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Reenie Beanie"/>
      <p:regular r:id="rId26"/>
    </p:embeddedFont>
    <p:embeddedFont>
      <p:font typeface="Quicksand"/>
      <p:regular r:id="rId27"/>
      <p:bold r:id="rId28"/>
    </p:embeddedFont>
    <p:embeddedFont>
      <p:font typeface="Proxima Nova Semibold"/>
      <p:regular r:id="rId29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eenieBeanie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Quicksand-bold.fntdata"/><Relationship Id="rId27" Type="http://schemas.openxmlformats.org/officeDocument/2006/relationships/font" Target="fonts/Quicksa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Italic.fntdata"/><Relationship Id="rId3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e8d8e333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e8d8e333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83f80fd1b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83f80fd1b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83f80fd1b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83f80fd1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g83f80fd1b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3" name="Google Shape;5283;g83f80fd1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83f80fd1b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6" name="Google Shape;5296;g83f80fd1b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g83f80fd1b9_0_55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9" name="Google Shape;5309;g83f80fd1b9_0_55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6" name="Shape 8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7" name="Google Shape;8597;g83f80fd1b9_0_33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8" name="Google Shape;8598;g83f80fd1b9_0_33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3f80fd1b9_0_50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3f80fd1b9_0_50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510d9eb46_5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510d9eb46_5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3f80fd1b9_0_50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83f80fd1b9_0_5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72e8d8e333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72e8d8e333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3f80fd1b9_0_55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83f80fd1b9_0_55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3f80fd1b9_0_55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3f80fd1b9_0_55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83f80fd1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83f80fd1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72e8d8e333_0_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72e8d8e333_0_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011" y="34238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0775" y="1452838"/>
            <a:ext cx="77226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0775" y="2909538"/>
            <a:ext cx="7722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95550" y="1293700"/>
            <a:ext cx="5352900" cy="18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457750" y="3262100"/>
            <a:ext cx="42285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546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9546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546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ef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0775" y="164956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10775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86317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subTitle"/>
          </p:nvPr>
        </p:nvSpPr>
        <p:spPr>
          <a:xfrm>
            <a:off x="86317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subTitle"/>
          </p:nvPr>
        </p:nvSpPr>
        <p:spPr>
          <a:xfrm>
            <a:off x="3513300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subTitle"/>
          </p:nvPr>
        </p:nvSpPr>
        <p:spPr>
          <a:xfrm>
            <a:off x="3513300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subTitle"/>
          </p:nvPr>
        </p:nvSpPr>
        <p:spPr>
          <a:xfrm>
            <a:off x="616342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subTitle"/>
          </p:nvPr>
        </p:nvSpPr>
        <p:spPr>
          <a:xfrm>
            <a:off x="616342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133467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2133467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5994692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4" type="subTitle"/>
          </p:nvPr>
        </p:nvSpPr>
        <p:spPr>
          <a:xfrm>
            <a:off x="5994692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84675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984675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984675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4" type="subTitle"/>
          </p:nvPr>
        </p:nvSpPr>
        <p:spPr>
          <a:xfrm>
            <a:off x="984675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5656500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>
            <a:off x="5656500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>
            <a:off x="5656500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>
            <a:off x="5656500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863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863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3521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4" type="subTitle"/>
          </p:nvPr>
        </p:nvSpPr>
        <p:spPr>
          <a:xfrm>
            <a:off x="3521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5" type="subTitle"/>
          </p:nvPr>
        </p:nvSpPr>
        <p:spPr>
          <a:xfrm>
            <a:off x="6179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6" type="subTitle"/>
          </p:nvPr>
        </p:nvSpPr>
        <p:spPr>
          <a:xfrm>
            <a:off x="6179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7" type="subTitle"/>
          </p:nvPr>
        </p:nvSpPr>
        <p:spPr>
          <a:xfrm>
            <a:off x="863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8" type="subTitle"/>
          </p:nvPr>
        </p:nvSpPr>
        <p:spPr>
          <a:xfrm>
            <a:off x="863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9" type="subTitle"/>
          </p:nvPr>
        </p:nvSpPr>
        <p:spPr>
          <a:xfrm>
            <a:off x="3521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3" type="subTitle"/>
          </p:nvPr>
        </p:nvSpPr>
        <p:spPr>
          <a:xfrm>
            <a:off x="3521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4" type="subTitle"/>
          </p:nvPr>
        </p:nvSpPr>
        <p:spPr>
          <a:xfrm>
            <a:off x="6179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5" type="subTitle"/>
          </p:nvPr>
        </p:nvSpPr>
        <p:spPr>
          <a:xfrm>
            <a:off x="6179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hasCustomPrompt="1" type="title"/>
          </p:nvPr>
        </p:nvSpPr>
        <p:spPr>
          <a:xfrm>
            <a:off x="1978500" y="54597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1978350" y="12048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hasCustomPrompt="1" idx="2" type="title"/>
          </p:nvPr>
        </p:nvSpPr>
        <p:spPr>
          <a:xfrm>
            <a:off x="1978500" y="3460400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1978350" y="41193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hasCustomPrompt="1" idx="4" type="title"/>
          </p:nvPr>
        </p:nvSpPr>
        <p:spPr>
          <a:xfrm>
            <a:off x="1978500" y="200322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1978350" y="266207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710775" y="542663"/>
            <a:ext cx="46023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710775" y="1602501"/>
            <a:ext cx="46023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62925">
            <a:off x="4285860" y="529630"/>
            <a:ext cx="5950803" cy="25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10775" y="3626400"/>
            <a:ext cx="3624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1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3939024" y="3317738"/>
            <a:ext cx="6836520" cy="1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775" y="1431775"/>
            <a:ext cx="64110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16888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38513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016888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138513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0" y="164957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189150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0775" y="542675"/>
            <a:ext cx="4145400" cy="4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0700" y="1233175"/>
            <a:ext cx="3861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0700" y="2803075"/>
            <a:ext cx="3861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572000" y="724075"/>
            <a:ext cx="3861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2895150" y="1489800"/>
            <a:ext cx="33537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775" y="542675"/>
            <a:ext cx="812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700" y="1333000"/>
            <a:ext cx="7722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</a:t>
            </a:r>
            <a:r>
              <a:rPr lang="en"/>
              <a:t>SIR</a:t>
            </a:r>
            <a:endParaRPr/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711000" y="3342107"/>
            <a:ext cx="7722300" cy="7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Stefania García, Julian David Tarazona, Esteban VIlla, Santiago Torres</a:t>
            </a:r>
            <a:endParaRPr/>
          </a:p>
        </p:txBody>
      </p:sp>
      <p:grpSp>
        <p:nvGrpSpPr>
          <p:cNvPr id="127" name="Google Shape;127;p26"/>
          <p:cNvGrpSpPr/>
          <p:nvPr/>
        </p:nvGrpSpPr>
        <p:grpSpPr>
          <a:xfrm flipH="1" rot="-2115533">
            <a:off x="1747822" y="913388"/>
            <a:ext cx="1265587" cy="719540"/>
            <a:chOff x="2340750" y="1902275"/>
            <a:chExt cx="550100" cy="312725"/>
          </a:xfrm>
        </p:grpSpPr>
        <p:sp>
          <p:nvSpPr>
            <p:cNvPr id="128" name="Google Shape;128;p26"/>
            <p:cNvSpPr/>
            <p:nvPr/>
          </p:nvSpPr>
          <p:spPr>
            <a:xfrm>
              <a:off x="2472025" y="191287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96" y="0"/>
                  </a:moveTo>
                  <a:lnTo>
                    <a:pt x="96" y="0"/>
                  </a:lnTo>
                  <a:cubicBezTo>
                    <a:pt x="60" y="36"/>
                    <a:pt x="12" y="131"/>
                    <a:pt x="0" y="131"/>
                  </a:cubicBezTo>
                  <a:cubicBezTo>
                    <a:pt x="60" y="131"/>
                    <a:pt x="96" y="83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2542275" y="1916150"/>
              <a:ext cx="3900" cy="400"/>
            </a:xfrm>
            <a:custGeom>
              <a:rect b="b" l="l" r="r" t="t"/>
              <a:pathLst>
                <a:path extrusionOk="0" h="16" w="156">
                  <a:moveTo>
                    <a:pt x="155" y="0"/>
                  </a:moveTo>
                  <a:cubicBezTo>
                    <a:pt x="108" y="0"/>
                    <a:pt x="69" y="7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11"/>
                    <a:pt x="0" y="12"/>
                  </a:cubicBezTo>
                  <a:cubicBezTo>
                    <a:pt x="2" y="12"/>
                    <a:pt x="12" y="12"/>
                    <a:pt x="25" y="11"/>
                  </a:cubicBezTo>
                  <a:lnTo>
                    <a:pt x="25" y="11"/>
                  </a:lnTo>
                  <a:cubicBezTo>
                    <a:pt x="16" y="12"/>
                    <a:pt x="8" y="12"/>
                    <a:pt x="0" y="12"/>
                  </a:cubicBezTo>
                  <a:cubicBezTo>
                    <a:pt x="12" y="14"/>
                    <a:pt x="24" y="15"/>
                    <a:pt x="36" y="15"/>
                  </a:cubicBezTo>
                  <a:cubicBezTo>
                    <a:pt x="60" y="15"/>
                    <a:pt x="83" y="11"/>
                    <a:pt x="103" y="7"/>
                  </a:cubicBezTo>
                  <a:lnTo>
                    <a:pt x="103" y="7"/>
                  </a:lnTo>
                  <a:cubicBezTo>
                    <a:pt x="114" y="7"/>
                    <a:pt x="120" y="7"/>
                    <a:pt x="119" y="7"/>
                  </a:cubicBezTo>
                  <a:cubicBezTo>
                    <a:pt x="119" y="7"/>
                    <a:pt x="114" y="7"/>
                    <a:pt x="104" y="7"/>
                  </a:cubicBezTo>
                  <a:lnTo>
                    <a:pt x="104" y="7"/>
                  </a:lnTo>
                  <a:cubicBezTo>
                    <a:pt x="124" y="4"/>
                    <a:pt x="14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2540875" y="1916425"/>
              <a:ext cx="2600" cy="300"/>
            </a:xfrm>
            <a:custGeom>
              <a:rect b="b" l="l" r="r" t="t"/>
              <a:pathLst>
                <a:path extrusionOk="0" h="12" w="104">
                  <a:moveTo>
                    <a:pt x="80" y="1"/>
                  </a:moveTo>
                  <a:cubicBezTo>
                    <a:pt x="1" y="1"/>
                    <a:pt x="59" y="12"/>
                    <a:pt x="85" y="12"/>
                  </a:cubicBezTo>
                  <a:cubicBezTo>
                    <a:pt x="99" y="12"/>
                    <a:pt x="104" y="9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552400" y="1916150"/>
              <a:ext cx="5675" cy="825"/>
            </a:xfrm>
            <a:custGeom>
              <a:rect b="b" l="l" r="r" t="t"/>
              <a:pathLst>
                <a:path extrusionOk="0" h="33" w="227">
                  <a:moveTo>
                    <a:pt x="223" y="22"/>
                  </a:moveTo>
                  <a:cubicBezTo>
                    <a:pt x="224" y="23"/>
                    <a:pt x="225" y="23"/>
                    <a:pt x="226" y="24"/>
                  </a:cubicBezTo>
                  <a:cubicBezTo>
                    <a:pt x="226" y="23"/>
                    <a:pt x="225" y="23"/>
                    <a:pt x="223" y="22"/>
                  </a:cubicBezTo>
                  <a:close/>
                  <a:moveTo>
                    <a:pt x="155" y="0"/>
                  </a:moveTo>
                  <a:cubicBezTo>
                    <a:pt x="107" y="12"/>
                    <a:pt x="60" y="12"/>
                    <a:pt x="0" y="24"/>
                  </a:cubicBezTo>
                  <a:cubicBezTo>
                    <a:pt x="16" y="30"/>
                    <a:pt x="38" y="32"/>
                    <a:pt x="62" y="32"/>
                  </a:cubicBezTo>
                  <a:cubicBezTo>
                    <a:pt x="117" y="32"/>
                    <a:pt x="183" y="21"/>
                    <a:pt x="212" y="21"/>
                  </a:cubicBezTo>
                  <a:cubicBezTo>
                    <a:pt x="217" y="21"/>
                    <a:pt x="220" y="22"/>
                    <a:pt x="223" y="22"/>
                  </a:cubicBezTo>
                  <a:lnTo>
                    <a:pt x="223" y="22"/>
                  </a:lnTo>
                  <a:cubicBezTo>
                    <a:pt x="200" y="12"/>
                    <a:pt x="178" y="11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607150" y="1917325"/>
              <a:ext cx="8675" cy="925"/>
            </a:xfrm>
            <a:custGeom>
              <a:rect b="b" l="l" r="r" t="t"/>
              <a:pathLst>
                <a:path extrusionOk="0" h="37" w="347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14" y="7"/>
                    <a:pt x="27" y="9"/>
                  </a:cubicBezTo>
                  <a:lnTo>
                    <a:pt x="27" y="9"/>
                  </a:lnTo>
                  <a:cubicBezTo>
                    <a:pt x="20" y="6"/>
                    <a:pt x="12" y="3"/>
                    <a:pt x="1" y="1"/>
                  </a:cubicBezTo>
                  <a:close/>
                  <a:moveTo>
                    <a:pt x="346" y="1"/>
                  </a:moveTo>
                  <a:cubicBezTo>
                    <a:pt x="299" y="1"/>
                    <a:pt x="172" y="11"/>
                    <a:pt x="85" y="11"/>
                  </a:cubicBezTo>
                  <a:cubicBezTo>
                    <a:pt x="62" y="11"/>
                    <a:pt x="42" y="11"/>
                    <a:pt x="27" y="9"/>
                  </a:cubicBezTo>
                  <a:lnTo>
                    <a:pt x="27" y="9"/>
                  </a:lnTo>
                  <a:cubicBezTo>
                    <a:pt x="52" y="18"/>
                    <a:pt x="55" y="27"/>
                    <a:pt x="37" y="36"/>
                  </a:cubicBezTo>
                  <a:cubicBezTo>
                    <a:pt x="83" y="36"/>
                    <a:pt x="104" y="35"/>
                    <a:pt x="108" y="33"/>
                  </a:cubicBezTo>
                  <a:lnTo>
                    <a:pt x="108" y="33"/>
                  </a:lnTo>
                  <a:cubicBezTo>
                    <a:pt x="188" y="26"/>
                    <a:pt x="263" y="1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610125" y="1914775"/>
              <a:ext cx="8075" cy="1200"/>
            </a:xfrm>
            <a:custGeom>
              <a:rect b="b" l="l" r="r" t="t"/>
              <a:pathLst>
                <a:path extrusionOk="0" h="48" w="323">
                  <a:moveTo>
                    <a:pt x="113" y="0"/>
                  </a:moveTo>
                  <a:cubicBezTo>
                    <a:pt x="60" y="0"/>
                    <a:pt x="15" y="5"/>
                    <a:pt x="1" y="19"/>
                  </a:cubicBezTo>
                  <a:cubicBezTo>
                    <a:pt x="1" y="39"/>
                    <a:pt x="8" y="48"/>
                    <a:pt x="21" y="48"/>
                  </a:cubicBezTo>
                  <a:cubicBezTo>
                    <a:pt x="31" y="48"/>
                    <a:pt x="44" y="42"/>
                    <a:pt x="60" y="31"/>
                  </a:cubicBezTo>
                  <a:cubicBezTo>
                    <a:pt x="156" y="19"/>
                    <a:pt x="239" y="19"/>
                    <a:pt x="322" y="19"/>
                  </a:cubicBezTo>
                  <a:cubicBezTo>
                    <a:pt x="293" y="12"/>
                    <a:pt x="19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602100" y="1915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641600" y="19151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3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8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622650" y="1915550"/>
              <a:ext cx="3575" cy="700"/>
            </a:xfrm>
            <a:custGeom>
              <a:rect b="b" l="l" r="r" t="t"/>
              <a:pathLst>
                <a:path extrusionOk="0" h="28" w="143">
                  <a:moveTo>
                    <a:pt x="0" y="0"/>
                  </a:moveTo>
                  <a:cubicBezTo>
                    <a:pt x="39" y="10"/>
                    <a:pt x="100" y="27"/>
                    <a:pt x="129" y="27"/>
                  </a:cubicBezTo>
                  <a:cubicBezTo>
                    <a:pt x="136" y="27"/>
                    <a:pt x="141" y="26"/>
                    <a:pt x="143" y="24"/>
                  </a:cubicBezTo>
                  <a:cubicBezTo>
                    <a:pt x="95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603000" y="1915550"/>
              <a:ext cx="525" cy="25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cubicBezTo>
                    <a:pt x="12" y="6"/>
                    <a:pt x="18" y="9"/>
                    <a:pt x="20" y="9"/>
                  </a:cubicBezTo>
                  <a:cubicBezTo>
                    <a:pt x="21" y="9"/>
                    <a:pt x="18" y="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631275" y="1914950"/>
              <a:ext cx="10425" cy="1500"/>
            </a:xfrm>
            <a:custGeom>
              <a:rect b="b" l="l" r="r" t="t"/>
              <a:pathLst>
                <a:path extrusionOk="0" h="60" w="417">
                  <a:moveTo>
                    <a:pt x="0" y="0"/>
                  </a:moveTo>
                  <a:cubicBezTo>
                    <a:pt x="64" y="8"/>
                    <a:pt x="193" y="60"/>
                    <a:pt x="296" y="60"/>
                  </a:cubicBezTo>
                  <a:cubicBezTo>
                    <a:pt x="346" y="60"/>
                    <a:pt x="390" y="47"/>
                    <a:pt x="417" y="12"/>
                  </a:cubicBezTo>
                  <a:cubicBezTo>
                    <a:pt x="32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42250" y="1915250"/>
              <a:ext cx="3925" cy="1425"/>
            </a:xfrm>
            <a:custGeom>
              <a:rect b="b" l="l" r="r" t="t"/>
              <a:pathLst>
                <a:path extrusionOk="0" h="57" w="157">
                  <a:moveTo>
                    <a:pt x="157" y="0"/>
                  </a:moveTo>
                  <a:cubicBezTo>
                    <a:pt x="109" y="0"/>
                    <a:pt x="73" y="12"/>
                    <a:pt x="26" y="12"/>
                  </a:cubicBezTo>
                  <a:cubicBezTo>
                    <a:pt x="1" y="45"/>
                    <a:pt x="2" y="57"/>
                    <a:pt x="16" y="57"/>
                  </a:cubicBezTo>
                  <a:cubicBezTo>
                    <a:pt x="43" y="57"/>
                    <a:pt x="118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690800" y="2056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864150" y="1924150"/>
              <a:ext cx="2000" cy="6900"/>
            </a:xfrm>
            <a:custGeom>
              <a:rect b="b" l="l" r="r" t="t"/>
              <a:pathLst>
                <a:path extrusionOk="0" h="276" w="80">
                  <a:moveTo>
                    <a:pt x="79" y="0"/>
                  </a:moveTo>
                  <a:cubicBezTo>
                    <a:pt x="73" y="0"/>
                    <a:pt x="0" y="276"/>
                    <a:pt x="30" y="276"/>
                  </a:cubicBezTo>
                  <a:cubicBezTo>
                    <a:pt x="30" y="276"/>
                    <a:pt x="31" y="276"/>
                    <a:pt x="32" y="275"/>
                  </a:cubicBezTo>
                  <a:cubicBezTo>
                    <a:pt x="79" y="192"/>
                    <a:pt x="67" y="97"/>
                    <a:pt x="79" y="2"/>
                  </a:cubicBezTo>
                  <a:cubicBezTo>
                    <a:pt x="79" y="1"/>
                    <a:pt x="79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818200" y="2050975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19" y="1"/>
                  </a:moveTo>
                  <a:cubicBezTo>
                    <a:pt x="90" y="11"/>
                    <a:pt x="52" y="20"/>
                    <a:pt x="19" y="23"/>
                  </a:cubicBezTo>
                  <a:lnTo>
                    <a:pt x="19" y="23"/>
                  </a:lnTo>
                  <a:cubicBezTo>
                    <a:pt x="20" y="22"/>
                    <a:pt x="19" y="21"/>
                    <a:pt x="16" y="21"/>
                  </a:cubicBezTo>
                  <a:cubicBezTo>
                    <a:pt x="13" y="21"/>
                    <a:pt x="8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7"/>
                    <a:pt x="5" y="27"/>
                  </a:cubicBezTo>
                  <a:lnTo>
                    <a:pt x="5" y="27"/>
                  </a:lnTo>
                  <a:cubicBezTo>
                    <a:pt x="16" y="34"/>
                    <a:pt x="29" y="37"/>
                    <a:pt x="42" y="37"/>
                  </a:cubicBezTo>
                  <a:cubicBezTo>
                    <a:pt x="68" y="37"/>
                    <a:pt x="96" y="2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811950" y="2054850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0" y="0"/>
                  </a:moveTo>
                  <a:lnTo>
                    <a:pt x="0" y="0"/>
                  </a:lnTo>
                  <a:cubicBezTo>
                    <a:pt x="36" y="12"/>
                    <a:pt x="84" y="12"/>
                    <a:pt x="16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749150" y="1914875"/>
              <a:ext cx="6575" cy="1000"/>
            </a:xfrm>
            <a:custGeom>
              <a:rect b="b" l="l" r="r" t="t"/>
              <a:pathLst>
                <a:path extrusionOk="0" h="40" w="263">
                  <a:moveTo>
                    <a:pt x="49" y="0"/>
                  </a:moveTo>
                  <a:cubicBezTo>
                    <a:pt x="27" y="0"/>
                    <a:pt x="11" y="4"/>
                    <a:pt x="0" y="15"/>
                  </a:cubicBezTo>
                  <a:cubicBezTo>
                    <a:pt x="107" y="27"/>
                    <a:pt x="191" y="27"/>
                    <a:pt x="262" y="39"/>
                  </a:cubicBezTo>
                  <a:cubicBezTo>
                    <a:pt x="171" y="23"/>
                    <a:pt x="9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680075" y="2047100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84" y="1"/>
                  </a:moveTo>
                  <a:lnTo>
                    <a:pt x="84" y="1"/>
                  </a:lnTo>
                  <a:cubicBezTo>
                    <a:pt x="25" y="13"/>
                    <a:pt x="1" y="13"/>
                    <a:pt x="1" y="25"/>
                  </a:cubicBezTo>
                  <a:cubicBezTo>
                    <a:pt x="60" y="25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2755700" y="1915575"/>
              <a:ext cx="7750" cy="525"/>
            </a:xfrm>
            <a:custGeom>
              <a:rect b="b" l="l" r="r" t="t"/>
              <a:pathLst>
                <a:path extrusionOk="0" h="21" w="310">
                  <a:moveTo>
                    <a:pt x="211" y="1"/>
                  </a:moveTo>
                  <a:cubicBezTo>
                    <a:pt x="143" y="1"/>
                    <a:pt x="72" y="11"/>
                    <a:pt x="0" y="11"/>
                  </a:cubicBezTo>
                  <a:cubicBezTo>
                    <a:pt x="54" y="17"/>
                    <a:pt x="107" y="20"/>
                    <a:pt x="159" y="20"/>
                  </a:cubicBezTo>
                  <a:cubicBezTo>
                    <a:pt x="197" y="20"/>
                    <a:pt x="234" y="19"/>
                    <a:pt x="270" y="15"/>
                  </a:cubicBezTo>
                  <a:lnTo>
                    <a:pt x="270" y="15"/>
                  </a:lnTo>
                  <a:cubicBezTo>
                    <a:pt x="265" y="18"/>
                    <a:pt x="262" y="20"/>
                    <a:pt x="267" y="20"/>
                  </a:cubicBezTo>
                  <a:cubicBezTo>
                    <a:pt x="272" y="20"/>
                    <a:pt x="285" y="17"/>
                    <a:pt x="310" y="11"/>
                  </a:cubicBezTo>
                  <a:lnTo>
                    <a:pt x="310" y="11"/>
                  </a:lnTo>
                  <a:cubicBezTo>
                    <a:pt x="310" y="11"/>
                    <a:pt x="310" y="11"/>
                    <a:pt x="310" y="11"/>
                  </a:cubicBezTo>
                  <a:cubicBezTo>
                    <a:pt x="308" y="9"/>
                    <a:pt x="304" y="9"/>
                    <a:pt x="300" y="9"/>
                  </a:cubicBezTo>
                  <a:cubicBezTo>
                    <a:pt x="300" y="9"/>
                    <a:pt x="299" y="9"/>
                    <a:pt x="299" y="9"/>
                  </a:cubicBezTo>
                  <a:lnTo>
                    <a:pt x="299" y="9"/>
                  </a:lnTo>
                  <a:cubicBezTo>
                    <a:pt x="270" y="3"/>
                    <a:pt x="241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2388075" y="19984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cubicBezTo>
                    <a:pt x="13" y="17"/>
                    <a:pt x="25" y="5"/>
                    <a:pt x="25" y="5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453875" y="1933700"/>
              <a:ext cx="2400" cy="3000"/>
            </a:xfrm>
            <a:custGeom>
              <a:rect b="b" l="l" r="r" t="t"/>
              <a:pathLst>
                <a:path extrusionOk="0" h="120" w="96">
                  <a:moveTo>
                    <a:pt x="95" y="1"/>
                  </a:moveTo>
                  <a:lnTo>
                    <a:pt x="95" y="1"/>
                  </a:lnTo>
                  <a:cubicBezTo>
                    <a:pt x="72" y="36"/>
                    <a:pt x="36" y="84"/>
                    <a:pt x="0" y="120"/>
                  </a:cubicBezTo>
                  <a:cubicBezTo>
                    <a:pt x="24" y="108"/>
                    <a:pt x="48" y="7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689025" y="19158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1" y="5"/>
                    <a:pt x="27" y="5"/>
                  </a:cubicBezTo>
                  <a:cubicBezTo>
                    <a:pt x="34" y="5"/>
                    <a:pt x="44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680675" y="191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783075" y="1909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687225" y="191555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0"/>
                  </a:moveTo>
                  <a:cubicBezTo>
                    <a:pt x="36" y="0"/>
                    <a:pt x="72" y="12"/>
                    <a:pt x="108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685900" y="1915850"/>
              <a:ext cx="1950" cy="250"/>
            </a:xfrm>
            <a:custGeom>
              <a:rect b="b" l="l" r="r" t="t"/>
              <a:pathLst>
                <a:path extrusionOk="0" h="10" w="78">
                  <a:moveTo>
                    <a:pt x="6" y="0"/>
                  </a:moveTo>
                  <a:cubicBezTo>
                    <a:pt x="0" y="6"/>
                    <a:pt x="0" y="9"/>
                    <a:pt x="10" y="9"/>
                  </a:cubicBezTo>
                  <a:cubicBezTo>
                    <a:pt x="21" y="9"/>
                    <a:pt x="42" y="6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689375" y="1915625"/>
              <a:ext cx="3825" cy="250"/>
            </a:xfrm>
            <a:custGeom>
              <a:rect b="b" l="l" r="r" t="t"/>
              <a:pathLst>
                <a:path extrusionOk="0" h="10" w="153">
                  <a:moveTo>
                    <a:pt x="22" y="0"/>
                  </a:moveTo>
                  <a:cubicBezTo>
                    <a:pt x="1" y="0"/>
                    <a:pt x="4" y="3"/>
                    <a:pt x="34" y="9"/>
                  </a:cubicBezTo>
                  <a:lnTo>
                    <a:pt x="153" y="9"/>
                  </a:lnTo>
                  <a:cubicBezTo>
                    <a:pt x="87" y="3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871175" y="1982725"/>
              <a:ext cx="225" cy="400"/>
            </a:xfrm>
            <a:custGeom>
              <a:rect b="b" l="l" r="r" t="t"/>
              <a:pathLst>
                <a:path extrusionOk="0" h="1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4"/>
                    <a:pt x="1" y="16"/>
                  </a:cubicBezTo>
                  <a:cubicBezTo>
                    <a:pt x="9" y="1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867300" y="1983100"/>
              <a:ext cx="4200" cy="8075"/>
            </a:xfrm>
            <a:custGeom>
              <a:rect b="b" l="l" r="r" t="t"/>
              <a:pathLst>
                <a:path extrusionOk="0" h="323" w="168">
                  <a:moveTo>
                    <a:pt x="156" y="1"/>
                  </a:moveTo>
                  <a:lnTo>
                    <a:pt x="156" y="1"/>
                  </a:lnTo>
                  <a:cubicBezTo>
                    <a:pt x="1" y="84"/>
                    <a:pt x="108" y="191"/>
                    <a:pt x="168" y="322"/>
                  </a:cubicBezTo>
                  <a:cubicBezTo>
                    <a:pt x="144" y="215"/>
                    <a:pt x="144" y="108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681875" y="2056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0" y="1"/>
                  </a:ln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814925" y="20545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24" y="0"/>
                  </a:moveTo>
                  <a:cubicBezTo>
                    <a:pt x="0" y="0"/>
                    <a:pt x="0" y="12"/>
                    <a:pt x="60" y="24"/>
                  </a:cubicBezTo>
                  <a:cubicBezTo>
                    <a:pt x="36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810450" y="190602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0"/>
                  </a:moveTo>
                  <a:cubicBezTo>
                    <a:pt x="60" y="0"/>
                    <a:pt x="96" y="12"/>
                    <a:pt x="108" y="24"/>
                  </a:cubicBezTo>
                  <a:cubicBezTo>
                    <a:pt x="120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669675" y="1916150"/>
              <a:ext cx="4175" cy="300"/>
            </a:xfrm>
            <a:custGeom>
              <a:rect b="b" l="l" r="r" t="t"/>
              <a:pathLst>
                <a:path extrusionOk="0" h="12" w="167">
                  <a:moveTo>
                    <a:pt x="167" y="0"/>
                  </a:moveTo>
                  <a:cubicBezTo>
                    <a:pt x="95" y="0"/>
                    <a:pt x="36" y="12"/>
                    <a:pt x="0" y="12"/>
                  </a:cubicBezTo>
                  <a:cubicBezTo>
                    <a:pt x="60" y="12"/>
                    <a:pt x="11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694900" y="1915150"/>
              <a:ext cx="6725" cy="1050"/>
            </a:xfrm>
            <a:custGeom>
              <a:rect b="b" l="l" r="r" t="t"/>
              <a:pathLst>
                <a:path extrusionOk="0" h="42" w="269">
                  <a:moveTo>
                    <a:pt x="165" y="0"/>
                  </a:moveTo>
                  <a:cubicBezTo>
                    <a:pt x="147" y="0"/>
                    <a:pt x="122" y="2"/>
                    <a:pt x="87" y="4"/>
                  </a:cubicBezTo>
                  <a:cubicBezTo>
                    <a:pt x="81" y="3"/>
                    <a:pt x="76" y="3"/>
                    <a:pt x="72" y="3"/>
                  </a:cubicBezTo>
                  <a:cubicBezTo>
                    <a:pt x="39" y="3"/>
                    <a:pt x="43" y="34"/>
                    <a:pt x="29" y="34"/>
                  </a:cubicBezTo>
                  <a:cubicBezTo>
                    <a:pt x="25" y="34"/>
                    <a:pt x="21" y="32"/>
                    <a:pt x="15" y="28"/>
                  </a:cubicBezTo>
                  <a:lnTo>
                    <a:pt x="15" y="28"/>
                  </a:lnTo>
                  <a:cubicBezTo>
                    <a:pt x="0" y="38"/>
                    <a:pt x="8" y="42"/>
                    <a:pt x="26" y="42"/>
                  </a:cubicBezTo>
                  <a:cubicBezTo>
                    <a:pt x="87" y="42"/>
                    <a:pt x="268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663125" y="1908700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60" y="0"/>
                  </a:moveTo>
                  <a:cubicBezTo>
                    <a:pt x="24" y="48"/>
                    <a:pt x="60" y="24"/>
                    <a:pt x="0" y="60"/>
                  </a:cubicBezTo>
                  <a:cubicBezTo>
                    <a:pt x="27" y="70"/>
                    <a:pt x="46" y="73"/>
                    <a:pt x="58" y="73"/>
                  </a:cubicBezTo>
                  <a:cubicBezTo>
                    <a:pt x="84" y="73"/>
                    <a:pt x="82" y="58"/>
                    <a:pt x="76" y="58"/>
                  </a:cubicBezTo>
                  <a:cubicBezTo>
                    <a:pt x="74" y="58"/>
                    <a:pt x="73" y="59"/>
                    <a:pt x="72" y="60"/>
                  </a:cubicBezTo>
                  <a:cubicBezTo>
                    <a:pt x="72" y="36"/>
                    <a:pt x="72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80975" y="1910725"/>
              <a:ext cx="6275" cy="375"/>
            </a:xfrm>
            <a:custGeom>
              <a:rect b="b" l="l" r="r" t="t"/>
              <a:pathLst>
                <a:path extrusionOk="0" h="15" w="251">
                  <a:moveTo>
                    <a:pt x="145" y="1"/>
                  </a:moveTo>
                  <a:cubicBezTo>
                    <a:pt x="97" y="1"/>
                    <a:pt x="49" y="8"/>
                    <a:pt x="1" y="15"/>
                  </a:cubicBezTo>
                  <a:lnTo>
                    <a:pt x="251" y="15"/>
                  </a:lnTo>
                  <a:cubicBezTo>
                    <a:pt x="215" y="5"/>
                    <a:pt x="180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739075" y="1910700"/>
              <a:ext cx="5750" cy="400"/>
            </a:xfrm>
            <a:custGeom>
              <a:rect b="b" l="l" r="r" t="t"/>
              <a:pathLst>
                <a:path extrusionOk="0" h="16" w="230">
                  <a:moveTo>
                    <a:pt x="210" y="0"/>
                  </a:moveTo>
                  <a:cubicBezTo>
                    <a:pt x="159" y="0"/>
                    <a:pt x="1" y="16"/>
                    <a:pt x="10" y="16"/>
                  </a:cubicBezTo>
                  <a:cubicBezTo>
                    <a:pt x="82" y="16"/>
                    <a:pt x="153" y="16"/>
                    <a:pt x="225" y="4"/>
                  </a:cubicBezTo>
                  <a:cubicBezTo>
                    <a:pt x="229" y="1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723250" y="1907800"/>
              <a:ext cx="2700" cy="750"/>
            </a:xfrm>
            <a:custGeom>
              <a:rect b="b" l="l" r="r" t="t"/>
              <a:pathLst>
                <a:path extrusionOk="0" h="30" w="108">
                  <a:moveTo>
                    <a:pt x="107" y="1"/>
                  </a:moveTo>
                  <a:cubicBezTo>
                    <a:pt x="72" y="1"/>
                    <a:pt x="36" y="13"/>
                    <a:pt x="0" y="25"/>
                  </a:cubicBezTo>
                  <a:cubicBezTo>
                    <a:pt x="32" y="28"/>
                    <a:pt x="50" y="29"/>
                    <a:pt x="61" y="29"/>
                  </a:cubicBezTo>
                  <a:cubicBezTo>
                    <a:pt x="90" y="29"/>
                    <a:pt x="64" y="18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733950" y="1906900"/>
              <a:ext cx="12525" cy="925"/>
            </a:xfrm>
            <a:custGeom>
              <a:rect b="b" l="l" r="r" t="t"/>
              <a:pathLst>
                <a:path extrusionOk="0" h="37" w="501">
                  <a:moveTo>
                    <a:pt x="239" y="1"/>
                  </a:moveTo>
                  <a:cubicBezTo>
                    <a:pt x="215" y="13"/>
                    <a:pt x="1" y="25"/>
                    <a:pt x="191" y="37"/>
                  </a:cubicBezTo>
                  <a:cubicBezTo>
                    <a:pt x="215" y="25"/>
                    <a:pt x="50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817300" y="190960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cubicBezTo>
                    <a:pt x="13" y="24"/>
                    <a:pt x="13" y="60"/>
                    <a:pt x="13" y="83"/>
                  </a:cubicBezTo>
                  <a:cubicBezTo>
                    <a:pt x="24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874450" y="1922075"/>
              <a:ext cx="1175" cy="8775"/>
            </a:xfrm>
            <a:custGeom>
              <a:rect b="b" l="l" r="r" t="t"/>
              <a:pathLst>
                <a:path extrusionOk="0" h="351" w="47">
                  <a:moveTo>
                    <a:pt x="36" y="1"/>
                  </a:moveTo>
                  <a:cubicBezTo>
                    <a:pt x="34" y="1"/>
                    <a:pt x="1" y="144"/>
                    <a:pt x="1" y="144"/>
                  </a:cubicBezTo>
                  <a:cubicBezTo>
                    <a:pt x="1" y="204"/>
                    <a:pt x="1" y="275"/>
                    <a:pt x="13" y="346"/>
                  </a:cubicBezTo>
                  <a:cubicBezTo>
                    <a:pt x="15" y="349"/>
                    <a:pt x="17" y="351"/>
                    <a:pt x="19" y="351"/>
                  </a:cubicBezTo>
                  <a:cubicBezTo>
                    <a:pt x="47" y="351"/>
                    <a:pt x="36" y="24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874150" y="1923275"/>
              <a:ext cx="325" cy="2425"/>
            </a:xfrm>
            <a:custGeom>
              <a:rect b="b" l="l" r="r" t="t"/>
              <a:pathLst>
                <a:path extrusionOk="0" h="97" w="13">
                  <a:moveTo>
                    <a:pt x="1" y="1"/>
                  </a:moveTo>
                  <a:cubicBezTo>
                    <a:pt x="1" y="48"/>
                    <a:pt x="13" y="72"/>
                    <a:pt x="13" y="96"/>
                  </a:cubicBezTo>
                  <a:cubicBezTo>
                    <a:pt x="13" y="60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467550" y="19197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lnTo>
                    <a:pt x="120" y="1"/>
                  </a:lnTo>
                  <a:cubicBezTo>
                    <a:pt x="60" y="37"/>
                    <a:pt x="37" y="72"/>
                    <a:pt x="1" y="120"/>
                  </a:cubicBezTo>
                  <a:cubicBezTo>
                    <a:pt x="37" y="84"/>
                    <a:pt x="84" y="49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624625" y="2059300"/>
              <a:ext cx="6375" cy="775"/>
            </a:xfrm>
            <a:custGeom>
              <a:rect b="b" l="l" r="r" t="t"/>
              <a:pathLst>
                <a:path extrusionOk="0" h="31" w="255">
                  <a:moveTo>
                    <a:pt x="22" y="1"/>
                  </a:moveTo>
                  <a:cubicBezTo>
                    <a:pt x="7" y="1"/>
                    <a:pt x="1" y="7"/>
                    <a:pt x="4" y="25"/>
                  </a:cubicBezTo>
                  <a:cubicBezTo>
                    <a:pt x="32" y="29"/>
                    <a:pt x="60" y="30"/>
                    <a:pt x="88" y="30"/>
                  </a:cubicBezTo>
                  <a:cubicBezTo>
                    <a:pt x="126" y="30"/>
                    <a:pt x="164" y="28"/>
                    <a:pt x="203" y="26"/>
                  </a:cubicBezTo>
                  <a:lnTo>
                    <a:pt x="203" y="26"/>
                  </a:lnTo>
                  <a:cubicBezTo>
                    <a:pt x="207" y="26"/>
                    <a:pt x="211" y="26"/>
                    <a:pt x="216" y="26"/>
                  </a:cubicBezTo>
                  <a:cubicBezTo>
                    <a:pt x="228" y="26"/>
                    <a:pt x="241" y="26"/>
                    <a:pt x="254" y="25"/>
                  </a:cubicBezTo>
                  <a:cubicBezTo>
                    <a:pt x="237" y="25"/>
                    <a:pt x="220" y="25"/>
                    <a:pt x="203" y="26"/>
                  </a:cubicBezTo>
                  <a:lnTo>
                    <a:pt x="203" y="26"/>
                  </a:lnTo>
                  <a:cubicBezTo>
                    <a:pt x="114" y="24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458625" y="2162125"/>
              <a:ext cx="1525" cy="1100"/>
            </a:xfrm>
            <a:custGeom>
              <a:rect b="b" l="l" r="r" t="t"/>
              <a:pathLst>
                <a:path extrusionOk="0" h="44" w="61">
                  <a:moveTo>
                    <a:pt x="13" y="1"/>
                  </a:moveTo>
                  <a:cubicBezTo>
                    <a:pt x="9" y="1"/>
                    <a:pt x="5" y="4"/>
                    <a:pt x="1" y="8"/>
                  </a:cubicBezTo>
                  <a:lnTo>
                    <a:pt x="60" y="43"/>
                  </a:lnTo>
                  <a:cubicBezTo>
                    <a:pt x="36" y="11"/>
                    <a:pt x="2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461600" y="21682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5" y="1"/>
                    <a:pt x="48" y="13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461900" y="2165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1"/>
                  </a:moveTo>
                  <a:cubicBezTo>
                    <a:pt x="1" y="24"/>
                    <a:pt x="13" y="48"/>
                    <a:pt x="13" y="72"/>
                  </a:cubicBezTo>
                  <a:cubicBezTo>
                    <a:pt x="13" y="36"/>
                    <a:pt x="24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462200" y="21658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0"/>
                  </a:moveTo>
                  <a:cubicBezTo>
                    <a:pt x="8" y="8"/>
                    <a:pt x="11" y="10"/>
                    <a:pt x="13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8" y="9"/>
                    <a:pt x="24" y="12"/>
                    <a:pt x="48" y="36"/>
                  </a:cubicBezTo>
                  <a:cubicBezTo>
                    <a:pt x="24" y="12"/>
                    <a:pt x="21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6" y="10"/>
                    <a:pt x="12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476350" y="21775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465175" y="2168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475900" y="217842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44" y="0"/>
                  </a:moveTo>
                  <a:cubicBezTo>
                    <a:pt x="27" y="0"/>
                    <a:pt x="17" y="14"/>
                    <a:pt x="0" y="22"/>
                  </a:cubicBezTo>
                  <a:cubicBezTo>
                    <a:pt x="24" y="10"/>
                    <a:pt x="48" y="10"/>
                    <a:pt x="72" y="10"/>
                  </a:cubicBezTo>
                  <a:cubicBezTo>
                    <a:pt x="61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478875" y="21804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1" y="1"/>
                  </a:moveTo>
                  <a:cubicBezTo>
                    <a:pt x="30" y="1"/>
                    <a:pt x="20" y="5"/>
                    <a:pt x="0" y="15"/>
                  </a:cubicBezTo>
                  <a:cubicBezTo>
                    <a:pt x="21" y="8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651200" y="220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554775" y="2208425"/>
              <a:ext cx="2100" cy="1600"/>
            </a:xfrm>
            <a:custGeom>
              <a:rect b="b" l="l" r="r" t="t"/>
              <a:pathLst>
                <a:path extrusionOk="0" h="64" w="84">
                  <a:moveTo>
                    <a:pt x="67" y="45"/>
                  </a:moveTo>
                  <a:cubicBezTo>
                    <a:pt x="72" y="48"/>
                    <a:pt x="74" y="49"/>
                    <a:pt x="74" y="49"/>
                  </a:cubicBezTo>
                  <a:cubicBezTo>
                    <a:pt x="75" y="49"/>
                    <a:pt x="70" y="46"/>
                    <a:pt x="67" y="45"/>
                  </a:cubicBezTo>
                  <a:close/>
                  <a:moveTo>
                    <a:pt x="0" y="1"/>
                  </a:moveTo>
                  <a:cubicBezTo>
                    <a:pt x="10" y="40"/>
                    <a:pt x="36" y="64"/>
                    <a:pt x="65" y="64"/>
                  </a:cubicBezTo>
                  <a:cubicBezTo>
                    <a:pt x="71" y="64"/>
                    <a:pt x="78" y="63"/>
                    <a:pt x="84" y="61"/>
                  </a:cubicBezTo>
                  <a:cubicBezTo>
                    <a:pt x="68" y="48"/>
                    <a:pt x="65" y="44"/>
                    <a:pt x="66" y="44"/>
                  </a:cubicBezTo>
                  <a:lnTo>
                    <a:pt x="66" y="44"/>
                  </a:lnTo>
                  <a:cubicBezTo>
                    <a:pt x="66" y="44"/>
                    <a:pt x="67" y="45"/>
                    <a:pt x="67" y="45"/>
                  </a:cubicBezTo>
                  <a:lnTo>
                    <a:pt x="67" y="45"/>
                  </a:lnTo>
                  <a:cubicBezTo>
                    <a:pt x="58" y="39"/>
                    <a:pt x="38" y="2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607750" y="2209025"/>
              <a:ext cx="1225" cy="550"/>
            </a:xfrm>
            <a:custGeom>
              <a:rect b="b" l="l" r="r" t="t"/>
              <a:pathLst>
                <a:path extrusionOk="0" h="22" w="49">
                  <a:moveTo>
                    <a:pt x="48" y="1"/>
                  </a:moveTo>
                  <a:cubicBezTo>
                    <a:pt x="40" y="1"/>
                    <a:pt x="1" y="22"/>
                    <a:pt x="3" y="22"/>
                  </a:cubicBezTo>
                  <a:cubicBezTo>
                    <a:pt x="5" y="22"/>
                    <a:pt x="17" y="17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609850" y="22051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0" y="0"/>
                  </a:moveTo>
                  <a:lnTo>
                    <a:pt x="48" y="36"/>
                  </a:lnTo>
                  <a:cubicBezTo>
                    <a:pt x="36" y="24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683350" y="21965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1"/>
                    <a:pt x="37" y="25"/>
                    <a:pt x="25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509825" y="2195175"/>
              <a:ext cx="2100" cy="1675"/>
            </a:xfrm>
            <a:custGeom>
              <a:rect b="b" l="l" r="r" t="t"/>
              <a:pathLst>
                <a:path extrusionOk="0" h="67" w="84">
                  <a:moveTo>
                    <a:pt x="14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6" y="43"/>
                    <a:pt x="60" y="55"/>
                    <a:pt x="84" y="67"/>
                  </a:cubicBezTo>
                  <a:cubicBezTo>
                    <a:pt x="55" y="38"/>
                    <a:pt x="34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655075" y="2212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cubicBezTo>
                    <a:pt x="25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775325" y="21544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0" y="1"/>
                  </a:moveTo>
                  <a:cubicBezTo>
                    <a:pt x="6" y="1"/>
                    <a:pt x="1" y="6"/>
                    <a:pt x="1" y="6"/>
                  </a:cubicBezTo>
                  <a:lnTo>
                    <a:pt x="13" y="6"/>
                  </a:lnTo>
                  <a:cubicBezTo>
                    <a:pt x="13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797075" y="213045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12" y="12"/>
                    <a:pt x="0" y="36"/>
                    <a:pt x="0" y="60"/>
                  </a:cubicBezTo>
                  <a:cubicBezTo>
                    <a:pt x="0" y="48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490175" y="2187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490175" y="2186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25" y="25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489275" y="21867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3"/>
                    <a:pt x="37" y="13"/>
                  </a:cubicBezTo>
                  <a:cubicBezTo>
                    <a:pt x="25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490650" y="2187300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1" y="0"/>
                  </a:moveTo>
                  <a:cubicBezTo>
                    <a:pt x="0" y="0"/>
                    <a:pt x="10" y="6"/>
                    <a:pt x="41" y="24"/>
                  </a:cubicBezTo>
                  <a:cubicBezTo>
                    <a:pt x="34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730400" y="218665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cubicBezTo>
                    <a:pt x="20" y="1"/>
                    <a:pt x="14" y="8"/>
                    <a:pt x="0" y="15"/>
                  </a:cubicBezTo>
                  <a:lnTo>
                    <a:pt x="12" y="15"/>
                  </a:lnTo>
                  <a:cubicBezTo>
                    <a:pt x="17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573375" y="2201900"/>
              <a:ext cx="175" cy="225"/>
            </a:xfrm>
            <a:custGeom>
              <a:rect b="b" l="l" r="r" t="t"/>
              <a:pathLst>
                <a:path extrusionOk="0" h="9" w="7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714900" y="2189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609550" y="220575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12" y="1"/>
                    <a:pt x="12" y="13"/>
                    <a:pt x="12" y="25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683950" y="219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484400" y="2183725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5" y="1"/>
                  </a:moveTo>
                  <a:lnTo>
                    <a:pt x="5" y="1"/>
                  </a:lnTo>
                  <a:cubicBezTo>
                    <a:pt x="1" y="23"/>
                    <a:pt x="7" y="29"/>
                    <a:pt x="16" y="29"/>
                  </a:cubicBezTo>
                  <a:cubicBezTo>
                    <a:pt x="23" y="29"/>
                    <a:pt x="33" y="25"/>
                    <a:pt x="40" y="24"/>
                  </a:cubicBezTo>
                  <a:lnTo>
                    <a:pt x="40" y="24"/>
                  </a:lnTo>
                  <a:cubicBezTo>
                    <a:pt x="45" y="28"/>
                    <a:pt x="49" y="32"/>
                    <a:pt x="53" y="36"/>
                  </a:cubicBezTo>
                  <a:cubicBezTo>
                    <a:pt x="53" y="27"/>
                    <a:pt x="49" y="24"/>
                    <a:pt x="43" y="24"/>
                  </a:cubicBezTo>
                  <a:cubicBezTo>
                    <a:pt x="42" y="24"/>
                    <a:pt x="41" y="24"/>
                    <a:pt x="40" y="24"/>
                  </a:cubicBezTo>
                  <a:lnTo>
                    <a:pt x="40" y="24"/>
                  </a:lnTo>
                  <a:cubicBezTo>
                    <a:pt x="32" y="16"/>
                    <a:pt x="21" y="9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492050" y="218785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41" y="1"/>
                  </a:moveTo>
                  <a:cubicBezTo>
                    <a:pt x="33" y="1"/>
                    <a:pt x="25" y="21"/>
                    <a:pt x="22" y="21"/>
                  </a:cubicBezTo>
                  <a:cubicBezTo>
                    <a:pt x="21" y="21"/>
                    <a:pt x="21" y="19"/>
                    <a:pt x="21" y="14"/>
                  </a:cubicBezTo>
                  <a:lnTo>
                    <a:pt x="21" y="14"/>
                  </a:lnTo>
                  <a:cubicBezTo>
                    <a:pt x="1" y="29"/>
                    <a:pt x="21" y="36"/>
                    <a:pt x="43" y="36"/>
                  </a:cubicBezTo>
                  <a:cubicBezTo>
                    <a:pt x="73" y="36"/>
                    <a:pt x="107" y="23"/>
                    <a:pt x="45" y="2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798850" y="21230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12" y="37"/>
                    <a:pt x="12" y="60"/>
                  </a:cubicBezTo>
                  <a:cubicBezTo>
                    <a:pt x="24" y="49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797950" y="2120025"/>
              <a:ext cx="1225" cy="1325"/>
            </a:xfrm>
            <a:custGeom>
              <a:rect b="b" l="l" r="r" t="t"/>
              <a:pathLst>
                <a:path extrusionOk="0" h="53" w="49">
                  <a:moveTo>
                    <a:pt x="1" y="1"/>
                  </a:moveTo>
                  <a:lnTo>
                    <a:pt x="1" y="1"/>
                  </a:lnTo>
                  <a:cubicBezTo>
                    <a:pt x="5" y="41"/>
                    <a:pt x="5" y="53"/>
                    <a:pt x="5" y="53"/>
                  </a:cubicBezTo>
                  <a:cubicBezTo>
                    <a:pt x="6" y="53"/>
                    <a:pt x="10" y="33"/>
                    <a:pt x="30" y="33"/>
                  </a:cubicBezTo>
                  <a:cubicBezTo>
                    <a:pt x="35" y="33"/>
                    <a:pt x="41" y="34"/>
                    <a:pt x="48" y="37"/>
                  </a:cubicBezTo>
                  <a:cubicBezTo>
                    <a:pt x="36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639600" y="2201900"/>
              <a:ext cx="950" cy="625"/>
            </a:xfrm>
            <a:custGeom>
              <a:rect b="b" l="l" r="r" t="t"/>
              <a:pathLst>
                <a:path extrusionOk="0" h="25" w="38">
                  <a:moveTo>
                    <a:pt x="1" y="0"/>
                  </a:moveTo>
                  <a:cubicBezTo>
                    <a:pt x="10" y="18"/>
                    <a:pt x="20" y="24"/>
                    <a:pt x="27" y="24"/>
                  </a:cubicBezTo>
                  <a:cubicBezTo>
                    <a:pt x="38" y="24"/>
                    <a:pt x="38" y="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2658050" y="2201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1" y="0"/>
                  </a:moveTo>
                  <a:cubicBezTo>
                    <a:pt x="1" y="8"/>
                    <a:pt x="6" y="45"/>
                    <a:pt x="6" y="45"/>
                  </a:cubicBezTo>
                  <a:cubicBezTo>
                    <a:pt x="6" y="45"/>
                    <a:pt x="5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670850" y="2197425"/>
              <a:ext cx="2225" cy="800"/>
            </a:xfrm>
            <a:custGeom>
              <a:rect b="b" l="l" r="r" t="t"/>
              <a:pathLst>
                <a:path extrusionOk="0" h="32" w="89">
                  <a:moveTo>
                    <a:pt x="21" y="22"/>
                  </a:moveTo>
                  <a:cubicBezTo>
                    <a:pt x="15" y="22"/>
                    <a:pt x="8" y="23"/>
                    <a:pt x="1" y="24"/>
                  </a:cubicBezTo>
                  <a:cubicBezTo>
                    <a:pt x="9" y="24"/>
                    <a:pt x="17" y="24"/>
                    <a:pt x="25" y="22"/>
                  </a:cubicBezTo>
                  <a:lnTo>
                    <a:pt x="25" y="22"/>
                  </a:lnTo>
                  <a:cubicBezTo>
                    <a:pt x="24" y="22"/>
                    <a:pt x="22" y="22"/>
                    <a:pt x="21" y="22"/>
                  </a:cubicBezTo>
                  <a:close/>
                  <a:moveTo>
                    <a:pt x="84" y="0"/>
                  </a:moveTo>
                  <a:cubicBezTo>
                    <a:pt x="66" y="9"/>
                    <a:pt x="48" y="18"/>
                    <a:pt x="25" y="22"/>
                  </a:cubicBezTo>
                  <a:lnTo>
                    <a:pt x="25" y="22"/>
                  </a:lnTo>
                  <a:cubicBezTo>
                    <a:pt x="48" y="23"/>
                    <a:pt x="66" y="31"/>
                    <a:pt x="77" y="31"/>
                  </a:cubicBezTo>
                  <a:cubicBezTo>
                    <a:pt x="86" y="31"/>
                    <a:pt x="89" y="25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596200" y="2203975"/>
              <a:ext cx="575" cy="975"/>
            </a:xfrm>
            <a:custGeom>
              <a:rect b="b" l="l" r="r" t="t"/>
              <a:pathLst>
                <a:path extrusionOk="0" h="39" w="23">
                  <a:moveTo>
                    <a:pt x="22" y="0"/>
                  </a:moveTo>
                  <a:cubicBezTo>
                    <a:pt x="1" y="0"/>
                    <a:pt x="8" y="38"/>
                    <a:pt x="10" y="38"/>
                  </a:cubicBezTo>
                  <a:cubicBezTo>
                    <a:pt x="10" y="38"/>
                    <a:pt x="10" y="37"/>
                    <a:pt x="10" y="36"/>
                  </a:cubicBezTo>
                  <a:cubicBezTo>
                    <a:pt x="22" y="3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581975" y="2201800"/>
              <a:ext cx="1100" cy="200"/>
            </a:xfrm>
            <a:custGeom>
              <a:rect b="b" l="l" r="r" t="t"/>
              <a:pathLst>
                <a:path extrusionOk="0" h="8" w="44">
                  <a:moveTo>
                    <a:pt x="31" y="1"/>
                  </a:moveTo>
                  <a:cubicBezTo>
                    <a:pt x="17" y="1"/>
                    <a:pt x="0" y="7"/>
                    <a:pt x="14" y="7"/>
                  </a:cubicBezTo>
                  <a:cubicBezTo>
                    <a:pt x="19" y="7"/>
                    <a:pt x="28" y="7"/>
                    <a:pt x="43" y="4"/>
                  </a:cubicBezTo>
                  <a:lnTo>
                    <a:pt x="43" y="4"/>
                  </a:lnTo>
                  <a:cubicBezTo>
                    <a:pt x="43" y="4"/>
                    <a:pt x="43" y="4"/>
                    <a:pt x="43" y="4"/>
                  </a:cubicBezTo>
                  <a:cubicBezTo>
                    <a:pt x="41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2582825" y="22016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0"/>
                  </a:moveTo>
                  <a:cubicBezTo>
                    <a:pt x="0" y="0"/>
                    <a:pt x="2" y="3"/>
                    <a:pt x="9" y="11"/>
                  </a:cubicBezTo>
                  <a:cubicBezTo>
                    <a:pt x="17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579800" y="2200700"/>
              <a:ext cx="1575" cy="1225"/>
            </a:xfrm>
            <a:custGeom>
              <a:rect b="b" l="l" r="r" t="t"/>
              <a:pathLst>
                <a:path extrusionOk="0" h="49" w="63">
                  <a:moveTo>
                    <a:pt x="35" y="0"/>
                  </a:moveTo>
                  <a:cubicBezTo>
                    <a:pt x="34" y="0"/>
                    <a:pt x="34" y="1"/>
                    <a:pt x="33" y="1"/>
                  </a:cubicBezTo>
                  <a:lnTo>
                    <a:pt x="33" y="1"/>
                  </a:lnTo>
                  <a:cubicBezTo>
                    <a:pt x="34" y="1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1"/>
                    <a:pt x="34" y="1"/>
                    <a:pt x="33" y="1"/>
                  </a:cubicBezTo>
                  <a:lnTo>
                    <a:pt x="33" y="1"/>
                  </a:lnTo>
                  <a:cubicBezTo>
                    <a:pt x="33" y="1"/>
                    <a:pt x="33" y="1"/>
                    <a:pt x="33" y="1"/>
                  </a:cubicBezTo>
                  <a:lnTo>
                    <a:pt x="33" y="1"/>
                  </a:lnTo>
                  <a:cubicBezTo>
                    <a:pt x="23" y="5"/>
                    <a:pt x="18" y="7"/>
                    <a:pt x="17" y="8"/>
                  </a:cubicBezTo>
                  <a:lnTo>
                    <a:pt x="17" y="8"/>
                  </a:lnTo>
                  <a:cubicBezTo>
                    <a:pt x="0" y="18"/>
                    <a:pt x="2" y="29"/>
                    <a:pt x="11" y="48"/>
                  </a:cubicBezTo>
                  <a:cubicBezTo>
                    <a:pt x="63" y="38"/>
                    <a:pt x="34" y="10"/>
                    <a:pt x="33" y="2"/>
                  </a:cubicBezTo>
                  <a:lnTo>
                    <a:pt x="33" y="2"/>
                  </a:lnTo>
                  <a:cubicBezTo>
                    <a:pt x="34" y="2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579475" y="22025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7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579875" y="22021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13" y="14"/>
                    <a:pt x="0" y="23"/>
                    <a:pt x="1" y="23"/>
                  </a:cubicBezTo>
                  <a:cubicBezTo>
                    <a:pt x="1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2581275" y="22024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25"/>
                    <a:pt x="36" y="37"/>
                    <a:pt x="0" y="48"/>
                  </a:cubicBezTo>
                  <a:cubicBezTo>
                    <a:pt x="60" y="48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572025" y="21992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49"/>
                  </a:moveTo>
                  <a:cubicBezTo>
                    <a:pt x="13" y="37"/>
                    <a:pt x="25" y="25"/>
                    <a:pt x="37" y="1"/>
                  </a:cubicBezTo>
                  <a:cubicBezTo>
                    <a:pt x="25" y="25"/>
                    <a:pt x="13" y="37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2568750" y="21983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49" y="12"/>
                    <a:pt x="25" y="24"/>
                    <a:pt x="1" y="36"/>
                  </a:cubicBezTo>
                  <a:cubicBezTo>
                    <a:pt x="25" y="36"/>
                    <a:pt x="37" y="48"/>
                    <a:pt x="60" y="60"/>
                  </a:cubicBezTo>
                  <a:cubicBezTo>
                    <a:pt x="60" y="36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572925" y="2201000"/>
              <a:ext cx="550" cy="750"/>
            </a:xfrm>
            <a:custGeom>
              <a:rect b="b" l="l" r="r" t="t"/>
              <a:pathLst>
                <a:path extrusionOk="0" h="30" w="22">
                  <a:moveTo>
                    <a:pt x="1" y="0"/>
                  </a:moveTo>
                  <a:cubicBezTo>
                    <a:pt x="9" y="22"/>
                    <a:pt x="15" y="30"/>
                    <a:pt x="17" y="30"/>
                  </a:cubicBezTo>
                  <a:cubicBezTo>
                    <a:pt x="21" y="30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572300" y="22016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" y="0"/>
                  </a:moveTo>
                  <a:cubicBezTo>
                    <a:pt x="0" y="0"/>
                    <a:pt x="30" y="11"/>
                    <a:pt x="38" y="11"/>
                  </a:cubicBezTo>
                  <a:cubicBezTo>
                    <a:pt x="14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567875" y="2200700"/>
              <a:ext cx="2225" cy="1050"/>
            </a:xfrm>
            <a:custGeom>
              <a:rect b="b" l="l" r="r" t="t"/>
              <a:pathLst>
                <a:path extrusionOk="0" h="42" w="89">
                  <a:moveTo>
                    <a:pt x="60" y="0"/>
                  </a:moveTo>
                  <a:cubicBezTo>
                    <a:pt x="36" y="12"/>
                    <a:pt x="24" y="12"/>
                    <a:pt x="0" y="12"/>
                  </a:cubicBezTo>
                  <a:cubicBezTo>
                    <a:pt x="40" y="34"/>
                    <a:pt x="61" y="41"/>
                    <a:pt x="71" y="41"/>
                  </a:cubicBezTo>
                  <a:cubicBezTo>
                    <a:pt x="88" y="41"/>
                    <a:pt x="75" y="20"/>
                    <a:pt x="66" y="8"/>
                  </a:cubicBezTo>
                  <a:lnTo>
                    <a:pt x="66" y="8"/>
                  </a:lnTo>
                  <a:cubicBezTo>
                    <a:pt x="68" y="7"/>
                    <a:pt x="67" y="4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571150" y="220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563400" y="2200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570050" y="2201600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8" y="4"/>
                    <a:pt x="8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2566675" y="2199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3" y="28"/>
                    <a:pt x="24" y="28"/>
                  </a:cubicBezTo>
                  <a:cubicBezTo>
                    <a:pt x="15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570850" y="220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2570250" y="22013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3" y="18"/>
                    <a:pt x="11" y="18"/>
                  </a:cubicBezTo>
                  <a:cubicBezTo>
                    <a:pt x="18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563400" y="2199275"/>
              <a:ext cx="2050" cy="1525"/>
            </a:xfrm>
            <a:custGeom>
              <a:rect b="b" l="l" r="r" t="t"/>
              <a:pathLst>
                <a:path extrusionOk="0" h="61" w="82">
                  <a:moveTo>
                    <a:pt x="31" y="0"/>
                  </a:moveTo>
                  <a:cubicBezTo>
                    <a:pt x="20" y="0"/>
                    <a:pt x="10" y="9"/>
                    <a:pt x="1" y="34"/>
                  </a:cubicBezTo>
                  <a:cubicBezTo>
                    <a:pt x="10" y="43"/>
                    <a:pt x="51" y="61"/>
                    <a:pt x="60" y="61"/>
                  </a:cubicBezTo>
                  <a:cubicBezTo>
                    <a:pt x="62" y="61"/>
                    <a:pt x="62" y="60"/>
                    <a:pt x="60" y="57"/>
                  </a:cubicBezTo>
                  <a:lnTo>
                    <a:pt x="60" y="57"/>
                  </a:lnTo>
                  <a:cubicBezTo>
                    <a:pt x="63" y="59"/>
                    <a:pt x="65" y="60"/>
                    <a:pt x="67" y="60"/>
                  </a:cubicBezTo>
                  <a:cubicBezTo>
                    <a:pt x="81" y="60"/>
                    <a:pt x="5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562500" y="21989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7" y="1"/>
                  </a:moveTo>
                  <a:lnTo>
                    <a:pt x="37" y="1"/>
                  </a:lnTo>
                  <a:cubicBezTo>
                    <a:pt x="25" y="13"/>
                    <a:pt x="13" y="25"/>
                    <a:pt x="1" y="49"/>
                  </a:cubicBezTo>
                  <a:cubicBezTo>
                    <a:pt x="37" y="37"/>
                    <a:pt x="25" y="25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561025" y="219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0" y="36"/>
                    <a:pt x="0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516075" y="2186325"/>
              <a:ext cx="925" cy="1300"/>
            </a:xfrm>
            <a:custGeom>
              <a:rect b="b" l="l" r="r" t="t"/>
              <a:pathLst>
                <a:path extrusionOk="0" h="52" w="37">
                  <a:moveTo>
                    <a:pt x="12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5" y="12"/>
                    <a:pt x="7" y="17"/>
                    <a:pt x="7" y="19"/>
                  </a:cubicBezTo>
                  <a:lnTo>
                    <a:pt x="7" y="19"/>
                  </a:lnTo>
                  <a:cubicBezTo>
                    <a:pt x="6" y="18"/>
                    <a:pt x="5" y="18"/>
                    <a:pt x="5" y="18"/>
                  </a:cubicBezTo>
                  <a:lnTo>
                    <a:pt x="5" y="18"/>
                  </a:lnTo>
                  <a:cubicBezTo>
                    <a:pt x="4" y="18"/>
                    <a:pt x="7" y="22"/>
                    <a:pt x="8" y="22"/>
                  </a:cubicBezTo>
                  <a:cubicBezTo>
                    <a:pt x="8" y="22"/>
                    <a:pt x="8" y="21"/>
                    <a:pt x="7" y="19"/>
                  </a:cubicBezTo>
                  <a:lnTo>
                    <a:pt x="7" y="19"/>
                  </a:lnTo>
                  <a:cubicBezTo>
                    <a:pt x="11" y="23"/>
                    <a:pt x="19" y="31"/>
                    <a:pt x="36" y="52"/>
                  </a:cubicBezTo>
                  <a:cubicBezTo>
                    <a:pt x="36" y="22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486025" y="21783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0" y="24"/>
                  </a:moveTo>
                  <a:cubicBezTo>
                    <a:pt x="0" y="24"/>
                    <a:pt x="83" y="0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447025" y="2148300"/>
              <a:ext cx="900" cy="525"/>
            </a:xfrm>
            <a:custGeom>
              <a:rect b="b" l="l" r="r" t="t"/>
              <a:pathLst>
                <a:path extrusionOk="0" h="21" w="36">
                  <a:moveTo>
                    <a:pt x="0" y="1"/>
                  </a:moveTo>
                  <a:lnTo>
                    <a:pt x="0" y="1"/>
                  </a:lnTo>
                  <a:cubicBezTo>
                    <a:pt x="10" y="16"/>
                    <a:pt x="16" y="21"/>
                    <a:pt x="21" y="21"/>
                  </a:cubicBezTo>
                  <a:cubicBezTo>
                    <a:pt x="26" y="21"/>
                    <a:pt x="29" y="13"/>
                    <a:pt x="3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466375" y="21575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539900" y="2194250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29" y="1"/>
                  </a:moveTo>
                  <a:cubicBezTo>
                    <a:pt x="20" y="1"/>
                    <a:pt x="10" y="3"/>
                    <a:pt x="0" y="8"/>
                  </a:cubicBezTo>
                  <a:cubicBezTo>
                    <a:pt x="7" y="22"/>
                    <a:pt x="18" y="28"/>
                    <a:pt x="31" y="28"/>
                  </a:cubicBezTo>
                  <a:cubicBezTo>
                    <a:pt x="40" y="28"/>
                    <a:pt x="50" y="25"/>
                    <a:pt x="60" y="20"/>
                  </a:cubicBezTo>
                  <a:cubicBezTo>
                    <a:pt x="53" y="6"/>
                    <a:pt x="4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2451475" y="20578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553875" y="2197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534825" y="2198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554475" y="2197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553375" y="2197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1"/>
                  </a:moveTo>
                  <a:cubicBezTo>
                    <a:pt x="1" y="1"/>
                    <a:pt x="25" y="11"/>
                    <a:pt x="33" y="11"/>
                  </a:cubicBezTo>
                  <a:cubicBezTo>
                    <a:pt x="13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445225" y="21143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3" y="1"/>
                  </a:moveTo>
                  <a:cubicBezTo>
                    <a:pt x="1" y="1"/>
                    <a:pt x="1" y="8"/>
                    <a:pt x="1" y="15"/>
                  </a:cubicBezTo>
                  <a:lnTo>
                    <a:pt x="13" y="15"/>
                  </a:lnTo>
                  <a:cubicBezTo>
                    <a:pt x="8" y="4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484225" y="2181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" y="1"/>
                    <a:pt x="1" y="13"/>
                    <a:pt x="1" y="24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447925" y="21483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2551525" y="2197175"/>
              <a:ext cx="1600" cy="925"/>
            </a:xfrm>
            <a:custGeom>
              <a:rect b="b" l="l" r="r" t="t"/>
              <a:pathLst>
                <a:path extrusionOk="0" h="37" w="64">
                  <a:moveTo>
                    <a:pt x="60" y="0"/>
                  </a:moveTo>
                  <a:cubicBezTo>
                    <a:pt x="48" y="0"/>
                    <a:pt x="1" y="36"/>
                    <a:pt x="33" y="36"/>
                  </a:cubicBezTo>
                  <a:cubicBezTo>
                    <a:pt x="37" y="36"/>
                    <a:pt x="41" y="35"/>
                    <a:pt x="47" y="34"/>
                  </a:cubicBezTo>
                  <a:cubicBezTo>
                    <a:pt x="48" y="36"/>
                    <a:pt x="50" y="36"/>
                    <a:pt x="51" y="36"/>
                  </a:cubicBezTo>
                  <a:cubicBezTo>
                    <a:pt x="58" y="36"/>
                    <a:pt x="59" y="9"/>
                    <a:pt x="59" y="9"/>
                  </a:cubicBezTo>
                  <a:cubicBezTo>
                    <a:pt x="59" y="9"/>
                    <a:pt x="59" y="9"/>
                    <a:pt x="59" y="10"/>
                  </a:cubicBezTo>
                  <a:cubicBezTo>
                    <a:pt x="64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458625" y="216230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72"/>
                  </a:moveTo>
                  <a:cubicBezTo>
                    <a:pt x="24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450900" y="215607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15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0" y="28"/>
                    <a:pt x="11" y="33"/>
                    <a:pt x="22" y="42"/>
                  </a:cubicBezTo>
                  <a:lnTo>
                    <a:pt x="22" y="42"/>
                  </a:lnTo>
                  <a:cubicBezTo>
                    <a:pt x="14" y="23"/>
                    <a:pt x="21" y="0"/>
                    <a:pt x="15" y="0"/>
                  </a:cubicBezTo>
                  <a:close/>
                  <a:moveTo>
                    <a:pt x="22" y="42"/>
                  </a:moveTo>
                  <a:cubicBezTo>
                    <a:pt x="25" y="48"/>
                    <a:pt x="29" y="54"/>
                    <a:pt x="36" y="59"/>
                  </a:cubicBezTo>
                  <a:cubicBezTo>
                    <a:pt x="32" y="51"/>
                    <a:pt x="27" y="46"/>
                    <a:pt x="22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88725" y="20560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5" y="5"/>
                    <a:pt x="7" y="6"/>
                    <a:pt x="9" y="6"/>
                  </a:cubicBezTo>
                  <a:cubicBezTo>
                    <a:pt x="11" y="6"/>
                    <a:pt x="9" y="3"/>
                    <a:pt x="5" y="2"/>
                  </a:cubicBezTo>
                  <a:lnTo>
                    <a:pt x="5" y="2"/>
                  </a:lnTo>
                  <a:cubicBezTo>
                    <a:pt x="30" y="5"/>
                    <a:pt x="40" y="6"/>
                    <a:pt x="43" y="6"/>
                  </a:cubicBezTo>
                  <a:cubicBezTo>
                    <a:pt x="48" y="6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789925" y="2056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787825" y="20569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40" y="10"/>
                    <a:pt x="41" y="10"/>
                  </a:cubicBezTo>
                  <a:cubicBezTo>
                    <a:pt x="43" y="10"/>
                    <a:pt x="31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787225" y="2057900"/>
              <a:ext cx="1325" cy="300"/>
            </a:xfrm>
            <a:custGeom>
              <a:rect b="b" l="l" r="r" t="t"/>
              <a:pathLst>
                <a:path extrusionOk="0" h="12" w="53">
                  <a:moveTo>
                    <a:pt x="7" y="1"/>
                  </a:moveTo>
                  <a:cubicBezTo>
                    <a:pt x="1" y="1"/>
                    <a:pt x="42" y="12"/>
                    <a:pt x="50" y="12"/>
                  </a:cubicBezTo>
                  <a:cubicBezTo>
                    <a:pt x="52" y="12"/>
                    <a:pt x="52" y="11"/>
                    <a:pt x="49" y="9"/>
                  </a:cubicBezTo>
                  <a:cubicBezTo>
                    <a:pt x="21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789325" y="2056575"/>
              <a:ext cx="900" cy="375"/>
            </a:xfrm>
            <a:custGeom>
              <a:rect b="b" l="l" r="r" t="t"/>
              <a:pathLst>
                <a:path extrusionOk="0" h="15" w="36">
                  <a:moveTo>
                    <a:pt x="30" y="1"/>
                  </a:moveTo>
                  <a:cubicBezTo>
                    <a:pt x="26" y="1"/>
                    <a:pt x="16" y="5"/>
                    <a:pt x="0" y="15"/>
                  </a:cubicBezTo>
                  <a:cubicBezTo>
                    <a:pt x="28" y="8"/>
                    <a:pt x="36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789925" y="2056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790825" y="20566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2789925" y="2058000"/>
              <a:ext cx="850" cy="225"/>
            </a:xfrm>
            <a:custGeom>
              <a:rect b="b" l="l" r="r" t="t"/>
              <a:pathLst>
                <a:path extrusionOk="0" h="9" w="34">
                  <a:moveTo>
                    <a:pt x="3" y="0"/>
                  </a:moveTo>
                  <a:cubicBezTo>
                    <a:pt x="2" y="0"/>
                    <a:pt x="0" y="1"/>
                    <a:pt x="0" y="5"/>
                  </a:cubicBezTo>
                  <a:cubicBezTo>
                    <a:pt x="13" y="8"/>
                    <a:pt x="20" y="9"/>
                    <a:pt x="24" y="9"/>
                  </a:cubicBezTo>
                  <a:cubicBezTo>
                    <a:pt x="34" y="9"/>
                    <a:pt x="16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lnTo>
                    <a:pt x="5" y="2"/>
                  </a:ln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790225" y="205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790225" y="205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790525" y="2057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7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789325" y="2058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789625" y="2057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789925" y="20575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1"/>
                  </a:moveTo>
                  <a:cubicBezTo>
                    <a:pt x="12" y="4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790525" y="2059525"/>
              <a:ext cx="5075" cy="1000"/>
            </a:xfrm>
            <a:custGeom>
              <a:rect b="b" l="l" r="r" t="t"/>
              <a:pathLst>
                <a:path extrusionOk="0" h="40" w="203">
                  <a:moveTo>
                    <a:pt x="99" y="0"/>
                  </a:moveTo>
                  <a:lnTo>
                    <a:pt x="99" y="0"/>
                  </a:lnTo>
                  <a:cubicBezTo>
                    <a:pt x="98" y="0"/>
                    <a:pt x="101" y="2"/>
                    <a:pt x="104" y="4"/>
                  </a:cubicBezTo>
                  <a:lnTo>
                    <a:pt x="104" y="4"/>
                  </a:lnTo>
                  <a:cubicBezTo>
                    <a:pt x="103" y="3"/>
                    <a:pt x="103" y="2"/>
                    <a:pt x="104" y="2"/>
                  </a:cubicBezTo>
                  <a:lnTo>
                    <a:pt x="104" y="2"/>
                  </a:lnTo>
                  <a:cubicBezTo>
                    <a:pt x="105" y="3"/>
                    <a:pt x="106" y="3"/>
                    <a:pt x="107" y="4"/>
                  </a:cubicBezTo>
                  <a:cubicBezTo>
                    <a:pt x="106" y="3"/>
                    <a:pt x="105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104" y="2"/>
                  </a:ln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107" y="4"/>
                  </a:moveTo>
                  <a:cubicBezTo>
                    <a:pt x="106" y="4"/>
                    <a:pt x="105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6" y="6"/>
                    <a:pt x="109" y="7"/>
                    <a:pt x="109" y="7"/>
                  </a:cubicBezTo>
                  <a:cubicBezTo>
                    <a:pt x="110" y="7"/>
                    <a:pt x="110" y="6"/>
                    <a:pt x="107" y="4"/>
                  </a:cubicBezTo>
                  <a:close/>
                  <a:moveTo>
                    <a:pt x="38" y="1"/>
                  </a:moveTo>
                  <a:cubicBezTo>
                    <a:pt x="26" y="1"/>
                    <a:pt x="14" y="2"/>
                    <a:pt x="0" y="4"/>
                  </a:cubicBezTo>
                  <a:cubicBezTo>
                    <a:pt x="15" y="14"/>
                    <a:pt x="30" y="18"/>
                    <a:pt x="45" y="18"/>
                  </a:cubicBezTo>
                  <a:cubicBezTo>
                    <a:pt x="62" y="18"/>
                    <a:pt x="80" y="13"/>
                    <a:pt x="97" y="7"/>
                  </a:cubicBezTo>
                  <a:lnTo>
                    <a:pt x="97" y="7"/>
                  </a:lnTo>
                  <a:cubicBezTo>
                    <a:pt x="100" y="8"/>
                    <a:pt x="103" y="9"/>
                    <a:pt x="106" y="9"/>
                  </a:cubicBezTo>
                  <a:lnTo>
                    <a:pt x="106" y="9"/>
                  </a:lnTo>
                  <a:cubicBezTo>
                    <a:pt x="105" y="8"/>
                    <a:pt x="104" y="6"/>
                    <a:pt x="104" y="5"/>
                  </a:cubicBezTo>
                  <a:lnTo>
                    <a:pt x="104" y="5"/>
                  </a:lnTo>
                  <a:cubicBezTo>
                    <a:pt x="101" y="6"/>
                    <a:pt x="99" y="7"/>
                    <a:pt x="97" y="7"/>
                  </a:cubicBezTo>
                  <a:lnTo>
                    <a:pt x="97" y="7"/>
                  </a:lnTo>
                  <a:cubicBezTo>
                    <a:pt x="79" y="4"/>
                    <a:pt x="60" y="1"/>
                    <a:pt x="38" y="1"/>
                  </a:cubicBezTo>
                  <a:close/>
                  <a:moveTo>
                    <a:pt x="106" y="9"/>
                  </a:moveTo>
                  <a:lnTo>
                    <a:pt x="106" y="9"/>
                  </a:lnTo>
                  <a:cubicBezTo>
                    <a:pt x="113" y="20"/>
                    <a:pt x="138" y="40"/>
                    <a:pt x="191" y="40"/>
                  </a:cubicBezTo>
                  <a:cubicBezTo>
                    <a:pt x="172" y="33"/>
                    <a:pt x="166" y="27"/>
                    <a:pt x="170" y="24"/>
                  </a:cubicBezTo>
                  <a:lnTo>
                    <a:pt x="170" y="24"/>
                  </a:lnTo>
                  <a:cubicBezTo>
                    <a:pt x="181" y="26"/>
                    <a:pt x="191" y="28"/>
                    <a:pt x="203" y="28"/>
                  </a:cubicBezTo>
                  <a:cubicBezTo>
                    <a:pt x="192" y="24"/>
                    <a:pt x="184" y="23"/>
                    <a:pt x="178" y="23"/>
                  </a:cubicBezTo>
                  <a:cubicBezTo>
                    <a:pt x="174" y="23"/>
                    <a:pt x="171" y="23"/>
                    <a:pt x="170" y="24"/>
                  </a:cubicBezTo>
                  <a:lnTo>
                    <a:pt x="170" y="24"/>
                  </a:lnTo>
                  <a:cubicBezTo>
                    <a:pt x="149" y="21"/>
                    <a:pt x="129" y="14"/>
                    <a:pt x="106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789625" y="20592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1" y="1"/>
                  </a:moveTo>
                  <a:cubicBezTo>
                    <a:pt x="3" y="1"/>
                    <a:pt x="0" y="17"/>
                    <a:pt x="24" y="17"/>
                  </a:cubicBezTo>
                  <a:cubicBezTo>
                    <a:pt x="20" y="5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789925" y="2058450"/>
              <a:ext cx="2700" cy="525"/>
            </a:xfrm>
            <a:custGeom>
              <a:rect b="b" l="l" r="r" t="t"/>
              <a:pathLst>
                <a:path extrusionOk="0" h="21" w="108">
                  <a:moveTo>
                    <a:pt x="74" y="1"/>
                  </a:moveTo>
                  <a:cubicBezTo>
                    <a:pt x="43" y="1"/>
                    <a:pt x="0" y="11"/>
                    <a:pt x="0" y="11"/>
                  </a:cubicBezTo>
                  <a:lnTo>
                    <a:pt x="24" y="11"/>
                  </a:lnTo>
                  <a:cubicBezTo>
                    <a:pt x="12" y="17"/>
                    <a:pt x="15" y="20"/>
                    <a:pt x="30" y="20"/>
                  </a:cubicBezTo>
                  <a:cubicBezTo>
                    <a:pt x="45" y="20"/>
                    <a:pt x="72" y="17"/>
                    <a:pt x="107" y="11"/>
                  </a:cubicBezTo>
                  <a:cubicBezTo>
                    <a:pt x="103" y="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792000" y="2056325"/>
              <a:ext cx="2100" cy="425"/>
            </a:xfrm>
            <a:custGeom>
              <a:rect b="b" l="l" r="r" t="t"/>
              <a:pathLst>
                <a:path extrusionOk="0" h="17" w="84">
                  <a:moveTo>
                    <a:pt x="84" y="1"/>
                  </a:moveTo>
                  <a:cubicBezTo>
                    <a:pt x="48" y="1"/>
                    <a:pt x="24" y="13"/>
                    <a:pt x="1" y="13"/>
                  </a:cubicBezTo>
                  <a:cubicBezTo>
                    <a:pt x="10" y="15"/>
                    <a:pt x="19" y="16"/>
                    <a:pt x="28" y="16"/>
                  </a:cubicBezTo>
                  <a:cubicBezTo>
                    <a:pt x="61" y="1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792300" y="20575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1" y="1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788525" y="2059775"/>
              <a:ext cx="1725" cy="150"/>
            </a:xfrm>
            <a:custGeom>
              <a:rect b="b" l="l" r="r" t="t"/>
              <a:pathLst>
                <a:path extrusionOk="0" h="6" w="69">
                  <a:moveTo>
                    <a:pt x="54" y="0"/>
                  </a:moveTo>
                  <a:cubicBezTo>
                    <a:pt x="35" y="0"/>
                    <a:pt x="1" y="6"/>
                    <a:pt x="56" y="6"/>
                  </a:cubicBezTo>
                  <a:cubicBezTo>
                    <a:pt x="68" y="2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789025" y="2060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88950" y="2073600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51" y="0"/>
                  </a:moveTo>
                  <a:cubicBezTo>
                    <a:pt x="45" y="0"/>
                    <a:pt x="36" y="4"/>
                    <a:pt x="33" y="5"/>
                  </a:cubicBezTo>
                  <a:lnTo>
                    <a:pt x="33" y="5"/>
                  </a:lnTo>
                  <a:cubicBezTo>
                    <a:pt x="38" y="4"/>
                    <a:pt x="44" y="2"/>
                    <a:pt x="51" y="0"/>
                  </a:cubicBezTo>
                  <a:close/>
                  <a:moveTo>
                    <a:pt x="51" y="0"/>
                  </a:moveTo>
                  <a:cubicBezTo>
                    <a:pt x="39" y="4"/>
                    <a:pt x="34" y="6"/>
                    <a:pt x="33" y="6"/>
                  </a:cubicBezTo>
                  <a:cubicBezTo>
                    <a:pt x="32" y="6"/>
                    <a:pt x="32" y="5"/>
                    <a:pt x="33" y="5"/>
                  </a:cubicBezTo>
                  <a:lnTo>
                    <a:pt x="33" y="5"/>
                  </a:lnTo>
                  <a:cubicBezTo>
                    <a:pt x="8" y="12"/>
                    <a:pt x="1" y="14"/>
                    <a:pt x="4" y="14"/>
                  </a:cubicBezTo>
                  <a:cubicBezTo>
                    <a:pt x="8" y="14"/>
                    <a:pt x="37" y="7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93200" y="2082225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72" y="25"/>
                  </a:moveTo>
                  <a:cubicBezTo>
                    <a:pt x="107" y="36"/>
                    <a:pt x="0" y="1"/>
                    <a:pt x="72" y="25"/>
                  </a:cubicBezTo>
                  <a:cubicBezTo>
                    <a:pt x="72" y="25"/>
                    <a:pt x="60" y="13"/>
                    <a:pt x="72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800050" y="20956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lnTo>
                    <a:pt x="36" y="12"/>
                  </a:ln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7899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789550" y="20661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8" y="8"/>
                    <a:pt x="5" y="20"/>
                    <a:pt x="7" y="20"/>
                  </a:cubicBezTo>
                  <a:cubicBezTo>
                    <a:pt x="8" y="20"/>
                    <a:pt x="11" y="15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94975" y="2067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789325" y="2062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789625" y="206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797075" y="2103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798550" y="2076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796175" y="2076750"/>
              <a:ext cx="3000" cy="150"/>
            </a:xfrm>
            <a:custGeom>
              <a:rect b="b" l="l" r="r" t="t"/>
              <a:pathLst>
                <a:path extrusionOk="0" h="6" w="120">
                  <a:moveTo>
                    <a:pt x="50" y="0"/>
                  </a:moveTo>
                  <a:cubicBezTo>
                    <a:pt x="36" y="0"/>
                    <a:pt x="20" y="1"/>
                    <a:pt x="0" y="5"/>
                  </a:cubicBezTo>
                  <a:lnTo>
                    <a:pt x="119" y="5"/>
                  </a:lnTo>
                  <a:cubicBezTo>
                    <a:pt x="96" y="5"/>
                    <a:pt x="7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786650" y="2060800"/>
              <a:ext cx="15500" cy="58950"/>
            </a:xfrm>
            <a:custGeom>
              <a:rect b="b" l="l" r="r" t="t"/>
              <a:pathLst>
                <a:path extrusionOk="0" h="2358" w="620">
                  <a:moveTo>
                    <a:pt x="107" y="0"/>
                  </a:moveTo>
                  <a:cubicBezTo>
                    <a:pt x="115" y="0"/>
                    <a:pt x="125" y="2"/>
                    <a:pt x="138" y="5"/>
                  </a:cubicBezTo>
                  <a:lnTo>
                    <a:pt x="138" y="5"/>
                  </a:lnTo>
                  <a:cubicBezTo>
                    <a:pt x="133" y="2"/>
                    <a:pt x="124" y="0"/>
                    <a:pt x="107" y="0"/>
                  </a:cubicBezTo>
                  <a:close/>
                  <a:moveTo>
                    <a:pt x="274" y="24"/>
                  </a:moveTo>
                  <a:cubicBezTo>
                    <a:pt x="269" y="24"/>
                    <a:pt x="263" y="27"/>
                    <a:pt x="259" y="31"/>
                  </a:cubicBezTo>
                  <a:lnTo>
                    <a:pt x="259" y="31"/>
                  </a:lnTo>
                  <a:cubicBezTo>
                    <a:pt x="267" y="31"/>
                    <a:pt x="272" y="29"/>
                    <a:pt x="274" y="24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54" y="36"/>
                    <a:pt x="254" y="36"/>
                    <a:pt x="254" y="36"/>
                  </a:cubicBezTo>
                  <a:lnTo>
                    <a:pt x="254" y="36"/>
                  </a:lnTo>
                  <a:cubicBezTo>
                    <a:pt x="257" y="36"/>
                    <a:pt x="259" y="36"/>
                    <a:pt x="262" y="36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46" y="37"/>
                    <a:pt x="241" y="39"/>
                    <a:pt x="250" y="48"/>
                  </a:cubicBezTo>
                  <a:cubicBezTo>
                    <a:pt x="250" y="44"/>
                    <a:pt x="252" y="40"/>
                    <a:pt x="254" y="36"/>
                  </a:cubicBezTo>
                  <a:close/>
                  <a:moveTo>
                    <a:pt x="155" y="120"/>
                  </a:moveTo>
                  <a:cubicBezTo>
                    <a:pt x="147" y="120"/>
                    <a:pt x="139" y="125"/>
                    <a:pt x="142" y="125"/>
                  </a:cubicBezTo>
                  <a:cubicBezTo>
                    <a:pt x="143" y="125"/>
                    <a:pt x="147" y="124"/>
                    <a:pt x="155" y="120"/>
                  </a:cubicBezTo>
                  <a:close/>
                  <a:moveTo>
                    <a:pt x="363" y="194"/>
                  </a:moveTo>
                  <a:cubicBezTo>
                    <a:pt x="354" y="194"/>
                    <a:pt x="357" y="199"/>
                    <a:pt x="391" y="214"/>
                  </a:cubicBezTo>
                  <a:lnTo>
                    <a:pt x="391" y="214"/>
                  </a:lnTo>
                  <a:cubicBezTo>
                    <a:pt x="391" y="214"/>
                    <a:pt x="392" y="214"/>
                    <a:pt x="392" y="214"/>
                  </a:cubicBezTo>
                  <a:cubicBezTo>
                    <a:pt x="396" y="214"/>
                    <a:pt x="400" y="214"/>
                    <a:pt x="405" y="215"/>
                  </a:cubicBezTo>
                  <a:cubicBezTo>
                    <a:pt x="381" y="207"/>
                    <a:pt x="376" y="204"/>
                    <a:pt x="380" y="204"/>
                  </a:cubicBezTo>
                  <a:cubicBezTo>
                    <a:pt x="388" y="204"/>
                    <a:pt x="433" y="215"/>
                    <a:pt x="441" y="215"/>
                  </a:cubicBezTo>
                  <a:cubicBezTo>
                    <a:pt x="457" y="215"/>
                    <a:pt x="383" y="194"/>
                    <a:pt x="363" y="194"/>
                  </a:cubicBezTo>
                  <a:close/>
                  <a:moveTo>
                    <a:pt x="228" y="441"/>
                  </a:moveTo>
                  <a:cubicBezTo>
                    <a:pt x="230" y="441"/>
                    <a:pt x="231" y="442"/>
                    <a:pt x="231" y="443"/>
                  </a:cubicBezTo>
                  <a:lnTo>
                    <a:pt x="231" y="443"/>
                  </a:lnTo>
                  <a:cubicBezTo>
                    <a:pt x="229" y="443"/>
                    <a:pt x="227" y="442"/>
                    <a:pt x="225" y="442"/>
                  </a:cubicBezTo>
                  <a:lnTo>
                    <a:pt x="225" y="442"/>
                  </a:lnTo>
                  <a:cubicBezTo>
                    <a:pt x="223" y="443"/>
                    <a:pt x="221" y="445"/>
                    <a:pt x="219" y="447"/>
                  </a:cubicBezTo>
                  <a:lnTo>
                    <a:pt x="219" y="447"/>
                  </a:lnTo>
                  <a:cubicBezTo>
                    <a:pt x="218" y="445"/>
                    <a:pt x="216" y="443"/>
                    <a:pt x="215" y="441"/>
                  </a:cubicBezTo>
                  <a:lnTo>
                    <a:pt x="215" y="441"/>
                  </a:lnTo>
                  <a:cubicBezTo>
                    <a:pt x="218" y="441"/>
                    <a:pt x="221" y="442"/>
                    <a:pt x="225" y="442"/>
                  </a:cubicBezTo>
                  <a:lnTo>
                    <a:pt x="225" y="442"/>
                  </a:lnTo>
                  <a:cubicBezTo>
                    <a:pt x="226" y="441"/>
                    <a:pt x="227" y="441"/>
                    <a:pt x="228" y="441"/>
                  </a:cubicBezTo>
                  <a:close/>
                  <a:moveTo>
                    <a:pt x="151" y="505"/>
                  </a:moveTo>
                  <a:lnTo>
                    <a:pt x="151" y="505"/>
                  </a:lnTo>
                  <a:cubicBezTo>
                    <a:pt x="147" y="505"/>
                    <a:pt x="141" y="508"/>
                    <a:pt x="131" y="512"/>
                  </a:cubicBezTo>
                  <a:cubicBezTo>
                    <a:pt x="140" y="510"/>
                    <a:pt x="147" y="508"/>
                    <a:pt x="151" y="505"/>
                  </a:cubicBezTo>
                  <a:close/>
                  <a:moveTo>
                    <a:pt x="422" y="751"/>
                  </a:moveTo>
                  <a:lnTo>
                    <a:pt x="422" y="751"/>
                  </a:lnTo>
                  <a:cubicBezTo>
                    <a:pt x="426" y="754"/>
                    <a:pt x="431" y="756"/>
                    <a:pt x="439" y="756"/>
                  </a:cubicBezTo>
                  <a:cubicBezTo>
                    <a:pt x="446" y="756"/>
                    <a:pt x="454" y="754"/>
                    <a:pt x="465" y="751"/>
                  </a:cubicBezTo>
                  <a:close/>
                  <a:moveTo>
                    <a:pt x="255" y="1046"/>
                  </a:moveTo>
                  <a:cubicBezTo>
                    <a:pt x="258" y="1046"/>
                    <a:pt x="260" y="1046"/>
                    <a:pt x="262" y="1048"/>
                  </a:cubicBezTo>
                  <a:cubicBezTo>
                    <a:pt x="259" y="1047"/>
                    <a:pt x="255" y="1047"/>
                    <a:pt x="251" y="1047"/>
                  </a:cubicBezTo>
                  <a:cubicBezTo>
                    <a:pt x="250" y="1047"/>
                    <a:pt x="250" y="1047"/>
                    <a:pt x="249" y="1047"/>
                  </a:cubicBezTo>
                  <a:lnTo>
                    <a:pt x="249" y="1047"/>
                  </a:lnTo>
                  <a:cubicBezTo>
                    <a:pt x="251" y="1046"/>
                    <a:pt x="253" y="1046"/>
                    <a:pt x="255" y="1046"/>
                  </a:cubicBezTo>
                  <a:close/>
                  <a:moveTo>
                    <a:pt x="572" y="1048"/>
                  </a:moveTo>
                  <a:lnTo>
                    <a:pt x="572" y="1048"/>
                  </a:lnTo>
                  <a:cubicBezTo>
                    <a:pt x="550" y="1051"/>
                    <a:pt x="534" y="1052"/>
                    <a:pt x="524" y="1054"/>
                  </a:cubicBezTo>
                  <a:lnTo>
                    <a:pt x="524" y="1054"/>
                  </a:lnTo>
                  <a:cubicBezTo>
                    <a:pt x="533" y="1059"/>
                    <a:pt x="542" y="1063"/>
                    <a:pt x="550" y="1063"/>
                  </a:cubicBezTo>
                  <a:cubicBezTo>
                    <a:pt x="559" y="1063"/>
                    <a:pt x="567" y="1059"/>
                    <a:pt x="572" y="1048"/>
                  </a:cubicBezTo>
                  <a:close/>
                  <a:moveTo>
                    <a:pt x="119" y="1084"/>
                  </a:moveTo>
                  <a:cubicBezTo>
                    <a:pt x="122" y="1085"/>
                    <a:pt x="124" y="1086"/>
                    <a:pt x="127" y="1086"/>
                  </a:cubicBezTo>
                  <a:cubicBezTo>
                    <a:pt x="130" y="1086"/>
                    <a:pt x="134" y="1085"/>
                    <a:pt x="138" y="1084"/>
                  </a:cubicBezTo>
                  <a:lnTo>
                    <a:pt x="138" y="1084"/>
                  </a:lnTo>
                  <a:cubicBezTo>
                    <a:pt x="132" y="1084"/>
                    <a:pt x="126" y="1084"/>
                    <a:pt x="119" y="1084"/>
                  </a:cubicBezTo>
                  <a:close/>
                  <a:moveTo>
                    <a:pt x="488" y="1120"/>
                  </a:moveTo>
                  <a:cubicBezTo>
                    <a:pt x="500" y="1120"/>
                    <a:pt x="524" y="1132"/>
                    <a:pt x="500" y="1132"/>
                  </a:cubicBezTo>
                  <a:cubicBezTo>
                    <a:pt x="453" y="1120"/>
                    <a:pt x="477" y="1120"/>
                    <a:pt x="488" y="1120"/>
                  </a:cubicBezTo>
                  <a:close/>
                  <a:moveTo>
                    <a:pt x="549" y="1439"/>
                  </a:moveTo>
                  <a:cubicBezTo>
                    <a:pt x="552" y="1442"/>
                    <a:pt x="554" y="1444"/>
                    <a:pt x="556" y="1444"/>
                  </a:cubicBezTo>
                  <a:cubicBezTo>
                    <a:pt x="558" y="1444"/>
                    <a:pt x="559" y="1443"/>
                    <a:pt x="560" y="1441"/>
                  </a:cubicBezTo>
                  <a:cubicBezTo>
                    <a:pt x="556" y="1440"/>
                    <a:pt x="553" y="1440"/>
                    <a:pt x="549" y="1439"/>
                  </a:cubicBezTo>
                  <a:close/>
                  <a:moveTo>
                    <a:pt x="204" y="1720"/>
                  </a:moveTo>
                  <a:lnTo>
                    <a:pt x="204" y="1720"/>
                  </a:lnTo>
                  <a:cubicBezTo>
                    <a:pt x="207" y="1723"/>
                    <a:pt x="208" y="1730"/>
                    <a:pt x="206" y="1742"/>
                  </a:cubicBezTo>
                  <a:lnTo>
                    <a:pt x="206" y="1742"/>
                  </a:lnTo>
                  <a:cubicBezTo>
                    <a:pt x="209" y="1741"/>
                    <a:pt x="212" y="1740"/>
                    <a:pt x="215" y="1739"/>
                  </a:cubicBezTo>
                  <a:lnTo>
                    <a:pt x="215" y="1739"/>
                  </a:lnTo>
                  <a:cubicBezTo>
                    <a:pt x="212" y="1740"/>
                    <a:pt x="209" y="1741"/>
                    <a:pt x="206" y="1742"/>
                  </a:cubicBezTo>
                  <a:lnTo>
                    <a:pt x="206" y="1742"/>
                  </a:lnTo>
                  <a:cubicBezTo>
                    <a:pt x="206" y="1742"/>
                    <a:pt x="206" y="1742"/>
                    <a:pt x="206" y="1742"/>
                  </a:cubicBezTo>
                  <a:lnTo>
                    <a:pt x="206" y="1742"/>
                  </a:lnTo>
                  <a:cubicBezTo>
                    <a:pt x="203" y="1743"/>
                    <a:pt x="201" y="1743"/>
                    <a:pt x="198" y="1743"/>
                  </a:cubicBezTo>
                  <a:cubicBezTo>
                    <a:pt x="189" y="1743"/>
                    <a:pt x="183" y="1738"/>
                    <a:pt x="180" y="1728"/>
                  </a:cubicBezTo>
                  <a:lnTo>
                    <a:pt x="180" y="1728"/>
                  </a:lnTo>
                  <a:cubicBezTo>
                    <a:pt x="181" y="1728"/>
                    <a:pt x="182" y="1729"/>
                    <a:pt x="183" y="1729"/>
                  </a:cubicBezTo>
                  <a:cubicBezTo>
                    <a:pt x="188" y="1729"/>
                    <a:pt x="197" y="1724"/>
                    <a:pt x="204" y="1720"/>
                  </a:cubicBezTo>
                  <a:close/>
                  <a:moveTo>
                    <a:pt x="488" y="1810"/>
                  </a:moveTo>
                  <a:cubicBezTo>
                    <a:pt x="485" y="1810"/>
                    <a:pt x="481" y="1811"/>
                    <a:pt x="479" y="1812"/>
                  </a:cubicBezTo>
                  <a:lnTo>
                    <a:pt x="479" y="1812"/>
                  </a:lnTo>
                  <a:cubicBezTo>
                    <a:pt x="485" y="1811"/>
                    <a:pt x="488" y="1810"/>
                    <a:pt x="488" y="1810"/>
                  </a:cubicBezTo>
                  <a:close/>
                  <a:moveTo>
                    <a:pt x="465" y="2108"/>
                  </a:moveTo>
                  <a:lnTo>
                    <a:pt x="465" y="2108"/>
                  </a:lnTo>
                  <a:cubicBezTo>
                    <a:pt x="466" y="2109"/>
                    <a:pt x="467" y="2110"/>
                    <a:pt x="468" y="2111"/>
                  </a:cubicBezTo>
                  <a:lnTo>
                    <a:pt x="468" y="2111"/>
                  </a:lnTo>
                  <a:cubicBezTo>
                    <a:pt x="474" y="2112"/>
                    <a:pt x="481" y="2113"/>
                    <a:pt x="483" y="2113"/>
                  </a:cubicBezTo>
                  <a:cubicBezTo>
                    <a:pt x="485" y="2113"/>
                    <a:pt x="481" y="2112"/>
                    <a:pt x="465" y="2108"/>
                  </a:cubicBezTo>
                  <a:close/>
                  <a:moveTo>
                    <a:pt x="138" y="5"/>
                  </a:moveTo>
                  <a:cubicBezTo>
                    <a:pt x="150" y="13"/>
                    <a:pt x="134" y="27"/>
                    <a:pt x="156" y="27"/>
                  </a:cubicBezTo>
                  <a:cubicBezTo>
                    <a:pt x="157" y="27"/>
                    <a:pt x="157" y="27"/>
                    <a:pt x="157" y="27"/>
                  </a:cubicBezTo>
                  <a:lnTo>
                    <a:pt x="157" y="27"/>
                  </a:lnTo>
                  <a:cubicBezTo>
                    <a:pt x="136" y="31"/>
                    <a:pt x="113" y="39"/>
                    <a:pt x="96" y="48"/>
                  </a:cubicBezTo>
                  <a:cubicBezTo>
                    <a:pt x="143" y="48"/>
                    <a:pt x="179" y="72"/>
                    <a:pt x="215" y="84"/>
                  </a:cubicBezTo>
                  <a:cubicBezTo>
                    <a:pt x="167" y="84"/>
                    <a:pt x="167" y="84"/>
                    <a:pt x="203" y="96"/>
                  </a:cubicBezTo>
                  <a:cubicBezTo>
                    <a:pt x="119" y="96"/>
                    <a:pt x="36" y="358"/>
                    <a:pt x="179" y="381"/>
                  </a:cubicBezTo>
                  <a:cubicBezTo>
                    <a:pt x="203" y="393"/>
                    <a:pt x="143" y="453"/>
                    <a:pt x="131" y="453"/>
                  </a:cubicBezTo>
                  <a:cubicBezTo>
                    <a:pt x="151" y="472"/>
                    <a:pt x="170" y="492"/>
                    <a:pt x="151" y="505"/>
                  </a:cubicBezTo>
                  <a:lnTo>
                    <a:pt x="151" y="505"/>
                  </a:lnTo>
                  <a:cubicBezTo>
                    <a:pt x="151" y="505"/>
                    <a:pt x="151" y="505"/>
                    <a:pt x="151" y="505"/>
                  </a:cubicBezTo>
                  <a:cubicBezTo>
                    <a:pt x="157" y="505"/>
                    <a:pt x="160" y="510"/>
                    <a:pt x="167" y="524"/>
                  </a:cubicBezTo>
                  <a:lnTo>
                    <a:pt x="131" y="524"/>
                  </a:lnTo>
                  <a:cubicBezTo>
                    <a:pt x="143" y="536"/>
                    <a:pt x="179" y="536"/>
                    <a:pt x="203" y="536"/>
                  </a:cubicBezTo>
                  <a:cubicBezTo>
                    <a:pt x="131" y="536"/>
                    <a:pt x="227" y="548"/>
                    <a:pt x="155" y="560"/>
                  </a:cubicBezTo>
                  <a:cubicBezTo>
                    <a:pt x="179" y="572"/>
                    <a:pt x="215" y="584"/>
                    <a:pt x="238" y="584"/>
                  </a:cubicBezTo>
                  <a:cubicBezTo>
                    <a:pt x="227" y="584"/>
                    <a:pt x="227" y="584"/>
                    <a:pt x="238" y="608"/>
                  </a:cubicBezTo>
                  <a:lnTo>
                    <a:pt x="191" y="608"/>
                  </a:lnTo>
                  <a:cubicBezTo>
                    <a:pt x="203" y="608"/>
                    <a:pt x="227" y="620"/>
                    <a:pt x="250" y="620"/>
                  </a:cubicBezTo>
                  <a:cubicBezTo>
                    <a:pt x="155" y="655"/>
                    <a:pt x="155" y="632"/>
                    <a:pt x="238" y="655"/>
                  </a:cubicBezTo>
                  <a:lnTo>
                    <a:pt x="215" y="655"/>
                  </a:lnTo>
                  <a:cubicBezTo>
                    <a:pt x="215" y="675"/>
                    <a:pt x="175" y="774"/>
                    <a:pt x="186" y="790"/>
                  </a:cubicBezTo>
                  <a:lnTo>
                    <a:pt x="186" y="790"/>
                  </a:lnTo>
                  <a:cubicBezTo>
                    <a:pt x="182" y="793"/>
                    <a:pt x="187" y="798"/>
                    <a:pt x="203" y="798"/>
                  </a:cubicBezTo>
                  <a:cubicBezTo>
                    <a:pt x="191" y="798"/>
                    <a:pt x="96" y="822"/>
                    <a:pt x="167" y="846"/>
                  </a:cubicBezTo>
                  <a:cubicBezTo>
                    <a:pt x="143" y="846"/>
                    <a:pt x="141" y="851"/>
                    <a:pt x="131" y="851"/>
                  </a:cubicBezTo>
                  <a:cubicBezTo>
                    <a:pt x="126" y="851"/>
                    <a:pt x="119" y="850"/>
                    <a:pt x="107" y="846"/>
                  </a:cubicBezTo>
                  <a:lnTo>
                    <a:pt x="107" y="846"/>
                  </a:lnTo>
                  <a:cubicBezTo>
                    <a:pt x="155" y="870"/>
                    <a:pt x="191" y="870"/>
                    <a:pt x="238" y="870"/>
                  </a:cubicBezTo>
                  <a:cubicBezTo>
                    <a:pt x="232" y="872"/>
                    <a:pt x="228" y="873"/>
                    <a:pt x="224" y="875"/>
                  </a:cubicBezTo>
                  <a:lnTo>
                    <a:pt x="224" y="875"/>
                  </a:lnTo>
                  <a:cubicBezTo>
                    <a:pt x="223" y="875"/>
                    <a:pt x="221" y="874"/>
                    <a:pt x="220" y="874"/>
                  </a:cubicBezTo>
                  <a:cubicBezTo>
                    <a:pt x="206" y="874"/>
                    <a:pt x="198" y="883"/>
                    <a:pt x="191" y="905"/>
                  </a:cubicBezTo>
                  <a:cubicBezTo>
                    <a:pt x="191" y="905"/>
                    <a:pt x="227" y="969"/>
                    <a:pt x="252" y="969"/>
                  </a:cubicBezTo>
                  <a:cubicBezTo>
                    <a:pt x="256" y="969"/>
                    <a:pt x="259" y="968"/>
                    <a:pt x="262" y="965"/>
                  </a:cubicBezTo>
                  <a:lnTo>
                    <a:pt x="262" y="965"/>
                  </a:lnTo>
                  <a:cubicBezTo>
                    <a:pt x="238" y="989"/>
                    <a:pt x="238" y="1013"/>
                    <a:pt x="215" y="1024"/>
                  </a:cubicBezTo>
                  <a:lnTo>
                    <a:pt x="274" y="1024"/>
                  </a:lnTo>
                  <a:cubicBezTo>
                    <a:pt x="259" y="1037"/>
                    <a:pt x="250" y="1044"/>
                    <a:pt x="245" y="1047"/>
                  </a:cubicBezTo>
                  <a:lnTo>
                    <a:pt x="245" y="1047"/>
                  </a:lnTo>
                  <a:cubicBezTo>
                    <a:pt x="213" y="1051"/>
                    <a:pt x="166" y="1078"/>
                    <a:pt x="138" y="1084"/>
                  </a:cubicBezTo>
                  <a:lnTo>
                    <a:pt x="138" y="1084"/>
                  </a:lnTo>
                  <a:cubicBezTo>
                    <a:pt x="156" y="1085"/>
                    <a:pt x="173" y="1087"/>
                    <a:pt x="191" y="1096"/>
                  </a:cubicBezTo>
                  <a:cubicBezTo>
                    <a:pt x="167" y="1096"/>
                    <a:pt x="143" y="1096"/>
                    <a:pt x="119" y="1108"/>
                  </a:cubicBezTo>
                  <a:cubicBezTo>
                    <a:pt x="96" y="1108"/>
                    <a:pt x="215" y="1155"/>
                    <a:pt x="203" y="1155"/>
                  </a:cubicBezTo>
                  <a:cubicBezTo>
                    <a:pt x="215" y="1167"/>
                    <a:pt x="107" y="1203"/>
                    <a:pt x="238" y="1227"/>
                  </a:cubicBezTo>
                  <a:cubicBezTo>
                    <a:pt x="191" y="1227"/>
                    <a:pt x="203" y="1286"/>
                    <a:pt x="179" y="1310"/>
                  </a:cubicBezTo>
                  <a:cubicBezTo>
                    <a:pt x="179" y="1328"/>
                    <a:pt x="192" y="1339"/>
                    <a:pt x="208" y="1339"/>
                  </a:cubicBezTo>
                  <a:cubicBezTo>
                    <a:pt x="214" y="1339"/>
                    <a:pt x="220" y="1337"/>
                    <a:pt x="227" y="1334"/>
                  </a:cubicBezTo>
                  <a:lnTo>
                    <a:pt x="227" y="1334"/>
                  </a:lnTo>
                  <a:cubicBezTo>
                    <a:pt x="191" y="1358"/>
                    <a:pt x="167" y="1358"/>
                    <a:pt x="238" y="1394"/>
                  </a:cubicBezTo>
                  <a:cubicBezTo>
                    <a:pt x="215" y="1394"/>
                    <a:pt x="119" y="1489"/>
                    <a:pt x="143" y="1513"/>
                  </a:cubicBezTo>
                  <a:cubicBezTo>
                    <a:pt x="158" y="1528"/>
                    <a:pt x="212" y="1538"/>
                    <a:pt x="258" y="1541"/>
                  </a:cubicBezTo>
                  <a:lnTo>
                    <a:pt x="258" y="1541"/>
                  </a:lnTo>
                  <a:cubicBezTo>
                    <a:pt x="211" y="1579"/>
                    <a:pt x="167" y="1674"/>
                    <a:pt x="167" y="1715"/>
                  </a:cubicBezTo>
                  <a:lnTo>
                    <a:pt x="212" y="1715"/>
                  </a:lnTo>
                  <a:cubicBezTo>
                    <a:pt x="210" y="1716"/>
                    <a:pt x="207" y="1718"/>
                    <a:pt x="204" y="1720"/>
                  </a:cubicBezTo>
                  <a:lnTo>
                    <a:pt x="204" y="1720"/>
                  </a:lnTo>
                  <a:cubicBezTo>
                    <a:pt x="203" y="1718"/>
                    <a:pt x="201" y="1717"/>
                    <a:pt x="198" y="1717"/>
                  </a:cubicBezTo>
                  <a:cubicBezTo>
                    <a:pt x="193" y="1717"/>
                    <a:pt x="187" y="1721"/>
                    <a:pt x="180" y="1725"/>
                  </a:cubicBezTo>
                  <a:lnTo>
                    <a:pt x="180" y="1725"/>
                  </a:lnTo>
                  <a:cubicBezTo>
                    <a:pt x="179" y="1722"/>
                    <a:pt x="179" y="1719"/>
                    <a:pt x="179" y="1715"/>
                  </a:cubicBezTo>
                  <a:lnTo>
                    <a:pt x="179" y="1715"/>
                  </a:lnTo>
                  <a:cubicBezTo>
                    <a:pt x="177" y="1721"/>
                    <a:pt x="177" y="1724"/>
                    <a:pt x="178" y="1726"/>
                  </a:cubicBezTo>
                  <a:lnTo>
                    <a:pt x="178" y="1726"/>
                  </a:lnTo>
                  <a:cubicBezTo>
                    <a:pt x="170" y="1733"/>
                    <a:pt x="161" y="1740"/>
                    <a:pt x="154" y="1743"/>
                  </a:cubicBezTo>
                  <a:lnTo>
                    <a:pt x="154" y="1743"/>
                  </a:lnTo>
                  <a:cubicBezTo>
                    <a:pt x="151" y="1742"/>
                    <a:pt x="147" y="1741"/>
                    <a:pt x="143" y="1739"/>
                  </a:cubicBezTo>
                  <a:lnTo>
                    <a:pt x="143" y="1739"/>
                  </a:lnTo>
                  <a:cubicBezTo>
                    <a:pt x="143" y="1744"/>
                    <a:pt x="145" y="1746"/>
                    <a:pt x="148" y="1746"/>
                  </a:cubicBezTo>
                  <a:cubicBezTo>
                    <a:pt x="149" y="1746"/>
                    <a:pt x="152" y="1745"/>
                    <a:pt x="154" y="1743"/>
                  </a:cubicBezTo>
                  <a:lnTo>
                    <a:pt x="154" y="1743"/>
                  </a:lnTo>
                  <a:cubicBezTo>
                    <a:pt x="162" y="1746"/>
                    <a:pt x="171" y="1748"/>
                    <a:pt x="179" y="1748"/>
                  </a:cubicBezTo>
                  <a:cubicBezTo>
                    <a:pt x="188" y="1748"/>
                    <a:pt x="197" y="1746"/>
                    <a:pt x="206" y="1742"/>
                  </a:cubicBezTo>
                  <a:lnTo>
                    <a:pt x="206" y="1742"/>
                  </a:lnTo>
                  <a:cubicBezTo>
                    <a:pt x="206" y="1748"/>
                    <a:pt x="204" y="1755"/>
                    <a:pt x="203" y="1763"/>
                  </a:cubicBezTo>
                  <a:cubicBezTo>
                    <a:pt x="191" y="1775"/>
                    <a:pt x="183" y="1777"/>
                    <a:pt x="177" y="1777"/>
                  </a:cubicBezTo>
                  <a:cubicBezTo>
                    <a:pt x="173" y="1777"/>
                    <a:pt x="169" y="1775"/>
                    <a:pt x="167" y="1775"/>
                  </a:cubicBezTo>
                  <a:cubicBezTo>
                    <a:pt x="163" y="1775"/>
                    <a:pt x="160" y="1779"/>
                    <a:pt x="155" y="1798"/>
                  </a:cubicBezTo>
                  <a:cubicBezTo>
                    <a:pt x="167" y="1794"/>
                    <a:pt x="178" y="1793"/>
                    <a:pt x="188" y="1793"/>
                  </a:cubicBezTo>
                  <a:cubicBezTo>
                    <a:pt x="208" y="1793"/>
                    <a:pt x="227" y="1798"/>
                    <a:pt x="250" y="1798"/>
                  </a:cubicBezTo>
                  <a:cubicBezTo>
                    <a:pt x="148" y="1817"/>
                    <a:pt x="212" y="1900"/>
                    <a:pt x="251" y="1920"/>
                  </a:cubicBezTo>
                  <a:lnTo>
                    <a:pt x="251" y="1920"/>
                  </a:lnTo>
                  <a:cubicBezTo>
                    <a:pt x="214" y="1927"/>
                    <a:pt x="208" y="1953"/>
                    <a:pt x="167" y="1953"/>
                  </a:cubicBezTo>
                  <a:cubicBezTo>
                    <a:pt x="198" y="1953"/>
                    <a:pt x="193" y="1979"/>
                    <a:pt x="221" y="1979"/>
                  </a:cubicBezTo>
                  <a:cubicBezTo>
                    <a:pt x="226" y="1979"/>
                    <a:pt x="232" y="1979"/>
                    <a:pt x="238" y="1977"/>
                  </a:cubicBezTo>
                  <a:lnTo>
                    <a:pt x="238" y="1977"/>
                  </a:lnTo>
                  <a:cubicBezTo>
                    <a:pt x="215" y="2013"/>
                    <a:pt x="107" y="2036"/>
                    <a:pt x="215" y="2072"/>
                  </a:cubicBezTo>
                  <a:cubicBezTo>
                    <a:pt x="203" y="2084"/>
                    <a:pt x="179" y="2084"/>
                    <a:pt x="155" y="2096"/>
                  </a:cubicBezTo>
                  <a:cubicBezTo>
                    <a:pt x="165" y="2103"/>
                    <a:pt x="172" y="2105"/>
                    <a:pt x="178" y="2105"/>
                  </a:cubicBezTo>
                  <a:cubicBezTo>
                    <a:pt x="187" y="2105"/>
                    <a:pt x="192" y="2099"/>
                    <a:pt x="199" y="2099"/>
                  </a:cubicBezTo>
                  <a:cubicBezTo>
                    <a:pt x="203" y="2099"/>
                    <a:pt x="208" y="2101"/>
                    <a:pt x="215" y="2108"/>
                  </a:cubicBezTo>
                  <a:cubicBezTo>
                    <a:pt x="143" y="2179"/>
                    <a:pt x="274" y="2227"/>
                    <a:pt x="143" y="2298"/>
                  </a:cubicBezTo>
                  <a:lnTo>
                    <a:pt x="227" y="2298"/>
                  </a:lnTo>
                  <a:cubicBezTo>
                    <a:pt x="215" y="2310"/>
                    <a:pt x="191" y="2310"/>
                    <a:pt x="179" y="2322"/>
                  </a:cubicBezTo>
                  <a:cubicBezTo>
                    <a:pt x="191" y="2334"/>
                    <a:pt x="215" y="2346"/>
                    <a:pt x="227" y="2358"/>
                  </a:cubicBezTo>
                  <a:cubicBezTo>
                    <a:pt x="298" y="2334"/>
                    <a:pt x="453" y="2286"/>
                    <a:pt x="465" y="2286"/>
                  </a:cubicBezTo>
                  <a:cubicBezTo>
                    <a:pt x="405" y="2275"/>
                    <a:pt x="477" y="2203"/>
                    <a:pt x="488" y="2179"/>
                  </a:cubicBezTo>
                  <a:cubicBezTo>
                    <a:pt x="483" y="2179"/>
                    <a:pt x="465" y="2182"/>
                    <a:pt x="456" y="2182"/>
                  </a:cubicBezTo>
                  <a:cubicBezTo>
                    <a:pt x="447" y="2182"/>
                    <a:pt x="447" y="2179"/>
                    <a:pt x="477" y="2167"/>
                  </a:cubicBezTo>
                  <a:cubicBezTo>
                    <a:pt x="471" y="2166"/>
                    <a:pt x="467" y="2165"/>
                    <a:pt x="464" y="2165"/>
                  </a:cubicBezTo>
                  <a:cubicBezTo>
                    <a:pt x="449" y="2165"/>
                    <a:pt x="455" y="2182"/>
                    <a:pt x="434" y="2182"/>
                  </a:cubicBezTo>
                  <a:cubicBezTo>
                    <a:pt x="429" y="2182"/>
                    <a:pt x="424" y="2181"/>
                    <a:pt x="417" y="2179"/>
                  </a:cubicBezTo>
                  <a:cubicBezTo>
                    <a:pt x="477" y="2167"/>
                    <a:pt x="429" y="2132"/>
                    <a:pt x="500" y="2120"/>
                  </a:cubicBezTo>
                  <a:cubicBezTo>
                    <a:pt x="490" y="2120"/>
                    <a:pt x="479" y="2120"/>
                    <a:pt x="468" y="2111"/>
                  </a:cubicBezTo>
                  <a:lnTo>
                    <a:pt x="468" y="2111"/>
                  </a:lnTo>
                  <a:cubicBezTo>
                    <a:pt x="460" y="2109"/>
                    <a:pt x="453" y="2108"/>
                    <a:pt x="453" y="2108"/>
                  </a:cubicBezTo>
                  <a:cubicBezTo>
                    <a:pt x="467" y="2094"/>
                    <a:pt x="481" y="2088"/>
                    <a:pt x="492" y="2088"/>
                  </a:cubicBezTo>
                  <a:cubicBezTo>
                    <a:pt x="500" y="2088"/>
                    <a:pt x="507" y="2091"/>
                    <a:pt x="512" y="2096"/>
                  </a:cubicBezTo>
                  <a:cubicBezTo>
                    <a:pt x="523" y="2096"/>
                    <a:pt x="392" y="1908"/>
                    <a:pt x="455" y="1908"/>
                  </a:cubicBezTo>
                  <a:cubicBezTo>
                    <a:pt x="463" y="1908"/>
                    <a:pt x="474" y="1911"/>
                    <a:pt x="488" y="1917"/>
                  </a:cubicBezTo>
                  <a:cubicBezTo>
                    <a:pt x="465" y="1894"/>
                    <a:pt x="429" y="1882"/>
                    <a:pt x="393" y="1882"/>
                  </a:cubicBezTo>
                  <a:cubicBezTo>
                    <a:pt x="422" y="1882"/>
                    <a:pt x="433" y="1877"/>
                    <a:pt x="425" y="1871"/>
                  </a:cubicBezTo>
                  <a:lnTo>
                    <a:pt x="425" y="1871"/>
                  </a:lnTo>
                  <a:cubicBezTo>
                    <a:pt x="461" y="1871"/>
                    <a:pt x="453" y="1822"/>
                    <a:pt x="479" y="1812"/>
                  </a:cubicBezTo>
                  <a:lnTo>
                    <a:pt x="479" y="1812"/>
                  </a:lnTo>
                  <a:cubicBezTo>
                    <a:pt x="460" y="1815"/>
                    <a:pt x="421" y="1821"/>
                    <a:pt x="395" y="1821"/>
                  </a:cubicBezTo>
                  <a:cubicBezTo>
                    <a:pt x="377" y="1821"/>
                    <a:pt x="365" y="1818"/>
                    <a:pt x="369" y="1810"/>
                  </a:cubicBezTo>
                  <a:lnTo>
                    <a:pt x="369" y="1810"/>
                  </a:lnTo>
                  <a:cubicBezTo>
                    <a:pt x="369" y="1811"/>
                    <a:pt x="370" y="1812"/>
                    <a:pt x="371" y="1812"/>
                  </a:cubicBezTo>
                  <a:cubicBezTo>
                    <a:pt x="383" y="1812"/>
                    <a:pt x="450" y="1770"/>
                    <a:pt x="470" y="1770"/>
                  </a:cubicBezTo>
                  <a:cubicBezTo>
                    <a:pt x="474" y="1770"/>
                    <a:pt x="477" y="1771"/>
                    <a:pt x="477" y="1775"/>
                  </a:cubicBezTo>
                  <a:cubicBezTo>
                    <a:pt x="477" y="1763"/>
                    <a:pt x="477" y="1763"/>
                    <a:pt x="477" y="1751"/>
                  </a:cubicBezTo>
                  <a:cubicBezTo>
                    <a:pt x="469" y="1751"/>
                    <a:pt x="440" y="1756"/>
                    <a:pt x="432" y="1756"/>
                  </a:cubicBezTo>
                  <a:cubicBezTo>
                    <a:pt x="428" y="1756"/>
                    <a:pt x="429" y="1755"/>
                    <a:pt x="441" y="1751"/>
                  </a:cubicBezTo>
                  <a:cubicBezTo>
                    <a:pt x="405" y="1751"/>
                    <a:pt x="393" y="1739"/>
                    <a:pt x="381" y="1715"/>
                  </a:cubicBezTo>
                  <a:cubicBezTo>
                    <a:pt x="429" y="1715"/>
                    <a:pt x="441" y="1727"/>
                    <a:pt x="488" y="1751"/>
                  </a:cubicBezTo>
                  <a:cubicBezTo>
                    <a:pt x="517" y="1741"/>
                    <a:pt x="445" y="1724"/>
                    <a:pt x="473" y="1724"/>
                  </a:cubicBezTo>
                  <a:cubicBezTo>
                    <a:pt x="480" y="1724"/>
                    <a:pt x="492" y="1725"/>
                    <a:pt x="512" y="1727"/>
                  </a:cubicBezTo>
                  <a:cubicBezTo>
                    <a:pt x="417" y="1715"/>
                    <a:pt x="524" y="1703"/>
                    <a:pt x="453" y="1691"/>
                  </a:cubicBezTo>
                  <a:cubicBezTo>
                    <a:pt x="463" y="1689"/>
                    <a:pt x="470" y="1688"/>
                    <a:pt x="475" y="1688"/>
                  </a:cubicBezTo>
                  <a:lnTo>
                    <a:pt x="475" y="1688"/>
                  </a:lnTo>
                  <a:cubicBezTo>
                    <a:pt x="476" y="1690"/>
                    <a:pt x="478" y="1690"/>
                    <a:pt x="479" y="1690"/>
                  </a:cubicBezTo>
                  <a:cubicBezTo>
                    <a:pt x="483" y="1690"/>
                    <a:pt x="487" y="1688"/>
                    <a:pt x="479" y="1688"/>
                  </a:cubicBezTo>
                  <a:cubicBezTo>
                    <a:pt x="478" y="1688"/>
                    <a:pt x="476" y="1688"/>
                    <a:pt x="475" y="1688"/>
                  </a:cubicBezTo>
                  <a:lnTo>
                    <a:pt x="475" y="1688"/>
                  </a:lnTo>
                  <a:cubicBezTo>
                    <a:pt x="474" y="1686"/>
                    <a:pt x="475" y="1683"/>
                    <a:pt x="477" y="1679"/>
                  </a:cubicBezTo>
                  <a:cubicBezTo>
                    <a:pt x="465" y="1679"/>
                    <a:pt x="560" y="1667"/>
                    <a:pt x="536" y="1655"/>
                  </a:cubicBezTo>
                  <a:lnTo>
                    <a:pt x="536" y="1655"/>
                  </a:lnTo>
                  <a:cubicBezTo>
                    <a:pt x="519" y="1664"/>
                    <a:pt x="502" y="1672"/>
                    <a:pt x="486" y="1672"/>
                  </a:cubicBezTo>
                  <a:cubicBezTo>
                    <a:pt x="479" y="1672"/>
                    <a:pt x="472" y="1671"/>
                    <a:pt x="465" y="1667"/>
                  </a:cubicBezTo>
                  <a:cubicBezTo>
                    <a:pt x="429" y="1655"/>
                    <a:pt x="548" y="1644"/>
                    <a:pt x="536" y="1620"/>
                  </a:cubicBezTo>
                  <a:lnTo>
                    <a:pt x="536" y="1620"/>
                  </a:lnTo>
                  <a:cubicBezTo>
                    <a:pt x="524" y="1632"/>
                    <a:pt x="512" y="1632"/>
                    <a:pt x="500" y="1632"/>
                  </a:cubicBezTo>
                  <a:cubicBezTo>
                    <a:pt x="530" y="1602"/>
                    <a:pt x="527" y="1599"/>
                    <a:pt x="512" y="1599"/>
                  </a:cubicBezTo>
                  <a:cubicBezTo>
                    <a:pt x="509" y="1599"/>
                    <a:pt x="504" y="1599"/>
                    <a:pt x="499" y="1599"/>
                  </a:cubicBezTo>
                  <a:cubicBezTo>
                    <a:pt x="485" y="1599"/>
                    <a:pt x="466" y="1597"/>
                    <a:pt x="453" y="1584"/>
                  </a:cubicBezTo>
                  <a:lnTo>
                    <a:pt x="488" y="1584"/>
                  </a:lnTo>
                  <a:cubicBezTo>
                    <a:pt x="500" y="1572"/>
                    <a:pt x="429" y="1560"/>
                    <a:pt x="441" y="1548"/>
                  </a:cubicBezTo>
                  <a:lnTo>
                    <a:pt x="441" y="1548"/>
                  </a:lnTo>
                  <a:cubicBezTo>
                    <a:pt x="471" y="1554"/>
                    <a:pt x="477" y="1557"/>
                    <a:pt x="481" y="1557"/>
                  </a:cubicBezTo>
                  <a:cubicBezTo>
                    <a:pt x="485" y="1557"/>
                    <a:pt x="488" y="1554"/>
                    <a:pt x="512" y="1548"/>
                  </a:cubicBezTo>
                  <a:cubicBezTo>
                    <a:pt x="488" y="1548"/>
                    <a:pt x="488" y="1536"/>
                    <a:pt x="500" y="1524"/>
                  </a:cubicBezTo>
                  <a:cubicBezTo>
                    <a:pt x="477" y="1524"/>
                    <a:pt x="465" y="1524"/>
                    <a:pt x="441" y="1513"/>
                  </a:cubicBezTo>
                  <a:cubicBezTo>
                    <a:pt x="453" y="1507"/>
                    <a:pt x="477" y="1507"/>
                    <a:pt x="497" y="1507"/>
                  </a:cubicBezTo>
                  <a:cubicBezTo>
                    <a:pt x="518" y="1507"/>
                    <a:pt x="536" y="1507"/>
                    <a:pt x="536" y="1501"/>
                  </a:cubicBezTo>
                  <a:cubicBezTo>
                    <a:pt x="524" y="1489"/>
                    <a:pt x="488" y="1489"/>
                    <a:pt x="465" y="1477"/>
                  </a:cubicBezTo>
                  <a:cubicBezTo>
                    <a:pt x="487" y="1469"/>
                    <a:pt x="491" y="1453"/>
                    <a:pt x="505" y="1453"/>
                  </a:cubicBezTo>
                  <a:cubicBezTo>
                    <a:pt x="513" y="1453"/>
                    <a:pt x="526" y="1459"/>
                    <a:pt x="548" y="1477"/>
                  </a:cubicBezTo>
                  <a:cubicBezTo>
                    <a:pt x="548" y="1467"/>
                    <a:pt x="486" y="1435"/>
                    <a:pt x="518" y="1435"/>
                  </a:cubicBezTo>
                  <a:cubicBezTo>
                    <a:pt x="524" y="1435"/>
                    <a:pt x="534" y="1436"/>
                    <a:pt x="549" y="1439"/>
                  </a:cubicBezTo>
                  <a:lnTo>
                    <a:pt x="549" y="1439"/>
                  </a:lnTo>
                  <a:cubicBezTo>
                    <a:pt x="534" y="1418"/>
                    <a:pt x="512" y="1346"/>
                    <a:pt x="512" y="1346"/>
                  </a:cubicBezTo>
                  <a:cubicBezTo>
                    <a:pt x="536" y="1346"/>
                    <a:pt x="548" y="1334"/>
                    <a:pt x="572" y="1334"/>
                  </a:cubicBezTo>
                  <a:cubicBezTo>
                    <a:pt x="536" y="1334"/>
                    <a:pt x="512" y="1334"/>
                    <a:pt x="488" y="1322"/>
                  </a:cubicBezTo>
                  <a:cubicBezTo>
                    <a:pt x="493" y="1317"/>
                    <a:pt x="499" y="1315"/>
                    <a:pt x="507" y="1313"/>
                  </a:cubicBezTo>
                  <a:lnTo>
                    <a:pt x="507" y="1313"/>
                  </a:lnTo>
                  <a:cubicBezTo>
                    <a:pt x="510" y="1314"/>
                    <a:pt x="514" y="1315"/>
                    <a:pt x="519" y="1315"/>
                  </a:cubicBezTo>
                  <a:cubicBezTo>
                    <a:pt x="526" y="1315"/>
                    <a:pt x="536" y="1313"/>
                    <a:pt x="548" y="1310"/>
                  </a:cubicBezTo>
                  <a:cubicBezTo>
                    <a:pt x="533" y="1310"/>
                    <a:pt x="519" y="1310"/>
                    <a:pt x="507" y="1313"/>
                  </a:cubicBezTo>
                  <a:lnTo>
                    <a:pt x="507" y="1313"/>
                  </a:lnTo>
                  <a:cubicBezTo>
                    <a:pt x="495" y="1309"/>
                    <a:pt x="493" y="1296"/>
                    <a:pt x="500" y="1274"/>
                  </a:cubicBezTo>
                  <a:lnTo>
                    <a:pt x="500" y="1274"/>
                  </a:lnTo>
                  <a:cubicBezTo>
                    <a:pt x="517" y="1283"/>
                    <a:pt x="552" y="1291"/>
                    <a:pt x="583" y="1291"/>
                  </a:cubicBezTo>
                  <a:cubicBezTo>
                    <a:pt x="596" y="1291"/>
                    <a:pt x="609" y="1290"/>
                    <a:pt x="619" y="1286"/>
                  </a:cubicBezTo>
                  <a:cubicBezTo>
                    <a:pt x="539" y="1286"/>
                    <a:pt x="580" y="1253"/>
                    <a:pt x="509" y="1240"/>
                  </a:cubicBezTo>
                  <a:lnTo>
                    <a:pt x="509" y="1240"/>
                  </a:lnTo>
                  <a:cubicBezTo>
                    <a:pt x="512" y="1225"/>
                    <a:pt x="509" y="1195"/>
                    <a:pt x="493" y="1195"/>
                  </a:cubicBezTo>
                  <a:cubicBezTo>
                    <a:pt x="492" y="1195"/>
                    <a:pt x="491" y="1195"/>
                    <a:pt x="490" y="1195"/>
                  </a:cubicBezTo>
                  <a:lnTo>
                    <a:pt x="490" y="1195"/>
                  </a:lnTo>
                  <a:cubicBezTo>
                    <a:pt x="499" y="1182"/>
                    <a:pt x="489" y="1172"/>
                    <a:pt x="441" y="1155"/>
                  </a:cubicBezTo>
                  <a:cubicBezTo>
                    <a:pt x="477" y="1155"/>
                    <a:pt x="477" y="1155"/>
                    <a:pt x="441" y="1143"/>
                  </a:cubicBezTo>
                  <a:lnTo>
                    <a:pt x="441" y="1143"/>
                  </a:lnTo>
                  <a:cubicBezTo>
                    <a:pt x="441" y="1143"/>
                    <a:pt x="483" y="1149"/>
                    <a:pt x="508" y="1149"/>
                  </a:cubicBezTo>
                  <a:cubicBezTo>
                    <a:pt x="520" y="1149"/>
                    <a:pt x="528" y="1147"/>
                    <a:pt x="524" y="1143"/>
                  </a:cubicBezTo>
                  <a:cubicBezTo>
                    <a:pt x="512" y="1108"/>
                    <a:pt x="560" y="1120"/>
                    <a:pt x="608" y="1108"/>
                  </a:cubicBezTo>
                  <a:cubicBezTo>
                    <a:pt x="584" y="1108"/>
                    <a:pt x="563" y="1111"/>
                    <a:pt x="542" y="1111"/>
                  </a:cubicBezTo>
                  <a:cubicBezTo>
                    <a:pt x="521" y="1111"/>
                    <a:pt x="500" y="1108"/>
                    <a:pt x="477" y="1096"/>
                  </a:cubicBezTo>
                  <a:cubicBezTo>
                    <a:pt x="500" y="1096"/>
                    <a:pt x="524" y="1096"/>
                    <a:pt x="560" y="1084"/>
                  </a:cubicBezTo>
                  <a:cubicBezTo>
                    <a:pt x="514" y="1056"/>
                    <a:pt x="489" y="1057"/>
                    <a:pt x="524" y="1054"/>
                  </a:cubicBezTo>
                  <a:lnTo>
                    <a:pt x="524" y="1054"/>
                  </a:lnTo>
                  <a:cubicBezTo>
                    <a:pt x="498" y="1038"/>
                    <a:pt x="472" y="1007"/>
                    <a:pt x="465" y="1001"/>
                  </a:cubicBezTo>
                  <a:cubicBezTo>
                    <a:pt x="504" y="981"/>
                    <a:pt x="479" y="962"/>
                    <a:pt x="449" y="962"/>
                  </a:cubicBezTo>
                  <a:cubicBezTo>
                    <a:pt x="442" y="962"/>
                    <a:pt x="435" y="963"/>
                    <a:pt x="429" y="965"/>
                  </a:cubicBezTo>
                  <a:cubicBezTo>
                    <a:pt x="468" y="948"/>
                    <a:pt x="463" y="942"/>
                    <a:pt x="457" y="940"/>
                  </a:cubicBezTo>
                  <a:lnTo>
                    <a:pt x="457" y="940"/>
                  </a:lnTo>
                  <a:cubicBezTo>
                    <a:pt x="462" y="940"/>
                    <a:pt x="475" y="941"/>
                    <a:pt x="500" y="941"/>
                  </a:cubicBezTo>
                  <a:cubicBezTo>
                    <a:pt x="477" y="929"/>
                    <a:pt x="441" y="917"/>
                    <a:pt x="417" y="905"/>
                  </a:cubicBezTo>
                  <a:cubicBezTo>
                    <a:pt x="429" y="905"/>
                    <a:pt x="441" y="893"/>
                    <a:pt x="441" y="893"/>
                  </a:cubicBezTo>
                  <a:lnTo>
                    <a:pt x="441" y="893"/>
                  </a:lnTo>
                  <a:cubicBezTo>
                    <a:pt x="434" y="895"/>
                    <a:pt x="427" y="896"/>
                    <a:pt x="419" y="896"/>
                  </a:cubicBezTo>
                  <a:cubicBezTo>
                    <a:pt x="373" y="896"/>
                    <a:pt x="313" y="870"/>
                    <a:pt x="262" y="870"/>
                  </a:cubicBezTo>
                  <a:cubicBezTo>
                    <a:pt x="286" y="864"/>
                    <a:pt x="302" y="861"/>
                    <a:pt x="315" y="861"/>
                  </a:cubicBezTo>
                  <a:cubicBezTo>
                    <a:pt x="353" y="861"/>
                    <a:pt x="358" y="882"/>
                    <a:pt x="429" y="882"/>
                  </a:cubicBezTo>
                  <a:cubicBezTo>
                    <a:pt x="418" y="879"/>
                    <a:pt x="415" y="878"/>
                    <a:pt x="415" y="878"/>
                  </a:cubicBezTo>
                  <a:lnTo>
                    <a:pt x="415" y="878"/>
                  </a:lnTo>
                  <a:cubicBezTo>
                    <a:pt x="416" y="878"/>
                    <a:pt x="429" y="881"/>
                    <a:pt x="435" y="881"/>
                  </a:cubicBezTo>
                  <a:cubicBezTo>
                    <a:pt x="440" y="881"/>
                    <a:pt x="439" y="878"/>
                    <a:pt x="417" y="870"/>
                  </a:cubicBezTo>
                  <a:lnTo>
                    <a:pt x="477" y="870"/>
                  </a:lnTo>
                  <a:cubicBezTo>
                    <a:pt x="477" y="866"/>
                    <a:pt x="476" y="864"/>
                    <a:pt x="475" y="863"/>
                  </a:cubicBezTo>
                  <a:lnTo>
                    <a:pt x="475" y="863"/>
                  </a:lnTo>
                  <a:cubicBezTo>
                    <a:pt x="478" y="859"/>
                    <a:pt x="482" y="854"/>
                    <a:pt x="488" y="846"/>
                  </a:cubicBezTo>
                  <a:cubicBezTo>
                    <a:pt x="429" y="834"/>
                    <a:pt x="381" y="810"/>
                    <a:pt x="334" y="786"/>
                  </a:cubicBezTo>
                  <a:lnTo>
                    <a:pt x="334" y="786"/>
                  </a:lnTo>
                  <a:cubicBezTo>
                    <a:pt x="500" y="810"/>
                    <a:pt x="381" y="786"/>
                    <a:pt x="488" y="822"/>
                  </a:cubicBezTo>
                  <a:cubicBezTo>
                    <a:pt x="477" y="810"/>
                    <a:pt x="453" y="798"/>
                    <a:pt x="441" y="786"/>
                  </a:cubicBezTo>
                  <a:lnTo>
                    <a:pt x="441" y="786"/>
                  </a:lnTo>
                  <a:cubicBezTo>
                    <a:pt x="448" y="790"/>
                    <a:pt x="454" y="791"/>
                    <a:pt x="459" y="791"/>
                  </a:cubicBezTo>
                  <a:cubicBezTo>
                    <a:pt x="472" y="791"/>
                    <a:pt x="480" y="783"/>
                    <a:pt x="488" y="774"/>
                  </a:cubicBezTo>
                  <a:lnTo>
                    <a:pt x="488" y="774"/>
                  </a:lnTo>
                  <a:cubicBezTo>
                    <a:pt x="479" y="778"/>
                    <a:pt x="470" y="779"/>
                    <a:pt x="462" y="779"/>
                  </a:cubicBezTo>
                  <a:cubicBezTo>
                    <a:pt x="441" y="779"/>
                    <a:pt x="426" y="768"/>
                    <a:pt x="417" y="751"/>
                  </a:cubicBezTo>
                  <a:lnTo>
                    <a:pt x="422" y="751"/>
                  </a:lnTo>
                  <a:cubicBezTo>
                    <a:pt x="419" y="747"/>
                    <a:pt x="417" y="743"/>
                    <a:pt x="417" y="739"/>
                  </a:cubicBezTo>
                  <a:cubicBezTo>
                    <a:pt x="417" y="739"/>
                    <a:pt x="429" y="727"/>
                    <a:pt x="441" y="727"/>
                  </a:cubicBezTo>
                  <a:cubicBezTo>
                    <a:pt x="453" y="679"/>
                    <a:pt x="429" y="655"/>
                    <a:pt x="381" y="655"/>
                  </a:cubicBezTo>
                  <a:lnTo>
                    <a:pt x="477" y="655"/>
                  </a:lnTo>
                  <a:cubicBezTo>
                    <a:pt x="418" y="646"/>
                    <a:pt x="359" y="636"/>
                    <a:pt x="300" y="626"/>
                  </a:cubicBezTo>
                  <a:lnTo>
                    <a:pt x="300" y="626"/>
                  </a:lnTo>
                  <a:cubicBezTo>
                    <a:pt x="322" y="628"/>
                    <a:pt x="351" y="629"/>
                    <a:pt x="380" y="629"/>
                  </a:cubicBezTo>
                  <a:cubicBezTo>
                    <a:pt x="432" y="629"/>
                    <a:pt x="483" y="626"/>
                    <a:pt x="488" y="620"/>
                  </a:cubicBezTo>
                  <a:cubicBezTo>
                    <a:pt x="488" y="612"/>
                    <a:pt x="478" y="609"/>
                    <a:pt x="464" y="609"/>
                  </a:cubicBezTo>
                  <a:cubicBezTo>
                    <a:pt x="436" y="609"/>
                    <a:pt x="393" y="620"/>
                    <a:pt x="393" y="620"/>
                  </a:cubicBezTo>
                  <a:cubicBezTo>
                    <a:pt x="417" y="608"/>
                    <a:pt x="441" y="596"/>
                    <a:pt x="477" y="596"/>
                  </a:cubicBezTo>
                  <a:cubicBezTo>
                    <a:pt x="441" y="596"/>
                    <a:pt x="405" y="596"/>
                    <a:pt x="381" y="584"/>
                  </a:cubicBezTo>
                  <a:lnTo>
                    <a:pt x="477" y="584"/>
                  </a:lnTo>
                  <a:cubicBezTo>
                    <a:pt x="441" y="584"/>
                    <a:pt x="417" y="572"/>
                    <a:pt x="381" y="560"/>
                  </a:cubicBezTo>
                  <a:lnTo>
                    <a:pt x="381" y="560"/>
                  </a:lnTo>
                  <a:cubicBezTo>
                    <a:pt x="399" y="566"/>
                    <a:pt x="417" y="569"/>
                    <a:pt x="435" y="569"/>
                  </a:cubicBezTo>
                  <a:cubicBezTo>
                    <a:pt x="453" y="569"/>
                    <a:pt x="471" y="566"/>
                    <a:pt x="488" y="560"/>
                  </a:cubicBezTo>
                  <a:cubicBezTo>
                    <a:pt x="477" y="560"/>
                    <a:pt x="477" y="548"/>
                    <a:pt x="477" y="536"/>
                  </a:cubicBezTo>
                  <a:cubicBezTo>
                    <a:pt x="465" y="536"/>
                    <a:pt x="334" y="524"/>
                    <a:pt x="346" y="501"/>
                  </a:cubicBezTo>
                  <a:lnTo>
                    <a:pt x="346" y="501"/>
                  </a:lnTo>
                  <a:cubicBezTo>
                    <a:pt x="363" y="507"/>
                    <a:pt x="381" y="509"/>
                    <a:pt x="401" y="509"/>
                  </a:cubicBezTo>
                  <a:cubicBezTo>
                    <a:pt x="420" y="509"/>
                    <a:pt x="441" y="507"/>
                    <a:pt x="465" y="501"/>
                  </a:cubicBezTo>
                  <a:cubicBezTo>
                    <a:pt x="381" y="489"/>
                    <a:pt x="286" y="501"/>
                    <a:pt x="215" y="453"/>
                  </a:cubicBezTo>
                  <a:cubicBezTo>
                    <a:pt x="216" y="451"/>
                    <a:pt x="218" y="449"/>
                    <a:pt x="219" y="447"/>
                  </a:cubicBezTo>
                  <a:lnTo>
                    <a:pt x="219" y="447"/>
                  </a:lnTo>
                  <a:cubicBezTo>
                    <a:pt x="223" y="451"/>
                    <a:pt x="226" y="453"/>
                    <a:pt x="228" y="453"/>
                  </a:cubicBezTo>
                  <a:cubicBezTo>
                    <a:pt x="232" y="453"/>
                    <a:pt x="234" y="446"/>
                    <a:pt x="231" y="443"/>
                  </a:cubicBezTo>
                  <a:lnTo>
                    <a:pt x="231" y="443"/>
                  </a:lnTo>
                  <a:cubicBezTo>
                    <a:pt x="307" y="453"/>
                    <a:pt x="386" y="479"/>
                    <a:pt x="454" y="479"/>
                  </a:cubicBezTo>
                  <a:cubicBezTo>
                    <a:pt x="489" y="479"/>
                    <a:pt x="521" y="472"/>
                    <a:pt x="548" y="453"/>
                  </a:cubicBezTo>
                  <a:cubicBezTo>
                    <a:pt x="512" y="453"/>
                    <a:pt x="488" y="441"/>
                    <a:pt x="453" y="429"/>
                  </a:cubicBezTo>
                  <a:lnTo>
                    <a:pt x="453" y="429"/>
                  </a:lnTo>
                  <a:cubicBezTo>
                    <a:pt x="477" y="441"/>
                    <a:pt x="488" y="453"/>
                    <a:pt x="512" y="465"/>
                  </a:cubicBezTo>
                  <a:cubicBezTo>
                    <a:pt x="501" y="467"/>
                    <a:pt x="491" y="468"/>
                    <a:pt x="482" y="468"/>
                  </a:cubicBezTo>
                  <a:cubicBezTo>
                    <a:pt x="439" y="468"/>
                    <a:pt x="408" y="449"/>
                    <a:pt x="369" y="429"/>
                  </a:cubicBezTo>
                  <a:lnTo>
                    <a:pt x="477" y="429"/>
                  </a:lnTo>
                  <a:cubicBezTo>
                    <a:pt x="429" y="417"/>
                    <a:pt x="477" y="417"/>
                    <a:pt x="488" y="417"/>
                  </a:cubicBezTo>
                  <a:cubicBezTo>
                    <a:pt x="477" y="405"/>
                    <a:pt x="465" y="393"/>
                    <a:pt x="453" y="393"/>
                  </a:cubicBezTo>
                  <a:cubicBezTo>
                    <a:pt x="453" y="393"/>
                    <a:pt x="500" y="370"/>
                    <a:pt x="500" y="370"/>
                  </a:cubicBezTo>
                  <a:lnTo>
                    <a:pt x="500" y="370"/>
                  </a:lnTo>
                  <a:cubicBezTo>
                    <a:pt x="459" y="376"/>
                    <a:pt x="411" y="379"/>
                    <a:pt x="363" y="379"/>
                  </a:cubicBezTo>
                  <a:cubicBezTo>
                    <a:pt x="316" y="379"/>
                    <a:pt x="268" y="376"/>
                    <a:pt x="227" y="370"/>
                  </a:cubicBezTo>
                  <a:cubicBezTo>
                    <a:pt x="310" y="346"/>
                    <a:pt x="369" y="358"/>
                    <a:pt x="453" y="346"/>
                  </a:cubicBezTo>
                  <a:cubicBezTo>
                    <a:pt x="358" y="346"/>
                    <a:pt x="453" y="346"/>
                    <a:pt x="453" y="334"/>
                  </a:cubicBezTo>
                  <a:cubicBezTo>
                    <a:pt x="417" y="334"/>
                    <a:pt x="334" y="310"/>
                    <a:pt x="286" y="286"/>
                  </a:cubicBezTo>
                  <a:cubicBezTo>
                    <a:pt x="348" y="286"/>
                    <a:pt x="338" y="223"/>
                    <a:pt x="381" y="215"/>
                  </a:cubicBezTo>
                  <a:lnTo>
                    <a:pt x="381" y="215"/>
                  </a:lnTo>
                  <a:cubicBezTo>
                    <a:pt x="385" y="215"/>
                    <a:pt x="389" y="215"/>
                    <a:pt x="393" y="215"/>
                  </a:cubicBezTo>
                  <a:cubicBezTo>
                    <a:pt x="392" y="214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87" y="214"/>
                    <a:pt x="384" y="214"/>
                    <a:pt x="381" y="215"/>
                  </a:cubicBezTo>
                  <a:lnTo>
                    <a:pt x="381" y="215"/>
                  </a:lnTo>
                  <a:cubicBezTo>
                    <a:pt x="327" y="213"/>
                    <a:pt x="282" y="201"/>
                    <a:pt x="227" y="179"/>
                  </a:cubicBezTo>
                  <a:cubicBezTo>
                    <a:pt x="238" y="167"/>
                    <a:pt x="250" y="167"/>
                    <a:pt x="262" y="167"/>
                  </a:cubicBezTo>
                  <a:cubicBezTo>
                    <a:pt x="286" y="108"/>
                    <a:pt x="0" y="143"/>
                    <a:pt x="310" y="120"/>
                  </a:cubicBezTo>
                  <a:lnTo>
                    <a:pt x="310" y="120"/>
                  </a:lnTo>
                  <a:cubicBezTo>
                    <a:pt x="310" y="126"/>
                    <a:pt x="307" y="131"/>
                    <a:pt x="302" y="136"/>
                  </a:cubicBezTo>
                  <a:lnTo>
                    <a:pt x="302" y="136"/>
                  </a:lnTo>
                  <a:cubicBezTo>
                    <a:pt x="302" y="136"/>
                    <a:pt x="301" y="136"/>
                    <a:pt x="300" y="136"/>
                  </a:cubicBezTo>
                  <a:cubicBezTo>
                    <a:pt x="296" y="136"/>
                    <a:pt x="291" y="138"/>
                    <a:pt x="286" y="143"/>
                  </a:cubicBezTo>
                  <a:cubicBezTo>
                    <a:pt x="292" y="143"/>
                    <a:pt x="298" y="140"/>
                    <a:pt x="302" y="136"/>
                  </a:cubicBezTo>
                  <a:lnTo>
                    <a:pt x="302" y="136"/>
                  </a:lnTo>
                  <a:cubicBezTo>
                    <a:pt x="307" y="137"/>
                    <a:pt x="310" y="143"/>
                    <a:pt x="310" y="155"/>
                  </a:cubicBezTo>
                  <a:cubicBezTo>
                    <a:pt x="334" y="131"/>
                    <a:pt x="346" y="108"/>
                    <a:pt x="358" y="72"/>
                  </a:cubicBezTo>
                  <a:cubicBezTo>
                    <a:pt x="358" y="72"/>
                    <a:pt x="191" y="60"/>
                    <a:pt x="215" y="36"/>
                  </a:cubicBezTo>
                  <a:lnTo>
                    <a:pt x="254" y="36"/>
                  </a:lnTo>
                  <a:cubicBezTo>
                    <a:pt x="255" y="34"/>
                    <a:pt x="257" y="32"/>
                    <a:pt x="259" y="31"/>
                  </a:cubicBezTo>
                  <a:lnTo>
                    <a:pt x="259" y="31"/>
                  </a:lnTo>
                  <a:cubicBezTo>
                    <a:pt x="258" y="31"/>
                    <a:pt x="257" y="31"/>
                    <a:pt x="256" y="31"/>
                  </a:cubicBezTo>
                  <a:cubicBezTo>
                    <a:pt x="228" y="31"/>
                    <a:pt x="175" y="14"/>
                    <a:pt x="138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799850" y="20956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789325" y="20613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6" y="4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794400" y="20589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8" y="1"/>
                  </a:moveTo>
                  <a:cubicBezTo>
                    <a:pt x="0" y="1"/>
                    <a:pt x="7" y="7"/>
                    <a:pt x="15" y="7"/>
                  </a:cubicBezTo>
                  <a:lnTo>
                    <a:pt x="15" y="7"/>
                  </a:lnTo>
                  <a:cubicBezTo>
                    <a:pt x="14" y="9"/>
                    <a:pt x="15" y="9"/>
                    <a:pt x="16" y="9"/>
                  </a:cubicBezTo>
                  <a:cubicBezTo>
                    <a:pt x="17" y="9"/>
                    <a:pt x="20" y="8"/>
                    <a:pt x="24" y="4"/>
                  </a:cubicBezTo>
                  <a:cubicBezTo>
                    <a:pt x="16" y="2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791800" y="2060700"/>
              <a:ext cx="1725" cy="425"/>
            </a:xfrm>
            <a:custGeom>
              <a:rect b="b" l="l" r="r" t="t"/>
              <a:pathLst>
                <a:path extrusionOk="0" h="17" w="69">
                  <a:moveTo>
                    <a:pt x="10" y="1"/>
                  </a:moveTo>
                  <a:cubicBezTo>
                    <a:pt x="2" y="1"/>
                    <a:pt x="1" y="4"/>
                    <a:pt x="21" y="16"/>
                  </a:cubicBezTo>
                  <a:cubicBezTo>
                    <a:pt x="68" y="16"/>
                    <a:pt x="26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792000" y="206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" y="1"/>
                    <a:pt x="24" y="1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789375" y="2062800"/>
              <a:ext cx="1000" cy="200"/>
            </a:xfrm>
            <a:custGeom>
              <a:rect b="b" l="l" r="r" t="t"/>
              <a:pathLst>
                <a:path extrusionOk="0" h="8" w="40">
                  <a:moveTo>
                    <a:pt x="2" y="0"/>
                  </a:moveTo>
                  <a:cubicBezTo>
                    <a:pt x="1" y="0"/>
                    <a:pt x="3" y="1"/>
                    <a:pt x="10" y="4"/>
                  </a:cubicBezTo>
                  <a:lnTo>
                    <a:pt x="18" y="4"/>
                  </a:lnTo>
                  <a:cubicBezTo>
                    <a:pt x="10" y="2"/>
                    <a:pt x="3" y="0"/>
                    <a:pt x="2" y="0"/>
                  </a:cubicBezTo>
                  <a:close/>
                  <a:moveTo>
                    <a:pt x="18" y="4"/>
                  </a:moveTo>
                  <a:cubicBezTo>
                    <a:pt x="26" y="6"/>
                    <a:pt x="34" y="7"/>
                    <a:pt x="37" y="7"/>
                  </a:cubicBezTo>
                  <a:cubicBezTo>
                    <a:pt x="39" y="7"/>
                    <a:pt x="39" y="6"/>
                    <a:pt x="3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793875" y="2060800"/>
              <a:ext cx="825" cy="250"/>
            </a:xfrm>
            <a:custGeom>
              <a:rect b="b" l="l" r="r" t="t"/>
              <a:pathLst>
                <a:path extrusionOk="0" h="10" w="33">
                  <a:moveTo>
                    <a:pt x="33" y="0"/>
                  </a:moveTo>
                  <a:cubicBezTo>
                    <a:pt x="9" y="6"/>
                    <a:pt x="0" y="9"/>
                    <a:pt x="2" y="9"/>
                  </a:cubicBezTo>
                  <a:cubicBezTo>
                    <a:pt x="3" y="9"/>
                    <a:pt x="15" y="6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793850" y="20620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6" y="0"/>
                    <a:pt x="1" y="5"/>
                    <a:pt x="6" y="5"/>
                  </a:cubicBezTo>
                  <a:cubicBezTo>
                    <a:pt x="9" y="5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794375" y="206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794075" y="20653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2" y="0"/>
                  </a:moveTo>
                  <a:cubicBezTo>
                    <a:pt x="9" y="0"/>
                    <a:pt x="5" y="3"/>
                    <a:pt x="1" y="11"/>
                  </a:cubicBezTo>
                  <a:cubicBezTo>
                    <a:pt x="17" y="1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795875" y="2064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796775" y="206512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21" y="11"/>
                    <a:pt x="29" y="11"/>
                  </a:cubicBezTo>
                  <a:cubicBezTo>
                    <a:pt x="33" y="11"/>
                    <a:pt x="36" y="10"/>
                    <a:pt x="36" y="6"/>
                  </a:cubicBezTo>
                  <a:cubicBezTo>
                    <a:pt x="28" y="6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793200" y="20697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72" y="1"/>
                    <a:pt x="12" y="1"/>
                    <a:pt x="0" y="1"/>
                  </a:cubicBezTo>
                  <a:cubicBezTo>
                    <a:pt x="36" y="1"/>
                    <a:pt x="6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798125" y="2073600"/>
              <a:ext cx="2100" cy="450"/>
            </a:xfrm>
            <a:custGeom>
              <a:rect b="b" l="l" r="r" t="t"/>
              <a:pathLst>
                <a:path extrusionOk="0" h="18" w="84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0"/>
                  </a:cubicBezTo>
                  <a:close/>
                  <a:moveTo>
                    <a:pt x="6" y="1"/>
                  </a:moveTo>
                  <a:cubicBezTo>
                    <a:pt x="23" y="9"/>
                    <a:pt x="39" y="17"/>
                    <a:pt x="52" y="17"/>
                  </a:cubicBezTo>
                  <a:cubicBezTo>
                    <a:pt x="57" y="17"/>
                    <a:pt x="62" y="16"/>
                    <a:pt x="65" y="12"/>
                  </a:cubicBezTo>
                  <a:cubicBezTo>
                    <a:pt x="84" y="3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789625" y="21193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9" y="1"/>
                  </a:moveTo>
                  <a:cubicBezTo>
                    <a:pt x="28" y="1"/>
                    <a:pt x="20" y="2"/>
                    <a:pt x="0" y="6"/>
                  </a:cubicBezTo>
                  <a:cubicBezTo>
                    <a:pt x="8" y="6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790225" y="21197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799750" y="2088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48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799150" y="2091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800600" y="2093550"/>
              <a:ext cx="1250" cy="325"/>
            </a:xfrm>
            <a:custGeom>
              <a:rect b="b" l="l" r="r" t="t"/>
              <a:pathLst>
                <a:path extrusionOk="0" h="13" w="50">
                  <a:moveTo>
                    <a:pt x="50" y="0"/>
                  </a:moveTo>
                  <a:cubicBezTo>
                    <a:pt x="44" y="0"/>
                    <a:pt x="44" y="3"/>
                    <a:pt x="45" y="6"/>
                  </a:cubicBezTo>
                  <a:lnTo>
                    <a:pt x="45" y="6"/>
                  </a:lnTo>
                  <a:cubicBezTo>
                    <a:pt x="48" y="4"/>
                    <a:pt x="50" y="2"/>
                    <a:pt x="50" y="0"/>
                  </a:cubicBezTo>
                  <a:close/>
                  <a:moveTo>
                    <a:pt x="45" y="6"/>
                  </a:moveTo>
                  <a:cubicBezTo>
                    <a:pt x="32" y="12"/>
                    <a:pt x="1" y="12"/>
                    <a:pt x="50" y="12"/>
                  </a:cubicBezTo>
                  <a:cubicBezTo>
                    <a:pt x="50" y="12"/>
                    <a:pt x="46" y="9"/>
                    <a:pt x="4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852625" y="21602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" y="0"/>
                    <a:pt x="1" y="27"/>
                    <a:pt x="6" y="27"/>
                  </a:cubicBezTo>
                  <a:cubicBezTo>
                    <a:pt x="8" y="27"/>
                    <a:pt x="12" y="2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852525" y="21600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2" y="2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851325" y="2161650"/>
              <a:ext cx="825" cy="675"/>
            </a:xfrm>
            <a:custGeom>
              <a:rect b="b" l="l" r="r" t="t"/>
              <a:pathLst>
                <a:path extrusionOk="0" h="27" w="33">
                  <a:moveTo>
                    <a:pt x="9" y="0"/>
                  </a:moveTo>
                  <a:cubicBezTo>
                    <a:pt x="1" y="0"/>
                    <a:pt x="9" y="27"/>
                    <a:pt x="33" y="27"/>
                  </a:cubicBezTo>
                  <a:cubicBezTo>
                    <a:pt x="21" y="7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852425" y="216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0"/>
                    <a:pt x="13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848175" y="2167200"/>
              <a:ext cx="650" cy="800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0" y="0"/>
                    <a:pt x="25" y="31"/>
                    <a:pt x="25" y="31"/>
                  </a:cubicBezTo>
                  <a:cubicBezTo>
                    <a:pt x="25" y="31"/>
                    <a:pt x="23" y="28"/>
                    <a:pt x="16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846775" y="2168850"/>
              <a:ext cx="475" cy="1500"/>
            </a:xfrm>
            <a:custGeom>
              <a:rect b="b" l="l" r="r" t="t"/>
              <a:pathLst>
                <a:path extrusionOk="0" h="60" w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6"/>
                    <a:pt x="3" y="9"/>
                    <a:pt x="4" y="9"/>
                  </a:cubicBezTo>
                  <a:lnTo>
                    <a:pt x="4" y="9"/>
                  </a:lnTo>
                  <a:cubicBezTo>
                    <a:pt x="3" y="7"/>
                    <a:pt x="2" y="4"/>
                    <a:pt x="0" y="0"/>
                  </a:cubicBezTo>
                  <a:lnTo>
                    <a:pt x="0" y="0"/>
                  </a:lnTo>
                  <a:cubicBezTo>
                    <a:pt x="2" y="3"/>
                    <a:pt x="3" y="6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10"/>
                    <a:pt x="4" y="10"/>
                  </a:cubicBezTo>
                  <a:lnTo>
                    <a:pt x="4" y="10"/>
                  </a:lnTo>
                  <a:cubicBezTo>
                    <a:pt x="4" y="10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7" y="16"/>
                    <a:pt x="9" y="23"/>
                    <a:pt x="10" y="29"/>
                  </a:cubicBezTo>
                  <a:lnTo>
                    <a:pt x="10" y="29"/>
                  </a:lnTo>
                  <a:cubicBezTo>
                    <a:pt x="10" y="25"/>
                    <a:pt x="10" y="23"/>
                    <a:pt x="10" y="21"/>
                  </a:cubicBezTo>
                  <a:lnTo>
                    <a:pt x="10" y="21"/>
                  </a:lnTo>
                  <a:cubicBezTo>
                    <a:pt x="13" y="28"/>
                    <a:pt x="15" y="30"/>
                    <a:pt x="16" y="30"/>
                  </a:cubicBezTo>
                  <a:cubicBezTo>
                    <a:pt x="18" y="30"/>
                    <a:pt x="14" y="15"/>
                    <a:pt x="12" y="15"/>
                  </a:cubicBezTo>
                  <a:lnTo>
                    <a:pt x="12" y="15"/>
                  </a:lnTo>
                  <a:cubicBezTo>
                    <a:pt x="11" y="15"/>
                    <a:pt x="10" y="17"/>
                    <a:pt x="10" y="21"/>
                  </a:cubicBezTo>
                  <a:lnTo>
                    <a:pt x="10" y="21"/>
                  </a:lnTo>
                  <a:cubicBezTo>
                    <a:pt x="8" y="18"/>
                    <a:pt x="7" y="14"/>
                    <a:pt x="4" y="10"/>
                  </a:cubicBezTo>
                  <a:close/>
                  <a:moveTo>
                    <a:pt x="10" y="29"/>
                  </a:moveTo>
                  <a:cubicBezTo>
                    <a:pt x="10" y="35"/>
                    <a:pt x="11" y="46"/>
                    <a:pt x="12" y="60"/>
                  </a:cubicBezTo>
                  <a:cubicBezTo>
                    <a:pt x="12" y="53"/>
                    <a:pt x="12" y="42"/>
                    <a:pt x="10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49750" y="216557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48" y="24"/>
                    <a:pt x="48" y="48"/>
                    <a:pt x="72" y="96"/>
                  </a:cubicBezTo>
                  <a:cubicBezTo>
                    <a:pt x="79" y="82"/>
                    <a:pt x="86" y="76"/>
                    <a:pt x="95" y="76"/>
                  </a:cubicBezTo>
                  <a:cubicBezTo>
                    <a:pt x="102" y="76"/>
                    <a:pt x="110" y="79"/>
                    <a:pt x="120" y="84"/>
                  </a:cubicBezTo>
                  <a:cubicBezTo>
                    <a:pt x="36" y="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849450" y="2169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846775" y="217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847075" y="21721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0"/>
                    <a:pt x="0" y="12"/>
                    <a:pt x="12" y="12"/>
                  </a:cubicBezTo>
                  <a:cubicBezTo>
                    <a:pt x="12" y="12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849150" y="2169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845725" y="21750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6" y="0"/>
                  </a:moveTo>
                  <a:cubicBezTo>
                    <a:pt x="0" y="0"/>
                    <a:pt x="31" y="7"/>
                    <a:pt x="37" y="7"/>
                  </a:cubicBezTo>
                  <a:cubicBezTo>
                    <a:pt x="39" y="7"/>
                    <a:pt x="38" y="6"/>
                    <a:pt x="30" y="3"/>
                  </a:cubicBezTo>
                  <a:cubicBezTo>
                    <a:pt x="15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854800" y="2178125"/>
              <a:ext cx="1225" cy="975"/>
            </a:xfrm>
            <a:custGeom>
              <a:rect b="b" l="l" r="r" t="t"/>
              <a:pathLst>
                <a:path extrusionOk="0" h="39" w="49">
                  <a:moveTo>
                    <a:pt x="27" y="1"/>
                  </a:moveTo>
                  <a:cubicBezTo>
                    <a:pt x="19" y="1"/>
                    <a:pt x="18" y="12"/>
                    <a:pt x="8" y="26"/>
                  </a:cubicBezTo>
                  <a:lnTo>
                    <a:pt x="8" y="26"/>
                  </a:lnTo>
                  <a:cubicBezTo>
                    <a:pt x="5" y="26"/>
                    <a:pt x="1" y="29"/>
                    <a:pt x="1" y="34"/>
                  </a:cubicBezTo>
                  <a:cubicBezTo>
                    <a:pt x="10" y="37"/>
                    <a:pt x="18" y="39"/>
                    <a:pt x="25" y="39"/>
                  </a:cubicBezTo>
                  <a:cubicBezTo>
                    <a:pt x="42" y="39"/>
                    <a:pt x="48" y="28"/>
                    <a:pt x="48" y="10"/>
                  </a:cubicBezTo>
                  <a:cubicBezTo>
                    <a:pt x="38" y="3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856600" y="2115875"/>
              <a:ext cx="900" cy="400"/>
            </a:xfrm>
            <a:custGeom>
              <a:rect b="b" l="l" r="r" t="t"/>
              <a:pathLst>
                <a:path extrusionOk="0" h="16" w="36">
                  <a:moveTo>
                    <a:pt x="0" y="0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1" y="15"/>
                    <a:pt x="30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38450" y="21905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24"/>
                    <a:pt x="0" y="36"/>
                  </a:cubicBezTo>
                  <a:cubicBezTo>
                    <a:pt x="24" y="24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37850" y="2191275"/>
              <a:ext cx="775" cy="725"/>
            </a:xfrm>
            <a:custGeom>
              <a:rect b="b" l="l" r="r" t="t"/>
              <a:pathLst>
                <a:path extrusionOk="0" h="29" w="31">
                  <a:moveTo>
                    <a:pt x="12" y="0"/>
                  </a:moveTo>
                  <a:cubicBezTo>
                    <a:pt x="8" y="0"/>
                    <a:pt x="3" y="5"/>
                    <a:pt x="0" y="20"/>
                  </a:cubicBezTo>
                  <a:cubicBezTo>
                    <a:pt x="8" y="26"/>
                    <a:pt x="14" y="29"/>
                    <a:pt x="18" y="29"/>
                  </a:cubicBezTo>
                  <a:cubicBezTo>
                    <a:pt x="31" y="29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846575" y="2196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13" y="1"/>
                  </a:moveTo>
                  <a:cubicBezTo>
                    <a:pt x="6" y="1"/>
                    <a:pt x="1" y="10"/>
                    <a:pt x="20" y="23"/>
                  </a:cubicBez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2843500" y="219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2843200" y="218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842300" y="2181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25" y="0"/>
                    <a:pt x="1" y="24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2860200" y="2092525"/>
              <a:ext cx="300" cy="450"/>
            </a:xfrm>
            <a:custGeom>
              <a:rect b="b" l="l" r="r" t="t"/>
              <a:pathLst>
                <a:path extrusionOk="0" h="18" w="12">
                  <a:moveTo>
                    <a:pt x="4" y="1"/>
                  </a:moveTo>
                  <a:cubicBezTo>
                    <a:pt x="0" y="1"/>
                    <a:pt x="3" y="9"/>
                    <a:pt x="11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2850350" y="2166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858075" y="2151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0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25" y="6"/>
                  </a:lnTo>
                  <a:cubicBezTo>
                    <a:pt x="17" y="6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2857200" y="2116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2843800" y="21786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2" y="0"/>
                  </a:moveTo>
                  <a:cubicBezTo>
                    <a:pt x="24" y="6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2845500" y="2173325"/>
              <a:ext cx="2775" cy="1525"/>
            </a:xfrm>
            <a:custGeom>
              <a:rect b="b" l="l" r="r" t="t"/>
              <a:pathLst>
                <a:path extrusionOk="0" h="61" w="111">
                  <a:moveTo>
                    <a:pt x="28" y="0"/>
                  </a:moveTo>
                  <a:cubicBezTo>
                    <a:pt x="1" y="27"/>
                    <a:pt x="48" y="60"/>
                    <a:pt x="68" y="60"/>
                  </a:cubicBezTo>
                  <a:cubicBezTo>
                    <a:pt x="74" y="60"/>
                    <a:pt x="78" y="57"/>
                    <a:pt x="75" y="48"/>
                  </a:cubicBezTo>
                  <a:cubicBezTo>
                    <a:pt x="63" y="12"/>
                    <a:pt x="111" y="24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856450" y="213790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8" y="0"/>
                  </a:moveTo>
                  <a:lnTo>
                    <a:pt x="18" y="0"/>
                  </a:lnTo>
                  <a:cubicBezTo>
                    <a:pt x="2" y="16"/>
                    <a:pt x="1" y="23"/>
                    <a:pt x="4" y="23"/>
                  </a:cubicBezTo>
                  <a:cubicBezTo>
                    <a:pt x="7" y="23"/>
                    <a:pt x="18" y="13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857200" y="2129225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1" y="0"/>
                  </a:moveTo>
                  <a:cubicBezTo>
                    <a:pt x="30" y="0"/>
                    <a:pt x="20" y="4"/>
                    <a:pt x="0" y="14"/>
                  </a:cubicBezTo>
                  <a:cubicBezTo>
                    <a:pt x="21" y="7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2855700" y="2121750"/>
              <a:ext cx="975" cy="975"/>
            </a:xfrm>
            <a:custGeom>
              <a:rect b="b" l="l" r="r" t="t"/>
              <a:pathLst>
                <a:path extrusionOk="0" h="39" w="39">
                  <a:moveTo>
                    <a:pt x="22" y="0"/>
                  </a:moveTo>
                  <a:cubicBezTo>
                    <a:pt x="18" y="0"/>
                    <a:pt x="11" y="1"/>
                    <a:pt x="1" y="3"/>
                  </a:cubicBezTo>
                  <a:cubicBezTo>
                    <a:pt x="1" y="12"/>
                    <a:pt x="8" y="22"/>
                    <a:pt x="11" y="31"/>
                  </a:cubicBezTo>
                  <a:lnTo>
                    <a:pt x="11" y="31"/>
                  </a:lnTo>
                  <a:cubicBezTo>
                    <a:pt x="12" y="14"/>
                    <a:pt x="38" y="0"/>
                    <a:pt x="22" y="0"/>
                  </a:cubicBezTo>
                  <a:close/>
                  <a:moveTo>
                    <a:pt x="11" y="31"/>
                  </a:moveTo>
                  <a:cubicBezTo>
                    <a:pt x="11" y="34"/>
                    <a:pt x="11" y="36"/>
                    <a:pt x="12" y="39"/>
                  </a:cubicBezTo>
                  <a:cubicBezTo>
                    <a:pt x="12" y="36"/>
                    <a:pt x="12" y="34"/>
                    <a:pt x="11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2880400" y="2192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" y="13"/>
                    <a:pt x="13" y="13"/>
                  </a:cubicBezTo>
                  <a:cubicBezTo>
                    <a:pt x="13" y="13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877800" y="2191175"/>
              <a:ext cx="750" cy="475"/>
            </a:xfrm>
            <a:custGeom>
              <a:rect b="b" l="l" r="r" t="t"/>
              <a:pathLst>
                <a:path extrusionOk="0" h="19" w="30">
                  <a:moveTo>
                    <a:pt x="1" y="1"/>
                  </a:moveTo>
                  <a:cubicBezTo>
                    <a:pt x="1" y="1"/>
                    <a:pt x="29" y="18"/>
                    <a:pt x="30" y="18"/>
                  </a:cubicBezTo>
                  <a:cubicBezTo>
                    <a:pt x="30" y="18"/>
                    <a:pt x="28" y="17"/>
                    <a:pt x="21" y="12"/>
                  </a:cubicBezTo>
                  <a:cubicBezTo>
                    <a:pt x="7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2876825" y="21893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25"/>
                    <a:pt x="37" y="37"/>
                    <a:pt x="25" y="61"/>
                  </a:cubicBezTo>
                  <a:cubicBezTo>
                    <a:pt x="37" y="37"/>
                    <a:pt x="25" y="13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879725" y="218725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4" y="1"/>
                  </a:moveTo>
                  <a:cubicBezTo>
                    <a:pt x="1" y="1"/>
                    <a:pt x="1" y="4"/>
                    <a:pt x="16" y="15"/>
                  </a:cubicBezTo>
                  <a:cubicBezTo>
                    <a:pt x="23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880100" y="2187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879525" y="21861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34" y="1"/>
                  </a:moveTo>
                  <a:cubicBezTo>
                    <a:pt x="29" y="1"/>
                    <a:pt x="18" y="7"/>
                    <a:pt x="0" y="25"/>
                  </a:cubicBezTo>
                  <a:cubicBezTo>
                    <a:pt x="30" y="17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878625" y="2186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78500" y="21869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7" y="6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878325" y="218730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36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20"/>
                    <a:pt x="10" y="23"/>
                    <a:pt x="16" y="23"/>
                  </a:cubicBezTo>
                  <a:cubicBezTo>
                    <a:pt x="30" y="23"/>
                    <a:pt x="44" y="9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876250" y="2189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3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13"/>
                    <a:pt x="1" y="16"/>
                    <a:pt x="2" y="16"/>
                  </a:cubicBezTo>
                  <a:cubicBezTo>
                    <a:pt x="4" y="1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2878800" y="21844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25" y="8"/>
                    <a:pt x="5" y="30"/>
                  </a:cubicBezTo>
                  <a:cubicBezTo>
                    <a:pt x="2" y="35"/>
                    <a:pt x="1" y="37"/>
                    <a:pt x="1" y="37"/>
                  </a:cubicBezTo>
                  <a:cubicBezTo>
                    <a:pt x="3" y="3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2878025" y="21849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12" y="12"/>
                    <a:pt x="2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877125" y="21870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4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878925" y="2183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878925" y="21820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34" y="0"/>
                  </a:moveTo>
                  <a:cubicBezTo>
                    <a:pt x="24" y="0"/>
                    <a:pt x="10" y="5"/>
                    <a:pt x="0" y="19"/>
                  </a:cubicBezTo>
                  <a:cubicBezTo>
                    <a:pt x="7" y="19"/>
                    <a:pt x="11" y="18"/>
                    <a:pt x="13" y="17"/>
                  </a:cubicBezTo>
                  <a:lnTo>
                    <a:pt x="13" y="17"/>
                  </a:lnTo>
                  <a:cubicBezTo>
                    <a:pt x="50" y="10"/>
                    <a:pt x="47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878025" y="21839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0" y="1"/>
                  </a:moveTo>
                  <a:cubicBezTo>
                    <a:pt x="28" y="1"/>
                    <a:pt x="20" y="5"/>
                    <a:pt x="1" y="17"/>
                  </a:cubicBezTo>
                  <a:cubicBezTo>
                    <a:pt x="8" y="17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77725" y="218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3" y="25"/>
                    <a:pt x="1" y="1"/>
                    <a:pt x="13" y="25"/>
                  </a:cubicBezTo>
                  <a:cubicBezTo>
                    <a:pt x="13" y="25"/>
                    <a:pt x="13" y="13"/>
                    <a:pt x="1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875950" y="2186075"/>
              <a:ext cx="1500" cy="650"/>
            </a:xfrm>
            <a:custGeom>
              <a:rect b="b" l="l" r="r" t="t"/>
              <a:pathLst>
                <a:path extrusionOk="0" h="26" w="60">
                  <a:moveTo>
                    <a:pt x="40" y="0"/>
                  </a:moveTo>
                  <a:cubicBezTo>
                    <a:pt x="29" y="0"/>
                    <a:pt x="14" y="4"/>
                    <a:pt x="0" y="26"/>
                  </a:cubicBezTo>
                  <a:cubicBezTo>
                    <a:pt x="24" y="14"/>
                    <a:pt x="36" y="2"/>
                    <a:pt x="60" y="2"/>
                  </a:cubicBezTo>
                  <a:cubicBezTo>
                    <a:pt x="55" y="2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876550" y="21852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12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876825" y="2184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876250" y="21828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0" y="0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877725" y="218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2876250" y="21807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2876900" y="218317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877425" y="2181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878025" y="2183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2877200" y="21833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2" y="0"/>
                  </a:moveTo>
                  <a:cubicBezTo>
                    <a:pt x="0" y="0"/>
                    <a:pt x="7" y="7"/>
                    <a:pt x="19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3" y="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871475" y="2180750"/>
              <a:ext cx="5075" cy="1525"/>
            </a:xfrm>
            <a:custGeom>
              <a:rect b="b" l="l" r="r" t="t"/>
              <a:pathLst>
                <a:path extrusionOk="0" h="61" w="203">
                  <a:moveTo>
                    <a:pt x="203" y="1"/>
                  </a:moveTo>
                  <a:lnTo>
                    <a:pt x="203" y="1"/>
                  </a:lnTo>
                  <a:cubicBezTo>
                    <a:pt x="199" y="4"/>
                    <a:pt x="195" y="7"/>
                    <a:pt x="190" y="10"/>
                  </a:cubicBezTo>
                  <a:lnTo>
                    <a:pt x="190" y="10"/>
                  </a:lnTo>
                  <a:cubicBezTo>
                    <a:pt x="192" y="9"/>
                    <a:pt x="193" y="8"/>
                    <a:pt x="194" y="7"/>
                  </a:cubicBezTo>
                  <a:lnTo>
                    <a:pt x="194" y="7"/>
                  </a:lnTo>
                  <a:cubicBezTo>
                    <a:pt x="182" y="16"/>
                    <a:pt x="179" y="20"/>
                    <a:pt x="179" y="20"/>
                  </a:cubicBezTo>
                  <a:cubicBezTo>
                    <a:pt x="180" y="20"/>
                    <a:pt x="196" y="8"/>
                    <a:pt x="203" y="1"/>
                  </a:cubicBezTo>
                  <a:lnTo>
                    <a:pt x="203" y="1"/>
                  </a:lnTo>
                  <a:cubicBezTo>
                    <a:pt x="203" y="1"/>
                    <a:pt x="203" y="1"/>
                    <a:pt x="203" y="1"/>
                  </a:cubicBezTo>
                  <a:close/>
                  <a:moveTo>
                    <a:pt x="190" y="10"/>
                  </a:moveTo>
                  <a:cubicBezTo>
                    <a:pt x="173" y="20"/>
                    <a:pt x="142" y="35"/>
                    <a:pt x="119" y="43"/>
                  </a:cubicBezTo>
                  <a:lnTo>
                    <a:pt x="119" y="43"/>
                  </a:lnTo>
                  <a:cubicBezTo>
                    <a:pt x="140" y="38"/>
                    <a:pt x="163" y="28"/>
                    <a:pt x="190" y="10"/>
                  </a:cubicBezTo>
                  <a:close/>
                  <a:moveTo>
                    <a:pt x="120" y="13"/>
                  </a:moveTo>
                  <a:lnTo>
                    <a:pt x="120" y="13"/>
                  </a:lnTo>
                  <a:cubicBezTo>
                    <a:pt x="84" y="25"/>
                    <a:pt x="48" y="36"/>
                    <a:pt x="13" y="36"/>
                  </a:cubicBezTo>
                  <a:cubicBezTo>
                    <a:pt x="42" y="46"/>
                    <a:pt x="39" y="48"/>
                    <a:pt x="17" y="55"/>
                  </a:cubicBezTo>
                  <a:lnTo>
                    <a:pt x="17" y="55"/>
                  </a:lnTo>
                  <a:cubicBezTo>
                    <a:pt x="43" y="49"/>
                    <a:pt x="67" y="51"/>
                    <a:pt x="96" y="48"/>
                  </a:cubicBezTo>
                  <a:lnTo>
                    <a:pt x="96" y="48"/>
                  </a:ln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10" y="46"/>
                    <a:pt x="119" y="43"/>
                  </a:cubicBezTo>
                  <a:lnTo>
                    <a:pt x="119" y="43"/>
                  </a:lnTo>
                  <a:cubicBezTo>
                    <a:pt x="111" y="45"/>
                    <a:pt x="103" y="47"/>
                    <a:pt x="96" y="48"/>
                  </a:cubicBezTo>
                  <a:lnTo>
                    <a:pt x="96" y="48"/>
                  </a:lnTo>
                  <a:cubicBezTo>
                    <a:pt x="96" y="36"/>
                    <a:pt x="96" y="24"/>
                    <a:pt x="120" y="13"/>
                  </a:cubicBezTo>
                  <a:close/>
                  <a:moveTo>
                    <a:pt x="17" y="55"/>
                  </a:moveTo>
                  <a:lnTo>
                    <a:pt x="17" y="55"/>
                  </a:lnTo>
                  <a:cubicBezTo>
                    <a:pt x="11" y="56"/>
                    <a:pt x="6" y="58"/>
                    <a:pt x="1" y="60"/>
                  </a:cubicBezTo>
                  <a:cubicBezTo>
                    <a:pt x="7" y="58"/>
                    <a:pt x="12" y="57"/>
                    <a:pt x="17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876550" y="2180625"/>
              <a:ext cx="775" cy="750"/>
            </a:xfrm>
            <a:custGeom>
              <a:rect b="b" l="l" r="r" t="t"/>
              <a:pathLst>
                <a:path extrusionOk="0" h="30" w="31">
                  <a:moveTo>
                    <a:pt x="27" y="0"/>
                  </a:moveTo>
                  <a:cubicBezTo>
                    <a:pt x="25" y="0"/>
                    <a:pt x="18" y="8"/>
                    <a:pt x="0" y="30"/>
                  </a:cubicBezTo>
                  <a:cubicBezTo>
                    <a:pt x="15" y="2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2875050" y="2181800"/>
              <a:ext cx="2425" cy="1175"/>
            </a:xfrm>
            <a:custGeom>
              <a:rect b="b" l="l" r="r" t="t"/>
              <a:pathLst>
                <a:path extrusionOk="0" h="47" w="97">
                  <a:moveTo>
                    <a:pt x="69" y="1"/>
                  </a:moveTo>
                  <a:cubicBezTo>
                    <a:pt x="59" y="1"/>
                    <a:pt x="37" y="15"/>
                    <a:pt x="11" y="34"/>
                  </a:cubicBezTo>
                  <a:lnTo>
                    <a:pt x="11" y="34"/>
                  </a:lnTo>
                  <a:cubicBezTo>
                    <a:pt x="11" y="34"/>
                    <a:pt x="11" y="34"/>
                    <a:pt x="11" y="34"/>
                  </a:cubicBezTo>
                  <a:lnTo>
                    <a:pt x="11" y="34"/>
                  </a:lnTo>
                  <a:cubicBezTo>
                    <a:pt x="10" y="34"/>
                    <a:pt x="7" y="36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42"/>
                  </a:lnTo>
                  <a:cubicBezTo>
                    <a:pt x="0" y="44"/>
                    <a:pt x="1" y="45"/>
                    <a:pt x="2" y="45"/>
                  </a:cubicBezTo>
                  <a:cubicBezTo>
                    <a:pt x="2" y="45"/>
                    <a:pt x="2" y="45"/>
                    <a:pt x="2" y="44"/>
                  </a:cubicBezTo>
                  <a:lnTo>
                    <a:pt x="2" y="44"/>
                  </a:lnTo>
                  <a:cubicBezTo>
                    <a:pt x="5" y="46"/>
                    <a:pt x="8" y="47"/>
                    <a:pt x="12" y="47"/>
                  </a:cubicBezTo>
                  <a:cubicBezTo>
                    <a:pt x="38" y="47"/>
                    <a:pt x="97" y="13"/>
                    <a:pt x="87" y="13"/>
                  </a:cubicBezTo>
                  <a:cubicBezTo>
                    <a:pt x="86" y="13"/>
                    <a:pt x="81" y="15"/>
                    <a:pt x="72" y="18"/>
                  </a:cubicBezTo>
                  <a:cubicBezTo>
                    <a:pt x="76" y="6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874450" y="2185525"/>
              <a:ext cx="1825" cy="1250"/>
            </a:xfrm>
            <a:custGeom>
              <a:rect b="b" l="l" r="r" t="t"/>
              <a:pathLst>
                <a:path extrusionOk="0" h="50" w="73">
                  <a:moveTo>
                    <a:pt x="72" y="0"/>
                  </a:moveTo>
                  <a:cubicBezTo>
                    <a:pt x="62" y="0"/>
                    <a:pt x="54" y="5"/>
                    <a:pt x="48" y="12"/>
                  </a:cubicBezTo>
                  <a:lnTo>
                    <a:pt x="48" y="12"/>
                  </a:lnTo>
                  <a:cubicBezTo>
                    <a:pt x="56" y="8"/>
                    <a:pt x="64" y="4"/>
                    <a:pt x="72" y="0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2" y="20"/>
                    <a:pt x="16" y="28"/>
                    <a:pt x="1" y="36"/>
                  </a:cubicBezTo>
                  <a:cubicBezTo>
                    <a:pt x="24" y="36"/>
                    <a:pt x="24" y="48"/>
                    <a:pt x="1" y="48"/>
                  </a:cubicBezTo>
                  <a:cubicBezTo>
                    <a:pt x="4" y="49"/>
                    <a:pt x="7" y="49"/>
                    <a:pt x="10" y="49"/>
                  </a:cubicBezTo>
                  <a:cubicBezTo>
                    <a:pt x="28" y="49"/>
                    <a:pt x="35" y="27"/>
                    <a:pt x="4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2874450" y="2184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24"/>
                  </a:moveTo>
                  <a:cubicBezTo>
                    <a:pt x="48" y="1"/>
                    <a:pt x="48" y="1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2876725" y="2180175"/>
              <a:ext cx="1075" cy="450"/>
            </a:xfrm>
            <a:custGeom>
              <a:rect b="b" l="l" r="r" t="t"/>
              <a:pathLst>
                <a:path extrusionOk="0" h="18" w="43">
                  <a:moveTo>
                    <a:pt x="37" y="0"/>
                  </a:moveTo>
                  <a:cubicBezTo>
                    <a:pt x="34" y="0"/>
                    <a:pt x="25" y="3"/>
                    <a:pt x="5" y="12"/>
                  </a:cubicBezTo>
                  <a:cubicBezTo>
                    <a:pt x="1" y="16"/>
                    <a:pt x="1" y="18"/>
                    <a:pt x="3" y="18"/>
                  </a:cubicBezTo>
                  <a:cubicBezTo>
                    <a:pt x="10" y="18"/>
                    <a:pt x="42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876550" y="217957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12"/>
                  </a:moveTo>
                  <a:cubicBezTo>
                    <a:pt x="36" y="0"/>
                    <a:pt x="36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68800" y="2172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876250" y="217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2866425" y="21807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1"/>
                  </a:move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2875950" y="2178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2872675" y="21830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8" y="1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24" y="6"/>
                    <a:pt x="16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2873400" y="2179850"/>
              <a:ext cx="1725" cy="375"/>
            </a:xfrm>
            <a:custGeom>
              <a:rect b="b" l="l" r="r" t="t"/>
              <a:pathLst>
                <a:path extrusionOk="0" h="15" w="69">
                  <a:moveTo>
                    <a:pt x="31" y="1"/>
                  </a:moveTo>
                  <a:cubicBezTo>
                    <a:pt x="1" y="11"/>
                    <a:pt x="9" y="15"/>
                    <a:pt x="23" y="15"/>
                  </a:cubicBezTo>
                  <a:cubicBezTo>
                    <a:pt x="41" y="15"/>
                    <a:pt x="68" y="9"/>
                    <a:pt x="38" y="2"/>
                  </a:cubicBezTo>
                  <a:lnTo>
                    <a:pt x="38" y="2"/>
                  </a:lnTo>
                  <a:cubicBezTo>
                    <a:pt x="38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2874150" y="2180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2871775" y="21805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0"/>
                  </a:moveTo>
                  <a:lnTo>
                    <a:pt x="32" y="0"/>
                  </a:lnTo>
                  <a:cubicBezTo>
                    <a:pt x="31" y="0"/>
                    <a:pt x="22" y="6"/>
                    <a:pt x="1" y="23"/>
                  </a:cubicBezTo>
                  <a:cubicBezTo>
                    <a:pt x="20" y="1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872075" y="21789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48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871525" y="21801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0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2870225" y="2175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12" y="6"/>
                    <a:pt x="19" y="4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2859725" y="220155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7" y="1"/>
                  </a:moveTo>
                  <a:cubicBezTo>
                    <a:pt x="14" y="1"/>
                    <a:pt x="1" y="21"/>
                    <a:pt x="2" y="21"/>
                  </a:cubicBezTo>
                  <a:cubicBezTo>
                    <a:pt x="3" y="21"/>
                    <a:pt x="8" y="16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860175" y="22024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2889925" y="2183425"/>
              <a:ext cx="925" cy="425"/>
            </a:xfrm>
            <a:custGeom>
              <a:rect b="b" l="l" r="r" t="t"/>
              <a:pathLst>
                <a:path extrusionOk="0" h="17" w="37">
                  <a:moveTo>
                    <a:pt x="37" y="1"/>
                  </a:moveTo>
                  <a:cubicBezTo>
                    <a:pt x="25" y="1"/>
                    <a:pt x="1" y="13"/>
                    <a:pt x="1" y="13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0" y="16"/>
                    <a:pt x="27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886850" y="21839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48" y="0"/>
                  </a:moveTo>
                  <a:cubicBezTo>
                    <a:pt x="35" y="0"/>
                    <a:pt x="1" y="6"/>
                    <a:pt x="40" y="6"/>
                  </a:cubicBezTo>
                  <a:cubicBezTo>
                    <a:pt x="56" y="2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886950" y="21831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25" y="1"/>
                  </a:moveTo>
                  <a:lnTo>
                    <a:pt x="25" y="1"/>
                  </a:lnTo>
                  <a:cubicBezTo>
                    <a:pt x="13" y="6"/>
                    <a:pt x="10" y="9"/>
                    <a:pt x="10" y="12"/>
                  </a:cubicBezTo>
                  <a:lnTo>
                    <a:pt x="10" y="12"/>
                  </a:lnTo>
                  <a:cubicBezTo>
                    <a:pt x="3" y="18"/>
                    <a:pt x="0" y="20"/>
                    <a:pt x="0" y="20"/>
                  </a:cubicBezTo>
                  <a:cubicBezTo>
                    <a:pt x="1" y="20"/>
                    <a:pt x="5" y="17"/>
                    <a:pt x="10" y="13"/>
                  </a:cubicBezTo>
                  <a:lnTo>
                    <a:pt x="10" y="13"/>
                  </a:lnTo>
                  <a:cubicBezTo>
                    <a:pt x="10" y="16"/>
                    <a:pt x="13" y="19"/>
                    <a:pt x="13" y="25"/>
                  </a:cubicBezTo>
                  <a:cubicBezTo>
                    <a:pt x="72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889325" y="21807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3"/>
                  </a:moveTo>
                  <a:cubicBezTo>
                    <a:pt x="25" y="1"/>
                    <a:pt x="13" y="13"/>
                    <a:pt x="13" y="13"/>
                  </a:cubicBezTo>
                  <a:cubicBezTo>
                    <a:pt x="13" y="13"/>
                    <a:pt x="1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2889625" y="2180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2889175" y="218015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11" y="1"/>
                    <a:pt x="0" y="11"/>
                    <a:pt x="11" y="11"/>
                  </a:cubicBezTo>
                  <a:cubicBezTo>
                    <a:pt x="16" y="11"/>
                    <a:pt x="27" y="9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2888450" y="218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2888225" y="218087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1"/>
                  </a:moveTo>
                  <a:cubicBezTo>
                    <a:pt x="22" y="1"/>
                    <a:pt x="1" y="14"/>
                    <a:pt x="5" y="14"/>
                  </a:cubicBezTo>
                  <a:cubicBezTo>
                    <a:pt x="6" y="14"/>
                    <a:pt x="11" y="13"/>
                    <a:pt x="21" y="8"/>
                  </a:cubicBezTo>
                  <a:lnTo>
                    <a:pt x="21" y="8"/>
                  </a:lnTo>
                  <a:cubicBezTo>
                    <a:pt x="21" y="8"/>
                    <a:pt x="21" y="8"/>
                    <a:pt x="21" y="8"/>
                  </a:cubicBezTo>
                  <a:cubicBezTo>
                    <a:pt x="26" y="3"/>
                    <a:pt x="27" y="1"/>
                    <a:pt x="26" y="1"/>
                  </a:cubicBezTo>
                  <a:close/>
                  <a:moveTo>
                    <a:pt x="21" y="8"/>
                  </a:moveTo>
                  <a:lnTo>
                    <a:pt x="21" y="8"/>
                  </a:lnTo>
                  <a:cubicBezTo>
                    <a:pt x="6" y="18"/>
                    <a:pt x="2" y="21"/>
                    <a:pt x="2" y="21"/>
                  </a:cubicBezTo>
                  <a:cubicBezTo>
                    <a:pt x="3" y="21"/>
                    <a:pt x="14" y="14"/>
                    <a:pt x="21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2888150" y="2181050"/>
              <a:ext cx="850" cy="700"/>
            </a:xfrm>
            <a:custGeom>
              <a:rect b="b" l="l" r="r" t="t"/>
              <a:pathLst>
                <a:path extrusionOk="0" h="28" w="34">
                  <a:moveTo>
                    <a:pt x="24" y="1"/>
                  </a:moveTo>
                  <a:cubicBezTo>
                    <a:pt x="24" y="13"/>
                    <a:pt x="12" y="24"/>
                    <a:pt x="0" y="24"/>
                  </a:cubicBezTo>
                  <a:cubicBezTo>
                    <a:pt x="3" y="27"/>
                    <a:pt x="5" y="28"/>
                    <a:pt x="8" y="28"/>
                  </a:cubicBezTo>
                  <a:cubicBezTo>
                    <a:pt x="20" y="28"/>
                    <a:pt x="34" y="10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2886075" y="2183425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12" y="13"/>
                  </a:moveTo>
                  <a:cubicBezTo>
                    <a:pt x="0" y="60"/>
                    <a:pt x="12" y="13"/>
                    <a:pt x="12" y="13"/>
                  </a:cubicBezTo>
                  <a:cubicBezTo>
                    <a:pt x="12" y="13"/>
                    <a:pt x="24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2888450" y="2179425"/>
              <a:ext cx="1125" cy="750"/>
            </a:xfrm>
            <a:custGeom>
              <a:rect b="b" l="l" r="r" t="t"/>
              <a:pathLst>
                <a:path extrusionOk="0" h="30" w="45">
                  <a:moveTo>
                    <a:pt x="43" y="1"/>
                  </a:moveTo>
                  <a:cubicBezTo>
                    <a:pt x="42" y="1"/>
                    <a:pt x="31" y="8"/>
                    <a:pt x="0" y="30"/>
                  </a:cubicBezTo>
                  <a:cubicBezTo>
                    <a:pt x="15" y="22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2887850" y="2180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lnTo>
                    <a:pt x="0" y="13"/>
                  </a:lnTo>
                  <a:cubicBezTo>
                    <a:pt x="0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2886950" y="2181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2"/>
                  </a:moveTo>
                  <a:cubicBezTo>
                    <a:pt x="48" y="0"/>
                    <a:pt x="48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2888725" y="2178550"/>
              <a:ext cx="1050" cy="575"/>
            </a:xfrm>
            <a:custGeom>
              <a:rect b="b" l="l" r="r" t="t"/>
              <a:pathLst>
                <a:path extrusionOk="0" h="23" w="42">
                  <a:moveTo>
                    <a:pt x="42" y="0"/>
                  </a:moveTo>
                  <a:cubicBezTo>
                    <a:pt x="40" y="0"/>
                    <a:pt x="1" y="22"/>
                    <a:pt x="2" y="22"/>
                  </a:cubicBezTo>
                  <a:cubicBezTo>
                    <a:pt x="3" y="22"/>
                    <a:pt x="6" y="21"/>
                    <a:pt x="13" y="17"/>
                  </a:cubicBezTo>
                  <a:cubicBezTo>
                    <a:pt x="35" y="5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2888750" y="2177975"/>
              <a:ext cx="1275" cy="725"/>
            </a:xfrm>
            <a:custGeom>
              <a:rect b="b" l="l" r="r" t="t"/>
              <a:pathLst>
                <a:path extrusionOk="0" h="29" w="51">
                  <a:moveTo>
                    <a:pt x="48" y="1"/>
                  </a:moveTo>
                  <a:cubicBezTo>
                    <a:pt x="44" y="1"/>
                    <a:pt x="14" y="15"/>
                    <a:pt x="0" y="28"/>
                  </a:cubicBezTo>
                  <a:cubicBezTo>
                    <a:pt x="40" y="8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2887850" y="21796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8" y="0"/>
                  </a:moveTo>
                  <a:cubicBezTo>
                    <a:pt x="27" y="0"/>
                    <a:pt x="14" y="10"/>
                    <a:pt x="0" y="23"/>
                  </a:cubicBezTo>
                  <a:cubicBezTo>
                    <a:pt x="22" y="7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2887850" y="2179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2886075" y="21813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36" y="1"/>
                    <a:pt x="24" y="12"/>
                    <a:pt x="0" y="36"/>
                  </a:cubicBezTo>
                  <a:cubicBezTo>
                    <a:pt x="24" y="24"/>
                    <a:pt x="36" y="1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2886650" y="218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" y="1"/>
                    <a:pt x="8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2886950" y="2180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886650" y="2179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24"/>
                    <a:pt x="48" y="0"/>
                    <a:pt x="48" y="0"/>
                  </a:cubicBezTo>
                  <a:cubicBezTo>
                    <a:pt x="37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866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87250" y="2179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8875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lnTo>
                    <a:pt x="12" y="0"/>
                  </a:lnTo>
                  <a:cubicBezTo>
                    <a:pt x="9" y="4"/>
                    <a:pt x="5" y="8"/>
                    <a:pt x="1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2887850" y="2179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887400" y="21795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lnTo>
                    <a:pt x="18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10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882500" y="2178675"/>
              <a:ext cx="4475" cy="2700"/>
            </a:xfrm>
            <a:custGeom>
              <a:rect b="b" l="l" r="r" t="t"/>
              <a:pathLst>
                <a:path extrusionOk="0" h="108" w="179">
                  <a:moveTo>
                    <a:pt x="179" y="0"/>
                  </a:moveTo>
                  <a:lnTo>
                    <a:pt x="179" y="0"/>
                  </a:lnTo>
                  <a:cubicBezTo>
                    <a:pt x="145" y="12"/>
                    <a:pt x="110" y="34"/>
                    <a:pt x="87" y="67"/>
                  </a:cubicBezTo>
                  <a:lnTo>
                    <a:pt x="87" y="67"/>
                  </a:lnTo>
                  <a:cubicBezTo>
                    <a:pt x="119" y="45"/>
                    <a:pt x="149" y="23"/>
                    <a:pt x="179" y="0"/>
                  </a:cubicBezTo>
                  <a:lnTo>
                    <a:pt x="179" y="0"/>
                  </a:lnTo>
                  <a:cubicBezTo>
                    <a:pt x="160" y="14"/>
                    <a:pt x="154" y="19"/>
                    <a:pt x="155" y="19"/>
                  </a:cubicBezTo>
                  <a:cubicBezTo>
                    <a:pt x="155" y="19"/>
                    <a:pt x="171" y="8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179" y="0"/>
                    <a:pt x="179" y="0"/>
                  </a:cubicBezTo>
                  <a:close/>
                  <a:moveTo>
                    <a:pt x="95" y="36"/>
                  </a:moveTo>
                  <a:cubicBezTo>
                    <a:pt x="72" y="60"/>
                    <a:pt x="36" y="84"/>
                    <a:pt x="0" y="96"/>
                  </a:cubicBezTo>
                  <a:cubicBezTo>
                    <a:pt x="10" y="92"/>
                    <a:pt x="17" y="91"/>
                    <a:pt x="21" y="91"/>
                  </a:cubicBezTo>
                  <a:lnTo>
                    <a:pt x="21" y="91"/>
                  </a:lnTo>
                  <a:cubicBezTo>
                    <a:pt x="16" y="93"/>
                    <a:pt x="9" y="98"/>
                    <a:pt x="0" y="108"/>
                  </a:cubicBezTo>
                  <a:cubicBezTo>
                    <a:pt x="25" y="99"/>
                    <a:pt x="33" y="91"/>
                    <a:pt x="22" y="91"/>
                  </a:cubicBezTo>
                  <a:cubicBezTo>
                    <a:pt x="22" y="91"/>
                    <a:pt x="22" y="91"/>
                    <a:pt x="21" y="91"/>
                  </a:cubicBezTo>
                  <a:lnTo>
                    <a:pt x="21" y="91"/>
                  </a:lnTo>
                  <a:cubicBezTo>
                    <a:pt x="23" y="90"/>
                    <a:pt x="24" y="90"/>
                    <a:pt x="25" y="90"/>
                  </a:cubicBezTo>
                  <a:cubicBezTo>
                    <a:pt x="30" y="90"/>
                    <a:pt x="30" y="96"/>
                    <a:pt x="24" y="108"/>
                  </a:cubicBezTo>
                  <a:cubicBezTo>
                    <a:pt x="45" y="95"/>
                    <a:pt x="65" y="82"/>
                    <a:pt x="83" y="69"/>
                  </a:cubicBezTo>
                  <a:lnTo>
                    <a:pt x="83" y="69"/>
                  </a:lnTo>
                  <a:cubicBezTo>
                    <a:pt x="83" y="70"/>
                    <a:pt x="83" y="71"/>
                    <a:pt x="83" y="72"/>
                  </a:cubicBezTo>
                  <a:cubicBezTo>
                    <a:pt x="84" y="70"/>
                    <a:pt x="86" y="69"/>
                    <a:pt x="87" y="67"/>
                  </a:cubicBezTo>
                  <a:lnTo>
                    <a:pt x="87" y="67"/>
                  </a:lnTo>
                  <a:cubicBezTo>
                    <a:pt x="86" y="68"/>
                    <a:pt x="85" y="69"/>
                    <a:pt x="83" y="69"/>
                  </a:cubicBezTo>
                  <a:lnTo>
                    <a:pt x="83" y="69"/>
                  </a:lnTo>
                  <a:cubicBezTo>
                    <a:pt x="84" y="58"/>
                    <a:pt x="84" y="47"/>
                    <a:pt x="9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886950" y="21781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30" y="1"/>
                    <a:pt x="22" y="9"/>
                    <a:pt x="1" y="35"/>
                  </a:cubicBezTo>
                  <a:cubicBezTo>
                    <a:pt x="8" y="28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85475" y="2179000"/>
              <a:ext cx="2125" cy="1475"/>
            </a:xfrm>
            <a:custGeom>
              <a:rect b="b" l="l" r="r" t="t"/>
              <a:pathLst>
                <a:path extrusionOk="0" h="59" w="85">
                  <a:moveTo>
                    <a:pt x="75" y="0"/>
                  </a:moveTo>
                  <a:cubicBezTo>
                    <a:pt x="66" y="0"/>
                    <a:pt x="19" y="40"/>
                    <a:pt x="0" y="59"/>
                  </a:cubicBezTo>
                  <a:cubicBezTo>
                    <a:pt x="10" y="59"/>
                    <a:pt x="84" y="2"/>
                    <a:pt x="84" y="2"/>
                  </a:cubicBezTo>
                  <a:lnTo>
                    <a:pt x="84" y="2"/>
                  </a:lnTo>
                  <a:cubicBezTo>
                    <a:pt x="84" y="2"/>
                    <a:pt x="80" y="5"/>
                    <a:pt x="72" y="11"/>
                  </a:cubicBezTo>
                  <a:cubicBezTo>
                    <a:pt x="77" y="3"/>
                    <a:pt x="78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884575" y="2181350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72" y="1"/>
                  </a:moveTo>
                  <a:cubicBezTo>
                    <a:pt x="54" y="6"/>
                    <a:pt x="45" y="18"/>
                    <a:pt x="36" y="30"/>
                  </a:cubicBezTo>
                  <a:lnTo>
                    <a:pt x="36" y="30"/>
                  </a:lnTo>
                  <a:cubicBezTo>
                    <a:pt x="47" y="19"/>
                    <a:pt x="57" y="8"/>
                    <a:pt x="72" y="1"/>
                  </a:cubicBezTo>
                  <a:close/>
                  <a:moveTo>
                    <a:pt x="36" y="30"/>
                  </a:moveTo>
                  <a:lnTo>
                    <a:pt x="36" y="30"/>
                  </a:lnTo>
                  <a:cubicBezTo>
                    <a:pt x="29" y="37"/>
                    <a:pt x="22" y="43"/>
                    <a:pt x="12" y="48"/>
                  </a:cubicBezTo>
                  <a:cubicBezTo>
                    <a:pt x="16" y="48"/>
                    <a:pt x="18" y="48"/>
                    <a:pt x="21" y="48"/>
                  </a:cubicBezTo>
                  <a:lnTo>
                    <a:pt x="21" y="48"/>
                  </a:lnTo>
                  <a:cubicBezTo>
                    <a:pt x="27" y="43"/>
                    <a:pt x="32" y="36"/>
                    <a:pt x="36" y="30"/>
                  </a:cubicBezTo>
                  <a:close/>
                  <a:moveTo>
                    <a:pt x="21" y="48"/>
                  </a:moveTo>
                  <a:cubicBezTo>
                    <a:pt x="15" y="53"/>
                    <a:pt x="9" y="57"/>
                    <a:pt x="0" y="60"/>
                  </a:cubicBezTo>
                  <a:cubicBezTo>
                    <a:pt x="31" y="50"/>
                    <a:pt x="36" y="48"/>
                    <a:pt x="2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884875" y="21810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31" y="1"/>
                    <a:pt x="22" y="7"/>
                    <a:pt x="0" y="23"/>
                  </a:cubicBezTo>
                  <a:cubicBezTo>
                    <a:pt x="20" y="10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887150" y="2177825"/>
              <a:ext cx="825" cy="675"/>
            </a:xfrm>
            <a:custGeom>
              <a:rect b="b" l="l" r="r" t="t"/>
              <a:pathLst>
                <a:path extrusionOk="0" h="27" w="33">
                  <a:moveTo>
                    <a:pt x="32" y="1"/>
                  </a:moveTo>
                  <a:cubicBezTo>
                    <a:pt x="31" y="1"/>
                    <a:pt x="24" y="6"/>
                    <a:pt x="5" y="22"/>
                  </a:cubicBezTo>
                  <a:cubicBezTo>
                    <a:pt x="2" y="26"/>
                    <a:pt x="0" y="27"/>
                    <a:pt x="1" y="27"/>
                  </a:cubicBezTo>
                  <a:cubicBezTo>
                    <a:pt x="2" y="2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86950" y="21774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36" y="1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883075" y="2170075"/>
              <a:ext cx="775" cy="875"/>
            </a:xfrm>
            <a:custGeom>
              <a:rect b="b" l="l" r="r" t="t"/>
              <a:pathLst>
                <a:path extrusionOk="0" h="35" w="31">
                  <a:moveTo>
                    <a:pt x="30" y="0"/>
                  </a:moveTo>
                  <a:cubicBezTo>
                    <a:pt x="30" y="0"/>
                    <a:pt x="23" y="9"/>
                    <a:pt x="1" y="35"/>
                  </a:cubicBezTo>
                  <a:cubicBezTo>
                    <a:pt x="9" y="27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875775" y="216855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cubicBezTo>
                    <a:pt x="8" y="15"/>
                    <a:pt x="1" y="19"/>
                    <a:pt x="2" y="19"/>
                  </a:cubicBezTo>
                  <a:cubicBezTo>
                    <a:pt x="3" y="19"/>
                    <a:pt x="24" y="8"/>
                    <a:pt x="31" y="1"/>
                  </a:cubicBezTo>
                  <a:lnTo>
                    <a:pt x="31" y="1"/>
                  </a:lnTo>
                  <a:cubicBezTo>
                    <a:pt x="25" y="7"/>
                    <a:pt x="25" y="9"/>
                    <a:pt x="27" y="9"/>
                  </a:cubicBezTo>
                  <a:cubicBezTo>
                    <a:pt x="28" y="9"/>
                    <a:pt x="31" y="7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884800" y="21748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27" y="1"/>
                  </a:moveTo>
                  <a:cubicBezTo>
                    <a:pt x="18" y="10"/>
                    <a:pt x="0" y="28"/>
                    <a:pt x="6" y="28"/>
                  </a:cubicBezTo>
                  <a:cubicBezTo>
                    <a:pt x="8" y="28"/>
                    <a:pt x="11" y="27"/>
                    <a:pt x="15" y="24"/>
                  </a:cubicBezTo>
                  <a:cubicBezTo>
                    <a:pt x="27" y="1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885025" y="21743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3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2" y="15"/>
                  </a:cubicBezTo>
                  <a:cubicBezTo>
                    <a:pt x="6" y="15"/>
                    <a:pt x="27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288040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288665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886650" y="2176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874750" y="2174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340750" y="1903075"/>
              <a:ext cx="546525" cy="311925"/>
            </a:xfrm>
            <a:custGeom>
              <a:rect b="b" l="l" r="r" t="t"/>
              <a:pathLst>
                <a:path extrusionOk="0" h="12477" w="21861">
                  <a:moveTo>
                    <a:pt x="12990" y="11"/>
                  </a:moveTo>
                  <a:cubicBezTo>
                    <a:pt x="12991" y="11"/>
                    <a:pt x="12992" y="12"/>
                    <a:pt x="12994" y="12"/>
                  </a:cubicBezTo>
                  <a:lnTo>
                    <a:pt x="12994" y="12"/>
                  </a:lnTo>
                  <a:cubicBezTo>
                    <a:pt x="12993" y="11"/>
                    <a:pt x="12992" y="11"/>
                    <a:pt x="12990" y="11"/>
                  </a:cubicBezTo>
                  <a:close/>
                  <a:moveTo>
                    <a:pt x="12848" y="83"/>
                  </a:moveTo>
                  <a:cubicBezTo>
                    <a:pt x="12847" y="83"/>
                    <a:pt x="12847" y="83"/>
                    <a:pt x="12847" y="83"/>
                  </a:cubicBezTo>
                  <a:lnTo>
                    <a:pt x="12847" y="83"/>
                  </a:lnTo>
                  <a:cubicBezTo>
                    <a:pt x="12848" y="83"/>
                    <a:pt x="12849" y="83"/>
                    <a:pt x="12848" y="83"/>
                  </a:cubicBezTo>
                  <a:close/>
                  <a:moveTo>
                    <a:pt x="19265" y="83"/>
                  </a:moveTo>
                  <a:cubicBezTo>
                    <a:pt x="19265" y="83"/>
                    <a:pt x="19266" y="84"/>
                    <a:pt x="19268" y="84"/>
                  </a:cubicBezTo>
                  <a:lnTo>
                    <a:pt x="19268" y="84"/>
                  </a:lnTo>
                  <a:cubicBezTo>
                    <a:pt x="19267" y="84"/>
                    <a:pt x="19266" y="83"/>
                    <a:pt x="19265" y="83"/>
                  </a:cubicBezTo>
                  <a:close/>
                  <a:moveTo>
                    <a:pt x="13872" y="80"/>
                  </a:moveTo>
                  <a:cubicBezTo>
                    <a:pt x="13875" y="80"/>
                    <a:pt x="13883" y="83"/>
                    <a:pt x="13895" y="83"/>
                  </a:cubicBezTo>
                  <a:lnTo>
                    <a:pt x="13883" y="94"/>
                  </a:lnTo>
                  <a:cubicBezTo>
                    <a:pt x="13872" y="83"/>
                    <a:pt x="13869" y="80"/>
                    <a:pt x="13872" y="80"/>
                  </a:cubicBezTo>
                  <a:close/>
                  <a:moveTo>
                    <a:pt x="5525" y="94"/>
                  </a:moveTo>
                  <a:cubicBezTo>
                    <a:pt x="5526" y="95"/>
                    <a:pt x="5526" y="95"/>
                    <a:pt x="5527" y="95"/>
                  </a:cubicBezTo>
                  <a:lnTo>
                    <a:pt x="5527" y="95"/>
                  </a:lnTo>
                  <a:cubicBezTo>
                    <a:pt x="5526" y="95"/>
                    <a:pt x="5526" y="95"/>
                    <a:pt x="5525" y="94"/>
                  </a:cubicBezTo>
                  <a:close/>
                  <a:moveTo>
                    <a:pt x="7720" y="114"/>
                  </a:moveTo>
                  <a:cubicBezTo>
                    <a:pt x="7717" y="114"/>
                    <a:pt x="7713" y="115"/>
                    <a:pt x="7709" y="117"/>
                  </a:cubicBezTo>
                  <a:lnTo>
                    <a:pt x="7709" y="117"/>
                  </a:lnTo>
                  <a:cubicBezTo>
                    <a:pt x="7708" y="117"/>
                    <a:pt x="7708" y="117"/>
                    <a:pt x="7708" y="117"/>
                  </a:cubicBezTo>
                  <a:cubicBezTo>
                    <a:pt x="7693" y="117"/>
                    <a:pt x="7688" y="120"/>
                    <a:pt x="7690" y="125"/>
                  </a:cubicBezTo>
                  <a:lnTo>
                    <a:pt x="7690" y="125"/>
                  </a:lnTo>
                  <a:cubicBezTo>
                    <a:pt x="7697" y="122"/>
                    <a:pt x="7703" y="119"/>
                    <a:pt x="7709" y="117"/>
                  </a:cubicBezTo>
                  <a:lnTo>
                    <a:pt x="7709" y="117"/>
                  </a:lnTo>
                  <a:cubicBezTo>
                    <a:pt x="7714" y="117"/>
                    <a:pt x="7720" y="117"/>
                    <a:pt x="7728" y="118"/>
                  </a:cubicBezTo>
                  <a:cubicBezTo>
                    <a:pt x="7727" y="116"/>
                    <a:pt x="7724" y="114"/>
                    <a:pt x="7720" y="114"/>
                  </a:cubicBezTo>
                  <a:close/>
                  <a:moveTo>
                    <a:pt x="18432" y="166"/>
                  </a:moveTo>
                  <a:cubicBezTo>
                    <a:pt x="18433" y="168"/>
                    <a:pt x="18439" y="170"/>
                    <a:pt x="18450" y="171"/>
                  </a:cubicBezTo>
                  <a:lnTo>
                    <a:pt x="18450" y="171"/>
                  </a:lnTo>
                  <a:cubicBezTo>
                    <a:pt x="18443" y="169"/>
                    <a:pt x="18437" y="168"/>
                    <a:pt x="18432" y="166"/>
                  </a:cubicBezTo>
                  <a:close/>
                  <a:moveTo>
                    <a:pt x="14186" y="194"/>
                  </a:moveTo>
                  <a:cubicBezTo>
                    <a:pt x="14180" y="194"/>
                    <a:pt x="14175" y="196"/>
                    <a:pt x="14169" y="202"/>
                  </a:cubicBezTo>
                  <a:cubicBezTo>
                    <a:pt x="14177" y="198"/>
                    <a:pt x="14183" y="195"/>
                    <a:pt x="14189" y="194"/>
                  </a:cubicBezTo>
                  <a:lnTo>
                    <a:pt x="14189" y="194"/>
                  </a:lnTo>
                  <a:cubicBezTo>
                    <a:pt x="14188" y="194"/>
                    <a:pt x="14187" y="194"/>
                    <a:pt x="14186" y="194"/>
                  </a:cubicBezTo>
                  <a:close/>
                  <a:moveTo>
                    <a:pt x="16438" y="191"/>
                  </a:moveTo>
                  <a:cubicBezTo>
                    <a:pt x="16422" y="193"/>
                    <a:pt x="16408" y="197"/>
                    <a:pt x="16396" y="202"/>
                  </a:cubicBezTo>
                  <a:cubicBezTo>
                    <a:pt x="16399" y="198"/>
                    <a:pt x="16416" y="194"/>
                    <a:pt x="16438" y="191"/>
                  </a:cubicBezTo>
                  <a:close/>
                  <a:moveTo>
                    <a:pt x="14193" y="194"/>
                  </a:moveTo>
                  <a:cubicBezTo>
                    <a:pt x="14192" y="194"/>
                    <a:pt x="14190" y="194"/>
                    <a:pt x="14189" y="194"/>
                  </a:cubicBezTo>
                  <a:lnTo>
                    <a:pt x="14189" y="194"/>
                  </a:lnTo>
                  <a:cubicBezTo>
                    <a:pt x="14196" y="195"/>
                    <a:pt x="14203" y="199"/>
                    <a:pt x="14211" y="204"/>
                  </a:cubicBezTo>
                  <a:lnTo>
                    <a:pt x="14211" y="204"/>
                  </a:lnTo>
                  <a:cubicBezTo>
                    <a:pt x="14206" y="197"/>
                    <a:pt x="14200" y="194"/>
                    <a:pt x="14193" y="194"/>
                  </a:cubicBezTo>
                  <a:close/>
                  <a:moveTo>
                    <a:pt x="13785" y="233"/>
                  </a:moveTo>
                  <a:cubicBezTo>
                    <a:pt x="13781" y="233"/>
                    <a:pt x="13779" y="234"/>
                    <a:pt x="13776" y="237"/>
                  </a:cubicBezTo>
                  <a:cubicBezTo>
                    <a:pt x="13789" y="244"/>
                    <a:pt x="13802" y="249"/>
                    <a:pt x="13813" y="252"/>
                  </a:cubicBezTo>
                  <a:lnTo>
                    <a:pt x="13813" y="252"/>
                  </a:lnTo>
                  <a:cubicBezTo>
                    <a:pt x="13804" y="241"/>
                    <a:pt x="13793" y="233"/>
                    <a:pt x="13785" y="233"/>
                  </a:cubicBezTo>
                  <a:close/>
                  <a:moveTo>
                    <a:pt x="13252" y="249"/>
                  </a:moveTo>
                  <a:lnTo>
                    <a:pt x="13252" y="249"/>
                  </a:lnTo>
                  <a:cubicBezTo>
                    <a:pt x="13252" y="251"/>
                    <a:pt x="13252" y="253"/>
                    <a:pt x="13251" y="254"/>
                  </a:cubicBezTo>
                  <a:lnTo>
                    <a:pt x="13251" y="254"/>
                  </a:lnTo>
                  <a:cubicBezTo>
                    <a:pt x="13252" y="252"/>
                    <a:pt x="13252" y="251"/>
                    <a:pt x="13252" y="249"/>
                  </a:cubicBezTo>
                  <a:close/>
                  <a:moveTo>
                    <a:pt x="12536" y="261"/>
                  </a:moveTo>
                  <a:cubicBezTo>
                    <a:pt x="12534" y="261"/>
                    <a:pt x="12532" y="261"/>
                    <a:pt x="12530" y="263"/>
                  </a:cubicBezTo>
                  <a:lnTo>
                    <a:pt x="12530" y="263"/>
                  </a:lnTo>
                  <a:cubicBezTo>
                    <a:pt x="12533" y="262"/>
                    <a:pt x="12536" y="261"/>
                    <a:pt x="12538" y="261"/>
                  </a:cubicBezTo>
                  <a:cubicBezTo>
                    <a:pt x="12537" y="261"/>
                    <a:pt x="12537" y="261"/>
                    <a:pt x="12536" y="261"/>
                  </a:cubicBezTo>
                  <a:close/>
                  <a:moveTo>
                    <a:pt x="13752" y="273"/>
                  </a:moveTo>
                  <a:cubicBezTo>
                    <a:pt x="13755" y="276"/>
                    <a:pt x="13759" y="278"/>
                    <a:pt x="13763" y="280"/>
                  </a:cubicBezTo>
                  <a:lnTo>
                    <a:pt x="13763" y="280"/>
                  </a:lnTo>
                  <a:cubicBezTo>
                    <a:pt x="13760" y="278"/>
                    <a:pt x="13756" y="276"/>
                    <a:pt x="13752" y="273"/>
                  </a:cubicBezTo>
                  <a:close/>
                  <a:moveTo>
                    <a:pt x="13252" y="249"/>
                  </a:move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1" y="250"/>
                    <a:pt x="13249" y="251"/>
                    <a:pt x="13247" y="251"/>
                  </a:cubicBezTo>
                  <a:lnTo>
                    <a:pt x="13247" y="251"/>
                  </a:lnTo>
                  <a:cubicBezTo>
                    <a:pt x="13247" y="253"/>
                    <a:pt x="13248" y="255"/>
                    <a:pt x="13250" y="255"/>
                  </a:cubicBezTo>
                  <a:cubicBezTo>
                    <a:pt x="13250" y="255"/>
                    <a:pt x="13251" y="254"/>
                    <a:pt x="13251" y="254"/>
                  </a:cubicBezTo>
                  <a:lnTo>
                    <a:pt x="13251" y="254"/>
                  </a:lnTo>
                  <a:cubicBezTo>
                    <a:pt x="13246" y="274"/>
                    <a:pt x="13236" y="282"/>
                    <a:pt x="13230" y="282"/>
                  </a:cubicBezTo>
                  <a:cubicBezTo>
                    <a:pt x="13220" y="282"/>
                    <a:pt x="13217" y="265"/>
                    <a:pt x="13247" y="251"/>
                  </a:cubicBezTo>
                  <a:lnTo>
                    <a:pt x="13247" y="251"/>
                  </a:lnTo>
                  <a:cubicBezTo>
                    <a:pt x="13247" y="250"/>
                    <a:pt x="13249" y="249"/>
                    <a:pt x="13252" y="249"/>
                  </a:cubicBezTo>
                  <a:close/>
                  <a:moveTo>
                    <a:pt x="11943" y="214"/>
                  </a:moveTo>
                  <a:cubicBezTo>
                    <a:pt x="11967" y="273"/>
                    <a:pt x="11943" y="297"/>
                    <a:pt x="11895" y="297"/>
                  </a:cubicBezTo>
                  <a:cubicBezTo>
                    <a:pt x="11907" y="261"/>
                    <a:pt x="11931" y="237"/>
                    <a:pt x="11943" y="214"/>
                  </a:cubicBezTo>
                  <a:close/>
                  <a:moveTo>
                    <a:pt x="13763" y="280"/>
                  </a:moveTo>
                  <a:cubicBezTo>
                    <a:pt x="13793" y="300"/>
                    <a:pt x="13812" y="308"/>
                    <a:pt x="13823" y="308"/>
                  </a:cubicBezTo>
                  <a:cubicBezTo>
                    <a:pt x="13832" y="308"/>
                    <a:pt x="13835" y="303"/>
                    <a:pt x="13835" y="295"/>
                  </a:cubicBezTo>
                  <a:lnTo>
                    <a:pt x="13835" y="295"/>
                  </a:lnTo>
                  <a:cubicBezTo>
                    <a:pt x="13804" y="293"/>
                    <a:pt x="13779" y="288"/>
                    <a:pt x="13763" y="280"/>
                  </a:cubicBezTo>
                  <a:close/>
                  <a:moveTo>
                    <a:pt x="14038" y="356"/>
                  </a:moveTo>
                  <a:cubicBezTo>
                    <a:pt x="14032" y="358"/>
                    <a:pt x="14027" y="359"/>
                    <a:pt x="14021" y="359"/>
                  </a:cubicBezTo>
                  <a:lnTo>
                    <a:pt x="14021" y="359"/>
                  </a:lnTo>
                  <a:cubicBezTo>
                    <a:pt x="14027" y="358"/>
                    <a:pt x="14033" y="357"/>
                    <a:pt x="14038" y="356"/>
                  </a:cubicBezTo>
                  <a:close/>
                  <a:moveTo>
                    <a:pt x="13260" y="279"/>
                  </a:moveTo>
                  <a:cubicBezTo>
                    <a:pt x="13324" y="279"/>
                    <a:pt x="13404" y="319"/>
                    <a:pt x="13463" y="321"/>
                  </a:cubicBezTo>
                  <a:lnTo>
                    <a:pt x="13463" y="321"/>
                  </a:lnTo>
                  <a:cubicBezTo>
                    <a:pt x="13469" y="334"/>
                    <a:pt x="13483" y="362"/>
                    <a:pt x="13488" y="368"/>
                  </a:cubicBezTo>
                  <a:lnTo>
                    <a:pt x="13488" y="368"/>
                  </a:lnTo>
                  <a:cubicBezTo>
                    <a:pt x="13402" y="358"/>
                    <a:pt x="13316" y="341"/>
                    <a:pt x="13230" y="341"/>
                  </a:cubicBezTo>
                  <a:cubicBezTo>
                    <a:pt x="13210" y="341"/>
                    <a:pt x="13190" y="342"/>
                    <a:pt x="13169" y="344"/>
                  </a:cubicBezTo>
                  <a:cubicBezTo>
                    <a:pt x="13187" y="295"/>
                    <a:pt x="13221" y="279"/>
                    <a:pt x="13260" y="279"/>
                  </a:cubicBezTo>
                  <a:close/>
                  <a:moveTo>
                    <a:pt x="13537" y="363"/>
                  </a:moveTo>
                  <a:cubicBezTo>
                    <a:pt x="13551" y="363"/>
                    <a:pt x="13562" y="364"/>
                    <a:pt x="13550" y="368"/>
                  </a:cubicBezTo>
                  <a:cubicBezTo>
                    <a:pt x="13463" y="368"/>
                    <a:pt x="13508" y="363"/>
                    <a:pt x="13537" y="363"/>
                  </a:cubicBezTo>
                  <a:close/>
                  <a:moveTo>
                    <a:pt x="12907" y="166"/>
                  </a:moveTo>
                  <a:cubicBezTo>
                    <a:pt x="13023" y="253"/>
                    <a:pt x="12967" y="300"/>
                    <a:pt x="12979" y="372"/>
                  </a:cubicBezTo>
                  <a:lnTo>
                    <a:pt x="12979" y="372"/>
                  </a:lnTo>
                  <a:cubicBezTo>
                    <a:pt x="12939" y="326"/>
                    <a:pt x="12833" y="336"/>
                    <a:pt x="12907" y="166"/>
                  </a:cubicBezTo>
                  <a:close/>
                  <a:moveTo>
                    <a:pt x="11026" y="356"/>
                  </a:moveTo>
                  <a:cubicBezTo>
                    <a:pt x="11038" y="356"/>
                    <a:pt x="11050" y="356"/>
                    <a:pt x="11062" y="368"/>
                  </a:cubicBezTo>
                  <a:cubicBezTo>
                    <a:pt x="11062" y="373"/>
                    <a:pt x="11058" y="376"/>
                    <a:pt x="11052" y="376"/>
                  </a:cubicBezTo>
                  <a:cubicBezTo>
                    <a:pt x="11044" y="376"/>
                    <a:pt x="11033" y="370"/>
                    <a:pt x="11026" y="356"/>
                  </a:cubicBezTo>
                  <a:close/>
                  <a:moveTo>
                    <a:pt x="11943" y="368"/>
                  </a:moveTo>
                  <a:cubicBezTo>
                    <a:pt x="11943" y="368"/>
                    <a:pt x="11943" y="380"/>
                    <a:pt x="11943" y="380"/>
                  </a:cubicBezTo>
                  <a:cubicBezTo>
                    <a:pt x="11931" y="380"/>
                    <a:pt x="11931" y="368"/>
                    <a:pt x="11943" y="368"/>
                  </a:cubicBezTo>
                  <a:close/>
                  <a:moveTo>
                    <a:pt x="7318" y="382"/>
                  </a:moveTo>
                  <a:lnTo>
                    <a:pt x="7318" y="382"/>
                  </a:lnTo>
                  <a:cubicBezTo>
                    <a:pt x="7319" y="385"/>
                    <a:pt x="7321" y="388"/>
                    <a:pt x="7323" y="392"/>
                  </a:cubicBezTo>
                  <a:cubicBezTo>
                    <a:pt x="7317" y="386"/>
                    <a:pt x="7316" y="383"/>
                    <a:pt x="7318" y="382"/>
                  </a:cubicBezTo>
                  <a:close/>
                  <a:moveTo>
                    <a:pt x="7354" y="355"/>
                  </a:moveTo>
                  <a:cubicBezTo>
                    <a:pt x="7386" y="355"/>
                    <a:pt x="7429" y="367"/>
                    <a:pt x="7442" y="380"/>
                  </a:cubicBezTo>
                  <a:cubicBezTo>
                    <a:pt x="7395" y="392"/>
                    <a:pt x="7359" y="392"/>
                    <a:pt x="7323" y="392"/>
                  </a:cubicBezTo>
                  <a:cubicBezTo>
                    <a:pt x="7347" y="392"/>
                    <a:pt x="7328" y="382"/>
                    <a:pt x="7320" y="382"/>
                  </a:cubicBezTo>
                  <a:cubicBezTo>
                    <a:pt x="7320" y="382"/>
                    <a:pt x="7319" y="382"/>
                    <a:pt x="7318" y="382"/>
                  </a:cubicBezTo>
                  <a:lnTo>
                    <a:pt x="7318" y="382"/>
                  </a:lnTo>
                  <a:cubicBezTo>
                    <a:pt x="7312" y="362"/>
                    <a:pt x="7330" y="355"/>
                    <a:pt x="7354" y="355"/>
                  </a:cubicBezTo>
                  <a:close/>
                  <a:moveTo>
                    <a:pt x="11974" y="360"/>
                  </a:moveTo>
                  <a:cubicBezTo>
                    <a:pt x="11978" y="360"/>
                    <a:pt x="11990" y="368"/>
                    <a:pt x="12014" y="392"/>
                  </a:cubicBezTo>
                  <a:cubicBezTo>
                    <a:pt x="11990" y="392"/>
                    <a:pt x="11967" y="360"/>
                    <a:pt x="11974" y="360"/>
                  </a:cubicBezTo>
                  <a:close/>
                  <a:moveTo>
                    <a:pt x="12647" y="353"/>
                  </a:moveTo>
                  <a:lnTo>
                    <a:pt x="12647" y="353"/>
                  </a:lnTo>
                  <a:cubicBezTo>
                    <a:pt x="12636" y="358"/>
                    <a:pt x="12626" y="364"/>
                    <a:pt x="12616" y="371"/>
                  </a:cubicBezTo>
                  <a:lnTo>
                    <a:pt x="12616" y="371"/>
                  </a:lnTo>
                  <a:cubicBezTo>
                    <a:pt x="12614" y="374"/>
                    <a:pt x="12612" y="377"/>
                    <a:pt x="12609" y="380"/>
                  </a:cubicBezTo>
                  <a:cubicBezTo>
                    <a:pt x="12639" y="393"/>
                    <a:pt x="12661" y="400"/>
                    <a:pt x="12677" y="400"/>
                  </a:cubicBezTo>
                  <a:lnTo>
                    <a:pt x="12677" y="400"/>
                  </a:lnTo>
                  <a:cubicBezTo>
                    <a:pt x="12670" y="377"/>
                    <a:pt x="12661" y="356"/>
                    <a:pt x="12647" y="353"/>
                  </a:cubicBezTo>
                  <a:close/>
                  <a:moveTo>
                    <a:pt x="7192" y="344"/>
                  </a:moveTo>
                  <a:lnTo>
                    <a:pt x="7192" y="344"/>
                  </a:lnTo>
                  <a:cubicBezTo>
                    <a:pt x="7180" y="368"/>
                    <a:pt x="7180" y="380"/>
                    <a:pt x="7192" y="404"/>
                  </a:cubicBezTo>
                  <a:lnTo>
                    <a:pt x="7073" y="404"/>
                  </a:lnTo>
                  <a:cubicBezTo>
                    <a:pt x="7097" y="404"/>
                    <a:pt x="7094" y="399"/>
                    <a:pt x="7086" y="399"/>
                  </a:cubicBezTo>
                  <a:cubicBezTo>
                    <a:pt x="7082" y="399"/>
                    <a:pt x="7077" y="400"/>
                    <a:pt x="7073" y="404"/>
                  </a:cubicBezTo>
                  <a:cubicBezTo>
                    <a:pt x="7085" y="380"/>
                    <a:pt x="7145" y="356"/>
                    <a:pt x="7192" y="344"/>
                  </a:cubicBezTo>
                  <a:close/>
                  <a:moveTo>
                    <a:pt x="12070" y="393"/>
                  </a:moveTo>
                  <a:cubicBezTo>
                    <a:pt x="12068" y="393"/>
                    <a:pt x="12066" y="396"/>
                    <a:pt x="12062" y="404"/>
                  </a:cubicBezTo>
                  <a:cubicBezTo>
                    <a:pt x="12070" y="404"/>
                    <a:pt x="12072" y="393"/>
                    <a:pt x="12070" y="393"/>
                  </a:cubicBezTo>
                  <a:close/>
                  <a:moveTo>
                    <a:pt x="13864" y="119"/>
                  </a:moveTo>
                  <a:cubicBezTo>
                    <a:pt x="13915" y="119"/>
                    <a:pt x="13886" y="232"/>
                    <a:pt x="13895" y="261"/>
                  </a:cubicBezTo>
                  <a:cubicBezTo>
                    <a:pt x="13869" y="261"/>
                    <a:pt x="13844" y="261"/>
                    <a:pt x="13813" y="252"/>
                  </a:cubicBezTo>
                  <a:lnTo>
                    <a:pt x="13813" y="252"/>
                  </a:lnTo>
                  <a:cubicBezTo>
                    <a:pt x="13825" y="266"/>
                    <a:pt x="13834" y="284"/>
                    <a:pt x="13835" y="295"/>
                  </a:cubicBezTo>
                  <a:lnTo>
                    <a:pt x="13835" y="295"/>
                  </a:lnTo>
                  <a:cubicBezTo>
                    <a:pt x="13874" y="299"/>
                    <a:pt x="13921" y="300"/>
                    <a:pt x="13967" y="300"/>
                  </a:cubicBezTo>
                  <a:cubicBezTo>
                    <a:pt x="13998" y="300"/>
                    <a:pt x="14028" y="299"/>
                    <a:pt x="14054" y="299"/>
                  </a:cubicBezTo>
                  <a:cubicBezTo>
                    <a:pt x="14107" y="299"/>
                    <a:pt x="14145" y="301"/>
                    <a:pt x="14145" y="309"/>
                  </a:cubicBezTo>
                  <a:cubicBezTo>
                    <a:pt x="14145" y="333"/>
                    <a:pt x="13907" y="344"/>
                    <a:pt x="14038" y="356"/>
                  </a:cubicBezTo>
                  <a:cubicBezTo>
                    <a:pt x="14013" y="355"/>
                    <a:pt x="13993" y="354"/>
                    <a:pt x="13977" y="354"/>
                  </a:cubicBezTo>
                  <a:cubicBezTo>
                    <a:pt x="13915" y="354"/>
                    <a:pt x="13920" y="365"/>
                    <a:pt x="13962" y="365"/>
                  </a:cubicBezTo>
                  <a:cubicBezTo>
                    <a:pt x="13977" y="365"/>
                    <a:pt x="13997" y="363"/>
                    <a:pt x="14021" y="359"/>
                  </a:cubicBezTo>
                  <a:lnTo>
                    <a:pt x="14021" y="359"/>
                  </a:lnTo>
                  <a:cubicBezTo>
                    <a:pt x="13896" y="382"/>
                    <a:pt x="13771" y="404"/>
                    <a:pt x="13645" y="404"/>
                  </a:cubicBezTo>
                  <a:cubicBezTo>
                    <a:pt x="13659" y="390"/>
                    <a:pt x="13659" y="385"/>
                    <a:pt x="13650" y="385"/>
                  </a:cubicBezTo>
                  <a:cubicBezTo>
                    <a:pt x="13632" y="385"/>
                    <a:pt x="13578" y="406"/>
                    <a:pt x="13541" y="406"/>
                  </a:cubicBezTo>
                  <a:cubicBezTo>
                    <a:pt x="13536" y="406"/>
                    <a:pt x="13531" y="405"/>
                    <a:pt x="13526" y="404"/>
                  </a:cubicBezTo>
                  <a:cubicBezTo>
                    <a:pt x="13534" y="388"/>
                    <a:pt x="13547" y="378"/>
                    <a:pt x="13566" y="372"/>
                  </a:cubicBezTo>
                  <a:lnTo>
                    <a:pt x="13566" y="372"/>
                  </a:lnTo>
                  <a:cubicBezTo>
                    <a:pt x="13567" y="373"/>
                    <a:pt x="13568" y="373"/>
                    <a:pt x="13570" y="373"/>
                  </a:cubicBezTo>
                  <a:cubicBezTo>
                    <a:pt x="13576" y="373"/>
                    <a:pt x="13585" y="371"/>
                    <a:pt x="13598" y="368"/>
                  </a:cubicBezTo>
                  <a:cubicBezTo>
                    <a:pt x="13586" y="368"/>
                    <a:pt x="13575" y="370"/>
                    <a:pt x="13566" y="372"/>
                  </a:cubicBezTo>
                  <a:lnTo>
                    <a:pt x="13566" y="372"/>
                  </a:lnTo>
                  <a:cubicBezTo>
                    <a:pt x="13560" y="370"/>
                    <a:pt x="13576" y="360"/>
                    <a:pt x="13622" y="344"/>
                  </a:cubicBezTo>
                  <a:cubicBezTo>
                    <a:pt x="13602" y="330"/>
                    <a:pt x="13584" y="323"/>
                    <a:pt x="13567" y="323"/>
                  </a:cubicBezTo>
                  <a:cubicBezTo>
                    <a:pt x="13544" y="323"/>
                    <a:pt x="13523" y="336"/>
                    <a:pt x="13502" y="356"/>
                  </a:cubicBezTo>
                  <a:cubicBezTo>
                    <a:pt x="13502" y="330"/>
                    <a:pt x="13509" y="313"/>
                    <a:pt x="13523" y="306"/>
                  </a:cubicBezTo>
                  <a:lnTo>
                    <a:pt x="13523" y="306"/>
                  </a:lnTo>
                  <a:cubicBezTo>
                    <a:pt x="13539" y="313"/>
                    <a:pt x="13566" y="319"/>
                    <a:pt x="13610" y="321"/>
                  </a:cubicBezTo>
                  <a:cubicBezTo>
                    <a:pt x="13583" y="307"/>
                    <a:pt x="13561" y="301"/>
                    <a:pt x="13544" y="301"/>
                  </a:cubicBezTo>
                  <a:cubicBezTo>
                    <a:pt x="13536" y="301"/>
                    <a:pt x="13529" y="302"/>
                    <a:pt x="13523" y="306"/>
                  </a:cubicBezTo>
                  <a:lnTo>
                    <a:pt x="13523" y="306"/>
                  </a:lnTo>
                  <a:cubicBezTo>
                    <a:pt x="13453" y="271"/>
                    <a:pt x="13620" y="193"/>
                    <a:pt x="13669" y="193"/>
                  </a:cubicBezTo>
                  <a:cubicBezTo>
                    <a:pt x="13678" y="193"/>
                    <a:pt x="13683" y="195"/>
                    <a:pt x="13681" y="202"/>
                  </a:cubicBezTo>
                  <a:cubicBezTo>
                    <a:pt x="13678" y="223"/>
                    <a:pt x="13684" y="231"/>
                    <a:pt x="13694" y="231"/>
                  </a:cubicBezTo>
                  <a:cubicBezTo>
                    <a:pt x="13727" y="231"/>
                    <a:pt x="13807" y="148"/>
                    <a:pt x="13812" y="142"/>
                  </a:cubicBezTo>
                  <a:lnTo>
                    <a:pt x="13812" y="142"/>
                  </a:lnTo>
                  <a:cubicBezTo>
                    <a:pt x="13836" y="126"/>
                    <a:pt x="13852" y="119"/>
                    <a:pt x="13864" y="119"/>
                  </a:cubicBezTo>
                  <a:close/>
                  <a:moveTo>
                    <a:pt x="7737" y="389"/>
                  </a:moveTo>
                  <a:lnTo>
                    <a:pt x="7737" y="389"/>
                  </a:lnTo>
                  <a:cubicBezTo>
                    <a:pt x="7725" y="394"/>
                    <a:pt x="7720" y="408"/>
                    <a:pt x="7723" y="408"/>
                  </a:cubicBezTo>
                  <a:cubicBezTo>
                    <a:pt x="7725" y="408"/>
                    <a:pt x="7730" y="404"/>
                    <a:pt x="7737" y="389"/>
                  </a:cubicBezTo>
                  <a:close/>
                  <a:moveTo>
                    <a:pt x="12093" y="353"/>
                  </a:moveTo>
                  <a:cubicBezTo>
                    <a:pt x="12098" y="353"/>
                    <a:pt x="12103" y="354"/>
                    <a:pt x="12109" y="356"/>
                  </a:cubicBezTo>
                  <a:cubicBezTo>
                    <a:pt x="12118" y="391"/>
                    <a:pt x="12114" y="413"/>
                    <a:pt x="12093" y="413"/>
                  </a:cubicBezTo>
                  <a:cubicBezTo>
                    <a:pt x="12085" y="413"/>
                    <a:pt x="12075" y="410"/>
                    <a:pt x="12062" y="404"/>
                  </a:cubicBezTo>
                  <a:cubicBezTo>
                    <a:pt x="12062" y="375"/>
                    <a:pt x="12070" y="353"/>
                    <a:pt x="12093" y="353"/>
                  </a:cubicBezTo>
                  <a:close/>
                  <a:moveTo>
                    <a:pt x="13370" y="368"/>
                  </a:moveTo>
                  <a:lnTo>
                    <a:pt x="13370" y="368"/>
                  </a:lnTo>
                  <a:cubicBezTo>
                    <a:pt x="13387" y="379"/>
                    <a:pt x="13423" y="382"/>
                    <a:pt x="13458" y="382"/>
                  </a:cubicBezTo>
                  <a:cubicBezTo>
                    <a:pt x="13489" y="382"/>
                    <a:pt x="13519" y="380"/>
                    <a:pt x="13538" y="380"/>
                  </a:cubicBezTo>
                  <a:cubicBezTo>
                    <a:pt x="13514" y="380"/>
                    <a:pt x="13514" y="392"/>
                    <a:pt x="13526" y="416"/>
                  </a:cubicBezTo>
                  <a:cubicBezTo>
                    <a:pt x="13414" y="405"/>
                    <a:pt x="13418" y="425"/>
                    <a:pt x="13370" y="368"/>
                  </a:cubicBezTo>
                  <a:close/>
                  <a:moveTo>
                    <a:pt x="11455" y="380"/>
                  </a:moveTo>
                  <a:cubicBezTo>
                    <a:pt x="11455" y="397"/>
                    <a:pt x="11452" y="408"/>
                    <a:pt x="11447" y="417"/>
                  </a:cubicBezTo>
                  <a:lnTo>
                    <a:pt x="11447" y="417"/>
                  </a:lnTo>
                  <a:cubicBezTo>
                    <a:pt x="11445" y="407"/>
                    <a:pt x="11414" y="405"/>
                    <a:pt x="11455" y="380"/>
                  </a:cubicBezTo>
                  <a:close/>
                  <a:moveTo>
                    <a:pt x="12169" y="356"/>
                  </a:moveTo>
                  <a:lnTo>
                    <a:pt x="12169" y="356"/>
                  </a:lnTo>
                  <a:cubicBezTo>
                    <a:pt x="12187" y="401"/>
                    <a:pt x="12178" y="425"/>
                    <a:pt x="12153" y="425"/>
                  </a:cubicBezTo>
                  <a:cubicBezTo>
                    <a:pt x="12144" y="425"/>
                    <a:pt x="12134" y="422"/>
                    <a:pt x="12121" y="416"/>
                  </a:cubicBezTo>
                  <a:cubicBezTo>
                    <a:pt x="12121" y="416"/>
                    <a:pt x="12169" y="356"/>
                    <a:pt x="12169" y="356"/>
                  </a:cubicBezTo>
                  <a:close/>
                  <a:moveTo>
                    <a:pt x="5954" y="392"/>
                  </a:moveTo>
                  <a:cubicBezTo>
                    <a:pt x="5962" y="408"/>
                    <a:pt x="5974" y="420"/>
                    <a:pt x="5990" y="430"/>
                  </a:cubicBezTo>
                  <a:lnTo>
                    <a:pt x="5990" y="430"/>
                  </a:lnTo>
                  <a:cubicBezTo>
                    <a:pt x="5967" y="425"/>
                    <a:pt x="5932" y="428"/>
                    <a:pt x="5954" y="392"/>
                  </a:cubicBezTo>
                  <a:close/>
                  <a:moveTo>
                    <a:pt x="11264" y="428"/>
                  </a:moveTo>
                  <a:lnTo>
                    <a:pt x="11264" y="428"/>
                  </a:lnTo>
                  <a:cubicBezTo>
                    <a:pt x="11288" y="440"/>
                    <a:pt x="11264" y="440"/>
                    <a:pt x="11240" y="440"/>
                  </a:cubicBezTo>
                  <a:lnTo>
                    <a:pt x="11264" y="428"/>
                  </a:lnTo>
                  <a:close/>
                  <a:moveTo>
                    <a:pt x="14278" y="424"/>
                  </a:moveTo>
                  <a:lnTo>
                    <a:pt x="14278" y="424"/>
                  </a:lnTo>
                  <a:cubicBezTo>
                    <a:pt x="14263" y="427"/>
                    <a:pt x="14250" y="432"/>
                    <a:pt x="14241" y="440"/>
                  </a:cubicBezTo>
                  <a:cubicBezTo>
                    <a:pt x="14258" y="431"/>
                    <a:pt x="14268" y="429"/>
                    <a:pt x="14278" y="424"/>
                  </a:cubicBezTo>
                  <a:close/>
                  <a:moveTo>
                    <a:pt x="13106" y="377"/>
                  </a:moveTo>
                  <a:cubicBezTo>
                    <a:pt x="13156" y="377"/>
                    <a:pt x="13226" y="394"/>
                    <a:pt x="13264" y="404"/>
                  </a:cubicBezTo>
                  <a:cubicBezTo>
                    <a:pt x="13181" y="416"/>
                    <a:pt x="13098" y="428"/>
                    <a:pt x="13014" y="440"/>
                  </a:cubicBezTo>
                  <a:cubicBezTo>
                    <a:pt x="13016" y="442"/>
                    <a:pt x="13010" y="443"/>
                    <a:pt x="12998" y="443"/>
                  </a:cubicBezTo>
                  <a:cubicBezTo>
                    <a:pt x="12946" y="443"/>
                    <a:pt x="12798" y="422"/>
                    <a:pt x="12985" y="393"/>
                  </a:cubicBezTo>
                  <a:lnTo>
                    <a:pt x="12985" y="393"/>
                  </a:lnTo>
                  <a:cubicBezTo>
                    <a:pt x="12988" y="404"/>
                    <a:pt x="12994" y="415"/>
                    <a:pt x="13002" y="428"/>
                  </a:cubicBezTo>
                  <a:cubicBezTo>
                    <a:pt x="13002" y="392"/>
                    <a:pt x="13133" y="428"/>
                    <a:pt x="13074" y="380"/>
                  </a:cubicBezTo>
                  <a:cubicBezTo>
                    <a:pt x="13083" y="378"/>
                    <a:pt x="13094" y="377"/>
                    <a:pt x="13106" y="377"/>
                  </a:cubicBezTo>
                  <a:close/>
                  <a:moveTo>
                    <a:pt x="8348" y="412"/>
                  </a:moveTo>
                  <a:cubicBezTo>
                    <a:pt x="8355" y="412"/>
                    <a:pt x="8362" y="413"/>
                    <a:pt x="8371" y="416"/>
                  </a:cubicBezTo>
                  <a:cubicBezTo>
                    <a:pt x="8335" y="440"/>
                    <a:pt x="8359" y="464"/>
                    <a:pt x="8299" y="464"/>
                  </a:cubicBezTo>
                  <a:cubicBezTo>
                    <a:pt x="8309" y="427"/>
                    <a:pt x="8325" y="412"/>
                    <a:pt x="8348" y="412"/>
                  </a:cubicBezTo>
                  <a:close/>
                  <a:moveTo>
                    <a:pt x="8543" y="458"/>
                  </a:moveTo>
                  <a:cubicBezTo>
                    <a:pt x="8534" y="458"/>
                    <a:pt x="8524" y="458"/>
                    <a:pt x="8514" y="464"/>
                  </a:cubicBezTo>
                  <a:cubicBezTo>
                    <a:pt x="8526" y="464"/>
                    <a:pt x="8535" y="461"/>
                    <a:pt x="8543" y="458"/>
                  </a:cubicBezTo>
                  <a:close/>
                  <a:moveTo>
                    <a:pt x="7832" y="468"/>
                  </a:moveTo>
                  <a:cubicBezTo>
                    <a:pt x="7831" y="469"/>
                    <a:pt x="7831" y="470"/>
                    <a:pt x="7831" y="470"/>
                  </a:cubicBezTo>
                  <a:cubicBezTo>
                    <a:pt x="7831" y="470"/>
                    <a:pt x="7832" y="469"/>
                    <a:pt x="7832" y="468"/>
                  </a:cubicBezTo>
                  <a:close/>
                  <a:moveTo>
                    <a:pt x="8252" y="428"/>
                  </a:moveTo>
                  <a:lnTo>
                    <a:pt x="8252" y="428"/>
                  </a:lnTo>
                  <a:cubicBezTo>
                    <a:pt x="8228" y="487"/>
                    <a:pt x="8311" y="452"/>
                    <a:pt x="8204" y="475"/>
                  </a:cubicBezTo>
                  <a:cubicBezTo>
                    <a:pt x="8216" y="452"/>
                    <a:pt x="8240" y="440"/>
                    <a:pt x="8252" y="428"/>
                  </a:cubicBezTo>
                  <a:close/>
                  <a:moveTo>
                    <a:pt x="8677" y="467"/>
                  </a:moveTo>
                  <a:lnTo>
                    <a:pt x="8677" y="467"/>
                  </a:lnTo>
                  <a:cubicBezTo>
                    <a:pt x="8672" y="468"/>
                    <a:pt x="8670" y="469"/>
                    <a:pt x="8669" y="471"/>
                  </a:cubicBezTo>
                  <a:lnTo>
                    <a:pt x="8669" y="471"/>
                  </a:lnTo>
                  <a:cubicBezTo>
                    <a:pt x="8666" y="472"/>
                    <a:pt x="8663" y="475"/>
                    <a:pt x="8669" y="475"/>
                  </a:cubicBez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72" y="472"/>
                    <a:pt x="8675" y="469"/>
                    <a:pt x="8677" y="467"/>
                  </a:cubicBezTo>
                  <a:close/>
                  <a:moveTo>
                    <a:pt x="14872" y="475"/>
                  </a:moveTo>
                  <a:cubicBezTo>
                    <a:pt x="14886" y="478"/>
                    <a:pt x="14899" y="480"/>
                    <a:pt x="14909" y="482"/>
                  </a:cubicBezTo>
                  <a:lnTo>
                    <a:pt x="14909" y="482"/>
                  </a:lnTo>
                  <a:cubicBezTo>
                    <a:pt x="14895" y="480"/>
                    <a:pt x="14878" y="478"/>
                    <a:pt x="14860" y="475"/>
                  </a:cubicBezTo>
                  <a:close/>
                  <a:moveTo>
                    <a:pt x="20396" y="475"/>
                  </a:moveTo>
                  <a:cubicBezTo>
                    <a:pt x="20366" y="481"/>
                    <a:pt x="20340" y="484"/>
                    <a:pt x="20313" y="484"/>
                  </a:cubicBezTo>
                  <a:cubicBezTo>
                    <a:pt x="20287" y="484"/>
                    <a:pt x="20261" y="482"/>
                    <a:pt x="20233" y="476"/>
                  </a:cubicBezTo>
                  <a:lnTo>
                    <a:pt x="20233" y="476"/>
                  </a:lnTo>
                  <a:cubicBezTo>
                    <a:pt x="20287" y="476"/>
                    <a:pt x="20341" y="475"/>
                    <a:pt x="20396" y="475"/>
                  </a:cubicBezTo>
                  <a:close/>
                  <a:moveTo>
                    <a:pt x="10019" y="447"/>
                  </a:moveTo>
                  <a:cubicBezTo>
                    <a:pt x="10027" y="447"/>
                    <a:pt x="10037" y="457"/>
                    <a:pt x="10050" y="464"/>
                  </a:cubicBezTo>
                  <a:cubicBezTo>
                    <a:pt x="10041" y="472"/>
                    <a:pt x="10028" y="486"/>
                    <a:pt x="10016" y="486"/>
                  </a:cubicBezTo>
                  <a:cubicBezTo>
                    <a:pt x="10011" y="486"/>
                    <a:pt x="10006" y="483"/>
                    <a:pt x="10002" y="475"/>
                  </a:cubicBezTo>
                  <a:cubicBezTo>
                    <a:pt x="10007" y="454"/>
                    <a:pt x="10013" y="447"/>
                    <a:pt x="10019" y="447"/>
                  </a:cubicBezTo>
                  <a:close/>
                  <a:moveTo>
                    <a:pt x="9564" y="482"/>
                  </a:moveTo>
                  <a:cubicBezTo>
                    <a:pt x="9567" y="482"/>
                    <a:pt x="9569" y="487"/>
                    <a:pt x="9561" y="487"/>
                  </a:cubicBezTo>
                  <a:cubicBezTo>
                    <a:pt x="9561" y="483"/>
                    <a:pt x="9563" y="482"/>
                    <a:pt x="9564" y="482"/>
                  </a:cubicBezTo>
                  <a:close/>
                  <a:moveTo>
                    <a:pt x="12691" y="343"/>
                  </a:moveTo>
                  <a:cubicBezTo>
                    <a:pt x="12695" y="343"/>
                    <a:pt x="12700" y="344"/>
                    <a:pt x="12705" y="344"/>
                  </a:cubicBezTo>
                  <a:cubicBezTo>
                    <a:pt x="12712" y="382"/>
                    <a:pt x="12706" y="400"/>
                    <a:pt x="12679" y="400"/>
                  </a:cubicBezTo>
                  <a:cubicBezTo>
                    <a:pt x="12679" y="400"/>
                    <a:pt x="12678" y="400"/>
                    <a:pt x="12677" y="400"/>
                  </a:cubicBezTo>
                  <a:lnTo>
                    <a:pt x="12677" y="400"/>
                  </a:lnTo>
                  <a:cubicBezTo>
                    <a:pt x="12684" y="424"/>
                    <a:pt x="12688" y="450"/>
                    <a:pt x="12693" y="464"/>
                  </a:cubicBezTo>
                  <a:cubicBezTo>
                    <a:pt x="12710" y="446"/>
                    <a:pt x="12728" y="435"/>
                    <a:pt x="12745" y="435"/>
                  </a:cubicBezTo>
                  <a:cubicBezTo>
                    <a:pt x="12751" y="435"/>
                    <a:pt x="12758" y="437"/>
                    <a:pt x="12764" y="440"/>
                  </a:cubicBezTo>
                  <a:cubicBezTo>
                    <a:pt x="12764" y="440"/>
                    <a:pt x="12717" y="464"/>
                    <a:pt x="12752" y="464"/>
                  </a:cubicBezTo>
                  <a:cubicBezTo>
                    <a:pt x="12784" y="464"/>
                    <a:pt x="12811" y="437"/>
                    <a:pt x="12839" y="437"/>
                  </a:cubicBezTo>
                  <a:cubicBezTo>
                    <a:pt x="12853" y="437"/>
                    <a:pt x="12867" y="444"/>
                    <a:pt x="12883" y="464"/>
                  </a:cubicBezTo>
                  <a:lnTo>
                    <a:pt x="12657" y="464"/>
                  </a:lnTo>
                  <a:cubicBezTo>
                    <a:pt x="12665" y="464"/>
                    <a:pt x="12673" y="469"/>
                    <a:pt x="12670" y="469"/>
                  </a:cubicBezTo>
                  <a:cubicBezTo>
                    <a:pt x="12669" y="469"/>
                    <a:pt x="12665" y="468"/>
                    <a:pt x="12657" y="464"/>
                  </a:cubicBezTo>
                  <a:cubicBezTo>
                    <a:pt x="12677" y="450"/>
                    <a:pt x="12679" y="445"/>
                    <a:pt x="12672" y="445"/>
                  </a:cubicBezTo>
                  <a:cubicBezTo>
                    <a:pt x="12653" y="445"/>
                    <a:pt x="12567" y="479"/>
                    <a:pt x="12550" y="487"/>
                  </a:cubicBezTo>
                  <a:cubicBezTo>
                    <a:pt x="12550" y="446"/>
                    <a:pt x="12578" y="400"/>
                    <a:pt x="12616" y="371"/>
                  </a:cubicBezTo>
                  <a:lnTo>
                    <a:pt x="12616" y="371"/>
                  </a:lnTo>
                  <a:cubicBezTo>
                    <a:pt x="12627" y="358"/>
                    <a:pt x="12636" y="353"/>
                    <a:pt x="12644" y="353"/>
                  </a:cubicBezTo>
                  <a:cubicBezTo>
                    <a:pt x="12645" y="353"/>
                    <a:pt x="12646" y="353"/>
                    <a:pt x="12647" y="353"/>
                  </a:cubicBezTo>
                  <a:lnTo>
                    <a:pt x="12647" y="353"/>
                  </a:lnTo>
                  <a:cubicBezTo>
                    <a:pt x="12661" y="347"/>
                    <a:pt x="12676" y="343"/>
                    <a:pt x="12691" y="343"/>
                  </a:cubicBezTo>
                  <a:close/>
                  <a:moveTo>
                    <a:pt x="8369" y="462"/>
                  </a:moveTo>
                  <a:cubicBezTo>
                    <a:pt x="8374" y="462"/>
                    <a:pt x="8376" y="467"/>
                    <a:pt x="8371" y="487"/>
                  </a:cubicBezTo>
                  <a:cubicBezTo>
                    <a:pt x="8352" y="491"/>
                    <a:pt x="8337" y="492"/>
                    <a:pt x="8326" y="492"/>
                  </a:cubicBezTo>
                  <a:cubicBezTo>
                    <a:pt x="8297" y="492"/>
                    <a:pt x="8300" y="481"/>
                    <a:pt x="8335" y="464"/>
                  </a:cubicBezTo>
                  <a:cubicBezTo>
                    <a:pt x="8339" y="465"/>
                    <a:pt x="8343" y="466"/>
                    <a:pt x="8346" y="466"/>
                  </a:cubicBezTo>
                  <a:cubicBezTo>
                    <a:pt x="8356" y="466"/>
                    <a:pt x="8364" y="462"/>
                    <a:pt x="8369" y="462"/>
                  </a:cubicBezTo>
                  <a:close/>
                  <a:moveTo>
                    <a:pt x="10597" y="475"/>
                  </a:moveTo>
                  <a:cubicBezTo>
                    <a:pt x="10632" y="488"/>
                    <a:pt x="10660" y="495"/>
                    <a:pt x="10681" y="495"/>
                  </a:cubicBezTo>
                  <a:cubicBezTo>
                    <a:pt x="10702" y="495"/>
                    <a:pt x="10716" y="489"/>
                    <a:pt x="10724" y="475"/>
                  </a:cubicBezTo>
                  <a:close/>
                  <a:moveTo>
                    <a:pt x="11288" y="475"/>
                  </a:moveTo>
                  <a:cubicBezTo>
                    <a:pt x="11228" y="475"/>
                    <a:pt x="11157" y="487"/>
                    <a:pt x="11097" y="487"/>
                  </a:cubicBezTo>
                  <a:cubicBezTo>
                    <a:pt x="11152" y="487"/>
                    <a:pt x="11191" y="495"/>
                    <a:pt x="11223" y="495"/>
                  </a:cubicBezTo>
                  <a:cubicBezTo>
                    <a:pt x="11247" y="495"/>
                    <a:pt x="11267" y="491"/>
                    <a:pt x="11288" y="475"/>
                  </a:cubicBezTo>
                  <a:lnTo>
                    <a:pt x="11288" y="475"/>
                  </a:lnTo>
                  <a:cubicBezTo>
                    <a:pt x="11419" y="487"/>
                    <a:pt x="11276" y="487"/>
                    <a:pt x="11276" y="499"/>
                  </a:cubicBezTo>
                  <a:cubicBezTo>
                    <a:pt x="11383" y="499"/>
                    <a:pt x="11502" y="487"/>
                    <a:pt x="11621" y="475"/>
                  </a:cubicBezTo>
                  <a:close/>
                  <a:moveTo>
                    <a:pt x="10597" y="475"/>
                  </a:moveTo>
                  <a:lnTo>
                    <a:pt x="10597" y="475"/>
                  </a:lnTo>
                  <a:cubicBezTo>
                    <a:pt x="10551" y="478"/>
                    <a:pt x="10515" y="480"/>
                    <a:pt x="10488" y="482"/>
                  </a:cubicBezTo>
                  <a:lnTo>
                    <a:pt x="10488" y="482"/>
                  </a:lnTo>
                  <a:cubicBezTo>
                    <a:pt x="10481" y="485"/>
                    <a:pt x="10473" y="487"/>
                    <a:pt x="10466" y="487"/>
                  </a:cubicBezTo>
                  <a:cubicBezTo>
                    <a:pt x="10488" y="498"/>
                    <a:pt x="10509" y="504"/>
                    <a:pt x="10529" y="504"/>
                  </a:cubicBezTo>
                  <a:cubicBezTo>
                    <a:pt x="10554" y="504"/>
                    <a:pt x="10578" y="495"/>
                    <a:pt x="10597" y="475"/>
                  </a:cubicBezTo>
                  <a:close/>
                  <a:moveTo>
                    <a:pt x="14443" y="499"/>
                  </a:moveTo>
                  <a:cubicBezTo>
                    <a:pt x="14464" y="508"/>
                    <a:pt x="14482" y="512"/>
                    <a:pt x="14497" y="512"/>
                  </a:cubicBezTo>
                  <a:cubicBezTo>
                    <a:pt x="14511" y="512"/>
                    <a:pt x="14522" y="509"/>
                    <a:pt x="14530" y="503"/>
                  </a:cubicBezTo>
                  <a:lnTo>
                    <a:pt x="14530" y="503"/>
                  </a:lnTo>
                  <a:cubicBezTo>
                    <a:pt x="14501" y="502"/>
                    <a:pt x="14472" y="500"/>
                    <a:pt x="14443" y="499"/>
                  </a:cubicBezTo>
                  <a:close/>
                  <a:moveTo>
                    <a:pt x="7933" y="502"/>
                  </a:moveTo>
                  <a:cubicBezTo>
                    <a:pt x="7933" y="509"/>
                    <a:pt x="7937" y="513"/>
                    <a:pt x="7954" y="513"/>
                  </a:cubicBezTo>
                  <a:cubicBezTo>
                    <a:pt x="7960" y="513"/>
                    <a:pt x="7968" y="512"/>
                    <a:pt x="7978" y="511"/>
                  </a:cubicBezTo>
                  <a:cubicBezTo>
                    <a:pt x="7964" y="507"/>
                    <a:pt x="7949" y="504"/>
                    <a:pt x="7933" y="502"/>
                  </a:cubicBezTo>
                  <a:close/>
                  <a:moveTo>
                    <a:pt x="8085" y="487"/>
                  </a:moveTo>
                  <a:lnTo>
                    <a:pt x="8085" y="487"/>
                  </a:lnTo>
                  <a:cubicBezTo>
                    <a:pt x="8095" y="506"/>
                    <a:pt x="8106" y="518"/>
                    <a:pt x="8119" y="523"/>
                  </a:cubicBezTo>
                  <a:lnTo>
                    <a:pt x="8119" y="523"/>
                  </a:lnTo>
                  <a:cubicBezTo>
                    <a:pt x="8085" y="523"/>
                    <a:pt x="8073" y="511"/>
                    <a:pt x="8085" y="487"/>
                  </a:cubicBezTo>
                  <a:close/>
                  <a:moveTo>
                    <a:pt x="9582" y="553"/>
                  </a:moveTo>
                  <a:lnTo>
                    <a:pt x="9582" y="553"/>
                  </a:lnTo>
                  <a:cubicBezTo>
                    <a:pt x="9583" y="555"/>
                    <a:pt x="9584" y="557"/>
                    <a:pt x="9585" y="559"/>
                  </a:cubicBezTo>
                  <a:cubicBezTo>
                    <a:pt x="9584" y="557"/>
                    <a:pt x="9583" y="555"/>
                    <a:pt x="9582" y="553"/>
                  </a:cubicBezTo>
                  <a:close/>
                  <a:moveTo>
                    <a:pt x="21027" y="2309"/>
                  </a:moveTo>
                  <a:lnTo>
                    <a:pt x="21027" y="2309"/>
                  </a:lnTo>
                  <a:cubicBezTo>
                    <a:pt x="21027" y="2309"/>
                    <a:pt x="21039" y="2321"/>
                    <a:pt x="21039" y="2321"/>
                  </a:cubicBezTo>
                  <a:cubicBezTo>
                    <a:pt x="21033" y="2327"/>
                    <a:pt x="21030" y="2337"/>
                    <a:pt x="21028" y="2337"/>
                  </a:cubicBezTo>
                  <a:cubicBezTo>
                    <a:pt x="21027" y="2337"/>
                    <a:pt x="21027" y="2331"/>
                    <a:pt x="21027" y="2309"/>
                  </a:cubicBezTo>
                  <a:close/>
                  <a:moveTo>
                    <a:pt x="21265" y="2380"/>
                  </a:moveTo>
                  <a:cubicBezTo>
                    <a:pt x="21264" y="2385"/>
                    <a:pt x="21261" y="2396"/>
                    <a:pt x="21257" y="2412"/>
                  </a:cubicBezTo>
                  <a:lnTo>
                    <a:pt x="21257" y="2412"/>
                  </a:lnTo>
                  <a:cubicBezTo>
                    <a:pt x="21260" y="2406"/>
                    <a:pt x="21263" y="2396"/>
                    <a:pt x="21265" y="2380"/>
                  </a:cubicBezTo>
                  <a:close/>
                  <a:moveTo>
                    <a:pt x="1571" y="4226"/>
                  </a:moveTo>
                  <a:lnTo>
                    <a:pt x="1571" y="4226"/>
                  </a:lnTo>
                  <a:cubicBezTo>
                    <a:pt x="1552" y="4246"/>
                    <a:pt x="1532" y="4266"/>
                    <a:pt x="1513" y="4285"/>
                  </a:cubicBezTo>
                  <a:cubicBezTo>
                    <a:pt x="1533" y="4267"/>
                    <a:pt x="1553" y="4247"/>
                    <a:pt x="1571" y="4226"/>
                  </a:cubicBezTo>
                  <a:close/>
                  <a:moveTo>
                    <a:pt x="21052" y="5517"/>
                  </a:moveTo>
                  <a:lnTo>
                    <a:pt x="21052" y="5517"/>
                  </a:lnTo>
                  <a:cubicBezTo>
                    <a:pt x="21056" y="5560"/>
                    <a:pt x="21061" y="5601"/>
                    <a:pt x="21066" y="5639"/>
                  </a:cubicBezTo>
                  <a:lnTo>
                    <a:pt x="21066" y="5639"/>
                  </a:lnTo>
                  <a:cubicBezTo>
                    <a:pt x="21066" y="5588"/>
                    <a:pt x="21062" y="5542"/>
                    <a:pt x="21052" y="5517"/>
                  </a:cubicBezTo>
                  <a:close/>
                  <a:moveTo>
                    <a:pt x="19679" y="5686"/>
                  </a:moveTo>
                  <a:cubicBezTo>
                    <a:pt x="19662" y="5686"/>
                    <a:pt x="19646" y="5691"/>
                    <a:pt x="19632" y="5702"/>
                  </a:cubicBezTo>
                  <a:lnTo>
                    <a:pt x="19632" y="5702"/>
                  </a:lnTo>
                  <a:cubicBezTo>
                    <a:pt x="19662" y="5695"/>
                    <a:pt x="19687" y="5690"/>
                    <a:pt x="19706" y="5690"/>
                  </a:cubicBezTo>
                  <a:cubicBezTo>
                    <a:pt x="19697" y="5687"/>
                    <a:pt x="19688" y="5686"/>
                    <a:pt x="19679" y="5686"/>
                  </a:cubicBezTo>
                  <a:close/>
                  <a:moveTo>
                    <a:pt x="15596" y="5721"/>
                  </a:moveTo>
                  <a:cubicBezTo>
                    <a:pt x="15604" y="5723"/>
                    <a:pt x="15613" y="5724"/>
                    <a:pt x="15622" y="5726"/>
                  </a:cubicBezTo>
                  <a:cubicBezTo>
                    <a:pt x="15613" y="5723"/>
                    <a:pt x="15604" y="5722"/>
                    <a:pt x="15596" y="5721"/>
                  </a:cubicBezTo>
                  <a:close/>
                  <a:moveTo>
                    <a:pt x="14348" y="5750"/>
                  </a:moveTo>
                  <a:cubicBezTo>
                    <a:pt x="14361" y="5753"/>
                    <a:pt x="14374" y="5756"/>
                    <a:pt x="14387" y="5758"/>
                  </a:cubicBezTo>
                  <a:lnTo>
                    <a:pt x="14387" y="5758"/>
                  </a:lnTo>
                  <a:cubicBezTo>
                    <a:pt x="14377" y="5752"/>
                    <a:pt x="14363" y="5750"/>
                    <a:pt x="14348" y="5750"/>
                  </a:cubicBezTo>
                  <a:close/>
                  <a:moveTo>
                    <a:pt x="4418" y="5809"/>
                  </a:moveTo>
                  <a:cubicBezTo>
                    <a:pt x="4400" y="5809"/>
                    <a:pt x="4382" y="5809"/>
                    <a:pt x="4364" y="5811"/>
                  </a:cubicBezTo>
                  <a:lnTo>
                    <a:pt x="4364" y="5811"/>
                  </a:lnTo>
                  <a:cubicBezTo>
                    <a:pt x="4393" y="5810"/>
                    <a:pt x="4413" y="5809"/>
                    <a:pt x="4418" y="5809"/>
                  </a:cubicBezTo>
                  <a:close/>
                  <a:moveTo>
                    <a:pt x="1001" y="5881"/>
                  </a:moveTo>
                  <a:cubicBezTo>
                    <a:pt x="1002" y="5881"/>
                    <a:pt x="1003" y="5881"/>
                    <a:pt x="1003" y="5881"/>
                  </a:cubicBezTo>
                  <a:lnTo>
                    <a:pt x="1003" y="5881"/>
                  </a:lnTo>
                  <a:cubicBezTo>
                    <a:pt x="1003" y="5881"/>
                    <a:pt x="1002" y="5881"/>
                    <a:pt x="1001" y="5881"/>
                  </a:cubicBezTo>
                  <a:close/>
                  <a:moveTo>
                    <a:pt x="19360" y="6012"/>
                  </a:moveTo>
                  <a:cubicBezTo>
                    <a:pt x="19408" y="6012"/>
                    <a:pt x="19467" y="6012"/>
                    <a:pt x="19539" y="6024"/>
                  </a:cubicBezTo>
                  <a:cubicBezTo>
                    <a:pt x="19528" y="6027"/>
                    <a:pt x="19515" y="6029"/>
                    <a:pt x="19499" y="6029"/>
                  </a:cubicBezTo>
                  <a:cubicBezTo>
                    <a:pt x="19461" y="6029"/>
                    <a:pt x="19411" y="6020"/>
                    <a:pt x="19360" y="6012"/>
                  </a:cubicBezTo>
                  <a:close/>
                  <a:moveTo>
                    <a:pt x="4537" y="6048"/>
                  </a:moveTo>
                  <a:cubicBezTo>
                    <a:pt x="4510" y="6068"/>
                    <a:pt x="4470" y="6089"/>
                    <a:pt x="4442" y="6089"/>
                  </a:cubicBezTo>
                  <a:cubicBezTo>
                    <a:pt x="4421" y="6089"/>
                    <a:pt x="4406" y="6078"/>
                    <a:pt x="4406" y="6048"/>
                  </a:cubicBezTo>
                  <a:close/>
                  <a:moveTo>
                    <a:pt x="4299" y="6048"/>
                  </a:moveTo>
                  <a:cubicBezTo>
                    <a:pt x="4224" y="6089"/>
                    <a:pt x="4188" y="6110"/>
                    <a:pt x="4137" y="6128"/>
                  </a:cubicBezTo>
                  <a:lnTo>
                    <a:pt x="4137" y="6128"/>
                  </a:lnTo>
                  <a:cubicBezTo>
                    <a:pt x="4152" y="6118"/>
                    <a:pt x="4163" y="6108"/>
                    <a:pt x="4168" y="6095"/>
                  </a:cubicBezTo>
                  <a:lnTo>
                    <a:pt x="4168" y="6095"/>
                  </a:lnTo>
                  <a:cubicBezTo>
                    <a:pt x="4049" y="6107"/>
                    <a:pt x="3930" y="6107"/>
                    <a:pt x="3811" y="6107"/>
                  </a:cubicBezTo>
                  <a:cubicBezTo>
                    <a:pt x="3977" y="6095"/>
                    <a:pt x="4144" y="6048"/>
                    <a:pt x="4299" y="6048"/>
                  </a:cubicBezTo>
                  <a:close/>
                  <a:moveTo>
                    <a:pt x="14948" y="6130"/>
                  </a:moveTo>
                  <a:lnTo>
                    <a:pt x="14948" y="6130"/>
                  </a:lnTo>
                  <a:cubicBezTo>
                    <a:pt x="14943" y="6132"/>
                    <a:pt x="14939" y="6133"/>
                    <a:pt x="14934" y="6135"/>
                  </a:cubicBezTo>
                  <a:lnTo>
                    <a:pt x="14934" y="6135"/>
                  </a:lnTo>
                  <a:cubicBezTo>
                    <a:pt x="14942" y="6134"/>
                    <a:pt x="14949" y="6132"/>
                    <a:pt x="14955" y="6131"/>
                  </a:cubicBezTo>
                  <a:cubicBezTo>
                    <a:pt x="14953" y="6131"/>
                    <a:pt x="14950" y="6130"/>
                    <a:pt x="14948" y="6130"/>
                  </a:cubicBezTo>
                  <a:close/>
                  <a:moveTo>
                    <a:pt x="4520" y="6086"/>
                  </a:moveTo>
                  <a:cubicBezTo>
                    <a:pt x="4550" y="6086"/>
                    <a:pt x="4584" y="6091"/>
                    <a:pt x="4620" y="6095"/>
                  </a:cubicBezTo>
                  <a:cubicBezTo>
                    <a:pt x="4575" y="6132"/>
                    <a:pt x="4522" y="6147"/>
                    <a:pt x="4468" y="6147"/>
                  </a:cubicBezTo>
                  <a:cubicBezTo>
                    <a:pt x="4452" y="6147"/>
                    <a:pt x="4435" y="6146"/>
                    <a:pt x="4418" y="6143"/>
                  </a:cubicBezTo>
                  <a:cubicBezTo>
                    <a:pt x="4433" y="6098"/>
                    <a:pt x="4471" y="6086"/>
                    <a:pt x="4520" y="6086"/>
                  </a:cubicBezTo>
                  <a:close/>
                  <a:moveTo>
                    <a:pt x="1918" y="6143"/>
                  </a:moveTo>
                  <a:lnTo>
                    <a:pt x="1918" y="6143"/>
                  </a:lnTo>
                  <a:cubicBezTo>
                    <a:pt x="1927" y="6146"/>
                    <a:pt x="1935" y="6147"/>
                    <a:pt x="1942" y="6147"/>
                  </a:cubicBezTo>
                  <a:cubicBezTo>
                    <a:pt x="1948" y="6147"/>
                    <a:pt x="1954" y="6146"/>
                    <a:pt x="1959" y="6144"/>
                  </a:cubicBezTo>
                  <a:lnTo>
                    <a:pt x="1959" y="6144"/>
                  </a:lnTo>
                  <a:cubicBezTo>
                    <a:pt x="1957" y="6144"/>
                    <a:pt x="1956" y="6144"/>
                    <a:pt x="1954" y="6144"/>
                  </a:cubicBezTo>
                  <a:cubicBezTo>
                    <a:pt x="1937" y="6144"/>
                    <a:pt x="1925" y="6144"/>
                    <a:pt x="1918" y="6143"/>
                  </a:cubicBezTo>
                  <a:close/>
                  <a:moveTo>
                    <a:pt x="14145" y="6179"/>
                  </a:moveTo>
                  <a:cubicBezTo>
                    <a:pt x="14145" y="6179"/>
                    <a:pt x="14151" y="6179"/>
                    <a:pt x="14159" y="6179"/>
                  </a:cubicBezTo>
                  <a:lnTo>
                    <a:pt x="14159" y="6179"/>
                  </a:lnTo>
                  <a:cubicBezTo>
                    <a:pt x="14155" y="6179"/>
                    <a:pt x="14151" y="6179"/>
                    <a:pt x="14145" y="6179"/>
                  </a:cubicBezTo>
                  <a:close/>
                  <a:moveTo>
                    <a:pt x="4981" y="6235"/>
                  </a:moveTo>
                  <a:cubicBezTo>
                    <a:pt x="4975" y="6235"/>
                    <a:pt x="4973" y="6236"/>
                    <a:pt x="4972" y="6238"/>
                  </a:cubicBezTo>
                  <a:lnTo>
                    <a:pt x="5001" y="6238"/>
                  </a:lnTo>
                  <a:cubicBezTo>
                    <a:pt x="4991" y="6236"/>
                    <a:pt x="4985" y="6235"/>
                    <a:pt x="4981" y="6235"/>
                  </a:cubicBezTo>
                  <a:close/>
                  <a:moveTo>
                    <a:pt x="8130" y="6235"/>
                  </a:moveTo>
                  <a:cubicBezTo>
                    <a:pt x="8122" y="6235"/>
                    <a:pt x="8119" y="6236"/>
                    <a:pt x="8116" y="6238"/>
                  </a:cubicBezTo>
                  <a:lnTo>
                    <a:pt x="8157" y="6238"/>
                  </a:lnTo>
                  <a:cubicBezTo>
                    <a:pt x="8144" y="6236"/>
                    <a:pt x="8136" y="6235"/>
                    <a:pt x="8130" y="6235"/>
                  </a:cubicBezTo>
                  <a:close/>
                  <a:moveTo>
                    <a:pt x="9182" y="6235"/>
                  </a:moveTo>
                  <a:cubicBezTo>
                    <a:pt x="9176" y="6235"/>
                    <a:pt x="9173" y="6236"/>
                    <a:pt x="9170" y="6238"/>
                  </a:cubicBezTo>
                  <a:lnTo>
                    <a:pt x="9204" y="6238"/>
                  </a:lnTo>
                  <a:cubicBezTo>
                    <a:pt x="9194" y="6236"/>
                    <a:pt x="9187" y="6235"/>
                    <a:pt x="9182" y="6235"/>
                  </a:cubicBezTo>
                  <a:close/>
                  <a:moveTo>
                    <a:pt x="10231" y="6235"/>
                  </a:moveTo>
                  <a:cubicBezTo>
                    <a:pt x="10226" y="6235"/>
                    <a:pt x="10224" y="6236"/>
                    <a:pt x="10222" y="6238"/>
                  </a:cubicBezTo>
                  <a:lnTo>
                    <a:pt x="10252" y="6238"/>
                  </a:lnTo>
                  <a:cubicBezTo>
                    <a:pt x="10242" y="6236"/>
                    <a:pt x="10236" y="6235"/>
                    <a:pt x="10231" y="6235"/>
                  </a:cubicBezTo>
                  <a:close/>
                  <a:moveTo>
                    <a:pt x="11279" y="6235"/>
                  </a:moveTo>
                  <a:cubicBezTo>
                    <a:pt x="11273" y="6235"/>
                    <a:pt x="11272" y="6236"/>
                    <a:pt x="11270" y="6238"/>
                  </a:cubicBezTo>
                  <a:lnTo>
                    <a:pt x="11300" y="6238"/>
                  </a:lnTo>
                  <a:cubicBezTo>
                    <a:pt x="11290" y="6236"/>
                    <a:pt x="11283" y="6235"/>
                    <a:pt x="11279" y="6235"/>
                  </a:cubicBezTo>
                  <a:close/>
                  <a:moveTo>
                    <a:pt x="12333" y="6235"/>
                  </a:moveTo>
                  <a:cubicBezTo>
                    <a:pt x="12325" y="6235"/>
                    <a:pt x="12322" y="6236"/>
                    <a:pt x="12319" y="6238"/>
                  </a:cubicBezTo>
                  <a:lnTo>
                    <a:pt x="12359" y="6238"/>
                  </a:lnTo>
                  <a:cubicBezTo>
                    <a:pt x="12347" y="6236"/>
                    <a:pt x="12339" y="6235"/>
                    <a:pt x="12333" y="6235"/>
                  </a:cubicBezTo>
                  <a:close/>
                  <a:moveTo>
                    <a:pt x="14434" y="6235"/>
                  </a:moveTo>
                  <a:cubicBezTo>
                    <a:pt x="14427" y="6235"/>
                    <a:pt x="14426" y="6237"/>
                    <a:pt x="14424" y="6239"/>
                  </a:cubicBezTo>
                  <a:lnTo>
                    <a:pt x="14424" y="6239"/>
                  </a:lnTo>
                  <a:cubicBezTo>
                    <a:pt x="14434" y="6238"/>
                    <a:pt x="14444" y="6238"/>
                    <a:pt x="14455" y="6238"/>
                  </a:cubicBezTo>
                  <a:cubicBezTo>
                    <a:pt x="14445" y="6236"/>
                    <a:pt x="14439" y="6235"/>
                    <a:pt x="14434" y="6235"/>
                  </a:cubicBezTo>
                  <a:close/>
                  <a:moveTo>
                    <a:pt x="15482" y="6235"/>
                  </a:moveTo>
                  <a:cubicBezTo>
                    <a:pt x="15474" y="6235"/>
                    <a:pt x="15474" y="6238"/>
                    <a:pt x="15471" y="6240"/>
                  </a:cubicBezTo>
                  <a:lnTo>
                    <a:pt x="15471" y="6240"/>
                  </a:lnTo>
                  <a:cubicBezTo>
                    <a:pt x="15480" y="6238"/>
                    <a:pt x="15490" y="6238"/>
                    <a:pt x="15503" y="6238"/>
                  </a:cubicBezTo>
                  <a:cubicBezTo>
                    <a:pt x="15493" y="6236"/>
                    <a:pt x="15486" y="6235"/>
                    <a:pt x="15482" y="6235"/>
                  </a:cubicBezTo>
                  <a:close/>
                  <a:moveTo>
                    <a:pt x="11240" y="6238"/>
                  </a:moveTo>
                  <a:cubicBezTo>
                    <a:pt x="11243" y="6239"/>
                    <a:pt x="11246" y="6239"/>
                    <a:pt x="11249" y="6240"/>
                  </a:cubicBezTo>
                  <a:lnTo>
                    <a:pt x="11249" y="6240"/>
                  </a:lnTo>
                  <a:cubicBezTo>
                    <a:pt x="11246" y="6239"/>
                    <a:pt x="11243" y="6239"/>
                    <a:pt x="11240" y="6238"/>
                  </a:cubicBezTo>
                  <a:close/>
                  <a:moveTo>
                    <a:pt x="12288" y="6238"/>
                  </a:moveTo>
                  <a:cubicBezTo>
                    <a:pt x="12293" y="6239"/>
                    <a:pt x="12297" y="6240"/>
                    <a:pt x="12302" y="6241"/>
                  </a:cubicBezTo>
                  <a:lnTo>
                    <a:pt x="12302" y="6241"/>
                  </a:lnTo>
                  <a:cubicBezTo>
                    <a:pt x="12298" y="6240"/>
                    <a:pt x="12294" y="6239"/>
                    <a:pt x="12288" y="6238"/>
                  </a:cubicBezTo>
                  <a:close/>
                  <a:moveTo>
                    <a:pt x="9145" y="6238"/>
                  </a:moveTo>
                  <a:cubicBezTo>
                    <a:pt x="9148" y="6239"/>
                    <a:pt x="9150" y="6240"/>
                    <a:pt x="9152" y="6240"/>
                  </a:cubicBezTo>
                  <a:lnTo>
                    <a:pt x="9152" y="6240"/>
                  </a:lnTo>
                  <a:cubicBezTo>
                    <a:pt x="9155" y="6241"/>
                    <a:pt x="9158" y="6241"/>
                    <a:pt x="9161" y="6241"/>
                  </a:cubicBezTo>
                  <a:lnTo>
                    <a:pt x="9161" y="6241"/>
                  </a:lnTo>
                  <a:cubicBezTo>
                    <a:pt x="9166" y="6241"/>
                    <a:pt x="9168" y="6240"/>
                    <a:pt x="9170" y="6238"/>
                  </a:cubicBezTo>
                  <a:close/>
                  <a:moveTo>
                    <a:pt x="15471" y="6240"/>
                  </a:moveTo>
                  <a:cubicBezTo>
                    <a:pt x="15469" y="6240"/>
                    <a:pt x="15466" y="6241"/>
                    <a:pt x="15464" y="6241"/>
                  </a:cubicBezTo>
                  <a:lnTo>
                    <a:pt x="15464" y="6241"/>
                  </a:lnTo>
                  <a:cubicBezTo>
                    <a:pt x="15467" y="6241"/>
                    <a:pt x="15469" y="6241"/>
                    <a:pt x="15471" y="6240"/>
                  </a:cubicBezTo>
                  <a:close/>
                  <a:moveTo>
                    <a:pt x="12050" y="6238"/>
                  </a:moveTo>
                  <a:cubicBezTo>
                    <a:pt x="12030" y="6246"/>
                    <a:pt x="12019" y="6249"/>
                    <a:pt x="12015" y="6249"/>
                  </a:cubicBezTo>
                  <a:cubicBezTo>
                    <a:pt x="12008" y="6249"/>
                    <a:pt x="12026" y="6238"/>
                    <a:pt x="12050" y="6238"/>
                  </a:cubicBezTo>
                  <a:close/>
                  <a:moveTo>
                    <a:pt x="4144" y="6286"/>
                  </a:moveTo>
                  <a:lnTo>
                    <a:pt x="4144" y="6286"/>
                  </a:lnTo>
                  <a:cubicBezTo>
                    <a:pt x="4146" y="6288"/>
                    <a:pt x="4149" y="6290"/>
                    <a:pt x="4151" y="6291"/>
                  </a:cubicBezTo>
                  <a:lnTo>
                    <a:pt x="4151" y="6291"/>
                  </a:lnTo>
                  <a:cubicBezTo>
                    <a:pt x="4149" y="6289"/>
                    <a:pt x="4146" y="6287"/>
                    <a:pt x="4144" y="6286"/>
                  </a:cubicBezTo>
                  <a:close/>
                  <a:moveTo>
                    <a:pt x="6775" y="6298"/>
                  </a:moveTo>
                  <a:cubicBezTo>
                    <a:pt x="6787" y="6299"/>
                    <a:pt x="6797" y="6301"/>
                    <a:pt x="6806" y="6302"/>
                  </a:cubicBezTo>
                  <a:lnTo>
                    <a:pt x="6806" y="6302"/>
                  </a:lnTo>
                  <a:cubicBezTo>
                    <a:pt x="6807" y="6302"/>
                    <a:pt x="6807" y="6302"/>
                    <a:pt x="6807" y="6302"/>
                  </a:cubicBezTo>
                  <a:lnTo>
                    <a:pt x="6807" y="6302"/>
                  </a:lnTo>
                  <a:cubicBezTo>
                    <a:pt x="6796" y="6299"/>
                    <a:pt x="6785" y="6298"/>
                    <a:pt x="6775" y="6298"/>
                  </a:cubicBezTo>
                  <a:close/>
                  <a:moveTo>
                    <a:pt x="14122" y="6298"/>
                  </a:moveTo>
                  <a:cubicBezTo>
                    <a:pt x="14134" y="6299"/>
                    <a:pt x="14144" y="6301"/>
                    <a:pt x="14153" y="6302"/>
                  </a:cubicBezTo>
                  <a:lnTo>
                    <a:pt x="14153" y="6302"/>
                  </a:lnTo>
                  <a:cubicBezTo>
                    <a:pt x="14154" y="6302"/>
                    <a:pt x="14154" y="6302"/>
                    <a:pt x="14155" y="6302"/>
                  </a:cubicBezTo>
                  <a:lnTo>
                    <a:pt x="14155" y="6302"/>
                  </a:lnTo>
                  <a:cubicBezTo>
                    <a:pt x="14142" y="6299"/>
                    <a:pt x="14131" y="6298"/>
                    <a:pt x="14122" y="6298"/>
                  </a:cubicBezTo>
                  <a:close/>
                  <a:moveTo>
                    <a:pt x="4668" y="6298"/>
                  </a:moveTo>
                  <a:cubicBezTo>
                    <a:pt x="4680" y="6299"/>
                    <a:pt x="4691" y="6301"/>
                    <a:pt x="4700" y="6302"/>
                  </a:cubicBezTo>
                  <a:lnTo>
                    <a:pt x="4700" y="6302"/>
                  </a:lnTo>
                  <a:cubicBezTo>
                    <a:pt x="4700" y="6302"/>
                    <a:pt x="4700" y="6302"/>
                    <a:pt x="4701" y="6302"/>
                  </a:cubicBezTo>
                  <a:lnTo>
                    <a:pt x="4701" y="6302"/>
                  </a:lnTo>
                  <a:cubicBezTo>
                    <a:pt x="4689" y="6299"/>
                    <a:pt x="4677" y="6298"/>
                    <a:pt x="4668" y="6298"/>
                  </a:cubicBezTo>
                  <a:close/>
                  <a:moveTo>
                    <a:pt x="5716" y="6298"/>
                  </a:moveTo>
                  <a:cubicBezTo>
                    <a:pt x="5728" y="6299"/>
                    <a:pt x="5739" y="6301"/>
                    <a:pt x="5748" y="6302"/>
                  </a:cubicBezTo>
                  <a:lnTo>
                    <a:pt x="5748" y="6302"/>
                  </a:lnTo>
                  <a:cubicBezTo>
                    <a:pt x="5749" y="6302"/>
                    <a:pt x="5751" y="6302"/>
                    <a:pt x="5753" y="6301"/>
                  </a:cubicBezTo>
                  <a:lnTo>
                    <a:pt x="5753" y="6301"/>
                  </a:lnTo>
                  <a:cubicBezTo>
                    <a:pt x="5741" y="6299"/>
                    <a:pt x="5729" y="6298"/>
                    <a:pt x="5716" y="6298"/>
                  </a:cubicBezTo>
                  <a:close/>
                  <a:moveTo>
                    <a:pt x="7085" y="6333"/>
                  </a:moveTo>
                  <a:lnTo>
                    <a:pt x="7074" y="6344"/>
                  </a:lnTo>
                  <a:lnTo>
                    <a:pt x="7074" y="6344"/>
                  </a:lnTo>
                  <a:cubicBezTo>
                    <a:pt x="7084" y="6343"/>
                    <a:pt x="7097" y="6340"/>
                    <a:pt x="7097" y="6333"/>
                  </a:cubicBezTo>
                  <a:close/>
                  <a:moveTo>
                    <a:pt x="8133" y="6333"/>
                  </a:moveTo>
                  <a:lnTo>
                    <a:pt x="8122" y="6344"/>
                  </a:lnTo>
                  <a:lnTo>
                    <a:pt x="8122" y="6344"/>
                  </a:lnTo>
                  <a:cubicBezTo>
                    <a:pt x="8132" y="6343"/>
                    <a:pt x="8145" y="6340"/>
                    <a:pt x="8145" y="6333"/>
                  </a:cubicBezTo>
                  <a:close/>
                  <a:moveTo>
                    <a:pt x="4978" y="6333"/>
                  </a:moveTo>
                  <a:lnTo>
                    <a:pt x="4966" y="6345"/>
                  </a:lnTo>
                  <a:lnTo>
                    <a:pt x="4966" y="6345"/>
                  </a:lnTo>
                  <a:cubicBezTo>
                    <a:pt x="4978" y="6343"/>
                    <a:pt x="4994" y="6341"/>
                    <a:pt x="5001" y="6333"/>
                  </a:cubicBezTo>
                  <a:close/>
                  <a:moveTo>
                    <a:pt x="6025" y="6333"/>
                  </a:moveTo>
                  <a:lnTo>
                    <a:pt x="6025" y="6345"/>
                  </a:lnTo>
                  <a:lnTo>
                    <a:pt x="6025" y="6345"/>
                  </a:lnTo>
                  <a:cubicBezTo>
                    <a:pt x="6036" y="6343"/>
                    <a:pt x="6049" y="6341"/>
                    <a:pt x="6049" y="6333"/>
                  </a:cubicBezTo>
                  <a:close/>
                  <a:moveTo>
                    <a:pt x="9180" y="6333"/>
                  </a:moveTo>
                  <a:lnTo>
                    <a:pt x="9169" y="6345"/>
                  </a:lnTo>
                  <a:lnTo>
                    <a:pt x="9169" y="6345"/>
                  </a:lnTo>
                  <a:cubicBezTo>
                    <a:pt x="9181" y="6343"/>
                    <a:pt x="9197" y="6341"/>
                    <a:pt x="9204" y="6333"/>
                  </a:cubicBezTo>
                  <a:close/>
                  <a:moveTo>
                    <a:pt x="12324" y="6333"/>
                  </a:moveTo>
                  <a:lnTo>
                    <a:pt x="12324" y="6345"/>
                  </a:lnTo>
                  <a:lnTo>
                    <a:pt x="12324" y="6345"/>
                  </a:lnTo>
                  <a:cubicBezTo>
                    <a:pt x="12334" y="6343"/>
                    <a:pt x="12348" y="6341"/>
                    <a:pt x="12348" y="6333"/>
                  </a:cubicBezTo>
                  <a:close/>
                  <a:moveTo>
                    <a:pt x="14431" y="6333"/>
                  </a:moveTo>
                  <a:lnTo>
                    <a:pt x="14420" y="6345"/>
                  </a:lnTo>
                  <a:lnTo>
                    <a:pt x="14420" y="6345"/>
                  </a:lnTo>
                  <a:cubicBezTo>
                    <a:pt x="14431" y="6343"/>
                    <a:pt x="14448" y="6341"/>
                    <a:pt x="14455" y="6333"/>
                  </a:cubicBezTo>
                  <a:close/>
                  <a:moveTo>
                    <a:pt x="10228" y="6333"/>
                  </a:moveTo>
                  <a:lnTo>
                    <a:pt x="10217" y="6345"/>
                  </a:lnTo>
                  <a:lnTo>
                    <a:pt x="10217" y="6345"/>
                  </a:lnTo>
                  <a:cubicBezTo>
                    <a:pt x="10231" y="6344"/>
                    <a:pt x="10252" y="6341"/>
                    <a:pt x="10252" y="6333"/>
                  </a:cubicBezTo>
                  <a:close/>
                  <a:moveTo>
                    <a:pt x="15479" y="6333"/>
                  </a:moveTo>
                  <a:lnTo>
                    <a:pt x="15467" y="6345"/>
                  </a:lnTo>
                  <a:lnTo>
                    <a:pt x="15467" y="6345"/>
                  </a:lnTo>
                  <a:cubicBezTo>
                    <a:pt x="15482" y="6344"/>
                    <a:pt x="15503" y="6341"/>
                    <a:pt x="15503" y="6333"/>
                  </a:cubicBezTo>
                  <a:close/>
                  <a:moveTo>
                    <a:pt x="11276" y="6333"/>
                  </a:moveTo>
                  <a:lnTo>
                    <a:pt x="11264" y="6345"/>
                  </a:lnTo>
                  <a:cubicBezTo>
                    <a:pt x="11264" y="6345"/>
                    <a:pt x="11300" y="6345"/>
                    <a:pt x="11300" y="6333"/>
                  </a:cubicBezTo>
                  <a:close/>
                  <a:moveTo>
                    <a:pt x="8139" y="6349"/>
                  </a:moveTo>
                  <a:cubicBezTo>
                    <a:pt x="8139" y="6349"/>
                    <a:pt x="8139" y="6349"/>
                    <a:pt x="8139" y="6349"/>
                  </a:cubicBezTo>
                  <a:lnTo>
                    <a:pt x="8139" y="6349"/>
                  </a:lnTo>
                  <a:cubicBezTo>
                    <a:pt x="8139" y="6349"/>
                    <a:pt x="8139" y="6349"/>
                    <a:pt x="8139" y="6349"/>
                  </a:cubicBezTo>
                  <a:close/>
                  <a:moveTo>
                    <a:pt x="8139" y="6349"/>
                  </a:moveTo>
                  <a:cubicBezTo>
                    <a:pt x="8146" y="6351"/>
                    <a:pt x="8153" y="6353"/>
                    <a:pt x="8157" y="6357"/>
                  </a:cubicBezTo>
                  <a:cubicBezTo>
                    <a:pt x="8152" y="6353"/>
                    <a:pt x="8146" y="6350"/>
                    <a:pt x="8139" y="6349"/>
                  </a:cubicBezTo>
                  <a:close/>
                  <a:moveTo>
                    <a:pt x="12342" y="6349"/>
                  </a:moveTo>
                  <a:cubicBezTo>
                    <a:pt x="12349" y="6351"/>
                    <a:pt x="12356" y="6353"/>
                    <a:pt x="12359" y="6357"/>
                  </a:cubicBezTo>
                  <a:cubicBezTo>
                    <a:pt x="12355" y="6353"/>
                    <a:pt x="12349" y="6350"/>
                    <a:pt x="12342" y="6349"/>
                  </a:cubicBezTo>
                  <a:close/>
                  <a:moveTo>
                    <a:pt x="4680" y="6369"/>
                  </a:moveTo>
                  <a:cubicBezTo>
                    <a:pt x="4679" y="6369"/>
                    <a:pt x="4679" y="6369"/>
                    <a:pt x="4678" y="6369"/>
                  </a:cubicBezTo>
                  <a:lnTo>
                    <a:pt x="4678" y="6369"/>
                  </a:lnTo>
                  <a:cubicBezTo>
                    <a:pt x="4679" y="6369"/>
                    <a:pt x="4679" y="6369"/>
                    <a:pt x="4680" y="6369"/>
                  </a:cubicBezTo>
                  <a:lnTo>
                    <a:pt x="4680" y="6369"/>
                  </a:lnTo>
                  <a:cubicBezTo>
                    <a:pt x="4680" y="6369"/>
                    <a:pt x="4680" y="6369"/>
                    <a:pt x="4680" y="6369"/>
                  </a:cubicBezTo>
                  <a:close/>
                  <a:moveTo>
                    <a:pt x="5740" y="6369"/>
                  </a:moveTo>
                  <a:cubicBezTo>
                    <a:pt x="5738" y="6369"/>
                    <a:pt x="5736" y="6369"/>
                    <a:pt x="5735" y="6369"/>
                  </a:cubicBezTo>
                  <a:lnTo>
                    <a:pt x="5735" y="6369"/>
                  </a:lnTo>
                  <a:cubicBezTo>
                    <a:pt x="5736" y="6369"/>
                    <a:pt x="5738" y="6369"/>
                    <a:pt x="5740" y="6369"/>
                  </a:cubicBezTo>
                  <a:lnTo>
                    <a:pt x="5740" y="6369"/>
                  </a:lnTo>
                  <a:cubicBezTo>
                    <a:pt x="5740" y="6369"/>
                    <a:pt x="5740" y="6369"/>
                    <a:pt x="5740" y="6369"/>
                  </a:cubicBezTo>
                  <a:close/>
                  <a:moveTo>
                    <a:pt x="6787" y="6369"/>
                  </a:moveTo>
                  <a:cubicBezTo>
                    <a:pt x="6786" y="6369"/>
                    <a:pt x="6784" y="6369"/>
                    <a:pt x="6783" y="6369"/>
                  </a:cubicBezTo>
                  <a:lnTo>
                    <a:pt x="6783" y="6369"/>
                  </a:lnTo>
                  <a:cubicBezTo>
                    <a:pt x="6788" y="6369"/>
                    <a:pt x="6794" y="6369"/>
                    <a:pt x="6799" y="6369"/>
                  </a:cubicBezTo>
                  <a:close/>
                  <a:moveTo>
                    <a:pt x="10990" y="6369"/>
                  </a:moveTo>
                  <a:cubicBezTo>
                    <a:pt x="10989" y="6369"/>
                    <a:pt x="10987" y="6369"/>
                    <a:pt x="10985" y="6369"/>
                  </a:cubicBezTo>
                  <a:lnTo>
                    <a:pt x="10985" y="6369"/>
                  </a:lnTo>
                  <a:cubicBezTo>
                    <a:pt x="10987" y="6369"/>
                    <a:pt x="10989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lnTo>
                    <a:pt x="10990" y="6369"/>
                  </a:lnTo>
                  <a:cubicBezTo>
                    <a:pt x="10993" y="6369"/>
                    <a:pt x="10997" y="6369"/>
                    <a:pt x="11002" y="6369"/>
                  </a:cubicBezTo>
                  <a:cubicBezTo>
                    <a:pt x="10998" y="6369"/>
                    <a:pt x="10994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close/>
                  <a:moveTo>
                    <a:pt x="9942" y="6369"/>
                  </a:moveTo>
                  <a:cubicBezTo>
                    <a:pt x="9942" y="6369"/>
                    <a:pt x="9942" y="6369"/>
                    <a:pt x="9942" y="6369"/>
                  </a:cubicBezTo>
                  <a:lnTo>
                    <a:pt x="9942" y="6369"/>
                  </a:lnTo>
                  <a:cubicBezTo>
                    <a:pt x="9942" y="6369"/>
                    <a:pt x="9943" y="6369"/>
                    <a:pt x="9943" y="6369"/>
                  </a:cubicBezTo>
                  <a:lnTo>
                    <a:pt x="9943" y="6369"/>
                  </a:lnTo>
                  <a:cubicBezTo>
                    <a:pt x="9943" y="6369"/>
                    <a:pt x="9943" y="6369"/>
                    <a:pt x="9942" y="6369"/>
                  </a:cubicBezTo>
                  <a:close/>
                  <a:moveTo>
                    <a:pt x="7835" y="6369"/>
                  </a:moveTo>
                  <a:cubicBezTo>
                    <a:pt x="7834" y="6369"/>
                    <a:pt x="7834" y="6369"/>
                    <a:pt x="7833" y="6369"/>
                  </a:cubicBezTo>
                  <a:lnTo>
                    <a:pt x="7833" y="6369"/>
                  </a:lnTo>
                  <a:cubicBezTo>
                    <a:pt x="7834" y="6369"/>
                    <a:pt x="7834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lnTo>
                    <a:pt x="7835" y="6369"/>
                  </a:lnTo>
                  <a:cubicBezTo>
                    <a:pt x="7838" y="6369"/>
                    <a:pt x="7842" y="6369"/>
                    <a:pt x="7847" y="6369"/>
                  </a:cubicBezTo>
                  <a:cubicBezTo>
                    <a:pt x="7843" y="6369"/>
                    <a:pt x="7839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close/>
                  <a:moveTo>
                    <a:pt x="5751" y="6369"/>
                  </a:moveTo>
                  <a:cubicBezTo>
                    <a:pt x="5747" y="6369"/>
                    <a:pt x="5743" y="6369"/>
                    <a:pt x="5740" y="6369"/>
                  </a:cubicBezTo>
                  <a:lnTo>
                    <a:pt x="5740" y="6369"/>
                  </a:lnTo>
                  <a:cubicBezTo>
                    <a:pt x="5739" y="6369"/>
                    <a:pt x="5739" y="6369"/>
                    <a:pt x="5739" y="6369"/>
                  </a:cubicBezTo>
                  <a:lnTo>
                    <a:pt x="5739" y="6369"/>
                  </a:lnTo>
                  <a:cubicBezTo>
                    <a:pt x="5743" y="6369"/>
                    <a:pt x="5747" y="6369"/>
                    <a:pt x="5751" y="6369"/>
                  </a:cubicBezTo>
                  <a:close/>
                  <a:moveTo>
                    <a:pt x="4692" y="6369"/>
                  </a:moveTo>
                  <a:cubicBezTo>
                    <a:pt x="4688" y="6369"/>
                    <a:pt x="4684" y="6369"/>
                    <a:pt x="4680" y="6369"/>
                  </a:cubicBezTo>
                  <a:lnTo>
                    <a:pt x="4680" y="6369"/>
                  </a:lnTo>
                  <a:cubicBezTo>
                    <a:pt x="4680" y="6370"/>
                    <a:pt x="4680" y="6370"/>
                    <a:pt x="4680" y="6371"/>
                  </a:cubicBezTo>
                  <a:lnTo>
                    <a:pt x="4680" y="6371"/>
                  </a:lnTo>
                  <a:cubicBezTo>
                    <a:pt x="4683" y="6370"/>
                    <a:pt x="4687" y="6370"/>
                    <a:pt x="4692" y="6369"/>
                  </a:cubicBezTo>
                  <a:lnTo>
                    <a:pt x="4692" y="6369"/>
                  </a:lnTo>
                  <a:cubicBezTo>
                    <a:pt x="4692" y="6369"/>
                    <a:pt x="4692" y="6369"/>
                    <a:pt x="4692" y="6369"/>
                  </a:cubicBezTo>
                  <a:close/>
                  <a:moveTo>
                    <a:pt x="4680" y="6371"/>
                  </a:moveTo>
                  <a:cubicBezTo>
                    <a:pt x="4672" y="6372"/>
                    <a:pt x="4673" y="6374"/>
                    <a:pt x="4676" y="6374"/>
                  </a:cubicBezTo>
                  <a:cubicBezTo>
                    <a:pt x="4677" y="6374"/>
                    <a:pt x="4679" y="6373"/>
                    <a:pt x="4680" y="6371"/>
                  </a:cubicBezTo>
                  <a:close/>
                  <a:moveTo>
                    <a:pt x="5739" y="6369"/>
                  </a:moveTo>
                  <a:cubicBezTo>
                    <a:pt x="5720" y="6370"/>
                    <a:pt x="5721" y="6374"/>
                    <a:pt x="5727" y="6374"/>
                  </a:cubicBezTo>
                  <a:cubicBezTo>
                    <a:pt x="5730" y="6374"/>
                    <a:pt x="5735" y="6373"/>
                    <a:pt x="5739" y="6369"/>
                  </a:cubicBezTo>
                  <a:close/>
                  <a:moveTo>
                    <a:pt x="7835" y="6369"/>
                  </a:moveTo>
                  <a:cubicBezTo>
                    <a:pt x="7817" y="6370"/>
                    <a:pt x="7822" y="6374"/>
                    <a:pt x="7828" y="6374"/>
                  </a:cubicBezTo>
                  <a:cubicBezTo>
                    <a:pt x="7831" y="6374"/>
                    <a:pt x="7835" y="6373"/>
                    <a:pt x="7835" y="6369"/>
                  </a:cubicBezTo>
                  <a:close/>
                  <a:moveTo>
                    <a:pt x="8883" y="6371"/>
                  </a:moveTo>
                  <a:cubicBezTo>
                    <a:pt x="8875" y="6372"/>
                    <a:pt x="8876" y="6374"/>
                    <a:pt x="8878" y="6374"/>
                  </a:cubicBezTo>
                  <a:cubicBezTo>
                    <a:pt x="8880" y="6374"/>
                    <a:pt x="8882" y="6373"/>
                    <a:pt x="8883" y="6371"/>
                  </a:cubicBezTo>
                  <a:close/>
                  <a:moveTo>
                    <a:pt x="9942" y="6369"/>
                  </a:moveTo>
                  <a:cubicBezTo>
                    <a:pt x="9923" y="6370"/>
                    <a:pt x="9924" y="6374"/>
                    <a:pt x="9930" y="6374"/>
                  </a:cubicBezTo>
                  <a:cubicBezTo>
                    <a:pt x="9933" y="6374"/>
                    <a:pt x="9938" y="6373"/>
                    <a:pt x="9942" y="6369"/>
                  </a:cubicBezTo>
                  <a:close/>
                  <a:moveTo>
                    <a:pt x="10990" y="6369"/>
                  </a:moveTo>
                  <a:cubicBezTo>
                    <a:pt x="10972" y="6370"/>
                    <a:pt x="10977" y="6374"/>
                    <a:pt x="10983" y="6374"/>
                  </a:cubicBezTo>
                  <a:cubicBezTo>
                    <a:pt x="10986" y="6374"/>
                    <a:pt x="10990" y="6373"/>
                    <a:pt x="10990" y="6369"/>
                  </a:cubicBezTo>
                  <a:close/>
                  <a:moveTo>
                    <a:pt x="4678" y="6369"/>
                  </a:moveTo>
                  <a:lnTo>
                    <a:pt x="4678" y="6369"/>
                  </a:lnTo>
                  <a:cubicBezTo>
                    <a:pt x="4659" y="6369"/>
                    <a:pt x="4640" y="6371"/>
                    <a:pt x="4620" y="6381"/>
                  </a:cubicBezTo>
                  <a:cubicBezTo>
                    <a:pt x="4632" y="6381"/>
                    <a:pt x="4664" y="6370"/>
                    <a:pt x="4678" y="6369"/>
                  </a:cubicBezTo>
                  <a:close/>
                  <a:moveTo>
                    <a:pt x="5735" y="6369"/>
                  </a:moveTo>
                  <a:lnTo>
                    <a:pt x="5735" y="6369"/>
                  </a:lnTo>
                  <a:cubicBezTo>
                    <a:pt x="5717" y="6370"/>
                    <a:pt x="5698" y="6372"/>
                    <a:pt x="5680" y="6381"/>
                  </a:cubicBezTo>
                  <a:cubicBezTo>
                    <a:pt x="5691" y="6381"/>
                    <a:pt x="5713" y="6371"/>
                    <a:pt x="5735" y="6369"/>
                  </a:cubicBezTo>
                  <a:close/>
                  <a:moveTo>
                    <a:pt x="6783" y="6369"/>
                  </a:moveTo>
                  <a:cubicBezTo>
                    <a:pt x="6764" y="6370"/>
                    <a:pt x="6746" y="6372"/>
                    <a:pt x="6728" y="6381"/>
                  </a:cubicBezTo>
                  <a:cubicBezTo>
                    <a:pt x="6739" y="6381"/>
                    <a:pt x="6760" y="6371"/>
                    <a:pt x="6783" y="6369"/>
                  </a:cubicBezTo>
                  <a:close/>
                  <a:moveTo>
                    <a:pt x="7833" y="6369"/>
                  </a:moveTo>
                  <a:cubicBezTo>
                    <a:pt x="7814" y="6369"/>
                    <a:pt x="7795" y="6371"/>
                    <a:pt x="7776" y="6381"/>
                  </a:cubicBezTo>
                  <a:cubicBezTo>
                    <a:pt x="7787" y="6381"/>
                    <a:pt x="7820" y="6370"/>
                    <a:pt x="7833" y="6369"/>
                  </a:cubicBezTo>
                  <a:close/>
                  <a:moveTo>
                    <a:pt x="8881" y="6369"/>
                  </a:moveTo>
                  <a:cubicBezTo>
                    <a:pt x="8862" y="6369"/>
                    <a:pt x="8842" y="6371"/>
                    <a:pt x="8823" y="6381"/>
                  </a:cubicBezTo>
                  <a:cubicBezTo>
                    <a:pt x="8835" y="6381"/>
                    <a:pt x="8867" y="6370"/>
                    <a:pt x="8881" y="6369"/>
                  </a:cubicBezTo>
                  <a:close/>
                  <a:moveTo>
                    <a:pt x="9942" y="6369"/>
                  </a:moveTo>
                  <a:cubicBezTo>
                    <a:pt x="9919" y="6369"/>
                    <a:pt x="9907" y="6369"/>
                    <a:pt x="9883" y="6381"/>
                  </a:cubicBezTo>
                  <a:cubicBezTo>
                    <a:pt x="9883" y="6381"/>
                    <a:pt x="9919" y="6369"/>
                    <a:pt x="9942" y="6369"/>
                  </a:cubicBezTo>
                  <a:close/>
                  <a:moveTo>
                    <a:pt x="10985" y="6369"/>
                  </a:moveTo>
                  <a:lnTo>
                    <a:pt x="10985" y="6369"/>
                  </a:lnTo>
                  <a:cubicBezTo>
                    <a:pt x="10967" y="6370"/>
                    <a:pt x="10949" y="6372"/>
                    <a:pt x="10931" y="6381"/>
                  </a:cubicBezTo>
                  <a:cubicBezTo>
                    <a:pt x="10942" y="6381"/>
                    <a:pt x="10963" y="6371"/>
                    <a:pt x="10985" y="6369"/>
                  </a:cubicBezTo>
                  <a:close/>
                  <a:moveTo>
                    <a:pt x="8879" y="6401"/>
                  </a:moveTo>
                  <a:cubicBezTo>
                    <a:pt x="8876" y="6401"/>
                    <a:pt x="8873" y="6402"/>
                    <a:pt x="8871" y="6405"/>
                  </a:cubicBezTo>
                  <a:lnTo>
                    <a:pt x="8892" y="6405"/>
                  </a:lnTo>
                  <a:cubicBezTo>
                    <a:pt x="8887" y="6403"/>
                    <a:pt x="8883" y="6401"/>
                    <a:pt x="8879" y="6401"/>
                  </a:cubicBezTo>
                  <a:close/>
                  <a:moveTo>
                    <a:pt x="5003" y="6426"/>
                  </a:moveTo>
                  <a:cubicBezTo>
                    <a:pt x="5003" y="6426"/>
                    <a:pt x="5003" y="6426"/>
                    <a:pt x="5003" y="6426"/>
                  </a:cubicBezTo>
                  <a:lnTo>
                    <a:pt x="5003" y="6426"/>
                  </a:lnTo>
                  <a:cubicBezTo>
                    <a:pt x="5007" y="6427"/>
                    <a:pt x="5010" y="6428"/>
                    <a:pt x="5013" y="6429"/>
                  </a:cubicBezTo>
                  <a:cubicBezTo>
                    <a:pt x="5010" y="6427"/>
                    <a:pt x="5007" y="6426"/>
                    <a:pt x="5003" y="6426"/>
                  </a:cubicBezTo>
                  <a:close/>
                  <a:moveTo>
                    <a:pt x="6058" y="6427"/>
                  </a:moveTo>
                  <a:lnTo>
                    <a:pt x="6058" y="6427"/>
                  </a:lnTo>
                  <a:cubicBezTo>
                    <a:pt x="6059" y="6427"/>
                    <a:pt x="6060" y="6428"/>
                    <a:pt x="6061" y="6429"/>
                  </a:cubicBezTo>
                  <a:cubicBezTo>
                    <a:pt x="6060" y="6428"/>
                    <a:pt x="6059" y="6427"/>
                    <a:pt x="6058" y="6427"/>
                  </a:cubicBezTo>
                  <a:close/>
                  <a:moveTo>
                    <a:pt x="7106" y="6427"/>
                  </a:moveTo>
                  <a:cubicBezTo>
                    <a:pt x="7107" y="6427"/>
                    <a:pt x="7108" y="6428"/>
                    <a:pt x="7109" y="6429"/>
                  </a:cubicBezTo>
                  <a:cubicBezTo>
                    <a:pt x="7108" y="6428"/>
                    <a:pt x="7107" y="6427"/>
                    <a:pt x="7106" y="6427"/>
                  </a:cubicBezTo>
                  <a:close/>
                  <a:moveTo>
                    <a:pt x="8158" y="6426"/>
                  </a:moveTo>
                  <a:cubicBezTo>
                    <a:pt x="8162" y="6427"/>
                    <a:pt x="8165" y="6428"/>
                    <a:pt x="8168" y="6429"/>
                  </a:cubicBezTo>
                  <a:cubicBezTo>
                    <a:pt x="8165" y="6427"/>
                    <a:pt x="8162" y="6426"/>
                    <a:pt x="8158" y="6426"/>
                  </a:cubicBezTo>
                  <a:close/>
                  <a:moveTo>
                    <a:pt x="9206" y="6426"/>
                  </a:moveTo>
                  <a:cubicBezTo>
                    <a:pt x="9210" y="6427"/>
                    <a:pt x="9213" y="6428"/>
                    <a:pt x="9216" y="6429"/>
                  </a:cubicBezTo>
                  <a:cubicBezTo>
                    <a:pt x="9213" y="6427"/>
                    <a:pt x="9210" y="6426"/>
                    <a:pt x="9206" y="6426"/>
                  </a:cubicBezTo>
                  <a:close/>
                  <a:moveTo>
                    <a:pt x="10254" y="6426"/>
                  </a:moveTo>
                  <a:cubicBezTo>
                    <a:pt x="10254" y="6426"/>
                    <a:pt x="10254" y="6426"/>
                    <a:pt x="10254" y="6426"/>
                  </a:cubicBezTo>
                  <a:lnTo>
                    <a:pt x="10254" y="6426"/>
                  </a:lnTo>
                  <a:cubicBezTo>
                    <a:pt x="10257" y="6427"/>
                    <a:pt x="10261" y="6428"/>
                    <a:pt x="10264" y="6429"/>
                  </a:cubicBezTo>
                  <a:cubicBezTo>
                    <a:pt x="10261" y="6427"/>
                    <a:pt x="10257" y="6426"/>
                    <a:pt x="10254" y="6426"/>
                  </a:cubicBezTo>
                  <a:close/>
                  <a:moveTo>
                    <a:pt x="12361" y="6426"/>
                  </a:moveTo>
                  <a:cubicBezTo>
                    <a:pt x="12365" y="6427"/>
                    <a:pt x="12368" y="6428"/>
                    <a:pt x="12371" y="6429"/>
                  </a:cubicBezTo>
                  <a:cubicBezTo>
                    <a:pt x="12368" y="6427"/>
                    <a:pt x="12365" y="6426"/>
                    <a:pt x="12361" y="6426"/>
                  </a:cubicBezTo>
                  <a:close/>
                  <a:moveTo>
                    <a:pt x="14457" y="6426"/>
                  </a:moveTo>
                  <a:cubicBezTo>
                    <a:pt x="14457" y="6426"/>
                    <a:pt x="14456" y="6426"/>
                    <a:pt x="14456" y="6426"/>
                  </a:cubicBezTo>
                  <a:lnTo>
                    <a:pt x="14456" y="6426"/>
                  </a:lnTo>
                  <a:cubicBezTo>
                    <a:pt x="14460" y="6427"/>
                    <a:pt x="14463" y="6428"/>
                    <a:pt x="14467" y="6429"/>
                  </a:cubicBezTo>
                  <a:cubicBezTo>
                    <a:pt x="14464" y="6427"/>
                    <a:pt x="14460" y="6426"/>
                    <a:pt x="14457" y="6426"/>
                  </a:cubicBezTo>
                  <a:close/>
                  <a:moveTo>
                    <a:pt x="8811" y="6440"/>
                  </a:moveTo>
                  <a:cubicBezTo>
                    <a:pt x="8825" y="6444"/>
                    <a:pt x="8836" y="6446"/>
                    <a:pt x="8846" y="6448"/>
                  </a:cubicBezTo>
                  <a:lnTo>
                    <a:pt x="8846" y="6448"/>
                  </a:lnTo>
                  <a:cubicBezTo>
                    <a:pt x="8848" y="6445"/>
                    <a:pt x="8819" y="6440"/>
                    <a:pt x="8811" y="6440"/>
                  </a:cubicBezTo>
                  <a:close/>
                  <a:moveTo>
                    <a:pt x="14062" y="6440"/>
                  </a:moveTo>
                  <a:cubicBezTo>
                    <a:pt x="14076" y="6444"/>
                    <a:pt x="14087" y="6446"/>
                    <a:pt x="14096" y="6448"/>
                  </a:cubicBezTo>
                  <a:lnTo>
                    <a:pt x="14096" y="6448"/>
                  </a:lnTo>
                  <a:cubicBezTo>
                    <a:pt x="14099" y="6445"/>
                    <a:pt x="14069" y="6440"/>
                    <a:pt x="14062" y="6440"/>
                  </a:cubicBezTo>
                  <a:close/>
                  <a:moveTo>
                    <a:pt x="9859" y="6440"/>
                  </a:moveTo>
                  <a:cubicBezTo>
                    <a:pt x="9874" y="6444"/>
                    <a:pt x="9886" y="6446"/>
                    <a:pt x="9896" y="6448"/>
                  </a:cubicBezTo>
                  <a:lnTo>
                    <a:pt x="9896" y="6448"/>
                  </a:lnTo>
                  <a:cubicBezTo>
                    <a:pt x="9896" y="6445"/>
                    <a:pt x="9866" y="6440"/>
                    <a:pt x="9859" y="6440"/>
                  </a:cubicBezTo>
                  <a:close/>
                  <a:moveTo>
                    <a:pt x="4608" y="6440"/>
                  </a:moveTo>
                  <a:cubicBezTo>
                    <a:pt x="4624" y="6444"/>
                    <a:pt x="4636" y="6447"/>
                    <a:pt x="4645" y="6449"/>
                  </a:cubicBezTo>
                  <a:lnTo>
                    <a:pt x="4645" y="6449"/>
                  </a:lnTo>
                  <a:cubicBezTo>
                    <a:pt x="4649" y="6445"/>
                    <a:pt x="4616" y="6440"/>
                    <a:pt x="4608" y="6440"/>
                  </a:cubicBezTo>
                  <a:close/>
                  <a:moveTo>
                    <a:pt x="5656" y="6440"/>
                  </a:moveTo>
                  <a:cubicBezTo>
                    <a:pt x="5673" y="6444"/>
                    <a:pt x="5687" y="6447"/>
                    <a:pt x="5698" y="6449"/>
                  </a:cubicBezTo>
                  <a:lnTo>
                    <a:pt x="5698" y="6449"/>
                  </a:lnTo>
                  <a:cubicBezTo>
                    <a:pt x="5704" y="6446"/>
                    <a:pt x="5664" y="6440"/>
                    <a:pt x="5656" y="6440"/>
                  </a:cubicBezTo>
                  <a:close/>
                  <a:moveTo>
                    <a:pt x="6704" y="6440"/>
                  </a:moveTo>
                  <a:cubicBezTo>
                    <a:pt x="6721" y="6444"/>
                    <a:pt x="6735" y="6447"/>
                    <a:pt x="6745" y="6449"/>
                  </a:cubicBezTo>
                  <a:lnTo>
                    <a:pt x="6745" y="6449"/>
                  </a:lnTo>
                  <a:cubicBezTo>
                    <a:pt x="6752" y="6446"/>
                    <a:pt x="6712" y="6440"/>
                    <a:pt x="6704" y="6440"/>
                  </a:cubicBezTo>
                  <a:close/>
                  <a:moveTo>
                    <a:pt x="10907" y="6440"/>
                  </a:moveTo>
                  <a:cubicBezTo>
                    <a:pt x="10924" y="6444"/>
                    <a:pt x="10938" y="6447"/>
                    <a:pt x="10948" y="6449"/>
                  </a:cubicBezTo>
                  <a:lnTo>
                    <a:pt x="10948" y="6449"/>
                  </a:lnTo>
                  <a:cubicBezTo>
                    <a:pt x="10955" y="6446"/>
                    <a:pt x="10915" y="6440"/>
                    <a:pt x="10907" y="6440"/>
                  </a:cubicBezTo>
                  <a:close/>
                  <a:moveTo>
                    <a:pt x="15110" y="6440"/>
                  </a:moveTo>
                  <a:cubicBezTo>
                    <a:pt x="15127" y="6444"/>
                    <a:pt x="15140" y="6447"/>
                    <a:pt x="15151" y="6449"/>
                  </a:cubicBezTo>
                  <a:lnTo>
                    <a:pt x="15151" y="6449"/>
                  </a:lnTo>
                  <a:cubicBezTo>
                    <a:pt x="15158" y="6446"/>
                    <a:pt x="15118" y="6440"/>
                    <a:pt x="15110" y="6440"/>
                  </a:cubicBezTo>
                  <a:close/>
                  <a:moveTo>
                    <a:pt x="7752" y="6440"/>
                  </a:moveTo>
                  <a:cubicBezTo>
                    <a:pt x="7770" y="6444"/>
                    <a:pt x="7784" y="6447"/>
                    <a:pt x="7795" y="6450"/>
                  </a:cubicBezTo>
                  <a:lnTo>
                    <a:pt x="7795" y="6450"/>
                  </a:lnTo>
                  <a:cubicBezTo>
                    <a:pt x="7807" y="6446"/>
                    <a:pt x="7768" y="6440"/>
                    <a:pt x="7752" y="6440"/>
                  </a:cubicBezTo>
                  <a:close/>
                  <a:moveTo>
                    <a:pt x="11955" y="6440"/>
                  </a:moveTo>
                  <a:cubicBezTo>
                    <a:pt x="11973" y="6444"/>
                    <a:pt x="11987" y="6447"/>
                    <a:pt x="11998" y="6450"/>
                  </a:cubicBezTo>
                  <a:lnTo>
                    <a:pt x="11998" y="6450"/>
                  </a:lnTo>
                  <a:cubicBezTo>
                    <a:pt x="12010" y="6446"/>
                    <a:pt x="11971" y="6440"/>
                    <a:pt x="11955" y="6440"/>
                  </a:cubicBezTo>
                  <a:close/>
                  <a:moveTo>
                    <a:pt x="9922" y="6521"/>
                  </a:moveTo>
                  <a:cubicBezTo>
                    <a:pt x="9934" y="6523"/>
                    <a:pt x="9942" y="6524"/>
                    <a:pt x="9942" y="6524"/>
                  </a:cubicBezTo>
                  <a:cubicBezTo>
                    <a:pt x="9937" y="6525"/>
                    <a:pt x="9931" y="6526"/>
                    <a:pt x="9927" y="6527"/>
                  </a:cubicBezTo>
                  <a:lnTo>
                    <a:pt x="9927" y="6527"/>
                  </a:lnTo>
                  <a:cubicBezTo>
                    <a:pt x="9926" y="6526"/>
                    <a:pt x="9923" y="6525"/>
                    <a:pt x="9919" y="6524"/>
                  </a:cubicBezTo>
                  <a:cubicBezTo>
                    <a:pt x="9920" y="6523"/>
                    <a:pt x="9921" y="6522"/>
                    <a:pt x="9922" y="6521"/>
                  </a:cubicBezTo>
                  <a:close/>
                  <a:moveTo>
                    <a:pt x="12020" y="6521"/>
                  </a:moveTo>
                  <a:cubicBezTo>
                    <a:pt x="12030" y="6523"/>
                    <a:pt x="12038" y="6524"/>
                    <a:pt x="12038" y="6524"/>
                  </a:cubicBezTo>
                  <a:cubicBezTo>
                    <a:pt x="12033" y="6525"/>
                    <a:pt x="12028" y="6526"/>
                    <a:pt x="12025" y="6527"/>
                  </a:cubicBezTo>
                  <a:lnTo>
                    <a:pt x="12025" y="6527"/>
                  </a:lnTo>
                  <a:cubicBezTo>
                    <a:pt x="12023" y="6526"/>
                    <a:pt x="12019" y="6525"/>
                    <a:pt x="12014" y="6524"/>
                  </a:cubicBezTo>
                  <a:cubicBezTo>
                    <a:pt x="12016" y="6523"/>
                    <a:pt x="12018" y="6522"/>
                    <a:pt x="12020" y="6521"/>
                  </a:cubicBezTo>
                  <a:close/>
                  <a:moveTo>
                    <a:pt x="7817" y="6521"/>
                  </a:moveTo>
                  <a:cubicBezTo>
                    <a:pt x="7827" y="6523"/>
                    <a:pt x="7835" y="6524"/>
                    <a:pt x="7835" y="6524"/>
                  </a:cubicBezTo>
                  <a:cubicBezTo>
                    <a:pt x="7830" y="6525"/>
                    <a:pt x="7825" y="6526"/>
                    <a:pt x="7822" y="6527"/>
                  </a:cubicBezTo>
                  <a:lnTo>
                    <a:pt x="7822" y="6527"/>
                  </a:lnTo>
                  <a:cubicBezTo>
                    <a:pt x="7820" y="6526"/>
                    <a:pt x="7816" y="6525"/>
                    <a:pt x="7811" y="6524"/>
                  </a:cubicBezTo>
                  <a:cubicBezTo>
                    <a:pt x="7813" y="6523"/>
                    <a:pt x="7815" y="6522"/>
                    <a:pt x="7817" y="6521"/>
                  </a:cubicBezTo>
                  <a:close/>
                  <a:moveTo>
                    <a:pt x="4974" y="6536"/>
                  </a:moveTo>
                  <a:cubicBezTo>
                    <a:pt x="4976" y="6538"/>
                    <a:pt x="4978" y="6539"/>
                    <a:pt x="4980" y="6539"/>
                  </a:cubicBezTo>
                  <a:cubicBezTo>
                    <a:pt x="4982" y="6539"/>
                    <a:pt x="4985" y="6538"/>
                    <a:pt x="4989" y="6536"/>
                  </a:cubicBezTo>
                  <a:close/>
                  <a:moveTo>
                    <a:pt x="6028" y="6536"/>
                  </a:moveTo>
                  <a:cubicBezTo>
                    <a:pt x="6030" y="6538"/>
                    <a:pt x="6031" y="6539"/>
                    <a:pt x="6032" y="6539"/>
                  </a:cubicBezTo>
                  <a:cubicBezTo>
                    <a:pt x="6034" y="6539"/>
                    <a:pt x="6035" y="6538"/>
                    <a:pt x="6037" y="6536"/>
                  </a:cubicBezTo>
                  <a:close/>
                  <a:moveTo>
                    <a:pt x="7076" y="6536"/>
                  </a:moveTo>
                  <a:cubicBezTo>
                    <a:pt x="7078" y="6538"/>
                    <a:pt x="7079" y="6539"/>
                    <a:pt x="7080" y="6539"/>
                  </a:cubicBezTo>
                  <a:cubicBezTo>
                    <a:pt x="7081" y="6539"/>
                    <a:pt x="7083" y="6538"/>
                    <a:pt x="7085" y="6536"/>
                  </a:cubicBezTo>
                  <a:close/>
                  <a:moveTo>
                    <a:pt x="8126" y="6536"/>
                  </a:moveTo>
                  <a:cubicBezTo>
                    <a:pt x="8129" y="6538"/>
                    <a:pt x="8131" y="6539"/>
                    <a:pt x="8134" y="6539"/>
                  </a:cubicBezTo>
                  <a:cubicBezTo>
                    <a:pt x="8137" y="6539"/>
                    <a:pt x="8140" y="6538"/>
                    <a:pt x="8145" y="6536"/>
                  </a:cubicBezTo>
                  <a:close/>
                  <a:moveTo>
                    <a:pt x="9177" y="6536"/>
                  </a:moveTo>
                  <a:cubicBezTo>
                    <a:pt x="9179" y="6538"/>
                    <a:pt x="9181" y="6539"/>
                    <a:pt x="9183" y="6539"/>
                  </a:cubicBezTo>
                  <a:cubicBezTo>
                    <a:pt x="9185" y="6539"/>
                    <a:pt x="9188" y="6538"/>
                    <a:pt x="9192" y="6536"/>
                  </a:cubicBezTo>
                  <a:close/>
                  <a:moveTo>
                    <a:pt x="10225" y="6536"/>
                  </a:moveTo>
                  <a:cubicBezTo>
                    <a:pt x="10227" y="6538"/>
                    <a:pt x="10228" y="6539"/>
                    <a:pt x="10231" y="6539"/>
                  </a:cubicBezTo>
                  <a:cubicBezTo>
                    <a:pt x="10233" y="6539"/>
                    <a:pt x="10236" y="6538"/>
                    <a:pt x="10240" y="6536"/>
                  </a:cubicBezTo>
                  <a:close/>
                  <a:moveTo>
                    <a:pt x="11279" y="6536"/>
                  </a:moveTo>
                  <a:cubicBezTo>
                    <a:pt x="11281" y="6538"/>
                    <a:pt x="11282" y="6539"/>
                    <a:pt x="11283" y="6539"/>
                  </a:cubicBezTo>
                  <a:cubicBezTo>
                    <a:pt x="11284" y="6539"/>
                    <a:pt x="11286" y="6538"/>
                    <a:pt x="11288" y="6536"/>
                  </a:cubicBezTo>
                  <a:close/>
                  <a:moveTo>
                    <a:pt x="12329" y="6536"/>
                  </a:moveTo>
                  <a:cubicBezTo>
                    <a:pt x="12332" y="6538"/>
                    <a:pt x="12334" y="6539"/>
                    <a:pt x="12337" y="6539"/>
                  </a:cubicBezTo>
                  <a:cubicBezTo>
                    <a:pt x="12340" y="6539"/>
                    <a:pt x="12343" y="6538"/>
                    <a:pt x="12348" y="6536"/>
                  </a:cubicBezTo>
                  <a:close/>
                  <a:moveTo>
                    <a:pt x="14443" y="6536"/>
                  </a:moveTo>
                  <a:cubicBezTo>
                    <a:pt x="14438" y="6536"/>
                    <a:pt x="14433" y="6536"/>
                    <a:pt x="14429" y="6536"/>
                  </a:cubicBezTo>
                  <a:lnTo>
                    <a:pt x="14429" y="6536"/>
                  </a:lnTo>
                  <a:cubicBezTo>
                    <a:pt x="14430" y="6538"/>
                    <a:pt x="14432" y="6539"/>
                    <a:pt x="14434" y="6539"/>
                  </a:cubicBezTo>
                  <a:cubicBezTo>
                    <a:pt x="14436" y="6539"/>
                    <a:pt x="14438" y="6538"/>
                    <a:pt x="14443" y="6536"/>
                  </a:cubicBezTo>
                  <a:close/>
                  <a:moveTo>
                    <a:pt x="15491" y="6536"/>
                  </a:moveTo>
                  <a:cubicBezTo>
                    <a:pt x="15486" y="6536"/>
                    <a:pt x="15482" y="6536"/>
                    <a:pt x="15477" y="6536"/>
                  </a:cubicBezTo>
                  <a:lnTo>
                    <a:pt x="15477" y="6536"/>
                  </a:lnTo>
                  <a:cubicBezTo>
                    <a:pt x="15478" y="6538"/>
                    <a:pt x="15479" y="6539"/>
                    <a:pt x="15481" y="6539"/>
                  </a:cubicBezTo>
                  <a:cubicBezTo>
                    <a:pt x="15483" y="6539"/>
                    <a:pt x="15486" y="6538"/>
                    <a:pt x="15491" y="6536"/>
                  </a:cubicBezTo>
                  <a:close/>
                  <a:moveTo>
                    <a:pt x="5644" y="6571"/>
                  </a:moveTo>
                  <a:cubicBezTo>
                    <a:pt x="5660" y="6571"/>
                    <a:pt x="5689" y="6574"/>
                    <a:pt x="5704" y="6574"/>
                  </a:cubicBezTo>
                  <a:lnTo>
                    <a:pt x="5704" y="6574"/>
                  </a:lnTo>
                  <a:cubicBezTo>
                    <a:pt x="5704" y="6573"/>
                    <a:pt x="5704" y="6572"/>
                    <a:pt x="5704" y="6571"/>
                  </a:cubicBezTo>
                  <a:close/>
                  <a:moveTo>
                    <a:pt x="8858" y="6573"/>
                  </a:moveTo>
                  <a:cubicBezTo>
                    <a:pt x="8862" y="6574"/>
                    <a:pt x="8861" y="6574"/>
                    <a:pt x="8858" y="6574"/>
                  </a:cubicBezTo>
                  <a:lnTo>
                    <a:pt x="8858" y="6574"/>
                  </a:lnTo>
                  <a:cubicBezTo>
                    <a:pt x="8858" y="6574"/>
                    <a:pt x="8858" y="6573"/>
                    <a:pt x="8858" y="6573"/>
                  </a:cubicBezTo>
                  <a:close/>
                  <a:moveTo>
                    <a:pt x="7811" y="6573"/>
                  </a:moveTo>
                  <a:cubicBezTo>
                    <a:pt x="7814" y="6574"/>
                    <a:pt x="7813" y="6574"/>
                    <a:pt x="7810" y="6574"/>
                  </a:cubicBezTo>
                  <a:lnTo>
                    <a:pt x="7810" y="6574"/>
                  </a:lnTo>
                  <a:cubicBezTo>
                    <a:pt x="7810" y="6574"/>
                    <a:pt x="7810" y="6573"/>
                    <a:pt x="7811" y="6573"/>
                  </a:cubicBezTo>
                  <a:close/>
                  <a:moveTo>
                    <a:pt x="6692" y="6571"/>
                  </a:moveTo>
                  <a:cubicBezTo>
                    <a:pt x="6710" y="6571"/>
                    <a:pt x="6743" y="6574"/>
                    <a:pt x="6756" y="6574"/>
                  </a:cubicBezTo>
                  <a:cubicBezTo>
                    <a:pt x="6763" y="6574"/>
                    <a:pt x="6765" y="6574"/>
                    <a:pt x="6757" y="6571"/>
                  </a:cubicBezTo>
                  <a:close/>
                  <a:moveTo>
                    <a:pt x="6073" y="6634"/>
                  </a:moveTo>
                  <a:cubicBezTo>
                    <a:pt x="6071" y="6634"/>
                    <a:pt x="6072" y="6635"/>
                    <a:pt x="6075" y="6637"/>
                  </a:cubicBezTo>
                  <a:lnTo>
                    <a:pt x="6075" y="6637"/>
                  </a:lnTo>
                  <a:cubicBezTo>
                    <a:pt x="6082" y="6639"/>
                    <a:pt x="6090" y="6641"/>
                    <a:pt x="6097" y="6643"/>
                  </a:cubicBezTo>
                  <a:cubicBezTo>
                    <a:pt x="6085" y="6637"/>
                    <a:pt x="6076" y="6634"/>
                    <a:pt x="6073" y="6634"/>
                  </a:cubicBezTo>
                  <a:close/>
                  <a:moveTo>
                    <a:pt x="8174" y="6634"/>
                  </a:moveTo>
                  <a:cubicBezTo>
                    <a:pt x="8173" y="6634"/>
                    <a:pt x="8173" y="6635"/>
                    <a:pt x="8175" y="6637"/>
                  </a:cubicBezTo>
                  <a:lnTo>
                    <a:pt x="8175" y="6637"/>
                  </a:lnTo>
                  <a:cubicBezTo>
                    <a:pt x="8184" y="6638"/>
                    <a:pt x="8194" y="6640"/>
                    <a:pt x="8204" y="6643"/>
                  </a:cubicBezTo>
                  <a:cubicBezTo>
                    <a:pt x="8186" y="6637"/>
                    <a:pt x="8177" y="6634"/>
                    <a:pt x="8174" y="6634"/>
                  </a:cubicBezTo>
                  <a:close/>
                  <a:moveTo>
                    <a:pt x="11027" y="6659"/>
                  </a:moveTo>
                  <a:cubicBezTo>
                    <a:pt x="11028" y="6659"/>
                    <a:pt x="11029" y="6659"/>
                    <a:pt x="11030" y="6659"/>
                  </a:cubicBezTo>
                  <a:lnTo>
                    <a:pt x="11030" y="6659"/>
                  </a:lnTo>
                  <a:cubicBezTo>
                    <a:pt x="11029" y="6659"/>
                    <a:pt x="11028" y="6659"/>
                    <a:pt x="11027" y="6659"/>
                  </a:cubicBezTo>
                  <a:close/>
                  <a:moveTo>
                    <a:pt x="12075" y="6659"/>
                  </a:moveTo>
                  <a:cubicBezTo>
                    <a:pt x="12076" y="6659"/>
                    <a:pt x="12077" y="6659"/>
                    <a:pt x="12077" y="6659"/>
                  </a:cubicBezTo>
                  <a:lnTo>
                    <a:pt x="12077" y="6659"/>
                  </a:lnTo>
                  <a:cubicBezTo>
                    <a:pt x="12077" y="6659"/>
                    <a:pt x="12076" y="6659"/>
                    <a:pt x="12075" y="6659"/>
                  </a:cubicBezTo>
                  <a:close/>
                  <a:moveTo>
                    <a:pt x="7874" y="6659"/>
                  </a:moveTo>
                  <a:cubicBezTo>
                    <a:pt x="7876" y="6659"/>
                    <a:pt x="7877" y="6660"/>
                    <a:pt x="7879" y="6661"/>
                  </a:cubicBezTo>
                  <a:lnTo>
                    <a:pt x="7879" y="6661"/>
                  </a:lnTo>
                  <a:cubicBezTo>
                    <a:pt x="7877" y="6660"/>
                    <a:pt x="7876" y="6659"/>
                    <a:pt x="7874" y="6659"/>
                  </a:cubicBezTo>
                  <a:close/>
                  <a:moveTo>
                    <a:pt x="8921" y="6659"/>
                  </a:moveTo>
                  <a:cubicBezTo>
                    <a:pt x="8923" y="6659"/>
                    <a:pt x="8925" y="6660"/>
                    <a:pt x="8927" y="6661"/>
                  </a:cubicBezTo>
                  <a:lnTo>
                    <a:pt x="8927" y="6661"/>
                  </a:lnTo>
                  <a:cubicBezTo>
                    <a:pt x="8925" y="6660"/>
                    <a:pt x="8923" y="6659"/>
                    <a:pt x="8921" y="6659"/>
                  </a:cubicBezTo>
                  <a:close/>
                  <a:moveTo>
                    <a:pt x="9967" y="6659"/>
                  </a:moveTo>
                  <a:cubicBezTo>
                    <a:pt x="9970" y="6659"/>
                    <a:pt x="9973" y="6660"/>
                    <a:pt x="9975" y="6661"/>
                  </a:cubicBezTo>
                  <a:lnTo>
                    <a:pt x="9975" y="6661"/>
                  </a:lnTo>
                  <a:cubicBezTo>
                    <a:pt x="9973" y="6660"/>
                    <a:pt x="9970" y="6659"/>
                    <a:pt x="9967" y="6659"/>
                  </a:cubicBezTo>
                  <a:close/>
                  <a:moveTo>
                    <a:pt x="14170" y="6659"/>
                  </a:moveTo>
                  <a:cubicBezTo>
                    <a:pt x="14173" y="6659"/>
                    <a:pt x="14176" y="6660"/>
                    <a:pt x="14178" y="6661"/>
                  </a:cubicBezTo>
                  <a:lnTo>
                    <a:pt x="14178" y="6661"/>
                  </a:lnTo>
                  <a:cubicBezTo>
                    <a:pt x="14175" y="6660"/>
                    <a:pt x="14173" y="6659"/>
                    <a:pt x="14170" y="6659"/>
                  </a:cubicBezTo>
                  <a:close/>
                  <a:moveTo>
                    <a:pt x="4716" y="6659"/>
                  </a:moveTo>
                  <a:cubicBezTo>
                    <a:pt x="4719" y="6659"/>
                    <a:pt x="4722" y="6660"/>
                    <a:pt x="4725" y="6661"/>
                  </a:cubicBezTo>
                  <a:lnTo>
                    <a:pt x="4725" y="6661"/>
                  </a:lnTo>
                  <a:cubicBezTo>
                    <a:pt x="4722" y="6660"/>
                    <a:pt x="4719" y="6659"/>
                    <a:pt x="4716" y="6659"/>
                  </a:cubicBezTo>
                  <a:close/>
                  <a:moveTo>
                    <a:pt x="5767" y="6659"/>
                  </a:moveTo>
                  <a:cubicBezTo>
                    <a:pt x="5759" y="6659"/>
                    <a:pt x="5749" y="6662"/>
                    <a:pt x="5740" y="6667"/>
                  </a:cubicBezTo>
                  <a:lnTo>
                    <a:pt x="5784" y="6667"/>
                  </a:lnTo>
                  <a:cubicBezTo>
                    <a:pt x="5781" y="6661"/>
                    <a:pt x="5775" y="6659"/>
                    <a:pt x="5767" y="6659"/>
                  </a:cubicBezTo>
                  <a:close/>
                  <a:moveTo>
                    <a:pt x="6823" y="6659"/>
                  </a:moveTo>
                  <a:cubicBezTo>
                    <a:pt x="6817" y="6659"/>
                    <a:pt x="6809" y="6662"/>
                    <a:pt x="6799" y="6667"/>
                  </a:cubicBezTo>
                  <a:lnTo>
                    <a:pt x="6833" y="6667"/>
                  </a:lnTo>
                  <a:cubicBezTo>
                    <a:pt x="6832" y="6661"/>
                    <a:pt x="6828" y="6659"/>
                    <a:pt x="6823" y="6659"/>
                  </a:cubicBezTo>
                  <a:close/>
                  <a:moveTo>
                    <a:pt x="15221" y="6659"/>
                  </a:moveTo>
                  <a:cubicBezTo>
                    <a:pt x="15213" y="6659"/>
                    <a:pt x="15203" y="6662"/>
                    <a:pt x="15193" y="6667"/>
                  </a:cubicBezTo>
                  <a:lnTo>
                    <a:pt x="15238" y="6667"/>
                  </a:lnTo>
                  <a:cubicBezTo>
                    <a:pt x="15235" y="6661"/>
                    <a:pt x="15228" y="6659"/>
                    <a:pt x="15221" y="6659"/>
                  </a:cubicBezTo>
                  <a:close/>
                  <a:moveTo>
                    <a:pt x="4173" y="6672"/>
                  </a:moveTo>
                  <a:cubicBezTo>
                    <a:pt x="4178" y="6672"/>
                    <a:pt x="4184" y="6674"/>
                    <a:pt x="4192" y="6679"/>
                  </a:cubicBezTo>
                  <a:cubicBezTo>
                    <a:pt x="4177" y="6686"/>
                    <a:pt x="4166" y="6697"/>
                    <a:pt x="4157" y="6711"/>
                  </a:cubicBezTo>
                  <a:lnTo>
                    <a:pt x="4157" y="6711"/>
                  </a:lnTo>
                  <a:cubicBezTo>
                    <a:pt x="4158" y="6694"/>
                    <a:pt x="4158" y="6672"/>
                    <a:pt x="4173" y="6672"/>
                  </a:cubicBezTo>
                  <a:close/>
                  <a:moveTo>
                    <a:pt x="4680" y="6702"/>
                  </a:moveTo>
                  <a:cubicBezTo>
                    <a:pt x="4680" y="6709"/>
                    <a:pt x="4702" y="6711"/>
                    <a:pt x="4725" y="6713"/>
                  </a:cubicBezTo>
                  <a:lnTo>
                    <a:pt x="4725" y="6713"/>
                  </a:lnTo>
                  <a:cubicBezTo>
                    <a:pt x="4710" y="6711"/>
                    <a:pt x="4695" y="6707"/>
                    <a:pt x="4680" y="6702"/>
                  </a:cubicBezTo>
                  <a:close/>
                  <a:moveTo>
                    <a:pt x="9931" y="6702"/>
                  </a:moveTo>
                  <a:cubicBezTo>
                    <a:pt x="9931" y="6709"/>
                    <a:pt x="9953" y="6712"/>
                    <a:pt x="9976" y="6713"/>
                  </a:cubicBezTo>
                  <a:lnTo>
                    <a:pt x="9976" y="6713"/>
                  </a:lnTo>
                  <a:cubicBezTo>
                    <a:pt x="9960" y="6711"/>
                    <a:pt x="9945" y="6707"/>
                    <a:pt x="9931" y="6702"/>
                  </a:cubicBezTo>
                  <a:close/>
                  <a:moveTo>
                    <a:pt x="10990" y="6702"/>
                  </a:moveTo>
                  <a:lnTo>
                    <a:pt x="10990" y="6702"/>
                  </a:lnTo>
                  <a:cubicBezTo>
                    <a:pt x="10983" y="6709"/>
                    <a:pt x="11011" y="6712"/>
                    <a:pt x="11037" y="6713"/>
                  </a:cubicBezTo>
                  <a:lnTo>
                    <a:pt x="11037" y="6713"/>
                  </a:lnTo>
                  <a:cubicBezTo>
                    <a:pt x="11021" y="6711"/>
                    <a:pt x="11006" y="6708"/>
                    <a:pt x="10990" y="6702"/>
                  </a:cubicBezTo>
                  <a:close/>
                  <a:moveTo>
                    <a:pt x="11037" y="6713"/>
                  </a:moveTo>
                  <a:lnTo>
                    <a:pt x="11037" y="6713"/>
                  </a:lnTo>
                  <a:cubicBezTo>
                    <a:pt x="11040" y="6714"/>
                    <a:pt x="11044" y="6714"/>
                    <a:pt x="11047" y="6715"/>
                  </a:cubicBezTo>
                  <a:lnTo>
                    <a:pt x="11047" y="6715"/>
                  </a:lnTo>
                  <a:cubicBezTo>
                    <a:pt x="11057" y="6714"/>
                    <a:pt x="11066" y="6714"/>
                    <a:pt x="11074" y="6714"/>
                  </a:cubicBezTo>
                  <a:cubicBezTo>
                    <a:pt x="11074" y="6714"/>
                    <a:pt x="11056" y="6714"/>
                    <a:pt x="11037" y="6713"/>
                  </a:cubicBezTo>
                  <a:close/>
                  <a:moveTo>
                    <a:pt x="9976" y="6713"/>
                  </a:moveTo>
                  <a:lnTo>
                    <a:pt x="9976" y="6713"/>
                  </a:lnTo>
                  <a:cubicBezTo>
                    <a:pt x="9981" y="6714"/>
                    <a:pt x="9986" y="6714"/>
                    <a:pt x="9991" y="6715"/>
                  </a:cubicBezTo>
                  <a:lnTo>
                    <a:pt x="9991" y="6715"/>
                  </a:lnTo>
                  <a:cubicBezTo>
                    <a:pt x="10002" y="6714"/>
                    <a:pt x="10013" y="6714"/>
                    <a:pt x="10026" y="6714"/>
                  </a:cubicBezTo>
                  <a:cubicBezTo>
                    <a:pt x="10020" y="6714"/>
                    <a:pt x="9998" y="6714"/>
                    <a:pt x="9976" y="6713"/>
                  </a:cubicBezTo>
                  <a:close/>
                  <a:moveTo>
                    <a:pt x="4725" y="6713"/>
                  </a:moveTo>
                  <a:lnTo>
                    <a:pt x="4725" y="6713"/>
                  </a:lnTo>
                  <a:cubicBezTo>
                    <a:pt x="4730" y="6714"/>
                    <a:pt x="4735" y="6714"/>
                    <a:pt x="4740" y="6715"/>
                  </a:cubicBezTo>
                  <a:lnTo>
                    <a:pt x="4740" y="6715"/>
                  </a:lnTo>
                  <a:cubicBezTo>
                    <a:pt x="4751" y="6714"/>
                    <a:pt x="4762" y="6714"/>
                    <a:pt x="4775" y="6714"/>
                  </a:cubicBezTo>
                  <a:cubicBezTo>
                    <a:pt x="4769" y="6714"/>
                    <a:pt x="4747" y="6714"/>
                    <a:pt x="4725" y="6713"/>
                  </a:cubicBezTo>
                  <a:close/>
                  <a:moveTo>
                    <a:pt x="12038" y="6714"/>
                  </a:moveTo>
                  <a:cubicBezTo>
                    <a:pt x="12047" y="6716"/>
                    <a:pt x="12056" y="6717"/>
                    <a:pt x="12065" y="6718"/>
                  </a:cubicBezTo>
                  <a:lnTo>
                    <a:pt x="12065" y="6718"/>
                  </a:lnTo>
                  <a:cubicBezTo>
                    <a:pt x="12085" y="6714"/>
                    <a:pt x="12106" y="6714"/>
                    <a:pt x="12121" y="6714"/>
                  </a:cubicBezTo>
                  <a:close/>
                  <a:moveTo>
                    <a:pt x="14133" y="6714"/>
                  </a:moveTo>
                  <a:cubicBezTo>
                    <a:pt x="14144" y="6716"/>
                    <a:pt x="14154" y="6717"/>
                    <a:pt x="14165" y="6718"/>
                  </a:cubicBezTo>
                  <a:lnTo>
                    <a:pt x="14165" y="6718"/>
                  </a:lnTo>
                  <a:cubicBezTo>
                    <a:pt x="14186" y="6714"/>
                    <a:pt x="14204" y="6714"/>
                    <a:pt x="14229" y="6714"/>
                  </a:cubicBezTo>
                  <a:close/>
                  <a:moveTo>
                    <a:pt x="15181" y="6714"/>
                  </a:moveTo>
                  <a:cubicBezTo>
                    <a:pt x="15192" y="6716"/>
                    <a:pt x="15204" y="6717"/>
                    <a:pt x="15215" y="6718"/>
                  </a:cubicBezTo>
                  <a:lnTo>
                    <a:pt x="15215" y="6718"/>
                  </a:lnTo>
                  <a:cubicBezTo>
                    <a:pt x="15233" y="6714"/>
                    <a:pt x="15252" y="6714"/>
                    <a:pt x="15276" y="6714"/>
                  </a:cubicBezTo>
                  <a:close/>
                  <a:moveTo>
                    <a:pt x="12368" y="6771"/>
                  </a:moveTo>
                  <a:cubicBezTo>
                    <a:pt x="12369" y="6772"/>
                    <a:pt x="12370" y="6773"/>
                    <a:pt x="12371" y="6774"/>
                  </a:cubicBezTo>
                  <a:cubicBezTo>
                    <a:pt x="12370" y="6773"/>
                    <a:pt x="12369" y="6772"/>
                    <a:pt x="12368" y="6771"/>
                  </a:cubicBezTo>
                  <a:close/>
                  <a:moveTo>
                    <a:pt x="14475" y="6772"/>
                  </a:moveTo>
                  <a:cubicBezTo>
                    <a:pt x="14476" y="6772"/>
                    <a:pt x="14478" y="6773"/>
                    <a:pt x="14479" y="6774"/>
                  </a:cubicBezTo>
                  <a:cubicBezTo>
                    <a:pt x="14478" y="6773"/>
                    <a:pt x="14477" y="6772"/>
                    <a:pt x="14475" y="6772"/>
                  </a:cubicBezTo>
                  <a:close/>
                  <a:moveTo>
                    <a:pt x="15523" y="6772"/>
                  </a:moveTo>
                  <a:cubicBezTo>
                    <a:pt x="15524" y="6772"/>
                    <a:pt x="15525" y="6773"/>
                    <a:pt x="15527" y="6774"/>
                  </a:cubicBezTo>
                  <a:cubicBezTo>
                    <a:pt x="15526" y="6773"/>
                    <a:pt x="15524" y="6772"/>
                    <a:pt x="15523" y="6772"/>
                  </a:cubicBezTo>
                  <a:close/>
                  <a:moveTo>
                    <a:pt x="5728" y="6774"/>
                  </a:moveTo>
                  <a:cubicBezTo>
                    <a:pt x="5746" y="6780"/>
                    <a:pt x="5751" y="6783"/>
                    <a:pt x="5750" y="6783"/>
                  </a:cubicBezTo>
                  <a:cubicBezTo>
                    <a:pt x="5748" y="6783"/>
                    <a:pt x="5740" y="6780"/>
                    <a:pt x="5728" y="6774"/>
                  </a:cubicBezTo>
                  <a:close/>
                  <a:moveTo>
                    <a:pt x="10978" y="6774"/>
                  </a:moveTo>
                  <a:cubicBezTo>
                    <a:pt x="10996" y="6780"/>
                    <a:pt x="11002" y="6783"/>
                    <a:pt x="11001" y="6783"/>
                  </a:cubicBezTo>
                  <a:cubicBezTo>
                    <a:pt x="10999" y="6783"/>
                    <a:pt x="10990" y="6780"/>
                    <a:pt x="10978" y="6774"/>
                  </a:cubicBezTo>
                  <a:close/>
                  <a:moveTo>
                    <a:pt x="5710" y="6797"/>
                  </a:move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close/>
                  <a:moveTo>
                    <a:pt x="4662" y="6797"/>
                  </a:moveTo>
                  <a:lnTo>
                    <a:pt x="4662" y="6797"/>
                  </a:lnTo>
                  <a:cubicBezTo>
                    <a:pt x="4660" y="6797"/>
                    <a:pt x="4658" y="6797"/>
                    <a:pt x="4656" y="6798"/>
                  </a:cubicBezTo>
                  <a:cubicBezTo>
                    <a:pt x="4658" y="6798"/>
                    <a:pt x="4660" y="6797"/>
                    <a:pt x="4662" y="6797"/>
                  </a:cubicBezTo>
                  <a:close/>
                  <a:moveTo>
                    <a:pt x="5710" y="6797"/>
                  </a:moveTo>
                  <a:cubicBezTo>
                    <a:pt x="5708" y="6797"/>
                    <a:pt x="5706" y="6797"/>
                    <a:pt x="5704" y="6798"/>
                  </a:cubicBezTo>
                  <a:cubicBezTo>
                    <a:pt x="5706" y="6798"/>
                    <a:pt x="5708" y="6797"/>
                    <a:pt x="5710" y="6797"/>
                  </a:cubicBezTo>
                  <a:close/>
                  <a:moveTo>
                    <a:pt x="6758" y="6797"/>
                  </a:moveTo>
                  <a:lnTo>
                    <a:pt x="6758" y="6797"/>
                  </a:lnTo>
                  <a:cubicBezTo>
                    <a:pt x="6756" y="6797"/>
                    <a:pt x="6754" y="6797"/>
                    <a:pt x="6752" y="6798"/>
                  </a:cubicBezTo>
                  <a:cubicBezTo>
                    <a:pt x="6753" y="6798"/>
                    <a:pt x="6756" y="6797"/>
                    <a:pt x="6758" y="6797"/>
                  </a:cubicBezTo>
                  <a:close/>
                  <a:moveTo>
                    <a:pt x="7817" y="6797"/>
                  </a:moveTo>
                  <a:cubicBezTo>
                    <a:pt x="7815" y="6797"/>
                    <a:pt x="7813" y="6797"/>
                    <a:pt x="7811" y="6798"/>
                  </a:cubicBezTo>
                  <a:cubicBezTo>
                    <a:pt x="7813" y="6798"/>
                    <a:pt x="7815" y="6797"/>
                    <a:pt x="7817" y="6797"/>
                  </a:cubicBezTo>
                  <a:close/>
                  <a:moveTo>
                    <a:pt x="8865" y="6797"/>
                  </a:moveTo>
                  <a:lnTo>
                    <a:pt x="8865" y="6797"/>
                  </a:lnTo>
                  <a:cubicBezTo>
                    <a:pt x="8863" y="6797"/>
                    <a:pt x="8861" y="6797"/>
                    <a:pt x="8859" y="6798"/>
                  </a:cubicBezTo>
                  <a:cubicBezTo>
                    <a:pt x="8861" y="6798"/>
                    <a:pt x="8863" y="6797"/>
                    <a:pt x="8865" y="6797"/>
                  </a:cubicBezTo>
                  <a:close/>
                  <a:moveTo>
                    <a:pt x="9913" y="6797"/>
                  </a:moveTo>
                  <a:cubicBezTo>
                    <a:pt x="9911" y="6797"/>
                    <a:pt x="9909" y="6797"/>
                    <a:pt x="9907" y="6798"/>
                  </a:cubicBezTo>
                  <a:cubicBezTo>
                    <a:pt x="9909" y="6798"/>
                    <a:pt x="9911" y="6797"/>
                    <a:pt x="9913" y="6797"/>
                  </a:cubicBezTo>
                  <a:close/>
                  <a:moveTo>
                    <a:pt x="10961" y="6797"/>
                  </a:moveTo>
                  <a:lnTo>
                    <a:pt x="10961" y="6797"/>
                  </a:lnTo>
                  <a:cubicBezTo>
                    <a:pt x="10959" y="6797"/>
                    <a:pt x="10957" y="6797"/>
                    <a:pt x="10955" y="6798"/>
                  </a:cubicBezTo>
                  <a:cubicBezTo>
                    <a:pt x="10956" y="6798"/>
                    <a:pt x="10958" y="6797"/>
                    <a:pt x="10961" y="6797"/>
                  </a:cubicBezTo>
                  <a:close/>
                  <a:moveTo>
                    <a:pt x="12018" y="6796"/>
                  </a:moveTo>
                  <a:lnTo>
                    <a:pt x="12018" y="6796"/>
                  </a:lnTo>
                  <a:cubicBezTo>
                    <a:pt x="12013" y="6796"/>
                    <a:pt x="12008" y="6797"/>
                    <a:pt x="12002" y="6798"/>
                  </a:cubicBezTo>
                  <a:cubicBezTo>
                    <a:pt x="12008" y="6798"/>
                    <a:pt x="12013" y="6797"/>
                    <a:pt x="12018" y="6796"/>
                  </a:cubicBezTo>
                  <a:close/>
                  <a:moveTo>
                    <a:pt x="14116" y="6797"/>
                  </a:moveTo>
                  <a:cubicBezTo>
                    <a:pt x="14114" y="6797"/>
                    <a:pt x="14112" y="6797"/>
                    <a:pt x="14110" y="6798"/>
                  </a:cubicBezTo>
                  <a:cubicBezTo>
                    <a:pt x="14112" y="6798"/>
                    <a:pt x="14114" y="6797"/>
                    <a:pt x="14116" y="6797"/>
                  </a:cubicBezTo>
                  <a:close/>
                  <a:moveTo>
                    <a:pt x="15164" y="6797"/>
                  </a:moveTo>
                  <a:cubicBezTo>
                    <a:pt x="15162" y="6797"/>
                    <a:pt x="15160" y="6797"/>
                    <a:pt x="15157" y="6798"/>
                  </a:cubicBezTo>
                  <a:cubicBezTo>
                    <a:pt x="15159" y="6798"/>
                    <a:pt x="15161" y="6797"/>
                    <a:pt x="15164" y="6797"/>
                  </a:cubicBezTo>
                  <a:close/>
                  <a:moveTo>
                    <a:pt x="6799" y="6798"/>
                  </a:moveTo>
                  <a:cubicBezTo>
                    <a:pt x="6828" y="6801"/>
                    <a:pt x="6840" y="6804"/>
                    <a:pt x="6844" y="6805"/>
                  </a:cubicBezTo>
                  <a:lnTo>
                    <a:pt x="6844" y="6805"/>
                  </a:lnTo>
                  <a:cubicBezTo>
                    <a:pt x="6830" y="6803"/>
                    <a:pt x="6815" y="6801"/>
                    <a:pt x="6799" y="6798"/>
                  </a:cubicBezTo>
                  <a:close/>
                  <a:moveTo>
                    <a:pt x="11181" y="6869"/>
                  </a:moveTo>
                  <a:cubicBezTo>
                    <a:pt x="11167" y="6869"/>
                    <a:pt x="11154" y="6873"/>
                    <a:pt x="11140" y="6878"/>
                  </a:cubicBezTo>
                  <a:lnTo>
                    <a:pt x="11140" y="6878"/>
                  </a:lnTo>
                  <a:cubicBezTo>
                    <a:pt x="11163" y="6875"/>
                    <a:pt x="11181" y="6872"/>
                    <a:pt x="11181" y="6869"/>
                  </a:cubicBezTo>
                  <a:close/>
                  <a:moveTo>
                    <a:pt x="12228" y="6869"/>
                  </a:moveTo>
                  <a:cubicBezTo>
                    <a:pt x="12215" y="6869"/>
                    <a:pt x="12201" y="6873"/>
                    <a:pt x="12188" y="6878"/>
                  </a:cubicBezTo>
                  <a:lnTo>
                    <a:pt x="12188" y="6878"/>
                  </a:lnTo>
                  <a:cubicBezTo>
                    <a:pt x="12210" y="6875"/>
                    <a:pt x="12228" y="6872"/>
                    <a:pt x="12228" y="6869"/>
                  </a:cubicBezTo>
                  <a:close/>
                  <a:moveTo>
                    <a:pt x="4870" y="6869"/>
                  </a:moveTo>
                  <a:cubicBezTo>
                    <a:pt x="4857" y="6869"/>
                    <a:pt x="4847" y="6873"/>
                    <a:pt x="4834" y="6879"/>
                  </a:cubicBezTo>
                  <a:lnTo>
                    <a:pt x="4834" y="6879"/>
                  </a:lnTo>
                  <a:cubicBezTo>
                    <a:pt x="4856" y="6876"/>
                    <a:pt x="4873" y="6872"/>
                    <a:pt x="4870" y="6869"/>
                  </a:cubicBezTo>
                  <a:close/>
                  <a:moveTo>
                    <a:pt x="10121" y="6869"/>
                  </a:moveTo>
                  <a:cubicBezTo>
                    <a:pt x="10107" y="6869"/>
                    <a:pt x="10097" y="6873"/>
                    <a:pt x="10085" y="6879"/>
                  </a:cubicBezTo>
                  <a:lnTo>
                    <a:pt x="10085" y="6879"/>
                  </a:lnTo>
                  <a:cubicBezTo>
                    <a:pt x="10107" y="6876"/>
                    <a:pt x="10124" y="6872"/>
                    <a:pt x="10121" y="6869"/>
                  </a:cubicBezTo>
                  <a:close/>
                  <a:moveTo>
                    <a:pt x="15384" y="6869"/>
                  </a:moveTo>
                  <a:cubicBezTo>
                    <a:pt x="15362" y="6869"/>
                    <a:pt x="15350" y="6873"/>
                    <a:pt x="15338" y="6879"/>
                  </a:cubicBezTo>
                  <a:lnTo>
                    <a:pt x="15338" y="6879"/>
                  </a:lnTo>
                  <a:cubicBezTo>
                    <a:pt x="15363" y="6876"/>
                    <a:pt x="15384" y="6872"/>
                    <a:pt x="15384" y="6869"/>
                  </a:cubicBezTo>
                  <a:close/>
                  <a:moveTo>
                    <a:pt x="8026" y="6869"/>
                  </a:moveTo>
                  <a:cubicBezTo>
                    <a:pt x="8011" y="6869"/>
                    <a:pt x="7997" y="6873"/>
                    <a:pt x="7982" y="6879"/>
                  </a:cubicBezTo>
                  <a:lnTo>
                    <a:pt x="7982" y="6879"/>
                  </a:lnTo>
                  <a:cubicBezTo>
                    <a:pt x="8008" y="6876"/>
                    <a:pt x="8029" y="6872"/>
                    <a:pt x="8026" y="6869"/>
                  </a:cubicBezTo>
                  <a:close/>
                  <a:moveTo>
                    <a:pt x="9073" y="6869"/>
                  </a:moveTo>
                  <a:cubicBezTo>
                    <a:pt x="9059" y="6869"/>
                    <a:pt x="9044" y="6874"/>
                    <a:pt x="9029" y="6880"/>
                  </a:cubicBezTo>
                  <a:lnTo>
                    <a:pt x="9029" y="6880"/>
                  </a:lnTo>
                  <a:cubicBezTo>
                    <a:pt x="9055" y="6876"/>
                    <a:pt x="9077" y="6872"/>
                    <a:pt x="9073" y="6869"/>
                  </a:cubicBezTo>
                  <a:close/>
                  <a:moveTo>
                    <a:pt x="14324" y="6869"/>
                  </a:moveTo>
                  <a:cubicBezTo>
                    <a:pt x="14309" y="6869"/>
                    <a:pt x="14295" y="6874"/>
                    <a:pt x="14280" y="6880"/>
                  </a:cubicBezTo>
                  <a:lnTo>
                    <a:pt x="14280" y="6880"/>
                  </a:lnTo>
                  <a:cubicBezTo>
                    <a:pt x="14305" y="6876"/>
                    <a:pt x="14327" y="6872"/>
                    <a:pt x="14324" y="6869"/>
                  </a:cubicBezTo>
                  <a:close/>
                  <a:moveTo>
                    <a:pt x="15407" y="6714"/>
                  </a:moveTo>
                  <a:cubicBezTo>
                    <a:pt x="15360" y="6714"/>
                    <a:pt x="15307" y="6720"/>
                    <a:pt x="15256" y="6720"/>
                  </a:cubicBezTo>
                  <a:cubicBezTo>
                    <a:pt x="15242" y="6720"/>
                    <a:pt x="15229" y="6719"/>
                    <a:pt x="15215" y="6718"/>
                  </a:cubicBezTo>
                  <a:lnTo>
                    <a:pt x="15215" y="6718"/>
                  </a:lnTo>
                  <a:cubicBezTo>
                    <a:pt x="15208" y="6720"/>
                    <a:pt x="15200" y="6723"/>
                    <a:pt x="15193" y="6726"/>
                  </a:cubicBezTo>
                  <a:lnTo>
                    <a:pt x="15181" y="6726"/>
                  </a:lnTo>
                  <a:cubicBezTo>
                    <a:pt x="15181" y="6726"/>
                    <a:pt x="15181" y="6738"/>
                    <a:pt x="15181" y="6738"/>
                  </a:cubicBezTo>
                  <a:cubicBezTo>
                    <a:pt x="15195" y="6738"/>
                    <a:pt x="15234" y="6746"/>
                    <a:pt x="15268" y="6750"/>
                  </a:cubicBezTo>
                  <a:lnTo>
                    <a:pt x="15205" y="6750"/>
                  </a:lnTo>
                  <a:cubicBezTo>
                    <a:pt x="15226" y="6750"/>
                    <a:pt x="15248" y="6750"/>
                    <a:pt x="15270" y="6750"/>
                  </a:cubicBezTo>
                  <a:lnTo>
                    <a:pt x="15270" y="6750"/>
                  </a:lnTo>
                  <a:cubicBezTo>
                    <a:pt x="15284" y="6752"/>
                    <a:pt x="15297" y="6753"/>
                    <a:pt x="15307" y="6753"/>
                  </a:cubicBezTo>
                  <a:cubicBezTo>
                    <a:pt x="15313" y="6753"/>
                    <a:pt x="15318" y="6753"/>
                    <a:pt x="15322" y="6752"/>
                  </a:cubicBezTo>
                  <a:lnTo>
                    <a:pt x="15322" y="6752"/>
                  </a:lnTo>
                  <a:cubicBezTo>
                    <a:pt x="15361" y="6753"/>
                    <a:pt x="15402" y="6756"/>
                    <a:pt x="15443" y="6762"/>
                  </a:cubicBezTo>
                  <a:cubicBezTo>
                    <a:pt x="15407" y="6762"/>
                    <a:pt x="15407" y="6762"/>
                    <a:pt x="15443" y="6774"/>
                  </a:cubicBezTo>
                  <a:cubicBezTo>
                    <a:pt x="15367" y="6765"/>
                    <a:pt x="15286" y="6757"/>
                    <a:pt x="15206" y="6757"/>
                  </a:cubicBezTo>
                  <a:cubicBezTo>
                    <a:pt x="15174" y="6757"/>
                    <a:pt x="15141" y="6758"/>
                    <a:pt x="15110" y="6762"/>
                  </a:cubicBezTo>
                  <a:cubicBezTo>
                    <a:pt x="15146" y="6774"/>
                    <a:pt x="15169" y="6774"/>
                    <a:pt x="15205" y="6774"/>
                  </a:cubicBezTo>
                  <a:cubicBezTo>
                    <a:pt x="15193" y="6774"/>
                    <a:pt x="15169" y="6762"/>
                    <a:pt x="15157" y="6762"/>
                  </a:cubicBezTo>
                  <a:cubicBezTo>
                    <a:pt x="15193" y="6762"/>
                    <a:pt x="15241" y="6762"/>
                    <a:pt x="15288" y="6774"/>
                  </a:cubicBezTo>
                  <a:lnTo>
                    <a:pt x="15181" y="6774"/>
                  </a:lnTo>
                  <a:cubicBezTo>
                    <a:pt x="15193" y="6780"/>
                    <a:pt x="15199" y="6783"/>
                    <a:pt x="15198" y="6783"/>
                  </a:cubicBezTo>
                  <a:cubicBezTo>
                    <a:pt x="15196" y="6783"/>
                    <a:pt x="15187" y="6780"/>
                    <a:pt x="15169" y="6774"/>
                  </a:cubicBezTo>
                  <a:lnTo>
                    <a:pt x="15169" y="6774"/>
                  </a:lnTo>
                  <a:cubicBezTo>
                    <a:pt x="15181" y="6786"/>
                    <a:pt x="15193" y="6786"/>
                    <a:pt x="15205" y="6786"/>
                  </a:cubicBezTo>
                  <a:cubicBezTo>
                    <a:pt x="15195" y="6786"/>
                    <a:pt x="15176" y="6794"/>
                    <a:pt x="15164" y="6797"/>
                  </a:cubicBezTo>
                  <a:lnTo>
                    <a:pt x="15164" y="6797"/>
                  </a:lnTo>
                  <a:cubicBezTo>
                    <a:pt x="15209" y="6791"/>
                    <a:pt x="15255" y="6789"/>
                    <a:pt x="15300" y="6789"/>
                  </a:cubicBezTo>
                  <a:cubicBezTo>
                    <a:pt x="15348" y="6789"/>
                    <a:pt x="15396" y="6792"/>
                    <a:pt x="15443" y="6798"/>
                  </a:cubicBezTo>
                  <a:lnTo>
                    <a:pt x="15205" y="6798"/>
                  </a:lnTo>
                  <a:cubicBezTo>
                    <a:pt x="15300" y="6810"/>
                    <a:pt x="15217" y="6810"/>
                    <a:pt x="15205" y="6810"/>
                  </a:cubicBezTo>
                  <a:cubicBezTo>
                    <a:pt x="15265" y="6810"/>
                    <a:pt x="15300" y="6810"/>
                    <a:pt x="15372" y="6821"/>
                  </a:cubicBezTo>
                  <a:cubicBezTo>
                    <a:pt x="15324" y="6821"/>
                    <a:pt x="15300" y="6845"/>
                    <a:pt x="15253" y="6845"/>
                  </a:cubicBezTo>
                  <a:lnTo>
                    <a:pt x="15217" y="6845"/>
                  </a:lnTo>
                  <a:cubicBezTo>
                    <a:pt x="15201" y="6845"/>
                    <a:pt x="15275" y="6851"/>
                    <a:pt x="15298" y="6851"/>
                  </a:cubicBezTo>
                  <a:cubicBezTo>
                    <a:pt x="15310" y="6851"/>
                    <a:pt x="15308" y="6849"/>
                    <a:pt x="15276" y="6845"/>
                  </a:cubicBezTo>
                  <a:cubicBezTo>
                    <a:pt x="15324" y="6845"/>
                    <a:pt x="15384" y="6845"/>
                    <a:pt x="15431" y="6857"/>
                  </a:cubicBezTo>
                  <a:lnTo>
                    <a:pt x="15396" y="6857"/>
                  </a:lnTo>
                  <a:cubicBezTo>
                    <a:pt x="15396" y="6857"/>
                    <a:pt x="15491" y="6869"/>
                    <a:pt x="15467" y="6869"/>
                  </a:cubicBezTo>
                  <a:cubicBezTo>
                    <a:pt x="15410" y="6874"/>
                    <a:pt x="15367" y="6878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61" y="6880"/>
                    <a:pt x="15592" y="6877"/>
                    <a:pt x="15550" y="6869"/>
                  </a:cubicBezTo>
                  <a:lnTo>
                    <a:pt x="15538" y="6869"/>
                  </a:lnTo>
                  <a:cubicBezTo>
                    <a:pt x="15538" y="6869"/>
                    <a:pt x="15503" y="6857"/>
                    <a:pt x="15503" y="6845"/>
                  </a:cubicBezTo>
                  <a:cubicBezTo>
                    <a:pt x="15503" y="6821"/>
                    <a:pt x="15574" y="6821"/>
                    <a:pt x="15586" y="6810"/>
                  </a:cubicBezTo>
                  <a:cubicBezTo>
                    <a:pt x="15586" y="6810"/>
                    <a:pt x="15503" y="6786"/>
                    <a:pt x="15479" y="6786"/>
                  </a:cubicBezTo>
                  <a:cubicBezTo>
                    <a:pt x="15479" y="6786"/>
                    <a:pt x="15502" y="6771"/>
                    <a:pt x="15517" y="6771"/>
                  </a:cubicBezTo>
                  <a:cubicBezTo>
                    <a:pt x="15519" y="6771"/>
                    <a:pt x="15521" y="6771"/>
                    <a:pt x="15523" y="6772"/>
                  </a:cubicBezTo>
                  <a:lnTo>
                    <a:pt x="15523" y="6772"/>
                  </a:lnTo>
                  <a:cubicBezTo>
                    <a:pt x="15491" y="6750"/>
                    <a:pt x="15492" y="6750"/>
                    <a:pt x="15527" y="6750"/>
                  </a:cubicBezTo>
                  <a:lnTo>
                    <a:pt x="15491" y="6750"/>
                  </a:lnTo>
                  <a:cubicBezTo>
                    <a:pt x="15503" y="6750"/>
                    <a:pt x="15515" y="6750"/>
                    <a:pt x="15527" y="6738"/>
                  </a:cubicBezTo>
                  <a:lnTo>
                    <a:pt x="15503" y="6738"/>
                  </a:lnTo>
                  <a:cubicBezTo>
                    <a:pt x="15479" y="6726"/>
                    <a:pt x="15443" y="6726"/>
                    <a:pt x="15419" y="6726"/>
                  </a:cubicBezTo>
                  <a:cubicBezTo>
                    <a:pt x="15431" y="6726"/>
                    <a:pt x="15431" y="6726"/>
                    <a:pt x="15431" y="6714"/>
                  </a:cubicBezTo>
                  <a:close/>
                  <a:moveTo>
                    <a:pt x="10157" y="6714"/>
                  </a:moveTo>
                  <a:cubicBezTo>
                    <a:pt x="10121" y="6714"/>
                    <a:pt x="10082" y="6717"/>
                    <a:pt x="10044" y="6717"/>
                  </a:cubicBezTo>
                  <a:cubicBezTo>
                    <a:pt x="10026" y="6717"/>
                    <a:pt x="10008" y="6717"/>
                    <a:pt x="9991" y="6715"/>
                  </a:cubicBezTo>
                  <a:lnTo>
                    <a:pt x="9991" y="6715"/>
                  </a:lnTo>
                  <a:cubicBezTo>
                    <a:pt x="9972" y="6716"/>
                    <a:pt x="9953" y="6719"/>
                    <a:pt x="9931" y="6726"/>
                  </a:cubicBezTo>
                  <a:cubicBezTo>
                    <a:pt x="9942" y="6722"/>
                    <a:pt x="9954" y="6721"/>
                    <a:pt x="9966" y="6721"/>
                  </a:cubicBezTo>
                  <a:cubicBezTo>
                    <a:pt x="9990" y="6721"/>
                    <a:pt x="10014" y="6726"/>
                    <a:pt x="10038" y="6726"/>
                  </a:cubicBezTo>
                  <a:lnTo>
                    <a:pt x="9931" y="6726"/>
                  </a:lnTo>
                  <a:cubicBezTo>
                    <a:pt x="9931" y="6726"/>
                    <a:pt x="9931" y="6738"/>
                    <a:pt x="9931" y="6738"/>
                  </a:cubicBezTo>
                  <a:cubicBezTo>
                    <a:pt x="9944" y="6738"/>
                    <a:pt x="9983" y="6746"/>
                    <a:pt x="10017" y="6750"/>
                  </a:cubicBezTo>
                  <a:lnTo>
                    <a:pt x="9954" y="6750"/>
                  </a:lnTo>
                  <a:cubicBezTo>
                    <a:pt x="9975" y="6750"/>
                    <a:pt x="9997" y="6750"/>
                    <a:pt x="10020" y="6750"/>
                  </a:cubicBezTo>
                  <a:lnTo>
                    <a:pt x="10020" y="6750"/>
                  </a:lnTo>
                  <a:cubicBezTo>
                    <a:pt x="10034" y="6752"/>
                    <a:pt x="10046" y="6753"/>
                    <a:pt x="10056" y="6753"/>
                  </a:cubicBezTo>
                  <a:cubicBezTo>
                    <a:pt x="10063" y="6753"/>
                    <a:pt x="10068" y="6753"/>
                    <a:pt x="10071" y="6752"/>
                  </a:cubicBezTo>
                  <a:lnTo>
                    <a:pt x="10071" y="6752"/>
                  </a:lnTo>
                  <a:cubicBezTo>
                    <a:pt x="10110" y="6753"/>
                    <a:pt x="10151" y="6756"/>
                    <a:pt x="10193" y="6762"/>
                  </a:cubicBezTo>
                  <a:cubicBezTo>
                    <a:pt x="10157" y="6762"/>
                    <a:pt x="10157" y="6762"/>
                    <a:pt x="10193" y="6774"/>
                  </a:cubicBezTo>
                  <a:cubicBezTo>
                    <a:pt x="10117" y="6765"/>
                    <a:pt x="10035" y="6757"/>
                    <a:pt x="9956" y="6757"/>
                  </a:cubicBezTo>
                  <a:cubicBezTo>
                    <a:pt x="9923" y="6757"/>
                    <a:pt x="9891" y="6758"/>
                    <a:pt x="9859" y="6762"/>
                  </a:cubicBezTo>
                  <a:cubicBezTo>
                    <a:pt x="9895" y="6762"/>
                    <a:pt x="9919" y="6774"/>
                    <a:pt x="9954" y="6774"/>
                  </a:cubicBezTo>
                  <a:cubicBezTo>
                    <a:pt x="9931" y="6774"/>
                    <a:pt x="9919" y="6762"/>
                    <a:pt x="9907" y="6762"/>
                  </a:cubicBezTo>
                  <a:cubicBezTo>
                    <a:pt x="9942" y="6762"/>
                    <a:pt x="9990" y="6762"/>
                    <a:pt x="10038" y="6774"/>
                  </a:cubicBezTo>
                  <a:lnTo>
                    <a:pt x="9931" y="6774"/>
                  </a:lnTo>
                  <a:cubicBezTo>
                    <a:pt x="9942" y="6780"/>
                    <a:pt x="9948" y="6783"/>
                    <a:pt x="9947" y="6783"/>
                  </a:cubicBezTo>
                  <a:cubicBezTo>
                    <a:pt x="9945" y="6783"/>
                    <a:pt x="9937" y="6780"/>
                    <a:pt x="9919" y="6774"/>
                  </a:cubicBezTo>
                  <a:lnTo>
                    <a:pt x="9919" y="6774"/>
                  </a:lnTo>
                  <a:cubicBezTo>
                    <a:pt x="9931" y="6786"/>
                    <a:pt x="9942" y="6786"/>
                    <a:pt x="9954" y="6786"/>
                  </a:cubicBezTo>
                  <a:cubicBezTo>
                    <a:pt x="9944" y="6786"/>
                    <a:pt x="9926" y="6794"/>
                    <a:pt x="9913" y="6797"/>
                  </a:cubicBezTo>
                  <a:lnTo>
                    <a:pt x="9913" y="6797"/>
                  </a:lnTo>
                  <a:cubicBezTo>
                    <a:pt x="10006" y="6786"/>
                    <a:pt x="10099" y="6786"/>
                    <a:pt x="10181" y="6786"/>
                  </a:cubicBezTo>
                  <a:cubicBezTo>
                    <a:pt x="10109" y="6798"/>
                    <a:pt x="10038" y="6798"/>
                    <a:pt x="9954" y="6798"/>
                  </a:cubicBezTo>
                  <a:cubicBezTo>
                    <a:pt x="10050" y="6810"/>
                    <a:pt x="9966" y="6810"/>
                    <a:pt x="9954" y="6810"/>
                  </a:cubicBezTo>
                  <a:cubicBezTo>
                    <a:pt x="10014" y="6810"/>
                    <a:pt x="10050" y="6810"/>
                    <a:pt x="10121" y="6821"/>
                  </a:cubicBezTo>
                  <a:cubicBezTo>
                    <a:pt x="10073" y="6821"/>
                    <a:pt x="10050" y="6845"/>
                    <a:pt x="10002" y="6845"/>
                  </a:cubicBezTo>
                  <a:lnTo>
                    <a:pt x="9966" y="6845"/>
                  </a:lnTo>
                  <a:cubicBezTo>
                    <a:pt x="9950" y="6845"/>
                    <a:pt x="10024" y="6851"/>
                    <a:pt x="10044" y="6851"/>
                  </a:cubicBezTo>
                  <a:cubicBezTo>
                    <a:pt x="10054" y="6851"/>
                    <a:pt x="10050" y="6849"/>
                    <a:pt x="10014" y="6845"/>
                  </a:cubicBezTo>
                  <a:cubicBezTo>
                    <a:pt x="10073" y="6845"/>
                    <a:pt x="10121" y="6845"/>
                    <a:pt x="10181" y="6857"/>
                  </a:cubicBezTo>
                  <a:lnTo>
                    <a:pt x="10145" y="6857"/>
                  </a:lnTo>
                  <a:cubicBezTo>
                    <a:pt x="10145" y="6857"/>
                    <a:pt x="10240" y="6869"/>
                    <a:pt x="10216" y="6869"/>
                  </a:cubicBezTo>
                  <a:cubicBezTo>
                    <a:pt x="10159" y="6874"/>
                    <a:pt x="10115" y="6878"/>
                    <a:pt x="10083" y="6881"/>
                  </a:cubicBezTo>
                  <a:lnTo>
                    <a:pt x="10083" y="6881"/>
                  </a:lnTo>
                  <a:cubicBezTo>
                    <a:pt x="10106" y="6880"/>
                    <a:pt x="10342" y="6877"/>
                    <a:pt x="10300" y="6869"/>
                  </a:cubicBezTo>
                  <a:lnTo>
                    <a:pt x="10288" y="6869"/>
                  </a:lnTo>
                  <a:cubicBezTo>
                    <a:pt x="10288" y="6869"/>
                    <a:pt x="10252" y="6857"/>
                    <a:pt x="10252" y="6845"/>
                  </a:cubicBezTo>
                  <a:cubicBezTo>
                    <a:pt x="10252" y="6821"/>
                    <a:pt x="10323" y="6821"/>
                    <a:pt x="10335" y="6810"/>
                  </a:cubicBezTo>
                  <a:cubicBezTo>
                    <a:pt x="10335" y="6810"/>
                    <a:pt x="10240" y="6786"/>
                    <a:pt x="10228" y="6786"/>
                  </a:cubicBezTo>
                  <a:cubicBezTo>
                    <a:pt x="10228" y="6786"/>
                    <a:pt x="10264" y="6762"/>
                    <a:pt x="10276" y="6762"/>
                  </a:cubicBezTo>
                  <a:cubicBezTo>
                    <a:pt x="10240" y="6750"/>
                    <a:pt x="10240" y="6750"/>
                    <a:pt x="10276" y="6750"/>
                  </a:cubicBezTo>
                  <a:cubicBezTo>
                    <a:pt x="10264" y="6750"/>
                    <a:pt x="10252" y="6750"/>
                    <a:pt x="10240" y="6738"/>
                  </a:cubicBezTo>
                  <a:lnTo>
                    <a:pt x="10252" y="6738"/>
                  </a:lnTo>
                  <a:cubicBezTo>
                    <a:pt x="10228" y="6726"/>
                    <a:pt x="10193" y="6726"/>
                    <a:pt x="10169" y="6726"/>
                  </a:cubicBezTo>
                  <a:cubicBezTo>
                    <a:pt x="10181" y="6726"/>
                    <a:pt x="10181" y="6726"/>
                    <a:pt x="10181" y="6714"/>
                  </a:cubicBezTo>
                  <a:close/>
                  <a:moveTo>
                    <a:pt x="12182" y="6881"/>
                  </a:move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close/>
                  <a:moveTo>
                    <a:pt x="4833" y="6881"/>
                  </a:moveTo>
                  <a:cubicBezTo>
                    <a:pt x="4831" y="6881"/>
                    <a:pt x="4831" y="6881"/>
                    <a:pt x="4831" y="6881"/>
                  </a:cubicBezTo>
                  <a:lnTo>
                    <a:pt x="4831" y="6881"/>
                  </a:lnTo>
                  <a:cubicBezTo>
                    <a:pt x="4832" y="6881"/>
                    <a:pt x="4832" y="6881"/>
                    <a:pt x="4833" y="6881"/>
                  </a:cubicBezTo>
                  <a:close/>
                  <a:moveTo>
                    <a:pt x="10083" y="6881"/>
                  </a:moveTo>
                  <a:lnTo>
                    <a:pt x="10083" y="6881"/>
                  </a:lnTo>
                  <a:cubicBezTo>
                    <a:pt x="10082" y="6881"/>
                    <a:pt x="10081" y="6881"/>
                    <a:pt x="10082" y="6881"/>
                  </a:cubicBezTo>
                  <a:lnTo>
                    <a:pt x="10082" y="6881"/>
                  </a:lnTo>
                  <a:cubicBezTo>
                    <a:pt x="10083" y="6881"/>
                    <a:pt x="10083" y="6881"/>
                    <a:pt x="10083" y="6881"/>
                  </a:cubicBezTo>
                  <a:close/>
                  <a:moveTo>
                    <a:pt x="5881" y="6881"/>
                  </a:moveTo>
                  <a:cubicBezTo>
                    <a:pt x="5879" y="6881"/>
                    <a:pt x="5879" y="6881"/>
                    <a:pt x="5879" y="6881"/>
                  </a:cubicBezTo>
                  <a:lnTo>
                    <a:pt x="5879" y="6881"/>
                  </a:lnTo>
                  <a:cubicBezTo>
                    <a:pt x="5880" y="6881"/>
                    <a:pt x="5880" y="6881"/>
                    <a:pt x="5881" y="6881"/>
                  </a:cubicBezTo>
                  <a:close/>
                  <a:moveTo>
                    <a:pt x="6928" y="6881"/>
                  </a:moveTo>
                  <a:cubicBezTo>
                    <a:pt x="6927" y="6881"/>
                    <a:pt x="6926" y="6881"/>
                    <a:pt x="6927" y="6881"/>
                  </a:cubicBezTo>
                  <a:lnTo>
                    <a:pt x="6927" y="6881"/>
                  </a:lnTo>
                  <a:cubicBezTo>
                    <a:pt x="6927" y="6881"/>
                    <a:pt x="6928" y="6881"/>
                    <a:pt x="6928" y="6881"/>
                  </a:cubicBezTo>
                  <a:close/>
                  <a:moveTo>
                    <a:pt x="14287" y="6881"/>
                  </a:moveTo>
                  <a:lnTo>
                    <a:pt x="14287" y="6881"/>
                  </a:lnTo>
                  <a:cubicBezTo>
                    <a:pt x="14285" y="6881"/>
                    <a:pt x="14284" y="6881"/>
                    <a:pt x="14285" y="6881"/>
                  </a:cubicBezTo>
                  <a:lnTo>
                    <a:pt x="14285" y="6881"/>
                  </a:lnTo>
                  <a:cubicBezTo>
                    <a:pt x="14285" y="6881"/>
                    <a:pt x="14286" y="6881"/>
                    <a:pt x="14287" y="6881"/>
                  </a:cubicBezTo>
                  <a:close/>
                  <a:moveTo>
                    <a:pt x="6978" y="6869"/>
                  </a:moveTo>
                  <a:cubicBezTo>
                    <a:pt x="6954" y="6869"/>
                    <a:pt x="6930" y="6881"/>
                    <a:pt x="6906" y="6881"/>
                  </a:cubicBezTo>
                  <a:cubicBezTo>
                    <a:pt x="6907" y="6881"/>
                    <a:pt x="6908" y="6882"/>
                    <a:pt x="6909" y="6882"/>
                  </a:cubicBezTo>
                  <a:lnTo>
                    <a:pt x="6909" y="6882"/>
                  </a:lnTo>
                  <a:cubicBezTo>
                    <a:pt x="6943" y="6878"/>
                    <a:pt x="6978" y="6873"/>
                    <a:pt x="6978" y="6869"/>
                  </a:cubicBezTo>
                  <a:close/>
                  <a:moveTo>
                    <a:pt x="5930" y="6869"/>
                  </a:moveTo>
                  <a:cubicBezTo>
                    <a:pt x="5906" y="6869"/>
                    <a:pt x="5882" y="6881"/>
                    <a:pt x="5859" y="6881"/>
                  </a:cubicBezTo>
                  <a:cubicBezTo>
                    <a:pt x="5860" y="6881"/>
                    <a:pt x="5861" y="6882"/>
                    <a:pt x="5862" y="6882"/>
                  </a:cubicBezTo>
                  <a:lnTo>
                    <a:pt x="5862" y="6882"/>
                  </a:lnTo>
                  <a:cubicBezTo>
                    <a:pt x="5895" y="6878"/>
                    <a:pt x="5930" y="6873"/>
                    <a:pt x="5930" y="6869"/>
                  </a:cubicBezTo>
                  <a:close/>
                  <a:moveTo>
                    <a:pt x="5862" y="6882"/>
                  </a:moveTo>
                  <a:cubicBezTo>
                    <a:pt x="5856" y="6883"/>
                    <a:pt x="5850" y="6883"/>
                    <a:pt x="5844" y="6884"/>
                  </a:cubicBezTo>
                  <a:lnTo>
                    <a:pt x="5844" y="6884"/>
                  </a:lnTo>
                  <a:cubicBezTo>
                    <a:pt x="5850" y="6883"/>
                    <a:pt x="5856" y="6883"/>
                    <a:pt x="5863" y="6882"/>
                  </a:cubicBezTo>
                  <a:lnTo>
                    <a:pt x="5863" y="6882"/>
                  </a:lnTo>
                  <a:cubicBezTo>
                    <a:pt x="5862" y="6882"/>
                    <a:pt x="5862" y="6882"/>
                    <a:pt x="5862" y="6882"/>
                  </a:cubicBezTo>
                  <a:close/>
                  <a:moveTo>
                    <a:pt x="15338" y="6879"/>
                  </a:moveTo>
                  <a:cubicBezTo>
                    <a:pt x="15325" y="6881"/>
                    <a:pt x="15311" y="6883"/>
                    <a:pt x="15298" y="6884"/>
                  </a:cubicBezTo>
                  <a:lnTo>
                    <a:pt x="15298" y="6884"/>
                  </a:lnTo>
                  <a:cubicBezTo>
                    <a:pt x="15308" y="6883"/>
                    <a:pt x="15319" y="6882"/>
                    <a:pt x="15333" y="6881"/>
                  </a:cubicBezTo>
                  <a:lnTo>
                    <a:pt x="15333" y="6881"/>
                  </a:lnTo>
                  <a:cubicBezTo>
                    <a:pt x="15333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4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6" y="6880"/>
                    <a:pt x="15337" y="6880"/>
                    <a:pt x="15338" y="6879"/>
                  </a:cubicBezTo>
                  <a:close/>
                  <a:moveTo>
                    <a:pt x="11095" y="6884"/>
                  </a:moveTo>
                  <a:cubicBezTo>
                    <a:pt x="11095" y="6884"/>
                    <a:pt x="11095" y="6884"/>
                    <a:pt x="11095" y="6884"/>
                  </a:cubicBezTo>
                  <a:lnTo>
                    <a:pt x="11095" y="6884"/>
                  </a:lnTo>
                  <a:cubicBezTo>
                    <a:pt x="11095" y="6884"/>
                    <a:pt x="11095" y="6884"/>
                    <a:pt x="11095" y="6884"/>
                  </a:cubicBezTo>
                  <a:close/>
                  <a:moveTo>
                    <a:pt x="6892" y="6884"/>
                  </a:move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close/>
                  <a:moveTo>
                    <a:pt x="5844" y="6884"/>
                  </a:move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close/>
                  <a:moveTo>
                    <a:pt x="4780" y="6886"/>
                  </a:moveTo>
                  <a:cubicBezTo>
                    <a:pt x="4762" y="6887"/>
                    <a:pt x="4755" y="6888"/>
                    <a:pt x="4755" y="6888"/>
                  </a:cubicBezTo>
                  <a:cubicBezTo>
                    <a:pt x="4756" y="6888"/>
                    <a:pt x="4766" y="6887"/>
                    <a:pt x="4780" y="6886"/>
                  </a:cubicBezTo>
                  <a:close/>
                  <a:moveTo>
                    <a:pt x="5844" y="6884"/>
                  </a:moveTo>
                  <a:cubicBezTo>
                    <a:pt x="5814" y="6887"/>
                    <a:pt x="5803" y="6888"/>
                    <a:pt x="5804" y="6888"/>
                  </a:cubicBezTo>
                  <a:cubicBezTo>
                    <a:pt x="5805" y="6888"/>
                    <a:pt x="5823" y="6886"/>
                    <a:pt x="5844" y="6884"/>
                  </a:cubicBezTo>
                  <a:close/>
                  <a:moveTo>
                    <a:pt x="6892" y="6884"/>
                  </a:moveTo>
                  <a:cubicBezTo>
                    <a:pt x="6862" y="6887"/>
                    <a:pt x="6851" y="6888"/>
                    <a:pt x="6852" y="6888"/>
                  </a:cubicBezTo>
                  <a:cubicBezTo>
                    <a:pt x="6853" y="6888"/>
                    <a:pt x="6870" y="6886"/>
                    <a:pt x="6892" y="6884"/>
                  </a:cubicBezTo>
                  <a:close/>
                  <a:moveTo>
                    <a:pt x="7963" y="6882"/>
                  </a:moveTo>
                  <a:lnTo>
                    <a:pt x="7963" y="6882"/>
                  </a:lnTo>
                  <a:cubicBezTo>
                    <a:pt x="7916" y="6886"/>
                    <a:pt x="7901" y="6888"/>
                    <a:pt x="7903" y="6888"/>
                  </a:cubicBezTo>
                  <a:cubicBezTo>
                    <a:pt x="7905" y="6888"/>
                    <a:pt x="7934" y="6885"/>
                    <a:pt x="7963" y="6882"/>
                  </a:cubicBezTo>
                  <a:close/>
                  <a:moveTo>
                    <a:pt x="9008" y="6883"/>
                  </a:moveTo>
                  <a:cubicBezTo>
                    <a:pt x="8968" y="6886"/>
                    <a:pt x="8954" y="6888"/>
                    <a:pt x="8956" y="6888"/>
                  </a:cubicBezTo>
                  <a:cubicBezTo>
                    <a:pt x="8958" y="6888"/>
                    <a:pt x="8982" y="6886"/>
                    <a:pt x="9008" y="6883"/>
                  </a:cubicBezTo>
                  <a:close/>
                  <a:moveTo>
                    <a:pt x="10031" y="6886"/>
                  </a:moveTo>
                  <a:cubicBezTo>
                    <a:pt x="10012" y="6887"/>
                    <a:pt x="10006" y="6888"/>
                    <a:pt x="10006" y="6888"/>
                  </a:cubicBezTo>
                  <a:cubicBezTo>
                    <a:pt x="10007" y="6888"/>
                    <a:pt x="10017" y="6887"/>
                    <a:pt x="10031" y="6886"/>
                  </a:cubicBezTo>
                  <a:close/>
                  <a:moveTo>
                    <a:pt x="11095" y="6884"/>
                  </a:moveTo>
                  <a:cubicBezTo>
                    <a:pt x="11065" y="6887"/>
                    <a:pt x="11054" y="6888"/>
                    <a:pt x="11055" y="6888"/>
                  </a:cubicBezTo>
                  <a:cubicBezTo>
                    <a:pt x="11056" y="6888"/>
                    <a:pt x="11073" y="6886"/>
                    <a:pt x="11095" y="6884"/>
                  </a:cubicBezTo>
                  <a:close/>
                  <a:moveTo>
                    <a:pt x="12143" y="6884"/>
                  </a:moveTo>
                  <a:cubicBezTo>
                    <a:pt x="12112" y="6887"/>
                    <a:pt x="12101" y="6888"/>
                    <a:pt x="12102" y="6888"/>
                  </a:cubicBezTo>
                  <a:cubicBezTo>
                    <a:pt x="12103" y="6888"/>
                    <a:pt x="12121" y="6886"/>
                    <a:pt x="12143" y="6884"/>
                  </a:cubicBezTo>
                  <a:close/>
                  <a:moveTo>
                    <a:pt x="14234" y="6886"/>
                  </a:moveTo>
                  <a:cubicBezTo>
                    <a:pt x="14215" y="6887"/>
                    <a:pt x="14208" y="6888"/>
                    <a:pt x="14209" y="6888"/>
                  </a:cubicBezTo>
                  <a:cubicBezTo>
                    <a:pt x="14210" y="6888"/>
                    <a:pt x="14220" y="6887"/>
                    <a:pt x="14234" y="6886"/>
                  </a:cubicBezTo>
                  <a:close/>
                  <a:moveTo>
                    <a:pt x="15298" y="6884"/>
                  </a:moveTo>
                  <a:cubicBezTo>
                    <a:pt x="15267" y="6887"/>
                    <a:pt x="15256" y="6888"/>
                    <a:pt x="15257" y="6888"/>
                  </a:cubicBezTo>
                  <a:cubicBezTo>
                    <a:pt x="15259" y="6888"/>
                    <a:pt x="15276" y="6886"/>
                    <a:pt x="15298" y="6884"/>
                  </a:cubicBezTo>
                  <a:close/>
                  <a:moveTo>
                    <a:pt x="10152" y="6900"/>
                  </a:moveTo>
                  <a:cubicBezTo>
                    <a:pt x="10149" y="6900"/>
                    <a:pt x="10146" y="6900"/>
                    <a:pt x="10142" y="6901"/>
                  </a:cubicBezTo>
                  <a:lnTo>
                    <a:pt x="10142" y="6901"/>
                  </a:lnTo>
                  <a:cubicBezTo>
                    <a:pt x="10142" y="6901"/>
                    <a:pt x="10142" y="6901"/>
                    <a:pt x="10142" y="6901"/>
                  </a:cubicBezTo>
                  <a:lnTo>
                    <a:pt x="10142" y="6901"/>
                  </a:lnTo>
                  <a:cubicBezTo>
                    <a:pt x="10139" y="6902"/>
                    <a:pt x="10136" y="6903"/>
                    <a:pt x="10133" y="6905"/>
                  </a:cubicBezTo>
                  <a:lnTo>
                    <a:pt x="10133" y="6905"/>
                  </a:lnTo>
                  <a:cubicBezTo>
                    <a:pt x="10136" y="6903"/>
                    <a:pt x="10139" y="6902"/>
                    <a:pt x="10142" y="6901"/>
                  </a:cubicBezTo>
                  <a:lnTo>
                    <a:pt x="10142" y="6901"/>
                  </a:lnTo>
                  <a:cubicBezTo>
                    <a:pt x="10147" y="6902"/>
                    <a:pt x="10152" y="6902"/>
                    <a:pt x="10157" y="6903"/>
                  </a:cubicBezTo>
                  <a:lnTo>
                    <a:pt x="10157" y="6903"/>
                  </a:lnTo>
                  <a:cubicBezTo>
                    <a:pt x="10159" y="6901"/>
                    <a:pt x="10157" y="6900"/>
                    <a:pt x="10152" y="6900"/>
                  </a:cubicBezTo>
                  <a:close/>
                  <a:moveTo>
                    <a:pt x="14355" y="6900"/>
                  </a:moveTo>
                  <a:cubicBezTo>
                    <a:pt x="14352" y="6900"/>
                    <a:pt x="14349" y="6900"/>
                    <a:pt x="14345" y="6901"/>
                  </a:cubicBezTo>
                  <a:lnTo>
                    <a:pt x="14345" y="6901"/>
                  </a:lnTo>
                  <a:cubicBezTo>
                    <a:pt x="14345" y="6901"/>
                    <a:pt x="14345" y="6901"/>
                    <a:pt x="14345" y="6901"/>
                  </a:cubicBezTo>
                  <a:lnTo>
                    <a:pt x="14345" y="6901"/>
                  </a:lnTo>
                  <a:cubicBezTo>
                    <a:pt x="14342" y="6902"/>
                    <a:pt x="14339" y="6903"/>
                    <a:pt x="14336" y="6905"/>
                  </a:cubicBezTo>
                  <a:lnTo>
                    <a:pt x="14336" y="6905"/>
                  </a:lnTo>
                  <a:cubicBezTo>
                    <a:pt x="14339" y="6903"/>
                    <a:pt x="14342" y="6902"/>
                    <a:pt x="14345" y="6901"/>
                  </a:cubicBezTo>
                  <a:lnTo>
                    <a:pt x="14345" y="6901"/>
                  </a:lnTo>
                  <a:cubicBezTo>
                    <a:pt x="14350" y="6902"/>
                    <a:pt x="14355" y="6902"/>
                    <a:pt x="14360" y="6903"/>
                  </a:cubicBezTo>
                  <a:lnTo>
                    <a:pt x="14360" y="6903"/>
                  </a:lnTo>
                  <a:cubicBezTo>
                    <a:pt x="14362" y="6901"/>
                    <a:pt x="14360" y="6900"/>
                    <a:pt x="14355" y="6900"/>
                  </a:cubicBezTo>
                  <a:close/>
                  <a:moveTo>
                    <a:pt x="4901" y="6900"/>
                  </a:moveTo>
                  <a:cubicBezTo>
                    <a:pt x="4899" y="6900"/>
                    <a:pt x="4895" y="6900"/>
                    <a:pt x="4891" y="6901"/>
                  </a:cubicBezTo>
                  <a:lnTo>
                    <a:pt x="4891" y="6901"/>
                  </a:lnTo>
                  <a:cubicBezTo>
                    <a:pt x="4891" y="6901"/>
                    <a:pt x="4891" y="6901"/>
                    <a:pt x="4891" y="6901"/>
                  </a:cubicBezTo>
                  <a:lnTo>
                    <a:pt x="4891" y="6901"/>
                  </a:lnTo>
                  <a:cubicBezTo>
                    <a:pt x="4888" y="6902"/>
                    <a:pt x="4885" y="6903"/>
                    <a:pt x="4883" y="6905"/>
                  </a:cubicBezTo>
                  <a:lnTo>
                    <a:pt x="4883" y="6905"/>
                  </a:lnTo>
                  <a:cubicBezTo>
                    <a:pt x="4886" y="6903"/>
                    <a:pt x="4889" y="6902"/>
                    <a:pt x="4891" y="6901"/>
                  </a:cubicBezTo>
                  <a:lnTo>
                    <a:pt x="4891" y="6901"/>
                  </a:lnTo>
                  <a:cubicBezTo>
                    <a:pt x="4897" y="6902"/>
                    <a:pt x="4902" y="6902"/>
                    <a:pt x="4907" y="6903"/>
                  </a:cubicBezTo>
                  <a:lnTo>
                    <a:pt x="4907" y="6903"/>
                  </a:lnTo>
                  <a:cubicBezTo>
                    <a:pt x="4908" y="6901"/>
                    <a:pt x="4906" y="6900"/>
                    <a:pt x="4901" y="6900"/>
                  </a:cubicBezTo>
                  <a:close/>
                  <a:moveTo>
                    <a:pt x="4834" y="6879"/>
                  </a:moveTo>
                  <a:cubicBezTo>
                    <a:pt x="4816" y="6881"/>
                    <a:pt x="4796" y="6884"/>
                    <a:pt x="4780" y="6886"/>
                  </a:cubicBezTo>
                  <a:lnTo>
                    <a:pt x="4780" y="6886"/>
                  </a:lnTo>
                  <a:cubicBezTo>
                    <a:pt x="4792" y="6884"/>
                    <a:pt x="4808" y="6883"/>
                    <a:pt x="4829" y="6881"/>
                  </a:cubicBezTo>
                  <a:lnTo>
                    <a:pt x="4829" y="6881"/>
                  </a:lnTo>
                  <a:cubicBezTo>
                    <a:pt x="4821" y="6885"/>
                    <a:pt x="4811" y="6889"/>
                    <a:pt x="4799" y="6893"/>
                  </a:cubicBezTo>
                  <a:cubicBezTo>
                    <a:pt x="4821" y="6893"/>
                    <a:pt x="4858" y="6898"/>
                    <a:pt x="4891" y="6901"/>
                  </a:cubicBezTo>
                  <a:lnTo>
                    <a:pt x="4891" y="6901"/>
                  </a:lnTo>
                  <a:cubicBezTo>
                    <a:pt x="4901" y="6898"/>
                    <a:pt x="4912" y="6896"/>
                    <a:pt x="4924" y="6896"/>
                  </a:cubicBezTo>
                  <a:cubicBezTo>
                    <a:pt x="4946" y="6896"/>
                    <a:pt x="4971" y="6901"/>
                    <a:pt x="4994" y="6905"/>
                  </a:cubicBezTo>
                  <a:lnTo>
                    <a:pt x="4994" y="6905"/>
                  </a:lnTo>
                  <a:cubicBezTo>
                    <a:pt x="5016" y="6904"/>
                    <a:pt x="5042" y="6902"/>
                    <a:pt x="5061" y="6893"/>
                  </a:cubicBezTo>
                  <a:cubicBezTo>
                    <a:pt x="5025" y="6893"/>
                    <a:pt x="4989" y="6893"/>
                    <a:pt x="4942" y="6881"/>
                  </a:cubicBezTo>
                  <a:lnTo>
                    <a:pt x="4954" y="6881"/>
                  </a:lnTo>
                  <a:cubicBezTo>
                    <a:pt x="4868" y="6881"/>
                    <a:pt x="4835" y="6881"/>
                    <a:pt x="4831" y="6881"/>
                  </a:cubicBezTo>
                  <a:lnTo>
                    <a:pt x="4831" y="6881"/>
                  </a:lnTo>
                  <a:cubicBezTo>
                    <a:pt x="4831" y="6881"/>
                    <a:pt x="4830" y="6881"/>
                    <a:pt x="4829" y="6881"/>
                  </a:cubicBezTo>
                  <a:lnTo>
                    <a:pt x="4829" y="6881"/>
                  </a:lnTo>
                  <a:cubicBezTo>
                    <a:pt x="4831" y="6880"/>
                    <a:pt x="4832" y="6880"/>
                    <a:pt x="4834" y="6879"/>
                  </a:cubicBezTo>
                  <a:close/>
                  <a:moveTo>
                    <a:pt x="10085" y="6879"/>
                  </a:moveTo>
                  <a:cubicBezTo>
                    <a:pt x="10067" y="6881"/>
                    <a:pt x="10046" y="6884"/>
                    <a:pt x="10031" y="6886"/>
                  </a:cubicBezTo>
                  <a:lnTo>
                    <a:pt x="10031" y="6886"/>
                  </a:lnTo>
                  <a:cubicBezTo>
                    <a:pt x="10042" y="6884"/>
                    <a:pt x="10058" y="6883"/>
                    <a:pt x="10080" y="6881"/>
                  </a:cubicBezTo>
                  <a:lnTo>
                    <a:pt x="10080" y="6881"/>
                  </a:lnTo>
                  <a:cubicBezTo>
                    <a:pt x="10071" y="6885"/>
                    <a:pt x="10062" y="6889"/>
                    <a:pt x="10050" y="6893"/>
                  </a:cubicBezTo>
                  <a:cubicBezTo>
                    <a:pt x="10072" y="6893"/>
                    <a:pt x="10109" y="6898"/>
                    <a:pt x="10142" y="6901"/>
                  </a:cubicBezTo>
                  <a:lnTo>
                    <a:pt x="10142" y="6901"/>
                  </a:lnTo>
                  <a:cubicBezTo>
                    <a:pt x="10151" y="6898"/>
                    <a:pt x="10162" y="6897"/>
                    <a:pt x="10172" y="6897"/>
                  </a:cubicBezTo>
                  <a:cubicBezTo>
                    <a:pt x="10191" y="6897"/>
                    <a:pt x="10211" y="6900"/>
                    <a:pt x="10230" y="6905"/>
                  </a:cubicBezTo>
                  <a:lnTo>
                    <a:pt x="10230" y="6905"/>
                  </a:lnTo>
                  <a:cubicBezTo>
                    <a:pt x="10254" y="6905"/>
                    <a:pt x="10288" y="6904"/>
                    <a:pt x="10312" y="6893"/>
                  </a:cubicBezTo>
                  <a:cubicBezTo>
                    <a:pt x="10276" y="6893"/>
                    <a:pt x="10240" y="6893"/>
                    <a:pt x="10193" y="6881"/>
                  </a:cubicBezTo>
                  <a:lnTo>
                    <a:pt x="10204" y="6881"/>
                  </a:lnTo>
                  <a:cubicBezTo>
                    <a:pt x="10119" y="6881"/>
                    <a:pt x="10085" y="6881"/>
                    <a:pt x="10082" y="6881"/>
                  </a:cubicBezTo>
                  <a:lnTo>
                    <a:pt x="10082" y="6881"/>
                  </a:lnTo>
                  <a:cubicBezTo>
                    <a:pt x="10081" y="6881"/>
                    <a:pt x="10080" y="6881"/>
                    <a:pt x="10080" y="6881"/>
                  </a:cubicBezTo>
                  <a:lnTo>
                    <a:pt x="10080" y="6881"/>
                  </a:lnTo>
                  <a:cubicBezTo>
                    <a:pt x="10081" y="6880"/>
                    <a:pt x="10083" y="6880"/>
                    <a:pt x="10085" y="6879"/>
                  </a:cubicBezTo>
                  <a:close/>
                  <a:moveTo>
                    <a:pt x="14280" y="6880"/>
                  </a:moveTo>
                  <a:cubicBezTo>
                    <a:pt x="14264" y="6882"/>
                    <a:pt x="14247" y="6884"/>
                    <a:pt x="14234" y="6886"/>
                  </a:cubicBezTo>
                  <a:lnTo>
                    <a:pt x="14234" y="6886"/>
                  </a:lnTo>
                  <a:cubicBezTo>
                    <a:pt x="14244" y="6885"/>
                    <a:pt x="14258" y="6883"/>
                    <a:pt x="14276" y="6882"/>
                  </a:cubicBezTo>
                  <a:lnTo>
                    <a:pt x="14276" y="6882"/>
                  </a:lnTo>
                  <a:cubicBezTo>
                    <a:pt x="14268" y="6885"/>
                    <a:pt x="14260" y="6889"/>
                    <a:pt x="14253" y="6893"/>
                  </a:cubicBezTo>
                  <a:cubicBezTo>
                    <a:pt x="14275" y="6893"/>
                    <a:pt x="14312" y="6898"/>
                    <a:pt x="14345" y="6901"/>
                  </a:cubicBezTo>
                  <a:lnTo>
                    <a:pt x="14345" y="6901"/>
                  </a:lnTo>
                  <a:cubicBezTo>
                    <a:pt x="14354" y="6898"/>
                    <a:pt x="14365" y="6897"/>
                    <a:pt x="14375" y="6897"/>
                  </a:cubicBezTo>
                  <a:cubicBezTo>
                    <a:pt x="14394" y="6897"/>
                    <a:pt x="14414" y="6900"/>
                    <a:pt x="14433" y="6905"/>
                  </a:cubicBezTo>
                  <a:lnTo>
                    <a:pt x="14433" y="6905"/>
                  </a:lnTo>
                  <a:cubicBezTo>
                    <a:pt x="14457" y="6905"/>
                    <a:pt x="14491" y="6904"/>
                    <a:pt x="14514" y="6893"/>
                  </a:cubicBezTo>
                  <a:cubicBezTo>
                    <a:pt x="14479" y="6893"/>
                    <a:pt x="14443" y="6893"/>
                    <a:pt x="14395" y="6881"/>
                  </a:cubicBezTo>
                  <a:lnTo>
                    <a:pt x="14395" y="6881"/>
                  </a:lnTo>
                  <a:cubicBezTo>
                    <a:pt x="14411" y="6885"/>
                    <a:pt x="14422" y="6886"/>
                    <a:pt x="14428" y="6886"/>
                  </a:cubicBezTo>
                  <a:cubicBezTo>
                    <a:pt x="14439" y="6886"/>
                    <a:pt x="14431" y="6881"/>
                    <a:pt x="14407" y="6881"/>
                  </a:cubicBezTo>
                  <a:cubicBezTo>
                    <a:pt x="14323" y="6881"/>
                    <a:pt x="14289" y="6881"/>
                    <a:pt x="14285" y="6881"/>
                  </a:cubicBezTo>
                  <a:lnTo>
                    <a:pt x="14285" y="6881"/>
                  </a:lnTo>
                  <a:cubicBezTo>
                    <a:pt x="14282" y="6881"/>
                    <a:pt x="14279" y="6881"/>
                    <a:pt x="14276" y="6882"/>
                  </a:cubicBezTo>
                  <a:lnTo>
                    <a:pt x="14276" y="6882"/>
                  </a:lnTo>
                  <a:cubicBezTo>
                    <a:pt x="14277" y="6881"/>
                    <a:pt x="14279" y="6880"/>
                    <a:pt x="14280" y="6880"/>
                  </a:cubicBezTo>
                  <a:close/>
                  <a:moveTo>
                    <a:pt x="4907" y="6903"/>
                  </a:moveTo>
                  <a:cubicBezTo>
                    <a:pt x="4905" y="6904"/>
                    <a:pt x="4901" y="6905"/>
                    <a:pt x="4894" y="6905"/>
                  </a:cubicBezTo>
                  <a:lnTo>
                    <a:pt x="4942" y="6905"/>
                  </a:lnTo>
                  <a:cubicBezTo>
                    <a:pt x="4932" y="6905"/>
                    <a:pt x="4920" y="6904"/>
                    <a:pt x="4907" y="6903"/>
                  </a:cubicBezTo>
                  <a:close/>
                  <a:moveTo>
                    <a:pt x="5879" y="6881"/>
                  </a:moveTo>
                  <a:lnTo>
                    <a:pt x="5879" y="6881"/>
                  </a:lnTo>
                  <a:cubicBezTo>
                    <a:pt x="5873" y="6881"/>
                    <a:pt x="5868" y="6882"/>
                    <a:pt x="5863" y="6882"/>
                  </a:cubicBezTo>
                  <a:lnTo>
                    <a:pt x="5863" y="6882"/>
                  </a:lnTo>
                  <a:cubicBezTo>
                    <a:pt x="5886" y="6889"/>
                    <a:pt x="5920" y="6896"/>
                    <a:pt x="5949" y="6901"/>
                  </a:cubicBezTo>
                  <a:lnTo>
                    <a:pt x="5949" y="6901"/>
                  </a:lnTo>
                  <a:cubicBezTo>
                    <a:pt x="5946" y="6901"/>
                    <a:pt x="5944" y="6903"/>
                    <a:pt x="5942" y="6905"/>
                  </a:cubicBezTo>
                  <a:cubicBezTo>
                    <a:pt x="5944" y="6903"/>
                    <a:pt x="5947" y="6902"/>
                    <a:pt x="5950" y="6901"/>
                  </a:cubicBezTo>
                  <a:lnTo>
                    <a:pt x="5950" y="6901"/>
                  </a:lnTo>
                  <a:cubicBezTo>
                    <a:pt x="5953" y="6901"/>
                    <a:pt x="5957" y="6902"/>
                    <a:pt x="5960" y="6902"/>
                  </a:cubicBezTo>
                  <a:lnTo>
                    <a:pt x="5960" y="6902"/>
                  </a:lnTo>
                  <a:cubicBezTo>
                    <a:pt x="5962" y="6901"/>
                    <a:pt x="5959" y="6900"/>
                    <a:pt x="5955" y="6900"/>
                  </a:cubicBezTo>
                  <a:cubicBezTo>
                    <a:pt x="5954" y="6900"/>
                    <a:pt x="5953" y="6900"/>
                    <a:pt x="5953" y="6900"/>
                  </a:cubicBezTo>
                  <a:lnTo>
                    <a:pt x="5953" y="6900"/>
                  </a:lnTo>
                  <a:cubicBezTo>
                    <a:pt x="5960" y="6897"/>
                    <a:pt x="5968" y="6896"/>
                    <a:pt x="5976" y="6896"/>
                  </a:cubicBezTo>
                  <a:cubicBezTo>
                    <a:pt x="5995" y="6896"/>
                    <a:pt x="6018" y="6901"/>
                    <a:pt x="6039" y="6904"/>
                  </a:cubicBezTo>
                  <a:lnTo>
                    <a:pt x="6039" y="6904"/>
                  </a:lnTo>
                  <a:cubicBezTo>
                    <a:pt x="6068" y="6902"/>
                    <a:pt x="6088" y="6893"/>
                    <a:pt x="6109" y="6893"/>
                  </a:cubicBezTo>
                  <a:cubicBezTo>
                    <a:pt x="6073" y="6893"/>
                    <a:pt x="6037" y="6893"/>
                    <a:pt x="6002" y="6881"/>
                  </a:cubicBezTo>
                  <a:cubicBezTo>
                    <a:pt x="5916" y="6881"/>
                    <a:pt x="5882" y="6881"/>
                    <a:pt x="5879" y="6881"/>
                  </a:cubicBezTo>
                  <a:close/>
                  <a:moveTo>
                    <a:pt x="5960" y="6902"/>
                  </a:moveTo>
                  <a:lnTo>
                    <a:pt x="5960" y="6902"/>
                  </a:lnTo>
                  <a:cubicBezTo>
                    <a:pt x="5959" y="6904"/>
                    <a:pt x="5954" y="6905"/>
                    <a:pt x="5942" y="6905"/>
                  </a:cubicBezTo>
                  <a:lnTo>
                    <a:pt x="5990" y="6905"/>
                  </a:lnTo>
                  <a:cubicBezTo>
                    <a:pt x="5983" y="6905"/>
                    <a:pt x="5973" y="6904"/>
                    <a:pt x="5960" y="6902"/>
                  </a:cubicBezTo>
                  <a:close/>
                  <a:moveTo>
                    <a:pt x="6927" y="6881"/>
                  </a:moveTo>
                  <a:cubicBezTo>
                    <a:pt x="6921" y="6881"/>
                    <a:pt x="6916" y="6882"/>
                    <a:pt x="6910" y="6882"/>
                  </a:cubicBezTo>
                  <a:lnTo>
                    <a:pt x="6910" y="6882"/>
                  </a:lnTo>
                  <a:cubicBezTo>
                    <a:pt x="6910" y="6882"/>
                    <a:pt x="6910" y="6882"/>
                    <a:pt x="6909" y="6882"/>
                  </a:cubicBezTo>
                  <a:lnTo>
                    <a:pt x="6909" y="6882"/>
                  </a:lnTo>
                  <a:cubicBezTo>
                    <a:pt x="6904" y="6883"/>
                    <a:pt x="6898" y="6883"/>
                    <a:pt x="6892" y="6884"/>
                  </a:cubicBezTo>
                  <a:lnTo>
                    <a:pt x="6892" y="6884"/>
                  </a:lnTo>
                  <a:cubicBezTo>
                    <a:pt x="6898" y="6883"/>
                    <a:pt x="6904" y="6883"/>
                    <a:pt x="6910" y="6882"/>
                  </a:cubicBezTo>
                  <a:lnTo>
                    <a:pt x="6910" y="6882"/>
                  </a:lnTo>
                  <a:cubicBezTo>
                    <a:pt x="6933" y="6889"/>
                    <a:pt x="6967" y="6896"/>
                    <a:pt x="6997" y="6900"/>
                  </a:cubicBezTo>
                  <a:lnTo>
                    <a:pt x="6997" y="6900"/>
                  </a:lnTo>
                  <a:cubicBezTo>
                    <a:pt x="6995" y="6901"/>
                    <a:pt x="6992" y="6903"/>
                    <a:pt x="6990" y="6905"/>
                  </a:cubicBezTo>
                  <a:cubicBezTo>
                    <a:pt x="6992" y="6903"/>
                    <a:pt x="6995" y="6902"/>
                    <a:pt x="6998" y="6900"/>
                  </a:cubicBezTo>
                  <a:lnTo>
                    <a:pt x="6998" y="6900"/>
                  </a:lnTo>
                  <a:cubicBezTo>
                    <a:pt x="7003" y="6901"/>
                    <a:pt x="7007" y="6902"/>
                    <a:pt x="7012" y="6902"/>
                  </a:cubicBezTo>
                  <a:lnTo>
                    <a:pt x="7012" y="6902"/>
                  </a:lnTo>
                  <a:cubicBezTo>
                    <a:pt x="7011" y="6901"/>
                    <a:pt x="7008" y="6900"/>
                    <a:pt x="7003" y="6900"/>
                  </a:cubicBezTo>
                  <a:cubicBezTo>
                    <a:pt x="7002" y="6900"/>
                    <a:pt x="7001" y="6900"/>
                    <a:pt x="7000" y="6900"/>
                  </a:cubicBezTo>
                  <a:lnTo>
                    <a:pt x="7000" y="6900"/>
                  </a:lnTo>
                  <a:cubicBezTo>
                    <a:pt x="7007" y="6897"/>
                    <a:pt x="7015" y="6896"/>
                    <a:pt x="7024" y="6896"/>
                  </a:cubicBezTo>
                  <a:cubicBezTo>
                    <a:pt x="7044" y="6896"/>
                    <a:pt x="7067" y="6901"/>
                    <a:pt x="7090" y="6905"/>
                  </a:cubicBezTo>
                  <a:lnTo>
                    <a:pt x="7090" y="6905"/>
                  </a:lnTo>
                  <a:cubicBezTo>
                    <a:pt x="7112" y="6903"/>
                    <a:pt x="7134" y="6893"/>
                    <a:pt x="7156" y="6893"/>
                  </a:cubicBezTo>
                  <a:cubicBezTo>
                    <a:pt x="7121" y="6893"/>
                    <a:pt x="7085" y="6893"/>
                    <a:pt x="7049" y="6881"/>
                  </a:cubicBezTo>
                  <a:cubicBezTo>
                    <a:pt x="6964" y="6881"/>
                    <a:pt x="6930" y="6881"/>
                    <a:pt x="6927" y="6881"/>
                  </a:cubicBezTo>
                  <a:close/>
                  <a:moveTo>
                    <a:pt x="7012" y="6902"/>
                  </a:moveTo>
                  <a:cubicBezTo>
                    <a:pt x="7012" y="6904"/>
                    <a:pt x="7009" y="6905"/>
                    <a:pt x="7002" y="6905"/>
                  </a:cubicBezTo>
                  <a:lnTo>
                    <a:pt x="7049" y="6905"/>
                  </a:lnTo>
                  <a:cubicBezTo>
                    <a:pt x="7039" y="6905"/>
                    <a:pt x="7026" y="6904"/>
                    <a:pt x="7012" y="6902"/>
                  </a:cubicBezTo>
                  <a:close/>
                  <a:moveTo>
                    <a:pt x="8060" y="6902"/>
                  </a:moveTo>
                  <a:cubicBezTo>
                    <a:pt x="8060" y="6904"/>
                    <a:pt x="8057" y="6905"/>
                    <a:pt x="8049" y="6905"/>
                  </a:cubicBezTo>
                  <a:lnTo>
                    <a:pt x="8097" y="6905"/>
                  </a:lnTo>
                  <a:cubicBezTo>
                    <a:pt x="8087" y="6905"/>
                    <a:pt x="8074" y="6904"/>
                    <a:pt x="8060" y="6902"/>
                  </a:cubicBezTo>
                  <a:close/>
                  <a:moveTo>
                    <a:pt x="9107" y="6902"/>
                  </a:moveTo>
                  <a:cubicBezTo>
                    <a:pt x="9107" y="6904"/>
                    <a:pt x="9104" y="6905"/>
                    <a:pt x="9097" y="6905"/>
                  </a:cubicBezTo>
                  <a:lnTo>
                    <a:pt x="9145" y="6905"/>
                  </a:lnTo>
                  <a:cubicBezTo>
                    <a:pt x="9135" y="6905"/>
                    <a:pt x="9122" y="6904"/>
                    <a:pt x="9107" y="6902"/>
                  </a:cubicBezTo>
                  <a:close/>
                  <a:moveTo>
                    <a:pt x="10157" y="6903"/>
                  </a:moveTo>
                  <a:cubicBezTo>
                    <a:pt x="10156" y="6904"/>
                    <a:pt x="10152" y="6905"/>
                    <a:pt x="10145" y="6905"/>
                  </a:cubicBezTo>
                  <a:lnTo>
                    <a:pt x="10193" y="6905"/>
                  </a:lnTo>
                  <a:cubicBezTo>
                    <a:pt x="10183" y="6905"/>
                    <a:pt x="10171" y="6904"/>
                    <a:pt x="10157" y="6903"/>
                  </a:cubicBezTo>
                  <a:close/>
                  <a:moveTo>
                    <a:pt x="11134" y="6881"/>
                  </a:moveTo>
                  <a:cubicBezTo>
                    <a:pt x="11126" y="6885"/>
                    <a:pt x="11118" y="6889"/>
                    <a:pt x="11109" y="6893"/>
                  </a:cubicBezTo>
                  <a:cubicBezTo>
                    <a:pt x="11132" y="6893"/>
                    <a:pt x="11168" y="6898"/>
                    <a:pt x="11198" y="6901"/>
                  </a:cubicBezTo>
                  <a:lnTo>
                    <a:pt x="11198" y="6901"/>
                  </a:lnTo>
                  <a:cubicBezTo>
                    <a:pt x="11196" y="6902"/>
                    <a:pt x="11194" y="6903"/>
                    <a:pt x="11193" y="6905"/>
                  </a:cubicBezTo>
                  <a:cubicBezTo>
                    <a:pt x="11195" y="6903"/>
                    <a:pt x="11197" y="6902"/>
                    <a:pt x="11199" y="6901"/>
                  </a:cubicBezTo>
                  <a:lnTo>
                    <a:pt x="11199" y="6901"/>
                  </a:lnTo>
                  <a:cubicBezTo>
                    <a:pt x="11205" y="6902"/>
                    <a:pt x="11210" y="6902"/>
                    <a:pt x="11215" y="6903"/>
                  </a:cubicBezTo>
                  <a:lnTo>
                    <a:pt x="11215" y="6903"/>
                  </a:lnTo>
                  <a:cubicBezTo>
                    <a:pt x="11216" y="6901"/>
                    <a:pt x="11212" y="6900"/>
                    <a:pt x="11206" y="6900"/>
                  </a:cubicBezTo>
                  <a:cubicBezTo>
                    <a:pt x="11205" y="6900"/>
                    <a:pt x="11204" y="6900"/>
                    <a:pt x="11203" y="6900"/>
                  </a:cubicBezTo>
                  <a:lnTo>
                    <a:pt x="11203" y="6900"/>
                  </a:lnTo>
                  <a:cubicBezTo>
                    <a:pt x="11210" y="6898"/>
                    <a:pt x="11217" y="6897"/>
                    <a:pt x="11225" y="6897"/>
                  </a:cubicBezTo>
                  <a:cubicBezTo>
                    <a:pt x="11242" y="6897"/>
                    <a:pt x="11260" y="6900"/>
                    <a:pt x="11279" y="6905"/>
                  </a:cubicBezTo>
                  <a:lnTo>
                    <a:pt x="11279" y="6905"/>
                  </a:lnTo>
                  <a:cubicBezTo>
                    <a:pt x="11313" y="6905"/>
                    <a:pt x="11336" y="6904"/>
                    <a:pt x="11359" y="6893"/>
                  </a:cubicBezTo>
                  <a:cubicBezTo>
                    <a:pt x="11324" y="6893"/>
                    <a:pt x="11288" y="6893"/>
                    <a:pt x="11252" y="6881"/>
                  </a:cubicBezTo>
                  <a:cubicBezTo>
                    <a:pt x="11181" y="6881"/>
                    <a:pt x="11146" y="6881"/>
                    <a:pt x="11134" y="6881"/>
                  </a:cubicBezTo>
                  <a:close/>
                  <a:moveTo>
                    <a:pt x="11215" y="6903"/>
                  </a:moveTo>
                  <a:cubicBezTo>
                    <a:pt x="11214" y="6904"/>
                    <a:pt x="11211" y="6905"/>
                    <a:pt x="11205" y="6905"/>
                  </a:cubicBezTo>
                  <a:lnTo>
                    <a:pt x="11240" y="6905"/>
                  </a:lnTo>
                  <a:cubicBezTo>
                    <a:pt x="11234" y="6905"/>
                    <a:pt x="11225" y="6904"/>
                    <a:pt x="11215" y="6903"/>
                  </a:cubicBezTo>
                  <a:close/>
                  <a:moveTo>
                    <a:pt x="12262" y="6902"/>
                  </a:moveTo>
                  <a:lnTo>
                    <a:pt x="12262" y="6902"/>
                  </a:lnTo>
                  <a:cubicBezTo>
                    <a:pt x="12262" y="6904"/>
                    <a:pt x="12260" y="6905"/>
                    <a:pt x="12252" y="6905"/>
                  </a:cubicBezTo>
                  <a:lnTo>
                    <a:pt x="12300" y="6905"/>
                  </a:lnTo>
                  <a:cubicBezTo>
                    <a:pt x="12290" y="6905"/>
                    <a:pt x="12277" y="6904"/>
                    <a:pt x="12262" y="6902"/>
                  </a:cubicBezTo>
                  <a:close/>
                  <a:moveTo>
                    <a:pt x="14360" y="6903"/>
                  </a:moveTo>
                  <a:cubicBezTo>
                    <a:pt x="14359" y="6904"/>
                    <a:pt x="14355" y="6905"/>
                    <a:pt x="14348" y="6905"/>
                  </a:cubicBezTo>
                  <a:lnTo>
                    <a:pt x="14395" y="6905"/>
                  </a:lnTo>
                  <a:cubicBezTo>
                    <a:pt x="14386" y="6905"/>
                    <a:pt x="14374" y="6904"/>
                    <a:pt x="14360" y="6903"/>
                  </a:cubicBezTo>
                  <a:close/>
                  <a:moveTo>
                    <a:pt x="15334" y="6881"/>
                  </a:moveTo>
                  <a:cubicBezTo>
                    <a:pt x="15327" y="6885"/>
                    <a:pt x="15321" y="6889"/>
                    <a:pt x="15312" y="6893"/>
                  </a:cubicBezTo>
                  <a:cubicBezTo>
                    <a:pt x="15328" y="6893"/>
                    <a:pt x="15368" y="6898"/>
                    <a:pt x="15400" y="6901"/>
                  </a:cubicBezTo>
                  <a:lnTo>
                    <a:pt x="15400" y="6901"/>
                  </a:lnTo>
                  <a:cubicBezTo>
                    <a:pt x="15399" y="6902"/>
                    <a:pt x="15397" y="6903"/>
                    <a:pt x="15396" y="6905"/>
                  </a:cubicBezTo>
                  <a:cubicBezTo>
                    <a:pt x="15397" y="6904"/>
                    <a:pt x="15399" y="6902"/>
                    <a:pt x="15402" y="6901"/>
                  </a:cubicBezTo>
                  <a:lnTo>
                    <a:pt x="15402" y="6901"/>
                  </a:lnTo>
                  <a:cubicBezTo>
                    <a:pt x="15406" y="6902"/>
                    <a:pt x="15410" y="6902"/>
                    <a:pt x="15413" y="6903"/>
                  </a:cubicBezTo>
                  <a:lnTo>
                    <a:pt x="15413" y="6903"/>
                  </a:lnTo>
                  <a:cubicBezTo>
                    <a:pt x="15416" y="6901"/>
                    <a:pt x="15413" y="6900"/>
                    <a:pt x="15409" y="6900"/>
                  </a:cubicBezTo>
                  <a:cubicBezTo>
                    <a:pt x="15408" y="6900"/>
                    <a:pt x="15407" y="6900"/>
                    <a:pt x="15406" y="6900"/>
                  </a:cubicBezTo>
                  <a:lnTo>
                    <a:pt x="15406" y="6900"/>
                  </a:lnTo>
                  <a:cubicBezTo>
                    <a:pt x="15413" y="6898"/>
                    <a:pt x="15420" y="6897"/>
                    <a:pt x="15428" y="6897"/>
                  </a:cubicBezTo>
                  <a:cubicBezTo>
                    <a:pt x="15444" y="6897"/>
                    <a:pt x="15463" y="6900"/>
                    <a:pt x="15482" y="6905"/>
                  </a:cubicBezTo>
                  <a:lnTo>
                    <a:pt x="15482" y="6905"/>
                  </a:lnTo>
                  <a:cubicBezTo>
                    <a:pt x="15516" y="6905"/>
                    <a:pt x="15539" y="6904"/>
                    <a:pt x="15562" y="6893"/>
                  </a:cubicBezTo>
                  <a:cubicBezTo>
                    <a:pt x="15527" y="6893"/>
                    <a:pt x="15491" y="6893"/>
                    <a:pt x="15456" y="6881"/>
                  </a:cubicBezTo>
                  <a:lnTo>
                    <a:pt x="15456" y="6881"/>
                  </a:lnTo>
                  <a:cubicBezTo>
                    <a:pt x="15467" y="6885"/>
                    <a:pt x="15475" y="6886"/>
                    <a:pt x="15479" y="6886"/>
                  </a:cubicBezTo>
                  <a:cubicBezTo>
                    <a:pt x="15487" y="6886"/>
                    <a:pt x="15479" y="6881"/>
                    <a:pt x="15455" y="6881"/>
                  </a:cubicBezTo>
                  <a:cubicBezTo>
                    <a:pt x="15378" y="6881"/>
                    <a:pt x="15343" y="6881"/>
                    <a:pt x="15334" y="6881"/>
                  </a:cubicBezTo>
                  <a:close/>
                  <a:moveTo>
                    <a:pt x="15413" y="6903"/>
                  </a:moveTo>
                  <a:cubicBezTo>
                    <a:pt x="15411" y="6904"/>
                    <a:pt x="15406" y="6905"/>
                    <a:pt x="15396" y="6905"/>
                  </a:cubicBezTo>
                  <a:lnTo>
                    <a:pt x="15443" y="6905"/>
                  </a:lnTo>
                  <a:cubicBezTo>
                    <a:pt x="15437" y="6905"/>
                    <a:pt x="15426" y="6904"/>
                    <a:pt x="15413" y="6903"/>
                  </a:cubicBezTo>
                  <a:close/>
                  <a:moveTo>
                    <a:pt x="14433" y="6905"/>
                  </a:moveTo>
                  <a:cubicBezTo>
                    <a:pt x="14433" y="6905"/>
                    <a:pt x="14432" y="6905"/>
                    <a:pt x="14431" y="6905"/>
                  </a:cubicBezTo>
                  <a:cubicBezTo>
                    <a:pt x="14432" y="6905"/>
                    <a:pt x="14433" y="6905"/>
                    <a:pt x="14433" y="6905"/>
                  </a:cubicBezTo>
                  <a:lnTo>
                    <a:pt x="14433" y="6905"/>
                  </a:lnTo>
                  <a:cubicBezTo>
                    <a:pt x="14433" y="6905"/>
                    <a:pt x="14433" y="6905"/>
                    <a:pt x="14433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30" y="6905"/>
                    <a:pt x="10229" y="6905"/>
                    <a:pt x="10228" y="6905"/>
                  </a:cubicBezTo>
                  <a:cubicBezTo>
                    <a:pt x="10229" y="6905"/>
                    <a:pt x="10230" y="6905"/>
                    <a:pt x="10230" y="6905"/>
                  </a:cubicBezTo>
                  <a:lnTo>
                    <a:pt x="10230" y="6905"/>
                  </a:lnTo>
                  <a:cubicBezTo>
                    <a:pt x="10230" y="6905"/>
                    <a:pt x="10230" y="6905"/>
                    <a:pt x="10230" y="6905"/>
                  </a:cubicBezTo>
                  <a:close/>
                  <a:moveTo>
                    <a:pt x="15482" y="6905"/>
                  </a:moveTo>
                  <a:cubicBezTo>
                    <a:pt x="15481" y="6905"/>
                    <a:pt x="15480" y="6905"/>
                    <a:pt x="15479" y="6905"/>
                  </a:cubicBezTo>
                  <a:cubicBezTo>
                    <a:pt x="15480" y="6905"/>
                    <a:pt x="15481" y="6905"/>
                    <a:pt x="15482" y="6905"/>
                  </a:cubicBezTo>
                  <a:lnTo>
                    <a:pt x="15482" y="6905"/>
                  </a:lnTo>
                  <a:cubicBezTo>
                    <a:pt x="15482" y="6905"/>
                    <a:pt x="15482" y="6905"/>
                    <a:pt x="15482" y="6905"/>
                  </a:cubicBezTo>
                  <a:close/>
                  <a:moveTo>
                    <a:pt x="11279" y="6905"/>
                  </a:moveTo>
                  <a:cubicBezTo>
                    <a:pt x="11278" y="6905"/>
                    <a:pt x="11277" y="6905"/>
                    <a:pt x="11276" y="6905"/>
                  </a:cubicBezTo>
                  <a:cubicBezTo>
                    <a:pt x="11277" y="6905"/>
                    <a:pt x="11278" y="6905"/>
                    <a:pt x="11279" y="6905"/>
                  </a:cubicBezTo>
                  <a:lnTo>
                    <a:pt x="11279" y="6905"/>
                  </a:lnTo>
                  <a:cubicBezTo>
                    <a:pt x="11279" y="6905"/>
                    <a:pt x="11279" y="6905"/>
                    <a:pt x="11279" y="6905"/>
                  </a:cubicBezTo>
                  <a:close/>
                  <a:moveTo>
                    <a:pt x="8139" y="6905"/>
                  </a:moveTo>
                  <a:lnTo>
                    <a:pt x="8139" y="6905"/>
                  </a:lnTo>
                  <a:cubicBezTo>
                    <a:pt x="8137" y="6905"/>
                    <a:pt x="8135" y="6905"/>
                    <a:pt x="8133" y="6905"/>
                  </a:cubicBezTo>
                  <a:cubicBezTo>
                    <a:pt x="8135" y="6905"/>
                    <a:pt x="8138" y="6905"/>
                    <a:pt x="8140" y="6905"/>
                  </a:cubicBezTo>
                  <a:lnTo>
                    <a:pt x="8140" y="6905"/>
                  </a:lnTo>
                  <a:cubicBezTo>
                    <a:pt x="8139" y="6905"/>
                    <a:pt x="8139" y="6905"/>
                    <a:pt x="8139" y="6905"/>
                  </a:cubicBezTo>
                  <a:close/>
                  <a:moveTo>
                    <a:pt x="7090" y="6905"/>
                  </a:moveTo>
                  <a:lnTo>
                    <a:pt x="7090" y="6905"/>
                  </a:lnTo>
                  <a:cubicBezTo>
                    <a:pt x="7088" y="6905"/>
                    <a:pt x="7087" y="6905"/>
                    <a:pt x="7085" y="6905"/>
                  </a:cubicBezTo>
                  <a:cubicBezTo>
                    <a:pt x="7087" y="6905"/>
                    <a:pt x="7090" y="6905"/>
                    <a:pt x="7092" y="6905"/>
                  </a:cubicBezTo>
                  <a:lnTo>
                    <a:pt x="7092" y="6905"/>
                  </a:lnTo>
                  <a:cubicBezTo>
                    <a:pt x="7091" y="6905"/>
                    <a:pt x="7091" y="6905"/>
                    <a:pt x="7090" y="6905"/>
                  </a:cubicBezTo>
                  <a:close/>
                  <a:moveTo>
                    <a:pt x="7092" y="6905"/>
                  </a:moveTo>
                  <a:cubicBezTo>
                    <a:pt x="7098" y="6906"/>
                    <a:pt x="7103" y="6906"/>
                    <a:pt x="7109" y="6907"/>
                  </a:cubicBezTo>
                  <a:lnTo>
                    <a:pt x="7109" y="6907"/>
                  </a:lnTo>
                  <a:cubicBezTo>
                    <a:pt x="7106" y="6906"/>
                    <a:pt x="7101" y="6905"/>
                    <a:pt x="7092" y="6905"/>
                  </a:cubicBezTo>
                  <a:close/>
                  <a:moveTo>
                    <a:pt x="8140" y="6905"/>
                  </a:moveTo>
                  <a:cubicBezTo>
                    <a:pt x="8145" y="6906"/>
                    <a:pt x="8151" y="6906"/>
                    <a:pt x="8157" y="6907"/>
                  </a:cubicBezTo>
                  <a:lnTo>
                    <a:pt x="8157" y="6907"/>
                  </a:lnTo>
                  <a:cubicBezTo>
                    <a:pt x="8153" y="6906"/>
                    <a:pt x="8148" y="6905"/>
                    <a:pt x="8140" y="6905"/>
                  </a:cubicBezTo>
                  <a:close/>
                  <a:moveTo>
                    <a:pt x="4994" y="6905"/>
                  </a:moveTo>
                  <a:lnTo>
                    <a:pt x="4994" y="6905"/>
                  </a:lnTo>
                  <a:cubicBezTo>
                    <a:pt x="4988" y="6905"/>
                    <a:pt x="4983" y="6905"/>
                    <a:pt x="4978" y="6905"/>
                  </a:cubicBezTo>
                  <a:cubicBezTo>
                    <a:pt x="5009" y="6905"/>
                    <a:pt x="5009" y="6910"/>
                    <a:pt x="5020" y="6910"/>
                  </a:cubicBezTo>
                  <a:cubicBezTo>
                    <a:pt x="5025" y="6910"/>
                    <a:pt x="5033" y="6909"/>
                    <a:pt x="5049" y="6905"/>
                  </a:cubicBezTo>
                  <a:lnTo>
                    <a:pt x="5049" y="6905"/>
                  </a:lnTo>
                  <a:cubicBezTo>
                    <a:pt x="5042" y="6907"/>
                    <a:pt x="5034" y="6907"/>
                    <a:pt x="5026" y="6907"/>
                  </a:cubicBezTo>
                  <a:cubicBezTo>
                    <a:pt x="5016" y="6907"/>
                    <a:pt x="5005" y="6906"/>
                    <a:pt x="4994" y="6905"/>
                  </a:cubicBezTo>
                  <a:close/>
                  <a:moveTo>
                    <a:pt x="6039" y="6904"/>
                  </a:moveTo>
                  <a:lnTo>
                    <a:pt x="6039" y="6904"/>
                  </a:lnTo>
                  <a:cubicBezTo>
                    <a:pt x="6035" y="6905"/>
                    <a:pt x="6030" y="6905"/>
                    <a:pt x="6025" y="6905"/>
                  </a:cubicBezTo>
                  <a:cubicBezTo>
                    <a:pt x="6065" y="6905"/>
                    <a:pt x="6062" y="6910"/>
                    <a:pt x="6070" y="6910"/>
                  </a:cubicBezTo>
                  <a:cubicBezTo>
                    <a:pt x="6074" y="6910"/>
                    <a:pt x="6081" y="6909"/>
                    <a:pt x="6097" y="6905"/>
                  </a:cubicBezTo>
                  <a:lnTo>
                    <a:pt x="6097" y="6905"/>
                  </a:lnTo>
                  <a:cubicBezTo>
                    <a:pt x="6090" y="6907"/>
                    <a:pt x="6082" y="6907"/>
                    <a:pt x="6074" y="6907"/>
                  </a:cubicBezTo>
                  <a:cubicBezTo>
                    <a:pt x="6063" y="6907"/>
                    <a:pt x="6051" y="6906"/>
                    <a:pt x="6039" y="6904"/>
                  </a:cubicBezTo>
                  <a:close/>
                  <a:moveTo>
                    <a:pt x="7144" y="6905"/>
                  </a:moveTo>
                  <a:lnTo>
                    <a:pt x="7144" y="6905"/>
                  </a:lnTo>
                  <a:cubicBezTo>
                    <a:pt x="7137" y="6907"/>
                    <a:pt x="7130" y="6907"/>
                    <a:pt x="7122" y="6907"/>
                  </a:cubicBezTo>
                  <a:cubicBezTo>
                    <a:pt x="7117" y="6907"/>
                    <a:pt x="7113" y="6907"/>
                    <a:pt x="7109" y="6907"/>
                  </a:cubicBezTo>
                  <a:lnTo>
                    <a:pt x="7109" y="6907"/>
                  </a:lnTo>
                  <a:cubicBezTo>
                    <a:pt x="7114" y="6908"/>
                    <a:pt x="7114" y="6910"/>
                    <a:pt x="7118" y="6910"/>
                  </a:cubicBezTo>
                  <a:cubicBezTo>
                    <a:pt x="7122" y="6910"/>
                    <a:pt x="7129" y="6909"/>
                    <a:pt x="7144" y="6905"/>
                  </a:cubicBezTo>
                  <a:close/>
                  <a:moveTo>
                    <a:pt x="8192" y="6905"/>
                  </a:moveTo>
                  <a:cubicBezTo>
                    <a:pt x="8185" y="6907"/>
                    <a:pt x="8177" y="6907"/>
                    <a:pt x="8169" y="6907"/>
                  </a:cubicBezTo>
                  <a:cubicBezTo>
                    <a:pt x="8165" y="6907"/>
                    <a:pt x="8161" y="6907"/>
                    <a:pt x="8157" y="6907"/>
                  </a:cubicBezTo>
                  <a:lnTo>
                    <a:pt x="8157" y="6907"/>
                  </a:lnTo>
                  <a:cubicBezTo>
                    <a:pt x="8162" y="6908"/>
                    <a:pt x="8162" y="6910"/>
                    <a:pt x="8166" y="6910"/>
                  </a:cubicBezTo>
                  <a:cubicBezTo>
                    <a:pt x="8170" y="6910"/>
                    <a:pt x="8176" y="6909"/>
                    <a:pt x="8192" y="6905"/>
                  </a:cubicBezTo>
                  <a:close/>
                  <a:moveTo>
                    <a:pt x="9197" y="6905"/>
                  </a:moveTo>
                  <a:cubicBezTo>
                    <a:pt x="9191" y="6905"/>
                    <a:pt x="9186" y="6905"/>
                    <a:pt x="9180" y="6905"/>
                  </a:cubicBezTo>
                  <a:cubicBezTo>
                    <a:pt x="9212" y="6905"/>
                    <a:pt x="9212" y="6910"/>
                    <a:pt x="9223" y="6910"/>
                  </a:cubicBezTo>
                  <a:cubicBezTo>
                    <a:pt x="9228" y="6910"/>
                    <a:pt x="9236" y="6909"/>
                    <a:pt x="9252" y="6905"/>
                  </a:cubicBezTo>
                  <a:lnTo>
                    <a:pt x="9252" y="6905"/>
                  </a:lnTo>
                  <a:cubicBezTo>
                    <a:pt x="9245" y="6907"/>
                    <a:pt x="9237" y="6907"/>
                    <a:pt x="9229" y="6907"/>
                  </a:cubicBezTo>
                  <a:cubicBezTo>
                    <a:pt x="9219" y="6907"/>
                    <a:pt x="9208" y="6906"/>
                    <a:pt x="9197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44" y="6908"/>
                    <a:pt x="10257" y="6911"/>
                    <a:pt x="10270" y="6913"/>
                  </a:cubicBezTo>
                  <a:lnTo>
                    <a:pt x="10270" y="6913"/>
                  </a:lnTo>
                  <a:cubicBezTo>
                    <a:pt x="10260" y="6910"/>
                    <a:pt x="10260" y="6905"/>
                    <a:pt x="10230" y="6905"/>
                  </a:cubicBezTo>
                  <a:close/>
                  <a:moveTo>
                    <a:pt x="14433" y="6905"/>
                  </a:moveTo>
                  <a:cubicBezTo>
                    <a:pt x="14447" y="6908"/>
                    <a:pt x="14460" y="6911"/>
                    <a:pt x="14473" y="6913"/>
                  </a:cubicBezTo>
                  <a:lnTo>
                    <a:pt x="14473" y="6913"/>
                  </a:lnTo>
                  <a:cubicBezTo>
                    <a:pt x="14463" y="6910"/>
                    <a:pt x="14462" y="6905"/>
                    <a:pt x="14433" y="6905"/>
                  </a:cubicBezTo>
                  <a:close/>
                  <a:moveTo>
                    <a:pt x="11279" y="6905"/>
                  </a:moveTo>
                  <a:cubicBezTo>
                    <a:pt x="11294" y="6908"/>
                    <a:pt x="11309" y="6912"/>
                    <a:pt x="11323" y="6914"/>
                  </a:cubicBezTo>
                  <a:lnTo>
                    <a:pt x="11323" y="6914"/>
                  </a:lnTo>
                  <a:cubicBezTo>
                    <a:pt x="11313" y="6911"/>
                    <a:pt x="11318" y="6905"/>
                    <a:pt x="11279" y="6905"/>
                  </a:cubicBezTo>
                  <a:close/>
                  <a:moveTo>
                    <a:pt x="15482" y="6905"/>
                  </a:moveTo>
                  <a:cubicBezTo>
                    <a:pt x="15497" y="6908"/>
                    <a:pt x="15512" y="6912"/>
                    <a:pt x="15526" y="6914"/>
                  </a:cubicBezTo>
                  <a:lnTo>
                    <a:pt x="15526" y="6914"/>
                  </a:lnTo>
                  <a:cubicBezTo>
                    <a:pt x="15516" y="6911"/>
                    <a:pt x="15521" y="6905"/>
                    <a:pt x="15482" y="6905"/>
                  </a:cubicBezTo>
                  <a:close/>
                  <a:moveTo>
                    <a:pt x="11323" y="6914"/>
                  </a:move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close/>
                  <a:moveTo>
                    <a:pt x="12182" y="6881"/>
                  </a:moveTo>
                  <a:cubicBezTo>
                    <a:pt x="12174" y="6884"/>
                    <a:pt x="12165" y="6889"/>
                    <a:pt x="12157" y="6893"/>
                  </a:cubicBezTo>
                  <a:cubicBezTo>
                    <a:pt x="12179" y="6893"/>
                    <a:pt x="12214" y="6897"/>
                    <a:pt x="12247" y="6901"/>
                  </a:cubicBezTo>
                  <a:lnTo>
                    <a:pt x="12247" y="6901"/>
                  </a:lnTo>
                  <a:cubicBezTo>
                    <a:pt x="12244" y="6902"/>
                    <a:pt x="12242" y="6903"/>
                    <a:pt x="12240" y="6905"/>
                  </a:cubicBezTo>
                  <a:cubicBezTo>
                    <a:pt x="12243" y="6903"/>
                    <a:pt x="12245" y="6902"/>
                    <a:pt x="12248" y="6901"/>
                  </a:cubicBezTo>
                  <a:lnTo>
                    <a:pt x="12248" y="6901"/>
                  </a:lnTo>
                  <a:cubicBezTo>
                    <a:pt x="12253" y="6901"/>
                    <a:pt x="12258" y="6902"/>
                    <a:pt x="12262" y="6902"/>
                  </a:cubicBezTo>
                  <a:lnTo>
                    <a:pt x="12262" y="6902"/>
                  </a:lnTo>
                  <a:cubicBezTo>
                    <a:pt x="12263" y="6901"/>
                    <a:pt x="12259" y="6900"/>
                    <a:pt x="12254" y="6900"/>
                  </a:cubicBezTo>
                  <a:cubicBezTo>
                    <a:pt x="12253" y="6900"/>
                    <a:pt x="12252" y="6900"/>
                    <a:pt x="12251" y="6900"/>
                  </a:cubicBezTo>
                  <a:lnTo>
                    <a:pt x="12251" y="6900"/>
                  </a:lnTo>
                  <a:cubicBezTo>
                    <a:pt x="12258" y="6898"/>
                    <a:pt x="12265" y="6897"/>
                    <a:pt x="12273" y="6897"/>
                  </a:cubicBezTo>
                  <a:cubicBezTo>
                    <a:pt x="12302" y="6897"/>
                    <a:pt x="12339" y="6909"/>
                    <a:pt x="12371" y="6914"/>
                  </a:cubicBezTo>
                  <a:lnTo>
                    <a:pt x="12371" y="6914"/>
                  </a:lnTo>
                  <a:cubicBezTo>
                    <a:pt x="12361" y="6911"/>
                    <a:pt x="12370" y="6905"/>
                    <a:pt x="12336" y="6905"/>
                  </a:cubicBezTo>
                  <a:cubicBezTo>
                    <a:pt x="12359" y="6905"/>
                    <a:pt x="12383" y="6905"/>
                    <a:pt x="12407" y="6893"/>
                  </a:cubicBezTo>
                  <a:cubicBezTo>
                    <a:pt x="12371" y="6893"/>
                    <a:pt x="12336" y="6893"/>
                    <a:pt x="12300" y="6881"/>
                  </a:cubicBezTo>
                  <a:lnTo>
                    <a:pt x="12312" y="6881"/>
                  </a:lnTo>
                  <a:cubicBezTo>
                    <a:pt x="12221" y="6881"/>
                    <a:pt x="12185" y="6881"/>
                    <a:pt x="12182" y="6881"/>
                  </a:cubicBezTo>
                  <a:close/>
                  <a:moveTo>
                    <a:pt x="10270" y="6913"/>
                  </a:moveTo>
                  <a:cubicBezTo>
                    <a:pt x="10275" y="6915"/>
                    <a:pt x="10283" y="6917"/>
                    <a:pt x="10300" y="6917"/>
                  </a:cubicBezTo>
                  <a:cubicBezTo>
                    <a:pt x="10291" y="6917"/>
                    <a:pt x="10281" y="6915"/>
                    <a:pt x="10270" y="6913"/>
                  </a:cubicBezTo>
                  <a:close/>
                  <a:moveTo>
                    <a:pt x="11323" y="6914"/>
                  </a:moveTo>
                  <a:cubicBezTo>
                    <a:pt x="11327" y="6916"/>
                    <a:pt x="11334" y="6917"/>
                    <a:pt x="11347" y="6917"/>
                  </a:cubicBezTo>
                  <a:cubicBezTo>
                    <a:pt x="11340" y="6917"/>
                    <a:pt x="11331" y="6916"/>
                    <a:pt x="11323" y="6914"/>
                  </a:cubicBezTo>
                  <a:close/>
                  <a:moveTo>
                    <a:pt x="12371" y="6914"/>
                  </a:moveTo>
                  <a:cubicBezTo>
                    <a:pt x="12375" y="6916"/>
                    <a:pt x="12382" y="6917"/>
                    <a:pt x="12395" y="6917"/>
                  </a:cubicBezTo>
                  <a:cubicBezTo>
                    <a:pt x="12388" y="6917"/>
                    <a:pt x="12380" y="6916"/>
                    <a:pt x="12371" y="6914"/>
                  </a:cubicBezTo>
                  <a:close/>
                  <a:moveTo>
                    <a:pt x="14473" y="6913"/>
                  </a:moveTo>
                  <a:cubicBezTo>
                    <a:pt x="14478" y="6915"/>
                    <a:pt x="14486" y="6917"/>
                    <a:pt x="14503" y="6917"/>
                  </a:cubicBezTo>
                  <a:cubicBezTo>
                    <a:pt x="14493" y="6917"/>
                    <a:pt x="14483" y="6915"/>
                    <a:pt x="14473" y="6913"/>
                  </a:cubicBezTo>
                  <a:close/>
                  <a:moveTo>
                    <a:pt x="15526" y="6914"/>
                  </a:moveTo>
                  <a:cubicBezTo>
                    <a:pt x="15530" y="6916"/>
                    <a:pt x="15537" y="6917"/>
                    <a:pt x="15550" y="6917"/>
                  </a:cubicBezTo>
                  <a:cubicBezTo>
                    <a:pt x="15543" y="6917"/>
                    <a:pt x="15534" y="6916"/>
                    <a:pt x="15526" y="6914"/>
                  </a:cubicBezTo>
                  <a:close/>
                  <a:moveTo>
                    <a:pt x="21051" y="6929"/>
                  </a:moveTo>
                  <a:cubicBezTo>
                    <a:pt x="21049" y="6929"/>
                    <a:pt x="21047" y="6930"/>
                    <a:pt x="21045" y="6931"/>
                  </a:cubicBezTo>
                  <a:lnTo>
                    <a:pt x="21045" y="6931"/>
                  </a:lnTo>
                  <a:cubicBezTo>
                    <a:pt x="21047" y="6931"/>
                    <a:pt x="21049" y="6930"/>
                    <a:pt x="21051" y="6929"/>
                  </a:cubicBezTo>
                  <a:close/>
                  <a:moveTo>
                    <a:pt x="21017" y="7444"/>
                  </a:moveTo>
                  <a:cubicBezTo>
                    <a:pt x="21018" y="7444"/>
                    <a:pt x="21021" y="7447"/>
                    <a:pt x="21027" y="7452"/>
                  </a:cubicBezTo>
                  <a:lnTo>
                    <a:pt x="21015" y="7452"/>
                  </a:lnTo>
                  <a:cubicBezTo>
                    <a:pt x="21015" y="7447"/>
                    <a:pt x="21015" y="7444"/>
                    <a:pt x="21017" y="7444"/>
                  </a:cubicBezTo>
                  <a:close/>
                  <a:moveTo>
                    <a:pt x="21043" y="7536"/>
                  </a:moveTo>
                  <a:cubicBezTo>
                    <a:pt x="21048" y="7544"/>
                    <a:pt x="21055" y="7552"/>
                    <a:pt x="21063" y="7560"/>
                  </a:cubicBezTo>
                  <a:cubicBezTo>
                    <a:pt x="21063" y="7551"/>
                    <a:pt x="21054" y="7542"/>
                    <a:pt x="21043" y="7536"/>
                  </a:cubicBezTo>
                  <a:close/>
                  <a:moveTo>
                    <a:pt x="20779" y="7598"/>
                  </a:moveTo>
                  <a:cubicBezTo>
                    <a:pt x="20777" y="7598"/>
                    <a:pt x="20779" y="7602"/>
                    <a:pt x="20797" y="7609"/>
                  </a:cubicBezTo>
                  <a:lnTo>
                    <a:pt x="20797" y="7609"/>
                  </a:lnTo>
                  <a:cubicBezTo>
                    <a:pt x="20791" y="7602"/>
                    <a:pt x="20782" y="7598"/>
                    <a:pt x="20779" y="7598"/>
                  </a:cubicBezTo>
                  <a:close/>
                  <a:moveTo>
                    <a:pt x="20693" y="7763"/>
                  </a:moveTo>
                  <a:cubicBezTo>
                    <a:pt x="20686" y="7767"/>
                    <a:pt x="20682" y="7776"/>
                    <a:pt x="20682" y="7798"/>
                  </a:cubicBezTo>
                  <a:cubicBezTo>
                    <a:pt x="20686" y="7786"/>
                    <a:pt x="20690" y="7774"/>
                    <a:pt x="20693" y="7763"/>
                  </a:cubicBezTo>
                  <a:close/>
                  <a:moveTo>
                    <a:pt x="4423" y="8268"/>
                  </a:moveTo>
                  <a:cubicBezTo>
                    <a:pt x="4422" y="8273"/>
                    <a:pt x="4422" y="8278"/>
                    <a:pt x="4422" y="8282"/>
                  </a:cubicBezTo>
                  <a:lnTo>
                    <a:pt x="4422" y="8282"/>
                  </a:lnTo>
                  <a:lnTo>
                    <a:pt x="4430" y="8274"/>
                  </a:lnTo>
                  <a:cubicBezTo>
                    <a:pt x="4428" y="8272"/>
                    <a:pt x="4425" y="8270"/>
                    <a:pt x="4423" y="8268"/>
                  </a:cubicBezTo>
                  <a:close/>
                  <a:moveTo>
                    <a:pt x="4097" y="8453"/>
                  </a:moveTo>
                  <a:cubicBezTo>
                    <a:pt x="4099" y="8453"/>
                    <a:pt x="4101" y="8454"/>
                    <a:pt x="4102" y="8455"/>
                  </a:cubicBezTo>
                  <a:lnTo>
                    <a:pt x="4102" y="8455"/>
                  </a:lnTo>
                  <a:cubicBezTo>
                    <a:pt x="4101" y="8454"/>
                    <a:pt x="4099" y="8453"/>
                    <a:pt x="4097" y="8453"/>
                  </a:cubicBezTo>
                  <a:close/>
                  <a:moveTo>
                    <a:pt x="4171" y="8471"/>
                  </a:moveTo>
                  <a:cubicBezTo>
                    <a:pt x="4167" y="8471"/>
                    <a:pt x="4169" y="8476"/>
                    <a:pt x="4190" y="8488"/>
                  </a:cubicBezTo>
                  <a:lnTo>
                    <a:pt x="4190" y="8488"/>
                  </a:lnTo>
                  <a:cubicBezTo>
                    <a:pt x="4186" y="8477"/>
                    <a:pt x="4175" y="8471"/>
                    <a:pt x="4171" y="8471"/>
                  </a:cubicBezTo>
                  <a:close/>
                  <a:moveTo>
                    <a:pt x="4084" y="8691"/>
                  </a:moveTo>
                  <a:cubicBezTo>
                    <a:pt x="4077" y="8693"/>
                    <a:pt x="4073" y="8705"/>
                    <a:pt x="4073" y="8738"/>
                  </a:cubicBezTo>
                  <a:cubicBezTo>
                    <a:pt x="4077" y="8721"/>
                    <a:pt x="4081" y="8706"/>
                    <a:pt x="4084" y="8691"/>
                  </a:cubicBezTo>
                  <a:close/>
                  <a:moveTo>
                    <a:pt x="4080" y="8846"/>
                  </a:moveTo>
                  <a:lnTo>
                    <a:pt x="4080" y="8846"/>
                  </a:lnTo>
                  <a:cubicBezTo>
                    <a:pt x="4076" y="8853"/>
                    <a:pt x="4073" y="8863"/>
                    <a:pt x="4073" y="8877"/>
                  </a:cubicBezTo>
                  <a:lnTo>
                    <a:pt x="4073" y="8877"/>
                  </a:lnTo>
                  <a:cubicBezTo>
                    <a:pt x="4074" y="8874"/>
                    <a:pt x="4075" y="8871"/>
                    <a:pt x="4076" y="8869"/>
                  </a:cubicBezTo>
                  <a:lnTo>
                    <a:pt x="4076" y="8869"/>
                  </a:lnTo>
                  <a:cubicBezTo>
                    <a:pt x="4078" y="8861"/>
                    <a:pt x="4080" y="8853"/>
                    <a:pt x="4080" y="8846"/>
                  </a:cubicBezTo>
                  <a:close/>
                  <a:moveTo>
                    <a:pt x="20682" y="8976"/>
                  </a:moveTo>
                  <a:cubicBezTo>
                    <a:pt x="20682" y="8988"/>
                    <a:pt x="20686" y="8992"/>
                    <a:pt x="20691" y="8992"/>
                  </a:cubicBezTo>
                  <a:lnTo>
                    <a:pt x="20691" y="8992"/>
                  </a:lnTo>
                  <a:cubicBezTo>
                    <a:pt x="20687" y="8982"/>
                    <a:pt x="20684" y="8976"/>
                    <a:pt x="20682" y="8976"/>
                  </a:cubicBezTo>
                  <a:close/>
                  <a:moveTo>
                    <a:pt x="17955" y="9179"/>
                  </a:moveTo>
                  <a:cubicBezTo>
                    <a:pt x="17955" y="9183"/>
                    <a:pt x="17957" y="9187"/>
                    <a:pt x="17960" y="9191"/>
                  </a:cubicBezTo>
                  <a:lnTo>
                    <a:pt x="17960" y="9191"/>
                  </a:lnTo>
                  <a:cubicBezTo>
                    <a:pt x="17959" y="9187"/>
                    <a:pt x="17957" y="9183"/>
                    <a:pt x="17955" y="9179"/>
                  </a:cubicBezTo>
                  <a:close/>
                  <a:moveTo>
                    <a:pt x="20994" y="9179"/>
                  </a:moveTo>
                  <a:cubicBezTo>
                    <a:pt x="20999" y="9179"/>
                    <a:pt x="21020" y="9246"/>
                    <a:pt x="21012" y="9246"/>
                  </a:cubicBezTo>
                  <a:cubicBezTo>
                    <a:pt x="21010" y="9246"/>
                    <a:pt x="21007" y="9244"/>
                    <a:pt x="21003" y="9238"/>
                  </a:cubicBezTo>
                  <a:cubicBezTo>
                    <a:pt x="20993" y="9194"/>
                    <a:pt x="20992" y="9179"/>
                    <a:pt x="20994" y="9179"/>
                  </a:cubicBezTo>
                  <a:close/>
                  <a:moveTo>
                    <a:pt x="20765" y="10000"/>
                  </a:moveTo>
                  <a:cubicBezTo>
                    <a:pt x="20761" y="10004"/>
                    <a:pt x="20759" y="10006"/>
                    <a:pt x="20757" y="10006"/>
                  </a:cubicBezTo>
                  <a:cubicBezTo>
                    <a:pt x="20755" y="10006"/>
                    <a:pt x="20757" y="10000"/>
                    <a:pt x="20765" y="10000"/>
                  </a:cubicBezTo>
                  <a:close/>
                  <a:moveTo>
                    <a:pt x="20730" y="10000"/>
                  </a:moveTo>
                  <a:cubicBezTo>
                    <a:pt x="20730" y="10012"/>
                    <a:pt x="20718" y="10024"/>
                    <a:pt x="20706" y="10024"/>
                  </a:cubicBezTo>
                  <a:cubicBezTo>
                    <a:pt x="20694" y="10012"/>
                    <a:pt x="20706" y="10012"/>
                    <a:pt x="20730" y="10000"/>
                  </a:cubicBezTo>
                  <a:close/>
                  <a:moveTo>
                    <a:pt x="4395" y="10048"/>
                  </a:moveTo>
                  <a:cubicBezTo>
                    <a:pt x="4392" y="10052"/>
                    <a:pt x="4391" y="10056"/>
                    <a:pt x="4394" y="10060"/>
                  </a:cubicBezTo>
                  <a:cubicBezTo>
                    <a:pt x="4395" y="10056"/>
                    <a:pt x="4395" y="10052"/>
                    <a:pt x="4395" y="10048"/>
                  </a:cubicBezTo>
                  <a:close/>
                  <a:moveTo>
                    <a:pt x="21063" y="10131"/>
                  </a:moveTo>
                  <a:cubicBezTo>
                    <a:pt x="21069" y="10137"/>
                    <a:pt x="21069" y="10140"/>
                    <a:pt x="21067" y="10140"/>
                  </a:cubicBezTo>
                  <a:cubicBezTo>
                    <a:pt x="21066" y="10140"/>
                    <a:pt x="21063" y="10137"/>
                    <a:pt x="21063" y="10131"/>
                  </a:cubicBezTo>
                  <a:close/>
                  <a:moveTo>
                    <a:pt x="21096" y="10152"/>
                  </a:moveTo>
                  <a:cubicBezTo>
                    <a:pt x="21102" y="10152"/>
                    <a:pt x="21100" y="10159"/>
                    <a:pt x="21075" y="10179"/>
                  </a:cubicBezTo>
                  <a:cubicBezTo>
                    <a:pt x="21068" y="10165"/>
                    <a:pt x="21089" y="10152"/>
                    <a:pt x="21096" y="10152"/>
                  </a:cubicBezTo>
                  <a:close/>
                  <a:moveTo>
                    <a:pt x="21120" y="10209"/>
                  </a:moveTo>
                  <a:cubicBezTo>
                    <a:pt x="21117" y="10209"/>
                    <a:pt x="21115" y="10215"/>
                    <a:pt x="21122" y="10215"/>
                  </a:cubicBezTo>
                  <a:cubicBezTo>
                    <a:pt x="21122" y="10211"/>
                    <a:pt x="21121" y="10209"/>
                    <a:pt x="21120" y="10209"/>
                  </a:cubicBezTo>
                  <a:close/>
                  <a:moveTo>
                    <a:pt x="21113" y="10198"/>
                  </a:moveTo>
                  <a:cubicBezTo>
                    <a:pt x="21120" y="10198"/>
                    <a:pt x="21122" y="10204"/>
                    <a:pt x="21122" y="10215"/>
                  </a:cubicBezTo>
                  <a:cubicBezTo>
                    <a:pt x="21106" y="10223"/>
                    <a:pt x="21089" y="10232"/>
                    <a:pt x="21085" y="10232"/>
                  </a:cubicBezTo>
                  <a:cubicBezTo>
                    <a:pt x="21083" y="10232"/>
                    <a:pt x="21083" y="10230"/>
                    <a:pt x="21087" y="10227"/>
                  </a:cubicBezTo>
                  <a:lnTo>
                    <a:pt x="21063" y="10227"/>
                  </a:lnTo>
                  <a:cubicBezTo>
                    <a:pt x="21089" y="10207"/>
                    <a:pt x="21105" y="10198"/>
                    <a:pt x="21113" y="10198"/>
                  </a:cubicBezTo>
                  <a:close/>
                  <a:moveTo>
                    <a:pt x="20569" y="10226"/>
                  </a:moveTo>
                  <a:cubicBezTo>
                    <a:pt x="20567" y="10226"/>
                    <a:pt x="20565" y="10226"/>
                    <a:pt x="20563" y="10227"/>
                  </a:cubicBezTo>
                  <a:cubicBezTo>
                    <a:pt x="20554" y="10244"/>
                    <a:pt x="20558" y="10261"/>
                    <a:pt x="20570" y="10274"/>
                  </a:cubicBezTo>
                  <a:lnTo>
                    <a:pt x="20570" y="10274"/>
                  </a:lnTo>
                  <a:cubicBezTo>
                    <a:pt x="20584" y="10248"/>
                    <a:pt x="20588" y="10226"/>
                    <a:pt x="20569" y="10226"/>
                  </a:cubicBezTo>
                  <a:close/>
                  <a:moveTo>
                    <a:pt x="21101" y="10317"/>
                  </a:moveTo>
                  <a:cubicBezTo>
                    <a:pt x="21103" y="10317"/>
                    <a:pt x="21103" y="10318"/>
                    <a:pt x="21099" y="10322"/>
                  </a:cubicBezTo>
                  <a:cubicBezTo>
                    <a:pt x="21091" y="10322"/>
                    <a:pt x="21099" y="10317"/>
                    <a:pt x="21101" y="10317"/>
                  </a:cubicBezTo>
                  <a:close/>
                  <a:moveTo>
                    <a:pt x="21119" y="10322"/>
                  </a:moveTo>
                  <a:cubicBezTo>
                    <a:pt x="21124" y="10322"/>
                    <a:pt x="21109" y="10340"/>
                    <a:pt x="21102" y="10340"/>
                  </a:cubicBezTo>
                  <a:cubicBezTo>
                    <a:pt x="21100" y="10340"/>
                    <a:pt x="21099" y="10338"/>
                    <a:pt x="21099" y="10334"/>
                  </a:cubicBezTo>
                  <a:cubicBezTo>
                    <a:pt x="21110" y="10325"/>
                    <a:pt x="21116" y="10322"/>
                    <a:pt x="21119" y="10322"/>
                  </a:cubicBezTo>
                  <a:close/>
                  <a:moveTo>
                    <a:pt x="4656" y="10334"/>
                  </a:moveTo>
                  <a:lnTo>
                    <a:pt x="4656" y="10334"/>
                  </a:lnTo>
                  <a:cubicBezTo>
                    <a:pt x="4661" y="10341"/>
                    <a:pt x="4664" y="10344"/>
                    <a:pt x="4667" y="10345"/>
                  </a:cubicBezTo>
                  <a:lnTo>
                    <a:pt x="4667" y="10345"/>
                  </a:lnTo>
                  <a:cubicBezTo>
                    <a:pt x="4663" y="10341"/>
                    <a:pt x="4660" y="10337"/>
                    <a:pt x="4656" y="10334"/>
                  </a:cubicBezTo>
                  <a:close/>
                  <a:moveTo>
                    <a:pt x="20515" y="10353"/>
                  </a:moveTo>
                  <a:lnTo>
                    <a:pt x="20515" y="10353"/>
                  </a:lnTo>
                  <a:cubicBezTo>
                    <a:pt x="20512" y="10354"/>
                    <a:pt x="20508" y="10355"/>
                    <a:pt x="20503" y="10358"/>
                  </a:cubicBezTo>
                  <a:cubicBezTo>
                    <a:pt x="20501" y="10363"/>
                    <a:pt x="20500" y="10365"/>
                    <a:pt x="20501" y="10365"/>
                  </a:cubicBezTo>
                  <a:cubicBezTo>
                    <a:pt x="20503" y="10365"/>
                    <a:pt x="20508" y="10361"/>
                    <a:pt x="20515" y="10353"/>
                  </a:cubicBezTo>
                  <a:close/>
                  <a:moveTo>
                    <a:pt x="21468" y="10370"/>
                  </a:moveTo>
                  <a:lnTo>
                    <a:pt x="21468" y="10370"/>
                  </a:lnTo>
                  <a:cubicBezTo>
                    <a:pt x="21466" y="10371"/>
                    <a:pt x="21465" y="10372"/>
                    <a:pt x="21463" y="10374"/>
                  </a:cubicBezTo>
                  <a:lnTo>
                    <a:pt x="21463" y="10374"/>
                  </a:lnTo>
                  <a:cubicBezTo>
                    <a:pt x="21466" y="10373"/>
                    <a:pt x="21468" y="10372"/>
                    <a:pt x="21468" y="10370"/>
                  </a:cubicBezTo>
                  <a:close/>
                  <a:moveTo>
                    <a:pt x="21158" y="10500"/>
                  </a:moveTo>
                  <a:cubicBezTo>
                    <a:pt x="21158" y="10508"/>
                    <a:pt x="21154" y="10511"/>
                    <a:pt x="21150" y="10511"/>
                  </a:cubicBezTo>
                  <a:cubicBezTo>
                    <a:pt x="21142" y="10511"/>
                    <a:pt x="21134" y="10500"/>
                    <a:pt x="21158" y="10500"/>
                  </a:cubicBezTo>
                  <a:close/>
                  <a:moveTo>
                    <a:pt x="21611" y="10524"/>
                  </a:moveTo>
                  <a:cubicBezTo>
                    <a:pt x="21598" y="10529"/>
                    <a:pt x="21594" y="10530"/>
                    <a:pt x="21593" y="10531"/>
                  </a:cubicBezTo>
                  <a:lnTo>
                    <a:pt x="21593" y="10531"/>
                  </a:lnTo>
                  <a:cubicBezTo>
                    <a:pt x="21599" y="10529"/>
                    <a:pt x="21605" y="10526"/>
                    <a:pt x="21611" y="10524"/>
                  </a:cubicBezTo>
                  <a:close/>
                  <a:moveTo>
                    <a:pt x="21135" y="10507"/>
                  </a:moveTo>
                  <a:cubicBezTo>
                    <a:pt x="21139" y="10507"/>
                    <a:pt x="21143" y="10509"/>
                    <a:pt x="21146" y="10512"/>
                  </a:cubicBezTo>
                  <a:cubicBezTo>
                    <a:pt x="21146" y="10524"/>
                    <a:pt x="21134" y="10524"/>
                    <a:pt x="21146" y="10524"/>
                  </a:cubicBezTo>
                  <a:cubicBezTo>
                    <a:pt x="21150" y="10536"/>
                    <a:pt x="21138" y="10540"/>
                    <a:pt x="21123" y="10540"/>
                  </a:cubicBezTo>
                  <a:cubicBezTo>
                    <a:pt x="21089" y="10540"/>
                    <a:pt x="21038" y="10521"/>
                    <a:pt x="21087" y="10512"/>
                  </a:cubicBezTo>
                  <a:lnTo>
                    <a:pt x="21087" y="10512"/>
                  </a:lnTo>
                  <a:cubicBezTo>
                    <a:pt x="21089" y="10518"/>
                    <a:pt x="21093" y="10519"/>
                    <a:pt x="21097" y="10519"/>
                  </a:cubicBezTo>
                  <a:cubicBezTo>
                    <a:pt x="21100" y="10519"/>
                    <a:pt x="21104" y="10518"/>
                    <a:pt x="21107" y="10516"/>
                  </a:cubicBezTo>
                  <a:lnTo>
                    <a:pt x="21107" y="10516"/>
                  </a:lnTo>
                  <a:cubicBezTo>
                    <a:pt x="21105" y="10518"/>
                    <a:pt x="21102" y="10521"/>
                    <a:pt x="21099" y="10524"/>
                  </a:cubicBezTo>
                  <a:cubicBezTo>
                    <a:pt x="21115" y="10516"/>
                    <a:pt x="21126" y="10507"/>
                    <a:pt x="21135" y="10507"/>
                  </a:cubicBezTo>
                  <a:close/>
                  <a:moveTo>
                    <a:pt x="21238" y="10552"/>
                  </a:moveTo>
                  <a:cubicBezTo>
                    <a:pt x="21243" y="10552"/>
                    <a:pt x="21227" y="10563"/>
                    <a:pt x="21220" y="10563"/>
                  </a:cubicBezTo>
                  <a:cubicBezTo>
                    <a:pt x="21219" y="10563"/>
                    <a:pt x="21218" y="10562"/>
                    <a:pt x="21218" y="10560"/>
                  </a:cubicBezTo>
                  <a:cubicBezTo>
                    <a:pt x="21230" y="10554"/>
                    <a:pt x="21236" y="10552"/>
                    <a:pt x="21238" y="10552"/>
                  </a:cubicBezTo>
                  <a:close/>
                  <a:moveTo>
                    <a:pt x="20360" y="10584"/>
                  </a:moveTo>
                  <a:cubicBezTo>
                    <a:pt x="20361" y="10585"/>
                    <a:pt x="20362" y="10585"/>
                    <a:pt x="20363" y="10586"/>
                  </a:cubicBezTo>
                  <a:lnTo>
                    <a:pt x="20363" y="10586"/>
                  </a:lnTo>
                  <a:cubicBezTo>
                    <a:pt x="20361" y="10585"/>
                    <a:pt x="20360" y="10584"/>
                    <a:pt x="20360" y="10584"/>
                  </a:cubicBezTo>
                  <a:close/>
                  <a:moveTo>
                    <a:pt x="20468" y="10608"/>
                  </a:moveTo>
                  <a:lnTo>
                    <a:pt x="20468" y="10608"/>
                  </a:lnTo>
                  <a:cubicBezTo>
                    <a:pt x="20472" y="10616"/>
                    <a:pt x="20474" y="10620"/>
                    <a:pt x="20476" y="10620"/>
                  </a:cubicBezTo>
                  <a:cubicBezTo>
                    <a:pt x="20477" y="10620"/>
                    <a:pt x="20477" y="10617"/>
                    <a:pt x="20477" y="10612"/>
                  </a:cubicBezTo>
                  <a:lnTo>
                    <a:pt x="20477" y="10612"/>
                  </a:lnTo>
                  <a:cubicBezTo>
                    <a:pt x="20474" y="10610"/>
                    <a:pt x="20471" y="10609"/>
                    <a:pt x="20468" y="10608"/>
                  </a:cubicBezTo>
                  <a:close/>
                  <a:moveTo>
                    <a:pt x="21153" y="10625"/>
                  </a:moveTo>
                  <a:cubicBezTo>
                    <a:pt x="21140" y="10634"/>
                    <a:pt x="21138" y="10641"/>
                    <a:pt x="21135" y="10649"/>
                  </a:cubicBezTo>
                  <a:lnTo>
                    <a:pt x="21135" y="10649"/>
                  </a:lnTo>
                  <a:cubicBezTo>
                    <a:pt x="21142" y="10641"/>
                    <a:pt x="21148" y="10632"/>
                    <a:pt x="21153" y="10625"/>
                  </a:cubicBezTo>
                  <a:close/>
                  <a:moveTo>
                    <a:pt x="21194" y="10608"/>
                  </a:moveTo>
                  <a:cubicBezTo>
                    <a:pt x="21182" y="10631"/>
                    <a:pt x="21158" y="10643"/>
                    <a:pt x="21146" y="10667"/>
                  </a:cubicBezTo>
                  <a:lnTo>
                    <a:pt x="21122" y="10667"/>
                  </a:lnTo>
                  <a:cubicBezTo>
                    <a:pt x="21129" y="10660"/>
                    <a:pt x="21132" y="10654"/>
                    <a:pt x="21135" y="10649"/>
                  </a:cubicBezTo>
                  <a:lnTo>
                    <a:pt x="21135" y="10649"/>
                  </a:lnTo>
                  <a:cubicBezTo>
                    <a:pt x="21128" y="10656"/>
                    <a:pt x="21120" y="10662"/>
                    <a:pt x="21112" y="10662"/>
                  </a:cubicBezTo>
                  <a:cubicBezTo>
                    <a:pt x="21108" y="10662"/>
                    <a:pt x="21103" y="10660"/>
                    <a:pt x="21099" y="10655"/>
                  </a:cubicBezTo>
                  <a:cubicBezTo>
                    <a:pt x="21111" y="10631"/>
                    <a:pt x="21134" y="10620"/>
                    <a:pt x="21158" y="10620"/>
                  </a:cubicBezTo>
                  <a:cubicBezTo>
                    <a:pt x="21157" y="10621"/>
                    <a:pt x="21155" y="10623"/>
                    <a:pt x="21153" y="10625"/>
                  </a:cubicBezTo>
                  <a:lnTo>
                    <a:pt x="21153" y="10625"/>
                  </a:lnTo>
                  <a:cubicBezTo>
                    <a:pt x="21162" y="10620"/>
                    <a:pt x="21174" y="10614"/>
                    <a:pt x="21194" y="10608"/>
                  </a:cubicBezTo>
                  <a:close/>
                  <a:moveTo>
                    <a:pt x="5017" y="10625"/>
                  </a:moveTo>
                  <a:cubicBezTo>
                    <a:pt x="5019" y="10625"/>
                    <a:pt x="5022" y="10629"/>
                    <a:pt x="5025" y="10643"/>
                  </a:cubicBezTo>
                  <a:cubicBezTo>
                    <a:pt x="5025" y="10651"/>
                    <a:pt x="5016" y="10667"/>
                    <a:pt x="5006" y="10667"/>
                  </a:cubicBezTo>
                  <a:cubicBezTo>
                    <a:pt x="5000" y="10667"/>
                    <a:pt x="4994" y="10661"/>
                    <a:pt x="4989" y="10643"/>
                  </a:cubicBezTo>
                  <a:lnTo>
                    <a:pt x="4989" y="10643"/>
                  </a:lnTo>
                  <a:cubicBezTo>
                    <a:pt x="4992" y="10644"/>
                    <a:pt x="4994" y="10645"/>
                    <a:pt x="4996" y="10645"/>
                  </a:cubicBezTo>
                  <a:cubicBezTo>
                    <a:pt x="5008" y="10645"/>
                    <a:pt x="5012" y="10625"/>
                    <a:pt x="5017" y="10625"/>
                  </a:cubicBezTo>
                  <a:close/>
                  <a:moveTo>
                    <a:pt x="21480" y="10596"/>
                  </a:moveTo>
                  <a:cubicBezTo>
                    <a:pt x="21432" y="10643"/>
                    <a:pt x="21456" y="10620"/>
                    <a:pt x="21384" y="10667"/>
                  </a:cubicBezTo>
                  <a:cubicBezTo>
                    <a:pt x="21401" y="10647"/>
                    <a:pt x="21406" y="10640"/>
                    <a:pt x="21405" y="10640"/>
                  </a:cubicBezTo>
                  <a:lnTo>
                    <a:pt x="21405" y="10640"/>
                  </a:lnTo>
                  <a:cubicBezTo>
                    <a:pt x="21402" y="10640"/>
                    <a:pt x="21362" y="10680"/>
                    <a:pt x="21342" y="10680"/>
                  </a:cubicBezTo>
                  <a:cubicBezTo>
                    <a:pt x="21340" y="10680"/>
                    <a:pt x="21338" y="10680"/>
                    <a:pt x="21337" y="10679"/>
                  </a:cubicBezTo>
                  <a:cubicBezTo>
                    <a:pt x="21361" y="10667"/>
                    <a:pt x="21384" y="10643"/>
                    <a:pt x="21420" y="10631"/>
                  </a:cubicBezTo>
                  <a:cubicBezTo>
                    <a:pt x="21422" y="10630"/>
                    <a:pt x="21422" y="10629"/>
                    <a:pt x="21422" y="10628"/>
                  </a:cubicBezTo>
                  <a:lnTo>
                    <a:pt x="21422" y="10628"/>
                  </a:lnTo>
                  <a:cubicBezTo>
                    <a:pt x="21433" y="10607"/>
                    <a:pt x="21446" y="10596"/>
                    <a:pt x="21480" y="10596"/>
                  </a:cubicBezTo>
                  <a:close/>
                  <a:moveTo>
                    <a:pt x="21361" y="10679"/>
                  </a:moveTo>
                  <a:cubicBezTo>
                    <a:pt x="21372" y="10679"/>
                    <a:pt x="21372" y="10679"/>
                    <a:pt x="21361" y="10691"/>
                  </a:cubicBezTo>
                  <a:cubicBezTo>
                    <a:pt x="21349" y="10691"/>
                    <a:pt x="21361" y="10691"/>
                    <a:pt x="21361" y="10679"/>
                  </a:cubicBezTo>
                  <a:close/>
                  <a:moveTo>
                    <a:pt x="21694" y="10715"/>
                  </a:moveTo>
                  <a:cubicBezTo>
                    <a:pt x="21690" y="10717"/>
                    <a:pt x="21687" y="10720"/>
                    <a:pt x="21685" y="10722"/>
                  </a:cubicBezTo>
                  <a:lnTo>
                    <a:pt x="21685" y="10722"/>
                  </a:lnTo>
                  <a:cubicBezTo>
                    <a:pt x="21688" y="10720"/>
                    <a:pt x="21691" y="10718"/>
                    <a:pt x="21694" y="10715"/>
                  </a:cubicBezTo>
                  <a:close/>
                  <a:moveTo>
                    <a:pt x="21444" y="10679"/>
                  </a:moveTo>
                  <a:lnTo>
                    <a:pt x="21444" y="10679"/>
                  </a:lnTo>
                  <a:cubicBezTo>
                    <a:pt x="21408" y="10703"/>
                    <a:pt x="21384" y="10727"/>
                    <a:pt x="21349" y="10751"/>
                  </a:cubicBezTo>
                  <a:cubicBezTo>
                    <a:pt x="21363" y="10737"/>
                    <a:pt x="21360" y="10734"/>
                    <a:pt x="21352" y="10734"/>
                  </a:cubicBezTo>
                  <a:cubicBezTo>
                    <a:pt x="21346" y="10734"/>
                    <a:pt x="21336" y="10736"/>
                    <a:pt x="21327" y="10736"/>
                  </a:cubicBezTo>
                  <a:cubicBezTo>
                    <a:pt x="21319" y="10736"/>
                    <a:pt x="21313" y="10734"/>
                    <a:pt x="21313" y="10727"/>
                  </a:cubicBezTo>
                  <a:cubicBezTo>
                    <a:pt x="21361" y="10715"/>
                    <a:pt x="21396" y="10691"/>
                    <a:pt x="21444" y="10679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1" y="10752"/>
                    <a:pt x="21379" y="10753"/>
                    <a:pt x="21376" y="10754"/>
                  </a:cubicBezTo>
                  <a:lnTo>
                    <a:pt x="21376" y="10754"/>
                  </a:lnTo>
                  <a:cubicBezTo>
                    <a:pt x="21377" y="10752"/>
                    <a:pt x="21380" y="10751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3" y="10752"/>
                    <a:pt x="21381" y="10753"/>
                    <a:pt x="21380" y="10754"/>
                  </a:cubicBezTo>
                  <a:lnTo>
                    <a:pt x="21380" y="10754"/>
                  </a:lnTo>
                  <a:cubicBezTo>
                    <a:pt x="21382" y="10753"/>
                    <a:pt x="21383" y="10752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2" y="10752"/>
                    <a:pt x="21380" y="10754"/>
                    <a:pt x="21378" y="10755"/>
                  </a:cubicBezTo>
                  <a:lnTo>
                    <a:pt x="21378" y="10755"/>
                  </a:lnTo>
                  <a:cubicBezTo>
                    <a:pt x="21379" y="10754"/>
                    <a:pt x="21381" y="10752"/>
                    <a:pt x="21384" y="10751"/>
                  </a:cubicBezTo>
                  <a:close/>
                  <a:moveTo>
                    <a:pt x="21378" y="10755"/>
                  </a:moveTo>
                  <a:cubicBezTo>
                    <a:pt x="21378" y="10755"/>
                    <a:pt x="21378" y="10755"/>
                    <a:pt x="21378" y="10756"/>
                  </a:cubicBezTo>
                  <a:lnTo>
                    <a:pt x="21378" y="10756"/>
                  </a:lnTo>
                  <a:cubicBezTo>
                    <a:pt x="21378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78" y="10756"/>
                    <a:pt x="21378" y="10755"/>
                    <a:pt x="21378" y="10755"/>
                  </a:cubicBezTo>
                  <a:close/>
                  <a:moveTo>
                    <a:pt x="21376" y="10754"/>
                  </a:moveTo>
                  <a:cubicBezTo>
                    <a:pt x="21375" y="10755"/>
                    <a:pt x="21375" y="10756"/>
                    <a:pt x="21376" y="10756"/>
                  </a:cubicBezTo>
                  <a:cubicBezTo>
                    <a:pt x="21377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63" y="10766"/>
                    <a:pt x="21356" y="10769"/>
                    <a:pt x="21354" y="10769"/>
                  </a:cubicBezTo>
                  <a:cubicBezTo>
                    <a:pt x="21350" y="10769"/>
                    <a:pt x="21359" y="10761"/>
                    <a:pt x="21376" y="10754"/>
                  </a:cubicBezTo>
                  <a:close/>
                  <a:moveTo>
                    <a:pt x="20292" y="10772"/>
                  </a:moveTo>
                  <a:cubicBezTo>
                    <a:pt x="20291" y="10772"/>
                    <a:pt x="20290" y="10773"/>
                    <a:pt x="20289" y="10774"/>
                  </a:cubicBezTo>
                  <a:cubicBezTo>
                    <a:pt x="20290" y="10774"/>
                    <a:pt x="20291" y="10773"/>
                    <a:pt x="20292" y="10772"/>
                  </a:cubicBezTo>
                  <a:close/>
                  <a:moveTo>
                    <a:pt x="21334" y="10786"/>
                  </a:moveTo>
                  <a:lnTo>
                    <a:pt x="21334" y="10786"/>
                  </a:lnTo>
                  <a:cubicBezTo>
                    <a:pt x="21328" y="10791"/>
                    <a:pt x="21325" y="10795"/>
                    <a:pt x="21325" y="10798"/>
                  </a:cubicBezTo>
                  <a:cubicBezTo>
                    <a:pt x="21327" y="10796"/>
                    <a:pt x="21331" y="10791"/>
                    <a:pt x="21334" y="10786"/>
                  </a:cubicBezTo>
                  <a:close/>
                  <a:moveTo>
                    <a:pt x="21104" y="10752"/>
                  </a:moveTo>
                  <a:cubicBezTo>
                    <a:pt x="21113" y="10752"/>
                    <a:pt x="21123" y="10755"/>
                    <a:pt x="21134" y="10762"/>
                  </a:cubicBezTo>
                  <a:cubicBezTo>
                    <a:pt x="21121" y="10769"/>
                    <a:pt x="21115" y="10783"/>
                    <a:pt x="21115" y="10801"/>
                  </a:cubicBezTo>
                  <a:lnTo>
                    <a:pt x="21115" y="10801"/>
                  </a:lnTo>
                  <a:cubicBezTo>
                    <a:pt x="21097" y="10788"/>
                    <a:pt x="21058" y="10774"/>
                    <a:pt x="21051" y="10774"/>
                  </a:cubicBezTo>
                  <a:cubicBezTo>
                    <a:pt x="21067" y="10766"/>
                    <a:pt x="21084" y="10752"/>
                    <a:pt x="21104" y="10752"/>
                  </a:cubicBezTo>
                  <a:close/>
                  <a:moveTo>
                    <a:pt x="21377" y="10824"/>
                  </a:moveTo>
                  <a:cubicBezTo>
                    <a:pt x="21371" y="10828"/>
                    <a:pt x="21366" y="10831"/>
                    <a:pt x="21361" y="10834"/>
                  </a:cubicBezTo>
                  <a:cubicBezTo>
                    <a:pt x="21366" y="10831"/>
                    <a:pt x="21371" y="10828"/>
                    <a:pt x="21377" y="10824"/>
                  </a:cubicBezTo>
                  <a:close/>
                  <a:moveTo>
                    <a:pt x="21062" y="10811"/>
                  </a:moveTo>
                  <a:cubicBezTo>
                    <a:pt x="21079" y="10811"/>
                    <a:pt x="21087" y="10822"/>
                    <a:pt x="21111" y="10822"/>
                  </a:cubicBezTo>
                  <a:cubicBezTo>
                    <a:pt x="21113" y="10821"/>
                    <a:pt x="21114" y="10821"/>
                    <a:pt x="21116" y="10820"/>
                  </a:cubicBezTo>
                  <a:lnTo>
                    <a:pt x="21116" y="10820"/>
                  </a:lnTo>
                  <a:cubicBezTo>
                    <a:pt x="21117" y="10829"/>
                    <a:pt x="21120" y="10837"/>
                    <a:pt x="21122" y="10846"/>
                  </a:cubicBezTo>
                  <a:cubicBezTo>
                    <a:pt x="21122" y="10846"/>
                    <a:pt x="21027" y="10846"/>
                    <a:pt x="21027" y="10822"/>
                  </a:cubicBezTo>
                  <a:cubicBezTo>
                    <a:pt x="21043" y="10814"/>
                    <a:pt x="21054" y="10811"/>
                    <a:pt x="21062" y="10811"/>
                  </a:cubicBezTo>
                  <a:close/>
                  <a:moveTo>
                    <a:pt x="21551" y="10727"/>
                  </a:moveTo>
                  <a:lnTo>
                    <a:pt x="21551" y="10727"/>
                  </a:lnTo>
                  <a:cubicBezTo>
                    <a:pt x="21491" y="10762"/>
                    <a:pt x="21420" y="10822"/>
                    <a:pt x="21349" y="10846"/>
                  </a:cubicBezTo>
                  <a:cubicBezTo>
                    <a:pt x="21349" y="10846"/>
                    <a:pt x="21313" y="10798"/>
                    <a:pt x="21325" y="10774"/>
                  </a:cubicBezTo>
                  <a:cubicBezTo>
                    <a:pt x="21334" y="10765"/>
                    <a:pt x="21340" y="10761"/>
                    <a:pt x="21342" y="10761"/>
                  </a:cubicBezTo>
                  <a:cubicBezTo>
                    <a:pt x="21347" y="10761"/>
                    <a:pt x="21341" y="10775"/>
                    <a:pt x="21334" y="10786"/>
                  </a:cubicBezTo>
                  <a:lnTo>
                    <a:pt x="21334" y="10786"/>
                  </a:lnTo>
                  <a:cubicBezTo>
                    <a:pt x="21345" y="10777"/>
                    <a:pt x="21365" y="10765"/>
                    <a:pt x="21377" y="10756"/>
                  </a:cubicBezTo>
                  <a:lnTo>
                    <a:pt x="21377" y="10756"/>
                  </a:lnTo>
                  <a:cubicBezTo>
                    <a:pt x="21375" y="10763"/>
                    <a:pt x="21399" y="10767"/>
                    <a:pt x="21361" y="10786"/>
                  </a:cubicBezTo>
                  <a:cubicBezTo>
                    <a:pt x="21391" y="10794"/>
                    <a:pt x="21368" y="10821"/>
                    <a:pt x="21378" y="10821"/>
                  </a:cubicBezTo>
                  <a:cubicBezTo>
                    <a:pt x="21380" y="10821"/>
                    <a:pt x="21381" y="10820"/>
                    <a:pt x="21384" y="10819"/>
                  </a:cubicBezTo>
                  <a:lnTo>
                    <a:pt x="21384" y="10819"/>
                  </a:lnTo>
                  <a:cubicBezTo>
                    <a:pt x="21382" y="10821"/>
                    <a:pt x="21379" y="10823"/>
                    <a:pt x="21377" y="10824"/>
                  </a:cubicBezTo>
                  <a:lnTo>
                    <a:pt x="21377" y="10824"/>
                  </a:lnTo>
                  <a:cubicBezTo>
                    <a:pt x="21381" y="10822"/>
                    <a:pt x="21385" y="10820"/>
                    <a:pt x="21389" y="10817"/>
                  </a:cubicBezTo>
                  <a:lnTo>
                    <a:pt x="21389" y="10817"/>
                  </a:lnTo>
                  <a:cubicBezTo>
                    <a:pt x="21397" y="10814"/>
                    <a:pt x="21411" y="10806"/>
                    <a:pt x="21433" y="10793"/>
                  </a:cubicBezTo>
                  <a:lnTo>
                    <a:pt x="21433" y="10793"/>
                  </a:lnTo>
                  <a:cubicBezTo>
                    <a:pt x="21473" y="10771"/>
                    <a:pt x="21514" y="10749"/>
                    <a:pt x="21551" y="10727"/>
                  </a:cubicBezTo>
                  <a:close/>
                  <a:moveTo>
                    <a:pt x="21441" y="10838"/>
                  </a:moveTo>
                  <a:cubicBezTo>
                    <a:pt x="21421" y="10844"/>
                    <a:pt x="21398" y="10855"/>
                    <a:pt x="21393" y="10867"/>
                  </a:cubicBezTo>
                  <a:lnTo>
                    <a:pt x="21393" y="10867"/>
                  </a:lnTo>
                  <a:cubicBezTo>
                    <a:pt x="21412" y="10859"/>
                    <a:pt x="21427" y="10848"/>
                    <a:pt x="21441" y="10838"/>
                  </a:cubicBezTo>
                  <a:close/>
                  <a:moveTo>
                    <a:pt x="21444" y="10810"/>
                  </a:moveTo>
                  <a:lnTo>
                    <a:pt x="21444" y="10810"/>
                  </a:lnTo>
                  <a:cubicBezTo>
                    <a:pt x="21430" y="10817"/>
                    <a:pt x="21408" y="10836"/>
                    <a:pt x="21392" y="10851"/>
                  </a:cubicBezTo>
                  <a:lnTo>
                    <a:pt x="21392" y="10851"/>
                  </a:lnTo>
                  <a:cubicBezTo>
                    <a:pt x="21407" y="10843"/>
                    <a:pt x="21436" y="10836"/>
                    <a:pt x="21453" y="10830"/>
                  </a:cubicBezTo>
                  <a:lnTo>
                    <a:pt x="21453" y="10830"/>
                  </a:lnTo>
                  <a:cubicBezTo>
                    <a:pt x="21449" y="10833"/>
                    <a:pt x="21445" y="10836"/>
                    <a:pt x="21441" y="10838"/>
                  </a:cubicBezTo>
                  <a:lnTo>
                    <a:pt x="21441" y="10838"/>
                  </a:lnTo>
                  <a:cubicBezTo>
                    <a:pt x="21452" y="10836"/>
                    <a:pt x="21461" y="10834"/>
                    <a:pt x="21468" y="10834"/>
                  </a:cubicBezTo>
                  <a:cubicBezTo>
                    <a:pt x="21444" y="10846"/>
                    <a:pt x="21420" y="10870"/>
                    <a:pt x="21396" y="10881"/>
                  </a:cubicBezTo>
                  <a:cubicBezTo>
                    <a:pt x="21391" y="10876"/>
                    <a:pt x="21390" y="10871"/>
                    <a:pt x="21393" y="10867"/>
                  </a:cubicBezTo>
                  <a:lnTo>
                    <a:pt x="21393" y="10867"/>
                  </a:lnTo>
                  <a:cubicBezTo>
                    <a:pt x="21390" y="10868"/>
                    <a:pt x="21387" y="10869"/>
                    <a:pt x="21384" y="10870"/>
                  </a:cubicBezTo>
                  <a:cubicBezTo>
                    <a:pt x="21381" y="10867"/>
                    <a:pt x="21380" y="10864"/>
                    <a:pt x="21381" y="10861"/>
                  </a:cubicBezTo>
                  <a:lnTo>
                    <a:pt x="21381" y="10861"/>
                  </a:lnTo>
                  <a:cubicBezTo>
                    <a:pt x="21376" y="10866"/>
                    <a:pt x="21372" y="10870"/>
                    <a:pt x="21372" y="10870"/>
                  </a:cubicBezTo>
                  <a:lnTo>
                    <a:pt x="21372" y="10870"/>
                  </a:lnTo>
                  <a:cubicBezTo>
                    <a:pt x="21372" y="10870"/>
                    <a:pt x="21376" y="10866"/>
                    <a:pt x="21381" y="10861"/>
                  </a:cubicBezTo>
                  <a:lnTo>
                    <a:pt x="21381" y="10861"/>
                  </a:lnTo>
                  <a:cubicBezTo>
                    <a:pt x="21381" y="10861"/>
                    <a:pt x="21381" y="10861"/>
                    <a:pt x="21381" y="10861"/>
                  </a:cubicBezTo>
                  <a:lnTo>
                    <a:pt x="21381" y="10861"/>
                  </a:lnTo>
                  <a:cubicBezTo>
                    <a:pt x="21384" y="10858"/>
                    <a:pt x="21388" y="10855"/>
                    <a:pt x="21392" y="10851"/>
                  </a:cubicBezTo>
                  <a:lnTo>
                    <a:pt x="21392" y="10851"/>
                  </a:lnTo>
                  <a:cubicBezTo>
                    <a:pt x="21392" y="10851"/>
                    <a:pt x="21391" y="10851"/>
                    <a:pt x="21391" y="10851"/>
                  </a:cubicBezTo>
                  <a:lnTo>
                    <a:pt x="21391" y="10851"/>
                  </a:lnTo>
                  <a:cubicBezTo>
                    <a:pt x="21387" y="10855"/>
                    <a:pt x="21384" y="10858"/>
                    <a:pt x="21381" y="10861"/>
                  </a:cubicBezTo>
                  <a:lnTo>
                    <a:pt x="21381" y="10861"/>
                  </a:lnTo>
                  <a:cubicBezTo>
                    <a:pt x="21382" y="10858"/>
                    <a:pt x="21386" y="10854"/>
                    <a:pt x="21391" y="10851"/>
                  </a:cubicBezTo>
                  <a:lnTo>
                    <a:pt x="21391" y="10851"/>
                  </a:lnTo>
                  <a:cubicBezTo>
                    <a:pt x="21410" y="10834"/>
                    <a:pt x="21436" y="10810"/>
                    <a:pt x="21444" y="10810"/>
                  </a:cubicBezTo>
                  <a:close/>
                  <a:moveTo>
                    <a:pt x="21063" y="10870"/>
                  </a:moveTo>
                  <a:cubicBezTo>
                    <a:pt x="21072" y="10870"/>
                    <a:pt x="21097" y="10877"/>
                    <a:pt x="21107" y="10880"/>
                  </a:cubicBezTo>
                  <a:lnTo>
                    <a:pt x="21107" y="10880"/>
                  </a:lnTo>
                  <a:cubicBezTo>
                    <a:pt x="21108" y="10879"/>
                    <a:pt x="21108" y="10879"/>
                    <a:pt x="21109" y="10879"/>
                  </a:cubicBezTo>
                  <a:cubicBezTo>
                    <a:pt x="21110" y="10879"/>
                    <a:pt x="21111" y="10880"/>
                    <a:pt x="21111" y="10881"/>
                  </a:cubicBezTo>
                  <a:cubicBezTo>
                    <a:pt x="21111" y="10881"/>
                    <a:pt x="21109" y="10881"/>
                    <a:pt x="21107" y="10880"/>
                  </a:cubicBezTo>
                  <a:lnTo>
                    <a:pt x="21107" y="10880"/>
                  </a:lnTo>
                  <a:cubicBezTo>
                    <a:pt x="21104" y="10882"/>
                    <a:pt x="21101" y="10886"/>
                    <a:pt x="21100" y="10888"/>
                  </a:cubicBezTo>
                  <a:lnTo>
                    <a:pt x="21100" y="10888"/>
                  </a:lnTo>
                  <a:cubicBezTo>
                    <a:pt x="21104" y="10887"/>
                    <a:pt x="21107" y="10885"/>
                    <a:pt x="21111" y="10882"/>
                  </a:cubicBezTo>
                  <a:lnTo>
                    <a:pt x="21111" y="10882"/>
                  </a:lnTo>
                  <a:cubicBezTo>
                    <a:pt x="21104" y="10888"/>
                    <a:pt x="21101" y="10890"/>
                    <a:pt x="21100" y="10890"/>
                  </a:cubicBezTo>
                  <a:cubicBezTo>
                    <a:pt x="21100" y="10890"/>
                    <a:pt x="21100" y="10889"/>
                    <a:pt x="21100" y="10888"/>
                  </a:cubicBezTo>
                  <a:lnTo>
                    <a:pt x="21100" y="10888"/>
                  </a:lnTo>
                  <a:cubicBezTo>
                    <a:pt x="21099" y="10889"/>
                    <a:pt x="21097" y="10889"/>
                    <a:pt x="21095" y="10889"/>
                  </a:cubicBezTo>
                  <a:cubicBezTo>
                    <a:pt x="21087" y="10889"/>
                    <a:pt x="21077" y="10884"/>
                    <a:pt x="21063" y="10870"/>
                  </a:cubicBezTo>
                  <a:close/>
                  <a:moveTo>
                    <a:pt x="20182" y="10905"/>
                  </a:moveTo>
                  <a:lnTo>
                    <a:pt x="20182" y="10905"/>
                  </a:lnTo>
                  <a:cubicBezTo>
                    <a:pt x="20180" y="10910"/>
                    <a:pt x="20178" y="10915"/>
                    <a:pt x="20178" y="10920"/>
                  </a:cubicBezTo>
                  <a:lnTo>
                    <a:pt x="20178" y="10920"/>
                  </a:lnTo>
                  <a:cubicBezTo>
                    <a:pt x="20179" y="10915"/>
                    <a:pt x="20181" y="10910"/>
                    <a:pt x="20182" y="10905"/>
                  </a:cubicBezTo>
                  <a:close/>
                  <a:moveTo>
                    <a:pt x="5336" y="10901"/>
                  </a:moveTo>
                  <a:cubicBezTo>
                    <a:pt x="5344" y="10901"/>
                    <a:pt x="5355" y="10903"/>
                    <a:pt x="5370" y="10905"/>
                  </a:cubicBezTo>
                  <a:cubicBezTo>
                    <a:pt x="5355" y="10905"/>
                    <a:pt x="5360" y="10916"/>
                    <a:pt x="5365" y="10916"/>
                  </a:cubicBezTo>
                  <a:cubicBezTo>
                    <a:pt x="5368" y="10916"/>
                    <a:pt x="5370" y="10913"/>
                    <a:pt x="5370" y="10905"/>
                  </a:cubicBezTo>
                  <a:lnTo>
                    <a:pt x="5370" y="10905"/>
                  </a:lnTo>
                  <a:cubicBezTo>
                    <a:pt x="5375" y="10917"/>
                    <a:pt x="5373" y="10923"/>
                    <a:pt x="5367" y="10926"/>
                  </a:cubicBezTo>
                  <a:lnTo>
                    <a:pt x="5367" y="10926"/>
                  </a:lnTo>
                  <a:cubicBezTo>
                    <a:pt x="5357" y="10918"/>
                    <a:pt x="5347" y="10909"/>
                    <a:pt x="5336" y="10901"/>
                  </a:cubicBezTo>
                  <a:close/>
                  <a:moveTo>
                    <a:pt x="21242" y="10929"/>
                  </a:moveTo>
                  <a:lnTo>
                    <a:pt x="21242" y="10929"/>
                  </a:lnTo>
                  <a:cubicBezTo>
                    <a:pt x="21236" y="10934"/>
                    <a:pt x="21231" y="10940"/>
                    <a:pt x="21228" y="10946"/>
                  </a:cubicBezTo>
                  <a:lnTo>
                    <a:pt x="21228" y="10946"/>
                  </a:lnTo>
                  <a:cubicBezTo>
                    <a:pt x="21232" y="10944"/>
                    <a:pt x="21237" y="10938"/>
                    <a:pt x="21242" y="10929"/>
                  </a:cubicBezTo>
                  <a:close/>
                  <a:moveTo>
                    <a:pt x="5381" y="10937"/>
                  </a:moveTo>
                  <a:cubicBezTo>
                    <a:pt x="5380" y="10940"/>
                    <a:pt x="5383" y="10945"/>
                    <a:pt x="5394" y="10953"/>
                  </a:cubicBezTo>
                  <a:cubicBezTo>
                    <a:pt x="5395" y="10952"/>
                    <a:pt x="5395" y="10951"/>
                    <a:pt x="5396" y="10950"/>
                  </a:cubicBezTo>
                  <a:lnTo>
                    <a:pt x="5396" y="10950"/>
                  </a:lnTo>
                  <a:cubicBezTo>
                    <a:pt x="5391" y="10946"/>
                    <a:pt x="5386" y="10942"/>
                    <a:pt x="5381" y="10937"/>
                  </a:cubicBezTo>
                  <a:close/>
                  <a:moveTo>
                    <a:pt x="16927" y="10951"/>
                  </a:moveTo>
                  <a:cubicBezTo>
                    <a:pt x="16928" y="10952"/>
                    <a:pt x="16930" y="10953"/>
                    <a:pt x="16931" y="10953"/>
                  </a:cubicBezTo>
                  <a:cubicBezTo>
                    <a:pt x="16930" y="10952"/>
                    <a:pt x="16929" y="10952"/>
                    <a:pt x="16927" y="10951"/>
                  </a:cubicBezTo>
                  <a:close/>
                  <a:moveTo>
                    <a:pt x="5466" y="10917"/>
                  </a:moveTo>
                  <a:cubicBezTo>
                    <a:pt x="5478" y="10917"/>
                    <a:pt x="5490" y="10941"/>
                    <a:pt x="5501" y="10965"/>
                  </a:cubicBezTo>
                  <a:cubicBezTo>
                    <a:pt x="5490" y="10953"/>
                    <a:pt x="5478" y="10929"/>
                    <a:pt x="5466" y="10917"/>
                  </a:cubicBezTo>
                  <a:close/>
                  <a:moveTo>
                    <a:pt x="21420" y="10954"/>
                  </a:moveTo>
                  <a:cubicBezTo>
                    <a:pt x="21420" y="10965"/>
                    <a:pt x="21408" y="10965"/>
                    <a:pt x="21396" y="10965"/>
                  </a:cubicBezTo>
                  <a:cubicBezTo>
                    <a:pt x="21401" y="10962"/>
                    <a:pt x="21410" y="10958"/>
                    <a:pt x="21420" y="10954"/>
                  </a:cubicBezTo>
                  <a:close/>
                  <a:moveTo>
                    <a:pt x="21452" y="10957"/>
                  </a:moveTo>
                  <a:cubicBezTo>
                    <a:pt x="21449" y="10957"/>
                    <a:pt x="21443" y="10959"/>
                    <a:pt x="21432" y="10965"/>
                  </a:cubicBezTo>
                  <a:cubicBezTo>
                    <a:pt x="21439" y="10963"/>
                    <a:pt x="21445" y="10960"/>
                    <a:pt x="21452" y="10957"/>
                  </a:cubicBezTo>
                  <a:close/>
                  <a:moveTo>
                    <a:pt x="21333" y="10959"/>
                  </a:moveTo>
                  <a:cubicBezTo>
                    <a:pt x="21332" y="10962"/>
                    <a:pt x="21330" y="10965"/>
                    <a:pt x="21328" y="10969"/>
                  </a:cubicBezTo>
                  <a:lnTo>
                    <a:pt x="21328" y="10969"/>
                  </a:lnTo>
                  <a:cubicBezTo>
                    <a:pt x="21327" y="10968"/>
                    <a:pt x="21326" y="10967"/>
                    <a:pt x="21325" y="10965"/>
                  </a:cubicBezTo>
                  <a:cubicBezTo>
                    <a:pt x="21328" y="10963"/>
                    <a:pt x="21330" y="10961"/>
                    <a:pt x="21333" y="10959"/>
                  </a:cubicBezTo>
                  <a:close/>
                  <a:moveTo>
                    <a:pt x="21646" y="10798"/>
                  </a:moveTo>
                  <a:cubicBezTo>
                    <a:pt x="21641" y="10802"/>
                    <a:pt x="21635" y="10805"/>
                    <a:pt x="21630" y="10809"/>
                  </a:cubicBezTo>
                  <a:lnTo>
                    <a:pt x="21630" y="10809"/>
                  </a:lnTo>
                  <a:cubicBezTo>
                    <a:pt x="21631" y="10807"/>
                    <a:pt x="21632" y="10804"/>
                    <a:pt x="21634" y="10800"/>
                  </a:cubicBezTo>
                  <a:lnTo>
                    <a:pt x="21634" y="10800"/>
                  </a:lnTo>
                  <a:cubicBezTo>
                    <a:pt x="21624" y="10804"/>
                    <a:pt x="21621" y="10811"/>
                    <a:pt x="21623" y="10813"/>
                  </a:cubicBezTo>
                  <a:lnTo>
                    <a:pt x="21623" y="10813"/>
                  </a:lnTo>
                  <a:cubicBezTo>
                    <a:pt x="21625" y="10812"/>
                    <a:pt x="21627" y="10811"/>
                    <a:pt x="21630" y="10809"/>
                  </a:cubicBezTo>
                  <a:lnTo>
                    <a:pt x="21630" y="10809"/>
                  </a:lnTo>
                  <a:cubicBezTo>
                    <a:pt x="21627" y="10813"/>
                    <a:pt x="21626" y="10814"/>
                    <a:pt x="21624" y="10814"/>
                  </a:cubicBezTo>
                  <a:cubicBezTo>
                    <a:pt x="21624" y="10814"/>
                    <a:pt x="21623" y="10814"/>
                    <a:pt x="21623" y="10813"/>
                  </a:cubicBezTo>
                  <a:lnTo>
                    <a:pt x="21623" y="10813"/>
                  </a:lnTo>
                  <a:cubicBezTo>
                    <a:pt x="21557" y="10856"/>
                    <a:pt x="21483" y="10897"/>
                    <a:pt x="21408" y="10929"/>
                  </a:cubicBezTo>
                  <a:cubicBezTo>
                    <a:pt x="21384" y="10953"/>
                    <a:pt x="21372" y="10977"/>
                    <a:pt x="21325" y="10977"/>
                  </a:cubicBezTo>
                  <a:cubicBezTo>
                    <a:pt x="21326" y="10974"/>
                    <a:pt x="21327" y="10971"/>
                    <a:pt x="21328" y="10969"/>
                  </a:cubicBezTo>
                  <a:lnTo>
                    <a:pt x="21328" y="10969"/>
                  </a:lnTo>
                  <a:cubicBezTo>
                    <a:pt x="21331" y="10971"/>
                    <a:pt x="21333" y="10972"/>
                    <a:pt x="21335" y="10972"/>
                  </a:cubicBezTo>
                  <a:cubicBezTo>
                    <a:pt x="21343" y="10972"/>
                    <a:pt x="21348" y="10957"/>
                    <a:pt x="21347" y="10949"/>
                  </a:cubicBezTo>
                  <a:lnTo>
                    <a:pt x="21347" y="10949"/>
                  </a:lnTo>
                  <a:cubicBezTo>
                    <a:pt x="21343" y="10952"/>
                    <a:pt x="21338" y="10956"/>
                    <a:pt x="21333" y="10959"/>
                  </a:cubicBezTo>
                  <a:lnTo>
                    <a:pt x="21333" y="10959"/>
                  </a:lnTo>
                  <a:cubicBezTo>
                    <a:pt x="21339" y="10948"/>
                    <a:pt x="21343" y="10944"/>
                    <a:pt x="21345" y="10944"/>
                  </a:cubicBezTo>
                  <a:cubicBezTo>
                    <a:pt x="21346" y="10944"/>
                    <a:pt x="21347" y="10946"/>
                    <a:pt x="21347" y="10949"/>
                  </a:cubicBezTo>
                  <a:lnTo>
                    <a:pt x="21347" y="10949"/>
                  </a:lnTo>
                  <a:cubicBezTo>
                    <a:pt x="21371" y="10931"/>
                    <a:pt x="21390" y="10915"/>
                    <a:pt x="21408" y="10905"/>
                  </a:cubicBezTo>
                  <a:lnTo>
                    <a:pt x="21408" y="10905"/>
                  </a:lnTo>
                  <a:cubicBezTo>
                    <a:pt x="21403" y="10907"/>
                    <a:pt x="21399" y="10908"/>
                    <a:pt x="21397" y="10908"/>
                  </a:cubicBezTo>
                  <a:cubicBezTo>
                    <a:pt x="21381" y="10908"/>
                    <a:pt x="21479" y="10839"/>
                    <a:pt x="21508" y="10839"/>
                  </a:cubicBezTo>
                  <a:cubicBezTo>
                    <a:pt x="21512" y="10839"/>
                    <a:pt x="21515" y="10841"/>
                    <a:pt x="21515" y="10846"/>
                  </a:cubicBezTo>
                  <a:cubicBezTo>
                    <a:pt x="21480" y="10858"/>
                    <a:pt x="21456" y="10881"/>
                    <a:pt x="21420" y="10917"/>
                  </a:cubicBezTo>
                  <a:cubicBezTo>
                    <a:pt x="21492" y="10870"/>
                    <a:pt x="21563" y="10810"/>
                    <a:pt x="21634" y="10798"/>
                  </a:cubicBezTo>
                  <a:lnTo>
                    <a:pt x="21634" y="10798"/>
                  </a:lnTo>
                  <a:cubicBezTo>
                    <a:pt x="21634" y="10799"/>
                    <a:pt x="21634" y="10799"/>
                    <a:pt x="21634" y="10800"/>
                  </a:cubicBezTo>
                  <a:lnTo>
                    <a:pt x="21634" y="10800"/>
                  </a:lnTo>
                  <a:cubicBezTo>
                    <a:pt x="21637" y="10799"/>
                    <a:pt x="21641" y="10798"/>
                    <a:pt x="21646" y="10798"/>
                  </a:cubicBezTo>
                  <a:close/>
                  <a:moveTo>
                    <a:pt x="20170" y="10968"/>
                  </a:moveTo>
                  <a:cubicBezTo>
                    <a:pt x="20174" y="10968"/>
                    <a:pt x="20181" y="10971"/>
                    <a:pt x="20194" y="10977"/>
                  </a:cubicBezTo>
                  <a:cubicBezTo>
                    <a:pt x="20190" y="10977"/>
                    <a:pt x="20188" y="10978"/>
                    <a:pt x="20186" y="10979"/>
                  </a:cubicBezTo>
                  <a:lnTo>
                    <a:pt x="20186" y="10979"/>
                  </a:lnTo>
                  <a:cubicBezTo>
                    <a:pt x="20189" y="10979"/>
                    <a:pt x="20191" y="10978"/>
                    <a:pt x="20194" y="10977"/>
                  </a:cubicBezTo>
                  <a:lnTo>
                    <a:pt x="20194" y="10977"/>
                  </a:lnTo>
                  <a:cubicBezTo>
                    <a:pt x="20190" y="10981"/>
                    <a:pt x="20187" y="10982"/>
                    <a:pt x="20186" y="10982"/>
                  </a:cubicBezTo>
                  <a:cubicBezTo>
                    <a:pt x="20184" y="10982"/>
                    <a:pt x="20185" y="10980"/>
                    <a:pt x="20186" y="10979"/>
                  </a:cubicBezTo>
                  <a:lnTo>
                    <a:pt x="20186" y="10979"/>
                  </a:lnTo>
                  <a:cubicBezTo>
                    <a:pt x="20185" y="10979"/>
                    <a:pt x="20184" y="10979"/>
                    <a:pt x="20183" y="10979"/>
                  </a:cubicBezTo>
                  <a:cubicBezTo>
                    <a:pt x="20170" y="10979"/>
                    <a:pt x="20161" y="10968"/>
                    <a:pt x="20170" y="10968"/>
                  </a:cubicBezTo>
                  <a:close/>
                  <a:moveTo>
                    <a:pt x="21134" y="11012"/>
                  </a:moveTo>
                  <a:cubicBezTo>
                    <a:pt x="21131" y="11016"/>
                    <a:pt x="21128" y="11019"/>
                    <a:pt x="21127" y="11023"/>
                  </a:cubicBezTo>
                  <a:lnTo>
                    <a:pt x="21127" y="11023"/>
                  </a:lnTo>
                  <a:cubicBezTo>
                    <a:pt x="21130" y="11020"/>
                    <a:pt x="21132" y="11017"/>
                    <a:pt x="21134" y="11012"/>
                  </a:cubicBezTo>
                  <a:close/>
                  <a:moveTo>
                    <a:pt x="20170" y="10989"/>
                  </a:moveTo>
                  <a:cubicBezTo>
                    <a:pt x="20182" y="11001"/>
                    <a:pt x="20182" y="11012"/>
                    <a:pt x="20182" y="11024"/>
                  </a:cubicBezTo>
                  <a:lnTo>
                    <a:pt x="20170" y="10989"/>
                  </a:lnTo>
                  <a:close/>
                  <a:moveTo>
                    <a:pt x="21766" y="11024"/>
                  </a:moveTo>
                  <a:cubicBezTo>
                    <a:pt x="21765" y="11024"/>
                    <a:pt x="21765" y="11024"/>
                    <a:pt x="21765" y="11024"/>
                  </a:cubicBezTo>
                  <a:lnTo>
                    <a:pt x="21765" y="11024"/>
                  </a:lnTo>
                  <a:cubicBezTo>
                    <a:pt x="21765" y="11024"/>
                    <a:pt x="21765" y="11024"/>
                    <a:pt x="21765" y="11024"/>
                  </a:cubicBezTo>
                  <a:cubicBezTo>
                    <a:pt x="21766" y="11024"/>
                    <a:pt x="21766" y="11024"/>
                    <a:pt x="21766" y="11024"/>
                  </a:cubicBezTo>
                  <a:close/>
                  <a:moveTo>
                    <a:pt x="20563" y="11036"/>
                  </a:moveTo>
                  <a:cubicBezTo>
                    <a:pt x="20562" y="11037"/>
                    <a:pt x="20561" y="11037"/>
                    <a:pt x="20560" y="11038"/>
                  </a:cubicBezTo>
                  <a:lnTo>
                    <a:pt x="20560" y="11038"/>
                  </a:lnTo>
                  <a:cubicBezTo>
                    <a:pt x="20561" y="11037"/>
                    <a:pt x="20562" y="11037"/>
                    <a:pt x="20563" y="11036"/>
                  </a:cubicBezTo>
                  <a:close/>
                  <a:moveTo>
                    <a:pt x="21765" y="11024"/>
                  </a:moveTo>
                  <a:lnTo>
                    <a:pt x="21765" y="11024"/>
                  </a:lnTo>
                  <a:cubicBezTo>
                    <a:pt x="21756" y="11025"/>
                    <a:pt x="21747" y="11032"/>
                    <a:pt x="21738" y="11040"/>
                  </a:cubicBezTo>
                  <a:lnTo>
                    <a:pt x="21738" y="11040"/>
                  </a:lnTo>
                  <a:cubicBezTo>
                    <a:pt x="21746" y="11034"/>
                    <a:pt x="21755" y="11029"/>
                    <a:pt x="21765" y="11024"/>
                  </a:cubicBezTo>
                  <a:close/>
                  <a:moveTo>
                    <a:pt x="21738" y="11040"/>
                  </a:moveTo>
                  <a:cubicBezTo>
                    <a:pt x="21735" y="11042"/>
                    <a:pt x="21733" y="11044"/>
                    <a:pt x="21731" y="11046"/>
                  </a:cubicBezTo>
                  <a:lnTo>
                    <a:pt x="21731" y="11046"/>
                  </a:lnTo>
                  <a:cubicBezTo>
                    <a:pt x="21730" y="11047"/>
                    <a:pt x="21730" y="11047"/>
                    <a:pt x="21730" y="11048"/>
                  </a:cubicBezTo>
                  <a:cubicBezTo>
                    <a:pt x="21732" y="11045"/>
                    <a:pt x="21735" y="11043"/>
                    <a:pt x="21738" y="11040"/>
                  </a:cubicBezTo>
                  <a:close/>
                  <a:moveTo>
                    <a:pt x="21737" y="11032"/>
                  </a:moveTo>
                  <a:lnTo>
                    <a:pt x="21737" y="11032"/>
                  </a:lnTo>
                  <a:cubicBezTo>
                    <a:pt x="21737" y="11032"/>
                    <a:pt x="21731" y="11040"/>
                    <a:pt x="21718" y="11060"/>
                  </a:cubicBezTo>
                  <a:cubicBezTo>
                    <a:pt x="21722" y="11055"/>
                    <a:pt x="21726" y="11050"/>
                    <a:pt x="21731" y="11046"/>
                  </a:cubicBezTo>
                  <a:lnTo>
                    <a:pt x="21731" y="11046"/>
                  </a:lnTo>
                  <a:cubicBezTo>
                    <a:pt x="21735" y="11037"/>
                    <a:pt x="21738" y="11032"/>
                    <a:pt x="21737" y="11032"/>
                  </a:cubicBezTo>
                  <a:close/>
                  <a:moveTo>
                    <a:pt x="21574" y="11036"/>
                  </a:moveTo>
                  <a:cubicBezTo>
                    <a:pt x="21551" y="11048"/>
                    <a:pt x="21525" y="11061"/>
                    <a:pt x="21525" y="11061"/>
                  </a:cubicBezTo>
                  <a:cubicBezTo>
                    <a:pt x="21525" y="11061"/>
                    <a:pt x="21526" y="11061"/>
                    <a:pt x="21527" y="11060"/>
                  </a:cubicBezTo>
                  <a:cubicBezTo>
                    <a:pt x="21533" y="11060"/>
                    <a:pt x="21559" y="11046"/>
                    <a:pt x="21574" y="11036"/>
                  </a:cubicBezTo>
                  <a:close/>
                  <a:moveTo>
                    <a:pt x="21669" y="11060"/>
                  </a:moveTo>
                  <a:cubicBezTo>
                    <a:pt x="21668" y="11061"/>
                    <a:pt x="21667" y="11061"/>
                    <a:pt x="21667" y="11061"/>
                  </a:cubicBezTo>
                  <a:cubicBezTo>
                    <a:pt x="21668" y="11061"/>
                    <a:pt x="21669" y="11061"/>
                    <a:pt x="21670" y="11060"/>
                  </a:cubicBezTo>
                  <a:cubicBezTo>
                    <a:pt x="21670" y="11060"/>
                    <a:pt x="21670" y="11060"/>
                    <a:pt x="21669" y="11060"/>
                  </a:cubicBezTo>
                  <a:close/>
                  <a:moveTo>
                    <a:pt x="21304" y="11069"/>
                  </a:moveTo>
                  <a:cubicBezTo>
                    <a:pt x="21302" y="11070"/>
                    <a:pt x="21301" y="11071"/>
                    <a:pt x="21301" y="11072"/>
                  </a:cubicBezTo>
                  <a:cubicBezTo>
                    <a:pt x="21302" y="11071"/>
                    <a:pt x="21303" y="11070"/>
                    <a:pt x="21304" y="11069"/>
                  </a:cubicBezTo>
                  <a:close/>
                  <a:moveTo>
                    <a:pt x="5754" y="11118"/>
                  </a:moveTo>
                  <a:cubicBezTo>
                    <a:pt x="5753" y="11118"/>
                    <a:pt x="5752" y="11119"/>
                    <a:pt x="5751" y="11120"/>
                  </a:cubicBezTo>
                  <a:cubicBezTo>
                    <a:pt x="5751" y="11120"/>
                    <a:pt x="5751" y="11120"/>
                    <a:pt x="5751" y="11120"/>
                  </a:cubicBezTo>
                  <a:cubicBezTo>
                    <a:pt x="5751" y="11120"/>
                    <a:pt x="5752" y="11120"/>
                    <a:pt x="5754" y="11118"/>
                  </a:cubicBezTo>
                  <a:close/>
                  <a:moveTo>
                    <a:pt x="20789" y="11120"/>
                  </a:moveTo>
                  <a:cubicBezTo>
                    <a:pt x="20786" y="11128"/>
                    <a:pt x="20787" y="11131"/>
                    <a:pt x="20790" y="11131"/>
                  </a:cubicBezTo>
                  <a:lnTo>
                    <a:pt x="20790" y="11131"/>
                  </a:lnTo>
                  <a:cubicBezTo>
                    <a:pt x="20790" y="11128"/>
                    <a:pt x="20789" y="11124"/>
                    <a:pt x="20789" y="11120"/>
                  </a:cubicBezTo>
                  <a:close/>
                  <a:moveTo>
                    <a:pt x="20242" y="11123"/>
                  </a:moveTo>
                  <a:cubicBezTo>
                    <a:pt x="20251" y="11123"/>
                    <a:pt x="20256" y="11125"/>
                    <a:pt x="20253" y="11132"/>
                  </a:cubicBezTo>
                  <a:cubicBezTo>
                    <a:pt x="20237" y="11133"/>
                    <a:pt x="20226" y="11134"/>
                    <a:pt x="20219" y="11134"/>
                  </a:cubicBezTo>
                  <a:cubicBezTo>
                    <a:pt x="20191" y="11134"/>
                    <a:pt x="20223" y="11123"/>
                    <a:pt x="20242" y="11123"/>
                  </a:cubicBezTo>
                  <a:close/>
                  <a:moveTo>
                    <a:pt x="20206" y="11001"/>
                  </a:moveTo>
                  <a:cubicBezTo>
                    <a:pt x="20218" y="11024"/>
                    <a:pt x="20241" y="11060"/>
                    <a:pt x="20253" y="11096"/>
                  </a:cubicBezTo>
                  <a:cubicBezTo>
                    <a:pt x="20251" y="11093"/>
                    <a:pt x="20249" y="11092"/>
                    <a:pt x="20246" y="11092"/>
                  </a:cubicBezTo>
                  <a:cubicBezTo>
                    <a:pt x="20229" y="11092"/>
                    <a:pt x="20198" y="11142"/>
                    <a:pt x="20185" y="11142"/>
                  </a:cubicBezTo>
                  <a:cubicBezTo>
                    <a:pt x="20175" y="11142"/>
                    <a:pt x="20177" y="11111"/>
                    <a:pt x="20206" y="11001"/>
                  </a:cubicBezTo>
                  <a:close/>
                  <a:moveTo>
                    <a:pt x="20063" y="11179"/>
                  </a:moveTo>
                  <a:cubicBezTo>
                    <a:pt x="20063" y="11181"/>
                    <a:pt x="20064" y="11183"/>
                    <a:pt x="20065" y="11184"/>
                  </a:cubicBezTo>
                  <a:lnTo>
                    <a:pt x="20065" y="11184"/>
                  </a:lnTo>
                  <a:cubicBezTo>
                    <a:pt x="20064" y="11182"/>
                    <a:pt x="20063" y="11181"/>
                    <a:pt x="20063" y="11179"/>
                  </a:cubicBezTo>
                  <a:close/>
                  <a:moveTo>
                    <a:pt x="20777" y="11179"/>
                  </a:moveTo>
                  <a:cubicBezTo>
                    <a:pt x="20783" y="11185"/>
                    <a:pt x="20789" y="11188"/>
                    <a:pt x="20792" y="11188"/>
                  </a:cubicBezTo>
                  <a:cubicBezTo>
                    <a:pt x="20795" y="11188"/>
                    <a:pt x="20795" y="11185"/>
                    <a:pt x="20789" y="11179"/>
                  </a:cubicBezTo>
                  <a:close/>
                  <a:moveTo>
                    <a:pt x="6087" y="11188"/>
                  </a:moveTo>
                  <a:cubicBezTo>
                    <a:pt x="6091" y="11188"/>
                    <a:pt x="6098" y="11189"/>
                    <a:pt x="6109" y="11191"/>
                  </a:cubicBezTo>
                  <a:cubicBezTo>
                    <a:pt x="6101" y="11190"/>
                    <a:pt x="6094" y="11188"/>
                    <a:pt x="6087" y="11188"/>
                  </a:cubicBezTo>
                  <a:close/>
                  <a:moveTo>
                    <a:pt x="6109" y="11191"/>
                  </a:moveTo>
                  <a:cubicBezTo>
                    <a:pt x="6108" y="11192"/>
                    <a:pt x="6107" y="11192"/>
                    <a:pt x="6106" y="11193"/>
                  </a:cubicBezTo>
                  <a:lnTo>
                    <a:pt x="6106" y="11193"/>
                  </a:lnTo>
                  <a:cubicBezTo>
                    <a:pt x="6107" y="11192"/>
                    <a:pt x="6108" y="11192"/>
                    <a:pt x="6109" y="11191"/>
                  </a:cubicBezTo>
                  <a:close/>
                  <a:moveTo>
                    <a:pt x="5947" y="11209"/>
                  </a:moveTo>
                  <a:lnTo>
                    <a:pt x="5947" y="11209"/>
                  </a:lnTo>
                  <a:cubicBezTo>
                    <a:pt x="5947" y="11212"/>
                    <a:pt x="5947" y="11217"/>
                    <a:pt x="5948" y="11222"/>
                  </a:cubicBezTo>
                  <a:lnTo>
                    <a:pt x="5948" y="11222"/>
                  </a:lnTo>
                  <a:cubicBezTo>
                    <a:pt x="5942" y="11220"/>
                    <a:pt x="5936" y="11217"/>
                    <a:pt x="5930" y="11215"/>
                  </a:cubicBezTo>
                  <a:cubicBezTo>
                    <a:pt x="5936" y="11213"/>
                    <a:pt x="5941" y="11211"/>
                    <a:pt x="5947" y="11209"/>
                  </a:cubicBezTo>
                  <a:close/>
                  <a:moveTo>
                    <a:pt x="21099" y="11227"/>
                  </a:moveTo>
                  <a:cubicBezTo>
                    <a:pt x="21095" y="11227"/>
                    <a:pt x="21092" y="11228"/>
                    <a:pt x="21089" y="11230"/>
                  </a:cubicBezTo>
                  <a:lnTo>
                    <a:pt x="21089" y="11230"/>
                  </a:lnTo>
                  <a:cubicBezTo>
                    <a:pt x="21097" y="11228"/>
                    <a:pt x="21101" y="11227"/>
                    <a:pt x="21099" y="11227"/>
                  </a:cubicBezTo>
                  <a:close/>
                  <a:moveTo>
                    <a:pt x="6061" y="11186"/>
                  </a:moveTo>
                  <a:cubicBezTo>
                    <a:pt x="6069" y="11186"/>
                    <a:pt x="6078" y="11187"/>
                    <a:pt x="6087" y="11188"/>
                  </a:cubicBezTo>
                  <a:lnTo>
                    <a:pt x="6087" y="11188"/>
                  </a:lnTo>
                  <a:cubicBezTo>
                    <a:pt x="6086" y="11188"/>
                    <a:pt x="6085" y="11188"/>
                    <a:pt x="6084" y="11188"/>
                  </a:cubicBezTo>
                  <a:cubicBezTo>
                    <a:pt x="6072" y="11188"/>
                    <a:pt x="6086" y="11194"/>
                    <a:pt x="6098" y="11194"/>
                  </a:cubicBezTo>
                  <a:cubicBezTo>
                    <a:pt x="6101" y="11194"/>
                    <a:pt x="6104" y="11194"/>
                    <a:pt x="6106" y="11193"/>
                  </a:cubicBezTo>
                  <a:lnTo>
                    <a:pt x="6106" y="11193"/>
                  </a:lnTo>
                  <a:cubicBezTo>
                    <a:pt x="6058" y="11229"/>
                    <a:pt x="6087" y="11265"/>
                    <a:pt x="6065" y="11265"/>
                  </a:cubicBezTo>
                  <a:cubicBezTo>
                    <a:pt x="6052" y="11265"/>
                    <a:pt x="6022" y="11253"/>
                    <a:pt x="5952" y="11224"/>
                  </a:cubicBezTo>
                  <a:lnTo>
                    <a:pt x="5952" y="11224"/>
                  </a:lnTo>
                  <a:cubicBezTo>
                    <a:pt x="5951" y="11218"/>
                    <a:pt x="5951" y="11212"/>
                    <a:pt x="5950" y="11207"/>
                  </a:cubicBezTo>
                  <a:lnTo>
                    <a:pt x="5950" y="11207"/>
                  </a:lnTo>
                  <a:cubicBezTo>
                    <a:pt x="5987" y="11194"/>
                    <a:pt x="6024" y="11186"/>
                    <a:pt x="6061" y="11186"/>
                  </a:cubicBezTo>
                  <a:close/>
                  <a:moveTo>
                    <a:pt x="20051" y="11298"/>
                  </a:moveTo>
                  <a:cubicBezTo>
                    <a:pt x="20043" y="11302"/>
                    <a:pt x="20039" y="11303"/>
                    <a:pt x="20038" y="11303"/>
                  </a:cubicBezTo>
                  <a:cubicBezTo>
                    <a:pt x="20035" y="11303"/>
                    <a:pt x="20043" y="11298"/>
                    <a:pt x="20051" y="11298"/>
                  </a:cubicBezTo>
                  <a:close/>
                  <a:moveTo>
                    <a:pt x="20102" y="11315"/>
                  </a:moveTo>
                  <a:cubicBezTo>
                    <a:pt x="20105" y="11315"/>
                    <a:pt x="20108" y="11317"/>
                    <a:pt x="20110" y="11322"/>
                  </a:cubicBezTo>
                  <a:cubicBezTo>
                    <a:pt x="20103" y="11327"/>
                    <a:pt x="20098" y="11329"/>
                    <a:pt x="20095" y="11329"/>
                  </a:cubicBezTo>
                  <a:cubicBezTo>
                    <a:pt x="20087" y="11329"/>
                    <a:pt x="20094" y="11315"/>
                    <a:pt x="20102" y="11315"/>
                  </a:cubicBezTo>
                  <a:close/>
                  <a:moveTo>
                    <a:pt x="20075" y="11334"/>
                  </a:moveTo>
                  <a:cubicBezTo>
                    <a:pt x="20075" y="11334"/>
                    <a:pt x="20075" y="11334"/>
                    <a:pt x="20075" y="11334"/>
                  </a:cubicBezTo>
                  <a:lnTo>
                    <a:pt x="20075" y="11334"/>
                  </a:lnTo>
                  <a:cubicBezTo>
                    <a:pt x="20075" y="11334"/>
                    <a:pt x="20075" y="11334"/>
                    <a:pt x="20075" y="11334"/>
                  </a:cubicBezTo>
                  <a:close/>
                  <a:moveTo>
                    <a:pt x="5975" y="11343"/>
                  </a:moveTo>
                  <a:cubicBezTo>
                    <a:pt x="5975" y="11345"/>
                    <a:pt x="5976" y="11346"/>
                    <a:pt x="5977" y="11346"/>
                  </a:cubicBezTo>
                  <a:cubicBezTo>
                    <a:pt x="5977" y="11346"/>
                    <a:pt x="5977" y="11346"/>
                    <a:pt x="5978" y="11346"/>
                  </a:cubicBezTo>
                  <a:cubicBezTo>
                    <a:pt x="5977" y="11345"/>
                    <a:pt x="5976" y="11344"/>
                    <a:pt x="5975" y="11343"/>
                  </a:cubicBezTo>
                  <a:close/>
                  <a:moveTo>
                    <a:pt x="20075" y="11334"/>
                  </a:moveTo>
                  <a:cubicBezTo>
                    <a:pt x="20075" y="11338"/>
                    <a:pt x="20075" y="11343"/>
                    <a:pt x="20075" y="11347"/>
                  </a:cubicBezTo>
                  <a:lnTo>
                    <a:pt x="20075" y="11347"/>
                  </a:lnTo>
                  <a:cubicBezTo>
                    <a:pt x="20072" y="11344"/>
                    <a:pt x="20072" y="11340"/>
                    <a:pt x="20075" y="11334"/>
                  </a:cubicBezTo>
                  <a:close/>
                  <a:moveTo>
                    <a:pt x="20075" y="11334"/>
                  </a:moveTo>
                  <a:cubicBezTo>
                    <a:pt x="20088" y="11343"/>
                    <a:pt x="20090" y="11348"/>
                    <a:pt x="20088" y="11350"/>
                  </a:cubicBezTo>
                  <a:lnTo>
                    <a:pt x="20088" y="11350"/>
                  </a:lnTo>
                  <a:cubicBezTo>
                    <a:pt x="20084" y="11345"/>
                    <a:pt x="20080" y="11339"/>
                    <a:pt x="20075" y="11334"/>
                  </a:cubicBezTo>
                  <a:close/>
                  <a:moveTo>
                    <a:pt x="20264" y="11356"/>
                  </a:moveTo>
                  <a:cubicBezTo>
                    <a:pt x="20264" y="11358"/>
                    <a:pt x="20265" y="11359"/>
                    <a:pt x="20265" y="11359"/>
                  </a:cubicBezTo>
                  <a:cubicBezTo>
                    <a:pt x="20265" y="11359"/>
                    <a:pt x="20265" y="11358"/>
                    <a:pt x="20265" y="11358"/>
                  </a:cubicBezTo>
                  <a:cubicBezTo>
                    <a:pt x="20265" y="11357"/>
                    <a:pt x="20264" y="11357"/>
                    <a:pt x="20264" y="11356"/>
                  </a:cubicBezTo>
                  <a:close/>
                  <a:moveTo>
                    <a:pt x="6775" y="11358"/>
                  </a:moveTo>
                  <a:cubicBezTo>
                    <a:pt x="6774" y="11359"/>
                    <a:pt x="6772" y="11361"/>
                    <a:pt x="6770" y="11362"/>
                  </a:cubicBezTo>
                  <a:lnTo>
                    <a:pt x="6770" y="11362"/>
                  </a:lnTo>
                  <a:cubicBezTo>
                    <a:pt x="6772" y="11361"/>
                    <a:pt x="6774" y="11359"/>
                    <a:pt x="6775" y="11358"/>
                  </a:cubicBezTo>
                  <a:close/>
                  <a:moveTo>
                    <a:pt x="6168" y="11358"/>
                  </a:moveTo>
                  <a:cubicBezTo>
                    <a:pt x="6162" y="11364"/>
                    <a:pt x="6156" y="11367"/>
                    <a:pt x="6149" y="11367"/>
                  </a:cubicBezTo>
                  <a:cubicBezTo>
                    <a:pt x="6141" y="11367"/>
                    <a:pt x="6132" y="11364"/>
                    <a:pt x="6121" y="11358"/>
                  </a:cubicBezTo>
                  <a:close/>
                  <a:moveTo>
                    <a:pt x="15567" y="11349"/>
                  </a:moveTo>
                  <a:cubicBezTo>
                    <a:pt x="15564" y="11349"/>
                    <a:pt x="15558" y="11356"/>
                    <a:pt x="15551" y="11376"/>
                  </a:cubicBezTo>
                  <a:lnTo>
                    <a:pt x="15551" y="11376"/>
                  </a:lnTo>
                  <a:cubicBezTo>
                    <a:pt x="15568" y="11365"/>
                    <a:pt x="15571" y="11349"/>
                    <a:pt x="15567" y="11349"/>
                  </a:cubicBezTo>
                  <a:close/>
                  <a:moveTo>
                    <a:pt x="20271" y="11309"/>
                  </a:moveTo>
                  <a:cubicBezTo>
                    <a:pt x="20280" y="11309"/>
                    <a:pt x="20297" y="11318"/>
                    <a:pt x="20325" y="11346"/>
                  </a:cubicBezTo>
                  <a:cubicBezTo>
                    <a:pt x="20289" y="11358"/>
                    <a:pt x="20253" y="11370"/>
                    <a:pt x="20218" y="11382"/>
                  </a:cubicBezTo>
                  <a:cubicBezTo>
                    <a:pt x="20235" y="11376"/>
                    <a:pt x="20238" y="11373"/>
                    <a:pt x="20235" y="11373"/>
                  </a:cubicBezTo>
                  <a:cubicBezTo>
                    <a:pt x="20232" y="11373"/>
                    <a:pt x="20224" y="11376"/>
                    <a:pt x="20218" y="11382"/>
                  </a:cubicBezTo>
                  <a:cubicBezTo>
                    <a:pt x="20233" y="11358"/>
                    <a:pt x="20238" y="11345"/>
                    <a:pt x="20247" y="11345"/>
                  </a:cubicBezTo>
                  <a:cubicBezTo>
                    <a:pt x="20251" y="11345"/>
                    <a:pt x="20256" y="11349"/>
                    <a:pt x="20264" y="11356"/>
                  </a:cubicBezTo>
                  <a:lnTo>
                    <a:pt x="20264" y="11356"/>
                  </a:lnTo>
                  <a:cubicBezTo>
                    <a:pt x="20260" y="11346"/>
                    <a:pt x="20252" y="11309"/>
                    <a:pt x="20271" y="11309"/>
                  </a:cubicBezTo>
                  <a:close/>
                  <a:moveTo>
                    <a:pt x="20075" y="11347"/>
                  </a:moveTo>
                  <a:cubicBezTo>
                    <a:pt x="20077" y="11350"/>
                    <a:pt x="20081" y="11352"/>
                    <a:pt x="20084" y="11352"/>
                  </a:cubicBezTo>
                  <a:cubicBezTo>
                    <a:pt x="20085" y="11352"/>
                    <a:pt x="20087" y="11351"/>
                    <a:pt x="20088" y="11350"/>
                  </a:cubicBezTo>
                  <a:lnTo>
                    <a:pt x="20088" y="11350"/>
                  </a:lnTo>
                  <a:cubicBezTo>
                    <a:pt x="20098" y="11369"/>
                    <a:pt x="20096" y="11387"/>
                    <a:pt x="20087" y="11405"/>
                  </a:cubicBezTo>
                  <a:cubicBezTo>
                    <a:pt x="20077" y="11386"/>
                    <a:pt x="20075" y="11367"/>
                    <a:pt x="20075" y="11347"/>
                  </a:cubicBezTo>
                  <a:close/>
                  <a:moveTo>
                    <a:pt x="20796" y="11428"/>
                  </a:moveTo>
                  <a:cubicBezTo>
                    <a:pt x="20794" y="11428"/>
                    <a:pt x="20792" y="11428"/>
                    <a:pt x="20789" y="11429"/>
                  </a:cubicBezTo>
                  <a:cubicBezTo>
                    <a:pt x="20791" y="11429"/>
                    <a:pt x="20794" y="11428"/>
                    <a:pt x="20796" y="11428"/>
                  </a:cubicBezTo>
                  <a:close/>
                  <a:moveTo>
                    <a:pt x="6644" y="11358"/>
                  </a:moveTo>
                  <a:lnTo>
                    <a:pt x="6644" y="11358"/>
                  </a:lnTo>
                  <a:cubicBezTo>
                    <a:pt x="6585" y="11462"/>
                    <a:pt x="6595" y="11478"/>
                    <a:pt x="6585" y="11478"/>
                  </a:cubicBezTo>
                  <a:cubicBezTo>
                    <a:pt x="6581" y="11478"/>
                    <a:pt x="6572" y="11475"/>
                    <a:pt x="6554" y="11475"/>
                  </a:cubicBezTo>
                  <a:cubicBezTo>
                    <a:pt x="6546" y="11475"/>
                    <a:pt x="6537" y="11476"/>
                    <a:pt x="6525" y="11477"/>
                  </a:cubicBezTo>
                  <a:cubicBezTo>
                    <a:pt x="6561" y="11441"/>
                    <a:pt x="6609" y="11393"/>
                    <a:pt x="6644" y="11358"/>
                  </a:cubicBezTo>
                  <a:close/>
                  <a:moveTo>
                    <a:pt x="6359" y="11465"/>
                  </a:moveTo>
                  <a:lnTo>
                    <a:pt x="6359" y="11465"/>
                  </a:lnTo>
                  <a:cubicBezTo>
                    <a:pt x="6379" y="11469"/>
                    <a:pt x="6391" y="11475"/>
                    <a:pt x="6396" y="11479"/>
                  </a:cubicBezTo>
                  <a:lnTo>
                    <a:pt x="6396" y="11479"/>
                  </a:lnTo>
                  <a:cubicBezTo>
                    <a:pt x="6384" y="11476"/>
                    <a:pt x="6371" y="11471"/>
                    <a:pt x="6359" y="11465"/>
                  </a:cubicBezTo>
                  <a:lnTo>
                    <a:pt x="6359" y="11465"/>
                  </a:lnTo>
                  <a:cubicBezTo>
                    <a:pt x="6359" y="11465"/>
                    <a:pt x="6359" y="11465"/>
                    <a:pt x="6359" y="11465"/>
                  </a:cubicBezTo>
                  <a:close/>
                  <a:moveTo>
                    <a:pt x="6502" y="11453"/>
                  </a:moveTo>
                  <a:lnTo>
                    <a:pt x="6502" y="11453"/>
                  </a:lnTo>
                  <a:cubicBezTo>
                    <a:pt x="6490" y="11481"/>
                    <a:pt x="6466" y="11490"/>
                    <a:pt x="6440" y="11490"/>
                  </a:cubicBezTo>
                  <a:cubicBezTo>
                    <a:pt x="6426" y="11490"/>
                    <a:pt x="6412" y="11488"/>
                    <a:pt x="6398" y="11483"/>
                  </a:cubicBezTo>
                  <a:lnTo>
                    <a:pt x="6398" y="11483"/>
                  </a:lnTo>
                  <a:cubicBezTo>
                    <a:pt x="6398" y="11484"/>
                    <a:pt x="6397" y="11484"/>
                    <a:pt x="6396" y="11484"/>
                  </a:cubicBezTo>
                  <a:cubicBezTo>
                    <a:pt x="6391" y="11484"/>
                    <a:pt x="6377" y="11479"/>
                    <a:pt x="6359" y="11465"/>
                  </a:cubicBezTo>
                  <a:lnTo>
                    <a:pt x="6359" y="11465"/>
                  </a:lnTo>
                  <a:cubicBezTo>
                    <a:pt x="6369" y="11472"/>
                    <a:pt x="6383" y="11478"/>
                    <a:pt x="6398" y="11483"/>
                  </a:cubicBezTo>
                  <a:lnTo>
                    <a:pt x="6398" y="11483"/>
                  </a:lnTo>
                  <a:cubicBezTo>
                    <a:pt x="6400" y="11483"/>
                    <a:pt x="6399" y="11481"/>
                    <a:pt x="6396" y="11479"/>
                  </a:cubicBezTo>
                  <a:lnTo>
                    <a:pt x="6396" y="11479"/>
                  </a:lnTo>
                  <a:cubicBezTo>
                    <a:pt x="6405" y="11480"/>
                    <a:pt x="6414" y="11481"/>
                    <a:pt x="6423" y="11481"/>
                  </a:cubicBezTo>
                  <a:cubicBezTo>
                    <a:pt x="6449" y="11481"/>
                    <a:pt x="6475" y="11473"/>
                    <a:pt x="6502" y="11453"/>
                  </a:cubicBezTo>
                  <a:close/>
                  <a:moveTo>
                    <a:pt x="20092" y="11482"/>
                  </a:moveTo>
                  <a:cubicBezTo>
                    <a:pt x="20090" y="11484"/>
                    <a:pt x="20088" y="11486"/>
                    <a:pt x="20087" y="11489"/>
                  </a:cubicBezTo>
                  <a:cubicBezTo>
                    <a:pt x="20087" y="11490"/>
                    <a:pt x="20087" y="11491"/>
                    <a:pt x="20087" y="11491"/>
                  </a:cubicBezTo>
                  <a:cubicBezTo>
                    <a:pt x="20088" y="11491"/>
                    <a:pt x="20091" y="11486"/>
                    <a:pt x="20092" y="11482"/>
                  </a:cubicBezTo>
                  <a:close/>
                  <a:moveTo>
                    <a:pt x="15950" y="11489"/>
                  </a:moveTo>
                  <a:lnTo>
                    <a:pt x="15950" y="11489"/>
                  </a:lnTo>
                  <a:cubicBezTo>
                    <a:pt x="15945" y="11490"/>
                    <a:pt x="15940" y="11491"/>
                    <a:pt x="15935" y="11493"/>
                  </a:cubicBezTo>
                  <a:lnTo>
                    <a:pt x="15935" y="11493"/>
                  </a:lnTo>
                  <a:lnTo>
                    <a:pt x="15943" y="11501"/>
                  </a:lnTo>
                  <a:cubicBezTo>
                    <a:pt x="15945" y="11496"/>
                    <a:pt x="15948" y="11492"/>
                    <a:pt x="15950" y="11489"/>
                  </a:cubicBezTo>
                  <a:close/>
                  <a:moveTo>
                    <a:pt x="6648" y="11509"/>
                  </a:moveTo>
                  <a:cubicBezTo>
                    <a:pt x="6672" y="11509"/>
                    <a:pt x="6637" y="11550"/>
                    <a:pt x="6625" y="11550"/>
                  </a:cubicBezTo>
                  <a:cubicBezTo>
                    <a:pt x="6619" y="11550"/>
                    <a:pt x="6619" y="11541"/>
                    <a:pt x="6633" y="11513"/>
                  </a:cubicBezTo>
                  <a:cubicBezTo>
                    <a:pt x="6639" y="11510"/>
                    <a:pt x="6644" y="11509"/>
                    <a:pt x="6648" y="11509"/>
                  </a:cubicBezTo>
                  <a:close/>
                  <a:moveTo>
                    <a:pt x="6729" y="11542"/>
                  </a:moveTo>
                  <a:cubicBezTo>
                    <a:pt x="6732" y="11542"/>
                    <a:pt x="6735" y="11544"/>
                    <a:pt x="6740" y="11548"/>
                  </a:cubicBezTo>
                  <a:cubicBezTo>
                    <a:pt x="6734" y="11557"/>
                    <a:pt x="6730" y="11560"/>
                    <a:pt x="6727" y="11560"/>
                  </a:cubicBezTo>
                  <a:cubicBezTo>
                    <a:pt x="6719" y="11560"/>
                    <a:pt x="6720" y="11542"/>
                    <a:pt x="6729" y="11542"/>
                  </a:cubicBezTo>
                  <a:close/>
                  <a:moveTo>
                    <a:pt x="20126" y="11461"/>
                  </a:moveTo>
                  <a:cubicBezTo>
                    <a:pt x="20145" y="11461"/>
                    <a:pt x="20158" y="11485"/>
                    <a:pt x="20158" y="11536"/>
                  </a:cubicBezTo>
                  <a:cubicBezTo>
                    <a:pt x="20146" y="11536"/>
                    <a:pt x="20099" y="11524"/>
                    <a:pt x="20099" y="11524"/>
                  </a:cubicBezTo>
                  <a:lnTo>
                    <a:pt x="20099" y="11524"/>
                  </a:lnTo>
                  <a:cubicBezTo>
                    <a:pt x="20087" y="11584"/>
                    <a:pt x="20110" y="11548"/>
                    <a:pt x="20075" y="11596"/>
                  </a:cubicBezTo>
                  <a:cubicBezTo>
                    <a:pt x="20015" y="11503"/>
                    <a:pt x="20040" y="11482"/>
                    <a:pt x="20064" y="11482"/>
                  </a:cubicBezTo>
                  <a:cubicBezTo>
                    <a:pt x="20074" y="11482"/>
                    <a:pt x="20083" y="11485"/>
                    <a:pt x="20087" y="11489"/>
                  </a:cubicBezTo>
                  <a:cubicBezTo>
                    <a:pt x="20090" y="11482"/>
                    <a:pt x="20091" y="11480"/>
                    <a:pt x="20092" y="11480"/>
                  </a:cubicBezTo>
                  <a:lnTo>
                    <a:pt x="20092" y="11480"/>
                  </a:lnTo>
                  <a:cubicBezTo>
                    <a:pt x="20092" y="11480"/>
                    <a:pt x="20092" y="11481"/>
                    <a:pt x="20092" y="11482"/>
                  </a:cubicBezTo>
                  <a:lnTo>
                    <a:pt x="20092" y="11482"/>
                  </a:lnTo>
                  <a:cubicBezTo>
                    <a:pt x="20104" y="11468"/>
                    <a:pt x="20116" y="11461"/>
                    <a:pt x="20126" y="11461"/>
                  </a:cubicBezTo>
                  <a:close/>
                  <a:moveTo>
                    <a:pt x="7204" y="11536"/>
                  </a:moveTo>
                  <a:cubicBezTo>
                    <a:pt x="7220" y="11544"/>
                    <a:pt x="7220" y="11564"/>
                    <a:pt x="7233" y="11564"/>
                  </a:cubicBezTo>
                  <a:cubicBezTo>
                    <a:pt x="7239" y="11564"/>
                    <a:pt x="7248" y="11560"/>
                    <a:pt x="7264" y="11548"/>
                  </a:cubicBezTo>
                  <a:lnTo>
                    <a:pt x="7264" y="11548"/>
                  </a:lnTo>
                  <a:cubicBezTo>
                    <a:pt x="7242" y="11605"/>
                    <a:pt x="7217" y="11632"/>
                    <a:pt x="7187" y="11632"/>
                  </a:cubicBezTo>
                  <a:cubicBezTo>
                    <a:pt x="7167" y="11632"/>
                    <a:pt x="7145" y="11620"/>
                    <a:pt x="7121" y="11596"/>
                  </a:cubicBezTo>
                  <a:cubicBezTo>
                    <a:pt x="7145" y="11572"/>
                    <a:pt x="7180" y="11548"/>
                    <a:pt x="7204" y="11536"/>
                  </a:cubicBezTo>
                  <a:close/>
                  <a:moveTo>
                    <a:pt x="20396" y="10560"/>
                  </a:moveTo>
                  <a:cubicBezTo>
                    <a:pt x="20387" y="10577"/>
                    <a:pt x="20379" y="10588"/>
                    <a:pt x="20370" y="10588"/>
                  </a:cubicBezTo>
                  <a:cubicBezTo>
                    <a:pt x="20368" y="10588"/>
                    <a:pt x="20365" y="10588"/>
                    <a:pt x="20363" y="10586"/>
                  </a:cubicBezTo>
                  <a:lnTo>
                    <a:pt x="20363" y="10586"/>
                  </a:lnTo>
                  <a:cubicBezTo>
                    <a:pt x="20374" y="10595"/>
                    <a:pt x="20418" y="10633"/>
                    <a:pt x="20441" y="10644"/>
                  </a:cubicBezTo>
                  <a:lnTo>
                    <a:pt x="20441" y="10644"/>
                  </a:lnTo>
                  <a:cubicBezTo>
                    <a:pt x="20416" y="10648"/>
                    <a:pt x="20387" y="10659"/>
                    <a:pt x="20365" y="10659"/>
                  </a:cubicBezTo>
                  <a:cubicBezTo>
                    <a:pt x="20359" y="10659"/>
                    <a:pt x="20353" y="10658"/>
                    <a:pt x="20349" y="10655"/>
                  </a:cubicBezTo>
                  <a:lnTo>
                    <a:pt x="20349" y="10655"/>
                  </a:lnTo>
                  <a:cubicBezTo>
                    <a:pt x="20360" y="10667"/>
                    <a:pt x="20360" y="10667"/>
                    <a:pt x="20349" y="10667"/>
                  </a:cubicBezTo>
                  <a:cubicBezTo>
                    <a:pt x="20360" y="10667"/>
                    <a:pt x="20360" y="10667"/>
                    <a:pt x="20360" y="10679"/>
                  </a:cubicBezTo>
                  <a:cubicBezTo>
                    <a:pt x="20363" y="10666"/>
                    <a:pt x="20368" y="10661"/>
                    <a:pt x="20374" y="10661"/>
                  </a:cubicBezTo>
                  <a:cubicBezTo>
                    <a:pt x="20395" y="10661"/>
                    <a:pt x="20432" y="10729"/>
                    <a:pt x="20432" y="10739"/>
                  </a:cubicBezTo>
                  <a:cubicBezTo>
                    <a:pt x="20408" y="10715"/>
                    <a:pt x="20372" y="10715"/>
                    <a:pt x="20360" y="10679"/>
                  </a:cubicBezTo>
                  <a:cubicBezTo>
                    <a:pt x="20360" y="10685"/>
                    <a:pt x="20360" y="10688"/>
                    <a:pt x="20359" y="10688"/>
                  </a:cubicBezTo>
                  <a:cubicBezTo>
                    <a:pt x="20357" y="10688"/>
                    <a:pt x="20354" y="10685"/>
                    <a:pt x="20349" y="10679"/>
                  </a:cubicBezTo>
                  <a:lnTo>
                    <a:pt x="20349" y="10679"/>
                  </a:lnTo>
                  <a:cubicBezTo>
                    <a:pt x="20358" y="10707"/>
                    <a:pt x="20367" y="10728"/>
                    <a:pt x="20383" y="10754"/>
                  </a:cubicBezTo>
                  <a:lnTo>
                    <a:pt x="20383" y="10754"/>
                  </a:lnTo>
                  <a:cubicBezTo>
                    <a:pt x="20367" y="10734"/>
                    <a:pt x="20341" y="10708"/>
                    <a:pt x="20336" y="10702"/>
                  </a:cubicBezTo>
                  <a:lnTo>
                    <a:pt x="20336" y="10702"/>
                  </a:lnTo>
                  <a:cubicBezTo>
                    <a:pt x="20336" y="10703"/>
                    <a:pt x="20336" y="10703"/>
                    <a:pt x="20337" y="10703"/>
                  </a:cubicBezTo>
                  <a:cubicBezTo>
                    <a:pt x="20336" y="10702"/>
                    <a:pt x="20335" y="10702"/>
                    <a:pt x="20335" y="10702"/>
                  </a:cubicBezTo>
                  <a:lnTo>
                    <a:pt x="20335" y="10702"/>
                  </a:lnTo>
                  <a:cubicBezTo>
                    <a:pt x="20335" y="10702"/>
                    <a:pt x="20336" y="10702"/>
                    <a:pt x="20336" y="10702"/>
                  </a:cubicBezTo>
                  <a:lnTo>
                    <a:pt x="20336" y="10702"/>
                  </a:lnTo>
                  <a:cubicBezTo>
                    <a:pt x="20335" y="10702"/>
                    <a:pt x="20335" y="10702"/>
                    <a:pt x="20334" y="10702"/>
                  </a:cubicBezTo>
                  <a:cubicBezTo>
                    <a:pt x="20323" y="10702"/>
                    <a:pt x="20312" y="10758"/>
                    <a:pt x="20292" y="10772"/>
                  </a:cubicBezTo>
                  <a:lnTo>
                    <a:pt x="20292" y="10772"/>
                  </a:lnTo>
                  <a:cubicBezTo>
                    <a:pt x="20292" y="10772"/>
                    <a:pt x="20292" y="10772"/>
                    <a:pt x="20292" y="10772"/>
                  </a:cubicBezTo>
                  <a:cubicBezTo>
                    <a:pt x="20298" y="10772"/>
                    <a:pt x="20289" y="10812"/>
                    <a:pt x="20289" y="10834"/>
                  </a:cubicBezTo>
                  <a:lnTo>
                    <a:pt x="20289" y="10834"/>
                  </a:lnTo>
                  <a:cubicBezTo>
                    <a:pt x="20289" y="10812"/>
                    <a:pt x="20299" y="10791"/>
                    <a:pt x="20309" y="10787"/>
                  </a:cubicBezTo>
                  <a:lnTo>
                    <a:pt x="20309" y="10787"/>
                  </a:lnTo>
                  <a:cubicBezTo>
                    <a:pt x="20314" y="10807"/>
                    <a:pt x="20346" y="10890"/>
                    <a:pt x="20363" y="10924"/>
                  </a:cubicBezTo>
                  <a:lnTo>
                    <a:pt x="20363" y="10924"/>
                  </a:lnTo>
                  <a:cubicBezTo>
                    <a:pt x="20353" y="10918"/>
                    <a:pt x="20343" y="10913"/>
                    <a:pt x="20335" y="10908"/>
                  </a:cubicBezTo>
                  <a:lnTo>
                    <a:pt x="20335" y="10908"/>
                  </a:lnTo>
                  <a:cubicBezTo>
                    <a:pt x="20338" y="10915"/>
                    <a:pt x="20343" y="10925"/>
                    <a:pt x="20349" y="10941"/>
                  </a:cubicBezTo>
                  <a:cubicBezTo>
                    <a:pt x="20346" y="10959"/>
                    <a:pt x="20343" y="10965"/>
                    <a:pt x="20340" y="10965"/>
                  </a:cubicBezTo>
                  <a:cubicBezTo>
                    <a:pt x="20332" y="10965"/>
                    <a:pt x="20322" y="10916"/>
                    <a:pt x="20325" y="10902"/>
                  </a:cubicBezTo>
                  <a:lnTo>
                    <a:pt x="20325" y="10902"/>
                  </a:lnTo>
                  <a:cubicBezTo>
                    <a:pt x="20328" y="10904"/>
                    <a:pt x="20331" y="10906"/>
                    <a:pt x="20335" y="10908"/>
                  </a:cubicBezTo>
                  <a:lnTo>
                    <a:pt x="20335" y="10908"/>
                  </a:lnTo>
                  <a:cubicBezTo>
                    <a:pt x="20331" y="10902"/>
                    <a:pt x="20329" y="10899"/>
                    <a:pt x="20327" y="10899"/>
                  </a:cubicBezTo>
                  <a:cubicBezTo>
                    <a:pt x="20326" y="10899"/>
                    <a:pt x="20325" y="10900"/>
                    <a:pt x="20325" y="10902"/>
                  </a:cubicBezTo>
                  <a:lnTo>
                    <a:pt x="20325" y="10902"/>
                  </a:lnTo>
                  <a:cubicBezTo>
                    <a:pt x="20278" y="10876"/>
                    <a:pt x="20261" y="10867"/>
                    <a:pt x="20257" y="10867"/>
                  </a:cubicBezTo>
                  <a:cubicBezTo>
                    <a:pt x="20251" y="10867"/>
                    <a:pt x="20279" y="10892"/>
                    <a:pt x="20265" y="10905"/>
                  </a:cubicBezTo>
                  <a:cubicBezTo>
                    <a:pt x="20349" y="10989"/>
                    <a:pt x="20432" y="11084"/>
                    <a:pt x="20408" y="11191"/>
                  </a:cubicBezTo>
                  <a:cubicBezTo>
                    <a:pt x="20325" y="11084"/>
                    <a:pt x="20289" y="10977"/>
                    <a:pt x="20194" y="10917"/>
                  </a:cubicBezTo>
                  <a:lnTo>
                    <a:pt x="20194" y="10917"/>
                  </a:lnTo>
                  <a:cubicBezTo>
                    <a:pt x="20185" y="10935"/>
                    <a:pt x="20189" y="10946"/>
                    <a:pt x="20197" y="10946"/>
                  </a:cubicBezTo>
                  <a:cubicBezTo>
                    <a:pt x="20199" y="10946"/>
                    <a:pt x="20202" y="10944"/>
                    <a:pt x="20206" y="10941"/>
                  </a:cubicBezTo>
                  <a:lnTo>
                    <a:pt x="20206" y="10941"/>
                  </a:lnTo>
                  <a:cubicBezTo>
                    <a:pt x="20200" y="10950"/>
                    <a:pt x="20194" y="10954"/>
                    <a:pt x="20190" y="10954"/>
                  </a:cubicBezTo>
                  <a:cubicBezTo>
                    <a:pt x="20180" y="10954"/>
                    <a:pt x="20176" y="10937"/>
                    <a:pt x="20178" y="10920"/>
                  </a:cubicBezTo>
                  <a:lnTo>
                    <a:pt x="20178" y="10920"/>
                  </a:lnTo>
                  <a:cubicBezTo>
                    <a:pt x="20159" y="10973"/>
                    <a:pt x="20106" y="11018"/>
                    <a:pt x="20182" y="11072"/>
                  </a:cubicBezTo>
                  <a:cubicBezTo>
                    <a:pt x="20158" y="11084"/>
                    <a:pt x="20122" y="11096"/>
                    <a:pt x="20099" y="11096"/>
                  </a:cubicBezTo>
                  <a:cubicBezTo>
                    <a:pt x="20164" y="11133"/>
                    <a:pt x="20111" y="11193"/>
                    <a:pt x="20080" y="11193"/>
                  </a:cubicBezTo>
                  <a:cubicBezTo>
                    <a:pt x="20074" y="11193"/>
                    <a:pt x="20068" y="11191"/>
                    <a:pt x="20065" y="11184"/>
                  </a:cubicBezTo>
                  <a:lnTo>
                    <a:pt x="20065" y="11184"/>
                  </a:lnTo>
                  <a:cubicBezTo>
                    <a:pt x="20078" y="11218"/>
                    <a:pt x="20112" y="11251"/>
                    <a:pt x="20134" y="11262"/>
                  </a:cubicBezTo>
                  <a:cubicBezTo>
                    <a:pt x="20128" y="11265"/>
                    <a:pt x="20122" y="11267"/>
                    <a:pt x="20117" y="11267"/>
                  </a:cubicBezTo>
                  <a:cubicBezTo>
                    <a:pt x="20099" y="11267"/>
                    <a:pt x="20084" y="11254"/>
                    <a:pt x="20075" y="11227"/>
                  </a:cubicBezTo>
                  <a:cubicBezTo>
                    <a:pt x="20040" y="11273"/>
                    <a:pt x="19940" y="11561"/>
                    <a:pt x="19911" y="11561"/>
                  </a:cubicBezTo>
                  <a:cubicBezTo>
                    <a:pt x="19910" y="11561"/>
                    <a:pt x="19909" y="11561"/>
                    <a:pt x="19908" y="11560"/>
                  </a:cubicBezTo>
                  <a:lnTo>
                    <a:pt x="19908" y="11560"/>
                  </a:lnTo>
                  <a:cubicBezTo>
                    <a:pt x="19908" y="11584"/>
                    <a:pt x="20229" y="11751"/>
                    <a:pt x="20253" y="11763"/>
                  </a:cubicBezTo>
                  <a:cubicBezTo>
                    <a:pt x="20253" y="11739"/>
                    <a:pt x="20277" y="11715"/>
                    <a:pt x="20301" y="11691"/>
                  </a:cubicBezTo>
                  <a:cubicBezTo>
                    <a:pt x="20301" y="11655"/>
                    <a:pt x="20396" y="11453"/>
                    <a:pt x="20396" y="11453"/>
                  </a:cubicBezTo>
                  <a:cubicBezTo>
                    <a:pt x="20455" y="11335"/>
                    <a:pt x="20409" y="11110"/>
                    <a:pt x="20560" y="11038"/>
                  </a:cubicBezTo>
                  <a:lnTo>
                    <a:pt x="20560" y="11038"/>
                  </a:lnTo>
                  <a:cubicBezTo>
                    <a:pt x="20556" y="11040"/>
                    <a:pt x="20552" y="11041"/>
                    <a:pt x="20548" y="11041"/>
                  </a:cubicBezTo>
                  <a:cubicBezTo>
                    <a:pt x="20535" y="11041"/>
                    <a:pt x="20533" y="11025"/>
                    <a:pt x="20551" y="10989"/>
                  </a:cubicBezTo>
                  <a:cubicBezTo>
                    <a:pt x="20563" y="11001"/>
                    <a:pt x="20575" y="11001"/>
                    <a:pt x="20587" y="11001"/>
                  </a:cubicBezTo>
                  <a:cubicBezTo>
                    <a:pt x="20587" y="10989"/>
                    <a:pt x="20551" y="10965"/>
                    <a:pt x="20539" y="10941"/>
                  </a:cubicBezTo>
                  <a:lnTo>
                    <a:pt x="20539" y="10941"/>
                  </a:lnTo>
                  <a:cubicBezTo>
                    <a:pt x="20544" y="10943"/>
                    <a:pt x="20548" y="10944"/>
                    <a:pt x="20553" y="10944"/>
                  </a:cubicBezTo>
                  <a:cubicBezTo>
                    <a:pt x="20600" y="10944"/>
                    <a:pt x="20606" y="10830"/>
                    <a:pt x="20551" y="10786"/>
                  </a:cubicBezTo>
                  <a:cubicBezTo>
                    <a:pt x="20563" y="10786"/>
                    <a:pt x="20587" y="10762"/>
                    <a:pt x="20634" y="10762"/>
                  </a:cubicBezTo>
                  <a:cubicBezTo>
                    <a:pt x="20610" y="10739"/>
                    <a:pt x="20599" y="10715"/>
                    <a:pt x="20587" y="10691"/>
                  </a:cubicBezTo>
                  <a:cubicBezTo>
                    <a:pt x="20552" y="10668"/>
                    <a:pt x="20450" y="10611"/>
                    <a:pt x="20433" y="10608"/>
                  </a:cubicBezTo>
                  <a:lnTo>
                    <a:pt x="20433" y="10608"/>
                  </a:lnTo>
                  <a:cubicBezTo>
                    <a:pt x="20428" y="10601"/>
                    <a:pt x="20415" y="10586"/>
                    <a:pt x="20396" y="10560"/>
                  </a:cubicBezTo>
                  <a:close/>
                  <a:moveTo>
                    <a:pt x="13133" y="11822"/>
                  </a:moveTo>
                  <a:cubicBezTo>
                    <a:pt x="13131" y="11825"/>
                    <a:pt x="13128" y="11827"/>
                    <a:pt x="13125" y="11830"/>
                  </a:cubicBezTo>
                  <a:lnTo>
                    <a:pt x="13125" y="11830"/>
                  </a:lnTo>
                  <a:cubicBezTo>
                    <a:pt x="13130" y="11827"/>
                    <a:pt x="13133" y="11824"/>
                    <a:pt x="13133" y="11822"/>
                  </a:cubicBezTo>
                  <a:close/>
                  <a:moveTo>
                    <a:pt x="8294" y="11819"/>
                  </a:moveTo>
                  <a:cubicBezTo>
                    <a:pt x="8299" y="11819"/>
                    <a:pt x="8305" y="11820"/>
                    <a:pt x="8311" y="11822"/>
                  </a:cubicBezTo>
                  <a:cubicBezTo>
                    <a:pt x="8288" y="11834"/>
                    <a:pt x="8264" y="11846"/>
                    <a:pt x="8228" y="11858"/>
                  </a:cubicBezTo>
                  <a:cubicBezTo>
                    <a:pt x="8257" y="11838"/>
                    <a:pt x="8270" y="11819"/>
                    <a:pt x="8294" y="11819"/>
                  </a:cubicBezTo>
                  <a:close/>
                  <a:moveTo>
                    <a:pt x="8126" y="11818"/>
                  </a:moveTo>
                  <a:cubicBezTo>
                    <a:pt x="8142" y="11818"/>
                    <a:pt x="8154" y="11831"/>
                    <a:pt x="8145" y="11858"/>
                  </a:cubicBezTo>
                  <a:cubicBezTo>
                    <a:pt x="8139" y="11861"/>
                    <a:pt x="8133" y="11862"/>
                    <a:pt x="8127" y="11862"/>
                  </a:cubicBezTo>
                  <a:cubicBezTo>
                    <a:pt x="8111" y="11862"/>
                    <a:pt x="8100" y="11849"/>
                    <a:pt x="8109" y="11822"/>
                  </a:cubicBezTo>
                  <a:cubicBezTo>
                    <a:pt x="8115" y="11819"/>
                    <a:pt x="8121" y="11818"/>
                    <a:pt x="8126" y="11818"/>
                  </a:cubicBezTo>
                  <a:close/>
                  <a:moveTo>
                    <a:pt x="8663" y="11849"/>
                  </a:moveTo>
                  <a:cubicBezTo>
                    <a:pt x="8664" y="11849"/>
                    <a:pt x="8669" y="11867"/>
                    <a:pt x="8669" y="11882"/>
                  </a:cubicBezTo>
                  <a:cubicBezTo>
                    <a:pt x="8664" y="11858"/>
                    <a:pt x="8663" y="11849"/>
                    <a:pt x="8663" y="11849"/>
                  </a:cubicBezTo>
                  <a:close/>
                  <a:moveTo>
                    <a:pt x="9018" y="11897"/>
                  </a:moveTo>
                  <a:cubicBezTo>
                    <a:pt x="9009" y="11897"/>
                    <a:pt x="8996" y="11899"/>
                    <a:pt x="8978" y="11905"/>
                  </a:cubicBezTo>
                  <a:cubicBezTo>
                    <a:pt x="9011" y="11905"/>
                    <a:pt x="9033" y="11907"/>
                    <a:pt x="9044" y="11913"/>
                  </a:cubicBezTo>
                  <a:lnTo>
                    <a:pt x="9044" y="11913"/>
                  </a:lnTo>
                  <a:cubicBezTo>
                    <a:pt x="9040" y="11907"/>
                    <a:pt x="9036" y="11897"/>
                    <a:pt x="9018" y="11897"/>
                  </a:cubicBezTo>
                  <a:close/>
                  <a:moveTo>
                    <a:pt x="9044" y="11913"/>
                  </a:moveTo>
                  <a:lnTo>
                    <a:pt x="9044" y="11913"/>
                  </a:lnTo>
                  <a:cubicBezTo>
                    <a:pt x="9045" y="11915"/>
                    <a:pt x="9047" y="11917"/>
                    <a:pt x="9050" y="11917"/>
                  </a:cubicBezTo>
                  <a:cubicBezTo>
                    <a:pt x="9048" y="11916"/>
                    <a:pt x="9046" y="11914"/>
                    <a:pt x="9044" y="11913"/>
                  </a:cubicBezTo>
                  <a:close/>
                  <a:moveTo>
                    <a:pt x="9395" y="11894"/>
                  </a:moveTo>
                  <a:cubicBezTo>
                    <a:pt x="9389" y="11913"/>
                    <a:pt x="9386" y="11926"/>
                    <a:pt x="9385" y="11935"/>
                  </a:cubicBezTo>
                  <a:lnTo>
                    <a:pt x="9385" y="11935"/>
                  </a:lnTo>
                  <a:cubicBezTo>
                    <a:pt x="9391" y="11915"/>
                    <a:pt x="9395" y="11900"/>
                    <a:pt x="9395" y="11894"/>
                  </a:cubicBezTo>
                  <a:close/>
                  <a:moveTo>
                    <a:pt x="7764" y="11798"/>
                  </a:moveTo>
                  <a:cubicBezTo>
                    <a:pt x="7728" y="11894"/>
                    <a:pt x="7918" y="11798"/>
                    <a:pt x="7776" y="11941"/>
                  </a:cubicBezTo>
                  <a:cubicBezTo>
                    <a:pt x="7740" y="11905"/>
                    <a:pt x="7645" y="11882"/>
                    <a:pt x="7704" y="11834"/>
                  </a:cubicBezTo>
                  <a:lnTo>
                    <a:pt x="7704" y="11834"/>
                  </a:lnTo>
                  <a:cubicBezTo>
                    <a:pt x="7701" y="11852"/>
                    <a:pt x="7700" y="11859"/>
                    <a:pt x="7702" y="11859"/>
                  </a:cubicBezTo>
                  <a:cubicBezTo>
                    <a:pt x="7706" y="11859"/>
                    <a:pt x="7728" y="11798"/>
                    <a:pt x="7764" y="11798"/>
                  </a:cubicBezTo>
                  <a:close/>
                  <a:moveTo>
                    <a:pt x="9385" y="11935"/>
                  </a:moveTo>
                  <a:lnTo>
                    <a:pt x="9385" y="11935"/>
                  </a:lnTo>
                  <a:cubicBezTo>
                    <a:pt x="9384" y="11938"/>
                    <a:pt x="9383" y="11941"/>
                    <a:pt x="9382" y="11945"/>
                  </a:cubicBezTo>
                  <a:lnTo>
                    <a:pt x="9382" y="11945"/>
                  </a:lnTo>
                  <a:cubicBezTo>
                    <a:pt x="9383" y="11944"/>
                    <a:pt x="9383" y="11944"/>
                    <a:pt x="9384" y="11943"/>
                  </a:cubicBezTo>
                  <a:lnTo>
                    <a:pt x="9384" y="11943"/>
                  </a:lnTo>
                  <a:cubicBezTo>
                    <a:pt x="9384" y="11948"/>
                    <a:pt x="9385" y="11950"/>
                    <a:pt x="9387" y="11950"/>
                  </a:cubicBezTo>
                  <a:cubicBezTo>
                    <a:pt x="9390" y="11950"/>
                    <a:pt x="9395" y="11940"/>
                    <a:pt x="9391" y="11940"/>
                  </a:cubicBezTo>
                  <a:cubicBezTo>
                    <a:pt x="9389" y="11940"/>
                    <a:pt x="9387" y="11941"/>
                    <a:pt x="9384" y="11943"/>
                  </a:cubicBezTo>
                  <a:lnTo>
                    <a:pt x="9384" y="11943"/>
                  </a:lnTo>
                  <a:cubicBezTo>
                    <a:pt x="9384" y="11941"/>
                    <a:pt x="9384" y="11938"/>
                    <a:pt x="9385" y="11935"/>
                  </a:cubicBezTo>
                  <a:close/>
                  <a:moveTo>
                    <a:pt x="8776" y="11882"/>
                  </a:moveTo>
                  <a:cubicBezTo>
                    <a:pt x="8847" y="11941"/>
                    <a:pt x="8740" y="11894"/>
                    <a:pt x="8669" y="11953"/>
                  </a:cubicBezTo>
                  <a:cubicBezTo>
                    <a:pt x="8669" y="11941"/>
                    <a:pt x="8657" y="11929"/>
                    <a:pt x="8657" y="11917"/>
                  </a:cubicBezTo>
                  <a:cubicBezTo>
                    <a:pt x="8692" y="11894"/>
                    <a:pt x="8728" y="11882"/>
                    <a:pt x="8776" y="11882"/>
                  </a:cubicBezTo>
                  <a:close/>
                  <a:moveTo>
                    <a:pt x="8347" y="11894"/>
                  </a:moveTo>
                  <a:cubicBezTo>
                    <a:pt x="8347" y="11917"/>
                    <a:pt x="8335" y="11941"/>
                    <a:pt x="8335" y="11953"/>
                  </a:cubicBezTo>
                  <a:cubicBezTo>
                    <a:pt x="8330" y="11956"/>
                    <a:pt x="8327" y="11956"/>
                    <a:pt x="8324" y="11956"/>
                  </a:cubicBezTo>
                  <a:cubicBezTo>
                    <a:pt x="8321" y="11956"/>
                    <a:pt x="8321" y="11955"/>
                    <a:pt x="8322" y="11953"/>
                  </a:cubicBezTo>
                  <a:lnTo>
                    <a:pt x="8322" y="11953"/>
                  </a:lnTo>
                  <a:cubicBezTo>
                    <a:pt x="8326" y="11953"/>
                    <a:pt x="8330" y="11953"/>
                    <a:pt x="8335" y="11953"/>
                  </a:cubicBezTo>
                  <a:cubicBezTo>
                    <a:pt x="8333" y="11951"/>
                    <a:pt x="8330" y="11950"/>
                    <a:pt x="8328" y="11950"/>
                  </a:cubicBezTo>
                  <a:cubicBezTo>
                    <a:pt x="8325" y="11950"/>
                    <a:pt x="8323" y="11951"/>
                    <a:pt x="8322" y="11953"/>
                  </a:cubicBezTo>
                  <a:lnTo>
                    <a:pt x="8322" y="11953"/>
                  </a:lnTo>
                  <a:cubicBezTo>
                    <a:pt x="8264" y="11950"/>
                    <a:pt x="8269" y="11927"/>
                    <a:pt x="8347" y="11894"/>
                  </a:cubicBezTo>
                  <a:close/>
                  <a:moveTo>
                    <a:pt x="8589" y="11901"/>
                  </a:moveTo>
                  <a:cubicBezTo>
                    <a:pt x="8600" y="11901"/>
                    <a:pt x="8615" y="11907"/>
                    <a:pt x="8633" y="11917"/>
                  </a:cubicBezTo>
                  <a:cubicBezTo>
                    <a:pt x="8633" y="11948"/>
                    <a:pt x="8632" y="11958"/>
                    <a:pt x="8629" y="11958"/>
                  </a:cubicBezTo>
                  <a:cubicBezTo>
                    <a:pt x="8624" y="11958"/>
                    <a:pt x="8615" y="11934"/>
                    <a:pt x="8600" y="11934"/>
                  </a:cubicBezTo>
                  <a:cubicBezTo>
                    <a:pt x="8596" y="11934"/>
                    <a:pt x="8591" y="11936"/>
                    <a:pt x="8585" y="11941"/>
                  </a:cubicBezTo>
                  <a:cubicBezTo>
                    <a:pt x="8609" y="11941"/>
                    <a:pt x="8621" y="11953"/>
                    <a:pt x="8633" y="11977"/>
                  </a:cubicBezTo>
                  <a:cubicBezTo>
                    <a:pt x="8609" y="11989"/>
                    <a:pt x="8573" y="11989"/>
                    <a:pt x="8549" y="11989"/>
                  </a:cubicBezTo>
                  <a:cubicBezTo>
                    <a:pt x="8549" y="11930"/>
                    <a:pt x="8561" y="11901"/>
                    <a:pt x="8589" y="11901"/>
                  </a:cubicBezTo>
                  <a:close/>
                  <a:moveTo>
                    <a:pt x="8904" y="11995"/>
                  </a:moveTo>
                  <a:cubicBezTo>
                    <a:pt x="8905" y="11995"/>
                    <a:pt x="8907" y="11997"/>
                    <a:pt x="8907" y="12001"/>
                  </a:cubicBezTo>
                  <a:cubicBezTo>
                    <a:pt x="8899" y="12001"/>
                    <a:pt x="8901" y="11995"/>
                    <a:pt x="8904" y="11995"/>
                  </a:cubicBezTo>
                  <a:close/>
                  <a:moveTo>
                    <a:pt x="11717" y="11977"/>
                  </a:moveTo>
                  <a:cubicBezTo>
                    <a:pt x="11717" y="12001"/>
                    <a:pt x="11725" y="12016"/>
                    <a:pt x="11739" y="12023"/>
                  </a:cubicBezTo>
                  <a:lnTo>
                    <a:pt x="11739" y="12023"/>
                  </a:lnTo>
                  <a:cubicBezTo>
                    <a:pt x="11736" y="12007"/>
                    <a:pt x="11726" y="11996"/>
                    <a:pt x="11717" y="11977"/>
                  </a:cubicBezTo>
                  <a:close/>
                  <a:moveTo>
                    <a:pt x="9061" y="11977"/>
                  </a:moveTo>
                  <a:cubicBezTo>
                    <a:pt x="9054" y="11999"/>
                    <a:pt x="9033" y="12026"/>
                    <a:pt x="9021" y="12026"/>
                  </a:cubicBezTo>
                  <a:cubicBezTo>
                    <a:pt x="9013" y="12026"/>
                    <a:pt x="9009" y="12016"/>
                    <a:pt x="9014" y="11989"/>
                  </a:cubicBezTo>
                  <a:lnTo>
                    <a:pt x="9014" y="11989"/>
                  </a:lnTo>
                  <a:cubicBezTo>
                    <a:pt x="9014" y="12004"/>
                    <a:pt x="9017" y="12010"/>
                    <a:pt x="9023" y="12010"/>
                  </a:cubicBezTo>
                  <a:cubicBezTo>
                    <a:pt x="9034" y="12010"/>
                    <a:pt x="9053" y="11985"/>
                    <a:pt x="9061" y="11977"/>
                  </a:cubicBezTo>
                  <a:close/>
                  <a:moveTo>
                    <a:pt x="8204" y="11989"/>
                  </a:moveTo>
                  <a:cubicBezTo>
                    <a:pt x="8184" y="12020"/>
                    <a:pt x="8199" y="12051"/>
                    <a:pt x="8164" y="12051"/>
                  </a:cubicBezTo>
                  <a:cubicBezTo>
                    <a:pt x="8159" y="12051"/>
                    <a:pt x="8153" y="12050"/>
                    <a:pt x="8145" y="12048"/>
                  </a:cubicBezTo>
                  <a:cubicBezTo>
                    <a:pt x="8168" y="12024"/>
                    <a:pt x="8180" y="12013"/>
                    <a:pt x="8204" y="11989"/>
                  </a:cubicBezTo>
                  <a:close/>
                  <a:moveTo>
                    <a:pt x="12168" y="12016"/>
                  </a:moveTo>
                  <a:cubicBezTo>
                    <a:pt x="12173" y="12016"/>
                    <a:pt x="12178" y="12019"/>
                    <a:pt x="12181" y="12024"/>
                  </a:cubicBezTo>
                  <a:cubicBezTo>
                    <a:pt x="12175" y="12046"/>
                    <a:pt x="12168" y="12053"/>
                    <a:pt x="12157" y="12053"/>
                  </a:cubicBezTo>
                  <a:cubicBezTo>
                    <a:pt x="12145" y="12053"/>
                    <a:pt x="12129" y="12043"/>
                    <a:pt x="12109" y="12036"/>
                  </a:cubicBezTo>
                  <a:cubicBezTo>
                    <a:pt x="12127" y="12036"/>
                    <a:pt x="12152" y="12016"/>
                    <a:pt x="12168" y="12016"/>
                  </a:cubicBezTo>
                  <a:close/>
                  <a:moveTo>
                    <a:pt x="8280" y="11954"/>
                  </a:moveTo>
                  <a:cubicBezTo>
                    <a:pt x="8311" y="11954"/>
                    <a:pt x="8345" y="11969"/>
                    <a:pt x="8383" y="12001"/>
                  </a:cubicBezTo>
                  <a:cubicBezTo>
                    <a:pt x="8335" y="12024"/>
                    <a:pt x="8299" y="12048"/>
                    <a:pt x="8252" y="12060"/>
                  </a:cubicBezTo>
                  <a:cubicBezTo>
                    <a:pt x="8242" y="12051"/>
                    <a:pt x="8240" y="12033"/>
                    <a:pt x="8227" y="12033"/>
                  </a:cubicBezTo>
                  <a:cubicBezTo>
                    <a:pt x="8224" y="12033"/>
                    <a:pt x="8221" y="12034"/>
                    <a:pt x="8216" y="12036"/>
                  </a:cubicBezTo>
                  <a:cubicBezTo>
                    <a:pt x="8228" y="12024"/>
                    <a:pt x="8228" y="12013"/>
                    <a:pt x="8204" y="11989"/>
                  </a:cubicBezTo>
                  <a:cubicBezTo>
                    <a:pt x="8227" y="11966"/>
                    <a:pt x="8252" y="11954"/>
                    <a:pt x="8280" y="11954"/>
                  </a:cubicBezTo>
                  <a:close/>
                  <a:moveTo>
                    <a:pt x="12348" y="12060"/>
                  </a:moveTo>
                  <a:cubicBezTo>
                    <a:pt x="12334" y="12060"/>
                    <a:pt x="12328" y="12064"/>
                    <a:pt x="12328" y="12070"/>
                  </a:cubicBezTo>
                  <a:lnTo>
                    <a:pt x="12328" y="12070"/>
                  </a:lnTo>
                  <a:cubicBezTo>
                    <a:pt x="12334" y="12067"/>
                    <a:pt x="12341" y="12063"/>
                    <a:pt x="12348" y="12060"/>
                  </a:cubicBezTo>
                  <a:close/>
                  <a:moveTo>
                    <a:pt x="9919" y="12084"/>
                  </a:moveTo>
                  <a:cubicBezTo>
                    <a:pt x="9915" y="12084"/>
                    <a:pt x="9913" y="12085"/>
                    <a:pt x="9911" y="12087"/>
                  </a:cubicBezTo>
                  <a:lnTo>
                    <a:pt x="9911" y="12087"/>
                  </a:lnTo>
                  <a:cubicBezTo>
                    <a:pt x="9913" y="12086"/>
                    <a:pt x="9916" y="12085"/>
                    <a:pt x="9919" y="12084"/>
                  </a:cubicBezTo>
                  <a:close/>
                  <a:moveTo>
                    <a:pt x="10383" y="12048"/>
                  </a:moveTo>
                  <a:lnTo>
                    <a:pt x="10383" y="12048"/>
                  </a:lnTo>
                  <a:cubicBezTo>
                    <a:pt x="10322" y="12081"/>
                    <a:pt x="10272" y="12088"/>
                    <a:pt x="10224" y="12088"/>
                  </a:cubicBezTo>
                  <a:cubicBezTo>
                    <a:pt x="10214" y="12088"/>
                    <a:pt x="10205" y="12088"/>
                    <a:pt x="10195" y="12087"/>
                  </a:cubicBezTo>
                  <a:lnTo>
                    <a:pt x="10195" y="12087"/>
                  </a:lnTo>
                  <a:cubicBezTo>
                    <a:pt x="10207" y="12105"/>
                    <a:pt x="10227" y="12110"/>
                    <a:pt x="10250" y="12110"/>
                  </a:cubicBezTo>
                  <a:cubicBezTo>
                    <a:pt x="10300" y="12110"/>
                    <a:pt x="10363" y="12084"/>
                    <a:pt x="10395" y="12084"/>
                  </a:cubicBezTo>
                  <a:cubicBezTo>
                    <a:pt x="10371" y="12084"/>
                    <a:pt x="10359" y="12072"/>
                    <a:pt x="10383" y="12048"/>
                  </a:cubicBezTo>
                  <a:close/>
                  <a:moveTo>
                    <a:pt x="10594" y="12151"/>
                  </a:moveTo>
                  <a:cubicBezTo>
                    <a:pt x="10611" y="12151"/>
                    <a:pt x="10628" y="12159"/>
                    <a:pt x="10645" y="12167"/>
                  </a:cubicBezTo>
                  <a:cubicBezTo>
                    <a:pt x="10621" y="12167"/>
                    <a:pt x="10597" y="12167"/>
                    <a:pt x="10574" y="12155"/>
                  </a:cubicBezTo>
                  <a:cubicBezTo>
                    <a:pt x="10580" y="12152"/>
                    <a:pt x="10587" y="12151"/>
                    <a:pt x="10594" y="12151"/>
                  </a:cubicBezTo>
                  <a:close/>
                  <a:moveTo>
                    <a:pt x="21308" y="8"/>
                  </a:moveTo>
                  <a:cubicBezTo>
                    <a:pt x="21010" y="8"/>
                    <a:pt x="20363" y="124"/>
                    <a:pt x="20372" y="142"/>
                  </a:cubicBezTo>
                  <a:cubicBezTo>
                    <a:pt x="20551" y="118"/>
                    <a:pt x="20730" y="94"/>
                    <a:pt x="20920" y="83"/>
                  </a:cubicBezTo>
                  <a:lnTo>
                    <a:pt x="20920" y="83"/>
                  </a:lnTo>
                  <a:cubicBezTo>
                    <a:pt x="20954" y="167"/>
                    <a:pt x="20570" y="215"/>
                    <a:pt x="20355" y="215"/>
                  </a:cubicBezTo>
                  <a:cubicBezTo>
                    <a:pt x="20267" y="215"/>
                    <a:pt x="20207" y="207"/>
                    <a:pt x="20218" y="190"/>
                  </a:cubicBezTo>
                  <a:cubicBezTo>
                    <a:pt x="20253" y="166"/>
                    <a:pt x="20277" y="142"/>
                    <a:pt x="20301" y="106"/>
                  </a:cubicBezTo>
                  <a:lnTo>
                    <a:pt x="20301" y="106"/>
                  </a:lnTo>
                  <a:cubicBezTo>
                    <a:pt x="20247" y="130"/>
                    <a:pt x="20142" y="148"/>
                    <a:pt x="20052" y="148"/>
                  </a:cubicBezTo>
                  <a:cubicBezTo>
                    <a:pt x="20004" y="148"/>
                    <a:pt x="19961" y="143"/>
                    <a:pt x="19932" y="130"/>
                  </a:cubicBezTo>
                  <a:cubicBezTo>
                    <a:pt x="19991" y="118"/>
                    <a:pt x="20039" y="106"/>
                    <a:pt x="20087" y="106"/>
                  </a:cubicBezTo>
                  <a:cubicBezTo>
                    <a:pt x="20030" y="95"/>
                    <a:pt x="19321" y="94"/>
                    <a:pt x="19268" y="84"/>
                  </a:cubicBezTo>
                  <a:lnTo>
                    <a:pt x="19268" y="84"/>
                  </a:lnTo>
                  <a:cubicBezTo>
                    <a:pt x="19399" y="153"/>
                    <a:pt x="19438" y="384"/>
                    <a:pt x="19287" y="384"/>
                  </a:cubicBezTo>
                  <a:cubicBezTo>
                    <a:pt x="19276" y="384"/>
                    <a:pt x="19265" y="382"/>
                    <a:pt x="19253" y="380"/>
                  </a:cubicBezTo>
                  <a:cubicBezTo>
                    <a:pt x="19206" y="380"/>
                    <a:pt x="18777" y="344"/>
                    <a:pt x="18777" y="273"/>
                  </a:cubicBezTo>
                  <a:cubicBezTo>
                    <a:pt x="18777" y="214"/>
                    <a:pt x="18908" y="214"/>
                    <a:pt x="18920" y="166"/>
                  </a:cubicBezTo>
                  <a:cubicBezTo>
                    <a:pt x="18923" y="157"/>
                    <a:pt x="18896" y="154"/>
                    <a:pt x="18854" y="154"/>
                  </a:cubicBezTo>
                  <a:cubicBezTo>
                    <a:pt x="18753" y="154"/>
                    <a:pt x="18564" y="172"/>
                    <a:pt x="18477" y="172"/>
                  </a:cubicBezTo>
                  <a:cubicBezTo>
                    <a:pt x="18466" y="172"/>
                    <a:pt x="18457" y="171"/>
                    <a:pt x="18450" y="171"/>
                  </a:cubicBezTo>
                  <a:lnTo>
                    <a:pt x="18450" y="171"/>
                  </a:lnTo>
                  <a:cubicBezTo>
                    <a:pt x="18482" y="178"/>
                    <a:pt x="18521" y="180"/>
                    <a:pt x="18551" y="190"/>
                  </a:cubicBezTo>
                  <a:cubicBezTo>
                    <a:pt x="18360" y="202"/>
                    <a:pt x="18229" y="178"/>
                    <a:pt x="18086" y="237"/>
                  </a:cubicBezTo>
                  <a:cubicBezTo>
                    <a:pt x="17991" y="282"/>
                    <a:pt x="17913" y="295"/>
                    <a:pt x="17837" y="295"/>
                  </a:cubicBezTo>
                  <a:cubicBezTo>
                    <a:pt x="17753" y="295"/>
                    <a:pt x="17669" y="279"/>
                    <a:pt x="17562" y="273"/>
                  </a:cubicBezTo>
                  <a:cubicBezTo>
                    <a:pt x="17301" y="261"/>
                    <a:pt x="17039" y="249"/>
                    <a:pt x="16777" y="249"/>
                  </a:cubicBezTo>
                  <a:cubicBezTo>
                    <a:pt x="16708" y="215"/>
                    <a:pt x="16591" y="187"/>
                    <a:pt x="16495" y="187"/>
                  </a:cubicBezTo>
                  <a:cubicBezTo>
                    <a:pt x="16476" y="187"/>
                    <a:pt x="16457" y="188"/>
                    <a:pt x="16440" y="191"/>
                  </a:cubicBezTo>
                  <a:lnTo>
                    <a:pt x="16440" y="191"/>
                  </a:lnTo>
                  <a:cubicBezTo>
                    <a:pt x="16489" y="183"/>
                    <a:pt x="16562" y="178"/>
                    <a:pt x="16562" y="178"/>
                  </a:cubicBezTo>
                  <a:cubicBezTo>
                    <a:pt x="16554" y="164"/>
                    <a:pt x="16527" y="158"/>
                    <a:pt x="16490" y="158"/>
                  </a:cubicBezTo>
                  <a:cubicBezTo>
                    <a:pt x="16370" y="158"/>
                    <a:pt x="16144" y="216"/>
                    <a:pt x="16098" y="225"/>
                  </a:cubicBezTo>
                  <a:cubicBezTo>
                    <a:pt x="16125" y="257"/>
                    <a:pt x="16178" y="267"/>
                    <a:pt x="16240" y="267"/>
                  </a:cubicBezTo>
                  <a:cubicBezTo>
                    <a:pt x="16369" y="267"/>
                    <a:pt x="16538" y="222"/>
                    <a:pt x="16610" y="214"/>
                  </a:cubicBezTo>
                  <a:lnTo>
                    <a:pt x="16610" y="214"/>
                  </a:lnTo>
                  <a:cubicBezTo>
                    <a:pt x="16610" y="336"/>
                    <a:pt x="16224" y="386"/>
                    <a:pt x="15985" y="386"/>
                  </a:cubicBezTo>
                  <a:cubicBezTo>
                    <a:pt x="15875" y="386"/>
                    <a:pt x="15797" y="375"/>
                    <a:pt x="15800" y="356"/>
                  </a:cubicBezTo>
                  <a:lnTo>
                    <a:pt x="15800" y="356"/>
                  </a:lnTo>
                  <a:cubicBezTo>
                    <a:pt x="15800" y="356"/>
                    <a:pt x="15074" y="440"/>
                    <a:pt x="14991" y="440"/>
                  </a:cubicBezTo>
                  <a:cubicBezTo>
                    <a:pt x="14765" y="428"/>
                    <a:pt x="14872" y="344"/>
                    <a:pt x="14824" y="309"/>
                  </a:cubicBezTo>
                  <a:cubicBezTo>
                    <a:pt x="14860" y="304"/>
                    <a:pt x="14895" y="302"/>
                    <a:pt x="14930" y="302"/>
                  </a:cubicBezTo>
                  <a:cubicBezTo>
                    <a:pt x="15070" y="302"/>
                    <a:pt x="15205" y="333"/>
                    <a:pt x="15348" y="333"/>
                  </a:cubicBezTo>
                  <a:cubicBezTo>
                    <a:pt x="15288" y="333"/>
                    <a:pt x="15217" y="321"/>
                    <a:pt x="15157" y="309"/>
                  </a:cubicBezTo>
                  <a:cubicBezTo>
                    <a:pt x="15213" y="295"/>
                    <a:pt x="15277" y="289"/>
                    <a:pt x="15342" y="289"/>
                  </a:cubicBezTo>
                  <a:cubicBezTo>
                    <a:pt x="15388" y="289"/>
                    <a:pt x="15434" y="292"/>
                    <a:pt x="15479" y="297"/>
                  </a:cubicBezTo>
                  <a:cubicBezTo>
                    <a:pt x="15356" y="263"/>
                    <a:pt x="15226" y="252"/>
                    <a:pt x="15094" y="252"/>
                  </a:cubicBezTo>
                  <a:cubicBezTo>
                    <a:pt x="14905" y="252"/>
                    <a:pt x="14713" y="273"/>
                    <a:pt x="14538" y="273"/>
                  </a:cubicBezTo>
                  <a:cubicBezTo>
                    <a:pt x="14550" y="202"/>
                    <a:pt x="14550" y="142"/>
                    <a:pt x="14514" y="94"/>
                  </a:cubicBezTo>
                  <a:cubicBezTo>
                    <a:pt x="14514" y="118"/>
                    <a:pt x="14503" y="130"/>
                    <a:pt x="14467" y="142"/>
                  </a:cubicBezTo>
                  <a:cubicBezTo>
                    <a:pt x="14514" y="142"/>
                    <a:pt x="14526" y="166"/>
                    <a:pt x="14526" y="214"/>
                  </a:cubicBezTo>
                  <a:cubicBezTo>
                    <a:pt x="14517" y="216"/>
                    <a:pt x="14510" y="218"/>
                    <a:pt x="14503" y="218"/>
                  </a:cubicBezTo>
                  <a:cubicBezTo>
                    <a:pt x="14484" y="218"/>
                    <a:pt x="14473" y="205"/>
                    <a:pt x="14455" y="178"/>
                  </a:cubicBezTo>
                  <a:lnTo>
                    <a:pt x="14455" y="178"/>
                  </a:lnTo>
                  <a:cubicBezTo>
                    <a:pt x="14503" y="261"/>
                    <a:pt x="14122" y="249"/>
                    <a:pt x="14050" y="261"/>
                  </a:cubicBezTo>
                  <a:cubicBezTo>
                    <a:pt x="14035" y="208"/>
                    <a:pt x="14092" y="170"/>
                    <a:pt x="14144" y="170"/>
                  </a:cubicBezTo>
                  <a:cubicBezTo>
                    <a:pt x="14171" y="170"/>
                    <a:pt x="14198" y="180"/>
                    <a:pt x="14212" y="205"/>
                  </a:cubicBezTo>
                  <a:lnTo>
                    <a:pt x="14212" y="205"/>
                  </a:lnTo>
                  <a:cubicBezTo>
                    <a:pt x="14212" y="204"/>
                    <a:pt x="14211" y="204"/>
                    <a:pt x="14211" y="204"/>
                  </a:cubicBezTo>
                  <a:lnTo>
                    <a:pt x="14211" y="204"/>
                  </a:lnTo>
                  <a:cubicBezTo>
                    <a:pt x="14213" y="206"/>
                    <a:pt x="14215" y="210"/>
                    <a:pt x="14217" y="214"/>
                  </a:cubicBezTo>
                  <a:cubicBezTo>
                    <a:pt x="14215" y="210"/>
                    <a:pt x="14214" y="207"/>
                    <a:pt x="14212" y="205"/>
                  </a:cubicBezTo>
                  <a:lnTo>
                    <a:pt x="14212" y="205"/>
                  </a:lnTo>
                  <a:cubicBezTo>
                    <a:pt x="14227" y="214"/>
                    <a:pt x="14241" y="227"/>
                    <a:pt x="14253" y="227"/>
                  </a:cubicBezTo>
                  <a:cubicBezTo>
                    <a:pt x="14262" y="227"/>
                    <a:pt x="14270" y="220"/>
                    <a:pt x="14276" y="202"/>
                  </a:cubicBezTo>
                  <a:cubicBezTo>
                    <a:pt x="14264" y="190"/>
                    <a:pt x="14253" y="178"/>
                    <a:pt x="14241" y="166"/>
                  </a:cubicBezTo>
                  <a:cubicBezTo>
                    <a:pt x="14276" y="118"/>
                    <a:pt x="14324" y="106"/>
                    <a:pt x="14384" y="94"/>
                  </a:cubicBezTo>
                  <a:cubicBezTo>
                    <a:pt x="14372" y="72"/>
                    <a:pt x="14354" y="64"/>
                    <a:pt x="14334" y="64"/>
                  </a:cubicBezTo>
                  <a:cubicBezTo>
                    <a:pt x="14292" y="64"/>
                    <a:pt x="14244" y="102"/>
                    <a:pt x="14253" y="118"/>
                  </a:cubicBezTo>
                  <a:cubicBezTo>
                    <a:pt x="14229" y="83"/>
                    <a:pt x="14193" y="59"/>
                    <a:pt x="14145" y="35"/>
                  </a:cubicBezTo>
                  <a:cubicBezTo>
                    <a:pt x="14145" y="58"/>
                    <a:pt x="14134" y="70"/>
                    <a:pt x="14110" y="71"/>
                  </a:cubicBezTo>
                  <a:lnTo>
                    <a:pt x="14110" y="71"/>
                  </a:lnTo>
                  <a:cubicBezTo>
                    <a:pt x="14110" y="70"/>
                    <a:pt x="14110" y="70"/>
                    <a:pt x="14110" y="70"/>
                  </a:cubicBezTo>
                  <a:cubicBezTo>
                    <a:pt x="14110" y="70"/>
                    <a:pt x="14110" y="70"/>
                    <a:pt x="14110" y="71"/>
                  </a:cubicBezTo>
                  <a:cubicBezTo>
                    <a:pt x="14110" y="71"/>
                    <a:pt x="14110" y="71"/>
                    <a:pt x="14110" y="71"/>
                  </a:cubicBezTo>
                  <a:lnTo>
                    <a:pt x="14110" y="71"/>
                  </a:lnTo>
                  <a:cubicBezTo>
                    <a:pt x="14113" y="74"/>
                    <a:pt x="14120" y="90"/>
                    <a:pt x="14127" y="108"/>
                  </a:cubicBezTo>
                  <a:lnTo>
                    <a:pt x="14127" y="108"/>
                  </a:lnTo>
                  <a:cubicBezTo>
                    <a:pt x="14111" y="137"/>
                    <a:pt x="14092" y="147"/>
                    <a:pt x="14074" y="147"/>
                  </a:cubicBezTo>
                  <a:cubicBezTo>
                    <a:pt x="14052" y="147"/>
                    <a:pt x="14033" y="131"/>
                    <a:pt x="14026" y="118"/>
                  </a:cubicBezTo>
                  <a:cubicBezTo>
                    <a:pt x="14014" y="130"/>
                    <a:pt x="14003" y="142"/>
                    <a:pt x="13991" y="154"/>
                  </a:cubicBezTo>
                  <a:cubicBezTo>
                    <a:pt x="13991" y="118"/>
                    <a:pt x="13931" y="83"/>
                    <a:pt x="13979" y="71"/>
                  </a:cubicBezTo>
                  <a:cubicBezTo>
                    <a:pt x="13967" y="68"/>
                    <a:pt x="13952" y="67"/>
                    <a:pt x="13933" y="67"/>
                  </a:cubicBezTo>
                  <a:cubicBezTo>
                    <a:pt x="13829" y="67"/>
                    <a:pt x="13626" y="99"/>
                    <a:pt x="13488" y="99"/>
                  </a:cubicBezTo>
                  <a:cubicBezTo>
                    <a:pt x="13411" y="99"/>
                    <a:pt x="13355" y="89"/>
                    <a:pt x="13348" y="59"/>
                  </a:cubicBezTo>
                  <a:cubicBezTo>
                    <a:pt x="13324" y="0"/>
                    <a:pt x="13049" y="22"/>
                    <a:pt x="12994" y="12"/>
                  </a:cubicBezTo>
                  <a:lnTo>
                    <a:pt x="12994" y="12"/>
                  </a:lnTo>
                  <a:cubicBezTo>
                    <a:pt x="13001" y="19"/>
                    <a:pt x="12833" y="90"/>
                    <a:pt x="12831" y="90"/>
                  </a:cubicBezTo>
                  <a:cubicBezTo>
                    <a:pt x="12831" y="90"/>
                    <a:pt x="12835" y="88"/>
                    <a:pt x="12847" y="83"/>
                  </a:cubicBezTo>
                  <a:lnTo>
                    <a:pt x="12847" y="83"/>
                  </a:lnTo>
                  <a:cubicBezTo>
                    <a:pt x="12832" y="85"/>
                    <a:pt x="12712" y="94"/>
                    <a:pt x="12669" y="94"/>
                  </a:cubicBezTo>
                  <a:cubicBezTo>
                    <a:pt x="12672" y="87"/>
                    <a:pt x="12663" y="84"/>
                    <a:pt x="12646" y="84"/>
                  </a:cubicBezTo>
                  <a:cubicBezTo>
                    <a:pt x="12612" y="84"/>
                    <a:pt x="12545" y="95"/>
                    <a:pt x="12483" y="95"/>
                  </a:cubicBezTo>
                  <a:cubicBezTo>
                    <a:pt x="12440" y="95"/>
                    <a:pt x="12398" y="90"/>
                    <a:pt x="12371" y="71"/>
                  </a:cubicBezTo>
                  <a:lnTo>
                    <a:pt x="12371" y="71"/>
                  </a:lnTo>
                  <a:cubicBezTo>
                    <a:pt x="12389" y="93"/>
                    <a:pt x="12390" y="100"/>
                    <a:pt x="12384" y="100"/>
                  </a:cubicBezTo>
                  <a:cubicBezTo>
                    <a:pt x="12373" y="100"/>
                    <a:pt x="12339" y="78"/>
                    <a:pt x="12324" y="71"/>
                  </a:cubicBezTo>
                  <a:cubicBezTo>
                    <a:pt x="12312" y="71"/>
                    <a:pt x="12312" y="71"/>
                    <a:pt x="12300" y="83"/>
                  </a:cubicBezTo>
                  <a:cubicBezTo>
                    <a:pt x="12300" y="122"/>
                    <a:pt x="12286" y="133"/>
                    <a:pt x="12264" y="133"/>
                  </a:cubicBezTo>
                  <a:cubicBezTo>
                    <a:pt x="12234" y="133"/>
                    <a:pt x="12188" y="109"/>
                    <a:pt x="12148" y="109"/>
                  </a:cubicBezTo>
                  <a:cubicBezTo>
                    <a:pt x="12115" y="109"/>
                    <a:pt x="12086" y="126"/>
                    <a:pt x="12074" y="190"/>
                  </a:cubicBezTo>
                  <a:cubicBezTo>
                    <a:pt x="12074" y="192"/>
                    <a:pt x="12072" y="193"/>
                    <a:pt x="12070" y="193"/>
                  </a:cubicBezTo>
                  <a:cubicBezTo>
                    <a:pt x="12058" y="193"/>
                    <a:pt x="12022" y="170"/>
                    <a:pt x="12002" y="130"/>
                  </a:cubicBezTo>
                  <a:cubicBezTo>
                    <a:pt x="11978" y="154"/>
                    <a:pt x="11967" y="178"/>
                    <a:pt x="11943" y="202"/>
                  </a:cubicBezTo>
                  <a:cubicBezTo>
                    <a:pt x="11907" y="178"/>
                    <a:pt x="11907" y="142"/>
                    <a:pt x="11931" y="106"/>
                  </a:cubicBezTo>
                  <a:lnTo>
                    <a:pt x="11931" y="106"/>
                  </a:lnTo>
                  <a:cubicBezTo>
                    <a:pt x="11895" y="142"/>
                    <a:pt x="11847" y="154"/>
                    <a:pt x="11800" y="190"/>
                  </a:cubicBezTo>
                  <a:cubicBezTo>
                    <a:pt x="11740" y="166"/>
                    <a:pt x="11228" y="118"/>
                    <a:pt x="11252" y="83"/>
                  </a:cubicBezTo>
                  <a:lnTo>
                    <a:pt x="11252" y="83"/>
                  </a:lnTo>
                  <a:cubicBezTo>
                    <a:pt x="11241" y="88"/>
                    <a:pt x="11229" y="90"/>
                    <a:pt x="11217" y="90"/>
                  </a:cubicBezTo>
                  <a:cubicBezTo>
                    <a:pt x="11200" y="90"/>
                    <a:pt x="11183" y="87"/>
                    <a:pt x="11167" y="87"/>
                  </a:cubicBezTo>
                  <a:cubicBezTo>
                    <a:pt x="11145" y="87"/>
                    <a:pt x="11125" y="92"/>
                    <a:pt x="11109" y="118"/>
                  </a:cubicBezTo>
                  <a:cubicBezTo>
                    <a:pt x="11085" y="83"/>
                    <a:pt x="11085" y="59"/>
                    <a:pt x="11097" y="47"/>
                  </a:cubicBezTo>
                  <a:cubicBezTo>
                    <a:pt x="11074" y="47"/>
                    <a:pt x="10943" y="190"/>
                    <a:pt x="10943" y="202"/>
                  </a:cubicBezTo>
                  <a:cubicBezTo>
                    <a:pt x="10919" y="178"/>
                    <a:pt x="10919" y="166"/>
                    <a:pt x="10955" y="154"/>
                  </a:cubicBezTo>
                  <a:cubicBezTo>
                    <a:pt x="10934" y="152"/>
                    <a:pt x="10914" y="151"/>
                    <a:pt x="10893" y="151"/>
                  </a:cubicBezTo>
                  <a:cubicBezTo>
                    <a:pt x="10806" y="151"/>
                    <a:pt x="10720" y="168"/>
                    <a:pt x="10633" y="178"/>
                  </a:cubicBezTo>
                  <a:cubicBezTo>
                    <a:pt x="10622" y="194"/>
                    <a:pt x="10593" y="203"/>
                    <a:pt x="10557" y="203"/>
                  </a:cubicBezTo>
                  <a:cubicBezTo>
                    <a:pt x="10515" y="203"/>
                    <a:pt x="10463" y="191"/>
                    <a:pt x="10419" y="166"/>
                  </a:cubicBezTo>
                  <a:cubicBezTo>
                    <a:pt x="10408" y="205"/>
                    <a:pt x="10400" y="218"/>
                    <a:pt x="10390" y="218"/>
                  </a:cubicBezTo>
                  <a:cubicBezTo>
                    <a:pt x="10374" y="218"/>
                    <a:pt x="10354" y="176"/>
                    <a:pt x="10316" y="176"/>
                  </a:cubicBezTo>
                  <a:cubicBezTo>
                    <a:pt x="10305" y="176"/>
                    <a:pt x="10291" y="180"/>
                    <a:pt x="10276" y="190"/>
                  </a:cubicBezTo>
                  <a:cubicBezTo>
                    <a:pt x="10288" y="202"/>
                    <a:pt x="10288" y="202"/>
                    <a:pt x="10300" y="214"/>
                  </a:cubicBezTo>
                  <a:cubicBezTo>
                    <a:pt x="10299" y="214"/>
                    <a:pt x="10298" y="214"/>
                    <a:pt x="10297" y="214"/>
                  </a:cubicBezTo>
                  <a:cubicBezTo>
                    <a:pt x="10277" y="214"/>
                    <a:pt x="10159" y="93"/>
                    <a:pt x="10204" y="59"/>
                  </a:cubicBezTo>
                  <a:cubicBezTo>
                    <a:pt x="10189" y="50"/>
                    <a:pt x="10179" y="47"/>
                    <a:pt x="10173" y="47"/>
                  </a:cubicBezTo>
                  <a:cubicBezTo>
                    <a:pt x="10143" y="47"/>
                    <a:pt x="10182" y="120"/>
                    <a:pt x="10133" y="130"/>
                  </a:cubicBezTo>
                  <a:cubicBezTo>
                    <a:pt x="10112" y="82"/>
                    <a:pt x="10095" y="67"/>
                    <a:pt x="10078" y="67"/>
                  </a:cubicBezTo>
                  <a:cubicBezTo>
                    <a:pt x="10046" y="67"/>
                    <a:pt x="10016" y="119"/>
                    <a:pt x="9972" y="119"/>
                  </a:cubicBezTo>
                  <a:cubicBezTo>
                    <a:pt x="9956" y="119"/>
                    <a:pt x="9939" y="112"/>
                    <a:pt x="9919" y="94"/>
                  </a:cubicBezTo>
                  <a:lnTo>
                    <a:pt x="9919" y="94"/>
                  </a:lnTo>
                  <a:cubicBezTo>
                    <a:pt x="9946" y="131"/>
                    <a:pt x="9758" y="146"/>
                    <a:pt x="9652" y="146"/>
                  </a:cubicBezTo>
                  <a:cubicBezTo>
                    <a:pt x="9619" y="146"/>
                    <a:pt x="9594" y="145"/>
                    <a:pt x="9585" y="142"/>
                  </a:cubicBezTo>
                  <a:cubicBezTo>
                    <a:pt x="9556" y="127"/>
                    <a:pt x="9493" y="119"/>
                    <a:pt x="9426" y="119"/>
                  </a:cubicBezTo>
                  <a:cubicBezTo>
                    <a:pt x="9332" y="119"/>
                    <a:pt x="9227" y="136"/>
                    <a:pt x="9192" y="178"/>
                  </a:cubicBezTo>
                  <a:cubicBezTo>
                    <a:pt x="9157" y="154"/>
                    <a:pt x="9133" y="139"/>
                    <a:pt x="9106" y="139"/>
                  </a:cubicBezTo>
                  <a:cubicBezTo>
                    <a:pt x="9079" y="139"/>
                    <a:pt x="9050" y="154"/>
                    <a:pt x="9002" y="190"/>
                  </a:cubicBezTo>
                  <a:cubicBezTo>
                    <a:pt x="8955" y="126"/>
                    <a:pt x="8841" y="96"/>
                    <a:pt x="8722" y="96"/>
                  </a:cubicBezTo>
                  <a:cubicBezTo>
                    <a:pt x="8597" y="96"/>
                    <a:pt x="8468" y="129"/>
                    <a:pt x="8407" y="190"/>
                  </a:cubicBezTo>
                  <a:cubicBezTo>
                    <a:pt x="8502" y="202"/>
                    <a:pt x="8383" y="249"/>
                    <a:pt x="8430" y="273"/>
                  </a:cubicBezTo>
                  <a:cubicBezTo>
                    <a:pt x="8395" y="273"/>
                    <a:pt x="8383" y="273"/>
                    <a:pt x="8359" y="237"/>
                  </a:cubicBezTo>
                  <a:cubicBezTo>
                    <a:pt x="8367" y="229"/>
                    <a:pt x="8370" y="220"/>
                    <a:pt x="8375" y="220"/>
                  </a:cubicBezTo>
                  <a:cubicBezTo>
                    <a:pt x="8377" y="220"/>
                    <a:pt x="8379" y="222"/>
                    <a:pt x="8383" y="225"/>
                  </a:cubicBezTo>
                  <a:cubicBezTo>
                    <a:pt x="8407" y="130"/>
                    <a:pt x="7811" y="106"/>
                    <a:pt x="7752" y="106"/>
                  </a:cubicBezTo>
                  <a:cubicBezTo>
                    <a:pt x="7752" y="130"/>
                    <a:pt x="7764" y="142"/>
                    <a:pt x="7764" y="166"/>
                  </a:cubicBezTo>
                  <a:cubicBezTo>
                    <a:pt x="7765" y="167"/>
                    <a:pt x="7764" y="167"/>
                    <a:pt x="7764" y="167"/>
                  </a:cubicBezTo>
                  <a:cubicBezTo>
                    <a:pt x="7756" y="167"/>
                    <a:pt x="7697" y="139"/>
                    <a:pt x="7690" y="125"/>
                  </a:cubicBezTo>
                  <a:lnTo>
                    <a:pt x="7690" y="125"/>
                  </a:lnTo>
                  <a:cubicBezTo>
                    <a:pt x="7670" y="136"/>
                    <a:pt x="7646" y="150"/>
                    <a:pt x="7635" y="150"/>
                  </a:cubicBezTo>
                  <a:cubicBezTo>
                    <a:pt x="7629" y="150"/>
                    <a:pt x="7627" y="145"/>
                    <a:pt x="7633" y="130"/>
                  </a:cubicBezTo>
                  <a:cubicBezTo>
                    <a:pt x="7645" y="118"/>
                    <a:pt x="7656" y="106"/>
                    <a:pt x="7668" y="83"/>
                  </a:cubicBezTo>
                  <a:cubicBezTo>
                    <a:pt x="7656" y="83"/>
                    <a:pt x="7645" y="94"/>
                    <a:pt x="7633" y="94"/>
                  </a:cubicBezTo>
                  <a:cubicBezTo>
                    <a:pt x="7616" y="117"/>
                    <a:pt x="7589" y="126"/>
                    <a:pt x="7557" y="126"/>
                  </a:cubicBezTo>
                  <a:cubicBezTo>
                    <a:pt x="7549" y="126"/>
                    <a:pt x="7540" y="125"/>
                    <a:pt x="7531" y="124"/>
                  </a:cubicBezTo>
                  <a:lnTo>
                    <a:pt x="7531" y="124"/>
                  </a:lnTo>
                  <a:lnTo>
                    <a:pt x="7537" y="130"/>
                  </a:lnTo>
                  <a:cubicBezTo>
                    <a:pt x="7530" y="134"/>
                    <a:pt x="7526" y="135"/>
                    <a:pt x="7522" y="135"/>
                  </a:cubicBezTo>
                  <a:cubicBezTo>
                    <a:pt x="7516" y="135"/>
                    <a:pt x="7517" y="129"/>
                    <a:pt x="7522" y="123"/>
                  </a:cubicBezTo>
                  <a:lnTo>
                    <a:pt x="7522" y="123"/>
                  </a:lnTo>
                  <a:cubicBezTo>
                    <a:pt x="7525" y="123"/>
                    <a:pt x="7528" y="124"/>
                    <a:pt x="7531" y="124"/>
                  </a:cubicBezTo>
                  <a:lnTo>
                    <a:pt x="7531" y="124"/>
                  </a:lnTo>
                  <a:lnTo>
                    <a:pt x="7526" y="118"/>
                  </a:lnTo>
                  <a:cubicBezTo>
                    <a:pt x="7524" y="120"/>
                    <a:pt x="7523" y="121"/>
                    <a:pt x="7522" y="123"/>
                  </a:cubicBezTo>
                  <a:lnTo>
                    <a:pt x="7522" y="123"/>
                  </a:lnTo>
                  <a:cubicBezTo>
                    <a:pt x="7493" y="118"/>
                    <a:pt x="7462" y="108"/>
                    <a:pt x="7430" y="94"/>
                  </a:cubicBezTo>
                  <a:lnTo>
                    <a:pt x="7430" y="94"/>
                  </a:lnTo>
                  <a:cubicBezTo>
                    <a:pt x="7454" y="166"/>
                    <a:pt x="7406" y="154"/>
                    <a:pt x="7430" y="202"/>
                  </a:cubicBezTo>
                  <a:cubicBezTo>
                    <a:pt x="7399" y="145"/>
                    <a:pt x="7348" y="125"/>
                    <a:pt x="7291" y="125"/>
                  </a:cubicBezTo>
                  <a:cubicBezTo>
                    <a:pt x="7156" y="125"/>
                    <a:pt x="6984" y="237"/>
                    <a:pt x="6942" y="237"/>
                  </a:cubicBezTo>
                  <a:cubicBezTo>
                    <a:pt x="6966" y="130"/>
                    <a:pt x="6859" y="178"/>
                    <a:pt x="6823" y="106"/>
                  </a:cubicBezTo>
                  <a:lnTo>
                    <a:pt x="6823" y="106"/>
                  </a:lnTo>
                  <a:cubicBezTo>
                    <a:pt x="6847" y="154"/>
                    <a:pt x="6680" y="118"/>
                    <a:pt x="6740" y="190"/>
                  </a:cubicBezTo>
                  <a:cubicBezTo>
                    <a:pt x="6662" y="179"/>
                    <a:pt x="6532" y="105"/>
                    <a:pt x="6399" y="105"/>
                  </a:cubicBezTo>
                  <a:cubicBezTo>
                    <a:pt x="6390" y="105"/>
                    <a:pt x="6380" y="106"/>
                    <a:pt x="6371" y="106"/>
                  </a:cubicBezTo>
                  <a:cubicBezTo>
                    <a:pt x="6383" y="130"/>
                    <a:pt x="6383" y="154"/>
                    <a:pt x="6359" y="166"/>
                  </a:cubicBezTo>
                  <a:cubicBezTo>
                    <a:pt x="6347" y="142"/>
                    <a:pt x="6323" y="118"/>
                    <a:pt x="6299" y="94"/>
                  </a:cubicBezTo>
                  <a:cubicBezTo>
                    <a:pt x="6199" y="123"/>
                    <a:pt x="6025" y="165"/>
                    <a:pt x="5851" y="165"/>
                  </a:cubicBezTo>
                  <a:cubicBezTo>
                    <a:pt x="5736" y="165"/>
                    <a:pt x="5621" y="147"/>
                    <a:pt x="5527" y="95"/>
                  </a:cubicBezTo>
                  <a:lnTo>
                    <a:pt x="5527" y="95"/>
                  </a:lnTo>
                  <a:cubicBezTo>
                    <a:pt x="5547" y="107"/>
                    <a:pt x="5502" y="131"/>
                    <a:pt x="5513" y="178"/>
                  </a:cubicBezTo>
                  <a:cubicBezTo>
                    <a:pt x="5491" y="163"/>
                    <a:pt x="5420" y="135"/>
                    <a:pt x="5362" y="135"/>
                  </a:cubicBezTo>
                  <a:cubicBezTo>
                    <a:pt x="5326" y="135"/>
                    <a:pt x="5296" y="146"/>
                    <a:pt x="5287" y="178"/>
                  </a:cubicBezTo>
                  <a:cubicBezTo>
                    <a:pt x="5306" y="187"/>
                    <a:pt x="5396" y="440"/>
                    <a:pt x="5499" y="440"/>
                  </a:cubicBezTo>
                  <a:cubicBezTo>
                    <a:pt x="5523" y="440"/>
                    <a:pt x="5548" y="426"/>
                    <a:pt x="5573" y="392"/>
                  </a:cubicBezTo>
                  <a:cubicBezTo>
                    <a:pt x="5585" y="416"/>
                    <a:pt x="5573" y="428"/>
                    <a:pt x="5573" y="440"/>
                  </a:cubicBezTo>
                  <a:cubicBezTo>
                    <a:pt x="5587" y="415"/>
                    <a:pt x="5619" y="406"/>
                    <a:pt x="5660" y="406"/>
                  </a:cubicBezTo>
                  <a:cubicBezTo>
                    <a:pt x="5759" y="406"/>
                    <a:pt x="5907" y="459"/>
                    <a:pt x="5966" y="475"/>
                  </a:cubicBezTo>
                  <a:cubicBezTo>
                    <a:pt x="5966" y="453"/>
                    <a:pt x="5947" y="426"/>
                    <a:pt x="5953" y="426"/>
                  </a:cubicBezTo>
                  <a:cubicBezTo>
                    <a:pt x="5957" y="426"/>
                    <a:pt x="5970" y="436"/>
                    <a:pt x="6002" y="464"/>
                  </a:cubicBezTo>
                  <a:cubicBezTo>
                    <a:pt x="6009" y="451"/>
                    <a:pt x="6010" y="444"/>
                    <a:pt x="6007" y="439"/>
                  </a:cubicBezTo>
                  <a:lnTo>
                    <a:pt x="6007" y="439"/>
                  </a:lnTo>
                  <a:cubicBezTo>
                    <a:pt x="6039" y="453"/>
                    <a:pt x="6080" y="459"/>
                    <a:pt x="6119" y="459"/>
                  </a:cubicBezTo>
                  <a:cubicBezTo>
                    <a:pt x="6180" y="459"/>
                    <a:pt x="6234" y="445"/>
                    <a:pt x="6240" y="428"/>
                  </a:cubicBezTo>
                  <a:cubicBezTo>
                    <a:pt x="6299" y="464"/>
                    <a:pt x="6311" y="487"/>
                    <a:pt x="6263" y="499"/>
                  </a:cubicBezTo>
                  <a:lnTo>
                    <a:pt x="6383" y="499"/>
                  </a:lnTo>
                  <a:cubicBezTo>
                    <a:pt x="6371" y="487"/>
                    <a:pt x="6359" y="487"/>
                    <a:pt x="6335" y="475"/>
                  </a:cubicBezTo>
                  <a:cubicBezTo>
                    <a:pt x="6549" y="440"/>
                    <a:pt x="6715" y="452"/>
                    <a:pt x="6905" y="428"/>
                  </a:cubicBezTo>
                  <a:lnTo>
                    <a:pt x="6905" y="428"/>
                  </a:lnTo>
                  <a:cubicBezTo>
                    <a:pt x="6910" y="428"/>
                    <a:pt x="6917" y="428"/>
                    <a:pt x="6923" y="428"/>
                  </a:cubicBezTo>
                  <a:cubicBezTo>
                    <a:pt x="6975" y="428"/>
                    <a:pt x="7031" y="434"/>
                    <a:pt x="6990" y="464"/>
                  </a:cubicBezTo>
                  <a:cubicBezTo>
                    <a:pt x="7034" y="449"/>
                    <a:pt x="7157" y="415"/>
                    <a:pt x="7255" y="415"/>
                  </a:cubicBezTo>
                  <a:cubicBezTo>
                    <a:pt x="7315" y="415"/>
                    <a:pt x="7365" y="428"/>
                    <a:pt x="7383" y="464"/>
                  </a:cubicBezTo>
                  <a:cubicBezTo>
                    <a:pt x="7395" y="440"/>
                    <a:pt x="7395" y="416"/>
                    <a:pt x="7371" y="404"/>
                  </a:cubicBezTo>
                  <a:cubicBezTo>
                    <a:pt x="7382" y="404"/>
                    <a:pt x="7560" y="453"/>
                    <a:pt x="7529" y="453"/>
                  </a:cubicBezTo>
                  <a:cubicBezTo>
                    <a:pt x="7526" y="453"/>
                    <a:pt x="7521" y="453"/>
                    <a:pt x="7514" y="452"/>
                  </a:cubicBezTo>
                  <a:lnTo>
                    <a:pt x="7514" y="452"/>
                  </a:lnTo>
                  <a:cubicBezTo>
                    <a:pt x="7524" y="459"/>
                    <a:pt x="7543" y="463"/>
                    <a:pt x="7563" y="463"/>
                  </a:cubicBezTo>
                  <a:cubicBezTo>
                    <a:pt x="7611" y="463"/>
                    <a:pt x="7668" y="442"/>
                    <a:pt x="7668" y="392"/>
                  </a:cubicBezTo>
                  <a:lnTo>
                    <a:pt x="7668" y="392"/>
                  </a:lnTo>
                  <a:cubicBezTo>
                    <a:pt x="7645" y="404"/>
                    <a:pt x="7621" y="404"/>
                    <a:pt x="7597" y="416"/>
                  </a:cubicBezTo>
                  <a:cubicBezTo>
                    <a:pt x="7543" y="376"/>
                    <a:pt x="7568" y="366"/>
                    <a:pt x="7615" y="366"/>
                  </a:cubicBezTo>
                  <a:cubicBezTo>
                    <a:pt x="7654" y="366"/>
                    <a:pt x="7710" y="373"/>
                    <a:pt x="7744" y="375"/>
                  </a:cubicBezTo>
                  <a:lnTo>
                    <a:pt x="7744" y="375"/>
                  </a:lnTo>
                  <a:cubicBezTo>
                    <a:pt x="7741" y="381"/>
                    <a:pt x="7739" y="385"/>
                    <a:pt x="7737" y="389"/>
                  </a:cubicBezTo>
                  <a:lnTo>
                    <a:pt x="7737" y="389"/>
                  </a:lnTo>
                  <a:cubicBezTo>
                    <a:pt x="7740" y="388"/>
                    <a:pt x="7742" y="388"/>
                    <a:pt x="7745" y="388"/>
                  </a:cubicBezTo>
                  <a:cubicBezTo>
                    <a:pt x="7753" y="388"/>
                    <a:pt x="7763" y="392"/>
                    <a:pt x="7776" y="404"/>
                  </a:cubicBezTo>
                  <a:cubicBezTo>
                    <a:pt x="7764" y="464"/>
                    <a:pt x="7668" y="440"/>
                    <a:pt x="7633" y="464"/>
                  </a:cubicBezTo>
                  <a:cubicBezTo>
                    <a:pt x="7638" y="471"/>
                    <a:pt x="7645" y="474"/>
                    <a:pt x="7652" y="474"/>
                  </a:cubicBezTo>
                  <a:cubicBezTo>
                    <a:pt x="7668" y="474"/>
                    <a:pt x="7685" y="463"/>
                    <a:pt x="7693" y="463"/>
                  </a:cubicBezTo>
                  <a:cubicBezTo>
                    <a:pt x="7699" y="463"/>
                    <a:pt x="7700" y="468"/>
                    <a:pt x="7692" y="487"/>
                  </a:cubicBezTo>
                  <a:cubicBezTo>
                    <a:pt x="7704" y="459"/>
                    <a:pt x="7720" y="451"/>
                    <a:pt x="7736" y="451"/>
                  </a:cubicBezTo>
                  <a:cubicBezTo>
                    <a:pt x="7754" y="451"/>
                    <a:pt x="7774" y="461"/>
                    <a:pt x="7794" y="461"/>
                  </a:cubicBezTo>
                  <a:cubicBezTo>
                    <a:pt x="7808" y="461"/>
                    <a:pt x="7822" y="456"/>
                    <a:pt x="7835" y="440"/>
                  </a:cubicBezTo>
                  <a:lnTo>
                    <a:pt x="7835" y="440"/>
                  </a:lnTo>
                  <a:cubicBezTo>
                    <a:pt x="7835" y="457"/>
                    <a:pt x="7833" y="465"/>
                    <a:pt x="7832" y="468"/>
                  </a:cubicBezTo>
                  <a:lnTo>
                    <a:pt x="7832" y="468"/>
                  </a:lnTo>
                  <a:cubicBezTo>
                    <a:pt x="7835" y="464"/>
                    <a:pt x="7847" y="452"/>
                    <a:pt x="7883" y="452"/>
                  </a:cubicBezTo>
                  <a:cubicBezTo>
                    <a:pt x="7871" y="464"/>
                    <a:pt x="7859" y="487"/>
                    <a:pt x="7847" y="499"/>
                  </a:cubicBezTo>
                  <a:cubicBezTo>
                    <a:pt x="7877" y="499"/>
                    <a:pt x="7906" y="499"/>
                    <a:pt x="7933" y="502"/>
                  </a:cubicBezTo>
                  <a:lnTo>
                    <a:pt x="7933" y="502"/>
                  </a:lnTo>
                  <a:cubicBezTo>
                    <a:pt x="7933" y="488"/>
                    <a:pt x="7955" y="461"/>
                    <a:pt x="7918" y="440"/>
                  </a:cubicBezTo>
                  <a:cubicBezTo>
                    <a:pt x="7934" y="433"/>
                    <a:pt x="7947" y="430"/>
                    <a:pt x="7958" y="430"/>
                  </a:cubicBezTo>
                  <a:cubicBezTo>
                    <a:pt x="8021" y="430"/>
                    <a:pt x="8029" y="524"/>
                    <a:pt x="8108" y="524"/>
                  </a:cubicBezTo>
                  <a:cubicBezTo>
                    <a:pt x="8112" y="524"/>
                    <a:pt x="8116" y="524"/>
                    <a:pt x="8119" y="523"/>
                  </a:cubicBezTo>
                  <a:lnTo>
                    <a:pt x="8119" y="523"/>
                  </a:lnTo>
                  <a:cubicBezTo>
                    <a:pt x="8126" y="526"/>
                    <a:pt x="8132" y="527"/>
                    <a:pt x="8139" y="527"/>
                  </a:cubicBezTo>
                  <a:cubicBezTo>
                    <a:pt x="8155" y="527"/>
                    <a:pt x="8173" y="521"/>
                    <a:pt x="8192" y="511"/>
                  </a:cubicBezTo>
                  <a:cubicBezTo>
                    <a:pt x="8168" y="499"/>
                    <a:pt x="8168" y="475"/>
                    <a:pt x="8180" y="464"/>
                  </a:cubicBezTo>
                  <a:lnTo>
                    <a:pt x="8180" y="464"/>
                  </a:lnTo>
                  <a:cubicBezTo>
                    <a:pt x="8200" y="497"/>
                    <a:pt x="8249" y="504"/>
                    <a:pt x="8302" y="504"/>
                  </a:cubicBezTo>
                  <a:cubicBezTo>
                    <a:pt x="8343" y="504"/>
                    <a:pt x="8387" y="499"/>
                    <a:pt x="8418" y="499"/>
                  </a:cubicBezTo>
                  <a:cubicBezTo>
                    <a:pt x="8347" y="487"/>
                    <a:pt x="8514" y="416"/>
                    <a:pt x="8526" y="416"/>
                  </a:cubicBezTo>
                  <a:cubicBezTo>
                    <a:pt x="8538" y="440"/>
                    <a:pt x="8549" y="452"/>
                    <a:pt x="8573" y="452"/>
                  </a:cubicBezTo>
                  <a:cubicBezTo>
                    <a:pt x="8561" y="452"/>
                    <a:pt x="8552" y="455"/>
                    <a:pt x="8543" y="458"/>
                  </a:cubicBezTo>
                  <a:lnTo>
                    <a:pt x="8543" y="458"/>
                  </a:lnTo>
                  <a:cubicBezTo>
                    <a:pt x="8545" y="458"/>
                    <a:pt x="8546" y="458"/>
                    <a:pt x="8548" y="458"/>
                  </a:cubicBezTo>
                  <a:cubicBezTo>
                    <a:pt x="8558" y="458"/>
                    <a:pt x="8567" y="458"/>
                    <a:pt x="8573" y="452"/>
                  </a:cubicBezTo>
                  <a:lnTo>
                    <a:pt x="8573" y="452"/>
                  </a:lnTo>
                  <a:cubicBezTo>
                    <a:pt x="8563" y="472"/>
                    <a:pt x="8555" y="478"/>
                    <a:pt x="8548" y="478"/>
                  </a:cubicBezTo>
                  <a:cubicBezTo>
                    <a:pt x="8538" y="478"/>
                    <a:pt x="8530" y="466"/>
                    <a:pt x="8522" y="466"/>
                  </a:cubicBezTo>
                  <a:cubicBezTo>
                    <a:pt x="8516" y="466"/>
                    <a:pt x="8509" y="473"/>
                    <a:pt x="8502" y="499"/>
                  </a:cubicBezTo>
                  <a:cubicBezTo>
                    <a:pt x="8519" y="516"/>
                    <a:pt x="8541" y="523"/>
                    <a:pt x="8564" y="523"/>
                  </a:cubicBezTo>
                  <a:cubicBezTo>
                    <a:pt x="8606" y="523"/>
                    <a:pt x="8654" y="503"/>
                    <a:pt x="8692" y="487"/>
                  </a:cubicBezTo>
                  <a:cubicBezTo>
                    <a:pt x="8680" y="483"/>
                    <a:pt x="8671" y="479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cubicBezTo>
                    <a:pt x="8645" y="499"/>
                    <a:pt x="8621" y="499"/>
                    <a:pt x="8597" y="499"/>
                  </a:cubicBezTo>
                  <a:cubicBezTo>
                    <a:pt x="8597" y="491"/>
                    <a:pt x="8664" y="452"/>
                    <a:pt x="8680" y="452"/>
                  </a:cubicBezTo>
                  <a:cubicBezTo>
                    <a:pt x="8686" y="452"/>
                    <a:pt x="8686" y="456"/>
                    <a:pt x="8677" y="467"/>
                  </a:cubicBezTo>
                  <a:lnTo>
                    <a:pt x="8677" y="467"/>
                  </a:lnTo>
                  <a:cubicBezTo>
                    <a:pt x="8684" y="465"/>
                    <a:pt x="8697" y="464"/>
                    <a:pt x="8716" y="464"/>
                  </a:cubicBezTo>
                  <a:cubicBezTo>
                    <a:pt x="8716" y="487"/>
                    <a:pt x="8704" y="535"/>
                    <a:pt x="8680" y="547"/>
                  </a:cubicBezTo>
                  <a:cubicBezTo>
                    <a:pt x="8742" y="526"/>
                    <a:pt x="8875" y="498"/>
                    <a:pt x="8995" y="498"/>
                  </a:cubicBezTo>
                  <a:cubicBezTo>
                    <a:pt x="9083" y="498"/>
                    <a:pt x="9164" y="513"/>
                    <a:pt x="9204" y="559"/>
                  </a:cubicBezTo>
                  <a:cubicBezTo>
                    <a:pt x="9263" y="550"/>
                    <a:pt x="9228" y="501"/>
                    <a:pt x="9238" y="501"/>
                  </a:cubicBezTo>
                  <a:cubicBezTo>
                    <a:pt x="9243" y="501"/>
                    <a:pt x="9256" y="510"/>
                    <a:pt x="9288" y="535"/>
                  </a:cubicBezTo>
                  <a:cubicBezTo>
                    <a:pt x="9320" y="494"/>
                    <a:pt x="9353" y="476"/>
                    <a:pt x="9389" y="476"/>
                  </a:cubicBezTo>
                  <a:cubicBezTo>
                    <a:pt x="9406" y="476"/>
                    <a:pt x="9424" y="480"/>
                    <a:pt x="9442" y="487"/>
                  </a:cubicBezTo>
                  <a:cubicBezTo>
                    <a:pt x="9442" y="487"/>
                    <a:pt x="9347" y="571"/>
                    <a:pt x="9383" y="606"/>
                  </a:cubicBezTo>
                  <a:cubicBezTo>
                    <a:pt x="9383" y="566"/>
                    <a:pt x="9464" y="531"/>
                    <a:pt x="9525" y="531"/>
                  </a:cubicBezTo>
                  <a:cubicBezTo>
                    <a:pt x="9550" y="531"/>
                    <a:pt x="9572" y="538"/>
                    <a:pt x="9582" y="553"/>
                  </a:cubicBezTo>
                  <a:lnTo>
                    <a:pt x="9582" y="553"/>
                  </a:lnTo>
                  <a:cubicBezTo>
                    <a:pt x="9571" y="533"/>
                    <a:pt x="9559" y="523"/>
                    <a:pt x="9538" y="523"/>
                  </a:cubicBezTo>
                  <a:cubicBezTo>
                    <a:pt x="9550" y="499"/>
                    <a:pt x="9561" y="499"/>
                    <a:pt x="9573" y="499"/>
                  </a:cubicBezTo>
                  <a:cubicBezTo>
                    <a:pt x="9597" y="511"/>
                    <a:pt x="9597" y="511"/>
                    <a:pt x="9573" y="511"/>
                  </a:cubicBezTo>
                  <a:cubicBezTo>
                    <a:pt x="9576" y="516"/>
                    <a:pt x="9581" y="518"/>
                    <a:pt x="9587" y="518"/>
                  </a:cubicBezTo>
                  <a:cubicBezTo>
                    <a:pt x="9612" y="518"/>
                    <a:pt x="9664" y="487"/>
                    <a:pt x="9692" y="487"/>
                  </a:cubicBezTo>
                  <a:cubicBezTo>
                    <a:pt x="9541" y="487"/>
                    <a:pt x="9670" y="467"/>
                    <a:pt x="9704" y="467"/>
                  </a:cubicBezTo>
                  <a:cubicBezTo>
                    <a:pt x="9716" y="467"/>
                    <a:pt x="9716" y="469"/>
                    <a:pt x="9692" y="475"/>
                  </a:cubicBezTo>
                  <a:cubicBezTo>
                    <a:pt x="9692" y="475"/>
                    <a:pt x="9704" y="472"/>
                    <a:pt x="9713" y="472"/>
                  </a:cubicBezTo>
                  <a:cubicBezTo>
                    <a:pt x="9722" y="472"/>
                    <a:pt x="9728" y="475"/>
                    <a:pt x="9716" y="487"/>
                  </a:cubicBezTo>
                  <a:cubicBezTo>
                    <a:pt x="9800" y="475"/>
                    <a:pt x="9835" y="475"/>
                    <a:pt x="9907" y="416"/>
                  </a:cubicBezTo>
                  <a:cubicBezTo>
                    <a:pt x="9907" y="428"/>
                    <a:pt x="9907" y="428"/>
                    <a:pt x="9907" y="440"/>
                  </a:cubicBezTo>
                  <a:cubicBezTo>
                    <a:pt x="9907" y="440"/>
                    <a:pt x="9933" y="413"/>
                    <a:pt x="9947" y="413"/>
                  </a:cubicBezTo>
                  <a:cubicBezTo>
                    <a:pt x="9954" y="413"/>
                    <a:pt x="9958" y="420"/>
                    <a:pt x="9954" y="440"/>
                  </a:cubicBezTo>
                  <a:cubicBezTo>
                    <a:pt x="9931" y="440"/>
                    <a:pt x="9907" y="440"/>
                    <a:pt x="9883" y="452"/>
                  </a:cubicBezTo>
                  <a:lnTo>
                    <a:pt x="9942" y="452"/>
                  </a:lnTo>
                  <a:cubicBezTo>
                    <a:pt x="9900" y="494"/>
                    <a:pt x="9907" y="506"/>
                    <a:pt x="9926" y="506"/>
                  </a:cubicBezTo>
                  <a:cubicBezTo>
                    <a:pt x="9946" y="506"/>
                    <a:pt x="9978" y="493"/>
                    <a:pt x="9981" y="489"/>
                  </a:cubicBezTo>
                  <a:lnTo>
                    <a:pt x="9981" y="489"/>
                  </a:lnTo>
                  <a:cubicBezTo>
                    <a:pt x="10037" y="522"/>
                    <a:pt x="10014" y="500"/>
                    <a:pt x="9990" y="523"/>
                  </a:cubicBezTo>
                  <a:cubicBezTo>
                    <a:pt x="10014" y="559"/>
                    <a:pt x="10062" y="583"/>
                    <a:pt x="10109" y="606"/>
                  </a:cubicBezTo>
                  <a:cubicBezTo>
                    <a:pt x="10069" y="547"/>
                    <a:pt x="10004" y="520"/>
                    <a:pt x="10068" y="520"/>
                  </a:cubicBezTo>
                  <a:cubicBezTo>
                    <a:pt x="10081" y="520"/>
                    <a:pt x="10098" y="521"/>
                    <a:pt x="10121" y="523"/>
                  </a:cubicBezTo>
                  <a:cubicBezTo>
                    <a:pt x="10097" y="511"/>
                    <a:pt x="10062" y="487"/>
                    <a:pt x="10038" y="487"/>
                  </a:cubicBezTo>
                  <a:cubicBezTo>
                    <a:pt x="10042" y="468"/>
                    <a:pt x="10055" y="461"/>
                    <a:pt x="10073" y="461"/>
                  </a:cubicBezTo>
                  <a:cubicBezTo>
                    <a:pt x="10110" y="461"/>
                    <a:pt x="10164" y="491"/>
                    <a:pt x="10181" y="499"/>
                  </a:cubicBezTo>
                  <a:cubicBezTo>
                    <a:pt x="10133" y="487"/>
                    <a:pt x="10085" y="487"/>
                    <a:pt x="10050" y="487"/>
                  </a:cubicBezTo>
                  <a:cubicBezTo>
                    <a:pt x="10145" y="511"/>
                    <a:pt x="10145" y="523"/>
                    <a:pt x="10181" y="547"/>
                  </a:cubicBezTo>
                  <a:cubicBezTo>
                    <a:pt x="10204" y="523"/>
                    <a:pt x="10216" y="499"/>
                    <a:pt x="10228" y="475"/>
                  </a:cubicBezTo>
                  <a:cubicBezTo>
                    <a:pt x="10264" y="487"/>
                    <a:pt x="10288" y="511"/>
                    <a:pt x="10288" y="547"/>
                  </a:cubicBezTo>
                  <a:cubicBezTo>
                    <a:pt x="10240" y="559"/>
                    <a:pt x="10193" y="583"/>
                    <a:pt x="10145" y="595"/>
                  </a:cubicBezTo>
                  <a:cubicBezTo>
                    <a:pt x="10261" y="595"/>
                    <a:pt x="10330" y="539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33" y="486"/>
                    <a:pt x="10454" y="484"/>
                    <a:pt x="10488" y="482"/>
                  </a:cubicBezTo>
                  <a:lnTo>
                    <a:pt x="10488" y="482"/>
                  </a:lnTo>
                  <a:cubicBezTo>
                    <a:pt x="10492" y="480"/>
                    <a:pt x="10496" y="478"/>
                    <a:pt x="10499" y="475"/>
                  </a:cubicBezTo>
                  <a:lnTo>
                    <a:pt x="10499" y="475"/>
                  </a:lnTo>
                  <a:cubicBezTo>
                    <a:pt x="10473" y="481"/>
                    <a:pt x="10439" y="485"/>
                    <a:pt x="10422" y="487"/>
                  </a:cubicBezTo>
                  <a:lnTo>
                    <a:pt x="10422" y="487"/>
                  </a:lnTo>
                  <a:cubicBezTo>
                    <a:pt x="10443" y="475"/>
                    <a:pt x="10466" y="463"/>
                    <a:pt x="10490" y="452"/>
                  </a:cubicBezTo>
                  <a:lnTo>
                    <a:pt x="10490" y="452"/>
                  </a:lnTo>
                  <a:cubicBezTo>
                    <a:pt x="10509" y="458"/>
                    <a:pt x="10508" y="468"/>
                    <a:pt x="10499" y="475"/>
                  </a:cubicBezTo>
                  <a:lnTo>
                    <a:pt x="10499" y="475"/>
                  </a:lnTo>
                  <a:cubicBezTo>
                    <a:pt x="10525" y="469"/>
                    <a:pt x="10542" y="461"/>
                    <a:pt x="10526" y="452"/>
                  </a:cubicBezTo>
                  <a:cubicBezTo>
                    <a:pt x="10488" y="452"/>
                    <a:pt x="10648" y="421"/>
                    <a:pt x="10707" y="421"/>
                  </a:cubicBezTo>
                  <a:cubicBezTo>
                    <a:pt x="10722" y="421"/>
                    <a:pt x="10731" y="423"/>
                    <a:pt x="10728" y="428"/>
                  </a:cubicBezTo>
                  <a:cubicBezTo>
                    <a:pt x="10732" y="449"/>
                    <a:pt x="10730" y="464"/>
                    <a:pt x="10724" y="475"/>
                  </a:cubicBezTo>
                  <a:lnTo>
                    <a:pt x="10788" y="475"/>
                  </a:lnTo>
                  <a:cubicBezTo>
                    <a:pt x="10776" y="464"/>
                    <a:pt x="10764" y="464"/>
                    <a:pt x="10752" y="464"/>
                  </a:cubicBezTo>
                  <a:cubicBezTo>
                    <a:pt x="10813" y="429"/>
                    <a:pt x="10823" y="407"/>
                    <a:pt x="10857" y="407"/>
                  </a:cubicBezTo>
                  <a:cubicBezTo>
                    <a:pt x="10869" y="407"/>
                    <a:pt x="10885" y="410"/>
                    <a:pt x="10907" y="416"/>
                  </a:cubicBezTo>
                  <a:cubicBezTo>
                    <a:pt x="10835" y="344"/>
                    <a:pt x="11026" y="344"/>
                    <a:pt x="10931" y="249"/>
                  </a:cubicBezTo>
                  <a:cubicBezTo>
                    <a:pt x="10955" y="237"/>
                    <a:pt x="10978" y="225"/>
                    <a:pt x="11002" y="214"/>
                  </a:cubicBezTo>
                  <a:lnTo>
                    <a:pt x="11002" y="214"/>
                  </a:lnTo>
                  <a:cubicBezTo>
                    <a:pt x="11074" y="285"/>
                    <a:pt x="10931" y="333"/>
                    <a:pt x="10943" y="404"/>
                  </a:cubicBezTo>
                  <a:cubicBezTo>
                    <a:pt x="10951" y="393"/>
                    <a:pt x="10957" y="388"/>
                    <a:pt x="10961" y="388"/>
                  </a:cubicBezTo>
                  <a:cubicBezTo>
                    <a:pt x="10975" y="388"/>
                    <a:pt x="10975" y="434"/>
                    <a:pt x="11002" y="452"/>
                  </a:cubicBezTo>
                  <a:cubicBezTo>
                    <a:pt x="11012" y="455"/>
                    <a:pt x="11023" y="457"/>
                    <a:pt x="11032" y="457"/>
                  </a:cubicBezTo>
                  <a:cubicBezTo>
                    <a:pt x="11126" y="457"/>
                    <a:pt x="11205" y="318"/>
                    <a:pt x="11324" y="297"/>
                  </a:cubicBezTo>
                  <a:lnTo>
                    <a:pt x="11324" y="297"/>
                  </a:lnTo>
                  <a:cubicBezTo>
                    <a:pt x="11264" y="392"/>
                    <a:pt x="11288" y="416"/>
                    <a:pt x="11133" y="440"/>
                  </a:cubicBezTo>
                  <a:cubicBezTo>
                    <a:pt x="11146" y="438"/>
                    <a:pt x="11157" y="437"/>
                    <a:pt x="11165" y="437"/>
                  </a:cubicBezTo>
                  <a:cubicBezTo>
                    <a:pt x="11215" y="437"/>
                    <a:pt x="11185" y="465"/>
                    <a:pt x="11288" y="475"/>
                  </a:cubicBezTo>
                  <a:cubicBezTo>
                    <a:pt x="11330" y="454"/>
                    <a:pt x="11397" y="433"/>
                    <a:pt x="11445" y="419"/>
                  </a:cubicBezTo>
                  <a:lnTo>
                    <a:pt x="11445" y="419"/>
                  </a:lnTo>
                  <a:cubicBezTo>
                    <a:pt x="11439" y="428"/>
                    <a:pt x="11431" y="434"/>
                    <a:pt x="11419" y="440"/>
                  </a:cubicBezTo>
                  <a:lnTo>
                    <a:pt x="11419" y="440"/>
                  </a:lnTo>
                  <a:cubicBezTo>
                    <a:pt x="11439" y="430"/>
                    <a:pt x="11446" y="424"/>
                    <a:pt x="11447" y="419"/>
                  </a:cubicBezTo>
                  <a:lnTo>
                    <a:pt x="11447" y="419"/>
                  </a:lnTo>
                  <a:cubicBezTo>
                    <a:pt x="11479" y="410"/>
                    <a:pt x="11502" y="404"/>
                    <a:pt x="11502" y="404"/>
                  </a:cubicBezTo>
                  <a:cubicBezTo>
                    <a:pt x="11506" y="400"/>
                    <a:pt x="11513" y="398"/>
                    <a:pt x="11521" y="398"/>
                  </a:cubicBezTo>
                  <a:cubicBezTo>
                    <a:pt x="11561" y="398"/>
                    <a:pt x="11642" y="432"/>
                    <a:pt x="11709" y="432"/>
                  </a:cubicBezTo>
                  <a:cubicBezTo>
                    <a:pt x="11760" y="432"/>
                    <a:pt x="11803" y="413"/>
                    <a:pt x="11812" y="344"/>
                  </a:cubicBezTo>
                  <a:lnTo>
                    <a:pt x="11812" y="344"/>
                  </a:lnTo>
                  <a:cubicBezTo>
                    <a:pt x="11812" y="380"/>
                    <a:pt x="11812" y="416"/>
                    <a:pt x="11800" y="452"/>
                  </a:cubicBezTo>
                  <a:cubicBezTo>
                    <a:pt x="11824" y="416"/>
                    <a:pt x="11836" y="380"/>
                    <a:pt x="11859" y="344"/>
                  </a:cubicBezTo>
                  <a:lnTo>
                    <a:pt x="11859" y="344"/>
                  </a:lnTo>
                  <a:cubicBezTo>
                    <a:pt x="11883" y="404"/>
                    <a:pt x="11859" y="428"/>
                    <a:pt x="11847" y="487"/>
                  </a:cubicBezTo>
                  <a:cubicBezTo>
                    <a:pt x="11895" y="404"/>
                    <a:pt x="11871" y="475"/>
                    <a:pt x="11895" y="404"/>
                  </a:cubicBezTo>
                  <a:cubicBezTo>
                    <a:pt x="11943" y="416"/>
                    <a:pt x="11943" y="428"/>
                    <a:pt x="11907" y="452"/>
                  </a:cubicBezTo>
                  <a:cubicBezTo>
                    <a:pt x="11937" y="464"/>
                    <a:pt x="12014" y="469"/>
                    <a:pt x="12090" y="469"/>
                  </a:cubicBezTo>
                  <a:cubicBezTo>
                    <a:pt x="12166" y="469"/>
                    <a:pt x="12240" y="464"/>
                    <a:pt x="12264" y="452"/>
                  </a:cubicBezTo>
                  <a:cubicBezTo>
                    <a:pt x="12252" y="452"/>
                    <a:pt x="12252" y="440"/>
                    <a:pt x="12240" y="428"/>
                  </a:cubicBezTo>
                  <a:lnTo>
                    <a:pt x="12240" y="428"/>
                  </a:lnTo>
                  <a:cubicBezTo>
                    <a:pt x="12244" y="429"/>
                    <a:pt x="12247" y="429"/>
                    <a:pt x="12251" y="429"/>
                  </a:cubicBezTo>
                  <a:cubicBezTo>
                    <a:pt x="12304" y="429"/>
                    <a:pt x="12339" y="344"/>
                    <a:pt x="12395" y="333"/>
                  </a:cubicBezTo>
                  <a:lnTo>
                    <a:pt x="12395" y="333"/>
                  </a:lnTo>
                  <a:cubicBezTo>
                    <a:pt x="12383" y="368"/>
                    <a:pt x="12395" y="404"/>
                    <a:pt x="12419" y="440"/>
                  </a:cubicBezTo>
                  <a:cubicBezTo>
                    <a:pt x="12419" y="440"/>
                    <a:pt x="12419" y="440"/>
                    <a:pt x="12419" y="440"/>
                  </a:cubicBezTo>
                  <a:cubicBezTo>
                    <a:pt x="12424" y="440"/>
                    <a:pt x="12500" y="282"/>
                    <a:pt x="12530" y="263"/>
                  </a:cubicBezTo>
                  <a:lnTo>
                    <a:pt x="12530" y="263"/>
                  </a:lnTo>
                  <a:cubicBezTo>
                    <a:pt x="12521" y="266"/>
                    <a:pt x="12512" y="273"/>
                    <a:pt x="12502" y="273"/>
                  </a:cubicBezTo>
                  <a:cubicBezTo>
                    <a:pt x="12550" y="178"/>
                    <a:pt x="12586" y="166"/>
                    <a:pt x="12657" y="166"/>
                  </a:cubicBezTo>
                  <a:cubicBezTo>
                    <a:pt x="12609" y="261"/>
                    <a:pt x="12538" y="368"/>
                    <a:pt x="12467" y="452"/>
                  </a:cubicBezTo>
                  <a:cubicBezTo>
                    <a:pt x="12479" y="452"/>
                    <a:pt x="12550" y="487"/>
                    <a:pt x="12514" y="511"/>
                  </a:cubicBezTo>
                  <a:cubicBezTo>
                    <a:pt x="12467" y="511"/>
                    <a:pt x="12479" y="511"/>
                    <a:pt x="12443" y="535"/>
                  </a:cubicBezTo>
                  <a:cubicBezTo>
                    <a:pt x="12460" y="537"/>
                    <a:pt x="12476" y="539"/>
                    <a:pt x="12491" y="539"/>
                  </a:cubicBezTo>
                  <a:cubicBezTo>
                    <a:pt x="12585" y="539"/>
                    <a:pt x="12645" y="498"/>
                    <a:pt x="12729" y="498"/>
                  </a:cubicBezTo>
                  <a:cubicBezTo>
                    <a:pt x="12764" y="498"/>
                    <a:pt x="12802" y="505"/>
                    <a:pt x="12848" y="523"/>
                  </a:cubicBezTo>
                  <a:cubicBezTo>
                    <a:pt x="12825" y="512"/>
                    <a:pt x="13285" y="489"/>
                    <a:pt x="13216" y="456"/>
                  </a:cubicBezTo>
                  <a:lnTo>
                    <a:pt x="13216" y="456"/>
                  </a:lnTo>
                  <a:cubicBezTo>
                    <a:pt x="13368" y="510"/>
                    <a:pt x="13542" y="489"/>
                    <a:pt x="13693" y="535"/>
                  </a:cubicBezTo>
                  <a:cubicBezTo>
                    <a:pt x="13693" y="535"/>
                    <a:pt x="13681" y="523"/>
                    <a:pt x="13681" y="511"/>
                  </a:cubicBezTo>
                  <a:cubicBezTo>
                    <a:pt x="13693" y="499"/>
                    <a:pt x="13729" y="496"/>
                    <a:pt x="13766" y="496"/>
                  </a:cubicBezTo>
                  <a:cubicBezTo>
                    <a:pt x="13803" y="496"/>
                    <a:pt x="13842" y="499"/>
                    <a:pt x="13860" y="499"/>
                  </a:cubicBezTo>
                  <a:cubicBezTo>
                    <a:pt x="13824" y="487"/>
                    <a:pt x="13764" y="475"/>
                    <a:pt x="13752" y="464"/>
                  </a:cubicBezTo>
                  <a:cubicBezTo>
                    <a:pt x="13797" y="446"/>
                    <a:pt x="14047" y="395"/>
                    <a:pt x="14190" y="395"/>
                  </a:cubicBezTo>
                  <a:cubicBezTo>
                    <a:pt x="14239" y="395"/>
                    <a:pt x="14276" y="401"/>
                    <a:pt x="14288" y="416"/>
                  </a:cubicBezTo>
                  <a:cubicBezTo>
                    <a:pt x="14285" y="419"/>
                    <a:pt x="14281" y="422"/>
                    <a:pt x="14278" y="424"/>
                  </a:cubicBezTo>
                  <a:lnTo>
                    <a:pt x="14278" y="424"/>
                  </a:lnTo>
                  <a:cubicBezTo>
                    <a:pt x="14291" y="421"/>
                    <a:pt x="14306" y="420"/>
                    <a:pt x="14323" y="420"/>
                  </a:cubicBezTo>
                  <a:cubicBezTo>
                    <a:pt x="14403" y="420"/>
                    <a:pt x="14509" y="450"/>
                    <a:pt x="14550" y="475"/>
                  </a:cubicBezTo>
                  <a:cubicBezTo>
                    <a:pt x="14546" y="487"/>
                    <a:pt x="14540" y="497"/>
                    <a:pt x="14530" y="503"/>
                  </a:cubicBezTo>
                  <a:lnTo>
                    <a:pt x="14530" y="503"/>
                  </a:lnTo>
                  <a:cubicBezTo>
                    <a:pt x="14673" y="508"/>
                    <a:pt x="14816" y="513"/>
                    <a:pt x="14959" y="513"/>
                  </a:cubicBezTo>
                  <a:cubicBezTo>
                    <a:pt x="15084" y="513"/>
                    <a:pt x="15210" y="509"/>
                    <a:pt x="15336" y="499"/>
                  </a:cubicBezTo>
                  <a:cubicBezTo>
                    <a:pt x="15518" y="480"/>
                    <a:pt x="15721" y="473"/>
                    <a:pt x="15935" y="473"/>
                  </a:cubicBezTo>
                  <a:cubicBezTo>
                    <a:pt x="16518" y="473"/>
                    <a:pt x="17187" y="526"/>
                    <a:pt x="17753" y="535"/>
                  </a:cubicBezTo>
                  <a:cubicBezTo>
                    <a:pt x="17825" y="536"/>
                    <a:pt x="17897" y="536"/>
                    <a:pt x="17967" y="536"/>
                  </a:cubicBezTo>
                  <a:cubicBezTo>
                    <a:pt x="18760" y="536"/>
                    <a:pt x="19454" y="483"/>
                    <a:pt x="20233" y="476"/>
                  </a:cubicBezTo>
                  <a:lnTo>
                    <a:pt x="20233" y="476"/>
                  </a:lnTo>
                  <a:cubicBezTo>
                    <a:pt x="20301" y="490"/>
                    <a:pt x="20368" y="495"/>
                    <a:pt x="20435" y="495"/>
                  </a:cubicBezTo>
                  <a:cubicBezTo>
                    <a:pt x="20631" y="495"/>
                    <a:pt x="20825" y="451"/>
                    <a:pt x="21024" y="451"/>
                  </a:cubicBezTo>
                  <a:cubicBezTo>
                    <a:pt x="21041" y="451"/>
                    <a:pt x="21058" y="451"/>
                    <a:pt x="21075" y="452"/>
                  </a:cubicBezTo>
                  <a:cubicBezTo>
                    <a:pt x="21051" y="642"/>
                    <a:pt x="21051" y="666"/>
                    <a:pt x="21015" y="845"/>
                  </a:cubicBezTo>
                  <a:cubicBezTo>
                    <a:pt x="21033" y="778"/>
                    <a:pt x="21041" y="752"/>
                    <a:pt x="21043" y="752"/>
                  </a:cubicBezTo>
                  <a:lnTo>
                    <a:pt x="21043" y="752"/>
                  </a:lnTo>
                  <a:cubicBezTo>
                    <a:pt x="21050" y="752"/>
                    <a:pt x="20973" y="1110"/>
                    <a:pt x="20991" y="1166"/>
                  </a:cubicBezTo>
                  <a:cubicBezTo>
                    <a:pt x="20997" y="1169"/>
                    <a:pt x="21003" y="1170"/>
                    <a:pt x="21007" y="1170"/>
                  </a:cubicBezTo>
                  <a:cubicBezTo>
                    <a:pt x="21021" y="1170"/>
                    <a:pt x="21030" y="1157"/>
                    <a:pt x="21039" y="1130"/>
                  </a:cubicBezTo>
                  <a:lnTo>
                    <a:pt x="21039" y="1130"/>
                  </a:lnTo>
                  <a:cubicBezTo>
                    <a:pt x="21051" y="1487"/>
                    <a:pt x="20896" y="1952"/>
                    <a:pt x="21027" y="2309"/>
                  </a:cubicBezTo>
                  <a:cubicBezTo>
                    <a:pt x="21003" y="2464"/>
                    <a:pt x="20956" y="2666"/>
                    <a:pt x="20980" y="2809"/>
                  </a:cubicBezTo>
                  <a:cubicBezTo>
                    <a:pt x="20989" y="2874"/>
                    <a:pt x="20977" y="3138"/>
                    <a:pt x="20949" y="3138"/>
                  </a:cubicBezTo>
                  <a:cubicBezTo>
                    <a:pt x="20940" y="3138"/>
                    <a:pt x="20931" y="3116"/>
                    <a:pt x="20920" y="3059"/>
                  </a:cubicBezTo>
                  <a:lnTo>
                    <a:pt x="20920" y="3059"/>
                  </a:lnTo>
                  <a:cubicBezTo>
                    <a:pt x="20944" y="3273"/>
                    <a:pt x="20932" y="3500"/>
                    <a:pt x="20956" y="3714"/>
                  </a:cubicBezTo>
                  <a:cubicBezTo>
                    <a:pt x="20956" y="3714"/>
                    <a:pt x="20944" y="3702"/>
                    <a:pt x="20932" y="3702"/>
                  </a:cubicBezTo>
                  <a:cubicBezTo>
                    <a:pt x="20908" y="4202"/>
                    <a:pt x="20861" y="4690"/>
                    <a:pt x="20825" y="5190"/>
                  </a:cubicBezTo>
                  <a:cubicBezTo>
                    <a:pt x="20813" y="5405"/>
                    <a:pt x="20837" y="5774"/>
                    <a:pt x="20706" y="5798"/>
                  </a:cubicBezTo>
                  <a:cubicBezTo>
                    <a:pt x="20646" y="5798"/>
                    <a:pt x="20289" y="5762"/>
                    <a:pt x="20408" y="5738"/>
                  </a:cubicBezTo>
                  <a:lnTo>
                    <a:pt x="20408" y="5738"/>
                  </a:lnTo>
                  <a:cubicBezTo>
                    <a:pt x="20379" y="5739"/>
                    <a:pt x="20351" y="5740"/>
                    <a:pt x="20322" y="5740"/>
                  </a:cubicBezTo>
                  <a:cubicBezTo>
                    <a:pt x="20209" y="5740"/>
                    <a:pt x="20097" y="5731"/>
                    <a:pt x="19986" y="5731"/>
                  </a:cubicBezTo>
                  <a:cubicBezTo>
                    <a:pt x="19891" y="5731"/>
                    <a:pt x="19797" y="5738"/>
                    <a:pt x="19706" y="5762"/>
                  </a:cubicBezTo>
                  <a:cubicBezTo>
                    <a:pt x="19682" y="5750"/>
                    <a:pt x="19765" y="5726"/>
                    <a:pt x="19741" y="5714"/>
                  </a:cubicBezTo>
                  <a:lnTo>
                    <a:pt x="19741" y="5714"/>
                  </a:lnTo>
                  <a:cubicBezTo>
                    <a:pt x="19706" y="5726"/>
                    <a:pt x="19658" y="5726"/>
                    <a:pt x="19610" y="5726"/>
                  </a:cubicBezTo>
                  <a:cubicBezTo>
                    <a:pt x="19617" y="5716"/>
                    <a:pt x="19624" y="5709"/>
                    <a:pt x="19632" y="5702"/>
                  </a:cubicBezTo>
                  <a:lnTo>
                    <a:pt x="19632" y="5702"/>
                  </a:lnTo>
                  <a:cubicBezTo>
                    <a:pt x="19473" y="5743"/>
                    <a:pt x="19185" y="5872"/>
                    <a:pt x="19016" y="5872"/>
                  </a:cubicBezTo>
                  <a:cubicBezTo>
                    <a:pt x="18960" y="5872"/>
                    <a:pt x="18917" y="5858"/>
                    <a:pt x="18896" y="5821"/>
                  </a:cubicBezTo>
                  <a:cubicBezTo>
                    <a:pt x="18914" y="5810"/>
                    <a:pt x="18931" y="5801"/>
                    <a:pt x="18950" y="5796"/>
                  </a:cubicBezTo>
                  <a:lnTo>
                    <a:pt x="18950" y="5796"/>
                  </a:lnTo>
                  <a:cubicBezTo>
                    <a:pt x="18972" y="5797"/>
                    <a:pt x="18993" y="5797"/>
                    <a:pt x="19015" y="5798"/>
                  </a:cubicBezTo>
                  <a:cubicBezTo>
                    <a:pt x="19002" y="5794"/>
                    <a:pt x="18990" y="5793"/>
                    <a:pt x="18979" y="5793"/>
                  </a:cubicBezTo>
                  <a:cubicBezTo>
                    <a:pt x="18969" y="5793"/>
                    <a:pt x="18960" y="5794"/>
                    <a:pt x="18950" y="5796"/>
                  </a:cubicBezTo>
                  <a:lnTo>
                    <a:pt x="18950" y="5796"/>
                  </a:lnTo>
                  <a:cubicBezTo>
                    <a:pt x="18904" y="5795"/>
                    <a:pt x="18858" y="5795"/>
                    <a:pt x="18812" y="5795"/>
                  </a:cubicBezTo>
                  <a:cubicBezTo>
                    <a:pt x="18406" y="5795"/>
                    <a:pt x="18006" y="5821"/>
                    <a:pt x="17598" y="5821"/>
                  </a:cubicBezTo>
                  <a:cubicBezTo>
                    <a:pt x="17622" y="5833"/>
                    <a:pt x="17646" y="5833"/>
                    <a:pt x="17670" y="5833"/>
                  </a:cubicBezTo>
                  <a:cubicBezTo>
                    <a:pt x="17597" y="5884"/>
                    <a:pt x="17475" y="5902"/>
                    <a:pt x="17336" y="5902"/>
                  </a:cubicBezTo>
                  <a:cubicBezTo>
                    <a:pt x="17085" y="5902"/>
                    <a:pt x="16779" y="5844"/>
                    <a:pt x="16610" y="5821"/>
                  </a:cubicBezTo>
                  <a:lnTo>
                    <a:pt x="16610" y="5821"/>
                  </a:lnTo>
                  <a:cubicBezTo>
                    <a:pt x="16619" y="5873"/>
                    <a:pt x="16555" y="5889"/>
                    <a:pt x="16465" y="5889"/>
                  </a:cubicBezTo>
                  <a:cubicBezTo>
                    <a:pt x="16314" y="5889"/>
                    <a:pt x="16089" y="5844"/>
                    <a:pt x="15997" y="5844"/>
                  </a:cubicBezTo>
                  <a:cubicBezTo>
                    <a:pt x="15990" y="5844"/>
                    <a:pt x="15984" y="5845"/>
                    <a:pt x="15979" y="5845"/>
                  </a:cubicBezTo>
                  <a:cubicBezTo>
                    <a:pt x="16003" y="5857"/>
                    <a:pt x="16038" y="5869"/>
                    <a:pt x="16074" y="5869"/>
                  </a:cubicBezTo>
                  <a:cubicBezTo>
                    <a:pt x="16053" y="5873"/>
                    <a:pt x="16032" y="5875"/>
                    <a:pt x="16012" y="5875"/>
                  </a:cubicBezTo>
                  <a:cubicBezTo>
                    <a:pt x="15844" y="5875"/>
                    <a:pt x="15685" y="5759"/>
                    <a:pt x="15527" y="5738"/>
                  </a:cubicBezTo>
                  <a:cubicBezTo>
                    <a:pt x="15543" y="5730"/>
                    <a:pt x="15566" y="5721"/>
                    <a:pt x="15591" y="5721"/>
                  </a:cubicBezTo>
                  <a:cubicBezTo>
                    <a:pt x="15592" y="5721"/>
                    <a:pt x="15594" y="5721"/>
                    <a:pt x="15596" y="5721"/>
                  </a:cubicBezTo>
                  <a:lnTo>
                    <a:pt x="15596" y="5721"/>
                  </a:lnTo>
                  <a:cubicBezTo>
                    <a:pt x="15553" y="5713"/>
                    <a:pt x="15524" y="5708"/>
                    <a:pt x="15500" y="5708"/>
                  </a:cubicBezTo>
                  <a:cubicBezTo>
                    <a:pt x="15463" y="5708"/>
                    <a:pt x="15441" y="5721"/>
                    <a:pt x="15407" y="5762"/>
                  </a:cubicBezTo>
                  <a:cubicBezTo>
                    <a:pt x="15380" y="5793"/>
                    <a:pt x="15359" y="5804"/>
                    <a:pt x="15341" y="5804"/>
                  </a:cubicBezTo>
                  <a:cubicBezTo>
                    <a:pt x="15298" y="5804"/>
                    <a:pt x="15278" y="5735"/>
                    <a:pt x="15253" y="5726"/>
                  </a:cubicBezTo>
                  <a:cubicBezTo>
                    <a:pt x="15193" y="5706"/>
                    <a:pt x="15132" y="5699"/>
                    <a:pt x="15070" y="5699"/>
                  </a:cubicBezTo>
                  <a:cubicBezTo>
                    <a:pt x="14883" y="5699"/>
                    <a:pt x="14687" y="5766"/>
                    <a:pt x="14497" y="5766"/>
                  </a:cubicBezTo>
                  <a:cubicBezTo>
                    <a:pt x="14460" y="5766"/>
                    <a:pt x="14423" y="5764"/>
                    <a:pt x="14387" y="5758"/>
                  </a:cubicBezTo>
                  <a:lnTo>
                    <a:pt x="14387" y="5758"/>
                  </a:lnTo>
                  <a:cubicBezTo>
                    <a:pt x="14400" y="5765"/>
                    <a:pt x="14407" y="5778"/>
                    <a:pt x="14407" y="5798"/>
                  </a:cubicBezTo>
                  <a:cubicBezTo>
                    <a:pt x="14370" y="5825"/>
                    <a:pt x="14317" y="5834"/>
                    <a:pt x="14257" y="5834"/>
                  </a:cubicBezTo>
                  <a:cubicBezTo>
                    <a:pt x="14106" y="5834"/>
                    <a:pt x="13911" y="5774"/>
                    <a:pt x="13800" y="5774"/>
                  </a:cubicBezTo>
                  <a:cubicBezTo>
                    <a:pt x="13633" y="5774"/>
                    <a:pt x="13479" y="5798"/>
                    <a:pt x="13312" y="5809"/>
                  </a:cubicBezTo>
                  <a:cubicBezTo>
                    <a:pt x="13220" y="5817"/>
                    <a:pt x="13131" y="5818"/>
                    <a:pt x="13043" y="5818"/>
                  </a:cubicBezTo>
                  <a:cubicBezTo>
                    <a:pt x="12950" y="5818"/>
                    <a:pt x="12858" y="5816"/>
                    <a:pt x="12765" y="5816"/>
                  </a:cubicBezTo>
                  <a:cubicBezTo>
                    <a:pt x="12649" y="5816"/>
                    <a:pt x="12532" y="5819"/>
                    <a:pt x="12407" y="5833"/>
                  </a:cubicBezTo>
                  <a:cubicBezTo>
                    <a:pt x="12381" y="5835"/>
                    <a:pt x="12355" y="5835"/>
                    <a:pt x="12330" y="5835"/>
                  </a:cubicBezTo>
                  <a:cubicBezTo>
                    <a:pt x="12129" y="5835"/>
                    <a:pt x="11965" y="5798"/>
                    <a:pt x="11764" y="5798"/>
                  </a:cubicBezTo>
                  <a:cubicBezTo>
                    <a:pt x="11673" y="5807"/>
                    <a:pt x="11317" y="5865"/>
                    <a:pt x="11133" y="5865"/>
                  </a:cubicBezTo>
                  <a:cubicBezTo>
                    <a:pt x="11077" y="5865"/>
                    <a:pt x="11037" y="5859"/>
                    <a:pt x="11026" y="5845"/>
                  </a:cubicBezTo>
                  <a:cubicBezTo>
                    <a:pt x="11026" y="5833"/>
                    <a:pt x="11038" y="5821"/>
                    <a:pt x="11050" y="5821"/>
                  </a:cubicBezTo>
                  <a:cubicBezTo>
                    <a:pt x="10987" y="5819"/>
                    <a:pt x="10922" y="5818"/>
                    <a:pt x="10857" y="5818"/>
                  </a:cubicBezTo>
                  <a:cubicBezTo>
                    <a:pt x="10679" y="5818"/>
                    <a:pt x="10497" y="5825"/>
                    <a:pt x="10331" y="5825"/>
                  </a:cubicBezTo>
                  <a:cubicBezTo>
                    <a:pt x="10271" y="5825"/>
                    <a:pt x="10212" y="5824"/>
                    <a:pt x="10157" y="5821"/>
                  </a:cubicBezTo>
                  <a:cubicBezTo>
                    <a:pt x="10073" y="5842"/>
                    <a:pt x="9986" y="5850"/>
                    <a:pt x="9897" y="5850"/>
                  </a:cubicBezTo>
                  <a:cubicBezTo>
                    <a:pt x="9674" y="5850"/>
                    <a:pt x="9439" y="5803"/>
                    <a:pt x="9217" y="5803"/>
                  </a:cubicBezTo>
                  <a:cubicBezTo>
                    <a:pt x="9172" y="5803"/>
                    <a:pt x="9128" y="5805"/>
                    <a:pt x="9085" y="5809"/>
                  </a:cubicBezTo>
                  <a:cubicBezTo>
                    <a:pt x="9134" y="5795"/>
                    <a:pt x="9146" y="5790"/>
                    <a:pt x="9121" y="5790"/>
                  </a:cubicBezTo>
                  <a:cubicBezTo>
                    <a:pt x="9104" y="5790"/>
                    <a:pt x="9068" y="5793"/>
                    <a:pt x="9014" y="5798"/>
                  </a:cubicBezTo>
                  <a:cubicBezTo>
                    <a:pt x="8974" y="5801"/>
                    <a:pt x="8934" y="5803"/>
                    <a:pt x="8894" y="5803"/>
                  </a:cubicBezTo>
                  <a:cubicBezTo>
                    <a:pt x="8814" y="5803"/>
                    <a:pt x="8732" y="5798"/>
                    <a:pt x="8645" y="5798"/>
                  </a:cubicBezTo>
                  <a:cubicBezTo>
                    <a:pt x="8454" y="5786"/>
                    <a:pt x="8264" y="5762"/>
                    <a:pt x="8073" y="5762"/>
                  </a:cubicBezTo>
                  <a:cubicBezTo>
                    <a:pt x="7871" y="5774"/>
                    <a:pt x="7668" y="5845"/>
                    <a:pt x="7466" y="5869"/>
                  </a:cubicBezTo>
                  <a:cubicBezTo>
                    <a:pt x="7430" y="5869"/>
                    <a:pt x="7656" y="5869"/>
                    <a:pt x="7645" y="5893"/>
                  </a:cubicBezTo>
                  <a:cubicBezTo>
                    <a:pt x="7645" y="5917"/>
                    <a:pt x="7478" y="5952"/>
                    <a:pt x="7585" y="5964"/>
                  </a:cubicBezTo>
                  <a:cubicBezTo>
                    <a:pt x="7550" y="5964"/>
                    <a:pt x="7417" y="5932"/>
                    <a:pt x="7341" y="5920"/>
                  </a:cubicBezTo>
                  <a:lnTo>
                    <a:pt x="7341" y="5920"/>
                  </a:lnTo>
                  <a:cubicBezTo>
                    <a:pt x="7371" y="5917"/>
                    <a:pt x="7400" y="5911"/>
                    <a:pt x="7395" y="5905"/>
                  </a:cubicBezTo>
                  <a:cubicBezTo>
                    <a:pt x="7359" y="5840"/>
                    <a:pt x="7100" y="5828"/>
                    <a:pt x="6878" y="5828"/>
                  </a:cubicBezTo>
                  <a:cubicBezTo>
                    <a:pt x="6731" y="5828"/>
                    <a:pt x="6599" y="5833"/>
                    <a:pt x="6561" y="5833"/>
                  </a:cubicBezTo>
                  <a:cubicBezTo>
                    <a:pt x="5871" y="5833"/>
                    <a:pt x="5192" y="5798"/>
                    <a:pt x="4501" y="5798"/>
                  </a:cubicBezTo>
                  <a:cubicBezTo>
                    <a:pt x="4537" y="5821"/>
                    <a:pt x="4561" y="5845"/>
                    <a:pt x="4597" y="5869"/>
                  </a:cubicBezTo>
                  <a:cubicBezTo>
                    <a:pt x="4561" y="5869"/>
                    <a:pt x="4275" y="5833"/>
                    <a:pt x="4275" y="5833"/>
                  </a:cubicBezTo>
                  <a:cubicBezTo>
                    <a:pt x="4305" y="5818"/>
                    <a:pt x="4335" y="5813"/>
                    <a:pt x="4364" y="5811"/>
                  </a:cubicBezTo>
                  <a:lnTo>
                    <a:pt x="4364" y="5811"/>
                  </a:lnTo>
                  <a:cubicBezTo>
                    <a:pt x="4249" y="5814"/>
                    <a:pt x="3992" y="5823"/>
                    <a:pt x="3967" y="5832"/>
                  </a:cubicBezTo>
                  <a:lnTo>
                    <a:pt x="3967" y="5832"/>
                  </a:lnTo>
                  <a:cubicBezTo>
                    <a:pt x="3989" y="5819"/>
                    <a:pt x="4144" y="5786"/>
                    <a:pt x="4144" y="5786"/>
                  </a:cubicBezTo>
                  <a:cubicBezTo>
                    <a:pt x="4144" y="5782"/>
                    <a:pt x="4127" y="5780"/>
                    <a:pt x="4104" y="5780"/>
                  </a:cubicBezTo>
                  <a:cubicBezTo>
                    <a:pt x="4057" y="5780"/>
                    <a:pt x="3985" y="5786"/>
                    <a:pt x="3977" y="5786"/>
                  </a:cubicBezTo>
                  <a:cubicBezTo>
                    <a:pt x="3989" y="5798"/>
                    <a:pt x="4001" y="5798"/>
                    <a:pt x="4013" y="5798"/>
                  </a:cubicBezTo>
                  <a:cubicBezTo>
                    <a:pt x="3899" y="5819"/>
                    <a:pt x="3787" y="5827"/>
                    <a:pt x="3674" y="5827"/>
                  </a:cubicBezTo>
                  <a:cubicBezTo>
                    <a:pt x="3613" y="5827"/>
                    <a:pt x="3551" y="5825"/>
                    <a:pt x="3489" y="5821"/>
                  </a:cubicBezTo>
                  <a:lnTo>
                    <a:pt x="3489" y="5821"/>
                  </a:lnTo>
                  <a:lnTo>
                    <a:pt x="3537" y="5833"/>
                  </a:lnTo>
                  <a:cubicBezTo>
                    <a:pt x="3502" y="5837"/>
                    <a:pt x="3480" y="5838"/>
                    <a:pt x="3468" y="5838"/>
                  </a:cubicBezTo>
                  <a:cubicBezTo>
                    <a:pt x="3439" y="5838"/>
                    <a:pt x="3464" y="5830"/>
                    <a:pt x="3489" y="5821"/>
                  </a:cubicBez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cubicBezTo>
                    <a:pt x="3357" y="5814"/>
                    <a:pt x="3223" y="5803"/>
                    <a:pt x="3084" y="5798"/>
                  </a:cubicBezTo>
                  <a:lnTo>
                    <a:pt x="3084" y="5798"/>
                  </a:lnTo>
                  <a:cubicBezTo>
                    <a:pt x="3132" y="5809"/>
                    <a:pt x="3180" y="5833"/>
                    <a:pt x="3227" y="5845"/>
                  </a:cubicBezTo>
                  <a:cubicBezTo>
                    <a:pt x="3192" y="5857"/>
                    <a:pt x="2905" y="5846"/>
                    <a:pt x="3052" y="5901"/>
                  </a:cubicBezTo>
                  <a:lnTo>
                    <a:pt x="3052" y="5901"/>
                  </a:lnTo>
                  <a:cubicBezTo>
                    <a:pt x="2842" y="5825"/>
                    <a:pt x="2606" y="5800"/>
                    <a:pt x="2361" y="5800"/>
                  </a:cubicBezTo>
                  <a:cubicBezTo>
                    <a:pt x="1918" y="5800"/>
                    <a:pt x="1446" y="5881"/>
                    <a:pt x="1052" y="5881"/>
                  </a:cubicBezTo>
                  <a:cubicBezTo>
                    <a:pt x="1036" y="5881"/>
                    <a:pt x="1020" y="5881"/>
                    <a:pt x="1003" y="5881"/>
                  </a:cubicBezTo>
                  <a:lnTo>
                    <a:pt x="1003" y="5881"/>
                  </a:lnTo>
                  <a:cubicBezTo>
                    <a:pt x="1026" y="5882"/>
                    <a:pt x="1037" y="5894"/>
                    <a:pt x="1049" y="5917"/>
                  </a:cubicBezTo>
                  <a:cubicBezTo>
                    <a:pt x="1040" y="5929"/>
                    <a:pt x="1023" y="5934"/>
                    <a:pt x="1001" y="5934"/>
                  </a:cubicBezTo>
                  <a:cubicBezTo>
                    <a:pt x="903" y="5934"/>
                    <a:pt x="697" y="5833"/>
                    <a:pt x="628" y="5833"/>
                  </a:cubicBezTo>
                  <a:cubicBezTo>
                    <a:pt x="625" y="5833"/>
                    <a:pt x="622" y="5833"/>
                    <a:pt x="620" y="5833"/>
                  </a:cubicBezTo>
                  <a:cubicBezTo>
                    <a:pt x="629" y="5805"/>
                    <a:pt x="739" y="5676"/>
                    <a:pt x="707" y="5676"/>
                  </a:cubicBezTo>
                  <a:cubicBezTo>
                    <a:pt x="700" y="5676"/>
                    <a:pt x="684" y="5684"/>
                    <a:pt x="656" y="5702"/>
                  </a:cubicBezTo>
                  <a:cubicBezTo>
                    <a:pt x="751" y="5595"/>
                    <a:pt x="858" y="5536"/>
                    <a:pt x="965" y="5417"/>
                  </a:cubicBezTo>
                  <a:cubicBezTo>
                    <a:pt x="1239" y="5107"/>
                    <a:pt x="1537" y="4821"/>
                    <a:pt x="1799" y="4500"/>
                  </a:cubicBezTo>
                  <a:cubicBezTo>
                    <a:pt x="1787" y="4428"/>
                    <a:pt x="1799" y="4428"/>
                    <a:pt x="1906" y="4345"/>
                  </a:cubicBezTo>
                  <a:cubicBezTo>
                    <a:pt x="2049" y="4250"/>
                    <a:pt x="2072" y="4095"/>
                    <a:pt x="2215" y="4000"/>
                  </a:cubicBezTo>
                  <a:lnTo>
                    <a:pt x="2215" y="4000"/>
                  </a:lnTo>
                  <a:cubicBezTo>
                    <a:pt x="2211" y="4001"/>
                    <a:pt x="2209" y="4002"/>
                    <a:pt x="2206" y="4002"/>
                  </a:cubicBezTo>
                  <a:cubicBezTo>
                    <a:pt x="2163" y="4002"/>
                    <a:pt x="2479" y="3664"/>
                    <a:pt x="2525" y="3619"/>
                  </a:cubicBezTo>
                  <a:cubicBezTo>
                    <a:pt x="2739" y="3369"/>
                    <a:pt x="2954" y="3119"/>
                    <a:pt x="3168" y="2869"/>
                  </a:cubicBezTo>
                  <a:cubicBezTo>
                    <a:pt x="3596" y="2369"/>
                    <a:pt x="4025" y="1868"/>
                    <a:pt x="4501" y="1428"/>
                  </a:cubicBezTo>
                  <a:lnTo>
                    <a:pt x="4501" y="1428"/>
                  </a:lnTo>
                  <a:cubicBezTo>
                    <a:pt x="4462" y="1456"/>
                    <a:pt x="4442" y="1467"/>
                    <a:pt x="4434" y="1467"/>
                  </a:cubicBezTo>
                  <a:cubicBezTo>
                    <a:pt x="4410" y="1467"/>
                    <a:pt x="4516" y="1354"/>
                    <a:pt x="4525" y="1345"/>
                  </a:cubicBezTo>
                  <a:lnTo>
                    <a:pt x="4525" y="1345"/>
                  </a:lnTo>
                  <a:cubicBezTo>
                    <a:pt x="4513" y="1356"/>
                    <a:pt x="4505" y="1361"/>
                    <a:pt x="4498" y="1361"/>
                  </a:cubicBezTo>
                  <a:cubicBezTo>
                    <a:pt x="4478" y="1361"/>
                    <a:pt x="4480" y="1318"/>
                    <a:pt x="4489" y="1309"/>
                  </a:cubicBezTo>
                  <a:cubicBezTo>
                    <a:pt x="4585" y="1226"/>
                    <a:pt x="4680" y="1130"/>
                    <a:pt x="4775" y="1047"/>
                  </a:cubicBezTo>
                  <a:cubicBezTo>
                    <a:pt x="4859" y="964"/>
                    <a:pt x="5168" y="654"/>
                    <a:pt x="5156" y="535"/>
                  </a:cubicBezTo>
                  <a:lnTo>
                    <a:pt x="5156" y="535"/>
                  </a:lnTo>
                  <a:cubicBezTo>
                    <a:pt x="5132" y="571"/>
                    <a:pt x="5097" y="618"/>
                    <a:pt x="5061" y="654"/>
                  </a:cubicBezTo>
                  <a:cubicBezTo>
                    <a:pt x="5076" y="622"/>
                    <a:pt x="5064" y="609"/>
                    <a:pt x="5038" y="609"/>
                  </a:cubicBezTo>
                  <a:cubicBezTo>
                    <a:pt x="4958" y="609"/>
                    <a:pt x="4742" y="725"/>
                    <a:pt x="4716" y="761"/>
                  </a:cubicBezTo>
                  <a:cubicBezTo>
                    <a:pt x="4569" y="964"/>
                    <a:pt x="4221" y="1135"/>
                    <a:pt x="4113" y="1374"/>
                  </a:cubicBezTo>
                  <a:lnTo>
                    <a:pt x="4113" y="1374"/>
                  </a:lnTo>
                  <a:cubicBezTo>
                    <a:pt x="4111" y="1372"/>
                    <a:pt x="4110" y="1370"/>
                    <a:pt x="4108" y="1368"/>
                  </a:cubicBezTo>
                  <a:lnTo>
                    <a:pt x="4108" y="1368"/>
                  </a:lnTo>
                  <a:cubicBezTo>
                    <a:pt x="4001" y="1642"/>
                    <a:pt x="3775" y="1785"/>
                    <a:pt x="3585" y="1988"/>
                  </a:cubicBezTo>
                  <a:cubicBezTo>
                    <a:pt x="3346" y="2261"/>
                    <a:pt x="3096" y="2511"/>
                    <a:pt x="2846" y="2773"/>
                  </a:cubicBezTo>
                  <a:lnTo>
                    <a:pt x="2906" y="2773"/>
                  </a:lnTo>
                  <a:cubicBezTo>
                    <a:pt x="2882" y="2797"/>
                    <a:pt x="2715" y="2916"/>
                    <a:pt x="2715" y="2964"/>
                  </a:cubicBezTo>
                  <a:cubicBezTo>
                    <a:pt x="2715" y="2952"/>
                    <a:pt x="2942" y="2761"/>
                    <a:pt x="2942" y="2761"/>
                  </a:cubicBezTo>
                  <a:lnTo>
                    <a:pt x="2942" y="2761"/>
                  </a:lnTo>
                  <a:cubicBezTo>
                    <a:pt x="2965" y="2809"/>
                    <a:pt x="2299" y="3464"/>
                    <a:pt x="2215" y="3535"/>
                  </a:cubicBezTo>
                  <a:cubicBezTo>
                    <a:pt x="2170" y="3569"/>
                    <a:pt x="1922" y="3956"/>
                    <a:pt x="1825" y="3956"/>
                  </a:cubicBezTo>
                  <a:cubicBezTo>
                    <a:pt x="1820" y="3956"/>
                    <a:pt x="1815" y="3955"/>
                    <a:pt x="1811" y="3952"/>
                  </a:cubicBezTo>
                  <a:cubicBezTo>
                    <a:pt x="1846" y="3916"/>
                    <a:pt x="1870" y="3881"/>
                    <a:pt x="1894" y="3833"/>
                  </a:cubicBezTo>
                  <a:lnTo>
                    <a:pt x="1894" y="3833"/>
                  </a:lnTo>
                  <a:cubicBezTo>
                    <a:pt x="1771" y="3945"/>
                    <a:pt x="1684" y="4101"/>
                    <a:pt x="1571" y="4226"/>
                  </a:cubicBezTo>
                  <a:lnTo>
                    <a:pt x="1571" y="4226"/>
                  </a:lnTo>
                  <a:cubicBezTo>
                    <a:pt x="1598" y="4198"/>
                    <a:pt x="1625" y="4169"/>
                    <a:pt x="1651" y="4136"/>
                  </a:cubicBezTo>
                  <a:lnTo>
                    <a:pt x="1651" y="4136"/>
                  </a:lnTo>
                  <a:cubicBezTo>
                    <a:pt x="1212" y="4682"/>
                    <a:pt x="749" y="5180"/>
                    <a:pt x="322" y="5726"/>
                  </a:cubicBezTo>
                  <a:cubicBezTo>
                    <a:pt x="346" y="5714"/>
                    <a:pt x="370" y="5690"/>
                    <a:pt x="394" y="5678"/>
                  </a:cubicBezTo>
                  <a:lnTo>
                    <a:pt x="394" y="5678"/>
                  </a:lnTo>
                  <a:cubicBezTo>
                    <a:pt x="263" y="5833"/>
                    <a:pt x="144" y="5988"/>
                    <a:pt x="1" y="6131"/>
                  </a:cubicBezTo>
                  <a:cubicBezTo>
                    <a:pt x="78" y="6137"/>
                    <a:pt x="191" y="6137"/>
                    <a:pt x="292" y="6137"/>
                  </a:cubicBezTo>
                  <a:cubicBezTo>
                    <a:pt x="394" y="6137"/>
                    <a:pt x="483" y="6137"/>
                    <a:pt x="513" y="6143"/>
                  </a:cubicBezTo>
                  <a:cubicBezTo>
                    <a:pt x="668" y="6119"/>
                    <a:pt x="834" y="6107"/>
                    <a:pt x="989" y="6107"/>
                  </a:cubicBezTo>
                  <a:cubicBezTo>
                    <a:pt x="906" y="6131"/>
                    <a:pt x="1191" y="6155"/>
                    <a:pt x="1060" y="6179"/>
                  </a:cubicBezTo>
                  <a:cubicBezTo>
                    <a:pt x="1382" y="6155"/>
                    <a:pt x="1656" y="6071"/>
                    <a:pt x="1977" y="6059"/>
                  </a:cubicBezTo>
                  <a:lnTo>
                    <a:pt x="1977" y="6059"/>
                  </a:lnTo>
                  <a:cubicBezTo>
                    <a:pt x="1870" y="6071"/>
                    <a:pt x="1953" y="6083"/>
                    <a:pt x="1989" y="6107"/>
                  </a:cubicBezTo>
                  <a:cubicBezTo>
                    <a:pt x="1983" y="6126"/>
                    <a:pt x="1973" y="6139"/>
                    <a:pt x="1959" y="6144"/>
                  </a:cubicBezTo>
                  <a:lnTo>
                    <a:pt x="1959" y="6144"/>
                  </a:lnTo>
                  <a:cubicBezTo>
                    <a:pt x="2102" y="6143"/>
                    <a:pt x="2512" y="6114"/>
                    <a:pt x="2739" y="6114"/>
                  </a:cubicBezTo>
                  <a:cubicBezTo>
                    <a:pt x="2827" y="6114"/>
                    <a:pt x="2888" y="6119"/>
                    <a:pt x="2894" y="6131"/>
                  </a:cubicBezTo>
                  <a:cubicBezTo>
                    <a:pt x="2886" y="6108"/>
                    <a:pt x="2750" y="6095"/>
                    <a:pt x="2647" y="6095"/>
                  </a:cubicBezTo>
                  <a:cubicBezTo>
                    <a:pt x="2608" y="6095"/>
                    <a:pt x="2575" y="6097"/>
                    <a:pt x="2555" y="6101"/>
                  </a:cubicBezTo>
                  <a:lnTo>
                    <a:pt x="2555" y="6101"/>
                  </a:lnTo>
                  <a:cubicBezTo>
                    <a:pt x="2555" y="6096"/>
                    <a:pt x="2549" y="6090"/>
                    <a:pt x="2537" y="6083"/>
                  </a:cubicBezTo>
                  <a:cubicBezTo>
                    <a:pt x="2588" y="6032"/>
                    <a:pt x="2666" y="6014"/>
                    <a:pt x="2759" y="6014"/>
                  </a:cubicBezTo>
                  <a:cubicBezTo>
                    <a:pt x="3012" y="6014"/>
                    <a:pt x="3368" y="6155"/>
                    <a:pt x="3525" y="6155"/>
                  </a:cubicBezTo>
                  <a:lnTo>
                    <a:pt x="3454" y="6155"/>
                  </a:lnTo>
                  <a:cubicBezTo>
                    <a:pt x="3505" y="6160"/>
                    <a:pt x="3658" y="6174"/>
                    <a:pt x="3811" y="6174"/>
                  </a:cubicBezTo>
                  <a:cubicBezTo>
                    <a:pt x="3869" y="6174"/>
                    <a:pt x="3927" y="6172"/>
                    <a:pt x="3979" y="6167"/>
                  </a:cubicBezTo>
                  <a:lnTo>
                    <a:pt x="3979" y="6167"/>
                  </a:lnTo>
                  <a:cubicBezTo>
                    <a:pt x="4014" y="6173"/>
                    <a:pt x="4049" y="6176"/>
                    <a:pt x="4083" y="6176"/>
                  </a:cubicBezTo>
                  <a:cubicBezTo>
                    <a:pt x="4117" y="6176"/>
                    <a:pt x="4150" y="6173"/>
                    <a:pt x="4180" y="6167"/>
                  </a:cubicBezTo>
                  <a:lnTo>
                    <a:pt x="4180" y="6167"/>
                  </a:lnTo>
                  <a:cubicBezTo>
                    <a:pt x="4144" y="6202"/>
                    <a:pt x="4144" y="6250"/>
                    <a:pt x="4180" y="6298"/>
                  </a:cubicBezTo>
                  <a:cubicBezTo>
                    <a:pt x="4170" y="6298"/>
                    <a:pt x="4160" y="6298"/>
                    <a:pt x="4151" y="6291"/>
                  </a:cubicBezTo>
                  <a:lnTo>
                    <a:pt x="4151" y="6291"/>
                  </a:lnTo>
                  <a:cubicBezTo>
                    <a:pt x="4210" y="6351"/>
                    <a:pt x="4132" y="6610"/>
                    <a:pt x="4120" y="6690"/>
                  </a:cubicBezTo>
                  <a:cubicBezTo>
                    <a:pt x="4133" y="6690"/>
                    <a:pt x="4149" y="6677"/>
                    <a:pt x="4154" y="6677"/>
                  </a:cubicBezTo>
                  <a:cubicBezTo>
                    <a:pt x="4159" y="6677"/>
                    <a:pt x="4154" y="6687"/>
                    <a:pt x="4132" y="6726"/>
                  </a:cubicBezTo>
                  <a:cubicBezTo>
                    <a:pt x="4138" y="6731"/>
                    <a:pt x="4143" y="6733"/>
                    <a:pt x="4146" y="6733"/>
                  </a:cubicBezTo>
                  <a:lnTo>
                    <a:pt x="4146" y="6733"/>
                  </a:lnTo>
                  <a:cubicBezTo>
                    <a:pt x="4112" y="6817"/>
                    <a:pt x="4138" y="6958"/>
                    <a:pt x="4156" y="6976"/>
                  </a:cubicBezTo>
                  <a:cubicBezTo>
                    <a:pt x="4137" y="7008"/>
                    <a:pt x="4122" y="7023"/>
                    <a:pt x="4111" y="7023"/>
                  </a:cubicBezTo>
                  <a:cubicBezTo>
                    <a:pt x="4102" y="7023"/>
                    <a:pt x="4097" y="7011"/>
                    <a:pt x="4097" y="6988"/>
                  </a:cubicBezTo>
                  <a:cubicBezTo>
                    <a:pt x="4085" y="7036"/>
                    <a:pt x="4085" y="7071"/>
                    <a:pt x="4097" y="7119"/>
                  </a:cubicBezTo>
                  <a:cubicBezTo>
                    <a:pt x="4097" y="7095"/>
                    <a:pt x="4108" y="7083"/>
                    <a:pt x="4108" y="7071"/>
                  </a:cubicBezTo>
                  <a:cubicBezTo>
                    <a:pt x="4144" y="7286"/>
                    <a:pt x="4192" y="7524"/>
                    <a:pt x="4180" y="7714"/>
                  </a:cubicBezTo>
                  <a:cubicBezTo>
                    <a:pt x="4156" y="7726"/>
                    <a:pt x="4144" y="7726"/>
                    <a:pt x="4120" y="7726"/>
                  </a:cubicBezTo>
                  <a:cubicBezTo>
                    <a:pt x="4144" y="7798"/>
                    <a:pt x="4156" y="7786"/>
                    <a:pt x="4204" y="7845"/>
                  </a:cubicBezTo>
                  <a:cubicBezTo>
                    <a:pt x="4204" y="7857"/>
                    <a:pt x="4216" y="7881"/>
                    <a:pt x="4227" y="7941"/>
                  </a:cubicBezTo>
                  <a:cubicBezTo>
                    <a:pt x="4204" y="7929"/>
                    <a:pt x="4180" y="7929"/>
                    <a:pt x="4156" y="7917"/>
                  </a:cubicBezTo>
                  <a:lnTo>
                    <a:pt x="4156" y="7917"/>
                  </a:lnTo>
                  <a:cubicBezTo>
                    <a:pt x="4108" y="7988"/>
                    <a:pt x="4192" y="8084"/>
                    <a:pt x="4120" y="8131"/>
                  </a:cubicBezTo>
                  <a:cubicBezTo>
                    <a:pt x="4127" y="8134"/>
                    <a:pt x="4133" y="8136"/>
                    <a:pt x="4139" y="8136"/>
                  </a:cubicBezTo>
                  <a:cubicBezTo>
                    <a:pt x="4177" y="8136"/>
                    <a:pt x="4200" y="8080"/>
                    <a:pt x="4180" y="8060"/>
                  </a:cubicBezTo>
                  <a:cubicBezTo>
                    <a:pt x="4189" y="8051"/>
                    <a:pt x="4196" y="8048"/>
                    <a:pt x="4202" y="8048"/>
                  </a:cubicBezTo>
                  <a:cubicBezTo>
                    <a:pt x="4242" y="8048"/>
                    <a:pt x="4159" y="8278"/>
                    <a:pt x="4137" y="8278"/>
                  </a:cubicBezTo>
                  <a:cubicBezTo>
                    <a:pt x="4134" y="8278"/>
                    <a:pt x="4132" y="8273"/>
                    <a:pt x="4132" y="8262"/>
                  </a:cubicBezTo>
                  <a:lnTo>
                    <a:pt x="4132" y="8262"/>
                  </a:lnTo>
                  <a:cubicBezTo>
                    <a:pt x="4108" y="8310"/>
                    <a:pt x="4120" y="8417"/>
                    <a:pt x="4180" y="8429"/>
                  </a:cubicBezTo>
                  <a:cubicBezTo>
                    <a:pt x="4180" y="8393"/>
                    <a:pt x="4168" y="8369"/>
                    <a:pt x="4168" y="8345"/>
                  </a:cubicBezTo>
                  <a:lnTo>
                    <a:pt x="4168" y="8345"/>
                  </a:lnTo>
                  <a:cubicBezTo>
                    <a:pt x="4216" y="8393"/>
                    <a:pt x="4227" y="8441"/>
                    <a:pt x="4216" y="8500"/>
                  </a:cubicBezTo>
                  <a:cubicBezTo>
                    <a:pt x="4205" y="8496"/>
                    <a:pt x="4197" y="8492"/>
                    <a:pt x="4190" y="8488"/>
                  </a:cubicBezTo>
                  <a:lnTo>
                    <a:pt x="4190" y="8488"/>
                  </a:lnTo>
                  <a:cubicBezTo>
                    <a:pt x="4193" y="8497"/>
                    <a:pt x="4192" y="8509"/>
                    <a:pt x="4180" y="8524"/>
                  </a:cubicBezTo>
                  <a:cubicBezTo>
                    <a:pt x="4120" y="8524"/>
                    <a:pt x="4156" y="8417"/>
                    <a:pt x="4120" y="8381"/>
                  </a:cubicBezTo>
                  <a:lnTo>
                    <a:pt x="4120" y="8381"/>
                  </a:lnTo>
                  <a:cubicBezTo>
                    <a:pt x="4100" y="8402"/>
                    <a:pt x="4141" y="8457"/>
                    <a:pt x="4115" y="8457"/>
                  </a:cubicBezTo>
                  <a:cubicBezTo>
                    <a:pt x="4112" y="8457"/>
                    <a:pt x="4108" y="8457"/>
                    <a:pt x="4102" y="8455"/>
                  </a:cubicBezTo>
                  <a:lnTo>
                    <a:pt x="4102" y="8455"/>
                  </a:lnTo>
                  <a:cubicBezTo>
                    <a:pt x="4164" y="8480"/>
                    <a:pt x="4098" y="8538"/>
                    <a:pt x="4144" y="8595"/>
                  </a:cubicBezTo>
                  <a:cubicBezTo>
                    <a:pt x="4128" y="8592"/>
                    <a:pt x="4122" y="8589"/>
                    <a:pt x="4120" y="8589"/>
                  </a:cubicBezTo>
                  <a:cubicBezTo>
                    <a:pt x="4116" y="8589"/>
                    <a:pt x="4132" y="8599"/>
                    <a:pt x="4132" y="8631"/>
                  </a:cubicBezTo>
                  <a:cubicBezTo>
                    <a:pt x="4120" y="8619"/>
                    <a:pt x="4108" y="8619"/>
                    <a:pt x="4085" y="8607"/>
                  </a:cubicBezTo>
                  <a:lnTo>
                    <a:pt x="4085" y="8607"/>
                  </a:lnTo>
                  <a:cubicBezTo>
                    <a:pt x="4092" y="8638"/>
                    <a:pt x="4090" y="8664"/>
                    <a:pt x="4084" y="8691"/>
                  </a:cubicBezTo>
                  <a:lnTo>
                    <a:pt x="4084" y="8691"/>
                  </a:lnTo>
                  <a:cubicBezTo>
                    <a:pt x="4086" y="8690"/>
                    <a:pt x="4087" y="8690"/>
                    <a:pt x="4089" y="8690"/>
                  </a:cubicBezTo>
                  <a:cubicBezTo>
                    <a:pt x="4096" y="8690"/>
                    <a:pt x="4106" y="8695"/>
                    <a:pt x="4116" y="8695"/>
                  </a:cubicBezTo>
                  <a:cubicBezTo>
                    <a:pt x="4125" y="8695"/>
                    <a:pt x="4135" y="8691"/>
                    <a:pt x="4144" y="8679"/>
                  </a:cubicBezTo>
                  <a:lnTo>
                    <a:pt x="4144" y="8679"/>
                  </a:lnTo>
                  <a:cubicBezTo>
                    <a:pt x="4164" y="8728"/>
                    <a:pt x="4134" y="8795"/>
                    <a:pt x="4089" y="8795"/>
                  </a:cubicBezTo>
                  <a:cubicBezTo>
                    <a:pt x="4080" y="8795"/>
                    <a:pt x="4071" y="8792"/>
                    <a:pt x="4061" y="8786"/>
                  </a:cubicBezTo>
                  <a:lnTo>
                    <a:pt x="4061" y="8786"/>
                  </a:lnTo>
                  <a:cubicBezTo>
                    <a:pt x="4077" y="8802"/>
                    <a:pt x="4082" y="8823"/>
                    <a:pt x="4080" y="8846"/>
                  </a:cubicBezTo>
                  <a:lnTo>
                    <a:pt x="4080" y="8846"/>
                  </a:lnTo>
                  <a:cubicBezTo>
                    <a:pt x="4086" y="8837"/>
                    <a:pt x="4096" y="8834"/>
                    <a:pt x="4108" y="8834"/>
                  </a:cubicBezTo>
                  <a:cubicBezTo>
                    <a:pt x="4093" y="8845"/>
                    <a:pt x="4083" y="8857"/>
                    <a:pt x="4076" y="8869"/>
                  </a:cubicBezTo>
                  <a:lnTo>
                    <a:pt x="4076" y="8869"/>
                  </a:lnTo>
                  <a:cubicBezTo>
                    <a:pt x="4075" y="8873"/>
                    <a:pt x="4074" y="8877"/>
                    <a:pt x="4073" y="8881"/>
                  </a:cubicBezTo>
                  <a:cubicBezTo>
                    <a:pt x="4073" y="8880"/>
                    <a:pt x="4073" y="8878"/>
                    <a:pt x="4073" y="8877"/>
                  </a:cubicBezTo>
                  <a:lnTo>
                    <a:pt x="4073" y="8877"/>
                  </a:lnTo>
                  <a:cubicBezTo>
                    <a:pt x="4065" y="8899"/>
                    <a:pt x="4070" y="8924"/>
                    <a:pt x="4085" y="8953"/>
                  </a:cubicBezTo>
                  <a:cubicBezTo>
                    <a:pt x="4098" y="8949"/>
                    <a:pt x="4108" y="8947"/>
                    <a:pt x="4116" y="8947"/>
                  </a:cubicBezTo>
                  <a:cubicBezTo>
                    <a:pt x="4134" y="8947"/>
                    <a:pt x="4139" y="8961"/>
                    <a:pt x="4156" y="9012"/>
                  </a:cubicBezTo>
                  <a:cubicBezTo>
                    <a:pt x="4156" y="9009"/>
                    <a:pt x="4156" y="9007"/>
                    <a:pt x="4156" y="9007"/>
                  </a:cubicBezTo>
                  <a:cubicBezTo>
                    <a:pt x="4158" y="9007"/>
                    <a:pt x="4168" y="9131"/>
                    <a:pt x="4168" y="9131"/>
                  </a:cubicBezTo>
                  <a:cubicBezTo>
                    <a:pt x="4156" y="9119"/>
                    <a:pt x="4132" y="9107"/>
                    <a:pt x="4120" y="9096"/>
                  </a:cubicBezTo>
                  <a:lnTo>
                    <a:pt x="4120" y="9096"/>
                  </a:lnTo>
                  <a:cubicBezTo>
                    <a:pt x="4104" y="9127"/>
                    <a:pt x="4126" y="9133"/>
                    <a:pt x="4120" y="9133"/>
                  </a:cubicBezTo>
                  <a:cubicBezTo>
                    <a:pt x="4118" y="9133"/>
                    <a:pt x="4108" y="9131"/>
                    <a:pt x="4085" y="9131"/>
                  </a:cubicBezTo>
                  <a:cubicBezTo>
                    <a:pt x="4144" y="9250"/>
                    <a:pt x="4144" y="9298"/>
                    <a:pt x="4180" y="9381"/>
                  </a:cubicBezTo>
                  <a:cubicBezTo>
                    <a:pt x="4108" y="9369"/>
                    <a:pt x="4180" y="9322"/>
                    <a:pt x="4108" y="9322"/>
                  </a:cubicBezTo>
                  <a:cubicBezTo>
                    <a:pt x="4108" y="9369"/>
                    <a:pt x="4120" y="9405"/>
                    <a:pt x="4144" y="9441"/>
                  </a:cubicBezTo>
                  <a:cubicBezTo>
                    <a:pt x="4142" y="9434"/>
                    <a:pt x="4143" y="9431"/>
                    <a:pt x="4145" y="9431"/>
                  </a:cubicBezTo>
                  <a:cubicBezTo>
                    <a:pt x="4157" y="9431"/>
                    <a:pt x="4227" y="9536"/>
                    <a:pt x="4227" y="9536"/>
                  </a:cubicBezTo>
                  <a:cubicBezTo>
                    <a:pt x="4214" y="9545"/>
                    <a:pt x="4202" y="9549"/>
                    <a:pt x="4191" y="9549"/>
                  </a:cubicBezTo>
                  <a:cubicBezTo>
                    <a:pt x="4174" y="9549"/>
                    <a:pt x="4159" y="9539"/>
                    <a:pt x="4144" y="9524"/>
                  </a:cubicBezTo>
                  <a:lnTo>
                    <a:pt x="4144" y="9524"/>
                  </a:lnTo>
                  <a:cubicBezTo>
                    <a:pt x="4202" y="9664"/>
                    <a:pt x="4408" y="9883"/>
                    <a:pt x="4395" y="10048"/>
                  </a:cubicBezTo>
                  <a:lnTo>
                    <a:pt x="4395" y="10048"/>
                  </a:lnTo>
                  <a:cubicBezTo>
                    <a:pt x="4407" y="10037"/>
                    <a:pt x="4444" y="10025"/>
                    <a:pt x="4472" y="10025"/>
                  </a:cubicBezTo>
                  <a:cubicBezTo>
                    <a:pt x="4501" y="10025"/>
                    <a:pt x="4522" y="10036"/>
                    <a:pt x="4501" y="10072"/>
                  </a:cubicBezTo>
                  <a:cubicBezTo>
                    <a:pt x="4501" y="10072"/>
                    <a:pt x="4491" y="10067"/>
                    <a:pt x="4473" y="10067"/>
                  </a:cubicBezTo>
                  <a:cubicBezTo>
                    <a:pt x="4464" y="10067"/>
                    <a:pt x="4454" y="10068"/>
                    <a:pt x="4442" y="10072"/>
                  </a:cubicBezTo>
                  <a:cubicBezTo>
                    <a:pt x="4418" y="10203"/>
                    <a:pt x="4573" y="10072"/>
                    <a:pt x="4585" y="10215"/>
                  </a:cubicBezTo>
                  <a:cubicBezTo>
                    <a:pt x="4585" y="10215"/>
                    <a:pt x="4555" y="10209"/>
                    <a:pt x="4525" y="10209"/>
                  </a:cubicBezTo>
                  <a:cubicBezTo>
                    <a:pt x="4495" y="10209"/>
                    <a:pt x="4466" y="10215"/>
                    <a:pt x="4466" y="10239"/>
                  </a:cubicBezTo>
                  <a:cubicBezTo>
                    <a:pt x="4477" y="10231"/>
                    <a:pt x="4487" y="10227"/>
                    <a:pt x="4496" y="10227"/>
                  </a:cubicBezTo>
                  <a:cubicBezTo>
                    <a:pt x="4548" y="10227"/>
                    <a:pt x="4582" y="10325"/>
                    <a:pt x="4633" y="10325"/>
                  </a:cubicBezTo>
                  <a:cubicBezTo>
                    <a:pt x="4644" y="10325"/>
                    <a:pt x="4655" y="10321"/>
                    <a:pt x="4668" y="10310"/>
                  </a:cubicBezTo>
                  <a:lnTo>
                    <a:pt x="4668" y="10310"/>
                  </a:lnTo>
                  <a:cubicBezTo>
                    <a:pt x="4668" y="10310"/>
                    <a:pt x="4675" y="10345"/>
                    <a:pt x="4667" y="10345"/>
                  </a:cubicBezTo>
                  <a:cubicBezTo>
                    <a:pt x="4667" y="10345"/>
                    <a:pt x="4667" y="10345"/>
                    <a:pt x="4667" y="10345"/>
                  </a:cubicBezTo>
                  <a:lnTo>
                    <a:pt x="4667" y="10345"/>
                  </a:lnTo>
                  <a:cubicBezTo>
                    <a:pt x="4686" y="10368"/>
                    <a:pt x="4704" y="10399"/>
                    <a:pt x="4704" y="10429"/>
                  </a:cubicBezTo>
                  <a:cubicBezTo>
                    <a:pt x="4728" y="10393"/>
                    <a:pt x="4728" y="10370"/>
                    <a:pt x="4704" y="10370"/>
                  </a:cubicBezTo>
                  <a:cubicBezTo>
                    <a:pt x="4710" y="10367"/>
                    <a:pt x="4716" y="10366"/>
                    <a:pt x="4722" y="10366"/>
                  </a:cubicBezTo>
                  <a:cubicBezTo>
                    <a:pt x="4778" y="10366"/>
                    <a:pt x="4808" y="10454"/>
                    <a:pt x="4811" y="10454"/>
                  </a:cubicBezTo>
                  <a:cubicBezTo>
                    <a:pt x="4811" y="10454"/>
                    <a:pt x="4811" y="10453"/>
                    <a:pt x="4811" y="10453"/>
                  </a:cubicBezTo>
                  <a:cubicBezTo>
                    <a:pt x="4894" y="10512"/>
                    <a:pt x="4859" y="10512"/>
                    <a:pt x="4954" y="10512"/>
                  </a:cubicBezTo>
                  <a:cubicBezTo>
                    <a:pt x="4954" y="10524"/>
                    <a:pt x="4942" y="10524"/>
                    <a:pt x="4930" y="10524"/>
                  </a:cubicBezTo>
                  <a:cubicBezTo>
                    <a:pt x="4954" y="10536"/>
                    <a:pt x="4966" y="10536"/>
                    <a:pt x="4978" y="10536"/>
                  </a:cubicBezTo>
                  <a:cubicBezTo>
                    <a:pt x="4971" y="10556"/>
                    <a:pt x="4961" y="10565"/>
                    <a:pt x="4949" y="10565"/>
                  </a:cubicBezTo>
                  <a:cubicBezTo>
                    <a:pt x="4939" y="10565"/>
                    <a:pt x="4929" y="10559"/>
                    <a:pt x="4918" y="10548"/>
                  </a:cubicBezTo>
                  <a:lnTo>
                    <a:pt x="4918" y="10548"/>
                  </a:lnTo>
                  <a:cubicBezTo>
                    <a:pt x="4882" y="10631"/>
                    <a:pt x="4966" y="10596"/>
                    <a:pt x="4989" y="10667"/>
                  </a:cubicBezTo>
                  <a:cubicBezTo>
                    <a:pt x="4978" y="10667"/>
                    <a:pt x="4966" y="10655"/>
                    <a:pt x="4942" y="10643"/>
                  </a:cubicBezTo>
                  <a:lnTo>
                    <a:pt x="4942" y="10643"/>
                  </a:lnTo>
                  <a:cubicBezTo>
                    <a:pt x="4930" y="10727"/>
                    <a:pt x="4978" y="10751"/>
                    <a:pt x="4989" y="10798"/>
                  </a:cubicBezTo>
                  <a:cubicBezTo>
                    <a:pt x="4989" y="10796"/>
                    <a:pt x="4992" y="10795"/>
                    <a:pt x="4997" y="10795"/>
                  </a:cubicBezTo>
                  <a:cubicBezTo>
                    <a:pt x="5016" y="10795"/>
                    <a:pt x="5066" y="10810"/>
                    <a:pt x="5085" y="10810"/>
                  </a:cubicBezTo>
                  <a:cubicBezTo>
                    <a:pt x="5051" y="10799"/>
                    <a:pt x="4997" y="10726"/>
                    <a:pt x="4990" y="10726"/>
                  </a:cubicBezTo>
                  <a:cubicBezTo>
                    <a:pt x="4990" y="10726"/>
                    <a:pt x="4989" y="10726"/>
                    <a:pt x="4989" y="10727"/>
                  </a:cubicBezTo>
                  <a:cubicBezTo>
                    <a:pt x="4989" y="10689"/>
                    <a:pt x="5000" y="10674"/>
                    <a:pt x="5015" y="10674"/>
                  </a:cubicBezTo>
                  <a:cubicBezTo>
                    <a:pt x="5045" y="10674"/>
                    <a:pt x="5089" y="10741"/>
                    <a:pt x="5073" y="10798"/>
                  </a:cubicBezTo>
                  <a:cubicBezTo>
                    <a:pt x="5077" y="10799"/>
                    <a:pt x="5080" y="10799"/>
                    <a:pt x="5084" y="10799"/>
                  </a:cubicBezTo>
                  <a:cubicBezTo>
                    <a:pt x="5112" y="10799"/>
                    <a:pt x="5143" y="10782"/>
                    <a:pt x="5161" y="10782"/>
                  </a:cubicBezTo>
                  <a:cubicBezTo>
                    <a:pt x="5180" y="10782"/>
                    <a:pt x="5185" y="10801"/>
                    <a:pt x="5156" y="10881"/>
                  </a:cubicBezTo>
                  <a:cubicBezTo>
                    <a:pt x="5180" y="10881"/>
                    <a:pt x="5204" y="10870"/>
                    <a:pt x="5192" y="10834"/>
                  </a:cubicBezTo>
                  <a:lnTo>
                    <a:pt x="5192" y="10834"/>
                  </a:lnTo>
                  <a:cubicBezTo>
                    <a:pt x="5204" y="10846"/>
                    <a:pt x="5204" y="10870"/>
                    <a:pt x="5228" y="10870"/>
                  </a:cubicBezTo>
                  <a:cubicBezTo>
                    <a:pt x="5212" y="10842"/>
                    <a:pt x="5212" y="10831"/>
                    <a:pt x="5222" y="10831"/>
                  </a:cubicBezTo>
                  <a:cubicBezTo>
                    <a:pt x="5240" y="10831"/>
                    <a:pt x="5291" y="10866"/>
                    <a:pt x="5336" y="10901"/>
                  </a:cubicBezTo>
                  <a:lnTo>
                    <a:pt x="5336" y="10901"/>
                  </a:lnTo>
                  <a:cubicBezTo>
                    <a:pt x="5335" y="10901"/>
                    <a:pt x="5334" y="10901"/>
                    <a:pt x="5333" y="10901"/>
                  </a:cubicBezTo>
                  <a:cubicBezTo>
                    <a:pt x="5295" y="10901"/>
                    <a:pt x="5336" y="10927"/>
                    <a:pt x="5359" y="10927"/>
                  </a:cubicBezTo>
                  <a:cubicBezTo>
                    <a:pt x="5362" y="10927"/>
                    <a:pt x="5365" y="10927"/>
                    <a:pt x="5367" y="10926"/>
                  </a:cubicBezTo>
                  <a:lnTo>
                    <a:pt x="5367" y="10926"/>
                  </a:lnTo>
                  <a:cubicBezTo>
                    <a:pt x="5372" y="10930"/>
                    <a:pt x="5377" y="10934"/>
                    <a:pt x="5381" y="10937"/>
                  </a:cubicBezTo>
                  <a:lnTo>
                    <a:pt x="5381" y="10937"/>
                  </a:lnTo>
                  <a:cubicBezTo>
                    <a:pt x="5382" y="10936"/>
                    <a:pt x="5383" y="10935"/>
                    <a:pt x="5385" y="10935"/>
                  </a:cubicBezTo>
                  <a:cubicBezTo>
                    <a:pt x="5391" y="10935"/>
                    <a:pt x="5399" y="10940"/>
                    <a:pt x="5396" y="10950"/>
                  </a:cubicBezTo>
                  <a:lnTo>
                    <a:pt x="5396" y="10950"/>
                  </a:lnTo>
                  <a:cubicBezTo>
                    <a:pt x="5397" y="10951"/>
                    <a:pt x="5398" y="10952"/>
                    <a:pt x="5400" y="10953"/>
                  </a:cubicBezTo>
                  <a:lnTo>
                    <a:pt x="5400" y="10953"/>
                  </a:lnTo>
                  <a:cubicBezTo>
                    <a:pt x="5398" y="10953"/>
                    <a:pt x="5396" y="10953"/>
                    <a:pt x="5394" y="10953"/>
                  </a:cubicBezTo>
                  <a:cubicBezTo>
                    <a:pt x="5407" y="10963"/>
                    <a:pt x="5414" y="10967"/>
                    <a:pt x="5414" y="10967"/>
                  </a:cubicBezTo>
                  <a:cubicBezTo>
                    <a:pt x="5415" y="10967"/>
                    <a:pt x="5410" y="10962"/>
                    <a:pt x="5400" y="10953"/>
                  </a:cubicBezTo>
                  <a:lnTo>
                    <a:pt x="5400" y="10953"/>
                  </a:lnTo>
                  <a:cubicBezTo>
                    <a:pt x="5442" y="10955"/>
                    <a:pt x="5571" y="10980"/>
                    <a:pt x="5537" y="11060"/>
                  </a:cubicBezTo>
                  <a:cubicBezTo>
                    <a:pt x="5644" y="11072"/>
                    <a:pt x="5644" y="11060"/>
                    <a:pt x="5716" y="11120"/>
                  </a:cubicBezTo>
                  <a:cubicBezTo>
                    <a:pt x="5704" y="11084"/>
                    <a:pt x="5823" y="10989"/>
                    <a:pt x="5871" y="10989"/>
                  </a:cubicBezTo>
                  <a:cubicBezTo>
                    <a:pt x="5871" y="10989"/>
                    <a:pt x="5847" y="11024"/>
                    <a:pt x="5847" y="11024"/>
                  </a:cubicBezTo>
                  <a:cubicBezTo>
                    <a:pt x="5848" y="11024"/>
                    <a:pt x="5850" y="11024"/>
                    <a:pt x="5851" y="11024"/>
                  </a:cubicBezTo>
                  <a:cubicBezTo>
                    <a:pt x="5867" y="11024"/>
                    <a:pt x="5774" y="11103"/>
                    <a:pt x="5754" y="11118"/>
                  </a:cubicBezTo>
                  <a:lnTo>
                    <a:pt x="5754" y="11118"/>
                  </a:lnTo>
                  <a:cubicBezTo>
                    <a:pt x="5765" y="11112"/>
                    <a:pt x="5770" y="11109"/>
                    <a:pt x="5771" y="11109"/>
                  </a:cubicBezTo>
                  <a:cubicBezTo>
                    <a:pt x="5776" y="11109"/>
                    <a:pt x="5759" y="11125"/>
                    <a:pt x="5759" y="11132"/>
                  </a:cubicBezTo>
                  <a:lnTo>
                    <a:pt x="5759" y="11132"/>
                  </a:lnTo>
                  <a:cubicBezTo>
                    <a:pt x="5753" y="11133"/>
                    <a:pt x="5746" y="11133"/>
                    <a:pt x="5738" y="11133"/>
                  </a:cubicBezTo>
                  <a:cubicBezTo>
                    <a:pt x="5699" y="11133"/>
                    <a:pt x="5648" y="11128"/>
                    <a:pt x="5609" y="11096"/>
                  </a:cubicBezTo>
                  <a:lnTo>
                    <a:pt x="5609" y="11096"/>
                  </a:lnTo>
                  <a:cubicBezTo>
                    <a:pt x="5621" y="11132"/>
                    <a:pt x="5644" y="11132"/>
                    <a:pt x="5656" y="11179"/>
                  </a:cubicBezTo>
                  <a:cubicBezTo>
                    <a:pt x="5654" y="11162"/>
                    <a:pt x="5659" y="11156"/>
                    <a:pt x="5669" y="11156"/>
                  </a:cubicBezTo>
                  <a:cubicBezTo>
                    <a:pt x="5696" y="11156"/>
                    <a:pt x="5761" y="11208"/>
                    <a:pt x="5784" y="11208"/>
                  </a:cubicBezTo>
                  <a:cubicBezTo>
                    <a:pt x="5789" y="11208"/>
                    <a:pt x="5792" y="11205"/>
                    <a:pt x="5792" y="11197"/>
                  </a:cubicBezTo>
                  <a:lnTo>
                    <a:pt x="5792" y="11197"/>
                  </a:lnTo>
                  <a:cubicBezTo>
                    <a:pt x="5830" y="11328"/>
                    <a:pt x="5917" y="11290"/>
                    <a:pt x="5975" y="11343"/>
                  </a:cubicBezTo>
                  <a:lnTo>
                    <a:pt x="5975" y="11343"/>
                  </a:lnTo>
                  <a:cubicBezTo>
                    <a:pt x="5971" y="11335"/>
                    <a:pt x="5968" y="11317"/>
                    <a:pt x="5964" y="11295"/>
                  </a:cubicBezTo>
                  <a:lnTo>
                    <a:pt x="5964" y="11295"/>
                  </a:lnTo>
                  <a:cubicBezTo>
                    <a:pt x="5973" y="11292"/>
                    <a:pt x="5980" y="11291"/>
                    <a:pt x="5987" y="11291"/>
                  </a:cubicBezTo>
                  <a:cubicBezTo>
                    <a:pt x="6019" y="11291"/>
                    <a:pt x="6031" y="11321"/>
                    <a:pt x="6049" y="11358"/>
                  </a:cubicBezTo>
                  <a:cubicBezTo>
                    <a:pt x="6058" y="11331"/>
                    <a:pt x="6074" y="11318"/>
                    <a:pt x="6096" y="11318"/>
                  </a:cubicBezTo>
                  <a:cubicBezTo>
                    <a:pt x="6103" y="11318"/>
                    <a:pt x="6112" y="11319"/>
                    <a:pt x="6121" y="11322"/>
                  </a:cubicBezTo>
                  <a:cubicBezTo>
                    <a:pt x="6129" y="11330"/>
                    <a:pt x="6126" y="11350"/>
                    <a:pt x="6119" y="11357"/>
                  </a:cubicBezTo>
                  <a:lnTo>
                    <a:pt x="6119" y="11357"/>
                  </a:lnTo>
                  <a:cubicBezTo>
                    <a:pt x="6116" y="11356"/>
                    <a:pt x="6113" y="11355"/>
                    <a:pt x="6112" y="11355"/>
                  </a:cubicBezTo>
                  <a:cubicBezTo>
                    <a:pt x="6110" y="11355"/>
                    <a:pt x="6109" y="11356"/>
                    <a:pt x="6109" y="11358"/>
                  </a:cubicBezTo>
                  <a:cubicBezTo>
                    <a:pt x="6110" y="11359"/>
                    <a:pt x="6112" y="11360"/>
                    <a:pt x="6114" y="11360"/>
                  </a:cubicBezTo>
                  <a:cubicBezTo>
                    <a:pt x="6116" y="11360"/>
                    <a:pt x="6117" y="11359"/>
                    <a:pt x="6119" y="11357"/>
                  </a:cubicBezTo>
                  <a:lnTo>
                    <a:pt x="6119" y="11357"/>
                  </a:lnTo>
                  <a:cubicBezTo>
                    <a:pt x="6151" y="11371"/>
                    <a:pt x="6239" y="11447"/>
                    <a:pt x="6189" y="11447"/>
                  </a:cubicBezTo>
                  <a:cubicBezTo>
                    <a:pt x="6182" y="11447"/>
                    <a:pt x="6171" y="11445"/>
                    <a:pt x="6156" y="11441"/>
                  </a:cubicBezTo>
                  <a:lnTo>
                    <a:pt x="6156" y="11441"/>
                  </a:lnTo>
                  <a:cubicBezTo>
                    <a:pt x="6394" y="11608"/>
                    <a:pt x="6668" y="11572"/>
                    <a:pt x="6894" y="11739"/>
                  </a:cubicBezTo>
                  <a:cubicBezTo>
                    <a:pt x="6894" y="11758"/>
                    <a:pt x="6887" y="11767"/>
                    <a:pt x="6877" y="11767"/>
                  </a:cubicBezTo>
                  <a:cubicBezTo>
                    <a:pt x="6868" y="11767"/>
                    <a:pt x="6858" y="11761"/>
                    <a:pt x="6847" y="11751"/>
                  </a:cubicBezTo>
                  <a:lnTo>
                    <a:pt x="6847" y="11751"/>
                  </a:lnTo>
                  <a:cubicBezTo>
                    <a:pt x="6874" y="11777"/>
                    <a:pt x="6894" y="11791"/>
                    <a:pt x="6917" y="11791"/>
                  </a:cubicBezTo>
                  <a:cubicBezTo>
                    <a:pt x="6925" y="11791"/>
                    <a:pt x="6933" y="11789"/>
                    <a:pt x="6942" y="11786"/>
                  </a:cubicBezTo>
                  <a:cubicBezTo>
                    <a:pt x="6942" y="11774"/>
                    <a:pt x="6930" y="11774"/>
                    <a:pt x="6930" y="11774"/>
                  </a:cubicBezTo>
                  <a:cubicBezTo>
                    <a:pt x="6932" y="11770"/>
                    <a:pt x="6936" y="11769"/>
                    <a:pt x="6942" y="11769"/>
                  </a:cubicBezTo>
                  <a:cubicBezTo>
                    <a:pt x="6972" y="11769"/>
                    <a:pt x="7041" y="11810"/>
                    <a:pt x="7061" y="11810"/>
                  </a:cubicBezTo>
                  <a:cubicBezTo>
                    <a:pt x="7061" y="11834"/>
                    <a:pt x="7037" y="11846"/>
                    <a:pt x="7014" y="11846"/>
                  </a:cubicBezTo>
                  <a:cubicBezTo>
                    <a:pt x="7388" y="12005"/>
                    <a:pt x="7698" y="12012"/>
                    <a:pt x="8056" y="12085"/>
                  </a:cubicBezTo>
                  <a:lnTo>
                    <a:pt x="8056" y="12085"/>
                  </a:lnTo>
                  <a:cubicBezTo>
                    <a:pt x="8047" y="12087"/>
                    <a:pt x="8077" y="12106"/>
                    <a:pt x="8145" y="12144"/>
                  </a:cubicBezTo>
                  <a:lnTo>
                    <a:pt x="8359" y="12144"/>
                  </a:lnTo>
                  <a:cubicBezTo>
                    <a:pt x="8442" y="12144"/>
                    <a:pt x="8502" y="12179"/>
                    <a:pt x="8561" y="12215"/>
                  </a:cubicBezTo>
                  <a:cubicBezTo>
                    <a:pt x="8541" y="12195"/>
                    <a:pt x="8536" y="12187"/>
                    <a:pt x="8540" y="12187"/>
                  </a:cubicBezTo>
                  <a:cubicBezTo>
                    <a:pt x="8550" y="12187"/>
                    <a:pt x="8617" y="12232"/>
                    <a:pt x="8648" y="12232"/>
                  </a:cubicBezTo>
                  <a:cubicBezTo>
                    <a:pt x="8662" y="12232"/>
                    <a:pt x="8669" y="12221"/>
                    <a:pt x="8657" y="12191"/>
                  </a:cubicBezTo>
                  <a:cubicBezTo>
                    <a:pt x="8659" y="12191"/>
                    <a:pt x="8662" y="12191"/>
                    <a:pt x="8665" y="12191"/>
                  </a:cubicBezTo>
                  <a:cubicBezTo>
                    <a:pt x="8718" y="12191"/>
                    <a:pt x="8830" y="12249"/>
                    <a:pt x="8918" y="12249"/>
                  </a:cubicBezTo>
                  <a:cubicBezTo>
                    <a:pt x="8965" y="12249"/>
                    <a:pt x="9006" y="12232"/>
                    <a:pt x="9026" y="12179"/>
                  </a:cubicBezTo>
                  <a:cubicBezTo>
                    <a:pt x="9026" y="12179"/>
                    <a:pt x="9109" y="12203"/>
                    <a:pt x="9133" y="12263"/>
                  </a:cubicBezTo>
                  <a:cubicBezTo>
                    <a:pt x="9155" y="12245"/>
                    <a:pt x="9188" y="12237"/>
                    <a:pt x="9216" y="12237"/>
                  </a:cubicBezTo>
                  <a:cubicBezTo>
                    <a:pt x="9264" y="12237"/>
                    <a:pt x="9296" y="12261"/>
                    <a:pt x="9228" y="12298"/>
                  </a:cubicBezTo>
                  <a:cubicBezTo>
                    <a:pt x="9300" y="12275"/>
                    <a:pt x="9371" y="12263"/>
                    <a:pt x="9442" y="12239"/>
                  </a:cubicBezTo>
                  <a:cubicBezTo>
                    <a:pt x="9514" y="12298"/>
                    <a:pt x="9776" y="12322"/>
                    <a:pt x="9931" y="12346"/>
                  </a:cubicBezTo>
                  <a:cubicBezTo>
                    <a:pt x="9978" y="12346"/>
                    <a:pt x="10312" y="12405"/>
                    <a:pt x="10276" y="12417"/>
                  </a:cubicBezTo>
                  <a:cubicBezTo>
                    <a:pt x="10283" y="12416"/>
                    <a:pt x="10290" y="12416"/>
                    <a:pt x="10297" y="12416"/>
                  </a:cubicBezTo>
                  <a:cubicBezTo>
                    <a:pt x="10339" y="12416"/>
                    <a:pt x="10387" y="12432"/>
                    <a:pt x="10433" y="12432"/>
                  </a:cubicBezTo>
                  <a:cubicBezTo>
                    <a:pt x="10462" y="12432"/>
                    <a:pt x="10489" y="12426"/>
                    <a:pt x="10514" y="12405"/>
                  </a:cubicBezTo>
                  <a:lnTo>
                    <a:pt x="10514" y="12405"/>
                  </a:lnTo>
                  <a:cubicBezTo>
                    <a:pt x="10526" y="12441"/>
                    <a:pt x="10538" y="12465"/>
                    <a:pt x="10502" y="12477"/>
                  </a:cubicBezTo>
                  <a:cubicBezTo>
                    <a:pt x="10597" y="12477"/>
                    <a:pt x="10633" y="12429"/>
                    <a:pt x="10645" y="12346"/>
                  </a:cubicBezTo>
                  <a:cubicBezTo>
                    <a:pt x="10660" y="12361"/>
                    <a:pt x="10677" y="12368"/>
                    <a:pt x="10694" y="12368"/>
                  </a:cubicBezTo>
                  <a:cubicBezTo>
                    <a:pt x="10718" y="12368"/>
                    <a:pt x="10743" y="12355"/>
                    <a:pt x="10764" y="12334"/>
                  </a:cubicBezTo>
                  <a:lnTo>
                    <a:pt x="10764" y="12334"/>
                  </a:lnTo>
                  <a:cubicBezTo>
                    <a:pt x="10800" y="12358"/>
                    <a:pt x="10800" y="12382"/>
                    <a:pt x="10752" y="12382"/>
                  </a:cubicBezTo>
                  <a:cubicBezTo>
                    <a:pt x="10800" y="12389"/>
                    <a:pt x="10848" y="12392"/>
                    <a:pt x="10896" y="12392"/>
                  </a:cubicBezTo>
                  <a:cubicBezTo>
                    <a:pt x="11004" y="12392"/>
                    <a:pt x="11113" y="12378"/>
                    <a:pt x="11228" y="12370"/>
                  </a:cubicBezTo>
                  <a:cubicBezTo>
                    <a:pt x="11239" y="12348"/>
                    <a:pt x="11289" y="12338"/>
                    <a:pt x="11350" y="12338"/>
                  </a:cubicBezTo>
                  <a:cubicBezTo>
                    <a:pt x="11420" y="12338"/>
                    <a:pt x="11504" y="12351"/>
                    <a:pt x="11562" y="12370"/>
                  </a:cubicBezTo>
                  <a:cubicBezTo>
                    <a:pt x="11573" y="12329"/>
                    <a:pt x="11588" y="12316"/>
                    <a:pt x="11606" y="12316"/>
                  </a:cubicBezTo>
                  <a:cubicBezTo>
                    <a:pt x="11637" y="12316"/>
                    <a:pt x="11680" y="12355"/>
                    <a:pt x="11733" y="12355"/>
                  </a:cubicBezTo>
                  <a:cubicBezTo>
                    <a:pt x="11746" y="12355"/>
                    <a:pt x="11761" y="12353"/>
                    <a:pt x="11776" y="12346"/>
                  </a:cubicBezTo>
                  <a:cubicBezTo>
                    <a:pt x="11764" y="12334"/>
                    <a:pt x="11752" y="12322"/>
                    <a:pt x="11752" y="12322"/>
                  </a:cubicBezTo>
                  <a:cubicBezTo>
                    <a:pt x="11754" y="12320"/>
                    <a:pt x="11757" y="12319"/>
                    <a:pt x="11762" y="12319"/>
                  </a:cubicBezTo>
                  <a:cubicBezTo>
                    <a:pt x="11809" y="12319"/>
                    <a:pt x="11983" y="12432"/>
                    <a:pt x="11907" y="12465"/>
                  </a:cubicBezTo>
                  <a:cubicBezTo>
                    <a:pt x="11926" y="12471"/>
                    <a:pt x="11939" y="12473"/>
                    <a:pt x="11948" y="12473"/>
                  </a:cubicBezTo>
                  <a:cubicBezTo>
                    <a:pt x="11998" y="12473"/>
                    <a:pt x="11934" y="12404"/>
                    <a:pt x="12014" y="12394"/>
                  </a:cubicBezTo>
                  <a:cubicBezTo>
                    <a:pt x="12044" y="12433"/>
                    <a:pt x="12069" y="12446"/>
                    <a:pt x="12095" y="12446"/>
                  </a:cubicBezTo>
                  <a:cubicBezTo>
                    <a:pt x="12147" y="12446"/>
                    <a:pt x="12196" y="12390"/>
                    <a:pt x="12268" y="12390"/>
                  </a:cubicBezTo>
                  <a:cubicBezTo>
                    <a:pt x="12289" y="12390"/>
                    <a:pt x="12311" y="12394"/>
                    <a:pt x="12336" y="12405"/>
                  </a:cubicBezTo>
                  <a:cubicBezTo>
                    <a:pt x="12325" y="12395"/>
                    <a:pt x="12671" y="12307"/>
                    <a:pt x="12801" y="12307"/>
                  </a:cubicBezTo>
                  <a:cubicBezTo>
                    <a:pt x="12816" y="12307"/>
                    <a:pt x="12827" y="12308"/>
                    <a:pt x="12836" y="12310"/>
                  </a:cubicBezTo>
                  <a:cubicBezTo>
                    <a:pt x="12853" y="12315"/>
                    <a:pt x="12880" y="12317"/>
                    <a:pt x="12912" y="12317"/>
                  </a:cubicBezTo>
                  <a:cubicBezTo>
                    <a:pt x="13057" y="12317"/>
                    <a:pt x="13315" y="12278"/>
                    <a:pt x="13383" y="12239"/>
                  </a:cubicBezTo>
                  <a:cubicBezTo>
                    <a:pt x="13741" y="12024"/>
                    <a:pt x="14229" y="12227"/>
                    <a:pt x="14634" y="11905"/>
                  </a:cubicBezTo>
                  <a:lnTo>
                    <a:pt x="14634" y="11905"/>
                  </a:lnTo>
                  <a:cubicBezTo>
                    <a:pt x="14610" y="11911"/>
                    <a:pt x="14593" y="11913"/>
                    <a:pt x="14582" y="11913"/>
                  </a:cubicBezTo>
                  <a:cubicBezTo>
                    <a:pt x="14516" y="11913"/>
                    <a:pt x="14645" y="11834"/>
                    <a:pt x="14574" y="11834"/>
                  </a:cubicBezTo>
                  <a:cubicBezTo>
                    <a:pt x="14589" y="11824"/>
                    <a:pt x="14604" y="11820"/>
                    <a:pt x="14619" y="11820"/>
                  </a:cubicBezTo>
                  <a:cubicBezTo>
                    <a:pt x="14640" y="11820"/>
                    <a:pt x="14661" y="11827"/>
                    <a:pt x="14681" y="11834"/>
                  </a:cubicBezTo>
                  <a:cubicBezTo>
                    <a:pt x="14681" y="11851"/>
                    <a:pt x="14675" y="11862"/>
                    <a:pt x="14662" y="11862"/>
                  </a:cubicBezTo>
                  <a:cubicBezTo>
                    <a:pt x="14657" y="11862"/>
                    <a:pt x="14652" y="11861"/>
                    <a:pt x="14645" y="11858"/>
                  </a:cubicBezTo>
                  <a:lnTo>
                    <a:pt x="14645" y="11858"/>
                  </a:lnTo>
                  <a:cubicBezTo>
                    <a:pt x="14645" y="11872"/>
                    <a:pt x="14665" y="11878"/>
                    <a:pt x="14698" y="11878"/>
                  </a:cubicBezTo>
                  <a:cubicBezTo>
                    <a:pt x="14891" y="11878"/>
                    <a:pt x="15551" y="11676"/>
                    <a:pt x="15622" y="11655"/>
                  </a:cubicBezTo>
                  <a:cubicBezTo>
                    <a:pt x="15610" y="11632"/>
                    <a:pt x="15586" y="11620"/>
                    <a:pt x="15574" y="11608"/>
                  </a:cubicBezTo>
                  <a:cubicBezTo>
                    <a:pt x="15610" y="11596"/>
                    <a:pt x="15634" y="11584"/>
                    <a:pt x="15657" y="11572"/>
                  </a:cubicBezTo>
                  <a:lnTo>
                    <a:pt x="15657" y="11572"/>
                  </a:lnTo>
                  <a:cubicBezTo>
                    <a:pt x="15705" y="11596"/>
                    <a:pt x="15693" y="11608"/>
                    <a:pt x="15646" y="11632"/>
                  </a:cubicBezTo>
                  <a:cubicBezTo>
                    <a:pt x="15649" y="11633"/>
                    <a:pt x="15653" y="11634"/>
                    <a:pt x="15657" y="11634"/>
                  </a:cubicBezTo>
                  <a:cubicBezTo>
                    <a:pt x="15700" y="11634"/>
                    <a:pt x="15731" y="11531"/>
                    <a:pt x="15765" y="11531"/>
                  </a:cubicBezTo>
                  <a:cubicBezTo>
                    <a:pt x="15773" y="11531"/>
                    <a:pt x="15780" y="11536"/>
                    <a:pt x="15788" y="11548"/>
                  </a:cubicBezTo>
                  <a:cubicBezTo>
                    <a:pt x="15800" y="11560"/>
                    <a:pt x="15753" y="11620"/>
                    <a:pt x="15753" y="11620"/>
                  </a:cubicBezTo>
                  <a:cubicBezTo>
                    <a:pt x="15765" y="11608"/>
                    <a:pt x="15777" y="11608"/>
                    <a:pt x="15800" y="11596"/>
                  </a:cubicBezTo>
                  <a:cubicBezTo>
                    <a:pt x="15807" y="11540"/>
                    <a:pt x="15868" y="11513"/>
                    <a:pt x="15935" y="11493"/>
                  </a:cubicBezTo>
                  <a:lnTo>
                    <a:pt x="15935" y="11493"/>
                  </a:lnTo>
                  <a:lnTo>
                    <a:pt x="15931" y="11489"/>
                  </a:lnTo>
                  <a:cubicBezTo>
                    <a:pt x="15945" y="11480"/>
                    <a:pt x="15952" y="11476"/>
                    <a:pt x="15954" y="11476"/>
                  </a:cubicBezTo>
                  <a:cubicBezTo>
                    <a:pt x="15957" y="11476"/>
                    <a:pt x="15954" y="11481"/>
                    <a:pt x="15950" y="11489"/>
                  </a:cubicBezTo>
                  <a:lnTo>
                    <a:pt x="15950" y="11489"/>
                  </a:lnTo>
                  <a:cubicBezTo>
                    <a:pt x="15993" y="11476"/>
                    <a:pt x="16039" y="11466"/>
                    <a:pt x="16074" y="11453"/>
                  </a:cubicBezTo>
                  <a:cubicBezTo>
                    <a:pt x="16062" y="11441"/>
                    <a:pt x="16038" y="11441"/>
                    <a:pt x="16015" y="11429"/>
                  </a:cubicBezTo>
                  <a:cubicBezTo>
                    <a:pt x="16038" y="11406"/>
                    <a:pt x="16116" y="11383"/>
                    <a:pt x="16057" y="11360"/>
                  </a:cubicBezTo>
                  <a:lnTo>
                    <a:pt x="16057" y="11360"/>
                  </a:lnTo>
                  <a:cubicBezTo>
                    <a:pt x="16067" y="11363"/>
                    <a:pt x="16079" y="11365"/>
                    <a:pt x="16092" y="11365"/>
                  </a:cubicBezTo>
                  <a:cubicBezTo>
                    <a:pt x="16269" y="11365"/>
                    <a:pt x="16679" y="11077"/>
                    <a:pt x="16658" y="11001"/>
                  </a:cubicBezTo>
                  <a:cubicBezTo>
                    <a:pt x="16658" y="11001"/>
                    <a:pt x="16824" y="10948"/>
                    <a:pt x="16901" y="10948"/>
                  </a:cubicBezTo>
                  <a:cubicBezTo>
                    <a:pt x="16912" y="10948"/>
                    <a:pt x="16921" y="10949"/>
                    <a:pt x="16927" y="10951"/>
                  </a:cubicBezTo>
                  <a:lnTo>
                    <a:pt x="16927" y="10951"/>
                  </a:lnTo>
                  <a:cubicBezTo>
                    <a:pt x="16898" y="10932"/>
                    <a:pt x="17095" y="10810"/>
                    <a:pt x="17003" y="10798"/>
                  </a:cubicBezTo>
                  <a:cubicBezTo>
                    <a:pt x="17020" y="10786"/>
                    <a:pt x="17030" y="10782"/>
                    <a:pt x="17036" y="10782"/>
                  </a:cubicBezTo>
                  <a:cubicBezTo>
                    <a:pt x="17051" y="10782"/>
                    <a:pt x="17047" y="10803"/>
                    <a:pt x="17063" y="10803"/>
                  </a:cubicBezTo>
                  <a:cubicBezTo>
                    <a:pt x="17075" y="10803"/>
                    <a:pt x="17097" y="10791"/>
                    <a:pt x="17146" y="10751"/>
                  </a:cubicBezTo>
                  <a:cubicBezTo>
                    <a:pt x="17265" y="10643"/>
                    <a:pt x="17396" y="10584"/>
                    <a:pt x="17491" y="10465"/>
                  </a:cubicBezTo>
                  <a:cubicBezTo>
                    <a:pt x="17467" y="10465"/>
                    <a:pt x="17467" y="10441"/>
                    <a:pt x="17467" y="10417"/>
                  </a:cubicBezTo>
                  <a:cubicBezTo>
                    <a:pt x="17622" y="10405"/>
                    <a:pt x="17586" y="10310"/>
                    <a:pt x="17622" y="10262"/>
                  </a:cubicBezTo>
                  <a:cubicBezTo>
                    <a:pt x="17943" y="10012"/>
                    <a:pt x="18074" y="9548"/>
                    <a:pt x="18277" y="9191"/>
                  </a:cubicBezTo>
                  <a:lnTo>
                    <a:pt x="18277" y="9191"/>
                  </a:lnTo>
                  <a:cubicBezTo>
                    <a:pt x="18267" y="9200"/>
                    <a:pt x="18261" y="9204"/>
                    <a:pt x="18257" y="9204"/>
                  </a:cubicBezTo>
                  <a:cubicBezTo>
                    <a:pt x="18239" y="9204"/>
                    <a:pt x="18251" y="9143"/>
                    <a:pt x="18194" y="9143"/>
                  </a:cubicBezTo>
                  <a:cubicBezTo>
                    <a:pt x="18241" y="9096"/>
                    <a:pt x="18336" y="8798"/>
                    <a:pt x="18253" y="8762"/>
                  </a:cubicBezTo>
                  <a:lnTo>
                    <a:pt x="18253" y="8762"/>
                  </a:lnTo>
                  <a:cubicBezTo>
                    <a:pt x="18253" y="8786"/>
                    <a:pt x="18253" y="8798"/>
                    <a:pt x="18253" y="8822"/>
                  </a:cubicBezTo>
                  <a:cubicBezTo>
                    <a:pt x="18241" y="8801"/>
                    <a:pt x="18225" y="8792"/>
                    <a:pt x="18208" y="8792"/>
                  </a:cubicBezTo>
                  <a:cubicBezTo>
                    <a:pt x="18109" y="8792"/>
                    <a:pt x="17950" y="9101"/>
                    <a:pt x="17991" y="9203"/>
                  </a:cubicBezTo>
                  <a:cubicBezTo>
                    <a:pt x="17976" y="9203"/>
                    <a:pt x="17965" y="9198"/>
                    <a:pt x="17960" y="9191"/>
                  </a:cubicBezTo>
                  <a:lnTo>
                    <a:pt x="17960" y="9191"/>
                  </a:lnTo>
                  <a:cubicBezTo>
                    <a:pt x="18000" y="9328"/>
                    <a:pt x="17751" y="9622"/>
                    <a:pt x="17670" y="9715"/>
                  </a:cubicBezTo>
                  <a:cubicBezTo>
                    <a:pt x="17682" y="9715"/>
                    <a:pt x="17693" y="9727"/>
                    <a:pt x="17705" y="9727"/>
                  </a:cubicBezTo>
                  <a:cubicBezTo>
                    <a:pt x="17693" y="9750"/>
                    <a:pt x="17670" y="9762"/>
                    <a:pt x="17646" y="9774"/>
                  </a:cubicBezTo>
                  <a:cubicBezTo>
                    <a:pt x="17648" y="9787"/>
                    <a:pt x="17651" y="9791"/>
                    <a:pt x="17656" y="9791"/>
                  </a:cubicBezTo>
                  <a:cubicBezTo>
                    <a:pt x="17672" y="9791"/>
                    <a:pt x="17702" y="9728"/>
                    <a:pt x="17723" y="9728"/>
                  </a:cubicBezTo>
                  <a:cubicBezTo>
                    <a:pt x="17730" y="9728"/>
                    <a:pt x="17736" y="9734"/>
                    <a:pt x="17741" y="9750"/>
                  </a:cubicBezTo>
                  <a:cubicBezTo>
                    <a:pt x="17670" y="9750"/>
                    <a:pt x="17467" y="10024"/>
                    <a:pt x="17467" y="10024"/>
                  </a:cubicBezTo>
                  <a:cubicBezTo>
                    <a:pt x="17484" y="10033"/>
                    <a:pt x="17399" y="10107"/>
                    <a:pt x="17374" y="10107"/>
                  </a:cubicBezTo>
                  <a:cubicBezTo>
                    <a:pt x="17363" y="10107"/>
                    <a:pt x="17363" y="10095"/>
                    <a:pt x="17384" y="10060"/>
                  </a:cubicBezTo>
                  <a:lnTo>
                    <a:pt x="17384" y="10060"/>
                  </a:lnTo>
                  <a:cubicBezTo>
                    <a:pt x="17336" y="10096"/>
                    <a:pt x="17289" y="10143"/>
                    <a:pt x="17253" y="10191"/>
                  </a:cubicBezTo>
                  <a:cubicBezTo>
                    <a:pt x="17277" y="10179"/>
                    <a:pt x="17289" y="10167"/>
                    <a:pt x="17312" y="10155"/>
                  </a:cubicBezTo>
                  <a:lnTo>
                    <a:pt x="17312" y="10155"/>
                  </a:lnTo>
                  <a:cubicBezTo>
                    <a:pt x="17193" y="10322"/>
                    <a:pt x="16943" y="10596"/>
                    <a:pt x="16824" y="10667"/>
                  </a:cubicBezTo>
                  <a:cubicBezTo>
                    <a:pt x="16794" y="10688"/>
                    <a:pt x="16587" y="10796"/>
                    <a:pt x="16545" y="10796"/>
                  </a:cubicBezTo>
                  <a:cubicBezTo>
                    <a:pt x="16538" y="10796"/>
                    <a:pt x="16535" y="10793"/>
                    <a:pt x="16539" y="10786"/>
                  </a:cubicBezTo>
                  <a:lnTo>
                    <a:pt x="16539" y="10786"/>
                  </a:lnTo>
                  <a:cubicBezTo>
                    <a:pt x="16443" y="10893"/>
                    <a:pt x="16431" y="10977"/>
                    <a:pt x="16324" y="11048"/>
                  </a:cubicBezTo>
                  <a:cubicBezTo>
                    <a:pt x="16372" y="11001"/>
                    <a:pt x="16265" y="11036"/>
                    <a:pt x="16312" y="10965"/>
                  </a:cubicBezTo>
                  <a:lnTo>
                    <a:pt x="16312" y="10965"/>
                  </a:lnTo>
                  <a:cubicBezTo>
                    <a:pt x="16230" y="10975"/>
                    <a:pt x="16138" y="11093"/>
                    <a:pt x="16061" y="11093"/>
                  </a:cubicBezTo>
                  <a:cubicBezTo>
                    <a:pt x="16049" y="11093"/>
                    <a:pt x="16038" y="11090"/>
                    <a:pt x="16027" y="11084"/>
                  </a:cubicBezTo>
                  <a:lnTo>
                    <a:pt x="16027" y="11084"/>
                  </a:lnTo>
                  <a:cubicBezTo>
                    <a:pt x="16011" y="11121"/>
                    <a:pt x="16028" y="11132"/>
                    <a:pt x="16052" y="11132"/>
                  </a:cubicBezTo>
                  <a:cubicBezTo>
                    <a:pt x="16084" y="11132"/>
                    <a:pt x="16127" y="11114"/>
                    <a:pt x="16134" y="11108"/>
                  </a:cubicBezTo>
                  <a:lnTo>
                    <a:pt x="16134" y="11108"/>
                  </a:lnTo>
                  <a:cubicBezTo>
                    <a:pt x="16220" y="11117"/>
                    <a:pt x="15907" y="11196"/>
                    <a:pt x="15836" y="11196"/>
                  </a:cubicBezTo>
                  <a:cubicBezTo>
                    <a:pt x="15818" y="11196"/>
                    <a:pt x="15815" y="11191"/>
                    <a:pt x="15836" y="11179"/>
                  </a:cubicBezTo>
                  <a:cubicBezTo>
                    <a:pt x="15800" y="11179"/>
                    <a:pt x="15622" y="11251"/>
                    <a:pt x="15634" y="11334"/>
                  </a:cubicBezTo>
                  <a:cubicBezTo>
                    <a:pt x="15669" y="11310"/>
                    <a:pt x="15705" y="11298"/>
                    <a:pt x="15741" y="11274"/>
                  </a:cubicBezTo>
                  <a:lnTo>
                    <a:pt x="15741" y="11274"/>
                  </a:lnTo>
                  <a:cubicBezTo>
                    <a:pt x="15669" y="11334"/>
                    <a:pt x="15646" y="11417"/>
                    <a:pt x="15538" y="11417"/>
                  </a:cubicBezTo>
                  <a:cubicBezTo>
                    <a:pt x="15543" y="11399"/>
                    <a:pt x="15547" y="11386"/>
                    <a:pt x="15551" y="11376"/>
                  </a:cubicBezTo>
                  <a:lnTo>
                    <a:pt x="15551" y="11376"/>
                  </a:lnTo>
                  <a:cubicBezTo>
                    <a:pt x="15543" y="11381"/>
                    <a:pt x="15531" y="11385"/>
                    <a:pt x="15516" y="11385"/>
                  </a:cubicBezTo>
                  <a:cubicBezTo>
                    <a:pt x="15509" y="11385"/>
                    <a:pt x="15500" y="11384"/>
                    <a:pt x="15491" y="11382"/>
                  </a:cubicBezTo>
                  <a:cubicBezTo>
                    <a:pt x="15479" y="11322"/>
                    <a:pt x="15646" y="11286"/>
                    <a:pt x="15669" y="11239"/>
                  </a:cubicBezTo>
                  <a:cubicBezTo>
                    <a:pt x="15664" y="11237"/>
                    <a:pt x="15658" y="11236"/>
                    <a:pt x="15651" y="11236"/>
                  </a:cubicBezTo>
                  <a:cubicBezTo>
                    <a:pt x="15561" y="11236"/>
                    <a:pt x="15392" y="11383"/>
                    <a:pt x="15336" y="11405"/>
                  </a:cubicBezTo>
                  <a:cubicBezTo>
                    <a:pt x="15336" y="11382"/>
                    <a:pt x="15348" y="11358"/>
                    <a:pt x="15360" y="11334"/>
                  </a:cubicBezTo>
                  <a:lnTo>
                    <a:pt x="15360" y="11334"/>
                  </a:lnTo>
                  <a:cubicBezTo>
                    <a:pt x="15330" y="11370"/>
                    <a:pt x="15297" y="11373"/>
                    <a:pt x="15265" y="11373"/>
                  </a:cubicBezTo>
                  <a:cubicBezTo>
                    <a:pt x="15258" y="11373"/>
                    <a:pt x="15251" y="11372"/>
                    <a:pt x="15245" y="11372"/>
                  </a:cubicBezTo>
                  <a:cubicBezTo>
                    <a:pt x="15219" y="11372"/>
                    <a:pt x="15193" y="11374"/>
                    <a:pt x="15169" y="11393"/>
                  </a:cubicBezTo>
                  <a:cubicBezTo>
                    <a:pt x="15208" y="11379"/>
                    <a:pt x="15229" y="11374"/>
                    <a:pt x="15239" y="11374"/>
                  </a:cubicBezTo>
                  <a:cubicBezTo>
                    <a:pt x="15273" y="11374"/>
                    <a:pt x="15194" y="11432"/>
                    <a:pt x="15276" y="11441"/>
                  </a:cubicBezTo>
                  <a:cubicBezTo>
                    <a:pt x="15245" y="11460"/>
                    <a:pt x="15217" y="11466"/>
                    <a:pt x="15192" y="11466"/>
                  </a:cubicBezTo>
                  <a:cubicBezTo>
                    <a:pt x="15140" y="11466"/>
                    <a:pt x="15097" y="11440"/>
                    <a:pt x="15042" y="11440"/>
                  </a:cubicBezTo>
                  <a:cubicBezTo>
                    <a:pt x="15036" y="11440"/>
                    <a:pt x="15030" y="11441"/>
                    <a:pt x="15023" y="11441"/>
                  </a:cubicBezTo>
                  <a:lnTo>
                    <a:pt x="15023" y="11441"/>
                  </a:lnTo>
                  <a:cubicBezTo>
                    <a:pt x="15022" y="11441"/>
                    <a:pt x="15019" y="11441"/>
                    <a:pt x="15017" y="11441"/>
                  </a:cubicBezTo>
                  <a:cubicBezTo>
                    <a:pt x="15008" y="11441"/>
                    <a:pt x="14996" y="11445"/>
                    <a:pt x="14979" y="11453"/>
                  </a:cubicBezTo>
                  <a:cubicBezTo>
                    <a:pt x="14995" y="11447"/>
                    <a:pt x="15009" y="11443"/>
                    <a:pt x="15023" y="11441"/>
                  </a:cubicBezTo>
                  <a:lnTo>
                    <a:pt x="15023" y="11441"/>
                  </a:lnTo>
                  <a:cubicBezTo>
                    <a:pt x="15035" y="11445"/>
                    <a:pt x="15038" y="11457"/>
                    <a:pt x="15038" y="11477"/>
                  </a:cubicBezTo>
                  <a:cubicBezTo>
                    <a:pt x="15012" y="11466"/>
                    <a:pt x="14985" y="11460"/>
                    <a:pt x="14959" y="11460"/>
                  </a:cubicBezTo>
                  <a:cubicBezTo>
                    <a:pt x="14928" y="11460"/>
                    <a:pt x="14898" y="11469"/>
                    <a:pt x="14872" y="11489"/>
                  </a:cubicBezTo>
                  <a:cubicBezTo>
                    <a:pt x="14860" y="11513"/>
                    <a:pt x="14943" y="11513"/>
                    <a:pt x="14907" y="11536"/>
                  </a:cubicBezTo>
                  <a:cubicBezTo>
                    <a:pt x="14860" y="11536"/>
                    <a:pt x="14824" y="11560"/>
                    <a:pt x="14800" y="11608"/>
                  </a:cubicBezTo>
                  <a:cubicBezTo>
                    <a:pt x="14783" y="11599"/>
                    <a:pt x="14770" y="11596"/>
                    <a:pt x="14760" y="11596"/>
                  </a:cubicBezTo>
                  <a:cubicBezTo>
                    <a:pt x="14713" y="11596"/>
                    <a:pt x="14721" y="11667"/>
                    <a:pt x="14634" y="11667"/>
                  </a:cubicBezTo>
                  <a:cubicBezTo>
                    <a:pt x="14645" y="11655"/>
                    <a:pt x="14657" y="11632"/>
                    <a:pt x="14681" y="11608"/>
                  </a:cubicBezTo>
                  <a:lnTo>
                    <a:pt x="14681" y="11608"/>
                  </a:lnTo>
                  <a:cubicBezTo>
                    <a:pt x="14657" y="11620"/>
                    <a:pt x="14634" y="11620"/>
                    <a:pt x="14610" y="11632"/>
                  </a:cubicBezTo>
                  <a:cubicBezTo>
                    <a:pt x="14610" y="11620"/>
                    <a:pt x="14610" y="11608"/>
                    <a:pt x="14622" y="11584"/>
                  </a:cubicBezTo>
                  <a:lnTo>
                    <a:pt x="14622" y="11584"/>
                  </a:lnTo>
                  <a:cubicBezTo>
                    <a:pt x="14503" y="11679"/>
                    <a:pt x="14431" y="11691"/>
                    <a:pt x="14324" y="11727"/>
                  </a:cubicBezTo>
                  <a:cubicBezTo>
                    <a:pt x="14360" y="11655"/>
                    <a:pt x="14407" y="11715"/>
                    <a:pt x="14419" y="11643"/>
                  </a:cubicBezTo>
                  <a:cubicBezTo>
                    <a:pt x="14403" y="11640"/>
                    <a:pt x="14388" y="11639"/>
                    <a:pt x="14374" y="11639"/>
                  </a:cubicBezTo>
                  <a:cubicBezTo>
                    <a:pt x="14334" y="11639"/>
                    <a:pt x="14299" y="11650"/>
                    <a:pt x="14264" y="11667"/>
                  </a:cubicBezTo>
                  <a:cubicBezTo>
                    <a:pt x="14336" y="11667"/>
                    <a:pt x="14122" y="11763"/>
                    <a:pt x="14110" y="11763"/>
                  </a:cubicBezTo>
                  <a:cubicBezTo>
                    <a:pt x="14110" y="11715"/>
                    <a:pt x="14122" y="11691"/>
                    <a:pt x="14157" y="11667"/>
                  </a:cubicBezTo>
                  <a:lnTo>
                    <a:pt x="14157" y="11667"/>
                  </a:lnTo>
                  <a:cubicBezTo>
                    <a:pt x="14077" y="11717"/>
                    <a:pt x="13580" y="11851"/>
                    <a:pt x="13407" y="11851"/>
                  </a:cubicBezTo>
                  <a:cubicBezTo>
                    <a:pt x="13373" y="11851"/>
                    <a:pt x="13352" y="11846"/>
                    <a:pt x="13348" y="11834"/>
                  </a:cubicBezTo>
                  <a:lnTo>
                    <a:pt x="13348" y="11834"/>
                  </a:lnTo>
                  <a:cubicBezTo>
                    <a:pt x="13366" y="11890"/>
                    <a:pt x="13361" y="11908"/>
                    <a:pt x="13346" y="11908"/>
                  </a:cubicBezTo>
                  <a:cubicBezTo>
                    <a:pt x="13322" y="11908"/>
                    <a:pt x="13274" y="11865"/>
                    <a:pt x="13252" y="11858"/>
                  </a:cubicBezTo>
                  <a:cubicBezTo>
                    <a:pt x="13203" y="11907"/>
                    <a:pt x="13145" y="11932"/>
                    <a:pt x="13079" y="11932"/>
                  </a:cubicBezTo>
                  <a:cubicBezTo>
                    <a:pt x="13066" y="11932"/>
                    <a:pt x="13052" y="11931"/>
                    <a:pt x="13038" y="11929"/>
                  </a:cubicBezTo>
                  <a:cubicBezTo>
                    <a:pt x="13048" y="11924"/>
                    <a:pt x="13056" y="11919"/>
                    <a:pt x="13064" y="11915"/>
                  </a:cubicBezTo>
                  <a:lnTo>
                    <a:pt x="13064" y="11915"/>
                  </a:lnTo>
                  <a:cubicBezTo>
                    <a:pt x="13067" y="11916"/>
                    <a:pt x="13071" y="11916"/>
                    <a:pt x="13074" y="11916"/>
                  </a:cubicBezTo>
                  <a:cubicBezTo>
                    <a:pt x="13102" y="11916"/>
                    <a:pt x="13130" y="11893"/>
                    <a:pt x="13118" y="11893"/>
                  </a:cubicBezTo>
                  <a:cubicBezTo>
                    <a:pt x="13111" y="11893"/>
                    <a:pt x="13095" y="11898"/>
                    <a:pt x="13064" y="11915"/>
                  </a:cubicBezTo>
                  <a:lnTo>
                    <a:pt x="13064" y="11915"/>
                  </a:lnTo>
                  <a:cubicBezTo>
                    <a:pt x="13054" y="11913"/>
                    <a:pt x="13044" y="11906"/>
                    <a:pt x="13038" y="11894"/>
                  </a:cubicBezTo>
                  <a:cubicBezTo>
                    <a:pt x="13070" y="11872"/>
                    <a:pt x="13102" y="11851"/>
                    <a:pt x="13125" y="11830"/>
                  </a:cubicBezTo>
                  <a:lnTo>
                    <a:pt x="13125" y="11830"/>
                  </a:lnTo>
                  <a:cubicBezTo>
                    <a:pt x="13072" y="11860"/>
                    <a:pt x="12782" y="11929"/>
                    <a:pt x="12836" y="11929"/>
                  </a:cubicBezTo>
                  <a:cubicBezTo>
                    <a:pt x="12824" y="11929"/>
                    <a:pt x="12536" y="11996"/>
                    <a:pt x="12547" y="12000"/>
                  </a:cubicBezTo>
                  <a:lnTo>
                    <a:pt x="12547" y="12000"/>
                  </a:lnTo>
                  <a:cubicBezTo>
                    <a:pt x="12535" y="11999"/>
                    <a:pt x="12523" y="11998"/>
                    <a:pt x="12512" y="11998"/>
                  </a:cubicBezTo>
                  <a:cubicBezTo>
                    <a:pt x="12433" y="11998"/>
                    <a:pt x="12398" y="12032"/>
                    <a:pt x="12336" y="12084"/>
                  </a:cubicBezTo>
                  <a:cubicBezTo>
                    <a:pt x="12331" y="12079"/>
                    <a:pt x="12328" y="12074"/>
                    <a:pt x="12328" y="12070"/>
                  </a:cubicBezTo>
                  <a:lnTo>
                    <a:pt x="12328" y="12070"/>
                  </a:lnTo>
                  <a:cubicBezTo>
                    <a:pt x="12311" y="12079"/>
                    <a:pt x="12293" y="12087"/>
                    <a:pt x="12276" y="12096"/>
                  </a:cubicBezTo>
                  <a:cubicBezTo>
                    <a:pt x="12264" y="12036"/>
                    <a:pt x="12300" y="12024"/>
                    <a:pt x="12348" y="12024"/>
                  </a:cubicBezTo>
                  <a:cubicBezTo>
                    <a:pt x="12328" y="12001"/>
                    <a:pt x="12308" y="11994"/>
                    <a:pt x="12286" y="11994"/>
                  </a:cubicBezTo>
                  <a:cubicBezTo>
                    <a:pt x="12255" y="11994"/>
                    <a:pt x="12221" y="12010"/>
                    <a:pt x="12186" y="12010"/>
                  </a:cubicBezTo>
                  <a:cubicBezTo>
                    <a:pt x="12173" y="12010"/>
                    <a:pt x="12159" y="12008"/>
                    <a:pt x="12145" y="12001"/>
                  </a:cubicBezTo>
                  <a:cubicBezTo>
                    <a:pt x="12157" y="12001"/>
                    <a:pt x="12181" y="11989"/>
                    <a:pt x="12205" y="11989"/>
                  </a:cubicBezTo>
                  <a:cubicBezTo>
                    <a:pt x="12157" y="11941"/>
                    <a:pt x="12098" y="11917"/>
                    <a:pt x="12026" y="11917"/>
                  </a:cubicBezTo>
                  <a:cubicBezTo>
                    <a:pt x="12062" y="11941"/>
                    <a:pt x="12098" y="11965"/>
                    <a:pt x="12133" y="12001"/>
                  </a:cubicBezTo>
                  <a:cubicBezTo>
                    <a:pt x="12133" y="12008"/>
                    <a:pt x="12072" y="12035"/>
                    <a:pt x="12014" y="12035"/>
                  </a:cubicBezTo>
                  <a:cubicBezTo>
                    <a:pt x="11973" y="12035"/>
                    <a:pt x="11934" y="12021"/>
                    <a:pt x="11919" y="11977"/>
                  </a:cubicBezTo>
                  <a:cubicBezTo>
                    <a:pt x="11896" y="11992"/>
                    <a:pt x="11822" y="12030"/>
                    <a:pt x="11770" y="12030"/>
                  </a:cubicBezTo>
                  <a:cubicBezTo>
                    <a:pt x="11758" y="12030"/>
                    <a:pt x="11748" y="12028"/>
                    <a:pt x="11739" y="12023"/>
                  </a:cubicBezTo>
                  <a:lnTo>
                    <a:pt x="11739" y="12023"/>
                  </a:lnTo>
                  <a:cubicBezTo>
                    <a:pt x="11740" y="12027"/>
                    <a:pt x="11740" y="12032"/>
                    <a:pt x="11740" y="12036"/>
                  </a:cubicBezTo>
                  <a:cubicBezTo>
                    <a:pt x="11732" y="12065"/>
                    <a:pt x="11693" y="12074"/>
                    <a:pt x="11646" y="12074"/>
                  </a:cubicBezTo>
                  <a:cubicBezTo>
                    <a:pt x="11565" y="12074"/>
                    <a:pt x="11460" y="12047"/>
                    <a:pt x="11444" y="12047"/>
                  </a:cubicBezTo>
                  <a:cubicBezTo>
                    <a:pt x="11442" y="12047"/>
                    <a:pt x="11442" y="12047"/>
                    <a:pt x="11443" y="12048"/>
                  </a:cubicBezTo>
                  <a:cubicBezTo>
                    <a:pt x="11390" y="12078"/>
                    <a:pt x="11280" y="12137"/>
                    <a:pt x="11195" y="12137"/>
                  </a:cubicBezTo>
                  <a:cubicBezTo>
                    <a:pt x="11145" y="12137"/>
                    <a:pt x="11103" y="12117"/>
                    <a:pt x="11085" y="12060"/>
                  </a:cubicBezTo>
                  <a:cubicBezTo>
                    <a:pt x="11014" y="12087"/>
                    <a:pt x="10949" y="12141"/>
                    <a:pt x="10881" y="12141"/>
                  </a:cubicBezTo>
                  <a:cubicBezTo>
                    <a:pt x="10859" y="12141"/>
                    <a:pt x="10835" y="12135"/>
                    <a:pt x="10812" y="12120"/>
                  </a:cubicBezTo>
                  <a:lnTo>
                    <a:pt x="10812" y="12120"/>
                  </a:lnTo>
                  <a:cubicBezTo>
                    <a:pt x="10919" y="12191"/>
                    <a:pt x="10621" y="12179"/>
                    <a:pt x="10776" y="12286"/>
                  </a:cubicBezTo>
                  <a:cubicBezTo>
                    <a:pt x="10744" y="12297"/>
                    <a:pt x="10712" y="12298"/>
                    <a:pt x="10680" y="12307"/>
                  </a:cubicBezTo>
                  <a:lnTo>
                    <a:pt x="10680" y="12307"/>
                  </a:lnTo>
                  <a:cubicBezTo>
                    <a:pt x="10675" y="12286"/>
                    <a:pt x="10652" y="12236"/>
                    <a:pt x="10646" y="12236"/>
                  </a:cubicBezTo>
                  <a:cubicBezTo>
                    <a:pt x="10646" y="12236"/>
                    <a:pt x="10646" y="12236"/>
                    <a:pt x="10646" y="12236"/>
                  </a:cubicBezTo>
                  <a:lnTo>
                    <a:pt x="10646" y="12236"/>
                  </a:lnTo>
                  <a:cubicBezTo>
                    <a:pt x="10672" y="12170"/>
                    <a:pt x="10776" y="12261"/>
                    <a:pt x="10764" y="12132"/>
                  </a:cubicBezTo>
                  <a:lnTo>
                    <a:pt x="10764" y="12132"/>
                  </a:lnTo>
                  <a:cubicBezTo>
                    <a:pt x="10751" y="12142"/>
                    <a:pt x="10741" y="12146"/>
                    <a:pt x="10734" y="12146"/>
                  </a:cubicBezTo>
                  <a:cubicBezTo>
                    <a:pt x="10707" y="12146"/>
                    <a:pt x="10709" y="12093"/>
                    <a:pt x="10681" y="12084"/>
                  </a:cubicBezTo>
                  <a:cubicBezTo>
                    <a:pt x="10662" y="12080"/>
                    <a:pt x="10644" y="12078"/>
                    <a:pt x="10626" y="12078"/>
                  </a:cubicBezTo>
                  <a:cubicBezTo>
                    <a:pt x="10479" y="12078"/>
                    <a:pt x="10338" y="12194"/>
                    <a:pt x="10169" y="12215"/>
                  </a:cubicBezTo>
                  <a:cubicBezTo>
                    <a:pt x="10204" y="12180"/>
                    <a:pt x="10204" y="12134"/>
                    <a:pt x="10193" y="12087"/>
                  </a:cubicBezTo>
                  <a:lnTo>
                    <a:pt x="10193" y="12087"/>
                  </a:lnTo>
                  <a:cubicBezTo>
                    <a:pt x="10194" y="12087"/>
                    <a:pt x="10194" y="12087"/>
                    <a:pt x="10195" y="12087"/>
                  </a:cubicBezTo>
                  <a:lnTo>
                    <a:pt x="10195" y="12087"/>
                  </a:lnTo>
                  <a:cubicBezTo>
                    <a:pt x="10194" y="12086"/>
                    <a:pt x="10193" y="12085"/>
                    <a:pt x="10193" y="12084"/>
                  </a:cubicBezTo>
                  <a:lnTo>
                    <a:pt x="10193" y="12084"/>
                  </a:lnTo>
                  <a:cubicBezTo>
                    <a:pt x="10193" y="12085"/>
                    <a:pt x="10193" y="12086"/>
                    <a:pt x="10193" y="12087"/>
                  </a:cubicBezTo>
                  <a:lnTo>
                    <a:pt x="10193" y="12087"/>
                  </a:lnTo>
                  <a:cubicBezTo>
                    <a:pt x="10169" y="12086"/>
                    <a:pt x="10145" y="12084"/>
                    <a:pt x="10121" y="12084"/>
                  </a:cubicBezTo>
                  <a:cubicBezTo>
                    <a:pt x="10081" y="12084"/>
                    <a:pt x="10039" y="12089"/>
                    <a:pt x="9990" y="12108"/>
                  </a:cubicBezTo>
                  <a:cubicBezTo>
                    <a:pt x="9990" y="12073"/>
                    <a:pt x="10009" y="12051"/>
                    <a:pt x="10038" y="12051"/>
                  </a:cubicBezTo>
                  <a:cubicBezTo>
                    <a:pt x="10049" y="12051"/>
                    <a:pt x="10061" y="12054"/>
                    <a:pt x="10073" y="12060"/>
                  </a:cubicBezTo>
                  <a:cubicBezTo>
                    <a:pt x="10059" y="12048"/>
                    <a:pt x="10046" y="12043"/>
                    <a:pt x="10035" y="12043"/>
                  </a:cubicBezTo>
                  <a:cubicBezTo>
                    <a:pt x="9996" y="12043"/>
                    <a:pt x="9970" y="12099"/>
                    <a:pt x="9926" y="12099"/>
                  </a:cubicBezTo>
                  <a:cubicBezTo>
                    <a:pt x="9920" y="12099"/>
                    <a:pt x="9913" y="12098"/>
                    <a:pt x="9907" y="12096"/>
                  </a:cubicBezTo>
                  <a:cubicBezTo>
                    <a:pt x="9907" y="12096"/>
                    <a:pt x="9907" y="12090"/>
                    <a:pt x="9911" y="12087"/>
                  </a:cubicBezTo>
                  <a:lnTo>
                    <a:pt x="9911" y="12087"/>
                  </a:lnTo>
                  <a:cubicBezTo>
                    <a:pt x="9905" y="12088"/>
                    <a:pt x="9899" y="12089"/>
                    <a:pt x="9894" y="12089"/>
                  </a:cubicBezTo>
                  <a:cubicBezTo>
                    <a:pt x="9855" y="12089"/>
                    <a:pt x="9826" y="12055"/>
                    <a:pt x="9822" y="12048"/>
                  </a:cubicBezTo>
                  <a:lnTo>
                    <a:pt x="9822" y="12048"/>
                  </a:lnTo>
                  <a:cubicBezTo>
                    <a:pt x="9822" y="12048"/>
                    <a:pt x="9823" y="12048"/>
                    <a:pt x="9823" y="12048"/>
                  </a:cubicBezTo>
                  <a:cubicBezTo>
                    <a:pt x="9822" y="12047"/>
                    <a:pt x="9822" y="12047"/>
                    <a:pt x="9822" y="12047"/>
                  </a:cubicBezTo>
                  <a:lnTo>
                    <a:pt x="9822" y="12047"/>
                  </a:lnTo>
                  <a:cubicBezTo>
                    <a:pt x="9821" y="12047"/>
                    <a:pt x="9822" y="12047"/>
                    <a:pt x="9822" y="12048"/>
                  </a:cubicBezTo>
                  <a:lnTo>
                    <a:pt x="9822" y="12048"/>
                  </a:lnTo>
                  <a:cubicBezTo>
                    <a:pt x="9739" y="12036"/>
                    <a:pt x="9644" y="12036"/>
                    <a:pt x="9561" y="12036"/>
                  </a:cubicBezTo>
                  <a:cubicBezTo>
                    <a:pt x="9573" y="12024"/>
                    <a:pt x="9585" y="12024"/>
                    <a:pt x="9585" y="12013"/>
                  </a:cubicBezTo>
                  <a:lnTo>
                    <a:pt x="9585" y="12013"/>
                  </a:lnTo>
                  <a:cubicBezTo>
                    <a:pt x="9550" y="12048"/>
                    <a:pt x="9454" y="12024"/>
                    <a:pt x="9431" y="12084"/>
                  </a:cubicBezTo>
                  <a:cubicBezTo>
                    <a:pt x="9442" y="12048"/>
                    <a:pt x="9454" y="12013"/>
                    <a:pt x="9466" y="11989"/>
                  </a:cubicBezTo>
                  <a:lnTo>
                    <a:pt x="9466" y="11989"/>
                  </a:lnTo>
                  <a:cubicBezTo>
                    <a:pt x="9431" y="12024"/>
                    <a:pt x="9383" y="12048"/>
                    <a:pt x="9347" y="12084"/>
                  </a:cubicBezTo>
                  <a:cubicBezTo>
                    <a:pt x="9339" y="12076"/>
                    <a:pt x="9365" y="11999"/>
                    <a:pt x="9382" y="11945"/>
                  </a:cubicBezTo>
                  <a:lnTo>
                    <a:pt x="9382" y="11945"/>
                  </a:lnTo>
                  <a:cubicBezTo>
                    <a:pt x="9377" y="11948"/>
                    <a:pt x="9369" y="11955"/>
                    <a:pt x="9359" y="11965"/>
                  </a:cubicBezTo>
                  <a:lnTo>
                    <a:pt x="9311" y="11965"/>
                  </a:lnTo>
                  <a:cubicBezTo>
                    <a:pt x="9311" y="11977"/>
                    <a:pt x="9311" y="12001"/>
                    <a:pt x="9300" y="12013"/>
                  </a:cubicBezTo>
                  <a:cubicBezTo>
                    <a:pt x="9347" y="12072"/>
                    <a:pt x="9323" y="12155"/>
                    <a:pt x="9228" y="12191"/>
                  </a:cubicBezTo>
                  <a:cubicBezTo>
                    <a:pt x="9264" y="12132"/>
                    <a:pt x="9192" y="11989"/>
                    <a:pt x="9300" y="11965"/>
                  </a:cubicBezTo>
                  <a:cubicBezTo>
                    <a:pt x="9264" y="11941"/>
                    <a:pt x="9228" y="11941"/>
                    <a:pt x="9180" y="11941"/>
                  </a:cubicBezTo>
                  <a:cubicBezTo>
                    <a:pt x="9204" y="11977"/>
                    <a:pt x="9204" y="12013"/>
                    <a:pt x="9192" y="12048"/>
                  </a:cubicBezTo>
                  <a:cubicBezTo>
                    <a:pt x="9192" y="12036"/>
                    <a:pt x="9192" y="12036"/>
                    <a:pt x="9192" y="12036"/>
                  </a:cubicBezTo>
                  <a:cubicBezTo>
                    <a:pt x="9157" y="12001"/>
                    <a:pt x="9097" y="11965"/>
                    <a:pt x="9061" y="11929"/>
                  </a:cubicBezTo>
                  <a:lnTo>
                    <a:pt x="9061" y="11929"/>
                  </a:lnTo>
                  <a:cubicBezTo>
                    <a:pt x="9070" y="11956"/>
                    <a:pt x="9073" y="11969"/>
                    <a:pt x="9063" y="11969"/>
                  </a:cubicBezTo>
                  <a:cubicBezTo>
                    <a:pt x="9060" y="11969"/>
                    <a:pt x="9055" y="11968"/>
                    <a:pt x="9050" y="11965"/>
                  </a:cubicBezTo>
                  <a:cubicBezTo>
                    <a:pt x="9073" y="11929"/>
                    <a:pt x="9026" y="11917"/>
                    <a:pt x="9085" y="11917"/>
                  </a:cubicBezTo>
                  <a:cubicBezTo>
                    <a:pt x="9061" y="11905"/>
                    <a:pt x="9055" y="11899"/>
                    <a:pt x="9054" y="11899"/>
                  </a:cubicBezTo>
                  <a:lnTo>
                    <a:pt x="9054" y="11899"/>
                  </a:lnTo>
                  <a:cubicBezTo>
                    <a:pt x="9052" y="11899"/>
                    <a:pt x="9055" y="11905"/>
                    <a:pt x="9050" y="11917"/>
                  </a:cubicBezTo>
                  <a:cubicBezTo>
                    <a:pt x="9055" y="11926"/>
                    <a:pt x="9044" y="11941"/>
                    <a:pt x="9014" y="11965"/>
                  </a:cubicBezTo>
                  <a:cubicBezTo>
                    <a:pt x="9018" y="11938"/>
                    <a:pt x="9015" y="11929"/>
                    <a:pt x="9009" y="11929"/>
                  </a:cubicBezTo>
                  <a:cubicBezTo>
                    <a:pt x="8994" y="11929"/>
                    <a:pt x="8959" y="11973"/>
                    <a:pt x="8919" y="11989"/>
                  </a:cubicBezTo>
                  <a:cubicBezTo>
                    <a:pt x="8919" y="11953"/>
                    <a:pt x="8907" y="11917"/>
                    <a:pt x="8907" y="11894"/>
                  </a:cubicBezTo>
                  <a:cubicBezTo>
                    <a:pt x="8904" y="11899"/>
                    <a:pt x="8896" y="11901"/>
                    <a:pt x="8885" y="11901"/>
                  </a:cubicBezTo>
                  <a:cubicBezTo>
                    <a:pt x="8844" y="11901"/>
                    <a:pt x="8761" y="11869"/>
                    <a:pt x="8752" y="11822"/>
                  </a:cubicBezTo>
                  <a:cubicBezTo>
                    <a:pt x="8744" y="11845"/>
                    <a:pt x="8732" y="11858"/>
                    <a:pt x="8714" y="11858"/>
                  </a:cubicBezTo>
                  <a:cubicBezTo>
                    <a:pt x="8704" y="11858"/>
                    <a:pt x="8693" y="11854"/>
                    <a:pt x="8680" y="11846"/>
                  </a:cubicBezTo>
                  <a:cubicBezTo>
                    <a:pt x="8680" y="11822"/>
                    <a:pt x="8680" y="11810"/>
                    <a:pt x="8692" y="11798"/>
                  </a:cubicBezTo>
                  <a:cubicBezTo>
                    <a:pt x="8684" y="11795"/>
                    <a:pt x="8677" y="11794"/>
                    <a:pt x="8671" y="11794"/>
                  </a:cubicBezTo>
                  <a:cubicBezTo>
                    <a:pt x="8648" y="11794"/>
                    <a:pt x="8636" y="11812"/>
                    <a:pt x="8622" y="11812"/>
                  </a:cubicBezTo>
                  <a:cubicBezTo>
                    <a:pt x="8613" y="11812"/>
                    <a:pt x="8602" y="11804"/>
                    <a:pt x="8585" y="11774"/>
                  </a:cubicBezTo>
                  <a:cubicBezTo>
                    <a:pt x="8585" y="11810"/>
                    <a:pt x="8573" y="11798"/>
                    <a:pt x="8549" y="11810"/>
                  </a:cubicBezTo>
                  <a:cubicBezTo>
                    <a:pt x="8539" y="11845"/>
                    <a:pt x="8540" y="11851"/>
                    <a:pt x="8536" y="11851"/>
                  </a:cubicBezTo>
                  <a:cubicBezTo>
                    <a:pt x="8534" y="11851"/>
                    <a:pt x="8531" y="11850"/>
                    <a:pt x="8526" y="11850"/>
                  </a:cubicBezTo>
                  <a:cubicBezTo>
                    <a:pt x="8515" y="11850"/>
                    <a:pt x="8495" y="11854"/>
                    <a:pt x="8454" y="11882"/>
                  </a:cubicBezTo>
                  <a:cubicBezTo>
                    <a:pt x="8454" y="11870"/>
                    <a:pt x="8454" y="11846"/>
                    <a:pt x="8466" y="11834"/>
                  </a:cubicBezTo>
                  <a:lnTo>
                    <a:pt x="8466" y="11834"/>
                  </a:lnTo>
                  <a:cubicBezTo>
                    <a:pt x="8454" y="11846"/>
                    <a:pt x="8442" y="11858"/>
                    <a:pt x="8430" y="11858"/>
                  </a:cubicBezTo>
                  <a:cubicBezTo>
                    <a:pt x="8442" y="11763"/>
                    <a:pt x="8466" y="11834"/>
                    <a:pt x="8395" y="11774"/>
                  </a:cubicBezTo>
                  <a:cubicBezTo>
                    <a:pt x="8403" y="11757"/>
                    <a:pt x="8418" y="11746"/>
                    <a:pt x="8440" y="11746"/>
                  </a:cubicBezTo>
                  <a:cubicBezTo>
                    <a:pt x="8448" y="11746"/>
                    <a:pt x="8457" y="11747"/>
                    <a:pt x="8466" y="11751"/>
                  </a:cubicBezTo>
                  <a:cubicBezTo>
                    <a:pt x="8414" y="11718"/>
                    <a:pt x="8361" y="11709"/>
                    <a:pt x="8307" y="11709"/>
                  </a:cubicBezTo>
                  <a:cubicBezTo>
                    <a:pt x="8245" y="11709"/>
                    <a:pt x="8184" y="11720"/>
                    <a:pt x="8124" y="11720"/>
                  </a:cubicBezTo>
                  <a:cubicBezTo>
                    <a:pt x="8103" y="11720"/>
                    <a:pt x="8082" y="11719"/>
                    <a:pt x="8061" y="11715"/>
                  </a:cubicBezTo>
                  <a:cubicBezTo>
                    <a:pt x="8061" y="11703"/>
                    <a:pt x="8097" y="11703"/>
                    <a:pt x="8026" y="11667"/>
                  </a:cubicBezTo>
                  <a:lnTo>
                    <a:pt x="8026" y="11667"/>
                  </a:lnTo>
                  <a:cubicBezTo>
                    <a:pt x="8036" y="11681"/>
                    <a:pt x="8035" y="11687"/>
                    <a:pt x="8026" y="11687"/>
                  </a:cubicBezTo>
                  <a:cubicBezTo>
                    <a:pt x="7984" y="11687"/>
                    <a:pt x="7758" y="11546"/>
                    <a:pt x="7728" y="11536"/>
                  </a:cubicBezTo>
                  <a:cubicBezTo>
                    <a:pt x="7716" y="11530"/>
                    <a:pt x="7701" y="11528"/>
                    <a:pt x="7685" y="11528"/>
                  </a:cubicBezTo>
                  <a:cubicBezTo>
                    <a:pt x="7638" y="11528"/>
                    <a:pt x="7582" y="11548"/>
                    <a:pt x="7573" y="11548"/>
                  </a:cubicBezTo>
                  <a:cubicBezTo>
                    <a:pt x="7490" y="11513"/>
                    <a:pt x="7383" y="11524"/>
                    <a:pt x="7287" y="11501"/>
                  </a:cubicBezTo>
                  <a:cubicBezTo>
                    <a:pt x="7311" y="11453"/>
                    <a:pt x="7109" y="11465"/>
                    <a:pt x="7049" y="11382"/>
                  </a:cubicBezTo>
                  <a:lnTo>
                    <a:pt x="7049" y="11382"/>
                  </a:lnTo>
                  <a:cubicBezTo>
                    <a:pt x="7057" y="11405"/>
                    <a:pt x="7056" y="11413"/>
                    <a:pt x="7051" y="11413"/>
                  </a:cubicBezTo>
                  <a:cubicBezTo>
                    <a:pt x="7039" y="11413"/>
                    <a:pt x="7010" y="11378"/>
                    <a:pt x="7002" y="11370"/>
                  </a:cubicBezTo>
                  <a:lnTo>
                    <a:pt x="6990" y="11370"/>
                  </a:lnTo>
                  <a:cubicBezTo>
                    <a:pt x="6990" y="11405"/>
                    <a:pt x="6978" y="11429"/>
                    <a:pt x="6954" y="11429"/>
                  </a:cubicBezTo>
                  <a:cubicBezTo>
                    <a:pt x="6954" y="11381"/>
                    <a:pt x="6901" y="11356"/>
                    <a:pt x="6850" y="11356"/>
                  </a:cubicBezTo>
                  <a:cubicBezTo>
                    <a:pt x="6814" y="11356"/>
                    <a:pt x="6778" y="11369"/>
                    <a:pt x="6764" y="11393"/>
                  </a:cubicBezTo>
                  <a:cubicBezTo>
                    <a:pt x="6767" y="11377"/>
                    <a:pt x="6765" y="11370"/>
                    <a:pt x="6761" y="11369"/>
                  </a:cubicBezTo>
                  <a:lnTo>
                    <a:pt x="6761" y="11369"/>
                  </a:lnTo>
                  <a:cubicBezTo>
                    <a:pt x="6763" y="11367"/>
                    <a:pt x="6767" y="11365"/>
                    <a:pt x="6770" y="11362"/>
                  </a:cubicBezTo>
                  <a:lnTo>
                    <a:pt x="6770" y="11362"/>
                  </a:lnTo>
                  <a:cubicBezTo>
                    <a:pt x="6767" y="11363"/>
                    <a:pt x="6765" y="11364"/>
                    <a:pt x="6762" y="11364"/>
                  </a:cubicBezTo>
                  <a:cubicBezTo>
                    <a:pt x="6743" y="11364"/>
                    <a:pt x="6726" y="11329"/>
                    <a:pt x="6716" y="11310"/>
                  </a:cubicBezTo>
                  <a:cubicBezTo>
                    <a:pt x="6692" y="11322"/>
                    <a:pt x="6680" y="11346"/>
                    <a:pt x="6656" y="11358"/>
                  </a:cubicBezTo>
                  <a:cubicBezTo>
                    <a:pt x="6633" y="11322"/>
                    <a:pt x="6633" y="11286"/>
                    <a:pt x="6668" y="11274"/>
                  </a:cubicBezTo>
                  <a:lnTo>
                    <a:pt x="6668" y="11274"/>
                  </a:lnTo>
                  <a:cubicBezTo>
                    <a:pt x="6661" y="11276"/>
                    <a:pt x="6653" y="11277"/>
                    <a:pt x="6644" y="11277"/>
                  </a:cubicBezTo>
                  <a:cubicBezTo>
                    <a:pt x="6503" y="11277"/>
                    <a:pt x="6136" y="11036"/>
                    <a:pt x="6110" y="11036"/>
                  </a:cubicBezTo>
                  <a:cubicBezTo>
                    <a:pt x="6109" y="11036"/>
                    <a:pt x="6109" y="11036"/>
                    <a:pt x="6109" y="11036"/>
                  </a:cubicBezTo>
                  <a:cubicBezTo>
                    <a:pt x="6109" y="11012"/>
                    <a:pt x="6109" y="10989"/>
                    <a:pt x="6132" y="10977"/>
                  </a:cubicBezTo>
                  <a:cubicBezTo>
                    <a:pt x="6097" y="10950"/>
                    <a:pt x="6068" y="10937"/>
                    <a:pt x="6030" y="10937"/>
                  </a:cubicBezTo>
                  <a:cubicBezTo>
                    <a:pt x="6018" y="10937"/>
                    <a:pt x="6004" y="10938"/>
                    <a:pt x="5990" y="10941"/>
                  </a:cubicBezTo>
                  <a:cubicBezTo>
                    <a:pt x="6002" y="10905"/>
                    <a:pt x="6002" y="10881"/>
                    <a:pt x="6025" y="10881"/>
                  </a:cubicBezTo>
                  <a:cubicBezTo>
                    <a:pt x="6023" y="10880"/>
                    <a:pt x="6020" y="10880"/>
                    <a:pt x="6016" y="10880"/>
                  </a:cubicBezTo>
                  <a:cubicBezTo>
                    <a:pt x="5973" y="10880"/>
                    <a:pt x="5835" y="10930"/>
                    <a:pt x="5835" y="10941"/>
                  </a:cubicBezTo>
                  <a:cubicBezTo>
                    <a:pt x="5823" y="10905"/>
                    <a:pt x="5835" y="10893"/>
                    <a:pt x="5859" y="10893"/>
                  </a:cubicBezTo>
                  <a:cubicBezTo>
                    <a:pt x="5787" y="10834"/>
                    <a:pt x="5704" y="10810"/>
                    <a:pt x="5609" y="10762"/>
                  </a:cubicBezTo>
                  <a:cubicBezTo>
                    <a:pt x="5605" y="10764"/>
                    <a:pt x="5601" y="10764"/>
                    <a:pt x="5596" y="10764"/>
                  </a:cubicBezTo>
                  <a:cubicBezTo>
                    <a:pt x="5557" y="10764"/>
                    <a:pt x="5486" y="10717"/>
                    <a:pt x="5454" y="10631"/>
                  </a:cubicBezTo>
                  <a:cubicBezTo>
                    <a:pt x="5440" y="10640"/>
                    <a:pt x="5427" y="10643"/>
                    <a:pt x="5415" y="10643"/>
                  </a:cubicBezTo>
                  <a:cubicBezTo>
                    <a:pt x="5375" y="10643"/>
                    <a:pt x="5347" y="10608"/>
                    <a:pt x="5347" y="10608"/>
                  </a:cubicBezTo>
                  <a:cubicBezTo>
                    <a:pt x="5324" y="10608"/>
                    <a:pt x="5300" y="10429"/>
                    <a:pt x="5343" y="10429"/>
                  </a:cubicBezTo>
                  <a:cubicBezTo>
                    <a:pt x="5344" y="10429"/>
                    <a:pt x="5345" y="10429"/>
                    <a:pt x="5347" y="10429"/>
                  </a:cubicBezTo>
                  <a:cubicBezTo>
                    <a:pt x="5340" y="10407"/>
                    <a:pt x="5335" y="10399"/>
                    <a:pt x="5329" y="10399"/>
                  </a:cubicBezTo>
                  <a:cubicBezTo>
                    <a:pt x="5316" y="10399"/>
                    <a:pt x="5302" y="10444"/>
                    <a:pt x="5276" y="10444"/>
                  </a:cubicBezTo>
                  <a:cubicBezTo>
                    <a:pt x="5272" y="10444"/>
                    <a:pt x="5268" y="10443"/>
                    <a:pt x="5263" y="10441"/>
                  </a:cubicBezTo>
                  <a:cubicBezTo>
                    <a:pt x="5311" y="10262"/>
                    <a:pt x="5156" y="10417"/>
                    <a:pt x="5156" y="10274"/>
                  </a:cubicBezTo>
                  <a:cubicBezTo>
                    <a:pt x="5156" y="10310"/>
                    <a:pt x="5144" y="10322"/>
                    <a:pt x="5109" y="10322"/>
                  </a:cubicBezTo>
                  <a:cubicBezTo>
                    <a:pt x="5044" y="10279"/>
                    <a:pt x="5028" y="10138"/>
                    <a:pt x="4929" y="10138"/>
                  </a:cubicBezTo>
                  <a:cubicBezTo>
                    <a:pt x="4918" y="10138"/>
                    <a:pt x="4907" y="10140"/>
                    <a:pt x="4894" y="10143"/>
                  </a:cubicBezTo>
                  <a:cubicBezTo>
                    <a:pt x="4930" y="10096"/>
                    <a:pt x="4739" y="9822"/>
                    <a:pt x="4668" y="9822"/>
                  </a:cubicBezTo>
                  <a:cubicBezTo>
                    <a:pt x="4656" y="9738"/>
                    <a:pt x="4656" y="9715"/>
                    <a:pt x="4561" y="9679"/>
                  </a:cubicBezTo>
                  <a:cubicBezTo>
                    <a:pt x="4602" y="9586"/>
                    <a:pt x="4448" y="9156"/>
                    <a:pt x="4336" y="9156"/>
                  </a:cubicBezTo>
                  <a:cubicBezTo>
                    <a:pt x="4318" y="9156"/>
                    <a:pt x="4302" y="9167"/>
                    <a:pt x="4287" y="9191"/>
                  </a:cubicBezTo>
                  <a:cubicBezTo>
                    <a:pt x="4275" y="9149"/>
                    <a:pt x="4293" y="9143"/>
                    <a:pt x="4315" y="9143"/>
                  </a:cubicBezTo>
                  <a:cubicBezTo>
                    <a:pt x="4324" y="9143"/>
                    <a:pt x="4334" y="9144"/>
                    <a:pt x="4343" y="9144"/>
                  </a:cubicBezTo>
                  <a:cubicBezTo>
                    <a:pt x="4356" y="9144"/>
                    <a:pt x="4367" y="9142"/>
                    <a:pt x="4370" y="9131"/>
                  </a:cubicBezTo>
                  <a:cubicBezTo>
                    <a:pt x="4430" y="8941"/>
                    <a:pt x="4442" y="8703"/>
                    <a:pt x="4442" y="8500"/>
                  </a:cubicBezTo>
                  <a:lnTo>
                    <a:pt x="4442" y="8500"/>
                  </a:lnTo>
                  <a:cubicBezTo>
                    <a:pt x="4430" y="8512"/>
                    <a:pt x="4407" y="8512"/>
                    <a:pt x="4384" y="8523"/>
                  </a:cubicBezTo>
                  <a:lnTo>
                    <a:pt x="4384" y="8523"/>
                  </a:lnTo>
                  <a:cubicBezTo>
                    <a:pt x="4390" y="8513"/>
                    <a:pt x="4416" y="8445"/>
                    <a:pt x="4427" y="8445"/>
                  </a:cubicBezTo>
                  <a:cubicBezTo>
                    <a:pt x="4431" y="8445"/>
                    <a:pt x="4433" y="8457"/>
                    <a:pt x="4430" y="8488"/>
                  </a:cubicBezTo>
                  <a:cubicBezTo>
                    <a:pt x="4442" y="8441"/>
                    <a:pt x="4430" y="8417"/>
                    <a:pt x="4394" y="8405"/>
                  </a:cubicBezTo>
                  <a:cubicBezTo>
                    <a:pt x="4398" y="8390"/>
                    <a:pt x="4405" y="8384"/>
                    <a:pt x="4414" y="8384"/>
                  </a:cubicBezTo>
                  <a:cubicBezTo>
                    <a:pt x="4432" y="8384"/>
                    <a:pt x="4454" y="8409"/>
                    <a:pt x="4454" y="8417"/>
                  </a:cubicBezTo>
                  <a:cubicBezTo>
                    <a:pt x="4454" y="8405"/>
                    <a:pt x="4454" y="8393"/>
                    <a:pt x="4454" y="8381"/>
                  </a:cubicBezTo>
                  <a:cubicBezTo>
                    <a:pt x="4426" y="8354"/>
                    <a:pt x="4419" y="8322"/>
                    <a:pt x="4422" y="8282"/>
                  </a:cubicBezTo>
                  <a:lnTo>
                    <a:pt x="4422" y="8282"/>
                  </a:lnTo>
                  <a:lnTo>
                    <a:pt x="4418" y="8286"/>
                  </a:lnTo>
                  <a:cubicBezTo>
                    <a:pt x="4411" y="8272"/>
                    <a:pt x="4412" y="8266"/>
                    <a:pt x="4417" y="8266"/>
                  </a:cubicBezTo>
                  <a:cubicBezTo>
                    <a:pt x="4418" y="8266"/>
                    <a:pt x="4421" y="8267"/>
                    <a:pt x="4423" y="8268"/>
                  </a:cubicBezTo>
                  <a:lnTo>
                    <a:pt x="4423" y="8268"/>
                  </a:lnTo>
                  <a:cubicBezTo>
                    <a:pt x="4426" y="8242"/>
                    <a:pt x="4433" y="8213"/>
                    <a:pt x="4442" y="8179"/>
                  </a:cubicBezTo>
                  <a:lnTo>
                    <a:pt x="4442" y="8179"/>
                  </a:lnTo>
                  <a:cubicBezTo>
                    <a:pt x="4432" y="8184"/>
                    <a:pt x="4424" y="8186"/>
                    <a:pt x="4417" y="8186"/>
                  </a:cubicBezTo>
                  <a:cubicBezTo>
                    <a:pt x="4399" y="8186"/>
                    <a:pt x="4391" y="8172"/>
                    <a:pt x="4377" y="8172"/>
                  </a:cubicBezTo>
                  <a:cubicBezTo>
                    <a:pt x="4372" y="8172"/>
                    <a:pt x="4367" y="8174"/>
                    <a:pt x="4360" y="8178"/>
                  </a:cubicBezTo>
                  <a:lnTo>
                    <a:pt x="4360" y="8178"/>
                  </a:lnTo>
                  <a:cubicBezTo>
                    <a:pt x="4524" y="8070"/>
                    <a:pt x="4323" y="7738"/>
                    <a:pt x="4323" y="7691"/>
                  </a:cubicBezTo>
                  <a:lnTo>
                    <a:pt x="4323" y="7691"/>
                  </a:lnTo>
                  <a:cubicBezTo>
                    <a:pt x="4329" y="7692"/>
                    <a:pt x="4335" y="7692"/>
                    <a:pt x="4340" y="7692"/>
                  </a:cubicBezTo>
                  <a:cubicBezTo>
                    <a:pt x="4462" y="7692"/>
                    <a:pt x="4424" y="7471"/>
                    <a:pt x="4372" y="7471"/>
                  </a:cubicBezTo>
                  <a:cubicBezTo>
                    <a:pt x="4368" y="7471"/>
                    <a:pt x="4363" y="7473"/>
                    <a:pt x="4358" y="7476"/>
                  </a:cubicBezTo>
                  <a:cubicBezTo>
                    <a:pt x="4382" y="7393"/>
                    <a:pt x="4454" y="7250"/>
                    <a:pt x="4442" y="7107"/>
                  </a:cubicBezTo>
                  <a:cubicBezTo>
                    <a:pt x="4418" y="7107"/>
                    <a:pt x="4406" y="7107"/>
                    <a:pt x="4382" y="7095"/>
                  </a:cubicBezTo>
                  <a:cubicBezTo>
                    <a:pt x="4406" y="7071"/>
                    <a:pt x="4430" y="7048"/>
                    <a:pt x="4454" y="7036"/>
                  </a:cubicBezTo>
                  <a:cubicBezTo>
                    <a:pt x="4406" y="6869"/>
                    <a:pt x="4335" y="6476"/>
                    <a:pt x="4454" y="6238"/>
                  </a:cubicBezTo>
                  <a:lnTo>
                    <a:pt x="4454" y="6238"/>
                  </a:lnTo>
                  <a:cubicBezTo>
                    <a:pt x="4451" y="6243"/>
                    <a:pt x="4448" y="6245"/>
                    <a:pt x="4445" y="6245"/>
                  </a:cubicBezTo>
                  <a:cubicBezTo>
                    <a:pt x="4433" y="6245"/>
                    <a:pt x="4416" y="6224"/>
                    <a:pt x="4394" y="6224"/>
                  </a:cubicBezTo>
                  <a:cubicBezTo>
                    <a:pt x="4390" y="6224"/>
                    <a:pt x="4386" y="6225"/>
                    <a:pt x="4382" y="6226"/>
                  </a:cubicBezTo>
                  <a:cubicBezTo>
                    <a:pt x="4422" y="6153"/>
                    <a:pt x="4507" y="6138"/>
                    <a:pt x="4603" y="6138"/>
                  </a:cubicBezTo>
                  <a:cubicBezTo>
                    <a:pt x="4666" y="6138"/>
                    <a:pt x="4733" y="6144"/>
                    <a:pt x="4796" y="6144"/>
                  </a:cubicBezTo>
                  <a:cubicBezTo>
                    <a:pt x="4840" y="6144"/>
                    <a:pt x="4882" y="6141"/>
                    <a:pt x="4918" y="6131"/>
                  </a:cubicBezTo>
                  <a:lnTo>
                    <a:pt x="4918" y="6131"/>
                  </a:lnTo>
                  <a:cubicBezTo>
                    <a:pt x="4835" y="6167"/>
                    <a:pt x="4716" y="6179"/>
                    <a:pt x="4692" y="6179"/>
                  </a:cubicBezTo>
                  <a:cubicBezTo>
                    <a:pt x="4751" y="6179"/>
                    <a:pt x="4680" y="6202"/>
                    <a:pt x="4668" y="6214"/>
                  </a:cubicBezTo>
                  <a:cubicBezTo>
                    <a:pt x="4676" y="6214"/>
                    <a:pt x="4705" y="6209"/>
                    <a:pt x="4706" y="6209"/>
                  </a:cubicBezTo>
                  <a:lnTo>
                    <a:pt x="4706" y="6209"/>
                  </a:lnTo>
                  <a:cubicBezTo>
                    <a:pt x="4706" y="6209"/>
                    <a:pt x="4700" y="6210"/>
                    <a:pt x="4680" y="6214"/>
                  </a:cubicBezTo>
                  <a:lnTo>
                    <a:pt x="4739" y="6214"/>
                  </a:lnTo>
                  <a:cubicBezTo>
                    <a:pt x="4692" y="6214"/>
                    <a:pt x="4704" y="6226"/>
                    <a:pt x="4656" y="6226"/>
                  </a:cubicBezTo>
                  <a:lnTo>
                    <a:pt x="4680" y="6226"/>
                  </a:lnTo>
                  <a:cubicBezTo>
                    <a:pt x="4660" y="6231"/>
                    <a:pt x="4639" y="6238"/>
                    <a:pt x="4644" y="6238"/>
                  </a:cubicBezTo>
                  <a:cubicBezTo>
                    <a:pt x="4656" y="6250"/>
                    <a:pt x="4704" y="6286"/>
                    <a:pt x="4716" y="6286"/>
                  </a:cubicBezTo>
                  <a:cubicBezTo>
                    <a:pt x="4693" y="6291"/>
                    <a:pt x="4721" y="6300"/>
                    <a:pt x="4738" y="6304"/>
                  </a:cubicBezTo>
                  <a:lnTo>
                    <a:pt x="4738" y="6304"/>
                  </a:lnTo>
                  <a:cubicBezTo>
                    <a:pt x="4723" y="6302"/>
                    <a:pt x="4713" y="6301"/>
                    <a:pt x="4706" y="6301"/>
                  </a:cubicBezTo>
                  <a:cubicBezTo>
                    <a:pt x="4704" y="6301"/>
                    <a:pt x="4702" y="6302"/>
                    <a:pt x="4701" y="6302"/>
                  </a:cubicBezTo>
                  <a:lnTo>
                    <a:pt x="4701" y="6302"/>
                  </a:lnTo>
                  <a:cubicBezTo>
                    <a:pt x="4702" y="6302"/>
                    <a:pt x="4703" y="6302"/>
                    <a:pt x="4703" y="6302"/>
                  </a:cubicBezTo>
                  <a:lnTo>
                    <a:pt x="4703" y="6302"/>
                  </a:lnTo>
                  <a:cubicBezTo>
                    <a:pt x="4702" y="6302"/>
                    <a:pt x="4701" y="6302"/>
                    <a:pt x="4700" y="6302"/>
                  </a:cubicBezTo>
                  <a:lnTo>
                    <a:pt x="4700" y="6302"/>
                  </a:lnTo>
                  <a:cubicBezTo>
                    <a:pt x="4679" y="6305"/>
                    <a:pt x="4727" y="6325"/>
                    <a:pt x="4668" y="6333"/>
                  </a:cubicBezTo>
                  <a:lnTo>
                    <a:pt x="4787" y="6333"/>
                  </a:lnTo>
                  <a:cubicBezTo>
                    <a:pt x="4775" y="6333"/>
                    <a:pt x="4680" y="6333"/>
                    <a:pt x="4680" y="6345"/>
                  </a:cubicBezTo>
                  <a:cubicBezTo>
                    <a:pt x="4706" y="6345"/>
                    <a:pt x="4718" y="6353"/>
                    <a:pt x="4732" y="6357"/>
                  </a:cubicBezTo>
                  <a:lnTo>
                    <a:pt x="4644" y="6357"/>
                  </a:lnTo>
                  <a:cubicBezTo>
                    <a:pt x="4763" y="6357"/>
                    <a:pt x="4620" y="6357"/>
                    <a:pt x="4704" y="6369"/>
                  </a:cubicBezTo>
                  <a:cubicBezTo>
                    <a:pt x="4699" y="6369"/>
                    <a:pt x="4695" y="6369"/>
                    <a:pt x="4692" y="6369"/>
                  </a:cubicBezTo>
                  <a:lnTo>
                    <a:pt x="4692" y="6369"/>
                  </a:lnTo>
                  <a:cubicBezTo>
                    <a:pt x="4702" y="6381"/>
                    <a:pt x="4620" y="6393"/>
                    <a:pt x="4620" y="6393"/>
                  </a:cubicBezTo>
                  <a:cubicBezTo>
                    <a:pt x="4620" y="6393"/>
                    <a:pt x="4704" y="6405"/>
                    <a:pt x="4704" y="6405"/>
                  </a:cubicBezTo>
                  <a:lnTo>
                    <a:pt x="4668" y="6405"/>
                  </a:lnTo>
                  <a:cubicBezTo>
                    <a:pt x="4676" y="6405"/>
                    <a:pt x="4691" y="6411"/>
                    <a:pt x="4703" y="6414"/>
                  </a:cubicBezTo>
                  <a:lnTo>
                    <a:pt x="4703" y="6414"/>
                  </a:lnTo>
                  <a:cubicBezTo>
                    <a:pt x="4691" y="6412"/>
                    <a:pt x="4685" y="6411"/>
                    <a:pt x="4681" y="6411"/>
                  </a:cubicBezTo>
                  <a:cubicBezTo>
                    <a:pt x="4671" y="6411"/>
                    <a:pt x="4676" y="6417"/>
                    <a:pt x="4644" y="6417"/>
                  </a:cubicBezTo>
                  <a:lnTo>
                    <a:pt x="4656" y="6417"/>
                  </a:lnTo>
                  <a:cubicBezTo>
                    <a:pt x="4668" y="6417"/>
                    <a:pt x="4692" y="6417"/>
                    <a:pt x="4716" y="6429"/>
                  </a:cubicBezTo>
                  <a:cubicBezTo>
                    <a:pt x="4700" y="6429"/>
                    <a:pt x="4668" y="6434"/>
                    <a:pt x="4645" y="6434"/>
                  </a:cubicBezTo>
                  <a:cubicBezTo>
                    <a:pt x="4634" y="6434"/>
                    <a:pt x="4624" y="6433"/>
                    <a:pt x="4620" y="6429"/>
                  </a:cubicBezTo>
                  <a:lnTo>
                    <a:pt x="4620" y="6429"/>
                  </a:lnTo>
                  <a:cubicBezTo>
                    <a:pt x="4626" y="6435"/>
                    <a:pt x="4641" y="6435"/>
                    <a:pt x="4656" y="6435"/>
                  </a:cubicBezTo>
                  <a:cubicBezTo>
                    <a:pt x="4671" y="6435"/>
                    <a:pt x="4686" y="6435"/>
                    <a:pt x="4692" y="6440"/>
                  </a:cubicBezTo>
                  <a:cubicBezTo>
                    <a:pt x="4628" y="6440"/>
                    <a:pt x="4681" y="6456"/>
                    <a:pt x="4678" y="6456"/>
                  </a:cubicBezTo>
                  <a:cubicBezTo>
                    <a:pt x="4676" y="6456"/>
                    <a:pt x="4668" y="6454"/>
                    <a:pt x="4645" y="6449"/>
                  </a:cubicBezTo>
                  <a:lnTo>
                    <a:pt x="4645" y="6449"/>
                  </a:lnTo>
                  <a:cubicBezTo>
                    <a:pt x="4643" y="6451"/>
                    <a:pt x="4634" y="6452"/>
                    <a:pt x="4612" y="6452"/>
                  </a:cubicBezTo>
                  <a:lnTo>
                    <a:pt x="4612" y="6452"/>
                  </a:lnTo>
                  <a:cubicBezTo>
                    <a:pt x="4607" y="6450"/>
                    <a:pt x="4603" y="6449"/>
                    <a:pt x="4600" y="6449"/>
                  </a:cubicBezTo>
                  <a:cubicBezTo>
                    <a:pt x="4598" y="6449"/>
                    <a:pt x="4597" y="6450"/>
                    <a:pt x="4597" y="6452"/>
                  </a:cubicBezTo>
                  <a:cubicBezTo>
                    <a:pt x="4602" y="6452"/>
                    <a:pt x="4607" y="6452"/>
                    <a:pt x="4612" y="6452"/>
                  </a:cubicBezTo>
                  <a:lnTo>
                    <a:pt x="4612" y="6452"/>
                  </a:lnTo>
                  <a:cubicBezTo>
                    <a:pt x="4623" y="6457"/>
                    <a:pt x="4637" y="6464"/>
                    <a:pt x="4644" y="6464"/>
                  </a:cubicBezTo>
                  <a:cubicBezTo>
                    <a:pt x="4620" y="6464"/>
                    <a:pt x="4620" y="6476"/>
                    <a:pt x="4644" y="6476"/>
                  </a:cubicBezTo>
                  <a:cubicBezTo>
                    <a:pt x="4620" y="6476"/>
                    <a:pt x="4608" y="6476"/>
                    <a:pt x="4585" y="6488"/>
                  </a:cubicBezTo>
                  <a:cubicBezTo>
                    <a:pt x="4593" y="6484"/>
                    <a:pt x="4602" y="6483"/>
                    <a:pt x="4612" y="6483"/>
                  </a:cubicBezTo>
                  <a:cubicBezTo>
                    <a:pt x="4631" y="6483"/>
                    <a:pt x="4652" y="6488"/>
                    <a:pt x="4668" y="6488"/>
                  </a:cubicBezTo>
                  <a:lnTo>
                    <a:pt x="4608" y="6488"/>
                  </a:lnTo>
                  <a:cubicBezTo>
                    <a:pt x="4728" y="6500"/>
                    <a:pt x="4561" y="6500"/>
                    <a:pt x="4537" y="6500"/>
                  </a:cubicBezTo>
                  <a:cubicBezTo>
                    <a:pt x="4597" y="6500"/>
                    <a:pt x="4608" y="6512"/>
                    <a:pt x="4656" y="6512"/>
                  </a:cubicBezTo>
                  <a:lnTo>
                    <a:pt x="4632" y="6512"/>
                  </a:lnTo>
                  <a:cubicBezTo>
                    <a:pt x="4610" y="6512"/>
                    <a:pt x="4638" y="6516"/>
                    <a:pt x="4663" y="6520"/>
                  </a:cubicBezTo>
                  <a:lnTo>
                    <a:pt x="4663" y="6520"/>
                  </a:lnTo>
                  <a:cubicBezTo>
                    <a:pt x="4666" y="6518"/>
                    <a:pt x="4669" y="6517"/>
                    <a:pt x="4669" y="6517"/>
                  </a:cubicBezTo>
                  <a:lnTo>
                    <a:pt x="4669" y="6517"/>
                  </a:lnTo>
                  <a:cubicBezTo>
                    <a:pt x="4669" y="6517"/>
                    <a:pt x="4668" y="6518"/>
                    <a:pt x="4664" y="6520"/>
                  </a:cubicBezTo>
                  <a:lnTo>
                    <a:pt x="4664" y="6520"/>
                  </a:lnTo>
                  <a:cubicBezTo>
                    <a:pt x="4663" y="6520"/>
                    <a:pt x="4663" y="6520"/>
                    <a:pt x="4663" y="6520"/>
                  </a:cubicBezTo>
                  <a:lnTo>
                    <a:pt x="4663" y="6520"/>
                  </a:lnTo>
                  <a:cubicBezTo>
                    <a:pt x="4661" y="6521"/>
                    <a:pt x="4658" y="6522"/>
                    <a:pt x="4656" y="6524"/>
                  </a:cubicBezTo>
                  <a:lnTo>
                    <a:pt x="4656" y="6524"/>
                  </a:lnTo>
                  <a:cubicBezTo>
                    <a:pt x="4659" y="6522"/>
                    <a:pt x="4662" y="6521"/>
                    <a:pt x="4664" y="6520"/>
                  </a:cubicBezTo>
                  <a:lnTo>
                    <a:pt x="4664" y="6520"/>
                  </a:lnTo>
                  <a:cubicBezTo>
                    <a:pt x="4678" y="6522"/>
                    <a:pt x="4692" y="6524"/>
                    <a:pt x="4692" y="6524"/>
                  </a:cubicBezTo>
                  <a:cubicBezTo>
                    <a:pt x="4682" y="6526"/>
                    <a:pt x="4675" y="6528"/>
                    <a:pt x="4669" y="6529"/>
                  </a:cubicBezTo>
                  <a:lnTo>
                    <a:pt x="4669" y="6529"/>
                  </a:lnTo>
                  <a:cubicBezTo>
                    <a:pt x="4668" y="6528"/>
                    <a:pt x="4664" y="6526"/>
                    <a:pt x="4656" y="6524"/>
                  </a:cubicBezTo>
                  <a:lnTo>
                    <a:pt x="4656" y="6524"/>
                  </a:lnTo>
                  <a:cubicBezTo>
                    <a:pt x="4651" y="6527"/>
                    <a:pt x="4648" y="6531"/>
                    <a:pt x="4655" y="6531"/>
                  </a:cubicBezTo>
                  <a:cubicBezTo>
                    <a:pt x="4658" y="6531"/>
                    <a:pt x="4662" y="6530"/>
                    <a:pt x="4669" y="6529"/>
                  </a:cubicBezTo>
                  <a:lnTo>
                    <a:pt x="4669" y="6529"/>
                  </a:lnTo>
                  <a:cubicBezTo>
                    <a:pt x="4670" y="6531"/>
                    <a:pt x="4667" y="6531"/>
                    <a:pt x="4662" y="6532"/>
                  </a:cubicBezTo>
                  <a:lnTo>
                    <a:pt x="4662" y="6532"/>
                  </a:lnTo>
                  <a:cubicBezTo>
                    <a:pt x="4607" y="6528"/>
                    <a:pt x="4582" y="6527"/>
                    <a:pt x="4574" y="6527"/>
                  </a:cubicBezTo>
                  <a:cubicBezTo>
                    <a:pt x="4557" y="6527"/>
                    <a:pt x="4615" y="6532"/>
                    <a:pt x="4648" y="6532"/>
                  </a:cubicBezTo>
                  <a:cubicBezTo>
                    <a:pt x="4653" y="6532"/>
                    <a:pt x="4658" y="6532"/>
                    <a:pt x="4662" y="6532"/>
                  </a:cubicBezTo>
                  <a:lnTo>
                    <a:pt x="4662" y="6532"/>
                  </a:lnTo>
                  <a:cubicBezTo>
                    <a:pt x="4677" y="6533"/>
                    <a:pt x="4695" y="6534"/>
                    <a:pt x="4716" y="6536"/>
                  </a:cubicBezTo>
                  <a:cubicBezTo>
                    <a:pt x="4680" y="6536"/>
                    <a:pt x="4692" y="6536"/>
                    <a:pt x="4716" y="6548"/>
                  </a:cubicBezTo>
                  <a:cubicBezTo>
                    <a:pt x="4620" y="6548"/>
                    <a:pt x="4656" y="6548"/>
                    <a:pt x="4549" y="6560"/>
                  </a:cubicBezTo>
                  <a:cubicBezTo>
                    <a:pt x="4581" y="6560"/>
                    <a:pt x="4607" y="6554"/>
                    <a:pt x="4635" y="6554"/>
                  </a:cubicBezTo>
                  <a:cubicBezTo>
                    <a:pt x="4649" y="6554"/>
                    <a:pt x="4664" y="6556"/>
                    <a:pt x="4680" y="6560"/>
                  </a:cubicBezTo>
                  <a:lnTo>
                    <a:pt x="4597" y="6560"/>
                  </a:lnTo>
                  <a:cubicBezTo>
                    <a:pt x="4614" y="6565"/>
                    <a:pt x="4626" y="6569"/>
                    <a:pt x="4636" y="6571"/>
                  </a:cubicBezTo>
                  <a:lnTo>
                    <a:pt x="4656" y="6571"/>
                  </a:lnTo>
                  <a:cubicBezTo>
                    <a:pt x="4655" y="6574"/>
                    <a:pt x="4654" y="6575"/>
                    <a:pt x="4654" y="6577"/>
                  </a:cubicBezTo>
                  <a:lnTo>
                    <a:pt x="4654" y="6577"/>
                  </a:lnTo>
                  <a:cubicBezTo>
                    <a:pt x="4650" y="6576"/>
                    <a:pt x="4644" y="6574"/>
                    <a:pt x="4636" y="6571"/>
                  </a:cubicBezTo>
                  <a:lnTo>
                    <a:pt x="4585" y="6571"/>
                  </a:lnTo>
                  <a:cubicBezTo>
                    <a:pt x="4608" y="6571"/>
                    <a:pt x="4641" y="6577"/>
                    <a:pt x="4653" y="6579"/>
                  </a:cubicBezTo>
                  <a:lnTo>
                    <a:pt x="4653" y="6579"/>
                  </a:lnTo>
                  <a:cubicBezTo>
                    <a:pt x="4653" y="6578"/>
                    <a:pt x="4653" y="6578"/>
                    <a:pt x="4654" y="6577"/>
                  </a:cubicBezTo>
                  <a:lnTo>
                    <a:pt x="4654" y="6577"/>
                  </a:lnTo>
                  <a:cubicBezTo>
                    <a:pt x="4658" y="6579"/>
                    <a:pt x="4659" y="6579"/>
                    <a:pt x="4657" y="6579"/>
                  </a:cubicBezTo>
                  <a:cubicBezTo>
                    <a:pt x="4656" y="6579"/>
                    <a:pt x="4655" y="6579"/>
                    <a:pt x="4653" y="6579"/>
                  </a:cubicBezTo>
                  <a:lnTo>
                    <a:pt x="4653" y="6579"/>
                  </a:lnTo>
                  <a:cubicBezTo>
                    <a:pt x="4650" y="6587"/>
                    <a:pt x="4652" y="6591"/>
                    <a:pt x="4660" y="6591"/>
                  </a:cubicBezTo>
                  <a:cubicBezTo>
                    <a:pt x="4666" y="6591"/>
                    <a:pt x="4677" y="6588"/>
                    <a:pt x="4692" y="6583"/>
                  </a:cubicBezTo>
                  <a:lnTo>
                    <a:pt x="4692" y="6583"/>
                  </a:lnTo>
                  <a:cubicBezTo>
                    <a:pt x="4650" y="6597"/>
                    <a:pt x="4657" y="6603"/>
                    <a:pt x="4677" y="6603"/>
                  </a:cubicBezTo>
                  <a:cubicBezTo>
                    <a:pt x="4688" y="6603"/>
                    <a:pt x="4702" y="6602"/>
                    <a:pt x="4714" y="6599"/>
                  </a:cubicBezTo>
                  <a:lnTo>
                    <a:pt x="4714" y="6599"/>
                  </a:lnTo>
                  <a:cubicBezTo>
                    <a:pt x="4700" y="6603"/>
                    <a:pt x="4696" y="6606"/>
                    <a:pt x="4696" y="6608"/>
                  </a:cubicBezTo>
                  <a:lnTo>
                    <a:pt x="4696" y="6608"/>
                  </a:lnTo>
                  <a:cubicBezTo>
                    <a:pt x="4687" y="6607"/>
                    <a:pt x="4674" y="6607"/>
                    <a:pt x="4656" y="6607"/>
                  </a:cubicBezTo>
                  <a:cubicBezTo>
                    <a:pt x="4692" y="6619"/>
                    <a:pt x="4716" y="6619"/>
                    <a:pt x="4739" y="6619"/>
                  </a:cubicBezTo>
                  <a:lnTo>
                    <a:pt x="4716" y="6619"/>
                  </a:lnTo>
                  <a:cubicBezTo>
                    <a:pt x="4763" y="6619"/>
                    <a:pt x="4835" y="6631"/>
                    <a:pt x="4894" y="6631"/>
                  </a:cubicBezTo>
                  <a:cubicBezTo>
                    <a:pt x="4862" y="6635"/>
                    <a:pt x="4844" y="6636"/>
                    <a:pt x="4830" y="6636"/>
                  </a:cubicBezTo>
                  <a:cubicBezTo>
                    <a:pt x="4802" y="6636"/>
                    <a:pt x="4791" y="6631"/>
                    <a:pt x="4728" y="6631"/>
                  </a:cubicBezTo>
                  <a:lnTo>
                    <a:pt x="4680" y="6631"/>
                  </a:lnTo>
                  <a:cubicBezTo>
                    <a:pt x="4680" y="6634"/>
                    <a:pt x="4682" y="6635"/>
                    <a:pt x="4684" y="6635"/>
                  </a:cubicBezTo>
                  <a:cubicBezTo>
                    <a:pt x="4685" y="6635"/>
                    <a:pt x="4685" y="6634"/>
                    <a:pt x="4686" y="6634"/>
                  </a:cubicBezTo>
                  <a:lnTo>
                    <a:pt x="4686" y="6634"/>
                  </a:lnTo>
                  <a:cubicBezTo>
                    <a:pt x="4682" y="6636"/>
                    <a:pt x="4676" y="6639"/>
                    <a:pt x="4668" y="6643"/>
                  </a:cubicBezTo>
                  <a:cubicBezTo>
                    <a:pt x="4728" y="6643"/>
                    <a:pt x="4775" y="6655"/>
                    <a:pt x="4823" y="6655"/>
                  </a:cubicBezTo>
                  <a:cubicBezTo>
                    <a:pt x="4644" y="6655"/>
                    <a:pt x="4775" y="6655"/>
                    <a:pt x="4668" y="6643"/>
                  </a:cubicBezTo>
                  <a:lnTo>
                    <a:pt x="4668" y="6643"/>
                  </a:lnTo>
                  <a:cubicBezTo>
                    <a:pt x="4680" y="6655"/>
                    <a:pt x="4704" y="6655"/>
                    <a:pt x="4716" y="6655"/>
                  </a:cubicBezTo>
                  <a:cubicBezTo>
                    <a:pt x="4704" y="6655"/>
                    <a:pt x="4680" y="6655"/>
                    <a:pt x="4668" y="6667"/>
                  </a:cubicBezTo>
                  <a:cubicBezTo>
                    <a:pt x="4680" y="6661"/>
                    <a:pt x="4692" y="6658"/>
                    <a:pt x="4704" y="6658"/>
                  </a:cubicBezTo>
                  <a:cubicBezTo>
                    <a:pt x="4708" y="6658"/>
                    <a:pt x="4712" y="6658"/>
                    <a:pt x="4716" y="6659"/>
                  </a:cubicBezTo>
                  <a:lnTo>
                    <a:pt x="4716" y="6659"/>
                  </a:lnTo>
                  <a:cubicBezTo>
                    <a:pt x="4716" y="6659"/>
                    <a:pt x="4716" y="6659"/>
                    <a:pt x="4716" y="6659"/>
                  </a:cubicBezTo>
                  <a:cubicBezTo>
                    <a:pt x="4710" y="6659"/>
                    <a:pt x="4702" y="6662"/>
                    <a:pt x="4692" y="6667"/>
                  </a:cubicBezTo>
                  <a:lnTo>
                    <a:pt x="4732" y="6667"/>
                  </a:lnTo>
                  <a:cubicBezTo>
                    <a:pt x="4730" y="6664"/>
                    <a:pt x="4727" y="6662"/>
                    <a:pt x="4725" y="6661"/>
                  </a:cubicBezTo>
                  <a:lnTo>
                    <a:pt x="4725" y="6661"/>
                  </a:lnTo>
                  <a:cubicBezTo>
                    <a:pt x="4730" y="6662"/>
                    <a:pt x="4735" y="6664"/>
                    <a:pt x="4739" y="6667"/>
                  </a:cubicBezTo>
                  <a:lnTo>
                    <a:pt x="4732" y="6667"/>
                  </a:lnTo>
                  <a:cubicBezTo>
                    <a:pt x="4734" y="6669"/>
                    <a:pt x="4735" y="6671"/>
                    <a:pt x="4737" y="6674"/>
                  </a:cubicBezTo>
                  <a:lnTo>
                    <a:pt x="4737" y="6674"/>
                  </a:lnTo>
                  <a:cubicBezTo>
                    <a:pt x="4734" y="6675"/>
                    <a:pt x="4728" y="6679"/>
                    <a:pt x="4716" y="6679"/>
                  </a:cubicBezTo>
                  <a:cubicBezTo>
                    <a:pt x="4692" y="6702"/>
                    <a:pt x="4835" y="6702"/>
                    <a:pt x="4775" y="6702"/>
                  </a:cubicBezTo>
                  <a:lnTo>
                    <a:pt x="4680" y="6702"/>
                  </a:lnTo>
                  <a:cubicBezTo>
                    <a:pt x="4751" y="6702"/>
                    <a:pt x="4823" y="6702"/>
                    <a:pt x="4894" y="6714"/>
                  </a:cubicBezTo>
                  <a:cubicBezTo>
                    <a:pt x="4864" y="6714"/>
                    <a:pt x="4829" y="6717"/>
                    <a:pt x="4792" y="6717"/>
                  </a:cubicBezTo>
                  <a:cubicBezTo>
                    <a:pt x="4775" y="6717"/>
                    <a:pt x="4757" y="6717"/>
                    <a:pt x="4740" y="6715"/>
                  </a:cubicBezTo>
                  <a:lnTo>
                    <a:pt x="4740" y="6715"/>
                  </a:lnTo>
                  <a:cubicBezTo>
                    <a:pt x="4721" y="6716"/>
                    <a:pt x="4703" y="6719"/>
                    <a:pt x="4680" y="6726"/>
                  </a:cubicBezTo>
                  <a:cubicBezTo>
                    <a:pt x="4692" y="6722"/>
                    <a:pt x="4704" y="6721"/>
                    <a:pt x="4715" y="6721"/>
                  </a:cubicBezTo>
                  <a:cubicBezTo>
                    <a:pt x="4738" y="6721"/>
                    <a:pt x="4759" y="6726"/>
                    <a:pt x="4775" y="6726"/>
                  </a:cubicBezTo>
                  <a:lnTo>
                    <a:pt x="4680" y="6726"/>
                  </a:lnTo>
                  <a:cubicBezTo>
                    <a:pt x="4680" y="6726"/>
                    <a:pt x="4680" y="6738"/>
                    <a:pt x="4680" y="6738"/>
                  </a:cubicBezTo>
                  <a:cubicBezTo>
                    <a:pt x="4693" y="6738"/>
                    <a:pt x="4732" y="6746"/>
                    <a:pt x="4765" y="6750"/>
                  </a:cubicBezTo>
                  <a:lnTo>
                    <a:pt x="4692" y="6750"/>
                  </a:lnTo>
                  <a:cubicBezTo>
                    <a:pt x="4717" y="6750"/>
                    <a:pt x="4742" y="6750"/>
                    <a:pt x="4767" y="6750"/>
                  </a:cubicBezTo>
                  <a:lnTo>
                    <a:pt x="4767" y="6750"/>
                  </a:lnTo>
                  <a:cubicBezTo>
                    <a:pt x="4780" y="6752"/>
                    <a:pt x="4792" y="6753"/>
                    <a:pt x="4800" y="6753"/>
                  </a:cubicBezTo>
                  <a:cubicBezTo>
                    <a:pt x="4805" y="6753"/>
                    <a:pt x="4809" y="6753"/>
                    <a:pt x="4810" y="6751"/>
                  </a:cubicBezTo>
                  <a:lnTo>
                    <a:pt x="4810" y="6751"/>
                  </a:lnTo>
                  <a:cubicBezTo>
                    <a:pt x="4854" y="6753"/>
                    <a:pt x="4898" y="6756"/>
                    <a:pt x="4942" y="6762"/>
                  </a:cubicBezTo>
                  <a:cubicBezTo>
                    <a:pt x="4906" y="6762"/>
                    <a:pt x="4906" y="6762"/>
                    <a:pt x="4942" y="6774"/>
                  </a:cubicBezTo>
                  <a:cubicBezTo>
                    <a:pt x="4866" y="6765"/>
                    <a:pt x="4784" y="6757"/>
                    <a:pt x="4705" y="6757"/>
                  </a:cubicBezTo>
                  <a:cubicBezTo>
                    <a:pt x="4672" y="6757"/>
                    <a:pt x="4640" y="6758"/>
                    <a:pt x="4608" y="6762"/>
                  </a:cubicBezTo>
                  <a:cubicBezTo>
                    <a:pt x="4644" y="6762"/>
                    <a:pt x="4668" y="6774"/>
                    <a:pt x="4704" y="6774"/>
                  </a:cubicBezTo>
                  <a:cubicBezTo>
                    <a:pt x="4680" y="6774"/>
                    <a:pt x="4668" y="6762"/>
                    <a:pt x="4644" y="6762"/>
                  </a:cubicBezTo>
                  <a:cubicBezTo>
                    <a:pt x="4692" y="6762"/>
                    <a:pt x="4739" y="6762"/>
                    <a:pt x="4787" y="6774"/>
                  </a:cubicBezTo>
                  <a:lnTo>
                    <a:pt x="4680" y="6774"/>
                  </a:lnTo>
                  <a:cubicBezTo>
                    <a:pt x="4692" y="6780"/>
                    <a:pt x="4698" y="6783"/>
                    <a:pt x="4696" y="6783"/>
                  </a:cubicBezTo>
                  <a:cubicBezTo>
                    <a:pt x="4695" y="6783"/>
                    <a:pt x="4686" y="6780"/>
                    <a:pt x="4668" y="6774"/>
                  </a:cubicBezTo>
                  <a:lnTo>
                    <a:pt x="4668" y="6774"/>
                  </a:lnTo>
                  <a:cubicBezTo>
                    <a:pt x="4680" y="6786"/>
                    <a:pt x="4692" y="6786"/>
                    <a:pt x="4704" y="6786"/>
                  </a:cubicBezTo>
                  <a:cubicBezTo>
                    <a:pt x="4694" y="6786"/>
                    <a:pt x="4675" y="6794"/>
                    <a:pt x="4662" y="6797"/>
                  </a:cubicBezTo>
                  <a:lnTo>
                    <a:pt x="4662" y="6797"/>
                  </a:lnTo>
                  <a:cubicBezTo>
                    <a:pt x="4756" y="6786"/>
                    <a:pt x="4848" y="6786"/>
                    <a:pt x="4930" y="6786"/>
                  </a:cubicBezTo>
                  <a:cubicBezTo>
                    <a:pt x="4859" y="6798"/>
                    <a:pt x="4787" y="6798"/>
                    <a:pt x="4704" y="6798"/>
                  </a:cubicBezTo>
                  <a:cubicBezTo>
                    <a:pt x="4799" y="6810"/>
                    <a:pt x="4704" y="6810"/>
                    <a:pt x="4704" y="6810"/>
                  </a:cubicBezTo>
                  <a:cubicBezTo>
                    <a:pt x="4763" y="6810"/>
                    <a:pt x="4799" y="6810"/>
                    <a:pt x="4870" y="6821"/>
                  </a:cubicBezTo>
                  <a:cubicBezTo>
                    <a:pt x="4823" y="6821"/>
                    <a:pt x="4799" y="6845"/>
                    <a:pt x="4751" y="6845"/>
                  </a:cubicBezTo>
                  <a:lnTo>
                    <a:pt x="4716" y="6845"/>
                  </a:lnTo>
                  <a:cubicBezTo>
                    <a:pt x="4700" y="6845"/>
                    <a:pt x="4774" y="6851"/>
                    <a:pt x="4793" y="6851"/>
                  </a:cubicBezTo>
                  <a:cubicBezTo>
                    <a:pt x="4803" y="6851"/>
                    <a:pt x="4799" y="6849"/>
                    <a:pt x="4763" y="6845"/>
                  </a:cubicBezTo>
                  <a:cubicBezTo>
                    <a:pt x="4823" y="6845"/>
                    <a:pt x="4870" y="6845"/>
                    <a:pt x="4930" y="6857"/>
                  </a:cubicBezTo>
                  <a:lnTo>
                    <a:pt x="4894" y="6857"/>
                  </a:lnTo>
                  <a:cubicBezTo>
                    <a:pt x="4894" y="6857"/>
                    <a:pt x="4989" y="6869"/>
                    <a:pt x="4966" y="6869"/>
                  </a:cubicBezTo>
                  <a:cubicBezTo>
                    <a:pt x="4908" y="6874"/>
                    <a:pt x="4865" y="6878"/>
                    <a:pt x="4833" y="6881"/>
                  </a:cubicBezTo>
                  <a:lnTo>
                    <a:pt x="4833" y="6881"/>
                  </a:lnTo>
                  <a:cubicBezTo>
                    <a:pt x="4855" y="6880"/>
                    <a:pt x="5091" y="6877"/>
                    <a:pt x="5049" y="6869"/>
                  </a:cubicBezTo>
                  <a:lnTo>
                    <a:pt x="5037" y="6869"/>
                  </a:lnTo>
                  <a:cubicBezTo>
                    <a:pt x="5037" y="6869"/>
                    <a:pt x="5001" y="6857"/>
                    <a:pt x="5001" y="6845"/>
                  </a:cubicBezTo>
                  <a:cubicBezTo>
                    <a:pt x="5001" y="6821"/>
                    <a:pt x="5073" y="6821"/>
                    <a:pt x="5085" y="6810"/>
                  </a:cubicBezTo>
                  <a:cubicBezTo>
                    <a:pt x="5085" y="6810"/>
                    <a:pt x="4989" y="6786"/>
                    <a:pt x="4978" y="6786"/>
                  </a:cubicBezTo>
                  <a:cubicBezTo>
                    <a:pt x="4978" y="6786"/>
                    <a:pt x="5013" y="6762"/>
                    <a:pt x="5025" y="6762"/>
                  </a:cubicBezTo>
                  <a:cubicBezTo>
                    <a:pt x="4989" y="6750"/>
                    <a:pt x="4989" y="6750"/>
                    <a:pt x="5025" y="6750"/>
                  </a:cubicBezTo>
                  <a:cubicBezTo>
                    <a:pt x="5013" y="6750"/>
                    <a:pt x="5001" y="6750"/>
                    <a:pt x="4989" y="6738"/>
                  </a:cubicBezTo>
                  <a:lnTo>
                    <a:pt x="4954" y="6738"/>
                  </a:lnTo>
                  <a:cubicBezTo>
                    <a:pt x="5037" y="6738"/>
                    <a:pt x="4918" y="6738"/>
                    <a:pt x="5001" y="6726"/>
                  </a:cubicBezTo>
                  <a:lnTo>
                    <a:pt x="4918" y="6726"/>
                  </a:lnTo>
                  <a:cubicBezTo>
                    <a:pt x="4930" y="6726"/>
                    <a:pt x="4930" y="6726"/>
                    <a:pt x="4930" y="6714"/>
                  </a:cubicBezTo>
                  <a:lnTo>
                    <a:pt x="4906" y="6714"/>
                  </a:lnTo>
                  <a:cubicBezTo>
                    <a:pt x="4984" y="6702"/>
                    <a:pt x="4998" y="6699"/>
                    <a:pt x="4988" y="6699"/>
                  </a:cubicBezTo>
                  <a:cubicBezTo>
                    <a:pt x="4981" y="6699"/>
                    <a:pt x="4961" y="6701"/>
                    <a:pt x="4942" y="6702"/>
                  </a:cubicBezTo>
                  <a:lnTo>
                    <a:pt x="4942" y="6702"/>
                  </a:lnTo>
                  <a:cubicBezTo>
                    <a:pt x="4930" y="6678"/>
                    <a:pt x="4942" y="6667"/>
                    <a:pt x="4989" y="6655"/>
                  </a:cubicBezTo>
                  <a:lnTo>
                    <a:pt x="4989" y="6655"/>
                  </a:lnTo>
                  <a:cubicBezTo>
                    <a:pt x="4984" y="6655"/>
                    <a:pt x="4979" y="6656"/>
                    <a:pt x="4974" y="6656"/>
                  </a:cubicBezTo>
                  <a:lnTo>
                    <a:pt x="4974" y="6656"/>
                  </a:lnTo>
                  <a:cubicBezTo>
                    <a:pt x="4976" y="6656"/>
                    <a:pt x="4972" y="6655"/>
                    <a:pt x="4954" y="6655"/>
                  </a:cubicBezTo>
                  <a:cubicBezTo>
                    <a:pt x="5120" y="6643"/>
                    <a:pt x="4894" y="6643"/>
                    <a:pt x="5025" y="6643"/>
                  </a:cubicBezTo>
                  <a:cubicBezTo>
                    <a:pt x="5023" y="6640"/>
                    <a:pt x="5021" y="6638"/>
                    <a:pt x="5021" y="6637"/>
                  </a:cubicBezTo>
                  <a:lnTo>
                    <a:pt x="5021" y="6637"/>
                  </a:lnTo>
                  <a:cubicBezTo>
                    <a:pt x="5030" y="6638"/>
                    <a:pt x="5039" y="6640"/>
                    <a:pt x="5049" y="6643"/>
                  </a:cubicBezTo>
                  <a:cubicBezTo>
                    <a:pt x="5037" y="6637"/>
                    <a:pt x="5028" y="6634"/>
                    <a:pt x="5024" y="6634"/>
                  </a:cubicBezTo>
                  <a:cubicBezTo>
                    <a:pt x="5021" y="6634"/>
                    <a:pt x="5020" y="6635"/>
                    <a:pt x="5021" y="6637"/>
                  </a:cubicBezTo>
                  <a:lnTo>
                    <a:pt x="5021" y="6637"/>
                  </a:lnTo>
                  <a:cubicBezTo>
                    <a:pt x="4986" y="6631"/>
                    <a:pt x="4956" y="6631"/>
                    <a:pt x="4918" y="6631"/>
                  </a:cubicBezTo>
                  <a:lnTo>
                    <a:pt x="4906" y="6631"/>
                  </a:lnTo>
                  <a:cubicBezTo>
                    <a:pt x="4930" y="6631"/>
                    <a:pt x="4942" y="6631"/>
                    <a:pt x="4966" y="6619"/>
                  </a:cubicBezTo>
                  <a:cubicBezTo>
                    <a:pt x="4966" y="6619"/>
                    <a:pt x="4906" y="6595"/>
                    <a:pt x="4894" y="6595"/>
                  </a:cubicBezTo>
                  <a:cubicBezTo>
                    <a:pt x="4906" y="6595"/>
                    <a:pt x="4930" y="6583"/>
                    <a:pt x="4942" y="6583"/>
                  </a:cubicBezTo>
                  <a:lnTo>
                    <a:pt x="4882" y="6583"/>
                  </a:lnTo>
                  <a:cubicBezTo>
                    <a:pt x="4906" y="6577"/>
                    <a:pt x="4915" y="6577"/>
                    <a:pt x="4915" y="6577"/>
                  </a:cubicBezTo>
                  <a:cubicBezTo>
                    <a:pt x="4915" y="6577"/>
                    <a:pt x="4906" y="6577"/>
                    <a:pt x="4894" y="6571"/>
                  </a:cubicBezTo>
                  <a:cubicBezTo>
                    <a:pt x="4942" y="6571"/>
                    <a:pt x="4989" y="6560"/>
                    <a:pt x="5037" y="6560"/>
                  </a:cubicBezTo>
                  <a:cubicBezTo>
                    <a:pt x="5013" y="6560"/>
                    <a:pt x="4989" y="6548"/>
                    <a:pt x="4954" y="6536"/>
                  </a:cubicBezTo>
                  <a:lnTo>
                    <a:pt x="4974" y="6536"/>
                  </a:lnTo>
                  <a:cubicBezTo>
                    <a:pt x="4969" y="6530"/>
                    <a:pt x="4960" y="6519"/>
                    <a:pt x="4918" y="6512"/>
                  </a:cubicBezTo>
                  <a:cubicBezTo>
                    <a:pt x="5035" y="6512"/>
                    <a:pt x="4952" y="6512"/>
                    <a:pt x="4942" y="6503"/>
                  </a:cubicBezTo>
                  <a:lnTo>
                    <a:pt x="4942" y="6503"/>
                  </a:lnTo>
                  <a:cubicBezTo>
                    <a:pt x="4942" y="6503"/>
                    <a:pt x="4942" y="6503"/>
                    <a:pt x="4942" y="6503"/>
                  </a:cubicBezTo>
                  <a:cubicBezTo>
                    <a:pt x="4951" y="6503"/>
                    <a:pt x="4987" y="6488"/>
                    <a:pt x="4978" y="6488"/>
                  </a:cubicBezTo>
                  <a:cubicBezTo>
                    <a:pt x="4966" y="6476"/>
                    <a:pt x="4954" y="6476"/>
                    <a:pt x="4930" y="6476"/>
                  </a:cubicBezTo>
                  <a:cubicBezTo>
                    <a:pt x="4966" y="6476"/>
                    <a:pt x="5013" y="6476"/>
                    <a:pt x="4918" y="6464"/>
                  </a:cubicBezTo>
                  <a:cubicBezTo>
                    <a:pt x="4959" y="6454"/>
                    <a:pt x="4982" y="6426"/>
                    <a:pt x="5003" y="6426"/>
                  </a:cubicBezTo>
                  <a:lnTo>
                    <a:pt x="5003" y="6426"/>
                  </a:lnTo>
                  <a:cubicBezTo>
                    <a:pt x="4980" y="6421"/>
                    <a:pt x="4951" y="6416"/>
                    <a:pt x="4923" y="6413"/>
                  </a:cubicBezTo>
                  <a:lnTo>
                    <a:pt x="4923" y="6413"/>
                  </a:lnTo>
                  <a:cubicBezTo>
                    <a:pt x="4954" y="6404"/>
                    <a:pt x="4984" y="6387"/>
                    <a:pt x="4989" y="6357"/>
                  </a:cubicBezTo>
                  <a:cubicBezTo>
                    <a:pt x="4984" y="6352"/>
                    <a:pt x="4979" y="6349"/>
                    <a:pt x="4973" y="6348"/>
                  </a:cubicBezTo>
                  <a:lnTo>
                    <a:pt x="4973" y="6348"/>
                  </a:lnTo>
                  <a:cubicBezTo>
                    <a:pt x="4974" y="6348"/>
                    <a:pt x="4976" y="6348"/>
                    <a:pt x="4978" y="6348"/>
                  </a:cubicBezTo>
                  <a:cubicBezTo>
                    <a:pt x="4989" y="6348"/>
                    <a:pt x="5001" y="6351"/>
                    <a:pt x="5013" y="6357"/>
                  </a:cubicBezTo>
                  <a:cubicBezTo>
                    <a:pt x="5001" y="6345"/>
                    <a:pt x="4954" y="6345"/>
                    <a:pt x="4954" y="6345"/>
                  </a:cubicBezTo>
                  <a:cubicBezTo>
                    <a:pt x="4954" y="6345"/>
                    <a:pt x="4959" y="6345"/>
                    <a:pt x="4966" y="6345"/>
                  </a:cubicBez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cubicBezTo>
                    <a:pt x="4966" y="6333"/>
                    <a:pt x="4966" y="6333"/>
                    <a:pt x="4978" y="6333"/>
                  </a:cubicBezTo>
                  <a:lnTo>
                    <a:pt x="4906" y="6333"/>
                  </a:lnTo>
                  <a:cubicBezTo>
                    <a:pt x="4989" y="6333"/>
                    <a:pt x="4930" y="6309"/>
                    <a:pt x="4954" y="6309"/>
                  </a:cubicBezTo>
                  <a:cubicBezTo>
                    <a:pt x="4948" y="6309"/>
                    <a:pt x="4933" y="6301"/>
                    <a:pt x="4918" y="6295"/>
                  </a:cubicBezTo>
                  <a:lnTo>
                    <a:pt x="4918" y="6295"/>
                  </a:lnTo>
                  <a:cubicBezTo>
                    <a:pt x="4943" y="6291"/>
                    <a:pt x="4969" y="6286"/>
                    <a:pt x="5001" y="6286"/>
                  </a:cubicBezTo>
                  <a:cubicBezTo>
                    <a:pt x="4966" y="6274"/>
                    <a:pt x="4942" y="6274"/>
                    <a:pt x="4918" y="6274"/>
                  </a:cubicBezTo>
                  <a:cubicBezTo>
                    <a:pt x="4940" y="6263"/>
                    <a:pt x="5030" y="6252"/>
                    <a:pt x="4966" y="6241"/>
                  </a:cubicBezTo>
                  <a:lnTo>
                    <a:pt x="4966" y="6241"/>
                  </a:lnTo>
                  <a:cubicBezTo>
                    <a:pt x="4965" y="6241"/>
                    <a:pt x="4964" y="6241"/>
                    <a:pt x="4962" y="6241"/>
                  </a:cubicBezTo>
                  <a:cubicBezTo>
                    <a:pt x="4958" y="6241"/>
                    <a:pt x="4952" y="6241"/>
                    <a:pt x="4942" y="6238"/>
                  </a:cubicBezTo>
                  <a:lnTo>
                    <a:pt x="4942" y="6238"/>
                  </a:lnTo>
                  <a:cubicBezTo>
                    <a:pt x="4951" y="6239"/>
                    <a:pt x="4959" y="6240"/>
                    <a:pt x="4966" y="6241"/>
                  </a:cubicBezTo>
                  <a:lnTo>
                    <a:pt x="4966" y="6241"/>
                  </a:lnTo>
                  <a:cubicBezTo>
                    <a:pt x="4969" y="6241"/>
                    <a:pt x="4970" y="6239"/>
                    <a:pt x="4972" y="6238"/>
                  </a:cubicBezTo>
                  <a:lnTo>
                    <a:pt x="4942" y="6238"/>
                  </a:lnTo>
                  <a:cubicBezTo>
                    <a:pt x="5025" y="6202"/>
                    <a:pt x="4847" y="6202"/>
                    <a:pt x="5013" y="6167"/>
                  </a:cubicBezTo>
                  <a:lnTo>
                    <a:pt x="4930" y="6167"/>
                  </a:lnTo>
                  <a:cubicBezTo>
                    <a:pt x="5037" y="6143"/>
                    <a:pt x="4859" y="6143"/>
                    <a:pt x="5109" y="6143"/>
                  </a:cubicBezTo>
                  <a:cubicBezTo>
                    <a:pt x="5061" y="6167"/>
                    <a:pt x="5013" y="6190"/>
                    <a:pt x="4966" y="6202"/>
                  </a:cubicBezTo>
                  <a:cubicBezTo>
                    <a:pt x="5012" y="6191"/>
                    <a:pt x="5059" y="6187"/>
                    <a:pt x="5105" y="6187"/>
                  </a:cubicBezTo>
                  <a:cubicBezTo>
                    <a:pt x="5235" y="6187"/>
                    <a:pt x="5364" y="6219"/>
                    <a:pt x="5494" y="6219"/>
                  </a:cubicBezTo>
                  <a:cubicBezTo>
                    <a:pt x="5520" y="6219"/>
                    <a:pt x="5547" y="6217"/>
                    <a:pt x="5573" y="6214"/>
                  </a:cubicBezTo>
                  <a:cubicBezTo>
                    <a:pt x="5394" y="6214"/>
                    <a:pt x="5394" y="6155"/>
                    <a:pt x="5299" y="6131"/>
                  </a:cubicBezTo>
                  <a:cubicBezTo>
                    <a:pt x="5329" y="6129"/>
                    <a:pt x="5358" y="6128"/>
                    <a:pt x="5388" y="6128"/>
                  </a:cubicBezTo>
                  <a:cubicBezTo>
                    <a:pt x="5527" y="6128"/>
                    <a:pt x="5668" y="6149"/>
                    <a:pt x="5775" y="6179"/>
                  </a:cubicBezTo>
                  <a:cubicBezTo>
                    <a:pt x="5751" y="6190"/>
                    <a:pt x="5740" y="6202"/>
                    <a:pt x="5716" y="6214"/>
                  </a:cubicBezTo>
                  <a:cubicBezTo>
                    <a:pt x="5724" y="6214"/>
                    <a:pt x="5753" y="6209"/>
                    <a:pt x="5754" y="6209"/>
                  </a:cubicBezTo>
                  <a:lnTo>
                    <a:pt x="5754" y="6209"/>
                  </a:lnTo>
                  <a:cubicBezTo>
                    <a:pt x="5754" y="6209"/>
                    <a:pt x="5748" y="6210"/>
                    <a:pt x="5728" y="6214"/>
                  </a:cubicBezTo>
                  <a:lnTo>
                    <a:pt x="5787" y="6214"/>
                  </a:lnTo>
                  <a:cubicBezTo>
                    <a:pt x="5740" y="6214"/>
                    <a:pt x="5751" y="6226"/>
                    <a:pt x="5704" y="6226"/>
                  </a:cubicBezTo>
                  <a:lnTo>
                    <a:pt x="5737" y="6226"/>
                  </a:lnTo>
                  <a:cubicBezTo>
                    <a:pt x="5716" y="6231"/>
                    <a:pt x="5692" y="6238"/>
                    <a:pt x="5692" y="6238"/>
                  </a:cubicBezTo>
                  <a:cubicBezTo>
                    <a:pt x="5704" y="6250"/>
                    <a:pt x="5751" y="6286"/>
                    <a:pt x="5763" y="6286"/>
                  </a:cubicBezTo>
                  <a:cubicBezTo>
                    <a:pt x="5741" y="6291"/>
                    <a:pt x="5769" y="6300"/>
                    <a:pt x="5786" y="6304"/>
                  </a:cubicBezTo>
                  <a:lnTo>
                    <a:pt x="5786" y="6304"/>
                  </a:lnTo>
                  <a:cubicBezTo>
                    <a:pt x="5771" y="6302"/>
                    <a:pt x="5761" y="6301"/>
                    <a:pt x="5754" y="6301"/>
                  </a:cubicBezTo>
                  <a:cubicBezTo>
                    <a:pt x="5754" y="6301"/>
                    <a:pt x="5753" y="6301"/>
                    <a:pt x="5753" y="6301"/>
                  </a:cubicBezTo>
                  <a:lnTo>
                    <a:pt x="5753" y="6301"/>
                  </a:lnTo>
                  <a:cubicBezTo>
                    <a:pt x="5758" y="6302"/>
                    <a:pt x="5764" y="6304"/>
                    <a:pt x="5769" y="6305"/>
                  </a:cubicBezTo>
                  <a:lnTo>
                    <a:pt x="5769" y="6305"/>
                  </a:lnTo>
                  <a:cubicBezTo>
                    <a:pt x="5763" y="6304"/>
                    <a:pt x="5756" y="6303"/>
                    <a:pt x="5748" y="6302"/>
                  </a:cubicBezTo>
                  <a:lnTo>
                    <a:pt x="5748" y="6302"/>
                  </a:lnTo>
                  <a:cubicBezTo>
                    <a:pt x="5728" y="6305"/>
                    <a:pt x="5778" y="6325"/>
                    <a:pt x="5728" y="6333"/>
                  </a:cubicBezTo>
                  <a:lnTo>
                    <a:pt x="5835" y="6333"/>
                  </a:lnTo>
                  <a:cubicBezTo>
                    <a:pt x="5835" y="6333"/>
                    <a:pt x="5740" y="6333"/>
                    <a:pt x="5728" y="6345"/>
                  </a:cubicBezTo>
                  <a:cubicBezTo>
                    <a:pt x="5754" y="6345"/>
                    <a:pt x="5766" y="6353"/>
                    <a:pt x="5779" y="6357"/>
                  </a:cubicBezTo>
                  <a:lnTo>
                    <a:pt x="5692" y="6357"/>
                  </a:lnTo>
                  <a:cubicBezTo>
                    <a:pt x="5811" y="6357"/>
                    <a:pt x="5668" y="6357"/>
                    <a:pt x="5751" y="6369"/>
                  </a:cubicBezTo>
                  <a:cubicBezTo>
                    <a:pt x="5751" y="6377"/>
                    <a:pt x="5716" y="6386"/>
                    <a:pt x="5691" y="6390"/>
                  </a:cubicBezTo>
                  <a:lnTo>
                    <a:pt x="5691" y="6390"/>
                  </a:lnTo>
                  <a:cubicBezTo>
                    <a:pt x="5685" y="6391"/>
                    <a:pt x="5677" y="6392"/>
                    <a:pt x="5668" y="6393"/>
                  </a:cubicBezTo>
                  <a:cubicBezTo>
                    <a:pt x="5668" y="6393"/>
                    <a:pt x="5703" y="6398"/>
                    <a:pt x="5731" y="6401"/>
                  </a:cubicBezTo>
                  <a:lnTo>
                    <a:pt x="5731" y="6401"/>
                  </a:lnTo>
                  <a:cubicBezTo>
                    <a:pt x="5732" y="6401"/>
                    <a:pt x="5733" y="6402"/>
                    <a:pt x="5734" y="6402"/>
                  </a:cubicBezTo>
                  <a:lnTo>
                    <a:pt x="5734" y="6402"/>
                  </a:lnTo>
                  <a:cubicBezTo>
                    <a:pt x="5733" y="6402"/>
                    <a:pt x="5732" y="6402"/>
                    <a:pt x="5731" y="6401"/>
                  </a:cubicBezTo>
                  <a:lnTo>
                    <a:pt x="5731" y="6401"/>
                  </a:lnTo>
                  <a:cubicBezTo>
                    <a:pt x="5731" y="6401"/>
                    <a:pt x="5731" y="6401"/>
                    <a:pt x="5731" y="6401"/>
                  </a:cubicBezTo>
                  <a:cubicBezTo>
                    <a:pt x="5729" y="6401"/>
                    <a:pt x="5728" y="6402"/>
                    <a:pt x="5728" y="6405"/>
                  </a:cubicBezTo>
                  <a:lnTo>
                    <a:pt x="5742" y="6405"/>
                  </a:lnTo>
                  <a:cubicBezTo>
                    <a:pt x="5739" y="6403"/>
                    <a:pt x="5736" y="6402"/>
                    <a:pt x="5734" y="6402"/>
                  </a:cubicBezTo>
                  <a:lnTo>
                    <a:pt x="5734" y="6402"/>
                  </a:lnTo>
                  <a:cubicBezTo>
                    <a:pt x="5748" y="6403"/>
                    <a:pt x="5759" y="6405"/>
                    <a:pt x="5763" y="6405"/>
                  </a:cubicBezTo>
                  <a:lnTo>
                    <a:pt x="5742" y="6405"/>
                  </a:lnTo>
                  <a:cubicBezTo>
                    <a:pt x="5752" y="6409"/>
                    <a:pt x="5763" y="6417"/>
                    <a:pt x="5763" y="6417"/>
                  </a:cubicBezTo>
                  <a:cubicBezTo>
                    <a:pt x="5748" y="6413"/>
                    <a:pt x="5740" y="6411"/>
                    <a:pt x="5734" y="6411"/>
                  </a:cubicBezTo>
                  <a:cubicBezTo>
                    <a:pt x="5724" y="6411"/>
                    <a:pt x="5724" y="6417"/>
                    <a:pt x="5692" y="6417"/>
                  </a:cubicBezTo>
                  <a:lnTo>
                    <a:pt x="5704" y="6417"/>
                  </a:lnTo>
                  <a:cubicBezTo>
                    <a:pt x="5728" y="6417"/>
                    <a:pt x="5751" y="6417"/>
                    <a:pt x="5763" y="6429"/>
                  </a:cubicBezTo>
                  <a:cubicBezTo>
                    <a:pt x="5748" y="6429"/>
                    <a:pt x="5721" y="6434"/>
                    <a:pt x="5702" y="6434"/>
                  </a:cubicBezTo>
                  <a:cubicBezTo>
                    <a:pt x="5692" y="6434"/>
                    <a:pt x="5684" y="6433"/>
                    <a:pt x="5680" y="6429"/>
                  </a:cubicBezTo>
                  <a:lnTo>
                    <a:pt x="5680" y="6429"/>
                  </a:lnTo>
                  <a:cubicBezTo>
                    <a:pt x="5686" y="6435"/>
                    <a:pt x="5698" y="6435"/>
                    <a:pt x="5710" y="6435"/>
                  </a:cubicBezTo>
                  <a:cubicBezTo>
                    <a:pt x="5722" y="6435"/>
                    <a:pt x="5734" y="6435"/>
                    <a:pt x="5740" y="6440"/>
                  </a:cubicBezTo>
                  <a:cubicBezTo>
                    <a:pt x="5684" y="6440"/>
                    <a:pt x="5740" y="6456"/>
                    <a:pt x="5733" y="6456"/>
                  </a:cubicBezTo>
                  <a:cubicBezTo>
                    <a:pt x="5731" y="6456"/>
                    <a:pt x="5722" y="6454"/>
                    <a:pt x="5698" y="6449"/>
                  </a:cubicBezTo>
                  <a:lnTo>
                    <a:pt x="5698" y="6449"/>
                  </a:lnTo>
                  <a:cubicBezTo>
                    <a:pt x="5695" y="6451"/>
                    <a:pt x="5686" y="6452"/>
                    <a:pt x="5665" y="6452"/>
                  </a:cubicBezTo>
                  <a:lnTo>
                    <a:pt x="5665" y="6452"/>
                  </a:lnTo>
                  <a:cubicBezTo>
                    <a:pt x="5660" y="6450"/>
                    <a:pt x="5656" y="6449"/>
                    <a:pt x="5653" y="6449"/>
                  </a:cubicBezTo>
                  <a:cubicBezTo>
                    <a:pt x="5650" y="6449"/>
                    <a:pt x="5647" y="6450"/>
                    <a:pt x="5644" y="6452"/>
                  </a:cubicBezTo>
                  <a:cubicBezTo>
                    <a:pt x="5652" y="6452"/>
                    <a:pt x="5659" y="6452"/>
                    <a:pt x="5665" y="6452"/>
                  </a:cubicBezTo>
                  <a:lnTo>
                    <a:pt x="5665" y="6452"/>
                  </a:lnTo>
                  <a:cubicBezTo>
                    <a:pt x="5675" y="6457"/>
                    <a:pt x="5685" y="6464"/>
                    <a:pt x="5692" y="6464"/>
                  </a:cubicBezTo>
                  <a:cubicBezTo>
                    <a:pt x="5668" y="6464"/>
                    <a:pt x="5668" y="6476"/>
                    <a:pt x="5692" y="6476"/>
                  </a:cubicBezTo>
                  <a:lnTo>
                    <a:pt x="5632" y="6476"/>
                  </a:lnTo>
                  <a:cubicBezTo>
                    <a:pt x="5668" y="6476"/>
                    <a:pt x="5692" y="6488"/>
                    <a:pt x="5728" y="6488"/>
                  </a:cubicBezTo>
                  <a:lnTo>
                    <a:pt x="5668" y="6488"/>
                  </a:lnTo>
                  <a:cubicBezTo>
                    <a:pt x="5775" y="6500"/>
                    <a:pt x="5609" y="6500"/>
                    <a:pt x="5597" y="6500"/>
                  </a:cubicBezTo>
                  <a:cubicBezTo>
                    <a:pt x="5644" y="6500"/>
                    <a:pt x="5656" y="6512"/>
                    <a:pt x="5704" y="6512"/>
                  </a:cubicBezTo>
                  <a:lnTo>
                    <a:pt x="5680" y="6512"/>
                  </a:lnTo>
                  <a:cubicBezTo>
                    <a:pt x="5665" y="6512"/>
                    <a:pt x="5691" y="6516"/>
                    <a:pt x="5713" y="6520"/>
                  </a:cubicBezTo>
                  <a:lnTo>
                    <a:pt x="5713" y="6520"/>
                  </a:lnTo>
                  <a:cubicBezTo>
                    <a:pt x="5717" y="6518"/>
                    <a:pt x="5721" y="6517"/>
                    <a:pt x="5723" y="6517"/>
                  </a:cubicBezTo>
                  <a:lnTo>
                    <a:pt x="5723" y="6517"/>
                  </a:lnTo>
                  <a:cubicBezTo>
                    <a:pt x="5724" y="6517"/>
                    <a:pt x="5724" y="6518"/>
                    <a:pt x="5720" y="6521"/>
                  </a:cubicBezTo>
                  <a:lnTo>
                    <a:pt x="5720" y="6521"/>
                  </a:lnTo>
                  <a:cubicBezTo>
                    <a:pt x="5718" y="6521"/>
                    <a:pt x="5716" y="6520"/>
                    <a:pt x="5713" y="6520"/>
                  </a:cubicBezTo>
                  <a:lnTo>
                    <a:pt x="5713" y="6520"/>
                  </a:lnTo>
                  <a:cubicBezTo>
                    <a:pt x="5704" y="6524"/>
                    <a:pt x="5693" y="6531"/>
                    <a:pt x="5703" y="6531"/>
                  </a:cubicBezTo>
                  <a:cubicBezTo>
                    <a:pt x="5707" y="6531"/>
                    <a:pt x="5714" y="6530"/>
                    <a:pt x="5725" y="6527"/>
                  </a:cubicBezTo>
                  <a:lnTo>
                    <a:pt x="5725" y="6527"/>
                  </a:lnTo>
                  <a:cubicBezTo>
                    <a:pt x="5723" y="6526"/>
                    <a:pt x="5720" y="6525"/>
                    <a:pt x="5716" y="6524"/>
                  </a:cubicBezTo>
                  <a:cubicBezTo>
                    <a:pt x="5717" y="6523"/>
                    <a:pt x="5719" y="6522"/>
                    <a:pt x="5720" y="6521"/>
                  </a:cubicBezTo>
                  <a:lnTo>
                    <a:pt x="5720" y="6521"/>
                  </a:lnTo>
                  <a:cubicBezTo>
                    <a:pt x="5731" y="6523"/>
                    <a:pt x="5740" y="6524"/>
                    <a:pt x="5740" y="6524"/>
                  </a:cubicBezTo>
                  <a:cubicBezTo>
                    <a:pt x="5734" y="6525"/>
                    <a:pt x="5730" y="6526"/>
                    <a:pt x="5725" y="6527"/>
                  </a:cubicBezTo>
                  <a:lnTo>
                    <a:pt x="5725" y="6527"/>
                  </a:lnTo>
                  <a:cubicBezTo>
                    <a:pt x="5732" y="6530"/>
                    <a:pt x="5726" y="6532"/>
                    <a:pt x="5714" y="6532"/>
                  </a:cubicBezTo>
                  <a:lnTo>
                    <a:pt x="5714" y="6532"/>
                  </a:lnTo>
                  <a:cubicBezTo>
                    <a:pt x="5657" y="6528"/>
                    <a:pt x="5631" y="6527"/>
                    <a:pt x="5624" y="6527"/>
                  </a:cubicBezTo>
                  <a:cubicBezTo>
                    <a:pt x="5609" y="6527"/>
                    <a:pt x="5670" y="6532"/>
                    <a:pt x="5706" y="6532"/>
                  </a:cubicBezTo>
                  <a:cubicBezTo>
                    <a:pt x="5709" y="6532"/>
                    <a:pt x="5712" y="6532"/>
                    <a:pt x="5714" y="6532"/>
                  </a:cubicBezTo>
                  <a:lnTo>
                    <a:pt x="5714" y="6532"/>
                  </a:lnTo>
                  <a:cubicBezTo>
                    <a:pt x="5729" y="6533"/>
                    <a:pt x="5745" y="6534"/>
                    <a:pt x="5763" y="6536"/>
                  </a:cubicBezTo>
                  <a:cubicBezTo>
                    <a:pt x="5740" y="6536"/>
                    <a:pt x="5740" y="6536"/>
                    <a:pt x="5775" y="6548"/>
                  </a:cubicBezTo>
                  <a:cubicBezTo>
                    <a:pt x="5680" y="6548"/>
                    <a:pt x="5704" y="6548"/>
                    <a:pt x="5597" y="6560"/>
                  </a:cubicBezTo>
                  <a:cubicBezTo>
                    <a:pt x="5628" y="6560"/>
                    <a:pt x="5655" y="6554"/>
                    <a:pt x="5683" y="6554"/>
                  </a:cubicBezTo>
                  <a:cubicBezTo>
                    <a:pt x="5697" y="6554"/>
                    <a:pt x="5712" y="6556"/>
                    <a:pt x="5728" y="6560"/>
                  </a:cubicBezTo>
                  <a:lnTo>
                    <a:pt x="5656" y="6560"/>
                  </a:lnTo>
                  <a:cubicBezTo>
                    <a:pt x="5716" y="6571"/>
                    <a:pt x="5722" y="6574"/>
                    <a:pt x="5708" y="6574"/>
                  </a:cubicBezTo>
                  <a:cubicBezTo>
                    <a:pt x="5707" y="6574"/>
                    <a:pt x="5706" y="6574"/>
                    <a:pt x="5704" y="6574"/>
                  </a:cubicBezTo>
                  <a:lnTo>
                    <a:pt x="5704" y="6574"/>
                  </a:lnTo>
                  <a:cubicBezTo>
                    <a:pt x="5704" y="6586"/>
                    <a:pt x="5709" y="6591"/>
                    <a:pt x="5716" y="6591"/>
                  </a:cubicBezTo>
                  <a:cubicBezTo>
                    <a:pt x="5717" y="6591"/>
                    <a:pt x="5719" y="6591"/>
                    <a:pt x="5720" y="6591"/>
                  </a:cubicBezTo>
                  <a:lnTo>
                    <a:pt x="5720" y="6591"/>
                  </a:lnTo>
                  <a:cubicBezTo>
                    <a:pt x="5701" y="6599"/>
                    <a:pt x="5709" y="6603"/>
                    <a:pt x="5728" y="6603"/>
                  </a:cubicBezTo>
                  <a:cubicBezTo>
                    <a:pt x="5741" y="6603"/>
                    <a:pt x="5761" y="6601"/>
                    <a:pt x="5779" y="6597"/>
                  </a:cubicBezTo>
                  <a:lnTo>
                    <a:pt x="5779" y="6597"/>
                  </a:lnTo>
                  <a:cubicBezTo>
                    <a:pt x="5757" y="6602"/>
                    <a:pt x="5750" y="6606"/>
                    <a:pt x="5749" y="6608"/>
                  </a:cubicBezTo>
                  <a:lnTo>
                    <a:pt x="5749" y="6608"/>
                  </a:lnTo>
                  <a:cubicBezTo>
                    <a:pt x="5741" y="6607"/>
                    <a:pt x="5730" y="6607"/>
                    <a:pt x="5716" y="6607"/>
                  </a:cubicBezTo>
                  <a:cubicBezTo>
                    <a:pt x="5740" y="6619"/>
                    <a:pt x="5763" y="6619"/>
                    <a:pt x="5799" y="6619"/>
                  </a:cubicBezTo>
                  <a:lnTo>
                    <a:pt x="5763" y="6619"/>
                  </a:lnTo>
                  <a:cubicBezTo>
                    <a:pt x="5823" y="6619"/>
                    <a:pt x="5882" y="6631"/>
                    <a:pt x="5942" y="6631"/>
                  </a:cubicBezTo>
                  <a:cubicBezTo>
                    <a:pt x="5910" y="6635"/>
                    <a:pt x="5893" y="6636"/>
                    <a:pt x="5880" y="6636"/>
                  </a:cubicBezTo>
                  <a:cubicBezTo>
                    <a:pt x="5855" y="6636"/>
                    <a:pt x="5847" y="6631"/>
                    <a:pt x="5775" y="6631"/>
                  </a:cubicBezTo>
                  <a:lnTo>
                    <a:pt x="5740" y="6631"/>
                  </a:lnTo>
                  <a:cubicBezTo>
                    <a:pt x="5737" y="6634"/>
                    <a:pt x="5737" y="6635"/>
                    <a:pt x="5737" y="6635"/>
                  </a:cubicBezTo>
                  <a:cubicBezTo>
                    <a:pt x="5739" y="6635"/>
                    <a:pt x="5744" y="6632"/>
                    <a:pt x="5744" y="6632"/>
                  </a:cubicBezTo>
                  <a:lnTo>
                    <a:pt x="5744" y="6632"/>
                  </a:lnTo>
                  <a:cubicBezTo>
                    <a:pt x="5744" y="6632"/>
                    <a:pt x="5741" y="6634"/>
                    <a:pt x="5728" y="6643"/>
                  </a:cubicBezTo>
                  <a:cubicBezTo>
                    <a:pt x="5775" y="6643"/>
                    <a:pt x="5823" y="6655"/>
                    <a:pt x="5882" y="6655"/>
                  </a:cubicBezTo>
                  <a:cubicBezTo>
                    <a:pt x="5704" y="6655"/>
                    <a:pt x="5835" y="6655"/>
                    <a:pt x="5716" y="6643"/>
                  </a:cubicBezTo>
                  <a:lnTo>
                    <a:pt x="5716" y="6643"/>
                  </a:lnTo>
                  <a:cubicBezTo>
                    <a:pt x="5740" y="6655"/>
                    <a:pt x="5751" y="6655"/>
                    <a:pt x="5763" y="6655"/>
                  </a:cubicBezTo>
                  <a:lnTo>
                    <a:pt x="5716" y="6655"/>
                  </a:lnTo>
                  <a:cubicBezTo>
                    <a:pt x="5751" y="6655"/>
                    <a:pt x="5775" y="6655"/>
                    <a:pt x="5799" y="6667"/>
                  </a:cubicBezTo>
                  <a:lnTo>
                    <a:pt x="5784" y="6667"/>
                  </a:lnTo>
                  <a:cubicBezTo>
                    <a:pt x="5785" y="6669"/>
                    <a:pt x="5786" y="6671"/>
                    <a:pt x="5787" y="6674"/>
                  </a:cubicBezTo>
                  <a:lnTo>
                    <a:pt x="5787" y="6674"/>
                  </a:lnTo>
                  <a:cubicBezTo>
                    <a:pt x="5787" y="6673"/>
                    <a:pt x="5787" y="6673"/>
                    <a:pt x="5786" y="6673"/>
                  </a:cubicBezTo>
                  <a:cubicBezTo>
                    <a:pt x="5785" y="6673"/>
                    <a:pt x="5779" y="6679"/>
                    <a:pt x="5763" y="6679"/>
                  </a:cubicBezTo>
                  <a:cubicBezTo>
                    <a:pt x="5740" y="6702"/>
                    <a:pt x="5894" y="6702"/>
                    <a:pt x="5823" y="6702"/>
                  </a:cubicBezTo>
                  <a:lnTo>
                    <a:pt x="5740" y="6702"/>
                  </a:lnTo>
                  <a:cubicBezTo>
                    <a:pt x="5811" y="6702"/>
                    <a:pt x="5882" y="6702"/>
                    <a:pt x="5954" y="6714"/>
                  </a:cubicBezTo>
                  <a:cubicBezTo>
                    <a:pt x="5882" y="6714"/>
                    <a:pt x="5799" y="6714"/>
                    <a:pt x="5740" y="6702"/>
                  </a:cubicBezTo>
                  <a:lnTo>
                    <a:pt x="5740" y="6702"/>
                  </a:lnTo>
                  <a:cubicBezTo>
                    <a:pt x="5728" y="6714"/>
                    <a:pt x="5823" y="6714"/>
                    <a:pt x="5823" y="6714"/>
                  </a:cubicBezTo>
                  <a:cubicBezTo>
                    <a:pt x="5787" y="6714"/>
                    <a:pt x="5763" y="6714"/>
                    <a:pt x="5740" y="6726"/>
                  </a:cubicBezTo>
                  <a:cubicBezTo>
                    <a:pt x="5748" y="6722"/>
                    <a:pt x="5757" y="6721"/>
                    <a:pt x="5767" y="6721"/>
                  </a:cubicBezTo>
                  <a:cubicBezTo>
                    <a:pt x="5787" y="6721"/>
                    <a:pt x="5811" y="6726"/>
                    <a:pt x="5835" y="6726"/>
                  </a:cubicBezTo>
                  <a:lnTo>
                    <a:pt x="5728" y="6726"/>
                  </a:lnTo>
                  <a:cubicBezTo>
                    <a:pt x="5728" y="6726"/>
                    <a:pt x="5740" y="6738"/>
                    <a:pt x="5728" y="6738"/>
                  </a:cubicBezTo>
                  <a:cubicBezTo>
                    <a:pt x="5741" y="6738"/>
                    <a:pt x="5780" y="6746"/>
                    <a:pt x="5814" y="6750"/>
                  </a:cubicBezTo>
                  <a:lnTo>
                    <a:pt x="5751" y="6750"/>
                  </a:lnTo>
                  <a:cubicBezTo>
                    <a:pt x="5772" y="6750"/>
                    <a:pt x="5794" y="6750"/>
                    <a:pt x="5816" y="6750"/>
                  </a:cubicBezTo>
                  <a:lnTo>
                    <a:pt x="5816" y="6750"/>
                  </a:lnTo>
                  <a:cubicBezTo>
                    <a:pt x="5830" y="6752"/>
                    <a:pt x="5844" y="6753"/>
                    <a:pt x="5853" y="6753"/>
                  </a:cubicBezTo>
                  <a:cubicBezTo>
                    <a:pt x="5860" y="6753"/>
                    <a:pt x="5865" y="6753"/>
                    <a:pt x="5868" y="6751"/>
                  </a:cubicBezTo>
                  <a:lnTo>
                    <a:pt x="5868" y="6751"/>
                  </a:lnTo>
                  <a:cubicBezTo>
                    <a:pt x="5911" y="6753"/>
                    <a:pt x="5953" y="6756"/>
                    <a:pt x="5990" y="6762"/>
                  </a:cubicBezTo>
                  <a:cubicBezTo>
                    <a:pt x="5954" y="6762"/>
                    <a:pt x="5954" y="6762"/>
                    <a:pt x="5990" y="6774"/>
                  </a:cubicBezTo>
                  <a:cubicBezTo>
                    <a:pt x="5914" y="6765"/>
                    <a:pt x="5832" y="6757"/>
                    <a:pt x="5753" y="6757"/>
                  </a:cubicBezTo>
                  <a:cubicBezTo>
                    <a:pt x="5720" y="6757"/>
                    <a:pt x="5688" y="6758"/>
                    <a:pt x="5656" y="6762"/>
                  </a:cubicBezTo>
                  <a:cubicBezTo>
                    <a:pt x="5692" y="6762"/>
                    <a:pt x="5728" y="6774"/>
                    <a:pt x="5751" y="6774"/>
                  </a:cubicBezTo>
                  <a:cubicBezTo>
                    <a:pt x="5740" y="6774"/>
                    <a:pt x="5716" y="6762"/>
                    <a:pt x="5704" y="6762"/>
                  </a:cubicBezTo>
                  <a:cubicBezTo>
                    <a:pt x="5751" y="6762"/>
                    <a:pt x="5787" y="6762"/>
                    <a:pt x="5835" y="6774"/>
                  </a:cubicBezTo>
                  <a:lnTo>
                    <a:pt x="5728" y="6774"/>
                  </a:lnTo>
                  <a:cubicBezTo>
                    <a:pt x="5728" y="6786"/>
                    <a:pt x="5740" y="6786"/>
                    <a:pt x="5751" y="6786"/>
                  </a:cubicBezTo>
                  <a:cubicBezTo>
                    <a:pt x="5741" y="6786"/>
                    <a:pt x="5723" y="6794"/>
                    <a:pt x="5710" y="6797"/>
                  </a:cubicBezTo>
                  <a:cubicBezTo>
                    <a:pt x="5803" y="6786"/>
                    <a:pt x="5896" y="6786"/>
                    <a:pt x="5990" y="6786"/>
                  </a:cubicBezTo>
                  <a:cubicBezTo>
                    <a:pt x="5906" y="6798"/>
                    <a:pt x="5835" y="6798"/>
                    <a:pt x="5751" y="6798"/>
                  </a:cubicBezTo>
                  <a:cubicBezTo>
                    <a:pt x="5847" y="6810"/>
                    <a:pt x="5763" y="6810"/>
                    <a:pt x="5751" y="6810"/>
                  </a:cubicBezTo>
                  <a:cubicBezTo>
                    <a:pt x="5811" y="6810"/>
                    <a:pt x="5847" y="6810"/>
                    <a:pt x="5918" y="6821"/>
                  </a:cubicBezTo>
                  <a:cubicBezTo>
                    <a:pt x="5871" y="6821"/>
                    <a:pt x="5847" y="6845"/>
                    <a:pt x="5799" y="6845"/>
                  </a:cubicBezTo>
                  <a:lnTo>
                    <a:pt x="5775" y="6845"/>
                  </a:lnTo>
                  <a:cubicBezTo>
                    <a:pt x="5751" y="6845"/>
                    <a:pt x="5823" y="6851"/>
                    <a:pt x="5845" y="6851"/>
                  </a:cubicBezTo>
                  <a:cubicBezTo>
                    <a:pt x="5856" y="6851"/>
                    <a:pt x="5855" y="6849"/>
                    <a:pt x="5823" y="6845"/>
                  </a:cubicBezTo>
                  <a:cubicBezTo>
                    <a:pt x="5871" y="6845"/>
                    <a:pt x="5930" y="6845"/>
                    <a:pt x="5978" y="6857"/>
                  </a:cubicBezTo>
                  <a:lnTo>
                    <a:pt x="5942" y="6857"/>
                  </a:lnTo>
                  <a:cubicBezTo>
                    <a:pt x="5942" y="6857"/>
                    <a:pt x="6037" y="6869"/>
                    <a:pt x="6013" y="6869"/>
                  </a:cubicBezTo>
                  <a:cubicBezTo>
                    <a:pt x="5956" y="6874"/>
                    <a:pt x="5912" y="6878"/>
                    <a:pt x="5881" y="6881"/>
                  </a:cubicBezTo>
                  <a:lnTo>
                    <a:pt x="5881" y="6881"/>
                  </a:lnTo>
                  <a:cubicBezTo>
                    <a:pt x="5903" y="6880"/>
                    <a:pt x="6139" y="6877"/>
                    <a:pt x="6097" y="6869"/>
                  </a:cubicBezTo>
                  <a:lnTo>
                    <a:pt x="6085" y="6869"/>
                  </a:lnTo>
                  <a:cubicBezTo>
                    <a:pt x="6085" y="6869"/>
                    <a:pt x="6049" y="6857"/>
                    <a:pt x="6049" y="6845"/>
                  </a:cubicBezTo>
                  <a:cubicBezTo>
                    <a:pt x="6049" y="6821"/>
                    <a:pt x="6121" y="6821"/>
                    <a:pt x="6132" y="6810"/>
                  </a:cubicBezTo>
                  <a:cubicBezTo>
                    <a:pt x="6132" y="6810"/>
                    <a:pt x="6049" y="6786"/>
                    <a:pt x="6025" y="6786"/>
                  </a:cubicBezTo>
                  <a:cubicBezTo>
                    <a:pt x="6025" y="6786"/>
                    <a:pt x="6061" y="6762"/>
                    <a:pt x="6073" y="6762"/>
                  </a:cubicBezTo>
                  <a:cubicBezTo>
                    <a:pt x="6037" y="6750"/>
                    <a:pt x="6037" y="6750"/>
                    <a:pt x="6073" y="6750"/>
                  </a:cubicBezTo>
                  <a:cubicBezTo>
                    <a:pt x="6061" y="6750"/>
                    <a:pt x="6049" y="6750"/>
                    <a:pt x="6037" y="6738"/>
                  </a:cubicBezTo>
                  <a:lnTo>
                    <a:pt x="6013" y="6738"/>
                  </a:lnTo>
                  <a:cubicBezTo>
                    <a:pt x="6085" y="6738"/>
                    <a:pt x="5966" y="6738"/>
                    <a:pt x="6049" y="6726"/>
                  </a:cubicBezTo>
                  <a:lnTo>
                    <a:pt x="5966" y="6726"/>
                  </a:lnTo>
                  <a:cubicBezTo>
                    <a:pt x="5978" y="6726"/>
                    <a:pt x="5978" y="6726"/>
                    <a:pt x="5978" y="6714"/>
                  </a:cubicBezTo>
                  <a:lnTo>
                    <a:pt x="5954" y="6714"/>
                  </a:lnTo>
                  <a:cubicBezTo>
                    <a:pt x="6037" y="6702"/>
                    <a:pt x="6052" y="6699"/>
                    <a:pt x="6040" y="6699"/>
                  </a:cubicBezTo>
                  <a:cubicBezTo>
                    <a:pt x="6032" y="6699"/>
                    <a:pt x="6010" y="6701"/>
                    <a:pt x="5990" y="6702"/>
                  </a:cubicBezTo>
                  <a:lnTo>
                    <a:pt x="5990" y="6702"/>
                  </a:lnTo>
                  <a:cubicBezTo>
                    <a:pt x="5990" y="6678"/>
                    <a:pt x="5990" y="6667"/>
                    <a:pt x="6037" y="6655"/>
                  </a:cubicBezTo>
                  <a:lnTo>
                    <a:pt x="6037" y="6655"/>
                  </a:lnTo>
                  <a:cubicBezTo>
                    <a:pt x="6034" y="6655"/>
                    <a:pt x="6032" y="6655"/>
                    <a:pt x="6030" y="6656"/>
                  </a:cubicBezTo>
                  <a:lnTo>
                    <a:pt x="6030" y="6656"/>
                  </a:lnTo>
                  <a:cubicBezTo>
                    <a:pt x="6029" y="6655"/>
                    <a:pt x="6024" y="6655"/>
                    <a:pt x="6013" y="6655"/>
                  </a:cubicBezTo>
                  <a:cubicBezTo>
                    <a:pt x="6168" y="6643"/>
                    <a:pt x="5942" y="6643"/>
                    <a:pt x="6085" y="6643"/>
                  </a:cubicBezTo>
                  <a:cubicBezTo>
                    <a:pt x="6080" y="6640"/>
                    <a:pt x="6077" y="6639"/>
                    <a:pt x="6075" y="6637"/>
                  </a:cubicBezTo>
                  <a:lnTo>
                    <a:pt x="6075" y="6637"/>
                  </a:lnTo>
                  <a:cubicBezTo>
                    <a:pt x="6043" y="6631"/>
                    <a:pt x="6006" y="6631"/>
                    <a:pt x="5978" y="6631"/>
                  </a:cubicBezTo>
                  <a:lnTo>
                    <a:pt x="5954" y="6631"/>
                  </a:lnTo>
                  <a:cubicBezTo>
                    <a:pt x="5978" y="6631"/>
                    <a:pt x="6002" y="6631"/>
                    <a:pt x="6013" y="6619"/>
                  </a:cubicBezTo>
                  <a:cubicBezTo>
                    <a:pt x="6013" y="6619"/>
                    <a:pt x="5954" y="6595"/>
                    <a:pt x="5954" y="6595"/>
                  </a:cubicBezTo>
                  <a:cubicBezTo>
                    <a:pt x="5966" y="6595"/>
                    <a:pt x="5978" y="6583"/>
                    <a:pt x="5990" y="6583"/>
                  </a:cubicBezTo>
                  <a:lnTo>
                    <a:pt x="5930" y="6583"/>
                  </a:lnTo>
                  <a:cubicBezTo>
                    <a:pt x="5954" y="6577"/>
                    <a:pt x="5963" y="6577"/>
                    <a:pt x="5964" y="6577"/>
                  </a:cubicBezTo>
                  <a:cubicBezTo>
                    <a:pt x="5966" y="6577"/>
                    <a:pt x="5960" y="6577"/>
                    <a:pt x="5954" y="6571"/>
                  </a:cubicBezTo>
                  <a:cubicBezTo>
                    <a:pt x="5990" y="6571"/>
                    <a:pt x="6049" y="6560"/>
                    <a:pt x="6085" y="6560"/>
                  </a:cubicBezTo>
                  <a:lnTo>
                    <a:pt x="6097" y="6560"/>
                  </a:lnTo>
                  <a:cubicBezTo>
                    <a:pt x="6061" y="6560"/>
                    <a:pt x="6037" y="6548"/>
                    <a:pt x="6002" y="6536"/>
                  </a:cubicBezTo>
                  <a:lnTo>
                    <a:pt x="6028" y="6536"/>
                  </a:lnTo>
                  <a:cubicBezTo>
                    <a:pt x="6023" y="6530"/>
                    <a:pt x="6013" y="6519"/>
                    <a:pt x="5978" y="6512"/>
                  </a:cubicBezTo>
                  <a:cubicBezTo>
                    <a:pt x="6109" y="6512"/>
                    <a:pt x="5978" y="6512"/>
                    <a:pt x="5990" y="6500"/>
                  </a:cubicBezTo>
                  <a:lnTo>
                    <a:pt x="5990" y="6500"/>
                  </a:lnTo>
                  <a:cubicBezTo>
                    <a:pt x="5990" y="6502"/>
                    <a:pt x="5992" y="6503"/>
                    <a:pt x="5995" y="6503"/>
                  </a:cubicBezTo>
                  <a:cubicBezTo>
                    <a:pt x="6007" y="6503"/>
                    <a:pt x="6037" y="6488"/>
                    <a:pt x="6037" y="6488"/>
                  </a:cubicBezTo>
                  <a:cubicBezTo>
                    <a:pt x="6025" y="6476"/>
                    <a:pt x="6002" y="6476"/>
                    <a:pt x="5990" y="6476"/>
                  </a:cubicBezTo>
                  <a:cubicBezTo>
                    <a:pt x="6013" y="6476"/>
                    <a:pt x="6061" y="6476"/>
                    <a:pt x="5966" y="6464"/>
                  </a:cubicBezTo>
                  <a:cubicBezTo>
                    <a:pt x="6007" y="6454"/>
                    <a:pt x="6039" y="6426"/>
                    <a:pt x="6055" y="6426"/>
                  </a:cubicBezTo>
                  <a:cubicBezTo>
                    <a:pt x="6056" y="6426"/>
                    <a:pt x="6057" y="6426"/>
                    <a:pt x="6058" y="6427"/>
                  </a:cubicBezTo>
                  <a:lnTo>
                    <a:pt x="6058" y="6427"/>
                  </a:lnTo>
                  <a:cubicBezTo>
                    <a:pt x="6041" y="6417"/>
                    <a:pt x="6016" y="6412"/>
                    <a:pt x="5990" y="6410"/>
                  </a:cubicBezTo>
                  <a:lnTo>
                    <a:pt x="5990" y="6410"/>
                  </a:lnTo>
                  <a:cubicBezTo>
                    <a:pt x="6019" y="6400"/>
                    <a:pt x="6044" y="6383"/>
                    <a:pt x="6049" y="6357"/>
                  </a:cubicBezTo>
                  <a:lnTo>
                    <a:pt x="6037" y="6357"/>
                  </a:lnTo>
                  <a:cubicBezTo>
                    <a:pt x="6032" y="6352"/>
                    <a:pt x="6027" y="6349"/>
                    <a:pt x="6022" y="6348"/>
                  </a:cubicBezTo>
                  <a:lnTo>
                    <a:pt x="6022" y="6348"/>
                  </a:lnTo>
                  <a:cubicBezTo>
                    <a:pt x="6024" y="6348"/>
                    <a:pt x="6025" y="6348"/>
                    <a:pt x="6027" y="6348"/>
                  </a:cubicBezTo>
                  <a:cubicBezTo>
                    <a:pt x="6037" y="6348"/>
                    <a:pt x="6049" y="6351"/>
                    <a:pt x="6061" y="6357"/>
                  </a:cubicBezTo>
                  <a:cubicBezTo>
                    <a:pt x="6049" y="6345"/>
                    <a:pt x="6013" y="6345"/>
                    <a:pt x="6013" y="6345"/>
                  </a:cubicBezTo>
                  <a:cubicBezTo>
                    <a:pt x="6013" y="6345"/>
                    <a:pt x="6018" y="6345"/>
                    <a:pt x="6025" y="6345"/>
                  </a:cubicBez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cubicBezTo>
                    <a:pt x="6014" y="6333"/>
                    <a:pt x="6025" y="6333"/>
                    <a:pt x="6025" y="6333"/>
                  </a:cubicBezTo>
                  <a:lnTo>
                    <a:pt x="5966" y="6333"/>
                  </a:lnTo>
                  <a:cubicBezTo>
                    <a:pt x="6037" y="6333"/>
                    <a:pt x="5978" y="6309"/>
                    <a:pt x="6013" y="6309"/>
                  </a:cubicBezTo>
                  <a:cubicBezTo>
                    <a:pt x="6001" y="6309"/>
                    <a:pt x="5986" y="6300"/>
                    <a:pt x="5971" y="6295"/>
                  </a:cubicBezTo>
                  <a:lnTo>
                    <a:pt x="5971" y="6295"/>
                  </a:lnTo>
                  <a:cubicBezTo>
                    <a:pt x="5996" y="6291"/>
                    <a:pt x="6017" y="6286"/>
                    <a:pt x="6049" y="6286"/>
                  </a:cubicBezTo>
                  <a:cubicBezTo>
                    <a:pt x="6025" y="6274"/>
                    <a:pt x="5990" y="6274"/>
                    <a:pt x="5966" y="6274"/>
                  </a:cubicBezTo>
                  <a:cubicBezTo>
                    <a:pt x="6002" y="6262"/>
                    <a:pt x="6097" y="6250"/>
                    <a:pt x="5990" y="6238"/>
                  </a:cubicBezTo>
                  <a:lnTo>
                    <a:pt x="6049" y="6238"/>
                  </a:lnTo>
                  <a:cubicBezTo>
                    <a:pt x="6038" y="6235"/>
                    <a:pt x="6032" y="6234"/>
                    <a:pt x="6028" y="6234"/>
                  </a:cubicBezTo>
                  <a:cubicBezTo>
                    <a:pt x="6020" y="6234"/>
                    <a:pt x="6020" y="6237"/>
                    <a:pt x="6017" y="6237"/>
                  </a:cubicBezTo>
                  <a:cubicBezTo>
                    <a:pt x="6013" y="6237"/>
                    <a:pt x="6007" y="6235"/>
                    <a:pt x="5990" y="6226"/>
                  </a:cubicBezTo>
                  <a:cubicBezTo>
                    <a:pt x="6049" y="6214"/>
                    <a:pt x="6121" y="6214"/>
                    <a:pt x="6180" y="6214"/>
                  </a:cubicBezTo>
                  <a:cubicBezTo>
                    <a:pt x="6148" y="6214"/>
                    <a:pt x="6115" y="6214"/>
                    <a:pt x="6083" y="6212"/>
                  </a:cubicBezTo>
                  <a:lnTo>
                    <a:pt x="6083" y="6212"/>
                  </a:lnTo>
                  <a:cubicBezTo>
                    <a:pt x="6177" y="6210"/>
                    <a:pt x="6328" y="6192"/>
                    <a:pt x="6423" y="6192"/>
                  </a:cubicBezTo>
                  <a:cubicBezTo>
                    <a:pt x="6460" y="6192"/>
                    <a:pt x="6489" y="6195"/>
                    <a:pt x="6502" y="6202"/>
                  </a:cubicBezTo>
                  <a:cubicBezTo>
                    <a:pt x="6490" y="6190"/>
                    <a:pt x="6406" y="6167"/>
                    <a:pt x="6406" y="6167"/>
                  </a:cubicBezTo>
                  <a:cubicBezTo>
                    <a:pt x="6441" y="6136"/>
                    <a:pt x="6502" y="6126"/>
                    <a:pt x="6569" y="6126"/>
                  </a:cubicBezTo>
                  <a:cubicBezTo>
                    <a:pt x="6683" y="6126"/>
                    <a:pt x="6814" y="6155"/>
                    <a:pt x="6859" y="6155"/>
                  </a:cubicBezTo>
                  <a:cubicBezTo>
                    <a:pt x="6835" y="6155"/>
                    <a:pt x="6835" y="6155"/>
                    <a:pt x="6847" y="6167"/>
                  </a:cubicBezTo>
                  <a:cubicBezTo>
                    <a:pt x="6787" y="6173"/>
                    <a:pt x="6805" y="6173"/>
                    <a:pt x="6823" y="6173"/>
                  </a:cubicBezTo>
                  <a:cubicBezTo>
                    <a:pt x="6841" y="6173"/>
                    <a:pt x="6859" y="6173"/>
                    <a:pt x="6799" y="6179"/>
                  </a:cubicBezTo>
                  <a:cubicBezTo>
                    <a:pt x="6847" y="6179"/>
                    <a:pt x="6775" y="6202"/>
                    <a:pt x="6764" y="6214"/>
                  </a:cubicBezTo>
                  <a:cubicBezTo>
                    <a:pt x="6771" y="6214"/>
                    <a:pt x="6801" y="6209"/>
                    <a:pt x="6801" y="6209"/>
                  </a:cubicBezTo>
                  <a:lnTo>
                    <a:pt x="6801" y="6209"/>
                  </a:lnTo>
                  <a:cubicBezTo>
                    <a:pt x="6802" y="6209"/>
                    <a:pt x="6795" y="6210"/>
                    <a:pt x="6775" y="6214"/>
                  </a:cubicBezTo>
                  <a:lnTo>
                    <a:pt x="6847" y="6214"/>
                  </a:lnTo>
                  <a:cubicBezTo>
                    <a:pt x="6799" y="6214"/>
                    <a:pt x="6811" y="6226"/>
                    <a:pt x="6764" y="6226"/>
                  </a:cubicBezTo>
                  <a:lnTo>
                    <a:pt x="6786" y="6226"/>
                  </a:lnTo>
                  <a:cubicBezTo>
                    <a:pt x="6764" y="6231"/>
                    <a:pt x="6740" y="6238"/>
                    <a:pt x="6740" y="6238"/>
                  </a:cubicBezTo>
                  <a:cubicBezTo>
                    <a:pt x="6764" y="6250"/>
                    <a:pt x="6799" y="6286"/>
                    <a:pt x="6823" y="6286"/>
                  </a:cubicBezTo>
                  <a:cubicBezTo>
                    <a:pt x="6797" y="6291"/>
                    <a:pt x="6819" y="6298"/>
                    <a:pt x="6837" y="6303"/>
                  </a:cubicBezTo>
                  <a:lnTo>
                    <a:pt x="6837" y="6303"/>
                  </a:lnTo>
                  <a:cubicBezTo>
                    <a:pt x="6826" y="6302"/>
                    <a:pt x="6818" y="6301"/>
                    <a:pt x="6812" y="6301"/>
                  </a:cubicBezTo>
                  <a:cubicBezTo>
                    <a:pt x="6810" y="6301"/>
                    <a:pt x="6809" y="6302"/>
                    <a:pt x="6807" y="6302"/>
                  </a:cubicBezTo>
                  <a:lnTo>
                    <a:pt x="6807" y="6302"/>
                  </a:lnTo>
                  <a:cubicBezTo>
                    <a:pt x="6809" y="6302"/>
                    <a:pt x="6810" y="6302"/>
                    <a:pt x="6811" y="6302"/>
                  </a:cubicBezTo>
                  <a:lnTo>
                    <a:pt x="6811" y="6302"/>
                  </a:lnTo>
                  <a:cubicBezTo>
                    <a:pt x="6810" y="6302"/>
                    <a:pt x="6808" y="6302"/>
                    <a:pt x="6806" y="6302"/>
                  </a:cubicBezTo>
                  <a:lnTo>
                    <a:pt x="6806" y="6302"/>
                  </a:lnTo>
                  <a:cubicBezTo>
                    <a:pt x="6780" y="6304"/>
                    <a:pt x="6826" y="6325"/>
                    <a:pt x="6775" y="6333"/>
                  </a:cubicBezTo>
                  <a:lnTo>
                    <a:pt x="6883" y="6333"/>
                  </a:lnTo>
                  <a:cubicBezTo>
                    <a:pt x="6883" y="6333"/>
                    <a:pt x="6787" y="6333"/>
                    <a:pt x="6787" y="6345"/>
                  </a:cubicBezTo>
                  <a:lnTo>
                    <a:pt x="6775" y="6345"/>
                  </a:lnTo>
                  <a:cubicBezTo>
                    <a:pt x="6809" y="6345"/>
                    <a:pt x="6820" y="6353"/>
                    <a:pt x="6831" y="6357"/>
                  </a:cubicBezTo>
                  <a:lnTo>
                    <a:pt x="6752" y="6357"/>
                  </a:lnTo>
                  <a:cubicBezTo>
                    <a:pt x="6859" y="6357"/>
                    <a:pt x="6716" y="6357"/>
                    <a:pt x="6799" y="6369"/>
                  </a:cubicBezTo>
                  <a:cubicBezTo>
                    <a:pt x="6799" y="6377"/>
                    <a:pt x="6764" y="6386"/>
                    <a:pt x="6739" y="6390"/>
                  </a:cubicBezTo>
                  <a:lnTo>
                    <a:pt x="6739" y="6390"/>
                  </a:lnTo>
                  <a:cubicBezTo>
                    <a:pt x="6733" y="6391"/>
                    <a:pt x="6725" y="6392"/>
                    <a:pt x="6716" y="6393"/>
                  </a:cubicBezTo>
                  <a:cubicBezTo>
                    <a:pt x="6716" y="6393"/>
                    <a:pt x="6753" y="6398"/>
                    <a:pt x="6781" y="6402"/>
                  </a:cubicBezTo>
                  <a:lnTo>
                    <a:pt x="6781" y="6402"/>
                  </a:lnTo>
                  <a:cubicBezTo>
                    <a:pt x="6782" y="6401"/>
                    <a:pt x="6783" y="6401"/>
                    <a:pt x="6784" y="6401"/>
                  </a:cubicBezTo>
                  <a:cubicBezTo>
                    <a:pt x="6786" y="6401"/>
                    <a:pt x="6789" y="6402"/>
                    <a:pt x="6792" y="6403"/>
                  </a:cubicBezTo>
                  <a:lnTo>
                    <a:pt x="6792" y="6403"/>
                  </a:lnTo>
                  <a:cubicBezTo>
                    <a:pt x="6788" y="6403"/>
                    <a:pt x="6785" y="6402"/>
                    <a:pt x="6781" y="6402"/>
                  </a:cubicBezTo>
                  <a:lnTo>
                    <a:pt x="6781" y="6402"/>
                  </a:lnTo>
                  <a:cubicBezTo>
                    <a:pt x="6779" y="6402"/>
                    <a:pt x="6777" y="6403"/>
                    <a:pt x="6775" y="6405"/>
                  </a:cubicBezTo>
                  <a:lnTo>
                    <a:pt x="6796" y="6405"/>
                  </a:lnTo>
                  <a:cubicBezTo>
                    <a:pt x="6795" y="6404"/>
                    <a:pt x="6793" y="6403"/>
                    <a:pt x="6792" y="6403"/>
                  </a:cubicBezTo>
                  <a:lnTo>
                    <a:pt x="6792" y="6403"/>
                  </a:lnTo>
                  <a:cubicBezTo>
                    <a:pt x="6801" y="6404"/>
                    <a:pt x="6808" y="6405"/>
                    <a:pt x="6811" y="6405"/>
                  </a:cubicBezTo>
                  <a:lnTo>
                    <a:pt x="6796" y="6405"/>
                  </a:lnTo>
                  <a:cubicBezTo>
                    <a:pt x="6804" y="6408"/>
                    <a:pt x="6812" y="6413"/>
                    <a:pt x="6818" y="6416"/>
                  </a:cubicBezTo>
                  <a:lnTo>
                    <a:pt x="6818" y="6416"/>
                  </a:lnTo>
                  <a:cubicBezTo>
                    <a:pt x="6793" y="6410"/>
                    <a:pt x="6787" y="6408"/>
                    <a:pt x="6781" y="6408"/>
                  </a:cubicBezTo>
                  <a:cubicBezTo>
                    <a:pt x="6775" y="6408"/>
                    <a:pt x="6769" y="6411"/>
                    <a:pt x="6740" y="6417"/>
                  </a:cubicBezTo>
                  <a:lnTo>
                    <a:pt x="6752" y="6417"/>
                  </a:lnTo>
                  <a:cubicBezTo>
                    <a:pt x="6775" y="6417"/>
                    <a:pt x="6799" y="6417"/>
                    <a:pt x="6823" y="6429"/>
                  </a:cubicBezTo>
                  <a:cubicBezTo>
                    <a:pt x="6807" y="6429"/>
                    <a:pt x="6775" y="6434"/>
                    <a:pt x="6752" y="6434"/>
                  </a:cubicBezTo>
                  <a:cubicBezTo>
                    <a:pt x="6741" y="6434"/>
                    <a:pt x="6732" y="6433"/>
                    <a:pt x="6728" y="6429"/>
                  </a:cubicBezTo>
                  <a:lnTo>
                    <a:pt x="6728" y="6429"/>
                  </a:lnTo>
                  <a:cubicBezTo>
                    <a:pt x="6734" y="6435"/>
                    <a:pt x="6746" y="6435"/>
                    <a:pt x="6758" y="6435"/>
                  </a:cubicBezTo>
                  <a:cubicBezTo>
                    <a:pt x="6769" y="6435"/>
                    <a:pt x="6781" y="6435"/>
                    <a:pt x="6787" y="6440"/>
                  </a:cubicBezTo>
                  <a:cubicBezTo>
                    <a:pt x="6732" y="6440"/>
                    <a:pt x="6787" y="6456"/>
                    <a:pt x="6781" y="6456"/>
                  </a:cubicBezTo>
                  <a:cubicBezTo>
                    <a:pt x="6779" y="6456"/>
                    <a:pt x="6769" y="6454"/>
                    <a:pt x="6745" y="6449"/>
                  </a:cubicBezTo>
                  <a:lnTo>
                    <a:pt x="6745" y="6449"/>
                  </a:lnTo>
                  <a:cubicBezTo>
                    <a:pt x="6743" y="6451"/>
                    <a:pt x="6733" y="6452"/>
                    <a:pt x="6712" y="6452"/>
                  </a:cubicBezTo>
                  <a:lnTo>
                    <a:pt x="6712" y="6452"/>
                  </a:lnTo>
                  <a:cubicBezTo>
                    <a:pt x="6708" y="6450"/>
                    <a:pt x="6704" y="6449"/>
                    <a:pt x="6700" y="6449"/>
                  </a:cubicBezTo>
                  <a:cubicBezTo>
                    <a:pt x="6697" y="6449"/>
                    <a:pt x="6694" y="6450"/>
                    <a:pt x="6692" y="6452"/>
                  </a:cubicBezTo>
                  <a:cubicBezTo>
                    <a:pt x="6700" y="6452"/>
                    <a:pt x="6707" y="6452"/>
                    <a:pt x="6712" y="6452"/>
                  </a:cubicBezTo>
                  <a:lnTo>
                    <a:pt x="6712" y="6452"/>
                  </a:lnTo>
                  <a:cubicBezTo>
                    <a:pt x="6722" y="6457"/>
                    <a:pt x="6733" y="6464"/>
                    <a:pt x="6740" y="6464"/>
                  </a:cubicBezTo>
                  <a:cubicBezTo>
                    <a:pt x="6716" y="6464"/>
                    <a:pt x="6716" y="6476"/>
                    <a:pt x="6740" y="6476"/>
                  </a:cubicBezTo>
                  <a:lnTo>
                    <a:pt x="6692" y="6476"/>
                  </a:lnTo>
                  <a:cubicBezTo>
                    <a:pt x="6716" y="6476"/>
                    <a:pt x="6740" y="6476"/>
                    <a:pt x="6775" y="6488"/>
                  </a:cubicBezTo>
                  <a:lnTo>
                    <a:pt x="6716" y="6488"/>
                  </a:lnTo>
                  <a:cubicBezTo>
                    <a:pt x="6769" y="6494"/>
                    <a:pt x="6758" y="6494"/>
                    <a:pt x="6729" y="6494"/>
                  </a:cubicBezTo>
                  <a:cubicBezTo>
                    <a:pt x="6701" y="6494"/>
                    <a:pt x="6656" y="6494"/>
                    <a:pt x="6644" y="6500"/>
                  </a:cubicBezTo>
                  <a:cubicBezTo>
                    <a:pt x="6692" y="6500"/>
                    <a:pt x="6704" y="6512"/>
                    <a:pt x="6752" y="6512"/>
                  </a:cubicBezTo>
                  <a:lnTo>
                    <a:pt x="6728" y="6512"/>
                  </a:lnTo>
                  <a:cubicBezTo>
                    <a:pt x="6712" y="6512"/>
                    <a:pt x="6745" y="6517"/>
                    <a:pt x="6768" y="6521"/>
                  </a:cubicBezTo>
                  <a:lnTo>
                    <a:pt x="6768" y="6521"/>
                  </a:lnTo>
                  <a:cubicBezTo>
                    <a:pt x="6772" y="6519"/>
                    <a:pt x="6776" y="6517"/>
                    <a:pt x="6776" y="6517"/>
                  </a:cubicBezTo>
                  <a:lnTo>
                    <a:pt x="6776" y="6517"/>
                  </a:lnTo>
                  <a:cubicBezTo>
                    <a:pt x="6777" y="6517"/>
                    <a:pt x="6775" y="6518"/>
                    <a:pt x="6769" y="6521"/>
                  </a:cubicBezTo>
                  <a:lnTo>
                    <a:pt x="6769" y="6521"/>
                  </a:lnTo>
                  <a:cubicBezTo>
                    <a:pt x="6768" y="6521"/>
                    <a:pt x="6768" y="6521"/>
                    <a:pt x="6768" y="6521"/>
                  </a:cubicBezTo>
                  <a:lnTo>
                    <a:pt x="6768" y="6521"/>
                  </a:lnTo>
                  <a:cubicBezTo>
                    <a:pt x="6760" y="6525"/>
                    <a:pt x="6750" y="6531"/>
                    <a:pt x="6757" y="6531"/>
                  </a:cubicBezTo>
                  <a:cubicBezTo>
                    <a:pt x="6759" y="6531"/>
                    <a:pt x="6765" y="6530"/>
                    <a:pt x="6774" y="6527"/>
                  </a:cubicBezTo>
                  <a:lnTo>
                    <a:pt x="6774" y="6527"/>
                  </a:lnTo>
                  <a:cubicBezTo>
                    <a:pt x="6772" y="6526"/>
                    <a:pt x="6768" y="6525"/>
                    <a:pt x="6764" y="6524"/>
                  </a:cubicBezTo>
                  <a:cubicBezTo>
                    <a:pt x="6766" y="6523"/>
                    <a:pt x="6767" y="6522"/>
                    <a:pt x="6769" y="6521"/>
                  </a:cubicBezTo>
                  <a:lnTo>
                    <a:pt x="6769" y="6521"/>
                  </a:lnTo>
                  <a:cubicBezTo>
                    <a:pt x="6779" y="6523"/>
                    <a:pt x="6787" y="6524"/>
                    <a:pt x="6787" y="6524"/>
                  </a:cubicBezTo>
                  <a:cubicBezTo>
                    <a:pt x="6782" y="6525"/>
                    <a:pt x="6778" y="6526"/>
                    <a:pt x="6774" y="6527"/>
                  </a:cubicBezTo>
                  <a:lnTo>
                    <a:pt x="6774" y="6527"/>
                  </a:lnTo>
                  <a:cubicBezTo>
                    <a:pt x="6779" y="6530"/>
                    <a:pt x="6776" y="6531"/>
                    <a:pt x="6769" y="6532"/>
                  </a:cubicBezTo>
                  <a:lnTo>
                    <a:pt x="6769" y="6532"/>
                  </a:lnTo>
                  <a:cubicBezTo>
                    <a:pt x="6715" y="6528"/>
                    <a:pt x="6689" y="6527"/>
                    <a:pt x="6681" y="6527"/>
                  </a:cubicBezTo>
                  <a:cubicBezTo>
                    <a:pt x="6664" y="6527"/>
                    <a:pt x="6723" y="6532"/>
                    <a:pt x="6756" y="6532"/>
                  </a:cubicBezTo>
                  <a:cubicBezTo>
                    <a:pt x="6761" y="6532"/>
                    <a:pt x="6765" y="6532"/>
                    <a:pt x="6769" y="6532"/>
                  </a:cubicBezTo>
                  <a:lnTo>
                    <a:pt x="6769" y="6532"/>
                  </a:lnTo>
                  <a:cubicBezTo>
                    <a:pt x="6785" y="6533"/>
                    <a:pt x="6803" y="6534"/>
                    <a:pt x="6823" y="6536"/>
                  </a:cubicBezTo>
                  <a:cubicBezTo>
                    <a:pt x="6787" y="6536"/>
                    <a:pt x="6787" y="6536"/>
                    <a:pt x="6823" y="6548"/>
                  </a:cubicBezTo>
                  <a:cubicBezTo>
                    <a:pt x="6728" y="6548"/>
                    <a:pt x="6764" y="6548"/>
                    <a:pt x="6656" y="6560"/>
                  </a:cubicBezTo>
                  <a:cubicBezTo>
                    <a:pt x="6680" y="6560"/>
                    <a:pt x="6709" y="6554"/>
                    <a:pt x="6737" y="6554"/>
                  </a:cubicBezTo>
                  <a:cubicBezTo>
                    <a:pt x="6750" y="6554"/>
                    <a:pt x="6764" y="6556"/>
                    <a:pt x="6775" y="6560"/>
                  </a:cubicBezTo>
                  <a:lnTo>
                    <a:pt x="6704" y="6560"/>
                  </a:lnTo>
                  <a:cubicBezTo>
                    <a:pt x="6734" y="6565"/>
                    <a:pt x="6750" y="6569"/>
                    <a:pt x="6757" y="6571"/>
                  </a:cubicBezTo>
                  <a:lnTo>
                    <a:pt x="6764" y="6571"/>
                  </a:lnTo>
                  <a:cubicBezTo>
                    <a:pt x="6757" y="6585"/>
                    <a:pt x="6758" y="6591"/>
                    <a:pt x="6765" y="6591"/>
                  </a:cubicBezTo>
                  <a:cubicBezTo>
                    <a:pt x="6766" y="6591"/>
                    <a:pt x="6767" y="6591"/>
                    <a:pt x="6768" y="6591"/>
                  </a:cubicBezTo>
                  <a:lnTo>
                    <a:pt x="6768" y="6591"/>
                  </a:lnTo>
                  <a:cubicBezTo>
                    <a:pt x="6751" y="6599"/>
                    <a:pt x="6762" y="6603"/>
                    <a:pt x="6780" y="6603"/>
                  </a:cubicBezTo>
                  <a:cubicBezTo>
                    <a:pt x="6791" y="6603"/>
                    <a:pt x="6804" y="6602"/>
                    <a:pt x="6816" y="6600"/>
                  </a:cubicBezTo>
                  <a:lnTo>
                    <a:pt x="6816" y="6600"/>
                  </a:lnTo>
                  <a:cubicBezTo>
                    <a:pt x="6803" y="6603"/>
                    <a:pt x="6798" y="6606"/>
                    <a:pt x="6799" y="6607"/>
                  </a:cubicBezTo>
                  <a:lnTo>
                    <a:pt x="6799" y="6607"/>
                  </a:lnTo>
                  <a:cubicBezTo>
                    <a:pt x="6790" y="6607"/>
                    <a:pt x="6779" y="6607"/>
                    <a:pt x="6764" y="6607"/>
                  </a:cubicBezTo>
                  <a:cubicBezTo>
                    <a:pt x="6787" y="6619"/>
                    <a:pt x="6823" y="6619"/>
                    <a:pt x="6847" y="6619"/>
                  </a:cubicBezTo>
                  <a:lnTo>
                    <a:pt x="6811" y="6619"/>
                  </a:lnTo>
                  <a:cubicBezTo>
                    <a:pt x="6871" y="6619"/>
                    <a:pt x="6930" y="6631"/>
                    <a:pt x="6990" y="6631"/>
                  </a:cubicBezTo>
                  <a:cubicBezTo>
                    <a:pt x="6962" y="6635"/>
                    <a:pt x="6946" y="6636"/>
                    <a:pt x="6933" y="6636"/>
                  </a:cubicBezTo>
                  <a:cubicBezTo>
                    <a:pt x="6908" y="6636"/>
                    <a:pt x="6894" y="6631"/>
                    <a:pt x="6823" y="6631"/>
                  </a:cubicBezTo>
                  <a:lnTo>
                    <a:pt x="6787" y="6631"/>
                  </a:lnTo>
                  <a:cubicBezTo>
                    <a:pt x="6787" y="6634"/>
                    <a:pt x="6789" y="6635"/>
                    <a:pt x="6791" y="6635"/>
                  </a:cubicBezTo>
                  <a:cubicBezTo>
                    <a:pt x="6792" y="6635"/>
                    <a:pt x="6793" y="6634"/>
                    <a:pt x="6793" y="6634"/>
                  </a:cubicBezTo>
                  <a:lnTo>
                    <a:pt x="6793" y="6634"/>
                  </a:lnTo>
                  <a:cubicBezTo>
                    <a:pt x="6789" y="6636"/>
                    <a:pt x="6784" y="6639"/>
                    <a:pt x="6775" y="6643"/>
                  </a:cubicBezTo>
                  <a:cubicBezTo>
                    <a:pt x="6823" y="6643"/>
                    <a:pt x="6871" y="6655"/>
                    <a:pt x="6930" y="6655"/>
                  </a:cubicBezTo>
                  <a:cubicBezTo>
                    <a:pt x="6752" y="6655"/>
                    <a:pt x="6883" y="6655"/>
                    <a:pt x="6775" y="6643"/>
                  </a:cubicBezTo>
                  <a:lnTo>
                    <a:pt x="6775" y="6643"/>
                  </a:lnTo>
                  <a:cubicBezTo>
                    <a:pt x="6787" y="6655"/>
                    <a:pt x="6799" y="6655"/>
                    <a:pt x="6811" y="6655"/>
                  </a:cubicBezTo>
                  <a:lnTo>
                    <a:pt x="6775" y="6655"/>
                  </a:lnTo>
                  <a:cubicBezTo>
                    <a:pt x="6799" y="6655"/>
                    <a:pt x="6823" y="6655"/>
                    <a:pt x="6847" y="6667"/>
                  </a:cubicBezTo>
                  <a:lnTo>
                    <a:pt x="6833" y="6667"/>
                  </a:lnTo>
                  <a:cubicBezTo>
                    <a:pt x="6834" y="6669"/>
                    <a:pt x="6835" y="6671"/>
                    <a:pt x="6835" y="6674"/>
                  </a:cubicBezTo>
                  <a:lnTo>
                    <a:pt x="6835" y="6674"/>
                  </a:lnTo>
                  <a:cubicBezTo>
                    <a:pt x="6835" y="6674"/>
                    <a:pt x="6834" y="6673"/>
                    <a:pt x="6834" y="6673"/>
                  </a:cubicBezTo>
                  <a:cubicBezTo>
                    <a:pt x="6832" y="6673"/>
                    <a:pt x="6827" y="6679"/>
                    <a:pt x="6811" y="6679"/>
                  </a:cubicBezTo>
                  <a:cubicBezTo>
                    <a:pt x="6799" y="6702"/>
                    <a:pt x="6942" y="6702"/>
                    <a:pt x="6871" y="6702"/>
                  </a:cubicBezTo>
                  <a:lnTo>
                    <a:pt x="6787" y="6702"/>
                  </a:lnTo>
                  <a:cubicBezTo>
                    <a:pt x="6859" y="6702"/>
                    <a:pt x="6930" y="6702"/>
                    <a:pt x="7002" y="6714"/>
                  </a:cubicBezTo>
                  <a:cubicBezTo>
                    <a:pt x="6966" y="6708"/>
                    <a:pt x="6930" y="6708"/>
                    <a:pt x="6894" y="6708"/>
                  </a:cubicBezTo>
                  <a:cubicBezTo>
                    <a:pt x="6859" y="6708"/>
                    <a:pt x="6823" y="6708"/>
                    <a:pt x="6787" y="6702"/>
                  </a:cubicBezTo>
                  <a:lnTo>
                    <a:pt x="6787" y="6702"/>
                  </a:lnTo>
                  <a:cubicBezTo>
                    <a:pt x="6775" y="6714"/>
                    <a:pt x="6871" y="6714"/>
                    <a:pt x="6871" y="6714"/>
                  </a:cubicBezTo>
                  <a:cubicBezTo>
                    <a:pt x="6847" y="6714"/>
                    <a:pt x="6811" y="6714"/>
                    <a:pt x="6787" y="6726"/>
                  </a:cubicBezTo>
                  <a:cubicBezTo>
                    <a:pt x="6805" y="6720"/>
                    <a:pt x="6820" y="6717"/>
                    <a:pt x="6835" y="6717"/>
                  </a:cubicBezTo>
                  <a:cubicBezTo>
                    <a:pt x="6850" y="6717"/>
                    <a:pt x="6865" y="6720"/>
                    <a:pt x="6883" y="6726"/>
                  </a:cubicBezTo>
                  <a:lnTo>
                    <a:pt x="6775" y="6726"/>
                  </a:lnTo>
                  <a:cubicBezTo>
                    <a:pt x="6787" y="6726"/>
                    <a:pt x="6787" y="6726"/>
                    <a:pt x="6787" y="6738"/>
                  </a:cubicBezTo>
                  <a:cubicBezTo>
                    <a:pt x="6801" y="6738"/>
                    <a:pt x="6836" y="6746"/>
                    <a:pt x="6867" y="6750"/>
                  </a:cubicBezTo>
                  <a:lnTo>
                    <a:pt x="6799" y="6750"/>
                  </a:lnTo>
                  <a:cubicBezTo>
                    <a:pt x="6823" y="6750"/>
                    <a:pt x="6846" y="6750"/>
                    <a:pt x="6869" y="6750"/>
                  </a:cubicBezTo>
                  <a:lnTo>
                    <a:pt x="6869" y="6750"/>
                  </a:lnTo>
                  <a:cubicBezTo>
                    <a:pt x="6882" y="6752"/>
                    <a:pt x="6893" y="6753"/>
                    <a:pt x="6902" y="6753"/>
                  </a:cubicBezTo>
                  <a:cubicBezTo>
                    <a:pt x="6909" y="6753"/>
                    <a:pt x="6914" y="6753"/>
                    <a:pt x="6916" y="6751"/>
                  </a:cubicBezTo>
                  <a:lnTo>
                    <a:pt x="6916" y="6751"/>
                  </a:lnTo>
                  <a:cubicBezTo>
                    <a:pt x="6959" y="6753"/>
                    <a:pt x="7000" y="6756"/>
                    <a:pt x="7037" y="6762"/>
                  </a:cubicBezTo>
                  <a:cubicBezTo>
                    <a:pt x="7014" y="6762"/>
                    <a:pt x="7014" y="6762"/>
                    <a:pt x="7049" y="6774"/>
                  </a:cubicBezTo>
                  <a:cubicBezTo>
                    <a:pt x="6965" y="6765"/>
                    <a:pt x="6887" y="6757"/>
                    <a:pt x="6810" y="6757"/>
                  </a:cubicBezTo>
                  <a:cubicBezTo>
                    <a:pt x="6779" y="6757"/>
                    <a:pt x="6747" y="6758"/>
                    <a:pt x="6716" y="6762"/>
                  </a:cubicBezTo>
                  <a:cubicBezTo>
                    <a:pt x="6740" y="6762"/>
                    <a:pt x="6775" y="6774"/>
                    <a:pt x="6799" y="6774"/>
                  </a:cubicBezTo>
                  <a:cubicBezTo>
                    <a:pt x="6787" y="6762"/>
                    <a:pt x="6764" y="6762"/>
                    <a:pt x="6752" y="6762"/>
                  </a:cubicBezTo>
                  <a:cubicBezTo>
                    <a:pt x="6799" y="6762"/>
                    <a:pt x="6847" y="6762"/>
                    <a:pt x="6883" y="6774"/>
                  </a:cubicBezTo>
                  <a:lnTo>
                    <a:pt x="6775" y="6774"/>
                  </a:lnTo>
                  <a:cubicBezTo>
                    <a:pt x="6787" y="6786"/>
                    <a:pt x="6787" y="6786"/>
                    <a:pt x="6799" y="6786"/>
                  </a:cubicBezTo>
                  <a:cubicBezTo>
                    <a:pt x="6789" y="6786"/>
                    <a:pt x="6771" y="6794"/>
                    <a:pt x="6758" y="6797"/>
                  </a:cubicBezTo>
                  <a:cubicBezTo>
                    <a:pt x="6851" y="6786"/>
                    <a:pt x="6944" y="6786"/>
                    <a:pt x="7037" y="6786"/>
                  </a:cubicBezTo>
                  <a:cubicBezTo>
                    <a:pt x="6954" y="6798"/>
                    <a:pt x="6883" y="6798"/>
                    <a:pt x="6799" y="6798"/>
                  </a:cubicBezTo>
                  <a:cubicBezTo>
                    <a:pt x="6799" y="6798"/>
                    <a:pt x="6799" y="6798"/>
                    <a:pt x="6799" y="6798"/>
                  </a:cubicBezTo>
                  <a:lnTo>
                    <a:pt x="6799" y="6798"/>
                  </a:lnTo>
                  <a:cubicBezTo>
                    <a:pt x="6805" y="6804"/>
                    <a:pt x="6829" y="6807"/>
                    <a:pt x="6839" y="6807"/>
                  </a:cubicBezTo>
                  <a:cubicBezTo>
                    <a:pt x="6844" y="6807"/>
                    <a:pt x="6846" y="6806"/>
                    <a:pt x="6844" y="6805"/>
                  </a:cubicBezTo>
                  <a:lnTo>
                    <a:pt x="6844" y="6805"/>
                  </a:lnTo>
                  <a:cubicBezTo>
                    <a:pt x="6881" y="6810"/>
                    <a:pt x="6914" y="6813"/>
                    <a:pt x="6966" y="6821"/>
                  </a:cubicBezTo>
                  <a:cubicBezTo>
                    <a:pt x="6918" y="6821"/>
                    <a:pt x="6894" y="6845"/>
                    <a:pt x="6847" y="6845"/>
                  </a:cubicBezTo>
                  <a:lnTo>
                    <a:pt x="6823" y="6845"/>
                  </a:lnTo>
                  <a:cubicBezTo>
                    <a:pt x="6799" y="6845"/>
                    <a:pt x="6871" y="6851"/>
                    <a:pt x="6893" y="6851"/>
                  </a:cubicBezTo>
                  <a:cubicBezTo>
                    <a:pt x="6904" y="6851"/>
                    <a:pt x="6902" y="6849"/>
                    <a:pt x="6871" y="6845"/>
                  </a:cubicBezTo>
                  <a:cubicBezTo>
                    <a:pt x="6918" y="6845"/>
                    <a:pt x="6978" y="6845"/>
                    <a:pt x="7025" y="6857"/>
                  </a:cubicBezTo>
                  <a:lnTo>
                    <a:pt x="7002" y="6857"/>
                  </a:lnTo>
                  <a:cubicBezTo>
                    <a:pt x="6990" y="6857"/>
                    <a:pt x="7085" y="6869"/>
                    <a:pt x="7061" y="6869"/>
                  </a:cubicBezTo>
                  <a:cubicBezTo>
                    <a:pt x="7003" y="6874"/>
                    <a:pt x="6960" y="6878"/>
                    <a:pt x="6928" y="6881"/>
                  </a:cubicBezTo>
                  <a:lnTo>
                    <a:pt x="6928" y="6881"/>
                  </a:lnTo>
                  <a:cubicBezTo>
                    <a:pt x="6951" y="6880"/>
                    <a:pt x="7186" y="6877"/>
                    <a:pt x="7145" y="6869"/>
                  </a:cubicBezTo>
                  <a:lnTo>
                    <a:pt x="7133" y="6869"/>
                  </a:lnTo>
                  <a:cubicBezTo>
                    <a:pt x="7133" y="6857"/>
                    <a:pt x="7097" y="6857"/>
                    <a:pt x="7097" y="6845"/>
                  </a:cubicBezTo>
                  <a:cubicBezTo>
                    <a:pt x="7097" y="6821"/>
                    <a:pt x="7168" y="6821"/>
                    <a:pt x="7180" y="6810"/>
                  </a:cubicBezTo>
                  <a:cubicBezTo>
                    <a:pt x="7180" y="6810"/>
                    <a:pt x="7097" y="6786"/>
                    <a:pt x="7085" y="6786"/>
                  </a:cubicBezTo>
                  <a:cubicBezTo>
                    <a:pt x="7085" y="6786"/>
                    <a:pt x="7109" y="6762"/>
                    <a:pt x="7121" y="6762"/>
                  </a:cubicBezTo>
                  <a:cubicBezTo>
                    <a:pt x="7085" y="6750"/>
                    <a:pt x="7097" y="6750"/>
                    <a:pt x="7121" y="6750"/>
                  </a:cubicBezTo>
                  <a:cubicBezTo>
                    <a:pt x="7109" y="6750"/>
                    <a:pt x="7097" y="6750"/>
                    <a:pt x="7097" y="6738"/>
                  </a:cubicBezTo>
                  <a:lnTo>
                    <a:pt x="7061" y="6738"/>
                  </a:lnTo>
                  <a:cubicBezTo>
                    <a:pt x="7133" y="6738"/>
                    <a:pt x="7025" y="6738"/>
                    <a:pt x="7097" y="6726"/>
                  </a:cubicBezTo>
                  <a:lnTo>
                    <a:pt x="7014" y="6726"/>
                  </a:lnTo>
                  <a:cubicBezTo>
                    <a:pt x="7025" y="6726"/>
                    <a:pt x="7037" y="6726"/>
                    <a:pt x="7025" y="6714"/>
                  </a:cubicBezTo>
                  <a:lnTo>
                    <a:pt x="7014" y="6714"/>
                  </a:lnTo>
                  <a:cubicBezTo>
                    <a:pt x="7091" y="6702"/>
                    <a:pt x="7103" y="6699"/>
                    <a:pt x="7089" y="6699"/>
                  </a:cubicBezTo>
                  <a:cubicBezTo>
                    <a:pt x="7082" y="6699"/>
                    <a:pt x="7066" y="6700"/>
                    <a:pt x="7049" y="6701"/>
                  </a:cubicBezTo>
                  <a:lnTo>
                    <a:pt x="7049" y="6701"/>
                  </a:lnTo>
                  <a:cubicBezTo>
                    <a:pt x="7037" y="6678"/>
                    <a:pt x="7038" y="6666"/>
                    <a:pt x="7085" y="6655"/>
                  </a:cubicBezTo>
                  <a:lnTo>
                    <a:pt x="7085" y="6655"/>
                  </a:lnTo>
                  <a:cubicBezTo>
                    <a:pt x="7082" y="6655"/>
                    <a:pt x="7080" y="6655"/>
                    <a:pt x="7077" y="6656"/>
                  </a:cubicBezTo>
                  <a:lnTo>
                    <a:pt x="7077" y="6656"/>
                  </a:lnTo>
                  <a:cubicBezTo>
                    <a:pt x="7077" y="6655"/>
                    <a:pt x="7072" y="6655"/>
                    <a:pt x="7061" y="6655"/>
                  </a:cubicBezTo>
                  <a:cubicBezTo>
                    <a:pt x="7216" y="6643"/>
                    <a:pt x="7002" y="6643"/>
                    <a:pt x="7133" y="6643"/>
                  </a:cubicBezTo>
                  <a:cubicBezTo>
                    <a:pt x="7131" y="6641"/>
                    <a:pt x="7129" y="6640"/>
                    <a:pt x="7128" y="6638"/>
                  </a:cubicBezTo>
                  <a:lnTo>
                    <a:pt x="7128" y="6638"/>
                  </a:lnTo>
                  <a:cubicBezTo>
                    <a:pt x="7134" y="6640"/>
                    <a:pt x="7139" y="6641"/>
                    <a:pt x="7145" y="6643"/>
                  </a:cubicBezTo>
                  <a:cubicBezTo>
                    <a:pt x="7133" y="6637"/>
                    <a:pt x="7127" y="6634"/>
                    <a:pt x="7125" y="6634"/>
                  </a:cubicBezTo>
                  <a:lnTo>
                    <a:pt x="7125" y="6634"/>
                  </a:lnTo>
                  <a:cubicBezTo>
                    <a:pt x="7124" y="6634"/>
                    <a:pt x="7125" y="6635"/>
                    <a:pt x="7128" y="6638"/>
                  </a:cubicBezTo>
                  <a:lnTo>
                    <a:pt x="7128" y="6638"/>
                  </a:lnTo>
                  <a:cubicBezTo>
                    <a:pt x="7095" y="6631"/>
                    <a:pt x="7056" y="6631"/>
                    <a:pt x="7025" y="6631"/>
                  </a:cubicBezTo>
                  <a:lnTo>
                    <a:pt x="7002" y="6631"/>
                  </a:lnTo>
                  <a:cubicBezTo>
                    <a:pt x="7025" y="6631"/>
                    <a:pt x="7049" y="6631"/>
                    <a:pt x="7061" y="6619"/>
                  </a:cubicBezTo>
                  <a:cubicBezTo>
                    <a:pt x="7061" y="6619"/>
                    <a:pt x="7002" y="6595"/>
                    <a:pt x="7002" y="6595"/>
                  </a:cubicBezTo>
                  <a:cubicBezTo>
                    <a:pt x="7014" y="6595"/>
                    <a:pt x="7025" y="6583"/>
                    <a:pt x="7037" y="6583"/>
                  </a:cubicBezTo>
                  <a:lnTo>
                    <a:pt x="6978" y="6583"/>
                  </a:lnTo>
                  <a:cubicBezTo>
                    <a:pt x="7008" y="6577"/>
                    <a:pt x="7019" y="6577"/>
                    <a:pt x="7021" y="6577"/>
                  </a:cubicBezTo>
                  <a:cubicBezTo>
                    <a:pt x="7022" y="6577"/>
                    <a:pt x="7014" y="6577"/>
                    <a:pt x="7002" y="6571"/>
                  </a:cubicBezTo>
                  <a:cubicBezTo>
                    <a:pt x="7049" y="6571"/>
                    <a:pt x="7097" y="6560"/>
                    <a:pt x="7145" y="6560"/>
                  </a:cubicBezTo>
                  <a:cubicBezTo>
                    <a:pt x="7109" y="6560"/>
                    <a:pt x="7085" y="6548"/>
                    <a:pt x="7061" y="6536"/>
                  </a:cubicBezTo>
                  <a:lnTo>
                    <a:pt x="7076" y="6536"/>
                  </a:lnTo>
                  <a:cubicBezTo>
                    <a:pt x="7071" y="6530"/>
                    <a:pt x="7061" y="6519"/>
                    <a:pt x="7025" y="6512"/>
                  </a:cubicBezTo>
                  <a:cubicBezTo>
                    <a:pt x="7143" y="6512"/>
                    <a:pt x="7058" y="6512"/>
                    <a:pt x="7040" y="6503"/>
                  </a:cubicBezTo>
                  <a:lnTo>
                    <a:pt x="7040" y="6503"/>
                  </a:lnTo>
                  <a:cubicBezTo>
                    <a:pt x="7041" y="6503"/>
                    <a:pt x="7042" y="6503"/>
                    <a:pt x="7042" y="6503"/>
                  </a:cubicBezTo>
                  <a:cubicBezTo>
                    <a:pt x="7054" y="6503"/>
                    <a:pt x="7085" y="6488"/>
                    <a:pt x="7085" y="6488"/>
                  </a:cubicBezTo>
                  <a:cubicBezTo>
                    <a:pt x="7073" y="6476"/>
                    <a:pt x="7049" y="6476"/>
                    <a:pt x="7037" y="6476"/>
                  </a:cubicBezTo>
                  <a:cubicBezTo>
                    <a:pt x="7061" y="6476"/>
                    <a:pt x="7109" y="6476"/>
                    <a:pt x="7025" y="6464"/>
                  </a:cubicBezTo>
                  <a:cubicBezTo>
                    <a:pt x="7056" y="6454"/>
                    <a:pt x="7087" y="6426"/>
                    <a:pt x="7102" y="6426"/>
                  </a:cubicBezTo>
                  <a:cubicBezTo>
                    <a:pt x="7104" y="6426"/>
                    <a:pt x="7105" y="6426"/>
                    <a:pt x="7106" y="6427"/>
                  </a:cubicBezTo>
                  <a:lnTo>
                    <a:pt x="7106" y="6427"/>
                  </a:lnTo>
                  <a:cubicBezTo>
                    <a:pt x="7089" y="6417"/>
                    <a:pt x="7064" y="6412"/>
                    <a:pt x="7037" y="6410"/>
                  </a:cubicBezTo>
                  <a:lnTo>
                    <a:pt x="7037" y="6410"/>
                  </a:lnTo>
                  <a:cubicBezTo>
                    <a:pt x="7066" y="6400"/>
                    <a:pt x="7092" y="6383"/>
                    <a:pt x="7097" y="6357"/>
                  </a:cubicBezTo>
                  <a:lnTo>
                    <a:pt x="7085" y="6357"/>
                  </a:lnTo>
                  <a:cubicBezTo>
                    <a:pt x="7073" y="6345"/>
                    <a:pt x="7061" y="6345"/>
                    <a:pt x="7049" y="6345"/>
                  </a:cubicBezTo>
                  <a:cubicBezTo>
                    <a:pt x="7073" y="6345"/>
                    <a:pt x="7085" y="6345"/>
                    <a:pt x="7109" y="6357"/>
                  </a:cubicBezTo>
                  <a:cubicBezTo>
                    <a:pt x="7097" y="6345"/>
                    <a:pt x="7061" y="6345"/>
                    <a:pt x="7061" y="6345"/>
                  </a:cubicBezTo>
                  <a:cubicBezTo>
                    <a:pt x="7061" y="6345"/>
                    <a:pt x="7066" y="6345"/>
                    <a:pt x="7072" y="6345"/>
                  </a:cubicBezTo>
                  <a:lnTo>
                    <a:pt x="7072" y="6345"/>
                  </a:lnTo>
                  <a:cubicBezTo>
                    <a:pt x="7073" y="6345"/>
                    <a:pt x="7073" y="6345"/>
                    <a:pt x="7073" y="6345"/>
                  </a:cubicBezTo>
                  <a:lnTo>
                    <a:pt x="7074" y="6344"/>
                  </a:lnTo>
                  <a:lnTo>
                    <a:pt x="7074" y="6344"/>
                  </a:lnTo>
                  <a:cubicBezTo>
                    <a:pt x="7073" y="6344"/>
                    <a:pt x="7073" y="6345"/>
                    <a:pt x="7072" y="6345"/>
                  </a:cubicBezTo>
                  <a:lnTo>
                    <a:pt x="7072" y="6345"/>
                  </a:lnTo>
                  <a:cubicBezTo>
                    <a:pt x="7062" y="6333"/>
                    <a:pt x="7073" y="6333"/>
                    <a:pt x="7085" y="6333"/>
                  </a:cubicBezTo>
                  <a:lnTo>
                    <a:pt x="7014" y="6333"/>
                  </a:lnTo>
                  <a:cubicBezTo>
                    <a:pt x="7085" y="6333"/>
                    <a:pt x="7025" y="6309"/>
                    <a:pt x="7061" y="6309"/>
                  </a:cubicBezTo>
                  <a:cubicBezTo>
                    <a:pt x="7048" y="6309"/>
                    <a:pt x="7031" y="6299"/>
                    <a:pt x="7015" y="6291"/>
                  </a:cubicBezTo>
                  <a:lnTo>
                    <a:pt x="7015" y="6291"/>
                  </a:lnTo>
                  <a:cubicBezTo>
                    <a:pt x="7017" y="6291"/>
                    <a:pt x="7020" y="6291"/>
                    <a:pt x="7022" y="6291"/>
                  </a:cubicBezTo>
                  <a:cubicBezTo>
                    <a:pt x="7049" y="6291"/>
                    <a:pt x="7073" y="6286"/>
                    <a:pt x="7097" y="6286"/>
                  </a:cubicBezTo>
                  <a:cubicBezTo>
                    <a:pt x="7073" y="6274"/>
                    <a:pt x="7049" y="6274"/>
                    <a:pt x="7014" y="6274"/>
                  </a:cubicBezTo>
                  <a:cubicBezTo>
                    <a:pt x="7049" y="6262"/>
                    <a:pt x="7156" y="6250"/>
                    <a:pt x="7037" y="6238"/>
                  </a:cubicBezTo>
                  <a:lnTo>
                    <a:pt x="7109" y="6238"/>
                  </a:lnTo>
                  <a:cubicBezTo>
                    <a:pt x="7095" y="6235"/>
                    <a:pt x="7087" y="6234"/>
                    <a:pt x="7081" y="6234"/>
                  </a:cubicBezTo>
                  <a:cubicBezTo>
                    <a:pt x="7071" y="6234"/>
                    <a:pt x="7069" y="6237"/>
                    <a:pt x="7065" y="6237"/>
                  </a:cubicBezTo>
                  <a:cubicBezTo>
                    <a:pt x="7061" y="6237"/>
                    <a:pt x="7055" y="6235"/>
                    <a:pt x="7037" y="6226"/>
                  </a:cubicBezTo>
                  <a:cubicBezTo>
                    <a:pt x="7121" y="6202"/>
                    <a:pt x="6954" y="6202"/>
                    <a:pt x="7109" y="6167"/>
                  </a:cubicBezTo>
                  <a:lnTo>
                    <a:pt x="7085" y="6167"/>
                  </a:lnTo>
                  <a:cubicBezTo>
                    <a:pt x="7061" y="6155"/>
                    <a:pt x="7049" y="6155"/>
                    <a:pt x="7025" y="6155"/>
                  </a:cubicBezTo>
                  <a:lnTo>
                    <a:pt x="7002" y="6155"/>
                  </a:lnTo>
                  <a:cubicBezTo>
                    <a:pt x="7108" y="6144"/>
                    <a:pt x="7166" y="6105"/>
                    <a:pt x="7271" y="6105"/>
                  </a:cubicBezTo>
                  <a:cubicBezTo>
                    <a:pt x="7283" y="6105"/>
                    <a:pt x="7297" y="6106"/>
                    <a:pt x="7311" y="6107"/>
                  </a:cubicBezTo>
                  <a:cubicBezTo>
                    <a:pt x="7264" y="6119"/>
                    <a:pt x="7204" y="6143"/>
                    <a:pt x="7145" y="6155"/>
                  </a:cubicBezTo>
                  <a:cubicBezTo>
                    <a:pt x="7180" y="6149"/>
                    <a:pt x="7216" y="6149"/>
                    <a:pt x="7252" y="6149"/>
                  </a:cubicBezTo>
                  <a:cubicBezTo>
                    <a:pt x="7287" y="6149"/>
                    <a:pt x="7323" y="6149"/>
                    <a:pt x="7359" y="6143"/>
                  </a:cubicBezTo>
                  <a:lnTo>
                    <a:pt x="7359" y="6143"/>
                  </a:lnTo>
                  <a:cubicBezTo>
                    <a:pt x="7347" y="6155"/>
                    <a:pt x="7323" y="6179"/>
                    <a:pt x="7311" y="6190"/>
                  </a:cubicBezTo>
                  <a:cubicBezTo>
                    <a:pt x="7416" y="6176"/>
                    <a:pt x="7516" y="6171"/>
                    <a:pt x="7618" y="6171"/>
                  </a:cubicBezTo>
                  <a:cubicBezTo>
                    <a:pt x="7689" y="6171"/>
                    <a:pt x="7761" y="6174"/>
                    <a:pt x="7835" y="6179"/>
                  </a:cubicBezTo>
                  <a:cubicBezTo>
                    <a:pt x="7764" y="6143"/>
                    <a:pt x="8192" y="6131"/>
                    <a:pt x="8252" y="6131"/>
                  </a:cubicBezTo>
                  <a:cubicBezTo>
                    <a:pt x="8213" y="6150"/>
                    <a:pt x="8175" y="6162"/>
                    <a:pt x="8130" y="6165"/>
                  </a:cubicBezTo>
                  <a:lnTo>
                    <a:pt x="8130" y="6165"/>
                  </a:lnTo>
                  <a:cubicBezTo>
                    <a:pt x="8108" y="6155"/>
                    <a:pt x="8096" y="6155"/>
                    <a:pt x="8073" y="6155"/>
                  </a:cubicBezTo>
                  <a:cubicBezTo>
                    <a:pt x="8014" y="6155"/>
                    <a:pt x="7859" y="6179"/>
                    <a:pt x="7847" y="6179"/>
                  </a:cubicBezTo>
                  <a:cubicBezTo>
                    <a:pt x="7907" y="6179"/>
                    <a:pt x="7835" y="6202"/>
                    <a:pt x="7823" y="6214"/>
                  </a:cubicBezTo>
                  <a:cubicBezTo>
                    <a:pt x="7831" y="6214"/>
                    <a:pt x="7860" y="6209"/>
                    <a:pt x="7861" y="6209"/>
                  </a:cubicBezTo>
                  <a:lnTo>
                    <a:pt x="7861" y="6209"/>
                  </a:lnTo>
                  <a:cubicBezTo>
                    <a:pt x="7862" y="6209"/>
                    <a:pt x="7855" y="6210"/>
                    <a:pt x="7835" y="6214"/>
                  </a:cubicBezTo>
                  <a:lnTo>
                    <a:pt x="7895" y="6214"/>
                  </a:lnTo>
                  <a:cubicBezTo>
                    <a:pt x="7847" y="6214"/>
                    <a:pt x="7859" y="6226"/>
                    <a:pt x="7811" y="6226"/>
                  </a:cubicBezTo>
                  <a:lnTo>
                    <a:pt x="7834" y="6226"/>
                  </a:lnTo>
                  <a:cubicBezTo>
                    <a:pt x="7811" y="6231"/>
                    <a:pt x="7787" y="6238"/>
                    <a:pt x="7787" y="6238"/>
                  </a:cubicBezTo>
                  <a:cubicBezTo>
                    <a:pt x="7811" y="6250"/>
                    <a:pt x="7847" y="6286"/>
                    <a:pt x="7871" y="6286"/>
                  </a:cubicBezTo>
                  <a:cubicBezTo>
                    <a:pt x="7845" y="6291"/>
                    <a:pt x="7867" y="6298"/>
                    <a:pt x="7884" y="6303"/>
                  </a:cubicBezTo>
                  <a:lnTo>
                    <a:pt x="7884" y="6303"/>
                  </a:lnTo>
                  <a:cubicBezTo>
                    <a:pt x="7874" y="6302"/>
                    <a:pt x="7867" y="6301"/>
                    <a:pt x="7861" y="6301"/>
                  </a:cubicBezTo>
                  <a:cubicBezTo>
                    <a:pt x="7859" y="6301"/>
                    <a:pt x="7857" y="6302"/>
                    <a:pt x="7856" y="6302"/>
                  </a:cubicBezTo>
                  <a:lnTo>
                    <a:pt x="7856" y="6302"/>
                  </a:lnTo>
                  <a:cubicBezTo>
                    <a:pt x="7844" y="6299"/>
                    <a:pt x="7833" y="6298"/>
                    <a:pt x="7823" y="6298"/>
                  </a:cubicBezTo>
                  <a:cubicBezTo>
                    <a:pt x="7835" y="6299"/>
                    <a:pt x="7846" y="6301"/>
                    <a:pt x="7855" y="6302"/>
                  </a:cubicBezTo>
                  <a:lnTo>
                    <a:pt x="7855" y="6302"/>
                  </a:lnTo>
                  <a:cubicBezTo>
                    <a:pt x="7855" y="6302"/>
                    <a:pt x="7855" y="6302"/>
                    <a:pt x="7856" y="6302"/>
                  </a:cubicBezTo>
                  <a:lnTo>
                    <a:pt x="7856" y="6302"/>
                  </a:lnTo>
                  <a:cubicBezTo>
                    <a:pt x="7857" y="6302"/>
                    <a:pt x="7858" y="6302"/>
                    <a:pt x="7859" y="6302"/>
                  </a:cubicBezTo>
                  <a:lnTo>
                    <a:pt x="7859" y="6302"/>
                  </a:lnTo>
                  <a:cubicBezTo>
                    <a:pt x="7858" y="6302"/>
                    <a:pt x="7856" y="6302"/>
                    <a:pt x="7855" y="6302"/>
                  </a:cubicBezTo>
                  <a:lnTo>
                    <a:pt x="7855" y="6302"/>
                  </a:lnTo>
                  <a:cubicBezTo>
                    <a:pt x="7834" y="6305"/>
                    <a:pt x="7882" y="6325"/>
                    <a:pt x="7823" y="6333"/>
                  </a:cubicBezTo>
                  <a:lnTo>
                    <a:pt x="7930" y="6333"/>
                  </a:lnTo>
                  <a:cubicBezTo>
                    <a:pt x="7930" y="6333"/>
                    <a:pt x="7835" y="6333"/>
                    <a:pt x="7835" y="6345"/>
                  </a:cubicBezTo>
                  <a:lnTo>
                    <a:pt x="7823" y="6345"/>
                  </a:lnTo>
                  <a:cubicBezTo>
                    <a:pt x="7856" y="6345"/>
                    <a:pt x="7867" y="6353"/>
                    <a:pt x="7879" y="6357"/>
                  </a:cubicBezTo>
                  <a:lnTo>
                    <a:pt x="7799" y="6357"/>
                  </a:lnTo>
                  <a:cubicBezTo>
                    <a:pt x="7907" y="6357"/>
                    <a:pt x="7776" y="6357"/>
                    <a:pt x="7847" y="6369"/>
                  </a:cubicBezTo>
                  <a:cubicBezTo>
                    <a:pt x="7859" y="6381"/>
                    <a:pt x="7776" y="6393"/>
                    <a:pt x="7776" y="6393"/>
                  </a:cubicBezTo>
                  <a:lnTo>
                    <a:pt x="7764" y="6393"/>
                  </a:lnTo>
                  <a:cubicBezTo>
                    <a:pt x="7764" y="6393"/>
                    <a:pt x="7801" y="6398"/>
                    <a:pt x="7829" y="6402"/>
                  </a:cubicBezTo>
                  <a:lnTo>
                    <a:pt x="7829" y="6402"/>
                  </a:lnTo>
                  <a:cubicBezTo>
                    <a:pt x="7830" y="6401"/>
                    <a:pt x="7831" y="6401"/>
                    <a:pt x="7832" y="6401"/>
                  </a:cubicBezTo>
                  <a:cubicBezTo>
                    <a:pt x="7834" y="6401"/>
                    <a:pt x="7837" y="6402"/>
                    <a:pt x="7839" y="6403"/>
                  </a:cubicBezTo>
                  <a:lnTo>
                    <a:pt x="7839" y="6403"/>
                  </a:lnTo>
                  <a:cubicBezTo>
                    <a:pt x="7836" y="6403"/>
                    <a:pt x="7833" y="6402"/>
                    <a:pt x="7829" y="6402"/>
                  </a:cubicBezTo>
                  <a:lnTo>
                    <a:pt x="7829" y="6402"/>
                  </a:lnTo>
                  <a:cubicBezTo>
                    <a:pt x="7827" y="6402"/>
                    <a:pt x="7825" y="6403"/>
                    <a:pt x="7823" y="6405"/>
                  </a:cubicBezTo>
                  <a:lnTo>
                    <a:pt x="7844" y="6405"/>
                  </a:lnTo>
                  <a:cubicBezTo>
                    <a:pt x="7842" y="6404"/>
                    <a:pt x="7841" y="6403"/>
                    <a:pt x="7839" y="6403"/>
                  </a:cubicBezTo>
                  <a:lnTo>
                    <a:pt x="7839" y="6403"/>
                  </a:lnTo>
                  <a:cubicBezTo>
                    <a:pt x="7849" y="6404"/>
                    <a:pt x="7856" y="6405"/>
                    <a:pt x="7859" y="6405"/>
                  </a:cubicBezTo>
                  <a:lnTo>
                    <a:pt x="7844" y="6405"/>
                  </a:lnTo>
                  <a:cubicBezTo>
                    <a:pt x="7852" y="6408"/>
                    <a:pt x="7859" y="6413"/>
                    <a:pt x="7866" y="6416"/>
                  </a:cubicBezTo>
                  <a:lnTo>
                    <a:pt x="7866" y="6416"/>
                  </a:lnTo>
                  <a:cubicBezTo>
                    <a:pt x="7840" y="6410"/>
                    <a:pt x="7835" y="6408"/>
                    <a:pt x="7829" y="6408"/>
                  </a:cubicBezTo>
                  <a:cubicBezTo>
                    <a:pt x="7823" y="6408"/>
                    <a:pt x="7817" y="6411"/>
                    <a:pt x="7787" y="6417"/>
                  </a:cubicBezTo>
                  <a:lnTo>
                    <a:pt x="7799" y="6417"/>
                  </a:lnTo>
                  <a:cubicBezTo>
                    <a:pt x="7823" y="6417"/>
                    <a:pt x="7847" y="6417"/>
                    <a:pt x="7871" y="6429"/>
                  </a:cubicBezTo>
                  <a:cubicBezTo>
                    <a:pt x="7855" y="6429"/>
                    <a:pt x="7823" y="6434"/>
                    <a:pt x="7800" y="6434"/>
                  </a:cubicBezTo>
                  <a:cubicBezTo>
                    <a:pt x="7789" y="6434"/>
                    <a:pt x="7780" y="6433"/>
                    <a:pt x="7776" y="6429"/>
                  </a:cubicBezTo>
                  <a:lnTo>
                    <a:pt x="7776" y="6429"/>
                  </a:lnTo>
                  <a:cubicBezTo>
                    <a:pt x="7782" y="6435"/>
                    <a:pt x="7793" y="6435"/>
                    <a:pt x="7807" y="6435"/>
                  </a:cubicBezTo>
                  <a:cubicBezTo>
                    <a:pt x="7820" y="6435"/>
                    <a:pt x="7835" y="6435"/>
                    <a:pt x="7847" y="6440"/>
                  </a:cubicBezTo>
                  <a:cubicBezTo>
                    <a:pt x="7783" y="6440"/>
                    <a:pt x="7836" y="6456"/>
                    <a:pt x="7829" y="6456"/>
                  </a:cubicBezTo>
                  <a:cubicBezTo>
                    <a:pt x="7827" y="6456"/>
                    <a:pt x="7818" y="6455"/>
                    <a:pt x="7795" y="6450"/>
                  </a:cubicBezTo>
                  <a:lnTo>
                    <a:pt x="7795" y="6450"/>
                  </a:lnTo>
                  <a:cubicBezTo>
                    <a:pt x="7791" y="6451"/>
                    <a:pt x="7781" y="6452"/>
                    <a:pt x="7764" y="6452"/>
                  </a:cubicBezTo>
                  <a:lnTo>
                    <a:pt x="7764" y="6452"/>
                  </a:lnTo>
                  <a:cubicBezTo>
                    <a:pt x="7759" y="6450"/>
                    <a:pt x="7754" y="6449"/>
                    <a:pt x="7749" y="6449"/>
                  </a:cubicBezTo>
                  <a:cubicBezTo>
                    <a:pt x="7746" y="6449"/>
                    <a:pt x="7742" y="6450"/>
                    <a:pt x="7740" y="6452"/>
                  </a:cubicBezTo>
                  <a:cubicBezTo>
                    <a:pt x="7749" y="6452"/>
                    <a:pt x="7757" y="6452"/>
                    <a:pt x="7764" y="6452"/>
                  </a:cubicBezTo>
                  <a:lnTo>
                    <a:pt x="7764" y="6452"/>
                  </a:lnTo>
                  <a:cubicBezTo>
                    <a:pt x="7776" y="6457"/>
                    <a:pt x="7787" y="6464"/>
                    <a:pt x="7787" y="6464"/>
                  </a:cubicBezTo>
                  <a:cubicBezTo>
                    <a:pt x="7764" y="6464"/>
                    <a:pt x="7764" y="6476"/>
                    <a:pt x="7787" y="6476"/>
                  </a:cubicBezTo>
                  <a:lnTo>
                    <a:pt x="7740" y="6476"/>
                  </a:lnTo>
                  <a:cubicBezTo>
                    <a:pt x="7764" y="6476"/>
                    <a:pt x="7799" y="6488"/>
                    <a:pt x="7823" y="6488"/>
                  </a:cubicBezTo>
                  <a:lnTo>
                    <a:pt x="7764" y="6488"/>
                  </a:lnTo>
                  <a:cubicBezTo>
                    <a:pt x="7883" y="6500"/>
                    <a:pt x="7716" y="6500"/>
                    <a:pt x="7692" y="6500"/>
                  </a:cubicBezTo>
                  <a:cubicBezTo>
                    <a:pt x="7740" y="6500"/>
                    <a:pt x="7752" y="6512"/>
                    <a:pt x="7811" y="6512"/>
                  </a:cubicBezTo>
                  <a:lnTo>
                    <a:pt x="7776" y="6512"/>
                  </a:lnTo>
                  <a:cubicBezTo>
                    <a:pt x="7759" y="6512"/>
                    <a:pt x="7792" y="6517"/>
                    <a:pt x="7815" y="6521"/>
                  </a:cubicBezTo>
                  <a:lnTo>
                    <a:pt x="7815" y="6521"/>
                  </a:lnTo>
                  <a:cubicBezTo>
                    <a:pt x="7820" y="6519"/>
                    <a:pt x="7823" y="6517"/>
                    <a:pt x="7824" y="6517"/>
                  </a:cubicBezTo>
                  <a:lnTo>
                    <a:pt x="7824" y="6517"/>
                  </a:lnTo>
                  <a:cubicBezTo>
                    <a:pt x="7824" y="6517"/>
                    <a:pt x="7822" y="6518"/>
                    <a:pt x="7817" y="6521"/>
                  </a:cubicBezTo>
                  <a:lnTo>
                    <a:pt x="7817" y="6521"/>
                  </a:lnTo>
                  <a:cubicBezTo>
                    <a:pt x="7816" y="6521"/>
                    <a:pt x="7816" y="6521"/>
                    <a:pt x="7815" y="6521"/>
                  </a:cubicBezTo>
                  <a:lnTo>
                    <a:pt x="7815" y="6521"/>
                  </a:lnTo>
                  <a:cubicBezTo>
                    <a:pt x="7807" y="6525"/>
                    <a:pt x="7798" y="6531"/>
                    <a:pt x="7804" y="6531"/>
                  </a:cubicBezTo>
                  <a:cubicBezTo>
                    <a:pt x="7807" y="6531"/>
                    <a:pt x="7813" y="6530"/>
                    <a:pt x="7822" y="6527"/>
                  </a:cubicBezTo>
                  <a:lnTo>
                    <a:pt x="7822" y="6527"/>
                  </a:lnTo>
                  <a:cubicBezTo>
                    <a:pt x="7827" y="6530"/>
                    <a:pt x="7824" y="6531"/>
                    <a:pt x="7817" y="6532"/>
                  </a:cubicBezTo>
                  <a:lnTo>
                    <a:pt x="7817" y="6532"/>
                  </a:lnTo>
                  <a:cubicBezTo>
                    <a:pt x="7763" y="6528"/>
                    <a:pt x="7737" y="6527"/>
                    <a:pt x="7729" y="6527"/>
                  </a:cubicBezTo>
                  <a:cubicBezTo>
                    <a:pt x="7712" y="6527"/>
                    <a:pt x="7770" y="6532"/>
                    <a:pt x="7803" y="6532"/>
                  </a:cubicBezTo>
                  <a:cubicBezTo>
                    <a:pt x="7809" y="6532"/>
                    <a:pt x="7813" y="6532"/>
                    <a:pt x="7817" y="6532"/>
                  </a:cubicBezTo>
                  <a:lnTo>
                    <a:pt x="7817" y="6532"/>
                  </a:lnTo>
                  <a:cubicBezTo>
                    <a:pt x="7832" y="6533"/>
                    <a:pt x="7850" y="6534"/>
                    <a:pt x="7871" y="6536"/>
                  </a:cubicBezTo>
                  <a:cubicBezTo>
                    <a:pt x="7835" y="6536"/>
                    <a:pt x="7835" y="6536"/>
                    <a:pt x="7871" y="6548"/>
                  </a:cubicBezTo>
                  <a:cubicBezTo>
                    <a:pt x="7776" y="6548"/>
                    <a:pt x="7811" y="6548"/>
                    <a:pt x="7704" y="6560"/>
                  </a:cubicBezTo>
                  <a:cubicBezTo>
                    <a:pt x="7728" y="6560"/>
                    <a:pt x="7757" y="6554"/>
                    <a:pt x="7784" y="6554"/>
                  </a:cubicBezTo>
                  <a:cubicBezTo>
                    <a:pt x="7798" y="6554"/>
                    <a:pt x="7811" y="6556"/>
                    <a:pt x="7823" y="6560"/>
                  </a:cubicBezTo>
                  <a:lnTo>
                    <a:pt x="7752" y="6560"/>
                  </a:lnTo>
                  <a:cubicBezTo>
                    <a:pt x="7781" y="6565"/>
                    <a:pt x="7799" y="6569"/>
                    <a:pt x="7807" y="6571"/>
                  </a:cubicBezTo>
                  <a:lnTo>
                    <a:pt x="7811" y="6571"/>
                  </a:lnTo>
                  <a:cubicBezTo>
                    <a:pt x="7811" y="6572"/>
                    <a:pt x="7811" y="6572"/>
                    <a:pt x="7811" y="6573"/>
                  </a:cubicBezTo>
                  <a:lnTo>
                    <a:pt x="7811" y="6573"/>
                  </a:lnTo>
                  <a:cubicBezTo>
                    <a:pt x="7810" y="6572"/>
                    <a:pt x="7808" y="6572"/>
                    <a:pt x="7807" y="6571"/>
                  </a:cubicBezTo>
                  <a:lnTo>
                    <a:pt x="7740" y="6571"/>
                  </a:lnTo>
                  <a:cubicBezTo>
                    <a:pt x="7764" y="6571"/>
                    <a:pt x="7796" y="6574"/>
                    <a:pt x="7808" y="6574"/>
                  </a:cubicBezTo>
                  <a:cubicBezTo>
                    <a:pt x="7809" y="6574"/>
                    <a:pt x="7809" y="6574"/>
                    <a:pt x="7810" y="6574"/>
                  </a:cubicBezTo>
                  <a:lnTo>
                    <a:pt x="7810" y="6574"/>
                  </a:lnTo>
                  <a:cubicBezTo>
                    <a:pt x="7804" y="6586"/>
                    <a:pt x="7806" y="6591"/>
                    <a:pt x="7812" y="6591"/>
                  </a:cubicBezTo>
                  <a:cubicBezTo>
                    <a:pt x="7813" y="6591"/>
                    <a:pt x="7815" y="6591"/>
                    <a:pt x="7816" y="6591"/>
                  </a:cubicBezTo>
                  <a:lnTo>
                    <a:pt x="7816" y="6591"/>
                  </a:lnTo>
                  <a:cubicBezTo>
                    <a:pt x="7798" y="6599"/>
                    <a:pt x="7809" y="6603"/>
                    <a:pt x="7828" y="6603"/>
                  </a:cubicBezTo>
                  <a:cubicBezTo>
                    <a:pt x="7839" y="6603"/>
                    <a:pt x="7852" y="6602"/>
                    <a:pt x="7864" y="6600"/>
                  </a:cubicBezTo>
                  <a:lnTo>
                    <a:pt x="7864" y="6600"/>
                  </a:lnTo>
                  <a:cubicBezTo>
                    <a:pt x="7851" y="6603"/>
                    <a:pt x="7846" y="6606"/>
                    <a:pt x="7846" y="6607"/>
                  </a:cubicBezTo>
                  <a:lnTo>
                    <a:pt x="7846" y="6607"/>
                  </a:lnTo>
                  <a:cubicBezTo>
                    <a:pt x="7838" y="6607"/>
                    <a:pt x="7826" y="6607"/>
                    <a:pt x="7811" y="6607"/>
                  </a:cubicBezTo>
                  <a:cubicBezTo>
                    <a:pt x="7835" y="6619"/>
                    <a:pt x="7871" y="6619"/>
                    <a:pt x="7895" y="6619"/>
                  </a:cubicBezTo>
                  <a:lnTo>
                    <a:pt x="7859" y="6619"/>
                  </a:lnTo>
                  <a:cubicBezTo>
                    <a:pt x="7918" y="6619"/>
                    <a:pt x="7978" y="6631"/>
                    <a:pt x="8037" y="6631"/>
                  </a:cubicBezTo>
                  <a:cubicBezTo>
                    <a:pt x="8010" y="6635"/>
                    <a:pt x="7994" y="6636"/>
                    <a:pt x="7981" y="6636"/>
                  </a:cubicBezTo>
                  <a:cubicBezTo>
                    <a:pt x="7955" y="6636"/>
                    <a:pt x="7942" y="6631"/>
                    <a:pt x="7871" y="6631"/>
                  </a:cubicBezTo>
                  <a:lnTo>
                    <a:pt x="7835" y="6631"/>
                  </a:lnTo>
                  <a:cubicBezTo>
                    <a:pt x="7835" y="6634"/>
                    <a:pt x="7837" y="6635"/>
                    <a:pt x="7839" y="6635"/>
                  </a:cubicBezTo>
                  <a:cubicBezTo>
                    <a:pt x="7840" y="6635"/>
                    <a:pt x="7840" y="6634"/>
                    <a:pt x="7841" y="6634"/>
                  </a:cubicBezTo>
                  <a:lnTo>
                    <a:pt x="7841" y="6634"/>
                  </a:lnTo>
                  <a:cubicBezTo>
                    <a:pt x="7837" y="6636"/>
                    <a:pt x="7831" y="6639"/>
                    <a:pt x="7823" y="6643"/>
                  </a:cubicBezTo>
                  <a:cubicBezTo>
                    <a:pt x="7871" y="6643"/>
                    <a:pt x="7930" y="6655"/>
                    <a:pt x="7978" y="6655"/>
                  </a:cubicBezTo>
                  <a:cubicBezTo>
                    <a:pt x="7799" y="6655"/>
                    <a:pt x="7930" y="6655"/>
                    <a:pt x="7823" y="6643"/>
                  </a:cubicBezTo>
                  <a:lnTo>
                    <a:pt x="7823" y="6643"/>
                  </a:lnTo>
                  <a:cubicBezTo>
                    <a:pt x="7835" y="6655"/>
                    <a:pt x="7847" y="6655"/>
                    <a:pt x="7859" y="6655"/>
                  </a:cubicBezTo>
                  <a:lnTo>
                    <a:pt x="7823" y="6655"/>
                  </a:lnTo>
                  <a:cubicBezTo>
                    <a:pt x="7840" y="6655"/>
                    <a:pt x="7857" y="6655"/>
                    <a:pt x="7874" y="6659"/>
                  </a:cubicBezTo>
                  <a:lnTo>
                    <a:pt x="7874" y="6659"/>
                  </a:lnTo>
                  <a:cubicBezTo>
                    <a:pt x="7873" y="6659"/>
                    <a:pt x="7872" y="6659"/>
                    <a:pt x="7871" y="6659"/>
                  </a:cubicBezTo>
                  <a:cubicBezTo>
                    <a:pt x="7865" y="6659"/>
                    <a:pt x="7857" y="6662"/>
                    <a:pt x="7847" y="6667"/>
                  </a:cubicBezTo>
                  <a:lnTo>
                    <a:pt x="7887" y="6667"/>
                  </a:lnTo>
                  <a:cubicBezTo>
                    <a:pt x="7885" y="6664"/>
                    <a:pt x="7882" y="6662"/>
                    <a:pt x="7879" y="6661"/>
                  </a:cubicBezTo>
                  <a:lnTo>
                    <a:pt x="7879" y="6661"/>
                  </a:lnTo>
                  <a:cubicBezTo>
                    <a:pt x="7884" y="6662"/>
                    <a:pt x="7889" y="6664"/>
                    <a:pt x="7895" y="6667"/>
                  </a:cubicBezTo>
                  <a:lnTo>
                    <a:pt x="7887" y="6667"/>
                  </a:lnTo>
                  <a:cubicBezTo>
                    <a:pt x="7890" y="6670"/>
                    <a:pt x="7892" y="6674"/>
                    <a:pt x="7895" y="6679"/>
                  </a:cubicBezTo>
                  <a:cubicBezTo>
                    <a:pt x="7891" y="6675"/>
                    <a:pt x="7889" y="6673"/>
                    <a:pt x="7888" y="6673"/>
                  </a:cubicBezTo>
                  <a:cubicBezTo>
                    <a:pt x="7885" y="6673"/>
                    <a:pt x="7883" y="6679"/>
                    <a:pt x="7859" y="6679"/>
                  </a:cubicBezTo>
                  <a:cubicBezTo>
                    <a:pt x="7847" y="6702"/>
                    <a:pt x="7990" y="6702"/>
                    <a:pt x="7930" y="6702"/>
                  </a:cubicBezTo>
                  <a:lnTo>
                    <a:pt x="7835" y="6702"/>
                  </a:lnTo>
                  <a:cubicBezTo>
                    <a:pt x="7907" y="6702"/>
                    <a:pt x="7978" y="6702"/>
                    <a:pt x="8049" y="6714"/>
                  </a:cubicBezTo>
                  <a:cubicBezTo>
                    <a:pt x="7978" y="6714"/>
                    <a:pt x="7907" y="6714"/>
                    <a:pt x="7835" y="6702"/>
                  </a:cubicBezTo>
                  <a:lnTo>
                    <a:pt x="7835" y="6702"/>
                  </a:lnTo>
                  <a:cubicBezTo>
                    <a:pt x="7823" y="6714"/>
                    <a:pt x="7918" y="6714"/>
                    <a:pt x="7918" y="6714"/>
                  </a:cubicBezTo>
                  <a:cubicBezTo>
                    <a:pt x="7895" y="6714"/>
                    <a:pt x="7859" y="6714"/>
                    <a:pt x="7835" y="6726"/>
                  </a:cubicBezTo>
                  <a:cubicBezTo>
                    <a:pt x="7847" y="6722"/>
                    <a:pt x="7858" y="6721"/>
                    <a:pt x="7868" y="6721"/>
                  </a:cubicBezTo>
                  <a:cubicBezTo>
                    <a:pt x="7888" y="6721"/>
                    <a:pt x="7907" y="6726"/>
                    <a:pt x="7930" y="6726"/>
                  </a:cubicBezTo>
                  <a:lnTo>
                    <a:pt x="7823" y="6726"/>
                  </a:lnTo>
                  <a:cubicBezTo>
                    <a:pt x="7835" y="6726"/>
                    <a:pt x="7835" y="6738"/>
                    <a:pt x="7835" y="6738"/>
                  </a:cubicBezTo>
                  <a:cubicBezTo>
                    <a:pt x="7848" y="6738"/>
                    <a:pt x="7888" y="6746"/>
                    <a:pt x="7920" y="6750"/>
                  </a:cubicBezTo>
                  <a:lnTo>
                    <a:pt x="7847" y="6750"/>
                  </a:lnTo>
                  <a:cubicBezTo>
                    <a:pt x="7872" y="6750"/>
                    <a:pt x="7897" y="6750"/>
                    <a:pt x="7922" y="6750"/>
                  </a:cubicBezTo>
                  <a:lnTo>
                    <a:pt x="7922" y="6750"/>
                  </a:lnTo>
                  <a:cubicBezTo>
                    <a:pt x="7935" y="6752"/>
                    <a:pt x="7947" y="6753"/>
                    <a:pt x="7955" y="6753"/>
                  </a:cubicBezTo>
                  <a:cubicBezTo>
                    <a:pt x="7960" y="6753"/>
                    <a:pt x="7964" y="6753"/>
                    <a:pt x="7965" y="6751"/>
                  </a:cubicBezTo>
                  <a:lnTo>
                    <a:pt x="7965" y="6751"/>
                  </a:lnTo>
                  <a:cubicBezTo>
                    <a:pt x="8007" y="6753"/>
                    <a:pt x="8048" y="6756"/>
                    <a:pt x="8085" y="6762"/>
                  </a:cubicBezTo>
                  <a:cubicBezTo>
                    <a:pt x="8061" y="6762"/>
                    <a:pt x="8061" y="6762"/>
                    <a:pt x="8097" y="6774"/>
                  </a:cubicBezTo>
                  <a:cubicBezTo>
                    <a:pt x="8013" y="6765"/>
                    <a:pt x="7935" y="6757"/>
                    <a:pt x="7858" y="6757"/>
                  </a:cubicBezTo>
                  <a:cubicBezTo>
                    <a:pt x="7826" y="6757"/>
                    <a:pt x="7795" y="6758"/>
                    <a:pt x="7764" y="6762"/>
                  </a:cubicBezTo>
                  <a:cubicBezTo>
                    <a:pt x="7787" y="6762"/>
                    <a:pt x="7823" y="6774"/>
                    <a:pt x="7847" y="6774"/>
                  </a:cubicBezTo>
                  <a:cubicBezTo>
                    <a:pt x="7835" y="6774"/>
                    <a:pt x="7823" y="6762"/>
                    <a:pt x="7799" y="6762"/>
                  </a:cubicBezTo>
                  <a:cubicBezTo>
                    <a:pt x="7847" y="6762"/>
                    <a:pt x="7895" y="6762"/>
                    <a:pt x="7930" y="6774"/>
                  </a:cubicBezTo>
                  <a:lnTo>
                    <a:pt x="7823" y="6774"/>
                  </a:lnTo>
                  <a:cubicBezTo>
                    <a:pt x="7835" y="6786"/>
                    <a:pt x="7847" y="6786"/>
                    <a:pt x="7847" y="6786"/>
                  </a:cubicBezTo>
                  <a:cubicBezTo>
                    <a:pt x="7837" y="6786"/>
                    <a:pt x="7827" y="6794"/>
                    <a:pt x="7817" y="6797"/>
                  </a:cubicBezTo>
                  <a:lnTo>
                    <a:pt x="7817" y="6797"/>
                  </a:lnTo>
                  <a:cubicBezTo>
                    <a:pt x="7899" y="6786"/>
                    <a:pt x="7992" y="6786"/>
                    <a:pt x="8085" y="6786"/>
                  </a:cubicBezTo>
                  <a:cubicBezTo>
                    <a:pt x="8014" y="6798"/>
                    <a:pt x="7930" y="6798"/>
                    <a:pt x="7859" y="6798"/>
                  </a:cubicBezTo>
                  <a:cubicBezTo>
                    <a:pt x="7942" y="6810"/>
                    <a:pt x="7859" y="6810"/>
                    <a:pt x="7859" y="6810"/>
                  </a:cubicBezTo>
                  <a:cubicBezTo>
                    <a:pt x="7907" y="6810"/>
                    <a:pt x="7954" y="6810"/>
                    <a:pt x="8014" y="6821"/>
                  </a:cubicBezTo>
                  <a:cubicBezTo>
                    <a:pt x="7966" y="6821"/>
                    <a:pt x="7954" y="6845"/>
                    <a:pt x="7907" y="6845"/>
                  </a:cubicBezTo>
                  <a:lnTo>
                    <a:pt x="7871" y="6845"/>
                  </a:lnTo>
                  <a:cubicBezTo>
                    <a:pt x="7847" y="6845"/>
                    <a:pt x="7918" y="6851"/>
                    <a:pt x="7940" y="6851"/>
                  </a:cubicBezTo>
                  <a:cubicBezTo>
                    <a:pt x="7951" y="6851"/>
                    <a:pt x="7950" y="6849"/>
                    <a:pt x="7918" y="6845"/>
                  </a:cubicBezTo>
                  <a:cubicBezTo>
                    <a:pt x="7978" y="6845"/>
                    <a:pt x="8026" y="6845"/>
                    <a:pt x="8073" y="6857"/>
                  </a:cubicBezTo>
                  <a:lnTo>
                    <a:pt x="8049" y="6857"/>
                  </a:lnTo>
                  <a:cubicBezTo>
                    <a:pt x="8049" y="6857"/>
                    <a:pt x="8133" y="6869"/>
                    <a:pt x="8109" y="6869"/>
                  </a:cubicBezTo>
                  <a:cubicBezTo>
                    <a:pt x="8053" y="6874"/>
                    <a:pt x="8012" y="6878"/>
                    <a:pt x="7980" y="6880"/>
                  </a:cubicBezTo>
                  <a:lnTo>
                    <a:pt x="7980" y="6880"/>
                  </a:lnTo>
                  <a:cubicBezTo>
                    <a:pt x="7981" y="6880"/>
                    <a:pt x="7982" y="6880"/>
                    <a:pt x="7982" y="6879"/>
                  </a:cubicBezTo>
                  <a:lnTo>
                    <a:pt x="7982" y="6879"/>
                  </a:lnTo>
                  <a:cubicBezTo>
                    <a:pt x="7976" y="6880"/>
                    <a:pt x="7970" y="6881"/>
                    <a:pt x="7963" y="6882"/>
                  </a:cubicBezTo>
                  <a:lnTo>
                    <a:pt x="7963" y="6882"/>
                  </a:lnTo>
                  <a:cubicBezTo>
                    <a:pt x="7969" y="6881"/>
                    <a:pt x="7974" y="6881"/>
                    <a:pt x="7980" y="6880"/>
                  </a:cubicBezTo>
                  <a:lnTo>
                    <a:pt x="7980" y="6880"/>
                  </a:lnTo>
                  <a:cubicBezTo>
                    <a:pt x="7972" y="6884"/>
                    <a:pt x="7963" y="6889"/>
                    <a:pt x="7954" y="6893"/>
                  </a:cubicBezTo>
                  <a:cubicBezTo>
                    <a:pt x="7976" y="6893"/>
                    <a:pt x="8011" y="6897"/>
                    <a:pt x="8044" y="6901"/>
                  </a:cubicBezTo>
                  <a:lnTo>
                    <a:pt x="8044" y="6901"/>
                  </a:lnTo>
                  <a:cubicBezTo>
                    <a:pt x="8041" y="6902"/>
                    <a:pt x="8039" y="6903"/>
                    <a:pt x="8037" y="6905"/>
                  </a:cubicBezTo>
                  <a:cubicBezTo>
                    <a:pt x="8040" y="6903"/>
                    <a:pt x="8042" y="6902"/>
                    <a:pt x="8045" y="6901"/>
                  </a:cubicBezTo>
                  <a:lnTo>
                    <a:pt x="8045" y="6901"/>
                  </a:lnTo>
                  <a:cubicBezTo>
                    <a:pt x="8050" y="6901"/>
                    <a:pt x="8055" y="6902"/>
                    <a:pt x="8060" y="6902"/>
                  </a:cubicBezTo>
                  <a:lnTo>
                    <a:pt x="8060" y="6902"/>
                  </a:lnTo>
                  <a:cubicBezTo>
                    <a:pt x="8060" y="6901"/>
                    <a:pt x="8056" y="6900"/>
                    <a:pt x="8051" y="6900"/>
                  </a:cubicBezTo>
                  <a:cubicBezTo>
                    <a:pt x="8050" y="6900"/>
                    <a:pt x="8049" y="6900"/>
                    <a:pt x="8048" y="6900"/>
                  </a:cubicBezTo>
                  <a:lnTo>
                    <a:pt x="8048" y="6900"/>
                  </a:lnTo>
                  <a:cubicBezTo>
                    <a:pt x="8055" y="6897"/>
                    <a:pt x="8063" y="6896"/>
                    <a:pt x="8072" y="6896"/>
                  </a:cubicBezTo>
                  <a:cubicBezTo>
                    <a:pt x="8092" y="6896"/>
                    <a:pt x="8116" y="6902"/>
                    <a:pt x="8139" y="6905"/>
                  </a:cubicBezTo>
                  <a:lnTo>
                    <a:pt x="8139" y="6905"/>
                  </a:lnTo>
                  <a:cubicBezTo>
                    <a:pt x="8161" y="6905"/>
                    <a:pt x="8182" y="6904"/>
                    <a:pt x="8204" y="6893"/>
                  </a:cubicBezTo>
                  <a:cubicBezTo>
                    <a:pt x="8168" y="6893"/>
                    <a:pt x="8133" y="6893"/>
                    <a:pt x="8097" y="6881"/>
                  </a:cubicBezTo>
                  <a:lnTo>
                    <a:pt x="8109" y="6881"/>
                  </a:lnTo>
                  <a:cubicBezTo>
                    <a:pt x="7764" y="6881"/>
                    <a:pt x="8252" y="6881"/>
                    <a:pt x="8192" y="6869"/>
                  </a:cubicBezTo>
                  <a:lnTo>
                    <a:pt x="8180" y="6869"/>
                  </a:lnTo>
                  <a:cubicBezTo>
                    <a:pt x="8180" y="6869"/>
                    <a:pt x="8145" y="6857"/>
                    <a:pt x="8145" y="6845"/>
                  </a:cubicBezTo>
                  <a:cubicBezTo>
                    <a:pt x="8145" y="6821"/>
                    <a:pt x="8216" y="6821"/>
                    <a:pt x="8228" y="6810"/>
                  </a:cubicBezTo>
                  <a:cubicBezTo>
                    <a:pt x="8240" y="6810"/>
                    <a:pt x="8145" y="6786"/>
                    <a:pt x="8133" y="6786"/>
                  </a:cubicBezTo>
                  <a:cubicBezTo>
                    <a:pt x="8133" y="6786"/>
                    <a:pt x="8168" y="6762"/>
                    <a:pt x="8168" y="6762"/>
                  </a:cubicBezTo>
                  <a:cubicBezTo>
                    <a:pt x="8133" y="6750"/>
                    <a:pt x="8145" y="6750"/>
                    <a:pt x="8168" y="6750"/>
                  </a:cubicBezTo>
                  <a:cubicBezTo>
                    <a:pt x="8157" y="6750"/>
                    <a:pt x="8145" y="6750"/>
                    <a:pt x="8145" y="6738"/>
                  </a:cubicBezTo>
                  <a:lnTo>
                    <a:pt x="8157" y="6738"/>
                  </a:lnTo>
                  <a:cubicBezTo>
                    <a:pt x="8121" y="6726"/>
                    <a:pt x="8097" y="6726"/>
                    <a:pt x="8061" y="6726"/>
                  </a:cubicBezTo>
                  <a:cubicBezTo>
                    <a:pt x="8073" y="6726"/>
                    <a:pt x="8085" y="6726"/>
                    <a:pt x="8073" y="6714"/>
                  </a:cubicBezTo>
                  <a:lnTo>
                    <a:pt x="8061" y="6714"/>
                  </a:lnTo>
                  <a:cubicBezTo>
                    <a:pt x="8139" y="6702"/>
                    <a:pt x="8151" y="6699"/>
                    <a:pt x="8137" y="6699"/>
                  </a:cubicBezTo>
                  <a:cubicBezTo>
                    <a:pt x="8129" y="6699"/>
                    <a:pt x="8113" y="6700"/>
                    <a:pt x="8096" y="6701"/>
                  </a:cubicBezTo>
                  <a:lnTo>
                    <a:pt x="8096" y="6701"/>
                  </a:lnTo>
                  <a:cubicBezTo>
                    <a:pt x="8086" y="6680"/>
                    <a:pt x="8096" y="6668"/>
                    <a:pt x="8125" y="6658"/>
                  </a:cubicBezTo>
                  <a:lnTo>
                    <a:pt x="8125" y="6658"/>
                  </a:lnTo>
                  <a:cubicBezTo>
                    <a:pt x="8128" y="6657"/>
                    <a:pt x="8130" y="6656"/>
                    <a:pt x="8130" y="6656"/>
                  </a:cubicBezTo>
                  <a:lnTo>
                    <a:pt x="8130" y="6656"/>
                  </a:lnTo>
                  <a:cubicBezTo>
                    <a:pt x="8131" y="6655"/>
                    <a:pt x="8132" y="6655"/>
                    <a:pt x="8133" y="6655"/>
                  </a:cubicBezTo>
                  <a:lnTo>
                    <a:pt x="8133" y="6655"/>
                  </a:lnTo>
                  <a:cubicBezTo>
                    <a:pt x="8131" y="6655"/>
                    <a:pt x="8129" y="6655"/>
                    <a:pt x="8128" y="6655"/>
                  </a:cubicBezTo>
                  <a:lnTo>
                    <a:pt x="8128" y="6655"/>
                  </a:lnTo>
                  <a:cubicBezTo>
                    <a:pt x="8125" y="6655"/>
                    <a:pt x="8119" y="6655"/>
                    <a:pt x="8109" y="6655"/>
                  </a:cubicBezTo>
                  <a:cubicBezTo>
                    <a:pt x="8264" y="6643"/>
                    <a:pt x="8049" y="6643"/>
                    <a:pt x="8180" y="6643"/>
                  </a:cubicBezTo>
                  <a:cubicBezTo>
                    <a:pt x="8178" y="6640"/>
                    <a:pt x="8176" y="6638"/>
                    <a:pt x="8175" y="6637"/>
                  </a:cubicBezTo>
                  <a:lnTo>
                    <a:pt x="8175" y="6637"/>
                  </a:lnTo>
                  <a:cubicBezTo>
                    <a:pt x="8145" y="6632"/>
                    <a:pt x="8117" y="6631"/>
                    <a:pt x="8092" y="6631"/>
                  </a:cubicBezTo>
                  <a:lnTo>
                    <a:pt x="8092" y="6631"/>
                  </a:lnTo>
                  <a:cubicBezTo>
                    <a:pt x="8099" y="6628"/>
                    <a:pt x="8105" y="6623"/>
                    <a:pt x="8109" y="6619"/>
                  </a:cubicBezTo>
                  <a:cubicBezTo>
                    <a:pt x="8109" y="6619"/>
                    <a:pt x="8049" y="6595"/>
                    <a:pt x="8049" y="6595"/>
                  </a:cubicBezTo>
                  <a:cubicBezTo>
                    <a:pt x="8061" y="6595"/>
                    <a:pt x="8073" y="6583"/>
                    <a:pt x="8085" y="6583"/>
                  </a:cubicBezTo>
                  <a:lnTo>
                    <a:pt x="8026" y="6583"/>
                  </a:lnTo>
                  <a:cubicBezTo>
                    <a:pt x="8055" y="6577"/>
                    <a:pt x="8067" y="6577"/>
                    <a:pt x="8069" y="6577"/>
                  </a:cubicBezTo>
                  <a:cubicBezTo>
                    <a:pt x="8070" y="6577"/>
                    <a:pt x="8061" y="6577"/>
                    <a:pt x="8049" y="6571"/>
                  </a:cubicBezTo>
                  <a:lnTo>
                    <a:pt x="8049" y="6571"/>
                  </a:lnTo>
                  <a:cubicBezTo>
                    <a:pt x="8059" y="6574"/>
                    <a:pt x="8068" y="6575"/>
                    <a:pt x="8078" y="6575"/>
                  </a:cubicBezTo>
                  <a:cubicBezTo>
                    <a:pt x="8116" y="6575"/>
                    <a:pt x="8154" y="6560"/>
                    <a:pt x="8192" y="6560"/>
                  </a:cubicBezTo>
                  <a:cubicBezTo>
                    <a:pt x="8157" y="6560"/>
                    <a:pt x="8145" y="6548"/>
                    <a:pt x="8109" y="6536"/>
                  </a:cubicBezTo>
                  <a:lnTo>
                    <a:pt x="8126" y="6536"/>
                  </a:lnTo>
                  <a:cubicBezTo>
                    <a:pt x="8119" y="6530"/>
                    <a:pt x="8108" y="6519"/>
                    <a:pt x="8073" y="6512"/>
                  </a:cubicBezTo>
                  <a:cubicBezTo>
                    <a:pt x="8191" y="6512"/>
                    <a:pt x="8106" y="6512"/>
                    <a:pt x="8088" y="6503"/>
                  </a:cubicBezTo>
                  <a:lnTo>
                    <a:pt x="8088" y="6503"/>
                  </a:lnTo>
                  <a:cubicBezTo>
                    <a:pt x="8089" y="6503"/>
                    <a:pt x="8089" y="6503"/>
                    <a:pt x="8090" y="6503"/>
                  </a:cubicBezTo>
                  <a:cubicBezTo>
                    <a:pt x="8102" y="6503"/>
                    <a:pt x="8133" y="6488"/>
                    <a:pt x="8133" y="6488"/>
                  </a:cubicBezTo>
                  <a:cubicBezTo>
                    <a:pt x="8121" y="6476"/>
                    <a:pt x="8097" y="6476"/>
                    <a:pt x="8085" y="6476"/>
                  </a:cubicBezTo>
                  <a:cubicBezTo>
                    <a:pt x="8109" y="6476"/>
                    <a:pt x="8157" y="6476"/>
                    <a:pt x="8073" y="6464"/>
                  </a:cubicBezTo>
                  <a:cubicBezTo>
                    <a:pt x="8104" y="6454"/>
                    <a:pt x="8135" y="6426"/>
                    <a:pt x="8158" y="6426"/>
                  </a:cubicBezTo>
                  <a:cubicBezTo>
                    <a:pt x="8158" y="6426"/>
                    <a:pt x="8158" y="6426"/>
                    <a:pt x="8158" y="6426"/>
                  </a:cubicBezTo>
                  <a:lnTo>
                    <a:pt x="8158" y="6426"/>
                  </a:lnTo>
                  <a:cubicBezTo>
                    <a:pt x="8134" y="6421"/>
                    <a:pt x="8104" y="6416"/>
                    <a:pt x="8074" y="6413"/>
                  </a:cubicBezTo>
                  <a:lnTo>
                    <a:pt x="8074" y="6413"/>
                  </a:lnTo>
                  <a:cubicBezTo>
                    <a:pt x="8107" y="6404"/>
                    <a:pt x="8139" y="6386"/>
                    <a:pt x="8145" y="6357"/>
                  </a:cubicBezTo>
                  <a:lnTo>
                    <a:pt x="8133" y="6357"/>
                  </a:lnTo>
                  <a:cubicBezTo>
                    <a:pt x="8129" y="6353"/>
                    <a:pt x="8125" y="6350"/>
                    <a:pt x="8121" y="6349"/>
                  </a:cubicBezTo>
                  <a:lnTo>
                    <a:pt x="8121" y="6349"/>
                  </a:lnTo>
                  <a:cubicBezTo>
                    <a:pt x="8124" y="6349"/>
                    <a:pt x="8128" y="6348"/>
                    <a:pt x="8131" y="6348"/>
                  </a:cubicBezTo>
                  <a:cubicBezTo>
                    <a:pt x="8134" y="6348"/>
                    <a:pt x="8137" y="6348"/>
                    <a:pt x="8139" y="6349"/>
                  </a:cubicBezTo>
                  <a:cubicBezTo>
                    <a:pt x="8125" y="6345"/>
                    <a:pt x="8109" y="6345"/>
                    <a:pt x="8109" y="6345"/>
                  </a:cubicBezTo>
                  <a:cubicBezTo>
                    <a:pt x="8109" y="6345"/>
                    <a:pt x="8114" y="6345"/>
                    <a:pt x="8120" y="6345"/>
                  </a:cubicBezTo>
                  <a:lnTo>
                    <a:pt x="8120" y="6345"/>
                  </a:lnTo>
                  <a:cubicBezTo>
                    <a:pt x="8120" y="6345"/>
                    <a:pt x="8121" y="6345"/>
                    <a:pt x="8121" y="6345"/>
                  </a:cubicBezTo>
                  <a:lnTo>
                    <a:pt x="8122" y="6344"/>
                  </a:lnTo>
                  <a:lnTo>
                    <a:pt x="8122" y="6344"/>
                  </a:lnTo>
                  <a:cubicBezTo>
                    <a:pt x="8121" y="6344"/>
                    <a:pt x="8121" y="6345"/>
                    <a:pt x="8120" y="6345"/>
                  </a:cubicBezTo>
                  <a:lnTo>
                    <a:pt x="8120" y="6345"/>
                  </a:lnTo>
                  <a:cubicBezTo>
                    <a:pt x="8109" y="6333"/>
                    <a:pt x="8121" y="6333"/>
                    <a:pt x="8133" y="6333"/>
                  </a:cubicBezTo>
                  <a:lnTo>
                    <a:pt x="8061" y="6333"/>
                  </a:lnTo>
                  <a:cubicBezTo>
                    <a:pt x="8133" y="6333"/>
                    <a:pt x="8085" y="6309"/>
                    <a:pt x="8109" y="6309"/>
                  </a:cubicBezTo>
                  <a:cubicBezTo>
                    <a:pt x="8097" y="6309"/>
                    <a:pt x="8082" y="6301"/>
                    <a:pt x="8068" y="6295"/>
                  </a:cubicBezTo>
                  <a:lnTo>
                    <a:pt x="8068" y="6295"/>
                  </a:lnTo>
                  <a:cubicBezTo>
                    <a:pt x="8096" y="6291"/>
                    <a:pt x="8120" y="6286"/>
                    <a:pt x="8145" y="6286"/>
                  </a:cubicBezTo>
                  <a:cubicBezTo>
                    <a:pt x="8121" y="6274"/>
                    <a:pt x="8097" y="6274"/>
                    <a:pt x="8061" y="6274"/>
                  </a:cubicBezTo>
                  <a:cubicBezTo>
                    <a:pt x="8094" y="6263"/>
                    <a:pt x="8187" y="6252"/>
                    <a:pt x="8110" y="6241"/>
                  </a:cubicBezTo>
                  <a:lnTo>
                    <a:pt x="8110" y="6241"/>
                  </a:lnTo>
                  <a:cubicBezTo>
                    <a:pt x="8109" y="6241"/>
                    <a:pt x="8108" y="6241"/>
                    <a:pt x="8106" y="6241"/>
                  </a:cubicBezTo>
                  <a:cubicBezTo>
                    <a:pt x="8102" y="6241"/>
                    <a:pt x="8095" y="6241"/>
                    <a:pt x="8085" y="6238"/>
                  </a:cubicBezTo>
                  <a:lnTo>
                    <a:pt x="8085" y="6238"/>
                  </a:lnTo>
                  <a:cubicBezTo>
                    <a:pt x="8095" y="6239"/>
                    <a:pt x="8103" y="6240"/>
                    <a:pt x="8110" y="6241"/>
                  </a:cubicBezTo>
                  <a:lnTo>
                    <a:pt x="8110" y="6241"/>
                  </a:lnTo>
                  <a:cubicBezTo>
                    <a:pt x="8113" y="6240"/>
                    <a:pt x="8115" y="6239"/>
                    <a:pt x="8116" y="6238"/>
                  </a:cubicBezTo>
                  <a:lnTo>
                    <a:pt x="8085" y="6238"/>
                  </a:lnTo>
                  <a:cubicBezTo>
                    <a:pt x="8109" y="6226"/>
                    <a:pt x="8121" y="6226"/>
                    <a:pt x="8109" y="6202"/>
                  </a:cubicBezTo>
                  <a:lnTo>
                    <a:pt x="8395" y="6202"/>
                  </a:lnTo>
                  <a:cubicBezTo>
                    <a:pt x="8143" y="6185"/>
                    <a:pt x="8505" y="6149"/>
                    <a:pt x="8637" y="6149"/>
                  </a:cubicBezTo>
                  <a:cubicBezTo>
                    <a:pt x="8686" y="6149"/>
                    <a:pt x="8703" y="6154"/>
                    <a:pt x="8645" y="6167"/>
                  </a:cubicBezTo>
                  <a:cubicBezTo>
                    <a:pt x="8728" y="6167"/>
                    <a:pt x="8811" y="6143"/>
                    <a:pt x="8907" y="6143"/>
                  </a:cubicBezTo>
                  <a:cubicBezTo>
                    <a:pt x="8847" y="6214"/>
                    <a:pt x="8811" y="6214"/>
                    <a:pt x="8716" y="6226"/>
                  </a:cubicBezTo>
                  <a:cubicBezTo>
                    <a:pt x="8735" y="6226"/>
                    <a:pt x="8861" y="6211"/>
                    <a:pt x="8886" y="6211"/>
                  </a:cubicBezTo>
                  <a:cubicBezTo>
                    <a:pt x="8892" y="6211"/>
                    <a:pt x="8892" y="6212"/>
                    <a:pt x="8883" y="6214"/>
                  </a:cubicBezTo>
                  <a:lnTo>
                    <a:pt x="8942" y="6214"/>
                  </a:lnTo>
                  <a:cubicBezTo>
                    <a:pt x="8895" y="6214"/>
                    <a:pt x="8907" y="6226"/>
                    <a:pt x="8859" y="6226"/>
                  </a:cubicBezTo>
                  <a:lnTo>
                    <a:pt x="8881" y="6226"/>
                  </a:lnTo>
                  <a:cubicBezTo>
                    <a:pt x="8859" y="6231"/>
                    <a:pt x="8835" y="6238"/>
                    <a:pt x="8835" y="6238"/>
                  </a:cubicBezTo>
                  <a:cubicBezTo>
                    <a:pt x="8859" y="6250"/>
                    <a:pt x="8907" y="6286"/>
                    <a:pt x="8919" y="6286"/>
                  </a:cubicBezTo>
                  <a:cubicBezTo>
                    <a:pt x="8896" y="6291"/>
                    <a:pt x="8924" y="6300"/>
                    <a:pt x="8941" y="6304"/>
                  </a:cubicBezTo>
                  <a:lnTo>
                    <a:pt x="8941" y="6304"/>
                  </a:lnTo>
                  <a:cubicBezTo>
                    <a:pt x="8926" y="6302"/>
                    <a:pt x="8916" y="6301"/>
                    <a:pt x="8909" y="6301"/>
                  </a:cubicBezTo>
                  <a:cubicBezTo>
                    <a:pt x="8907" y="6301"/>
                    <a:pt x="8905" y="6302"/>
                    <a:pt x="8903" y="6302"/>
                  </a:cubicBezTo>
                  <a:lnTo>
                    <a:pt x="8903" y="6302"/>
                  </a:lnTo>
                  <a:cubicBezTo>
                    <a:pt x="8892" y="6299"/>
                    <a:pt x="8880" y="6298"/>
                    <a:pt x="8871" y="6298"/>
                  </a:cubicBezTo>
                  <a:cubicBezTo>
                    <a:pt x="8883" y="6299"/>
                    <a:pt x="8894" y="6301"/>
                    <a:pt x="8903" y="6302"/>
                  </a:cubicBezTo>
                  <a:lnTo>
                    <a:pt x="8903" y="6302"/>
                  </a:lnTo>
                  <a:cubicBezTo>
                    <a:pt x="8903" y="6302"/>
                    <a:pt x="8903" y="6302"/>
                    <a:pt x="8903" y="6302"/>
                  </a:cubicBezTo>
                  <a:lnTo>
                    <a:pt x="8903" y="6302"/>
                  </a:lnTo>
                  <a:cubicBezTo>
                    <a:pt x="8904" y="6302"/>
                    <a:pt x="8905" y="6302"/>
                    <a:pt x="8906" y="6302"/>
                  </a:cubicBezTo>
                  <a:lnTo>
                    <a:pt x="8906" y="6302"/>
                  </a:lnTo>
                  <a:cubicBezTo>
                    <a:pt x="8905" y="6302"/>
                    <a:pt x="8904" y="6302"/>
                    <a:pt x="8903" y="6302"/>
                  </a:cubicBezTo>
                  <a:lnTo>
                    <a:pt x="8903" y="6302"/>
                  </a:lnTo>
                  <a:cubicBezTo>
                    <a:pt x="8882" y="6305"/>
                    <a:pt x="8930" y="6325"/>
                    <a:pt x="8871" y="6333"/>
                  </a:cubicBezTo>
                  <a:lnTo>
                    <a:pt x="8990" y="6333"/>
                  </a:lnTo>
                  <a:cubicBezTo>
                    <a:pt x="8978" y="6333"/>
                    <a:pt x="8883" y="6333"/>
                    <a:pt x="8883" y="6345"/>
                  </a:cubicBezTo>
                  <a:lnTo>
                    <a:pt x="8871" y="6345"/>
                  </a:lnTo>
                  <a:cubicBezTo>
                    <a:pt x="8904" y="6345"/>
                    <a:pt x="8919" y="6353"/>
                    <a:pt x="8932" y="6357"/>
                  </a:cubicBezTo>
                  <a:lnTo>
                    <a:pt x="8847" y="6357"/>
                  </a:lnTo>
                  <a:cubicBezTo>
                    <a:pt x="8966" y="6357"/>
                    <a:pt x="8823" y="6357"/>
                    <a:pt x="8907" y="6369"/>
                  </a:cubicBezTo>
                  <a:cubicBezTo>
                    <a:pt x="8902" y="6369"/>
                    <a:pt x="8898" y="6369"/>
                    <a:pt x="8895" y="6369"/>
                  </a:cubicBezTo>
                  <a:lnTo>
                    <a:pt x="8895" y="6369"/>
                  </a:lnTo>
                  <a:cubicBezTo>
                    <a:pt x="8895" y="6369"/>
                    <a:pt x="8895" y="6369"/>
                    <a:pt x="8895" y="6369"/>
                  </a:cubicBezTo>
                  <a:cubicBezTo>
                    <a:pt x="8891" y="6369"/>
                    <a:pt x="8887" y="6369"/>
                    <a:pt x="8883" y="6369"/>
                  </a:cubicBezTo>
                  <a:lnTo>
                    <a:pt x="8883" y="6369"/>
                  </a:lnTo>
                  <a:cubicBezTo>
                    <a:pt x="8883" y="6369"/>
                    <a:pt x="8883" y="6369"/>
                    <a:pt x="8883" y="6369"/>
                  </a:cubicBezTo>
                  <a:cubicBezTo>
                    <a:pt x="8882" y="6369"/>
                    <a:pt x="8882" y="6369"/>
                    <a:pt x="8881" y="6369"/>
                  </a:cubicBezTo>
                  <a:lnTo>
                    <a:pt x="8881" y="6369"/>
                  </a:lnTo>
                  <a:cubicBezTo>
                    <a:pt x="8882" y="6369"/>
                    <a:pt x="8882" y="6369"/>
                    <a:pt x="8883" y="6369"/>
                  </a:cubicBezTo>
                  <a:lnTo>
                    <a:pt x="8883" y="6369"/>
                  </a:lnTo>
                  <a:cubicBezTo>
                    <a:pt x="8883" y="6370"/>
                    <a:pt x="8883" y="6370"/>
                    <a:pt x="8883" y="6371"/>
                  </a:cubicBezTo>
                  <a:lnTo>
                    <a:pt x="8883" y="6371"/>
                  </a:lnTo>
                  <a:cubicBezTo>
                    <a:pt x="8885" y="6370"/>
                    <a:pt x="8889" y="6370"/>
                    <a:pt x="8895" y="6369"/>
                  </a:cubicBezTo>
                  <a:lnTo>
                    <a:pt x="8895" y="6369"/>
                  </a:lnTo>
                  <a:cubicBezTo>
                    <a:pt x="8905" y="6381"/>
                    <a:pt x="8823" y="6393"/>
                    <a:pt x="8823" y="6393"/>
                  </a:cubicBezTo>
                  <a:cubicBezTo>
                    <a:pt x="8823" y="6393"/>
                    <a:pt x="8907" y="6405"/>
                    <a:pt x="8907" y="6405"/>
                  </a:cubicBezTo>
                  <a:lnTo>
                    <a:pt x="8892" y="6405"/>
                  </a:lnTo>
                  <a:cubicBezTo>
                    <a:pt x="8899" y="6408"/>
                    <a:pt x="8907" y="6413"/>
                    <a:pt x="8913" y="6416"/>
                  </a:cubicBezTo>
                  <a:lnTo>
                    <a:pt x="8913" y="6416"/>
                  </a:lnTo>
                  <a:cubicBezTo>
                    <a:pt x="8888" y="6410"/>
                    <a:pt x="8883" y="6408"/>
                    <a:pt x="8878" y="6408"/>
                  </a:cubicBezTo>
                  <a:cubicBezTo>
                    <a:pt x="8874" y="6408"/>
                    <a:pt x="8871" y="6411"/>
                    <a:pt x="8847" y="6417"/>
                  </a:cubicBezTo>
                  <a:cubicBezTo>
                    <a:pt x="8871" y="6417"/>
                    <a:pt x="8895" y="6417"/>
                    <a:pt x="8919" y="6429"/>
                  </a:cubicBezTo>
                  <a:cubicBezTo>
                    <a:pt x="8903" y="6429"/>
                    <a:pt x="8871" y="6434"/>
                    <a:pt x="8848" y="6434"/>
                  </a:cubicBezTo>
                  <a:cubicBezTo>
                    <a:pt x="8837" y="6434"/>
                    <a:pt x="8827" y="6433"/>
                    <a:pt x="8823" y="6429"/>
                  </a:cubicBezTo>
                  <a:lnTo>
                    <a:pt x="8823" y="6429"/>
                  </a:lnTo>
                  <a:cubicBezTo>
                    <a:pt x="8829" y="6435"/>
                    <a:pt x="8841" y="6435"/>
                    <a:pt x="8855" y="6435"/>
                  </a:cubicBezTo>
                  <a:cubicBezTo>
                    <a:pt x="8868" y="6435"/>
                    <a:pt x="8883" y="6435"/>
                    <a:pt x="8895" y="6440"/>
                  </a:cubicBezTo>
                  <a:cubicBezTo>
                    <a:pt x="8831" y="6440"/>
                    <a:pt x="8884" y="6456"/>
                    <a:pt x="8881" y="6456"/>
                  </a:cubicBezTo>
                  <a:cubicBezTo>
                    <a:pt x="8879" y="6456"/>
                    <a:pt x="8870" y="6454"/>
                    <a:pt x="8846" y="6448"/>
                  </a:cubicBezTo>
                  <a:lnTo>
                    <a:pt x="8846" y="6448"/>
                  </a:lnTo>
                  <a:cubicBezTo>
                    <a:pt x="8844" y="6450"/>
                    <a:pt x="8835" y="6452"/>
                    <a:pt x="8812" y="6452"/>
                  </a:cubicBezTo>
                  <a:lnTo>
                    <a:pt x="8812" y="6452"/>
                  </a:lnTo>
                  <a:cubicBezTo>
                    <a:pt x="8807" y="6450"/>
                    <a:pt x="8802" y="6449"/>
                    <a:pt x="8797" y="6449"/>
                  </a:cubicBezTo>
                  <a:cubicBezTo>
                    <a:pt x="8793" y="6449"/>
                    <a:pt x="8790" y="6450"/>
                    <a:pt x="8788" y="6452"/>
                  </a:cubicBezTo>
                  <a:cubicBezTo>
                    <a:pt x="8797" y="6452"/>
                    <a:pt x="8805" y="6452"/>
                    <a:pt x="8812" y="6452"/>
                  </a:cubicBezTo>
                  <a:lnTo>
                    <a:pt x="8812" y="6452"/>
                  </a:lnTo>
                  <a:cubicBezTo>
                    <a:pt x="8826" y="6457"/>
                    <a:pt x="8840" y="6464"/>
                    <a:pt x="8847" y="6464"/>
                  </a:cubicBezTo>
                  <a:cubicBezTo>
                    <a:pt x="8823" y="6464"/>
                    <a:pt x="8823" y="6476"/>
                    <a:pt x="8835" y="6476"/>
                  </a:cubicBezTo>
                  <a:lnTo>
                    <a:pt x="8788" y="6476"/>
                  </a:lnTo>
                  <a:cubicBezTo>
                    <a:pt x="8811" y="6476"/>
                    <a:pt x="8847" y="6488"/>
                    <a:pt x="8871" y="6488"/>
                  </a:cubicBezTo>
                  <a:lnTo>
                    <a:pt x="8811" y="6488"/>
                  </a:lnTo>
                  <a:cubicBezTo>
                    <a:pt x="8930" y="6500"/>
                    <a:pt x="8764" y="6500"/>
                    <a:pt x="8740" y="6500"/>
                  </a:cubicBezTo>
                  <a:cubicBezTo>
                    <a:pt x="8799" y="6500"/>
                    <a:pt x="8811" y="6512"/>
                    <a:pt x="8859" y="6512"/>
                  </a:cubicBezTo>
                  <a:lnTo>
                    <a:pt x="8835" y="6512"/>
                  </a:lnTo>
                  <a:cubicBezTo>
                    <a:pt x="8813" y="6512"/>
                    <a:pt x="8841" y="6516"/>
                    <a:pt x="8866" y="6520"/>
                  </a:cubicBezTo>
                  <a:lnTo>
                    <a:pt x="8866" y="6520"/>
                  </a:lnTo>
                  <a:cubicBezTo>
                    <a:pt x="8869" y="6518"/>
                    <a:pt x="8872" y="6517"/>
                    <a:pt x="8872" y="6517"/>
                  </a:cubicBezTo>
                  <a:lnTo>
                    <a:pt x="8872" y="6517"/>
                  </a:lnTo>
                  <a:cubicBezTo>
                    <a:pt x="8872" y="6517"/>
                    <a:pt x="8871" y="6518"/>
                    <a:pt x="8866" y="6520"/>
                  </a:cubicBezTo>
                  <a:lnTo>
                    <a:pt x="8866" y="6520"/>
                  </a:lnTo>
                  <a:cubicBezTo>
                    <a:pt x="8866" y="6520"/>
                    <a:pt x="8866" y="6520"/>
                    <a:pt x="8866" y="6520"/>
                  </a:cubicBezTo>
                  <a:lnTo>
                    <a:pt x="8866" y="6520"/>
                  </a:lnTo>
                  <a:cubicBezTo>
                    <a:pt x="8863" y="6521"/>
                    <a:pt x="8861" y="6522"/>
                    <a:pt x="8859" y="6524"/>
                  </a:cubicBezTo>
                  <a:lnTo>
                    <a:pt x="8859" y="6524"/>
                  </a:lnTo>
                  <a:cubicBezTo>
                    <a:pt x="8862" y="6522"/>
                    <a:pt x="8865" y="6521"/>
                    <a:pt x="8866" y="6520"/>
                  </a:cubicBezTo>
                  <a:lnTo>
                    <a:pt x="8866" y="6520"/>
                  </a:lnTo>
                  <a:cubicBezTo>
                    <a:pt x="8881" y="6522"/>
                    <a:pt x="8895" y="6524"/>
                    <a:pt x="8895" y="6524"/>
                  </a:cubicBezTo>
                  <a:cubicBezTo>
                    <a:pt x="8885" y="6526"/>
                    <a:pt x="8878" y="6528"/>
                    <a:pt x="8872" y="6529"/>
                  </a:cubicBezTo>
                  <a:lnTo>
                    <a:pt x="8872" y="6529"/>
                  </a:lnTo>
                  <a:cubicBezTo>
                    <a:pt x="8871" y="6528"/>
                    <a:pt x="8867" y="6526"/>
                    <a:pt x="8859" y="6524"/>
                  </a:cubicBezTo>
                  <a:lnTo>
                    <a:pt x="8859" y="6524"/>
                  </a:lnTo>
                  <a:cubicBezTo>
                    <a:pt x="8854" y="6527"/>
                    <a:pt x="8851" y="6531"/>
                    <a:pt x="8858" y="6531"/>
                  </a:cubicBezTo>
                  <a:cubicBezTo>
                    <a:pt x="8861" y="6531"/>
                    <a:pt x="8865" y="6530"/>
                    <a:pt x="8872" y="6529"/>
                  </a:cubicBezTo>
                  <a:lnTo>
                    <a:pt x="8872" y="6529"/>
                  </a:lnTo>
                  <a:cubicBezTo>
                    <a:pt x="8873" y="6531"/>
                    <a:pt x="8870" y="6531"/>
                    <a:pt x="8865" y="6532"/>
                  </a:cubicBezTo>
                  <a:lnTo>
                    <a:pt x="8865" y="6532"/>
                  </a:lnTo>
                  <a:cubicBezTo>
                    <a:pt x="8810" y="6528"/>
                    <a:pt x="8785" y="6527"/>
                    <a:pt x="8776" y="6527"/>
                  </a:cubicBezTo>
                  <a:cubicBezTo>
                    <a:pt x="8759" y="6527"/>
                    <a:pt x="8818" y="6532"/>
                    <a:pt x="8851" y="6532"/>
                  </a:cubicBezTo>
                  <a:cubicBezTo>
                    <a:pt x="8856" y="6532"/>
                    <a:pt x="8861" y="6532"/>
                    <a:pt x="8865" y="6532"/>
                  </a:cubicBezTo>
                  <a:lnTo>
                    <a:pt x="8865" y="6532"/>
                  </a:lnTo>
                  <a:cubicBezTo>
                    <a:pt x="8880" y="6533"/>
                    <a:pt x="8898" y="6534"/>
                    <a:pt x="8919" y="6536"/>
                  </a:cubicBezTo>
                  <a:cubicBezTo>
                    <a:pt x="8883" y="6536"/>
                    <a:pt x="8883" y="6536"/>
                    <a:pt x="8919" y="6548"/>
                  </a:cubicBezTo>
                  <a:cubicBezTo>
                    <a:pt x="8823" y="6548"/>
                    <a:pt x="8859" y="6548"/>
                    <a:pt x="8752" y="6560"/>
                  </a:cubicBezTo>
                  <a:cubicBezTo>
                    <a:pt x="8784" y="6560"/>
                    <a:pt x="8810" y="6554"/>
                    <a:pt x="8838" y="6554"/>
                  </a:cubicBezTo>
                  <a:cubicBezTo>
                    <a:pt x="8852" y="6554"/>
                    <a:pt x="8867" y="6556"/>
                    <a:pt x="8883" y="6560"/>
                  </a:cubicBezTo>
                  <a:lnTo>
                    <a:pt x="8799" y="6560"/>
                  </a:lnTo>
                  <a:cubicBezTo>
                    <a:pt x="8829" y="6565"/>
                    <a:pt x="8846" y="6569"/>
                    <a:pt x="8855" y="6571"/>
                  </a:cubicBezTo>
                  <a:lnTo>
                    <a:pt x="8859" y="6571"/>
                  </a:lnTo>
                  <a:cubicBezTo>
                    <a:pt x="8859" y="6572"/>
                    <a:pt x="8859" y="6572"/>
                    <a:pt x="8858" y="6573"/>
                  </a:cubicBezTo>
                  <a:lnTo>
                    <a:pt x="8858" y="6573"/>
                  </a:lnTo>
                  <a:cubicBezTo>
                    <a:pt x="8857" y="6572"/>
                    <a:pt x="8856" y="6572"/>
                    <a:pt x="8855" y="6571"/>
                  </a:cubicBezTo>
                  <a:lnTo>
                    <a:pt x="8788" y="6571"/>
                  </a:lnTo>
                  <a:cubicBezTo>
                    <a:pt x="8811" y="6571"/>
                    <a:pt x="8844" y="6574"/>
                    <a:pt x="8856" y="6574"/>
                  </a:cubicBezTo>
                  <a:cubicBezTo>
                    <a:pt x="8857" y="6574"/>
                    <a:pt x="8857" y="6574"/>
                    <a:pt x="8858" y="6574"/>
                  </a:cubicBezTo>
                  <a:lnTo>
                    <a:pt x="8858" y="6574"/>
                  </a:lnTo>
                  <a:cubicBezTo>
                    <a:pt x="8852" y="6586"/>
                    <a:pt x="8854" y="6591"/>
                    <a:pt x="8863" y="6591"/>
                  </a:cubicBezTo>
                  <a:cubicBezTo>
                    <a:pt x="8869" y="6591"/>
                    <a:pt x="8880" y="6588"/>
                    <a:pt x="8895" y="6583"/>
                  </a:cubicBezTo>
                  <a:lnTo>
                    <a:pt x="8895" y="6583"/>
                  </a:lnTo>
                  <a:cubicBezTo>
                    <a:pt x="8853" y="6597"/>
                    <a:pt x="8860" y="6603"/>
                    <a:pt x="8880" y="6603"/>
                  </a:cubicBezTo>
                  <a:cubicBezTo>
                    <a:pt x="8889" y="6603"/>
                    <a:pt x="8900" y="6602"/>
                    <a:pt x="8910" y="6600"/>
                  </a:cubicBezTo>
                  <a:lnTo>
                    <a:pt x="8910" y="6600"/>
                  </a:lnTo>
                  <a:cubicBezTo>
                    <a:pt x="8898" y="6604"/>
                    <a:pt x="8894" y="6606"/>
                    <a:pt x="8894" y="6607"/>
                  </a:cubicBezTo>
                  <a:lnTo>
                    <a:pt x="8894" y="6607"/>
                  </a:lnTo>
                  <a:cubicBezTo>
                    <a:pt x="8886" y="6607"/>
                    <a:pt x="8874" y="6607"/>
                    <a:pt x="8859" y="6607"/>
                  </a:cubicBezTo>
                  <a:cubicBezTo>
                    <a:pt x="8895" y="6619"/>
                    <a:pt x="8919" y="6619"/>
                    <a:pt x="8942" y="6619"/>
                  </a:cubicBezTo>
                  <a:lnTo>
                    <a:pt x="8919" y="6619"/>
                  </a:lnTo>
                  <a:cubicBezTo>
                    <a:pt x="8966" y="6619"/>
                    <a:pt x="9038" y="6631"/>
                    <a:pt x="9097" y="6631"/>
                  </a:cubicBezTo>
                  <a:cubicBezTo>
                    <a:pt x="9065" y="6635"/>
                    <a:pt x="9047" y="6636"/>
                    <a:pt x="9033" y="6636"/>
                  </a:cubicBezTo>
                  <a:cubicBezTo>
                    <a:pt x="9005" y="6636"/>
                    <a:pt x="8994" y="6631"/>
                    <a:pt x="8930" y="6631"/>
                  </a:cubicBezTo>
                  <a:lnTo>
                    <a:pt x="8883" y="6631"/>
                  </a:lnTo>
                  <a:cubicBezTo>
                    <a:pt x="8883" y="6634"/>
                    <a:pt x="8885" y="6635"/>
                    <a:pt x="8887" y="6635"/>
                  </a:cubicBezTo>
                  <a:cubicBezTo>
                    <a:pt x="8888" y="6635"/>
                    <a:pt x="8888" y="6634"/>
                    <a:pt x="8889" y="6634"/>
                  </a:cubicBezTo>
                  <a:lnTo>
                    <a:pt x="8889" y="6634"/>
                  </a:lnTo>
                  <a:cubicBezTo>
                    <a:pt x="8885" y="6636"/>
                    <a:pt x="8879" y="6639"/>
                    <a:pt x="8871" y="6643"/>
                  </a:cubicBezTo>
                  <a:cubicBezTo>
                    <a:pt x="8919" y="6643"/>
                    <a:pt x="8978" y="6655"/>
                    <a:pt x="9026" y="6655"/>
                  </a:cubicBezTo>
                  <a:cubicBezTo>
                    <a:pt x="8847" y="6655"/>
                    <a:pt x="8978" y="6655"/>
                    <a:pt x="8871" y="6643"/>
                  </a:cubicBezTo>
                  <a:lnTo>
                    <a:pt x="8871" y="6643"/>
                  </a:lnTo>
                  <a:cubicBezTo>
                    <a:pt x="8883" y="6655"/>
                    <a:pt x="8895" y="6655"/>
                    <a:pt x="8919" y="6655"/>
                  </a:cubicBezTo>
                  <a:lnTo>
                    <a:pt x="8871" y="6655"/>
                  </a:lnTo>
                  <a:cubicBezTo>
                    <a:pt x="8888" y="6655"/>
                    <a:pt x="8905" y="6655"/>
                    <a:pt x="8921" y="6659"/>
                  </a:cubicBezTo>
                  <a:lnTo>
                    <a:pt x="8921" y="6659"/>
                  </a:lnTo>
                  <a:cubicBezTo>
                    <a:pt x="8921" y="6659"/>
                    <a:pt x="8920" y="6659"/>
                    <a:pt x="8919" y="6659"/>
                  </a:cubicBezTo>
                  <a:cubicBezTo>
                    <a:pt x="8912" y="6659"/>
                    <a:pt x="8905" y="6662"/>
                    <a:pt x="8895" y="6667"/>
                  </a:cubicBezTo>
                  <a:lnTo>
                    <a:pt x="8935" y="6667"/>
                  </a:lnTo>
                  <a:cubicBezTo>
                    <a:pt x="8932" y="6664"/>
                    <a:pt x="8930" y="6662"/>
                    <a:pt x="8927" y="6661"/>
                  </a:cubicBezTo>
                  <a:lnTo>
                    <a:pt x="8927" y="6661"/>
                  </a:lnTo>
                  <a:cubicBezTo>
                    <a:pt x="8932" y="6662"/>
                    <a:pt x="8937" y="6664"/>
                    <a:pt x="8942" y="6667"/>
                  </a:cubicBezTo>
                  <a:lnTo>
                    <a:pt x="8935" y="6667"/>
                  </a:lnTo>
                  <a:cubicBezTo>
                    <a:pt x="8937" y="6670"/>
                    <a:pt x="8940" y="6674"/>
                    <a:pt x="8942" y="6679"/>
                  </a:cubicBezTo>
                  <a:cubicBezTo>
                    <a:pt x="8938" y="6675"/>
                    <a:pt x="8937" y="6673"/>
                    <a:pt x="8936" y="6673"/>
                  </a:cubicBezTo>
                  <a:cubicBezTo>
                    <a:pt x="8934" y="6673"/>
                    <a:pt x="8934" y="6679"/>
                    <a:pt x="8919" y="6679"/>
                  </a:cubicBezTo>
                  <a:cubicBezTo>
                    <a:pt x="8895" y="6702"/>
                    <a:pt x="9038" y="6702"/>
                    <a:pt x="8978" y="6702"/>
                  </a:cubicBezTo>
                  <a:lnTo>
                    <a:pt x="8883" y="6702"/>
                  </a:lnTo>
                  <a:cubicBezTo>
                    <a:pt x="8954" y="6702"/>
                    <a:pt x="9026" y="6702"/>
                    <a:pt x="9097" y="6714"/>
                  </a:cubicBezTo>
                  <a:cubicBezTo>
                    <a:pt x="9026" y="6714"/>
                    <a:pt x="8954" y="6714"/>
                    <a:pt x="8883" y="6702"/>
                  </a:cubicBezTo>
                  <a:lnTo>
                    <a:pt x="8883" y="6702"/>
                  </a:lnTo>
                  <a:cubicBezTo>
                    <a:pt x="8883" y="6714"/>
                    <a:pt x="8966" y="6714"/>
                    <a:pt x="8966" y="6714"/>
                  </a:cubicBezTo>
                  <a:cubicBezTo>
                    <a:pt x="8942" y="6714"/>
                    <a:pt x="8919" y="6714"/>
                    <a:pt x="8883" y="6726"/>
                  </a:cubicBezTo>
                  <a:cubicBezTo>
                    <a:pt x="8895" y="6722"/>
                    <a:pt x="8907" y="6721"/>
                    <a:pt x="8918" y="6721"/>
                  </a:cubicBezTo>
                  <a:cubicBezTo>
                    <a:pt x="8941" y="6721"/>
                    <a:pt x="8962" y="6726"/>
                    <a:pt x="8978" y="6726"/>
                  </a:cubicBezTo>
                  <a:lnTo>
                    <a:pt x="8871" y="6726"/>
                  </a:lnTo>
                  <a:cubicBezTo>
                    <a:pt x="8883" y="6726"/>
                    <a:pt x="8883" y="6738"/>
                    <a:pt x="8883" y="6738"/>
                  </a:cubicBezTo>
                  <a:cubicBezTo>
                    <a:pt x="8896" y="6738"/>
                    <a:pt x="8935" y="6746"/>
                    <a:pt x="8967" y="6750"/>
                  </a:cubicBezTo>
                  <a:lnTo>
                    <a:pt x="8895" y="6750"/>
                  </a:lnTo>
                  <a:cubicBezTo>
                    <a:pt x="8920" y="6750"/>
                    <a:pt x="8945" y="6750"/>
                    <a:pt x="8970" y="6750"/>
                  </a:cubicBezTo>
                  <a:lnTo>
                    <a:pt x="8970" y="6750"/>
                  </a:lnTo>
                  <a:cubicBezTo>
                    <a:pt x="8983" y="6752"/>
                    <a:pt x="8994" y="6753"/>
                    <a:pt x="9002" y="6753"/>
                  </a:cubicBezTo>
                  <a:cubicBezTo>
                    <a:pt x="9008" y="6753"/>
                    <a:pt x="9012" y="6753"/>
                    <a:pt x="9013" y="6751"/>
                  </a:cubicBezTo>
                  <a:lnTo>
                    <a:pt x="9013" y="6751"/>
                  </a:lnTo>
                  <a:cubicBezTo>
                    <a:pt x="9057" y="6753"/>
                    <a:pt x="9101" y="6756"/>
                    <a:pt x="9145" y="6762"/>
                  </a:cubicBezTo>
                  <a:cubicBezTo>
                    <a:pt x="9109" y="6762"/>
                    <a:pt x="9109" y="6762"/>
                    <a:pt x="9145" y="6774"/>
                  </a:cubicBezTo>
                  <a:cubicBezTo>
                    <a:pt x="9069" y="6765"/>
                    <a:pt x="8987" y="6757"/>
                    <a:pt x="8908" y="6757"/>
                  </a:cubicBezTo>
                  <a:cubicBezTo>
                    <a:pt x="8875" y="6757"/>
                    <a:pt x="8843" y="6758"/>
                    <a:pt x="8811" y="6762"/>
                  </a:cubicBezTo>
                  <a:cubicBezTo>
                    <a:pt x="8835" y="6762"/>
                    <a:pt x="8871" y="6774"/>
                    <a:pt x="8907" y="6774"/>
                  </a:cubicBezTo>
                  <a:cubicBezTo>
                    <a:pt x="8883" y="6774"/>
                    <a:pt x="8871" y="6762"/>
                    <a:pt x="8847" y="6762"/>
                  </a:cubicBezTo>
                  <a:cubicBezTo>
                    <a:pt x="8895" y="6762"/>
                    <a:pt x="8942" y="6762"/>
                    <a:pt x="8990" y="6774"/>
                  </a:cubicBezTo>
                  <a:lnTo>
                    <a:pt x="8883" y="6774"/>
                  </a:lnTo>
                  <a:cubicBezTo>
                    <a:pt x="8895" y="6780"/>
                    <a:pt x="8901" y="6783"/>
                    <a:pt x="8899" y="6783"/>
                  </a:cubicBezTo>
                  <a:cubicBezTo>
                    <a:pt x="8898" y="6783"/>
                    <a:pt x="8889" y="6780"/>
                    <a:pt x="8871" y="6774"/>
                  </a:cubicBezTo>
                  <a:lnTo>
                    <a:pt x="8871" y="6774"/>
                  </a:lnTo>
                  <a:cubicBezTo>
                    <a:pt x="8883" y="6786"/>
                    <a:pt x="8895" y="6786"/>
                    <a:pt x="8907" y="6786"/>
                  </a:cubicBezTo>
                  <a:cubicBezTo>
                    <a:pt x="8897" y="6786"/>
                    <a:pt x="8878" y="6794"/>
                    <a:pt x="8865" y="6797"/>
                  </a:cubicBezTo>
                  <a:lnTo>
                    <a:pt x="8865" y="6797"/>
                  </a:lnTo>
                  <a:cubicBezTo>
                    <a:pt x="8958" y="6786"/>
                    <a:pt x="9040" y="6786"/>
                    <a:pt x="9133" y="6786"/>
                  </a:cubicBezTo>
                  <a:cubicBezTo>
                    <a:pt x="9061" y="6798"/>
                    <a:pt x="8978" y="6798"/>
                    <a:pt x="8907" y="6798"/>
                  </a:cubicBezTo>
                  <a:cubicBezTo>
                    <a:pt x="9002" y="6810"/>
                    <a:pt x="8907" y="6810"/>
                    <a:pt x="8907" y="6810"/>
                  </a:cubicBezTo>
                  <a:cubicBezTo>
                    <a:pt x="8954" y="6810"/>
                    <a:pt x="9002" y="6810"/>
                    <a:pt x="9073" y="6821"/>
                  </a:cubicBezTo>
                  <a:cubicBezTo>
                    <a:pt x="9026" y="6821"/>
                    <a:pt x="9002" y="6845"/>
                    <a:pt x="8954" y="6845"/>
                  </a:cubicBezTo>
                  <a:lnTo>
                    <a:pt x="8919" y="6845"/>
                  </a:lnTo>
                  <a:cubicBezTo>
                    <a:pt x="8903" y="6845"/>
                    <a:pt x="8977" y="6851"/>
                    <a:pt x="8996" y="6851"/>
                  </a:cubicBezTo>
                  <a:cubicBezTo>
                    <a:pt x="9006" y="6851"/>
                    <a:pt x="9002" y="6849"/>
                    <a:pt x="8966" y="6845"/>
                  </a:cubicBezTo>
                  <a:cubicBezTo>
                    <a:pt x="9026" y="6845"/>
                    <a:pt x="9073" y="6845"/>
                    <a:pt x="9133" y="6857"/>
                  </a:cubicBezTo>
                  <a:lnTo>
                    <a:pt x="9097" y="6857"/>
                  </a:lnTo>
                  <a:cubicBezTo>
                    <a:pt x="9097" y="6857"/>
                    <a:pt x="9192" y="6869"/>
                    <a:pt x="9157" y="6869"/>
                  </a:cubicBezTo>
                  <a:cubicBezTo>
                    <a:pt x="9100" y="6874"/>
                    <a:pt x="9058" y="6878"/>
                    <a:pt x="9027" y="6881"/>
                  </a:cubicBezTo>
                  <a:lnTo>
                    <a:pt x="9027" y="6881"/>
                  </a:lnTo>
                  <a:cubicBezTo>
                    <a:pt x="9028" y="6880"/>
                    <a:pt x="9029" y="6880"/>
                    <a:pt x="9029" y="6880"/>
                  </a:cubicBezTo>
                  <a:lnTo>
                    <a:pt x="9029" y="6880"/>
                  </a:lnTo>
                  <a:cubicBezTo>
                    <a:pt x="9023" y="6881"/>
                    <a:pt x="9015" y="6882"/>
                    <a:pt x="9008" y="6883"/>
                  </a:cubicBezTo>
                  <a:lnTo>
                    <a:pt x="9008" y="6883"/>
                  </a:lnTo>
                  <a:cubicBezTo>
                    <a:pt x="9014" y="6882"/>
                    <a:pt x="9020" y="6881"/>
                    <a:pt x="9027" y="6881"/>
                  </a:cubicBezTo>
                  <a:lnTo>
                    <a:pt x="9027" y="6881"/>
                  </a:lnTo>
                  <a:cubicBezTo>
                    <a:pt x="9019" y="6884"/>
                    <a:pt x="9010" y="6889"/>
                    <a:pt x="9002" y="6893"/>
                  </a:cubicBezTo>
                  <a:cubicBezTo>
                    <a:pt x="9024" y="6893"/>
                    <a:pt x="9059" y="6897"/>
                    <a:pt x="9091" y="6901"/>
                  </a:cubicBezTo>
                  <a:lnTo>
                    <a:pt x="9091" y="6901"/>
                  </a:lnTo>
                  <a:cubicBezTo>
                    <a:pt x="9089" y="6902"/>
                    <a:pt x="9087" y="6903"/>
                    <a:pt x="9085" y="6905"/>
                  </a:cubicBezTo>
                  <a:cubicBezTo>
                    <a:pt x="9088" y="6903"/>
                    <a:pt x="9091" y="6902"/>
                    <a:pt x="9094" y="6901"/>
                  </a:cubicBezTo>
                  <a:lnTo>
                    <a:pt x="9094" y="6901"/>
                  </a:lnTo>
                  <a:cubicBezTo>
                    <a:pt x="9099" y="6902"/>
                    <a:pt x="9103" y="6902"/>
                    <a:pt x="9107" y="6902"/>
                  </a:cubicBezTo>
                  <a:lnTo>
                    <a:pt x="9107" y="6902"/>
                  </a:lnTo>
                  <a:cubicBezTo>
                    <a:pt x="9107" y="6901"/>
                    <a:pt x="9104" y="6900"/>
                    <a:pt x="9099" y="6900"/>
                  </a:cubicBezTo>
                  <a:lnTo>
                    <a:pt x="9099" y="6900"/>
                  </a:lnTo>
                  <a:cubicBezTo>
                    <a:pt x="9108" y="6897"/>
                    <a:pt x="9117" y="6896"/>
                    <a:pt x="9127" y="6896"/>
                  </a:cubicBezTo>
                  <a:cubicBezTo>
                    <a:pt x="9149" y="6896"/>
                    <a:pt x="9174" y="6901"/>
                    <a:pt x="9197" y="6905"/>
                  </a:cubicBezTo>
                  <a:lnTo>
                    <a:pt x="9197" y="6905"/>
                  </a:lnTo>
                  <a:cubicBezTo>
                    <a:pt x="9216" y="6904"/>
                    <a:pt x="9236" y="6902"/>
                    <a:pt x="9264" y="6893"/>
                  </a:cubicBezTo>
                  <a:cubicBezTo>
                    <a:pt x="9228" y="6893"/>
                    <a:pt x="9192" y="6893"/>
                    <a:pt x="9145" y="6881"/>
                  </a:cubicBezTo>
                  <a:lnTo>
                    <a:pt x="9157" y="6881"/>
                  </a:lnTo>
                  <a:cubicBezTo>
                    <a:pt x="8811" y="6881"/>
                    <a:pt x="9311" y="6881"/>
                    <a:pt x="9240" y="6869"/>
                  </a:cubicBezTo>
                  <a:lnTo>
                    <a:pt x="9228" y="6869"/>
                  </a:lnTo>
                  <a:cubicBezTo>
                    <a:pt x="9228" y="6869"/>
                    <a:pt x="9192" y="6857"/>
                    <a:pt x="9204" y="6845"/>
                  </a:cubicBezTo>
                  <a:cubicBezTo>
                    <a:pt x="9204" y="6821"/>
                    <a:pt x="9264" y="6821"/>
                    <a:pt x="9288" y="6810"/>
                  </a:cubicBezTo>
                  <a:cubicBezTo>
                    <a:pt x="9288" y="6810"/>
                    <a:pt x="9192" y="6786"/>
                    <a:pt x="9180" y="6786"/>
                  </a:cubicBezTo>
                  <a:cubicBezTo>
                    <a:pt x="9180" y="6786"/>
                    <a:pt x="9216" y="6762"/>
                    <a:pt x="9228" y="6762"/>
                  </a:cubicBezTo>
                  <a:cubicBezTo>
                    <a:pt x="9192" y="6750"/>
                    <a:pt x="9192" y="6750"/>
                    <a:pt x="9228" y="6750"/>
                  </a:cubicBezTo>
                  <a:cubicBezTo>
                    <a:pt x="9216" y="6750"/>
                    <a:pt x="9204" y="6750"/>
                    <a:pt x="9192" y="6738"/>
                  </a:cubicBezTo>
                  <a:lnTo>
                    <a:pt x="9204" y="6738"/>
                  </a:lnTo>
                  <a:cubicBezTo>
                    <a:pt x="9169" y="6726"/>
                    <a:pt x="9145" y="6726"/>
                    <a:pt x="9121" y="6726"/>
                  </a:cubicBezTo>
                  <a:cubicBezTo>
                    <a:pt x="9133" y="6726"/>
                    <a:pt x="9133" y="6726"/>
                    <a:pt x="9121" y="6714"/>
                  </a:cubicBezTo>
                  <a:lnTo>
                    <a:pt x="9109" y="6714"/>
                  </a:lnTo>
                  <a:cubicBezTo>
                    <a:pt x="9186" y="6702"/>
                    <a:pt x="9198" y="6699"/>
                    <a:pt x="9185" y="6699"/>
                  </a:cubicBezTo>
                  <a:cubicBezTo>
                    <a:pt x="9177" y="6699"/>
                    <a:pt x="9161" y="6700"/>
                    <a:pt x="9144" y="6701"/>
                  </a:cubicBezTo>
                  <a:lnTo>
                    <a:pt x="9144" y="6701"/>
                  </a:lnTo>
                  <a:cubicBezTo>
                    <a:pt x="9133" y="6678"/>
                    <a:pt x="9146" y="6666"/>
                    <a:pt x="9192" y="6655"/>
                  </a:cubicBezTo>
                  <a:lnTo>
                    <a:pt x="9192" y="6655"/>
                  </a:lnTo>
                  <a:cubicBezTo>
                    <a:pt x="9187" y="6655"/>
                    <a:pt x="9182" y="6656"/>
                    <a:pt x="9177" y="6656"/>
                  </a:cubicBezTo>
                  <a:lnTo>
                    <a:pt x="9177" y="6656"/>
                  </a:lnTo>
                  <a:cubicBezTo>
                    <a:pt x="9179" y="6656"/>
                    <a:pt x="9175" y="6655"/>
                    <a:pt x="9157" y="6655"/>
                  </a:cubicBezTo>
                  <a:cubicBezTo>
                    <a:pt x="9311" y="6643"/>
                    <a:pt x="9097" y="6643"/>
                    <a:pt x="9228" y="6643"/>
                  </a:cubicBezTo>
                  <a:cubicBezTo>
                    <a:pt x="9225" y="6640"/>
                    <a:pt x="9223" y="6638"/>
                    <a:pt x="9222" y="6637"/>
                  </a:cubicBezTo>
                  <a:lnTo>
                    <a:pt x="9222" y="6637"/>
                  </a:lnTo>
                  <a:cubicBezTo>
                    <a:pt x="9232" y="6638"/>
                    <a:pt x="9242" y="6640"/>
                    <a:pt x="9252" y="6643"/>
                  </a:cubicBezTo>
                  <a:cubicBezTo>
                    <a:pt x="9234" y="6637"/>
                    <a:pt x="9225" y="6634"/>
                    <a:pt x="9222" y="6634"/>
                  </a:cubicBezTo>
                  <a:lnTo>
                    <a:pt x="9222" y="6634"/>
                  </a:lnTo>
                  <a:cubicBezTo>
                    <a:pt x="9221" y="6634"/>
                    <a:pt x="9221" y="6635"/>
                    <a:pt x="9222" y="6637"/>
                  </a:cubicBezTo>
                  <a:lnTo>
                    <a:pt x="9222" y="6637"/>
                  </a:lnTo>
                  <a:cubicBezTo>
                    <a:pt x="9196" y="6632"/>
                    <a:pt x="9172" y="6631"/>
                    <a:pt x="9146" y="6631"/>
                  </a:cubicBezTo>
                  <a:lnTo>
                    <a:pt x="9146" y="6631"/>
                  </a:lnTo>
                  <a:cubicBezTo>
                    <a:pt x="9153" y="6628"/>
                    <a:pt x="9160" y="6623"/>
                    <a:pt x="9169" y="6619"/>
                  </a:cubicBezTo>
                  <a:cubicBezTo>
                    <a:pt x="9169" y="6619"/>
                    <a:pt x="9109" y="6595"/>
                    <a:pt x="9097" y="6595"/>
                  </a:cubicBezTo>
                  <a:cubicBezTo>
                    <a:pt x="9109" y="6595"/>
                    <a:pt x="9133" y="6583"/>
                    <a:pt x="9145" y="6583"/>
                  </a:cubicBezTo>
                  <a:lnTo>
                    <a:pt x="9085" y="6583"/>
                  </a:lnTo>
                  <a:cubicBezTo>
                    <a:pt x="9109" y="6577"/>
                    <a:pt x="9118" y="6577"/>
                    <a:pt x="9118" y="6577"/>
                  </a:cubicBezTo>
                  <a:cubicBezTo>
                    <a:pt x="9118" y="6577"/>
                    <a:pt x="9109" y="6577"/>
                    <a:pt x="9097" y="6571"/>
                  </a:cubicBezTo>
                  <a:lnTo>
                    <a:pt x="9097" y="6571"/>
                  </a:lnTo>
                  <a:cubicBezTo>
                    <a:pt x="9107" y="6574"/>
                    <a:pt x="9116" y="6575"/>
                    <a:pt x="9126" y="6575"/>
                  </a:cubicBezTo>
                  <a:cubicBezTo>
                    <a:pt x="9164" y="6575"/>
                    <a:pt x="9202" y="6560"/>
                    <a:pt x="9240" y="6560"/>
                  </a:cubicBezTo>
                  <a:cubicBezTo>
                    <a:pt x="9216" y="6560"/>
                    <a:pt x="9192" y="6548"/>
                    <a:pt x="9157" y="6536"/>
                  </a:cubicBezTo>
                  <a:lnTo>
                    <a:pt x="9177" y="6536"/>
                  </a:lnTo>
                  <a:cubicBezTo>
                    <a:pt x="9172" y="6530"/>
                    <a:pt x="9163" y="6519"/>
                    <a:pt x="9121" y="6512"/>
                  </a:cubicBezTo>
                  <a:cubicBezTo>
                    <a:pt x="9239" y="6512"/>
                    <a:pt x="9154" y="6512"/>
                    <a:pt x="9136" y="6503"/>
                  </a:cubicBezTo>
                  <a:lnTo>
                    <a:pt x="9136" y="6503"/>
                  </a:lnTo>
                  <a:cubicBezTo>
                    <a:pt x="9137" y="6503"/>
                    <a:pt x="9137" y="6503"/>
                    <a:pt x="9138" y="6503"/>
                  </a:cubicBezTo>
                  <a:cubicBezTo>
                    <a:pt x="9150" y="6503"/>
                    <a:pt x="9180" y="6488"/>
                    <a:pt x="9180" y="6488"/>
                  </a:cubicBezTo>
                  <a:cubicBezTo>
                    <a:pt x="9169" y="6476"/>
                    <a:pt x="9157" y="6476"/>
                    <a:pt x="9133" y="6476"/>
                  </a:cubicBezTo>
                  <a:cubicBezTo>
                    <a:pt x="9169" y="6476"/>
                    <a:pt x="9216" y="6476"/>
                    <a:pt x="9121" y="6464"/>
                  </a:cubicBezTo>
                  <a:cubicBezTo>
                    <a:pt x="9152" y="6454"/>
                    <a:pt x="9182" y="6426"/>
                    <a:pt x="9206" y="6426"/>
                  </a:cubicBezTo>
                  <a:cubicBezTo>
                    <a:pt x="9206" y="6426"/>
                    <a:pt x="9206" y="6426"/>
                    <a:pt x="9206" y="6426"/>
                  </a:cubicBezTo>
                  <a:lnTo>
                    <a:pt x="9206" y="6426"/>
                  </a:lnTo>
                  <a:cubicBezTo>
                    <a:pt x="9183" y="6421"/>
                    <a:pt x="9154" y="6416"/>
                    <a:pt x="9125" y="6413"/>
                  </a:cubicBezTo>
                  <a:lnTo>
                    <a:pt x="9125" y="6413"/>
                  </a:lnTo>
                  <a:cubicBezTo>
                    <a:pt x="9157" y="6404"/>
                    <a:pt x="9186" y="6387"/>
                    <a:pt x="9192" y="6357"/>
                  </a:cubicBezTo>
                  <a:lnTo>
                    <a:pt x="9180" y="6357"/>
                  </a:lnTo>
                  <a:cubicBezTo>
                    <a:pt x="9180" y="6352"/>
                    <a:pt x="9178" y="6349"/>
                    <a:pt x="9174" y="6348"/>
                  </a:cubicBezTo>
                  <a:lnTo>
                    <a:pt x="9174" y="6348"/>
                  </a:lnTo>
                  <a:cubicBezTo>
                    <a:pt x="9176" y="6348"/>
                    <a:pt x="9178" y="6348"/>
                    <a:pt x="9180" y="6348"/>
                  </a:cubicBezTo>
                  <a:cubicBezTo>
                    <a:pt x="9192" y="6348"/>
                    <a:pt x="9204" y="6351"/>
                    <a:pt x="9216" y="6357"/>
                  </a:cubicBezTo>
                  <a:cubicBezTo>
                    <a:pt x="9204" y="6345"/>
                    <a:pt x="9157" y="6345"/>
                    <a:pt x="9157" y="6345"/>
                  </a:cubicBezTo>
                  <a:cubicBezTo>
                    <a:pt x="9157" y="6345"/>
                    <a:pt x="9161" y="6345"/>
                    <a:pt x="9168" y="6345"/>
                  </a:cubicBezTo>
                  <a:lnTo>
                    <a:pt x="9168" y="6345"/>
                  </a:lnTo>
                  <a:cubicBezTo>
                    <a:pt x="9168" y="6345"/>
                    <a:pt x="9168" y="6345"/>
                    <a:pt x="9169" y="6345"/>
                  </a:cubicBezTo>
                  <a:lnTo>
                    <a:pt x="9169" y="6345"/>
                  </a:lnTo>
                  <a:lnTo>
                    <a:pt x="9169" y="6345"/>
                  </a:lnTo>
                  <a:cubicBezTo>
                    <a:pt x="9169" y="6345"/>
                    <a:pt x="9168" y="6345"/>
                    <a:pt x="9168" y="6345"/>
                  </a:cubicBezTo>
                  <a:lnTo>
                    <a:pt x="9168" y="6345"/>
                  </a:lnTo>
                  <a:cubicBezTo>
                    <a:pt x="9157" y="6333"/>
                    <a:pt x="9169" y="6333"/>
                    <a:pt x="9180" y="6333"/>
                  </a:cubicBezTo>
                  <a:lnTo>
                    <a:pt x="9109" y="6333"/>
                  </a:lnTo>
                  <a:cubicBezTo>
                    <a:pt x="9192" y="6333"/>
                    <a:pt x="9133" y="6309"/>
                    <a:pt x="9157" y="6309"/>
                  </a:cubicBezTo>
                  <a:cubicBezTo>
                    <a:pt x="9151" y="6309"/>
                    <a:pt x="9136" y="6301"/>
                    <a:pt x="9121" y="6295"/>
                  </a:cubicBezTo>
                  <a:lnTo>
                    <a:pt x="9121" y="6295"/>
                  </a:lnTo>
                  <a:cubicBezTo>
                    <a:pt x="9146" y="6291"/>
                    <a:pt x="9172" y="6286"/>
                    <a:pt x="9204" y="6286"/>
                  </a:cubicBezTo>
                  <a:cubicBezTo>
                    <a:pt x="9169" y="6274"/>
                    <a:pt x="9145" y="6274"/>
                    <a:pt x="9121" y="6274"/>
                  </a:cubicBezTo>
                  <a:cubicBezTo>
                    <a:pt x="9142" y="6263"/>
                    <a:pt x="9232" y="6252"/>
                    <a:pt x="9161" y="6241"/>
                  </a:cubicBezTo>
                  <a:lnTo>
                    <a:pt x="9161" y="6241"/>
                  </a:lnTo>
                  <a:cubicBezTo>
                    <a:pt x="9161" y="6241"/>
                    <a:pt x="9161" y="6241"/>
                    <a:pt x="9161" y="6241"/>
                  </a:cubicBezTo>
                  <a:cubicBezTo>
                    <a:pt x="9158" y="6241"/>
                    <a:pt x="9156" y="6241"/>
                    <a:pt x="9152" y="6240"/>
                  </a:cubicBezTo>
                  <a:lnTo>
                    <a:pt x="9152" y="6240"/>
                  </a:lnTo>
                  <a:cubicBezTo>
                    <a:pt x="9146" y="6240"/>
                    <a:pt x="9140" y="6239"/>
                    <a:pt x="9133" y="6238"/>
                  </a:cubicBezTo>
                  <a:lnTo>
                    <a:pt x="9145" y="6238"/>
                  </a:lnTo>
                  <a:cubicBezTo>
                    <a:pt x="9169" y="6226"/>
                    <a:pt x="9169" y="6214"/>
                    <a:pt x="9157" y="6202"/>
                  </a:cubicBezTo>
                  <a:lnTo>
                    <a:pt x="9157" y="6202"/>
                  </a:lnTo>
                  <a:cubicBezTo>
                    <a:pt x="9234" y="6220"/>
                    <a:pt x="9311" y="6226"/>
                    <a:pt x="9388" y="6226"/>
                  </a:cubicBezTo>
                  <a:cubicBezTo>
                    <a:pt x="9574" y="6226"/>
                    <a:pt x="9761" y="6190"/>
                    <a:pt x="9954" y="6190"/>
                  </a:cubicBezTo>
                  <a:cubicBezTo>
                    <a:pt x="9913" y="6211"/>
                    <a:pt x="9917" y="6216"/>
                    <a:pt x="9928" y="6216"/>
                  </a:cubicBezTo>
                  <a:cubicBezTo>
                    <a:pt x="9933" y="6216"/>
                    <a:pt x="9939" y="6215"/>
                    <a:pt x="9943" y="6214"/>
                  </a:cubicBezTo>
                  <a:lnTo>
                    <a:pt x="9990" y="6214"/>
                  </a:lnTo>
                  <a:cubicBezTo>
                    <a:pt x="9942" y="6214"/>
                    <a:pt x="9954" y="6226"/>
                    <a:pt x="9907" y="6226"/>
                  </a:cubicBezTo>
                  <a:lnTo>
                    <a:pt x="9936" y="6226"/>
                  </a:lnTo>
                  <a:cubicBezTo>
                    <a:pt x="9916" y="6231"/>
                    <a:pt x="9895" y="6238"/>
                    <a:pt x="9895" y="6238"/>
                  </a:cubicBezTo>
                  <a:cubicBezTo>
                    <a:pt x="9907" y="6250"/>
                    <a:pt x="9954" y="6286"/>
                    <a:pt x="9966" y="6286"/>
                  </a:cubicBezTo>
                  <a:cubicBezTo>
                    <a:pt x="9944" y="6291"/>
                    <a:pt x="9971" y="6300"/>
                    <a:pt x="9988" y="6304"/>
                  </a:cubicBezTo>
                  <a:lnTo>
                    <a:pt x="9988" y="6304"/>
                  </a:lnTo>
                  <a:cubicBezTo>
                    <a:pt x="9974" y="6302"/>
                    <a:pt x="9963" y="6301"/>
                    <a:pt x="9957" y="6301"/>
                  </a:cubicBezTo>
                  <a:cubicBezTo>
                    <a:pt x="9957" y="6301"/>
                    <a:pt x="9956" y="6301"/>
                    <a:pt x="9956" y="6301"/>
                  </a:cubicBezTo>
                  <a:lnTo>
                    <a:pt x="9956" y="6301"/>
                  </a:lnTo>
                  <a:cubicBezTo>
                    <a:pt x="9944" y="6299"/>
                    <a:pt x="9932" y="6298"/>
                    <a:pt x="9919" y="6298"/>
                  </a:cubicBezTo>
                  <a:cubicBezTo>
                    <a:pt x="9931" y="6299"/>
                    <a:pt x="9942" y="6301"/>
                    <a:pt x="9951" y="6302"/>
                  </a:cubicBezTo>
                  <a:lnTo>
                    <a:pt x="9951" y="6302"/>
                  </a:lnTo>
                  <a:cubicBezTo>
                    <a:pt x="9952" y="6302"/>
                    <a:pt x="9954" y="6302"/>
                    <a:pt x="9956" y="6301"/>
                  </a:cubicBezTo>
                  <a:lnTo>
                    <a:pt x="9956" y="6301"/>
                  </a:lnTo>
                  <a:cubicBezTo>
                    <a:pt x="9961" y="6302"/>
                    <a:pt x="9966" y="6304"/>
                    <a:pt x="9972" y="6305"/>
                  </a:cubicBezTo>
                  <a:lnTo>
                    <a:pt x="9972" y="6305"/>
                  </a:lnTo>
                  <a:cubicBezTo>
                    <a:pt x="9966" y="6304"/>
                    <a:pt x="9959" y="6303"/>
                    <a:pt x="9951" y="6302"/>
                  </a:cubicBezTo>
                  <a:lnTo>
                    <a:pt x="9951" y="6302"/>
                  </a:lnTo>
                  <a:cubicBezTo>
                    <a:pt x="9931" y="6305"/>
                    <a:pt x="9981" y="6325"/>
                    <a:pt x="9931" y="6333"/>
                  </a:cubicBezTo>
                  <a:lnTo>
                    <a:pt x="10038" y="6333"/>
                  </a:lnTo>
                  <a:cubicBezTo>
                    <a:pt x="10026" y="6333"/>
                    <a:pt x="9931" y="6333"/>
                    <a:pt x="9931" y="6345"/>
                  </a:cubicBezTo>
                  <a:cubicBezTo>
                    <a:pt x="9957" y="6345"/>
                    <a:pt x="9969" y="6353"/>
                    <a:pt x="9982" y="6357"/>
                  </a:cubicBezTo>
                  <a:lnTo>
                    <a:pt x="9895" y="6357"/>
                  </a:lnTo>
                  <a:cubicBezTo>
                    <a:pt x="10014" y="6357"/>
                    <a:pt x="9871" y="6357"/>
                    <a:pt x="9954" y="6369"/>
                  </a:cubicBezTo>
                  <a:cubicBezTo>
                    <a:pt x="9950" y="6369"/>
                    <a:pt x="9946" y="6369"/>
                    <a:pt x="9943" y="6369"/>
                  </a:cubicBezTo>
                  <a:lnTo>
                    <a:pt x="9943" y="6369"/>
                  </a:lnTo>
                  <a:cubicBezTo>
                    <a:pt x="9953" y="6381"/>
                    <a:pt x="9883" y="6393"/>
                    <a:pt x="9871" y="6393"/>
                  </a:cubicBezTo>
                  <a:cubicBezTo>
                    <a:pt x="9871" y="6393"/>
                    <a:pt x="9954" y="6405"/>
                    <a:pt x="9954" y="6405"/>
                  </a:cubicBezTo>
                  <a:lnTo>
                    <a:pt x="9919" y="6405"/>
                  </a:lnTo>
                  <a:cubicBezTo>
                    <a:pt x="9931" y="6405"/>
                    <a:pt x="9966" y="6417"/>
                    <a:pt x="9966" y="6417"/>
                  </a:cubicBezTo>
                  <a:cubicBezTo>
                    <a:pt x="9946" y="6413"/>
                    <a:pt x="9937" y="6411"/>
                    <a:pt x="9932" y="6411"/>
                  </a:cubicBezTo>
                  <a:cubicBezTo>
                    <a:pt x="9921" y="6411"/>
                    <a:pt x="9927" y="6417"/>
                    <a:pt x="9895" y="6417"/>
                  </a:cubicBezTo>
                  <a:lnTo>
                    <a:pt x="9907" y="6417"/>
                  </a:lnTo>
                  <a:cubicBezTo>
                    <a:pt x="9931" y="6417"/>
                    <a:pt x="9954" y="6417"/>
                    <a:pt x="9966" y="6429"/>
                  </a:cubicBezTo>
                  <a:cubicBezTo>
                    <a:pt x="9950" y="6429"/>
                    <a:pt x="9924" y="6434"/>
                    <a:pt x="9901" y="6434"/>
                  </a:cubicBezTo>
                  <a:cubicBezTo>
                    <a:pt x="9890" y="6434"/>
                    <a:pt x="9879" y="6433"/>
                    <a:pt x="9871" y="6429"/>
                  </a:cubicBezTo>
                  <a:lnTo>
                    <a:pt x="9871" y="6429"/>
                  </a:lnTo>
                  <a:cubicBezTo>
                    <a:pt x="9877" y="6435"/>
                    <a:pt x="9892" y="6435"/>
                    <a:pt x="9907" y="6435"/>
                  </a:cubicBezTo>
                  <a:cubicBezTo>
                    <a:pt x="9922" y="6435"/>
                    <a:pt x="9937" y="6435"/>
                    <a:pt x="9942" y="6440"/>
                  </a:cubicBezTo>
                  <a:cubicBezTo>
                    <a:pt x="9879" y="6440"/>
                    <a:pt x="9937" y="6456"/>
                    <a:pt x="9934" y="6456"/>
                  </a:cubicBezTo>
                  <a:cubicBezTo>
                    <a:pt x="9932" y="6456"/>
                    <a:pt x="9923" y="6454"/>
                    <a:pt x="9896" y="6448"/>
                  </a:cubicBezTo>
                  <a:lnTo>
                    <a:pt x="9896" y="6448"/>
                  </a:lnTo>
                  <a:cubicBezTo>
                    <a:pt x="9896" y="6450"/>
                    <a:pt x="9887" y="6452"/>
                    <a:pt x="9863" y="6452"/>
                  </a:cubicBezTo>
                  <a:lnTo>
                    <a:pt x="9863" y="6452"/>
                  </a:lnTo>
                  <a:cubicBezTo>
                    <a:pt x="9858" y="6450"/>
                    <a:pt x="9854" y="6449"/>
                    <a:pt x="9851" y="6449"/>
                  </a:cubicBezTo>
                  <a:cubicBezTo>
                    <a:pt x="9849" y="6449"/>
                    <a:pt x="9847" y="6450"/>
                    <a:pt x="9847" y="6452"/>
                  </a:cubicBezTo>
                  <a:cubicBezTo>
                    <a:pt x="9853" y="6452"/>
                    <a:pt x="9858" y="6452"/>
                    <a:pt x="9863" y="6452"/>
                  </a:cubicBezTo>
                  <a:lnTo>
                    <a:pt x="9863" y="6452"/>
                  </a:lnTo>
                  <a:cubicBezTo>
                    <a:pt x="9874" y="6457"/>
                    <a:pt x="9888" y="6464"/>
                    <a:pt x="9895" y="6464"/>
                  </a:cubicBezTo>
                  <a:cubicBezTo>
                    <a:pt x="9871" y="6464"/>
                    <a:pt x="9871" y="6476"/>
                    <a:pt x="9895" y="6476"/>
                  </a:cubicBezTo>
                  <a:cubicBezTo>
                    <a:pt x="9871" y="6476"/>
                    <a:pt x="9859" y="6476"/>
                    <a:pt x="9835" y="6488"/>
                  </a:cubicBezTo>
                  <a:cubicBezTo>
                    <a:pt x="9847" y="6484"/>
                    <a:pt x="9858" y="6483"/>
                    <a:pt x="9868" y="6483"/>
                  </a:cubicBezTo>
                  <a:cubicBezTo>
                    <a:pt x="9887" y="6483"/>
                    <a:pt x="9903" y="6488"/>
                    <a:pt x="9919" y="6488"/>
                  </a:cubicBezTo>
                  <a:lnTo>
                    <a:pt x="9859" y="6488"/>
                  </a:lnTo>
                  <a:cubicBezTo>
                    <a:pt x="9978" y="6500"/>
                    <a:pt x="9812" y="6500"/>
                    <a:pt x="9800" y="6500"/>
                  </a:cubicBezTo>
                  <a:cubicBezTo>
                    <a:pt x="9847" y="6500"/>
                    <a:pt x="9859" y="6512"/>
                    <a:pt x="9907" y="6512"/>
                  </a:cubicBezTo>
                  <a:lnTo>
                    <a:pt x="9883" y="6512"/>
                  </a:lnTo>
                  <a:cubicBezTo>
                    <a:pt x="9860" y="6512"/>
                    <a:pt x="9890" y="6517"/>
                    <a:pt x="9915" y="6520"/>
                  </a:cubicBezTo>
                  <a:lnTo>
                    <a:pt x="9915" y="6520"/>
                  </a:lnTo>
                  <a:cubicBezTo>
                    <a:pt x="9920" y="6518"/>
                    <a:pt x="9924" y="6517"/>
                    <a:pt x="9925" y="6517"/>
                  </a:cubicBezTo>
                  <a:lnTo>
                    <a:pt x="9925" y="6517"/>
                  </a:lnTo>
                  <a:cubicBezTo>
                    <a:pt x="9927" y="6517"/>
                    <a:pt x="9927" y="6518"/>
                    <a:pt x="9922" y="6521"/>
                  </a:cubicBezTo>
                  <a:lnTo>
                    <a:pt x="9922" y="6521"/>
                  </a:lnTo>
                  <a:cubicBezTo>
                    <a:pt x="9920" y="6521"/>
                    <a:pt x="9918" y="6521"/>
                    <a:pt x="9915" y="6520"/>
                  </a:cubicBezTo>
                  <a:lnTo>
                    <a:pt x="9915" y="6520"/>
                  </a:lnTo>
                  <a:cubicBezTo>
                    <a:pt x="9906" y="6524"/>
                    <a:pt x="9896" y="6531"/>
                    <a:pt x="9906" y="6531"/>
                  </a:cubicBezTo>
                  <a:cubicBezTo>
                    <a:pt x="9910" y="6531"/>
                    <a:pt x="9916" y="6530"/>
                    <a:pt x="9927" y="6527"/>
                  </a:cubicBezTo>
                  <a:lnTo>
                    <a:pt x="9927" y="6527"/>
                  </a:lnTo>
                  <a:cubicBezTo>
                    <a:pt x="9931" y="6530"/>
                    <a:pt x="9926" y="6532"/>
                    <a:pt x="9915" y="6532"/>
                  </a:cubicBezTo>
                  <a:lnTo>
                    <a:pt x="9915" y="6532"/>
                  </a:lnTo>
                  <a:cubicBezTo>
                    <a:pt x="9859" y="6528"/>
                    <a:pt x="9833" y="6527"/>
                    <a:pt x="9824" y="6527"/>
                  </a:cubicBezTo>
                  <a:cubicBezTo>
                    <a:pt x="9808" y="6527"/>
                    <a:pt x="9868" y="6532"/>
                    <a:pt x="9903" y="6532"/>
                  </a:cubicBezTo>
                  <a:cubicBezTo>
                    <a:pt x="9908" y="6532"/>
                    <a:pt x="9912" y="6532"/>
                    <a:pt x="9915" y="6532"/>
                  </a:cubicBezTo>
                  <a:lnTo>
                    <a:pt x="9915" y="6532"/>
                  </a:lnTo>
                  <a:cubicBezTo>
                    <a:pt x="9930" y="6533"/>
                    <a:pt x="9947" y="6534"/>
                    <a:pt x="9966" y="6536"/>
                  </a:cubicBezTo>
                  <a:cubicBezTo>
                    <a:pt x="9942" y="6536"/>
                    <a:pt x="9942" y="6536"/>
                    <a:pt x="9966" y="6548"/>
                  </a:cubicBezTo>
                  <a:cubicBezTo>
                    <a:pt x="9871" y="6548"/>
                    <a:pt x="9907" y="6548"/>
                    <a:pt x="9800" y="6560"/>
                  </a:cubicBezTo>
                  <a:cubicBezTo>
                    <a:pt x="9831" y="6560"/>
                    <a:pt x="9858" y="6554"/>
                    <a:pt x="9886" y="6554"/>
                  </a:cubicBezTo>
                  <a:cubicBezTo>
                    <a:pt x="9900" y="6554"/>
                    <a:pt x="9915" y="6556"/>
                    <a:pt x="9931" y="6560"/>
                  </a:cubicBezTo>
                  <a:lnTo>
                    <a:pt x="9859" y="6560"/>
                  </a:lnTo>
                  <a:cubicBezTo>
                    <a:pt x="9874" y="6565"/>
                    <a:pt x="9886" y="6569"/>
                    <a:pt x="9894" y="6571"/>
                  </a:cubicBezTo>
                  <a:lnTo>
                    <a:pt x="9907" y="6571"/>
                  </a:lnTo>
                  <a:cubicBezTo>
                    <a:pt x="9907" y="6573"/>
                    <a:pt x="9907" y="6575"/>
                    <a:pt x="9907" y="6576"/>
                  </a:cubicBezTo>
                  <a:lnTo>
                    <a:pt x="9907" y="6576"/>
                  </a:lnTo>
                  <a:cubicBezTo>
                    <a:pt x="9904" y="6575"/>
                    <a:pt x="9900" y="6573"/>
                    <a:pt x="9894" y="6571"/>
                  </a:cubicBezTo>
                  <a:lnTo>
                    <a:pt x="9835" y="6571"/>
                  </a:lnTo>
                  <a:cubicBezTo>
                    <a:pt x="9860" y="6571"/>
                    <a:pt x="9895" y="6578"/>
                    <a:pt x="9907" y="6579"/>
                  </a:cubicBezTo>
                  <a:lnTo>
                    <a:pt x="9907" y="6579"/>
                  </a:lnTo>
                  <a:cubicBezTo>
                    <a:pt x="9907" y="6578"/>
                    <a:pt x="9907" y="6577"/>
                    <a:pt x="9907" y="6576"/>
                  </a:cubicBezTo>
                  <a:lnTo>
                    <a:pt x="9907" y="6576"/>
                  </a:lnTo>
                  <a:cubicBezTo>
                    <a:pt x="9912" y="6578"/>
                    <a:pt x="9912" y="6579"/>
                    <a:pt x="9910" y="6579"/>
                  </a:cubicBezTo>
                  <a:cubicBezTo>
                    <a:pt x="9909" y="6579"/>
                    <a:pt x="9908" y="6579"/>
                    <a:pt x="9907" y="6579"/>
                  </a:cubicBezTo>
                  <a:lnTo>
                    <a:pt x="9907" y="6579"/>
                  </a:lnTo>
                  <a:cubicBezTo>
                    <a:pt x="9907" y="6588"/>
                    <a:pt x="9908" y="6591"/>
                    <a:pt x="9914" y="6591"/>
                  </a:cubicBezTo>
                  <a:cubicBezTo>
                    <a:pt x="9919" y="6591"/>
                    <a:pt x="9928" y="6588"/>
                    <a:pt x="9942" y="6583"/>
                  </a:cubicBezTo>
                  <a:lnTo>
                    <a:pt x="9942" y="6583"/>
                  </a:lnTo>
                  <a:cubicBezTo>
                    <a:pt x="9901" y="6597"/>
                    <a:pt x="9908" y="6603"/>
                    <a:pt x="9928" y="6603"/>
                  </a:cubicBezTo>
                  <a:cubicBezTo>
                    <a:pt x="9939" y="6603"/>
                    <a:pt x="9952" y="6602"/>
                    <a:pt x="9965" y="6599"/>
                  </a:cubicBezTo>
                  <a:lnTo>
                    <a:pt x="9965" y="6599"/>
                  </a:lnTo>
                  <a:cubicBezTo>
                    <a:pt x="9950" y="6603"/>
                    <a:pt x="9946" y="6606"/>
                    <a:pt x="9947" y="6608"/>
                  </a:cubicBezTo>
                  <a:lnTo>
                    <a:pt x="9947" y="6608"/>
                  </a:lnTo>
                  <a:cubicBezTo>
                    <a:pt x="9938" y="6607"/>
                    <a:pt x="9925" y="6607"/>
                    <a:pt x="9907" y="6607"/>
                  </a:cubicBezTo>
                  <a:cubicBezTo>
                    <a:pt x="9942" y="6619"/>
                    <a:pt x="9966" y="6619"/>
                    <a:pt x="9990" y="6619"/>
                  </a:cubicBezTo>
                  <a:lnTo>
                    <a:pt x="9966" y="6619"/>
                  </a:lnTo>
                  <a:cubicBezTo>
                    <a:pt x="10026" y="6619"/>
                    <a:pt x="10085" y="6631"/>
                    <a:pt x="10145" y="6631"/>
                  </a:cubicBezTo>
                  <a:cubicBezTo>
                    <a:pt x="10113" y="6635"/>
                    <a:pt x="10095" y="6636"/>
                    <a:pt x="10080" y="6636"/>
                  </a:cubicBezTo>
                  <a:cubicBezTo>
                    <a:pt x="10052" y="6636"/>
                    <a:pt x="10042" y="6631"/>
                    <a:pt x="9978" y="6631"/>
                  </a:cubicBezTo>
                  <a:lnTo>
                    <a:pt x="9931" y="6631"/>
                  </a:lnTo>
                  <a:cubicBezTo>
                    <a:pt x="9931" y="6634"/>
                    <a:pt x="9932" y="6635"/>
                    <a:pt x="9935" y="6635"/>
                  </a:cubicBezTo>
                  <a:cubicBezTo>
                    <a:pt x="9935" y="6635"/>
                    <a:pt x="9936" y="6634"/>
                    <a:pt x="9936" y="6634"/>
                  </a:cubicBezTo>
                  <a:lnTo>
                    <a:pt x="9936" y="6634"/>
                  </a:lnTo>
                  <a:cubicBezTo>
                    <a:pt x="9933" y="6636"/>
                    <a:pt x="9927" y="6639"/>
                    <a:pt x="9919" y="6643"/>
                  </a:cubicBezTo>
                  <a:cubicBezTo>
                    <a:pt x="9978" y="6643"/>
                    <a:pt x="10026" y="6655"/>
                    <a:pt x="10073" y="6655"/>
                  </a:cubicBezTo>
                  <a:cubicBezTo>
                    <a:pt x="9907" y="6655"/>
                    <a:pt x="10038" y="6655"/>
                    <a:pt x="9919" y="6643"/>
                  </a:cubicBezTo>
                  <a:lnTo>
                    <a:pt x="9919" y="6643"/>
                  </a:lnTo>
                  <a:cubicBezTo>
                    <a:pt x="9931" y="6655"/>
                    <a:pt x="9954" y="6655"/>
                    <a:pt x="9966" y="6655"/>
                  </a:cubicBezTo>
                  <a:cubicBezTo>
                    <a:pt x="9954" y="6655"/>
                    <a:pt x="9931" y="6655"/>
                    <a:pt x="9919" y="6667"/>
                  </a:cubicBezTo>
                  <a:cubicBezTo>
                    <a:pt x="9931" y="6661"/>
                    <a:pt x="9942" y="6658"/>
                    <a:pt x="9954" y="6658"/>
                  </a:cubicBezTo>
                  <a:cubicBezTo>
                    <a:pt x="9959" y="6658"/>
                    <a:pt x="9963" y="6658"/>
                    <a:pt x="9967" y="6659"/>
                  </a:cubicBezTo>
                  <a:lnTo>
                    <a:pt x="9967" y="6659"/>
                  </a:lnTo>
                  <a:cubicBezTo>
                    <a:pt x="9967" y="6659"/>
                    <a:pt x="9967" y="6659"/>
                    <a:pt x="9967" y="6659"/>
                  </a:cubicBezTo>
                  <a:cubicBezTo>
                    <a:pt x="9960" y="6659"/>
                    <a:pt x="9952" y="6662"/>
                    <a:pt x="9942" y="6667"/>
                  </a:cubicBezTo>
                  <a:lnTo>
                    <a:pt x="9983" y="6667"/>
                  </a:lnTo>
                  <a:cubicBezTo>
                    <a:pt x="9980" y="6664"/>
                    <a:pt x="9978" y="6662"/>
                    <a:pt x="9975" y="6661"/>
                  </a:cubicBezTo>
                  <a:lnTo>
                    <a:pt x="9975" y="6661"/>
                  </a:lnTo>
                  <a:cubicBezTo>
                    <a:pt x="9980" y="6662"/>
                    <a:pt x="9985" y="6664"/>
                    <a:pt x="9990" y="6667"/>
                  </a:cubicBezTo>
                  <a:lnTo>
                    <a:pt x="9983" y="6667"/>
                  </a:lnTo>
                  <a:cubicBezTo>
                    <a:pt x="9984" y="6669"/>
                    <a:pt x="9986" y="6671"/>
                    <a:pt x="9988" y="6674"/>
                  </a:cubicBezTo>
                  <a:lnTo>
                    <a:pt x="9988" y="6674"/>
                  </a:lnTo>
                  <a:cubicBezTo>
                    <a:pt x="9985" y="6675"/>
                    <a:pt x="9979" y="6679"/>
                    <a:pt x="9966" y="6679"/>
                  </a:cubicBezTo>
                  <a:cubicBezTo>
                    <a:pt x="9942" y="6702"/>
                    <a:pt x="10085" y="6702"/>
                    <a:pt x="10026" y="6702"/>
                  </a:cubicBezTo>
                  <a:lnTo>
                    <a:pt x="9931" y="6702"/>
                  </a:lnTo>
                  <a:cubicBezTo>
                    <a:pt x="10014" y="6702"/>
                    <a:pt x="10085" y="6702"/>
                    <a:pt x="10157" y="6714"/>
                  </a:cubicBezTo>
                  <a:cubicBezTo>
                    <a:pt x="10240" y="6702"/>
                    <a:pt x="10255" y="6699"/>
                    <a:pt x="10243" y="6699"/>
                  </a:cubicBezTo>
                  <a:cubicBezTo>
                    <a:pt x="10235" y="6699"/>
                    <a:pt x="10213" y="6701"/>
                    <a:pt x="10192" y="6702"/>
                  </a:cubicBezTo>
                  <a:lnTo>
                    <a:pt x="10192" y="6702"/>
                  </a:lnTo>
                  <a:cubicBezTo>
                    <a:pt x="10181" y="6678"/>
                    <a:pt x="10193" y="6667"/>
                    <a:pt x="10240" y="6655"/>
                  </a:cubicBezTo>
                  <a:lnTo>
                    <a:pt x="10240" y="6655"/>
                  </a:lnTo>
                  <a:cubicBezTo>
                    <a:pt x="10234" y="6655"/>
                    <a:pt x="10229" y="6656"/>
                    <a:pt x="10225" y="6656"/>
                  </a:cubicBezTo>
                  <a:lnTo>
                    <a:pt x="10225" y="6656"/>
                  </a:lnTo>
                  <a:cubicBezTo>
                    <a:pt x="10227" y="6656"/>
                    <a:pt x="10223" y="6655"/>
                    <a:pt x="10204" y="6655"/>
                  </a:cubicBezTo>
                  <a:cubicBezTo>
                    <a:pt x="10371" y="6655"/>
                    <a:pt x="10145" y="6643"/>
                    <a:pt x="10276" y="6643"/>
                  </a:cubicBezTo>
                  <a:cubicBezTo>
                    <a:pt x="10273" y="6640"/>
                    <a:pt x="10272" y="6638"/>
                    <a:pt x="10271" y="6637"/>
                  </a:cubicBezTo>
                  <a:lnTo>
                    <a:pt x="10271" y="6637"/>
                  </a:lnTo>
                  <a:cubicBezTo>
                    <a:pt x="10280" y="6638"/>
                    <a:pt x="10290" y="6640"/>
                    <a:pt x="10300" y="6643"/>
                  </a:cubicBezTo>
                  <a:cubicBezTo>
                    <a:pt x="10288" y="6637"/>
                    <a:pt x="10279" y="6634"/>
                    <a:pt x="10274" y="6634"/>
                  </a:cubicBezTo>
                  <a:lnTo>
                    <a:pt x="10274" y="6634"/>
                  </a:lnTo>
                  <a:cubicBezTo>
                    <a:pt x="10272" y="6634"/>
                    <a:pt x="10271" y="6635"/>
                    <a:pt x="10271" y="6637"/>
                  </a:cubicBezTo>
                  <a:lnTo>
                    <a:pt x="10271" y="6637"/>
                  </a:lnTo>
                  <a:cubicBezTo>
                    <a:pt x="10245" y="6632"/>
                    <a:pt x="10221" y="6631"/>
                    <a:pt x="10194" y="6631"/>
                  </a:cubicBezTo>
                  <a:lnTo>
                    <a:pt x="10194" y="6631"/>
                  </a:lnTo>
                  <a:cubicBezTo>
                    <a:pt x="10200" y="6628"/>
                    <a:pt x="10208" y="6623"/>
                    <a:pt x="10216" y="6619"/>
                  </a:cubicBezTo>
                  <a:cubicBezTo>
                    <a:pt x="10216" y="6619"/>
                    <a:pt x="10157" y="6595"/>
                    <a:pt x="10145" y="6595"/>
                  </a:cubicBezTo>
                  <a:cubicBezTo>
                    <a:pt x="10157" y="6595"/>
                    <a:pt x="10181" y="6583"/>
                    <a:pt x="10193" y="6583"/>
                  </a:cubicBezTo>
                  <a:lnTo>
                    <a:pt x="10133" y="6583"/>
                  </a:lnTo>
                  <a:cubicBezTo>
                    <a:pt x="10157" y="6577"/>
                    <a:pt x="10166" y="6577"/>
                    <a:pt x="10167" y="6577"/>
                  </a:cubicBezTo>
                  <a:cubicBezTo>
                    <a:pt x="10169" y="6577"/>
                    <a:pt x="10163" y="6577"/>
                    <a:pt x="10157" y="6571"/>
                  </a:cubicBezTo>
                  <a:lnTo>
                    <a:pt x="10157" y="6571"/>
                  </a:lnTo>
                  <a:cubicBezTo>
                    <a:pt x="10164" y="6574"/>
                    <a:pt x="10172" y="6575"/>
                    <a:pt x="10181" y="6575"/>
                  </a:cubicBezTo>
                  <a:cubicBezTo>
                    <a:pt x="10215" y="6575"/>
                    <a:pt x="10259" y="6560"/>
                    <a:pt x="10288" y="6560"/>
                  </a:cubicBezTo>
                  <a:lnTo>
                    <a:pt x="10300" y="6560"/>
                  </a:lnTo>
                  <a:cubicBezTo>
                    <a:pt x="10264" y="6560"/>
                    <a:pt x="10240" y="6548"/>
                    <a:pt x="10204" y="6536"/>
                  </a:cubicBezTo>
                  <a:lnTo>
                    <a:pt x="10225" y="6536"/>
                  </a:lnTo>
                  <a:cubicBezTo>
                    <a:pt x="10220" y="6530"/>
                    <a:pt x="10211" y="6519"/>
                    <a:pt x="10169" y="6512"/>
                  </a:cubicBezTo>
                  <a:cubicBezTo>
                    <a:pt x="10297" y="6512"/>
                    <a:pt x="10205" y="6512"/>
                    <a:pt x="10193" y="6503"/>
                  </a:cubicBezTo>
                  <a:lnTo>
                    <a:pt x="10193" y="6503"/>
                  </a:lnTo>
                  <a:cubicBezTo>
                    <a:pt x="10202" y="6503"/>
                    <a:pt x="10238" y="6488"/>
                    <a:pt x="10228" y="6488"/>
                  </a:cubicBezTo>
                  <a:cubicBezTo>
                    <a:pt x="10216" y="6476"/>
                    <a:pt x="10204" y="6476"/>
                    <a:pt x="10181" y="6476"/>
                  </a:cubicBezTo>
                  <a:cubicBezTo>
                    <a:pt x="10216" y="6476"/>
                    <a:pt x="10264" y="6476"/>
                    <a:pt x="10169" y="6464"/>
                  </a:cubicBezTo>
                  <a:cubicBezTo>
                    <a:pt x="10210" y="6454"/>
                    <a:pt x="10233" y="6426"/>
                    <a:pt x="10254" y="6426"/>
                  </a:cubicBezTo>
                  <a:lnTo>
                    <a:pt x="10254" y="6426"/>
                  </a:lnTo>
                  <a:cubicBezTo>
                    <a:pt x="10232" y="6421"/>
                    <a:pt x="10205" y="6417"/>
                    <a:pt x="10178" y="6414"/>
                  </a:cubicBezTo>
                  <a:lnTo>
                    <a:pt x="10178" y="6414"/>
                  </a:lnTo>
                  <a:cubicBezTo>
                    <a:pt x="10213" y="6405"/>
                    <a:pt x="10246" y="6387"/>
                    <a:pt x="10252" y="6357"/>
                  </a:cubicBezTo>
                  <a:lnTo>
                    <a:pt x="10240" y="6357"/>
                  </a:lnTo>
                  <a:cubicBezTo>
                    <a:pt x="10235" y="6352"/>
                    <a:pt x="10230" y="6349"/>
                    <a:pt x="10224" y="6348"/>
                  </a:cubicBezTo>
                  <a:lnTo>
                    <a:pt x="10224" y="6348"/>
                  </a:lnTo>
                  <a:cubicBezTo>
                    <a:pt x="10225" y="6348"/>
                    <a:pt x="10227" y="6348"/>
                    <a:pt x="10228" y="6348"/>
                  </a:cubicBezTo>
                  <a:cubicBezTo>
                    <a:pt x="10240" y="6348"/>
                    <a:pt x="10252" y="6351"/>
                    <a:pt x="10264" y="6357"/>
                  </a:cubicBezTo>
                  <a:cubicBezTo>
                    <a:pt x="10252" y="6345"/>
                    <a:pt x="10204" y="6345"/>
                    <a:pt x="10204" y="6345"/>
                  </a:cubicBezTo>
                  <a:cubicBezTo>
                    <a:pt x="10204" y="6345"/>
                    <a:pt x="10209" y="6345"/>
                    <a:pt x="10216" y="6345"/>
                  </a:cubicBezTo>
                  <a:lnTo>
                    <a:pt x="10216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7" y="6345"/>
                  </a:lnTo>
                  <a:lnTo>
                    <a:pt x="10217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6" y="6345"/>
                  </a:lnTo>
                  <a:cubicBezTo>
                    <a:pt x="10205" y="6333"/>
                    <a:pt x="10216" y="6333"/>
                    <a:pt x="10228" y="6333"/>
                  </a:cubicBezTo>
                  <a:lnTo>
                    <a:pt x="10157" y="6333"/>
                  </a:lnTo>
                  <a:cubicBezTo>
                    <a:pt x="10240" y="6333"/>
                    <a:pt x="10181" y="6309"/>
                    <a:pt x="10216" y="6309"/>
                  </a:cubicBezTo>
                  <a:cubicBezTo>
                    <a:pt x="10204" y="6309"/>
                    <a:pt x="10189" y="6300"/>
                    <a:pt x="10174" y="6295"/>
                  </a:cubicBezTo>
                  <a:lnTo>
                    <a:pt x="10174" y="6295"/>
                  </a:lnTo>
                  <a:cubicBezTo>
                    <a:pt x="10199" y="6291"/>
                    <a:pt x="10220" y="6286"/>
                    <a:pt x="10252" y="6286"/>
                  </a:cubicBezTo>
                  <a:cubicBezTo>
                    <a:pt x="10216" y="6274"/>
                    <a:pt x="10193" y="6274"/>
                    <a:pt x="10169" y="6274"/>
                  </a:cubicBezTo>
                  <a:cubicBezTo>
                    <a:pt x="10201" y="6263"/>
                    <a:pt x="10283" y="6252"/>
                    <a:pt x="10216" y="6241"/>
                  </a:cubicBezTo>
                  <a:lnTo>
                    <a:pt x="10216" y="6241"/>
                  </a:lnTo>
                  <a:cubicBezTo>
                    <a:pt x="10216" y="6241"/>
                    <a:pt x="10214" y="6241"/>
                    <a:pt x="10213" y="6241"/>
                  </a:cubicBezTo>
                  <a:cubicBezTo>
                    <a:pt x="10209" y="6241"/>
                    <a:pt x="10203" y="6241"/>
                    <a:pt x="10193" y="6238"/>
                  </a:cubicBezTo>
                  <a:lnTo>
                    <a:pt x="10193" y="6238"/>
                  </a:lnTo>
                  <a:cubicBezTo>
                    <a:pt x="10202" y="6239"/>
                    <a:pt x="10210" y="6240"/>
                    <a:pt x="10216" y="6241"/>
                  </a:cubicBezTo>
                  <a:lnTo>
                    <a:pt x="10216" y="6241"/>
                  </a:lnTo>
                  <a:cubicBezTo>
                    <a:pt x="10220" y="6241"/>
                    <a:pt x="10221" y="6239"/>
                    <a:pt x="10222" y="6238"/>
                  </a:cubicBezTo>
                  <a:lnTo>
                    <a:pt x="10193" y="6238"/>
                  </a:lnTo>
                  <a:cubicBezTo>
                    <a:pt x="10292" y="6205"/>
                    <a:pt x="10559" y="6160"/>
                    <a:pt x="10772" y="6160"/>
                  </a:cubicBezTo>
                  <a:cubicBezTo>
                    <a:pt x="10865" y="6160"/>
                    <a:pt x="10948" y="6169"/>
                    <a:pt x="11002" y="6190"/>
                  </a:cubicBezTo>
                  <a:cubicBezTo>
                    <a:pt x="10961" y="6211"/>
                    <a:pt x="10967" y="6216"/>
                    <a:pt x="10979" y="6216"/>
                  </a:cubicBezTo>
                  <a:cubicBezTo>
                    <a:pt x="10985" y="6216"/>
                    <a:pt x="10991" y="6215"/>
                    <a:pt x="10996" y="6214"/>
                  </a:cubicBezTo>
                  <a:lnTo>
                    <a:pt x="11038" y="6214"/>
                  </a:lnTo>
                  <a:cubicBezTo>
                    <a:pt x="11026" y="6214"/>
                    <a:pt x="10978" y="6226"/>
                    <a:pt x="10955" y="6226"/>
                  </a:cubicBezTo>
                  <a:lnTo>
                    <a:pt x="10988" y="6226"/>
                  </a:lnTo>
                  <a:cubicBezTo>
                    <a:pt x="10967" y="6231"/>
                    <a:pt x="10943" y="6238"/>
                    <a:pt x="10943" y="6238"/>
                  </a:cubicBezTo>
                  <a:cubicBezTo>
                    <a:pt x="10955" y="6250"/>
                    <a:pt x="11002" y="6286"/>
                    <a:pt x="11026" y="6286"/>
                  </a:cubicBezTo>
                  <a:cubicBezTo>
                    <a:pt x="10995" y="6292"/>
                    <a:pt x="11033" y="6302"/>
                    <a:pt x="11048" y="6306"/>
                  </a:cubicBezTo>
                  <a:lnTo>
                    <a:pt x="11048" y="6306"/>
                  </a:lnTo>
                  <a:cubicBezTo>
                    <a:pt x="11026" y="6303"/>
                    <a:pt x="11013" y="6301"/>
                    <a:pt x="11005" y="6301"/>
                  </a:cubicBezTo>
                  <a:cubicBezTo>
                    <a:pt x="11004" y="6301"/>
                    <a:pt x="11004" y="6301"/>
                    <a:pt x="11004" y="6301"/>
                  </a:cubicBezTo>
                  <a:lnTo>
                    <a:pt x="11004" y="6301"/>
                  </a:lnTo>
                  <a:cubicBezTo>
                    <a:pt x="10992" y="6299"/>
                    <a:pt x="10980" y="6298"/>
                    <a:pt x="10966" y="6298"/>
                  </a:cubicBezTo>
                  <a:cubicBezTo>
                    <a:pt x="10979" y="6299"/>
                    <a:pt x="10990" y="6301"/>
                    <a:pt x="10999" y="6302"/>
                  </a:cubicBezTo>
                  <a:lnTo>
                    <a:pt x="10999" y="6302"/>
                  </a:lnTo>
                  <a:cubicBezTo>
                    <a:pt x="11001" y="6302"/>
                    <a:pt x="11002" y="6302"/>
                    <a:pt x="11004" y="6301"/>
                  </a:cubicBezTo>
                  <a:lnTo>
                    <a:pt x="11004" y="6301"/>
                  </a:lnTo>
                  <a:cubicBezTo>
                    <a:pt x="11007" y="6302"/>
                    <a:pt x="11010" y="6303"/>
                    <a:pt x="11014" y="6303"/>
                  </a:cubicBezTo>
                  <a:lnTo>
                    <a:pt x="11014" y="6303"/>
                  </a:lnTo>
                  <a:cubicBezTo>
                    <a:pt x="11009" y="6303"/>
                    <a:pt x="11005" y="6302"/>
                    <a:pt x="10999" y="6302"/>
                  </a:cubicBezTo>
                  <a:lnTo>
                    <a:pt x="10999" y="6302"/>
                  </a:lnTo>
                  <a:cubicBezTo>
                    <a:pt x="10977" y="6304"/>
                    <a:pt x="11029" y="6325"/>
                    <a:pt x="10978" y="6333"/>
                  </a:cubicBezTo>
                  <a:lnTo>
                    <a:pt x="11085" y="6333"/>
                  </a:lnTo>
                  <a:cubicBezTo>
                    <a:pt x="11085" y="6333"/>
                    <a:pt x="10990" y="6333"/>
                    <a:pt x="10978" y="6345"/>
                  </a:cubicBezTo>
                  <a:cubicBezTo>
                    <a:pt x="11005" y="6345"/>
                    <a:pt x="11017" y="6353"/>
                    <a:pt x="11030" y="6357"/>
                  </a:cubicBezTo>
                  <a:lnTo>
                    <a:pt x="10955" y="6357"/>
                  </a:lnTo>
                  <a:cubicBezTo>
                    <a:pt x="11062" y="6357"/>
                    <a:pt x="10919" y="6357"/>
                    <a:pt x="11002" y="6369"/>
                  </a:cubicBezTo>
                  <a:cubicBezTo>
                    <a:pt x="11002" y="6381"/>
                    <a:pt x="10931" y="6393"/>
                    <a:pt x="10919" y="6393"/>
                  </a:cubicBezTo>
                  <a:cubicBezTo>
                    <a:pt x="10919" y="6393"/>
                    <a:pt x="11002" y="6405"/>
                    <a:pt x="11014" y="6405"/>
                  </a:cubicBezTo>
                  <a:lnTo>
                    <a:pt x="10978" y="6405"/>
                  </a:lnTo>
                  <a:cubicBezTo>
                    <a:pt x="10978" y="6405"/>
                    <a:pt x="10993" y="6410"/>
                    <a:pt x="11007" y="6413"/>
                  </a:cubicBezTo>
                  <a:lnTo>
                    <a:pt x="11007" y="6413"/>
                  </a:lnTo>
                  <a:cubicBezTo>
                    <a:pt x="10998" y="6412"/>
                    <a:pt x="10993" y="6411"/>
                    <a:pt x="10988" y="6411"/>
                  </a:cubicBezTo>
                  <a:cubicBezTo>
                    <a:pt x="10974" y="6411"/>
                    <a:pt x="10974" y="6417"/>
                    <a:pt x="10943" y="6417"/>
                  </a:cubicBezTo>
                  <a:lnTo>
                    <a:pt x="10955" y="6417"/>
                  </a:lnTo>
                  <a:cubicBezTo>
                    <a:pt x="10978" y="6417"/>
                    <a:pt x="11002" y="6417"/>
                    <a:pt x="11026" y="6429"/>
                  </a:cubicBezTo>
                  <a:cubicBezTo>
                    <a:pt x="11002" y="6429"/>
                    <a:pt x="10973" y="6434"/>
                    <a:pt x="10953" y="6434"/>
                  </a:cubicBezTo>
                  <a:cubicBezTo>
                    <a:pt x="10943" y="6434"/>
                    <a:pt x="10935" y="6433"/>
                    <a:pt x="10931" y="6429"/>
                  </a:cubicBezTo>
                  <a:lnTo>
                    <a:pt x="10931" y="6429"/>
                  </a:lnTo>
                  <a:cubicBezTo>
                    <a:pt x="10943" y="6440"/>
                    <a:pt x="10978" y="6440"/>
                    <a:pt x="10990" y="6440"/>
                  </a:cubicBezTo>
                  <a:cubicBezTo>
                    <a:pt x="10935" y="6440"/>
                    <a:pt x="10990" y="6456"/>
                    <a:pt x="10984" y="6456"/>
                  </a:cubicBezTo>
                  <a:cubicBezTo>
                    <a:pt x="10982" y="6456"/>
                    <a:pt x="10972" y="6454"/>
                    <a:pt x="10948" y="6449"/>
                  </a:cubicBezTo>
                  <a:lnTo>
                    <a:pt x="10948" y="6449"/>
                  </a:lnTo>
                  <a:cubicBezTo>
                    <a:pt x="10946" y="6451"/>
                    <a:pt x="10936" y="6452"/>
                    <a:pt x="10915" y="6452"/>
                  </a:cubicBezTo>
                  <a:lnTo>
                    <a:pt x="10915" y="6452"/>
                  </a:lnTo>
                  <a:cubicBezTo>
                    <a:pt x="10911" y="6450"/>
                    <a:pt x="10907" y="6449"/>
                    <a:pt x="10903" y="6449"/>
                  </a:cubicBezTo>
                  <a:cubicBezTo>
                    <a:pt x="10900" y="6449"/>
                    <a:pt x="10897" y="6450"/>
                    <a:pt x="10895" y="6452"/>
                  </a:cubicBezTo>
                  <a:cubicBezTo>
                    <a:pt x="10903" y="6452"/>
                    <a:pt x="10909" y="6452"/>
                    <a:pt x="10915" y="6452"/>
                  </a:cubicBezTo>
                  <a:lnTo>
                    <a:pt x="10915" y="6452"/>
                  </a:lnTo>
                  <a:cubicBezTo>
                    <a:pt x="10925" y="6457"/>
                    <a:pt x="10936" y="6464"/>
                    <a:pt x="10943" y="6464"/>
                  </a:cubicBezTo>
                  <a:cubicBezTo>
                    <a:pt x="10919" y="6464"/>
                    <a:pt x="10919" y="6476"/>
                    <a:pt x="10943" y="6476"/>
                  </a:cubicBezTo>
                  <a:cubicBezTo>
                    <a:pt x="10919" y="6476"/>
                    <a:pt x="10907" y="6476"/>
                    <a:pt x="10883" y="6488"/>
                  </a:cubicBezTo>
                  <a:cubicBezTo>
                    <a:pt x="10895" y="6484"/>
                    <a:pt x="10906" y="6483"/>
                    <a:pt x="10916" y="6483"/>
                  </a:cubicBezTo>
                  <a:cubicBezTo>
                    <a:pt x="10936" y="6483"/>
                    <a:pt x="10955" y="6488"/>
                    <a:pt x="10978" y="6488"/>
                  </a:cubicBezTo>
                  <a:lnTo>
                    <a:pt x="10919" y="6488"/>
                  </a:lnTo>
                  <a:cubicBezTo>
                    <a:pt x="11026" y="6500"/>
                    <a:pt x="10871" y="6500"/>
                    <a:pt x="10847" y="6500"/>
                  </a:cubicBezTo>
                  <a:cubicBezTo>
                    <a:pt x="10895" y="6500"/>
                    <a:pt x="10907" y="6512"/>
                    <a:pt x="10955" y="6512"/>
                  </a:cubicBezTo>
                  <a:lnTo>
                    <a:pt x="10931" y="6512"/>
                  </a:lnTo>
                  <a:cubicBezTo>
                    <a:pt x="10915" y="6512"/>
                    <a:pt x="10947" y="6517"/>
                    <a:pt x="10970" y="6521"/>
                  </a:cubicBezTo>
                  <a:lnTo>
                    <a:pt x="10970" y="6521"/>
                  </a:lnTo>
                  <a:cubicBezTo>
                    <a:pt x="10975" y="6519"/>
                    <a:pt x="10979" y="6517"/>
                    <a:pt x="10979" y="6517"/>
                  </a:cubicBezTo>
                  <a:lnTo>
                    <a:pt x="10979" y="6517"/>
                  </a:lnTo>
                  <a:cubicBezTo>
                    <a:pt x="10980" y="6517"/>
                    <a:pt x="10978" y="6518"/>
                    <a:pt x="10972" y="6521"/>
                  </a:cubicBezTo>
                  <a:lnTo>
                    <a:pt x="10972" y="6521"/>
                  </a:lnTo>
                  <a:cubicBezTo>
                    <a:pt x="10971" y="6521"/>
                    <a:pt x="10971" y="6521"/>
                    <a:pt x="10970" y="6521"/>
                  </a:cubicBezTo>
                  <a:lnTo>
                    <a:pt x="10970" y="6521"/>
                  </a:lnTo>
                  <a:cubicBezTo>
                    <a:pt x="10962" y="6525"/>
                    <a:pt x="10953" y="6531"/>
                    <a:pt x="10960" y="6531"/>
                  </a:cubicBezTo>
                  <a:cubicBezTo>
                    <a:pt x="10962" y="6531"/>
                    <a:pt x="10968" y="6530"/>
                    <a:pt x="10977" y="6527"/>
                  </a:cubicBezTo>
                  <a:lnTo>
                    <a:pt x="10977" y="6527"/>
                  </a:lnTo>
                  <a:cubicBezTo>
                    <a:pt x="10975" y="6526"/>
                    <a:pt x="10971" y="6525"/>
                    <a:pt x="10966" y="6524"/>
                  </a:cubicBezTo>
                  <a:cubicBezTo>
                    <a:pt x="10968" y="6523"/>
                    <a:pt x="10970" y="6522"/>
                    <a:pt x="10972" y="6521"/>
                  </a:cubicBezTo>
                  <a:lnTo>
                    <a:pt x="10972" y="6521"/>
                  </a:lnTo>
                  <a:cubicBezTo>
                    <a:pt x="10982" y="6523"/>
                    <a:pt x="10990" y="6524"/>
                    <a:pt x="10990" y="6524"/>
                  </a:cubicBezTo>
                  <a:cubicBezTo>
                    <a:pt x="10985" y="6525"/>
                    <a:pt x="10981" y="6527"/>
                    <a:pt x="10977" y="6527"/>
                  </a:cubicBezTo>
                  <a:lnTo>
                    <a:pt x="10977" y="6527"/>
                  </a:lnTo>
                  <a:cubicBezTo>
                    <a:pt x="10982" y="6530"/>
                    <a:pt x="10978" y="6531"/>
                    <a:pt x="10970" y="6532"/>
                  </a:cubicBezTo>
                  <a:lnTo>
                    <a:pt x="10970" y="6532"/>
                  </a:lnTo>
                  <a:cubicBezTo>
                    <a:pt x="10914" y="6528"/>
                    <a:pt x="10887" y="6527"/>
                    <a:pt x="10879" y="6527"/>
                  </a:cubicBezTo>
                  <a:cubicBezTo>
                    <a:pt x="10861" y="6527"/>
                    <a:pt x="10922" y="6532"/>
                    <a:pt x="10956" y="6532"/>
                  </a:cubicBezTo>
                  <a:cubicBezTo>
                    <a:pt x="10962" y="6532"/>
                    <a:pt x="10967" y="6532"/>
                    <a:pt x="10970" y="6532"/>
                  </a:cubicBezTo>
                  <a:lnTo>
                    <a:pt x="10970" y="6532"/>
                  </a:lnTo>
                  <a:cubicBezTo>
                    <a:pt x="10986" y="6533"/>
                    <a:pt x="11005" y="6534"/>
                    <a:pt x="11026" y="6536"/>
                  </a:cubicBezTo>
                  <a:cubicBezTo>
                    <a:pt x="10990" y="6536"/>
                    <a:pt x="10990" y="6536"/>
                    <a:pt x="11026" y="6548"/>
                  </a:cubicBezTo>
                  <a:cubicBezTo>
                    <a:pt x="10931" y="6548"/>
                    <a:pt x="10955" y="6548"/>
                    <a:pt x="10847" y="6560"/>
                  </a:cubicBezTo>
                  <a:cubicBezTo>
                    <a:pt x="10879" y="6560"/>
                    <a:pt x="10911" y="6554"/>
                    <a:pt x="10939" y="6554"/>
                  </a:cubicBezTo>
                  <a:cubicBezTo>
                    <a:pt x="10953" y="6554"/>
                    <a:pt x="10966" y="6556"/>
                    <a:pt x="10978" y="6560"/>
                  </a:cubicBezTo>
                  <a:lnTo>
                    <a:pt x="10907" y="6560"/>
                  </a:lnTo>
                  <a:cubicBezTo>
                    <a:pt x="10924" y="6565"/>
                    <a:pt x="10937" y="6569"/>
                    <a:pt x="10946" y="6571"/>
                  </a:cubicBezTo>
                  <a:lnTo>
                    <a:pt x="10966" y="6571"/>
                  </a:lnTo>
                  <a:cubicBezTo>
                    <a:pt x="10965" y="6574"/>
                    <a:pt x="10964" y="6576"/>
                    <a:pt x="10964" y="6578"/>
                  </a:cubicBezTo>
                  <a:lnTo>
                    <a:pt x="10964" y="6578"/>
                  </a:lnTo>
                  <a:cubicBezTo>
                    <a:pt x="10961" y="6577"/>
                    <a:pt x="10956" y="6575"/>
                    <a:pt x="10946" y="6571"/>
                  </a:cubicBezTo>
                  <a:lnTo>
                    <a:pt x="10895" y="6571"/>
                  </a:lnTo>
                  <a:cubicBezTo>
                    <a:pt x="10915" y="6571"/>
                    <a:pt x="10954" y="6579"/>
                    <a:pt x="10963" y="6579"/>
                  </a:cubicBezTo>
                  <a:lnTo>
                    <a:pt x="10963" y="6579"/>
                  </a:lnTo>
                  <a:cubicBezTo>
                    <a:pt x="10963" y="6579"/>
                    <a:pt x="10963" y="6578"/>
                    <a:pt x="10964" y="6578"/>
                  </a:cubicBezTo>
                  <a:lnTo>
                    <a:pt x="10964" y="6578"/>
                  </a:lnTo>
                  <a:cubicBezTo>
                    <a:pt x="10966" y="6579"/>
                    <a:pt x="10965" y="6579"/>
                    <a:pt x="10963" y="6579"/>
                  </a:cubicBezTo>
                  <a:cubicBezTo>
                    <a:pt x="10963" y="6579"/>
                    <a:pt x="10963" y="6579"/>
                    <a:pt x="10963" y="6579"/>
                  </a:cubicBezTo>
                  <a:lnTo>
                    <a:pt x="10963" y="6579"/>
                  </a:lnTo>
                  <a:cubicBezTo>
                    <a:pt x="10960" y="6588"/>
                    <a:pt x="10962" y="6591"/>
                    <a:pt x="10968" y="6591"/>
                  </a:cubicBezTo>
                  <a:cubicBezTo>
                    <a:pt x="10968" y="6591"/>
                    <a:pt x="10969" y="6591"/>
                    <a:pt x="10970" y="6591"/>
                  </a:cubicBezTo>
                  <a:lnTo>
                    <a:pt x="10970" y="6591"/>
                  </a:lnTo>
                  <a:cubicBezTo>
                    <a:pt x="10952" y="6599"/>
                    <a:pt x="10960" y="6603"/>
                    <a:pt x="10978" y="6603"/>
                  </a:cubicBezTo>
                  <a:cubicBezTo>
                    <a:pt x="10992" y="6603"/>
                    <a:pt x="11012" y="6601"/>
                    <a:pt x="11030" y="6597"/>
                  </a:cubicBezTo>
                  <a:lnTo>
                    <a:pt x="11030" y="6597"/>
                  </a:lnTo>
                  <a:cubicBezTo>
                    <a:pt x="11008" y="6602"/>
                    <a:pt x="11001" y="6606"/>
                    <a:pt x="11002" y="6607"/>
                  </a:cubicBezTo>
                  <a:lnTo>
                    <a:pt x="11002" y="6607"/>
                  </a:lnTo>
                  <a:cubicBezTo>
                    <a:pt x="10993" y="6607"/>
                    <a:pt x="10981" y="6607"/>
                    <a:pt x="10966" y="6607"/>
                  </a:cubicBezTo>
                  <a:cubicBezTo>
                    <a:pt x="10990" y="6619"/>
                    <a:pt x="11014" y="6619"/>
                    <a:pt x="11050" y="6619"/>
                  </a:cubicBezTo>
                  <a:lnTo>
                    <a:pt x="11014" y="6619"/>
                  </a:lnTo>
                  <a:cubicBezTo>
                    <a:pt x="11074" y="6619"/>
                    <a:pt x="11133" y="6631"/>
                    <a:pt x="11193" y="6631"/>
                  </a:cubicBezTo>
                  <a:cubicBezTo>
                    <a:pt x="11161" y="6635"/>
                    <a:pt x="11144" y="6636"/>
                    <a:pt x="11131" y="6636"/>
                  </a:cubicBezTo>
                  <a:cubicBezTo>
                    <a:pt x="11105" y="6636"/>
                    <a:pt x="11097" y="6631"/>
                    <a:pt x="11026" y="6631"/>
                  </a:cubicBezTo>
                  <a:lnTo>
                    <a:pt x="10990" y="6631"/>
                  </a:lnTo>
                  <a:cubicBezTo>
                    <a:pt x="10990" y="6633"/>
                    <a:pt x="10991" y="6634"/>
                    <a:pt x="10992" y="6634"/>
                  </a:cubicBezTo>
                  <a:lnTo>
                    <a:pt x="10992" y="6634"/>
                  </a:lnTo>
                  <a:cubicBezTo>
                    <a:pt x="10989" y="6636"/>
                    <a:pt x="10984" y="6639"/>
                    <a:pt x="10978" y="6643"/>
                  </a:cubicBezTo>
                  <a:cubicBezTo>
                    <a:pt x="11026" y="6643"/>
                    <a:pt x="11074" y="6655"/>
                    <a:pt x="11133" y="6655"/>
                  </a:cubicBezTo>
                  <a:cubicBezTo>
                    <a:pt x="10955" y="6655"/>
                    <a:pt x="11085" y="6655"/>
                    <a:pt x="10966" y="6643"/>
                  </a:cubicBezTo>
                  <a:lnTo>
                    <a:pt x="10966" y="6643"/>
                  </a:lnTo>
                  <a:cubicBezTo>
                    <a:pt x="10990" y="6655"/>
                    <a:pt x="11002" y="6655"/>
                    <a:pt x="11014" y="6655"/>
                  </a:cubicBezTo>
                  <a:cubicBezTo>
                    <a:pt x="11002" y="6655"/>
                    <a:pt x="10990" y="6655"/>
                    <a:pt x="10978" y="6667"/>
                  </a:cubicBezTo>
                  <a:cubicBezTo>
                    <a:pt x="10990" y="6661"/>
                    <a:pt x="11002" y="6658"/>
                    <a:pt x="11014" y="6658"/>
                  </a:cubicBezTo>
                  <a:cubicBezTo>
                    <a:pt x="11018" y="6658"/>
                    <a:pt x="11023" y="6658"/>
                    <a:pt x="11027" y="6659"/>
                  </a:cubicBezTo>
                  <a:lnTo>
                    <a:pt x="11027" y="6659"/>
                  </a:lnTo>
                  <a:cubicBezTo>
                    <a:pt x="11026" y="6659"/>
                    <a:pt x="11026" y="6659"/>
                    <a:pt x="11026" y="6659"/>
                  </a:cubicBezTo>
                  <a:cubicBezTo>
                    <a:pt x="11020" y="6659"/>
                    <a:pt x="11012" y="6662"/>
                    <a:pt x="11002" y="6667"/>
                  </a:cubicBezTo>
                  <a:lnTo>
                    <a:pt x="11036" y="6667"/>
                  </a:lnTo>
                  <a:cubicBezTo>
                    <a:pt x="11035" y="6663"/>
                    <a:pt x="11033" y="6660"/>
                    <a:pt x="11030" y="6659"/>
                  </a:cubicBezTo>
                  <a:lnTo>
                    <a:pt x="11030" y="6659"/>
                  </a:lnTo>
                  <a:cubicBezTo>
                    <a:pt x="11036" y="6661"/>
                    <a:pt x="11043" y="6663"/>
                    <a:pt x="11050" y="6667"/>
                  </a:cubicBezTo>
                  <a:lnTo>
                    <a:pt x="11036" y="6667"/>
                  </a:lnTo>
                  <a:cubicBezTo>
                    <a:pt x="11037" y="6669"/>
                    <a:pt x="11037" y="6671"/>
                    <a:pt x="11038" y="6674"/>
                  </a:cubicBezTo>
                  <a:lnTo>
                    <a:pt x="11038" y="6674"/>
                  </a:lnTo>
                  <a:cubicBezTo>
                    <a:pt x="11038" y="6674"/>
                    <a:pt x="11037" y="6673"/>
                    <a:pt x="11037" y="6673"/>
                  </a:cubicBezTo>
                  <a:cubicBezTo>
                    <a:pt x="11035" y="6673"/>
                    <a:pt x="11030" y="6679"/>
                    <a:pt x="11014" y="6679"/>
                  </a:cubicBezTo>
                  <a:cubicBezTo>
                    <a:pt x="10990" y="6702"/>
                    <a:pt x="11145" y="6702"/>
                    <a:pt x="11074" y="6702"/>
                  </a:cubicBezTo>
                  <a:lnTo>
                    <a:pt x="10990" y="6702"/>
                  </a:lnTo>
                  <a:cubicBezTo>
                    <a:pt x="11062" y="6702"/>
                    <a:pt x="11133" y="6702"/>
                    <a:pt x="11205" y="6714"/>
                  </a:cubicBezTo>
                  <a:cubicBezTo>
                    <a:pt x="11169" y="6714"/>
                    <a:pt x="11133" y="6717"/>
                    <a:pt x="11097" y="6717"/>
                  </a:cubicBezTo>
                  <a:cubicBezTo>
                    <a:pt x="11081" y="6717"/>
                    <a:pt x="11064" y="6717"/>
                    <a:pt x="11047" y="6715"/>
                  </a:cubicBezTo>
                  <a:lnTo>
                    <a:pt x="11047" y="6715"/>
                  </a:lnTo>
                  <a:cubicBezTo>
                    <a:pt x="11028" y="6716"/>
                    <a:pt x="11006" y="6718"/>
                    <a:pt x="10990" y="6726"/>
                  </a:cubicBezTo>
                  <a:lnTo>
                    <a:pt x="10990" y="6726"/>
                  </a:lnTo>
                  <a:cubicBezTo>
                    <a:pt x="10998" y="6722"/>
                    <a:pt x="11007" y="6721"/>
                    <a:pt x="11018" y="6721"/>
                  </a:cubicBezTo>
                  <a:cubicBezTo>
                    <a:pt x="11038" y="6721"/>
                    <a:pt x="11062" y="6726"/>
                    <a:pt x="11085" y="6726"/>
                  </a:cubicBezTo>
                  <a:lnTo>
                    <a:pt x="10978" y="6726"/>
                  </a:lnTo>
                  <a:cubicBezTo>
                    <a:pt x="10978" y="6726"/>
                    <a:pt x="10990" y="6738"/>
                    <a:pt x="10990" y="6738"/>
                  </a:cubicBezTo>
                  <a:cubicBezTo>
                    <a:pt x="11004" y="6738"/>
                    <a:pt x="11039" y="6746"/>
                    <a:pt x="11070" y="6750"/>
                  </a:cubicBezTo>
                  <a:lnTo>
                    <a:pt x="11002" y="6750"/>
                  </a:lnTo>
                  <a:cubicBezTo>
                    <a:pt x="11025" y="6750"/>
                    <a:pt x="11049" y="6750"/>
                    <a:pt x="11072" y="6750"/>
                  </a:cubicBezTo>
                  <a:lnTo>
                    <a:pt x="11072" y="6750"/>
                  </a:lnTo>
                  <a:cubicBezTo>
                    <a:pt x="11084" y="6752"/>
                    <a:pt x="11096" y="6753"/>
                    <a:pt x="11105" y="6753"/>
                  </a:cubicBezTo>
                  <a:cubicBezTo>
                    <a:pt x="11112" y="6753"/>
                    <a:pt x="11116" y="6753"/>
                    <a:pt x="11119" y="6751"/>
                  </a:cubicBezTo>
                  <a:lnTo>
                    <a:pt x="11119" y="6751"/>
                  </a:lnTo>
                  <a:cubicBezTo>
                    <a:pt x="11162" y="6753"/>
                    <a:pt x="11203" y="6756"/>
                    <a:pt x="11240" y="6762"/>
                  </a:cubicBezTo>
                  <a:cubicBezTo>
                    <a:pt x="11205" y="6762"/>
                    <a:pt x="11205" y="6762"/>
                    <a:pt x="11252" y="6774"/>
                  </a:cubicBezTo>
                  <a:cubicBezTo>
                    <a:pt x="11168" y="6765"/>
                    <a:pt x="11084" y="6757"/>
                    <a:pt x="11004" y="6757"/>
                  </a:cubicBezTo>
                  <a:cubicBezTo>
                    <a:pt x="10971" y="6757"/>
                    <a:pt x="10938" y="6758"/>
                    <a:pt x="10907" y="6762"/>
                  </a:cubicBezTo>
                  <a:cubicBezTo>
                    <a:pt x="10943" y="6762"/>
                    <a:pt x="10978" y="6774"/>
                    <a:pt x="11002" y="6774"/>
                  </a:cubicBezTo>
                  <a:cubicBezTo>
                    <a:pt x="10990" y="6774"/>
                    <a:pt x="10966" y="6762"/>
                    <a:pt x="10955" y="6762"/>
                  </a:cubicBezTo>
                  <a:cubicBezTo>
                    <a:pt x="11002" y="6762"/>
                    <a:pt x="11038" y="6762"/>
                    <a:pt x="11085" y="6774"/>
                  </a:cubicBezTo>
                  <a:lnTo>
                    <a:pt x="10978" y="6774"/>
                  </a:lnTo>
                  <a:cubicBezTo>
                    <a:pt x="10978" y="6786"/>
                    <a:pt x="10990" y="6786"/>
                    <a:pt x="11002" y="6786"/>
                  </a:cubicBezTo>
                  <a:cubicBezTo>
                    <a:pt x="10992" y="6786"/>
                    <a:pt x="10974" y="6794"/>
                    <a:pt x="10961" y="6797"/>
                  </a:cubicBezTo>
                  <a:cubicBezTo>
                    <a:pt x="11054" y="6786"/>
                    <a:pt x="11147" y="6786"/>
                    <a:pt x="11240" y="6786"/>
                  </a:cubicBezTo>
                  <a:cubicBezTo>
                    <a:pt x="11157" y="6798"/>
                    <a:pt x="11085" y="6798"/>
                    <a:pt x="11002" y="6798"/>
                  </a:cubicBezTo>
                  <a:cubicBezTo>
                    <a:pt x="11097" y="6810"/>
                    <a:pt x="11014" y="6810"/>
                    <a:pt x="11002" y="6810"/>
                  </a:cubicBezTo>
                  <a:cubicBezTo>
                    <a:pt x="11062" y="6810"/>
                    <a:pt x="11097" y="6810"/>
                    <a:pt x="11169" y="6821"/>
                  </a:cubicBezTo>
                  <a:cubicBezTo>
                    <a:pt x="11121" y="6821"/>
                    <a:pt x="11097" y="6845"/>
                    <a:pt x="11050" y="6845"/>
                  </a:cubicBezTo>
                  <a:lnTo>
                    <a:pt x="11026" y="6845"/>
                  </a:lnTo>
                  <a:cubicBezTo>
                    <a:pt x="11002" y="6845"/>
                    <a:pt x="11074" y="6851"/>
                    <a:pt x="11096" y="6851"/>
                  </a:cubicBezTo>
                  <a:cubicBezTo>
                    <a:pt x="11107" y="6851"/>
                    <a:pt x="11105" y="6849"/>
                    <a:pt x="11074" y="6845"/>
                  </a:cubicBezTo>
                  <a:cubicBezTo>
                    <a:pt x="11121" y="6845"/>
                    <a:pt x="11181" y="6845"/>
                    <a:pt x="11228" y="6857"/>
                  </a:cubicBezTo>
                  <a:lnTo>
                    <a:pt x="11193" y="6857"/>
                  </a:lnTo>
                  <a:cubicBezTo>
                    <a:pt x="11193" y="6857"/>
                    <a:pt x="11288" y="6869"/>
                    <a:pt x="11264" y="6869"/>
                  </a:cubicBezTo>
                  <a:cubicBezTo>
                    <a:pt x="11209" y="6874"/>
                    <a:pt x="11167" y="6877"/>
                    <a:pt x="11136" y="6880"/>
                  </a:cubicBezTo>
                  <a:lnTo>
                    <a:pt x="11136" y="6880"/>
                  </a:lnTo>
                  <a:cubicBezTo>
                    <a:pt x="11137" y="6880"/>
                    <a:pt x="11139" y="6879"/>
                    <a:pt x="11140" y="6878"/>
                  </a:cubicBezTo>
                  <a:lnTo>
                    <a:pt x="11140" y="6878"/>
                  </a:lnTo>
                  <a:cubicBezTo>
                    <a:pt x="11126" y="6880"/>
                    <a:pt x="11109" y="6882"/>
                    <a:pt x="11095" y="6884"/>
                  </a:cubicBezTo>
                  <a:lnTo>
                    <a:pt x="11095" y="6884"/>
                  </a:lnTo>
                  <a:cubicBezTo>
                    <a:pt x="11105" y="6883"/>
                    <a:pt x="11116" y="6882"/>
                    <a:pt x="11130" y="6881"/>
                  </a:cubicBezTo>
                  <a:lnTo>
                    <a:pt x="11130" y="6881"/>
                  </a:lnTo>
                  <a:cubicBezTo>
                    <a:pt x="11130" y="6881"/>
                    <a:pt x="11132" y="6881"/>
                    <a:pt x="11134" y="6881"/>
                  </a:cubicBezTo>
                  <a:lnTo>
                    <a:pt x="11134" y="6881"/>
                  </a:lnTo>
                  <a:cubicBezTo>
                    <a:pt x="11135" y="6881"/>
                    <a:pt x="11135" y="6881"/>
                    <a:pt x="11135" y="6881"/>
                  </a:cubicBezTo>
                  <a:lnTo>
                    <a:pt x="11135" y="6881"/>
                  </a:lnTo>
                  <a:cubicBezTo>
                    <a:pt x="11133" y="6881"/>
                    <a:pt x="11132" y="6881"/>
                    <a:pt x="11131" y="6881"/>
                  </a:cubicBezTo>
                  <a:lnTo>
                    <a:pt x="11131" y="6881"/>
                  </a:lnTo>
                  <a:cubicBezTo>
                    <a:pt x="11133" y="6881"/>
                    <a:pt x="11134" y="6880"/>
                    <a:pt x="11136" y="6880"/>
                  </a:cubicBezTo>
                  <a:lnTo>
                    <a:pt x="11136" y="6880"/>
                  </a:lnTo>
                  <a:cubicBezTo>
                    <a:pt x="11135" y="6880"/>
                    <a:pt x="11135" y="6880"/>
                    <a:pt x="11135" y="6881"/>
                  </a:cubicBezTo>
                  <a:lnTo>
                    <a:pt x="11135" y="6881"/>
                  </a:lnTo>
                  <a:cubicBezTo>
                    <a:pt x="11172" y="6880"/>
                    <a:pt x="11388" y="6877"/>
                    <a:pt x="11347" y="6869"/>
                  </a:cubicBezTo>
                  <a:lnTo>
                    <a:pt x="11336" y="6869"/>
                  </a:lnTo>
                  <a:cubicBezTo>
                    <a:pt x="11336" y="6869"/>
                    <a:pt x="11300" y="6857"/>
                    <a:pt x="11300" y="6845"/>
                  </a:cubicBezTo>
                  <a:cubicBezTo>
                    <a:pt x="11300" y="6821"/>
                    <a:pt x="11371" y="6821"/>
                    <a:pt x="11383" y="6810"/>
                  </a:cubicBezTo>
                  <a:cubicBezTo>
                    <a:pt x="11383" y="6810"/>
                    <a:pt x="11300" y="6786"/>
                    <a:pt x="11276" y="6786"/>
                  </a:cubicBezTo>
                  <a:cubicBezTo>
                    <a:pt x="11276" y="6786"/>
                    <a:pt x="11312" y="6762"/>
                    <a:pt x="11324" y="6762"/>
                  </a:cubicBezTo>
                  <a:cubicBezTo>
                    <a:pt x="11288" y="6750"/>
                    <a:pt x="11300" y="6750"/>
                    <a:pt x="11324" y="6750"/>
                  </a:cubicBezTo>
                  <a:cubicBezTo>
                    <a:pt x="11312" y="6750"/>
                    <a:pt x="11300" y="6750"/>
                    <a:pt x="11288" y="6738"/>
                  </a:cubicBezTo>
                  <a:lnTo>
                    <a:pt x="11300" y="6738"/>
                  </a:lnTo>
                  <a:cubicBezTo>
                    <a:pt x="11276" y="6726"/>
                    <a:pt x="11252" y="6726"/>
                    <a:pt x="11216" y="6726"/>
                  </a:cubicBezTo>
                  <a:cubicBezTo>
                    <a:pt x="11228" y="6726"/>
                    <a:pt x="11228" y="6726"/>
                    <a:pt x="11228" y="6714"/>
                  </a:cubicBezTo>
                  <a:lnTo>
                    <a:pt x="11216" y="6714"/>
                  </a:lnTo>
                  <a:cubicBezTo>
                    <a:pt x="11294" y="6702"/>
                    <a:pt x="11306" y="6699"/>
                    <a:pt x="11292" y="6699"/>
                  </a:cubicBezTo>
                  <a:cubicBezTo>
                    <a:pt x="11283" y="6699"/>
                    <a:pt x="11261" y="6701"/>
                    <a:pt x="11240" y="6702"/>
                  </a:cubicBezTo>
                  <a:lnTo>
                    <a:pt x="11240" y="6702"/>
                  </a:lnTo>
                  <a:cubicBezTo>
                    <a:pt x="11240" y="6678"/>
                    <a:pt x="11241" y="6667"/>
                    <a:pt x="11288" y="6655"/>
                  </a:cubicBezTo>
                  <a:lnTo>
                    <a:pt x="11288" y="6655"/>
                  </a:lnTo>
                  <a:cubicBezTo>
                    <a:pt x="11285" y="6655"/>
                    <a:pt x="11283" y="6655"/>
                    <a:pt x="11280" y="6656"/>
                  </a:cubicBezTo>
                  <a:cubicBezTo>
                    <a:pt x="11279" y="6655"/>
                    <a:pt x="11275" y="6655"/>
                    <a:pt x="11264" y="6655"/>
                  </a:cubicBezTo>
                  <a:cubicBezTo>
                    <a:pt x="11419" y="6655"/>
                    <a:pt x="11193" y="6643"/>
                    <a:pt x="11336" y="6643"/>
                  </a:cubicBezTo>
                  <a:cubicBezTo>
                    <a:pt x="11331" y="6640"/>
                    <a:pt x="11327" y="6639"/>
                    <a:pt x="11325" y="6637"/>
                  </a:cubicBezTo>
                  <a:lnTo>
                    <a:pt x="11325" y="6637"/>
                  </a:lnTo>
                  <a:cubicBezTo>
                    <a:pt x="11333" y="6639"/>
                    <a:pt x="11340" y="6641"/>
                    <a:pt x="11347" y="6643"/>
                  </a:cubicBezTo>
                  <a:cubicBezTo>
                    <a:pt x="11336" y="6637"/>
                    <a:pt x="11327" y="6634"/>
                    <a:pt x="11324" y="6634"/>
                  </a:cubicBezTo>
                  <a:lnTo>
                    <a:pt x="11324" y="6634"/>
                  </a:lnTo>
                  <a:cubicBezTo>
                    <a:pt x="11322" y="6634"/>
                    <a:pt x="11322" y="6635"/>
                    <a:pt x="11325" y="6637"/>
                  </a:cubicBezTo>
                  <a:lnTo>
                    <a:pt x="11325" y="6637"/>
                  </a:lnTo>
                  <a:cubicBezTo>
                    <a:pt x="11300" y="6632"/>
                    <a:pt x="11272" y="6631"/>
                    <a:pt x="11247" y="6631"/>
                  </a:cubicBezTo>
                  <a:lnTo>
                    <a:pt x="11247" y="6631"/>
                  </a:lnTo>
                  <a:cubicBezTo>
                    <a:pt x="11254" y="6628"/>
                    <a:pt x="11260" y="6623"/>
                    <a:pt x="11264" y="6619"/>
                  </a:cubicBezTo>
                  <a:cubicBezTo>
                    <a:pt x="11264" y="6619"/>
                    <a:pt x="11205" y="6595"/>
                    <a:pt x="11205" y="6595"/>
                  </a:cubicBezTo>
                  <a:cubicBezTo>
                    <a:pt x="11216" y="6595"/>
                    <a:pt x="11228" y="6583"/>
                    <a:pt x="11240" y="6583"/>
                  </a:cubicBezTo>
                  <a:lnTo>
                    <a:pt x="11181" y="6583"/>
                  </a:lnTo>
                  <a:cubicBezTo>
                    <a:pt x="11205" y="6577"/>
                    <a:pt x="11213" y="6577"/>
                    <a:pt x="11215" y="6577"/>
                  </a:cubicBezTo>
                  <a:cubicBezTo>
                    <a:pt x="11216" y="6577"/>
                    <a:pt x="11210" y="6577"/>
                    <a:pt x="11205" y="6571"/>
                  </a:cubicBezTo>
                  <a:lnTo>
                    <a:pt x="11205" y="6571"/>
                  </a:lnTo>
                  <a:cubicBezTo>
                    <a:pt x="11214" y="6574"/>
                    <a:pt x="11224" y="6575"/>
                    <a:pt x="11233" y="6575"/>
                  </a:cubicBezTo>
                  <a:cubicBezTo>
                    <a:pt x="11271" y="6575"/>
                    <a:pt x="11307" y="6560"/>
                    <a:pt x="11336" y="6560"/>
                  </a:cubicBezTo>
                  <a:lnTo>
                    <a:pt x="11347" y="6560"/>
                  </a:lnTo>
                  <a:cubicBezTo>
                    <a:pt x="11312" y="6560"/>
                    <a:pt x="11288" y="6548"/>
                    <a:pt x="11252" y="6536"/>
                  </a:cubicBezTo>
                  <a:lnTo>
                    <a:pt x="11279" y="6536"/>
                  </a:lnTo>
                  <a:cubicBezTo>
                    <a:pt x="11274" y="6530"/>
                    <a:pt x="11264" y="6519"/>
                    <a:pt x="11228" y="6512"/>
                  </a:cubicBezTo>
                  <a:cubicBezTo>
                    <a:pt x="11359" y="6512"/>
                    <a:pt x="11228" y="6512"/>
                    <a:pt x="11240" y="6500"/>
                  </a:cubicBezTo>
                  <a:lnTo>
                    <a:pt x="11240" y="6500"/>
                  </a:lnTo>
                  <a:cubicBezTo>
                    <a:pt x="11240" y="6502"/>
                    <a:pt x="11242" y="6503"/>
                    <a:pt x="11245" y="6503"/>
                  </a:cubicBezTo>
                  <a:cubicBezTo>
                    <a:pt x="11257" y="6503"/>
                    <a:pt x="11288" y="6488"/>
                    <a:pt x="11288" y="6488"/>
                  </a:cubicBezTo>
                  <a:cubicBezTo>
                    <a:pt x="11276" y="6476"/>
                    <a:pt x="11252" y="6476"/>
                    <a:pt x="11240" y="6476"/>
                  </a:cubicBezTo>
                  <a:cubicBezTo>
                    <a:pt x="11264" y="6476"/>
                    <a:pt x="11312" y="6476"/>
                    <a:pt x="11216" y="6464"/>
                  </a:cubicBezTo>
                  <a:cubicBezTo>
                    <a:pt x="11255" y="6455"/>
                    <a:pt x="11286" y="6429"/>
                    <a:pt x="11303" y="6426"/>
                  </a:cubicBezTo>
                  <a:lnTo>
                    <a:pt x="11303" y="6426"/>
                  </a:lnTo>
                  <a:cubicBezTo>
                    <a:pt x="11306" y="6427"/>
                    <a:pt x="11309" y="6428"/>
                    <a:pt x="11312" y="6429"/>
                  </a:cubicBezTo>
                  <a:cubicBezTo>
                    <a:pt x="11310" y="6427"/>
                    <a:pt x="11308" y="6426"/>
                    <a:pt x="11305" y="6426"/>
                  </a:cubicBezTo>
                  <a:cubicBezTo>
                    <a:pt x="11305" y="6426"/>
                    <a:pt x="11304" y="6426"/>
                    <a:pt x="11303" y="6426"/>
                  </a:cubicBezTo>
                  <a:lnTo>
                    <a:pt x="11303" y="6426"/>
                  </a:lnTo>
                  <a:cubicBezTo>
                    <a:pt x="11280" y="6421"/>
                    <a:pt x="11254" y="6416"/>
                    <a:pt x="11227" y="6414"/>
                  </a:cubicBezTo>
                  <a:lnTo>
                    <a:pt x="11227" y="6414"/>
                  </a:lnTo>
                  <a:cubicBezTo>
                    <a:pt x="11261" y="6405"/>
                    <a:pt x="11294" y="6387"/>
                    <a:pt x="11300" y="6357"/>
                  </a:cubicBezTo>
                  <a:lnTo>
                    <a:pt x="11288" y="6357"/>
                  </a:lnTo>
                  <a:cubicBezTo>
                    <a:pt x="11283" y="6352"/>
                    <a:pt x="11278" y="6349"/>
                    <a:pt x="11273" y="6348"/>
                  </a:cubicBezTo>
                  <a:lnTo>
                    <a:pt x="11273" y="6348"/>
                  </a:lnTo>
                  <a:cubicBezTo>
                    <a:pt x="11274" y="6348"/>
                    <a:pt x="11276" y="6348"/>
                    <a:pt x="11277" y="6348"/>
                  </a:cubicBezTo>
                  <a:cubicBezTo>
                    <a:pt x="11288" y="6348"/>
                    <a:pt x="11300" y="6351"/>
                    <a:pt x="11312" y="6357"/>
                  </a:cubicBezTo>
                  <a:cubicBezTo>
                    <a:pt x="11300" y="6345"/>
                    <a:pt x="11264" y="6345"/>
                    <a:pt x="11264" y="6345"/>
                  </a:cubicBezTo>
                  <a:cubicBezTo>
                    <a:pt x="11252" y="6333"/>
                    <a:pt x="11264" y="6333"/>
                    <a:pt x="11276" y="6333"/>
                  </a:cubicBezTo>
                  <a:lnTo>
                    <a:pt x="11216" y="6333"/>
                  </a:lnTo>
                  <a:cubicBezTo>
                    <a:pt x="11288" y="6333"/>
                    <a:pt x="11228" y="6309"/>
                    <a:pt x="11264" y="6309"/>
                  </a:cubicBezTo>
                  <a:cubicBezTo>
                    <a:pt x="11249" y="6309"/>
                    <a:pt x="11229" y="6300"/>
                    <a:pt x="11211" y="6296"/>
                  </a:cubicBezTo>
                  <a:lnTo>
                    <a:pt x="11211" y="6296"/>
                  </a:lnTo>
                  <a:cubicBezTo>
                    <a:pt x="11241" y="6293"/>
                    <a:pt x="11263" y="6286"/>
                    <a:pt x="11300" y="6286"/>
                  </a:cubicBezTo>
                  <a:cubicBezTo>
                    <a:pt x="11276" y="6274"/>
                    <a:pt x="11240" y="6274"/>
                    <a:pt x="11216" y="6274"/>
                  </a:cubicBezTo>
                  <a:cubicBezTo>
                    <a:pt x="11251" y="6262"/>
                    <a:pt x="11342" y="6262"/>
                    <a:pt x="11249" y="6240"/>
                  </a:cubicBezTo>
                  <a:lnTo>
                    <a:pt x="11249" y="6240"/>
                  </a:lnTo>
                  <a:cubicBezTo>
                    <a:pt x="11254" y="6241"/>
                    <a:pt x="11258" y="6241"/>
                    <a:pt x="11261" y="6241"/>
                  </a:cubicBezTo>
                  <a:cubicBezTo>
                    <a:pt x="11267" y="6241"/>
                    <a:pt x="11268" y="6240"/>
                    <a:pt x="11270" y="6238"/>
                  </a:cubicBezTo>
                  <a:lnTo>
                    <a:pt x="11240" y="6238"/>
                  </a:lnTo>
                  <a:cubicBezTo>
                    <a:pt x="11324" y="6202"/>
                    <a:pt x="11157" y="6202"/>
                    <a:pt x="11312" y="6179"/>
                  </a:cubicBezTo>
                  <a:cubicBezTo>
                    <a:pt x="11288" y="6167"/>
                    <a:pt x="11252" y="6167"/>
                    <a:pt x="11228" y="6167"/>
                  </a:cubicBezTo>
                  <a:lnTo>
                    <a:pt x="11276" y="6167"/>
                  </a:lnTo>
                  <a:cubicBezTo>
                    <a:pt x="11264" y="6155"/>
                    <a:pt x="11252" y="6155"/>
                    <a:pt x="11228" y="6155"/>
                  </a:cubicBezTo>
                  <a:cubicBezTo>
                    <a:pt x="11246" y="6161"/>
                    <a:pt x="11249" y="6164"/>
                    <a:pt x="11237" y="6164"/>
                  </a:cubicBezTo>
                  <a:cubicBezTo>
                    <a:pt x="11225" y="6164"/>
                    <a:pt x="11199" y="6161"/>
                    <a:pt x="11157" y="6155"/>
                  </a:cubicBezTo>
                  <a:cubicBezTo>
                    <a:pt x="11183" y="6148"/>
                    <a:pt x="11280" y="6130"/>
                    <a:pt x="11361" y="6130"/>
                  </a:cubicBezTo>
                  <a:cubicBezTo>
                    <a:pt x="11425" y="6130"/>
                    <a:pt x="11478" y="6142"/>
                    <a:pt x="11478" y="6179"/>
                  </a:cubicBezTo>
                  <a:cubicBezTo>
                    <a:pt x="11478" y="6179"/>
                    <a:pt x="12074" y="6155"/>
                    <a:pt x="12145" y="6155"/>
                  </a:cubicBezTo>
                  <a:cubicBezTo>
                    <a:pt x="12092" y="6161"/>
                    <a:pt x="12089" y="6161"/>
                    <a:pt x="12074" y="6161"/>
                  </a:cubicBezTo>
                  <a:cubicBezTo>
                    <a:pt x="12059" y="6161"/>
                    <a:pt x="12032" y="6161"/>
                    <a:pt x="11931" y="6167"/>
                  </a:cubicBezTo>
                  <a:cubicBezTo>
                    <a:pt x="11978" y="6179"/>
                    <a:pt x="12014" y="6190"/>
                    <a:pt x="12062" y="6190"/>
                  </a:cubicBezTo>
                  <a:cubicBezTo>
                    <a:pt x="12050" y="6201"/>
                    <a:pt x="12042" y="6208"/>
                    <a:pt x="12037" y="6212"/>
                  </a:cubicBezTo>
                  <a:lnTo>
                    <a:pt x="12037" y="6212"/>
                  </a:lnTo>
                  <a:cubicBezTo>
                    <a:pt x="12035" y="6212"/>
                    <a:pt x="12031" y="6213"/>
                    <a:pt x="12026" y="6214"/>
                  </a:cubicBezTo>
                  <a:lnTo>
                    <a:pt x="12036" y="6214"/>
                  </a:lnTo>
                  <a:cubicBezTo>
                    <a:pt x="12031" y="6219"/>
                    <a:pt x="12031" y="6221"/>
                    <a:pt x="12032" y="6221"/>
                  </a:cubicBezTo>
                  <a:cubicBezTo>
                    <a:pt x="12035" y="6221"/>
                    <a:pt x="12041" y="6217"/>
                    <a:pt x="12042" y="6214"/>
                  </a:cubicBezTo>
                  <a:lnTo>
                    <a:pt x="12098" y="6214"/>
                  </a:lnTo>
                  <a:cubicBezTo>
                    <a:pt x="12040" y="6214"/>
                    <a:pt x="11930" y="6260"/>
                    <a:pt x="11864" y="6266"/>
                  </a:cubicBezTo>
                  <a:lnTo>
                    <a:pt x="11864" y="6266"/>
                  </a:lnTo>
                  <a:cubicBezTo>
                    <a:pt x="11840" y="6264"/>
                    <a:pt x="11824" y="6262"/>
                    <a:pt x="11824" y="6262"/>
                  </a:cubicBezTo>
                  <a:lnTo>
                    <a:pt x="11824" y="6262"/>
                  </a:lnTo>
                  <a:cubicBezTo>
                    <a:pt x="11830" y="6265"/>
                    <a:pt x="11839" y="6267"/>
                    <a:pt x="11850" y="6267"/>
                  </a:cubicBezTo>
                  <a:cubicBezTo>
                    <a:pt x="11854" y="6267"/>
                    <a:pt x="11859" y="6266"/>
                    <a:pt x="11864" y="6266"/>
                  </a:cubicBezTo>
                  <a:lnTo>
                    <a:pt x="11864" y="6266"/>
                  </a:lnTo>
                  <a:cubicBezTo>
                    <a:pt x="11930" y="6273"/>
                    <a:pt x="12056" y="6286"/>
                    <a:pt x="12074" y="6286"/>
                  </a:cubicBezTo>
                  <a:cubicBezTo>
                    <a:pt x="12047" y="6291"/>
                    <a:pt x="12070" y="6298"/>
                    <a:pt x="12088" y="6303"/>
                  </a:cubicBezTo>
                  <a:lnTo>
                    <a:pt x="12088" y="6303"/>
                  </a:lnTo>
                  <a:cubicBezTo>
                    <a:pt x="12077" y="6302"/>
                    <a:pt x="12068" y="6301"/>
                    <a:pt x="12063" y="6301"/>
                  </a:cubicBezTo>
                  <a:cubicBezTo>
                    <a:pt x="12061" y="6301"/>
                    <a:pt x="12059" y="6302"/>
                    <a:pt x="12058" y="6302"/>
                  </a:cubicBezTo>
                  <a:lnTo>
                    <a:pt x="12058" y="6302"/>
                  </a:lnTo>
                  <a:cubicBezTo>
                    <a:pt x="12046" y="6299"/>
                    <a:pt x="12035" y="6298"/>
                    <a:pt x="12026" y="6298"/>
                  </a:cubicBezTo>
                  <a:cubicBezTo>
                    <a:pt x="12038" y="6299"/>
                    <a:pt x="12048" y="6301"/>
                    <a:pt x="12057" y="6302"/>
                  </a:cubicBezTo>
                  <a:lnTo>
                    <a:pt x="12057" y="6302"/>
                  </a:lnTo>
                  <a:cubicBezTo>
                    <a:pt x="12057" y="6302"/>
                    <a:pt x="12058" y="6302"/>
                    <a:pt x="12058" y="6302"/>
                  </a:cubicBezTo>
                  <a:lnTo>
                    <a:pt x="12058" y="6302"/>
                  </a:lnTo>
                  <a:cubicBezTo>
                    <a:pt x="12059" y="6302"/>
                    <a:pt x="12061" y="6302"/>
                    <a:pt x="12062" y="6302"/>
                  </a:cubicBezTo>
                  <a:lnTo>
                    <a:pt x="12062" y="6302"/>
                  </a:lnTo>
                  <a:cubicBezTo>
                    <a:pt x="12060" y="6302"/>
                    <a:pt x="12059" y="6302"/>
                    <a:pt x="12057" y="6302"/>
                  </a:cubicBezTo>
                  <a:lnTo>
                    <a:pt x="12057" y="6302"/>
                  </a:lnTo>
                  <a:cubicBezTo>
                    <a:pt x="12031" y="6304"/>
                    <a:pt x="12077" y="6325"/>
                    <a:pt x="12026" y="6333"/>
                  </a:cubicBezTo>
                  <a:lnTo>
                    <a:pt x="12133" y="6333"/>
                  </a:lnTo>
                  <a:cubicBezTo>
                    <a:pt x="12133" y="6333"/>
                    <a:pt x="12038" y="6333"/>
                    <a:pt x="12038" y="6345"/>
                  </a:cubicBezTo>
                  <a:lnTo>
                    <a:pt x="12026" y="6345"/>
                  </a:lnTo>
                  <a:cubicBezTo>
                    <a:pt x="12059" y="6345"/>
                    <a:pt x="12070" y="6353"/>
                    <a:pt x="12082" y="6357"/>
                  </a:cubicBezTo>
                  <a:lnTo>
                    <a:pt x="12002" y="6357"/>
                  </a:lnTo>
                  <a:cubicBezTo>
                    <a:pt x="12109" y="6357"/>
                    <a:pt x="11978" y="6357"/>
                    <a:pt x="12050" y="6369"/>
                  </a:cubicBezTo>
                  <a:cubicBezTo>
                    <a:pt x="12045" y="6369"/>
                    <a:pt x="12041" y="6369"/>
                    <a:pt x="12038" y="6369"/>
                  </a:cubicBezTo>
                  <a:lnTo>
                    <a:pt x="12038" y="6369"/>
                  </a:lnTo>
                  <a:cubicBezTo>
                    <a:pt x="12038" y="6369"/>
                    <a:pt x="12038" y="6369"/>
                    <a:pt x="12038" y="6369"/>
                  </a:cubicBezTo>
                  <a:cubicBezTo>
                    <a:pt x="12034" y="6369"/>
                    <a:pt x="12027" y="6370"/>
                    <a:pt x="12020" y="6372"/>
                  </a:cubicBezTo>
                  <a:lnTo>
                    <a:pt x="12020" y="6372"/>
                  </a:lnTo>
                  <a:cubicBezTo>
                    <a:pt x="12018" y="6372"/>
                    <a:pt x="12016" y="6372"/>
                    <a:pt x="12014" y="6372"/>
                  </a:cubicBezTo>
                  <a:cubicBezTo>
                    <a:pt x="12002" y="6372"/>
                    <a:pt x="11990" y="6375"/>
                    <a:pt x="11978" y="6381"/>
                  </a:cubicBezTo>
                  <a:cubicBezTo>
                    <a:pt x="11986" y="6381"/>
                    <a:pt x="12005" y="6376"/>
                    <a:pt x="12020" y="6372"/>
                  </a:cubicBezTo>
                  <a:lnTo>
                    <a:pt x="12020" y="6372"/>
                  </a:lnTo>
                  <a:cubicBezTo>
                    <a:pt x="12021" y="6372"/>
                    <a:pt x="12023" y="6373"/>
                    <a:pt x="12025" y="6373"/>
                  </a:cubicBezTo>
                  <a:lnTo>
                    <a:pt x="12025" y="6373"/>
                  </a:lnTo>
                  <a:cubicBezTo>
                    <a:pt x="12026" y="6374"/>
                    <a:pt x="12028" y="6374"/>
                    <a:pt x="12030" y="6374"/>
                  </a:cubicBezTo>
                  <a:cubicBezTo>
                    <a:pt x="12031" y="6374"/>
                    <a:pt x="12031" y="6374"/>
                    <a:pt x="12032" y="6374"/>
                  </a:cubicBezTo>
                  <a:lnTo>
                    <a:pt x="12032" y="6374"/>
                  </a:lnTo>
                  <a:cubicBezTo>
                    <a:pt x="12038" y="6376"/>
                    <a:pt x="12044" y="6378"/>
                    <a:pt x="12050" y="6381"/>
                  </a:cubicBezTo>
                  <a:cubicBezTo>
                    <a:pt x="12050" y="6381"/>
                    <a:pt x="11978" y="6393"/>
                    <a:pt x="11967" y="6393"/>
                  </a:cubicBezTo>
                  <a:cubicBezTo>
                    <a:pt x="11967" y="6393"/>
                    <a:pt x="12050" y="6405"/>
                    <a:pt x="12062" y="6405"/>
                  </a:cubicBezTo>
                  <a:lnTo>
                    <a:pt x="12026" y="6405"/>
                  </a:lnTo>
                  <a:cubicBezTo>
                    <a:pt x="12038" y="6405"/>
                    <a:pt x="12062" y="6417"/>
                    <a:pt x="12074" y="6417"/>
                  </a:cubicBezTo>
                  <a:lnTo>
                    <a:pt x="12002" y="6417"/>
                  </a:lnTo>
                  <a:cubicBezTo>
                    <a:pt x="12026" y="6417"/>
                    <a:pt x="12050" y="6417"/>
                    <a:pt x="12074" y="6429"/>
                  </a:cubicBezTo>
                  <a:cubicBezTo>
                    <a:pt x="12058" y="6429"/>
                    <a:pt x="12026" y="6434"/>
                    <a:pt x="12003" y="6434"/>
                  </a:cubicBezTo>
                  <a:cubicBezTo>
                    <a:pt x="11992" y="6434"/>
                    <a:pt x="11982" y="6433"/>
                    <a:pt x="11978" y="6429"/>
                  </a:cubicBezTo>
                  <a:lnTo>
                    <a:pt x="11978" y="6429"/>
                  </a:lnTo>
                  <a:cubicBezTo>
                    <a:pt x="11990" y="6440"/>
                    <a:pt x="12026" y="6440"/>
                    <a:pt x="12038" y="6440"/>
                  </a:cubicBezTo>
                  <a:cubicBezTo>
                    <a:pt x="11982" y="6440"/>
                    <a:pt x="12038" y="6456"/>
                    <a:pt x="12032" y="6456"/>
                  </a:cubicBezTo>
                  <a:cubicBezTo>
                    <a:pt x="12030" y="6456"/>
                    <a:pt x="12021" y="6455"/>
                    <a:pt x="11998" y="6450"/>
                  </a:cubicBezTo>
                  <a:lnTo>
                    <a:pt x="11998" y="6450"/>
                  </a:lnTo>
                  <a:cubicBezTo>
                    <a:pt x="11994" y="6451"/>
                    <a:pt x="11984" y="6452"/>
                    <a:pt x="11967" y="6452"/>
                  </a:cubicBezTo>
                  <a:lnTo>
                    <a:pt x="11967" y="6452"/>
                  </a:lnTo>
                  <a:cubicBezTo>
                    <a:pt x="11962" y="6450"/>
                    <a:pt x="11957" y="6449"/>
                    <a:pt x="11952" y="6449"/>
                  </a:cubicBezTo>
                  <a:cubicBezTo>
                    <a:pt x="11948" y="6449"/>
                    <a:pt x="11945" y="6450"/>
                    <a:pt x="11943" y="6452"/>
                  </a:cubicBezTo>
                  <a:cubicBezTo>
                    <a:pt x="11952" y="6452"/>
                    <a:pt x="11960" y="6452"/>
                    <a:pt x="11967" y="6452"/>
                  </a:cubicBezTo>
                  <a:lnTo>
                    <a:pt x="11967" y="6452"/>
                  </a:lnTo>
                  <a:cubicBezTo>
                    <a:pt x="11979" y="6457"/>
                    <a:pt x="11990" y="6464"/>
                    <a:pt x="11990" y="6464"/>
                  </a:cubicBezTo>
                  <a:cubicBezTo>
                    <a:pt x="11967" y="6464"/>
                    <a:pt x="11967" y="6476"/>
                    <a:pt x="11990" y="6476"/>
                  </a:cubicBezTo>
                  <a:cubicBezTo>
                    <a:pt x="11978" y="6476"/>
                    <a:pt x="11955" y="6476"/>
                    <a:pt x="11943" y="6488"/>
                  </a:cubicBezTo>
                  <a:lnTo>
                    <a:pt x="11967" y="6488"/>
                  </a:lnTo>
                  <a:cubicBezTo>
                    <a:pt x="12086" y="6500"/>
                    <a:pt x="11919" y="6500"/>
                    <a:pt x="11895" y="6500"/>
                  </a:cubicBezTo>
                  <a:cubicBezTo>
                    <a:pt x="11943" y="6500"/>
                    <a:pt x="11955" y="6512"/>
                    <a:pt x="12002" y="6512"/>
                  </a:cubicBezTo>
                  <a:lnTo>
                    <a:pt x="11978" y="6512"/>
                  </a:lnTo>
                  <a:cubicBezTo>
                    <a:pt x="11962" y="6512"/>
                    <a:pt x="11995" y="6517"/>
                    <a:pt x="12018" y="6521"/>
                  </a:cubicBezTo>
                  <a:lnTo>
                    <a:pt x="12018" y="6521"/>
                  </a:lnTo>
                  <a:cubicBezTo>
                    <a:pt x="12023" y="6519"/>
                    <a:pt x="12026" y="6517"/>
                    <a:pt x="12027" y="6517"/>
                  </a:cubicBezTo>
                  <a:lnTo>
                    <a:pt x="12027" y="6517"/>
                  </a:lnTo>
                  <a:cubicBezTo>
                    <a:pt x="12027" y="6517"/>
                    <a:pt x="12025" y="6518"/>
                    <a:pt x="12020" y="6521"/>
                  </a:cubicBezTo>
                  <a:lnTo>
                    <a:pt x="12020" y="6521"/>
                  </a:lnTo>
                  <a:cubicBezTo>
                    <a:pt x="12019" y="6521"/>
                    <a:pt x="12019" y="6521"/>
                    <a:pt x="12018" y="6521"/>
                  </a:cubicBezTo>
                  <a:lnTo>
                    <a:pt x="12018" y="6521"/>
                  </a:lnTo>
                  <a:cubicBezTo>
                    <a:pt x="12010" y="6525"/>
                    <a:pt x="12001" y="6531"/>
                    <a:pt x="12007" y="6531"/>
                  </a:cubicBezTo>
                  <a:cubicBezTo>
                    <a:pt x="12010" y="6531"/>
                    <a:pt x="12015" y="6530"/>
                    <a:pt x="12025" y="6527"/>
                  </a:cubicBezTo>
                  <a:lnTo>
                    <a:pt x="12025" y="6527"/>
                  </a:lnTo>
                  <a:cubicBezTo>
                    <a:pt x="12030" y="6530"/>
                    <a:pt x="12027" y="6531"/>
                    <a:pt x="12020" y="6532"/>
                  </a:cubicBezTo>
                  <a:lnTo>
                    <a:pt x="12020" y="6532"/>
                  </a:lnTo>
                  <a:cubicBezTo>
                    <a:pt x="11965" y="6528"/>
                    <a:pt x="11940" y="6527"/>
                    <a:pt x="11932" y="6527"/>
                  </a:cubicBezTo>
                  <a:cubicBezTo>
                    <a:pt x="11915" y="6527"/>
                    <a:pt x="11973" y="6532"/>
                    <a:pt x="12006" y="6532"/>
                  </a:cubicBezTo>
                  <a:cubicBezTo>
                    <a:pt x="12011" y="6532"/>
                    <a:pt x="12016" y="6532"/>
                    <a:pt x="12020" y="6532"/>
                  </a:cubicBezTo>
                  <a:lnTo>
                    <a:pt x="12020" y="6532"/>
                  </a:lnTo>
                  <a:cubicBezTo>
                    <a:pt x="12035" y="6533"/>
                    <a:pt x="12053" y="6534"/>
                    <a:pt x="12074" y="6536"/>
                  </a:cubicBezTo>
                  <a:cubicBezTo>
                    <a:pt x="12038" y="6536"/>
                    <a:pt x="12038" y="6536"/>
                    <a:pt x="12074" y="6548"/>
                  </a:cubicBezTo>
                  <a:cubicBezTo>
                    <a:pt x="11978" y="6548"/>
                    <a:pt x="12014" y="6548"/>
                    <a:pt x="11907" y="6560"/>
                  </a:cubicBezTo>
                  <a:lnTo>
                    <a:pt x="11955" y="6560"/>
                  </a:lnTo>
                  <a:cubicBezTo>
                    <a:pt x="11972" y="6565"/>
                    <a:pt x="11985" y="6569"/>
                    <a:pt x="11994" y="6571"/>
                  </a:cubicBezTo>
                  <a:lnTo>
                    <a:pt x="12014" y="6571"/>
                  </a:lnTo>
                  <a:cubicBezTo>
                    <a:pt x="12013" y="6573"/>
                    <a:pt x="12012" y="6575"/>
                    <a:pt x="12012" y="6577"/>
                  </a:cubicBezTo>
                  <a:lnTo>
                    <a:pt x="12012" y="6577"/>
                  </a:lnTo>
                  <a:cubicBezTo>
                    <a:pt x="12008" y="6576"/>
                    <a:pt x="12002" y="6574"/>
                    <a:pt x="11994" y="6571"/>
                  </a:cubicBezTo>
                  <a:lnTo>
                    <a:pt x="11943" y="6571"/>
                  </a:lnTo>
                  <a:cubicBezTo>
                    <a:pt x="11966" y="6571"/>
                    <a:pt x="11999" y="6577"/>
                    <a:pt x="12011" y="6579"/>
                  </a:cubicBezTo>
                  <a:lnTo>
                    <a:pt x="12011" y="6579"/>
                  </a:lnTo>
                  <a:cubicBezTo>
                    <a:pt x="12011" y="6578"/>
                    <a:pt x="12011" y="6578"/>
                    <a:pt x="12012" y="6577"/>
                  </a:cubicBezTo>
                  <a:lnTo>
                    <a:pt x="12012" y="6577"/>
                  </a:lnTo>
                  <a:cubicBezTo>
                    <a:pt x="12016" y="6579"/>
                    <a:pt x="12017" y="6579"/>
                    <a:pt x="12015" y="6579"/>
                  </a:cubicBezTo>
                  <a:cubicBezTo>
                    <a:pt x="12014" y="6579"/>
                    <a:pt x="12013" y="6579"/>
                    <a:pt x="12011" y="6579"/>
                  </a:cubicBezTo>
                  <a:lnTo>
                    <a:pt x="12011" y="6579"/>
                  </a:lnTo>
                  <a:cubicBezTo>
                    <a:pt x="12005" y="6595"/>
                    <a:pt x="12017" y="6595"/>
                    <a:pt x="12038" y="6595"/>
                  </a:cubicBezTo>
                  <a:cubicBezTo>
                    <a:pt x="12002" y="6601"/>
                    <a:pt x="12005" y="6604"/>
                    <a:pt x="12022" y="6604"/>
                  </a:cubicBezTo>
                  <a:cubicBezTo>
                    <a:pt x="12033" y="6604"/>
                    <a:pt x="12051" y="6603"/>
                    <a:pt x="12067" y="6600"/>
                  </a:cubicBezTo>
                  <a:lnTo>
                    <a:pt x="12067" y="6600"/>
                  </a:lnTo>
                  <a:cubicBezTo>
                    <a:pt x="12053" y="6603"/>
                    <a:pt x="12049" y="6606"/>
                    <a:pt x="12049" y="6607"/>
                  </a:cubicBezTo>
                  <a:lnTo>
                    <a:pt x="12049" y="6607"/>
                  </a:lnTo>
                  <a:cubicBezTo>
                    <a:pt x="12041" y="6607"/>
                    <a:pt x="12029" y="6607"/>
                    <a:pt x="12014" y="6607"/>
                  </a:cubicBezTo>
                  <a:cubicBezTo>
                    <a:pt x="12038" y="6619"/>
                    <a:pt x="12074" y="6619"/>
                    <a:pt x="12098" y="6619"/>
                  </a:cubicBezTo>
                  <a:cubicBezTo>
                    <a:pt x="12086" y="6619"/>
                    <a:pt x="12074" y="6619"/>
                    <a:pt x="12062" y="6631"/>
                  </a:cubicBezTo>
                  <a:cubicBezTo>
                    <a:pt x="12082" y="6627"/>
                    <a:pt x="12101" y="6626"/>
                    <a:pt x="12121" y="6626"/>
                  </a:cubicBezTo>
                  <a:cubicBezTo>
                    <a:pt x="12161" y="6626"/>
                    <a:pt x="12201" y="6631"/>
                    <a:pt x="12240" y="6631"/>
                  </a:cubicBezTo>
                  <a:cubicBezTo>
                    <a:pt x="12213" y="6635"/>
                    <a:pt x="12197" y="6636"/>
                    <a:pt x="12184" y="6636"/>
                  </a:cubicBezTo>
                  <a:cubicBezTo>
                    <a:pt x="12158" y="6636"/>
                    <a:pt x="12145" y="6631"/>
                    <a:pt x="12074" y="6631"/>
                  </a:cubicBezTo>
                  <a:lnTo>
                    <a:pt x="12038" y="6631"/>
                  </a:lnTo>
                  <a:cubicBezTo>
                    <a:pt x="12038" y="6634"/>
                    <a:pt x="12040" y="6635"/>
                    <a:pt x="12042" y="6635"/>
                  </a:cubicBezTo>
                  <a:cubicBezTo>
                    <a:pt x="12043" y="6635"/>
                    <a:pt x="12043" y="6634"/>
                    <a:pt x="12044" y="6634"/>
                  </a:cubicBezTo>
                  <a:lnTo>
                    <a:pt x="12044" y="6634"/>
                  </a:lnTo>
                  <a:cubicBezTo>
                    <a:pt x="12040" y="6636"/>
                    <a:pt x="12034" y="6639"/>
                    <a:pt x="12026" y="6643"/>
                  </a:cubicBezTo>
                  <a:cubicBezTo>
                    <a:pt x="12074" y="6643"/>
                    <a:pt x="12133" y="6655"/>
                    <a:pt x="12181" y="6655"/>
                  </a:cubicBezTo>
                  <a:lnTo>
                    <a:pt x="12062" y="6655"/>
                  </a:lnTo>
                  <a:cubicBezTo>
                    <a:pt x="12050" y="6655"/>
                    <a:pt x="12038" y="6655"/>
                    <a:pt x="12026" y="6667"/>
                  </a:cubicBezTo>
                  <a:cubicBezTo>
                    <a:pt x="12038" y="6661"/>
                    <a:pt x="12050" y="6658"/>
                    <a:pt x="12062" y="6658"/>
                  </a:cubicBezTo>
                  <a:cubicBezTo>
                    <a:pt x="12066" y="6658"/>
                    <a:pt x="12070" y="6658"/>
                    <a:pt x="12075" y="6659"/>
                  </a:cubicBezTo>
                  <a:lnTo>
                    <a:pt x="12075" y="6659"/>
                  </a:lnTo>
                  <a:cubicBezTo>
                    <a:pt x="12074" y="6659"/>
                    <a:pt x="12074" y="6659"/>
                    <a:pt x="12073" y="6659"/>
                  </a:cubicBezTo>
                  <a:cubicBezTo>
                    <a:pt x="12068" y="6659"/>
                    <a:pt x="12060" y="6662"/>
                    <a:pt x="12050" y="6667"/>
                  </a:cubicBezTo>
                  <a:lnTo>
                    <a:pt x="12084" y="6667"/>
                  </a:lnTo>
                  <a:cubicBezTo>
                    <a:pt x="12083" y="6663"/>
                    <a:pt x="12081" y="6660"/>
                    <a:pt x="12077" y="6659"/>
                  </a:cubicBezTo>
                  <a:lnTo>
                    <a:pt x="12077" y="6659"/>
                  </a:lnTo>
                  <a:cubicBezTo>
                    <a:pt x="12084" y="6661"/>
                    <a:pt x="12091" y="6663"/>
                    <a:pt x="12098" y="6667"/>
                  </a:cubicBezTo>
                  <a:lnTo>
                    <a:pt x="12084" y="6667"/>
                  </a:lnTo>
                  <a:cubicBezTo>
                    <a:pt x="12085" y="6669"/>
                    <a:pt x="12085" y="6671"/>
                    <a:pt x="12085" y="6674"/>
                  </a:cubicBezTo>
                  <a:lnTo>
                    <a:pt x="12085" y="6674"/>
                  </a:lnTo>
                  <a:cubicBezTo>
                    <a:pt x="12085" y="6674"/>
                    <a:pt x="12085" y="6673"/>
                    <a:pt x="12085" y="6673"/>
                  </a:cubicBezTo>
                  <a:cubicBezTo>
                    <a:pt x="12083" y="6673"/>
                    <a:pt x="12078" y="6679"/>
                    <a:pt x="12062" y="6679"/>
                  </a:cubicBezTo>
                  <a:cubicBezTo>
                    <a:pt x="12050" y="6702"/>
                    <a:pt x="12193" y="6702"/>
                    <a:pt x="12121" y="6702"/>
                  </a:cubicBezTo>
                  <a:lnTo>
                    <a:pt x="12038" y="6702"/>
                  </a:lnTo>
                  <a:cubicBezTo>
                    <a:pt x="12109" y="6702"/>
                    <a:pt x="12181" y="6702"/>
                    <a:pt x="12252" y="6714"/>
                  </a:cubicBezTo>
                  <a:cubicBezTo>
                    <a:pt x="12205" y="6714"/>
                    <a:pt x="12157" y="6720"/>
                    <a:pt x="12109" y="6720"/>
                  </a:cubicBezTo>
                  <a:cubicBezTo>
                    <a:pt x="12095" y="6720"/>
                    <a:pt x="12080" y="6719"/>
                    <a:pt x="12065" y="6718"/>
                  </a:cubicBezTo>
                  <a:lnTo>
                    <a:pt x="12065" y="6718"/>
                  </a:lnTo>
                  <a:cubicBezTo>
                    <a:pt x="12055" y="6720"/>
                    <a:pt x="12046" y="6722"/>
                    <a:pt x="12038" y="6726"/>
                  </a:cubicBezTo>
                  <a:lnTo>
                    <a:pt x="12026" y="6726"/>
                  </a:lnTo>
                  <a:cubicBezTo>
                    <a:pt x="12038" y="6726"/>
                    <a:pt x="12038" y="6738"/>
                    <a:pt x="12038" y="6738"/>
                  </a:cubicBezTo>
                  <a:cubicBezTo>
                    <a:pt x="12051" y="6738"/>
                    <a:pt x="12087" y="6746"/>
                    <a:pt x="12118" y="6750"/>
                  </a:cubicBezTo>
                  <a:lnTo>
                    <a:pt x="12050" y="6750"/>
                  </a:lnTo>
                  <a:cubicBezTo>
                    <a:pt x="12073" y="6750"/>
                    <a:pt x="12096" y="6750"/>
                    <a:pt x="12120" y="6750"/>
                  </a:cubicBezTo>
                  <a:lnTo>
                    <a:pt x="12120" y="6750"/>
                  </a:lnTo>
                  <a:cubicBezTo>
                    <a:pt x="12132" y="6752"/>
                    <a:pt x="12144" y="6753"/>
                    <a:pt x="12153" y="6753"/>
                  </a:cubicBezTo>
                  <a:cubicBezTo>
                    <a:pt x="12159" y="6753"/>
                    <a:pt x="12164" y="6753"/>
                    <a:pt x="12167" y="6751"/>
                  </a:cubicBezTo>
                  <a:lnTo>
                    <a:pt x="12167" y="6751"/>
                  </a:lnTo>
                  <a:cubicBezTo>
                    <a:pt x="12210" y="6753"/>
                    <a:pt x="12250" y="6756"/>
                    <a:pt x="12288" y="6762"/>
                  </a:cubicBezTo>
                  <a:cubicBezTo>
                    <a:pt x="12264" y="6762"/>
                    <a:pt x="12264" y="6762"/>
                    <a:pt x="12300" y="6774"/>
                  </a:cubicBezTo>
                  <a:cubicBezTo>
                    <a:pt x="12216" y="6765"/>
                    <a:pt x="12137" y="6757"/>
                    <a:pt x="12061" y="6757"/>
                  </a:cubicBezTo>
                  <a:cubicBezTo>
                    <a:pt x="12029" y="6757"/>
                    <a:pt x="11998" y="6758"/>
                    <a:pt x="11967" y="6762"/>
                  </a:cubicBezTo>
                  <a:cubicBezTo>
                    <a:pt x="11990" y="6774"/>
                    <a:pt x="12026" y="6774"/>
                    <a:pt x="12050" y="6774"/>
                  </a:cubicBezTo>
                  <a:cubicBezTo>
                    <a:pt x="12038" y="6774"/>
                    <a:pt x="12014" y="6762"/>
                    <a:pt x="12002" y="6762"/>
                  </a:cubicBezTo>
                  <a:cubicBezTo>
                    <a:pt x="12050" y="6762"/>
                    <a:pt x="12098" y="6762"/>
                    <a:pt x="12133" y="6774"/>
                  </a:cubicBezTo>
                  <a:lnTo>
                    <a:pt x="12026" y="6774"/>
                  </a:lnTo>
                  <a:cubicBezTo>
                    <a:pt x="12038" y="6786"/>
                    <a:pt x="12038" y="6786"/>
                    <a:pt x="12050" y="6786"/>
                  </a:cubicBezTo>
                  <a:cubicBezTo>
                    <a:pt x="12041" y="6786"/>
                    <a:pt x="12032" y="6792"/>
                    <a:pt x="12018" y="6796"/>
                  </a:cubicBezTo>
                  <a:lnTo>
                    <a:pt x="12018" y="6796"/>
                  </a:lnTo>
                  <a:cubicBezTo>
                    <a:pt x="12060" y="6791"/>
                    <a:pt x="12103" y="6789"/>
                    <a:pt x="12145" y="6789"/>
                  </a:cubicBezTo>
                  <a:cubicBezTo>
                    <a:pt x="12193" y="6789"/>
                    <a:pt x="12240" y="6792"/>
                    <a:pt x="12288" y="6798"/>
                  </a:cubicBezTo>
                  <a:lnTo>
                    <a:pt x="12062" y="6798"/>
                  </a:lnTo>
                  <a:cubicBezTo>
                    <a:pt x="12145" y="6810"/>
                    <a:pt x="12062" y="6810"/>
                    <a:pt x="12062" y="6810"/>
                  </a:cubicBezTo>
                  <a:cubicBezTo>
                    <a:pt x="12109" y="6810"/>
                    <a:pt x="12145" y="6810"/>
                    <a:pt x="12217" y="6821"/>
                  </a:cubicBezTo>
                  <a:cubicBezTo>
                    <a:pt x="12169" y="6821"/>
                    <a:pt x="12145" y="6845"/>
                    <a:pt x="12098" y="6845"/>
                  </a:cubicBezTo>
                  <a:lnTo>
                    <a:pt x="12074" y="6845"/>
                  </a:lnTo>
                  <a:cubicBezTo>
                    <a:pt x="12050" y="6845"/>
                    <a:pt x="12121" y="6851"/>
                    <a:pt x="12143" y="6851"/>
                  </a:cubicBezTo>
                  <a:cubicBezTo>
                    <a:pt x="12154" y="6851"/>
                    <a:pt x="12153" y="6849"/>
                    <a:pt x="12121" y="6845"/>
                  </a:cubicBezTo>
                  <a:cubicBezTo>
                    <a:pt x="12169" y="6845"/>
                    <a:pt x="12228" y="6845"/>
                    <a:pt x="12276" y="6857"/>
                  </a:cubicBezTo>
                  <a:lnTo>
                    <a:pt x="12252" y="6857"/>
                  </a:lnTo>
                  <a:cubicBezTo>
                    <a:pt x="12252" y="6857"/>
                    <a:pt x="12336" y="6869"/>
                    <a:pt x="12312" y="6869"/>
                  </a:cubicBezTo>
                  <a:cubicBezTo>
                    <a:pt x="12257" y="6874"/>
                    <a:pt x="12215" y="6877"/>
                    <a:pt x="12183" y="6880"/>
                  </a:cubicBezTo>
                  <a:lnTo>
                    <a:pt x="12183" y="6880"/>
                  </a:lnTo>
                  <a:cubicBezTo>
                    <a:pt x="12185" y="6880"/>
                    <a:pt x="12186" y="6879"/>
                    <a:pt x="12188" y="6878"/>
                  </a:cubicBezTo>
                  <a:lnTo>
                    <a:pt x="12188" y="6878"/>
                  </a:lnTo>
                  <a:cubicBezTo>
                    <a:pt x="12173" y="6880"/>
                    <a:pt x="12157" y="6882"/>
                    <a:pt x="12143" y="6884"/>
                  </a:cubicBezTo>
                  <a:lnTo>
                    <a:pt x="12143" y="6884"/>
                  </a:lnTo>
                  <a:cubicBezTo>
                    <a:pt x="12154" y="6883"/>
                    <a:pt x="12167" y="6882"/>
                    <a:pt x="12183" y="6880"/>
                  </a:cubicBezTo>
                  <a:lnTo>
                    <a:pt x="12183" y="6880"/>
                  </a:lnTo>
                  <a:cubicBezTo>
                    <a:pt x="12183" y="6880"/>
                    <a:pt x="12183" y="6881"/>
                    <a:pt x="12182" y="6881"/>
                  </a:cubicBezTo>
                  <a:lnTo>
                    <a:pt x="12182" y="6881"/>
                  </a:lnTo>
                  <a:cubicBezTo>
                    <a:pt x="12194" y="6880"/>
                    <a:pt x="12438" y="6878"/>
                    <a:pt x="12395" y="6869"/>
                  </a:cubicBezTo>
                  <a:lnTo>
                    <a:pt x="12383" y="6869"/>
                  </a:lnTo>
                  <a:cubicBezTo>
                    <a:pt x="12383" y="6869"/>
                    <a:pt x="12348" y="6857"/>
                    <a:pt x="12348" y="6845"/>
                  </a:cubicBezTo>
                  <a:cubicBezTo>
                    <a:pt x="12348" y="6821"/>
                    <a:pt x="12419" y="6821"/>
                    <a:pt x="12431" y="6810"/>
                  </a:cubicBezTo>
                  <a:cubicBezTo>
                    <a:pt x="12443" y="6810"/>
                    <a:pt x="12348" y="6786"/>
                    <a:pt x="12336" y="6786"/>
                  </a:cubicBezTo>
                  <a:cubicBezTo>
                    <a:pt x="12336" y="6786"/>
                    <a:pt x="12351" y="6771"/>
                    <a:pt x="12363" y="6771"/>
                  </a:cubicBezTo>
                  <a:cubicBezTo>
                    <a:pt x="12365" y="6771"/>
                    <a:pt x="12366" y="6771"/>
                    <a:pt x="12368" y="6771"/>
                  </a:cubicBezTo>
                  <a:lnTo>
                    <a:pt x="12368" y="6771"/>
                  </a:lnTo>
                  <a:cubicBezTo>
                    <a:pt x="12336" y="6750"/>
                    <a:pt x="12348" y="6750"/>
                    <a:pt x="12371" y="6750"/>
                  </a:cubicBezTo>
                  <a:lnTo>
                    <a:pt x="12348" y="6750"/>
                  </a:lnTo>
                  <a:cubicBezTo>
                    <a:pt x="12359" y="6750"/>
                    <a:pt x="12371" y="6738"/>
                    <a:pt x="12383" y="6738"/>
                  </a:cubicBezTo>
                  <a:lnTo>
                    <a:pt x="12359" y="6738"/>
                  </a:lnTo>
                  <a:cubicBezTo>
                    <a:pt x="12324" y="6726"/>
                    <a:pt x="12300" y="6726"/>
                    <a:pt x="12264" y="6726"/>
                  </a:cubicBezTo>
                  <a:cubicBezTo>
                    <a:pt x="12276" y="6726"/>
                    <a:pt x="12288" y="6726"/>
                    <a:pt x="12276" y="6714"/>
                  </a:cubicBezTo>
                  <a:lnTo>
                    <a:pt x="12264" y="6714"/>
                  </a:lnTo>
                  <a:cubicBezTo>
                    <a:pt x="12419" y="6702"/>
                    <a:pt x="12312" y="6702"/>
                    <a:pt x="12264" y="6702"/>
                  </a:cubicBezTo>
                  <a:lnTo>
                    <a:pt x="12300" y="6702"/>
                  </a:lnTo>
                  <a:cubicBezTo>
                    <a:pt x="12289" y="6681"/>
                    <a:pt x="12288" y="6669"/>
                    <a:pt x="12323" y="6658"/>
                  </a:cubicBezTo>
                  <a:lnTo>
                    <a:pt x="12323" y="6658"/>
                  </a:lnTo>
                  <a:cubicBezTo>
                    <a:pt x="12329" y="6657"/>
                    <a:pt x="12334" y="6656"/>
                    <a:pt x="12332" y="6656"/>
                  </a:cubicBezTo>
                  <a:lnTo>
                    <a:pt x="12332" y="6656"/>
                  </a:lnTo>
                  <a:cubicBezTo>
                    <a:pt x="12333" y="6655"/>
                    <a:pt x="12334" y="6655"/>
                    <a:pt x="12336" y="6655"/>
                  </a:cubicBezTo>
                  <a:lnTo>
                    <a:pt x="12336" y="6655"/>
                  </a:lnTo>
                  <a:cubicBezTo>
                    <a:pt x="12334" y="6655"/>
                    <a:pt x="12332" y="6655"/>
                    <a:pt x="12331" y="6655"/>
                  </a:cubicBezTo>
                  <a:lnTo>
                    <a:pt x="12331" y="6655"/>
                  </a:lnTo>
                  <a:cubicBezTo>
                    <a:pt x="12328" y="6655"/>
                    <a:pt x="12322" y="6655"/>
                    <a:pt x="12312" y="6655"/>
                  </a:cubicBezTo>
                  <a:cubicBezTo>
                    <a:pt x="12467" y="6655"/>
                    <a:pt x="12252" y="6643"/>
                    <a:pt x="12383" y="6643"/>
                  </a:cubicBezTo>
                  <a:cubicBezTo>
                    <a:pt x="12381" y="6640"/>
                    <a:pt x="12379" y="6638"/>
                    <a:pt x="12377" y="6637"/>
                  </a:cubicBezTo>
                  <a:lnTo>
                    <a:pt x="12377" y="6637"/>
                  </a:lnTo>
                  <a:cubicBezTo>
                    <a:pt x="12387" y="6638"/>
                    <a:pt x="12397" y="6640"/>
                    <a:pt x="12407" y="6643"/>
                  </a:cubicBezTo>
                  <a:cubicBezTo>
                    <a:pt x="12389" y="6637"/>
                    <a:pt x="12380" y="6634"/>
                    <a:pt x="12377" y="6634"/>
                  </a:cubicBezTo>
                  <a:lnTo>
                    <a:pt x="12377" y="6634"/>
                  </a:lnTo>
                  <a:cubicBezTo>
                    <a:pt x="12376" y="6634"/>
                    <a:pt x="12376" y="6635"/>
                    <a:pt x="12377" y="6637"/>
                  </a:cubicBezTo>
                  <a:lnTo>
                    <a:pt x="12377" y="6637"/>
                  </a:lnTo>
                  <a:cubicBezTo>
                    <a:pt x="12348" y="6632"/>
                    <a:pt x="12320" y="6631"/>
                    <a:pt x="12295" y="6631"/>
                  </a:cubicBezTo>
                  <a:lnTo>
                    <a:pt x="12295" y="6631"/>
                  </a:lnTo>
                  <a:cubicBezTo>
                    <a:pt x="12301" y="6628"/>
                    <a:pt x="12307" y="6623"/>
                    <a:pt x="12312" y="6619"/>
                  </a:cubicBezTo>
                  <a:cubicBezTo>
                    <a:pt x="12312" y="6619"/>
                    <a:pt x="12252" y="6595"/>
                    <a:pt x="12252" y="6595"/>
                  </a:cubicBezTo>
                  <a:cubicBezTo>
                    <a:pt x="12264" y="6595"/>
                    <a:pt x="12276" y="6583"/>
                    <a:pt x="12288" y="6583"/>
                  </a:cubicBezTo>
                  <a:lnTo>
                    <a:pt x="12228" y="6583"/>
                  </a:lnTo>
                  <a:cubicBezTo>
                    <a:pt x="12258" y="6577"/>
                    <a:pt x="12270" y="6577"/>
                    <a:pt x="12272" y="6577"/>
                  </a:cubicBezTo>
                  <a:cubicBezTo>
                    <a:pt x="12273" y="6577"/>
                    <a:pt x="12264" y="6577"/>
                    <a:pt x="12252" y="6571"/>
                  </a:cubicBezTo>
                  <a:lnTo>
                    <a:pt x="12252" y="6571"/>
                  </a:lnTo>
                  <a:cubicBezTo>
                    <a:pt x="12262" y="6574"/>
                    <a:pt x="12271" y="6575"/>
                    <a:pt x="12281" y="6575"/>
                  </a:cubicBezTo>
                  <a:cubicBezTo>
                    <a:pt x="12319" y="6575"/>
                    <a:pt x="12357" y="6560"/>
                    <a:pt x="12395" y="6560"/>
                  </a:cubicBezTo>
                  <a:cubicBezTo>
                    <a:pt x="12359" y="6560"/>
                    <a:pt x="12348" y="6548"/>
                    <a:pt x="12312" y="6536"/>
                  </a:cubicBezTo>
                  <a:lnTo>
                    <a:pt x="12329" y="6536"/>
                  </a:lnTo>
                  <a:cubicBezTo>
                    <a:pt x="12322" y="6530"/>
                    <a:pt x="12311" y="6519"/>
                    <a:pt x="12276" y="6512"/>
                  </a:cubicBezTo>
                  <a:cubicBezTo>
                    <a:pt x="12394" y="6512"/>
                    <a:pt x="12309" y="6512"/>
                    <a:pt x="12291" y="6503"/>
                  </a:cubicBezTo>
                  <a:lnTo>
                    <a:pt x="12291" y="6503"/>
                  </a:lnTo>
                  <a:cubicBezTo>
                    <a:pt x="12292" y="6503"/>
                    <a:pt x="12292" y="6503"/>
                    <a:pt x="12293" y="6503"/>
                  </a:cubicBezTo>
                  <a:cubicBezTo>
                    <a:pt x="12305" y="6503"/>
                    <a:pt x="12336" y="6488"/>
                    <a:pt x="12336" y="6488"/>
                  </a:cubicBezTo>
                  <a:cubicBezTo>
                    <a:pt x="12324" y="6476"/>
                    <a:pt x="12300" y="6476"/>
                    <a:pt x="12288" y="6476"/>
                  </a:cubicBezTo>
                  <a:cubicBezTo>
                    <a:pt x="12312" y="6476"/>
                    <a:pt x="12359" y="6476"/>
                    <a:pt x="12276" y="6464"/>
                  </a:cubicBezTo>
                  <a:cubicBezTo>
                    <a:pt x="12307" y="6454"/>
                    <a:pt x="12338" y="6426"/>
                    <a:pt x="12361" y="6426"/>
                  </a:cubicBezTo>
                  <a:cubicBezTo>
                    <a:pt x="12361" y="6426"/>
                    <a:pt x="12361" y="6426"/>
                    <a:pt x="12361" y="6426"/>
                  </a:cubicBezTo>
                  <a:lnTo>
                    <a:pt x="12361" y="6426"/>
                  </a:lnTo>
                  <a:cubicBezTo>
                    <a:pt x="12337" y="6421"/>
                    <a:pt x="12307" y="6416"/>
                    <a:pt x="12276" y="6413"/>
                  </a:cubicBezTo>
                  <a:lnTo>
                    <a:pt x="12276" y="6413"/>
                  </a:lnTo>
                  <a:cubicBezTo>
                    <a:pt x="12310" y="6404"/>
                    <a:pt x="12342" y="6386"/>
                    <a:pt x="12348" y="6357"/>
                  </a:cubicBezTo>
                  <a:lnTo>
                    <a:pt x="12336" y="6357"/>
                  </a:lnTo>
                  <a:cubicBezTo>
                    <a:pt x="12332" y="6353"/>
                    <a:pt x="12328" y="6350"/>
                    <a:pt x="12324" y="6349"/>
                  </a:cubicBezTo>
                  <a:lnTo>
                    <a:pt x="12324" y="6349"/>
                  </a:lnTo>
                  <a:cubicBezTo>
                    <a:pt x="12327" y="6349"/>
                    <a:pt x="12331" y="6348"/>
                    <a:pt x="12334" y="6348"/>
                  </a:cubicBezTo>
                  <a:cubicBezTo>
                    <a:pt x="12337" y="6348"/>
                    <a:pt x="12340" y="6348"/>
                    <a:pt x="12342" y="6349"/>
                  </a:cubicBezTo>
                  <a:cubicBezTo>
                    <a:pt x="12328" y="6345"/>
                    <a:pt x="12312" y="6345"/>
                    <a:pt x="12312" y="6345"/>
                  </a:cubicBezTo>
                  <a:cubicBezTo>
                    <a:pt x="12312" y="6345"/>
                    <a:pt x="12317" y="6345"/>
                    <a:pt x="12323" y="6345"/>
                  </a:cubicBezTo>
                  <a:lnTo>
                    <a:pt x="12323" y="6345"/>
                  </a:lnTo>
                  <a:cubicBezTo>
                    <a:pt x="12323" y="6345"/>
                    <a:pt x="12324" y="6345"/>
                    <a:pt x="12324" y="6345"/>
                  </a:cubicBezTo>
                  <a:lnTo>
                    <a:pt x="12324" y="6345"/>
                  </a:lnTo>
                  <a:lnTo>
                    <a:pt x="12324" y="6345"/>
                  </a:lnTo>
                  <a:cubicBezTo>
                    <a:pt x="12324" y="6345"/>
                    <a:pt x="12323" y="6345"/>
                    <a:pt x="12323" y="6345"/>
                  </a:cubicBezTo>
                  <a:lnTo>
                    <a:pt x="12323" y="6345"/>
                  </a:lnTo>
                  <a:cubicBezTo>
                    <a:pt x="12312" y="6333"/>
                    <a:pt x="12312" y="6333"/>
                    <a:pt x="12324" y="6333"/>
                  </a:cubicBezTo>
                  <a:lnTo>
                    <a:pt x="12264" y="6333"/>
                  </a:lnTo>
                  <a:cubicBezTo>
                    <a:pt x="12336" y="6333"/>
                    <a:pt x="12276" y="6309"/>
                    <a:pt x="12312" y="6309"/>
                  </a:cubicBezTo>
                  <a:cubicBezTo>
                    <a:pt x="12297" y="6309"/>
                    <a:pt x="12277" y="6300"/>
                    <a:pt x="12259" y="6296"/>
                  </a:cubicBezTo>
                  <a:lnTo>
                    <a:pt x="12259" y="6296"/>
                  </a:lnTo>
                  <a:cubicBezTo>
                    <a:pt x="12292" y="6293"/>
                    <a:pt x="12320" y="6286"/>
                    <a:pt x="12348" y="6286"/>
                  </a:cubicBezTo>
                  <a:cubicBezTo>
                    <a:pt x="12324" y="6274"/>
                    <a:pt x="12300" y="6274"/>
                    <a:pt x="12264" y="6274"/>
                  </a:cubicBezTo>
                  <a:cubicBezTo>
                    <a:pt x="12298" y="6262"/>
                    <a:pt x="12398" y="6262"/>
                    <a:pt x="12302" y="6241"/>
                  </a:cubicBezTo>
                  <a:lnTo>
                    <a:pt x="12302" y="6241"/>
                  </a:lnTo>
                  <a:cubicBezTo>
                    <a:pt x="12304" y="6241"/>
                    <a:pt x="12307" y="6241"/>
                    <a:pt x="12309" y="6241"/>
                  </a:cubicBezTo>
                  <a:cubicBezTo>
                    <a:pt x="12315" y="6241"/>
                    <a:pt x="12317" y="6240"/>
                    <a:pt x="12319" y="6238"/>
                  </a:cubicBezTo>
                  <a:lnTo>
                    <a:pt x="12288" y="6238"/>
                  </a:lnTo>
                  <a:cubicBezTo>
                    <a:pt x="12396" y="6202"/>
                    <a:pt x="12579" y="6166"/>
                    <a:pt x="12723" y="6166"/>
                  </a:cubicBezTo>
                  <a:cubicBezTo>
                    <a:pt x="12770" y="6166"/>
                    <a:pt x="12813" y="6170"/>
                    <a:pt x="12848" y="6179"/>
                  </a:cubicBezTo>
                  <a:cubicBezTo>
                    <a:pt x="12824" y="6179"/>
                    <a:pt x="12800" y="6179"/>
                    <a:pt x="12764" y="6190"/>
                  </a:cubicBezTo>
                  <a:cubicBezTo>
                    <a:pt x="12777" y="6193"/>
                    <a:pt x="12791" y="6194"/>
                    <a:pt x="12805" y="6194"/>
                  </a:cubicBezTo>
                  <a:cubicBezTo>
                    <a:pt x="12942" y="6194"/>
                    <a:pt x="13149" y="6090"/>
                    <a:pt x="13302" y="6090"/>
                  </a:cubicBezTo>
                  <a:cubicBezTo>
                    <a:pt x="13358" y="6090"/>
                    <a:pt x="13407" y="6104"/>
                    <a:pt x="13443" y="6143"/>
                  </a:cubicBezTo>
                  <a:cubicBezTo>
                    <a:pt x="13443" y="6143"/>
                    <a:pt x="13416" y="6148"/>
                    <a:pt x="13434" y="6148"/>
                  </a:cubicBezTo>
                  <a:cubicBezTo>
                    <a:pt x="13443" y="6148"/>
                    <a:pt x="13463" y="6147"/>
                    <a:pt x="13502" y="6143"/>
                  </a:cubicBezTo>
                  <a:cubicBezTo>
                    <a:pt x="13511" y="6143"/>
                    <a:pt x="13621" y="6123"/>
                    <a:pt x="13680" y="6123"/>
                  </a:cubicBezTo>
                  <a:cubicBezTo>
                    <a:pt x="13700" y="6123"/>
                    <a:pt x="13714" y="6125"/>
                    <a:pt x="13717" y="6131"/>
                  </a:cubicBezTo>
                  <a:cubicBezTo>
                    <a:pt x="13729" y="6143"/>
                    <a:pt x="13872" y="6143"/>
                    <a:pt x="13979" y="6143"/>
                  </a:cubicBezTo>
                  <a:cubicBezTo>
                    <a:pt x="14073" y="6132"/>
                    <a:pt x="14195" y="6131"/>
                    <a:pt x="14288" y="6106"/>
                  </a:cubicBezTo>
                  <a:lnTo>
                    <a:pt x="14288" y="6106"/>
                  </a:lnTo>
                  <a:cubicBezTo>
                    <a:pt x="14355" y="6104"/>
                    <a:pt x="14514" y="6095"/>
                    <a:pt x="14514" y="6095"/>
                  </a:cubicBezTo>
                  <a:lnTo>
                    <a:pt x="14514" y="6095"/>
                  </a:lnTo>
                  <a:cubicBezTo>
                    <a:pt x="14481" y="6128"/>
                    <a:pt x="14419" y="6136"/>
                    <a:pt x="14360" y="6136"/>
                  </a:cubicBezTo>
                  <a:cubicBezTo>
                    <a:pt x="14312" y="6136"/>
                    <a:pt x="14267" y="6131"/>
                    <a:pt x="14241" y="6131"/>
                  </a:cubicBezTo>
                  <a:cubicBezTo>
                    <a:pt x="14309" y="6173"/>
                    <a:pt x="14231" y="6179"/>
                    <a:pt x="14181" y="6179"/>
                  </a:cubicBezTo>
                  <a:cubicBezTo>
                    <a:pt x="14172" y="6179"/>
                    <a:pt x="14165" y="6179"/>
                    <a:pt x="14159" y="6179"/>
                  </a:cubicBezTo>
                  <a:lnTo>
                    <a:pt x="14159" y="6179"/>
                  </a:lnTo>
                  <a:cubicBezTo>
                    <a:pt x="14192" y="6183"/>
                    <a:pt x="14132" y="6203"/>
                    <a:pt x="14122" y="6214"/>
                  </a:cubicBezTo>
                  <a:cubicBezTo>
                    <a:pt x="14130" y="6214"/>
                    <a:pt x="14159" y="6209"/>
                    <a:pt x="14159" y="6209"/>
                  </a:cubicBezTo>
                  <a:lnTo>
                    <a:pt x="14159" y="6209"/>
                  </a:lnTo>
                  <a:cubicBezTo>
                    <a:pt x="14160" y="6209"/>
                    <a:pt x="14153" y="6210"/>
                    <a:pt x="14133" y="6214"/>
                  </a:cubicBezTo>
                  <a:lnTo>
                    <a:pt x="14193" y="6214"/>
                  </a:lnTo>
                  <a:cubicBezTo>
                    <a:pt x="14145" y="6214"/>
                    <a:pt x="14157" y="6226"/>
                    <a:pt x="14110" y="6226"/>
                  </a:cubicBezTo>
                  <a:cubicBezTo>
                    <a:pt x="14116" y="6226"/>
                    <a:pt x="14122" y="6226"/>
                    <a:pt x="14128" y="6228"/>
                  </a:cubicBezTo>
                  <a:lnTo>
                    <a:pt x="14128" y="6228"/>
                  </a:lnTo>
                  <a:cubicBezTo>
                    <a:pt x="14109" y="6232"/>
                    <a:pt x="14093" y="6238"/>
                    <a:pt x="14098" y="6238"/>
                  </a:cubicBezTo>
                  <a:cubicBezTo>
                    <a:pt x="14110" y="6250"/>
                    <a:pt x="14157" y="6286"/>
                    <a:pt x="14169" y="6286"/>
                  </a:cubicBezTo>
                  <a:cubicBezTo>
                    <a:pt x="14147" y="6291"/>
                    <a:pt x="14174" y="6300"/>
                    <a:pt x="14191" y="6304"/>
                  </a:cubicBezTo>
                  <a:lnTo>
                    <a:pt x="14191" y="6304"/>
                  </a:lnTo>
                  <a:cubicBezTo>
                    <a:pt x="14176" y="6302"/>
                    <a:pt x="14166" y="6301"/>
                    <a:pt x="14160" y="6301"/>
                  </a:cubicBezTo>
                  <a:cubicBezTo>
                    <a:pt x="14158" y="6301"/>
                    <a:pt x="14156" y="6302"/>
                    <a:pt x="14155" y="6302"/>
                  </a:cubicBezTo>
                  <a:lnTo>
                    <a:pt x="14155" y="6302"/>
                  </a:lnTo>
                  <a:cubicBezTo>
                    <a:pt x="14157" y="6302"/>
                    <a:pt x="14158" y="6302"/>
                    <a:pt x="14160" y="6303"/>
                  </a:cubicBezTo>
                  <a:lnTo>
                    <a:pt x="14160" y="6303"/>
                  </a:lnTo>
                  <a:cubicBezTo>
                    <a:pt x="14158" y="6302"/>
                    <a:pt x="14156" y="6302"/>
                    <a:pt x="14153" y="6302"/>
                  </a:cubicBezTo>
                  <a:lnTo>
                    <a:pt x="14153" y="6302"/>
                  </a:lnTo>
                  <a:cubicBezTo>
                    <a:pt x="14133" y="6305"/>
                    <a:pt x="14180" y="6325"/>
                    <a:pt x="14122" y="6333"/>
                  </a:cubicBezTo>
                  <a:lnTo>
                    <a:pt x="14241" y="6333"/>
                  </a:lnTo>
                  <a:cubicBezTo>
                    <a:pt x="14229" y="6333"/>
                    <a:pt x="14133" y="6333"/>
                    <a:pt x="14133" y="6345"/>
                  </a:cubicBezTo>
                  <a:cubicBezTo>
                    <a:pt x="14160" y="6345"/>
                    <a:pt x="14172" y="6353"/>
                    <a:pt x="14185" y="6357"/>
                  </a:cubicBezTo>
                  <a:lnTo>
                    <a:pt x="14098" y="6357"/>
                  </a:lnTo>
                  <a:cubicBezTo>
                    <a:pt x="14217" y="6357"/>
                    <a:pt x="14074" y="6357"/>
                    <a:pt x="14157" y="6369"/>
                  </a:cubicBezTo>
                  <a:cubicBezTo>
                    <a:pt x="14145" y="6369"/>
                    <a:pt x="14138" y="6370"/>
                    <a:pt x="14133" y="6371"/>
                  </a:cubicBezTo>
                  <a:lnTo>
                    <a:pt x="14133" y="6371"/>
                  </a:lnTo>
                  <a:cubicBezTo>
                    <a:pt x="14133" y="6370"/>
                    <a:pt x="14133" y="6370"/>
                    <a:pt x="14133" y="6369"/>
                  </a:cubicBezTo>
                  <a:cubicBezTo>
                    <a:pt x="14129" y="6369"/>
                    <a:pt x="14123" y="6370"/>
                    <a:pt x="14115" y="6372"/>
                  </a:cubicBezTo>
                  <a:lnTo>
                    <a:pt x="14115" y="6372"/>
                  </a:lnTo>
                  <a:cubicBezTo>
                    <a:pt x="14113" y="6372"/>
                    <a:pt x="14111" y="6372"/>
                    <a:pt x="14110" y="6372"/>
                  </a:cubicBezTo>
                  <a:cubicBezTo>
                    <a:pt x="14098" y="6372"/>
                    <a:pt x="14086" y="6375"/>
                    <a:pt x="14074" y="6381"/>
                  </a:cubicBezTo>
                  <a:cubicBezTo>
                    <a:pt x="14082" y="6381"/>
                    <a:pt x="14100" y="6376"/>
                    <a:pt x="14115" y="6372"/>
                  </a:cubicBezTo>
                  <a:lnTo>
                    <a:pt x="14115" y="6372"/>
                  </a:lnTo>
                  <a:cubicBezTo>
                    <a:pt x="14125" y="6373"/>
                    <a:pt x="14135" y="6376"/>
                    <a:pt x="14145" y="6381"/>
                  </a:cubicBezTo>
                  <a:cubicBezTo>
                    <a:pt x="14157" y="6381"/>
                    <a:pt x="14074" y="6393"/>
                    <a:pt x="14074" y="6393"/>
                  </a:cubicBezTo>
                  <a:cubicBezTo>
                    <a:pt x="14074" y="6393"/>
                    <a:pt x="14157" y="6405"/>
                    <a:pt x="14157" y="6405"/>
                  </a:cubicBezTo>
                  <a:lnTo>
                    <a:pt x="14122" y="6405"/>
                  </a:lnTo>
                  <a:cubicBezTo>
                    <a:pt x="14133" y="6405"/>
                    <a:pt x="14157" y="6417"/>
                    <a:pt x="14169" y="6417"/>
                  </a:cubicBezTo>
                  <a:lnTo>
                    <a:pt x="14110" y="6417"/>
                  </a:lnTo>
                  <a:cubicBezTo>
                    <a:pt x="14122" y="6417"/>
                    <a:pt x="14145" y="6417"/>
                    <a:pt x="14169" y="6429"/>
                  </a:cubicBezTo>
                  <a:cubicBezTo>
                    <a:pt x="14153" y="6429"/>
                    <a:pt x="14122" y="6434"/>
                    <a:pt x="14099" y="6434"/>
                  </a:cubicBezTo>
                  <a:cubicBezTo>
                    <a:pt x="14087" y="6434"/>
                    <a:pt x="14078" y="6433"/>
                    <a:pt x="14074" y="6429"/>
                  </a:cubicBezTo>
                  <a:lnTo>
                    <a:pt x="14074" y="6429"/>
                  </a:lnTo>
                  <a:cubicBezTo>
                    <a:pt x="14086" y="6440"/>
                    <a:pt x="14133" y="6440"/>
                    <a:pt x="14145" y="6440"/>
                  </a:cubicBezTo>
                  <a:cubicBezTo>
                    <a:pt x="14082" y="6440"/>
                    <a:pt x="14135" y="6456"/>
                    <a:pt x="14131" y="6456"/>
                  </a:cubicBezTo>
                  <a:cubicBezTo>
                    <a:pt x="14130" y="6456"/>
                    <a:pt x="14121" y="6454"/>
                    <a:pt x="14096" y="6448"/>
                  </a:cubicBezTo>
                  <a:lnTo>
                    <a:pt x="14096" y="6448"/>
                  </a:lnTo>
                  <a:cubicBezTo>
                    <a:pt x="14095" y="6450"/>
                    <a:pt x="14086" y="6452"/>
                    <a:pt x="14063" y="6452"/>
                  </a:cubicBezTo>
                  <a:lnTo>
                    <a:pt x="14063" y="6452"/>
                  </a:lnTo>
                  <a:cubicBezTo>
                    <a:pt x="14058" y="6450"/>
                    <a:pt x="14052" y="6449"/>
                    <a:pt x="14048" y="6449"/>
                  </a:cubicBezTo>
                  <a:cubicBezTo>
                    <a:pt x="14044" y="6449"/>
                    <a:pt x="14041" y="6450"/>
                    <a:pt x="14038" y="6452"/>
                  </a:cubicBezTo>
                  <a:cubicBezTo>
                    <a:pt x="14048" y="6452"/>
                    <a:pt x="14056" y="6452"/>
                    <a:pt x="14063" y="6452"/>
                  </a:cubicBezTo>
                  <a:lnTo>
                    <a:pt x="14063" y="6452"/>
                  </a:lnTo>
                  <a:cubicBezTo>
                    <a:pt x="14076" y="6457"/>
                    <a:pt x="14091" y="6464"/>
                    <a:pt x="14098" y="6464"/>
                  </a:cubicBezTo>
                  <a:cubicBezTo>
                    <a:pt x="14074" y="6464"/>
                    <a:pt x="14074" y="6476"/>
                    <a:pt x="14086" y="6476"/>
                  </a:cubicBezTo>
                  <a:cubicBezTo>
                    <a:pt x="14074" y="6476"/>
                    <a:pt x="14062" y="6476"/>
                    <a:pt x="14038" y="6488"/>
                  </a:cubicBezTo>
                  <a:lnTo>
                    <a:pt x="14062" y="6488"/>
                  </a:lnTo>
                  <a:cubicBezTo>
                    <a:pt x="14181" y="6500"/>
                    <a:pt x="14014" y="6500"/>
                    <a:pt x="13991" y="6500"/>
                  </a:cubicBezTo>
                  <a:cubicBezTo>
                    <a:pt x="14050" y="6500"/>
                    <a:pt x="14062" y="6512"/>
                    <a:pt x="14110" y="6512"/>
                  </a:cubicBezTo>
                  <a:lnTo>
                    <a:pt x="14086" y="6512"/>
                  </a:lnTo>
                  <a:cubicBezTo>
                    <a:pt x="14050" y="6512"/>
                    <a:pt x="14145" y="6524"/>
                    <a:pt x="14145" y="6524"/>
                  </a:cubicBezTo>
                  <a:cubicBezTo>
                    <a:pt x="14132" y="6527"/>
                    <a:pt x="14123" y="6529"/>
                    <a:pt x="14117" y="6530"/>
                  </a:cubicBezTo>
                  <a:lnTo>
                    <a:pt x="14117" y="6530"/>
                  </a:lnTo>
                  <a:cubicBezTo>
                    <a:pt x="14124" y="6524"/>
                    <a:pt x="14123" y="6522"/>
                    <a:pt x="14121" y="6522"/>
                  </a:cubicBezTo>
                  <a:cubicBezTo>
                    <a:pt x="14114" y="6522"/>
                    <a:pt x="14097" y="6531"/>
                    <a:pt x="14108" y="6531"/>
                  </a:cubicBezTo>
                  <a:cubicBezTo>
                    <a:pt x="14110" y="6531"/>
                    <a:pt x="14113" y="6531"/>
                    <a:pt x="14117" y="6530"/>
                  </a:cubicBezTo>
                  <a:lnTo>
                    <a:pt x="14117" y="6530"/>
                  </a:lnTo>
                  <a:cubicBezTo>
                    <a:pt x="14116" y="6531"/>
                    <a:pt x="14115" y="6531"/>
                    <a:pt x="14115" y="6532"/>
                  </a:cubicBezTo>
                  <a:lnTo>
                    <a:pt x="14115" y="6532"/>
                  </a:lnTo>
                  <a:cubicBezTo>
                    <a:pt x="14064" y="6529"/>
                    <a:pt x="14039" y="6527"/>
                    <a:pt x="14029" y="6527"/>
                  </a:cubicBezTo>
                  <a:cubicBezTo>
                    <a:pt x="14000" y="6527"/>
                    <a:pt x="14107" y="6538"/>
                    <a:pt x="14121" y="6538"/>
                  </a:cubicBezTo>
                  <a:cubicBezTo>
                    <a:pt x="14125" y="6538"/>
                    <a:pt x="14122" y="6538"/>
                    <a:pt x="14110" y="6536"/>
                  </a:cubicBezTo>
                  <a:cubicBezTo>
                    <a:pt x="14112" y="6534"/>
                    <a:pt x="14113" y="6533"/>
                    <a:pt x="14115" y="6532"/>
                  </a:cubicBezTo>
                  <a:lnTo>
                    <a:pt x="14115" y="6532"/>
                  </a:lnTo>
                  <a:cubicBezTo>
                    <a:pt x="14130" y="6533"/>
                    <a:pt x="14148" y="6534"/>
                    <a:pt x="14169" y="6536"/>
                  </a:cubicBezTo>
                  <a:cubicBezTo>
                    <a:pt x="14133" y="6536"/>
                    <a:pt x="14145" y="6536"/>
                    <a:pt x="14169" y="6548"/>
                  </a:cubicBezTo>
                  <a:cubicBezTo>
                    <a:pt x="14074" y="6548"/>
                    <a:pt x="14110" y="6548"/>
                    <a:pt x="14003" y="6560"/>
                  </a:cubicBezTo>
                  <a:lnTo>
                    <a:pt x="14050" y="6560"/>
                  </a:lnTo>
                  <a:cubicBezTo>
                    <a:pt x="14067" y="6565"/>
                    <a:pt x="14080" y="6569"/>
                    <a:pt x="14089" y="6571"/>
                  </a:cubicBezTo>
                  <a:lnTo>
                    <a:pt x="14110" y="6571"/>
                  </a:lnTo>
                  <a:cubicBezTo>
                    <a:pt x="14109" y="6574"/>
                    <a:pt x="14108" y="6575"/>
                    <a:pt x="14107" y="6577"/>
                  </a:cubicBezTo>
                  <a:lnTo>
                    <a:pt x="14107" y="6577"/>
                  </a:lnTo>
                  <a:cubicBezTo>
                    <a:pt x="14104" y="6576"/>
                    <a:pt x="14098" y="6574"/>
                    <a:pt x="14089" y="6571"/>
                  </a:cubicBezTo>
                  <a:lnTo>
                    <a:pt x="14038" y="6571"/>
                  </a:lnTo>
                  <a:cubicBezTo>
                    <a:pt x="14062" y="6571"/>
                    <a:pt x="14094" y="6577"/>
                    <a:pt x="14106" y="6579"/>
                  </a:cubicBezTo>
                  <a:lnTo>
                    <a:pt x="14106" y="6579"/>
                  </a:lnTo>
                  <a:cubicBezTo>
                    <a:pt x="14107" y="6578"/>
                    <a:pt x="14107" y="6578"/>
                    <a:pt x="14107" y="6577"/>
                  </a:cubicBezTo>
                  <a:lnTo>
                    <a:pt x="14107" y="6577"/>
                  </a:lnTo>
                  <a:cubicBezTo>
                    <a:pt x="14111" y="6579"/>
                    <a:pt x="14112" y="6579"/>
                    <a:pt x="14110" y="6579"/>
                  </a:cubicBezTo>
                  <a:cubicBezTo>
                    <a:pt x="14110" y="6579"/>
                    <a:pt x="14108" y="6579"/>
                    <a:pt x="14106" y="6579"/>
                  </a:cubicBezTo>
                  <a:lnTo>
                    <a:pt x="14106" y="6579"/>
                  </a:lnTo>
                  <a:cubicBezTo>
                    <a:pt x="14101" y="6595"/>
                    <a:pt x="14114" y="6595"/>
                    <a:pt x="14145" y="6595"/>
                  </a:cubicBezTo>
                  <a:cubicBezTo>
                    <a:pt x="14110" y="6601"/>
                    <a:pt x="14110" y="6604"/>
                    <a:pt x="14123" y="6604"/>
                  </a:cubicBezTo>
                  <a:cubicBezTo>
                    <a:pt x="14133" y="6604"/>
                    <a:pt x="14151" y="6602"/>
                    <a:pt x="14167" y="6599"/>
                  </a:cubicBezTo>
                  <a:lnTo>
                    <a:pt x="14167" y="6599"/>
                  </a:lnTo>
                  <a:cubicBezTo>
                    <a:pt x="14153" y="6603"/>
                    <a:pt x="14149" y="6606"/>
                    <a:pt x="14150" y="6608"/>
                  </a:cubicBezTo>
                  <a:lnTo>
                    <a:pt x="14150" y="6608"/>
                  </a:lnTo>
                  <a:cubicBezTo>
                    <a:pt x="14141" y="6607"/>
                    <a:pt x="14128" y="6607"/>
                    <a:pt x="14110" y="6607"/>
                  </a:cubicBezTo>
                  <a:cubicBezTo>
                    <a:pt x="14145" y="6619"/>
                    <a:pt x="14169" y="6619"/>
                    <a:pt x="14193" y="6619"/>
                  </a:cubicBezTo>
                  <a:cubicBezTo>
                    <a:pt x="14181" y="6619"/>
                    <a:pt x="14169" y="6619"/>
                    <a:pt x="14169" y="6631"/>
                  </a:cubicBezTo>
                  <a:cubicBezTo>
                    <a:pt x="14185" y="6627"/>
                    <a:pt x="14204" y="6626"/>
                    <a:pt x="14223" y="6626"/>
                  </a:cubicBezTo>
                  <a:cubicBezTo>
                    <a:pt x="14263" y="6626"/>
                    <a:pt x="14308" y="6631"/>
                    <a:pt x="14348" y="6631"/>
                  </a:cubicBezTo>
                  <a:cubicBezTo>
                    <a:pt x="14316" y="6635"/>
                    <a:pt x="14298" y="6636"/>
                    <a:pt x="14283" y="6636"/>
                  </a:cubicBezTo>
                  <a:cubicBezTo>
                    <a:pt x="14255" y="6636"/>
                    <a:pt x="14245" y="6631"/>
                    <a:pt x="14181" y="6631"/>
                  </a:cubicBezTo>
                  <a:lnTo>
                    <a:pt x="14133" y="6631"/>
                  </a:lnTo>
                  <a:cubicBezTo>
                    <a:pt x="14133" y="6634"/>
                    <a:pt x="14135" y="6635"/>
                    <a:pt x="14138" y="6635"/>
                  </a:cubicBezTo>
                  <a:cubicBezTo>
                    <a:pt x="14138" y="6635"/>
                    <a:pt x="14139" y="6634"/>
                    <a:pt x="14139" y="6634"/>
                  </a:cubicBezTo>
                  <a:lnTo>
                    <a:pt x="14139" y="6634"/>
                  </a:lnTo>
                  <a:cubicBezTo>
                    <a:pt x="14136" y="6636"/>
                    <a:pt x="14130" y="6639"/>
                    <a:pt x="14122" y="6643"/>
                  </a:cubicBezTo>
                  <a:cubicBezTo>
                    <a:pt x="14181" y="6643"/>
                    <a:pt x="14229" y="6655"/>
                    <a:pt x="14276" y="6655"/>
                  </a:cubicBezTo>
                  <a:lnTo>
                    <a:pt x="14169" y="6655"/>
                  </a:lnTo>
                  <a:cubicBezTo>
                    <a:pt x="14157" y="6655"/>
                    <a:pt x="14133" y="6655"/>
                    <a:pt x="14122" y="6667"/>
                  </a:cubicBezTo>
                  <a:cubicBezTo>
                    <a:pt x="14133" y="6661"/>
                    <a:pt x="14145" y="6658"/>
                    <a:pt x="14157" y="6658"/>
                  </a:cubicBezTo>
                  <a:cubicBezTo>
                    <a:pt x="14161" y="6658"/>
                    <a:pt x="14166" y="6658"/>
                    <a:pt x="14170" y="6659"/>
                  </a:cubicBezTo>
                  <a:lnTo>
                    <a:pt x="14170" y="6659"/>
                  </a:lnTo>
                  <a:cubicBezTo>
                    <a:pt x="14170" y="6659"/>
                    <a:pt x="14170" y="6659"/>
                    <a:pt x="14170" y="6659"/>
                  </a:cubicBezTo>
                  <a:cubicBezTo>
                    <a:pt x="14163" y="6659"/>
                    <a:pt x="14155" y="6662"/>
                    <a:pt x="14145" y="6667"/>
                  </a:cubicBezTo>
                  <a:lnTo>
                    <a:pt x="14185" y="6667"/>
                  </a:lnTo>
                  <a:cubicBezTo>
                    <a:pt x="14183" y="6664"/>
                    <a:pt x="14181" y="6662"/>
                    <a:pt x="14178" y="6661"/>
                  </a:cubicBezTo>
                  <a:lnTo>
                    <a:pt x="14178" y="6661"/>
                  </a:lnTo>
                  <a:cubicBezTo>
                    <a:pt x="14183" y="6662"/>
                    <a:pt x="14188" y="6664"/>
                    <a:pt x="14193" y="6667"/>
                  </a:cubicBezTo>
                  <a:lnTo>
                    <a:pt x="14185" y="6667"/>
                  </a:lnTo>
                  <a:cubicBezTo>
                    <a:pt x="14188" y="6670"/>
                    <a:pt x="14191" y="6674"/>
                    <a:pt x="14193" y="6679"/>
                  </a:cubicBezTo>
                  <a:cubicBezTo>
                    <a:pt x="14189" y="6675"/>
                    <a:pt x="14188" y="6673"/>
                    <a:pt x="14187" y="6673"/>
                  </a:cubicBezTo>
                  <a:cubicBezTo>
                    <a:pt x="14185" y="6673"/>
                    <a:pt x="14185" y="6679"/>
                    <a:pt x="14169" y="6679"/>
                  </a:cubicBezTo>
                  <a:cubicBezTo>
                    <a:pt x="14145" y="6702"/>
                    <a:pt x="14288" y="6702"/>
                    <a:pt x="14229" y="6702"/>
                  </a:cubicBezTo>
                  <a:lnTo>
                    <a:pt x="14133" y="6702"/>
                  </a:lnTo>
                  <a:cubicBezTo>
                    <a:pt x="14205" y="6702"/>
                    <a:pt x="14276" y="6702"/>
                    <a:pt x="14348" y="6714"/>
                  </a:cubicBezTo>
                  <a:cubicBezTo>
                    <a:pt x="14308" y="6714"/>
                    <a:pt x="14258" y="6720"/>
                    <a:pt x="14208" y="6720"/>
                  </a:cubicBezTo>
                  <a:cubicBezTo>
                    <a:pt x="14193" y="6720"/>
                    <a:pt x="14179" y="6719"/>
                    <a:pt x="14165" y="6718"/>
                  </a:cubicBezTo>
                  <a:lnTo>
                    <a:pt x="14165" y="6718"/>
                  </a:lnTo>
                  <a:cubicBezTo>
                    <a:pt x="14155" y="6720"/>
                    <a:pt x="14145" y="6722"/>
                    <a:pt x="14133" y="6726"/>
                  </a:cubicBezTo>
                  <a:cubicBezTo>
                    <a:pt x="14133" y="6726"/>
                    <a:pt x="14133" y="6738"/>
                    <a:pt x="14133" y="6738"/>
                  </a:cubicBezTo>
                  <a:cubicBezTo>
                    <a:pt x="14147" y="6738"/>
                    <a:pt x="14186" y="6746"/>
                    <a:pt x="14218" y="6750"/>
                  </a:cubicBezTo>
                  <a:lnTo>
                    <a:pt x="14145" y="6750"/>
                  </a:lnTo>
                  <a:cubicBezTo>
                    <a:pt x="14170" y="6750"/>
                    <a:pt x="14195" y="6750"/>
                    <a:pt x="14220" y="6750"/>
                  </a:cubicBezTo>
                  <a:lnTo>
                    <a:pt x="14220" y="6750"/>
                  </a:lnTo>
                  <a:cubicBezTo>
                    <a:pt x="14233" y="6752"/>
                    <a:pt x="14245" y="6753"/>
                    <a:pt x="14253" y="6753"/>
                  </a:cubicBezTo>
                  <a:cubicBezTo>
                    <a:pt x="14259" y="6753"/>
                    <a:pt x="14263" y="6753"/>
                    <a:pt x="14264" y="6751"/>
                  </a:cubicBezTo>
                  <a:lnTo>
                    <a:pt x="14264" y="6751"/>
                  </a:lnTo>
                  <a:cubicBezTo>
                    <a:pt x="14308" y="6753"/>
                    <a:pt x="14352" y="6756"/>
                    <a:pt x="14395" y="6762"/>
                  </a:cubicBezTo>
                  <a:cubicBezTo>
                    <a:pt x="14360" y="6762"/>
                    <a:pt x="14360" y="6762"/>
                    <a:pt x="14395" y="6774"/>
                  </a:cubicBezTo>
                  <a:cubicBezTo>
                    <a:pt x="14320" y="6765"/>
                    <a:pt x="14238" y="6757"/>
                    <a:pt x="14159" y="6757"/>
                  </a:cubicBezTo>
                  <a:cubicBezTo>
                    <a:pt x="14126" y="6757"/>
                    <a:pt x="14093" y="6758"/>
                    <a:pt x="14062" y="6762"/>
                  </a:cubicBezTo>
                  <a:cubicBezTo>
                    <a:pt x="14098" y="6774"/>
                    <a:pt x="14122" y="6774"/>
                    <a:pt x="14157" y="6774"/>
                  </a:cubicBezTo>
                  <a:cubicBezTo>
                    <a:pt x="14133" y="6774"/>
                    <a:pt x="14122" y="6762"/>
                    <a:pt x="14098" y="6762"/>
                  </a:cubicBezTo>
                  <a:cubicBezTo>
                    <a:pt x="14145" y="6762"/>
                    <a:pt x="14193" y="6762"/>
                    <a:pt x="14241" y="6774"/>
                  </a:cubicBezTo>
                  <a:lnTo>
                    <a:pt x="14133" y="6774"/>
                  </a:lnTo>
                  <a:cubicBezTo>
                    <a:pt x="14145" y="6780"/>
                    <a:pt x="14151" y="6783"/>
                    <a:pt x="14150" y="6783"/>
                  </a:cubicBezTo>
                  <a:cubicBezTo>
                    <a:pt x="14148" y="6783"/>
                    <a:pt x="14139" y="6780"/>
                    <a:pt x="14122" y="6774"/>
                  </a:cubicBezTo>
                  <a:lnTo>
                    <a:pt x="14122" y="6774"/>
                  </a:lnTo>
                  <a:cubicBezTo>
                    <a:pt x="14133" y="6786"/>
                    <a:pt x="14145" y="6786"/>
                    <a:pt x="14157" y="6786"/>
                  </a:cubicBezTo>
                  <a:cubicBezTo>
                    <a:pt x="14147" y="6786"/>
                    <a:pt x="14129" y="6794"/>
                    <a:pt x="14116" y="6797"/>
                  </a:cubicBezTo>
                  <a:lnTo>
                    <a:pt x="14116" y="6797"/>
                  </a:lnTo>
                  <a:cubicBezTo>
                    <a:pt x="14161" y="6791"/>
                    <a:pt x="14207" y="6789"/>
                    <a:pt x="14251" y="6789"/>
                  </a:cubicBezTo>
                  <a:cubicBezTo>
                    <a:pt x="14297" y="6789"/>
                    <a:pt x="14342" y="6792"/>
                    <a:pt x="14384" y="6798"/>
                  </a:cubicBezTo>
                  <a:lnTo>
                    <a:pt x="14157" y="6798"/>
                  </a:lnTo>
                  <a:cubicBezTo>
                    <a:pt x="14253" y="6810"/>
                    <a:pt x="14157" y="6810"/>
                    <a:pt x="14157" y="6810"/>
                  </a:cubicBezTo>
                  <a:cubicBezTo>
                    <a:pt x="14217" y="6810"/>
                    <a:pt x="14253" y="6810"/>
                    <a:pt x="14324" y="6821"/>
                  </a:cubicBezTo>
                  <a:cubicBezTo>
                    <a:pt x="14276" y="6821"/>
                    <a:pt x="14253" y="6845"/>
                    <a:pt x="14205" y="6845"/>
                  </a:cubicBezTo>
                  <a:lnTo>
                    <a:pt x="14169" y="6845"/>
                  </a:lnTo>
                  <a:cubicBezTo>
                    <a:pt x="14153" y="6845"/>
                    <a:pt x="14227" y="6851"/>
                    <a:pt x="14247" y="6851"/>
                  </a:cubicBezTo>
                  <a:cubicBezTo>
                    <a:pt x="14257" y="6851"/>
                    <a:pt x="14253" y="6849"/>
                    <a:pt x="14217" y="6845"/>
                  </a:cubicBezTo>
                  <a:cubicBezTo>
                    <a:pt x="14276" y="6845"/>
                    <a:pt x="14324" y="6845"/>
                    <a:pt x="14384" y="6857"/>
                  </a:cubicBezTo>
                  <a:lnTo>
                    <a:pt x="14348" y="6857"/>
                  </a:lnTo>
                  <a:cubicBezTo>
                    <a:pt x="14348" y="6857"/>
                    <a:pt x="14443" y="6869"/>
                    <a:pt x="14419" y="6869"/>
                  </a:cubicBezTo>
                  <a:cubicBezTo>
                    <a:pt x="14362" y="6874"/>
                    <a:pt x="14318" y="6878"/>
                    <a:pt x="14287" y="6881"/>
                  </a:cubicBezTo>
                  <a:lnTo>
                    <a:pt x="14287" y="6881"/>
                  </a:lnTo>
                  <a:cubicBezTo>
                    <a:pt x="14311" y="6880"/>
                    <a:pt x="14541" y="6877"/>
                    <a:pt x="14491" y="6869"/>
                  </a:cubicBezTo>
                  <a:cubicBezTo>
                    <a:pt x="14479" y="6869"/>
                    <a:pt x="14455" y="6857"/>
                    <a:pt x="14455" y="6845"/>
                  </a:cubicBezTo>
                  <a:cubicBezTo>
                    <a:pt x="14455" y="6821"/>
                    <a:pt x="14526" y="6821"/>
                    <a:pt x="14538" y="6810"/>
                  </a:cubicBezTo>
                  <a:cubicBezTo>
                    <a:pt x="14538" y="6810"/>
                    <a:pt x="14443" y="6786"/>
                    <a:pt x="14431" y="6786"/>
                  </a:cubicBezTo>
                  <a:cubicBezTo>
                    <a:pt x="14431" y="6786"/>
                    <a:pt x="14454" y="6771"/>
                    <a:pt x="14469" y="6771"/>
                  </a:cubicBezTo>
                  <a:cubicBezTo>
                    <a:pt x="14471" y="6771"/>
                    <a:pt x="14474" y="6771"/>
                    <a:pt x="14475" y="6772"/>
                  </a:cubicBezTo>
                  <a:lnTo>
                    <a:pt x="14475" y="6772"/>
                  </a:lnTo>
                  <a:cubicBezTo>
                    <a:pt x="14443" y="6750"/>
                    <a:pt x="14444" y="6750"/>
                    <a:pt x="14479" y="6750"/>
                  </a:cubicBezTo>
                  <a:lnTo>
                    <a:pt x="14443" y="6750"/>
                  </a:lnTo>
                  <a:cubicBezTo>
                    <a:pt x="14455" y="6750"/>
                    <a:pt x="14467" y="6750"/>
                    <a:pt x="14479" y="6738"/>
                  </a:cubicBezTo>
                  <a:lnTo>
                    <a:pt x="14455" y="6738"/>
                  </a:lnTo>
                  <a:cubicBezTo>
                    <a:pt x="14431" y="6726"/>
                    <a:pt x="14395" y="6726"/>
                    <a:pt x="14372" y="6726"/>
                  </a:cubicBezTo>
                  <a:cubicBezTo>
                    <a:pt x="14384" y="6726"/>
                    <a:pt x="14384" y="6726"/>
                    <a:pt x="14372" y="6714"/>
                  </a:cubicBezTo>
                  <a:lnTo>
                    <a:pt x="14360" y="6714"/>
                  </a:lnTo>
                  <a:cubicBezTo>
                    <a:pt x="14514" y="6702"/>
                    <a:pt x="14419" y="6702"/>
                    <a:pt x="14372" y="6702"/>
                  </a:cubicBezTo>
                  <a:lnTo>
                    <a:pt x="14395" y="6702"/>
                  </a:lnTo>
                  <a:cubicBezTo>
                    <a:pt x="14384" y="6679"/>
                    <a:pt x="14395" y="6667"/>
                    <a:pt x="14443" y="6655"/>
                  </a:cubicBezTo>
                  <a:lnTo>
                    <a:pt x="14443" y="6655"/>
                  </a:lnTo>
                  <a:cubicBezTo>
                    <a:pt x="14437" y="6655"/>
                    <a:pt x="14432" y="6656"/>
                    <a:pt x="14428" y="6656"/>
                  </a:cubicBezTo>
                  <a:lnTo>
                    <a:pt x="14428" y="6656"/>
                  </a:lnTo>
                  <a:cubicBezTo>
                    <a:pt x="14430" y="6656"/>
                    <a:pt x="14425" y="6655"/>
                    <a:pt x="14407" y="6655"/>
                  </a:cubicBezTo>
                  <a:cubicBezTo>
                    <a:pt x="14562" y="6655"/>
                    <a:pt x="14348" y="6643"/>
                    <a:pt x="14479" y="6643"/>
                  </a:cubicBezTo>
                  <a:cubicBezTo>
                    <a:pt x="14476" y="6640"/>
                    <a:pt x="14475" y="6638"/>
                    <a:pt x="14474" y="6637"/>
                  </a:cubicBezTo>
                  <a:lnTo>
                    <a:pt x="14474" y="6637"/>
                  </a:lnTo>
                  <a:cubicBezTo>
                    <a:pt x="14483" y="6638"/>
                    <a:pt x="14493" y="6640"/>
                    <a:pt x="14503" y="6643"/>
                  </a:cubicBezTo>
                  <a:cubicBezTo>
                    <a:pt x="14491" y="6637"/>
                    <a:pt x="14482" y="6634"/>
                    <a:pt x="14477" y="6634"/>
                  </a:cubicBezTo>
                  <a:lnTo>
                    <a:pt x="14477" y="6634"/>
                  </a:lnTo>
                  <a:cubicBezTo>
                    <a:pt x="14475" y="6634"/>
                    <a:pt x="14474" y="6635"/>
                    <a:pt x="14474" y="6637"/>
                  </a:cubicBezTo>
                  <a:lnTo>
                    <a:pt x="14474" y="6637"/>
                  </a:lnTo>
                  <a:cubicBezTo>
                    <a:pt x="14448" y="6632"/>
                    <a:pt x="14423" y="6631"/>
                    <a:pt x="14397" y="6631"/>
                  </a:cubicBezTo>
                  <a:lnTo>
                    <a:pt x="14397" y="6631"/>
                  </a:lnTo>
                  <a:cubicBezTo>
                    <a:pt x="14403" y="6628"/>
                    <a:pt x="14410" y="6623"/>
                    <a:pt x="14419" y="6619"/>
                  </a:cubicBezTo>
                  <a:cubicBezTo>
                    <a:pt x="14419" y="6619"/>
                    <a:pt x="14360" y="6595"/>
                    <a:pt x="14348" y="6595"/>
                  </a:cubicBezTo>
                  <a:cubicBezTo>
                    <a:pt x="14360" y="6595"/>
                    <a:pt x="14384" y="6583"/>
                    <a:pt x="14395" y="6583"/>
                  </a:cubicBezTo>
                  <a:lnTo>
                    <a:pt x="14336" y="6583"/>
                  </a:lnTo>
                  <a:cubicBezTo>
                    <a:pt x="14360" y="6577"/>
                    <a:pt x="14369" y="6577"/>
                    <a:pt x="14369" y="6577"/>
                  </a:cubicBezTo>
                  <a:cubicBezTo>
                    <a:pt x="14369" y="6577"/>
                    <a:pt x="14360" y="6577"/>
                    <a:pt x="14348" y="6571"/>
                  </a:cubicBezTo>
                  <a:lnTo>
                    <a:pt x="14348" y="6571"/>
                  </a:lnTo>
                  <a:cubicBezTo>
                    <a:pt x="14357" y="6574"/>
                    <a:pt x="14367" y="6575"/>
                    <a:pt x="14376" y="6575"/>
                  </a:cubicBezTo>
                  <a:cubicBezTo>
                    <a:pt x="14414" y="6575"/>
                    <a:pt x="14453" y="6560"/>
                    <a:pt x="14491" y="6560"/>
                  </a:cubicBezTo>
                  <a:cubicBezTo>
                    <a:pt x="14467" y="6560"/>
                    <a:pt x="14443" y="6548"/>
                    <a:pt x="14407" y="6548"/>
                  </a:cubicBezTo>
                  <a:cubicBezTo>
                    <a:pt x="14414" y="6540"/>
                    <a:pt x="14422" y="6538"/>
                    <a:pt x="14429" y="6536"/>
                  </a:cubicBezTo>
                  <a:lnTo>
                    <a:pt x="14429" y="6536"/>
                  </a:lnTo>
                  <a:cubicBezTo>
                    <a:pt x="14424" y="6531"/>
                    <a:pt x="14416" y="6519"/>
                    <a:pt x="14372" y="6512"/>
                  </a:cubicBezTo>
                  <a:cubicBezTo>
                    <a:pt x="14489" y="6512"/>
                    <a:pt x="14405" y="6512"/>
                    <a:pt x="14396" y="6503"/>
                  </a:cubicBezTo>
                  <a:lnTo>
                    <a:pt x="14396" y="6503"/>
                  </a:lnTo>
                  <a:cubicBezTo>
                    <a:pt x="14396" y="6503"/>
                    <a:pt x="14396" y="6503"/>
                    <a:pt x="14396" y="6503"/>
                  </a:cubicBezTo>
                  <a:cubicBezTo>
                    <a:pt x="14404" y="6503"/>
                    <a:pt x="14441" y="6488"/>
                    <a:pt x="14431" y="6488"/>
                  </a:cubicBezTo>
                  <a:cubicBezTo>
                    <a:pt x="14419" y="6476"/>
                    <a:pt x="14407" y="6476"/>
                    <a:pt x="14384" y="6476"/>
                  </a:cubicBezTo>
                  <a:cubicBezTo>
                    <a:pt x="14419" y="6476"/>
                    <a:pt x="14467" y="6476"/>
                    <a:pt x="14372" y="6464"/>
                  </a:cubicBezTo>
                  <a:cubicBezTo>
                    <a:pt x="14412" y="6454"/>
                    <a:pt x="14435" y="6427"/>
                    <a:pt x="14456" y="6426"/>
                  </a:cubicBezTo>
                  <a:lnTo>
                    <a:pt x="14456" y="6426"/>
                  </a:lnTo>
                  <a:cubicBezTo>
                    <a:pt x="14428" y="6421"/>
                    <a:pt x="14392" y="6418"/>
                    <a:pt x="14358" y="6417"/>
                  </a:cubicBezTo>
                  <a:lnTo>
                    <a:pt x="14358" y="6417"/>
                  </a:lnTo>
                  <a:cubicBezTo>
                    <a:pt x="14397" y="6410"/>
                    <a:pt x="14436" y="6392"/>
                    <a:pt x="14443" y="6357"/>
                  </a:cubicBezTo>
                  <a:lnTo>
                    <a:pt x="14431" y="6357"/>
                  </a:lnTo>
                  <a:cubicBezTo>
                    <a:pt x="14431" y="6352"/>
                    <a:pt x="14429" y="6349"/>
                    <a:pt x="14425" y="6348"/>
                  </a:cubicBezTo>
                  <a:lnTo>
                    <a:pt x="14425" y="6348"/>
                  </a:lnTo>
                  <a:cubicBezTo>
                    <a:pt x="14427" y="6348"/>
                    <a:pt x="14429" y="6348"/>
                    <a:pt x="14431" y="6348"/>
                  </a:cubicBezTo>
                  <a:cubicBezTo>
                    <a:pt x="14443" y="6348"/>
                    <a:pt x="14455" y="6351"/>
                    <a:pt x="14467" y="6357"/>
                  </a:cubicBezTo>
                  <a:cubicBezTo>
                    <a:pt x="14455" y="6345"/>
                    <a:pt x="14407" y="6345"/>
                    <a:pt x="14407" y="6345"/>
                  </a:cubicBezTo>
                  <a:cubicBezTo>
                    <a:pt x="14407" y="6345"/>
                    <a:pt x="14412" y="6345"/>
                    <a:pt x="14419" y="6345"/>
                  </a:cubicBezTo>
                  <a:lnTo>
                    <a:pt x="14419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20" y="6345"/>
                  </a:lnTo>
                  <a:lnTo>
                    <a:pt x="14420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19" y="6345"/>
                  </a:lnTo>
                  <a:cubicBezTo>
                    <a:pt x="14408" y="6333"/>
                    <a:pt x="14419" y="6333"/>
                    <a:pt x="14431" y="6333"/>
                  </a:cubicBezTo>
                  <a:lnTo>
                    <a:pt x="14360" y="6333"/>
                  </a:lnTo>
                  <a:cubicBezTo>
                    <a:pt x="14443" y="6333"/>
                    <a:pt x="14384" y="6309"/>
                    <a:pt x="14407" y="6309"/>
                  </a:cubicBezTo>
                  <a:cubicBezTo>
                    <a:pt x="14400" y="6309"/>
                    <a:pt x="14378" y="6300"/>
                    <a:pt x="14360" y="6296"/>
                  </a:cubicBezTo>
                  <a:lnTo>
                    <a:pt x="14360" y="6296"/>
                  </a:lnTo>
                  <a:cubicBezTo>
                    <a:pt x="14388" y="6293"/>
                    <a:pt x="14418" y="6286"/>
                    <a:pt x="14455" y="6286"/>
                  </a:cubicBezTo>
                  <a:cubicBezTo>
                    <a:pt x="14419" y="6274"/>
                    <a:pt x="14395" y="6274"/>
                    <a:pt x="14372" y="6274"/>
                  </a:cubicBezTo>
                  <a:cubicBezTo>
                    <a:pt x="14395" y="6262"/>
                    <a:pt x="14503" y="6262"/>
                    <a:pt x="14395" y="6250"/>
                  </a:cubicBezTo>
                  <a:cubicBezTo>
                    <a:pt x="14400" y="6246"/>
                    <a:pt x="14405" y="6243"/>
                    <a:pt x="14412" y="6241"/>
                  </a:cubicBezTo>
                  <a:lnTo>
                    <a:pt x="14412" y="6241"/>
                  </a:lnTo>
                  <a:cubicBezTo>
                    <a:pt x="14414" y="6241"/>
                    <a:pt x="14415" y="6241"/>
                    <a:pt x="14416" y="6241"/>
                  </a:cubicBezTo>
                  <a:cubicBezTo>
                    <a:pt x="14421" y="6241"/>
                    <a:pt x="14423" y="6240"/>
                    <a:pt x="14424" y="6239"/>
                  </a:cubicBezTo>
                  <a:lnTo>
                    <a:pt x="14424" y="6239"/>
                  </a:lnTo>
                  <a:cubicBezTo>
                    <a:pt x="14420" y="6240"/>
                    <a:pt x="14416" y="6240"/>
                    <a:pt x="14412" y="6241"/>
                  </a:cubicBezTo>
                  <a:lnTo>
                    <a:pt x="14412" y="6241"/>
                  </a:lnTo>
                  <a:cubicBezTo>
                    <a:pt x="14408" y="6241"/>
                    <a:pt x="14403" y="6240"/>
                    <a:pt x="14395" y="6238"/>
                  </a:cubicBezTo>
                  <a:cubicBezTo>
                    <a:pt x="14407" y="6226"/>
                    <a:pt x="14467" y="6179"/>
                    <a:pt x="14443" y="6179"/>
                  </a:cubicBezTo>
                  <a:cubicBezTo>
                    <a:pt x="14527" y="6165"/>
                    <a:pt x="14610" y="6159"/>
                    <a:pt x="14694" y="6159"/>
                  </a:cubicBezTo>
                  <a:cubicBezTo>
                    <a:pt x="14753" y="6159"/>
                    <a:pt x="14812" y="6162"/>
                    <a:pt x="14872" y="6167"/>
                  </a:cubicBezTo>
                  <a:cubicBezTo>
                    <a:pt x="14800" y="6167"/>
                    <a:pt x="14729" y="6179"/>
                    <a:pt x="14657" y="6190"/>
                  </a:cubicBezTo>
                  <a:cubicBezTo>
                    <a:pt x="14760" y="6232"/>
                    <a:pt x="15023" y="6290"/>
                    <a:pt x="15161" y="6290"/>
                  </a:cubicBezTo>
                  <a:cubicBezTo>
                    <a:pt x="15183" y="6290"/>
                    <a:pt x="15202" y="6289"/>
                    <a:pt x="15217" y="6286"/>
                  </a:cubicBezTo>
                  <a:lnTo>
                    <a:pt x="15217" y="6286"/>
                  </a:lnTo>
                  <a:cubicBezTo>
                    <a:pt x="15195" y="6291"/>
                    <a:pt x="15222" y="6300"/>
                    <a:pt x="15239" y="6304"/>
                  </a:cubicBezTo>
                  <a:lnTo>
                    <a:pt x="15239" y="6304"/>
                  </a:lnTo>
                  <a:cubicBezTo>
                    <a:pt x="15224" y="6302"/>
                    <a:pt x="15214" y="6301"/>
                    <a:pt x="15208" y="6301"/>
                  </a:cubicBezTo>
                  <a:cubicBezTo>
                    <a:pt x="15207" y="6301"/>
                    <a:pt x="15207" y="6301"/>
                    <a:pt x="15206" y="6301"/>
                  </a:cubicBezTo>
                  <a:lnTo>
                    <a:pt x="15206" y="6301"/>
                  </a:lnTo>
                  <a:cubicBezTo>
                    <a:pt x="15195" y="6299"/>
                    <a:pt x="15183" y="6298"/>
                    <a:pt x="15169" y="6298"/>
                  </a:cubicBezTo>
                  <a:cubicBezTo>
                    <a:pt x="15182" y="6299"/>
                    <a:pt x="15192" y="6301"/>
                    <a:pt x="15201" y="6302"/>
                  </a:cubicBezTo>
                  <a:lnTo>
                    <a:pt x="15201" y="6302"/>
                  </a:lnTo>
                  <a:cubicBezTo>
                    <a:pt x="15203" y="6302"/>
                    <a:pt x="15204" y="6302"/>
                    <a:pt x="15206" y="6301"/>
                  </a:cubicBezTo>
                  <a:lnTo>
                    <a:pt x="15206" y="6301"/>
                  </a:lnTo>
                  <a:cubicBezTo>
                    <a:pt x="15212" y="6302"/>
                    <a:pt x="15217" y="6304"/>
                    <a:pt x="15222" y="6305"/>
                  </a:cubicBezTo>
                  <a:lnTo>
                    <a:pt x="15222" y="6305"/>
                  </a:lnTo>
                  <a:cubicBezTo>
                    <a:pt x="15216" y="6304"/>
                    <a:pt x="15210" y="6303"/>
                    <a:pt x="15201" y="6302"/>
                  </a:cubicBezTo>
                  <a:lnTo>
                    <a:pt x="15201" y="6302"/>
                  </a:lnTo>
                  <a:cubicBezTo>
                    <a:pt x="15182" y="6305"/>
                    <a:pt x="15231" y="6325"/>
                    <a:pt x="15181" y="6333"/>
                  </a:cubicBezTo>
                  <a:lnTo>
                    <a:pt x="15288" y="6333"/>
                  </a:lnTo>
                  <a:cubicBezTo>
                    <a:pt x="15288" y="6333"/>
                    <a:pt x="15193" y="6333"/>
                    <a:pt x="15181" y="6345"/>
                  </a:cubicBezTo>
                  <a:cubicBezTo>
                    <a:pt x="15208" y="6345"/>
                    <a:pt x="15220" y="6353"/>
                    <a:pt x="15233" y="6357"/>
                  </a:cubicBezTo>
                  <a:lnTo>
                    <a:pt x="15146" y="6357"/>
                  </a:lnTo>
                  <a:cubicBezTo>
                    <a:pt x="15265" y="6357"/>
                    <a:pt x="15122" y="6357"/>
                    <a:pt x="15205" y="6369"/>
                  </a:cubicBezTo>
                  <a:cubicBezTo>
                    <a:pt x="15200" y="6369"/>
                    <a:pt x="15196" y="6369"/>
                    <a:pt x="15193" y="6369"/>
                  </a:cubicBezTo>
                  <a:lnTo>
                    <a:pt x="15193" y="6369"/>
                  </a:lnTo>
                  <a:cubicBezTo>
                    <a:pt x="15193" y="6369"/>
                    <a:pt x="15193" y="6369"/>
                    <a:pt x="15193" y="6369"/>
                  </a:cubicBezTo>
                  <a:cubicBezTo>
                    <a:pt x="15169" y="6369"/>
                    <a:pt x="15146" y="6381"/>
                    <a:pt x="15134" y="6381"/>
                  </a:cubicBezTo>
                  <a:cubicBezTo>
                    <a:pt x="15149" y="6381"/>
                    <a:pt x="15165" y="6376"/>
                    <a:pt x="15178" y="6376"/>
                  </a:cubicBezTo>
                  <a:cubicBezTo>
                    <a:pt x="15184" y="6376"/>
                    <a:pt x="15189" y="6377"/>
                    <a:pt x="15193" y="6381"/>
                  </a:cubicBezTo>
                  <a:cubicBezTo>
                    <a:pt x="15205" y="6381"/>
                    <a:pt x="15134" y="6393"/>
                    <a:pt x="15122" y="6393"/>
                  </a:cubicBezTo>
                  <a:cubicBezTo>
                    <a:pt x="15122" y="6393"/>
                    <a:pt x="15205" y="6405"/>
                    <a:pt x="15205" y="6405"/>
                  </a:cubicBezTo>
                  <a:lnTo>
                    <a:pt x="15169" y="6405"/>
                  </a:lnTo>
                  <a:cubicBezTo>
                    <a:pt x="15181" y="6405"/>
                    <a:pt x="15217" y="6417"/>
                    <a:pt x="15217" y="6417"/>
                  </a:cubicBezTo>
                  <a:lnTo>
                    <a:pt x="15157" y="6417"/>
                  </a:lnTo>
                  <a:cubicBezTo>
                    <a:pt x="15181" y="6417"/>
                    <a:pt x="15205" y="6417"/>
                    <a:pt x="15217" y="6429"/>
                  </a:cubicBezTo>
                  <a:cubicBezTo>
                    <a:pt x="15201" y="6429"/>
                    <a:pt x="15175" y="6434"/>
                    <a:pt x="15155" y="6434"/>
                  </a:cubicBezTo>
                  <a:cubicBezTo>
                    <a:pt x="15146" y="6434"/>
                    <a:pt x="15138" y="6433"/>
                    <a:pt x="15134" y="6429"/>
                  </a:cubicBezTo>
                  <a:lnTo>
                    <a:pt x="15134" y="6429"/>
                  </a:lnTo>
                  <a:cubicBezTo>
                    <a:pt x="15146" y="6440"/>
                    <a:pt x="15181" y="6440"/>
                    <a:pt x="15193" y="6440"/>
                  </a:cubicBezTo>
                  <a:cubicBezTo>
                    <a:pt x="15138" y="6440"/>
                    <a:pt x="15193" y="6456"/>
                    <a:pt x="15187" y="6456"/>
                  </a:cubicBezTo>
                  <a:cubicBezTo>
                    <a:pt x="15185" y="6456"/>
                    <a:pt x="15175" y="6454"/>
                    <a:pt x="15151" y="6449"/>
                  </a:cubicBezTo>
                  <a:lnTo>
                    <a:pt x="15151" y="6449"/>
                  </a:lnTo>
                  <a:cubicBezTo>
                    <a:pt x="15149" y="6451"/>
                    <a:pt x="15139" y="6452"/>
                    <a:pt x="15118" y="6452"/>
                  </a:cubicBezTo>
                  <a:lnTo>
                    <a:pt x="15118" y="6452"/>
                  </a:lnTo>
                  <a:cubicBezTo>
                    <a:pt x="15114" y="6450"/>
                    <a:pt x="15110" y="6449"/>
                    <a:pt x="15106" y="6449"/>
                  </a:cubicBezTo>
                  <a:cubicBezTo>
                    <a:pt x="15103" y="6449"/>
                    <a:pt x="15100" y="6450"/>
                    <a:pt x="15098" y="6452"/>
                  </a:cubicBezTo>
                  <a:cubicBezTo>
                    <a:pt x="15106" y="6452"/>
                    <a:pt x="15112" y="6452"/>
                    <a:pt x="15118" y="6452"/>
                  </a:cubicBezTo>
                  <a:lnTo>
                    <a:pt x="15118" y="6452"/>
                  </a:lnTo>
                  <a:cubicBezTo>
                    <a:pt x="15128" y="6457"/>
                    <a:pt x="15139" y="6464"/>
                    <a:pt x="15146" y="6464"/>
                  </a:cubicBezTo>
                  <a:cubicBezTo>
                    <a:pt x="15122" y="6464"/>
                    <a:pt x="15122" y="6476"/>
                    <a:pt x="15146" y="6476"/>
                  </a:cubicBezTo>
                  <a:cubicBezTo>
                    <a:pt x="15122" y="6476"/>
                    <a:pt x="15110" y="6476"/>
                    <a:pt x="15086" y="6488"/>
                  </a:cubicBezTo>
                  <a:lnTo>
                    <a:pt x="15122" y="6488"/>
                  </a:lnTo>
                  <a:cubicBezTo>
                    <a:pt x="15229" y="6500"/>
                    <a:pt x="15062" y="6500"/>
                    <a:pt x="15050" y="6500"/>
                  </a:cubicBezTo>
                  <a:cubicBezTo>
                    <a:pt x="15098" y="6500"/>
                    <a:pt x="15110" y="6512"/>
                    <a:pt x="15157" y="6512"/>
                  </a:cubicBezTo>
                  <a:lnTo>
                    <a:pt x="15134" y="6512"/>
                  </a:lnTo>
                  <a:cubicBezTo>
                    <a:pt x="15110" y="6512"/>
                    <a:pt x="15193" y="6524"/>
                    <a:pt x="15193" y="6524"/>
                  </a:cubicBezTo>
                  <a:cubicBezTo>
                    <a:pt x="15186" y="6525"/>
                    <a:pt x="15181" y="6527"/>
                    <a:pt x="15176" y="6528"/>
                  </a:cubicBezTo>
                  <a:lnTo>
                    <a:pt x="15176" y="6528"/>
                  </a:lnTo>
                  <a:cubicBezTo>
                    <a:pt x="15178" y="6523"/>
                    <a:pt x="15176" y="6522"/>
                    <a:pt x="15172" y="6522"/>
                  </a:cubicBezTo>
                  <a:cubicBezTo>
                    <a:pt x="15163" y="6522"/>
                    <a:pt x="15145" y="6531"/>
                    <a:pt x="15156" y="6531"/>
                  </a:cubicBezTo>
                  <a:cubicBezTo>
                    <a:pt x="15160" y="6531"/>
                    <a:pt x="15166" y="6530"/>
                    <a:pt x="15176" y="6528"/>
                  </a:cubicBezTo>
                  <a:lnTo>
                    <a:pt x="15176" y="6528"/>
                  </a:lnTo>
                  <a:cubicBezTo>
                    <a:pt x="15175" y="6529"/>
                    <a:pt x="15174" y="6531"/>
                    <a:pt x="15172" y="6533"/>
                  </a:cubicBezTo>
                  <a:lnTo>
                    <a:pt x="15172" y="6533"/>
                  </a:lnTo>
                  <a:cubicBezTo>
                    <a:pt x="15116" y="6529"/>
                    <a:pt x="15088" y="6527"/>
                    <a:pt x="15079" y="6527"/>
                  </a:cubicBezTo>
                  <a:cubicBezTo>
                    <a:pt x="15052" y="6527"/>
                    <a:pt x="15164" y="6538"/>
                    <a:pt x="15180" y="6538"/>
                  </a:cubicBezTo>
                  <a:cubicBezTo>
                    <a:pt x="15184" y="6538"/>
                    <a:pt x="15182" y="6538"/>
                    <a:pt x="15169" y="6536"/>
                  </a:cubicBezTo>
                  <a:cubicBezTo>
                    <a:pt x="15170" y="6535"/>
                    <a:pt x="15171" y="6534"/>
                    <a:pt x="15172" y="6533"/>
                  </a:cubicBezTo>
                  <a:lnTo>
                    <a:pt x="15172" y="6533"/>
                  </a:lnTo>
                  <a:cubicBezTo>
                    <a:pt x="15186" y="6533"/>
                    <a:pt x="15200" y="6535"/>
                    <a:pt x="15217" y="6536"/>
                  </a:cubicBezTo>
                  <a:cubicBezTo>
                    <a:pt x="15193" y="6536"/>
                    <a:pt x="15193" y="6536"/>
                    <a:pt x="15229" y="6548"/>
                  </a:cubicBezTo>
                  <a:cubicBezTo>
                    <a:pt x="15134" y="6548"/>
                    <a:pt x="15157" y="6548"/>
                    <a:pt x="15050" y="6560"/>
                  </a:cubicBezTo>
                  <a:lnTo>
                    <a:pt x="15110" y="6560"/>
                  </a:lnTo>
                  <a:cubicBezTo>
                    <a:pt x="15127" y="6565"/>
                    <a:pt x="15139" y="6569"/>
                    <a:pt x="15148" y="6571"/>
                  </a:cubicBezTo>
                  <a:lnTo>
                    <a:pt x="15157" y="6571"/>
                  </a:lnTo>
                  <a:cubicBezTo>
                    <a:pt x="15157" y="6572"/>
                    <a:pt x="15157" y="6573"/>
                    <a:pt x="15157" y="6574"/>
                  </a:cubicBezTo>
                  <a:lnTo>
                    <a:pt x="15157" y="6574"/>
                  </a:lnTo>
                  <a:cubicBezTo>
                    <a:pt x="15155" y="6574"/>
                    <a:pt x="15152" y="6573"/>
                    <a:pt x="15148" y="6571"/>
                  </a:cubicBezTo>
                  <a:lnTo>
                    <a:pt x="15098" y="6571"/>
                  </a:lnTo>
                  <a:cubicBezTo>
                    <a:pt x="15114" y="6571"/>
                    <a:pt x="15143" y="6576"/>
                    <a:pt x="15158" y="6578"/>
                  </a:cubicBezTo>
                  <a:lnTo>
                    <a:pt x="15158" y="6578"/>
                  </a:lnTo>
                  <a:cubicBezTo>
                    <a:pt x="15158" y="6577"/>
                    <a:pt x="15158" y="6576"/>
                    <a:pt x="15157" y="6574"/>
                  </a:cubicBezTo>
                  <a:lnTo>
                    <a:pt x="15157" y="6574"/>
                  </a:lnTo>
                  <a:cubicBezTo>
                    <a:pt x="15168" y="6578"/>
                    <a:pt x="15170" y="6579"/>
                    <a:pt x="15166" y="6579"/>
                  </a:cubicBezTo>
                  <a:cubicBezTo>
                    <a:pt x="15165" y="6579"/>
                    <a:pt x="15162" y="6579"/>
                    <a:pt x="15158" y="6578"/>
                  </a:cubicBezTo>
                  <a:lnTo>
                    <a:pt x="15158" y="6578"/>
                  </a:lnTo>
                  <a:cubicBezTo>
                    <a:pt x="15160" y="6595"/>
                    <a:pt x="15172" y="6595"/>
                    <a:pt x="15193" y="6595"/>
                  </a:cubicBezTo>
                  <a:cubicBezTo>
                    <a:pt x="15157" y="6601"/>
                    <a:pt x="15157" y="6604"/>
                    <a:pt x="15172" y="6604"/>
                  </a:cubicBezTo>
                  <a:cubicBezTo>
                    <a:pt x="15185" y="6604"/>
                    <a:pt x="15210" y="6602"/>
                    <a:pt x="15232" y="6597"/>
                  </a:cubicBezTo>
                  <a:lnTo>
                    <a:pt x="15232" y="6597"/>
                  </a:lnTo>
                  <a:cubicBezTo>
                    <a:pt x="15210" y="6602"/>
                    <a:pt x="15203" y="6606"/>
                    <a:pt x="15203" y="6608"/>
                  </a:cubicBezTo>
                  <a:lnTo>
                    <a:pt x="15203" y="6608"/>
                  </a:lnTo>
                  <a:cubicBezTo>
                    <a:pt x="15195" y="6607"/>
                    <a:pt x="15184" y="6607"/>
                    <a:pt x="15169" y="6607"/>
                  </a:cubicBezTo>
                  <a:cubicBezTo>
                    <a:pt x="15193" y="6619"/>
                    <a:pt x="15217" y="6619"/>
                    <a:pt x="15241" y="6619"/>
                  </a:cubicBezTo>
                  <a:cubicBezTo>
                    <a:pt x="15241" y="6619"/>
                    <a:pt x="15229" y="6619"/>
                    <a:pt x="15217" y="6631"/>
                  </a:cubicBezTo>
                  <a:cubicBezTo>
                    <a:pt x="15237" y="6627"/>
                    <a:pt x="15257" y="6626"/>
                    <a:pt x="15276" y="6626"/>
                  </a:cubicBezTo>
                  <a:cubicBezTo>
                    <a:pt x="15316" y="6626"/>
                    <a:pt x="15356" y="6631"/>
                    <a:pt x="15396" y="6631"/>
                  </a:cubicBezTo>
                  <a:cubicBezTo>
                    <a:pt x="15364" y="6635"/>
                    <a:pt x="15347" y="6636"/>
                    <a:pt x="15334" y="6636"/>
                  </a:cubicBezTo>
                  <a:cubicBezTo>
                    <a:pt x="15308" y="6636"/>
                    <a:pt x="15300" y="6631"/>
                    <a:pt x="15229" y="6631"/>
                  </a:cubicBezTo>
                  <a:lnTo>
                    <a:pt x="15181" y="6631"/>
                  </a:lnTo>
                  <a:cubicBezTo>
                    <a:pt x="15181" y="6634"/>
                    <a:pt x="15183" y="6635"/>
                    <a:pt x="15185" y="6635"/>
                  </a:cubicBezTo>
                  <a:cubicBezTo>
                    <a:pt x="15186" y="6635"/>
                    <a:pt x="15187" y="6634"/>
                    <a:pt x="15187" y="6634"/>
                  </a:cubicBezTo>
                  <a:lnTo>
                    <a:pt x="15187" y="6634"/>
                  </a:lnTo>
                  <a:cubicBezTo>
                    <a:pt x="15183" y="6636"/>
                    <a:pt x="15178" y="6639"/>
                    <a:pt x="15169" y="6643"/>
                  </a:cubicBezTo>
                  <a:cubicBezTo>
                    <a:pt x="15229" y="6643"/>
                    <a:pt x="15276" y="6655"/>
                    <a:pt x="15336" y="6655"/>
                  </a:cubicBezTo>
                  <a:lnTo>
                    <a:pt x="15217" y="6655"/>
                  </a:lnTo>
                  <a:cubicBezTo>
                    <a:pt x="15205" y="6655"/>
                    <a:pt x="15193" y="6655"/>
                    <a:pt x="15169" y="6667"/>
                  </a:cubicBezTo>
                  <a:cubicBezTo>
                    <a:pt x="15187" y="6661"/>
                    <a:pt x="15202" y="6658"/>
                    <a:pt x="15215" y="6658"/>
                  </a:cubicBezTo>
                  <a:cubicBezTo>
                    <a:pt x="15229" y="6658"/>
                    <a:pt x="15241" y="6661"/>
                    <a:pt x="15253" y="6667"/>
                  </a:cubicBezTo>
                  <a:lnTo>
                    <a:pt x="15238" y="6667"/>
                  </a:lnTo>
                  <a:cubicBezTo>
                    <a:pt x="15239" y="6669"/>
                    <a:pt x="15240" y="6671"/>
                    <a:pt x="15240" y="6674"/>
                  </a:cubicBezTo>
                  <a:lnTo>
                    <a:pt x="15240" y="6674"/>
                  </a:lnTo>
                  <a:cubicBezTo>
                    <a:pt x="15240" y="6673"/>
                    <a:pt x="15240" y="6673"/>
                    <a:pt x="15240" y="6673"/>
                  </a:cubicBezTo>
                  <a:cubicBezTo>
                    <a:pt x="15238" y="6673"/>
                    <a:pt x="15233" y="6679"/>
                    <a:pt x="15217" y="6679"/>
                  </a:cubicBezTo>
                  <a:cubicBezTo>
                    <a:pt x="15193" y="6702"/>
                    <a:pt x="15348" y="6702"/>
                    <a:pt x="15276" y="6702"/>
                  </a:cubicBezTo>
                  <a:lnTo>
                    <a:pt x="15193" y="6702"/>
                  </a:lnTo>
                  <a:cubicBezTo>
                    <a:pt x="15265" y="6702"/>
                    <a:pt x="15336" y="6702"/>
                    <a:pt x="15407" y="6714"/>
                  </a:cubicBezTo>
                  <a:cubicBezTo>
                    <a:pt x="15574" y="6702"/>
                    <a:pt x="15467" y="6702"/>
                    <a:pt x="15419" y="6702"/>
                  </a:cubicBezTo>
                  <a:lnTo>
                    <a:pt x="15443" y="6702"/>
                  </a:lnTo>
                  <a:cubicBezTo>
                    <a:pt x="15431" y="6679"/>
                    <a:pt x="15443" y="6667"/>
                    <a:pt x="15491" y="6655"/>
                  </a:cubicBezTo>
                  <a:lnTo>
                    <a:pt x="15491" y="6655"/>
                  </a:lnTo>
                  <a:cubicBezTo>
                    <a:pt x="15488" y="6655"/>
                    <a:pt x="15485" y="6655"/>
                    <a:pt x="15483" y="6656"/>
                  </a:cubicBezTo>
                  <a:cubicBezTo>
                    <a:pt x="15482" y="6655"/>
                    <a:pt x="15478" y="6655"/>
                    <a:pt x="15467" y="6655"/>
                  </a:cubicBezTo>
                  <a:cubicBezTo>
                    <a:pt x="15622" y="6655"/>
                    <a:pt x="15396" y="6643"/>
                    <a:pt x="15527" y="6643"/>
                  </a:cubicBezTo>
                  <a:cubicBezTo>
                    <a:pt x="15523" y="6640"/>
                    <a:pt x="15522" y="6638"/>
                    <a:pt x="15522" y="6636"/>
                  </a:cubicBezTo>
                  <a:lnTo>
                    <a:pt x="15522" y="6636"/>
                  </a:lnTo>
                  <a:cubicBezTo>
                    <a:pt x="15532" y="6638"/>
                    <a:pt x="15541" y="6640"/>
                    <a:pt x="15550" y="6643"/>
                  </a:cubicBezTo>
                  <a:cubicBezTo>
                    <a:pt x="15538" y="6637"/>
                    <a:pt x="15529" y="6634"/>
                    <a:pt x="15525" y="6634"/>
                  </a:cubicBezTo>
                  <a:lnTo>
                    <a:pt x="15525" y="6634"/>
                  </a:lnTo>
                  <a:cubicBezTo>
                    <a:pt x="15523" y="6634"/>
                    <a:pt x="15522" y="6635"/>
                    <a:pt x="15522" y="6636"/>
                  </a:cubicBezTo>
                  <a:lnTo>
                    <a:pt x="15522" y="6636"/>
                  </a:lnTo>
                  <a:cubicBezTo>
                    <a:pt x="15500" y="6632"/>
                    <a:pt x="15475" y="6631"/>
                    <a:pt x="15449" y="6631"/>
                  </a:cubicBezTo>
                  <a:lnTo>
                    <a:pt x="15449" y="6631"/>
                  </a:lnTo>
                  <a:cubicBezTo>
                    <a:pt x="15457" y="6628"/>
                    <a:pt x="15463" y="6623"/>
                    <a:pt x="15467" y="6619"/>
                  </a:cubicBezTo>
                  <a:cubicBezTo>
                    <a:pt x="15467" y="6619"/>
                    <a:pt x="15407" y="6595"/>
                    <a:pt x="15396" y="6595"/>
                  </a:cubicBezTo>
                  <a:cubicBezTo>
                    <a:pt x="15419" y="6595"/>
                    <a:pt x="15431" y="6583"/>
                    <a:pt x="15443" y="6583"/>
                  </a:cubicBezTo>
                  <a:lnTo>
                    <a:pt x="15384" y="6583"/>
                  </a:lnTo>
                  <a:cubicBezTo>
                    <a:pt x="15407" y="6577"/>
                    <a:pt x="15416" y="6577"/>
                    <a:pt x="15418" y="6577"/>
                  </a:cubicBezTo>
                  <a:cubicBezTo>
                    <a:pt x="15419" y="6577"/>
                    <a:pt x="15413" y="6577"/>
                    <a:pt x="15407" y="6571"/>
                  </a:cubicBezTo>
                  <a:lnTo>
                    <a:pt x="15407" y="6571"/>
                  </a:lnTo>
                  <a:cubicBezTo>
                    <a:pt x="15415" y="6574"/>
                    <a:pt x="15423" y="6575"/>
                    <a:pt x="15431" y="6575"/>
                  </a:cubicBezTo>
                  <a:cubicBezTo>
                    <a:pt x="15466" y="6575"/>
                    <a:pt x="15510" y="6560"/>
                    <a:pt x="15538" y="6560"/>
                  </a:cubicBezTo>
                  <a:lnTo>
                    <a:pt x="15550" y="6560"/>
                  </a:lnTo>
                  <a:cubicBezTo>
                    <a:pt x="15515" y="6560"/>
                    <a:pt x="15491" y="6548"/>
                    <a:pt x="15455" y="6548"/>
                  </a:cubicBezTo>
                  <a:cubicBezTo>
                    <a:pt x="15462" y="6540"/>
                    <a:pt x="15470" y="6537"/>
                    <a:pt x="15477" y="6536"/>
                  </a:cubicBezTo>
                  <a:lnTo>
                    <a:pt x="15477" y="6536"/>
                  </a:lnTo>
                  <a:cubicBezTo>
                    <a:pt x="15473" y="6531"/>
                    <a:pt x="15468" y="6519"/>
                    <a:pt x="15431" y="6512"/>
                  </a:cubicBezTo>
                  <a:cubicBezTo>
                    <a:pt x="15549" y="6512"/>
                    <a:pt x="15456" y="6512"/>
                    <a:pt x="15444" y="6503"/>
                  </a:cubicBezTo>
                  <a:lnTo>
                    <a:pt x="15444" y="6503"/>
                  </a:lnTo>
                  <a:cubicBezTo>
                    <a:pt x="15453" y="6503"/>
                    <a:pt x="15491" y="6488"/>
                    <a:pt x="15491" y="6488"/>
                  </a:cubicBezTo>
                  <a:cubicBezTo>
                    <a:pt x="15467" y="6476"/>
                    <a:pt x="15455" y="6476"/>
                    <a:pt x="15443" y="6476"/>
                  </a:cubicBezTo>
                  <a:cubicBezTo>
                    <a:pt x="15467" y="6476"/>
                    <a:pt x="15515" y="6476"/>
                    <a:pt x="15419" y="6464"/>
                  </a:cubicBezTo>
                  <a:cubicBezTo>
                    <a:pt x="15458" y="6455"/>
                    <a:pt x="15489" y="6429"/>
                    <a:pt x="15505" y="6426"/>
                  </a:cubicBezTo>
                  <a:lnTo>
                    <a:pt x="15505" y="6426"/>
                  </a:lnTo>
                  <a:cubicBezTo>
                    <a:pt x="15508" y="6427"/>
                    <a:pt x="15512" y="6428"/>
                    <a:pt x="15515" y="6429"/>
                  </a:cubicBezTo>
                  <a:cubicBezTo>
                    <a:pt x="15513" y="6427"/>
                    <a:pt x="15511" y="6426"/>
                    <a:pt x="15508" y="6426"/>
                  </a:cubicBezTo>
                  <a:cubicBezTo>
                    <a:pt x="15507" y="6426"/>
                    <a:pt x="15506" y="6426"/>
                    <a:pt x="15505" y="6426"/>
                  </a:cubicBezTo>
                  <a:lnTo>
                    <a:pt x="15505" y="6426"/>
                  </a:lnTo>
                  <a:cubicBezTo>
                    <a:pt x="15478" y="6421"/>
                    <a:pt x="15445" y="6418"/>
                    <a:pt x="15413" y="6417"/>
                  </a:cubicBezTo>
                  <a:lnTo>
                    <a:pt x="15413" y="6417"/>
                  </a:lnTo>
                  <a:cubicBezTo>
                    <a:pt x="15452" y="6410"/>
                    <a:pt x="15496" y="6392"/>
                    <a:pt x="15503" y="6357"/>
                  </a:cubicBezTo>
                  <a:lnTo>
                    <a:pt x="15491" y="6357"/>
                  </a:lnTo>
                  <a:cubicBezTo>
                    <a:pt x="15486" y="6352"/>
                    <a:pt x="15481" y="6349"/>
                    <a:pt x="15476" y="6348"/>
                  </a:cubicBezTo>
                  <a:lnTo>
                    <a:pt x="15476" y="6348"/>
                  </a:lnTo>
                  <a:cubicBezTo>
                    <a:pt x="15477" y="6348"/>
                    <a:pt x="15479" y="6348"/>
                    <a:pt x="15480" y="6348"/>
                  </a:cubicBezTo>
                  <a:cubicBezTo>
                    <a:pt x="15491" y="6348"/>
                    <a:pt x="15503" y="6351"/>
                    <a:pt x="15515" y="6357"/>
                  </a:cubicBezTo>
                  <a:cubicBezTo>
                    <a:pt x="15503" y="6345"/>
                    <a:pt x="15467" y="6345"/>
                    <a:pt x="15455" y="6345"/>
                  </a:cubicBezTo>
                  <a:cubicBezTo>
                    <a:pt x="15455" y="6345"/>
                    <a:pt x="15460" y="6345"/>
                    <a:pt x="15467" y="6345"/>
                  </a:cubicBez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cubicBezTo>
                    <a:pt x="15455" y="6333"/>
                    <a:pt x="15467" y="6333"/>
                    <a:pt x="15479" y="6333"/>
                  </a:cubicBezTo>
                  <a:lnTo>
                    <a:pt x="15407" y="6333"/>
                  </a:lnTo>
                  <a:cubicBezTo>
                    <a:pt x="15491" y="6333"/>
                    <a:pt x="15431" y="6309"/>
                    <a:pt x="15467" y="6309"/>
                  </a:cubicBezTo>
                  <a:cubicBezTo>
                    <a:pt x="15452" y="6309"/>
                    <a:pt x="15432" y="6300"/>
                    <a:pt x="15413" y="6296"/>
                  </a:cubicBezTo>
                  <a:lnTo>
                    <a:pt x="15413" y="6296"/>
                  </a:lnTo>
                  <a:cubicBezTo>
                    <a:pt x="15444" y="6293"/>
                    <a:pt x="15466" y="6286"/>
                    <a:pt x="15503" y="6286"/>
                  </a:cubicBezTo>
                  <a:cubicBezTo>
                    <a:pt x="15479" y="6274"/>
                    <a:pt x="15443" y="6274"/>
                    <a:pt x="15419" y="6274"/>
                  </a:cubicBezTo>
                  <a:cubicBezTo>
                    <a:pt x="15455" y="6262"/>
                    <a:pt x="15550" y="6262"/>
                    <a:pt x="15443" y="6250"/>
                  </a:cubicBezTo>
                  <a:cubicBezTo>
                    <a:pt x="15451" y="6246"/>
                    <a:pt x="15458" y="6243"/>
                    <a:pt x="15464" y="6241"/>
                  </a:cubicBezTo>
                  <a:lnTo>
                    <a:pt x="15464" y="6241"/>
                  </a:lnTo>
                  <a:cubicBezTo>
                    <a:pt x="15464" y="6241"/>
                    <a:pt x="15464" y="6241"/>
                    <a:pt x="15464" y="6241"/>
                  </a:cubicBezTo>
                  <a:cubicBezTo>
                    <a:pt x="15460" y="6241"/>
                    <a:pt x="15453" y="6241"/>
                    <a:pt x="15443" y="6238"/>
                  </a:cubicBezTo>
                  <a:cubicBezTo>
                    <a:pt x="15527" y="6214"/>
                    <a:pt x="15360" y="6202"/>
                    <a:pt x="15515" y="6179"/>
                  </a:cubicBezTo>
                  <a:cubicBezTo>
                    <a:pt x="15503" y="6173"/>
                    <a:pt x="15488" y="6170"/>
                    <a:pt x="15473" y="6170"/>
                  </a:cubicBezTo>
                  <a:cubicBezTo>
                    <a:pt x="15458" y="6170"/>
                    <a:pt x="15443" y="6173"/>
                    <a:pt x="15431" y="6179"/>
                  </a:cubicBezTo>
                  <a:cubicBezTo>
                    <a:pt x="15443" y="6167"/>
                    <a:pt x="15467" y="6167"/>
                    <a:pt x="15479" y="6167"/>
                  </a:cubicBezTo>
                  <a:cubicBezTo>
                    <a:pt x="15467" y="6167"/>
                    <a:pt x="15443" y="6155"/>
                    <a:pt x="15431" y="6155"/>
                  </a:cubicBezTo>
                  <a:cubicBezTo>
                    <a:pt x="15348" y="6155"/>
                    <a:pt x="15217" y="6179"/>
                    <a:pt x="15193" y="6179"/>
                  </a:cubicBezTo>
                  <a:cubicBezTo>
                    <a:pt x="15253" y="6179"/>
                    <a:pt x="15181" y="6202"/>
                    <a:pt x="15169" y="6214"/>
                  </a:cubicBezTo>
                  <a:cubicBezTo>
                    <a:pt x="15177" y="6214"/>
                    <a:pt x="15206" y="6209"/>
                    <a:pt x="15207" y="6209"/>
                  </a:cubicBezTo>
                  <a:lnTo>
                    <a:pt x="15207" y="6209"/>
                  </a:lnTo>
                  <a:cubicBezTo>
                    <a:pt x="15208" y="6209"/>
                    <a:pt x="15201" y="6210"/>
                    <a:pt x="15181" y="6214"/>
                  </a:cubicBezTo>
                  <a:lnTo>
                    <a:pt x="15241" y="6214"/>
                  </a:lnTo>
                  <a:cubicBezTo>
                    <a:pt x="15205" y="6214"/>
                    <a:pt x="15217" y="6226"/>
                    <a:pt x="15157" y="6226"/>
                  </a:cubicBezTo>
                  <a:cubicBezTo>
                    <a:pt x="15169" y="6226"/>
                    <a:pt x="15178" y="6226"/>
                    <a:pt x="15185" y="6227"/>
                  </a:cubicBezTo>
                  <a:lnTo>
                    <a:pt x="15185" y="6227"/>
                  </a:lnTo>
                  <a:cubicBezTo>
                    <a:pt x="15165" y="6232"/>
                    <a:pt x="15146" y="6238"/>
                    <a:pt x="15146" y="6238"/>
                  </a:cubicBezTo>
                  <a:cubicBezTo>
                    <a:pt x="15148" y="6241"/>
                    <a:pt x="15151" y="6242"/>
                    <a:pt x="15154" y="6242"/>
                  </a:cubicBezTo>
                  <a:cubicBezTo>
                    <a:pt x="15157" y="6242"/>
                    <a:pt x="15160" y="6241"/>
                    <a:pt x="15162" y="6241"/>
                  </a:cubicBezTo>
                  <a:cubicBezTo>
                    <a:pt x="15166" y="6241"/>
                    <a:pt x="15169" y="6244"/>
                    <a:pt x="15169" y="6262"/>
                  </a:cubicBezTo>
                  <a:cubicBezTo>
                    <a:pt x="15146" y="6250"/>
                    <a:pt x="14884" y="6167"/>
                    <a:pt x="14895" y="6155"/>
                  </a:cubicBezTo>
                  <a:cubicBezTo>
                    <a:pt x="14907" y="6147"/>
                    <a:pt x="14920" y="6140"/>
                    <a:pt x="14934" y="6135"/>
                  </a:cubicBezTo>
                  <a:lnTo>
                    <a:pt x="14934" y="6135"/>
                  </a:lnTo>
                  <a:cubicBezTo>
                    <a:pt x="14893" y="6143"/>
                    <a:pt x="14836" y="6153"/>
                    <a:pt x="14790" y="6153"/>
                  </a:cubicBezTo>
                  <a:cubicBezTo>
                    <a:pt x="14765" y="6153"/>
                    <a:pt x="14744" y="6150"/>
                    <a:pt x="14729" y="6143"/>
                  </a:cubicBezTo>
                  <a:cubicBezTo>
                    <a:pt x="14761" y="6121"/>
                    <a:pt x="14789" y="6114"/>
                    <a:pt x="14819" y="6114"/>
                  </a:cubicBezTo>
                  <a:cubicBezTo>
                    <a:pt x="14854" y="6114"/>
                    <a:pt x="14893" y="6124"/>
                    <a:pt x="14948" y="6130"/>
                  </a:cubicBezTo>
                  <a:lnTo>
                    <a:pt x="14948" y="6130"/>
                  </a:lnTo>
                  <a:cubicBezTo>
                    <a:pt x="14989" y="6117"/>
                    <a:pt x="15037" y="6112"/>
                    <a:pt x="15088" y="6112"/>
                  </a:cubicBezTo>
                  <a:cubicBezTo>
                    <a:pt x="15241" y="6112"/>
                    <a:pt x="15423" y="6155"/>
                    <a:pt x="15527" y="6155"/>
                  </a:cubicBezTo>
                  <a:cubicBezTo>
                    <a:pt x="15527" y="6161"/>
                    <a:pt x="15527" y="6164"/>
                    <a:pt x="15525" y="6164"/>
                  </a:cubicBezTo>
                  <a:cubicBezTo>
                    <a:pt x="15524" y="6164"/>
                    <a:pt x="15521" y="6161"/>
                    <a:pt x="15515" y="6155"/>
                  </a:cubicBezTo>
                  <a:lnTo>
                    <a:pt x="15515" y="6155"/>
                  </a:lnTo>
                  <a:cubicBezTo>
                    <a:pt x="15515" y="6167"/>
                    <a:pt x="15527" y="6167"/>
                    <a:pt x="15515" y="6202"/>
                  </a:cubicBezTo>
                  <a:cubicBezTo>
                    <a:pt x="15645" y="6192"/>
                    <a:pt x="15735" y="6141"/>
                    <a:pt x="15849" y="6141"/>
                  </a:cubicBezTo>
                  <a:cubicBezTo>
                    <a:pt x="15860" y="6141"/>
                    <a:pt x="15872" y="6142"/>
                    <a:pt x="15884" y="6143"/>
                  </a:cubicBezTo>
                  <a:cubicBezTo>
                    <a:pt x="15941" y="6152"/>
                    <a:pt x="16037" y="6231"/>
                    <a:pt x="16103" y="6231"/>
                  </a:cubicBezTo>
                  <a:cubicBezTo>
                    <a:pt x="16119" y="6231"/>
                    <a:pt x="16134" y="6226"/>
                    <a:pt x="16146" y="6214"/>
                  </a:cubicBezTo>
                  <a:cubicBezTo>
                    <a:pt x="16146" y="6214"/>
                    <a:pt x="16074" y="6179"/>
                    <a:pt x="16062" y="6167"/>
                  </a:cubicBezTo>
                  <a:cubicBezTo>
                    <a:pt x="16062" y="6167"/>
                    <a:pt x="16396" y="6155"/>
                    <a:pt x="16431" y="6143"/>
                  </a:cubicBezTo>
                  <a:cubicBezTo>
                    <a:pt x="16526" y="6143"/>
                    <a:pt x="16713" y="6087"/>
                    <a:pt x="16854" y="6087"/>
                  </a:cubicBezTo>
                  <a:cubicBezTo>
                    <a:pt x="16909" y="6087"/>
                    <a:pt x="16958" y="6096"/>
                    <a:pt x="16991" y="6119"/>
                  </a:cubicBezTo>
                  <a:cubicBezTo>
                    <a:pt x="17003" y="6119"/>
                    <a:pt x="16920" y="6143"/>
                    <a:pt x="16955" y="6155"/>
                  </a:cubicBezTo>
                  <a:cubicBezTo>
                    <a:pt x="17086" y="6119"/>
                    <a:pt x="17134" y="6107"/>
                    <a:pt x="17241" y="6071"/>
                  </a:cubicBezTo>
                  <a:cubicBezTo>
                    <a:pt x="17259" y="6067"/>
                    <a:pt x="17286" y="6065"/>
                    <a:pt x="17320" y="6065"/>
                  </a:cubicBezTo>
                  <a:cubicBezTo>
                    <a:pt x="17485" y="6065"/>
                    <a:pt x="17811" y="6112"/>
                    <a:pt x="17965" y="6112"/>
                  </a:cubicBezTo>
                  <a:cubicBezTo>
                    <a:pt x="18014" y="6112"/>
                    <a:pt x="18046" y="6107"/>
                    <a:pt x="18051" y="6095"/>
                  </a:cubicBezTo>
                  <a:lnTo>
                    <a:pt x="18051" y="6095"/>
                  </a:lnTo>
                  <a:cubicBezTo>
                    <a:pt x="18051" y="6107"/>
                    <a:pt x="18003" y="6131"/>
                    <a:pt x="18003" y="6131"/>
                  </a:cubicBezTo>
                  <a:cubicBezTo>
                    <a:pt x="18016" y="6132"/>
                    <a:pt x="18029" y="6132"/>
                    <a:pt x="18042" y="6132"/>
                  </a:cubicBezTo>
                  <a:cubicBezTo>
                    <a:pt x="18240" y="6132"/>
                    <a:pt x="18487" y="6064"/>
                    <a:pt x="18723" y="6064"/>
                  </a:cubicBezTo>
                  <a:cubicBezTo>
                    <a:pt x="18765" y="6064"/>
                    <a:pt x="18807" y="6066"/>
                    <a:pt x="18848" y="6071"/>
                  </a:cubicBezTo>
                  <a:cubicBezTo>
                    <a:pt x="18658" y="6036"/>
                    <a:pt x="19075" y="5952"/>
                    <a:pt x="19098" y="5940"/>
                  </a:cubicBezTo>
                  <a:cubicBezTo>
                    <a:pt x="19051" y="5928"/>
                    <a:pt x="19003" y="5917"/>
                    <a:pt x="18944" y="5905"/>
                  </a:cubicBezTo>
                  <a:cubicBezTo>
                    <a:pt x="18979" y="5898"/>
                    <a:pt x="19131" y="5878"/>
                    <a:pt x="19214" y="5878"/>
                  </a:cubicBezTo>
                  <a:cubicBezTo>
                    <a:pt x="19272" y="5878"/>
                    <a:pt x="19297" y="5887"/>
                    <a:pt x="19229" y="5917"/>
                  </a:cubicBezTo>
                  <a:cubicBezTo>
                    <a:pt x="19244" y="5912"/>
                    <a:pt x="19261" y="5909"/>
                    <a:pt x="19278" y="5909"/>
                  </a:cubicBezTo>
                  <a:cubicBezTo>
                    <a:pt x="19302" y="5909"/>
                    <a:pt x="19327" y="5915"/>
                    <a:pt x="19348" y="5928"/>
                  </a:cubicBezTo>
                  <a:cubicBezTo>
                    <a:pt x="19384" y="5988"/>
                    <a:pt x="18944" y="5940"/>
                    <a:pt x="19003" y="6059"/>
                  </a:cubicBezTo>
                  <a:cubicBezTo>
                    <a:pt x="19029" y="6052"/>
                    <a:pt x="19061" y="6048"/>
                    <a:pt x="19097" y="6048"/>
                  </a:cubicBezTo>
                  <a:cubicBezTo>
                    <a:pt x="19222" y="6048"/>
                    <a:pt x="19396" y="6089"/>
                    <a:pt x="19563" y="6107"/>
                  </a:cubicBezTo>
                  <a:cubicBezTo>
                    <a:pt x="19597" y="6110"/>
                    <a:pt x="19632" y="6112"/>
                    <a:pt x="19667" y="6112"/>
                  </a:cubicBezTo>
                  <a:cubicBezTo>
                    <a:pt x="20017" y="6112"/>
                    <a:pt x="20384" y="5962"/>
                    <a:pt x="20741" y="5940"/>
                  </a:cubicBezTo>
                  <a:lnTo>
                    <a:pt x="20741" y="5940"/>
                  </a:lnTo>
                  <a:cubicBezTo>
                    <a:pt x="20622" y="5988"/>
                    <a:pt x="20730" y="5988"/>
                    <a:pt x="20730" y="6059"/>
                  </a:cubicBezTo>
                  <a:cubicBezTo>
                    <a:pt x="20673" y="6044"/>
                    <a:pt x="20617" y="6038"/>
                    <a:pt x="20560" y="6038"/>
                  </a:cubicBezTo>
                  <a:cubicBezTo>
                    <a:pt x="20411" y="6038"/>
                    <a:pt x="20262" y="6079"/>
                    <a:pt x="20112" y="6083"/>
                  </a:cubicBezTo>
                  <a:lnTo>
                    <a:pt x="20112" y="6083"/>
                  </a:lnTo>
                  <a:cubicBezTo>
                    <a:pt x="20100" y="6081"/>
                    <a:pt x="20089" y="6080"/>
                    <a:pt x="20083" y="6080"/>
                  </a:cubicBezTo>
                  <a:cubicBezTo>
                    <a:pt x="20078" y="6080"/>
                    <a:pt x="20078" y="6081"/>
                    <a:pt x="20087" y="6083"/>
                  </a:cubicBezTo>
                  <a:cubicBezTo>
                    <a:pt x="20095" y="6083"/>
                    <a:pt x="20104" y="6083"/>
                    <a:pt x="20112" y="6083"/>
                  </a:cubicBezTo>
                  <a:lnTo>
                    <a:pt x="20112" y="6083"/>
                  </a:lnTo>
                  <a:cubicBezTo>
                    <a:pt x="20155" y="6089"/>
                    <a:pt x="20218" y="6104"/>
                    <a:pt x="20158" y="6119"/>
                  </a:cubicBezTo>
                  <a:cubicBezTo>
                    <a:pt x="20291" y="6105"/>
                    <a:pt x="20407" y="6099"/>
                    <a:pt x="20521" y="6099"/>
                  </a:cubicBezTo>
                  <a:cubicBezTo>
                    <a:pt x="20602" y="6099"/>
                    <a:pt x="20681" y="6102"/>
                    <a:pt x="20765" y="6107"/>
                  </a:cubicBezTo>
                  <a:cubicBezTo>
                    <a:pt x="20753" y="6167"/>
                    <a:pt x="20741" y="6226"/>
                    <a:pt x="20730" y="6286"/>
                  </a:cubicBezTo>
                  <a:cubicBezTo>
                    <a:pt x="20740" y="6286"/>
                    <a:pt x="20753" y="6281"/>
                    <a:pt x="20760" y="6281"/>
                  </a:cubicBezTo>
                  <a:cubicBezTo>
                    <a:pt x="20769" y="6281"/>
                    <a:pt x="20768" y="6288"/>
                    <a:pt x="20741" y="6321"/>
                  </a:cubicBezTo>
                  <a:cubicBezTo>
                    <a:pt x="20748" y="6324"/>
                    <a:pt x="20752" y="6326"/>
                    <a:pt x="20755" y="6326"/>
                  </a:cubicBezTo>
                  <a:cubicBezTo>
                    <a:pt x="20775" y="6326"/>
                    <a:pt x="20757" y="6281"/>
                    <a:pt x="20783" y="6281"/>
                  </a:cubicBezTo>
                  <a:cubicBezTo>
                    <a:pt x="20788" y="6281"/>
                    <a:pt x="20793" y="6283"/>
                    <a:pt x="20801" y="6286"/>
                  </a:cubicBezTo>
                  <a:cubicBezTo>
                    <a:pt x="20718" y="6309"/>
                    <a:pt x="20801" y="6440"/>
                    <a:pt x="20718" y="6452"/>
                  </a:cubicBezTo>
                  <a:cubicBezTo>
                    <a:pt x="20718" y="6476"/>
                    <a:pt x="20753" y="6488"/>
                    <a:pt x="20765" y="6500"/>
                  </a:cubicBezTo>
                  <a:cubicBezTo>
                    <a:pt x="20746" y="6526"/>
                    <a:pt x="20730" y="6537"/>
                    <a:pt x="20720" y="6537"/>
                  </a:cubicBezTo>
                  <a:cubicBezTo>
                    <a:pt x="20711" y="6537"/>
                    <a:pt x="20706" y="6528"/>
                    <a:pt x="20706" y="6512"/>
                  </a:cubicBezTo>
                  <a:cubicBezTo>
                    <a:pt x="20694" y="6536"/>
                    <a:pt x="20694" y="6571"/>
                    <a:pt x="20706" y="6607"/>
                  </a:cubicBezTo>
                  <a:cubicBezTo>
                    <a:pt x="20706" y="6595"/>
                    <a:pt x="20718" y="6583"/>
                    <a:pt x="20718" y="6571"/>
                  </a:cubicBezTo>
                  <a:cubicBezTo>
                    <a:pt x="20753" y="6702"/>
                    <a:pt x="20801" y="6917"/>
                    <a:pt x="20789" y="7036"/>
                  </a:cubicBezTo>
                  <a:cubicBezTo>
                    <a:pt x="20765" y="7048"/>
                    <a:pt x="20753" y="7048"/>
                    <a:pt x="20730" y="7048"/>
                  </a:cubicBezTo>
                  <a:cubicBezTo>
                    <a:pt x="20753" y="7107"/>
                    <a:pt x="20765" y="7095"/>
                    <a:pt x="20813" y="7131"/>
                  </a:cubicBezTo>
                  <a:cubicBezTo>
                    <a:pt x="20801" y="7143"/>
                    <a:pt x="20801" y="7143"/>
                    <a:pt x="20789" y="7143"/>
                  </a:cubicBezTo>
                  <a:cubicBezTo>
                    <a:pt x="20813" y="7155"/>
                    <a:pt x="20825" y="7179"/>
                    <a:pt x="20837" y="7202"/>
                  </a:cubicBezTo>
                  <a:cubicBezTo>
                    <a:pt x="20821" y="7183"/>
                    <a:pt x="20809" y="7175"/>
                    <a:pt x="20799" y="7175"/>
                  </a:cubicBezTo>
                  <a:cubicBezTo>
                    <a:pt x="20753" y="7175"/>
                    <a:pt x="20749" y="7336"/>
                    <a:pt x="20730" y="7345"/>
                  </a:cubicBezTo>
                  <a:cubicBezTo>
                    <a:pt x="20738" y="7350"/>
                    <a:pt x="20746" y="7352"/>
                    <a:pt x="20752" y="7352"/>
                  </a:cubicBezTo>
                  <a:cubicBezTo>
                    <a:pt x="20787" y="7352"/>
                    <a:pt x="20786" y="7294"/>
                    <a:pt x="20804" y="7294"/>
                  </a:cubicBezTo>
                  <a:cubicBezTo>
                    <a:pt x="20809" y="7294"/>
                    <a:pt x="20816" y="7298"/>
                    <a:pt x="20825" y="7310"/>
                  </a:cubicBezTo>
                  <a:cubicBezTo>
                    <a:pt x="20872" y="7369"/>
                    <a:pt x="20741" y="7441"/>
                    <a:pt x="20741" y="7441"/>
                  </a:cubicBezTo>
                  <a:cubicBezTo>
                    <a:pt x="20706" y="7476"/>
                    <a:pt x="20741" y="7560"/>
                    <a:pt x="20789" y="7560"/>
                  </a:cubicBezTo>
                  <a:cubicBezTo>
                    <a:pt x="20789" y="7548"/>
                    <a:pt x="20777" y="7524"/>
                    <a:pt x="20777" y="7500"/>
                  </a:cubicBezTo>
                  <a:lnTo>
                    <a:pt x="20777" y="7500"/>
                  </a:lnTo>
                  <a:cubicBezTo>
                    <a:pt x="20813" y="7536"/>
                    <a:pt x="20837" y="7572"/>
                    <a:pt x="20825" y="7619"/>
                  </a:cubicBezTo>
                  <a:cubicBezTo>
                    <a:pt x="20813" y="7615"/>
                    <a:pt x="20804" y="7612"/>
                    <a:pt x="20797" y="7609"/>
                  </a:cubicBezTo>
                  <a:lnTo>
                    <a:pt x="20797" y="7609"/>
                  </a:lnTo>
                  <a:cubicBezTo>
                    <a:pt x="20803" y="7616"/>
                    <a:pt x="20804" y="7628"/>
                    <a:pt x="20789" y="7643"/>
                  </a:cubicBezTo>
                  <a:cubicBezTo>
                    <a:pt x="20730" y="7631"/>
                    <a:pt x="20765" y="7560"/>
                    <a:pt x="20730" y="7536"/>
                  </a:cubicBezTo>
                  <a:lnTo>
                    <a:pt x="20730" y="7536"/>
                  </a:lnTo>
                  <a:cubicBezTo>
                    <a:pt x="20698" y="7546"/>
                    <a:pt x="20760" y="7585"/>
                    <a:pt x="20724" y="7585"/>
                  </a:cubicBezTo>
                  <a:cubicBezTo>
                    <a:pt x="20720" y="7585"/>
                    <a:pt x="20714" y="7585"/>
                    <a:pt x="20706" y="7583"/>
                  </a:cubicBezTo>
                  <a:lnTo>
                    <a:pt x="20706" y="7583"/>
                  </a:lnTo>
                  <a:cubicBezTo>
                    <a:pt x="20789" y="7607"/>
                    <a:pt x="20694" y="7643"/>
                    <a:pt x="20753" y="7691"/>
                  </a:cubicBezTo>
                  <a:cubicBezTo>
                    <a:pt x="20741" y="7687"/>
                    <a:pt x="20734" y="7686"/>
                    <a:pt x="20731" y="7686"/>
                  </a:cubicBezTo>
                  <a:cubicBezTo>
                    <a:pt x="20722" y="7686"/>
                    <a:pt x="20741" y="7697"/>
                    <a:pt x="20741" y="7714"/>
                  </a:cubicBezTo>
                  <a:cubicBezTo>
                    <a:pt x="20730" y="7714"/>
                    <a:pt x="20718" y="7703"/>
                    <a:pt x="20694" y="7691"/>
                  </a:cubicBezTo>
                  <a:lnTo>
                    <a:pt x="20694" y="7691"/>
                  </a:lnTo>
                  <a:cubicBezTo>
                    <a:pt x="20702" y="7715"/>
                    <a:pt x="20699" y="7739"/>
                    <a:pt x="20693" y="7763"/>
                  </a:cubicBezTo>
                  <a:lnTo>
                    <a:pt x="20693" y="7763"/>
                  </a:lnTo>
                  <a:cubicBezTo>
                    <a:pt x="20696" y="7761"/>
                    <a:pt x="20699" y="7760"/>
                    <a:pt x="20703" y="7760"/>
                  </a:cubicBezTo>
                  <a:cubicBezTo>
                    <a:pt x="20711" y="7760"/>
                    <a:pt x="20720" y="7763"/>
                    <a:pt x="20729" y="7763"/>
                  </a:cubicBezTo>
                  <a:cubicBezTo>
                    <a:pt x="20738" y="7763"/>
                    <a:pt x="20747" y="7760"/>
                    <a:pt x="20753" y="7750"/>
                  </a:cubicBezTo>
                  <a:lnTo>
                    <a:pt x="20753" y="7750"/>
                  </a:lnTo>
                  <a:cubicBezTo>
                    <a:pt x="20801" y="7833"/>
                    <a:pt x="20658" y="7810"/>
                    <a:pt x="20682" y="7893"/>
                  </a:cubicBezTo>
                  <a:cubicBezTo>
                    <a:pt x="20682" y="7876"/>
                    <a:pt x="20688" y="7865"/>
                    <a:pt x="20701" y="7865"/>
                  </a:cubicBezTo>
                  <a:cubicBezTo>
                    <a:pt x="20706" y="7865"/>
                    <a:pt x="20711" y="7866"/>
                    <a:pt x="20718" y="7869"/>
                  </a:cubicBezTo>
                  <a:cubicBezTo>
                    <a:pt x="20670" y="7988"/>
                    <a:pt x="20718" y="7893"/>
                    <a:pt x="20765" y="8000"/>
                  </a:cubicBezTo>
                  <a:lnTo>
                    <a:pt x="20730" y="8000"/>
                  </a:lnTo>
                  <a:cubicBezTo>
                    <a:pt x="20706" y="8072"/>
                    <a:pt x="20801" y="8012"/>
                    <a:pt x="20777" y="8084"/>
                  </a:cubicBezTo>
                  <a:cubicBezTo>
                    <a:pt x="20765" y="8072"/>
                    <a:pt x="20741" y="8060"/>
                    <a:pt x="20730" y="8060"/>
                  </a:cubicBezTo>
                  <a:cubicBezTo>
                    <a:pt x="20706" y="8084"/>
                    <a:pt x="20765" y="8084"/>
                    <a:pt x="20694" y="8084"/>
                  </a:cubicBezTo>
                  <a:cubicBezTo>
                    <a:pt x="20705" y="8084"/>
                    <a:pt x="20765" y="8193"/>
                    <a:pt x="20776" y="8203"/>
                  </a:cubicBezTo>
                  <a:lnTo>
                    <a:pt x="20776" y="8203"/>
                  </a:lnTo>
                  <a:cubicBezTo>
                    <a:pt x="20753" y="8203"/>
                    <a:pt x="20741" y="8215"/>
                    <a:pt x="20741" y="8238"/>
                  </a:cubicBezTo>
                  <a:cubicBezTo>
                    <a:pt x="20682" y="8203"/>
                    <a:pt x="20777" y="8191"/>
                    <a:pt x="20694" y="8179"/>
                  </a:cubicBezTo>
                  <a:lnTo>
                    <a:pt x="20694" y="8179"/>
                  </a:lnTo>
                  <a:cubicBezTo>
                    <a:pt x="20682" y="8203"/>
                    <a:pt x="20682" y="8226"/>
                    <a:pt x="20694" y="8262"/>
                  </a:cubicBezTo>
                  <a:cubicBezTo>
                    <a:pt x="20696" y="8252"/>
                    <a:pt x="20700" y="8248"/>
                    <a:pt x="20705" y="8248"/>
                  </a:cubicBezTo>
                  <a:cubicBezTo>
                    <a:pt x="20720" y="8248"/>
                    <a:pt x="20744" y="8300"/>
                    <a:pt x="20753" y="8310"/>
                  </a:cubicBezTo>
                  <a:cubicBezTo>
                    <a:pt x="20737" y="8302"/>
                    <a:pt x="20727" y="8298"/>
                    <a:pt x="20721" y="8298"/>
                  </a:cubicBezTo>
                  <a:cubicBezTo>
                    <a:pt x="20710" y="8298"/>
                    <a:pt x="20718" y="8314"/>
                    <a:pt x="20741" y="8345"/>
                  </a:cubicBezTo>
                  <a:cubicBezTo>
                    <a:pt x="20706" y="8345"/>
                    <a:pt x="20682" y="8334"/>
                    <a:pt x="20658" y="8310"/>
                  </a:cubicBezTo>
                  <a:lnTo>
                    <a:pt x="20658" y="8310"/>
                  </a:lnTo>
                  <a:cubicBezTo>
                    <a:pt x="20670" y="8405"/>
                    <a:pt x="20730" y="8619"/>
                    <a:pt x="20646" y="8715"/>
                  </a:cubicBezTo>
                  <a:cubicBezTo>
                    <a:pt x="20648" y="8721"/>
                    <a:pt x="20652" y="8724"/>
                    <a:pt x="20657" y="8724"/>
                  </a:cubicBezTo>
                  <a:cubicBezTo>
                    <a:pt x="20668" y="8724"/>
                    <a:pt x="20685" y="8708"/>
                    <a:pt x="20701" y="8708"/>
                  </a:cubicBezTo>
                  <a:cubicBezTo>
                    <a:pt x="20712" y="8708"/>
                    <a:pt x="20722" y="8715"/>
                    <a:pt x="20730" y="8738"/>
                  </a:cubicBezTo>
                  <a:cubicBezTo>
                    <a:pt x="20718" y="8774"/>
                    <a:pt x="20706" y="8774"/>
                    <a:pt x="20670" y="8774"/>
                  </a:cubicBezTo>
                  <a:cubicBezTo>
                    <a:pt x="20718" y="8798"/>
                    <a:pt x="20730" y="8834"/>
                    <a:pt x="20706" y="8881"/>
                  </a:cubicBezTo>
                  <a:cubicBezTo>
                    <a:pt x="20706" y="8871"/>
                    <a:pt x="20664" y="8828"/>
                    <a:pt x="20623" y="8828"/>
                  </a:cubicBezTo>
                  <a:cubicBezTo>
                    <a:pt x="20615" y="8828"/>
                    <a:pt x="20606" y="8830"/>
                    <a:pt x="20599" y="8834"/>
                  </a:cubicBezTo>
                  <a:cubicBezTo>
                    <a:pt x="20706" y="8846"/>
                    <a:pt x="20610" y="8965"/>
                    <a:pt x="20718" y="8976"/>
                  </a:cubicBezTo>
                  <a:cubicBezTo>
                    <a:pt x="20718" y="8976"/>
                    <a:pt x="20702" y="8992"/>
                    <a:pt x="20691" y="8992"/>
                  </a:cubicBezTo>
                  <a:cubicBezTo>
                    <a:pt x="20691" y="8992"/>
                    <a:pt x="20691" y="8992"/>
                    <a:pt x="20691" y="8992"/>
                  </a:cubicBezTo>
                  <a:lnTo>
                    <a:pt x="20691" y="8992"/>
                  </a:lnTo>
                  <a:cubicBezTo>
                    <a:pt x="20709" y="9043"/>
                    <a:pt x="20747" y="9197"/>
                    <a:pt x="20777" y="9227"/>
                  </a:cubicBezTo>
                  <a:cubicBezTo>
                    <a:pt x="20771" y="9232"/>
                    <a:pt x="20768" y="9235"/>
                    <a:pt x="20765" y="9235"/>
                  </a:cubicBezTo>
                  <a:cubicBezTo>
                    <a:pt x="20762" y="9235"/>
                    <a:pt x="20759" y="9232"/>
                    <a:pt x="20753" y="9227"/>
                  </a:cubicBezTo>
                  <a:lnTo>
                    <a:pt x="20753" y="9227"/>
                  </a:lnTo>
                  <a:cubicBezTo>
                    <a:pt x="20765" y="9238"/>
                    <a:pt x="20765" y="9250"/>
                    <a:pt x="20777" y="9262"/>
                  </a:cubicBezTo>
                  <a:cubicBezTo>
                    <a:pt x="20769" y="9262"/>
                    <a:pt x="20719" y="9227"/>
                    <a:pt x="20694" y="9227"/>
                  </a:cubicBezTo>
                  <a:cubicBezTo>
                    <a:pt x="20684" y="9227"/>
                    <a:pt x="20678" y="9233"/>
                    <a:pt x="20682" y="9250"/>
                  </a:cubicBezTo>
                  <a:cubicBezTo>
                    <a:pt x="20707" y="9259"/>
                    <a:pt x="20715" y="9279"/>
                    <a:pt x="20708" y="9299"/>
                  </a:cubicBezTo>
                  <a:lnTo>
                    <a:pt x="20708" y="9299"/>
                  </a:lnTo>
                  <a:cubicBezTo>
                    <a:pt x="20707" y="9298"/>
                    <a:pt x="20707" y="9298"/>
                    <a:pt x="20706" y="9298"/>
                  </a:cubicBezTo>
                  <a:lnTo>
                    <a:pt x="20706" y="9298"/>
                  </a:lnTo>
                  <a:cubicBezTo>
                    <a:pt x="20693" y="9304"/>
                    <a:pt x="20694" y="9310"/>
                    <a:pt x="20699" y="9316"/>
                  </a:cubicBezTo>
                  <a:lnTo>
                    <a:pt x="20699" y="9316"/>
                  </a:lnTo>
                  <a:cubicBezTo>
                    <a:pt x="20703" y="9311"/>
                    <a:pt x="20706" y="9305"/>
                    <a:pt x="20708" y="9299"/>
                  </a:cubicBezTo>
                  <a:lnTo>
                    <a:pt x="20708" y="9299"/>
                  </a:lnTo>
                  <a:cubicBezTo>
                    <a:pt x="20752" y="9310"/>
                    <a:pt x="20729" y="9322"/>
                    <a:pt x="20718" y="9334"/>
                  </a:cubicBezTo>
                  <a:cubicBezTo>
                    <a:pt x="20712" y="9328"/>
                    <a:pt x="20703" y="9322"/>
                    <a:pt x="20699" y="9316"/>
                  </a:cubicBezTo>
                  <a:lnTo>
                    <a:pt x="20699" y="9316"/>
                  </a:lnTo>
                  <a:cubicBezTo>
                    <a:pt x="20697" y="9318"/>
                    <a:pt x="20696" y="9320"/>
                    <a:pt x="20694" y="9322"/>
                  </a:cubicBezTo>
                  <a:cubicBezTo>
                    <a:pt x="20670" y="9334"/>
                    <a:pt x="20670" y="9322"/>
                    <a:pt x="20610" y="9381"/>
                  </a:cubicBezTo>
                  <a:cubicBezTo>
                    <a:pt x="20646" y="9346"/>
                    <a:pt x="20682" y="9334"/>
                    <a:pt x="20730" y="9334"/>
                  </a:cubicBezTo>
                  <a:cubicBezTo>
                    <a:pt x="20682" y="9405"/>
                    <a:pt x="20741" y="9405"/>
                    <a:pt x="20658" y="9429"/>
                  </a:cubicBezTo>
                  <a:cubicBezTo>
                    <a:pt x="20691" y="9485"/>
                    <a:pt x="20756" y="9488"/>
                    <a:pt x="20667" y="9518"/>
                  </a:cubicBezTo>
                  <a:lnTo>
                    <a:pt x="20667" y="9518"/>
                  </a:lnTo>
                  <a:cubicBezTo>
                    <a:pt x="20663" y="9513"/>
                    <a:pt x="20659" y="9510"/>
                    <a:pt x="20655" y="9510"/>
                  </a:cubicBezTo>
                  <a:cubicBezTo>
                    <a:pt x="20651" y="9510"/>
                    <a:pt x="20648" y="9514"/>
                    <a:pt x="20646" y="9524"/>
                  </a:cubicBezTo>
                  <a:cubicBezTo>
                    <a:pt x="20654" y="9522"/>
                    <a:pt x="20661" y="9520"/>
                    <a:pt x="20667" y="9518"/>
                  </a:cubicBezTo>
                  <a:lnTo>
                    <a:pt x="20667" y="9518"/>
                  </a:lnTo>
                  <a:cubicBezTo>
                    <a:pt x="20696" y="9550"/>
                    <a:pt x="20741" y="9667"/>
                    <a:pt x="20741" y="9667"/>
                  </a:cubicBezTo>
                  <a:cubicBezTo>
                    <a:pt x="20735" y="9673"/>
                    <a:pt x="20730" y="9676"/>
                    <a:pt x="20724" y="9676"/>
                  </a:cubicBezTo>
                  <a:cubicBezTo>
                    <a:pt x="20718" y="9676"/>
                    <a:pt x="20712" y="9673"/>
                    <a:pt x="20706" y="9667"/>
                  </a:cubicBezTo>
                  <a:lnTo>
                    <a:pt x="20706" y="9667"/>
                  </a:lnTo>
                  <a:cubicBezTo>
                    <a:pt x="20707" y="9669"/>
                    <a:pt x="20789" y="9750"/>
                    <a:pt x="20789" y="9750"/>
                  </a:cubicBezTo>
                  <a:cubicBezTo>
                    <a:pt x="20765" y="9782"/>
                    <a:pt x="20768" y="9793"/>
                    <a:pt x="20755" y="9793"/>
                  </a:cubicBezTo>
                  <a:cubicBezTo>
                    <a:pt x="20748" y="9793"/>
                    <a:pt x="20737" y="9790"/>
                    <a:pt x="20718" y="9786"/>
                  </a:cubicBezTo>
                  <a:lnTo>
                    <a:pt x="20718" y="9786"/>
                  </a:lnTo>
                  <a:cubicBezTo>
                    <a:pt x="20741" y="9810"/>
                    <a:pt x="20753" y="9846"/>
                    <a:pt x="20765" y="9881"/>
                  </a:cubicBezTo>
                  <a:cubicBezTo>
                    <a:pt x="20741" y="9881"/>
                    <a:pt x="20734" y="9897"/>
                    <a:pt x="20724" y="9897"/>
                  </a:cubicBezTo>
                  <a:cubicBezTo>
                    <a:pt x="20719" y="9897"/>
                    <a:pt x="20714" y="9893"/>
                    <a:pt x="20706" y="9881"/>
                  </a:cubicBezTo>
                  <a:lnTo>
                    <a:pt x="20706" y="9881"/>
                  </a:lnTo>
                  <a:cubicBezTo>
                    <a:pt x="20695" y="9892"/>
                    <a:pt x="20781" y="9980"/>
                    <a:pt x="20781" y="9980"/>
                  </a:cubicBezTo>
                  <a:cubicBezTo>
                    <a:pt x="20781" y="9980"/>
                    <a:pt x="20780" y="9979"/>
                    <a:pt x="20777" y="9977"/>
                  </a:cubicBezTo>
                  <a:cubicBezTo>
                    <a:pt x="20752" y="9951"/>
                    <a:pt x="20733" y="9939"/>
                    <a:pt x="20723" y="9939"/>
                  </a:cubicBezTo>
                  <a:cubicBezTo>
                    <a:pt x="20714" y="9939"/>
                    <a:pt x="20712" y="9948"/>
                    <a:pt x="20718" y="9965"/>
                  </a:cubicBezTo>
                  <a:cubicBezTo>
                    <a:pt x="20706" y="9965"/>
                    <a:pt x="20682" y="9953"/>
                    <a:pt x="20670" y="9953"/>
                  </a:cubicBezTo>
                  <a:cubicBezTo>
                    <a:pt x="20634" y="10024"/>
                    <a:pt x="20718" y="10108"/>
                    <a:pt x="20694" y="10239"/>
                  </a:cubicBezTo>
                  <a:cubicBezTo>
                    <a:pt x="20672" y="10206"/>
                    <a:pt x="20670" y="10198"/>
                    <a:pt x="20675" y="10198"/>
                  </a:cubicBezTo>
                  <a:cubicBezTo>
                    <a:pt x="20679" y="10198"/>
                    <a:pt x="20688" y="10205"/>
                    <a:pt x="20692" y="10205"/>
                  </a:cubicBezTo>
                  <a:cubicBezTo>
                    <a:pt x="20693" y="10205"/>
                    <a:pt x="20694" y="10204"/>
                    <a:pt x="20694" y="10203"/>
                  </a:cubicBezTo>
                  <a:cubicBezTo>
                    <a:pt x="20682" y="10191"/>
                    <a:pt x="20670" y="10179"/>
                    <a:pt x="20658" y="10167"/>
                  </a:cubicBezTo>
                  <a:cubicBezTo>
                    <a:pt x="20658" y="10193"/>
                    <a:pt x="20655" y="10204"/>
                    <a:pt x="20644" y="10204"/>
                  </a:cubicBezTo>
                  <a:cubicBezTo>
                    <a:pt x="20635" y="10204"/>
                    <a:pt x="20621" y="10196"/>
                    <a:pt x="20599" y="10179"/>
                  </a:cubicBezTo>
                  <a:cubicBezTo>
                    <a:pt x="20646" y="10179"/>
                    <a:pt x="20610" y="10108"/>
                    <a:pt x="20634" y="10084"/>
                  </a:cubicBezTo>
                  <a:lnTo>
                    <a:pt x="20634" y="10084"/>
                  </a:lnTo>
                  <a:cubicBezTo>
                    <a:pt x="20629" y="10089"/>
                    <a:pt x="20624" y="10092"/>
                    <a:pt x="20619" y="10092"/>
                  </a:cubicBezTo>
                  <a:cubicBezTo>
                    <a:pt x="20613" y="10092"/>
                    <a:pt x="20606" y="10086"/>
                    <a:pt x="20599" y="10072"/>
                  </a:cubicBezTo>
                  <a:lnTo>
                    <a:pt x="20599" y="10072"/>
                  </a:lnTo>
                  <a:cubicBezTo>
                    <a:pt x="20599" y="10108"/>
                    <a:pt x="20599" y="10131"/>
                    <a:pt x="20610" y="10167"/>
                  </a:cubicBezTo>
                  <a:cubicBezTo>
                    <a:pt x="20599" y="10161"/>
                    <a:pt x="20590" y="10158"/>
                    <a:pt x="20581" y="10158"/>
                  </a:cubicBezTo>
                  <a:cubicBezTo>
                    <a:pt x="20572" y="10158"/>
                    <a:pt x="20563" y="10161"/>
                    <a:pt x="20551" y="10167"/>
                  </a:cubicBezTo>
                  <a:cubicBezTo>
                    <a:pt x="20622" y="10191"/>
                    <a:pt x="20575" y="10239"/>
                    <a:pt x="20587" y="10286"/>
                  </a:cubicBezTo>
                  <a:cubicBezTo>
                    <a:pt x="20580" y="10283"/>
                    <a:pt x="20574" y="10279"/>
                    <a:pt x="20570" y="10274"/>
                  </a:cubicBezTo>
                  <a:lnTo>
                    <a:pt x="20570" y="10274"/>
                  </a:lnTo>
                  <a:cubicBezTo>
                    <a:pt x="20555" y="10302"/>
                    <a:pt x="20530" y="10336"/>
                    <a:pt x="20515" y="10353"/>
                  </a:cubicBezTo>
                  <a:lnTo>
                    <a:pt x="20515" y="10353"/>
                  </a:lnTo>
                  <a:cubicBezTo>
                    <a:pt x="20515" y="10353"/>
                    <a:pt x="20516" y="10353"/>
                    <a:pt x="20517" y="10353"/>
                  </a:cubicBezTo>
                  <a:cubicBezTo>
                    <a:pt x="20526" y="10353"/>
                    <a:pt x="20521" y="10367"/>
                    <a:pt x="20503" y="10393"/>
                  </a:cubicBezTo>
                  <a:cubicBezTo>
                    <a:pt x="20496" y="10386"/>
                    <a:pt x="20492" y="10384"/>
                    <a:pt x="20490" y="10384"/>
                  </a:cubicBezTo>
                  <a:cubicBezTo>
                    <a:pt x="20488" y="10384"/>
                    <a:pt x="20487" y="10386"/>
                    <a:pt x="20486" y="10386"/>
                  </a:cubicBezTo>
                  <a:cubicBezTo>
                    <a:pt x="20485" y="10386"/>
                    <a:pt x="20484" y="10383"/>
                    <a:pt x="20480" y="10370"/>
                  </a:cubicBezTo>
                  <a:lnTo>
                    <a:pt x="20480" y="10370"/>
                  </a:lnTo>
                  <a:cubicBezTo>
                    <a:pt x="20491" y="10404"/>
                    <a:pt x="20491" y="10515"/>
                    <a:pt x="20491" y="10524"/>
                  </a:cubicBezTo>
                  <a:lnTo>
                    <a:pt x="20491" y="10524"/>
                  </a:lnTo>
                  <a:cubicBezTo>
                    <a:pt x="20485" y="10515"/>
                    <a:pt x="20478" y="10508"/>
                    <a:pt x="20478" y="10508"/>
                  </a:cubicBezTo>
                  <a:lnTo>
                    <a:pt x="20478" y="10508"/>
                  </a:lnTo>
                  <a:cubicBezTo>
                    <a:pt x="20478" y="10508"/>
                    <a:pt x="20481" y="10512"/>
                    <a:pt x="20491" y="10524"/>
                  </a:cubicBezTo>
                  <a:cubicBezTo>
                    <a:pt x="20491" y="10524"/>
                    <a:pt x="20491" y="10524"/>
                    <a:pt x="20491" y="10524"/>
                  </a:cubicBezTo>
                  <a:lnTo>
                    <a:pt x="20491" y="10524"/>
                  </a:lnTo>
                  <a:cubicBezTo>
                    <a:pt x="20501" y="10536"/>
                    <a:pt x="20512" y="10551"/>
                    <a:pt x="20507" y="10551"/>
                  </a:cubicBezTo>
                  <a:cubicBezTo>
                    <a:pt x="20503" y="10551"/>
                    <a:pt x="20483" y="10536"/>
                    <a:pt x="20432" y="10489"/>
                  </a:cubicBezTo>
                  <a:lnTo>
                    <a:pt x="20432" y="10489"/>
                  </a:lnTo>
                  <a:cubicBezTo>
                    <a:pt x="20456" y="10529"/>
                    <a:pt x="20475" y="10590"/>
                    <a:pt x="20477" y="10612"/>
                  </a:cubicBezTo>
                  <a:lnTo>
                    <a:pt x="20477" y="10612"/>
                  </a:lnTo>
                  <a:cubicBezTo>
                    <a:pt x="20549" y="10643"/>
                    <a:pt x="20529" y="10645"/>
                    <a:pt x="20587" y="10691"/>
                  </a:cubicBezTo>
                  <a:cubicBezTo>
                    <a:pt x="20596" y="10688"/>
                    <a:pt x="20604" y="10687"/>
                    <a:pt x="20611" y="10687"/>
                  </a:cubicBezTo>
                  <a:cubicBezTo>
                    <a:pt x="20634" y="10687"/>
                    <a:pt x="20652" y="10700"/>
                    <a:pt x="20670" y="10727"/>
                  </a:cubicBezTo>
                  <a:cubicBezTo>
                    <a:pt x="20658" y="10679"/>
                    <a:pt x="20646" y="10643"/>
                    <a:pt x="20634" y="10596"/>
                  </a:cubicBezTo>
                  <a:lnTo>
                    <a:pt x="20634" y="10596"/>
                  </a:lnTo>
                  <a:cubicBezTo>
                    <a:pt x="20646" y="10608"/>
                    <a:pt x="20658" y="10608"/>
                    <a:pt x="20658" y="10620"/>
                  </a:cubicBezTo>
                  <a:cubicBezTo>
                    <a:pt x="20692" y="10530"/>
                    <a:pt x="20725" y="10452"/>
                    <a:pt x="20807" y="10452"/>
                  </a:cubicBezTo>
                  <a:cubicBezTo>
                    <a:pt x="20813" y="10452"/>
                    <a:pt x="20819" y="10452"/>
                    <a:pt x="20825" y="10453"/>
                  </a:cubicBezTo>
                  <a:cubicBezTo>
                    <a:pt x="20789" y="10465"/>
                    <a:pt x="20730" y="10584"/>
                    <a:pt x="20813" y="10608"/>
                  </a:cubicBezTo>
                  <a:cubicBezTo>
                    <a:pt x="20777" y="10631"/>
                    <a:pt x="20753" y="10631"/>
                    <a:pt x="20837" y="10667"/>
                  </a:cubicBezTo>
                  <a:cubicBezTo>
                    <a:pt x="20813" y="10679"/>
                    <a:pt x="20718" y="10810"/>
                    <a:pt x="20741" y="10846"/>
                  </a:cubicBezTo>
                  <a:cubicBezTo>
                    <a:pt x="20758" y="10862"/>
                    <a:pt x="20818" y="10873"/>
                    <a:pt x="20866" y="10874"/>
                  </a:cubicBezTo>
                  <a:lnTo>
                    <a:pt x="20866" y="10874"/>
                  </a:lnTo>
                  <a:cubicBezTo>
                    <a:pt x="20820" y="10929"/>
                    <a:pt x="20777" y="11082"/>
                    <a:pt x="20777" y="11108"/>
                  </a:cubicBezTo>
                  <a:cubicBezTo>
                    <a:pt x="20789" y="11108"/>
                    <a:pt x="20813" y="11108"/>
                    <a:pt x="20825" y="11096"/>
                  </a:cubicBezTo>
                  <a:lnTo>
                    <a:pt x="20825" y="11096"/>
                  </a:lnTo>
                  <a:cubicBezTo>
                    <a:pt x="20834" y="11096"/>
                    <a:pt x="20801" y="11131"/>
                    <a:pt x="20790" y="11131"/>
                  </a:cubicBezTo>
                  <a:cubicBezTo>
                    <a:pt x="20790" y="11131"/>
                    <a:pt x="20790" y="11131"/>
                    <a:pt x="20790" y="11131"/>
                  </a:cubicBezTo>
                  <a:lnTo>
                    <a:pt x="20790" y="11131"/>
                  </a:lnTo>
                  <a:cubicBezTo>
                    <a:pt x="20794" y="11143"/>
                    <a:pt x="20806" y="11143"/>
                    <a:pt x="20825" y="11143"/>
                  </a:cubicBezTo>
                  <a:cubicBezTo>
                    <a:pt x="20813" y="11149"/>
                    <a:pt x="20801" y="11152"/>
                    <a:pt x="20789" y="11152"/>
                  </a:cubicBezTo>
                  <a:cubicBezTo>
                    <a:pt x="20777" y="11152"/>
                    <a:pt x="20765" y="11149"/>
                    <a:pt x="20753" y="11143"/>
                  </a:cubicBezTo>
                  <a:lnTo>
                    <a:pt x="20753" y="11143"/>
                  </a:lnTo>
                  <a:cubicBezTo>
                    <a:pt x="20765" y="11167"/>
                    <a:pt x="20813" y="11143"/>
                    <a:pt x="20813" y="11179"/>
                  </a:cubicBezTo>
                  <a:cubicBezTo>
                    <a:pt x="20799" y="11193"/>
                    <a:pt x="20791" y="11197"/>
                    <a:pt x="20785" y="11197"/>
                  </a:cubicBezTo>
                  <a:cubicBezTo>
                    <a:pt x="20778" y="11197"/>
                    <a:pt x="20776" y="11190"/>
                    <a:pt x="20776" y="11190"/>
                  </a:cubicBezTo>
                  <a:lnTo>
                    <a:pt x="20776" y="11190"/>
                  </a:lnTo>
                  <a:cubicBezTo>
                    <a:pt x="20776" y="11190"/>
                    <a:pt x="20777" y="11195"/>
                    <a:pt x="20777" y="11215"/>
                  </a:cubicBezTo>
                  <a:cubicBezTo>
                    <a:pt x="20785" y="11212"/>
                    <a:pt x="20791" y="11211"/>
                    <a:pt x="20797" y="11211"/>
                  </a:cubicBezTo>
                  <a:cubicBezTo>
                    <a:pt x="20813" y="11211"/>
                    <a:pt x="20825" y="11218"/>
                    <a:pt x="20841" y="11218"/>
                  </a:cubicBezTo>
                  <a:cubicBezTo>
                    <a:pt x="20845" y="11218"/>
                    <a:pt x="20850" y="11218"/>
                    <a:pt x="20855" y="11216"/>
                  </a:cubicBezTo>
                  <a:lnTo>
                    <a:pt x="20855" y="11216"/>
                  </a:lnTo>
                  <a:cubicBezTo>
                    <a:pt x="20752" y="11249"/>
                    <a:pt x="20855" y="11364"/>
                    <a:pt x="20887" y="11382"/>
                  </a:cubicBezTo>
                  <a:lnTo>
                    <a:pt x="20887" y="11382"/>
                  </a:lnTo>
                  <a:cubicBezTo>
                    <a:pt x="20829" y="11384"/>
                    <a:pt x="20845" y="11415"/>
                    <a:pt x="20796" y="11428"/>
                  </a:cubicBezTo>
                  <a:lnTo>
                    <a:pt x="20796" y="11428"/>
                  </a:lnTo>
                  <a:cubicBezTo>
                    <a:pt x="20796" y="11428"/>
                    <a:pt x="20797" y="11428"/>
                    <a:pt x="20798" y="11428"/>
                  </a:cubicBezTo>
                  <a:cubicBezTo>
                    <a:pt x="20817" y="11428"/>
                    <a:pt x="20811" y="11459"/>
                    <a:pt x="20837" y="11459"/>
                  </a:cubicBezTo>
                  <a:cubicBezTo>
                    <a:pt x="20843" y="11459"/>
                    <a:pt x="20850" y="11457"/>
                    <a:pt x="20861" y="11453"/>
                  </a:cubicBezTo>
                  <a:lnTo>
                    <a:pt x="20861" y="11453"/>
                  </a:lnTo>
                  <a:cubicBezTo>
                    <a:pt x="20837" y="11513"/>
                    <a:pt x="20730" y="11536"/>
                    <a:pt x="20849" y="11584"/>
                  </a:cubicBezTo>
                  <a:cubicBezTo>
                    <a:pt x="20825" y="11596"/>
                    <a:pt x="20801" y="11608"/>
                    <a:pt x="20789" y="11608"/>
                  </a:cubicBezTo>
                  <a:cubicBezTo>
                    <a:pt x="20813" y="11643"/>
                    <a:pt x="20932" y="11786"/>
                    <a:pt x="20789" y="11882"/>
                  </a:cubicBezTo>
                  <a:cubicBezTo>
                    <a:pt x="20801" y="11888"/>
                    <a:pt x="20813" y="11891"/>
                    <a:pt x="20826" y="11891"/>
                  </a:cubicBezTo>
                  <a:cubicBezTo>
                    <a:pt x="20840" y="11891"/>
                    <a:pt x="20855" y="11888"/>
                    <a:pt x="20872" y="11882"/>
                  </a:cubicBezTo>
                  <a:lnTo>
                    <a:pt x="20872" y="11882"/>
                  </a:lnTo>
                  <a:cubicBezTo>
                    <a:pt x="20849" y="11894"/>
                    <a:pt x="20837" y="11905"/>
                    <a:pt x="20825" y="11917"/>
                  </a:cubicBezTo>
                  <a:cubicBezTo>
                    <a:pt x="20837" y="11929"/>
                    <a:pt x="20861" y="11953"/>
                    <a:pt x="20872" y="11965"/>
                  </a:cubicBezTo>
                  <a:cubicBezTo>
                    <a:pt x="21111" y="11882"/>
                    <a:pt x="21039" y="11929"/>
                    <a:pt x="21122" y="11715"/>
                  </a:cubicBezTo>
                  <a:cubicBezTo>
                    <a:pt x="21116" y="11715"/>
                    <a:pt x="21097" y="11723"/>
                    <a:pt x="21091" y="11723"/>
                  </a:cubicBezTo>
                  <a:cubicBezTo>
                    <a:pt x="21087" y="11723"/>
                    <a:pt x="21090" y="11718"/>
                    <a:pt x="21111" y="11703"/>
                  </a:cubicBezTo>
                  <a:cubicBezTo>
                    <a:pt x="21104" y="11701"/>
                    <a:pt x="21099" y="11701"/>
                    <a:pt x="21095" y="11701"/>
                  </a:cubicBezTo>
                  <a:cubicBezTo>
                    <a:pt x="21071" y="11701"/>
                    <a:pt x="21092" y="11727"/>
                    <a:pt x="21051" y="11727"/>
                  </a:cubicBezTo>
                  <a:cubicBezTo>
                    <a:pt x="21111" y="11703"/>
                    <a:pt x="21051" y="11643"/>
                    <a:pt x="21134" y="11632"/>
                  </a:cubicBezTo>
                  <a:lnTo>
                    <a:pt x="21087" y="11632"/>
                  </a:lnTo>
                  <a:cubicBezTo>
                    <a:pt x="21146" y="11632"/>
                    <a:pt x="21087" y="11620"/>
                    <a:pt x="21087" y="11620"/>
                  </a:cubicBezTo>
                  <a:cubicBezTo>
                    <a:pt x="21100" y="11600"/>
                    <a:pt x="21109" y="11591"/>
                    <a:pt x="21117" y="11591"/>
                  </a:cubicBezTo>
                  <a:cubicBezTo>
                    <a:pt x="21124" y="11591"/>
                    <a:pt x="21129" y="11597"/>
                    <a:pt x="21134" y="11608"/>
                  </a:cubicBezTo>
                  <a:cubicBezTo>
                    <a:pt x="21146" y="11596"/>
                    <a:pt x="21146" y="11584"/>
                    <a:pt x="21134" y="11572"/>
                  </a:cubicBezTo>
                  <a:cubicBezTo>
                    <a:pt x="21134" y="11560"/>
                    <a:pt x="21039" y="11405"/>
                    <a:pt x="21051" y="11370"/>
                  </a:cubicBezTo>
                  <a:cubicBezTo>
                    <a:pt x="21063" y="11358"/>
                    <a:pt x="21087" y="11358"/>
                    <a:pt x="21111" y="11358"/>
                  </a:cubicBezTo>
                  <a:cubicBezTo>
                    <a:pt x="21087" y="11334"/>
                    <a:pt x="21051" y="11322"/>
                    <a:pt x="21015" y="11322"/>
                  </a:cubicBezTo>
                  <a:cubicBezTo>
                    <a:pt x="21047" y="11322"/>
                    <a:pt x="21052" y="11317"/>
                    <a:pt x="21038" y="11309"/>
                  </a:cubicBezTo>
                  <a:lnTo>
                    <a:pt x="21038" y="11309"/>
                  </a:lnTo>
                  <a:cubicBezTo>
                    <a:pt x="21075" y="11308"/>
                    <a:pt x="21071" y="11246"/>
                    <a:pt x="21089" y="11230"/>
                  </a:cubicBezTo>
                  <a:lnTo>
                    <a:pt x="21089" y="11230"/>
                  </a:lnTo>
                  <a:cubicBezTo>
                    <a:pt x="21072" y="11235"/>
                    <a:pt x="21035" y="11243"/>
                    <a:pt x="21011" y="11243"/>
                  </a:cubicBezTo>
                  <a:cubicBezTo>
                    <a:pt x="20994" y="11243"/>
                    <a:pt x="20984" y="11239"/>
                    <a:pt x="20991" y="11227"/>
                  </a:cubicBezTo>
                  <a:lnTo>
                    <a:pt x="20991" y="11227"/>
                  </a:lnTo>
                  <a:cubicBezTo>
                    <a:pt x="20990" y="11229"/>
                    <a:pt x="20990" y="11230"/>
                    <a:pt x="20991" y="11230"/>
                  </a:cubicBezTo>
                  <a:cubicBezTo>
                    <a:pt x="20999" y="11230"/>
                    <a:pt x="21061" y="11172"/>
                    <a:pt x="21081" y="11172"/>
                  </a:cubicBezTo>
                  <a:cubicBezTo>
                    <a:pt x="21084" y="11172"/>
                    <a:pt x="21087" y="11174"/>
                    <a:pt x="21087" y="11179"/>
                  </a:cubicBezTo>
                  <a:cubicBezTo>
                    <a:pt x="21087" y="11167"/>
                    <a:pt x="21087" y="11155"/>
                    <a:pt x="21087" y="11143"/>
                  </a:cubicBezTo>
                  <a:cubicBezTo>
                    <a:pt x="21082" y="11141"/>
                    <a:pt x="21077" y="11140"/>
                    <a:pt x="21072" y="11140"/>
                  </a:cubicBezTo>
                  <a:cubicBezTo>
                    <a:pt x="21057" y="11140"/>
                    <a:pt x="21042" y="11148"/>
                    <a:pt x="21043" y="11153"/>
                  </a:cubicBezTo>
                  <a:lnTo>
                    <a:pt x="21043" y="11153"/>
                  </a:lnTo>
                  <a:cubicBezTo>
                    <a:pt x="21013" y="11141"/>
                    <a:pt x="21002" y="11129"/>
                    <a:pt x="20991" y="11096"/>
                  </a:cubicBezTo>
                  <a:lnTo>
                    <a:pt x="20991" y="11096"/>
                  </a:lnTo>
                  <a:cubicBezTo>
                    <a:pt x="21051" y="11108"/>
                    <a:pt x="21039" y="11120"/>
                    <a:pt x="21099" y="11132"/>
                  </a:cubicBezTo>
                  <a:cubicBezTo>
                    <a:pt x="21134" y="11120"/>
                    <a:pt x="21027" y="11108"/>
                    <a:pt x="21122" y="11108"/>
                  </a:cubicBezTo>
                  <a:cubicBezTo>
                    <a:pt x="21027" y="11108"/>
                    <a:pt x="21134" y="11084"/>
                    <a:pt x="21063" y="11060"/>
                  </a:cubicBezTo>
                  <a:cubicBezTo>
                    <a:pt x="21068" y="11059"/>
                    <a:pt x="21073" y="11058"/>
                    <a:pt x="21077" y="11058"/>
                  </a:cubicBezTo>
                  <a:lnTo>
                    <a:pt x="21077" y="11058"/>
                  </a:lnTo>
                  <a:cubicBezTo>
                    <a:pt x="21079" y="11063"/>
                    <a:pt x="21082" y="11065"/>
                    <a:pt x="21086" y="11065"/>
                  </a:cubicBezTo>
                  <a:cubicBezTo>
                    <a:pt x="21093" y="11065"/>
                    <a:pt x="21098" y="11058"/>
                    <a:pt x="21083" y="11058"/>
                  </a:cubicBezTo>
                  <a:cubicBezTo>
                    <a:pt x="21082" y="11058"/>
                    <a:pt x="21079" y="11058"/>
                    <a:pt x="21077" y="11058"/>
                  </a:cubicBezTo>
                  <a:lnTo>
                    <a:pt x="21077" y="11058"/>
                  </a:lnTo>
                  <a:cubicBezTo>
                    <a:pt x="21075" y="11056"/>
                    <a:pt x="21075" y="11052"/>
                    <a:pt x="21075" y="11048"/>
                  </a:cubicBezTo>
                  <a:cubicBezTo>
                    <a:pt x="21099" y="11048"/>
                    <a:pt x="21111" y="11060"/>
                    <a:pt x="21122" y="11060"/>
                  </a:cubicBezTo>
                  <a:cubicBezTo>
                    <a:pt x="21122" y="11043"/>
                    <a:pt x="21122" y="11032"/>
                    <a:pt x="21127" y="11023"/>
                  </a:cubicBezTo>
                  <a:lnTo>
                    <a:pt x="21127" y="11023"/>
                  </a:lnTo>
                  <a:cubicBezTo>
                    <a:pt x="21113" y="11036"/>
                    <a:pt x="21092" y="11036"/>
                    <a:pt x="21063" y="11036"/>
                  </a:cubicBezTo>
                  <a:cubicBezTo>
                    <a:pt x="21055" y="11028"/>
                    <a:pt x="21097" y="10997"/>
                    <a:pt x="21128" y="10975"/>
                  </a:cubicBezTo>
                  <a:lnTo>
                    <a:pt x="21128" y="10975"/>
                  </a:lnTo>
                  <a:cubicBezTo>
                    <a:pt x="21130" y="10976"/>
                    <a:pt x="21132" y="10976"/>
                    <a:pt x="21134" y="10977"/>
                  </a:cubicBezTo>
                  <a:cubicBezTo>
                    <a:pt x="21134" y="10977"/>
                    <a:pt x="21134" y="10977"/>
                    <a:pt x="21130" y="10974"/>
                  </a:cubicBezTo>
                  <a:lnTo>
                    <a:pt x="21130" y="10974"/>
                  </a:lnTo>
                  <a:cubicBezTo>
                    <a:pt x="21144" y="10964"/>
                    <a:pt x="21155" y="10956"/>
                    <a:pt x="21158" y="10953"/>
                  </a:cubicBezTo>
                  <a:lnTo>
                    <a:pt x="21158" y="10953"/>
                  </a:lnTo>
                  <a:cubicBezTo>
                    <a:pt x="21151" y="10960"/>
                    <a:pt x="21129" y="10963"/>
                    <a:pt x="21120" y="10966"/>
                  </a:cubicBezTo>
                  <a:lnTo>
                    <a:pt x="21120" y="10966"/>
                  </a:lnTo>
                  <a:cubicBezTo>
                    <a:pt x="21113" y="10961"/>
                    <a:pt x="21103" y="10953"/>
                    <a:pt x="21087" y="10941"/>
                  </a:cubicBezTo>
                  <a:cubicBezTo>
                    <a:pt x="21099" y="10941"/>
                    <a:pt x="21099" y="10941"/>
                    <a:pt x="21111" y="10929"/>
                  </a:cubicBezTo>
                  <a:cubicBezTo>
                    <a:pt x="21087" y="10929"/>
                    <a:pt x="21075" y="10929"/>
                    <a:pt x="21051" y="10917"/>
                  </a:cubicBezTo>
                  <a:cubicBezTo>
                    <a:pt x="21063" y="10917"/>
                    <a:pt x="21146" y="10893"/>
                    <a:pt x="21146" y="10893"/>
                  </a:cubicBezTo>
                  <a:cubicBezTo>
                    <a:pt x="21128" y="10876"/>
                    <a:pt x="21122" y="10873"/>
                    <a:pt x="21119" y="10873"/>
                  </a:cubicBezTo>
                  <a:cubicBezTo>
                    <a:pt x="21118" y="10873"/>
                    <a:pt x="21117" y="10873"/>
                    <a:pt x="21116" y="10873"/>
                  </a:cubicBezTo>
                  <a:cubicBezTo>
                    <a:pt x="21115" y="10873"/>
                    <a:pt x="21114" y="10873"/>
                    <a:pt x="21111" y="10870"/>
                  </a:cubicBezTo>
                  <a:cubicBezTo>
                    <a:pt x="21153" y="10861"/>
                    <a:pt x="21189" y="10853"/>
                    <a:pt x="21227" y="10853"/>
                  </a:cubicBezTo>
                  <a:cubicBezTo>
                    <a:pt x="21243" y="10853"/>
                    <a:pt x="21260" y="10854"/>
                    <a:pt x="21277" y="10858"/>
                  </a:cubicBezTo>
                  <a:cubicBezTo>
                    <a:pt x="21265" y="10881"/>
                    <a:pt x="21265" y="10881"/>
                    <a:pt x="21242" y="10881"/>
                  </a:cubicBezTo>
                  <a:cubicBezTo>
                    <a:pt x="21245" y="10910"/>
                    <a:pt x="21269" y="10917"/>
                    <a:pt x="21293" y="10917"/>
                  </a:cubicBezTo>
                  <a:cubicBezTo>
                    <a:pt x="21319" y="10917"/>
                    <a:pt x="21346" y="10909"/>
                    <a:pt x="21351" y="10909"/>
                  </a:cubicBezTo>
                  <a:cubicBezTo>
                    <a:pt x="21358" y="10909"/>
                    <a:pt x="21331" y="10921"/>
                    <a:pt x="21230" y="10977"/>
                  </a:cubicBezTo>
                  <a:cubicBezTo>
                    <a:pt x="21223" y="10964"/>
                    <a:pt x="21224" y="10954"/>
                    <a:pt x="21228" y="10946"/>
                  </a:cubicBezTo>
                  <a:lnTo>
                    <a:pt x="21228" y="10946"/>
                  </a:lnTo>
                  <a:cubicBezTo>
                    <a:pt x="21226" y="10947"/>
                    <a:pt x="21225" y="10947"/>
                    <a:pt x="21224" y="10947"/>
                  </a:cubicBezTo>
                  <a:cubicBezTo>
                    <a:pt x="21218" y="10947"/>
                    <a:pt x="21212" y="10941"/>
                    <a:pt x="21206" y="10929"/>
                  </a:cubicBezTo>
                  <a:cubicBezTo>
                    <a:pt x="21194" y="10965"/>
                    <a:pt x="21194" y="11001"/>
                    <a:pt x="21194" y="11036"/>
                  </a:cubicBezTo>
                  <a:cubicBezTo>
                    <a:pt x="21194" y="11036"/>
                    <a:pt x="21273" y="11015"/>
                    <a:pt x="21319" y="11015"/>
                  </a:cubicBezTo>
                  <a:cubicBezTo>
                    <a:pt x="21342" y="11015"/>
                    <a:pt x="21357" y="11020"/>
                    <a:pt x="21349" y="11036"/>
                  </a:cubicBezTo>
                  <a:cubicBezTo>
                    <a:pt x="21341" y="11044"/>
                    <a:pt x="21329" y="11051"/>
                    <a:pt x="21319" y="11056"/>
                  </a:cubicBezTo>
                  <a:lnTo>
                    <a:pt x="21319" y="11056"/>
                  </a:lnTo>
                  <a:cubicBezTo>
                    <a:pt x="21323" y="11051"/>
                    <a:pt x="21320" y="11044"/>
                    <a:pt x="21313" y="11036"/>
                  </a:cubicBezTo>
                  <a:lnTo>
                    <a:pt x="21313" y="11036"/>
                  </a:lnTo>
                  <a:cubicBezTo>
                    <a:pt x="21313" y="11044"/>
                    <a:pt x="21313" y="11051"/>
                    <a:pt x="21310" y="11059"/>
                  </a:cubicBezTo>
                  <a:lnTo>
                    <a:pt x="21310" y="11059"/>
                  </a:lnTo>
                  <a:cubicBezTo>
                    <a:pt x="21307" y="11060"/>
                    <a:pt x="21304" y="11060"/>
                    <a:pt x="21301" y="11060"/>
                  </a:cubicBezTo>
                  <a:cubicBezTo>
                    <a:pt x="21304" y="11060"/>
                    <a:pt x="21307" y="11060"/>
                    <a:pt x="21310" y="11059"/>
                  </a:cubicBezTo>
                  <a:lnTo>
                    <a:pt x="21310" y="11059"/>
                  </a:lnTo>
                  <a:cubicBezTo>
                    <a:pt x="21308" y="11063"/>
                    <a:pt x="21306" y="11066"/>
                    <a:pt x="21304" y="11069"/>
                  </a:cubicBezTo>
                  <a:lnTo>
                    <a:pt x="21304" y="11069"/>
                  </a:lnTo>
                  <a:cubicBezTo>
                    <a:pt x="21322" y="11060"/>
                    <a:pt x="21434" y="11058"/>
                    <a:pt x="21456" y="11036"/>
                  </a:cubicBezTo>
                  <a:lnTo>
                    <a:pt x="21456" y="11036"/>
                  </a:lnTo>
                  <a:cubicBezTo>
                    <a:pt x="21443" y="11044"/>
                    <a:pt x="21435" y="11047"/>
                    <a:pt x="21430" y="11047"/>
                  </a:cubicBezTo>
                  <a:cubicBezTo>
                    <a:pt x="21417" y="11047"/>
                    <a:pt x="21424" y="11026"/>
                    <a:pt x="21410" y="11026"/>
                  </a:cubicBezTo>
                  <a:cubicBezTo>
                    <a:pt x="21406" y="11026"/>
                    <a:pt x="21401" y="11028"/>
                    <a:pt x="21393" y="11031"/>
                  </a:cubicBezTo>
                  <a:lnTo>
                    <a:pt x="21393" y="11031"/>
                  </a:lnTo>
                  <a:cubicBezTo>
                    <a:pt x="21414" y="11019"/>
                    <a:pt x="21433" y="10998"/>
                    <a:pt x="21444" y="10977"/>
                  </a:cubicBezTo>
                  <a:lnTo>
                    <a:pt x="21444" y="10977"/>
                  </a:lnTo>
                  <a:cubicBezTo>
                    <a:pt x="21444" y="10977"/>
                    <a:pt x="21361" y="10989"/>
                    <a:pt x="21361" y="10989"/>
                  </a:cubicBezTo>
                  <a:cubicBezTo>
                    <a:pt x="21396" y="10977"/>
                    <a:pt x="21420" y="10965"/>
                    <a:pt x="21456" y="10953"/>
                  </a:cubicBezTo>
                  <a:cubicBezTo>
                    <a:pt x="21453" y="10950"/>
                    <a:pt x="21451" y="10949"/>
                    <a:pt x="21448" y="10949"/>
                  </a:cubicBezTo>
                  <a:cubicBezTo>
                    <a:pt x="21441" y="10949"/>
                    <a:pt x="21435" y="10956"/>
                    <a:pt x="21428" y="10956"/>
                  </a:cubicBezTo>
                  <a:cubicBezTo>
                    <a:pt x="21425" y="10956"/>
                    <a:pt x="21423" y="10956"/>
                    <a:pt x="21421" y="10953"/>
                  </a:cubicBezTo>
                  <a:lnTo>
                    <a:pt x="21421" y="10953"/>
                  </a:lnTo>
                  <a:cubicBezTo>
                    <a:pt x="21460" y="10935"/>
                    <a:pt x="21527" y="10905"/>
                    <a:pt x="21527" y="10905"/>
                  </a:cubicBezTo>
                  <a:lnTo>
                    <a:pt x="21527" y="10905"/>
                  </a:lnTo>
                  <a:cubicBezTo>
                    <a:pt x="21498" y="10925"/>
                    <a:pt x="21477" y="10944"/>
                    <a:pt x="21452" y="10957"/>
                  </a:cubicBezTo>
                  <a:lnTo>
                    <a:pt x="21452" y="10957"/>
                  </a:lnTo>
                  <a:cubicBezTo>
                    <a:pt x="21452" y="10957"/>
                    <a:pt x="21452" y="10957"/>
                    <a:pt x="21452" y="10957"/>
                  </a:cubicBezTo>
                  <a:cubicBezTo>
                    <a:pt x="21459" y="10957"/>
                    <a:pt x="21432" y="10977"/>
                    <a:pt x="21432" y="10977"/>
                  </a:cubicBezTo>
                  <a:cubicBezTo>
                    <a:pt x="21439" y="10977"/>
                    <a:pt x="21447" y="10977"/>
                    <a:pt x="21451" y="10974"/>
                  </a:cubicBezTo>
                  <a:lnTo>
                    <a:pt x="21451" y="10974"/>
                  </a:lnTo>
                  <a:cubicBezTo>
                    <a:pt x="21444" y="10988"/>
                    <a:pt x="21432" y="11012"/>
                    <a:pt x="21432" y="11012"/>
                  </a:cubicBezTo>
                  <a:cubicBezTo>
                    <a:pt x="21503" y="10953"/>
                    <a:pt x="21587" y="10893"/>
                    <a:pt x="21670" y="10846"/>
                  </a:cubicBezTo>
                  <a:lnTo>
                    <a:pt x="21670" y="10846"/>
                  </a:lnTo>
                  <a:cubicBezTo>
                    <a:pt x="21611" y="10905"/>
                    <a:pt x="21539" y="10941"/>
                    <a:pt x="21480" y="10989"/>
                  </a:cubicBezTo>
                  <a:cubicBezTo>
                    <a:pt x="21503" y="10975"/>
                    <a:pt x="21514" y="10970"/>
                    <a:pt x="21516" y="10970"/>
                  </a:cubicBezTo>
                  <a:cubicBezTo>
                    <a:pt x="21522" y="10970"/>
                    <a:pt x="21480" y="11001"/>
                    <a:pt x="21480" y="11001"/>
                  </a:cubicBezTo>
                  <a:cubicBezTo>
                    <a:pt x="21527" y="10977"/>
                    <a:pt x="21575" y="10941"/>
                    <a:pt x="21634" y="10929"/>
                  </a:cubicBezTo>
                  <a:lnTo>
                    <a:pt x="21634" y="10929"/>
                  </a:lnTo>
                  <a:cubicBezTo>
                    <a:pt x="21587" y="10965"/>
                    <a:pt x="21611" y="11001"/>
                    <a:pt x="21551" y="11036"/>
                  </a:cubicBezTo>
                  <a:cubicBezTo>
                    <a:pt x="21570" y="11028"/>
                    <a:pt x="21580" y="11025"/>
                    <a:pt x="21583" y="11025"/>
                  </a:cubicBezTo>
                  <a:cubicBezTo>
                    <a:pt x="21588" y="11025"/>
                    <a:pt x="21582" y="11030"/>
                    <a:pt x="21574" y="11036"/>
                  </a:cubicBezTo>
                  <a:lnTo>
                    <a:pt x="21574" y="11036"/>
                  </a:lnTo>
                  <a:cubicBezTo>
                    <a:pt x="21593" y="11025"/>
                    <a:pt x="21609" y="11015"/>
                    <a:pt x="21603" y="11015"/>
                  </a:cubicBezTo>
                  <a:cubicBezTo>
                    <a:pt x="21601" y="11015"/>
                    <a:pt x="21592" y="11018"/>
                    <a:pt x="21575" y="11024"/>
                  </a:cubicBezTo>
                  <a:cubicBezTo>
                    <a:pt x="21623" y="10989"/>
                    <a:pt x="21670" y="10965"/>
                    <a:pt x="21718" y="10953"/>
                  </a:cubicBezTo>
                  <a:lnTo>
                    <a:pt x="21718" y="10953"/>
                  </a:lnTo>
                  <a:cubicBezTo>
                    <a:pt x="21718" y="10965"/>
                    <a:pt x="21706" y="10977"/>
                    <a:pt x="21694" y="10977"/>
                  </a:cubicBezTo>
                  <a:cubicBezTo>
                    <a:pt x="21705" y="10977"/>
                    <a:pt x="21715" y="10977"/>
                    <a:pt x="21726" y="10975"/>
                  </a:cubicBezTo>
                  <a:lnTo>
                    <a:pt x="21726" y="10975"/>
                  </a:lnTo>
                  <a:cubicBezTo>
                    <a:pt x="21700" y="10993"/>
                    <a:pt x="21698" y="11008"/>
                    <a:pt x="21693" y="11008"/>
                  </a:cubicBezTo>
                  <a:cubicBezTo>
                    <a:pt x="21690" y="11008"/>
                    <a:pt x="21687" y="11006"/>
                    <a:pt x="21682" y="11001"/>
                  </a:cubicBezTo>
                  <a:cubicBezTo>
                    <a:pt x="21623" y="11060"/>
                    <a:pt x="21646" y="11048"/>
                    <a:pt x="21669" y="11060"/>
                  </a:cubicBezTo>
                  <a:lnTo>
                    <a:pt x="21669" y="11060"/>
                  </a:lnTo>
                  <a:cubicBezTo>
                    <a:pt x="21682" y="11052"/>
                    <a:pt x="21747" y="11015"/>
                    <a:pt x="21764" y="11015"/>
                  </a:cubicBezTo>
                  <a:cubicBezTo>
                    <a:pt x="21768" y="11015"/>
                    <a:pt x="21770" y="11018"/>
                    <a:pt x="21766" y="11024"/>
                  </a:cubicBezTo>
                  <a:lnTo>
                    <a:pt x="21766" y="11024"/>
                  </a:lnTo>
                  <a:cubicBezTo>
                    <a:pt x="21799" y="11008"/>
                    <a:pt x="21838" y="11000"/>
                    <a:pt x="21861" y="10977"/>
                  </a:cubicBezTo>
                  <a:lnTo>
                    <a:pt x="21861" y="10977"/>
                  </a:lnTo>
                  <a:cubicBezTo>
                    <a:pt x="21846" y="10988"/>
                    <a:pt x="21839" y="10991"/>
                    <a:pt x="21835" y="10991"/>
                  </a:cubicBezTo>
                  <a:cubicBezTo>
                    <a:pt x="21831" y="10991"/>
                    <a:pt x="21831" y="10986"/>
                    <a:pt x="21826" y="10986"/>
                  </a:cubicBezTo>
                  <a:cubicBezTo>
                    <a:pt x="21824" y="10986"/>
                    <a:pt x="21821" y="10987"/>
                    <a:pt x="21817" y="10990"/>
                  </a:cubicBezTo>
                  <a:lnTo>
                    <a:pt x="21817" y="10990"/>
                  </a:lnTo>
                  <a:cubicBezTo>
                    <a:pt x="21831" y="10977"/>
                    <a:pt x="21843" y="10959"/>
                    <a:pt x="21861" y="10941"/>
                  </a:cubicBezTo>
                  <a:lnTo>
                    <a:pt x="21861" y="10941"/>
                  </a:lnTo>
                  <a:cubicBezTo>
                    <a:pt x="21825" y="10965"/>
                    <a:pt x="21789" y="10977"/>
                    <a:pt x="21753" y="10989"/>
                  </a:cubicBezTo>
                  <a:cubicBezTo>
                    <a:pt x="21708" y="11021"/>
                    <a:pt x="21690" y="11033"/>
                    <a:pt x="21689" y="11033"/>
                  </a:cubicBezTo>
                  <a:cubicBezTo>
                    <a:pt x="21685" y="11033"/>
                    <a:pt x="21858" y="10904"/>
                    <a:pt x="21832" y="10904"/>
                  </a:cubicBezTo>
                  <a:cubicBezTo>
                    <a:pt x="21831" y="10904"/>
                    <a:pt x="21828" y="10904"/>
                    <a:pt x="21825" y="10905"/>
                  </a:cubicBezTo>
                  <a:cubicBezTo>
                    <a:pt x="21814" y="10923"/>
                    <a:pt x="21806" y="10930"/>
                    <a:pt x="21801" y="10930"/>
                  </a:cubicBezTo>
                  <a:cubicBezTo>
                    <a:pt x="21777" y="10930"/>
                    <a:pt x="21801" y="10786"/>
                    <a:pt x="21801" y="10786"/>
                  </a:cubicBezTo>
                  <a:cubicBezTo>
                    <a:pt x="21801" y="10781"/>
                    <a:pt x="21796" y="10778"/>
                    <a:pt x="21787" y="10778"/>
                  </a:cubicBezTo>
                  <a:cubicBezTo>
                    <a:pt x="21760" y="10778"/>
                    <a:pt x="21703" y="10801"/>
                    <a:pt x="21694" y="10810"/>
                  </a:cubicBezTo>
                  <a:cubicBezTo>
                    <a:pt x="21682" y="10810"/>
                    <a:pt x="21706" y="10751"/>
                    <a:pt x="21706" y="10751"/>
                  </a:cubicBezTo>
                  <a:cubicBezTo>
                    <a:pt x="21685" y="10751"/>
                    <a:pt x="21663" y="10741"/>
                    <a:pt x="21685" y="10722"/>
                  </a:cubicBezTo>
                  <a:lnTo>
                    <a:pt x="21685" y="10722"/>
                  </a:lnTo>
                  <a:cubicBezTo>
                    <a:pt x="21676" y="10727"/>
                    <a:pt x="21667" y="10727"/>
                    <a:pt x="21658" y="10727"/>
                  </a:cubicBezTo>
                  <a:cubicBezTo>
                    <a:pt x="21670" y="10727"/>
                    <a:pt x="21682" y="10715"/>
                    <a:pt x="21694" y="10703"/>
                  </a:cubicBezTo>
                  <a:cubicBezTo>
                    <a:pt x="21680" y="10703"/>
                    <a:pt x="21666" y="10711"/>
                    <a:pt x="21655" y="10720"/>
                  </a:cubicBezTo>
                  <a:lnTo>
                    <a:pt x="21655" y="10720"/>
                  </a:lnTo>
                  <a:cubicBezTo>
                    <a:pt x="21655" y="10719"/>
                    <a:pt x="21655" y="10719"/>
                    <a:pt x="21654" y="10719"/>
                  </a:cubicBezTo>
                  <a:cubicBezTo>
                    <a:pt x="21651" y="10719"/>
                    <a:pt x="21642" y="10723"/>
                    <a:pt x="21639" y="10723"/>
                  </a:cubicBezTo>
                  <a:cubicBezTo>
                    <a:pt x="21636" y="10723"/>
                    <a:pt x="21638" y="10719"/>
                    <a:pt x="21658" y="10703"/>
                  </a:cubicBezTo>
                  <a:lnTo>
                    <a:pt x="21658" y="10703"/>
                  </a:lnTo>
                  <a:cubicBezTo>
                    <a:pt x="21637" y="10713"/>
                    <a:pt x="21607" y="10724"/>
                    <a:pt x="21583" y="10735"/>
                  </a:cubicBezTo>
                  <a:lnTo>
                    <a:pt x="21583" y="10735"/>
                  </a:lnTo>
                  <a:cubicBezTo>
                    <a:pt x="21585" y="10731"/>
                    <a:pt x="21582" y="10727"/>
                    <a:pt x="21575" y="10727"/>
                  </a:cubicBezTo>
                  <a:cubicBezTo>
                    <a:pt x="21587" y="10715"/>
                    <a:pt x="21611" y="10703"/>
                    <a:pt x="21623" y="10691"/>
                  </a:cubicBezTo>
                  <a:lnTo>
                    <a:pt x="21623" y="10691"/>
                  </a:lnTo>
                  <a:cubicBezTo>
                    <a:pt x="21599" y="10703"/>
                    <a:pt x="21575" y="10715"/>
                    <a:pt x="21563" y="10727"/>
                  </a:cubicBezTo>
                  <a:cubicBezTo>
                    <a:pt x="21608" y="10681"/>
                    <a:pt x="21624" y="10666"/>
                    <a:pt x="21620" y="10666"/>
                  </a:cubicBezTo>
                  <a:cubicBezTo>
                    <a:pt x="21616" y="10666"/>
                    <a:pt x="21588" y="10684"/>
                    <a:pt x="21551" y="10703"/>
                  </a:cubicBezTo>
                  <a:cubicBezTo>
                    <a:pt x="21563" y="10691"/>
                    <a:pt x="21575" y="10691"/>
                    <a:pt x="21575" y="10679"/>
                  </a:cubicBezTo>
                  <a:cubicBezTo>
                    <a:pt x="21563" y="10667"/>
                    <a:pt x="21551" y="10631"/>
                    <a:pt x="21575" y="10584"/>
                  </a:cubicBezTo>
                  <a:lnTo>
                    <a:pt x="21575" y="10584"/>
                  </a:lnTo>
                  <a:cubicBezTo>
                    <a:pt x="21572" y="10586"/>
                    <a:pt x="21569" y="10589"/>
                    <a:pt x="21567" y="10591"/>
                  </a:cubicBezTo>
                  <a:lnTo>
                    <a:pt x="21567" y="10591"/>
                  </a:lnTo>
                  <a:cubicBezTo>
                    <a:pt x="21569" y="10589"/>
                    <a:pt x="21569" y="10587"/>
                    <a:pt x="21568" y="10587"/>
                  </a:cubicBezTo>
                  <a:cubicBezTo>
                    <a:pt x="21566" y="10587"/>
                    <a:pt x="21561" y="10590"/>
                    <a:pt x="21551" y="10596"/>
                  </a:cubicBezTo>
                  <a:cubicBezTo>
                    <a:pt x="21551" y="10596"/>
                    <a:pt x="21604" y="10550"/>
                    <a:pt x="21589" y="10550"/>
                  </a:cubicBezTo>
                  <a:cubicBezTo>
                    <a:pt x="21585" y="10550"/>
                    <a:pt x="21577" y="10553"/>
                    <a:pt x="21563" y="10560"/>
                  </a:cubicBezTo>
                  <a:cubicBezTo>
                    <a:pt x="21593" y="10537"/>
                    <a:pt x="21590" y="10534"/>
                    <a:pt x="21593" y="10531"/>
                  </a:cubicBezTo>
                  <a:lnTo>
                    <a:pt x="21593" y="10531"/>
                  </a:lnTo>
                  <a:cubicBezTo>
                    <a:pt x="21563" y="10544"/>
                    <a:pt x="21533" y="10564"/>
                    <a:pt x="21503" y="10584"/>
                  </a:cubicBezTo>
                  <a:cubicBezTo>
                    <a:pt x="21505" y="10582"/>
                    <a:pt x="21506" y="10579"/>
                    <a:pt x="21507" y="10578"/>
                  </a:cubicBezTo>
                  <a:lnTo>
                    <a:pt x="21507" y="10578"/>
                  </a:lnTo>
                  <a:cubicBezTo>
                    <a:pt x="21522" y="10569"/>
                    <a:pt x="21527" y="10553"/>
                    <a:pt x="21527" y="10536"/>
                  </a:cubicBezTo>
                  <a:cubicBezTo>
                    <a:pt x="21527" y="10536"/>
                    <a:pt x="21496" y="10531"/>
                    <a:pt x="21471" y="10531"/>
                  </a:cubicBezTo>
                  <a:cubicBezTo>
                    <a:pt x="21458" y="10531"/>
                    <a:pt x="21448" y="10532"/>
                    <a:pt x="21444" y="10536"/>
                  </a:cubicBezTo>
                  <a:cubicBezTo>
                    <a:pt x="21456" y="10524"/>
                    <a:pt x="21456" y="10500"/>
                    <a:pt x="21468" y="10489"/>
                  </a:cubicBezTo>
                  <a:lnTo>
                    <a:pt x="21468" y="10489"/>
                  </a:lnTo>
                  <a:cubicBezTo>
                    <a:pt x="21468" y="10489"/>
                    <a:pt x="21438" y="10504"/>
                    <a:pt x="21425" y="10516"/>
                  </a:cubicBezTo>
                  <a:lnTo>
                    <a:pt x="21425" y="10516"/>
                  </a:lnTo>
                  <a:cubicBezTo>
                    <a:pt x="21438" y="10496"/>
                    <a:pt x="21443" y="10490"/>
                    <a:pt x="21443" y="10490"/>
                  </a:cubicBezTo>
                  <a:lnTo>
                    <a:pt x="21443" y="10490"/>
                  </a:lnTo>
                  <a:cubicBezTo>
                    <a:pt x="21443" y="10490"/>
                    <a:pt x="21433" y="10500"/>
                    <a:pt x="21420" y="10500"/>
                  </a:cubicBezTo>
                  <a:cubicBezTo>
                    <a:pt x="21456" y="10477"/>
                    <a:pt x="21503" y="10417"/>
                    <a:pt x="21527" y="10393"/>
                  </a:cubicBezTo>
                  <a:lnTo>
                    <a:pt x="21527" y="10393"/>
                  </a:lnTo>
                  <a:cubicBezTo>
                    <a:pt x="21515" y="10405"/>
                    <a:pt x="21492" y="10417"/>
                    <a:pt x="21468" y="10429"/>
                  </a:cubicBezTo>
                  <a:cubicBezTo>
                    <a:pt x="21492" y="10417"/>
                    <a:pt x="21515" y="10405"/>
                    <a:pt x="21527" y="10381"/>
                  </a:cubicBezTo>
                  <a:lnTo>
                    <a:pt x="21527" y="10381"/>
                  </a:lnTo>
                  <a:cubicBezTo>
                    <a:pt x="21527" y="10381"/>
                    <a:pt x="21444" y="10405"/>
                    <a:pt x="21444" y="10405"/>
                  </a:cubicBezTo>
                  <a:cubicBezTo>
                    <a:pt x="21444" y="10395"/>
                    <a:pt x="21453" y="10384"/>
                    <a:pt x="21463" y="10374"/>
                  </a:cubicBezTo>
                  <a:lnTo>
                    <a:pt x="21463" y="10374"/>
                  </a:lnTo>
                  <a:cubicBezTo>
                    <a:pt x="21458" y="10375"/>
                    <a:pt x="21450" y="10375"/>
                    <a:pt x="21441" y="10375"/>
                  </a:cubicBezTo>
                  <a:cubicBezTo>
                    <a:pt x="21426" y="10375"/>
                    <a:pt x="21408" y="10375"/>
                    <a:pt x="21396" y="10381"/>
                  </a:cubicBezTo>
                  <a:cubicBezTo>
                    <a:pt x="21433" y="10354"/>
                    <a:pt x="21442" y="10346"/>
                    <a:pt x="21437" y="10346"/>
                  </a:cubicBezTo>
                  <a:cubicBezTo>
                    <a:pt x="21432" y="10346"/>
                    <a:pt x="21409" y="10356"/>
                    <a:pt x="21395" y="10359"/>
                  </a:cubicBezTo>
                  <a:lnTo>
                    <a:pt x="21395" y="10359"/>
                  </a:lnTo>
                  <a:cubicBezTo>
                    <a:pt x="21405" y="10348"/>
                    <a:pt x="21416" y="10315"/>
                    <a:pt x="21419" y="10309"/>
                  </a:cubicBezTo>
                  <a:lnTo>
                    <a:pt x="21419" y="10309"/>
                  </a:lnTo>
                  <a:cubicBezTo>
                    <a:pt x="21419" y="10310"/>
                    <a:pt x="21420" y="10310"/>
                    <a:pt x="21420" y="10310"/>
                  </a:cubicBezTo>
                  <a:cubicBezTo>
                    <a:pt x="21420" y="10309"/>
                    <a:pt x="21420" y="10309"/>
                    <a:pt x="21420" y="10309"/>
                  </a:cubicBezTo>
                  <a:cubicBezTo>
                    <a:pt x="21420" y="10309"/>
                    <a:pt x="21419" y="10309"/>
                    <a:pt x="21419" y="10309"/>
                  </a:cubicBezTo>
                  <a:lnTo>
                    <a:pt x="21419" y="10309"/>
                  </a:lnTo>
                  <a:cubicBezTo>
                    <a:pt x="21410" y="10305"/>
                    <a:pt x="21402" y="10302"/>
                    <a:pt x="21396" y="10302"/>
                  </a:cubicBezTo>
                  <a:cubicBezTo>
                    <a:pt x="21391" y="10302"/>
                    <a:pt x="21387" y="10304"/>
                    <a:pt x="21384" y="10307"/>
                  </a:cubicBezTo>
                  <a:lnTo>
                    <a:pt x="21384" y="10307"/>
                  </a:lnTo>
                  <a:cubicBezTo>
                    <a:pt x="21394" y="10293"/>
                    <a:pt x="21400" y="10286"/>
                    <a:pt x="21390" y="10286"/>
                  </a:cubicBezTo>
                  <a:cubicBezTo>
                    <a:pt x="21382" y="10286"/>
                    <a:pt x="21366" y="10290"/>
                    <a:pt x="21337" y="10298"/>
                  </a:cubicBezTo>
                  <a:cubicBezTo>
                    <a:pt x="21361" y="10274"/>
                    <a:pt x="21396" y="10179"/>
                    <a:pt x="21384" y="10179"/>
                  </a:cubicBezTo>
                  <a:cubicBezTo>
                    <a:pt x="21362" y="10179"/>
                    <a:pt x="21317" y="10202"/>
                    <a:pt x="21280" y="10225"/>
                  </a:cubicBezTo>
                  <a:lnTo>
                    <a:pt x="21280" y="10225"/>
                  </a:lnTo>
                  <a:cubicBezTo>
                    <a:pt x="21308" y="10185"/>
                    <a:pt x="21324" y="10122"/>
                    <a:pt x="21301" y="10084"/>
                  </a:cubicBezTo>
                  <a:lnTo>
                    <a:pt x="21301" y="10084"/>
                  </a:lnTo>
                  <a:cubicBezTo>
                    <a:pt x="21289" y="10096"/>
                    <a:pt x="21277" y="10108"/>
                    <a:pt x="21265" y="10119"/>
                  </a:cubicBezTo>
                  <a:cubicBezTo>
                    <a:pt x="21255" y="10119"/>
                    <a:pt x="21282" y="10082"/>
                    <a:pt x="21296" y="10082"/>
                  </a:cubicBezTo>
                  <a:cubicBezTo>
                    <a:pt x="21298" y="10082"/>
                    <a:pt x="21300" y="10082"/>
                    <a:pt x="21301" y="10084"/>
                  </a:cubicBezTo>
                  <a:cubicBezTo>
                    <a:pt x="21297" y="10080"/>
                    <a:pt x="21291" y="10077"/>
                    <a:pt x="21286" y="10076"/>
                  </a:cubicBezTo>
                  <a:lnTo>
                    <a:pt x="21286" y="10076"/>
                  </a:lnTo>
                  <a:cubicBezTo>
                    <a:pt x="21294" y="10071"/>
                    <a:pt x="21302" y="10065"/>
                    <a:pt x="21313" y="10060"/>
                  </a:cubicBezTo>
                  <a:cubicBezTo>
                    <a:pt x="21304" y="10060"/>
                    <a:pt x="21276" y="10067"/>
                    <a:pt x="21266" y="10070"/>
                  </a:cubicBezTo>
                  <a:lnTo>
                    <a:pt x="21266" y="10070"/>
                  </a:lnTo>
                  <a:cubicBezTo>
                    <a:pt x="21269" y="10066"/>
                    <a:pt x="21271" y="10063"/>
                    <a:pt x="21273" y="10060"/>
                  </a:cubicBezTo>
                  <a:lnTo>
                    <a:pt x="21273" y="10060"/>
                  </a:lnTo>
                  <a:cubicBezTo>
                    <a:pt x="21275" y="10060"/>
                    <a:pt x="21276" y="10060"/>
                    <a:pt x="21277" y="10060"/>
                  </a:cubicBezTo>
                  <a:lnTo>
                    <a:pt x="21274" y="10060"/>
                  </a:lnTo>
                  <a:cubicBezTo>
                    <a:pt x="21282" y="10052"/>
                    <a:pt x="21289" y="10054"/>
                    <a:pt x="21289" y="10036"/>
                  </a:cubicBezTo>
                  <a:lnTo>
                    <a:pt x="21289" y="10036"/>
                  </a:lnTo>
                  <a:cubicBezTo>
                    <a:pt x="21268" y="10057"/>
                    <a:pt x="21238" y="10060"/>
                    <a:pt x="21215" y="10076"/>
                  </a:cubicBezTo>
                  <a:lnTo>
                    <a:pt x="21215" y="10076"/>
                  </a:lnTo>
                  <a:cubicBezTo>
                    <a:pt x="21259" y="10036"/>
                    <a:pt x="21207" y="10035"/>
                    <a:pt x="21230" y="10012"/>
                  </a:cubicBezTo>
                  <a:cubicBezTo>
                    <a:pt x="21222" y="10012"/>
                    <a:pt x="21189" y="10012"/>
                    <a:pt x="21167" y="10019"/>
                  </a:cubicBezTo>
                  <a:lnTo>
                    <a:pt x="21167" y="10019"/>
                  </a:lnTo>
                  <a:cubicBezTo>
                    <a:pt x="21195" y="9992"/>
                    <a:pt x="21202" y="9973"/>
                    <a:pt x="21242" y="9953"/>
                  </a:cubicBezTo>
                  <a:cubicBezTo>
                    <a:pt x="21206" y="9953"/>
                    <a:pt x="21182" y="9965"/>
                    <a:pt x="21158" y="9989"/>
                  </a:cubicBezTo>
                  <a:cubicBezTo>
                    <a:pt x="21167" y="9952"/>
                    <a:pt x="21219" y="9901"/>
                    <a:pt x="21193" y="9901"/>
                  </a:cubicBezTo>
                  <a:cubicBezTo>
                    <a:pt x="21186" y="9901"/>
                    <a:pt x="21171" y="9906"/>
                    <a:pt x="21146" y="9917"/>
                  </a:cubicBezTo>
                  <a:cubicBezTo>
                    <a:pt x="21170" y="9905"/>
                    <a:pt x="21182" y="9881"/>
                    <a:pt x="21206" y="9869"/>
                  </a:cubicBezTo>
                  <a:cubicBezTo>
                    <a:pt x="21146" y="9869"/>
                    <a:pt x="21182" y="9893"/>
                    <a:pt x="21146" y="9893"/>
                  </a:cubicBezTo>
                  <a:cubicBezTo>
                    <a:pt x="21182" y="9810"/>
                    <a:pt x="21051" y="9869"/>
                    <a:pt x="21146" y="9762"/>
                  </a:cubicBezTo>
                  <a:lnTo>
                    <a:pt x="21146" y="9762"/>
                  </a:lnTo>
                  <a:cubicBezTo>
                    <a:pt x="21122" y="9774"/>
                    <a:pt x="21099" y="9786"/>
                    <a:pt x="21075" y="9798"/>
                  </a:cubicBezTo>
                  <a:cubicBezTo>
                    <a:pt x="21087" y="9786"/>
                    <a:pt x="21099" y="9774"/>
                    <a:pt x="21111" y="9762"/>
                  </a:cubicBezTo>
                  <a:cubicBezTo>
                    <a:pt x="21099" y="9762"/>
                    <a:pt x="21075" y="9774"/>
                    <a:pt x="21063" y="9774"/>
                  </a:cubicBezTo>
                  <a:cubicBezTo>
                    <a:pt x="21087" y="9774"/>
                    <a:pt x="21075" y="9786"/>
                    <a:pt x="21015" y="9810"/>
                  </a:cubicBezTo>
                  <a:cubicBezTo>
                    <a:pt x="21015" y="9766"/>
                    <a:pt x="21036" y="9435"/>
                    <a:pt x="21067" y="9435"/>
                  </a:cubicBezTo>
                  <a:cubicBezTo>
                    <a:pt x="21070" y="9435"/>
                    <a:pt x="21072" y="9437"/>
                    <a:pt x="21075" y="9441"/>
                  </a:cubicBezTo>
                  <a:cubicBezTo>
                    <a:pt x="21111" y="9417"/>
                    <a:pt x="21039" y="9393"/>
                    <a:pt x="21039" y="9393"/>
                  </a:cubicBezTo>
                  <a:cubicBezTo>
                    <a:pt x="21075" y="9393"/>
                    <a:pt x="21063" y="9143"/>
                    <a:pt x="21063" y="9060"/>
                  </a:cubicBezTo>
                  <a:lnTo>
                    <a:pt x="21063" y="9060"/>
                  </a:lnTo>
                  <a:cubicBezTo>
                    <a:pt x="21051" y="9119"/>
                    <a:pt x="21051" y="9107"/>
                    <a:pt x="21039" y="9143"/>
                  </a:cubicBezTo>
                  <a:cubicBezTo>
                    <a:pt x="21027" y="9119"/>
                    <a:pt x="21015" y="9036"/>
                    <a:pt x="20968" y="9012"/>
                  </a:cubicBezTo>
                  <a:cubicBezTo>
                    <a:pt x="21027" y="9000"/>
                    <a:pt x="21051" y="8738"/>
                    <a:pt x="20980" y="8691"/>
                  </a:cubicBezTo>
                  <a:cubicBezTo>
                    <a:pt x="21015" y="8643"/>
                    <a:pt x="21039" y="8631"/>
                    <a:pt x="20968" y="8548"/>
                  </a:cubicBezTo>
                  <a:cubicBezTo>
                    <a:pt x="21051" y="8488"/>
                    <a:pt x="21015" y="8393"/>
                    <a:pt x="21039" y="8310"/>
                  </a:cubicBezTo>
                  <a:cubicBezTo>
                    <a:pt x="21049" y="8242"/>
                    <a:pt x="20995" y="8094"/>
                    <a:pt x="20936" y="8094"/>
                  </a:cubicBezTo>
                  <a:cubicBezTo>
                    <a:pt x="20923" y="8094"/>
                    <a:pt x="20909" y="8102"/>
                    <a:pt x="20896" y="8119"/>
                  </a:cubicBezTo>
                  <a:cubicBezTo>
                    <a:pt x="20884" y="8089"/>
                    <a:pt x="20899" y="8086"/>
                    <a:pt x="20919" y="8086"/>
                  </a:cubicBezTo>
                  <a:cubicBezTo>
                    <a:pt x="20923" y="8086"/>
                    <a:pt x="20928" y="8087"/>
                    <a:pt x="20934" y="8087"/>
                  </a:cubicBezTo>
                  <a:cubicBezTo>
                    <a:pt x="20949" y="8087"/>
                    <a:pt x="20963" y="8085"/>
                    <a:pt x="20968" y="8072"/>
                  </a:cubicBezTo>
                  <a:cubicBezTo>
                    <a:pt x="21027" y="7953"/>
                    <a:pt x="21039" y="7762"/>
                    <a:pt x="21039" y="7619"/>
                  </a:cubicBezTo>
                  <a:cubicBezTo>
                    <a:pt x="21027" y="7619"/>
                    <a:pt x="21003" y="7631"/>
                    <a:pt x="20991" y="7631"/>
                  </a:cubicBezTo>
                  <a:cubicBezTo>
                    <a:pt x="20991" y="7619"/>
                    <a:pt x="20991" y="7595"/>
                    <a:pt x="20991" y="7583"/>
                  </a:cubicBezTo>
                  <a:cubicBezTo>
                    <a:pt x="21000" y="7579"/>
                    <a:pt x="21007" y="7576"/>
                    <a:pt x="21013" y="7576"/>
                  </a:cubicBezTo>
                  <a:cubicBezTo>
                    <a:pt x="21022" y="7576"/>
                    <a:pt x="21027" y="7585"/>
                    <a:pt x="21027" y="7607"/>
                  </a:cubicBezTo>
                  <a:cubicBezTo>
                    <a:pt x="21039" y="7572"/>
                    <a:pt x="21027" y="7560"/>
                    <a:pt x="20991" y="7548"/>
                  </a:cubicBezTo>
                  <a:cubicBezTo>
                    <a:pt x="20996" y="7535"/>
                    <a:pt x="21007" y="7530"/>
                    <a:pt x="21019" y="7530"/>
                  </a:cubicBezTo>
                  <a:cubicBezTo>
                    <a:pt x="21027" y="7530"/>
                    <a:pt x="21036" y="7532"/>
                    <a:pt x="21043" y="7536"/>
                  </a:cubicBezTo>
                  <a:lnTo>
                    <a:pt x="21043" y="7536"/>
                  </a:lnTo>
                  <a:cubicBezTo>
                    <a:pt x="21016" y="7495"/>
                    <a:pt x="21021" y="7451"/>
                    <a:pt x="21051" y="7381"/>
                  </a:cubicBezTo>
                  <a:lnTo>
                    <a:pt x="21051" y="7381"/>
                  </a:lnTo>
                  <a:cubicBezTo>
                    <a:pt x="21044" y="7383"/>
                    <a:pt x="21038" y="7384"/>
                    <a:pt x="21032" y="7384"/>
                  </a:cubicBezTo>
                  <a:cubicBezTo>
                    <a:pt x="21012" y="7384"/>
                    <a:pt x="21002" y="7373"/>
                    <a:pt x="20985" y="7373"/>
                  </a:cubicBezTo>
                  <a:cubicBezTo>
                    <a:pt x="20977" y="7373"/>
                    <a:pt x="20968" y="7375"/>
                    <a:pt x="20956" y="7381"/>
                  </a:cubicBezTo>
                  <a:cubicBezTo>
                    <a:pt x="21122" y="7298"/>
                    <a:pt x="20932" y="7036"/>
                    <a:pt x="20932" y="7024"/>
                  </a:cubicBezTo>
                  <a:lnTo>
                    <a:pt x="20932" y="7024"/>
                  </a:lnTo>
                  <a:cubicBezTo>
                    <a:pt x="20938" y="7025"/>
                    <a:pt x="20944" y="7025"/>
                    <a:pt x="20949" y="7025"/>
                  </a:cubicBezTo>
                  <a:cubicBezTo>
                    <a:pt x="21019" y="7025"/>
                    <a:pt x="20987" y="6956"/>
                    <a:pt x="21045" y="6931"/>
                  </a:cubicBezTo>
                  <a:lnTo>
                    <a:pt x="21045" y="6931"/>
                  </a:lnTo>
                  <a:cubicBezTo>
                    <a:pt x="21043" y="6931"/>
                    <a:pt x="21042" y="6932"/>
                    <a:pt x="21041" y="6932"/>
                  </a:cubicBezTo>
                  <a:cubicBezTo>
                    <a:pt x="21013" y="6932"/>
                    <a:pt x="21028" y="6851"/>
                    <a:pt x="20989" y="6851"/>
                  </a:cubicBezTo>
                  <a:cubicBezTo>
                    <a:pt x="20983" y="6851"/>
                    <a:pt x="20976" y="6853"/>
                    <a:pt x="20968" y="6857"/>
                  </a:cubicBezTo>
                  <a:cubicBezTo>
                    <a:pt x="20980" y="6798"/>
                    <a:pt x="21063" y="6726"/>
                    <a:pt x="21039" y="6583"/>
                  </a:cubicBezTo>
                  <a:lnTo>
                    <a:pt x="21039" y="6583"/>
                  </a:lnTo>
                  <a:cubicBezTo>
                    <a:pt x="21033" y="6589"/>
                    <a:pt x="21024" y="6592"/>
                    <a:pt x="21015" y="6592"/>
                  </a:cubicBezTo>
                  <a:cubicBezTo>
                    <a:pt x="21006" y="6592"/>
                    <a:pt x="20997" y="6589"/>
                    <a:pt x="20991" y="6583"/>
                  </a:cubicBezTo>
                  <a:cubicBezTo>
                    <a:pt x="21003" y="6571"/>
                    <a:pt x="21027" y="6548"/>
                    <a:pt x="21051" y="6536"/>
                  </a:cubicBezTo>
                  <a:cubicBezTo>
                    <a:pt x="21015" y="6429"/>
                    <a:pt x="20932" y="6131"/>
                    <a:pt x="21063" y="5952"/>
                  </a:cubicBezTo>
                  <a:lnTo>
                    <a:pt x="21063" y="5952"/>
                  </a:lnTo>
                  <a:cubicBezTo>
                    <a:pt x="21055" y="5959"/>
                    <a:pt x="21049" y="5962"/>
                    <a:pt x="21044" y="5962"/>
                  </a:cubicBezTo>
                  <a:cubicBezTo>
                    <a:pt x="21006" y="5962"/>
                    <a:pt x="21047" y="5792"/>
                    <a:pt x="21061" y="5765"/>
                  </a:cubicBezTo>
                  <a:lnTo>
                    <a:pt x="21061" y="5765"/>
                  </a:lnTo>
                  <a:cubicBezTo>
                    <a:pt x="21058" y="5803"/>
                    <a:pt x="21054" y="5833"/>
                    <a:pt x="21051" y="5845"/>
                  </a:cubicBezTo>
                  <a:cubicBezTo>
                    <a:pt x="21061" y="5821"/>
                    <a:pt x="21063" y="5816"/>
                    <a:pt x="21064" y="5816"/>
                  </a:cubicBezTo>
                  <a:cubicBezTo>
                    <a:pt x="21064" y="5816"/>
                    <a:pt x="21065" y="5818"/>
                    <a:pt x="21066" y="5818"/>
                  </a:cubicBezTo>
                  <a:cubicBezTo>
                    <a:pt x="21069" y="5818"/>
                    <a:pt x="21074" y="5814"/>
                    <a:pt x="21087" y="5798"/>
                  </a:cubicBezTo>
                  <a:cubicBezTo>
                    <a:pt x="21083" y="5764"/>
                    <a:pt x="21075" y="5707"/>
                    <a:pt x="21066" y="5639"/>
                  </a:cubicBezTo>
                  <a:lnTo>
                    <a:pt x="21066" y="5639"/>
                  </a:lnTo>
                  <a:cubicBezTo>
                    <a:pt x="21066" y="5680"/>
                    <a:pt x="21064" y="5723"/>
                    <a:pt x="21061" y="5760"/>
                  </a:cubicBezTo>
                  <a:lnTo>
                    <a:pt x="21061" y="5760"/>
                  </a:lnTo>
                  <a:cubicBezTo>
                    <a:pt x="21016" y="5700"/>
                    <a:pt x="21039" y="5594"/>
                    <a:pt x="21027" y="5500"/>
                  </a:cubicBezTo>
                  <a:cubicBezTo>
                    <a:pt x="21029" y="5499"/>
                    <a:pt x="21031" y="5499"/>
                    <a:pt x="21033" y="5499"/>
                  </a:cubicBezTo>
                  <a:cubicBezTo>
                    <a:pt x="21041" y="5499"/>
                    <a:pt x="21047" y="5505"/>
                    <a:pt x="21052" y="5517"/>
                  </a:cubicBezTo>
                  <a:lnTo>
                    <a:pt x="21052" y="5517"/>
                  </a:lnTo>
                  <a:cubicBezTo>
                    <a:pt x="21039" y="5393"/>
                    <a:pt x="21033" y="5258"/>
                    <a:pt x="21051" y="5166"/>
                  </a:cubicBezTo>
                  <a:lnTo>
                    <a:pt x="21051" y="5166"/>
                  </a:lnTo>
                  <a:cubicBezTo>
                    <a:pt x="21051" y="5202"/>
                    <a:pt x="21051" y="5238"/>
                    <a:pt x="21063" y="5274"/>
                  </a:cubicBezTo>
                  <a:cubicBezTo>
                    <a:pt x="21051" y="5166"/>
                    <a:pt x="21039" y="4964"/>
                    <a:pt x="21087" y="4869"/>
                  </a:cubicBezTo>
                  <a:cubicBezTo>
                    <a:pt x="21088" y="4868"/>
                    <a:pt x="21088" y="4868"/>
                    <a:pt x="21089" y="4868"/>
                  </a:cubicBezTo>
                  <a:cubicBezTo>
                    <a:pt x="21099" y="4868"/>
                    <a:pt x="21099" y="4940"/>
                    <a:pt x="21099" y="4940"/>
                  </a:cubicBezTo>
                  <a:cubicBezTo>
                    <a:pt x="21111" y="4702"/>
                    <a:pt x="21265" y="3833"/>
                    <a:pt x="21099" y="3666"/>
                  </a:cubicBezTo>
                  <a:lnTo>
                    <a:pt x="21099" y="3666"/>
                  </a:lnTo>
                  <a:cubicBezTo>
                    <a:pt x="21134" y="3678"/>
                    <a:pt x="21170" y="3714"/>
                    <a:pt x="21194" y="3750"/>
                  </a:cubicBezTo>
                  <a:cubicBezTo>
                    <a:pt x="21134" y="3500"/>
                    <a:pt x="21075" y="3262"/>
                    <a:pt x="21015" y="3023"/>
                  </a:cubicBezTo>
                  <a:lnTo>
                    <a:pt x="21015" y="3023"/>
                  </a:lnTo>
                  <a:cubicBezTo>
                    <a:pt x="21031" y="3043"/>
                    <a:pt x="21047" y="3050"/>
                    <a:pt x="21063" y="3050"/>
                  </a:cubicBezTo>
                  <a:cubicBezTo>
                    <a:pt x="21099" y="3050"/>
                    <a:pt x="21134" y="3018"/>
                    <a:pt x="21162" y="3018"/>
                  </a:cubicBezTo>
                  <a:cubicBezTo>
                    <a:pt x="21192" y="3018"/>
                    <a:pt x="21213" y="3052"/>
                    <a:pt x="21218" y="3190"/>
                  </a:cubicBezTo>
                  <a:cubicBezTo>
                    <a:pt x="21242" y="3047"/>
                    <a:pt x="21253" y="2916"/>
                    <a:pt x="21242" y="2773"/>
                  </a:cubicBezTo>
                  <a:lnTo>
                    <a:pt x="21242" y="2773"/>
                  </a:lnTo>
                  <a:cubicBezTo>
                    <a:pt x="21230" y="2821"/>
                    <a:pt x="21206" y="2857"/>
                    <a:pt x="21170" y="2881"/>
                  </a:cubicBezTo>
                  <a:cubicBezTo>
                    <a:pt x="21160" y="2881"/>
                    <a:pt x="21231" y="2525"/>
                    <a:pt x="21257" y="2412"/>
                  </a:cubicBezTo>
                  <a:lnTo>
                    <a:pt x="21257" y="2412"/>
                  </a:lnTo>
                  <a:cubicBezTo>
                    <a:pt x="21255" y="2417"/>
                    <a:pt x="21252" y="2420"/>
                    <a:pt x="21250" y="2420"/>
                  </a:cubicBezTo>
                  <a:cubicBezTo>
                    <a:pt x="21225" y="2420"/>
                    <a:pt x="21191" y="2237"/>
                    <a:pt x="21184" y="2214"/>
                  </a:cubicBezTo>
                  <a:lnTo>
                    <a:pt x="21184" y="2214"/>
                  </a:lnTo>
                  <a:cubicBezTo>
                    <a:pt x="21218" y="2214"/>
                    <a:pt x="21242" y="2226"/>
                    <a:pt x="21265" y="2261"/>
                  </a:cubicBezTo>
                  <a:cubicBezTo>
                    <a:pt x="21254" y="2141"/>
                    <a:pt x="21233" y="2020"/>
                    <a:pt x="21211" y="1899"/>
                  </a:cubicBezTo>
                  <a:lnTo>
                    <a:pt x="21211" y="1899"/>
                  </a:lnTo>
                  <a:cubicBezTo>
                    <a:pt x="21215" y="1911"/>
                    <a:pt x="21221" y="1916"/>
                    <a:pt x="21227" y="1916"/>
                  </a:cubicBezTo>
                  <a:cubicBezTo>
                    <a:pt x="21256" y="1916"/>
                    <a:pt x="21301" y="1815"/>
                    <a:pt x="21301" y="1797"/>
                  </a:cubicBezTo>
                  <a:cubicBezTo>
                    <a:pt x="21301" y="1654"/>
                    <a:pt x="21325" y="1523"/>
                    <a:pt x="21325" y="1380"/>
                  </a:cubicBezTo>
                  <a:lnTo>
                    <a:pt x="21325" y="1380"/>
                  </a:lnTo>
                  <a:cubicBezTo>
                    <a:pt x="21316" y="1415"/>
                    <a:pt x="21308" y="1456"/>
                    <a:pt x="21303" y="1494"/>
                  </a:cubicBezTo>
                  <a:lnTo>
                    <a:pt x="21303" y="1494"/>
                  </a:lnTo>
                  <a:cubicBezTo>
                    <a:pt x="21314" y="1213"/>
                    <a:pt x="21207" y="962"/>
                    <a:pt x="21230" y="678"/>
                  </a:cubicBezTo>
                  <a:lnTo>
                    <a:pt x="21230" y="678"/>
                  </a:lnTo>
                  <a:cubicBezTo>
                    <a:pt x="21240" y="719"/>
                    <a:pt x="21259" y="736"/>
                    <a:pt x="21278" y="736"/>
                  </a:cubicBezTo>
                  <a:cubicBezTo>
                    <a:pt x="21304" y="736"/>
                    <a:pt x="21330" y="707"/>
                    <a:pt x="21337" y="666"/>
                  </a:cubicBezTo>
                  <a:cubicBezTo>
                    <a:pt x="21390" y="484"/>
                    <a:pt x="21299" y="302"/>
                    <a:pt x="21159" y="302"/>
                  </a:cubicBezTo>
                  <a:cubicBezTo>
                    <a:pt x="21143" y="302"/>
                    <a:pt x="21127" y="304"/>
                    <a:pt x="21111" y="309"/>
                  </a:cubicBezTo>
                  <a:cubicBezTo>
                    <a:pt x="20884" y="392"/>
                    <a:pt x="20682" y="380"/>
                    <a:pt x="20456" y="404"/>
                  </a:cubicBezTo>
                  <a:cubicBezTo>
                    <a:pt x="20599" y="344"/>
                    <a:pt x="20741" y="285"/>
                    <a:pt x="20896" y="237"/>
                  </a:cubicBezTo>
                  <a:cubicBezTo>
                    <a:pt x="20985" y="215"/>
                    <a:pt x="21147" y="147"/>
                    <a:pt x="21260" y="147"/>
                  </a:cubicBezTo>
                  <a:cubicBezTo>
                    <a:pt x="21329" y="147"/>
                    <a:pt x="21380" y="172"/>
                    <a:pt x="21384" y="249"/>
                  </a:cubicBezTo>
                  <a:cubicBezTo>
                    <a:pt x="21384" y="202"/>
                    <a:pt x="21396" y="154"/>
                    <a:pt x="21408" y="106"/>
                  </a:cubicBezTo>
                  <a:cubicBezTo>
                    <a:pt x="21370" y="97"/>
                    <a:pt x="21206" y="79"/>
                    <a:pt x="21139" y="79"/>
                  </a:cubicBezTo>
                  <a:cubicBezTo>
                    <a:pt x="21123" y="79"/>
                    <a:pt x="21113" y="80"/>
                    <a:pt x="21111" y="83"/>
                  </a:cubicBezTo>
                  <a:cubicBezTo>
                    <a:pt x="21130" y="49"/>
                    <a:pt x="21220" y="42"/>
                    <a:pt x="21304" y="42"/>
                  </a:cubicBezTo>
                  <a:cubicBezTo>
                    <a:pt x="21371" y="42"/>
                    <a:pt x="21435" y="47"/>
                    <a:pt x="21456" y="47"/>
                  </a:cubicBezTo>
                  <a:cubicBezTo>
                    <a:pt x="21459" y="19"/>
                    <a:pt x="21400" y="8"/>
                    <a:pt x="21308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2883975" y="2178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886950" y="217712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5" y="6"/>
                  </a:moveTo>
                  <a:lnTo>
                    <a:pt x="5" y="6"/>
                  </a:lnTo>
                  <a:cubicBezTo>
                    <a:pt x="4" y="6"/>
                    <a:pt x="1" y="9"/>
                    <a:pt x="1" y="15"/>
                  </a:cubicBezTo>
                  <a:cubicBezTo>
                    <a:pt x="7" y="9"/>
                    <a:pt x="7" y="6"/>
                    <a:pt x="5" y="6"/>
                  </a:cubicBezTo>
                  <a:close/>
                  <a:moveTo>
                    <a:pt x="20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16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883200" y="2181300"/>
              <a:ext cx="650" cy="425"/>
            </a:xfrm>
            <a:custGeom>
              <a:rect b="b" l="l" r="r" t="t"/>
              <a:pathLst>
                <a:path extrusionOk="0" h="17" w="26">
                  <a:moveTo>
                    <a:pt x="25" y="1"/>
                  </a:moveTo>
                  <a:lnTo>
                    <a:pt x="25" y="1"/>
                  </a:lnTo>
                  <a:cubicBezTo>
                    <a:pt x="23" y="1"/>
                    <a:pt x="0" y="16"/>
                    <a:pt x="3" y="16"/>
                  </a:cubicBezTo>
                  <a:cubicBezTo>
                    <a:pt x="4" y="16"/>
                    <a:pt x="5" y="16"/>
                    <a:pt x="8" y="14"/>
                  </a:cubicBezTo>
                  <a:cubicBezTo>
                    <a:pt x="21" y="4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884375" y="21789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3" y="1"/>
                  </a:moveTo>
                  <a:cubicBezTo>
                    <a:pt x="30" y="1"/>
                    <a:pt x="26" y="1"/>
                    <a:pt x="20" y="2"/>
                  </a:cubicBezTo>
                  <a:cubicBezTo>
                    <a:pt x="3" y="16"/>
                    <a:pt x="1" y="21"/>
                    <a:pt x="5" y="21"/>
                  </a:cubicBezTo>
                  <a:cubicBezTo>
                    <a:pt x="14" y="21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84875" y="2179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5625" y="2176375"/>
              <a:ext cx="1325" cy="525"/>
            </a:xfrm>
            <a:custGeom>
              <a:rect b="b" l="l" r="r" t="t"/>
              <a:pathLst>
                <a:path extrusionOk="0" h="21" w="53">
                  <a:moveTo>
                    <a:pt x="50" y="1"/>
                  </a:moveTo>
                  <a:cubicBezTo>
                    <a:pt x="43" y="1"/>
                    <a:pt x="0" y="21"/>
                    <a:pt x="18" y="21"/>
                  </a:cubicBezTo>
                  <a:cubicBezTo>
                    <a:pt x="18" y="21"/>
                    <a:pt x="41" y="6"/>
                    <a:pt x="44" y="6"/>
                  </a:cubicBezTo>
                  <a:lnTo>
                    <a:pt x="44" y="6"/>
                  </a:lnTo>
                  <a:cubicBezTo>
                    <a:pt x="45" y="6"/>
                    <a:pt x="44" y="7"/>
                    <a:pt x="42" y="9"/>
                  </a:cubicBezTo>
                  <a:cubicBezTo>
                    <a:pt x="51" y="3"/>
                    <a:pt x="52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882800" y="21798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882800" y="2179650"/>
              <a:ext cx="375" cy="225"/>
            </a:xfrm>
            <a:custGeom>
              <a:rect b="b" l="l" r="r" t="t"/>
              <a:pathLst>
                <a:path extrusionOk="0" h="9" w="15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2882500" y="21801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2881525" y="217777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7" y="1"/>
                  </a:moveTo>
                  <a:cubicBezTo>
                    <a:pt x="11" y="1"/>
                    <a:pt x="1" y="11"/>
                    <a:pt x="6" y="11"/>
                  </a:cubicBezTo>
                  <a:cubicBezTo>
                    <a:pt x="9" y="11"/>
                    <a:pt x="15" y="9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2880050" y="2179275"/>
              <a:ext cx="975" cy="575"/>
            </a:xfrm>
            <a:custGeom>
              <a:rect b="b" l="l" r="r" t="t"/>
              <a:pathLst>
                <a:path extrusionOk="0" h="23" w="39">
                  <a:moveTo>
                    <a:pt x="39" y="0"/>
                  </a:moveTo>
                  <a:cubicBezTo>
                    <a:pt x="12" y="13"/>
                    <a:pt x="1" y="23"/>
                    <a:pt x="3" y="23"/>
                  </a:cubicBezTo>
                  <a:cubicBezTo>
                    <a:pt x="5" y="23"/>
                    <a:pt x="17" y="16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878925" y="21792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24" y="12"/>
                    <a:pt x="0" y="24"/>
                    <a:pt x="12" y="24"/>
                  </a:cubicBezTo>
                  <a:cubicBezTo>
                    <a:pt x="12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2879800" y="21748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0" y="1"/>
                  </a:moveTo>
                  <a:lnTo>
                    <a:pt x="60" y="1"/>
                  </a:lnTo>
                  <a:cubicBezTo>
                    <a:pt x="49" y="13"/>
                    <a:pt x="1" y="48"/>
                    <a:pt x="1" y="48"/>
                  </a:cubicBezTo>
                  <a:cubicBezTo>
                    <a:pt x="25" y="36"/>
                    <a:pt x="37" y="24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2869025" y="214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1" y="0"/>
                    <a:pt x="9" y="4"/>
                    <a:pt x="3" y="16"/>
                  </a:cubicBezTo>
                  <a:cubicBezTo>
                    <a:pt x="1" y="22"/>
                    <a:pt x="1" y="25"/>
                    <a:pt x="1" y="25"/>
                  </a:cubicBezTo>
                  <a:cubicBezTo>
                    <a:pt x="2" y="25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867600" y="21462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1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755425" y="2118850"/>
              <a:ext cx="875" cy="975"/>
            </a:xfrm>
            <a:custGeom>
              <a:rect b="b" l="l" r="r" t="t"/>
              <a:pathLst>
                <a:path extrusionOk="0" h="39" w="35">
                  <a:moveTo>
                    <a:pt x="11" y="0"/>
                  </a:moveTo>
                  <a:cubicBezTo>
                    <a:pt x="1" y="10"/>
                    <a:pt x="17" y="38"/>
                    <a:pt x="22" y="38"/>
                  </a:cubicBezTo>
                  <a:cubicBezTo>
                    <a:pt x="23" y="38"/>
                    <a:pt x="23" y="38"/>
                    <a:pt x="23" y="36"/>
                  </a:cubicBezTo>
                  <a:cubicBezTo>
                    <a:pt x="35" y="36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2751675" y="21239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1" y="33"/>
                    <a:pt x="0" y="46"/>
                    <a:pt x="1" y="46"/>
                  </a:cubicBezTo>
                  <a:cubicBezTo>
                    <a:pt x="3" y="46"/>
                    <a:pt x="6" y="2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2747350" y="2124800"/>
              <a:ext cx="3200" cy="2725"/>
            </a:xfrm>
            <a:custGeom>
              <a:rect b="b" l="l" r="r" t="t"/>
              <a:pathLst>
                <a:path extrusionOk="0" h="109" w="128">
                  <a:moveTo>
                    <a:pt x="108" y="0"/>
                  </a:moveTo>
                  <a:cubicBezTo>
                    <a:pt x="84" y="48"/>
                    <a:pt x="48" y="72"/>
                    <a:pt x="1" y="96"/>
                  </a:cubicBezTo>
                  <a:cubicBezTo>
                    <a:pt x="10" y="105"/>
                    <a:pt x="19" y="109"/>
                    <a:pt x="27" y="109"/>
                  </a:cubicBezTo>
                  <a:cubicBezTo>
                    <a:pt x="58" y="109"/>
                    <a:pt x="79" y="48"/>
                    <a:pt x="108" y="48"/>
                  </a:cubicBezTo>
                  <a:cubicBezTo>
                    <a:pt x="112" y="52"/>
                    <a:pt x="115" y="54"/>
                    <a:pt x="117" y="54"/>
                  </a:cubicBezTo>
                  <a:cubicBezTo>
                    <a:pt x="128" y="54"/>
                    <a:pt x="118" y="1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2743575" y="2125650"/>
              <a:ext cx="825" cy="525"/>
            </a:xfrm>
            <a:custGeom>
              <a:rect b="b" l="l" r="r" t="t"/>
              <a:pathLst>
                <a:path extrusionOk="0" h="21" w="33">
                  <a:moveTo>
                    <a:pt x="26" y="0"/>
                  </a:moveTo>
                  <a:cubicBezTo>
                    <a:pt x="12" y="0"/>
                    <a:pt x="0" y="21"/>
                    <a:pt x="7" y="21"/>
                  </a:cubicBezTo>
                  <a:cubicBezTo>
                    <a:pt x="11" y="21"/>
                    <a:pt x="19" y="16"/>
                    <a:pt x="33" y="2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2743900" y="21253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4" y="0"/>
                  </a:moveTo>
                  <a:cubicBezTo>
                    <a:pt x="10" y="0"/>
                    <a:pt x="1" y="7"/>
                    <a:pt x="8" y="14"/>
                  </a:cubicBezTo>
                  <a:cubicBezTo>
                    <a:pt x="18" y="4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741250" y="2126125"/>
              <a:ext cx="1375" cy="1375"/>
            </a:xfrm>
            <a:custGeom>
              <a:rect b="b" l="l" r="r" t="t"/>
              <a:pathLst>
                <a:path extrusionOk="0" h="55" w="55">
                  <a:moveTo>
                    <a:pt x="21" y="1"/>
                  </a:moveTo>
                  <a:cubicBezTo>
                    <a:pt x="10" y="1"/>
                    <a:pt x="1" y="7"/>
                    <a:pt x="7" y="31"/>
                  </a:cubicBezTo>
                  <a:cubicBezTo>
                    <a:pt x="17" y="48"/>
                    <a:pt x="24" y="54"/>
                    <a:pt x="30" y="54"/>
                  </a:cubicBezTo>
                  <a:cubicBezTo>
                    <a:pt x="43" y="54"/>
                    <a:pt x="46" y="15"/>
                    <a:pt x="54" y="7"/>
                  </a:cubicBezTo>
                  <a:cubicBezTo>
                    <a:pt x="48" y="7"/>
                    <a:pt x="33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2742000" y="212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0"/>
                    <a:pt x="0" y="0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2742250" y="2127450"/>
              <a:ext cx="375" cy="800"/>
            </a:xfrm>
            <a:custGeom>
              <a:rect b="b" l="l" r="r" t="t"/>
              <a:pathLst>
                <a:path extrusionOk="0" h="32" w="15">
                  <a:moveTo>
                    <a:pt x="5" y="1"/>
                  </a:moveTo>
                  <a:cubicBezTo>
                    <a:pt x="1" y="1"/>
                    <a:pt x="7" y="32"/>
                    <a:pt x="11" y="32"/>
                  </a:cubicBezTo>
                  <a:cubicBezTo>
                    <a:pt x="13" y="32"/>
                    <a:pt x="14" y="27"/>
                    <a:pt x="14" y="13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2743200" y="2126800"/>
              <a:ext cx="1450" cy="1300"/>
            </a:xfrm>
            <a:custGeom>
              <a:rect b="b" l="l" r="r" t="t"/>
              <a:pathLst>
                <a:path extrusionOk="0" h="52" w="58">
                  <a:moveTo>
                    <a:pt x="35" y="1"/>
                  </a:moveTo>
                  <a:cubicBezTo>
                    <a:pt x="26" y="1"/>
                    <a:pt x="14" y="5"/>
                    <a:pt x="0" y="16"/>
                  </a:cubicBezTo>
                  <a:cubicBezTo>
                    <a:pt x="24" y="27"/>
                    <a:pt x="36" y="16"/>
                    <a:pt x="24" y="51"/>
                  </a:cubicBezTo>
                  <a:cubicBezTo>
                    <a:pt x="57" y="26"/>
                    <a:pt x="55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2747650" y="21277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3" y="36"/>
                  </a:moveTo>
                  <a:cubicBezTo>
                    <a:pt x="84" y="0"/>
                    <a:pt x="13" y="36"/>
                    <a:pt x="13" y="36"/>
                  </a:cubicBezTo>
                  <a:cubicBezTo>
                    <a:pt x="13" y="36"/>
                    <a:pt x="1" y="24"/>
                    <a:pt x="13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737825" y="2128975"/>
              <a:ext cx="650" cy="950"/>
            </a:xfrm>
            <a:custGeom>
              <a:rect b="b" l="l" r="r" t="t"/>
              <a:pathLst>
                <a:path extrusionOk="0" h="38" w="26">
                  <a:moveTo>
                    <a:pt x="1" y="0"/>
                  </a:moveTo>
                  <a:cubicBezTo>
                    <a:pt x="8" y="14"/>
                    <a:pt x="24" y="38"/>
                    <a:pt x="25" y="38"/>
                  </a:cubicBezTo>
                  <a:cubicBezTo>
                    <a:pt x="25" y="38"/>
                    <a:pt x="19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2738125" y="2129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6"/>
                  </a:lnTo>
                  <a:cubicBezTo>
                    <a:pt x="36" y="25"/>
                    <a:pt x="36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2742300" y="212837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cubicBezTo>
                    <a:pt x="24" y="24"/>
                    <a:pt x="12" y="48"/>
                    <a:pt x="0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2735150" y="212975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9" y="0"/>
                    <a:pt x="6" y="12"/>
                    <a:pt x="1" y="40"/>
                  </a:cubicBezTo>
                  <a:cubicBezTo>
                    <a:pt x="7" y="1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732175" y="2130350"/>
              <a:ext cx="1500" cy="1625"/>
            </a:xfrm>
            <a:custGeom>
              <a:rect b="b" l="l" r="r" t="t"/>
              <a:pathLst>
                <a:path extrusionOk="0" h="65" w="60">
                  <a:moveTo>
                    <a:pt x="43" y="1"/>
                  </a:moveTo>
                  <a:cubicBezTo>
                    <a:pt x="28" y="1"/>
                    <a:pt x="8" y="28"/>
                    <a:pt x="0" y="64"/>
                  </a:cubicBezTo>
                  <a:cubicBezTo>
                    <a:pt x="12" y="52"/>
                    <a:pt x="36" y="52"/>
                    <a:pt x="60" y="40"/>
                  </a:cubicBezTo>
                  <a:cubicBezTo>
                    <a:pt x="60" y="12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2736050" y="21307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0" y="0"/>
                  </a:moveTo>
                  <a:cubicBezTo>
                    <a:pt x="20" y="16"/>
                    <a:pt x="31" y="22"/>
                    <a:pt x="35" y="22"/>
                  </a:cubicBezTo>
                  <a:cubicBezTo>
                    <a:pt x="43" y="2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2736000" y="21316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739625" y="213045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1"/>
                  </a:moveTo>
                  <a:cubicBezTo>
                    <a:pt x="24" y="24"/>
                    <a:pt x="0" y="72"/>
                    <a:pt x="48" y="72"/>
                  </a:cubicBezTo>
                  <a:cubicBezTo>
                    <a:pt x="48" y="48"/>
                    <a:pt x="24" y="48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738050" y="21313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7" y="1"/>
                  </a:moveTo>
                  <a:cubicBezTo>
                    <a:pt x="0" y="1"/>
                    <a:pt x="1" y="10"/>
                    <a:pt x="27" y="23"/>
                  </a:cubicBezTo>
                  <a:cubicBezTo>
                    <a:pt x="22" y="7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737525" y="2132075"/>
              <a:ext cx="275" cy="475"/>
            </a:xfrm>
            <a:custGeom>
              <a:rect b="b" l="l" r="r" t="t"/>
              <a:pathLst>
                <a:path extrusionOk="0" h="19" w="11">
                  <a:moveTo>
                    <a:pt x="9" y="0"/>
                  </a:moveTo>
                  <a:cubicBezTo>
                    <a:pt x="8" y="0"/>
                    <a:pt x="5" y="5"/>
                    <a:pt x="1" y="19"/>
                  </a:cubicBezTo>
                  <a:cubicBezTo>
                    <a:pt x="8" y="1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32950" y="2132775"/>
              <a:ext cx="950" cy="1475"/>
            </a:xfrm>
            <a:custGeom>
              <a:rect b="b" l="l" r="r" t="t"/>
              <a:pathLst>
                <a:path extrusionOk="0" h="59" w="38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4" y="9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11"/>
                  </a:lnTo>
                  <a:cubicBezTo>
                    <a:pt x="2" y="46"/>
                    <a:pt x="0" y="58"/>
                    <a:pt x="3" y="58"/>
                  </a:cubicBezTo>
                  <a:cubicBezTo>
                    <a:pt x="10" y="58"/>
                    <a:pt x="38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1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728300" y="2135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733950" y="2133175"/>
              <a:ext cx="700" cy="400"/>
            </a:xfrm>
            <a:custGeom>
              <a:rect b="b" l="l" r="r" t="t"/>
              <a:pathLst>
                <a:path extrusionOk="0" h="16" w="28">
                  <a:moveTo>
                    <a:pt x="22" y="0"/>
                  </a:moveTo>
                  <a:cubicBezTo>
                    <a:pt x="19" y="0"/>
                    <a:pt x="13" y="3"/>
                    <a:pt x="1" y="11"/>
                  </a:cubicBezTo>
                  <a:cubicBezTo>
                    <a:pt x="17" y="11"/>
                    <a:pt x="27" y="0"/>
                    <a:pt x="22" y="0"/>
                  </a:cubicBezTo>
                  <a:close/>
                  <a:moveTo>
                    <a:pt x="1" y="11"/>
                  </a:moveTo>
                  <a:cubicBezTo>
                    <a:pt x="1" y="15"/>
                    <a:pt x="2" y="16"/>
                    <a:pt x="4" y="16"/>
                  </a:cubicBezTo>
                  <a:cubicBezTo>
                    <a:pt x="6" y="16"/>
                    <a:pt x="9" y="11"/>
                    <a:pt x="1" y="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730675" y="21336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8" y="0"/>
                  </a:moveTo>
                  <a:cubicBezTo>
                    <a:pt x="4" y="0"/>
                    <a:pt x="1" y="2"/>
                    <a:pt x="1" y="6"/>
                  </a:cubicBezTo>
                  <a:lnTo>
                    <a:pt x="37" y="6"/>
                  </a:lnTo>
                  <a:cubicBezTo>
                    <a:pt x="29" y="6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734600" y="2132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34475" y="2132225"/>
              <a:ext cx="575" cy="725"/>
            </a:xfrm>
            <a:custGeom>
              <a:rect b="b" l="l" r="r" t="t"/>
              <a:pathLst>
                <a:path extrusionOk="0" h="29" w="23">
                  <a:moveTo>
                    <a:pt x="16" y="1"/>
                  </a:moveTo>
                  <a:lnTo>
                    <a:pt x="16" y="1"/>
                  </a:lnTo>
                  <a:cubicBezTo>
                    <a:pt x="1" y="21"/>
                    <a:pt x="0" y="28"/>
                    <a:pt x="4" y="28"/>
                  </a:cubicBezTo>
                  <a:cubicBezTo>
                    <a:pt x="10" y="28"/>
                    <a:pt x="23" y="15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728300" y="2135800"/>
              <a:ext cx="4200" cy="5975"/>
            </a:xfrm>
            <a:custGeom>
              <a:rect b="b" l="l" r="r" t="t"/>
              <a:pathLst>
                <a:path extrusionOk="0" h="239" w="168">
                  <a:moveTo>
                    <a:pt x="13" y="1"/>
                  </a:moveTo>
                  <a:cubicBezTo>
                    <a:pt x="13" y="25"/>
                    <a:pt x="13" y="48"/>
                    <a:pt x="1" y="60"/>
                  </a:cubicBezTo>
                  <a:cubicBezTo>
                    <a:pt x="2" y="62"/>
                    <a:pt x="4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lnTo>
                    <a:pt x="10" y="61"/>
                  </a:lnTo>
                  <a:cubicBezTo>
                    <a:pt x="31" y="64"/>
                    <a:pt x="50" y="77"/>
                    <a:pt x="60" y="108"/>
                  </a:cubicBezTo>
                  <a:cubicBezTo>
                    <a:pt x="48" y="120"/>
                    <a:pt x="39" y="126"/>
                    <a:pt x="30" y="126"/>
                  </a:cubicBezTo>
                  <a:cubicBezTo>
                    <a:pt x="22" y="126"/>
                    <a:pt x="13" y="120"/>
                    <a:pt x="1" y="108"/>
                  </a:cubicBezTo>
                  <a:cubicBezTo>
                    <a:pt x="1" y="156"/>
                    <a:pt x="1" y="203"/>
                    <a:pt x="1" y="239"/>
                  </a:cubicBezTo>
                  <a:cubicBezTo>
                    <a:pt x="9" y="237"/>
                    <a:pt x="15" y="236"/>
                    <a:pt x="19" y="235"/>
                  </a:cubicBezTo>
                  <a:lnTo>
                    <a:pt x="19" y="235"/>
                  </a:lnTo>
                  <a:cubicBezTo>
                    <a:pt x="22" y="236"/>
                    <a:pt x="28" y="237"/>
                    <a:pt x="36" y="239"/>
                  </a:cubicBezTo>
                  <a:cubicBezTo>
                    <a:pt x="13" y="144"/>
                    <a:pt x="167" y="156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728425" y="2134425"/>
              <a:ext cx="2000" cy="1400"/>
            </a:xfrm>
            <a:custGeom>
              <a:rect b="b" l="l" r="r" t="t"/>
              <a:pathLst>
                <a:path extrusionOk="0" h="56" w="80">
                  <a:moveTo>
                    <a:pt x="27" y="0"/>
                  </a:moveTo>
                  <a:cubicBezTo>
                    <a:pt x="7" y="0"/>
                    <a:pt x="0" y="19"/>
                    <a:pt x="8" y="56"/>
                  </a:cubicBezTo>
                  <a:cubicBezTo>
                    <a:pt x="20" y="44"/>
                    <a:pt x="43" y="32"/>
                    <a:pt x="67" y="32"/>
                  </a:cubicBezTo>
                  <a:cubicBezTo>
                    <a:pt x="67" y="37"/>
                    <a:pt x="67" y="40"/>
                    <a:pt x="68" y="40"/>
                  </a:cubicBezTo>
                  <a:cubicBezTo>
                    <a:pt x="69" y="40"/>
                    <a:pt x="72" y="34"/>
                    <a:pt x="79" y="20"/>
                  </a:cubicBezTo>
                  <a:cubicBezTo>
                    <a:pt x="57" y="7"/>
                    <a:pt x="39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730250" y="2133725"/>
              <a:ext cx="2550" cy="3000"/>
            </a:xfrm>
            <a:custGeom>
              <a:rect b="b" l="l" r="r" t="t"/>
              <a:pathLst>
                <a:path extrusionOk="0" h="120" w="102">
                  <a:moveTo>
                    <a:pt x="54" y="1"/>
                  </a:moveTo>
                  <a:cubicBezTo>
                    <a:pt x="54" y="12"/>
                    <a:pt x="54" y="12"/>
                    <a:pt x="54" y="24"/>
                  </a:cubicBezTo>
                  <a:cubicBezTo>
                    <a:pt x="54" y="24"/>
                    <a:pt x="51" y="18"/>
                    <a:pt x="43" y="18"/>
                  </a:cubicBezTo>
                  <a:cubicBezTo>
                    <a:pt x="36" y="18"/>
                    <a:pt x="24" y="24"/>
                    <a:pt x="6" y="48"/>
                  </a:cubicBezTo>
                  <a:cubicBezTo>
                    <a:pt x="37" y="46"/>
                    <a:pt x="53" y="44"/>
                    <a:pt x="61" y="44"/>
                  </a:cubicBezTo>
                  <a:cubicBezTo>
                    <a:pt x="89" y="44"/>
                    <a:pt x="0" y="64"/>
                    <a:pt x="66" y="120"/>
                  </a:cubicBezTo>
                  <a:cubicBezTo>
                    <a:pt x="89" y="108"/>
                    <a:pt x="101" y="84"/>
                    <a:pt x="101" y="48"/>
                  </a:cubicBezTo>
                  <a:lnTo>
                    <a:pt x="101" y="48"/>
                  </a:lnTo>
                  <a:cubicBezTo>
                    <a:pt x="92" y="55"/>
                    <a:pt x="86" y="58"/>
                    <a:pt x="82" y="58"/>
                  </a:cubicBezTo>
                  <a:cubicBezTo>
                    <a:pt x="65" y="58"/>
                    <a:pt x="82" y="10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740500" y="2134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38350" y="2132825"/>
              <a:ext cx="2325" cy="1525"/>
            </a:xfrm>
            <a:custGeom>
              <a:rect b="b" l="l" r="r" t="t"/>
              <a:pathLst>
                <a:path extrusionOk="0" h="61" w="93">
                  <a:moveTo>
                    <a:pt x="4" y="1"/>
                  </a:moveTo>
                  <a:cubicBezTo>
                    <a:pt x="0" y="7"/>
                    <a:pt x="5" y="12"/>
                    <a:pt x="14" y="15"/>
                  </a:cubicBezTo>
                  <a:lnTo>
                    <a:pt x="14" y="15"/>
                  </a:lnTo>
                  <a:cubicBezTo>
                    <a:pt x="10" y="11"/>
                    <a:pt x="7" y="6"/>
                    <a:pt x="4" y="1"/>
                  </a:cubicBezTo>
                  <a:close/>
                  <a:moveTo>
                    <a:pt x="14" y="15"/>
                  </a:moveTo>
                  <a:cubicBezTo>
                    <a:pt x="40" y="50"/>
                    <a:pt x="58" y="61"/>
                    <a:pt x="70" y="61"/>
                  </a:cubicBezTo>
                  <a:cubicBezTo>
                    <a:pt x="91" y="61"/>
                    <a:pt x="90" y="25"/>
                    <a:pt x="75" y="25"/>
                  </a:cubicBezTo>
                  <a:cubicBezTo>
                    <a:pt x="93" y="25"/>
                    <a:pt x="38" y="25"/>
                    <a:pt x="1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734850" y="21346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36" y="0"/>
                  </a:moveTo>
                  <a:cubicBezTo>
                    <a:pt x="24" y="24"/>
                    <a:pt x="13" y="36"/>
                    <a:pt x="1" y="48"/>
                  </a:cubicBezTo>
                  <a:cubicBezTo>
                    <a:pt x="13" y="48"/>
                    <a:pt x="24" y="60"/>
                    <a:pt x="36" y="60"/>
                  </a:cubicBezTo>
                  <a:cubicBezTo>
                    <a:pt x="36" y="36"/>
                    <a:pt x="48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27575" y="213505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cubicBezTo>
                    <a:pt x="0" y="0"/>
                    <a:pt x="4" y="5"/>
                    <a:pt x="18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7" y="2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726225" y="21355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9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34550" y="2169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0"/>
                  </a:ln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684850" y="215067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22" y="1"/>
                  </a:moveTo>
                  <a:cubicBezTo>
                    <a:pt x="16" y="1"/>
                    <a:pt x="9" y="5"/>
                    <a:pt x="0" y="13"/>
                  </a:cubicBezTo>
                  <a:cubicBezTo>
                    <a:pt x="6" y="34"/>
                    <a:pt x="11" y="39"/>
                    <a:pt x="18" y="39"/>
                  </a:cubicBezTo>
                  <a:cubicBezTo>
                    <a:pt x="24" y="39"/>
                    <a:pt x="33" y="34"/>
                    <a:pt x="44" y="34"/>
                  </a:cubicBezTo>
                  <a:cubicBezTo>
                    <a:pt x="47" y="34"/>
                    <a:pt x="50" y="35"/>
                    <a:pt x="53" y="35"/>
                  </a:cubicBezTo>
                  <a:lnTo>
                    <a:pt x="53" y="35"/>
                  </a:lnTo>
                  <a:cubicBezTo>
                    <a:pt x="55" y="36"/>
                    <a:pt x="58" y="37"/>
                    <a:pt x="60" y="37"/>
                  </a:cubicBezTo>
                  <a:cubicBezTo>
                    <a:pt x="45" y="14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658000" y="21623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2" y="0"/>
                  </a:moveTo>
                  <a:cubicBezTo>
                    <a:pt x="21" y="0"/>
                    <a:pt x="0" y="26"/>
                    <a:pt x="1" y="26"/>
                  </a:cubicBezTo>
                  <a:cubicBezTo>
                    <a:pt x="1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614900" y="2170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0" y="37"/>
                  </a:lnTo>
                  <a:cubicBezTo>
                    <a:pt x="36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708650" y="2143850"/>
              <a:ext cx="1525" cy="500"/>
            </a:xfrm>
            <a:custGeom>
              <a:rect b="b" l="l" r="r" t="t"/>
              <a:pathLst>
                <a:path extrusionOk="0" h="20" w="61">
                  <a:moveTo>
                    <a:pt x="1" y="0"/>
                  </a:moveTo>
                  <a:cubicBezTo>
                    <a:pt x="23" y="8"/>
                    <a:pt x="40" y="19"/>
                    <a:pt x="50" y="19"/>
                  </a:cubicBezTo>
                  <a:cubicBezTo>
                    <a:pt x="57" y="19"/>
                    <a:pt x="60" y="1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32150" y="21602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7475" y="21437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41" y="1"/>
                  </a:moveTo>
                  <a:cubicBezTo>
                    <a:pt x="24" y="1"/>
                    <a:pt x="9" y="12"/>
                    <a:pt x="0" y="29"/>
                  </a:cubicBezTo>
                  <a:cubicBezTo>
                    <a:pt x="7" y="32"/>
                    <a:pt x="12" y="34"/>
                    <a:pt x="17" y="34"/>
                  </a:cubicBezTo>
                  <a:cubicBezTo>
                    <a:pt x="31" y="34"/>
                    <a:pt x="42" y="23"/>
                    <a:pt x="60" y="5"/>
                  </a:cubicBezTo>
                  <a:cubicBezTo>
                    <a:pt x="53" y="2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543450" y="2148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3" y="1"/>
                    <a:pt x="25" y="1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719975" y="2138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705375" y="2151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2720575" y="21386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719475" y="2139075"/>
              <a:ext cx="825" cy="175"/>
            </a:xfrm>
            <a:custGeom>
              <a:rect b="b" l="l" r="r" t="t"/>
              <a:pathLst>
                <a:path extrusionOk="0" h="7" w="33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1" y="5"/>
                    <a:pt x="27" y="2"/>
                  </a:cubicBezTo>
                  <a:lnTo>
                    <a:pt x="27" y="2"/>
                  </a:lnTo>
                  <a:cubicBezTo>
                    <a:pt x="23" y="4"/>
                    <a:pt x="22" y="6"/>
                    <a:pt x="24" y="6"/>
                  </a:cubicBezTo>
                  <a:cubicBezTo>
                    <a:pt x="26" y="6"/>
                    <a:pt x="28" y="5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588400" y="216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678600" y="216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677400" y="2160800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1" y="108"/>
                    <a:pt x="25" y="96"/>
                    <a:pt x="48" y="96"/>
                  </a:cubicBezTo>
                  <a:cubicBezTo>
                    <a:pt x="36" y="72"/>
                    <a:pt x="25" y="37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539600" y="2136700"/>
              <a:ext cx="186350" cy="36650"/>
            </a:xfrm>
            <a:custGeom>
              <a:rect b="b" l="l" r="r" t="t"/>
              <a:pathLst>
                <a:path extrusionOk="0" h="1466" w="7454">
                  <a:moveTo>
                    <a:pt x="7062" y="194"/>
                  </a:moveTo>
                  <a:cubicBezTo>
                    <a:pt x="7064" y="194"/>
                    <a:pt x="7072" y="197"/>
                    <a:pt x="7084" y="203"/>
                  </a:cubicBezTo>
                  <a:cubicBezTo>
                    <a:pt x="7066" y="197"/>
                    <a:pt x="7061" y="194"/>
                    <a:pt x="7062" y="194"/>
                  </a:cubicBezTo>
                  <a:close/>
                  <a:moveTo>
                    <a:pt x="7344" y="189"/>
                  </a:moveTo>
                  <a:lnTo>
                    <a:pt x="7344" y="189"/>
                  </a:lnTo>
                  <a:cubicBezTo>
                    <a:pt x="7340" y="191"/>
                    <a:pt x="7336" y="196"/>
                    <a:pt x="7334" y="203"/>
                  </a:cubicBezTo>
                  <a:cubicBezTo>
                    <a:pt x="7337" y="197"/>
                    <a:pt x="7340" y="192"/>
                    <a:pt x="7344" y="189"/>
                  </a:cubicBezTo>
                  <a:close/>
                  <a:moveTo>
                    <a:pt x="7037" y="370"/>
                  </a:moveTo>
                  <a:cubicBezTo>
                    <a:pt x="7045" y="372"/>
                    <a:pt x="7054" y="374"/>
                    <a:pt x="7062" y="374"/>
                  </a:cubicBezTo>
                  <a:lnTo>
                    <a:pt x="7062" y="374"/>
                  </a:lnTo>
                  <a:cubicBezTo>
                    <a:pt x="7055" y="372"/>
                    <a:pt x="7047" y="370"/>
                    <a:pt x="7037" y="370"/>
                  </a:cubicBezTo>
                  <a:close/>
                  <a:moveTo>
                    <a:pt x="5870" y="596"/>
                  </a:moveTo>
                  <a:lnTo>
                    <a:pt x="5870" y="596"/>
                  </a:lnTo>
                  <a:cubicBezTo>
                    <a:pt x="5873" y="597"/>
                    <a:pt x="5875" y="598"/>
                    <a:pt x="5878" y="599"/>
                  </a:cubicBezTo>
                  <a:lnTo>
                    <a:pt x="5878" y="599"/>
                  </a:lnTo>
                  <a:cubicBezTo>
                    <a:pt x="5876" y="598"/>
                    <a:pt x="5873" y="597"/>
                    <a:pt x="5870" y="596"/>
                  </a:cubicBezTo>
                  <a:close/>
                  <a:moveTo>
                    <a:pt x="6913" y="515"/>
                  </a:moveTo>
                  <a:cubicBezTo>
                    <a:pt x="6894" y="515"/>
                    <a:pt x="6876" y="529"/>
                    <a:pt x="6866" y="551"/>
                  </a:cubicBezTo>
                  <a:lnTo>
                    <a:pt x="6866" y="551"/>
                  </a:lnTo>
                  <a:cubicBezTo>
                    <a:pt x="6874" y="549"/>
                    <a:pt x="6880" y="548"/>
                    <a:pt x="6882" y="548"/>
                  </a:cubicBezTo>
                  <a:lnTo>
                    <a:pt x="6882" y="548"/>
                  </a:lnTo>
                  <a:cubicBezTo>
                    <a:pt x="6930" y="584"/>
                    <a:pt x="6834" y="572"/>
                    <a:pt x="6882" y="620"/>
                  </a:cubicBezTo>
                  <a:cubicBezTo>
                    <a:pt x="6894" y="584"/>
                    <a:pt x="6918" y="548"/>
                    <a:pt x="6941" y="524"/>
                  </a:cubicBezTo>
                  <a:cubicBezTo>
                    <a:pt x="6932" y="518"/>
                    <a:pt x="6922" y="515"/>
                    <a:pt x="6913" y="515"/>
                  </a:cubicBezTo>
                  <a:close/>
                  <a:moveTo>
                    <a:pt x="158" y="819"/>
                  </a:moveTo>
                  <a:cubicBezTo>
                    <a:pt x="157" y="820"/>
                    <a:pt x="156" y="821"/>
                    <a:pt x="155" y="822"/>
                  </a:cubicBezTo>
                  <a:cubicBezTo>
                    <a:pt x="156" y="821"/>
                    <a:pt x="157" y="820"/>
                    <a:pt x="158" y="819"/>
                  </a:cubicBezTo>
                  <a:close/>
                  <a:moveTo>
                    <a:pt x="1965" y="846"/>
                  </a:moveTo>
                  <a:cubicBezTo>
                    <a:pt x="1961" y="846"/>
                    <a:pt x="1953" y="851"/>
                    <a:pt x="1946" y="859"/>
                  </a:cubicBezTo>
                  <a:lnTo>
                    <a:pt x="1946" y="859"/>
                  </a:lnTo>
                  <a:cubicBezTo>
                    <a:pt x="1952" y="855"/>
                    <a:pt x="1958" y="851"/>
                    <a:pt x="1965" y="846"/>
                  </a:cubicBezTo>
                  <a:close/>
                  <a:moveTo>
                    <a:pt x="6389" y="841"/>
                  </a:moveTo>
                  <a:cubicBezTo>
                    <a:pt x="6394" y="852"/>
                    <a:pt x="6400" y="861"/>
                    <a:pt x="6406" y="870"/>
                  </a:cubicBezTo>
                  <a:cubicBezTo>
                    <a:pt x="6404" y="855"/>
                    <a:pt x="6397" y="846"/>
                    <a:pt x="6389" y="841"/>
                  </a:cubicBezTo>
                  <a:close/>
                  <a:moveTo>
                    <a:pt x="1834" y="870"/>
                  </a:moveTo>
                  <a:lnTo>
                    <a:pt x="1846" y="882"/>
                  </a:lnTo>
                  <a:cubicBezTo>
                    <a:pt x="1839" y="885"/>
                    <a:pt x="1835" y="887"/>
                    <a:pt x="1833" y="887"/>
                  </a:cubicBezTo>
                  <a:cubicBezTo>
                    <a:pt x="1828" y="887"/>
                    <a:pt x="1834" y="878"/>
                    <a:pt x="1834" y="870"/>
                  </a:cubicBezTo>
                  <a:close/>
                  <a:moveTo>
                    <a:pt x="4816" y="1111"/>
                  </a:moveTo>
                  <a:cubicBezTo>
                    <a:pt x="4822" y="1111"/>
                    <a:pt x="4828" y="1114"/>
                    <a:pt x="4834" y="1120"/>
                  </a:cubicBezTo>
                  <a:cubicBezTo>
                    <a:pt x="4828" y="1126"/>
                    <a:pt x="4822" y="1129"/>
                    <a:pt x="4816" y="1129"/>
                  </a:cubicBezTo>
                  <a:cubicBezTo>
                    <a:pt x="4810" y="1129"/>
                    <a:pt x="4804" y="1126"/>
                    <a:pt x="4798" y="1120"/>
                  </a:cubicBezTo>
                  <a:cubicBezTo>
                    <a:pt x="4804" y="1114"/>
                    <a:pt x="4810" y="1111"/>
                    <a:pt x="4816" y="1111"/>
                  </a:cubicBezTo>
                  <a:close/>
                  <a:moveTo>
                    <a:pt x="1992" y="1157"/>
                  </a:moveTo>
                  <a:cubicBezTo>
                    <a:pt x="1980" y="1159"/>
                    <a:pt x="1975" y="1172"/>
                    <a:pt x="1978" y="1172"/>
                  </a:cubicBezTo>
                  <a:cubicBezTo>
                    <a:pt x="1980" y="1172"/>
                    <a:pt x="1984" y="1168"/>
                    <a:pt x="1992" y="1157"/>
                  </a:cubicBezTo>
                  <a:close/>
                  <a:moveTo>
                    <a:pt x="2149" y="1297"/>
                  </a:moveTo>
                  <a:lnTo>
                    <a:pt x="2149" y="1297"/>
                  </a:lnTo>
                  <a:cubicBezTo>
                    <a:pt x="2151" y="1306"/>
                    <a:pt x="2160" y="1310"/>
                    <a:pt x="2191" y="1310"/>
                  </a:cubicBezTo>
                  <a:cubicBezTo>
                    <a:pt x="2177" y="1306"/>
                    <a:pt x="2163" y="1301"/>
                    <a:pt x="2149" y="1297"/>
                  </a:cubicBezTo>
                  <a:close/>
                  <a:moveTo>
                    <a:pt x="3946" y="1282"/>
                  </a:moveTo>
                  <a:cubicBezTo>
                    <a:pt x="3954" y="1282"/>
                    <a:pt x="3964" y="1292"/>
                    <a:pt x="3977" y="1298"/>
                  </a:cubicBezTo>
                  <a:cubicBezTo>
                    <a:pt x="3969" y="1307"/>
                    <a:pt x="3955" y="1320"/>
                    <a:pt x="3943" y="1320"/>
                  </a:cubicBezTo>
                  <a:cubicBezTo>
                    <a:pt x="3938" y="1320"/>
                    <a:pt x="3933" y="1318"/>
                    <a:pt x="3929" y="1310"/>
                  </a:cubicBezTo>
                  <a:cubicBezTo>
                    <a:pt x="3935" y="1289"/>
                    <a:pt x="3940" y="1282"/>
                    <a:pt x="3946" y="1282"/>
                  </a:cubicBezTo>
                  <a:close/>
                  <a:moveTo>
                    <a:pt x="3573" y="1367"/>
                  </a:moveTo>
                  <a:lnTo>
                    <a:pt x="3573" y="1367"/>
                  </a:lnTo>
                  <a:cubicBezTo>
                    <a:pt x="3566" y="1369"/>
                    <a:pt x="3562" y="1370"/>
                    <a:pt x="3560" y="1370"/>
                  </a:cubicBezTo>
                  <a:cubicBezTo>
                    <a:pt x="3568" y="1370"/>
                    <a:pt x="3572" y="1369"/>
                    <a:pt x="3573" y="1367"/>
                  </a:cubicBezTo>
                  <a:close/>
                  <a:moveTo>
                    <a:pt x="7406" y="1"/>
                  </a:moveTo>
                  <a:cubicBezTo>
                    <a:pt x="7453" y="48"/>
                    <a:pt x="7311" y="48"/>
                    <a:pt x="7370" y="96"/>
                  </a:cubicBezTo>
                  <a:cubicBezTo>
                    <a:pt x="7334" y="72"/>
                    <a:pt x="7299" y="60"/>
                    <a:pt x="7263" y="48"/>
                  </a:cubicBezTo>
                  <a:cubicBezTo>
                    <a:pt x="7263" y="72"/>
                    <a:pt x="7251" y="96"/>
                    <a:pt x="7239" y="108"/>
                  </a:cubicBezTo>
                  <a:cubicBezTo>
                    <a:pt x="7239" y="143"/>
                    <a:pt x="7239" y="143"/>
                    <a:pt x="7203" y="215"/>
                  </a:cubicBezTo>
                  <a:cubicBezTo>
                    <a:pt x="7203" y="203"/>
                    <a:pt x="7192" y="191"/>
                    <a:pt x="7192" y="179"/>
                  </a:cubicBezTo>
                  <a:cubicBezTo>
                    <a:pt x="7192" y="191"/>
                    <a:pt x="7180" y="203"/>
                    <a:pt x="7180" y="227"/>
                  </a:cubicBezTo>
                  <a:cubicBezTo>
                    <a:pt x="7144" y="203"/>
                    <a:pt x="7132" y="179"/>
                    <a:pt x="7144" y="143"/>
                  </a:cubicBezTo>
                  <a:lnTo>
                    <a:pt x="7144" y="143"/>
                  </a:lnTo>
                  <a:cubicBezTo>
                    <a:pt x="7061" y="155"/>
                    <a:pt x="6989" y="215"/>
                    <a:pt x="6930" y="239"/>
                  </a:cubicBezTo>
                  <a:cubicBezTo>
                    <a:pt x="6751" y="298"/>
                    <a:pt x="6632" y="310"/>
                    <a:pt x="6477" y="334"/>
                  </a:cubicBezTo>
                  <a:cubicBezTo>
                    <a:pt x="6350" y="369"/>
                    <a:pt x="6301" y="549"/>
                    <a:pt x="6212" y="549"/>
                  </a:cubicBezTo>
                  <a:cubicBezTo>
                    <a:pt x="6209" y="549"/>
                    <a:pt x="6206" y="549"/>
                    <a:pt x="6203" y="548"/>
                  </a:cubicBezTo>
                  <a:cubicBezTo>
                    <a:pt x="6137" y="548"/>
                    <a:pt x="6032" y="609"/>
                    <a:pt x="5938" y="609"/>
                  </a:cubicBezTo>
                  <a:cubicBezTo>
                    <a:pt x="5917" y="609"/>
                    <a:pt x="5897" y="606"/>
                    <a:pt x="5878" y="599"/>
                  </a:cubicBezTo>
                  <a:lnTo>
                    <a:pt x="5878" y="599"/>
                  </a:lnTo>
                  <a:cubicBezTo>
                    <a:pt x="5903" y="612"/>
                    <a:pt x="5890" y="633"/>
                    <a:pt x="5846" y="644"/>
                  </a:cubicBezTo>
                  <a:cubicBezTo>
                    <a:pt x="5834" y="632"/>
                    <a:pt x="5834" y="620"/>
                    <a:pt x="5822" y="608"/>
                  </a:cubicBezTo>
                  <a:cubicBezTo>
                    <a:pt x="5822" y="608"/>
                    <a:pt x="5810" y="608"/>
                    <a:pt x="5810" y="620"/>
                  </a:cubicBezTo>
                  <a:cubicBezTo>
                    <a:pt x="5834" y="644"/>
                    <a:pt x="5834" y="667"/>
                    <a:pt x="5810" y="679"/>
                  </a:cubicBezTo>
                  <a:cubicBezTo>
                    <a:pt x="5802" y="665"/>
                    <a:pt x="5788" y="659"/>
                    <a:pt x="5772" y="659"/>
                  </a:cubicBezTo>
                  <a:cubicBezTo>
                    <a:pt x="5720" y="659"/>
                    <a:pt x="5647" y="720"/>
                    <a:pt x="5656" y="774"/>
                  </a:cubicBezTo>
                  <a:cubicBezTo>
                    <a:pt x="5656" y="777"/>
                    <a:pt x="5653" y="779"/>
                    <a:pt x="5648" y="779"/>
                  </a:cubicBezTo>
                  <a:cubicBezTo>
                    <a:pt x="5633" y="779"/>
                    <a:pt x="5599" y="766"/>
                    <a:pt x="5572" y="739"/>
                  </a:cubicBezTo>
                  <a:cubicBezTo>
                    <a:pt x="5572" y="763"/>
                    <a:pt x="5560" y="786"/>
                    <a:pt x="5548" y="810"/>
                  </a:cubicBezTo>
                  <a:cubicBezTo>
                    <a:pt x="5513" y="798"/>
                    <a:pt x="5501" y="763"/>
                    <a:pt x="5513" y="727"/>
                  </a:cubicBezTo>
                  <a:lnTo>
                    <a:pt x="5513" y="727"/>
                  </a:lnTo>
                  <a:cubicBezTo>
                    <a:pt x="5489" y="763"/>
                    <a:pt x="5453" y="786"/>
                    <a:pt x="5429" y="834"/>
                  </a:cubicBezTo>
                  <a:cubicBezTo>
                    <a:pt x="5416" y="825"/>
                    <a:pt x="5343" y="819"/>
                    <a:pt x="5259" y="819"/>
                  </a:cubicBezTo>
                  <a:cubicBezTo>
                    <a:pt x="5126" y="819"/>
                    <a:pt x="4965" y="833"/>
                    <a:pt x="4965" y="870"/>
                  </a:cubicBezTo>
                  <a:cubicBezTo>
                    <a:pt x="4953" y="846"/>
                    <a:pt x="4953" y="834"/>
                    <a:pt x="4953" y="810"/>
                  </a:cubicBezTo>
                  <a:cubicBezTo>
                    <a:pt x="4906" y="810"/>
                    <a:pt x="4870" y="822"/>
                    <a:pt x="4834" y="858"/>
                  </a:cubicBezTo>
                  <a:cubicBezTo>
                    <a:pt x="4822" y="822"/>
                    <a:pt x="4810" y="810"/>
                    <a:pt x="4822" y="786"/>
                  </a:cubicBezTo>
                  <a:lnTo>
                    <a:pt x="4822" y="786"/>
                  </a:lnTo>
                  <a:cubicBezTo>
                    <a:pt x="4798" y="798"/>
                    <a:pt x="4703" y="953"/>
                    <a:pt x="4703" y="965"/>
                  </a:cubicBezTo>
                  <a:cubicBezTo>
                    <a:pt x="4679" y="941"/>
                    <a:pt x="4679" y="929"/>
                    <a:pt x="4703" y="917"/>
                  </a:cubicBezTo>
                  <a:cubicBezTo>
                    <a:pt x="4692" y="916"/>
                    <a:pt x="4680" y="915"/>
                    <a:pt x="4669" y="915"/>
                  </a:cubicBezTo>
                  <a:cubicBezTo>
                    <a:pt x="4597" y="915"/>
                    <a:pt x="4525" y="944"/>
                    <a:pt x="4453" y="965"/>
                  </a:cubicBezTo>
                  <a:cubicBezTo>
                    <a:pt x="4439" y="986"/>
                    <a:pt x="4405" y="998"/>
                    <a:pt x="4363" y="998"/>
                  </a:cubicBezTo>
                  <a:cubicBezTo>
                    <a:pt x="4332" y="998"/>
                    <a:pt x="4297" y="992"/>
                    <a:pt x="4263" y="977"/>
                  </a:cubicBezTo>
                  <a:cubicBezTo>
                    <a:pt x="4239" y="1036"/>
                    <a:pt x="4191" y="1025"/>
                    <a:pt x="4167" y="1036"/>
                  </a:cubicBezTo>
                  <a:cubicBezTo>
                    <a:pt x="4167" y="1037"/>
                    <a:pt x="4166" y="1037"/>
                    <a:pt x="4165" y="1037"/>
                  </a:cubicBezTo>
                  <a:cubicBezTo>
                    <a:pt x="4144" y="1037"/>
                    <a:pt x="4038" y="928"/>
                    <a:pt x="4072" y="894"/>
                  </a:cubicBezTo>
                  <a:cubicBezTo>
                    <a:pt x="4059" y="885"/>
                    <a:pt x="4051" y="881"/>
                    <a:pt x="4046" y="881"/>
                  </a:cubicBezTo>
                  <a:cubicBezTo>
                    <a:pt x="4022" y="881"/>
                    <a:pt x="4063" y="955"/>
                    <a:pt x="4024" y="965"/>
                  </a:cubicBezTo>
                  <a:cubicBezTo>
                    <a:pt x="4004" y="917"/>
                    <a:pt x="3988" y="902"/>
                    <a:pt x="3974" y="902"/>
                  </a:cubicBezTo>
                  <a:cubicBezTo>
                    <a:pt x="3948" y="902"/>
                    <a:pt x="3928" y="954"/>
                    <a:pt x="3891" y="954"/>
                  </a:cubicBezTo>
                  <a:cubicBezTo>
                    <a:pt x="3879" y="954"/>
                    <a:pt x="3864" y="947"/>
                    <a:pt x="3846" y="929"/>
                  </a:cubicBezTo>
                  <a:lnTo>
                    <a:pt x="3846" y="929"/>
                  </a:lnTo>
                  <a:cubicBezTo>
                    <a:pt x="3858" y="953"/>
                    <a:pt x="3858" y="965"/>
                    <a:pt x="3846" y="989"/>
                  </a:cubicBezTo>
                  <a:cubicBezTo>
                    <a:pt x="3827" y="994"/>
                    <a:pt x="3804" y="996"/>
                    <a:pt x="3777" y="996"/>
                  </a:cubicBezTo>
                  <a:cubicBezTo>
                    <a:pt x="3679" y="996"/>
                    <a:pt x="3534" y="970"/>
                    <a:pt x="3417" y="970"/>
                  </a:cubicBezTo>
                  <a:cubicBezTo>
                    <a:pt x="3336" y="970"/>
                    <a:pt x="3268" y="983"/>
                    <a:pt x="3239" y="1025"/>
                  </a:cubicBezTo>
                  <a:cubicBezTo>
                    <a:pt x="3209" y="1001"/>
                    <a:pt x="3188" y="986"/>
                    <a:pt x="3164" y="986"/>
                  </a:cubicBezTo>
                  <a:cubicBezTo>
                    <a:pt x="3140" y="986"/>
                    <a:pt x="3114" y="1001"/>
                    <a:pt x="3072" y="1036"/>
                  </a:cubicBezTo>
                  <a:cubicBezTo>
                    <a:pt x="3039" y="971"/>
                    <a:pt x="2920" y="934"/>
                    <a:pt x="2804" y="934"/>
                  </a:cubicBezTo>
                  <a:cubicBezTo>
                    <a:pt x="2708" y="934"/>
                    <a:pt x="2615" y="959"/>
                    <a:pt x="2572" y="1013"/>
                  </a:cubicBezTo>
                  <a:cubicBezTo>
                    <a:pt x="2655" y="1025"/>
                    <a:pt x="2548" y="1072"/>
                    <a:pt x="2584" y="1108"/>
                  </a:cubicBezTo>
                  <a:cubicBezTo>
                    <a:pt x="2579" y="1109"/>
                    <a:pt x="2575" y="1109"/>
                    <a:pt x="2571" y="1109"/>
                  </a:cubicBezTo>
                  <a:cubicBezTo>
                    <a:pt x="2508" y="1109"/>
                    <a:pt x="2570" y="1024"/>
                    <a:pt x="2536" y="1013"/>
                  </a:cubicBezTo>
                  <a:cubicBezTo>
                    <a:pt x="2393" y="929"/>
                    <a:pt x="2191" y="905"/>
                    <a:pt x="2024" y="882"/>
                  </a:cubicBezTo>
                  <a:lnTo>
                    <a:pt x="2024" y="882"/>
                  </a:lnTo>
                  <a:cubicBezTo>
                    <a:pt x="2036" y="894"/>
                    <a:pt x="2036" y="917"/>
                    <a:pt x="2036" y="941"/>
                  </a:cubicBezTo>
                  <a:cubicBezTo>
                    <a:pt x="2024" y="941"/>
                    <a:pt x="2000" y="929"/>
                    <a:pt x="1988" y="929"/>
                  </a:cubicBezTo>
                  <a:cubicBezTo>
                    <a:pt x="1977" y="905"/>
                    <a:pt x="1977" y="894"/>
                    <a:pt x="2012" y="882"/>
                  </a:cubicBezTo>
                  <a:cubicBezTo>
                    <a:pt x="2003" y="879"/>
                    <a:pt x="1996" y="877"/>
                    <a:pt x="1990" y="877"/>
                  </a:cubicBezTo>
                  <a:cubicBezTo>
                    <a:pt x="1971" y="877"/>
                    <a:pt x="1962" y="891"/>
                    <a:pt x="1953" y="917"/>
                  </a:cubicBezTo>
                  <a:cubicBezTo>
                    <a:pt x="1921" y="901"/>
                    <a:pt x="1932" y="875"/>
                    <a:pt x="1946" y="859"/>
                  </a:cubicBezTo>
                  <a:lnTo>
                    <a:pt x="1946" y="859"/>
                  </a:lnTo>
                  <a:cubicBezTo>
                    <a:pt x="1926" y="871"/>
                    <a:pt x="1906" y="876"/>
                    <a:pt x="1885" y="876"/>
                  </a:cubicBezTo>
                  <a:cubicBezTo>
                    <a:pt x="1851" y="876"/>
                    <a:pt x="1814" y="861"/>
                    <a:pt x="1774" y="834"/>
                  </a:cubicBezTo>
                  <a:cubicBezTo>
                    <a:pt x="1774" y="905"/>
                    <a:pt x="1738" y="894"/>
                    <a:pt x="1750" y="941"/>
                  </a:cubicBezTo>
                  <a:cubicBezTo>
                    <a:pt x="1724" y="871"/>
                    <a:pt x="1667" y="849"/>
                    <a:pt x="1604" y="849"/>
                  </a:cubicBezTo>
                  <a:cubicBezTo>
                    <a:pt x="1501" y="849"/>
                    <a:pt x="1382" y="906"/>
                    <a:pt x="1350" y="906"/>
                  </a:cubicBezTo>
                  <a:cubicBezTo>
                    <a:pt x="1348" y="906"/>
                    <a:pt x="1347" y="906"/>
                    <a:pt x="1346" y="905"/>
                  </a:cubicBezTo>
                  <a:cubicBezTo>
                    <a:pt x="1373" y="809"/>
                    <a:pt x="1301" y="772"/>
                    <a:pt x="1242" y="772"/>
                  </a:cubicBezTo>
                  <a:cubicBezTo>
                    <a:pt x="1200" y="772"/>
                    <a:pt x="1164" y="792"/>
                    <a:pt x="1179" y="822"/>
                  </a:cubicBezTo>
                  <a:cubicBezTo>
                    <a:pt x="1107" y="798"/>
                    <a:pt x="1012" y="691"/>
                    <a:pt x="893" y="679"/>
                  </a:cubicBezTo>
                  <a:cubicBezTo>
                    <a:pt x="893" y="703"/>
                    <a:pt x="881" y="715"/>
                    <a:pt x="869" y="739"/>
                  </a:cubicBezTo>
                  <a:cubicBezTo>
                    <a:pt x="857" y="703"/>
                    <a:pt x="845" y="679"/>
                    <a:pt x="834" y="655"/>
                  </a:cubicBezTo>
                  <a:cubicBezTo>
                    <a:pt x="808" y="658"/>
                    <a:pt x="774" y="660"/>
                    <a:pt x="735" y="660"/>
                  </a:cubicBezTo>
                  <a:cubicBezTo>
                    <a:pt x="575" y="660"/>
                    <a:pt x="327" y="628"/>
                    <a:pt x="203" y="465"/>
                  </a:cubicBezTo>
                  <a:lnTo>
                    <a:pt x="203" y="465"/>
                  </a:lnTo>
                  <a:cubicBezTo>
                    <a:pt x="214" y="501"/>
                    <a:pt x="179" y="513"/>
                    <a:pt x="167" y="548"/>
                  </a:cubicBezTo>
                  <a:cubicBezTo>
                    <a:pt x="150" y="531"/>
                    <a:pt x="89" y="464"/>
                    <a:pt x="43" y="464"/>
                  </a:cubicBezTo>
                  <a:cubicBezTo>
                    <a:pt x="26" y="464"/>
                    <a:pt x="10" y="474"/>
                    <a:pt x="0" y="501"/>
                  </a:cubicBezTo>
                  <a:cubicBezTo>
                    <a:pt x="0" y="501"/>
                    <a:pt x="17" y="804"/>
                    <a:pt x="119" y="804"/>
                  </a:cubicBezTo>
                  <a:cubicBezTo>
                    <a:pt x="136" y="804"/>
                    <a:pt x="156" y="795"/>
                    <a:pt x="179" y="774"/>
                  </a:cubicBezTo>
                  <a:lnTo>
                    <a:pt x="179" y="774"/>
                  </a:lnTo>
                  <a:cubicBezTo>
                    <a:pt x="168" y="796"/>
                    <a:pt x="167" y="808"/>
                    <a:pt x="158" y="819"/>
                  </a:cubicBezTo>
                  <a:lnTo>
                    <a:pt x="158" y="819"/>
                  </a:lnTo>
                  <a:cubicBezTo>
                    <a:pt x="168" y="809"/>
                    <a:pt x="182" y="804"/>
                    <a:pt x="198" y="804"/>
                  </a:cubicBezTo>
                  <a:cubicBezTo>
                    <a:pt x="284" y="804"/>
                    <a:pt x="437" y="922"/>
                    <a:pt x="476" y="941"/>
                  </a:cubicBezTo>
                  <a:cubicBezTo>
                    <a:pt x="484" y="926"/>
                    <a:pt x="473" y="898"/>
                    <a:pt x="478" y="898"/>
                  </a:cubicBezTo>
                  <a:cubicBezTo>
                    <a:pt x="480" y="898"/>
                    <a:pt x="489" y="909"/>
                    <a:pt x="512" y="941"/>
                  </a:cubicBezTo>
                  <a:cubicBezTo>
                    <a:pt x="560" y="894"/>
                    <a:pt x="453" y="917"/>
                    <a:pt x="488" y="858"/>
                  </a:cubicBezTo>
                  <a:lnTo>
                    <a:pt x="488" y="858"/>
                  </a:lnTo>
                  <a:cubicBezTo>
                    <a:pt x="500" y="965"/>
                    <a:pt x="667" y="905"/>
                    <a:pt x="667" y="1013"/>
                  </a:cubicBezTo>
                  <a:cubicBezTo>
                    <a:pt x="679" y="1013"/>
                    <a:pt x="715" y="977"/>
                    <a:pt x="726" y="965"/>
                  </a:cubicBezTo>
                  <a:cubicBezTo>
                    <a:pt x="762" y="1013"/>
                    <a:pt x="762" y="1036"/>
                    <a:pt x="726" y="1036"/>
                  </a:cubicBezTo>
                  <a:cubicBezTo>
                    <a:pt x="762" y="1048"/>
                    <a:pt x="798" y="1060"/>
                    <a:pt x="834" y="1060"/>
                  </a:cubicBezTo>
                  <a:cubicBezTo>
                    <a:pt x="822" y="1048"/>
                    <a:pt x="810" y="1036"/>
                    <a:pt x="798" y="1036"/>
                  </a:cubicBezTo>
                  <a:cubicBezTo>
                    <a:pt x="857" y="1036"/>
                    <a:pt x="921" y="1035"/>
                    <a:pt x="985" y="1035"/>
                  </a:cubicBezTo>
                  <a:cubicBezTo>
                    <a:pt x="1113" y="1035"/>
                    <a:pt x="1242" y="1040"/>
                    <a:pt x="1346" y="1072"/>
                  </a:cubicBezTo>
                  <a:cubicBezTo>
                    <a:pt x="1346" y="1096"/>
                    <a:pt x="1346" y="1120"/>
                    <a:pt x="1346" y="1144"/>
                  </a:cubicBezTo>
                  <a:cubicBezTo>
                    <a:pt x="1417" y="1120"/>
                    <a:pt x="1405" y="1108"/>
                    <a:pt x="1453" y="1060"/>
                  </a:cubicBezTo>
                  <a:cubicBezTo>
                    <a:pt x="1465" y="1060"/>
                    <a:pt x="1488" y="1048"/>
                    <a:pt x="1536" y="1048"/>
                  </a:cubicBezTo>
                  <a:cubicBezTo>
                    <a:pt x="1405" y="1120"/>
                    <a:pt x="1679" y="1167"/>
                    <a:pt x="1679" y="1191"/>
                  </a:cubicBezTo>
                  <a:cubicBezTo>
                    <a:pt x="1700" y="1150"/>
                    <a:pt x="1666" y="1117"/>
                    <a:pt x="1642" y="1117"/>
                  </a:cubicBezTo>
                  <a:cubicBezTo>
                    <a:pt x="1638" y="1117"/>
                    <a:pt x="1634" y="1118"/>
                    <a:pt x="1631" y="1120"/>
                  </a:cubicBezTo>
                  <a:cubicBezTo>
                    <a:pt x="1618" y="1090"/>
                    <a:pt x="1623" y="1079"/>
                    <a:pt x="1639" y="1079"/>
                  </a:cubicBezTo>
                  <a:cubicBezTo>
                    <a:pt x="1690" y="1079"/>
                    <a:pt x="1851" y="1204"/>
                    <a:pt x="1804" y="1204"/>
                  </a:cubicBezTo>
                  <a:cubicBezTo>
                    <a:pt x="1802" y="1204"/>
                    <a:pt x="1800" y="1203"/>
                    <a:pt x="1798" y="1203"/>
                  </a:cubicBezTo>
                  <a:lnTo>
                    <a:pt x="1798" y="1203"/>
                  </a:lnTo>
                  <a:cubicBezTo>
                    <a:pt x="1806" y="1211"/>
                    <a:pt x="1821" y="1215"/>
                    <a:pt x="1840" y="1215"/>
                  </a:cubicBezTo>
                  <a:cubicBezTo>
                    <a:pt x="1880" y="1215"/>
                    <a:pt x="1933" y="1196"/>
                    <a:pt x="1941" y="1155"/>
                  </a:cubicBezTo>
                  <a:cubicBezTo>
                    <a:pt x="1917" y="1155"/>
                    <a:pt x="1893" y="1167"/>
                    <a:pt x="1869" y="1167"/>
                  </a:cubicBezTo>
                  <a:cubicBezTo>
                    <a:pt x="1897" y="1131"/>
                    <a:pt x="1931" y="1115"/>
                    <a:pt x="1972" y="1115"/>
                  </a:cubicBezTo>
                  <a:cubicBezTo>
                    <a:pt x="1985" y="1115"/>
                    <a:pt x="1998" y="1117"/>
                    <a:pt x="2012" y="1120"/>
                  </a:cubicBezTo>
                  <a:cubicBezTo>
                    <a:pt x="2004" y="1137"/>
                    <a:pt x="1997" y="1149"/>
                    <a:pt x="1992" y="1157"/>
                  </a:cubicBezTo>
                  <a:lnTo>
                    <a:pt x="1992" y="1157"/>
                  </a:lnTo>
                  <a:cubicBezTo>
                    <a:pt x="1993" y="1157"/>
                    <a:pt x="1994" y="1157"/>
                    <a:pt x="1995" y="1157"/>
                  </a:cubicBezTo>
                  <a:cubicBezTo>
                    <a:pt x="2003" y="1157"/>
                    <a:pt x="2013" y="1162"/>
                    <a:pt x="2024" y="1179"/>
                  </a:cubicBezTo>
                  <a:cubicBezTo>
                    <a:pt x="2018" y="1209"/>
                    <a:pt x="1994" y="1212"/>
                    <a:pt x="1968" y="1212"/>
                  </a:cubicBezTo>
                  <a:cubicBezTo>
                    <a:pt x="1961" y="1212"/>
                    <a:pt x="1954" y="1212"/>
                    <a:pt x="1947" y="1212"/>
                  </a:cubicBezTo>
                  <a:cubicBezTo>
                    <a:pt x="1927" y="1212"/>
                    <a:pt x="1907" y="1214"/>
                    <a:pt x="1893" y="1227"/>
                  </a:cubicBezTo>
                  <a:cubicBezTo>
                    <a:pt x="1895" y="1231"/>
                    <a:pt x="1900" y="1233"/>
                    <a:pt x="1905" y="1233"/>
                  </a:cubicBezTo>
                  <a:cubicBezTo>
                    <a:pt x="1918" y="1233"/>
                    <a:pt x="1937" y="1223"/>
                    <a:pt x="1949" y="1223"/>
                  </a:cubicBezTo>
                  <a:cubicBezTo>
                    <a:pt x="1958" y="1223"/>
                    <a:pt x="1961" y="1229"/>
                    <a:pt x="1953" y="1251"/>
                  </a:cubicBezTo>
                  <a:cubicBezTo>
                    <a:pt x="1964" y="1229"/>
                    <a:pt x="1974" y="1223"/>
                    <a:pt x="1986" y="1223"/>
                  </a:cubicBezTo>
                  <a:cubicBezTo>
                    <a:pt x="2001" y="1223"/>
                    <a:pt x="2018" y="1236"/>
                    <a:pt x="2036" y="1236"/>
                  </a:cubicBezTo>
                  <a:cubicBezTo>
                    <a:pt x="2047" y="1236"/>
                    <a:pt x="2059" y="1231"/>
                    <a:pt x="2072" y="1215"/>
                  </a:cubicBezTo>
                  <a:lnTo>
                    <a:pt x="2072" y="1215"/>
                  </a:lnTo>
                  <a:cubicBezTo>
                    <a:pt x="2067" y="1239"/>
                    <a:pt x="2066" y="1246"/>
                    <a:pt x="2069" y="1246"/>
                  </a:cubicBezTo>
                  <a:cubicBezTo>
                    <a:pt x="2073" y="1246"/>
                    <a:pt x="2081" y="1237"/>
                    <a:pt x="2096" y="1237"/>
                  </a:cubicBezTo>
                  <a:cubicBezTo>
                    <a:pt x="2099" y="1237"/>
                    <a:pt x="2103" y="1237"/>
                    <a:pt x="2108" y="1239"/>
                  </a:cubicBezTo>
                  <a:cubicBezTo>
                    <a:pt x="2096" y="1251"/>
                    <a:pt x="2084" y="1263"/>
                    <a:pt x="2072" y="1286"/>
                  </a:cubicBezTo>
                  <a:cubicBezTo>
                    <a:pt x="2101" y="1286"/>
                    <a:pt x="2126" y="1291"/>
                    <a:pt x="2149" y="1297"/>
                  </a:cubicBezTo>
                  <a:lnTo>
                    <a:pt x="2149" y="1297"/>
                  </a:lnTo>
                  <a:cubicBezTo>
                    <a:pt x="2145" y="1283"/>
                    <a:pt x="2166" y="1257"/>
                    <a:pt x="2143" y="1227"/>
                  </a:cubicBezTo>
                  <a:cubicBezTo>
                    <a:pt x="2154" y="1223"/>
                    <a:pt x="2163" y="1221"/>
                    <a:pt x="2171" y="1221"/>
                  </a:cubicBezTo>
                  <a:cubicBezTo>
                    <a:pt x="2235" y="1221"/>
                    <a:pt x="2225" y="1334"/>
                    <a:pt x="2310" y="1334"/>
                  </a:cubicBezTo>
                  <a:lnTo>
                    <a:pt x="2310" y="1334"/>
                  </a:lnTo>
                  <a:cubicBezTo>
                    <a:pt x="2274" y="1322"/>
                    <a:pt x="2262" y="1310"/>
                    <a:pt x="2274" y="1286"/>
                  </a:cubicBezTo>
                  <a:lnTo>
                    <a:pt x="2274" y="1286"/>
                  </a:lnTo>
                  <a:cubicBezTo>
                    <a:pt x="2290" y="1318"/>
                    <a:pt x="2311" y="1334"/>
                    <a:pt x="2334" y="1334"/>
                  </a:cubicBezTo>
                  <a:cubicBezTo>
                    <a:pt x="2346" y="1334"/>
                    <a:pt x="2358" y="1330"/>
                    <a:pt x="2369" y="1322"/>
                  </a:cubicBezTo>
                  <a:cubicBezTo>
                    <a:pt x="2369" y="1263"/>
                    <a:pt x="2358" y="1263"/>
                    <a:pt x="2429" y="1239"/>
                  </a:cubicBezTo>
                  <a:lnTo>
                    <a:pt x="2524" y="1239"/>
                  </a:lnTo>
                  <a:cubicBezTo>
                    <a:pt x="2512" y="1251"/>
                    <a:pt x="2500" y="1275"/>
                    <a:pt x="2489" y="1286"/>
                  </a:cubicBezTo>
                  <a:cubicBezTo>
                    <a:pt x="2496" y="1290"/>
                    <a:pt x="2502" y="1292"/>
                    <a:pt x="2507" y="1292"/>
                  </a:cubicBezTo>
                  <a:cubicBezTo>
                    <a:pt x="2521" y="1292"/>
                    <a:pt x="2525" y="1280"/>
                    <a:pt x="2525" y="1280"/>
                  </a:cubicBezTo>
                  <a:lnTo>
                    <a:pt x="2525" y="1280"/>
                  </a:lnTo>
                  <a:cubicBezTo>
                    <a:pt x="2526" y="1280"/>
                    <a:pt x="2524" y="1289"/>
                    <a:pt x="2524" y="1322"/>
                  </a:cubicBezTo>
                  <a:cubicBezTo>
                    <a:pt x="2536" y="1310"/>
                    <a:pt x="2667" y="1251"/>
                    <a:pt x="2667" y="1251"/>
                  </a:cubicBezTo>
                  <a:cubicBezTo>
                    <a:pt x="2667" y="1275"/>
                    <a:pt x="2679" y="1286"/>
                    <a:pt x="2703" y="1286"/>
                  </a:cubicBezTo>
                  <a:cubicBezTo>
                    <a:pt x="2693" y="1303"/>
                    <a:pt x="2685" y="1307"/>
                    <a:pt x="2679" y="1307"/>
                  </a:cubicBezTo>
                  <a:cubicBezTo>
                    <a:pt x="2669" y="1307"/>
                    <a:pt x="2662" y="1298"/>
                    <a:pt x="2657" y="1298"/>
                  </a:cubicBezTo>
                  <a:cubicBezTo>
                    <a:pt x="2651" y="1298"/>
                    <a:pt x="2647" y="1305"/>
                    <a:pt x="2643" y="1334"/>
                  </a:cubicBezTo>
                  <a:cubicBezTo>
                    <a:pt x="2657" y="1348"/>
                    <a:pt x="2671" y="1354"/>
                    <a:pt x="2688" y="1354"/>
                  </a:cubicBezTo>
                  <a:cubicBezTo>
                    <a:pt x="2699" y="1354"/>
                    <a:pt x="2712" y="1351"/>
                    <a:pt x="2727" y="1346"/>
                  </a:cubicBezTo>
                  <a:cubicBezTo>
                    <a:pt x="2667" y="1334"/>
                    <a:pt x="2774" y="1298"/>
                    <a:pt x="2786" y="1286"/>
                  </a:cubicBezTo>
                  <a:lnTo>
                    <a:pt x="2786" y="1286"/>
                  </a:lnTo>
                  <a:cubicBezTo>
                    <a:pt x="2773" y="1313"/>
                    <a:pt x="2771" y="1329"/>
                    <a:pt x="2780" y="1329"/>
                  </a:cubicBezTo>
                  <a:cubicBezTo>
                    <a:pt x="2787" y="1329"/>
                    <a:pt x="2801" y="1319"/>
                    <a:pt x="2822" y="1298"/>
                  </a:cubicBezTo>
                  <a:lnTo>
                    <a:pt x="2822" y="1298"/>
                  </a:lnTo>
                  <a:cubicBezTo>
                    <a:pt x="2822" y="1334"/>
                    <a:pt x="2810" y="1358"/>
                    <a:pt x="2786" y="1382"/>
                  </a:cubicBezTo>
                  <a:cubicBezTo>
                    <a:pt x="2836" y="1369"/>
                    <a:pt x="2938" y="1350"/>
                    <a:pt x="3035" y="1350"/>
                  </a:cubicBezTo>
                  <a:cubicBezTo>
                    <a:pt x="3125" y="1350"/>
                    <a:pt x="3211" y="1366"/>
                    <a:pt x="3251" y="1417"/>
                  </a:cubicBezTo>
                  <a:cubicBezTo>
                    <a:pt x="3309" y="1401"/>
                    <a:pt x="3268" y="1343"/>
                    <a:pt x="3275" y="1343"/>
                  </a:cubicBezTo>
                  <a:cubicBezTo>
                    <a:pt x="3278" y="1343"/>
                    <a:pt x="3290" y="1353"/>
                    <a:pt x="3322" y="1382"/>
                  </a:cubicBezTo>
                  <a:cubicBezTo>
                    <a:pt x="3338" y="1350"/>
                    <a:pt x="3364" y="1334"/>
                    <a:pt x="3394" y="1334"/>
                  </a:cubicBezTo>
                  <a:cubicBezTo>
                    <a:pt x="3409" y="1334"/>
                    <a:pt x="3425" y="1338"/>
                    <a:pt x="3441" y="1346"/>
                  </a:cubicBezTo>
                  <a:cubicBezTo>
                    <a:pt x="3441" y="1346"/>
                    <a:pt x="3358" y="1417"/>
                    <a:pt x="3393" y="1465"/>
                  </a:cubicBezTo>
                  <a:cubicBezTo>
                    <a:pt x="3393" y="1358"/>
                    <a:pt x="3548" y="1453"/>
                    <a:pt x="3548" y="1334"/>
                  </a:cubicBezTo>
                  <a:cubicBezTo>
                    <a:pt x="3548" y="1343"/>
                    <a:pt x="3577" y="1360"/>
                    <a:pt x="3573" y="1367"/>
                  </a:cubicBezTo>
                  <a:lnTo>
                    <a:pt x="3573" y="1367"/>
                  </a:lnTo>
                  <a:cubicBezTo>
                    <a:pt x="3625" y="1351"/>
                    <a:pt x="3814" y="1282"/>
                    <a:pt x="3846" y="1251"/>
                  </a:cubicBezTo>
                  <a:cubicBezTo>
                    <a:pt x="3858" y="1263"/>
                    <a:pt x="3846" y="1275"/>
                    <a:pt x="3846" y="1275"/>
                  </a:cubicBezTo>
                  <a:cubicBezTo>
                    <a:pt x="3858" y="1275"/>
                    <a:pt x="3870" y="1263"/>
                    <a:pt x="3882" y="1251"/>
                  </a:cubicBezTo>
                  <a:lnTo>
                    <a:pt x="3882" y="1251"/>
                  </a:lnTo>
                  <a:cubicBezTo>
                    <a:pt x="3893" y="1286"/>
                    <a:pt x="3870" y="1310"/>
                    <a:pt x="3834" y="1310"/>
                  </a:cubicBezTo>
                  <a:cubicBezTo>
                    <a:pt x="3848" y="1339"/>
                    <a:pt x="3860" y="1348"/>
                    <a:pt x="3870" y="1348"/>
                  </a:cubicBezTo>
                  <a:cubicBezTo>
                    <a:pt x="3888" y="1348"/>
                    <a:pt x="3904" y="1322"/>
                    <a:pt x="3932" y="1322"/>
                  </a:cubicBezTo>
                  <a:cubicBezTo>
                    <a:pt x="3941" y="1322"/>
                    <a:pt x="3952" y="1326"/>
                    <a:pt x="3965" y="1334"/>
                  </a:cubicBezTo>
                  <a:cubicBezTo>
                    <a:pt x="3953" y="1394"/>
                    <a:pt x="3941" y="1358"/>
                    <a:pt x="4024" y="1429"/>
                  </a:cubicBezTo>
                  <a:cubicBezTo>
                    <a:pt x="3970" y="1341"/>
                    <a:pt x="3989" y="1300"/>
                    <a:pt x="4020" y="1300"/>
                  </a:cubicBezTo>
                  <a:cubicBezTo>
                    <a:pt x="4043" y="1300"/>
                    <a:pt x="4074" y="1324"/>
                    <a:pt x="4084" y="1370"/>
                  </a:cubicBezTo>
                  <a:cubicBezTo>
                    <a:pt x="4108" y="1358"/>
                    <a:pt x="4120" y="1334"/>
                    <a:pt x="4132" y="1298"/>
                  </a:cubicBezTo>
                  <a:cubicBezTo>
                    <a:pt x="4167" y="1310"/>
                    <a:pt x="4179" y="1346"/>
                    <a:pt x="4191" y="1382"/>
                  </a:cubicBezTo>
                  <a:cubicBezTo>
                    <a:pt x="4201" y="1382"/>
                    <a:pt x="4248" y="1275"/>
                    <a:pt x="4310" y="1275"/>
                  </a:cubicBezTo>
                  <a:cubicBezTo>
                    <a:pt x="4325" y="1275"/>
                    <a:pt x="4341" y="1282"/>
                    <a:pt x="4358" y="1298"/>
                  </a:cubicBezTo>
                  <a:cubicBezTo>
                    <a:pt x="4373" y="1253"/>
                    <a:pt x="4437" y="1197"/>
                    <a:pt x="4490" y="1197"/>
                  </a:cubicBezTo>
                  <a:cubicBezTo>
                    <a:pt x="4520" y="1197"/>
                    <a:pt x="4547" y="1215"/>
                    <a:pt x="4560" y="1263"/>
                  </a:cubicBezTo>
                  <a:cubicBezTo>
                    <a:pt x="4644" y="1191"/>
                    <a:pt x="4632" y="1179"/>
                    <a:pt x="4703" y="1179"/>
                  </a:cubicBezTo>
                  <a:cubicBezTo>
                    <a:pt x="4655" y="1132"/>
                    <a:pt x="4739" y="1001"/>
                    <a:pt x="4763" y="977"/>
                  </a:cubicBezTo>
                  <a:lnTo>
                    <a:pt x="4763" y="977"/>
                  </a:lnTo>
                  <a:cubicBezTo>
                    <a:pt x="4834" y="1036"/>
                    <a:pt x="4715" y="1084"/>
                    <a:pt x="4739" y="1167"/>
                  </a:cubicBezTo>
                  <a:cubicBezTo>
                    <a:pt x="4744" y="1151"/>
                    <a:pt x="4747" y="1145"/>
                    <a:pt x="4747" y="1145"/>
                  </a:cubicBezTo>
                  <a:lnTo>
                    <a:pt x="4747" y="1145"/>
                  </a:lnTo>
                  <a:cubicBezTo>
                    <a:pt x="4749" y="1145"/>
                    <a:pt x="4742" y="1178"/>
                    <a:pt x="4748" y="1178"/>
                  </a:cubicBezTo>
                  <a:cubicBezTo>
                    <a:pt x="4750" y="1178"/>
                    <a:pt x="4754" y="1172"/>
                    <a:pt x="4763" y="1155"/>
                  </a:cubicBezTo>
                  <a:cubicBezTo>
                    <a:pt x="4775" y="1167"/>
                    <a:pt x="4775" y="1191"/>
                    <a:pt x="4786" y="1203"/>
                  </a:cubicBezTo>
                  <a:cubicBezTo>
                    <a:pt x="4794" y="1205"/>
                    <a:pt x="4800" y="1205"/>
                    <a:pt x="4807" y="1205"/>
                  </a:cubicBezTo>
                  <a:cubicBezTo>
                    <a:pt x="4897" y="1205"/>
                    <a:pt x="4926" y="1056"/>
                    <a:pt x="5048" y="1001"/>
                  </a:cubicBezTo>
                  <a:lnTo>
                    <a:pt x="5048" y="1001"/>
                  </a:lnTo>
                  <a:cubicBezTo>
                    <a:pt x="5036" y="1048"/>
                    <a:pt x="5036" y="1084"/>
                    <a:pt x="5048" y="1132"/>
                  </a:cubicBezTo>
                  <a:cubicBezTo>
                    <a:pt x="5043" y="1121"/>
                    <a:pt x="5036" y="1117"/>
                    <a:pt x="5029" y="1117"/>
                  </a:cubicBezTo>
                  <a:cubicBezTo>
                    <a:pt x="5006" y="1117"/>
                    <a:pt x="4975" y="1157"/>
                    <a:pt x="4949" y="1157"/>
                  </a:cubicBezTo>
                  <a:cubicBezTo>
                    <a:pt x="4946" y="1157"/>
                    <a:pt x="4944" y="1156"/>
                    <a:pt x="4941" y="1155"/>
                  </a:cubicBezTo>
                  <a:lnTo>
                    <a:pt x="4941" y="1155"/>
                  </a:lnTo>
                  <a:cubicBezTo>
                    <a:pt x="4965" y="1167"/>
                    <a:pt x="4965" y="1179"/>
                    <a:pt x="4953" y="1203"/>
                  </a:cubicBezTo>
                  <a:cubicBezTo>
                    <a:pt x="5015" y="1180"/>
                    <a:pt x="5017" y="1156"/>
                    <a:pt x="5033" y="1156"/>
                  </a:cubicBezTo>
                  <a:cubicBezTo>
                    <a:pt x="5042" y="1156"/>
                    <a:pt x="5055" y="1163"/>
                    <a:pt x="5084" y="1179"/>
                  </a:cubicBezTo>
                  <a:cubicBezTo>
                    <a:pt x="5048" y="1096"/>
                    <a:pt x="5132" y="1108"/>
                    <a:pt x="5167" y="1072"/>
                  </a:cubicBezTo>
                  <a:lnTo>
                    <a:pt x="5167" y="1072"/>
                  </a:lnTo>
                  <a:cubicBezTo>
                    <a:pt x="5167" y="1108"/>
                    <a:pt x="5156" y="1132"/>
                    <a:pt x="5120" y="1132"/>
                  </a:cubicBezTo>
                  <a:cubicBezTo>
                    <a:pt x="5129" y="1141"/>
                    <a:pt x="5137" y="1145"/>
                    <a:pt x="5143" y="1145"/>
                  </a:cubicBezTo>
                  <a:cubicBezTo>
                    <a:pt x="5172" y="1145"/>
                    <a:pt x="5175" y="1063"/>
                    <a:pt x="5199" y="1063"/>
                  </a:cubicBezTo>
                  <a:cubicBezTo>
                    <a:pt x="5204" y="1063"/>
                    <a:pt x="5209" y="1066"/>
                    <a:pt x="5215" y="1072"/>
                  </a:cubicBezTo>
                  <a:cubicBezTo>
                    <a:pt x="5205" y="1072"/>
                    <a:pt x="5251" y="1083"/>
                    <a:pt x="5306" y="1083"/>
                  </a:cubicBezTo>
                  <a:cubicBezTo>
                    <a:pt x="5378" y="1083"/>
                    <a:pt x="5465" y="1064"/>
                    <a:pt x="5465" y="977"/>
                  </a:cubicBezTo>
                  <a:cubicBezTo>
                    <a:pt x="5465" y="1013"/>
                    <a:pt x="5465" y="1048"/>
                    <a:pt x="5465" y="1084"/>
                  </a:cubicBezTo>
                  <a:cubicBezTo>
                    <a:pt x="5489" y="1001"/>
                    <a:pt x="5513" y="905"/>
                    <a:pt x="5548" y="822"/>
                  </a:cubicBezTo>
                  <a:cubicBezTo>
                    <a:pt x="5548" y="882"/>
                    <a:pt x="5620" y="1013"/>
                    <a:pt x="5560" y="1072"/>
                  </a:cubicBezTo>
                  <a:cubicBezTo>
                    <a:pt x="5584" y="1072"/>
                    <a:pt x="5608" y="1072"/>
                    <a:pt x="5632" y="1048"/>
                  </a:cubicBezTo>
                  <a:cubicBezTo>
                    <a:pt x="5608" y="1025"/>
                    <a:pt x="5596" y="1001"/>
                    <a:pt x="5596" y="965"/>
                  </a:cubicBezTo>
                  <a:lnTo>
                    <a:pt x="5596" y="965"/>
                  </a:lnTo>
                  <a:cubicBezTo>
                    <a:pt x="5632" y="989"/>
                    <a:pt x="5656" y="1013"/>
                    <a:pt x="5691" y="1036"/>
                  </a:cubicBezTo>
                  <a:cubicBezTo>
                    <a:pt x="5679" y="1001"/>
                    <a:pt x="5679" y="953"/>
                    <a:pt x="5703" y="917"/>
                  </a:cubicBezTo>
                  <a:cubicBezTo>
                    <a:pt x="5703" y="953"/>
                    <a:pt x="5715" y="989"/>
                    <a:pt x="5715" y="1025"/>
                  </a:cubicBezTo>
                  <a:cubicBezTo>
                    <a:pt x="5727" y="989"/>
                    <a:pt x="5739" y="953"/>
                    <a:pt x="5763" y="917"/>
                  </a:cubicBezTo>
                  <a:lnTo>
                    <a:pt x="5763" y="917"/>
                  </a:lnTo>
                  <a:cubicBezTo>
                    <a:pt x="5728" y="969"/>
                    <a:pt x="5768" y="1008"/>
                    <a:pt x="5811" y="1008"/>
                  </a:cubicBezTo>
                  <a:cubicBezTo>
                    <a:pt x="5828" y="1008"/>
                    <a:pt x="5845" y="1002"/>
                    <a:pt x="5858" y="989"/>
                  </a:cubicBezTo>
                  <a:cubicBezTo>
                    <a:pt x="5846" y="989"/>
                    <a:pt x="5834" y="977"/>
                    <a:pt x="5834" y="977"/>
                  </a:cubicBezTo>
                  <a:cubicBezTo>
                    <a:pt x="5906" y="965"/>
                    <a:pt x="5870" y="834"/>
                    <a:pt x="5941" y="810"/>
                  </a:cubicBezTo>
                  <a:lnTo>
                    <a:pt x="5941" y="810"/>
                  </a:lnTo>
                  <a:cubicBezTo>
                    <a:pt x="5929" y="870"/>
                    <a:pt x="5953" y="905"/>
                    <a:pt x="5989" y="941"/>
                  </a:cubicBezTo>
                  <a:cubicBezTo>
                    <a:pt x="6001" y="786"/>
                    <a:pt x="6013" y="655"/>
                    <a:pt x="6120" y="620"/>
                  </a:cubicBezTo>
                  <a:lnTo>
                    <a:pt x="6120" y="620"/>
                  </a:lnTo>
                  <a:cubicBezTo>
                    <a:pt x="6109" y="676"/>
                    <a:pt x="5991" y="956"/>
                    <a:pt x="6059" y="956"/>
                  </a:cubicBezTo>
                  <a:cubicBezTo>
                    <a:pt x="6063" y="956"/>
                    <a:pt x="6067" y="955"/>
                    <a:pt x="6072" y="953"/>
                  </a:cubicBezTo>
                  <a:lnTo>
                    <a:pt x="6072" y="953"/>
                  </a:lnTo>
                  <a:cubicBezTo>
                    <a:pt x="6084" y="977"/>
                    <a:pt x="6072" y="1001"/>
                    <a:pt x="6049" y="1001"/>
                  </a:cubicBezTo>
                  <a:cubicBezTo>
                    <a:pt x="6055" y="1002"/>
                    <a:pt x="6061" y="1003"/>
                    <a:pt x="6068" y="1003"/>
                  </a:cubicBezTo>
                  <a:cubicBezTo>
                    <a:pt x="6131" y="1003"/>
                    <a:pt x="6223" y="955"/>
                    <a:pt x="6191" y="870"/>
                  </a:cubicBezTo>
                  <a:lnTo>
                    <a:pt x="6191" y="870"/>
                  </a:lnTo>
                  <a:cubicBezTo>
                    <a:pt x="6168" y="905"/>
                    <a:pt x="6132" y="929"/>
                    <a:pt x="6108" y="965"/>
                  </a:cubicBezTo>
                  <a:cubicBezTo>
                    <a:pt x="6084" y="894"/>
                    <a:pt x="6132" y="786"/>
                    <a:pt x="6191" y="774"/>
                  </a:cubicBezTo>
                  <a:cubicBezTo>
                    <a:pt x="6203" y="822"/>
                    <a:pt x="6215" y="858"/>
                    <a:pt x="6215" y="894"/>
                  </a:cubicBezTo>
                  <a:cubicBezTo>
                    <a:pt x="6227" y="870"/>
                    <a:pt x="6251" y="858"/>
                    <a:pt x="6275" y="858"/>
                  </a:cubicBezTo>
                  <a:cubicBezTo>
                    <a:pt x="6263" y="870"/>
                    <a:pt x="6263" y="882"/>
                    <a:pt x="6251" y="894"/>
                  </a:cubicBezTo>
                  <a:cubicBezTo>
                    <a:pt x="6259" y="894"/>
                    <a:pt x="6330" y="838"/>
                    <a:pt x="6373" y="838"/>
                  </a:cubicBezTo>
                  <a:cubicBezTo>
                    <a:pt x="6379" y="838"/>
                    <a:pt x="6384" y="839"/>
                    <a:pt x="6389" y="841"/>
                  </a:cubicBezTo>
                  <a:lnTo>
                    <a:pt x="6389" y="841"/>
                  </a:lnTo>
                  <a:cubicBezTo>
                    <a:pt x="6348" y="765"/>
                    <a:pt x="6312" y="645"/>
                    <a:pt x="6322" y="572"/>
                  </a:cubicBezTo>
                  <a:lnTo>
                    <a:pt x="6322" y="572"/>
                  </a:lnTo>
                  <a:cubicBezTo>
                    <a:pt x="6441" y="655"/>
                    <a:pt x="6394" y="715"/>
                    <a:pt x="6465" y="798"/>
                  </a:cubicBezTo>
                  <a:cubicBezTo>
                    <a:pt x="6453" y="763"/>
                    <a:pt x="6572" y="751"/>
                    <a:pt x="6513" y="727"/>
                  </a:cubicBezTo>
                  <a:cubicBezTo>
                    <a:pt x="6572" y="655"/>
                    <a:pt x="6549" y="608"/>
                    <a:pt x="6620" y="536"/>
                  </a:cubicBezTo>
                  <a:cubicBezTo>
                    <a:pt x="6624" y="563"/>
                    <a:pt x="6661" y="572"/>
                    <a:pt x="6705" y="572"/>
                  </a:cubicBezTo>
                  <a:cubicBezTo>
                    <a:pt x="6756" y="572"/>
                    <a:pt x="6817" y="560"/>
                    <a:pt x="6853" y="554"/>
                  </a:cubicBezTo>
                  <a:lnTo>
                    <a:pt x="6853" y="554"/>
                  </a:lnTo>
                  <a:cubicBezTo>
                    <a:pt x="6854" y="560"/>
                    <a:pt x="6856" y="566"/>
                    <a:pt x="6858" y="572"/>
                  </a:cubicBezTo>
                  <a:cubicBezTo>
                    <a:pt x="6860" y="564"/>
                    <a:pt x="6863" y="557"/>
                    <a:pt x="6866" y="551"/>
                  </a:cubicBezTo>
                  <a:lnTo>
                    <a:pt x="6866" y="551"/>
                  </a:lnTo>
                  <a:cubicBezTo>
                    <a:pt x="6862" y="552"/>
                    <a:pt x="6858" y="553"/>
                    <a:pt x="6853" y="554"/>
                  </a:cubicBezTo>
                  <a:lnTo>
                    <a:pt x="6853" y="554"/>
                  </a:lnTo>
                  <a:cubicBezTo>
                    <a:pt x="6826" y="435"/>
                    <a:pt x="6942" y="380"/>
                    <a:pt x="6953" y="380"/>
                  </a:cubicBezTo>
                  <a:cubicBezTo>
                    <a:pt x="6954" y="380"/>
                    <a:pt x="6954" y="381"/>
                    <a:pt x="6953" y="382"/>
                  </a:cubicBezTo>
                  <a:cubicBezTo>
                    <a:pt x="7056" y="358"/>
                    <a:pt x="7054" y="271"/>
                    <a:pt x="7076" y="271"/>
                  </a:cubicBezTo>
                  <a:cubicBezTo>
                    <a:pt x="7087" y="271"/>
                    <a:pt x="7104" y="294"/>
                    <a:pt x="7144" y="358"/>
                  </a:cubicBezTo>
                  <a:cubicBezTo>
                    <a:pt x="7119" y="366"/>
                    <a:pt x="7093" y="375"/>
                    <a:pt x="7068" y="375"/>
                  </a:cubicBezTo>
                  <a:cubicBezTo>
                    <a:pt x="7066" y="375"/>
                    <a:pt x="7064" y="375"/>
                    <a:pt x="7062" y="374"/>
                  </a:cubicBezTo>
                  <a:lnTo>
                    <a:pt x="7062" y="374"/>
                  </a:lnTo>
                  <a:cubicBezTo>
                    <a:pt x="7071" y="378"/>
                    <a:pt x="7078" y="382"/>
                    <a:pt x="7084" y="382"/>
                  </a:cubicBezTo>
                  <a:cubicBezTo>
                    <a:pt x="7072" y="405"/>
                    <a:pt x="7049" y="417"/>
                    <a:pt x="7025" y="417"/>
                  </a:cubicBezTo>
                  <a:cubicBezTo>
                    <a:pt x="7030" y="420"/>
                    <a:pt x="7036" y="421"/>
                    <a:pt x="7045" y="421"/>
                  </a:cubicBezTo>
                  <a:cubicBezTo>
                    <a:pt x="7123" y="421"/>
                    <a:pt x="7340" y="330"/>
                    <a:pt x="7287" y="298"/>
                  </a:cubicBezTo>
                  <a:lnTo>
                    <a:pt x="7287" y="298"/>
                  </a:lnTo>
                  <a:cubicBezTo>
                    <a:pt x="7285" y="301"/>
                    <a:pt x="7283" y="303"/>
                    <a:pt x="7281" y="303"/>
                  </a:cubicBezTo>
                  <a:cubicBezTo>
                    <a:pt x="7262" y="303"/>
                    <a:pt x="7261" y="154"/>
                    <a:pt x="7358" y="143"/>
                  </a:cubicBezTo>
                  <a:cubicBezTo>
                    <a:pt x="7358" y="167"/>
                    <a:pt x="7370" y="179"/>
                    <a:pt x="7382" y="191"/>
                  </a:cubicBezTo>
                  <a:cubicBezTo>
                    <a:pt x="7372" y="186"/>
                    <a:pt x="7364" y="183"/>
                    <a:pt x="7358" y="183"/>
                  </a:cubicBezTo>
                  <a:cubicBezTo>
                    <a:pt x="7352" y="183"/>
                    <a:pt x="7348" y="185"/>
                    <a:pt x="7344" y="189"/>
                  </a:cubicBezTo>
                  <a:lnTo>
                    <a:pt x="7344" y="189"/>
                  </a:lnTo>
                  <a:cubicBezTo>
                    <a:pt x="7347" y="188"/>
                    <a:pt x="7350" y="187"/>
                    <a:pt x="7353" y="187"/>
                  </a:cubicBezTo>
                  <a:cubicBezTo>
                    <a:pt x="7366" y="187"/>
                    <a:pt x="7381" y="194"/>
                    <a:pt x="7394" y="194"/>
                  </a:cubicBezTo>
                  <a:cubicBezTo>
                    <a:pt x="7408" y="194"/>
                    <a:pt x="7418" y="187"/>
                    <a:pt x="7418" y="155"/>
                  </a:cubicBezTo>
                  <a:lnTo>
                    <a:pt x="7418" y="155"/>
                  </a:lnTo>
                  <a:cubicBezTo>
                    <a:pt x="7418" y="156"/>
                    <a:pt x="7418" y="156"/>
                    <a:pt x="7417" y="156"/>
                  </a:cubicBezTo>
                  <a:cubicBezTo>
                    <a:pt x="7412" y="156"/>
                    <a:pt x="7351" y="36"/>
                    <a:pt x="7453" y="24"/>
                  </a:cubicBezTo>
                  <a:cubicBezTo>
                    <a:pt x="7442" y="12"/>
                    <a:pt x="7430" y="1"/>
                    <a:pt x="7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657750" y="2165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0"/>
                    <a:pt x="1" y="12"/>
                    <a:pt x="13" y="24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615200" y="2170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701225" y="215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0" y="12"/>
                    <a:pt x="24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722850" y="21372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8" y="1"/>
                  </a:moveTo>
                  <a:cubicBezTo>
                    <a:pt x="2" y="1"/>
                    <a:pt x="1" y="6"/>
                    <a:pt x="21" y="12"/>
                  </a:cubicBezTo>
                  <a:lnTo>
                    <a:pt x="21" y="12"/>
                  </a:lnTo>
                  <a:cubicBezTo>
                    <a:pt x="23" y="13"/>
                    <a:pt x="25" y="14"/>
                    <a:pt x="28" y="14"/>
                  </a:cubicBezTo>
                  <a:cubicBezTo>
                    <a:pt x="23" y="4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731525" y="21390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0" y="0"/>
                  </a:moveTo>
                  <a:cubicBezTo>
                    <a:pt x="15" y="0"/>
                    <a:pt x="0" y="24"/>
                    <a:pt x="13" y="26"/>
                  </a:cubicBezTo>
                  <a:lnTo>
                    <a:pt x="13" y="26"/>
                  </a:lnTo>
                  <a:cubicBezTo>
                    <a:pt x="13" y="27"/>
                    <a:pt x="14" y="27"/>
                    <a:pt x="15" y="27"/>
                  </a:cubicBezTo>
                  <a:cubicBezTo>
                    <a:pt x="19" y="23"/>
                    <a:pt x="19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17" y="21"/>
                  </a:lnTo>
                  <a:cubicBezTo>
                    <a:pt x="22" y="6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725325" y="2138750"/>
              <a:ext cx="1225" cy="1400"/>
            </a:xfrm>
            <a:custGeom>
              <a:rect b="b" l="l" r="r" t="t"/>
              <a:pathLst>
                <a:path extrusionOk="0" h="56" w="49">
                  <a:moveTo>
                    <a:pt x="26" y="0"/>
                  </a:moveTo>
                  <a:cubicBezTo>
                    <a:pt x="24" y="0"/>
                    <a:pt x="18" y="10"/>
                    <a:pt x="1" y="38"/>
                  </a:cubicBezTo>
                  <a:cubicBezTo>
                    <a:pt x="7" y="50"/>
                    <a:pt x="13" y="56"/>
                    <a:pt x="20" y="56"/>
                  </a:cubicBezTo>
                  <a:cubicBezTo>
                    <a:pt x="27" y="56"/>
                    <a:pt x="36" y="50"/>
                    <a:pt x="48" y="38"/>
                  </a:cubicBezTo>
                  <a:cubicBezTo>
                    <a:pt x="44" y="38"/>
                    <a:pt x="39" y="39"/>
                    <a:pt x="37" y="41"/>
                  </a:cubicBezTo>
                  <a:lnTo>
                    <a:pt x="37" y="41"/>
                  </a:lnTo>
                  <a:cubicBezTo>
                    <a:pt x="36" y="41"/>
                    <a:pt x="35" y="41"/>
                    <a:pt x="35" y="41"/>
                  </a:cubicBezTo>
                  <a:cubicBezTo>
                    <a:pt x="12" y="4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726525" y="213912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6" y="1"/>
                  </a:moveTo>
                  <a:cubicBezTo>
                    <a:pt x="13" y="1"/>
                    <a:pt x="11" y="6"/>
                    <a:pt x="7" y="12"/>
                  </a:cubicBezTo>
                  <a:lnTo>
                    <a:pt x="7" y="12"/>
                  </a:lnTo>
                  <a:cubicBezTo>
                    <a:pt x="12" y="11"/>
                    <a:pt x="18" y="11"/>
                    <a:pt x="24" y="11"/>
                  </a:cubicBezTo>
                  <a:cubicBezTo>
                    <a:pt x="20" y="3"/>
                    <a:pt x="18" y="1"/>
                    <a:pt x="16" y="1"/>
                  </a:cubicBezTo>
                  <a:close/>
                  <a:moveTo>
                    <a:pt x="7" y="12"/>
                  </a:moveTo>
                  <a:cubicBezTo>
                    <a:pt x="3" y="14"/>
                    <a:pt x="0" y="17"/>
                    <a:pt x="0" y="23"/>
                  </a:cubicBezTo>
                  <a:cubicBezTo>
                    <a:pt x="3" y="20"/>
                    <a:pt x="5" y="1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718325" y="2139125"/>
              <a:ext cx="1050" cy="1450"/>
            </a:xfrm>
            <a:custGeom>
              <a:rect b="b" l="l" r="r" t="t"/>
              <a:pathLst>
                <a:path extrusionOk="0" h="58" w="42">
                  <a:moveTo>
                    <a:pt x="28" y="0"/>
                  </a:moveTo>
                  <a:cubicBezTo>
                    <a:pt x="20" y="0"/>
                    <a:pt x="0" y="57"/>
                    <a:pt x="15" y="57"/>
                  </a:cubicBezTo>
                  <a:cubicBezTo>
                    <a:pt x="18" y="57"/>
                    <a:pt x="23" y="54"/>
                    <a:pt x="31" y="46"/>
                  </a:cubicBezTo>
                  <a:cubicBezTo>
                    <a:pt x="41" y="46"/>
                    <a:pt x="33" y="9"/>
                    <a:pt x="31" y="9"/>
                  </a:cubicBezTo>
                  <a:lnTo>
                    <a:pt x="31" y="9"/>
                  </a:lnTo>
                  <a:cubicBezTo>
                    <a:pt x="31" y="9"/>
                    <a:pt x="31" y="9"/>
                    <a:pt x="31" y="11"/>
                  </a:cubicBezTo>
                  <a:cubicBezTo>
                    <a:pt x="31" y="3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725625" y="21411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24" y="24"/>
                    <a:pt x="3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722175" y="2143075"/>
              <a:ext cx="1150" cy="500"/>
            </a:xfrm>
            <a:custGeom>
              <a:rect b="b" l="l" r="r" t="t"/>
              <a:pathLst>
                <a:path extrusionOk="0" h="20" w="46">
                  <a:moveTo>
                    <a:pt x="40" y="1"/>
                  </a:moveTo>
                  <a:cubicBezTo>
                    <a:pt x="33" y="1"/>
                    <a:pt x="0" y="12"/>
                    <a:pt x="8" y="19"/>
                  </a:cubicBezTo>
                  <a:cubicBezTo>
                    <a:pt x="40" y="5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723250" y="2142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5"/>
                  </a:cubicBezTo>
                  <a:cubicBezTo>
                    <a:pt x="12" y="13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724600" y="2142825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3" y="1"/>
                  </a:moveTo>
                  <a:cubicBezTo>
                    <a:pt x="30" y="1"/>
                    <a:pt x="0" y="22"/>
                    <a:pt x="3" y="22"/>
                  </a:cubicBezTo>
                  <a:cubicBezTo>
                    <a:pt x="4" y="22"/>
                    <a:pt x="11" y="18"/>
                    <a:pt x="30" y="6"/>
                  </a:cubicBezTo>
                  <a:cubicBezTo>
                    <a:pt x="33" y="2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712225" y="21475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1" y="1"/>
                  </a:moveTo>
                  <a:cubicBezTo>
                    <a:pt x="28" y="1"/>
                    <a:pt x="19" y="3"/>
                    <a:pt x="1" y="9"/>
                  </a:cubicBezTo>
                  <a:cubicBezTo>
                    <a:pt x="1" y="11"/>
                    <a:pt x="2" y="12"/>
                    <a:pt x="5" y="12"/>
                  </a:cubicBezTo>
                  <a:cubicBezTo>
                    <a:pt x="15" y="12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716400" y="21477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24"/>
                    <a:pt x="0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713450" y="2150100"/>
              <a:ext cx="1775" cy="1075"/>
            </a:xfrm>
            <a:custGeom>
              <a:rect b="b" l="l" r="r" t="t"/>
              <a:pathLst>
                <a:path extrusionOk="0" h="43" w="71">
                  <a:moveTo>
                    <a:pt x="23" y="0"/>
                  </a:moveTo>
                  <a:cubicBezTo>
                    <a:pt x="23" y="10"/>
                    <a:pt x="0" y="43"/>
                    <a:pt x="16" y="43"/>
                  </a:cubicBezTo>
                  <a:cubicBezTo>
                    <a:pt x="20" y="43"/>
                    <a:pt x="26" y="41"/>
                    <a:pt x="35" y="36"/>
                  </a:cubicBezTo>
                  <a:cubicBezTo>
                    <a:pt x="35" y="24"/>
                    <a:pt x="71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699125" y="21518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1" y="1"/>
                  </a:moveTo>
                  <a:cubicBezTo>
                    <a:pt x="1" y="25"/>
                    <a:pt x="13" y="48"/>
                    <a:pt x="25" y="84"/>
                  </a:cubicBezTo>
                  <a:cubicBezTo>
                    <a:pt x="25" y="8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686875" y="2160875"/>
              <a:ext cx="1950" cy="1750"/>
            </a:xfrm>
            <a:custGeom>
              <a:rect b="b" l="l" r="r" t="t"/>
              <a:pathLst>
                <a:path extrusionOk="0" h="70" w="78">
                  <a:moveTo>
                    <a:pt x="43" y="0"/>
                  </a:moveTo>
                  <a:cubicBezTo>
                    <a:pt x="21" y="0"/>
                    <a:pt x="0" y="17"/>
                    <a:pt x="27" y="69"/>
                  </a:cubicBezTo>
                  <a:cubicBezTo>
                    <a:pt x="70" y="69"/>
                    <a:pt x="34" y="20"/>
                    <a:pt x="63" y="20"/>
                  </a:cubicBezTo>
                  <a:cubicBezTo>
                    <a:pt x="66" y="20"/>
                    <a:pt x="70" y="21"/>
                    <a:pt x="74" y="22"/>
                  </a:cubicBezTo>
                  <a:cubicBezTo>
                    <a:pt x="78" y="14"/>
                    <a:pt x="75" y="10"/>
                    <a:pt x="70" y="9"/>
                  </a:cubicBezTo>
                  <a:lnTo>
                    <a:pt x="70" y="9"/>
                  </a:lnTo>
                  <a:cubicBezTo>
                    <a:pt x="64" y="4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540825" y="2146375"/>
              <a:ext cx="275" cy="775"/>
            </a:xfrm>
            <a:custGeom>
              <a:rect b="b" l="l" r="r" t="t"/>
              <a:pathLst>
                <a:path extrusionOk="0" h="31" w="11">
                  <a:moveTo>
                    <a:pt x="2" y="1"/>
                  </a:moveTo>
                  <a:cubicBezTo>
                    <a:pt x="0" y="1"/>
                    <a:pt x="3" y="23"/>
                    <a:pt x="11" y="30"/>
                  </a:cubicBezTo>
                  <a:cubicBezTo>
                    <a:pt x="6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539450" y="21469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1"/>
                    <a:pt x="6" y="43"/>
                  </a:cubicBezTo>
                  <a:cubicBezTo>
                    <a:pt x="6" y="2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640725" y="21712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9" y="0"/>
                  </a:moveTo>
                  <a:cubicBezTo>
                    <a:pt x="1" y="0"/>
                    <a:pt x="3" y="11"/>
                    <a:pt x="27" y="11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630500" y="217032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6" y="17"/>
                    <a:pt x="19" y="37"/>
                  </a:cubicBezTo>
                  <a:cubicBezTo>
                    <a:pt x="9" y="1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621750" y="2172350"/>
              <a:ext cx="1200" cy="700"/>
            </a:xfrm>
            <a:custGeom>
              <a:rect b="b" l="l" r="r" t="t"/>
              <a:pathLst>
                <a:path extrusionOk="0" h="28" w="48">
                  <a:moveTo>
                    <a:pt x="7" y="1"/>
                  </a:moveTo>
                  <a:cubicBezTo>
                    <a:pt x="3" y="1"/>
                    <a:pt x="0" y="7"/>
                    <a:pt x="0" y="27"/>
                  </a:cubicBezTo>
                  <a:cubicBezTo>
                    <a:pt x="15" y="27"/>
                    <a:pt x="26" y="22"/>
                    <a:pt x="34" y="22"/>
                  </a:cubicBezTo>
                  <a:lnTo>
                    <a:pt x="34" y="22"/>
                  </a:lnTo>
                  <a:cubicBezTo>
                    <a:pt x="23" y="14"/>
                    <a:pt x="14" y="1"/>
                    <a:pt x="7" y="1"/>
                  </a:cubicBezTo>
                  <a:close/>
                  <a:moveTo>
                    <a:pt x="36" y="22"/>
                  </a:moveTo>
                  <a:cubicBezTo>
                    <a:pt x="35" y="22"/>
                    <a:pt x="35" y="22"/>
                    <a:pt x="34" y="22"/>
                  </a:cubicBezTo>
                  <a:lnTo>
                    <a:pt x="34" y="22"/>
                  </a:lnTo>
                  <a:cubicBezTo>
                    <a:pt x="39" y="25"/>
                    <a:pt x="43" y="27"/>
                    <a:pt x="48" y="27"/>
                  </a:cubicBezTo>
                  <a:cubicBezTo>
                    <a:pt x="44" y="23"/>
                    <a:pt x="40" y="22"/>
                    <a:pt x="36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740500" y="1903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13"/>
                    <a:pt x="13" y="49"/>
                    <a:pt x="13" y="49"/>
                  </a:cubicBezTo>
                  <a:cubicBezTo>
                    <a:pt x="25" y="49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733075" y="19066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12" y="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728000" y="1906325"/>
              <a:ext cx="3900" cy="1275"/>
            </a:xfrm>
            <a:custGeom>
              <a:rect b="b" l="l" r="r" t="t"/>
              <a:pathLst>
                <a:path extrusionOk="0" h="51" w="156">
                  <a:moveTo>
                    <a:pt x="156" y="0"/>
                  </a:moveTo>
                  <a:lnTo>
                    <a:pt x="156" y="0"/>
                  </a:lnTo>
                  <a:cubicBezTo>
                    <a:pt x="121" y="18"/>
                    <a:pt x="86" y="29"/>
                    <a:pt x="46" y="29"/>
                  </a:cubicBezTo>
                  <a:cubicBezTo>
                    <a:pt x="32" y="29"/>
                    <a:pt x="17" y="27"/>
                    <a:pt x="1" y="24"/>
                  </a:cubicBezTo>
                  <a:lnTo>
                    <a:pt x="1" y="24"/>
                  </a:lnTo>
                  <a:cubicBezTo>
                    <a:pt x="9" y="45"/>
                    <a:pt x="23" y="51"/>
                    <a:pt x="39" y="51"/>
                  </a:cubicBezTo>
                  <a:cubicBezTo>
                    <a:pt x="65" y="51"/>
                    <a:pt x="97" y="34"/>
                    <a:pt x="121" y="34"/>
                  </a:cubicBezTo>
                  <a:cubicBezTo>
                    <a:pt x="125" y="34"/>
                    <a:pt x="128" y="35"/>
                    <a:pt x="132" y="36"/>
                  </a:cubicBezTo>
                  <a:cubicBezTo>
                    <a:pt x="132" y="39"/>
                    <a:pt x="133" y="40"/>
                    <a:pt x="135" y="40"/>
                  </a:cubicBezTo>
                  <a:cubicBezTo>
                    <a:pt x="142" y="40"/>
                    <a:pt x="156" y="27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724300" y="1903650"/>
              <a:ext cx="1300" cy="350"/>
            </a:xfrm>
            <a:custGeom>
              <a:rect b="b" l="l" r="r" t="t"/>
              <a:pathLst>
                <a:path extrusionOk="0" h="14" w="52">
                  <a:moveTo>
                    <a:pt x="42" y="0"/>
                  </a:moveTo>
                  <a:lnTo>
                    <a:pt x="42" y="0"/>
                  </a:lnTo>
                  <a:cubicBezTo>
                    <a:pt x="0" y="7"/>
                    <a:pt x="15" y="14"/>
                    <a:pt x="30" y="14"/>
                  </a:cubicBezTo>
                  <a:cubicBezTo>
                    <a:pt x="40" y="14"/>
                    <a:pt x="52" y="1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725225" y="19035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1"/>
                  </a:moveTo>
                  <a:cubicBezTo>
                    <a:pt x="2" y="1"/>
                    <a:pt x="1" y="2"/>
                    <a:pt x="5" y="6"/>
                  </a:cubicBezTo>
                  <a:cubicBezTo>
                    <a:pt x="21" y="6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722050" y="1902825"/>
              <a:ext cx="1225" cy="1425"/>
            </a:xfrm>
            <a:custGeom>
              <a:rect b="b" l="l" r="r" t="t"/>
              <a:pathLst>
                <a:path extrusionOk="0" h="57" w="49">
                  <a:moveTo>
                    <a:pt x="12" y="0"/>
                  </a:moveTo>
                  <a:cubicBezTo>
                    <a:pt x="6" y="0"/>
                    <a:pt x="1" y="6"/>
                    <a:pt x="1" y="21"/>
                  </a:cubicBezTo>
                  <a:cubicBezTo>
                    <a:pt x="1" y="48"/>
                    <a:pt x="6" y="56"/>
                    <a:pt x="13" y="56"/>
                  </a:cubicBezTo>
                  <a:cubicBezTo>
                    <a:pt x="24" y="56"/>
                    <a:pt x="41" y="33"/>
                    <a:pt x="48" y="33"/>
                  </a:cubicBezTo>
                  <a:cubicBezTo>
                    <a:pt x="48" y="25"/>
                    <a:pt x="2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721450" y="1904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7" y="1"/>
                  </a:moveTo>
                  <a:cubicBezTo>
                    <a:pt x="13" y="1"/>
                    <a:pt x="7" y="4"/>
                    <a:pt x="1" y="10"/>
                  </a:cubicBezTo>
                  <a:lnTo>
                    <a:pt x="25" y="10"/>
                  </a:ln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722200" y="19048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1"/>
                  </a:moveTo>
                  <a:lnTo>
                    <a:pt x="7" y="1"/>
                  </a:lnTo>
                  <a:cubicBezTo>
                    <a:pt x="2" y="15"/>
                    <a:pt x="1" y="19"/>
                    <a:pt x="1" y="19"/>
                  </a:cubicBezTo>
                  <a:cubicBezTo>
                    <a:pt x="2" y="19"/>
                    <a:pt x="7" y="8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2723550" y="1904775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18" y="1"/>
                  </a:moveTo>
                  <a:cubicBezTo>
                    <a:pt x="13" y="1"/>
                    <a:pt x="7" y="1"/>
                    <a:pt x="0" y="3"/>
                  </a:cubicBezTo>
                  <a:cubicBezTo>
                    <a:pt x="12" y="15"/>
                    <a:pt x="36" y="26"/>
                    <a:pt x="12" y="38"/>
                  </a:cubicBezTo>
                  <a:cubicBezTo>
                    <a:pt x="65" y="38"/>
                    <a:pt x="61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727850" y="19084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43" y="1"/>
                  </a:moveTo>
                  <a:cubicBezTo>
                    <a:pt x="7" y="12"/>
                    <a:pt x="1" y="18"/>
                    <a:pt x="7" y="18"/>
                  </a:cubicBezTo>
                  <a:cubicBezTo>
                    <a:pt x="13" y="18"/>
                    <a:pt x="31" y="1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17000" y="1903350"/>
              <a:ext cx="150" cy="1275"/>
            </a:xfrm>
            <a:custGeom>
              <a:rect b="b" l="l" r="r" t="t"/>
              <a:pathLst>
                <a:path extrusionOk="0" h="51" w="6">
                  <a:moveTo>
                    <a:pt x="0" y="0"/>
                  </a:moveTo>
                  <a:cubicBezTo>
                    <a:pt x="0" y="8"/>
                    <a:pt x="5" y="50"/>
                    <a:pt x="6" y="50"/>
                  </a:cubicBezTo>
                  <a:cubicBezTo>
                    <a:pt x="6" y="50"/>
                    <a:pt x="4" y="3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716400" y="1904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lnTo>
                    <a:pt x="0" y="25"/>
                  </a:lnTo>
                  <a:cubicBezTo>
                    <a:pt x="36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721150" y="1905725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49" y="12"/>
                    <a:pt x="25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713125" y="1902450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36" y="0"/>
                  </a:moveTo>
                  <a:cubicBezTo>
                    <a:pt x="24" y="24"/>
                    <a:pt x="12" y="36"/>
                    <a:pt x="0" y="48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709250" y="1902275"/>
              <a:ext cx="2300" cy="1100"/>
            </a:xfrm>
            <a:custGeom>
              <a:rect b="b" l="l" r="r" t="t"/>
              <a:pathLst>
                <a:path extrusionOk="0" h="44" w="92">
                  <a:moveTo>
                    <a:pt x="70" y="1"/>
                  </a:moveTo>
                  <a:cubicBezTo>
                    <a:pt x="50" y="1"/>
                    <a:pt x="14" y="18"/>
                    <a:pt x="1" y="31"/>
                  </a:cubicBezTo>
                  <a:cubicBezTo>
                    <a:pt x="25" y="43"/>
                    <a:pt x="48" y="43"/>
                    <a:pt x="72" y="43"/>
                  </a:cubicBezTo>
                  <a:cubicBezTo>
                    <a:pt x="78" y="38"/>
                    <a:pt x="79" y="34"/>
                    <a:pt x="79" y="32"/>
                  </a:cubicBezTo>
                  <a:lnTo>
                    <a:pt x="79" y="32"/>
                  </a:lnTo>
                  <a:cubicBezTo>
                    <a:pt x="91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714125" y="1904000"/>
              <a:ext cx="800" cy="1150"/>
            </a:xfrm>
            <a:custGeom>
              <a:rect b="b" l="l" r="r" t="t"/>
              <a:pathLst>
                <a:path extrusionOk="0" h="46" w="32">
                  <a:moveTo>
                    <a:pt x="7" y="0"/>
                  </a:moveTo>
                  <a:cubicBezTo>
                    <a:pt x="1" y="0"/>
                    <a:pt x="9" y="38"/>
                    <a:pt x="32" y="46"/>
                  </a:cubicBezTo>
                  <a:cubicBezTo>
                    <a:pt x="19" y="12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713550" y="19050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1" y="0"/>
                    <a:pt x="35" y="6"/>
                    <a:pt x="43" y="6"/>
                  </a:cubicBezTo>
                  <a:cubicBezTo>
                    <a:pt x="15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717300" y="1906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48" y="24"/>
                    <a:pt x="0" y="48"/>
                    <a:pt x="48" y="72"/>
                  </a:cubicBezTo>
                  <a:cubicBezTo>
                    <a:pt x="60" y="48"/>
                    <a:pt x="3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715700" y="1905425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8" y="0"/>
                  </a:moveTo>
                  <a:lnTo>
                    <a:pt x="28" y="0"/>
                  </a:lnTo>
                  <a:cubicBezTo>
                    <a:pt x="14" y="15"/>
                    <a:pt x="0" y="33"/>
                    <a:pt x="1" y="33"/>
                  </a:cubicBezTo>
                  <a:cubicBezTo>
                    <a:pt x="2" y="33"/>
                    <a:pt x="9" y="25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714975" y="19060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2" y="0"/>
                  </a:move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7" y="9"/>
                    <a:pt x="16" y="6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708650" y="1904525"/>
              <a:ext cx="2625" cy="1025"/>
            </a:xfrm>
            <a:custGeom>
              <a:rect b="b" l="l" r="r" t="t"/>
              <a:pathLst>
                <a:path extrusionOk="0" h="41" w="105">
                  <a:moveTo>
                    <a:pt x="60" y="1"/>
                  </a:moveTo>
                  <a:cubicBezTo>
                    <a:pt x="37" y="13"/>
                    <a:pt x="25" y="25"/>
                    <a:pt x="1" y="25"/>
                  </a:cubicBezTo>
                  <a:cubicBezTo>
                    <a:pt x="40" y="36"/>
                    <a:pt x="63" y="41"/>
                    <a:pt x="75" y="41"/>
                  </a:cubicBezTo>
                  <a:cubicBezTo>
                    <a:pt x="105" y="41"/>
                    <a:pt x="81" y="18"/>
                    <a:pt x="68" y="7"/>
                  </a:cubicBezTo>
                  <a:lnTo>
                    <a:pt x="68" y="7"/>
                  </a:lnTo>
                  <a:cubicBezTo>
                    <a:pt x="70" y="4"/>
                    <a:pt x="6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712225" y="1904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70360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710450" y="190550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33" y="1"/>
                  </a:moveTo>
                  <a:cubicBezTo>
                    <a:pt x="27" y="1"/>
                    <a:pt x="16" y="3"/>
                    <a:pt x="0" y="9"/>
                  </a:cubicBezTo>
                  <a:cubicBezTo>
                    <a:pt x="7" y="11"/>
                    <a:pt x="14" y="12"/>
                    <a:pt x="19" y="12"/>
                  </a:cubicBezTo>
                  <a:cubicBezTo>
                    <a:pt x="40" y="12"/>
                    <a:pt x="47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706875" y="1904150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12" y="16"/>
                    <a:pt x="24" y="16"/>
                    <a:pt x="36" y="28"/>
                  </a:cubicBezTo>
                  <a:cubicBezTo>
                    <a:pt x="27" y="1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711925" y="1904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711250" y="19048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28" y="1"/>
                  </a:moveTo>
                  <a:cubicBezTo>
                    <a:pt x="1" y="17"/>
                    <a:pt x="1" y="23"/>
                    <a:pt x="8" y="23"/>
                  </a:cubicBezTo>
                  <a:cubicBezTo>
                    <a:pt x="16" y="23"/>
                    <a:pt x="34" y="14"/>
                    <a:pt x="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703600" y="1904075"/>
              <a:ext cx="2525" cy="1400"/>
            </a:xfrm>
            <a:custGeom>
              <a:rect b="b" l="l" r="r" t="t"/>
              <a:pathLst>
                <a:path extrusionOk="0" h="56" w="101">
                  <a:moveTo>
                    <a:pt x="35" y="0"/>
                  </a:moveTo>
                  <a:cubicBezTo>
                    <a:pt x="21" y="0"/>
                    <a:pt x="7" y="11"/>
                    <a:pt x="0" y="43"/>
                  </a:cubicBezTo>
                  <a:cubicBezTo>
                    <a:pt x="12" y="43"/>
                    <a:pt x="84" y="54"/>
                    <a:pt x="72" y="54"/>
                  </a:cubicBezTo>
                  <a:cubicBezTo>
                    <a:pt x="74" y="55"/>
                    <a:pt x="76" y="55"/>
                    <a:pt x="77" y="55"/>
                  </a:cubicBezTo>
                  <a:cubicBezTo>
                    <a:pt x="101" y="55"/>
                    <a:pt x="66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705975" y="1904775"/>
              <a:ext cx="2700" cy="2750"/>
            </a:xfrm>
            <a:custGeom>
              <a:rect b="b" l="l" r="r" t="t"/>
              <a:pathLst>
                <a:path extrusionOk="0" h="110" w="108">
                  <a:moveTo>
                    <a:pt x="76" y="1"/>
                  </a:moveTo>
                  <a:cubicBezTo>
                    <a:pt x="76" y="1"/>
                    <a:pt x="77" y="4"/>
                    <a:pt x="72" y="15"/>
                  </a:cubicBezTo>
                  <a:cubicBezTo>
                    <a:pt x="72" y="15"/>
                    <a:pt x="68" y="7"/>
                    <a:pt x="54" y="7"/>
                  </a:cubicBezTo>
                  <a:cubicBezTo>
                    <a:pt x="43" y="7"/>
                    <a:pt x="26" y="11"/>
                    <a:pt x="1" y="26"/>
                  </a:cubicBezTo>
                  <a:lnTo>
                    <a:pt x="72" y="26"/>
                  </a:lnTo>
                  <a:cubicBezTo>
                    <a:pt x="49" y="26"/>
                    <a:pt x="51" y="41"/>
                    <a:pt x="58" y="42"/>
                  </a:cubicBezTo>
                  <a:lnTo>
                    <a:pt x="58" y="42"/>
                  </a:lnTo>
                  <a:cubicBezTo>
                    <a:pt x="62" y="37"/>
                    <a:pt x="67" y="32"/>
                    <a:pt x="72" y="26"/>
                  </a:cubicBezTo>
                  <a:lnTo>
                    <a:pt x="72" y="26"/>
                  </a:lnTo>
                  <a:cubicBezTo>
                    <a:pt x="68" y="38"/>
                    <a:pt x="63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lnTo>
                    <a:pt x="58" y="42"/>
                  </a:lnTo>
                  <a:cubicBezTo>
                    <a:pt x="44" y="61"/>
                    <a:pt x="36" y="82"/>
                    <a:pt x="36" y="110"/>
                  </a:cubicBezTo>
                  <a:cubicBezTo>
                    <a:pt x="72" y="110"/>
                    <a:pt x="84" y="86"/>
                    <a:pt x="108" y="62"/>
                  </a:cubicBezTo>
                  <a:lnTo>
                    <a:pt x="108" y="62"/>
                  </a:lnTo>
                  <a:cubicBezTo>
                    <a:pt x="103" y="63"/>
                    <a:pt x="98" y="64"/>
                    <a:pt x="94" y="64"/>
                  </a:cubicBezTo>
                  <a:cubicBezTo>
                    <a:pt x="61" y="64"/>
                    <a:pt x="65" y="25"/>
                    <a:pt x="108" y="15"/>
                  </a:cubicBezTo>
                  <a:cubicBezTo>
                    <a:pt x="80" y="8"/>
                    <a:pt x="7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717000" y="1909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715450" y="1907200"/>
              <a:ext cx="2450" cy="2425"/>
            </a:xfrm>
            <a:custGeom>
              <a:rect b="b" l="l" r="r" t="t"/>
              <a:pathLst>
                <a:path extrusionOk="0" h="97" w="98">
                  <a:moveTo>
                    <a:pt x="3" y="1"/>
                  </a:moveTo>
                  <a:cubicBezTo>
                    <a:pt x="1" y="3"/>
                    <a:pt x="2" y="6"/>
                    <a:pt x="5" y="9"/>
                  </a:cubicBezTo>
                  <a:lnTo>
                    <a:pt x="5" y="9"/>
                  </a:lnTo>
                  <a:cubicBezTo>
                    <a:pt x="4" y="7"/>
                    <a:pt x="4" y="4"/>
                    <a:pt x="3" y="1"/>
                  </a:cubicBezTo>
                  <a:close/>
                  <a:moveTo>
                    <a:pt x="5" y="9"/>
                  </a:moveTo>
                  <a:cubicBezTo>
                    <a:pt x="24" y="68"/>
                    <a:pt x="39" y="81"/>
                    <a:pt x="51" y="81"/>
                  </a:cubicBezTo>
                  <a:cubicBezTo>
                    <a:pt x="59" y="81"/>
                    <a:pt x="66" y="73"/>
                    <a:pt x="70" y="73"/>
                  </a:cubicBezTo>
                  <a:cubicBezTo>
                    <a:pt x="73" y="73"/>
                    <a:pt x="74" y="78"/>
                    <a:pt x="74" y="96"/>
                  </a:cubicBezTo>
                  <a:cubicBezTo>
                    <a:pt x="98" y="84"/>
                    <a:pt x="98" y="73"/>
                    <a:pt x="75" y="49"/>
                  </a:cubicBezTo>
                  <a:lnTo>
                    <a:pt x="75" y="49"/>
                  </a:lnTo>
                  <a:cubicBezTo>
                    <a:pt x="77" y="50"/>
                    <a:pt x="77" y="50"/>
                    <a:pt x="78" y="50"/>
                  </a:cubicBezTo>
                  <a:cubicBezTo>
                    <a:pt x="78" y="50"/>
                    <a:pt x="77" y="50"/>
                    <a:pt x="74" y="49"/>
                  </a:cubicBezTo>
                  <a:lnTo>
                    <a:pt x="74" y="49"/>
                  </a:lnTo>
                  <a:cubicBezTo>
                    <a:pt x="74" y="49"/>
                    <a:pt x="75" y="49"/>
                    <a:pt x="75" y="49"/>
                  </a:cubicBezTo>
                  <a:lnTo>
                    <a:pt x="75" y="49"/>
                  </a:lnTo>
                  <a:cubicBezTo>
                    <a:pt x="64" y="45"/>
                    <a:pt x="18" y="23"/>
                    <a:pt x="5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710450" y="19075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24" y="13"/>
                    <a:pt x="0" y="25"/>
                  </a:cubicBezTo>
                  <a:cubicBezTo>
                    <a:pt x="12" y="25"/>
                    <a:pt x="24" y="37"/>
                    <a:pt x="36" y="48"/>
                  </a:cubicBezTo>
                  <a:cubicBezTo>
                    <a:pt x="48" y="25"/>
                    <a:pt x="60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702700" y="19036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24"/>
                    <a:pt x="13" y="36"/>
                    <a:pt x="1" y="60"/>
                  </a:cubicBezTo>
                  <a:cubicBezTo>
                    <a:pt x="25" y="48"/>
                    <a:pt x="25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700975" y="19039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0" y="1"/>
                  </a:moveTo>
                  <a:lnTo>
                    <a:pt x="10" y="1"/>
                  </a:lnTo>
                  <a:cubicBezTo>
                    <a:pt x="4" y="20"/>
                    <a:pt x="1" y="32"/>
                    <a:pt x="1" y="32"/>
                  </a:cubicBezTo>
                  <a:cubicBezTo>
                    <a:pt x="2" y="32"/>
                    <a:pt x="5" y="23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586925" y="191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648525" y="1903825"/>
              <a:ext cx="1525" cy="1025"/>
            </a:xfrm>
            <a:custGeom>
              <a:rect b="b" l="l" r="r" t="t"/>
              <a:pathLst>
                <a:path extrusionOk="0" h="41" w="61">
                  <a:moveTo>
                    <a:pt x="18" y="0"/>
                  </a:moveTo>
                  <a:cubicBezTo>
                    <a:pt x="13" y="0"/>
                    <a:pt x="7" y="2"/>
                    <a:pt x="1" y="5"/>
                  </a:cubicBezTo>
                  <a:cubicBezTo>
                    <a:pt x="1" y="29"/>
                    <a:pt x="7" y="32"/>
                    <a:pt x="17" y="32"/>
                  </a:cubicBezTo>
                  <a:cubicBezTo>
                    <a:pt x="21" y="32"/>
                    <a:pt x="25" y="31"/>
                    <a:pt x="29" y="31"/>
                  </a:cubicBezTo>
                  <a:cubicBezTo>
                    <a:pt x="35" y="31"/>
                    <a:pt x="42" y="32"/>
                    <a:pt x="49" y="35"/>
                  </a:cubicBezTo>
                  <a:lnTo>
                    <a:pt x="49" y="35"/>
                  </a:lnTo>
                  <a:cubicBezTo>
                    <a:pt x="52" y="38"/>
                    <a:pt x="56" y="41"/>
                    <a:pt x="60" y="41"/>
                  </a:cubicBezTo>
                  <a:cubicBezTo>
                    <a:pt x="51" y="14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615000" y="19099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6" y="14"/>
                    <a:pt x="1" y="28"/>
                    <a:pt x="3" y="28"/>
                  </a:cubicBezTo>
                  <a:cubicBezTo>
                    <a:pt x="4" y="28"/>
                    <a:pt x="10" y="2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564300" y="19161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678300" y="1904525"/>
              <a:ext cx="1500" cy="1000"/>
            </a:xfrm>
            <a:custGeom>
              <a:rect b="b" l="l" r="r" t="t"/>
              <a:pathLst>
                <a:path extrusionOk="0" h="40" w="60">
                  <a:moveTo>
                    <a:pt x="0" y="1"/>
                  </a:moveTo>
                  <a:cubicBezTo>
                    <a:pt x="25" y="17"/>
                    <a:pt x="44" y="40"/>
                    <a:pt x="54" y="40"/>
                  </a:cubicBezTo>
                  <a:cubicBezTo>
                    <a:pt x="58" y="40"/>
                    <a:pt x="60" y="35"/>
                    <a:pt x="60" y="25"/>
                  </a:cubicBezTo>
                  <a:cubicBezTo>
                    <a:pt x="36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2584525" y="1905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676800" y="19040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1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lnTo>
                    <a:pt x="1" y="19"/>
                  </a:lnTo>
                  <a:cubicBezTo>
                    <a:pt x="1" y="20"/>
                    <a:pt x="1" y="21"/>
                    <a:pt x="2" y="21"/>
                  </a:cubicBezTo>
                  <a:lnTo>
                    <a:pt x="2" y="21"/>
                  </a:lnTo>
                  <a:cubicBezTo>
                    <a:pt x="8" y="31"/>
                    <a:pt x="17" y="37"/>
                    <a:pt x="26" y="37"/>
                  </a:cubicBezTo>
                  <a:cubicBezTo>
                    <a:pt x="37" y="37"/>
                    <a:pt x="49" y="31"/>
                    <a:pt x="60" y="19"/>
                  </a:cubicBezTo>
                  <a:cubicBezTo>
                    <a:pt x="49" y="7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477675" y="190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692875" y="1904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672350" y="1910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693475" y="1904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691400" y="1904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533200" y="1912875"/>
              <a:ext cx="450" cy="250"/>
            </a:xfrm>
            <a:custGeom>
              <a:rect b="b" l="l" r="r" t="t"/>
              <a:pathLst>
                <a:path extrusionOk="0" h="10" w="18">
                  <a:moveTo>
                    <a:pt x="6" y="0"/>
                  </a:moveTo>
                  <a:cubicBezTo>
                    <a:pt x="0" y="6"/>
                    <a:pt x="0" y="9"/>
                    <a:pt x="3" y="9"/>
                  </a:cubicBezTo>
                  <a:cubicBezTo>
                    <a:pt x="6" y="9"/>
                    <a:pt x="12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638425" y="1914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614300" y="1913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64900" y="1915850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0"/>
                  </a:moveTo>
                  <a:cubicBezTo>
                    <a:pt x="0" y="12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695850" y="19039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7"/>
                    <a:pt x="60" y="1"/>
                    <a:pt x="60" y="1"/>
                  </a:cubicBezTo>
                  <a:cubicBezTo>
                    <a:pt x="60" y="1"/>
                    <a:pt x="4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2698250" y="1906675"/>
              <a:ext cx="1500" cy="1325"/>
            </a:xfrm>
            <a:custGeom>
              <a:rect b="b" l="l" r="r" t="t"/>
              <a:pathLst>
                <a:path extrusionOk="0" h="53" w="60">
                  <a:moveTo>
                    <a:pt x="45" y="0"/>
                  </a:moveTo>
                  <a:cubicBezTo>
                    <a:pt x="41" y="0"/>
                    <a:pt x="28" y="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2"/>
                  </a:lnTo>
                  <a:cubicBezTo>
                    <a:pt x="0" y="32"/>
                    <a:pt x="3" y="35"/>
                    <a:pt x="6" y="35"/>
                  </a:cubicBezTo>
                  <a:lnTo>
                    <a:pt x="6" y="35"/>
                  </a:lnTo>
                  <a:cubicBezTo>
                    <a:pt x="14" y="48"/>
                    <a:pt x="23" y="53"/>
                    <a:pt x="34" y="53"/>
                  </a:cubicBezTo>
                  <a:cubicBezTo>
                    <a:pt x="42" y="53"/>
                    <a:pt x="51" y="50"/>
                    <a:pt x="60" y="46"/>
                  </a:cubicBezTo>
                  <a:cubicBezTo>
                    <a:pt x="7" y="46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699725" y="190745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4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9" y="15"/>
                    <a:pt x="17" y="9"/>
                    <a:pt x="21" y="9"/>
                  </a:cubicBezTo>
                  <a:cubicBezTo>
                    <a:pt x="23" y="9"/>
                    <a:pt x="25" y="11"/>
                    <a:pt x="25" y="15"/>
                  </a:cubicBezTo>
                  <a:cubicBezTo>
                    <a:pt x="30" y="5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90275" y="19040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56" y="1"/>
                  </a:moveTo>
                  <a:cubicBezTo>
                    <a:pt x="45" y="1"/>
                    <a:pt x="0" y="48"/>
                    <a:pt x="27" y="48"/>
                  </a:cubicBezTo>
                  <a:cubicBezTo>
                    <a:pt x="31" y="48"/>
                    <a:pt x="37" y="47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56" y="46"/>
                    <a:pt x="57" y="7"/>
                    <a:pt x="57" y="7"/>
                  </a:cubicBezTo>
                  <a:cubicBezTo>
                    <a:pt x="57" y="7"/>
                    <a:pt x="57" y="8"/>
                    <a:pt x="57" y="9"/>
                  </a:cubicBezTo>
                  <a:cubicBezTo>
                    <a:pt x="59" y="3"/>
                    <a:pt x="58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694975" y="19090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2"/>
                  </a:moveTo>
                  <a:cubicBezTo>
                    <a:pt x="12" y="12"/>
                    <a:pt x="24" y="12"/>
                    <a:pt x="36" y="0"/>
                  </a:cubicBezTo>
                  <a:cubicBezTo>
                    <a:pt x="24" y="12"/>
                    <a:pt x="12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680775" y="19094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43" y="1"/>
                  </a:moveTo>
                  <a:cubicBezTo>
                    <a:pt x="40" y="1"/>
                    <a:pt x="1" y="6"/>
                    <a:pt x="9" y="6"/>
                  </a:cubicBezTo>
                  <a:cubicBezTo>
                    <a:pt x="36" y="2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685150" y="191145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5" y="0"/>
                  </a:moveTo>
                  <a:cubicBezTo>
                    <a:pt x="4" y="0"/>
                    <a:pt x="0" y="19"/>
                    <a:pt x="0" y="45"/>
                  </a:cubicBezTo>
                  <a:cubicBezTo>
                    <a:pt x="6" y="1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2648525" y="1914350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48" y="1"/>
                  </a:moveTo>
                  <a:cubicBezTo>
                    <a:pt x="13" y="1"/>
                    <a:pt x="1" y="24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lnTo>
                    <a:pt x="13" y="60"/>
                  </a:lnTo>
                  <a:cubicBezTo>
                    <a:pt x="15" y="61"/>
                    <a:pt x="17" y="62"/>
                    <a:pt x="19" y="63"/>
                  </a:cubicBezTo>
                  <a:lnTo>
                    <a:pt x="19" y="63"/>
                  </a:lnTo>
                  <a:cubicBezTo>
                    <a:pt x="25" y="64"/>
                    <a:pt x="30" y="65"/>
                    <a:pt x="33" y="65"/>
                  </a:cubicBezTo>
                  <a:cubicBezTo>
                    <a:pt x="58" y="65"/>
                    <a:pt x="49" y="31"/>
                    <a:pt x="68" y="31"/>
                  </a:cubicBezTo>
                  <a:cubicBezTo>
                    <a:pt x="72" y="31"/>
                    <a:pt x="77" y="33"/>
                    <a:pt x="84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473575" y="19047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1" y="1"/>
                  </a:moveTo>
                  <a:cubicBezTo>
                    <a:pt x="0" y="1"/>
                    <a:pt x="8" y="4"/>
                    <a:pt x="34" y="15"/>
                  </a:cubicBezTo>
                  <a:cubicBezTo>
                    <a:pt x="20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471725" y="1905275"/>
              <a:ext cx="950" cy="1375"/>
            </a:xfrm>
            <a:custGeom>
              <a:rect b="b" l="l" r="r" t="t"/>
              <a:pathLst>
                <a:path extrusionOk="0" h="55" w="38">
                  <a:moveTo>
                    <a:pt x="35" y="0"/>
                  </a:moveTo>
                  <a:cubicBezTo>
                    <a:pt x="34" y="0"/>
                    <a:pt x="31" y="5"/>
                    <a:pt x="24" y="18"/>
                  </a:cubicBezTo>
                  <a:cubicBezTo>
                    <a:pt x="1" y="42"/>
                    <a:pt x="1" y="54"/>
                    <a:pt x="36" y="54"/>
                  </a:cubicBezTo>
                  <a:cubicBezTo>
                    <a:pt x="28" y="37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2594125" y="1916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7" y="1"/>
                  </a:moveTo>
                  <a:cubicBezTo>
                    <a:pt x="0" y="1"/>
                    <a:pt x="0" y="12"/>
                    <a:pt x="22" y="20"/>
                  </a:cubicBezTo>
                  <a:cubicBezTo>
                    <a:pt x="17" y="6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2582150" y="19152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0"/>
                  </a:moveTo>
                  <a:cubicBezTo>
                    <a:pt x="25" y="60"/>
                    <a:pt x="25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2325" y="1917425"/>
              <a:ext cx="1225" cy="825"/>
            </a:xfrm>
            <a:custGeom>
              <a:rect b="b" l="l" r="r" t="t"/>
              <a:pathLst>
                <a:path extrusionOk="0" h="33" w="49">
                  <a:moveTo>
                    <a:pt x="6" y="0"/>
                  </a:moveTo>
                  <a:cubicBezTo>
                    <a:pt x="2" y="0"/>
                    <a:pt x="1" y="8"/>
                    <a:pt x="1" y="32"/>
                  </a:cubicBezTo>
                  <a:cubicBezTo>
                    <a:pt x="10" y="32"/>
                    <a:pt x="27" y="25"/>
                    <a:pt x="40" y="22"/>
                  </a:cubicBezTo>
                  <a:lnTo>
                    <a:pt x="40" y="22"/>
                  </a:lnTo>
                  <a:cubicBezTo>
                    <a:pt x="40" y="22"/>
                    <a:pt x="40" y="22"/>
                    <a:pt x="40" y="22"/>
                  </a:cubicBezTo>
                  <a:cubicBezTo>
                    <a:pt x="43" y="22"/>
                    <a:pt x="46" y="21"/>
                    <a:pt x="48" y="21"/>
                  </a:cubicBezTo>
                  <a:cubicBezTo>
                    <a:pt x="46" y="21"/>
                    <a:pt x="43" y="21"/>
                    <a:pt x="40" y="22"/>
                  </a:cubicBezTo>
                  <a:lnTo>
                    <a:pt x="40" y="22"/>
                  </a:lnTo>
                  <a:cubicBezTo>
                    <a:pt x="22" y="2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466075" y="2079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24639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46362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0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66975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672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2466975" y="2077625"/>
              <a:ext cx="1325" cy="175"/>
            </a:xfrm>
            <a:custGeom>
              <a:rect b="b" l="l" r="r" t="t"/>
              <a:pathLst>
                <a:path extrusionOk="0" h="7" w="53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246607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2465475" y="20777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46547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46260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46640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8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46607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24645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2467250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46760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4660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466075" y="20770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46370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3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463975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4648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46627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4660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4657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4654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466375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24663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246547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24613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24657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246397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24639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246192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2462500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246577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246637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246637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2461000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24553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246547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246657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24613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246667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24664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24589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24577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24571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24559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246667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24610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246310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246370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246547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72" y="1"/>
                    <a:pt x="48" y="1"/>
                  </a:cubicBezTo>
                  <a:cubicBezTo>
                    <a:pt x="96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24616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24622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46130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24616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24595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245862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4" y="12"/>
                    <a:pt x="36" y="12"/>
                  </a:cubicBezTo>
                  <a:cubicBezTo>
                    <a:pt x="36" y="12"/>
                    <a:pt x="2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2461000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25" y="1"/>
                    <a:pt x="60" y="1"/>
                    <a:pt x="84" y="1"/>
                  </a:cubicBezTo>
                  <a:cubicBezTo>
                    <a:pt x="60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4565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246612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24550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3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245595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4544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249227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24901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2489900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6" y="2"/>
                    <a:pt x="20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1" y="9"/>
                    <a:pt x="4" y="9"/>
                  </a:cubicBezTo>
                  <a:cubicBezTo>
                    <a:pt x="8" y="9"/>
                    <a:pt x="17" y="7"/>
                    <a:pt x="27" y="4"/>
                  </a:cubicBezTo>
                  <a:lnTo>
                    <a:pt x="27" y="4"/>
                  </a:lnTo>
                  <a:cubicBezTo>
                    <a:pt x="36" y="2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24931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4934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24931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2492275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491675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2491675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2488800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24927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24922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24907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49375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4938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6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249237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24925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248987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249047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24910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24926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2492275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24919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24916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2492550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24928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249167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24875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24919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24901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24881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24901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248900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249207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24925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24925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6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9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248740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6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4815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249167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492750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1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24875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2492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492850" y="207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24851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24839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483325" y="20706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1" y="0"/>
                  </a:moveTo>
                  <a:cubicBezTo>
                    <a:pt x="48" y="0"/>
                    <a:pt x="72" y="0"/>
                    <a:pt x="132" y="0"/>
                  </a:cubicBezTo>
                  <a:cubicBezTo>
                    <a:pt x="8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4821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928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4872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48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4892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4901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49197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4878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4884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875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4878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4857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84925" y="2074200"/>
              <a:ext cx="1100" cy="325"/>
            </a:xfrm>
            <a:custGeom>
              <a:rect b="b" l="l" r="r" t="t"/>
              <a:pathLst>
                <a:path extrusionOk="0" h="13" w="44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2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8" y="12"/>
                    <a:pt x="36" y="12"/>
                    <a:pt x="44" y="12"/>
                  </a:cubicBezTo>
                  <a:cubicBezTo>
                    <a:pt x="36" y="12"/>
                    <a:pt x="27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24875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4827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49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4812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48215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4806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5184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8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5163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25161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251965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5196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5193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1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51845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51815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2517850" y="20777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0"/>
                  </a:moveTo>
                  <a:cubicBezTo>
                    <a:pt x="7" y="6"/>
                    <a:pt x="19" y="9"/>
                    <a:pt x="29" y="9"/>
                  </a:cubicBezTo>
                  <a:cubicBezTo>
                    <a:pt x="40" y="9"/>
                    <a:pt x="49" y="6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51512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5189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25184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5169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251995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5200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251860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2" y="0"/>
                  </a:moveTo>
                  <a:cubicBezTo>
                    <a:pt x="27" y="0"/>
                    <a:pt x="0" y="6"/>
                    <a:pt x="5" y="6"/>
                  </a:cubicBezTo>
                  <a:cubicBezTo>
                    <a:pt x="8" y="6"/>
                    <a:pt x="19" y="4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5187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5160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4" y="1"/>
                  </a:moveTo>
                  <a:cubicBezTo>
                    <a:pt x="16" y="1"/>
                    <a:pt x="8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5166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5175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25188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5187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5181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5178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5190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5190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5178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5137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5184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9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5163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5143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25166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5151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7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5184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5187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25187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6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25136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2508050" y="2064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25178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lnTo>
                    <a:pt x="49" y="0"/>
                  </a:ln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25190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25137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25190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251907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1" y="1"/>
                    <a:pt x="4" y="6"/>
                    <a:pt x="12" y="6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2511325" y="20620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25104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25098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25083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25190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2513400" y="2076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25154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8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25163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51815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3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8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51400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251460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5137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2514000" y="20740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511900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251132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5137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5089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25175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25169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12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25074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2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25083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50685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25446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254257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5423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6" y="3"/>
                  </a:cubicBezTo>
                  <a:lnTo>
                    <a:pt x="16" y="3"/>
                  </a:lnTo>
                  <a:cubicBezTo>
                    <a:pt x="1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5458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546150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545850" y="20776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40" y="1"/>
                  </a:moveTo>
                  <a:cubicBezTo>
                    <a:pt x="39" y="1"/>
                    <a:pt x="28" y="2"/>
                    <a:pt x="0" y="6"/>
                  </a:cubicBezTo>
                  <a:cubicBezTo>
                    <a:pt x="8" y="6"/>
                    <a:pt x="42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5446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2" y="0"/>
                  </a:ln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543750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7" y="0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5443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2541300" y="2078075"/>
              <a:ext cx="600" cy="275"/>
            </a:xfrm>
            <a:custGeom>
              <a:rect b="b" l="l" r="r" t="t"/>
              <a:pathLst>
                <a:path extrusionOk="0" h="11" w="24">
                  <a:moveTo>
                    <a:pt x="15" y="0"/>
                  </a:moveTo>
                  <a:cubicBezTo>
                    <a:pt x="4" y="8"/>
                    <a:pt x="1" y="11"/>
                    <a:pt x="2" y="11"/>
                  </a:cubicBezTo>
                  <a:cubicBezTo>
                    <a:pt x="5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2545125" y="20771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25446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ubicBezTo>
                    <a:pt x="1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25431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254615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25463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25449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25449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25422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25428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25437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25450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25449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254435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25440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25452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25452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5440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25399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3" y="13"/>
                  </a:lnTo>
                  <a:cubicBezTo>
                    <a:pt x="83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3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25446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54257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7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25405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54287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25413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2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5446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5452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5449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5398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5342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5440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25452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5401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254555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254535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5375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5366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25360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5345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254555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25401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25416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25425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25443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2540175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25407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25401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25402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2538225" y="20745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25375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25399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1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5351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8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254375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54345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5336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1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25345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253335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257085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25687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56867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25720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25723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25720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25708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25702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25705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0" y="0"/>
                  </a:moveTo>
                  <a:cubicBezTo>
                    <a:pt x="0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2567525" y="2078075"/>
              <a:ext cx="775" cy="275"/>
            </a:xfrm>
            <a:custGeom>
              <a:rect b="b" l="l" r="r" t="t"/>
              <a:pathLst>
                <a:path extrusionOk="0" h="11" w="31">
                  <a:moveTo>
                    <a:pt x="14" y="0"/>
                  </a:moveTo>
                  <a:cubicBezTo>
                    <a:pt x="2" y="8"/>
                    <a:pt x="1" y="11"/>
                    <a:pt x="4" y="11"/>
                  </a:cubicBezTo>
                  <a:cubicBezTo>
                    <a:pt x="9" y="11"/>
                    <a:pt x="30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25713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25708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56935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25723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5725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5711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257115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25684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1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25690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25699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25712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25711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25708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25702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257145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257145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25702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25660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25708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568750" y="2076350"/>
              <a:ext cx="2725" cy="250"/>
            </a:xfrm>
            <a:custGeom>
              <a:rect b="b" l="l" r="r" t="t"/>
              <a:pathLst>
                <a:path extrusionOk="0" h="10" w="109">
                  <a:moveTo>
                    <a:pt x="72" y="1"/>
                  </a:moveTo>
                  <a:cubicBezTo>
                    <a:pt x="64" y="1"/>
                    <a:pt x="50" y="3"/>
                    <a:pt x="8" y="9"/>
                  </a:cubicBezTo>
                  <a:lnTo>
                    <a:pt x="8" y="9"/>
                  </a:lnTo>
                  <a:cubicBezTo>
                    <a:pt x="15" y="7"/>
                    <a:pt x="21" y="4"/>
                    <a:pt x="19" y="4"/>
                  </a:cubicBezTo>
                  <a:cubicBezTo>
                    <a:pt x="18" y="4"/>
                    <a:pt x="13" y="6"/>
                    <a:pt x="1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5667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5690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5675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5708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257145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257115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2565975" y="2068700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1" y="1"/>
                  </a:moveTo>
                  <a:cubicBezTo>
                    <a:pt x="3" y="1"/>
                    <a:pt x="1" y="2"/>
                    <a:pt x="17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25604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2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25702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0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571450" y="20739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6"/>
                    <a:pt x="5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25663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2571750" y="20753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2571550" y="2075250"/>
              <a:ext cx="200" cy="150"/>
            </a:xfrm>
            <a:custGeom>
              <a:rect b="b" l="l" r="r" t="t"/>
              <a:pathLst>
                <a:path extrusionOk="0" h="6" w="8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256370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5628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25622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1" y="0"/>
                    <a:pt x="119" y="0"/>
                  </a:cubicBezTo>
                  <a:cubicBezTo>
                    <a:pt x="83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25610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2571750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25663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25678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2568750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25705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5666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25669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2" y="1"/>
                    <a:pt x="1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5663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5664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5644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5637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56607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56162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558950" y="20670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1"/>
                  </a:moveTo>
                  <a:cubicBezTo>
                    <a:pt x="0" y="1"/>
                    <a:pt x="60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560725" y="20658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3"/>
                  </a:moveTo>
                  <a:cubicBezTo>
                    <a:pt x="60" y="1"/>
                    <a:pt x="6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559525" y="2065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5973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5949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5948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5982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5985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5982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0" y="1"/>
                    <a:pt x="28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5973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5964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59675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2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59387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5975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597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59585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5985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59885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25973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25973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59495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1" y="1"/>
                  </a:moveTo>
                  <a:cubicBezTo>
                    <a:pt x="15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44" y="6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25952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5961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25974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25973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597050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5967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5976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25976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259675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25922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25970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5952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5952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5930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0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5937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597050" y="207615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5976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25976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3" y="3"/>
                    <a:pt x="45" y="0"/>
                    <a:pt x="37" y="0"/>
                  </a:cubicBezTo>
                  <a:cubicBezTo>
                    <a:pt x="30" y="0"/>
                    <a:pt x="16" y="2"/>
                    <a:pt x="8" y="5"/>
                  </a:cubicBezTo>
                  <a:lnTo>
                    <a:pt x="8" y="5"/>
                  </a:lnTo>
                  <a:cubicBezTo>
                    <a:pt x="13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259227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2" y="1"/>
                  </a:moveTo>
                  <a:cubicBezTo>
                    <a:pt x="5" y="1"/>
                    <a:pt x="1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25866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59675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2597625" y="20739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25925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25979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25977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25902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25890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25884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2587225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25979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2592575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2594050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9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25949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25967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25928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25931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25925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259287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0" y="6"/>
                    <a:pt x="24" y="6"/>
                  </a:cubicBezTo>
                  <a:cubicBezTo>
                    <a:pt x="28" y="2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25906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0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25899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25922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12" y="1"/>
                    <a:pt x="60" y="1"/>
                    <a:pt x="84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25878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258512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25872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258572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26235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36" y="1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6211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26210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26244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26247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26244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26235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26226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84" y="0"/>
                    <a:pt x="1" y="0"/>
                    <a:pt x="49" y="0"/>
                  </a:cubicBezTo>
                  <a:cubicBezTo>
                    <a:pt x="37" y="0"/>
                    <a:pt x="13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26229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9" y="9"/>
                    <a:pt x="28" y="9"/>
                  </a:cubicBezTo>
                  <a:cubicBezTo>
                    <a:pt x="37" y="9"/>
                    <a:pt x="43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26200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26237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6235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622050" y="2077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0"/>
                  </a:moveTo>
                  <a:cubicBezTo>
                    <a:pt x="18" y="6"/>
                    <a:pt x="30" y="9"/>
                    <a:pt x="31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2624725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625025" y="20767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3" y="0"/>
                    <a:pt x="8" y="1"/>
                    <a:pt x="0" y="5"/>
                  </a:cubicBezTo>
                  <a:cubicBezTo>
                    <a:pt x="72" y="5"/>
                    <a:pt x="64" y="0"/>
                    <a:pt x="40" y="0"/>
                  </a:cubicBezTo>
                  <a:cubicBezTo>
                    <a:pt x="33" y="0"/>
                    <a:pt x="25" y="1"/>
                    <a:pt x="18" y="2"/>
                  </a:cubicBezTo>
                  <a:lnTo>
                    <a:pt x="18" y="2"/>
                  </a:ln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26235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26235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3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26211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26214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2622350" y="20771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26236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26235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26232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26229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13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26238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26238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26229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618475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19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6232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9" y="2"/>
                    <a:pt x="1" y="6"/>
                  </a:cubicBezTo>
                  <a:cubicBezTo>
                    <a:pt x="25" y="6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26214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26192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1" y="12"/>
                    <a:pt x="0" y="14"/>
                    <a:pt x="7" y="14"/>
                  </a:cubicBezTo>
                  <a:cubicBezTo>
                    <a:pt x="16" y="14"/>
                    <a:pt x="37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26214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26199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3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26232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26238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26238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30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26184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2612825" y="20643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6229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37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26240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0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26187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6241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6239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26163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261520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26146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6134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26241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2619075" y="20761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2620450" y="207567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40" y="1"/>
                  </a:moveTo>
                  <a:cubicBezTo>
                    <a:pt x="1" y="1"/>
                    <a:pt x="40" y="6"/>
                    <a:pt x="54" y="6"/>
                  </a:cubicBezTo>
                  <a:cubicBezTo>
                    <a:pt x="60" y="6"/>
                    <a:pt x="60" y="5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26211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2622925" y="2075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25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96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2619075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2619375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2618775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2619075" y="20740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1" y="1"/>
                  </a:moveTo>
                  <a:cubicBezTo>
                    <a:pt x="13" y="1"/>
                    <a:pt x="0" y="6"/>
                    <a:pt x="24" y="6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26169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26161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26184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4" y="1"/>
                  </a:cubicBezTo>
                  <a:cubicBezTo>
                    <a:pt x="60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6140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26226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1" y="1"/>
                  </a:moveTo>
                  <a:cubicBezTo>
                    <a:pt x="1" y="1"/>
                    <a:pt x="49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262205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2612525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26134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26119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26497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2647650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2647375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0" y="9"/>
                    <a:pt x="4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6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26506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2650925" y="2078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26506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26497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26488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6" y="0"/>
                    <a:pt x="13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26491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26462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265005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9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26497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26482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6512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6512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9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6497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649725" y="20770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6473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6476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26485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264992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4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26497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6494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6491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3" y="0"/>
                    <a:pt x="1" y="0"/>
                    <a:pt x="24" y="0"/>
                  </a:cubicBezTo>
                  <a:cubicBezTo>
                    <a:pt x="13" y="0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650025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6500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6491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6449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4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26494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8" y="2"/>
                    <a:pt x="1" y="6"/>
                  </a:cubicBezTo>
                  <a:cubicBezTo>
                    <a:pt x="24" y="6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26476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5" y="10"/>
                  </a:lnTo>
                  <a:cubicBezTo>
                    <a:pt x="77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264765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6455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6461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2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6494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6500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65002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6446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26390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5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6491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6502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4" y="0"/>
                  </a:move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6449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6503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6501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6425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641400" y="20706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6408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26396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26503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26452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6467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64735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64912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60" y="1"/>
                    <a:pt x="48" y="1"/>
                  </a:cubicBezTo>
                  <a:cubicBezTo>
                    <a:pt x="96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6452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645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64495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26452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3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26431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6" y="0"/>
                    <a:pt x="1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264227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5" y="12"/>
                    <a:pt x="37" y="12"/>
                  </a:cubicBezTo>
                  <a:cubicBezTo>
                    <a:pt x="37" y="12"/>
                    <a:pt x="25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6446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3" y="1"/>
                  </a:cubicBezTo>
                  <a:cubicBezTo>
                    <a:pt x="6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6402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9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6387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6396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6381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67592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26738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2673575" y="2078075"/>
              <a:ext cx="1125" cy="225"/>
            </a:xfrm>
            <a:custGeom>
              <a:rect b="b" l="l" r="r" t="t"/>
              <a:pathLst>
                <a:path extrusionOk="0" h="9" w="45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2" y="7"/>
                    <a:pt x="0" y="9"/>
                    <a:pt x="3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5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2676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26771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26768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9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6759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6750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6753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6724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6763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67592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6744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26774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26774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267602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676225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267352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3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26741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6747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676125" y="20765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26759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26756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26753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2676225" y="207657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2676525" y="20768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26753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26711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675925" y="20761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67382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6717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2" y="4"/>
                  </a:cubicBezTo>
                  <a:lnTo>
                    <a:pt x="32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2" y="4"/>
                  </a:moveTo>
                  <a:cubicBezTo>
                    <a:pt x="1" y="11"/>
                    <a:pt x="0" y="14"/>
                    <a:pt x="7" y="14"/>
                  </a:cubicBezTo>
                  <a:cubicBezTo>
                    <a:pt x="17" y="14"/>
                    <a:pt x="41" y="9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6738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67265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267572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267622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676225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  <a:moveTo>
                    <a:pt x="45" y="0"/>
                  </a:moveTo>
                  <a:cubicBezTo>
                    <a:pt x="36" y="0"/>
                    <a:pt x="12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67105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7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6652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6753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67642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6711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267652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676525" y="20750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6687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66757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667000" y="2070625"/>
              <a:ext cx="3275" cy="25"/>
            </a:xfrm>
            <a:custGeom>
              <a:rect b="b" l="l" r="r" t="t"/>
              <a:pathLst>
                <a:path extrusionOk="0" h="1" w="131">
                  <a:moveTo>
                    <a:pt x="0" y="0"/>
                  </a:moveTo>
                  <a:cubicBezTo>
                    <a:pt x="48" y="0"/>
                    <a:pt x="71" y="0"/>
                    <a:pt x="131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2664300" y="2056925"/>
              <a:ext cx="14325" cy="18925"/>
            </a:xfrm>
            <a:custGeom>
              <a:rect b="b" l="l" r="r" t="t"/>
              <a:pathLst>
                <a:path extrusionOk="0" h="757" w="573">
                  <a:moveTo>
                    <a:pt x="465" y="1"/>
                  </a:moveTo>
                  <a:cubicBezTo>
                    <a:pt x="449" y="3"/>
                    <a:pt x="438" y="4"/>
                    <a:pt x="431" y="6"/>
                  </a:cubicBezTo>
                  <a:lnTo>
                    <a:pt x="431" y="6"/>
                  </a:lnTo>
                  <a:cubicBezTo>
                    <a:pt x="433" y="6"/>
                    <a:pt x="434" y="6"/>
                    <a:pt x="436" y="6"/>
                  </a:cubicBezTo>
                  <a:cubicBezTo>
                    <a:pt x="444" y="6"/>
                    <a:pt x="453" y="5"/>
                    <a:pt x="465" y="1"/>
                  </a:cubicBezTo>
                  <a:close/>
                  <a:moveTo>
                    <a:pt x="120" y="144"/>
                  </a:moveTo>
                  <a:cubicBezTo>
                    <a:pt x="133" y="145"/>
                    <a:pt x="144" y="147"/>
                    <a:pt x="153" y="148"/>
                  </a:cubicBezTo>
                  <a:lnTo>
                    <a:pt x="153" y="148"/>
                  </a:lnTo>
                  <a:cubicBezTo>
                    <a:pt x="154" y="148"/>
                    <a:pt x="155" y="148"/>
                    <a:pt x="157" y="147"/>
                  </a:cubicBezTo>
                  <a:lnTo>
                    <a:pt x="157" y="147"/>
                  </a:lnTo>
                  <a:cubicBezTo>
                    <a:pt x="146" y="145"/>
                    <a:pt x="134" y="144"/>
                    <a:pt x="120" y="144"/>
                  </a:cubicBezTo>
                  <a:close/>
                  <a:moveTo>
                    <a:pt x="429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0" y="189"/>
                    <a:pt x="453" y="187"/>
                    <a:pt x="453" y="179"/>
                  </a:cubicBezTo>
                  <a:close/>
                  <a:moveTo>
                    <a:pt x="144" y="215"/>
                  </a:moveTo>
                  <a:cubicBezTo>
                    <a:pt x="142" y="215"/>
                    <a:pt x="141" y="215"/>
                    <a:pt x="139" y="215"/>
                  </a:cubicBezTo>
                  <a:lnTo>
                    <a:pt x="139" y="215"/>
                  </a:lnTo>
                  <a:cubicBezTo>
                    <a:pt x="145" y="215"/>
                    <a:pt x="150" y="215"/>
                    <a:pt x="156" y="215"/>
                  </a:cubicBezTo>
                  <a:close/>
                  <a:moveTo>
                    <a:pt x="139" y="215"/>
                  </a:moveTo>
                  <a:lnTo>
                    <a:pt x="139" y="215"/>
                  </a:lnTo>
                  <a:cubicBezTo>
                    <a:pt x="121" y="216"/>
                    <a:pt x="102" y="218"/>
                    <a:pt x="84" y="227"/>
                  </a:cubicBezTo>
                  <a:cubicBezTo>
                    <a:pt x="95" y="227"/>
                    <a:pt x="117" y="217"/>
                    <a:pt x="139" y="215"/>
                  </a:cubicBezTo>
                  <a:close/>
                  <a:moveTo>
                    <a:pt x="462" y="273"/>
                  </a:moveTo>
                  <a:cubicBezTo>
                    <a:pt x="463" y="273"/>
                    <a:pt x="464" y="274"/>
                    <a:pt x="465" y="275"/>
                  </a:cubicBezTo>
                  <a:cubicBezTo>
                    <a:pt x="464" y="274"/>
                    <a:pt x="463" y="273"/>
                    <a:pt x="462" y="273"/>
                  </a:cubicBezTo>
                  <a:close/>
                  <a:moveTo>
                    <a:pt x="48" y="286"/>
                  </a:moveTo>
                  <a:cubicBezTo>
                    <a:pt x="49" y="287"/>
                    <a:pt x="50" y="287"/>
                    <a:pt x="51" y="287"/>
                  </a:cubicBezTo>
                  <a:lnTo>
                    <a:pt x="51" y="287"/>
                  </a:lnTo>
                  <a:cubicBezTo>
                    <a:pt x="50" y="287"/>
                    <a:pt x="49" y="286"/>
                    <a:pt x="48" y="286"/>
                  </a:cubicBezTo>
                  <a:close/>
                  <a:moveTo>
                    <a:pt x="432" y="382"/>
                  </a:moveTo>
                  <a:cubicBezTo>
                    <a:pt x="434" y="384"/>
                    <a:pt x="435" y="385"/>
                    <a:pt x="436" y="385"/>
                  </a:cubicBezTo>
                  <a:cubicBezTo>
                    <a:pt x="438" y="385"/>
                    <a:pt x="439" y="384"/>
                    <a:pt x="441" y="382"/>
                  </a:cubicBezTo>
                  <a:close/>
                  <a:moveTo>
                    <a:pt x="48" y="417"/>
                  </a:moveTo>
                  <a:cubicBezTo>
                    <a:pt x="66" y="417"/>
                    <a:pt x="99" y="420"/>
                    <a:pt x="112" y="420"/>
                  </a:cubicBezTo>
                  <a:cubicBezTo>
                    <a:pt x="119" y="420"/>
                    <a:pt x="121" y="420"/>
                    <a:pt x="114" y="417"/>
                  </a:cubicBezTo>
                  <a:close/>
                  <a:moveTo>
                    <a:pt x="477" y="480"/>
                  </a:moveTo>
                  <a:cubicBezTo>
                    <a:pt x="475" y="480"/>
                    <a:pt x="476" y="481"/>
                    <a:pt x="479" y="483"/>
                  </a:cubicBezTo>
                  <a:lnTo>
                    <a:pt x="479" y="483"/>
                  </a:lnTo>
                  <a:cubicBezTo>
                    <a:pt x="487" y="485"/>
                    <a:pt x="494" y="487"/>
                    <a:pt x="501" y="489"/>
                  </a:cubicBezTo>
                  <a:cubicBezTo>
                    <a:pt x="489" y="483"/>
                    <a:pt x="480" y="480"/>
                    <a:pt x="477" y="480"/>
                  </a:cubicBezTo>
                  <a:close/>
                  <a:moveTo>
                    <a:pt x="179" y="505"/>
                  </a:moveTo>
                  <a:cubicBezTo>
                    <a:pt x="173" y="505"/>
                    <a:pt x="165" y="508"/>
                    <a:pt x="156" y="513"/>
                  </a:cubicBezTo>
                  <a:lnTo>
                    <a:pt x="190" y="513"/>
                  </a:lnTo>
                  <a:cubicBezTo>
                    <a:pt x="188" y="507"/>
                    <a:pt x="184" y="505"/>
                    <a:pt x="179" y="505"/>
                  </a:cubicBezTo>
                  <a:close/>
                  <a:moveTo>
                    <a:pt x="114" y="643"/>
                  </a:moveTo>
                  <a:lnTo>
                    <a:pt x="114" y="643"/>
                  </a:lnTo>
                  <a:cubicBezTo>
                    <a:pt x="112" y="643"/>
                    <a:pt x="110" y="643"/>
                    <a:pt x="108" y="644"/>
                  </a:cubicBezTo>
                  <a:cubicBezTo>
                    <a:pt x="110" y="644"/>
                    <a:pt x="112" y="643"/>
                    <a:pt x="114" y="643"/>
                  </a:cubicBezTo>
                  <a:close/>
                  <a:moveTo>
                    <a:pt x="156" y="644"/>
                  </a:moveTo>
                  <a:cubicBezTo>
                    <a:pt x="170" y="645"/>
                    <a:pt x="181" y="647"/>
                    <a:pt x="188" y="648"/>
                  </a:cubicBezTo>
                  <a:lnTo>
                    <a:pt x="188" y="648"/>
                  </a:lnTo>
                  <a:cubicBezTo>
                    <a:pt x="178" y="647"/>
                    <a:pt x="167" y="646"/>
                    <a:pt x="156" y="644"/>
                  </a:cubicBezTo>
                  <a:close/>
                  <a:moveTo>
                    <a:pt x="382" y="1"/>
                  </a:moveTo>
                  <a:cubicBezTo>
                    <a:pt x="310" y="1"/>
                    <a:pt x="168" y="25"/>
                    <a:pt x="156" y="25"/>
                  </a:cubicBezTo>
                  <a:cubicBezTo>
                    <a:pt x="203" y="25"/>
                    <a:pt x="132" y="48"/>
                    <a:pt x="120" y="60"/>
                  </a:cubicBezTo>
                  <a:cubicBezTo>
                    <a:pt x="128" y="60"/>
                    <a:pt x="157" y="55"/>
                    <a:pt x="158" y="55"/>
                  </a:cubicBezTo>
                  <a:lnTo>
                    <a:pt x="158" y="55"/>
                  </a:lnTo>
                  <a:cubicBezTo>
                    <a:pt x="158" y="55"/>
                    <a:pt x="152" y="56"/>
                    <a:pt x="132" y="60"/>
                  </a:cubicBezTo>
                  <a:cubicBezTo>
                    <a:pt x="145" y="60"/>
                    <a:pt x="159" y="60"/>
                    <a:pt x="170" y="58"/>
                  </a:cubicBezTo>
                  <a:lnTo>
                    <a:pt x="170" y="58"/>
                  </a:lnTo>
                  <a:cubicBezTo>
                    <a:pt x="157" y="66"/>
                    <a:pt x="151" y="72"/>
                    <a:pt x="108" y="72"/>
                  </a:cubicBezTo>
                  <a:lnTo>
                    <a:pt x="141" y="72"/>
                  </a:lnTo>
                  <a:cubicBezTo>
                    <a:pt x="141" y="72"/>
                    <a:pt x="141" y="72"/>
                    <a:pt x="141" y="72"/>
                  </a:cubicBezTo>
                  <a:lnTo>
                    <a:pt x="141" y="72"/>
                  </a:lnTo>
                  <a:cubicBezTo>
                    <a:pt x="130" y="72"/>
                    <a:pt x="127" y="73"/>
                    <a:pt x="130" y="75"/>
                  </a:cubicBezTo>
                  <a:lnTo>
                    <a:pt x="130" y="75"/>
                  </a:lnTo>
                  <a:cubicBezTo>
                    <a:pt x="112" y="79"/>
                    <a:pt x="96" y="84"/>
                    <a:pt x="96" y="84"/>
                  </a:cubicBezTo>
                  <a:cubicBezTo>
                    <a:pt x="108" y="96"/>
                    <a:pt x="156" y="132"/>
                    <a:pt x="179" y="132"/>
                  </a:cubicBezTo>
                  <a:cubicBezTo>
                    <a:pt x="148" y="138"/>
                    <a:pt x="186" y="148"/>
                    <a:pt x="201" y="152"/>
                  </a:cubicBezTo>
                  <a:lnTo>
                    <a:pt x="201" y="152"/>
                  </a:lnTo>
                  <a:cubicBezTo>
                    <a:pt x="180" y="149"/>
                    <a:pt x="166" y="147"/>
                    <a:pt x="158" y="147"/>
                  </a:cubicBezTo>
                  <a:cubicBezTo>
                    <a:pt x="158" y="147"/>
                    <a:pt x="157" y="147"/>
                    <a:pt x="157" y="147"/>
                  </a:cubicBezTo>
                  <a:lnTo>
                    <a:pt x="157" y="147"/>
                  </a:lnTo>
                  <a:cubicBezTo>
                    <a:pt x="160" y="148"/>
                    <a:pt x="164" y="149"/>
                    <a:pt x="167" y="149"/>
                  </a:cubicBezTo>
                  <a:lnTo>
                    <a:pt x="167" y="149"/>
                  </a:lnTo>
                  <a:cubicBezTo>
                    <a:pt x="163" y="149"/>
                    <a:pt x="158" y="148"/>
                    <a:pt x="153" y="148"/>
                  </a:cubicBezTo>
                  <a:lnTo>
                    <a:pt x="153" y="148"/>
                  </a:lnTo>
                  <a:cubicBezTo>
                    <a:pt x="131" y="150"/>
                    <a:pt x="183" y="171"/>
                    <a:pt x="132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58" y="191"/>
                    <a:pt x="170" y="199"/>
                    <a:pt x="184" y="203"/>
                  </a:cubicBezTo>
                  <a:lnTo>
                    <a:pt x="108" y="203"/>
                  </a:lnTo>
                  <a:cubicBezTo>
                    <a:pt x="215" y="203"/>
                    <a:pt x="72" y="203"/>
                    <a:pt x="156" y="215"/>
                  </a:cubicBezTo>
                  <a:cubicBezTo>
                    <a:pt x="156" y="215"/>
                    <a:pt x="97" y="234"/>
                    <a:pt x="77" y="238"/>
                  </a:cubicBezTo>
                  <a:lnTo>
                    <a:pt x="77" y="238"/>
                  </a:lnTo>
                  <a:cubicBezTo>
                    <a:pt x="76" y="238"/>
                    <a:pt x="74" y="239"/>
                    <a:pt x="72" y="239"/>
                  </a:cubicBezTo>
                  <a:cubicBezTo>
                    <a:pt x="72" y="239"/>
                    <a:pt x="108" y="244"/>
                    <a:pt x="136" y="247"/>
                  </a:cubicBezTo>
                  <a:lnTo>
                    <a:pt x="136" y="247"/>
                  </a:lnTo>
                  <a:cubicBezTo>
                    <a:pt x="136" y="247"/>
                    <a:pt x="136" y="247"/>
                    <a:pt x="136" y="247"/>
                  </a:cubicBezTo>
                  <a:cubicBezTo>
                    <a:pt x="137" y="247"/>
                    <a:pt x="138" y="248"/>
                    <a:pt x="139" y="248"/>
                  </a:cubicBezTo>
                  <a:lnTo>
                    <a:pt x="139" y="248"/>
                  </a:lnTo>
                  <a:cubicBezTo>
                    <a:pt x="138" y="248"/>
                    <a:pt x="137" y="248"/>
                    <a:pt x="136" y="247"/>
                  </a:cubicBezTo>
                  <a:lnTo>
                    <a:pt x="136" y="247"/>
                  </a:lnTo>
                  <a:cubicBezTo>
                    <a:pt x="133" y="247"/>
                    <a:pt x="132" y="248"/>
                    <a:pt x="132" y="251"/>
                  </a:cubicBezTo>
                  <a:lnTo>
                    <a:pt x="148" y="251"/>
                  </a:lnTo>
                  <a:cubicBezTo>
                    <a:pt x="144" y="249"/>
                    <a:pt x="141" y="248"/>
                    <a:pt x="139" y="248"/>
                  </a:cubicBezTo>
                  <a:lnTo>
                    <a:pt x="139" y="248"/>
                  </a:lnTo>
                  <a:cubicBezTo>
                    <a:pt x="152" y="249"/>
                    <a:pt x="164" y="251"/>
                    <a:pt x="168" y="251"/>
                  </a:cubicBezTo>
                  <a:lnTo>
                    <a:pt x="148" y="251"/>
                  </a:lnTo>
                  <a:cubicBezTo>
                    <a:pt x="156" y="254"/>
                    <a:pt x="166" y="259"/>
                    <a:pt x="173" y="261"/>
                  </a:cubicBezTo>
                  <a:lnTo>
                    <a:pt x="173" y="261"/>
                  </a:lnTo>
                  <a:cubicBezTo>
                    <a:pt x="122" y="251"/>
                    <a:pt x="142" y="251"/>
                    <a:pt x="96" y="251"/>
                  </a:cubicBezTo>
                  <a:cubicBezTo>
                    <a:pt x="120" y="263"/>
                    <a:pt x="120" y="263"/>
                    <a:pt x="108" y="263"/>
                  </a:cubicBezTo>
                  <a:cubicBezTo>
                    <a:pt x="132" y="263"/>
                    <a:pt x="156" y="263"/>
                    <a:pt x="179" y="275"/>
                  </a:cubicBezTo>
                  <a:cubicBezTo>
                    <a:pt x="156" y="275"/>
                    <a:pt x="127" y="280"/>
                    <a:pt x="106" y="280"/>
                  </a:cubicBezTo>
                  <a:cubicBezTo>
                    <a:pt x="96" y="280"/>
                    <a:pt x="88" y="279"/>
                    <a:pt x="84" y="275"/>
                  </a:cubicBezTo>
                  <a:lnTo>
                    <a:pt x="84" y="275"/>
                  </a:lnTo>
                  <a:cubicBezTo>
                    <a:pt x="90" y="281"/>
                    <a:pt x="102" y="281"/>
                    <a:pt x="114" y="281"/>
                  </a:cubicBezTo>
                  <a:cubicBezTo>
                    <a:pt x="126" y="281"/>
                    <a:pt x="138" y="281"/>
                    <a:pt x="144" y="286"/>
                  </a:cubicBezTo>
                  <a:cubicBezTo>
                    <a:pt x="88" y="286"/>
                    <a:pt x="144" y="302"/>
                    <a:pt x="138" y="302"/>
                  </a:cubicBezTo>
                  <a:cubicBezTo>
                    <a:pt x="135" y="302"/>
                    <a:pt x="119" y="299"/>
                    <a:pt x="73" y="289"/>
                  </a:cubicBezTo>
                  <a:lnTo>
                    <a:pt x="73" y="289"/>
                  </a:lnTo>
                  <a:cubicBezTo>
                    <a:pt x="91" y="291"/>
                    <a:pt x="100" y="292"/>
                    <a:pt x="102" y="292"/>
                  </a:cubicBezTo>
                  <a:cubicBezTo>
                    <a:pt x="108" y="292"/>
                    <a:pt x="68" y="286"/>
                    <a:pt x="60" y="286"/>
                  </a:cubicBezTo>
                  <a:cubicBezTo>
                    <a:pt x="65" y="287"/>
                    <a:pt x="69" y="288"/>
                    <a:pt x="73" y="289"/>
                  </a:cubicBezTo>
                  <a:lnTo>
                    <a:pt x="73" y="289"/>
                  </a:lnTo>
                  <a:cubicBezTo>
                    <a:pt x="67" y="288"/>
                    <a:pt x="59" y="288"/>
                    <a:pt x="51" y="287"/>
                  </a:cubicBezTo>
                  <a:lnTo>
                    <a:pt x="51" y="287"/>
                  </a:lnTo>
                  <a:cubicBezTo>
                    <a:pt x="63" y="289"/>
                    <a:pt x="85" y="310"/>
                    <a:pt x="96" y="310"/>
                  </a:cubicBezTo>
                  <a:cubicBezTo>
                    <a:pt x="72" y="310"/>
                    <a:pt x="72" y="322"/>
                    <a:pt x="96" y="322"/>
                  </a:cubicBezTo>
                  <a:lnTo>
                    <a:pt x="37" y="322"/>
                  </a:lnTo>
                  <a:cubicBezTo>
                    <a:pt x="72" y="322"/>
                    <a:pt x="96" y="322"/>
                    <a:pt x="132" y="334"/>
                  </a:cubicBezTo>
                  <a:lnTo>
                    <a:pt x="72" y="334"/>
                  </a:lnTo>
                  <a:cubicBezTo>
                    <a:pt x="126" y="340"/>
                    <a:pt x="114" y="340"/>
                    <a:pt x="86" y="340"/>
                  </a:cubicBezTo>
                  <a:cubicBezTo>
                    <a:pt x="57" y="340"/>
                    <a:pt x="13" y="340"/>
                    <a:pt x="1" y="346"/>
                  </a:cubicBezTo>
                  <a:cubicBezTo>
                    <a:pt x="48" y="346"/>
                    <a:pt x="60" y="358"/>
                    <a:pt x="108" y="358"/>
                  </a:cubicBezTo>
                  <a:lnTo>
                    <a:pt x="84" y="358"/>
                  </a:lnTo>
                  <a:cubicBezTo>
                    <a:pt x="68" y="358"/>
                    <a:pt x="101" y="363"/>
                    <a:pt x="124" y="367"/>
                  </a:cubicBezTo>
                  <a:lnTo>
                    <a:pt x="124" y="367"/>
                  </a:lnTo>
                  <a:cubicBezTo>
                    <a:pt x="128" y="365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4" y="367"/>
                    <a:pt x="124" y="367"/>
                  </a:cubicBezTo>
                  <a:lnTo>
                    <a:pt x="124" y="367"/>
                  </a:lnTo>
                  <a:cubicBezTo>
                    <a:pt x="116" y="371"/>
                    <a:pt x="106" y="377"/>
                    <a:pt x="113" y="377"/>
                  </a:cubicBezTo>
                  <a:cubicBezTo>
                    <a:pt x="116" y="377"/>
                    <a:pt x="121" y="376"/>
                    <a:pt x="130" y="373"/>
                  </a:cubicBezTo>
                  <a:lnTo>
                    <a:pt x="130" y="373"/>
                  </a:lnTo>
                  <a:cubicBezTo>
                    <a:pt x="128" y="372"/>
                    <a:pt x="125" y="371"/>
                    <a:pt x="120" y="370"/>
                  </a:cubicBezTo>
                  <a:cubicBezTo>
                    <a:pt x="122" y="369"/>
                    <a:pt x="124" y="368"/>
                    <a:pt x="125" y="367"/>
                  </a:cubicBezTo>
                  <a:lnTo>
                    <a:pt x="125" y="367"/>
                  </a:lnTo>
                  <a:cubicBezTo>
                    <a:pt x="136" y="369"/>
                    <a:pt x="144" y="370"/>
                    <a:pt x="144" y="370"/>
                  </a:cubicBezTo>
                  <a:cubicBezTo>
                    <a:pt x="139" y="371"/>
                    <a:pt x="134" y="373"/>
                    <a:pt x="130" y="373"/>
                  </a:cubicBezTo>
                  <a:lnTo>
                    <a:pt x="130" y="373"/>
                  </a:lnTo>
                  <a:cubicBezTo>
                    <a:pt x="135" y="376"/>
                    <a:pt x="132" y="377"/>
                    <a:pt x="124" y="378"/>
                  </a:cubicBezTo>
                  <a:lnTo>
                    <a:pt x="124" y="378"/>
                  </a:lnTo>
                  <a:cubicBezTo>
                    <a:pt x="67" y="374"/>
                    <a:pt x="41" y="373"/>
                    <a:pt x="32" y="373"/>
                  </a:cubicBezTo>
                  <a:cubicBezTo>
                    <a:pt x="15" y="373"/>
                    <a:pt x="75" y="378"/>
                    <a:pt x="110" y="378"/>
                  </a:cubicBezTo>
                  <a:cubicBezTo>
                    <a:pt x="115" y="378"/>
                    <a:pt x="120" y="378"/>
                    <a:pt x="124" y="378"/>
                  </a:cubicBezTo>
                  <a:lnTo>
                    <a:pt x="124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44" y="382"/>
                    <a:pt x="144" y="382"/>
                    <a:pt x="179" y="394"/>
                  </a:cubicBezTo>
                  <a:cubicBezTo>
                    <a:pt x="84" y="394"/>
                    <a:pt x="120" y="394"/>
                    <a:pt x="13" y="406"/>
                  </a:cubicBezTo>
                  <a:cubicBezTo>
                    <a:pt x="37" y="406"/>
                    <a:pt x="66" y="400"/>
                    <a:pt x="93" y="400"/>
                  </a:cubicBezTo>
                  <a:cubicBezTo>
                    <a:pt x="107" y="400"/>
                    <a:pt x="120" y="402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4" y="417"/>
                  </a:cubicBezTo>
                  <a:lnTo>
                    <a:pt x="120" y="417"/>
                  </a:lnTo>
                  <a:cubicBezTo>
                    <a:pt x="113" y="431"/>
                    <a:pt x="114" y="437"/>
                    <a:pt x="121" y="437"/>
                  </a:cubicBezTo>
                  <a:cubicBezTo>
                    <a:pt x="122" y="437"/>
                    <a:pt x="123" y="437"/>
                    <a:pt x="124" y="437"/>
                  </a:cubicBezTo>
                  <a:lnTo>
                    <a:pt x="124" y="437"/>
                  </a:lnTo>
                  <a:cubicBezTo>
                    <a:pt x="105" y="445"/>
                    <a:pt x="114" y="449"/>
                    <a:pt x="132" y="449"/>
                  </a:cubicBezTo>
                  <a:cubicBezTo>
                    <a:pt x="146" y="449"/>
                    <a:pt x="165" y="447"/>
                    <a:pt x="183" y="443"/>
                  </a:cubicBezTo>
                  <a:lnTo>
                    <a:pt x="183" y="443"/>
                  </a:lnTo>
                  <a:cubicBezTo>
                    <a:pt x="161" y="448"/>
                    <a:pt x="155" y="452"/>
                    <a:pt x="155" y="453"/>
                  </a:cubicBezTo>
                  <a:lnTo>
                    <a:pt x="155" y="453"/>
                  </a:lnTo>
                  <a:cubicBezTo>
                    <a:pt x="146" y="453"/>
                    <a:pt x="135" y="453"/>
                    <a:pt x="120" y="453"/>
                  </a:cubicBezTo>
                  <a:cubicBezTo>
                    <a:pt x="144" y="465"/>
                    <a:pt x="168" y="465"/>
                    <a:pt x="203" y="465"/>
                  </a:cubicBezTo>
                  <a:lnTo>
                    <a:pt x="168" y="465"/>
                  </a:lnTo>
                  <a:cubicBezTo>
                    <a:pt x="227" y="465"/>
                    <a:pt x="287" y="477"/>
                    <a:pt x="346" y="477"/>
                  </a:cubicBezTo>
                  <a:cubicBezTo>
                    <a:pt x="314" y="481"/>
                    <a:pt x="297" y="482"/>
                    <a:pt x="284" y="482"/>
                  </a:cubicBezTo>
                  <a:cubicBezTo>
                    <a:pt x="259" y="482"/>
                    <a:pt x="251" y="477"/>
                    <a:pt x="179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27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2" y="489"/>
                  </a:cubicBezTo>
                  <a:lnTo>
                    <a:pt x="132" y="489"/>
                  </a:lnTo>
                  <a:cubicBezTo>
                    <a:pt x="144" y="501"/>
                    <a:pt x="156" y="501"/>
                    <a:pt x="168" y="501"/>
                  </a:cubicBezTo>
                  <a:lnTo>
                    <a:pt x="132" y="501"/>
                  </a:lnTo>
                  <a:cubicBezTo>
                    <a:pt x="156" y="501"/>
                    <a:pt x="179" y="501"/>
                    <a:pt x="203" y="513"/>
                  </a:cubicBezTo>
                  <a:lnTo>
                    <a:pt x="190" y="513"/>
                  </a:lnTo>
                  <a:cubicBezTo>
                    <a:pt x="191" y="515"/>
                    <a:pt x="191" y="517"/>
                    <a:pt x="191" y="520"/>
                  </a:cubicBezTo>
                  <a:lnTo>
                    <a:pt x="191" y="520"/>
                  </a:lnTo>
                  <a:cubicBezTo>
                    <a:pt x="191" y="520"/>
                    <a:pt x="191" y="519"/>
                    <a:pt x="190" y="519"/>
                  </a:cubicBezTo>
                  <a:cubicBezTo>
                    <a:pt x="189" y="519"/>
                    <a:pt x="183" y="525"/>
                    <a:pt x="168" y="525"/>
                  </a:cubicBezTo>
                  <a:cubicBezTo>
                    <a:pt x="156" y="548"/>
                    <a:pt x="299" y="548"/>
                    <a:pt x="227" y="548"/>
                  </a:cubicBezTo>
                  <a:lnTo>
                    <a:pt x="144" y="548"/>
                  </a:lnTo>
                  <a:cubicBezTo>
                    <a:pt x="215" y="548"/>
                    <a:pt x="287" y="548"/>
                    <a:pt x="358" y="560"/>
                  </a:cubicBezTo>
                  <a:cubicBezTo>
                    <a:pt x="322" y="554"/>
                    <a:pt x="287" y="554"/>
                    <a:pt x="251" y="554"/>
                  </a:cubicBezTo>
                  <a:cubicBezTo>
                    <a:pt x="215" y="554"/>
                    <a:pt x="179" y="554"/>
                    <a:pt x="144" y="548"/>
                  </a:cubicBezTo>
                  <a:lnTo>
                    <a:pt x="144" y="548"/>
                  </a:lnTo>
                  <a:cubicBezTo>
                    <a:pt x="132" y="560"/>
                    <a:pt x="227" y="560"/>
                    <a:pt x="227" y="560"/>
                  </a:cubicBezTo>
                  <a:cubicBezTo>
                    <a:pt x="203" y="560"/>
                    <a:pt x="168" y="560"/>
                    <a:pt x="144" y="572"/>
                  </a:cubicBezTo>
                  <a:cubicBezTo>
                    <a:pt x="162" y="566"/>
                    <a:pt x="176" y="563"/>
                    <a:pt x="191" y="563"/>
                  </a:cubicBezTo>
                  <a:cubicBezTo>
                    <a:pt x="206" y="563"/>
                    <a:pt x="221" y="566"/>
                    <a:pt x="239" y="572"/>
                  </a:cubicBezTo>
                  <a:lnTo>
                    <a:pt x="132" y="572"/>
                  </a:lnTo>
                  <a:cubicBezTo>
                    <a:pt x="132" y="572"/>
                    <a:pt x="144" y="572"/>
                    <a:pt x="144" y="584"/>
                  </a:cubicBezTo>
                  <a:cubicBezTo>
                    <a:pt x="157" y="584"/>
                    <a:pt x="193" y="592"/>
                    <a:pt x="223" y="596"/>
                  </a:cubicBezTo>
                  <a:lnTo>
                    <a:pt x="156" y="596"/>
                  </a:lnTo>
                  <a:cubicBezTo>
                    <a:pt x="179" y="596"/>
                    <a:pt x="202" y="596"/>
                    <a:pt x="225" y="596"/>
                  </a:cubicBezTo>
                  <a:lnTo>
                    <a:pt x="225" y="596"/>
                  </a:lnTo>
                  <a:cubicBezTo>
                    <a:pt x="238" y="598"/>
                    <a:pt x="250" y="599"/>
                    <a:pt x="259" y="599"/>
                  </a:cubicBezTo>
                  <a:cubicBezTo>
                    <a:pt x="265" y="599"/>
                    <a:pt x="270" y="599"/>
                    <a:pt x="273" y="597"/>
                  </a:cubicBezTo>
                  <a:lnTo>
                    <a:pt x="273" y="597"/>
                  </a:lnTo>
                  <a:cubicBezTo>
                    <a:pt x="315" y="599"/>
                    <a:pt x="356" y="602"/>
                    <a:pt x="394" y="608"/>
                  </a:cubicBezTo>
                  <a:cubicBezTo>
                    <a:pt x="358" y="608"/>
                    <a:pt x="370" y="608"/>
                    <a:pt x="406" y="620"/>
                  </a:cubicBezTo>
                  <a:cubicBezTo>
                    <a:pt x="321" y="611"/>
                    <a:pt x="237" y="603"/>
                    <a:pt x="157" y="603"/>
                  </a:cubicBezTo>
                  <a:cubicBezTo>
                    <a:pt x="124" y="603"/>
                    <a:pt x="92" y="604"/>
                    <a:pt x="60" y="608"/>
                  </a:cubicBezTo>
                  <a:cubicBezTo>
                    <a:pt x="96" y="608"/>
                    <a:pt x="132" y="620"/>
                    <a:pt x="156" y="620"/>
                  </a:cubicBezTo>
                  <a:cubicBezTo>
                    <a:pt x="144" y="608"/>
                    <a:pt x="120" y="608"/>
                    <a:pt x="108" y="608"/>
                  </a:cubicBezTo>
                  <a:cubicBezTo>
                    <a:pt x="156" y="608"/>
                    <a:pt x="203" y="608"/>
                    <a:pt x="239" y="620"/>
                  </a:cubicBezTo>
                  <a:lnTo>
                    <a:pt x="132" y="620"/>
                  </a:lnTo>
                  <a:cubicBezTo>
                    <a:pt x="144" y="632"/>
                    <a:pt x="144" y="632"/>
                    <a:pt x="156" y="632"/>
                  </a:cubicBezTo>
                  <a:cubicBezTo>
                    <a:pt x="146" y="632"/>
                    <a:pt x="127" y="640"/>
                    <a:pt x="114" y="643"/>
                  </a:cubicBezTo>
                  <a:lnTo>
                    <a:pt x="114" y="643"/>
                  </a:lnTo>
                  <a:cubicBezTo>
                    <a:pt x="207" y="632"/>
                    <a:pt x="301" y="632"/>
                    <a:pt x="394" y="632"/>
                  </a:cubicBezTo>
                  <a:cubicBezTo>
                    <a:pt x="310" y="644"/>
                    <a:pt x="239" y="644"/>
                    <a:pt x="156" y="644"/>
                  </a:cubicBezTo>
                  <a:cubicBezTo>
                    <a:pt x="156" y="644"/>
                    <a:pt x="156" y="644"/>
                    <a:pt x="156" y="644"/>
                  </a:cubicBezTo>
                  <a:lnTo>
                    <a:pt x="156" y="644"/>
                  </a:lnTo>
                  <a:cubicBezTo>
                    <a:pt x="162" y="650"/>
                    <a:pt x="185" y="653"/>
                    <a:pt x="196" y="653"/>
                  </a:cubicBezTo>
                  <a:cubicBezTo>
                    <a:pt x="203" y="653"/>
                    <a:pt x="204" y="651"/>
                    <a:pt x="188" y="648"/>
                  </a:cubicBezTo>
                  <a:lnTo>
                    <a:pt x="188" y="648"/>
                  </a:lnTo>
                  <a:cubicBezTo>
                    <a:pt x="230" y="652"/>
                    <a:pt x="265" y="648"/>
                    <a:pt x="322" y="667"/>
                  </a:cubicBezTo>
                  <a:cubicBezTo>
                    <a:pt x="275" y="667"/>
                    <a:pt x="251" y="691"/>
                    <a:pt x="203" y="691"/>
                  </a:cubicBezTo>
                  <a:lnTo>
                    <a:pt x="179" y="691"/>
                  </a:lnTo>
                  <a:cubicBezTo>
                    <a:pt x="156" y="691"/>
                    <a:pt x="227" y="697"/>
                    <a:pt x="249" y="697"/>
                  </a:cubicBezTo>
                  <a:cubicBezTo>
                    <a:pt x="260" y="697"/>
                    <a:pt x="259" y="695"/>
                    <a:pt x="227" y="691"/>
                  </a:cubicBezTo>
                  <a:cubicBezTo>
                    <a:pt x="275" y="691"/>
                    <a:pt x="334" y="691"/>
                    <a:pt x="382" y="703"/>
                  </a:cubicBezTo>
                  <a:lnTo>
                    <a:pt x="358" y="703"/>
                  </a:lnTo>
                  <a:cubicBezTo>
                    <a:pt x="346" y="703"/>
                    <a:pt x="441" y="715"/>
                    <a:pt x="418" y="715"/>
                  </a:cubicBezTo>
                  <a:cubicBezTo>
                    <a:pt x="360" y="720"/>
                    <a:pt x="317" y="724"/>
                    <a:pt x="285" y="727"/>
                  </a:cubicBezTo>
                  <a:lnTo>
                    <a:pt x="285" y="727"/>
                  </a:lnTo>
                  <a:cubicBezTo>
                    <a:pt x="307" y="726"/>
                    <a:pt x="543" y="723"/>
                    <a:pt x="501" y="715"/>
                  </a:cubicBezTo>
                  <a:lnTo>
                    <a:pt x="489" y="715"/>
                  </a:lnTo>
                  <a:cubicBezTo>
                    <a:pt x="489" y="703"/>
                    <a:pt x="453" y="703"/>
                    <a:pt x="453" y="691"/>
                  </a:cubicBezTo>
                  <a:cubicBezTo>
                    <a:pt x="453" y="667"/>
                    <a:pt x="525" y="667"/>
                    <a:pt x="537" y="656"/>
                  </a:cubicBezTo>
                  <a:cubicBezTo>
                    <a:pt x="537" y="656"/>
                    <a:pt x="453" y="632"/>
                    <a:pt x="441" y="632"/>
                  </a:cubicBezTo>
                  <a:cubicBezTo>
                    <a:pt x="441" y="632"/>
                    <a:pt x="465" y="608"/>
                    <a:pt x="477" y="608"/>
                  </a:cubicBezTo>
                  <a:cubicBezTo>
                    <a:pt x="441" y="596"/>
                    <a:pt x="453" y="596"/>
                    <a:pt x="477" y="596"/>
                  </a:cubicBezTo>
                  <a:cubicBezTo>
                    <a:pt x="465" y="596"/>
                    <a:pt x="453" y="596"/>
                    <a:pt x="441" y="584"/>
                  </a:cubicBezTo>
                  <a:lnTo>
                    <a:pt x="418" y="584"/>
                  </a:lnTo>
                  <a:cubicBezTo>
                    <a:pt x="489" y="584"/>
                    <a:pt x="382" y="584"/>
                    <a:pt x="453" y="572"/>
                  </a:cubicBezTo>
                  <a:lnTo>
                    <a:pt x="370" y="572"/>
                  </a:lnTo>
                  <a:cubicBezTo>
                    <a:pt x="382" y="572"/>
                    <a:pt x="394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395" y="512"/>
                    <a:pt x="441" y="501"/>
                  </a:cubicBezTo>
                  <a:lnTo>
                    <a:pt x="441" y="501"/>
                  </a:lnTo>
                  <a:cubicBezTo>
                    <a:pt x="439" y="501"/>
                    <a:pt x="436" y="501"/>
                    <a:pt x="434" y="502"/>
                  </a:cubicBezTo>
                  <a:lnTo>
                    <a:pt x="434" y="502"/>
                  </a:lnTo>
                  <a:cubicBezTo>
                    <a:pt x="433" y="501"/>
                    <a:pt x="428" y="501"/>
                    <a:pt x="418" y="501"/>
                  </a:cubicBezTo>
                  <a:cubicBezTo>
                    <a:pt x="572" y="489"/>
                    <a:pt x="346" y="489"/>
                    <a:pt x="489" y="489"/>
                  </a:cubicBezTo>
                  <a:cubicBezTo>
                    <a:pt x="484" y="486"/>
                    <a:pt x="481" y="485"/>
                    <a:pt x="479" y="483"/>
                  </a:cubicBezTo>
                  <a:lnTo>
                    <a:pt x="479" y="483"/>
                  </a:lnTo>
                  <a:cubicBezTo>
                    <a:pt x="447" y="477"/>
                    <a:pt x="411" y="477"/>
                    <a:pt x="382" y="477"/>
                  </a:cubicBezTo>
                  <a:lnTo>
                    <a:pt x="358" y="477"/>
                  </a:lnTo>
                  <a:cubicBezTo>
                    <a:pt x="382" y="477"/>
                    <a:pt x="406" y="477"/>
                    <a:pt x="418" y="465"/>
                  </a:cubicBezTo>
                  <a:cubicBezTo>
                    <a:pt x="418" y="465"/>
                    <a:pt x="358" y="441"/>
                    <a:pt x="358" y="441"/>
                  </a:cubicBezTo>
                  <a:cubicBezTo>
                    <a:pt x="370" y="441"/>
                    <a:pt x="382" y="429"/>
                    <a:pt x="394" y="429"/>
                  </a:cubicBezTo>
                  <a:cubicBezTo>
                    <a:pt x="387" y="429"/>
                    <a:pt x="373" y="426"/>
                    <a:pt x="359" y="424"/>
                  </a:cubicBezTo>
                  <a:lnTo>
                    <a:pt x="359" y="424"/>
                  </a:lnTo>
                  <a:cubicBezTo>
                    <a:pt x="367" y="423"/>
                    <a:pt x="371" y="423"/>
                    <a:pt x="373" y="423"/>
                  </a:cubicBezTo>
                  <a:cubicBezTo>
                    <a:pt x="376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cubicBezTo>
                    <a:pt x="465" y="406"/>
                    <a:pt x="441" y="394"/>
                    <a:pt x="406" y="382"/>
                  </a:cubicBezTo>
                  <a:lnTo>
                    <a:pt x="432" y="382"/>
                  </a:lnTo>
                  <a:cubicBezTo>
                    <a:pt x="427" y="376"/>
                    <a:pt x="417" y="365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06" y="322"/>
                    <a:pt x="394" y="322"/>
                  </a:cubicBezTo>
                  <a:cubicBezTo>
                    <a:pt x="418" y="322"/>
                    <a:pt x="465" y="322"/>
                    <a:pt x="382" y="310"/>
                  </a:cubicBezTo>
                  <a:cubicBezTo>
                    <a:pt x="413" y="300"/>
                    <a:pt x="443" y="272"/>
                    <a:pt x="459" y="272"/>
                  </a:cubicBezTo>
                  <a:cubicBezTo>
                    <a:pt x="460" y="272"/>
                    <a:pt x="461" y="272"/>
                    <a:pt x="462" y="273"/>
                  </a:cubicBezTo>
                  <a:lnTo>
                    <a:pt x="462" y="273"/>
                  </a:lnTo>
                  <a:cubicBezTo>
                    <a:pt x="446" y="263"/>
                    <a:pt x="421" y="258"/>
                    <a:pt x="394" y="256"/>
                  </a:cubicBezTo>
                  <a:lnTo>
                    <a:pt x="394" y="256"/>
                  </a:lnTo>
                  <a:cubicBezTo>
                    <a:pt x="423" y="246"/>
                    <a:pt x="448" y="229"/>
                    <a:pt x="453" y="203"/>
                  </a:cubicBezTo>
                  <a:lnTo>
                    <a:pt x="441" y="203"/>
                  </a:lnTo>
                  <a:cubicBezTo>
                    <a:pt x="429" y="191"/>
                    <a:pt x="418" y="191"/>
                    <a:pt x="406" y="191"/>
                  </a:cubicBezTo>
                  <a:cubicBezTo>
                    <a:pt x="429" y="191"/>
                    <a:pt x="441" y="191"/>
                    <a:pt x="465" y="203"/>
                  </a:cubicBezTo>
                  <a:cubicBezTo>
                    <a:pt x="453" y="191"/>
                    <a:pt x="418" y="191"/>
                    <a:pt x="418" y="191"/>
                  </a:cubicBezTo>
                  <a:cubicBezTo>
                    <a:pt x="418" y="191"/>
                    <a:pt x="423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29" y="179"/>
                    <a:pt x="429" y="179"/>
                  </a:cubicBezTo>
                  <a:lnTo>
                    <a:pt x="370" y="179"/>
                  </a:lnTo>
                  <a:cubicBezTo>
                    <a:pt x="441" y="179"/>
                    <a:pt x="382" y="155"/>
                    <a:pt x="418" y="155"/>
                  </a:cubicBezTo>
                  <a:cubicBezTo>
                    <a:pt x="404" y="155"/>
                    <a:pt x="388" y="145"/>
                    <a:pt x="371" y="137"/>
                  </a:cubicBezTo>
                  <a:lnTo>
                    <a:pt x="371" y="137"/>
                  </a:lnTo>
                  <a:cubicBezTo>
                    <a:pt x="373" y="137"/>
                    <a:pt x="374" y="137"/>
                    <a:pt x="376" y="137"/>
                  </a:cubicBezTo>
                  <a:cubicBezTo>
                    <a:pt x="400" y="137"/>
                    <a:pt x="422" y="132"/>
                    <a:pt x="453" y="132"/>
                  </a:cubicBezTo>
                  <a:cubicBezTo>
                    <a:pt x="429" y="120"/>
                    <a:pt x="406" y="120"/>
                    <a:pt x="370" y="120"/>
                  </a:cubicBezTo>
                  <a:cubicBezTo>
                    <a:pt x="406" y="108"/>
                    <a:pt x="501" y="96"/>
                    <a:pt x="394" y="84"/>
                  </a:cubicBezTo>
                  <a:lnTo>
                    <a:pt x="465" y="84"/>
                  </a:lnTo>
                  <a:cubicBezTo>
                    <a:pt x="452" y="81"/>
                    <a:pt x="443" y="80"/>
                    <a:pt x="437" y="80"/>
                  </a:cubicBezTo>
                  <a:cubicBezTo>
                    <a:pt x="427" y="80"/>
                    <a:pt x="426" y="83"/>
                    <a:pt x="421" y="83"/>
                  </a:cubicBezTo>
                  <a:cubicBezTo>
                    <a:pt x="418" y="83"/>
                    <a:pt x="411" y="81"/>
                    <a:pt x="394" y="72"/>
                  </a:cubicBezTo>
                  <a:cubicBezTo>
                    <a:pt x="477" y="48"/>
                    <a:pt x="310" y="48"/>
                    <a:pt x="465" y="13"/>
                  </a:cubicBezTo>
                  <a:lnTo>
                    <a:pt x="382" y="13"/>
                  </a:lnTo>
                  <a:cubicBezTo>
                    <a:pt x="451" y="13"/>
                    <a:pt x="397" y="13"/>
                    <a:pt x="431" y="6"/>
                  </a:cubicBezTo>
                  <a:lnTo>
                    <a:pt x="431" y="6"/>
                  </a:lnTo>
                  <a:cubicBezTo>
                    <a:pt x="416" y="5"/>
                    <a:pt x="403" y="1"/>
                    <a:pt x="382" y="1"/>
                  </a:cubicBezTo>
                  <a:close/>
                  <a:moveTo>
                    <a:pt x="285" y="727"/>
                  </a:moveTo>
                  <a:cubicBezTo>
                    <a:pt x="283" y="727"/>
                    <a:pt x="283" y="727"/>
                    <a:pt x="283" y="727"/>
                  </a:cubicBezTo>
                  <a:lnTo>
                    <a:pt x="283" y="727"/>
                  </a:lnTo>
                  <a:cubicBezTo>
                    <a:pt x="284" y="727"/>
                    <a:pt x="284" y="727"/>
                    <a:pt x="285" y="727"/>
                  </a:cubicBezTo>
                  <a:close/>
                  <a:moveTo>
                    <a:pt x="334" y="715"/>
                  </a:moveTo>
                  <a:cubicBezTo>
                    <a:pt x="310" y="715"/>
                    <a:pt x="287" y="727"/>
                    <a:pt x="263" y="727"/>
                  </a:cubicBezTo>
                  <a:cubicBezTo>
                    <a:pt x="264" y="727"/>
                    <a:pt x="265" y="728"/>
                    <a:pt x="266" y="728"/>
                  </a:cubicBezTo>
                  <a:lnTo>
                    <a:pt x="266" y="728"/>
                  </a:lnTo>
                  <a:cubicBezTo>
                    <a:pt x="299" y="724"/>
                    <a:pt x="334" y="719"/>
                    <a:pt x="334" y="715"/>
                  </a:cubicBezTo>
                  <a:close/>
                  <a:moveTo>
                    <a:pt x="248" y="730"/>
                  </a:moveTo>
                  <a:lnTo>
                    <a:pt x="248" y="730"/>
                  </a:lnTo>
                  <a:cubicBezTo>
                    <a:pt x="218" y="733"/>
                    <a:pt x="207" y="734"/>
                    <a:pt x="208" y="734"/>
                  </a:cubicBezTo>
                  <a:cubicBezTo>
                    <a:pt x="209" y="734"/>
                    <a:pt x="227" y="732"/>
                    <a:pt x="248" y="730"/>
                  </a:cubicBezTo>
                  <a:close/>
                  <a:moveTo>
                    <a:pt x="283" y="727"/>
                  </a:moveTo>
                  <a:lnTo>
                    <a:pt x="283" y="727"/>
                  </a:lnTo>
                  <a:cubicBezTo>
                    <a:pt x="277" y="727"/>
                    <a:pt x="272" y="728"/>
                    <a:pt x="267" y="728"/>
                  </a:cubicBezTo>
                  <a:lnTo>
                    <a:pt x="267" y="728"/>
                  </a:lnTo>
                  <a:cubicBezTo>
                    <a:pt x="267" y="728"/>
                    <a:pt x="266" y="728"/>
                    <a:pt x="266" y="728"/>
                  </a:cubicBezTo>
                  <a:lnTo>
                    <a:pt x="266" y="728"/>
                  </a:lnTo>
                  <a:cubicBezTo>
                    <a:pt x="260" y="729"/>
                    <a:pt x="254" y="729"/>
                    <a:pt x="248" y="730"/>
                  </a:cubicBezTo>
                  <a:lnTo>
                    <a:pt x="248" y="730"/>
                  </a:lnTo>
                  <a:cubicBezTo>
                    <a:pt x="254" y="729"/>
                    <a:pt x="260" y="729"/>
                    <a:pt x="267" y="728"/>
                  </a:cubicBezTo>
                  <a:lnTo>
                    <a:pt x="267" y="728"/>
                  </a:lnTo>
                  <a:cubicBezTo>
                    <a:pt x="289" y="735"/>
                    <a:pt x="323" y="742"/>
                    <a:pt x="354" y="746"/>
                  </a:cubicBezTo>
                  <a:lnTo>
                    <a:pt x="354" y="746"/>
                  </a:lnTo>
                  <a:cubicBezTo>
                    <a:pt x="351" y="747"/>
                    <a:pt x="348" y="749"/>
                    <a:pt x="346" y="751"/>
                  </a:cubicBezTo>
                  <a:cubicBezTo>
                    <a:pt x="349" y="749"/>
                    <a:pt x="352" y="748"/>
                    <a:pt x="355" y="746"/>
                  </a:cubicBezTo>
                  <a:lnTo>
                    <a:pt x="355" y="746"/>
                  </a:lnTo>
                  <a:cubicBezTo>
                    <a:pt x="359" y="747"/>
                    <a:pt x="364" y="748"/>
                    <a:pt x="368" y="748"/>
                  </a:cubicBezTo>
                  <a:lnTo>
                    <a:pt x="368" y="748"/>
                  </a:lnTo>
                  <a:cubicBezTo>
                    <a:pt x="368" y="747"/>
                    <a:pt x="364" y="746"/>
                    <a:pt x="360" y="746"/>
                  </a:cubicBezTo>
                  <a:cubicBezTo>
                    <a:pt x="359" y="746"/>
                    <a:pt x="358" y="746"/>
                    <a:pt x="357" y="746"/>
                  </a:cubicBezTo>
                  <a:lnTo>
                    <a:pt x="357" y="746"/>
                  </a:lnTo>
                  <a:cubicBezTo>
                    <a:pt x="364" y="743"/>
                    <a:pt x="372" y="742"/>
                    <a:pt x="380" y="742"/>
                  </a:cubicBezTo>
                  <a:cubicBezTo>
                    <a:pt x="400" y="742"/>
                    <a:pt x="424" y="747"/>
                    <a:pt x="446" y="751"/>
                  </a:cubicBezTo>
                  <a:lnTo>
                    <a:pt x="446" y="751"/>
                  </a:lnTo>
                  <a:cubicBezTo>
                    <a:pt x="469" y="749"/>
                    <a:pt x="491" y="739"/>
                    <a:pt x="513" y="739"/>
                  </a:cubicBezTo>
                  <a:cubicBezTo>
                    <a:pt x="477" y="739"/>
                    <a:pt x="441" y="739"/>
                    <a:pt x="406" y="727"/>
                  </a:cubicBezTo>
                  <a:cubicBezTo>
                    <a:pt x="320" y="727"/>
                    <a:pt x="287" y="727"/>
                    <a:pt x="283" y="727"/>
                  </a:cubicBezTo>
                  <a:close/>
                  <a:moveTo>
                    <a:pt x="368" y="748"/>
                  </a:moveTo>
                  <a:cubicBezTo>
                    <a:pt x="369" y="750"/>
                    <a:pt x="366" y="751"/>
                    <a:pt x="358" y="751"/>
                  </a:cubicBezTo>
                  <a:lnTo>
                    <a:pt x="406" y="751"/>
                  </a:lnTo>
                  <a:cubicBezTo>
                    <a:pt x="396" y="751"/>
                    <a:pt x="382" y="750"/>
                    <a:pt x="368" y="748"/>
                  </a:cubicBezTo>
                  <a:close/>
                  <a:moveTo>
                    <a:pt x="446" y="751"/>
                  </a:moveTo>
                  <a:cubicBezTo>
                    <a:pt x="445" y="751"/>
                    <a:pt x="443" y="751"/>
                    <a:pt x="441" y="751"/>
                  </a:cubicBezTo>
                  <a:cubicBezTo>
                    <a:pt x="444" y="751"/>
                    <a:pt x="446" y="751"/>
                    <a:pt x="448" y="751"/>
                  </a:cubicBezTo>
                  <a:lnTo>
                    <a:pt x="448" y="751"/>
                  </a:lnTo>
                  <a:cubicBezTo>
                    <a:pt x="448" y="751"/>
                    <a:pt x="447" y="751"/>
                    <a:pt x="446" y="751"/>
                  </a:cubicBezTo>
                  <a:close/>
                  <a:moveTo>
                    <a:pt x="448" y="751"/>
                  </a:moveTo>
                  <a:lnTo>
                    <a:pt x="448" y="751"/>
                  </a:lnTo>
                  <a:cubicBezTo>
                    <a:pt x="454" y="752"/>
                    <a:pt x="460" y="752"/>
                    <a:pt x="465" y="753"/>
                  </a:cubicBezTo>
                  <a:lnTo>
                    <a:pt x="465" y="753"/>
                  </a:lnTo>
                  <a:cubicBezTo>
                    <a:pt x="462" y="752"/>
                    <a:pt x="457" y="751"/>
                    <a:pt x="448" y="751"/>
                  </a:cubicBezTo>
                  <a:close/>
                  <a:moveTo>
                    <a:pt x="501" y="751"/>
                  </a:moveTo>
                  <a:cubicBezTo>
                    <a:pt x="494" y="753"/>
                    <a:pt x="486" y="753"/>
                    <a:pt x="478" y="753"/>
                  </a:cubicBezTo>
                  <a:cubicBezTo>
                    <a:pt x="474" y="753"/>
                    <a:pt x="470" y="753"/>
                    <a:pt x="465" y="753"/>
                  </a:cubicBezTo>
                  <a:lnTo>
                    <a:pt x="465" y="753"/>
                  </a:lnTo>
                  <a:cubicBezTo>
                    <a:pt x="471" y="754"/>
                    <a:pt x="471" y="756"/>
                    <a:pt x="475" y="756"/>
                  </a:cubicBezTo>
                  <a:cubicBezTo>
                    <a:pt x="478" y="756"/>
                    <a:pt x="485" y="755"/>
                    <a:pt x="50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26658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267652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714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6729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6738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6756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6714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672050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6711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6714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6693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668575" y="2074200"/>
              <a:ext cx="1125" cy="325"/>
            </a:xfrm>
            <a:custGeom>
              <a:rect b="b" l="l" r="r" t="t"/>
              <a:pathLst>
                <a:path extrusionOk="0" h="13" w="45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3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9" y="12"/>
                    <a:pt x="36" y="12"/>
                    <a:pt x="44" y="12"/>
                  </a:cubicBezTo>
                  <a:cubicBezTo>
                    <a:pt x="36" y="12"/>
                    <a:pt x="28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671150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6664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67597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6744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26640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26658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26643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7021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9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7000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6998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6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70330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7033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7030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2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70210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7012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01525" y="2077775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0"/>
                  </a:moveTo>
                  <a:cubicBezTo>
                    <a:pt x="6" y="6"/>
                    <a:pt x="18" y="9"/>
                    <a:pt x="28" y="9"/>
                  </a:cubicBezTo>
                  <a:cubicBezTo>
                    <a:pt x="39" y="9"/>
                    <a:pt x="48" y="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6987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2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7025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021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7006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70360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70365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70225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0" y="6"/>
                    <a:pt x="6" y="6"/>
                  </a:cubicBezTo>
                  <a:cubicBezTo>
                    <a:pt x="8" y="6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27024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699725" y="20773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25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27003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7012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7025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7024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2701825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2701525" y="2076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27027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27027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7015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6973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27021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1" y="0"/>
                    <a:pt x="29" y="2"/>
                    <a:pt x="1" y="6"/>
                  </a:cubicBezTo>
                  <a:cubicBezTo>
                    <a:pt x="17" y="6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70002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26979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2700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26988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3" y="0"/>
                    <a:pt x="1" y="0"/>
                    <a:pt x="49" y="0"/>
                  </a:cubicBezTo>
                  <a:cubicBezTo>
                    <a:pt x="49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27021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3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70240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7024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26972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2691700" y="2064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27015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27027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6973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27027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2702750" y="20752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26949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26940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26934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2692000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27027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26976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269912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27000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27018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26976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269825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26973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26976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26955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269497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26973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26925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26911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26920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26905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27283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13" y="1"/>
                  </a:cubicBezTo>
                  <a:cubicBezTo>
                    <a:pt x="13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27262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27260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27295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2729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27295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3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27283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27280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27280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9" y="9"/>
                  </a:cubicBezTo>
                  <a:cubicBezTo>
                    <a:pt x="28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27249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27287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27283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272682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272980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27300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1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6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27285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6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27286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27259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30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2727475" y="20770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2" y="1"/>
                  </a:moveTo>
                  <a:cubicBezTo>
                    <a:pt x="1" y="1"/>
                    <a:pt x="2" y="2"/>
                    <a:pt x="10" y="4"/>
                  </a:cubicBezTo>
                  <a:cubicBezTo>
                    <a:pt x="22" y="7"/>
                    <a:pt x="28" y="8"/>
                    <a:pt x="30" y="8"/>
                  </a:cubicBezTo>
                  <a:cubicBezTo>
                    <a:pt x="34" y="8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27274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27287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27286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272800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272770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27289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27289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27277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27235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27283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272622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27265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27241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27250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27283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27289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7286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9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20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7234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7178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7277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37" y="12"/>
                    <a:pt x="1" y="12"/>
                    <a:pt x="37" y="12"/>
                  </a:cubicBezTo>
                  <a:cubicBezTo>
                    <a:pt x="49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27289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2723850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27289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72892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27211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27202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27196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7181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72920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27238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1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2725325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8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27262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72800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27238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27244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723850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2723950" y="2074050"/>
              <a:ext cx="900" cy="175"/>
            </a:xfrm>
            <a:custGeom>
              <a:rect b="b" l="l" r="r" t="t"/>
              <a:pathLst>
                <a:path extrusionOk="0" h="7" w="36">
                  <a:moveTo>
                    <a:pt x="27" y="1"/>
                  </a:moveTo>
                  <a:cubicBezTo>
                    <a:pt x="16" y="1"/>
                    <a:pt x="0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2721950" y="2074700"/>
              <a:ext cx="1200" cy="200"/>
            </a:xfrm>
            <a:custGeom>
              <a:rect b="b" l="l" r="r" t="t"/>
              <a:pathLst>
                <a:path extrusionOk="0" h="8" w="48">
                  <a:moveTo>
                    <a:pt x="43" y="1"/>
                  </a:moveTo>
                  <a:cubicBezTo>
                    <a:pt x="42" y="1"/>
                    <a:pt x="34" y="2"/>
                    <a:pt x="17" y="4"/>
                  </a:cubicBezTo>
                  <a:cubicBezTo>
                    <a:pt x="4" y="7"/>
                    <a:pt x="0" y="8"/>
                    <a:pt x="2" y="8"/>
                  </a:cubicBezTo>
                  <a:cubicBezTo>
                    <a:pt x="6" y="8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27211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27235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27187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7173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271817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271670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27545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275242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2752350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2755400" y="20777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2"/>
                  </a:moveTo>
                  <a:cubicBezTo>
                    <a:pt x="36" y="12"/>
                    <a:pt x="12" y="12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27559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27557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2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27545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27542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27542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2751200" y="207807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13" y="0"/>
                  </a:moveTo>
                  <a:cubicBezTo>
                    <a:pt x="1" y="8"/>
                    <a:pt x="0" y="11"/>
                    <a:pt x="3" y="11"/>
                  </a:cubicBezTo>
                  <a:cubicBezTo>
                    <a:pt x="8" y="11"/>
                    <a:pt x="2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27549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4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27545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275300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27559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27562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27547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275480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27521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2752725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0"/>
                  </a:moveTo>
                  <a:cubicBezTo>
                    <a:pt x="60" y="0"/>
                    <a:pt x="0" y="0"/>
                    <a:pt x="71" y="0"/>
                  </a:cubicBezTo>
                  <a:cubicBezTo>
                    <a:pt x="71" y="0"/>
                    <a:pt x="60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27536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27549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27548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27545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2754200" y="207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" y="1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27551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7551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7539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749450" y="2075975"/>
              <a:ext cx="5075" cy="400"/>
            </a:xfrm>
            <a:custGeom>
              <a:rect b="b" l="l" r="r" t="t"/>
              <a:pathLst>
                <a:path extrusionOk="0" h="16" w="203">
                  <a:moveTo>
                    <a:pt x="0" y="1"/>
                  </a:moveTo>
                  <a:cubicBezTo>
                    <a:pt x="5" y="1"/>
                    <a:pt x="9" y="1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1"/>
                  </a:moveTo>
                  <a:cubicBezTo>
                    <a:pt x="16" y="1"/>
                    <a:pt x="26" y="2"/>
                    <a:pt x="39" y="4"/>
                  </a:cubicBezTo>
                  <a:lnTo>
                    <a:pt x="39" y="4"/>
                  </a:lnTo>
                  <a:cubicBezTo>
                    <a:pt x="42" y="1"/>
                    <a:pt x="34" y="1"/>
                    <a:pt x="12" y="1"/>
                  </a:cubicBezTo>
                  <a:close/>
                  <a:moveTo>
                    <a:pt x="39" y="4"/>
                  </a:moveTo>
                  <a:cubicBezTo>
                    <a:pt x="37" y="6"/>
                    <a:pt x="32" y="9"/>
                    <a:pt x="24" y="13"/>
                  </a:cubicBezTo>
                  <a:lnTo>
                    <a:pt x="94" y="13"/>
                  </a:lnTo>
                  <a:cubicBezTo>
                    <a:pt x="78" y="10"/>
                    <a:pt x="56" y="7"/>
                    <a:pt x="39" y="4"/>
                  </a:cubicBezTo>
                  <a:close/>
                  <a:moveTo>
                    <a:pt x="149" y="4"/>
                  </a:moveTo>
                  <a:cubicBezTo>
                    <a:pt x="134" y="4"/>
                    <a:pt x="119" y="6"/>
                    <a:pt x="103" y="10"/>
                  </a:cubicBezTo>
                  <a:lnTo>
                    <a:pt x="103" y="10"/>
                  </a:lnTo>
                  <a:cubicBezTo>
                    <a:pt x="102" y="9"/>
                    <a:pt x="98" y="7"/>
                    <a:pt x="95" y="7"/>
                  </a:cubicBezTo>
                  <a:cubicBezTo>
                    <a:pt x="93" y="7"/>
                    <a:pt x="91" y="9"/>
                    <a:pt x="95" y="13"/>
                  </a:cubicBezTo>
                  <a:cubicBezTo>
                    <a:pt x="98" y="12"/>
                    <a:pt x="101" y="11"/>
                    <a:pt x="103" y="10"/>
                  </a:cubicBezTo>
                  <a:lnTo>
                    <a:pt x="103" y="10"/>
                  </a:lnTo>
                  <a:cubicBezTo>
                    <a:pt x="104" y="11"/>
                    <a:pt x="103" y="13"/>
                    <a:pt x="95" y="13"/>
                  </a:cubicBezTo>
                  <a:lnTo>
                    <a:pt x="202" y="13"/>
                  </a:lnTo>
                  <a:cubicBezTo>
                    <a:pt x="185" y="7"/>
                    <a:pt x="167" y="4"/>
                    <a:pt x="149" y="4"/>
                  </a:cubicBezTo>
                  <a:close/>
                  <a:moveTo>
                    <a:pt x="94" y="13"/>
                  </a:moveTo>
                  <a:cubicBezTo>
                    <a:pt x="106" y="15"/>
                    <a:pt x="115" y="16"/>
                    <a:pt x="115" y="16"/>
                  </a:cubicBezTo>
                  <a:cubicBezTo>
                    <a:pt x="115" y="16"/>
                    <a:pt x="110" y="15"/>
                    <a:pt x="9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754600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6" y="0"/>
                  </a:moveTo>
                  <a:cubicBezTo>
                    <a:pt x="7" y="0"/>
                    <a:pt x="0" y="2"/>
                    <a:pt x="8" y="6"/>
                  </a:cubicBezTo>
                  <a:cubicBezTo>
                    <a:pt x="64" y="6"/>
                    <a:pt x="35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752425" y="2076450"/>
              <a:ext cx="2700" cy="275"/>
            </a:xfrm>
            <a:custGeom>
              <a:rect b="b" l="l" r="r" t="t"/>
              <a:pathLst>
                <a:path extrusionOk="0" h="11" w="108">
                  <a:moveTo>
                    <a:pt x="41" y="0"/>
                  </a:moveTo>
                  <a:cubicBezTo>
                    <a:pt x="27" y="0"/>
                    <a:pt x="12" y="2"/>
                    <a:pt x="0" y="6"/>
                  </a:cubicBezTo>
                  <a:cubicBezTo>
                    <a:pt x="4" y="9"/>
                    <a:pt x="16" y="11"/>
                    <a:pt x="31" y="11"/>
                  </a:cubicBezTo>
                  <a:cubicBezTo>
                    <a:pt x="60" y="11"/>
                    <a:pt x="99" y="6"/>
                    <a:pt x="107" y="6"/>
                  </a:cubicBezTo>
                  <a:cubicBezTo>
                    <a:pt x="99" y="6"/>
                    <a:pt x="7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275272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27503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27512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27545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27551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275480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7497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27440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27539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27551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27500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75540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75520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74735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74645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7458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2742900" y="2056925"/>
              <a:ext cx="14000" cy="18850"/>
            </a:xfrm>
            <a:custGeom>
              <a:rect b="b" l="l" r="r" t="t"/>
              <a:pathLst>
                <a:path extrusionOk="0" h="754" w="560">
                  <a:moveTo>
                    <a:pt x="131" y="144"/>
                  </a:moveTo>
                  <a:cubicBezTo>
                    <a:pt x="143" y="145"/>
                    <a:pt x="153" y="147"/>
                    <a:pt x="162" y="148"/>
                  </a:cubicBezTo>
                  <a:lnTo>
                    <a:pt x="162" y="148"/>
                  </a:lnTo>
                  <a:cubicBezTo>
                    <a:pt x="164" y="147"/>
                    <a:pt x="166" y="147"/>
                    <a:pt x="168" y="147"/>
                  </a:cubicBezTo>
                  <a:cubicBezTo>
                    <a:pt x="173" y="147"/>
                    <a:pt x="180" y="148"/>
                    <a:pt x="190" y="149"/>
                  </a:cubicBezTo>
                  <a:lnTo>
                    <a:pt x="190" y="149"/>
                  </a:lnTo>
                  <a:cubicBezTo>
                    <a:pt x="189" y="147"/>
                    <a:pt x="192" y="146"/>
                    <a:pt x="198" y="145"/>
                  </a:cubicBezTo>
                  <a:lnTo>
                    <a:pt x="198" y="145"/>
                  </a:lnTo>
                  <a:cubicBezTo>
                    <a:pt x="198" y="144"/>
                    <a:pt x="197" y="144"/>
                    <a:pt x="196" y="144"/>
                  </a:cubicBezTo>
                  <a:close/>
                  <a:moveTo>
                    <a:pt x="441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1" y="189"/>
                    <a:pt x="457" y="187"/>
                    <a:pt x="464" y="179"/>
                  </a:cubicBezTo>
                  <a:close/>
                  <a:moveTo>
                    <a:pt x="143" y="215"/>
                  </a:moveTo>
                  <a:cubicBezTo>
                    <a:pt x="142" y="215"/>
                    <a:pt x="142" y="215"/>
                    <a:pt x="141" y="215"/>
                  </a:cubicBezTo>
                  <a:lnTo>
                    <a:pt x="141" y="215"/>
                  </a:lnTo>
                  <a:cubicBezTo>
                    <a:pt x="146" y="215"/>
                    <a:pt x="150" y="215"/>
                    <a:pt x="155" y="215"/>
                  </a:cubicBezTo>
                  <a:close/>
                  <a:moveTo>
                    <a:pt x="141" y="215"/>
                  </a:moveTo>
                  <a:lnTo>
                    <a:pt x="141" y="215"/>
                  </a:lnTo>
                  <a:cubicBezTo>
                    <a:pt x="122" y="215"/>
                    <a:pt x="103" y="217"/>
                    <a:pt x="83" y="227"/>
                  </a:cubicBezTo>
                  <a:cubicBezTo>
                    <a:pt x="95" y="227"/>
                    <a:pt x="128" y="216"/>
                    <a:pt x="141" y="215"/>
                  </a:cubicBezTo>
                  <a:close/>
                  <a:moveTo>
                    <a:pt x="48" y="286"/>
                  </a:moveTo>
                  <a:cubicBezTo>
                    <a:pt x="49" y="287"/>
                    <a:pt x="49" y="287"/>
                    <a:pt x="50" y="287"/>
                  </a:cubicBezTo>
                  <a:lnTo>
                    <a:pt x="50" y="287"/>
                  </a:lnTo>
                  <a:cubicBezTo>
                    <a:pt x="49" y="287"/>
                    <a:pt x="48" y="286"/>
                    <a:pt x="48" y="286"/>
                  </a:cubicBezTo>
                  <a:close/>
                  <a:moveTo>
                    <a:pt x="118" y="418"/>
                  </a:moveTo>
                  <a:cubicBezTo>
                    <a:pt x="122" y="420"/>
                    <a:pt x="121" y="420"/>
                    <a:pt x="117" y="420"/>
                  </a:cubicBezTo>
                  <a:lnTo>
                    <a:pt x="117" y="420"/>
                  </a:lnTo>
                  <a:cubicBezTo>
                    <a:pt x="117" y="420"/>
                    <a:pt x="118" y="419"/>
                    <a:pt x="118" y="418"/>
                  </a:cubicBezTo>
                  <a:close/>
                  <a:moveTo>
                    <a:pt x="197" y="466"/>
                  </a:moveTo>
                  <a:cubicBezTo>
                    <a:pt x="250" y="469"/>
                    <a:pt x="308" y="477"/>
                    <a:pt x="357" y="477"/>
                  </a:cubicBezTo>
                  <a:cubicBezTo>
                    <a:pt x="329" y="480"/>
                    <a:pt x="312" y="482"/>
                    <a:pt x="298" y="482"/>
                  </a:cubicBezTo>
                  <a:cubicBezTo>
                    <a:pt x="267" y="482"/>
                    <a:pt x="259" y="474"/>
                    <a:pt x="197" y="466"/>
                  </a:cubicBezTo>
                  <a:close/>
                  <a:moveTo>
                    <a:pt x="182" y="505"/>
                  </a:moveTo>
                  <a:lnTo>
                    <a:pt x="182" y="505"/>
                  </a:lnTo>
                  <a:cubicBezTo>
                    <a:pt x="184" y="505"/>
                    <a:pt x="185" y="506"/>
                    <a:pt x="187" y="507"/>
                  </a:cubicBezTo>
                  <a:lnTo>
                    <a:pt x="187" y="507"/>
                  </a:lnTo>
                  <a:cubicBezTo>
                    <a:pt x="185" y="506"/>
                    <a:pt x="183" y="505"/>
                    <a:pt x="182" y="505"/>
                  </a:cubicBezTo>
                  <a:close/>
                  <a:moveTo>
                    <a:pt x="167" y="644"/>
                  </a:moveTo>
                  <a:cubicBezTo>
                    <a:pt x="167" y="648"/>
                    <a:pt x="177" y="649"/>
                    <a:pt x="188" y="649"/>
                  </a:cubicBezTo>
                  <a:cubicBezTo>
                    <a:pt x="209" y="649"/>
                    <a:pt x="230" y="644"/>
                    <a:pt x="167" y="644"/>
                  </a:cubicBezTo>
                  <a:close/>
                  <a:moveTo>
                    <a:pt x="214" y="679"/>
                  </a:moveTo>
                  <a:cubicBezTo>
                    <a:pt x="219" y="681"/>
                    <a:pt x="224" y="681"/>
                    <a:pt x="228" y="682"/>
                  </a:cubicBezTo>
                  <a:lnTo>
                    <a:pt x="228" y="682"/>
                  </a:lnTo>
                  <a:cubicBezTo>
                    <a:pt x="224" y="681"/>
                    <a:pt x="220" y="680"/>
                    <a:pt x="214" y="679"/>
                  </a:cubicBezTo>
                  <a:close/>
                  <a:moveTo>
                    <a:pt x="226" y="679"/>
                  </a:moveTo>
                  <a:cubicBezTo>
                    <a:pt x="231" y="681"/>
                    <a:pt x="235" y="682"/>
                    <a:pt x="239" y="683"/>
                  </a:cubicBezTo>
                  <a:lnTo>
                    <a:pt x="239" y="683"/>
                  </a:lnTo>
                  <a:cubicBezTo>
                    <a:pt x="239" y="683"/>
                    <a:pt x="240" y="683"/>
                    <a:pt x="240" y="683"/>
                  </a:cubicBezTo>
                  <a:cubicBezTo>
                    <a:pt x="248" y="683"/>
                    <a:pt x="255" y="682"/>
                    <a:pt x="261" y="681"/>
                  </a:cubicBezTo>
                  <a:lnTo>
                    <a:pt x="261" y="681"/>
                  </a:lnTo>
                  <a:cubicBezTo>
                    <a:pt x="250" y="680"/>
                    <a:pt x="238" y="679"/>
                    <a:pt x="226" y="679"/>
                  </a:cubicBezTo>
                  <a:close/>
                  <a:moveTo>
                    <a:pt x="228" y="682"/>
                  </a:moveTo>
                  <a:lnTo>
                    <a:pt x="228" y="682"/>
                  </a:lnTo>
                  <a:cubicBezTo>
                    <a:pt x="269" y="691"/>
                    <a:pt x="182" y="691"/>
                    <a:pt x="179" y="691"/>
                  </a:cubicBezTo>
                  <a:lnTo>
                    <a:pt x="179" y="691"/>
                  </a:lnTo>
                  <a:cubicBezTo>
                    <a:pt x="195" y="691"/>
                    <a:pt x="210" y="686"/>
                    <a:pt x="205" y="686"/>
                  </a:cubicBezTo>
                  <a:cubicBezTo>
                    <a:pt x="203" y="686"/>
                    <a:pt x="195" y="687"/>
                    <a:pt x="179" y="691"/>
                  </a:cubicBezTo>
                  <a:cubicBezTo>
                    <a:pt x="161" y="691"/>
                    <a:pt x="197" y="694"/>
                    <a:pt x="225" y="694"/>
                  </a:cubicBezTo>
                  <a:cubicBezTo>
                    <a:pt x="250" y="694"/>
                    <a:pt x="270" y="692"/>
                    <a:pt x="239" y="683"/>
                  </a:cubicBezTo>
                  <a:lnTo>
                    <a:pt x="239" y="683"/>
                  </a:lnTo>
                  <a:cubicBezTo>
                    <a:pt x="235" y="683"/>
                    <a:pt x="232" y="682"/>
                    <a:pt x="228" y="682"/>
                  </a:cubicBezTo>
                  <a:close/>
                  <a:moveTo>
                    <a:pt x="333" y="703"/>
                  </a:moveTo>
                  <a:lnTo>
                    <a:pt x="333" y="703"/>
                  </a:lnTo>
                  <a:cubicBezTo>
                    <a:pt x="329" y="705"/>
                    <a:pt x="325" y="707"/>
                    <a:pt x="321" y="709"/>
                  </a:cubicBezTo>
                  <a:lnTo>
                    <a:pt x="321" y="709"/>
                  </a:lnTo>
                  <a:cubicBezTo>
                    <a:pt x="330" y="707"/>
                    <a:pt x="335" y="705"/>
                    <a:pt x="333" y="703"/>
                  </a:cubicBezTo>
                  <a:close/>
                  <a:moveTo>
                    <a:pt x="381" y="1"/>
                  </a:moveTo>
                  <a:cubicBezTo>
                    <a:pt x="310" y="1"/>
                    <a:pt x="179" y="25"/>
                    <a:pt x="155" y="25"/>
                  </a:cubicBezTo>
                  <a:cubicBezTo>
                    <a:pt x="214" y="25"/>
                    <a:pt x="143" y="48"/>
                    <a:pt x="131" y="48"/>
                  </a:cubicBezTo>
                  <a:cubicBezTo>
                    <a:pt x="143" y="48"/>
                    <a:pt x="203" y="48"/>
                    <a:pt x="143" y="60"/>
                  </a:cubicBezTo>
                  <a:cubicBezTo>
                    <a:pt x="155" y="60"/>
                    <a:pt x="179" y="48"/>
                    <a:pt x="203" y="48"/>
                  </a:cubicBezTo>
                  <a:cubicBezTo>
                    <a:pt x="171" y="56"/>
                    <a:pt x="166" y="64"/>
                    <a:pt x="152" y="68"/>
                  </a:cubicBezTo>
                  <a:lnTo>
                    <a:pt x="152" y="68"/>
                  </a:lnTo>
                  <a:cubicBezTo>
                    <a:pt x="149" y="69"/>
                    <a:pt x="147" y="70"/>
                    <a:pt x="144" y="70"/>
                  </a:cubicBezTo>
                  <a:lnTo>
                    <a:pt x="144" y="70"/>
                  </a:lnTo>
                  <a:cubicBezTo>
                    <a:pt x="138" y="72"/>
                    <a:pt x="130" y="72"/>
                    <a:pt x="119" y="72"/>
                  </a:cubicBezTo>
                  <a:lnTo>
                    <a:pt x="137" y="72"/>
                  </a:lnTo>
                  <a:cubicBezTo>
                    <a:pt x="117" y="78"/>
                    <a:pt x="95" y="84"/>
                    <a:pt x="95" y="84"/>
                  </a:cubicBezTo>
                  <a:cubicBezTo>
                    <a:pt x="116" y="94"/>
                    <a:pt x="145" y="122"/>
                    <a:pt x="168" y="122"/>
                  </a:cubicBezTo>
                  <a:cubicBezTo>
                    <a:pt x="169" y="122"/>
                    <a:pt x="170" y="122"/>
                    <a:pt x="171" y="122"/>
                  </a:cubicBezTo>
                  <a:lnTo>
                    <a:pt x="171" y="122"/>
                  </a:lnTo>
                  <a:cubicBezTo>
                    <a:pt x="157" y="128"/>
                    <a:pt x="180" y="137"/>
                    <a:pt x="196" y="144"/>
                  </a:cubicBezTo>
                  <a:lnTo>
                    <a:pt x="214" y="144"/>
                  </a:lnTo>
                  <a:cubicBezTo>
                    <a:pt x="208" y="144"/>
                    <a:pt x="202" y="144"/>
                    <a:pt x="198" y="145"/>
                  </a:cubicBezTo>
                  <a:lnTo>
                    <a:pt x="198" y="145"/>
                  </a:lnTo>
                  <a:cubicBezTo>
                    <a:pt x="206" y="148"/>
                    <a:pt x="212" y="150"/>
                    <a:pt x="209" y="151"/>
                  </a:cubicBezTo>
                  <a:lnTo>
                    <a:pt x="209" y="151"/>
                  </a:lnTo>
                  <a:cubicBezTo>
                    <a:pt x="202" y="150"/>
                    <a:pt x="195" y="149"/>
                    <a:pt x="190" y="149"/>
                  </a:cubicBezTo>
                  <a:lnTo>
                    <a:pt x="190" y="149"/>
                  </a:lnTo>
                  <a:cubicBezTo>
                    <a:pt x="190" y="150"/>
                    <a:pt x="191" y="150"/>
                    <a:pt x="193" y="151"/>
                  </a:cubicBezTo>
                  <a:lnTo>
                    <a:pt x="193" y="151"/>
                  </a:lnTo>
                  <a:cubicBezTo>
                    <a:pt x="186" y="150"/>
                    <a:pt x="176" y="149"/>
                    <a:pt x="162" y="148"/>
                  </a:cubicBezTo>
                  <a:lnTo>
                    <a:pt x="162" y="148"/>
                  </a:lnTo>
                  <a:cubicBezTo>
                    <a:pt x="143" y="150"/>
                    <a:pt x="189" y="167"/>
                    <a:pt x="131" y="167"/>
                  </a:cubicBezTo>
                  <a:cubicBezTo>
                    <a:pt x="139" y="167"/>
                    <a:pt x="184" y="173"/>
                    <a:pt x="217" y="173"/>
                  </a:cubicBezTo>
                  <a:cubicBezTo>
                    <a:pt x="233" y="173"/>
                    <a:pt x="246" y="171"/>
                    <a:pt x="250" y="167"/>
                  </a:cubicBezTo>
                  <a:lnTo>
                    <a:pt x="250" y="167"/>
                  </a:lnTo>
                  <a:cubicBezTo>
                    <a:pt x="238" y="179"/>
                    <a:pt x="143" y="179"/>
                    <a:pt x="143" y="179"/>
                  </a:cubicBezTo>
                  <a:cubicBezTo>
                    <a:pt x="143" y="191"/>
                    <a:pt x="143" y="191"/>
                    <a:pt x="131" y="191"/>
                  </a:cubicBezTo>
                  <a:cubicBezTo>
                    <a:pt x="163" y="191"/>
                    <a:pt x="178" y="198"/>
                    <a:pt x="190" y="203"/>
                  </a:cubicBezTo>
                  <a:lnTo>
                    <a:pt x="190" y="203"/>
                  </a:lnTo>
                  <a:cubicBezTo>
                    <a:pt x="168" y="202"/>
                    <a:pt x="147" y="199"/>
                    <a:pt x="131" y="191"/>
                  </a:cubicBezTo>
                  <a:lnTo>
                    <a:pt x="131" y="191"/>
                  </a:lnTo>
                  <a:cubicBezTo>
                    <a:pt x="143" y="203"/>
                    <a:pt x="143" y="203"/>
                    <a:pt x="107" y="203"/>
                  </a:cubicBezTo>
                  <a:cubicBezTo>
                    <a:pt x="226" y="203"/>
                    <a:pt x="83" y="203"/>
                    <a:pt x="155" y="215"/>
                  </a:cubicBezTo>
                  <a:cubicBezTo>
                    <a:pt x="167" y="215"/>
                    <a:pt x="83" y="239"/>
                    <a:pt x="83" y="239"/>
                  </a:cubicBezTo>
                  <a:cubicBezTo>
                    <a:pt x="72" y="239"/>
                    <a:pt x="155" y="239"/>
                    <a:pt x="167" y="251"/>
                  </a:cubicBezTo>
                  <a:lnTo>
                    <a:pt x="155" y="251"/>
                  </a:lnTo>
                  <a:cubicBezTo>
                    <a:pt x="150" y="249"/>
                    <a:pt x="145" y="247"/>
                    <a:pt x="140" y="247"/>
                  </a:cubicBezTo>
                  <a:cubicBezTo>
                    <a:pt x="137" y="247"/>
                    <a:pt x="134" y="248"/>
                    <a:pt x="131" y="251"/>
                  </a:cubicBezTo>
                  <a:lnTo>
                    <a:pt x="95" y="251"/>
                  </a:lnTo>
                  <a:cubicBezTo>
                    <a:pt x="131" y="251"/>
                    <a:pt x="131" y="263"/>
                    <a:pt x="107" y="263"/>
                  </a:cubicBezTo>
                  <a:cubicBezTo>
                    <a:pt x="131" y="263"/>
                    <a:pt x="155" y="263"/>
                    <a:pt x="179" y="275"/>
                  </a:cubicBezTo>
                  <a:cubicBezTo>
                    <a:pt x="169" y="275"/>
                    <a:pt x="152" y="277"/>
                    <a:pt x="135" y="278"/>
                  </a:cubicBezTo>
                  <a:lnTo>
                    <a:pt x="135" y="278"/>
                  </a:lnTo>
                  <a:cubicBezTo>
                    <a:pt x="140" y="277"/>
                    <a:pt x="146" y="276"/>
                    <a:pt x="155" y="275"/>
                  </a:cubicBezTo>
                  <a:cubicBezTo>
                    <a:pt x="140" y="275"/>
                    <a:pt x="120" y="279"/>
                    <a:pt x="105" y="280"/>
                  </a:cubicBezTo>
                  <a:lnTo>
                    <a:pt x="105" y="280"/>
                  </a:lnTo>
                  <a:cubicBezTo>
                    <a:pt x="95" y="280"/>
                    <a:pt x="87" y="278"/>
                    <a:pt x="83" y="275"/>
                  </a:cubicBezTo>
                  <a:lnTo>
                    <a:pt x="83" y="275"/>
                  </a:lnTo>
                  <a:cubicBezTo>
                    <a:pt x="87" y="279"/>
                    <a:pt x="94" y="280"/>
                    <a:pt x="102" y="280"/>
                  </a:cubicBezTo>
                  <a:cubicBezTo>
                    <a:pt x="103" y="280"/>
                    <a:pt x="104" y="280"/>
                    <a:pt x="105" y="280"/>
                  </a:cubicBezTo>
                  <a:lnTo>
                    <a:pt x="105" y="280"/>
                  </a:lnTo>
                  <a:cubicBezTo>
                    <a:pt x="106" y="280"/>
                    <a:pt x="107" y="280"/>
                    <a:pt x="108" y="280"/>
                  </a:cubicBezTo>
                  <a:cubicBezTo>
                    <a:pt x="116" y="280"/>
                    <a:pt x="126" y="279"/>
                    <a:pt x="135" y="278"/>
                  </a:cubicBezTo>
                  <a:lnTo>
                    <a:pt x="135" y="278"/>
                  </a:lnTo>
                  <a:cubicBezTo>
                    <a:pt x="104" y="287"/>
                    <a:pt x="146" y="302"/>
                    <a:pt x="140" y="302"/>
                  </a:cubicBezTo>
                  <a:cubicBezTo>
                    <a:pt x="138" y="302"/>
                    <a:pt x="125" y="299"/>
                    <a:pt x="91" y="291"/>
                  </a:cubicBezTo>
                  <a:lnTo>
                    <a:pt x="91" y="291"/>
                  </a:lnTo>
                  <a:cubicBezTo>
                    <a:pt x="98" y="291"/>
                    <a:pt x="102" y="292"/>
                    <a:pt x="104" y="292"/>
                  </a:cubicBezTo>
                  <a:cubicBezTo>
                    <a:pt x="114" y="292"/>
                    <a:pt x="79" y="286"/>
                    <a:pt x="72" y="286"/>
                  </a:cubicBezTo>
                  <a:cubicBezTo>
                    <a:pt x="79" y="288"/>
                    <a:pt x="85" y="290"/>
                    <a:pt x="91" y="291"/>
                  </a:cubicBezTo>
                  <a:lnTo>
                    <a:pt x="91" y="291"/>
                  </a:lnTo>
                  <a:cubicBezTo>
                    <a:pt x="82" y="290"/>
                    <a:pt x="69" y="289"/>
                    <a:pt x="50" y="287"/>
                  </a:cubicBezTo>
                  <a:lnTo>
                    <a:pt x="50" y="287"/>
                  </a:lnTo>
                  <a:cubicBezTo>
                    <a:pt x="64" y="289"/>
                    <a:pt x="96" y="310"/>
                    <a:pt x="107" y="310"/>
                  </a:cubicBezTo>
                  <a:cubicBezTo>
                    <a:pt x="72" y="310"/>
                    <a:pt x="72" y="310"/>
                    <a:pt x="95" y="322"/>
                  </a:cubicBezTo>
                  <a:lnTo>
                    <a:pt x="48" y="322"/>
                  </a:lnTo>
                  <a:cubicBezTo>
                    <a:pt x="72" y="322"/>
                    <a:pt x="107" y="322"/>
                    <a:pt x="131" y="334"/>
                  </a:cubicBezTo>
                  <a:lnTo>
                    <a:pt x="72" y="334"/>
                  </a:lnTo>
                  <a:cubicBezTo>
                    <a:pt x="131" y="340"/>
                    <a:pt x="119" y="340"/>
                    <a:pt x="89" y="340"/>
                  </a:cubicBezTo>
                  <a:cubicBezTo>
                    <a:pt x="60" y="340"/>
                    <a:pt x="12" y="340"/>
                    <a:pt x="0" y="346"/>
                  </a:cubicBezTo>
                  <a:cubicBezTo>
                    <a:pt x="48" y="346"/>
                    <a:pt x="72" y="358"/>
                    <a:pt x="119" y="358"/>
                  </a:cubicBezTo>
                  <a:lnTo>
                    <a:pt x="95" y="358"/>
                  </a:lnTo>
                  <a:cubicBezTo>
                    <a:pt x="72" y="358"/>
                    <a:pt x="99" y="363"/>
                    <a:pt x="125" y="367"/>
                  </a:cubicBezTo>
                  <a:lnTo>
                    <a:pt x="125" y="367"/>
                  </a:lnTo>
                  <a:cubicBezTo>
                    <a:pt x="128" y="364"/>
                    <a:pt x="132" y="363"/>
                    <a:pt x="132" y="363"/>
                  </a:cubicBezTo>
                  <a:lnTo>
                    <a:pt x="132" y="363"/>
                  </a:lnTo>
                  <a:cubicBezTo>
                    <a:pt x="132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5" y="367"/>
                    <a:pt x="125" y="367"/>
                  </a:cubicBezTo>
                  <a:lnTo>
                    <a:pt x="125" y="367"/>
                  </a:lnTo>
                  <a:cubicBezTo>
                    <a:pt x="123" y="368"/>
                    <a:pt x="121" y="369"/>
                    <a:pt x="119" y="370"/>
                  </a:cubicBezTo>
                  <a:lnTo>
                    <a:pt x="119" y="370"/>
                  </a:lnTo>
                  <a:cubicBezTo>
                    <a:pt x="122" y="369"/>
                    <a:pt x="124" y="367"/>
                    <a:pt x="125" y="367"/>
                  </a:cubicBezTo>
                  <a:lnTo>
                    <a:pt x="125" y="367"/>
                  </a:lnTo>
                  <a:cubicBezTo>
                    <a:pt x="139" y="368"/>
                    <a:pt x="151" y="370"/>
                    <a:pt x="155" y="370"/>
                  </a:cubicBezTo>
                  <a:cubicBezTo>
                    <a:pt x="145" y="372"/>
                    <a:pt x="138" y="374"/>
                    <a:pt x="132" y="375"/>
                  </a:cubicBezTo>
                  <a:lnTo>
                    <a:pt x="132" y="375"/>
                  </a:lnTo>
                  <a:cubicBezTo>
                    <a:pt x="131" y="374"/>
                    <a:pt x="127" y="372"/>
                    <a:pt x="119" y="370"/>
                  </a:cubicBezTo>
                  <a:lnTo>
                    <a:pt x="119" y="370"/>
                  </a:lnTo>
                  <a:cubicBezTo>
                    <a:pt x="114" y="373"/>
                    <a:pt x="111" y="377"/>
                    <a:pt x="118" y="377"/>
                  </a:cubicBezTo>
                  <a:cubicBezTo>
                    <a:pt x="121" y="377"/>
                    <a:pt x="125" y="376"/>
                    <a:pt x="132" y="375"/>
                  </a:cubicBezTo>
                  <a:lnTo>
                    <a:pt x="132" y="375"/>
                  </a:lnTo>
                  <a:cubicBezTo>
                    <a:pt x="133" y="377"/>
                    <a:pt x="130" y="377"/>
                    <a:pt x="125" y="378"/>
                  </a:cubicBezTo>
                  <a:lnTo>
                    <a:pt x="125" y="378"/>
                  </a:lnTo>
                  <a:cubicBezTo>
                    <a:pt x="70" y="374"/>
                    <a:pt x="45" y="373"/>
                    <a:pt x="37" y="373"/>
                  </a:cubicBezTo>
                  <a:cubicBezTo>
                    <a:pt x="20" y="373"/>
                    <a:pt x="78" y="378"/>
                    <a:pt x="111" y="378"/>
                  </a:cubicBezTo>
                  <a:cubicBezTo>
                    <a:pt x="116" y="378"/>
                    <a:pt x="121" y="378"/>
                    <a:pt x="125" y="378"/>
                  </a:cubicBezTo>
                  <a:lnTo>
                    <a:pt x="125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15" y="390"/>
                    <a:pt x="110" y="392"/>
                    <a:pt x="82" y="397"/>
                  </a:cubicBezTo>
                  <a:lnTo>
                    <a:pt x="82" y="397"/>
                  </a:lnTo>
                  <a:cubicBezTo>
                    <a:pt x="81" y="397"/>
                    <a:pt x="79" y="397"/>
                    <a:pt x="77" y="397"/>
                  </a:cubicBezTo>
                  <a:cubicBezTo>
                    <a:pt x="57" y="397"/>
                    <a:pt x="36" y="400"/>
                    <a:pt x="12" y="406"/>
                  </a:cubicBezTo>
                  <a:cubicBezTo>
                    <a:pt x="48" y="402"/>
                    <a:pt x="68" y="399"/>
                    <a:pt x="82" y="397"/>
                  </a:cubicBezTo>
                  <a:lnTo>
                    <a:pt x="82" y="397"/>
                  </a:lnTo>
                  <a:cubicBezTo>
                    <a:pt x="101" y="397"/>
                    <a:pt x="121" y="400"/>
                    <a:pt x="143" y="406"/>
                  </a:cubicBezTo>
                  <a:lnTo>
                    <a:pt x="60" y="406"/>
                  </a:lnTo>
                  <a:cubicBezTo>
                    <a:pt x="89" y="411"/>
                    <a:pt x="107" y="415"/>
                    <a:pt x="115" y="417"/>
                  </a:cubicBezTo>
                  <a:lnTo>
                    <a:pt x="119" y="417"/>
                  </a:lnTo>
                  <a:cubicBezTo>
                    <a:pt x="119" y="418"/>
                    <a:pt x="118" y="418"/>
                    <a:pt x="118" y="418"/>
                  </a:cubicBezTo>
                  <a:lnTo>
                    <a:pt x="118" y="418"/>
                  </a:lnTo>
                  <a:cubicBezTo>
                    <a:pt x="117" y="418"/>
                    <a:pt x="116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4" y="420"/>
                    <a:pt x="116" y="420"/>
                  </a:cubicBezTo>
                  <a:cubicBezTo>
                    <a:pt x="116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6" y="434"/>
                    <a:pt x="125" y="434"/>
                  </a:cubicBezTo>
                  <a:lnTo>
                    <a:pt x="125" y="434"/>
                  </a:lnTo>
                  <a:cubicBezTo>
                    <a:pt x="110" y="441"/>
                    <a:pt x="130" y="446"/>
                    <a:pt x="154" y="446"/>
                  </a:cubicBezTo>
                  <a:cubicBezTo>
                    <a:pt x="156" y="446"/>
                    <a:pt x="157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39" y="453"/>
                    <a:pt x="119" y="453"/>
                  </a:cubicBezTo>
                  <a:cubicBezTo>
                    <a:pt x="143" y="453"/>
                    <a:pt x="179" y="465"/>
                    <a:pt x="203" y="465"/>
                  </a:cubicBezTo>
                  <a:lnTo>
                    <a:pt x="167" y="465"/>
                  </a:lnTo>
                  <a:cubicBezTo>
                    <a:pt x="175" y="465"/>
                    <a:pt x="184" y="465"/>
                    <a:pt x="193" y="466"/>
                  </a:cubicBezTo>
                  <a:lnTo>
                    <a:pt x="193" y="466"/>
                  </a:lnTo>
                  <a:cubicBezTo>
                    <a:pt x="213" y="471"/>
                    <a:pt x="202" y="471"/>
                    <a:pt x="192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3" y="477"/>
                  </a:lnTo>
                  <a:cubicBezTo>
                    <a:pt x="143" y="480"/>
                    <a:pt x="145" y="481"/>
                    <a:pt x="147" y="481"/>
                  </a:cubicBezTo>
                  <a:cubicBezTo>
                    <a:pt x="148" y="481"/>
                    <a:pt x="148" y="480"/>
                    <a:pt x="149" y="480"/>
                  </a:cubicBezTo>
                  <a:lnTo>
                    <a:pt x="149" y="480"/>
                  </a:lnTo>
                  <a:cubicBezTo>
                    <a:pt x="145" y="482"/>
                    <a:pt x="139" y="485"/>
                    <a:pt x="131" y="489"/>
                  </a:cubicBezTo>
                  <a:cubicBezTo>
                    <a:pt x="179" y="489"/>
                    <a:pt x="238" y="489"/>
                    <a:pt x="286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1" y="489"/>
                  </a:cubicBezTo>
                  <a:lnTo>
                    <a:pt x="131" y="489"/>
                  </a:lnTo>
                  <a:cubicBezTo>
                    <a:pt x="143" y="501"/>
                    <a:pt x="155" y="501"/>
                    <a:pt x="179" y="501"/>
                  </a:cubicBezTo>
                  <a:lnTo>
                    <a:pt x="131" y="501"/>
                  </a:lnTo>
                  <a:cubicBezTo>
                    <a:pt x="148" y="501"/>
                    <a:pt x="165" y="501"/>
                    <a:pt x="182" y="505"/>
                  </a:cubicBezTo>
                  <a:lnTo>
                    <a:pt x="182" y="505"/>
                  </a:lnTo>
                  <a:cubicBezTo>
                    <a:pt x="181" y="505"/>
                    <a:pt x="180" y="505"/>
                    <a:pt x="179" y="505"/>
                  </a:cubicBezTo>
                  <a:cubicBezTo>
                    <a:pt x="173" y="505"/>
                    <a:pt x="165" y="508"/>
                    <a:pt x="155" y="513"/>
                  </a:cubicBezTo>
                  <a:lnTo>
                    <a:pt x="195" y="513"/>
                  </a:lnTo>
                  <a:cubicBezTo>
                    <a:pt x="192" y="510"/>
                    <a:pt x="190" y="508"/>
                    <a:pt x="187" y="507"/>
                  </a:cubicBezTo>
                  <a:lnTo>
                    <a:pt x="187" y="507"/>
                  </a:lnTo>
                  <a:cubicBezTo>
                    <a:pt x="192" y="508"/>
                    <a:pt x="197" y="510"/>
                    <a:pt x="203" y="513"/>
                  </a:cubicBezTo>
                  <a:lnTo>
                    <a:pt x="195" y="513"/>
                  </a:lnTo>
                  <a:cubicBezTo>
                    <a:pt x="198" y="516"/>
                    <a:pt x="200" y="520"/>
                    <a:pt x="203" y="525"/>
                  </a:cubicBezTo>
                  <a:cubicBezTo>
                    <a:pt x="199" y="521"/>
                    <a:pt x="197" y="519"/>
                    <a:pt x="196" y="519"/>
                  </a:cubicBezTo>
                  <a:cubicBezTo>
                    <a:pt x="193" y="519"/>
                    <a:pt x="191" y="525"/>
                    <a:pt x="167" y="525"/>
                  </a:cubicBezTo>
                  <a:cubicBezTo>
                    <a:pt x="155" y="548"/>
                    <a:pt x="298" y="548"/>
                    <a:pt x="238" y="548"/>
                  </a:cubicBezTo>
                  <a:lnTo>
                    <a:pt x="357" y="548"/>
                  </a:lnTo>
                  <a:cubicBezTo>
                    <a:pt x="310" y="548"/>
                    <a:pt x="262" y="554"/>
                    <a:pt x="214" y="554"/>
                  </a:cubicBezTo>
                  <a:cubicBezTo>
                    <a:pt x="191" y="554"/>
                    <a:pt x="167" y="552"/>
                    <a:pt x="143" y="548"/>
                  </a:cubicBezTo>
                  <a:cubicBezTo>
                    <a:pt x="131" y="548"/>
                    <a:pt x="226" y="560"/>
                    <a:pt x="226" y="560"/>
                  </a:cubicBezTo>
                  <a:lnTo>
                    <a:pt x="143" y="560"/>
                  </a:lnTo>
                  <a:cubicBezTo>
                    <a:pt x="179" y="560"/>
                    <a:pt x="214" y="560"/>
                    <a:pt x="238" y="572"/>
                  </a:cubicBezTo>
                  <a:lnTo>
                    <a:pt x="131" y="572"/>
                  </a:lnTo>
                  <a:cubicBezTo>
                    <a:pt x="143" y="572"/>
                    <a:pt x="143" y="572"/>
                    <a:pt x="143" y="584"/>
                  </a:cubicBezTo>
                  <a:cubicBezTo>
                    <a:pt x="156" y="584"/>
                    <a:pt x="196" y="592"/>
                    <a:pt x="228" y="596"/>
                  </a:cubicBezTo>
                  <a:lnTo>
                    <a:pt x="155" y="596"/>
                  </a:lnTo>
                  <a:cubicBezTo>
                    <a:pt x="180" y="596"/>
                    <a:pt x="205" y="596"/>
                    <a:pt x="230" y="596"/>
                  </a:cubicBezTo>
                  <a:lnTo>
                    <a:pt x="230" y="596"/>
                  </a:lnTo>
                  <a:cubicBezTo>
                    <a:pt x="243" y="598"/>
                    <a:pt x="255" y="599"/>
                    <a:pt x="263" y="599"/>
                  </a:cubicBezTo>
                  <a:cubicBezTo>
                    <a:pt x="268" y="599"/>
                    <a:pt x="272" y="599"/>
                    <a:pt x="273" y="597"/>
                  </a:cubicBezTo>
                  <a:lnTo>
                    <a:pt x="273" y="597"/>
                  </a:lnTo>
                  <a:cubicBezTo>
                    <a:pt x="317" y="599"/>
                    <a:pt x="361" y="602"/>
                    <a:pt x="405" y="608"/>
                  </a:cubicBezTo>
                  <a:cubicBezTo>
                    <a:pt x="369" y="608"/>
                    <a:pt x="369" y="608"/>
                    <a:pt x="405" y="620"/>
                  </a:cubicBezTo>
                  <a:cubicBezTo>
                    <a:pt x="329" y="611"/>
                    <a:pt x="247" y="603"/>
                    <a:pt x="168" y="603"/>
                  </a:cubicBezTo>
                  <a:cubicBezTo>
                    <a:pt x="135" y="603"/>
                    <a:pt x="103" y="604"/>
                    <a:pt x="72" y="608"/>
                  </a:cubicBezTo>
                  <a:cubicBezTo>
                    <a:pt x="95" y="608"/>
                    <a:pt x="131" y="608"/>
                    <a:pt x="167" y="620"/>
                  </a:cubicBezTo>
                  <a:cubicBezTo>
                    <a:pt x="143" y="608"/>
                    <a:pt x="131" y="608"/>
                    <a:pt x="107" y="608"/>
                  </a:cubicBezTo>
                  <a:cubicBezTo>
                    <a:pt x="155" y="608"/>
                    <a:pt x="203" y="608"/>
                    <a:pt x="250" y="620"/>
                  </a:cubicBezTo>
                  <a:lnTo>
                    <a:pt x="143" y="620"/>
                  </a:lnTo>
                  <a:cubicBezTo>
                    <a:pt x="159" y="620"/>
                    <a:pt x="164" y="625"/>
                    <a:pt x="155" y="625"/>
                  </a:cubicBezTo>
                  <a:cubicBezTo>
                    <a:pt x="151" y="625"/>
                    <a:pt x="143" y="624"/>
                    <a:pt x="131" y="620"/>
                  </a:cubicBezTo>
                  <a:lnTo>
                    <a:pt x="131" y="620"/>
                  </a:lnTo>
                  <a:cubicBezTo>
                    <a:pt x="135" y="623"/>
                    <a:pt x="138" y="626"/>
                    <a:pt x="142" y="628"/>
                  </a:cubicBezTo>
                  <a:lnTo>
                    <a:pt x="142" y="628"/>
                  </a:lnTo>
                  <a:cubicBezTo>
                    <a:pt x="133" y="629"/>
                    <a:pt x="125" y="632"/>
                    <a:pt x="119" y="632"/>
                  </a:cubicBezTo>
                  <a:lnTo>
                    <a:pt x="393" y="632"/>
                  </a:lnTo>
                  <a:cubicBezTo>
                    <a:pt x="322" y="644"/>
                    <a:pt x="238" y="644"/>
                    <a:pt x="167" y="644"/>
                  </a:cubicBezTo>
                  <a:cubicBezTo>
                    <a:pt x="214" y="644"/>
                    <a:pt x="262" y="644"/>
                    <a:pt x="322" y="667"/>
                  </a:cubicBezTo>
                  <a:cubicBezTo>
                    <a:pt x="300" y="667"/>
                    <a:pt x="282" y="676"/>
                    <a:pt x="261" y="681"/>
                  </a:cubicBezTo>
                  <a:lnTo>
                    <a:pt x="261" y="681"/>
                  </a:lnTo>
                  <a:cubicBezTo>
                    <a:pt x="305" y="684"/>
                    <a:pt x="345" y="691"/>
                    <a:pt x="393" y="691"/>
                  </a:cubicBezTo>
                  <a:cubicBezTo>
                    <a:pt x="381" y="703"/>
                    <a:pt x="369" y="703"/>
                    <a:pt x="357" y="703"/>
                  </a:cubicBezTo>
                  <a:cubicBezTo>
                    <a:pt x="357" y="703"/>
                    <a:pt x="441" y="715"/>
                    <a:pt x="417" y="715"/>
                  </a:cubicBezTo>
                  <a:cubicBezTo>
                    <a:pt x="345" y="721"/>
                    <a:pt x="296" y="726"/>
                    <a:pt x="265" y="728"/>
                  </a:cubicBezTo>
                  <a:lnTo>
                    <a:pt x="265" y="728"/>
                  </a:lnTo>
                  <a:cubicBezTo>
                    <a:pt x="264" y="728"/>
                    <a:pt x="263" y="727"/>
                    <a:pt x="262" y="727"/>
                  </a:cubicBezTo>
                  <a:cubicBezTo>
                    <a:pt x="282" y="727"/>
                    <a:pt x="301" y="719"/>
                    <a:pt x="321" y="709"/>
                  </a:cubicBezTo>
                  <a:lnTo>
                    <a:pt x="321" y="709"/>
                  </a:lnTo>
                  <a:cubicBezTo>
                    <a:pt x="286" y="718"/>
                    <a:pt x="195" y="731"/>
                    <a:pt x="220" y="731"/>
                  </a:cubicBezTo>
                  <a:cubicBezTo>
                    <a:pt x="226" y="731"/>
                    <a:pt x="240" y="730"/>
                    <a:pt x="265" y="728"/>
                  </a:cubicBezTo>
                  <a:lnTo>
                    <a:pt x="265" y="728"/>
                  </a:lnTo>
                  <a:cubicBezTo>
                    <a:pt x="290" y="736"/>
                    <a:pt x="332" y="744"/>
                    <a:pt x="366" y="744"/>
                  </a:cubicBezTo>
                  <a:cubicBezTo>
                    <a:pt x="367" y="744"/>
                    <a:pt x="367" y="744"/>
                    <a:pt x="368" y="744"/>
                  </a:cubicBezTo>
                  <a:lnTo>
                    <a:pt x="368" y="744"/>
                  </a:lnTo>
                  <a:cubicBezTo>
                    <a:pt x="365" y="744"/>
                    <a:pt x="362" y="745"/>
                    <a:pt x="360" y="746"/>
                  </a:cubicBezTo>
                  <a:lnTo>
                    <a:pt x="360" y="746"/>
                  </a:lnTo>
                  <a:cubicBezTo>
                    <a:pt x="359" y="746"/>
                    <a:pt x="359" y="746"/>
                    <a:pt x="359" y="746"/>
                  </a:cubicBezTo>
                  <a:cubicBezTo>
                    <a:pt x="355" y="746"/>
                    <a:pt x="349" y="747"/>
                    <a:pt x="345" y="751"/>
                  </a:cubicBezTo>
                  <a:cubicBezTo>
                    <a:pt x="350" y="749"/>
                    <a:pt x="355" y="747"/>
                    <a:pt x="360" y="746"/>
                  </a:cubicBezTo>
                  <a:lnTo>
                    <a:pt x="360" y="746"/>
                  </a:lnTo>
                  <a:cubicBezTo>
                    <a:pt x="364" y="746"/>
                    <a:pt x="368" y="747"/>
                    <a:pt x="367" y="749"/>
                  </a:cubicBezTo>
                  <a:lnTo>
                    <a:pt x="367" y="749"/>
                  </a:lnTo>
                  <a:cubicBezTo>
                    <a:pt x="371" y="747"/>
                    <a:pt x="376" y="745"/>
                    <a:pt x="381" y="743"/>
                  </a:cubicBezTo>
                  <a:lnTo>
                    <a:pt x="381" y="743"/>
                  </a:lnTo>
                  <a:cubicBezTo>
                    <a:pt x="377" y="744"/>
                    <a:pt x="372" y="744"/>
                    <a:pt x="368" y="744"/>
                  </a:cubicBezTo>
                  <a:lnTo>
                    <a:pt x="368" y="744"/>
                  </a:lnTo>
                  <a:cubicBezTo>
                    <a:pt x="373" y="743"/>
                    <a:pt x="378" y="743"/>
                    <a:pt x="383" y="742"/>
                  </a:cubicBezTo>
                  <a:lnTo>
                    <a:pt x="383" y="742"/>
                  </a:lnTo>
                  <a:cubicBezTo>
                    <a:pt x="382" y="743"/>
                    <a:pt x="381" y="743"/>
                    <a:pt x="381" y="743"/>
                  </a:cubicBezTo>
                  <a:lnTo>
                    <a:pt x="381" y="743"/>
                  </a:lnTo>
                  <a:cubicBezTo>
                    <a:pt x="384" y="743"/>
                    <a:pt x="386" y="743"/>
                    <a:pt x="389" y="742"/>
                  </a:cubicBezTo>
                  <a:lnTo>
                    <a:pt x="389" y="742"/>
                  </a:lnTo>
                  <a:cubicBezTo>
                    <a:pt x="409" y="743"/>
                    <a:pt x="431" y="747"/>
                    <a:pt x="451" y="750"/>
                  </a:cubicBezTo>
                  <a:lnTo>
                    <a:pt x="451" y="750"/>
                  </a:lnTo>
                  <a:cubicBezTo>
                    <a:pt x="471" y="748"/>
                    <a:pt x="492" y="739"/>
                    <a:pt x="512" y="739"/>
                  </a:cubicBezTo>
                  <a:cubicBezTo>
                    <a:pt x="476" y="739"/>
                    <a:pt x="441" y="727"/>
                    <a:pt x="405" y="727"/>
                  </a:cubicBezTo>
                  <a:lnTo>
                    <a:pt x="417" y="727"/>
                  </a:lnTo>
                  <a:cubicBezTo>
                    <a:pt x="72" y="727"/>
                    <a:pt x="560" y="727"/>
                    <a:pt x="500" y="715"/>
                  </a:cubicBezTo>
                  <a:cubicBezTo>
                    <a:pt x="488" y="715"/>
                    <a:pt x="488" y="715"/>
                    <a:pt x="488" y="703"/>
                  </a:cubicBezTo>
                  <a:cubicBezTo>
                    <a:pt x="488" y="703"/>
                    <a:pt x="453" y="703"/>
                    <a:pt x="453" y="691"/>
                  </a:cubicBezTo>
                  <a:cubicBezTo>
                    <a:pt x="464" y="667"/>
                    <a:pt x="524" y="667"/>
                    <a:pt x="548" y="656"/>
                  </a:cubicBezTo>
                  <a:cubicBezTo>
                    <a:pt x="548" y="656"/>
                    <a:pt x="453" y="632"/>
                    <a:pt x="441" y="632"/>
                  </a:cubicBezTo>
                  <a:cubicBezTo>
                    <a:pt x="441" y="632"/>
                    <a:pt x="476" y="608"/>
                    <a:pt x="476" y="608"/>
                  </a:cubicBezTo>
                  <a:cubicBezTo>
                    <a:pt x="441" y="596"/>
                    <a:pt x="453" y="596"/>
                    <a:pt x="476" y="596"/>
                  </a:cubicBezTo>
                  <a:cubicBezTo>
                    <a:pt x="464" y="596"/>
                    <a:pt x="464" y="596"/>
                    <a:pt x="453" y="584"/>
                  </a:cubicBezTo>
                  <a:lnTo>
                    <a:pt x="488" y="584"/>
                  </a:lnTo>
                  <a:cubicBezTo>
                    <a:pt x="480" y="580"/>
                    <a:pt x="472" y="579"/>
                    <a:pt x="464" y="579"/>
                  </a:cubicBezTo>
                  <a:cubicBezTo>
                    <a:pt x="455" y="579"/>
                    <a:pt x="445" y="581"/>
                    <a:pt x="435" y="582"/>
                  </a:cubicBezTo>
                  <a:lnTo>
                    <a:pt x="435" y="582"/>
                  </a:lnTo>
                  <a:cubicBezTo>
                    <a:pt x="428" y="581"/>
                    <a:pt x="425" y="578"/>
                    <a:pt x="464" y="572"/>
                  </a:cubicBezTo>
                  <a:cubicBezTo>
                    <a:pt x="434" y="572"/>
                    <a:pt x="413" y="572"/>
                    <a:pt x="385" y="565"/>
                  </a:cubicBezTo>
                  <a:lnTo>
                    <a:pt x="385" y="565"/>
                  </a:lnTo>
                  <a:cubicBezTo>
                    <a:pt x="384" y="564"/>
                    <a:pt x="383" y="562"/>
                    <a:pt x="381" y="560"/>
                  </a:cubicBezTo>
                  <a:lnTo>
                    <a:pt x="369" y="560"/>
                  </a:lnTo>
                  <a:cubicBezTo>
                    <a:pt x="447" y="548"/>
                    <a:pt x="458" y="545"/>
                    <a:pt x="445" y="545"/>
                  </a:cubicBezTo>
                  <a:cubicBezTo>
                    <a:pt x="437" y="545"/>
                    <a:pt x="421" y="546"/>
                    <a:pt x="404" y="547"/>
                  </a:cubicBezTo>
                  <a:lnTo>
                    <a:pt x="404" y="547"/>
                  </a:lnTo>
                  <a:cubicBezTo>
                    <a:pt x="393" y="524"/>
                    <a:pt x="406" y="512"/>
                    <a:pt x="453" y="501"/>
                  </a:cubicBezTo>
                  <a:lnTo>
                    <a:pt x="417" y="501"/>
                  </a:lnTo>
                  <a:cubicBezTo>
                    <a:pt x="487" y="495"/>
                    <a:pt x="481" y="490"/>
                    <a:pt x="466" y="487"/>
                  </a:cubicBezTo>
                  <a:lnTo>
                    <a:pt x="466" y="487"/>
                  </a:lnTo>
                  <a:cubicBezTo>
                    <a:pt x="472" y="487"/>
                    <a:pt x="479" y="488"/>
                    <a:pt x="488" y="489"/>
                  </a:cubicBezTo>
                  <a:cubicBezTo>
                    <a:pt x="486" y="486"/>
                    <a:pt x="484" y="484"/>
                    <a:pt x="482" y="483"/>
                  </a:cubicBezTo>
                  <a:lnTo>
                    <a:pt x="482" y="483"/>
                  </a:lnTo>
                  <a:cubicBezTo>
                    <a:pt x="492" y="484"/>
                    <a:pt x="502" y="486"/>
                    <a:pt x="512" y="489"/>
                  </a:cubicBezTo>
                  <a:cubicBezTo>
                    <a:pt x="494" y="483"/>
                    <a:pt x="485" y="480"/>
                    <a:pt x="482" y="480"/>
                  </a:cubicBezTo>
                  <a:cubicBezTo>
                    <a:pt x="481" y="480"/>
                    <a:pt x="481" y="481"/>
                    <a:pt x="482" y="483"/>
                  </a:cubicBezTo>
                  <a:lnTo>
                    <a:pt x="482" y="483"/>
                  </a:lnTo>
                  <a:cubicBezTo>
                    <a:pt x="445" y="477"/>
                    <a:pt x="409" y="477"/>
                    <a:pt x="381" y="477"/>
                  </a:cubicBezTo>
                  <a:cubicBezTo>
                    <a:pt x="389" y="477"/>
                    <a:pt x="394" y="476"/>
                    <a:pt x="396" y="474"/>
                  </a:cubicBezTo>
                  <a:lnTo>
                    <a:pt x="396" y="474"/>
                  </a:lnTo>
                  <a:cubicBezTo>
                    <a:pt x="397" y="474"/>
                    <a:pt x="397" y="474"/>
                    <a:pt x="397" y="474"/>
                  </a:cubicBezTo>
                  <a:cubicBezTo>
                    <a:pt x="405" y="474"/>
                    <a:pt x="411" y="471"/>
                    <a:pt x="417" y="465"/>
                  </a:cubicBezTo>
                  <a:cubicBezTo>
                    <a:pt x="417" y="465"/>
                    <a:pt x="357" y="441"/>
                    <a:pt x="357" y="441"/>
                  </a:cubicBezTo>
                  <a:cubicBezTo>
                    <a:pt x="369" y="441"/>
                    <a:pt x="381" y="429"/>
                    <a:pt x="405" y="429"/>
                  </a:cubicBezTo>
                  <a:cubicBezTo>
                    <a:pt x="392" y="429"/>
                    <a:pt x="379" y="426"/>
                    <a:pt x="368" y="425"/>
                  </a:cubicBezTo>
                  <a:lnTo>
                    <a:pt x="368" y="425"/>
                  </a:lnTo>
                  <a:cubicBezTo>
                    <a:pt x="375" y="423"/>
                    <a:pt x="378" y="423"/>
                    <a:pt x="378" y="423"/>
                  </a:cubicBezTo>
                  <a:cubicBezTo>
                    <a:pt x="378" y="423"/>
                    <a:pt x="369" y="423"/>
                    <a:pt x="357" y="417"/>
                  </a:cubicBezTo>
                  <a:cubicBezTo>
                    <a:pt x="405" y="417"/>
                    <a:pt x="453" y="406"/>
                    <a:pt x="500" y="406"/>
                  </a:cubicBezTo>
                  <a:cubicBezTo>
                    <a:pt x="476" y="406"/>
                    <a:pt x="453" y="394"/>
                    <a:pt x="417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8" y="372"/>
                    <a:pt x="444" y="373"/>
                    <a:pt x="442" y="373"/>
                  </a:cubicBezTo>
                  <a:cubicBezTo>
                    <a:pt x="431" y="373"/>
                    <a:pt x="429" y="358"/>
                    <a:pt x="381" y="358"/>
                  </a:cubicBezTo>
                  <a:cubicBezTo>
                    <a:pt x="499" y="358"/>
                    <a:pt x="414" y="358"/>
                    <a:pt x="396" y="349"/>
                  </a:cubicBezTo>
                  <a:lnTo>
                    <a:pt x="396" y="349"/>
                  </a:lnTo>
                  <a:cubicBezTo>
                    <a:pt x="397" y="349"/>
                    <a:pt x="397" y="349"/>
                    <a:pt x="398" y="349"/>
                  </a:cubicBezTo>
                  <a:cubicBezTo>
                    <a:pt x="410" y="349"/>
                    <a:pt x="441" y="334"/>
                    <a:pt x="441" y="334"/>
                  </a:cubicBezTo>
                  <a:cubicBezTo>
                    <a:pt x="429" y="322"/>
                    <a:pt x="417" y="322"/>
                    <a:pt x="393" y="322"/>
                  </a:cubicBezTo>
                  <a:cubicBezTo>
                    <a:pt x="417" y="322"/>
                    <a:pt x="464" y="322"/>
                    <a:pt x="381" y="310"/>
                  </a:cubicBezTo>
                  <a:cubicBezTo>
                    <a:pt x="417" y="298"/>
                    <a:pt x="453" y="263"/>
                    <a:pt x="476" y="263"/>
                  </a:cubicBezTo>
                  <a:cubicBezTo>
                    <a:pt x="455" y="257"/>
                    <a:pt x="427" y="254"/>
                    <a:pt x="398" y="254"/>
                  </a:cubicBezTo>
                  <a:lnTo>
                    <a:pt x="398" y="254"/>
                  </a:lnTo>
                  <a:cubicBezTo>
                    <a:pt x="425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17" y="191"/>
                    <a:pt x="405" y="191"/>
                  </a:cubicBezTo>
                  <a:lnTo>
                    <a:pt x="417" y="191"/>
                  </a:lnTo>
                  <a:cubicBezTo>
                    <a:pt x="417" y="191"/>
                    <a:pt x="422" y="191"/>
                    <a:pt x="428" y="191"/>
                  </a:cubicBezTo>
                  <a:lnTo>
                    <a:pt x="428" y="191"/>
                  </a:lnTo>
                  <a:cubicBezTo>
                    <a:pt x="428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8" y="191"/>
                  </a:cubicBezTo>
                  <a:lnTo>
                    <a:pt x="428" y="191"/>
                  </a:lnTo>
                  <a:cubicBezTo>
                    <a:pt x="417" y="179"/>
                    <a:pt x="429" y="179"/>
                    <a:pt x="441" y="179"/>
                  </a:cubicBezTo>
                  <a:lnTo>
                    <a:pt x="369" y="179"/>
                  </a:lnTo>
                  <a:cubicBezTo>
                    <a:pt x="453" y="167"/>
                    <a:pt x="393" y="155"/>
                    <a:pt x="417" y="155"/>
                  </a:cubicBezTo>
                  <a:cubicBezTo>
                    <a:pt x="410" y="148"/>
                    <a:pt x="390" y="137"/>
                    <a:pt x="372" y="131"/>
                  </a:cubicBezTo>
                  <a:lnTo>
                    <a:pt x="372" y="131"/>
                  </a:lnTo>
                  <a:cubicBezTo>
                    <a:pt x="399" y="131"/>
                    <a:pt x="426" y="129"/>
                    <a:pt x="453" y="120"/>
                  </a:cubicBezTo>
                  <a:lnTo>
                    <a:pt x="381" y="120"/>
                  </a:lnTo>
                  <a:cubicBezTo>
                    <a:pt x="405" y="108"/>
                    <a:pt x="512" y="96"/>
                    <a:pt x="393" y="84"/>
                  </a:cubicBezTo>
                  <a:lnTo>
                    <a:pt x="464" y="84"/>
                  </a:lnTo>
                  <a:cubicBezTo>
                    <a:pt x="448" y="77"/>
                    <a:pt x="439" y="75"/>
                    <a:pt x="433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19" y="81"/>
                    <a:pt x="415" y="79"/>
                    <a:pt x="405" y="72"/>
                  </a:cubicBezTo>
                  <a:cubicBezTo>
                    <a:pt x="476" y="48"/>
                    <a:pt x="310" y="36"/>
                    <a:pt x="464" y="13"/>
                  </a:cubicBezTo>
                  <a:lnTo>
                    <a:pt x="441" y="13"/>
                  </a:lnTo>
                  <a:cubicBezTo>
                    <a:pt x="417" y="1"/>
                    <a:pt x="405" y="1"/>
                    <a:pt x="381" y="1"/>
                  </a:cubicBezTo>
                  <a:close/>
                  <a:moveTo>
                    <a:pt x="367" y="749"/>
                  </a:moveTo>
                  <a:lnTo>
                    <a:pt x="367" y="749"/>
                  </a:lnTo>
                  <a:cubicBezTo>
                    <a:pt x="364" y="750"/>
                    <a:pt x="361" y="751"/>
                    <a:pt x="357" y="751"/>
                  </a:cubicBezTo>
                  <a:cubicBezTo>
                    <a:pt x="364" y="751"/>
                    <a:pt x="367" y="750"/>
                    <a:pt x="367" y="749"/>
                  </a:cubicBezTo>
                  <a:close/>
                  <a:moveTo>
                    <a:pt x="451" y="750"/>
                  </a:moveTo>
                  <a:lnTo>
                    <a:pt x="451" y="750"/>
                  </a:lnTo>
                  <a:cubicBezTo>
                    <a:pt x="447" y="751"/>
                    <a:pt x="444" y="751"/>
                    <a:pt x="441" y="751"/>
                  </a:cubicBezTo>
                  <a:lnTo>
                    <a:pt x="455" y="751"/>
                  </a:lnTo>
                  <a:cubicBezTo>
                    <a:pt x="453" y="751"/>
                    <a:pt x="452" y="750"/>
                    <a:pt x="451" y="750"/>
                  </a:cubicBezTo>
                  <a:close/>
                  <a:moveTo>
                    <a:pt x="455" y="751"/>
                  </a:moveTo>
                  <a:cubicBezTo>
                    <a:pt x="464" y="752"/>
                    <a:pt x="474" y="753"/>
                    <a:pt x="482" y="753"/>
                  </a:cubicBezTo>
                  <a:cubicBezTo>
                    <a:pt x="489" y="753"/>
                    <a:pt x="495" y="753"/>
                    <a:pt x="500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27446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27554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275002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27515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2752425" y="2075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27542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27503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27506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3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275002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275012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2748150" y="207470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48" y="1"/>
                  </a:moveTo>
                  <a:cubicBezTo>
                    <a:pt x="45" y="1"/>
                    <a:pt x="36" y="2"/>
                    <a:pt x="16" y="4"/>
                  </a:cubicBezTo>
                  <a:cubicBezTo>
                    <a:pt x="4" y="7"/>
                    <a:pt x="1" y="8"/>
                    <a:pt x="3" y="8"/>
                  </a:cubicBezTo>
                  <a:cubicBezTo>
                    <a:pt x="9" y="8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27473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6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274972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274527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27539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27533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274347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25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2744375" y="20658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60" y="1"/>
                    <a:pt x="60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274320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278070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48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277860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277852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27818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27821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278187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2781000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780400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278040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3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277752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27811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278100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277950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27821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278250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2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278095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2781000" y="20768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277860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277890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2779800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2781100" y="2076575"/>
              <a:ext cx="200" cy="150"/>
            </a:xfrm>
            <a:custGeom>
              <a:rect b="b" l="l" r="r" t="t"/>
              <a:pathLst>
                <a:path extrusionOk="0" h="6" w="8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27810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27807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27804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278130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27813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278040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277592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25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278070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277890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277890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2776700" y="2077175"/>
              <a:ext cx="1350" cy="375"/>
            </a:xfrm>
            <a:custGeom>
              <a:rect b="b" l="l" r="r" t="t"/>
              <a:pathLst>
                <a:path extrusionOk="0" h="15" w="54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5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1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27774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27807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27813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2781300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27759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8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27702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278040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2781300" y="20739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27762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278157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27813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4" y="1"/>
                    <a:pt x="1" y="6"/>
                    <a:pt x="9" y="6"/>
                  </a:cubicBezTo>
                  <a:cubicBezTo>
                    <a:pt x="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27738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277265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27720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7" y="0"/>
                    <a:pt x="72" y="0"/>
                    <a:pt x="120" y="0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2769075" y="2056925"/>
              <a:ext cx="14025" cy="18775"/>
            </a:xfrm>
            <a:custGeom>
              <a:rect b="b" l="l" r="r" t="t"/>
              <a:pathLst>
                <a:path extrusionOk="0" h="751" w="561">
                  <a:moveTo>
                    <a:pt x="132" y="144"/>
                  </a:moveTo>
                  <a:cubicBezTo>
                    <a:pt x="144" y="145"/>
                    <a:pt x="154" y="147"/>
                    <a:pt x="163" y="148"/>
                  </a:cubicBezTo>
                  <a:lnTo>
                    <a:pt x="163" y="148"/>
                  </a:lnTo>
                  <a:cubicBezTo>
                    <a:pt x="164" y="147"/>
                    <a:pt x="166" y="147"/>
                    <a:pt x="169" y="147"/>
                  </a:cubicBezTo>
                  <a:cubicBezTo>
                    <a:pt x="174" y="147"/>
                    <a:pt x="181" y="148"/>
                    <a:pt x="191" y="149"/>
                  </a:cubicBezTo>
                  <a:lnTo>
                    <a:pt x="191" y="149"/>
                  </a:lnTo>
                  <a:cubicBezTo>
                    <a:pt x="190" y="147"/>
                    <a:pt x="193" y="146"/>
                    <a:pt x="199" y="145"/>
                  </a:cubicBezTo>
                  <a:lnTo>
                    <a:pt x="199" y="145"/>
                  </a:lnTo>
                  <a:cubicBezTo>
                    <a:pt x="198" y="144"/>
                    <a:pt x="198" y="144"/>
                    <a:pt x="197" y="144"/>
                  </a:cubicBezTo>
                  <a:close/>
                  <a:moveTo>
                    <a:pt x="441" y="179"/>
                  </a:moveTo>
                  <a:lnTo>
                    <a:pt x="430" y="191"/>
                  </a:lnTo>
                  <a:lnTo>
                    <a:pt x="430" y="191"/>
                  </a:lnTo>
                  <a:cubicBezTo>
                    <a:pt x="442" y="189"/>
                    <a:pt x="458" y="187"/>
                    <a:pt x="465" y="179"/>
                  </a:cubicBezTo>
                  <a:close/>
                  <a:moveTo>
                    <a:pt x="144" y="215"/>
                  </a:moveTo>
                  <a:cubicBezTo>
                    <a:pt x="143" y="215"/>
                    <a:pt x="142" y="215"/>
                    <a:pt x="142" y="215"/>
                  </a:cubicBezTo>
                  <a:lnTo>
                    <a:pt x="142" y="215"/>
                  </a:lnTo>
                  <a:cubicBezTo>
                    <a:pt x="146" y="215"/>
                    <a:pt x="151" y="215"/>
                    <a:pt x="156" y="215"/>
                  </a:cubicBezTo>
                  <a:close/>
                  <a:moveTo>
                    <a:pt x="142" y="215"/>
                  </a:moveTo>
                  <a:lnTo>
                    <a:pt x="142" y="215"/>
                  </a:lnTo>
                  <a:cubicBezTo>
                    <a:pt x="123" y="215"/>
                    <a:pt x="103" y="217"/>
                    <a:pt x="84" y="227"/>
                  </a:cubicBezTo>
                  <a:cubicBezTo>
                    <a:pt x="95" y="227"/>
                    <a:pt x="128" y="216"/>
                    <a:pt x="142" y="215"/>
                  </a:cubicBezTo>
                  <a:close/>
                  <a:moveTo>
                    <a:pt x="131" y="277"/>
                  </a:moveTo>
                  <a:cubicBezTo>
                    <a:pt x="126" y="278"/>
                    <a:pt x="122" y="278"/>
                    <a:pt x="117" y="279"/>
                  </a:cubicBezTo>
                  <a:lnTo>
                    <a:pt x="117" y="279"/>
                  </a:lnTo>
                  <a:cubicBezTo>
                    <a:pt x="121" y="278"/>
                    <a:pt x="126" y="278"/>
                    <a:pt x="131" y="277"/>
                  </a:cubicBezTo>
                  <a:close/>
                  <a:moveTo>
                    <a:pt x="84" y="275"/>
                  </a:moveTo>
                  <a:cubicBezTo>
                    <a:pt x="88" y="279"/>
                    <a:pt x="95" y="280"/>
                    <a:pt x="103" y="280"/>
                  </a:cubicBezTo>
                  <a:cubicBezTo>
                    <a:pt x="107" y="280"/>
                    <a:pt x="112" y="279"/>
                    <a:pt x="117" y="279"/>
                  </a:cubicBezTo>
                  <a:lnTo>
                    <a:pt x="117" y="279"/>
                  </a:lnTo>
                  <a:cubicBezTo>
                    <a:pt x="113" y="279"/>
                    <a:pt x="109" y="279"/>
                    <a:pt x="105" y="279"/>
                  </a:cubicBezTo>
                  <a:cubicBezTo>
                    <a:pt x="95" y="279"/>
                    <a:pt x="88" y="278"/>
                    <a:pt x="84" y="275"/>
                  </a:cubicBezTo>
                  <a:close/>
                  <a:moveTo>
                    <a:pt x="48" y="286"/>
                  </a:moveTo>
                  <a:cubicBezTo>
                    <a:pt x="51" y="287"/>
                    <a:pt x="53" y="287"/>
                    <a:pt x="55" y="287"/>
                  </a:cubicBezTo>
                  <a:lnTo>
                    <a:pt x="55" y="287"/>
                  </a:lnTo>
                  <a:cubicBezTo>
                    <a:pt x="52" y="287"/>
                    <a:pt x="50" y="286"/>
                    <a:pt x="48" y="286"/>
                  </a:cubicBezTo>
                  <a:close/>
                  <a:moveTo>
                    <a:pt x="1" y="334"/>
                  </a:moveTo>
                  <a:cubicBezTo>
                    <a:pt x="2" y="334"/>
                    <a:pt x="4" y="334"/>
                    <a:pt x="7" y="334"/>
                  </a:cubicBezTo>
                  <a:lnTo>
                    <a:pt x="7" y="334"/>
                  </a:lnTo>
                  <a:cubicBezTo>
                    <a:pt x="5" y="334"/>
                    <a:pt x="3" y="334"/>
                    <a:pt x="1" y="334"/>
                  </a:cubicBezTo>
                  <a:close/>
                  <a:moveTo>
                    <a:pt x="34" y="401"/>
                  </a:moveTo>
                  <a:cubicBezTo>
                    <a:pt x="27" y="402"/>
                    <a:pt x="20" y="404"/>
                    <a:pt x="13" y="406"/>
                  </a:cubicBezTo>
                  <a:cubicBezTo>
                    <a:pt x="21" y="404"/>
                    <a:pt x="28" y="402"/>
                    <a:pt x="34" y="401"/>
                  </a:cubicBezTo>
                  <a:close/>
                  <a:moveTo>
                    <a:pt x="119" y="418"/>
                  </a:moveTo>
                  <a:cubicBezTo>
                    <a:pt x="123" y="420"/>
                    <a:pt x="122" y="420"/>
                    <a:pt x="117" y="420"/>
                  </a:cubicBezTo>
                  <a:lnTo>
                    <a:pt x="117" y="420"/>
                  </a:lnTo>
                  <a:cubicBezTo>
                    <a:pt x="118" y="420"/>
                    <a:pt x="118" y="419"/>
                    <a:pt x="119" y="418"/>
                  </a:cubicBezTo>
                  <a:close/>
                  <a:moveTo>
                    <a:pt x="198" y="466"/>
                  </a:moveTo>
                  <a:cubicBezTo>
                    <a:pt x="251" y="469"/>
                    <a:pt x="308" y="477"/>
                    <a:pt x="358" y="477"/>
                  </a:cubicBezTo>
                  <a:cubicBezTo>
                    <a:pt x="330" y="480"/>
                    <a:pt x="312" y="482"/>
                    <a:pt x="299" y="482"/>
                  </a:cubicBezTo>
                  <a:cubicBezTo>
                    <a:pt x="268" y="482"/>
                    <a:pt x="259" y="474"/>
                    <a:pt x="198" y="466"/>
                  </a:cubicBezTo>
                  <a:close/>
                  <a:moveTo>
                    <a:pt x="132" y="489"/>
                  </a:moveTo>
                  <a:cubicBezTo>
                    <a:pt x="133" y="489"/>
                    <a:pt x="135" y="489"/>
                    <a:pt x="136" y="489"/>
                  </a:cubicBezTo>
                  <a:lnTo>
                    <a:pt x="136" y="489"/>
                  </a:lnTo>
                  <a:cubicBezTo>
                    <a:pt x="135" y="489"/>
                    <a:pt x="133" y="489"/>
                    <a:pt x="132" y="489"/>
                  </a:cubicBezTo>
                  <a:close/>
                  <a:moveTo>
                    <a:pt x="182" y="505"/>
                  </a:moveTo>
                  <a:cubicBezTo>
                    <a:pt x="184" y="505"/>
                    <a:pt x="186" y="506"/>
                    <a:pt x="188" y="507"/>
                  </a:cubicBezTo>
                  <a:lnTo>
                    <a:pt x="188" y="507"/>
                  </a:lnTo>
                  <a:cubicBezTo>
                    <a:pt x="186" y="506"/>
                    <a:pt x="184" y="505"/>
                    <a:pt x="182" y="505"/>
                  </a:cubicBezTo>
                  <a:close/>
                  <a:moveTo>
                    <a:pt x="168" y="644"/>
                  </a:moveTo>
                  <a:cubicBezTo>
                    <a:pt x="168" y="648"/>
                    <a:pt x="178" y="649"/>
                    <a:pt x="189" y="649"/>
                  </a:cubicBezTo>
                  <a:cubicBezTo>
                    <a:pt x="210" y="649"/>
                    <a:pt x="231" y="644"/>
                    <a:pt x="168" y="644"/>
                  </a:cubicBezTo>
                  <a:close/>
                  <a:moveTo>
                    <a:pt x="215" y="679"/>
                  </a:moveTo>
                  <a:lnTo>
                    <a:pt x="215" y="679"/>
                  </a:lnTo>
                  <a:cubicBezTo>
                    <a:pt x="220" y="681"/>
                    <a:pt x="224" y="681"/>
                    <a:pt x="229" y="682"/>
                  </a:cubicBezTo>
                  <a:lnTo>
                    <a:pt x="229" y="682"/>
                  </a:lnTo>
                  <a:cubicBezTo>
                    <a:pt x="225" y="681"/>
                    <a:pt x="221" y="680"/>
                    <a:pt x="215" y="679"/>
                  </a:cubicBezTo>
                  <a:close/>
                  <a:moveTo>
                    <a:pt x="334" y="703"/>
                  </a:moveTo>
                  <a:cubicBezTo>
                    <a:pt x="324" y="703"/>
                    <a:pt x="316" y="708"/>
                    <a:pt x="307" y="713"/>
                  </a:cubicBezTo>
                  <a:lnTo>
                    <a:pt x="307" y="713"/>
                  </a:lnTo>
                  <a:cubicBezTo>
                    <a:pt x="324" y="709"/>
                    <a:pt x="337" y="706"/>
                    <a:pt x="334" y="703"/>
                  </a:cubicBezTo>
                  <a:close/>
                  <a:moveTo>
                    <a:pt x="368" y="744"/>
                  </a:moveTo>
                  <a:cubicBezTo>
                    <a:pt x="364" y="746"/>
                    <a:pt x="361" y="748"/>
                    <a:pt x="358" y="751"/>
                  </a:cubicBezTo>
                  <a:cubicBezTo>
                    <a:pt x="364" y="748"/>
                    <a:pt x="367" y="746"/>
                    <a:pt x="368" y="744"/>
                  </a:cubicBezTo>
                  <a:close/>
                  <a:moveTo>
                    <a:pt x="394" y="1"/>
                  </a:moveTo>
                  <a:cubicBezTo>
                    <a:pt x="310" y="1"/>
                    <a:pt x="179" y="25"/>
                    <a:pt x="156" y="25"/>
                  </a:cubicBezTo>
                  <a:cubicBezTo>
                    <a:pt x="215" y="25"/>
                    <a:pt x="144" y="48"/>
                    <a:pt x="132" y="48"/>
                  </a:cubicBezTo>
                  <a:cubicBezTo>
                    <a:pt x="144" y="48"/>
                    <a:pt x="203" y="48"/>
                    <a:pt x="144" y="60"/>
                  </a:cubicBezTo>
                  <a:cubicBezTo>
                    <a:pt x="156" y="60"/>
                    <a:pt x="179" y="48"/>
                    <a:pt x="203" y="48"/>
                  </a:cubicBezTo>
                  <a:cubicBezTo>
                    <a:pt x="172" y="56"/>
                    <a:pt x="166" y="64"/>
                    <a:pt x="153" y="68"/>
                  </a:cubicBezTo>
                  <a:lnTo>
                    <a:pt x="153" y="68"/>
                  </a:lnTo>
                  <a:cubicBezTo>
                    <a:pt x="150" y="69"/>
                    <a:pt x="148" y="70"/>
                    <a:pt x="145" y="70"/>
                  </a:cubicBezTo>
                  <a:lnTo>
                    <a:pt x="145" y="70"/>
                  </a:lnTo>
                  <a:cubicBezTo>
                    <a:pt x="139" y="72"/>
                    <a:pt x="131" y="72"/>
                    <a:pt x="120" y="72"/>
                  </a:cubicBezTo>
                  <a:lnTo>
                    <a:pt x="138" y="72"/>
                  </a:lnTo>
                  <a:cubicBezTo>
                    <a:pt x="117" y="78"/>
                    <a:pt x="96" y="84"/>
                    <a:pt x="96" y="84"/>
                  </a:cubicBezTo>
                  <a:cubicBezTo>
                    <a:pt x="117" y="94"/>
                    <a:pt x="146" y="122"/>
                    <a:pt x="169" y="122"/>
                  </a:cubicBezTo>
                  <a:cubicBezTo>
                    <a:pt x="170" y="122"/>
                    <a:pt x="171" y="122"/>
                    <a:pt x="172" y="122"/>
                  </a:cubicBezTo>
                  <a:lnTo>
                    <a:pt x="172" y="122"/>
                  </a:lnTo>
                  <a:cubicBezTo>
                    <a:pt x="158" y="128"/>
                    <a:pt x="181" y="137"/>
                    <a:pt x="197" y="144"/>
                  </a:cubicBezTo>
                  <a:lnTo>
                    <a:pt x="215" y="144"/>
                  </a:lnTo>
                  <a:cubicBezTo>
                    <a:pt x="209" y="144"/>
                    <a:pt x="203" y="144"/>
                    <a:pt x="199" y="145"/>
                  </a:cubicBezTo>
                  <a:lnTo>
                    <a:pt x="199" y="145"/>
                  </a:lnTo>
                  <a:cubicBezTo>
                    <a:pt x="207" y="148"/>
                    <a:pt x="212" y="150"/>
                    <a:pt x="210" y="151"/>
                  </a:cubicBezTo>
                  <a:lnTo>
                    <a:pt x="210" y="151"/>
                  </a:lnTo>
                  <a:cubicBezTo>
                    <a:pt x="202" y="150"/>
                    <a:pt x="196" y="149"/>
                    <a:pt x="191" y="149"/>
                  </a:cubicBezTo>
                  <a:lnTo>
                    <a:pt x="191" y="149"/>
                  </a:lnTo>
                  <a:cubicBezTo>
                    <a:pt x="191" y="150"/>
                    <a:pt x="192" y="150"/>
                    <a:pt x="194" y="151"/>
                  </a:cubicBezTo>
                  <a:lnTo>
                    <a:pt x="194" y="151"/>
                  </a:lnTo>
                  <a:cubicBezTo>
                    <a:pt x="186" y="150"/>
                    <a:pt x="176" y="149"/>
                    <a:pt x="163" y="148"/>
                  </a:cubicBezTo>
                  <a:lnTo>
                    <a:pt x="163" y="148"/>
                  </a:lnTo>
                  <a:cubicBezTo>
                    <a:pt x="144" y="150"/>
                    <a:pt x="190" y="167"/>
                    <a:pt x="132" y="167"/>
                  </a:cubicBezTo>
                  <a:cubicBezTo>
                    <a:pt x="140" y="167"/>
                    <a:pt x="185" y="173"/>
                    <a:pt x="214" y="173"/>
                  </a:cubicBezTo>
                  <a:cubicBezTo>
                    <a:pt x="228" y="173"/>
                    <a:pt x="239" y="171"/>
                    <a:pt x="239" y="167"/>
                  </a:cubicBezTo>
                  <a:lnTo>
                    <a:pt x="239" y="167"/>
                  </a:lnTo>
                  <a:cubicBezTo>
                    <a:pt x="238" y="179"/>
                    <a:pt x="144" y="179"/>
                    <a:pt x="144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64" y="191"/>
                    <a:pt x="179" y="198"/>
                    <a:pt x="191" y="203"/>
                  </a:cubicBezTo>
                  <a:lnTo>
                    <a:pt x="191" y="203"/>
                  </a:lnTo>
                  <a:cubicBezTo>
                    <a:pt x="168" y="202"/>
                    <a:pt x="148" y="199"/>
                    <a:pt x="132" y="191"/>
                  </a:cubicBezTo>
                  <a:lnTo>
                    <a:pt x="132" y="191"/>
                  </a:lnTo>
                  <a:cubicBezTo>
                    <a:pt x="144" y="203"/>
                    <a:pt x="144" y="203"/>
                    <a:pt x="108" y="203"/>
                  </a:cubicBezTo>
                  <a:cubicBezTo>
                    <a:pt x="227" y="203"/>
                    <a:pt x="84" y="203"/>
                    <a:pt x="156" y="215"/>
                  </a:cubicBezTo>
                  <a:cubicBezTo>
                    <a:pt x="168" y="215"/>
                    <a:pt x="84" y="239"/>
                    <a:pt x="84" y="239"/>
                  </a:cubicBezTo>
                  <a:cubicBezTo>
                    <a:pt x="72" y="239"/>
                    <a:pt x="156" y="239"/>
                    <a:pt x="168" y="251"/>
                  </a:cubicBezTo>
                  <a:lnTo>
                    <a:pt x="156" y="251"/>
                  </a:lnTo>
                  <a:cubicBezTo>
                    <a:pt x="150" y="249"/>
                    <a:pt x="145" y="247"/>
                    <a:pt x="141" y="247"/>
                  </a:cubicBezTo>
                  <a:cubicBezTo>
                    <a:pt x="137" y="247"/>
                    <a:pt x="134" y="248"/>
                    <a:pt x="132" y="251"/>
                  </a:cubicBezTo>
                  <a:lnTo>
                    <a:pt x="96" y="251"/>
                  </a:lnTo>
                  <a:cubicBezTo>
                    <a:pt x="132" y="251"/>
                    <a:pt x="132" y="263"/>
                    <a:pt x="108" y="263"/>
                  </a:cubicBezTo>
                  <a:lnTo>
                    <a:pt x="179" y="263"/>
                  </a:lnTo>
                  <a:cubicBezTo>
                    <a:pt x="168" y="268"/>
                    <a:pt x="149" y="274"/>
                    <a:pt x="131" y="277"/>
                  </a:cubicBezTo>
                  <a:lnTo>
                    <a:pt x="131" y="277"/>
                  </a:lnTo>
                  <a:cubicBezTo>
                    <a:pt x="140" y="276"/>
                    <a:pt x="148" y="275"/>
                    <a:pt x="156" y="275"/>
                  </a:cubicBezTo>
                  <a:cubicBezTo>
                    <a:pt x="91" y="283"/>
                    <a:pt x="148" y="302"/>
                    <a:pt x="137" y="302"/>
                  </a:cubicBezTo>
                  <a:cubicBezTo>
                    <a:pt x="133" y="302"/>
                    <a:pt x="116" y="298"/>
                    <a:pt x="72" y="289"/>
                  </a:cubicBezTo>
                  <a:lnTo>
                    <a:pt x="72" y="289"/>
                  </a:lnTo>
                  <a:cubicBezTo>
                    <a:pt x="92" y="291"/>
                    <a:pt x="101" y="292"/>
                    <a:pt x="104" y="292"/>
                  </a:cubicBezTo>
                  <a:cubicBezTo>
                    <a:pt x="113" y="292"/>
                    <a:pt x="76" y="286"/>
                    <a:pt x="60" y="286"/>
                  </a:cubicBezTo>
                  <a:cubicBezTo>
                    <a:pt x="65" y="287"/>
                    <a:pt x="69" y="288"/>
                    <a:pt x="72" y="289"/>
                  </a:cubicBezTo>
                  <a:lnTo>
                    <a:pt x="72" y="289"/>
                  </a:lnTo>
                  <a:cubicBezTo>
                    <a:pt x="67" y="289"/>
                    <a:pt x="62" y="288"/>
                    <a:pt x="55" y="287"/>
                  </a:cubicBezTo>
                  <a:lnTo>
                    <a:pt x="55" y="287"/>
                  </a:lnTo>
                  <a:cubicBezTo>
                    <a:pt x="70" y="290"/>
                    <a:pt x="98" y="300"/>
                    <a:pt x="108" y="310"/>
                  </a:cubicBezTo>
                  <a:cubicBezTo>
                    <a:pt x="84" y="310"/>
                    <a:pt x="72" y="310"/>
                    <a:pt x="96" y="322"/>
                  </a:cubicBezTo>
                  <a:lnTo>
                    <a:pt x="48" y="322"/>
                  </a:lnTo>
                  <a:cubicBezTo>
                    <a:pt x="72" y="322"/>
                    <a:pt x="108" y="322"/>
                    <a:pt x="132" y="334"/>
                  </a:cubicBezTo>
                  <a:lnTo>
                    <a:pt x="72" y="334"/>
                  </a:lnTo>
                  <a:cubicBezTo>
                    <a:pt x="112" y="338"/>
                    <a:pt x="120" y="339"/>
                    <a:pt x="112" y="339"/>
                  </a:cubicBezTo>
                  <a:cubicBezTo>
                    <a:pt x="98" y="339"/>
                    <a:pt x="31" y="335"/>
                    <a:pt x="7" y="334"/>
                  </a:cubicBezTo>
                  <a:lnTo>
                    <a:pt x="7" y="334"/>
                  </a:lnTo>
                  <a:cubicBezTo>
                    <a:pt x="50" y="336"/>
                    <a:pt x="63" y="358"/>
                    <a:pt x="120" y="358"/>
                  </a:cubicBezTo>
                  <a:lnTo>
                    <a:pt x="96" y="358"/>
                  </a:lnTo>
                  <a:cubicBezTo>
                    <a:pt x="73" y="358"/>
                    <a:pt x="100" y="363"/>
                    <a:pt x="125" y="367"/>
                  </a:cubicBezTo>
                  <a:lnTo>
                    <a:pt x="125" y="367"/>
                  </a:lnTo>
                  <a:cubicBezTo>
                    <a:pt x="129" y="364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6" y="367"/>
                  </a:cubicBezTo>
                  <a:lnTo>
                    <a:pt x="126" y="367"/>
                  </a:lnTo>
                  <a:cubicBezTo>
                    <a:pt x="126" y="367"/>
                    <a:pt x="126" y="367"/>
                    <a:pt x="125" y="367"/>
                  </a:cubicBezTo>
                  <a:lnTo>
                    <a:pt x="125" y="367"/>
                  </a:lnTo>
                  <a:cubicBezTo>
                    <a:pt x="124" y="368"/>
                    <a:pt x="122" y="369"/>
                    <a:pt x="120" y="370"/>
                  </a:cubicBezTo>
                  <a:lnTo>
                    <a:pt x="120" y="370"/>
                  </a:lnTo>
                  <a:cubicBezTo>
                    <a:pt x="122" y="369"/>
                    <a:pt x="125" y="367"/>
                    <a:pt x="126" y="367"/>
                  </a:cubicBezTo>
                  <a:lnTo>
                    <a:pt x="126" y="367"/>
                  </a:lnTo>
                  <a:cubicBezTo>
                    <a:pt x="139" y="368"/>
                    <a:pt x="152" y="370"/>
                    <a:pt x="156" y="370"/>
                  </a:cubicBezTo>
                  <a:cubicBezTo>
                    <a:pt x="146" y="372"/>
                    <a:pt x="138" y="374"/>
                    <a:pt x="133" y="375"/>
                  </a:cubicBezTo>
                  <a:lnTo>
                    <a:pt x="133" y="375"/>
                  </a:lnTo>
                  <a:cubicBezTo>
                    <a:pt x="132" y="374"/>
                    <a:pt x="128" y="372"/>
                    <a:pt x="120" y="370"/>
                  </a:cubicBezTo>
                  <a:lnTo>
                    <a:pt x="120" y="370"/>
                  </a:lnTo>
                  <a:cubicBezTo>
                    <a:pt x="115" y="373"/>
                    <a:pt x="112" y="377"/>
                    <a:pt x="119" y="377"/>
                  </a:cubicBezTo>
                  <a:cubicBezTo>
                    <a:pt x="122" y="377"/>
                    <a:pt x="126" y="376"/>
                    <a:pt x="133" y="375"/>
                  </a:cubicBezTo>
                  <a:lnTo>
                    <a:pt x="133" y="375"/>
                  </a:lnTo>
                  <a:cubicBezTo>
                    <a:pt x="134" y="377"/>
                    <a:pt x="131" y="377"/>
                    <a:pt x="125" y="378"/>
                  </a:cubicBezTo>
                  <a:lnTo>
                    <a:pt x="125" y="378"/>
                  </a:lnTo>
                  <a:cubicBezTo>
                    <a:pt x="71" y="374"/>
                    <a:pt x="46" y="373"/>
                    <a:pt x="37" y="373"/>
                  </a:cubicBezTo>
                  <a:cubicBezTo>
                    <a:pt x="20" y="373"/>
                    <a:pt x="79" y="378"/>
                    <a:pt x="112" y="378"/>
                  </a:cubicBezTo>
                  <a:cubicBezTo>
                    <a:pt x="117" y="378"/>
                    <a:pt x="122" y="378"/>
                    <a:pt x="125" y="378"/>
                  </a:cubicBezTo>
                  <a:lnTo>
                    <a:pt x="125" y="378"/>
                  </a:lnTo>
                  <a:cubicBezTo>
                    <a:pt x="141" y="379"/>
                    <a:pt x="159" y="380"/>
                    <a:pt x="179" y="382"/>
                  </a:cubicBezTo>
                  <a:cubicBezTo>
                    <a:pt x="91" y="393"/>
                    <a:pt x="115" y="383"/>
                    <a:pt x="34" y="401"/>
                  </a:cubicBezTo>
                  <a:lnTo>
                    <a:pt x="34" y="401"/>
                  </a:lnTo>
                  <a:cubicBezTo>
                    <a:pt x="49" y="398"/>
                    <a:pt x="63" y="397"/>
                    <a:pt x="77" y="397"/>
                  </a:cubicBezTo>
                  <a:cubicBezTo>
                    <a:pt x="96" y="397"/>
                    <a:pt x="114" y="400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5" y="417"/>
                  </a:cubicBezTo>
                  <a:lnTo>
                    <a:pt x="120" y="417"/>
                  </a:lnTo>
                  <a:cubicBezTo>
                    <a:pt x="120" y="418"/>
                    <a:pt x="119" y="418"/>
                    <a:pt x="119" y="418"/>
                  </a:cubicBezTo>
                  <a:lnTo>
                    <a:pt x="119" y="418"/>
                  </a:lnTo>
                  <a:cubicBezTo>
                    <a:pt x="118" y="418"/>
                    <a:pt x="117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5" y="420"/>
                    <a:pt x="117" y="420"/>
                  </a:cubicBezTo>
                  <a:cubicBezTo>
                    <a:pt x="117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7" y="434"/>
                    <a:pt x="130" y="434"/>
                  </a:cubicBezTo>
                  <a:cubicBezTo>
                    <a:pt x="132" y="434"/>
                    <a:pt x="133" y="434"/>
                    <a:pt x="134" y="434"/>
                  </a:cubicBezTo>
                  <a:lnTo>
                    <a:pt x="134" y="434"/>
                  </a:lnTo>
                  <a:cubicBezTo>
                    <a:pt x="113" y="441"/>
                    <a:pt x="132" y="446"/>
                    <a:pt x="155" y="446"/>
                  </a:cubicBezTo>
                  <a:cubicBezTo>
                    <a:pt x="157" y="446"/>
                    <a:pt x="158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40" y="453"/>
                    <a:pt x="120" y="453"/>
                  </a:cubicBezTo>
                  <a:cubicBezTo>
                    <a:pt x="144" y="453"/>
                    <a:pt x="179" y="465"/>
                    <a:pt x="203" y="465"/>
                  </a:cubicBezTo>
                  <a:lnTo>
                    <a:pt x="168" y="465"/>
                  </a:lnTo>
                  <a:cubicBezTo>
                    <a:pt x="176" y="465"/>
                    <a:pt x="185" y="465"/>
                    <a:pt x="194" y="466"/>
                  </a:cubicBezTo>
                  <a:lnTo>
                    <a:pt x="194" y="466"/>
                  </a:lnTo>
                  <a:cubicBezTo>
                    <a:pt x="214" y="471"/>
                    <a:pt x="203" y="471"/>
                    <a:pt x="193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39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80" y="495"/>
                    <a:pt x="185" y="495"/>
                    <a:pt x="136" y="489"/>
                  </a:cubicBezTo>
                  <a:lnTo>
                    <a:pt x="136" y="489"/>
                  </a:lnTo>
                  <a:cubicBezTo>
                    <a:pt x="147" y="492"/>
                    <a:pt x="159" y="501"/>
                    <a:pt x="179" y="501"/>
                  </a:cubicBezTo>
                  <a:lnTo>
                    <a:pt x="132" y="501"/>
                  </a:lnTo>
                  <a:cubicBezTo>
                    <a:pt x="149" y="501"/>
                    <a:pt x="166" y="501"/>
                    <a:pt x="182" y="505"/>
                  </a:cubicBezTo>
                  <a:lnTo>
                    <a:pt x="182" y="505"/>
                  </a:lnTo>
                  <a:cubicBezTo>
                    <a:pt x="182" y="505"/>
                    <a:pt x="181" y="505"/>
                    <a:pt x="180" y="505"/>
                  </a:cubicBezTo>
                  <a:cubicBezTo>
                    <a:pt x="173" y="505"/>
                    <a:pt x="165" y="508"/>
                    <a:pt x="156" y="513"/>
                  </a:cubicBezTo>
                  <a:lnTo>
                    <a:pt x="196" y="513"/>
                  </a:lnTo>
                  <a:cubicBezTo>
                    <a:pt x="193" y="510"/>
                    <a:pt x="191" y="508"/>
                    <a:pt x="188" y="507"/>
                  </a:cubicBezTo>
                  <a:lnTo>
                    <a:pt x="188" y="507"/>
                  </a:lnTo>
                  <a:cubicBezTo>
                    <a:pt x="193" y="508"/>
                    <a:pt x="198" y="510"/>
                    <a:pt x="203" y="513"/>
                  </a:cubicBezTo>
                  <a:lnTo>
                    <a:pt x="196" y="513"/>
                  </a:lnTo>
                  <a:cubicBezTo>
                    <a:pt x="198" y="516"/>
                    <a:pt x="201" y="520"/>
                    <a:pt x="203" y="525"/>
                  </a:cubicBezTo>
                  <a:cubicBezTo>
                    <a:pt x="199" y="521"/>
                    <a:pt x="198" y="519"/>
                    <a:pt x="197" y="519"/>
                  </a:cubicBezTo>
                  <a:cubicBezTo>
                    <a:pt x="194" y="519"/>
                    <a:pt x="191" y="525"/>
                    <a:pt x="168" y="525"/>
                  </a:cubicBezTo>
                  <a:cubicBezTo>
                    <a:pt x="156" y="548"/>
                    <a:pt x="299" y="548"/>
                    <a:pt x="239" y="548"/>
                  </a:cubicBezTo>
                  <a:lnTo>
                    <a:pt x="358" y="548"/>
                  </a:lnTo>
                  <a:cubicBezTo>
                    <a:pt x="310" y="548"/>
                    <a:pt x="263" y="554"/>
                    <a:pt x="215" y="554"/>
                  </a:cubicBezTo>
                  <a:cubicBezTo>
                    <a:pt x="191" y="554"/>
                    <a:pt x="168" y="552"/>
                    <a:pt x="144" y="548"/>
                  </a:cubicBezTo>
                  <a:cubicBezTo>
                    <a:pt x="132" y="548"/>
                    <a:pt x="227" y="560"/>
                    <a:pt x="227" y="560"/>
                  </a:cubicBezTo>
                  <a:lnTo>
                    <a:pt x="144" y="560"/>
                  </a:lnTo>
                  <a:cubicBezTo>
                    <a:pt x="179" y="560"/>
                    <a:pt x="215" y="560"/>
                    <a:pt x="239" y="572"/>
                  </a:cubicBezTo>
                  <a:lnTo>
                    <a:pt x="132" y="572"/>
                  </a:lnTo>
                  <a:cubicBezTo>
                    <a:pt x="144" y="572"/>
                    <a:pt x="144" y="572"/>
                    <a:pt x="144" y="584"/>
                  </a:cubicBezTo>
                  <a:cubicBezTo>
                    <a:pt x="157" y="584"/>
                    <a:pt x="196" y="592"/>
                    <a:pt x="228" y="596"/>
                  </a:cubicBezTo>
                  <a:lnTo>
                    <a:pt x="156" y="596"/>
                  </a:lnTo>
                  <a:cubicBezTo>
                    <a:pt x="181" y="596"/>
                    <a:pt x="206" y="596"/>
                    <a:pt x="231" y="596"/>
                  </a:cubicBezTo>
                  <a:lnTo>
                    <a:pt x="231" y="596"/>
                  </a:lnTo>
                  <a:cubicBezTo>
                    <a:pt x="244" y="598"/>
                    <a:pt x="255" y="599"/>
                    <a:pt x="263" y="599"/>
                  </a:cubicBezTo>
                  <a:cubicBezTo>
                    <a:pt x="269" y="599"/>
                    <a:pt x="273" y="599"/>
                    <a:pt x="274" y="597"/>
                  </a:cubicBezTo>
                  <a:lnTo>
                    <a:pt x="274" y="597"/>
                  </a:lnTo>
                  <a:cubicBezTo>
                    <a:pt x="318" y="599"/>
                    <a:pt x="362" y="602"/>
                    <a:pt x="406" y="608"/>
                  </a:cubicBezTo>
                  <a:cubicBezTo>
                    <a:pt x="334" y="608"/>
                    <a:pt x="257" y="603"/>
                    <a:pt x="183" y="603"/>
                  </a:cubicBezTo>
                  <a:cubicBezTo>
                    <a:pt x="145" y="603"/>
                    <a:pt x="108" y="604"/>
                    <a:pt x="72" y="608"/>
                  </a:cubicBezTo>
                  <a:cubicBezTo>
                    <a:pt x="96" y="608"/>
                    <a:pt x="132" y="608"/>
                    <a:pt x="168" y="620"/>
                  </a:cubicBezTo>
                  <a:cubicBezTo>
                    <a:pt x="144" y="608"/>
                    <a:pt x="132" y="608"/>
                    <a:pt x="108" y="608"/>
                  </a:cubicBezTo>
                  <a:cubicBezTo>
                    <a:pt x="156" y="608"/>
                    <a:pt x="203" y="608"/>
                    <a:pt x="251" y="620"/>
                  </a:cubicBezTo>
                  <a:lnTo>
                    <a:pt x="132" y="620"/>
                  </a:lnTo>
                  <a:cubicBezTo>
                    <a:pt x="135" y="623"/>
                    <a:pt x="139" y="626"/>
                    <a:pt x="142" y="628"/>
                  </a:cubicBezTo>
                  <a:lnTo>
                    <a:pt x="142" y="628"/>
                  </a:lnTo>
                  <a:cubicBezTo>
                    <a:pt x="134" y="629"/>
                    <a:pt x="126" y="632"/>
                    <a:pt x="120" y="632"/>
                  </a:cubicBezTo>
                  <a:lnTo>
                    <a:pt x="394" y="632"/>
                  </a:lnTo>
                  <a:cubicBezTo>
                    <a:pt x="322" y="644"/>
                    <a:pt x="239" y="644"/>
                    <a:pt x="168" y="644"/>
                  </a:cubicBezTo>
                  <a:cubicBezTo>
                    <a:pt x="215" y="644"/>
                    <a:pt x="263" y="644"/>
                    <a:pt x="334" y="667"/>
                  </a:cubicBezTo>
                  <a:cubicBezTo>
                    <a:pt x="305" y="667"/>
                    <a:pt x="285" y="676"/>
                    <a:pt x="262" y="681"/>
                  </a:cubicBezTo>
                  <a:lnTo>
                    <a:pt x="262" y="681"/>
                  </a:lnTo>
                  <a:cubicBezTo>
                    <a:pt x="251" y="680"/>
                    <a:pt x="239" y="679"/>
                    <a:pt x="227" y="679"/>
                  </a:cubicBezTo>
                  <a:cubicBezTo>
                    <a:pt x="232" y="681"/>
                    <a:pt x="237" y="682"/>
                    <a:pt x="241" y="683"/>
                  </a:cubicBezTo>
                  <a:lnTo>
                    <a:pt x="241" y="683"/>
                  </a:lnTo>
                  <a:cubicBezTo>
                    <a:pt x="237" y="683"/>
                    <a:pt x="233" y="682"/>
                    <a:pt x="229" y="682"/>
                  </a:cubicBezTo>
                  <a:lnTo>
                    <a:pt x="229" y="682"/>
                  </a:lnTo>
                  <a:cubicBezTo>
                    <a:pt x="271" y="691"/>
                    <a:pt x="179" y="691"/>
                    <a:pt x="179" y="691"/>
                  </a:cubicBezTo>
                  <a:cubicBezTo>
                    <a:pt x="168" y="691"/>
                    <a:pt x="206" y="694"/>
                    <a:pt x="235" y="694"/>
                  </a:cubicBezTo>
                  <a:cubicBezTo>
                    <a:pt x="260" y="694"/>
                    <a:pt x="277" y="692"/>
                    <a:pt x="241" y="683"/>
                  </a:cubicBezTo>
                  <a:lnTo>
                    <a:pt x="241" y="683"/>
                  </a:lnTo>
                  <a:cubicBezTo>
                    <a:pt x="241" y="683"/>
                    <a:pt x="241" y="683"/>
                    <a:pt x="241" y="683"/>
                  </a:cubicBezTo>
                  <a:cubicBezTo>
                    <a:pt x="249" y="683"/>
                    <a:pt x="256" y="682"/>
                    <a:pt x="262" y="681"/>
                  </a:cubicBezTo>
                  <a:lnTo>
                    <a:pt x="262" y="681"/>
                  </a:lnTo>
                  <a:cubicBezTo>
                    <a:pt x="307" y="684"/>
                    <a:pt x="346" y="691"/>
                    <a:pt x="394" y="691"/>
                  </a:cubicBezTo>
                  <a:cubicBezTo>
                    <a:pt x="382" y="703"/>
                    <a:pt x="370" y="703"/>
                    <a:pt x="358" y="703"/>
                  </a:cubicBezTo>
                  <a:cubicBezTo>
                    <a:pt x="358" y="703"/>
                    <a:pt x="453" y="715"/>
                    <a:pt x="418" y="715"/>
                  </a:cubicBezTo>
                  <a:cubicBezTo>
                    <a:pt x="346" y="721"/>
                    <a:pt x="297" y="726"/>
                    <a:pt x="266" y="728"/>
                  </a:cubicBezTo>
                  <a:lnTo>
                    <a:pt x="266" y="728"/>
                  </a:lnTo>
                  <a:cubicBezTo>
                    <a:pt x="265" y="728"/>
                    <a:pt x="264" y="727"/>
                    <a:pt x="263" y="727"/>
                  </a:cubicBezTo>
                  <a:cubicBezTo>
                    <a:pt x="283" y="727"/>
                    <a:pt x="296" y="719"/>
                    <a:pt x="307" y="713"/>
                  </a:cubicBezTo>
                  <a:lnTo>
                    <a:pt x="307" y="713"/>
                  </a:lnTo>
                  <a:cubicBezTo>
                    <a:pt x="267" y="721"/>
                    <a:pt x="199" y="731"/>
                    <a:pt x="221" y="731"/>
                  </a:cubicBezTo>
                  <a:cubicBezTo>
                    <a:pt x="227" y="731"/>
                    <a:pt x="241" y="730"/>
                    <a:pt x="266" y="728"/>
                  </a:cubicBezTo>
                  <a:lnTo>
                    <a:pt x="266" y="728"/>
                  </a:lnTo>
                  <a:cubicBezTo>
                    <a:pt x="289" y="735"/>
                    <a:pt x="325" y="742"/>
                    <a:pt x="358" y="744"/>
                  </a:cubicBezTo>
                  <a:lnTo>
                    <a:pt x="358" y="744"/>
                  </a:lnTo>
                  <a:cubicBezTo>
                    <a:pt x="354" y="745"/>
                    <a:pt x="349" y="748"/>
                    <a:pt x="346" y="751"/>
                  </a:cubicBezTo>
                  <a:cubicBezTo>
                    <a:pt x="352" y="748"/>
                    <a:pt x="359" y="745"/>
                    <a:pt x="366" y="744"/>
                  </a:cubicBezTo>
                  <a:lnTo>
                    <a:pt x="366" y="744"/>
                  </a:lnTo>
                  <a:cubicBezTo>
                    <a:pt x="366" y="744"/>
                    <a:pt x="366" y="744"/>
                    <a:pt x="367" y="744"/>
                  </a:cubicBezTo>
                  <a:cubicBezTo>
                    <a:pt x="367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9" y="744"/>
                    <a:pt x="369" y="744"/>
                  </a:cubicBezTo>
                  <a:lnTo>
                    <a:pt x="369" y="744"/>
                  </a:lnTo>
                  <a:cubicBezTo>
                    <a:pt x="369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3"/>
                    <a:pt x="368" y="743"/>
                  </a:cubicBezTo>
                  <a:lnTo>
                    <a:pt x="368" y="743"/>
                  </a:lnTo>
                  <a:cubicBezTo>
                    <a:pt x="370" y="743"/>
                    <a:pt x="372" y="742"/>
                    <a:pt x="374" y="742"/>
                  </a:cubicBezTo>
                  <a:lnTo>
                    <a:pt x="374" y="742"/>
                  </a:lnTo>
                  <a:cubicBezTo>
                    <a:pt x="372" y="743"/>
                    <a:pt x="371" y="743"/>
                    <a:pt x="369" y="744"/>
                  </a:cubicBezTo>
                  <a:lnTo>
                    <a:pt x="369" y="744"/>
                  </a:lnTo>
                  <a:cubicBezTo>
                    <a:pt x="381" y="744"/>
                    <a:pt x="392" y="743"/>
                    <a:pt x="401" y="740"/>
                  </a:cubicBezTo>
                  <a:lnTo>
                    <a:pt x="401" y="740"/>
                  </a:lnTo>
                  <a:cubicBezTo>
                    <a:pt x="422" y="740"/>
                    <a:pt x="443" y="743"/>
                    <a:pt x="463" y="746"/>
                  </a:cubicBezTo>
                  <a:lnTo>
                    <a:pt x="463" y="746"/>
                  </a:lnTo>
                  <a:cubicBezTo>
                    <a:pt x="458" y="747"/>
                    <a:pt x="451" y="748"/>
                    <a:pt x="441" y="751"/>
                  </a:cubicBezTo>
                  <a:cubicBezTo>
                    <a:pt x="450" y="751"/>
                    <a:pt x="460" y="749"/>
                    <a:pt x="469" y="747"/>
                  </a:cubicBezTo>
                  <a:lnTo>
                    <a:pt x="469" y="747"/>
                  </a:lnTo>
                  <a:cubicBezTo>
                    <a:pt x="477" y="748"/>
                    <a:pt x="484" y="749"/>
                    <a:pt x="490" y="749"/>
                  </a:cubicBezTo>
                  <a:lnTo>
                    <a:pt x="490" y="749"/>
                  </a:lnTo>
                  <a:cubicBezTo>
                    <a:pt x="482" y="748"/>
                    <a:pt x="479" y="746"/>
                    <a:pt x="474" y="746"/>
                  </a:cubicBezTo>
                  <a:lnTo>
                    <a:pt x="474" y="746"/>
                  </a:lnTo>
                  <a:cubicBezTo>
                    <a:pt x="489" y="743"/>
                    <a:pt x="505" y="739"/>
                    <a:pt x="525" y="739"/>
                  </a:cubicBezTo>
                  <a:cubicBezTo>
                    <a:pt x="489" y="739"/>
                    <a:pt x="441" y="727"/>
                    <a:pt x="406" y="727"/>
                  </a:cubicBezTo>
                  <a:lnTo>
                    <a:pt x="418" y="727"/>
                  </a:lnTo>
                  <a:cubicBezTo>
                    <a:pt x="72" y="727"/>
                    <a:pt x="560" y="727"/>
                    <a:pt x="501" y="715"/>
                  </a:cubicBezTo>
                  <a:cubicBezTo>
                    <a:pt x="489" y="715"/>
                    <a:pt x="489" y="715"/>
                    <a:pt x="489" y="703"/>
                  </a:cubicBezTo>
                  <a:cubicBezTo>
                    <a:pt x="489" y="703"/>
                    <a:pt x="453" y="691"/>
                    <a:pt x="465" y="691"/>
                  </a:cubicBezTo>
                  <a:cubicBezTo>
                    <a:pt x="465" y="667"/>
                    <a:pt x="525" y="667"/>
                    <a:pt x="549" y="656"/>
                  </a:cubicBezTo>
                  <a:cubicBezTo>
                    <a:pt x="549" y="656"/>
                    <a:pt x="453" y="632"/>
                    <a:pt x="441" y="632"/>
                  </a:cubicBezTo>
                  <a:cubicBezTo>
                    <a:pt x="441" y="632"/>
                    <a:pt x="477" y="608"/>
                    <a:pt x="489" y="608"/>
                  </a:cubicBezTo>
                  <a:cubicBezTo>
                    <a:pt x="464" y="600"/>
                    <a:pt x="457" y="597"/>
                    <a:pt x="466" y="592"/>
                  </a:cubicBezTo>
                  <a:lnTo>
                    <a:pt x="466" y="592"/>
                  </a:lnTo>
                  <a:cubicBezTo>
                    <a:pt x="468" y="593"/>
                    <a:pt x="470" y="593"/>
                    <a:pt x="471" y="593"/>
                  </a:cubicBezTo>
                  <a:cubicBezTo>
                    <a:pt x="477" y="593"/>
                    <a:pt x="483" y="590"/>
                    <a:pt x="489" y="584"/>
                  </a:cubicBezTo>
                  <a:lnTo>
                    <a:pt x="489" y="584"/>
                  </a:lnTo>
                  <a:cubicBezTo>
                    <a:pt x="478" y="588"/>
                    <a:pt x="471" y="590"/>
                    <a:pt x="466" y="592"/>
                  </a:cubicBezTo>
                  <a:lnTo>
                    <a:pt x="466" y="592"/>
                  </a:lnTo>
                  <a:cubicBezTo>
                    <a:pt x="462" y="591"/>
                    <a:pt x="458" y="588"/>
                    <a:pt x="453" y="584"/>
                  </a:cubicBezTo>
                  <a:lnTo>
                    <a:pt x="489" y="584"/>
                  </a:lnTo>
                  <a:cubicBezTo>
                    <a:pt x="481" y="580"/>
                    <a:pt x="473" y="579"/>
                    <a:pt x="465" y="579"/>
                  </a:cubicBezTo>
                  <a:cubicBezTo>
                    <a:pt x="456" y="579"/>
                    <a:pt x="447" y="581"/>
                    <a:pt x="438" y="582"/>
                  </a:cubicBezTo>
                  <a:lnTo>
                    <a:pt x="438" y="582"/>
                  </a:lnTo>
                  <a:cubicBezTo>
                    <a:pt x="431" y="580"/>
                    <a:pt x="429" y="577"/>
                    <a:pt x="465" y="572"/>
                  </a:cubicBezTo>
                  <a:cubicBezTo>
                    <a:pt x="429" y="572"/>
                    <a:pt x="406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406" y="512"/>
                    <a:pt x="453" y="501"/>
                  </a:cubicBezTo>
                  <a:lnTo>
                    <a:pt x="418" y="501"/>
                  </a:lnTo>
                  <a:cubicBezTo>
                    <a:pt x="488" y="495"/>
                    <a:pt x="482" y="490"/>
                    <a:pt x="467" y="487"/>
                  </a:cubicBezTo>
                  <a:lnTo>
                    <a:pt x="467" y="487"/>
                  </a:lnTo>
                  <a:cubicBezTo>
                    <a:pt x="473" y="487"/>
                    <a:pt x="480" y="488"/>
                    <a:pt x="489" y="489"/>
                  </a:cubicBezTo>
                  <a:cubicBezTo>
                    <a:pt x="486" y="486"/>
                    <a:pt x="484" y="484"/>
                    <a:pt x="483" y="483"/>
                  </a:cubicBezTo>
                  <a:lnTo>
                    <a:pt x="483" y="483"/>
                  </a:lnTo>
                  <a:cubicBezTo>
                    <a:pt x="493" y="484"/>
                    <a:pt x="502" y="486"/>
                    <a:pt x="513" y="489"/>
                  </a:cubicBezTo>
                  <a:cubicBezTo>
                    <a:pt x="495" y="483"/>
                    <a:pt x="486" y="480"/>
                    <a:pt x="483" y="480"/>
                  </a:cubicBezTo>
                  <a:cubicBezTo>
                    <a:pt x="481" y="480"/>
                    <a:pt x="482" y="481"/>
                    <a:pt x="483" y="483"/>
                  </a:cubicBezTo>
                  <a:lnTo>
                    <a:pt x="483" y="483"/>
                  </a:lnTo>
                  <a:cubicBezTo>
                    <a:pt x="449" y="477"/>
                    <a:pt x="419" y="477"/>
                    <a:pt x="382" y="477"/>
                  </a:cubicBezTo>
                  <a:cubicBezTo>
                    <a:pt x="390" y="477"/>
                    <a:pt x="395" y="476"/>
                    <a:pt x="397" y="474"/>
                  </a:cubicBezTo>
                  <a:lnTo>
                    <a:pt x="397" y="474"/>
                  </a:lnTo>
                  <a:cubicBezTo>
                    <a:pt x="398" y="474"/>
                    <a:pt x="399" y="474"/>
                    <a:pt x="400" y="474"/>
                  </a:cubicBezTo>
                  <a:cubicBezTo>
                    <a:pt x="409" y="474"/>
                    <a:pt x="418" y="471"/>
                    <a:pt x="429" y="465"/>
                  </a:cubicBezTo>
                  <a:cubicBezTo>
                    <a:pt x="429" y="465"/>
                    <a:pt x="370" y="441"/>
                    <a:pt x="358" y="441"/>
                  </a:cubicBezTo>
                  <a:cubicBezTo>
                    <a:pt x="370" y="441"/>
                    <a:pt x="382" y="429"/>
                    <a:pt x="406" y="429"/>
                  </a:cubicBezTo>
                  <a:cubicBezTo>
                    <a:pt x="393" y="429"/>
                    <a:pt x="380" y="426"/>
                    <a:pt x="369" y="425"/>
                  </a:cubicBezTo>
                  <a:lnTo>
                    <a:pt x="369" y="425"/>
                  </a:lnTo>
                  <a:cubicBezTo>
                    <a:pt x="376" y="423"/>
                    <a:pt x="379" y="423"/>
                    <a:pt x="379" y="423"/>
                  </a:cubicBezTo>
                  <a:cubicBezTo>
                    <a:pt x="379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lnTo>
                    <a:pt x="429" y="406"/>
                  </a:lnTo>
                  <a:cubicBezTo>
                    <a:pt x="453" y="406"/>
                    <a:pt x="477" y="406"/>
                    <a:pt x="501" y="394"/>
                  </a:cubicBezTo>
                  <a:lnTo>
                    <a:pt x="501" y="394"/>
                  </a:lnTo>
                  <a:cubicBezTo>
                    <a:pt x="494" y="397"/>
                    <a:pt x="487" y="399"/>
                    <a:pt x="480" y="399"/>
                  </a:cubicBezTo>
                  <a:cubicBezTo>
                    <a:pt x="462" y="399"/>
                    <a:pt x="443" y="390"/>
                    <a:pt x="418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9" y="372"/>
                    <a:pt x="445" y="373"/>
                    <a:pt x="442" y="373"/>
                  </a:cubicBezTo>
                  <a:cubicBezTo>
                    <a:pt x="431" y="373"/>
                    <a:pt x="429" y="358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18" y="322"/>
                    <a:pt x="394" y="322"/>
                  </a:cubicBezTo>
                  <a:cubicBezTo>
                    <a:pt x="429" y="322"/>
                    <a:pt x="465" y="322"/>
                    <a:pt x="382" y="310"/>
                  </a:cubicBezTo>
                  <a:cubicBezTo>
                    <a:pt x="418" y="298"/>
                    <a:pt x="453" y="263"/>
                    <a:pt x="477" y="263"/>
                  </a:cubicBezTo>
                  <a:cubicBezTo>
                    <a:pt x="456" y="257"/>
                    <a:pt x="428" y="254"/>
                    <a:pt x="399" y="254"/>
                  </a:cubicBezTo>
                  <a:lnTo>
                    <a:pt x="399" y="254"/>
                  </a:lnTo>
                  <a:cubicBezTo>
                    <a:pt x="426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29" y="191"/>
                    <a:pt x="406" y="191"/>
                  </a:cubicBezTo>
                  <a:lnTo>
                    <a:pt x="418" y="191"/>
                  </a:lnTo>
                  <a:cubicBezTo>
                    <a:pt x="418" y="191"/>
                    <a:pt x="422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30" y="191"/>
                  </a:lnTo>
                  <a:lnTo>
                    <a:pt x="430" y="191"/>
                  </a:lnTo>
                  <a:cubicBezTo>
                    <a:pt x="430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30" y="179"/>
                    <a:pt x="441" y="179"/>
                  </a:cubicBezTo>
                  <a:lnTo>
                    <a:pt x="370" y="179"/>
                  </a:lnTo>
                  <a:cubicBezTo>
                    <a:pt x="453" y="167"/>
                    <a:pt x="394" y="155"/>
                    <a:pt x="418" y="155"/>
                  </a:cubicBezTo>
                  <a:cubicBezTo>
                    <a:pt x="410" y="148"/>
                    <a:pt x="390" y="137"/>
                    <a:pt x="373" y="131"/>
                  </a:cubicBezTo>
                  <a:lnTo>
                    <a:pt x="373" y="131"/>
                  </a:lnTo>
                  <a:cubicBezTo>
                    <a:pt x="400" y="131"/>
                    <a:pt x="427" y="129"/>
                    <a:pt x="453" y="120"/>
                  </a:cubicBezTo>
                  <a:lnTo>
                    <a:pt x="382" y="120"/>
                  </a:lnTo>
                  <a:cubicBezTo>
                    <a:pt x="406" y="108"/>
                    <a:pt x="513" y="96"/>
                    <a:pt x="394" y="84"/>
                  </a:cubicBezTo>
                  <a:lnTo>
                    <a:pt x="465" y="84"/>
                  </a:lnTo>
                  <a:cubicBezTo>
                    <a:pt x="449" y="77"/>
                    <a:pt x="440" y="75"/>
                    <a:pt x="434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20" y="81"/>
                    <a:pt x="416" y="79"/>
                    <a:pt x="406" y="72"/>
                  </a:cubicBezTo>
                  <a:cubicBezTo>
                    <a:pt x="489" y="48"/>
                    <a:pt x="310" y="36"/>
                    <a:pt x="465" y="13"/>
                  </a:cubicBezTo>
                  <a:lnTo>
                    <a:pt x="441" y="13"/>
                  </a:lnTo>
                  <a:cubicBezTo>
                    <a:pt x="418" y="1"/>
                    <a:pt x="406" y="1"/>
                    <a:pt x="394" y="1"/>
                  </a:cubicBezTo>
                  <a:close/>
                  <a:moveTo>
                    <a:pt x="490" y="749"/>
                  </a:moveTo>
                  <a:cubicBezTo>
                    <a:pt x="496" y="750"/>
                    <a:pt x="503" y="751"/>
                    <a:pt x="513" y="751"/>
                  </a:cubicBezTo>
                  <a:cubicBezTo>
                    <a:pt x="506" y="751"/>
                    <a:pt x="498" y="750"/>
                    <a:pt x="490" y="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27708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278157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2775925" y="20762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36" y="1"/>
                    <a:pt x="1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27777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2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27786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27804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27765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27768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2775925" y="2075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277652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1" y="6"/>
                    <a:pt x="24" y="6"/>
                  </a:cubicBezTo>
                  <a:cubicBezTo>
                    <a:pt x="28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277427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27735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2775925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13" y="1"/>
                    <a:pt x="60" y="1"/>
                    <a:pt x="84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2771475" y="20715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0" y="0"/>
                  </a:moveTo>
                  <a:cubicBezTo>
                    <a:pt x="0" y="0"/>
                    <a:pt x="27" y="5"/>
                    <a:pt x="44" y="5"/>
                  </a:cubicBezTo>
                  <a:cubicBezTo>
                    <a:pt x="53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278010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277950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2769975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277087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276937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26"/>
          <p:cNvSpPr/>
          <p:nvPr/>
        </p:nvSpPr>
        <p:spPr>
          <a:xfrm rot="-3610131">
            <a:off x="449375" y="3763080"/>
            <a:ext cx="610054" cy="505780"/>
          </a:xfrm>
          <a:custGeom>
            <a:rect b="b" l="l" r="r" t="t"/>
            <a:pathLst>
              <a:path extrusionOk="0" h="11921" w="14379">
                <a:moveTo>
                  <a:pt x="36" y="324"/>
                </a:moveTo>
                <a:lnTo>
                  <a:pt x="36" y="324"/>
                </a:lnTo>
                <a:cubicBezTo>
                  <a:pt x="11" y="366"/>
                  <a:pt x="32" y="384"/>
                  <a:pt x="60" y="395"/>
                </a:cubicBezTo>
                <a:lnTo>
                  <a:pt x="60" y="395"/>
                </a:lnTo>
                <a:lnTo>
                  <a:pt x="36" y="324"/>
                </a:lnTo>
                <a:close/>
                <a:moveTo>
                  <a:pt x="1212" y="584"/>
                </a:moveTo>
                <a:cubicBezTo>
                  <a:pt x="1209" y="584"/>
                  <a:pt x="1206" y="585"/>
                  <a:pt x="1203" y="586"/>
                </a:cubicBezTo>
                <a:cubicBezTo>
                  <a:pt x="1205" y="586"/>
                  <a:pt x="1208" y="585"/>
                  <a:pt x="1212" y="584"/>
                </a:cubicBezTo>
                <a:close/>
                <a:moveTo>
                  <a:pt x="1619" y="908"/>
                </a:moveTo>
                <a:cubicBezTo>
                  <a:pt x="1619" y="910"/>
                  <a:pt x="1620" y="912"/>
                  <a:pt x="1621" y="912"/>
                </a:cubicBezTo>
                <a:lnTo>
                  <a:pt x="1621" y="912"/>
                </a:lnTo>
                <a:cubicBezTo>
                  <a:pt x="1621" y="911"/>
                  <a:pt x="1620" y="909"/>
                  <a:pt x="1619" y="908"/>
                </a:cubicBezTo>
                <a:close/>
                <a:moveTo>
                  <a:pt x="2310" y="908"/>
                </a:moveTo>
                <a:cubicBezTo>
                  <a:pt x="2310" y="913"/>
                  <a:pt x="2310" y="918"/>
                  <a:pt x="2310" y="923"/>
                </a:cubicBezTo>
                <a:lnTo>
                  <a:pt x="2310" y="923"/>
                </a:lnTo>
                <a:cubicBezTo>
                  <a:pt x="2310" y="919"/>
                  <a:pt x="2310" y="914"/>
                  <a:pt x="2310" y="908"/>
                </a:cubicBezTo>
                <a:close/>
                <a:moveTo>
                  <a:pt x="2016" y="1285"/>
                </a:moveTo>
                <a:lnTo>
                  <a:pt x="2016" y="1285"/>
                </a:lnTo>
                <a:cubicBezTo>
                  <a:pt x="2011" y="1286"/>
                  <a:pt x="2006" y="1287"/>
                  <a:pt x="2000" y="1289"/>
                </a:cubicBezTo>
                <a:cubicBezTo>
                  <a:pt x="2008" y="1289"/>
                  <a:pt x="2013" y="1287"/>
                  <a:pt x="2016" y="1285"/>
                </a:cubicBezTo>
                <a:close/>
                <a:moveTo>
                  <a:pt x="2200" y="1347"/>
                </a:moveTo>
                <a:cubicBezTo>
                  <a:pt x="2197" y="1351"/>
                  <a:pt x="2194" y="1356"/>
                  <a:pt x="2191" y="1360"/>
                </a:cubicBezTo>
                <a:cubicBezTo>
                  <a:pt x="2191" y="1360"/>
                  <a:pt x="2196" y="1354"/>
                  <a:pt x="2200" y="1347"/>
                </a:cubicBezTo>
                <a:close/>
                <a:moveTo>
                  <a:pt x="572" y="1467"/>
                </a:moveTo>
                <a:cubicBezTo>
                  <a:pt x="572" y="1469"/>
                  <a:pt x="572" y="1471"/>
                  <a:pt x="573" y="1472"/>
                </a:cubicBezTo>
                <a:lnTo>
                  <a:pt x="573" y="1472"/>
                </a:lnTo>
                <a:cubicBezTo>
                  <a:pt x="573" y="1470"/>
                  <a:pt x="572" y="1469"/>
                  <a:pt x="572" y="1467"/>
                </a:cubicBezTo>
                <a:close/>
                <a:moveTo>
                  <a:pt x="3143" y="1503"/>
                </a:moveTo>
                <a:cubicBezTo>
                  <a:pt x="3167" y="1503"/>
                  <a:pt x="3155" y="1515"/>
                  <a:pt x="3155" y="1527"/>
                </a:cubicBezTo>
                <a:cubicBezTo>
                  <a:pt x="3145" y="1527"/>
                  <a:pt x="3135" y="1527"/>
                  <a:pt x="3125" y="1520"/>
                </a:cubicBezTo>
                <a:lnTo>
                  <a:pt x="3125" y="1520"/>
                </a:lnTo>
                <a:cubicBezTo>
                  <a:pt x="3132" y="1510"/>
                  <a:pt x="3134" y="1503"/>
                  <a:pt x="3143" y="1503"/>
                </a:cubicBezTo>
                <a:close/>
                <a:moveTo>
                  <a:pt x="3026" y="1534"/>
                </a:moveTo>
                <a:cubicBezTo>
                  <a:pt x="3025" y="1534"/>
                  <a:pt x="3024" y="1536"/>
                  <a:pt x="3024" y="1539"/>
                </a:cubicBezTo>
                <a:cubicBezTo>
                  <a:pt x="3025" y="1537"/>
                  <a:pt x="3026" y="1535"/>
                  <a:pt x="3026" y="1534"/>
                </a:cubicBezTo>
                <a:close/>
                <a:moveTo>
                  <a:pt x="3277" y="1762"/>
                </a:moveTo>
                <a:cubicBezTo>
                  <a:pt x="3276" y="1763"/>
                  <a:pt x="3275" y="1764"/>
                  <a:pt x="3274" y="1765"/>
                </a:cubicBezTo>
                <a:cubicBezTo>
                  <a:pt x="3276" y="1765"/>
                  <a:pt x="3277" y="1764"/>
                  <a:pt x="3277" y="1762"/>
                </a:cubicBezTo>
                <a:close/>
                <a:moveTo>
                  <a:pt x="2862" y="1943"/>
                </a:moveTo>
                <a:cubicBezTo>
                  <a:pt x="2864" y="1943"/>
                  <a:pt x="2866" y="1943"/>
                  <a:pt x="2870" y="1943"/>
                </a:cubicBezTo>
                <a:lnTo>
                  <a:pt x="2870" y="1955"/>
                </a:lnTo>
                <a:cubicBezTo>
                  <a:pt x="2870" y="1949"/>
                  <a:pt x="2866" y="1946"/>
                  <a:pt x="2862" y="1943"/>
                </a:cubicBezTo>
                <a:close/>
                <a:moveTo>
                  <a:pt x="980" y="1991"/>
                </a:moveTo>
                <a:lnTo>
                  <a:pt x="980" y="1991"/>
                </a:lnTo>
                <a:cubicBezTo>
                  <a:pt x="979" y="1991"/>
                  <a:pt x="978" y="1991"/>
                  <a:pt x="976" y="1991"/>
                </a:cubicBezTo>
                <a:cubicBezTo>
                  <a:pt x="978" y="1991"/>
                  <a:pt x="979" y="1991"/>
                  <a:pt x="980" y="1991"/>
                </a:cubicBezTo>
                <a:close/>
                <a:moveTo>
                  <a:pt x="2965" y="1955"/>
                </a:moveTo>
                <a:cubicBezTo>
                  <a:pt x="2953" y="1967"/>
                  <a:pt x="2953" y="1991"/>
                  <a:pt x="2953" y="2027"/>
                </a:cubicBezTo>
                <a:cubicBezTo>
                  <a:pt x="2941" y="2015"/>
                  <a:pt x="2929" y="2003"/>
                  <a:pt x="2917" y="1991"/>
                </a:cubicBezTo>
                <a:cubicBezTo>
                  <a:pt x="2941" y="1967"/>
                  <a:pt x="2953" y="1955"/>
                  <a:pt x="2965" y="1955"/>
                </a:cubicBezTo>
                <a:close/>
                <a:moveTo>
                  <a:pt x="2419" y="2299"/>
                </a:moveTo>
                <a:cubicBezTo>
                  <a:pt x="2418" y="2299"/>
                  <a:pt x="2418" y="2300"/>
                  <a:pt x="2417" y="2301"/>
                </a:cubicBezTo>
                <a:cubicBezTo>
                  <a:pt x="2419" y="2301"/>
                  <a:pt x="2419" y="2300"/>
                  <a:pt x="2419" y="2299"/>
                </a:cubicBezTo>
                <a:close/>
                <a:moveTo>
                  <a:pt x="2116" y="2510"/>
                </a:moveTo>
                <a:cubicBezTo>
                  <a:pt x="2118" y="2510"/>
                  <a:pt x="2119" y="2511"/>
                  <a:pt x="2119" y="2515"/>
                </a:cubicBezTo>
                <a:lnTo>
                  <a:pt x="2108" y="2515"/>
                </a:lnTo>
                <a:cubicBezTo>
                  <a:pt x="2108" y="2515"/>
                  <a:pt x="2113" y="2510"/>
                  <a:pt x="2116" y="2510"/>
                </a:cubicBezTo>
                <a:close/>
                <a:moveTo>
                  <a:pt x="2000" y="2515"/>
                </a:moveTo>
                <a:cubicBezTo>
                  <a:pt x="2000" y="2515"/>
                  <a:pt x="1988" y="2527"/>
                  <a:pt x="1988" y="2527"/>
                </a:cubicBezTo>
                <a:cubicBezTo>
                  <a:pt x="1988" y="2527"/>
                  <a:pt x="1988" y="2515"/>
                  <a:pt x="1988" y="2515"/>
                </a:cubicBezTo>
                <a:close/>
                <a:moveTo>
                  <a:pt x="2735" y="2585"/>
                </a:moveTo>
                <a:cubicBezTo>
                  <a:pt x="2736" y="2588"/>
                  <a:pt x="2738" y="2593"/>
                  <a:pt x="2739" y="2598"/>
                </a:cubicBezTo>
                <a:cubicBezTo>
                  <a:pt x="2739" y="2591"/>
                  <a:pt x="2737" y="2587"/>
                  <a:pt x="2735" y="2585"/>
                </a:cubicBezTo>
                <a:close/>
                <a:moveTo>
                  <a:pt x="2031" y="2891"/>
                </a:moveTo>
                <a:cubicBezTo>
                  <a:pt x="2034" y="2891"/>
                  <a:pt x="2036" y="2893"/>
                  <a:pt x="2036" y="2896"/>
                </a:cubicBezTo>
                <a:cubicBezTo>
                  <a:pt x="2024" y="2908"/>
                  <a:pt x="2036" y="2932"/>
                  <a:pt x="2036" y="2967"/>
                </a:cubicBezTo>
                <a:cubicBezTo>
                  <a:pt x="2024" y="2955"/>
                  <a:pt x="2012" y="2932"/>
                  <a:pt x="1988" y="2920"/>
                </a:cubicBezTo>
                <a:cubicBezTo>
                  <a:pt x="2006" y="2902"/>
                  <a:pt x="2023" y="2891"/>
                  <a:pt x="2031" y="2891"/>
                </a:cubicBezTo>
                <a:close/>
                <a:moveTo>
                  <a:pt x="7596" y="6325"/>
                </a:moveTo>
                <a:cubicBezTo>
                  <a:pt x="7596" y="6325"/>
                  <a:pt x="7594" y="6327"/>
                  <a:pt x="7591" y="6331"/>
                </a:cubicBezTo>
                <a:lnTo>
                  <a:pt x="7591" y="6331"/>
                </a:lnTo>
                <a:cubicBezTo>
                  <a:pt x="7593" y="6330"/>
                  <a:pt x="7595" y="6327"/>
                  <a:pt x="7596" y="6325"/>
                </a:cubicBezTo>
                <a:close/>
                <a:moveTo>
                  <a:pt x="6913" y="6395"/>
                </a:moveTo>
                <a:cubicBezTo>
                  <a:pt x="6911" y="6395"/>
                  <a:pt x="6908" y="6395"/>
                  <a:pt x="6906" y="6396"/>
                </a:cubicBezTo>
                <a:cubicBezTo>
                  <a:pt x="6906" y="6396"/>
                  <a:pt x="6910" y="6396"/>
                  <a:pt x="6916" y="6395"/>
                </a:cubicBezTo>
                <a:lnTo>
                  <a:pt x="6916" y="6395"/>
                </a:lnTo>
                <a:cubicBezTo>
                  <a:pt x="6915" y="6395"/>
                  <a:pt x="6914" y="6395"/>
                  <a:pt x="6913" y="6395"/>
                </a:cubicBezTo>
                <a:close/>
                <a:moveTo>
                  <a:pt x="8689" y="7096"/>
                </a:moveTo>
                <a:cubicBezTo>
                  <a:pt x="8688" y="7096"/>
                  <a:pt x="8687" y="7096"/>
                  <a:pt x="8686" y="7096"/>
                </a:cubicBezTo>
                <a:lnTo>
                  <a:pt x="8686" y="7096"/>
                </a:lnTo>
                <a:cubicBezTo>
                  <a:pt x="8691" y="7098"/>
                  <a:pt x="8697" y="7099"/>
                  <a:pt x="8704" y="7099"/>
                </a:cubicBezTo>
                <a:cubicBezTo>
                  <a:pt x="8699" y="7097"/>
                  <a:pt x="8694" y="7096"/>
                  <a:pt x="8689" y="7096"/>
                </a:cubicBezTo>
                <a:close/>
                <a:moveTo>
                  <a:pt x="8140" y="7384"/>
                </a:moveTo>
                <a:cubicBezTo>
                  <a:pt x="8138" y="7386"/>
                  <a:pt x="8136" y="7389"/>
                  <a:pt x="8135" y="7392"/>
                </a:cubicBezTo>
                <a:lnTo>
                  <a:pt x="8135" y="7392"/>
                </a:lnTo>
                <a:cubicBezTo>
                  <a:pt x="8138" y="7390"/>
                  <a:pt x="8141" y="7388"/>
                  <a:pt x="8144" y="7384"/>
                </a:cubicBezTo>
                <a:cubicBezTo>
                  <a:pt x="8143" y="7384"/>
                  <a:pt x="8141" y="7384"/>
                  <a:pt x="8140" y="7384"/>
                </a:cubicBezTo>
                <a:close/>
                <a:moveTo>
                  <a:pt x="8135" y="7392"/>
                </a:moveTo>
                <a:lnTo>
                  <a:pt x="8135" y="7392"/>
                </a:lnTo>
                <a:cubicBezTo>
                  <a:pt x="8126" y="7396"/>
                  <a:pt x="8117" y="7396"/>
                  <a:pt x="8108" y="7396"/>
                </a:cubicBezTo>
                <a:cubicBezTo>
                  <a:pt x="8116" y="7404"/>
                  <a:pt x="8118" y="7420"/>
                  <a:pt x="8128" y="7420"/>
                </a:cubicBezTo>
                <a:cubicBezTo>
                  <a:pt x="8134" y="7420"/>
                  <a:pt x="8142" y="7414"/>
                  <a:pt x="8156" y="7396"/>
                </a:cubicBezTo>
                <a:lnTo>
                  <a:pt x="8132" y="7396"/>
                </a:lnTo>
                <a:cubicBezTo>
                  <a:pt x="8133" y="7395"/>
                  <a:pt x="8134" y="7393"/>
                  <a:pt x="8135" y="7392"/>
                </a:cubicBezTo>
                <a:close/>
                <a:moveTo>
                  <a:pt x="11109" y="7480"/>
                </a:moveTo>
                <a:cubicBezTo>
                  <a:pt x="11106" y="7482"/>
                  <a:pt x="11104" y="7483"/>
                  <a:pt x="11102" y="7485"/>
                </a:cubicBezTo>
                <a:lnTo>
                  <a:pt x="11102" y="7485"/>
                </a:lnTo>
                <a:cubicBezTo>
                  <a:pt x="11105" y="7483"/>
                  <a:pt x="11107" y="7482"/>
                  <a:pt x="11109" y="7480"/>
                </a:cubicBezTo>
                <a:close/>
                <a:moveTo>
                  <a:pt x="8418" y="7599"/>
                </a:moveTo>
                <a:lnTo>
                  <a:pt x="8418" y="7599"/>
                </a:lnTo>
                <a:cubicBezTo>
                  <a:pt x="8419" y="7600"/>
                  <a:pt x="8420" y="7601"/>
                  <a:pt x="8421" y="7601"/>
                </a:cubicBezTo>
                <a:lnTo>
                  <a:pt x="8421" y="7601"/>
                </a:lnTo>
                <a:cubicBezTo>
                  <a:pt x="8420" y="7600"/>
                  <a:pt x="8419" y="7600"/>
                  <a:pt x="8418" y="7599"/>
                </a:cubicBezTo>
                <a:close/>
                <a:moveTo>
                  <a:pt x="10692" y="7646"/>
                </a:moveTo>
                <a:cubicBezTo>
                  <a:pt x="10673" y="7660"/>
                  <a:pt x="10669" y="7665"/>
                  <a:pt x="10673" y="7665"/>
                </a:cubicBezTo>
                <a:cubicBezTo>
                  <a:pt x="10677" y="7665"/>
                  <a:pt x="10688" y="7661"/>
                  <a:pt x="10702" y="7656"/>
                </a:cubicBezTo>
                <a:lnTo>
                  <a:pt x="10702" y="7656"/>
                </a:lnTo>
                <a:lnTo>
                  <a:pt x="10704" y="7658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09" y="7653"/>
                  <a:pt x="10705" y="7655"/>
                  <a:pt x="10702" y="7656"/>
                </a:cubicBezTo>
                <a:lnTo>
                  <a:pt x="10702" y="7656"/>
                </a:lnTo>
                <a:lnTo>
                  <a:pt x="10692" y="7646"/>
                </a:lnTo>
                <a:close/>
                <a:moveTo>
                  <a:pt x="10726" y="7715"/>
                </a:moveTo>
                <a:lnTo>
                  <a:pt x="10726" y="7715"/>
                </a:lnTo>
                <a:cubicBezTo>
                  <a:pt x="10723" y="7716"/>
                  <a:pt x="10720" y="7717"/>
                  <a:pt x="10716" y="7718"/>
                </a:cubicBezTo>
                <a:cubicBezTo>
                  <a:pt x="10719" y="7718"/>
                  <a:pt x="10722" y="7717"/>
                  <a:pt x="10726" y="7715"/>
                </a:cubicBezTo>
                <a:close/>
                <a:moveTo>
                  <a:pt x="7025" y="7754"/>
                </a:moveTo>
                <a:lnTo>
                  <a:pt x="7025" y="7754"/>
                </a:lnTo>
                <a:cubicBezTo>
                  <a:pt x="7027" y="7754"/>
                  <a:pt x="7029" y="7754"/>
                  <a:pt x="7032" y="7755"/>
                </a:cubicBezTo>
                <a:lnTo>
                  <a:pt x="7032" y="7755"/>
                </a:lnTo>
                <a:cubicBezTo>
                  <a:pt x="7029" y="7754"/>
                  <a:pt x="7027" y="7754"/>
                  <a:pt x="7025" y="7754"/>
                </a:cubicBezTo>
                <a:close/>
                <a:moveTo>
                  <a:pt x="11311" y="7765"/>
                </a:moveTo>
                <a:cubicBezTo>
                  <a:pt x="11310" y="7767"/>
                  <a:pt x="11309" y="7768"/>
                  <a:pt x="11308" y="7769"/>
                </a:cubicBezTo>
                <a:lnTo>
                  <a:pt x="11308" y="7769"/>
                </a:lnTo>
                <a:cubicBezTo>
                  <a:pt x="11309" y="7768"/>
                  <a:pt x="11310" y="7767"/>
                  <a:pt x="11311" y="7765"/>
                </a:cubicBezTo>
                <a:close/>
                <a:moveTo>
                  <a:pt x="11308" y="7769"/>
                </a:moveTo>
                <a:lnTo>
                  <a:pt x="11308" y="7769"/>
                </a:lnTo>
                <a:cubicBezTo>
                  <a:pt x="11303" y="7775"/>
                  <a:pt x="11298" y="7780"/>
                  <a:pt x="11295" y="7784"/>
                </a:cubicBezTo>
                <a:lnTo>
                  <a:pt x="11295" y="7784"/>
                </a:lnTo>
                <a:cubicBezTo>
                  <a:pt x="11300" y="7781"/>
                  <a:pt x="11303" y="7775"/>
                  <a:pt x="11308" y="7769"/>
                </a:cubicBezTo>
                <a:close/>
                <a:moveTo>
                  <a:pt x="10735" y="7842"/>
                </a:moveTo>
                <a:cubicBezTo>
                  <a:pt x="10726" y="7846"/>
                  <a:pt x="10715" y="7852"/>
                  <a:pt x="10704" y="7861"/>
                </a:cubicBezTo>
                <a:cubicBezTo>
                  <a:pt x="10717" y="7854"/>
                  <a:pt x="10727" y="7848"/>
                  <a:pt x="10735" y="7842"/>
                </a:cubicBezTo>
                <a:close/>
                <a:moveTo>
                  <a:pt x="10954" y="7837"/>
                </a:moveTo>
                <a:cubicBezTo>
                  <a:pt x="10942" y="7849"/>
                  <a:pt x="10942" y="7849"/>
                  <a:pt x="10930" y="7861"/>
                </a:cubicBezTo>
                <a:cubicBezTo>
                  <a:pt x="10930" y="7849"/>
                  <a:pt x="10930" y="7849"/>
                  <a:pt x="10930" y="7849"/>
                </a:cubicBezTo>
                <a:cubicBezTo>
                  <a:pt x="10942" y="7849"/>
                  <a:pt x="10942" y="7849"/>
                  <a:pt x="10954" y="7837"/>
                </a:cubicBezTo>
                <a:close/>
                <a:moveTo>
                  <a:pt x="10918" y="7861"/>
                </a:moveTo>
                <a:cubicBezTo>
                  <a:pt x="10906" y="7873"/>
                  <a:pt x="10882" y="7885"/>
                  <a:pt x="10871" y="7896"/>
                </a:cubicBezTo>
                <a:cubicBezTo>
                  <a:pt x="10859" y="7885"/>
                  <a:pt x="10847" y="7885"/>
                  <a:pt x="10835" y="7885"/>
                </a:cubicBezTo>
                <a:cubicBezTo>
                  <a:pt x="10859" y="7873"/>
                  <a:pt x="10882" y="7861"/>
                  <a:pt x="10894" y="7861"/>
                </a:cubicBezTo>
                <a:close/>
                <a:moveTo>
                  <a:pt x="10906" y="7885"/>
                </a:moveTo>
                <a:cubicBezTo>
                  <a:pt x="10894" y="7896"/>
                  <a:pt x="10894" y="7896"/>
                  <a:pt x="10894" y="7896"/>
                </a:cubicBezTo>
                <a:lnTo>
                  <a:pt x="10882" y="7896"/>
                </a:lnTo>
                <a:cubicBezTo>
                  <a:pt x="10894" y="7896"/>
                  <a:pt x="10894" y="7896"/>
                  <a:pt x="10906" y="7885"/>
                </a:cubicBezTo>
                <a:close/>
                <a:moveTo>
                  <a:pt x="10751" y="7908"/>
                </a:moveTo>
                <a:lnTo>
                  <a:pt x="10751" y="7908"/>
                </a:lnTo>
                <a:cubicBezTo>
                  <a:pt x="10751" y="7910"/>
                  <a:pt x="10750" y="7911"/>
                  <a:pt x="10750" y="7912"/>
                </a:cubicBezTo>
                <a:lnTo>
                  <a:pt x="10750" y="7912"/>
                </a:lnTo>
                <a:cubicBezTo>
                  <a:pt x="10750" y="7911"/>
                  <a:pt x="10751" y="7910"/>
                  <a:pt x="10751" y="7908"/>
                </a:cubicBezTo>
                <a:close/>
                <a:moveTo>
                  <a:pt x="11124" y="7966"/>
                </a:moveTo>
                <a:cubicBezTo>
                  <a:pt x="11130" y="7966"/>
                  <a:pt x="11130" y="7970"/>
                  <a:pt x="11109" y="7992"/>
                </a:cubicBezTo>
                <a:cubicBezTo>
                  <a:pt x="11109" y="7980"/>
                  <a:pt x="11109" y="7980"/>
                  <a:pt x="11109" y="7968"/>
                </a:cubicBezTo>
                <a:cubicBezTo>
                  <a:pt x="11113" y="7968"/>
                  <a:pt x="11120" y="7966"/>
                  <a:pt x="11124" y="7966"/>
                </a:cubicBezTo>
                <a:close/>
                <a:moveTo>
                  <a:pt x="11704" y="8016"/>
                </a:moveTo>
                <a:lnTo>
                  <a:pt x="11704" y="8016"/>
                </a:lnTo>
                <a:cubicBezTo>
                  <a:pt x="11691" y="8020"/>
                  <a:pt x="11682" y="8024"/>
                  <a:pt x="11674" y="8028"/>
                </a:cubicBezTo>
                <a:lnTo>
                  <a:pt x="11674" y="8028"/>
                </a:lnTo>
                <a:cubicBezTo>
                  <a:pt x="11685" y="8024"/>
                  <a:pt x="11695" y="8020"/>
                  <a:pt x="11704" y="8016"/>
                </a:cubicBezTo>
                <a:close/>
                <a:moveTo>
                  <a:pt x="10936" y="8190"/>
                </a:moveTo>
                <a:cubicBezTo>
                  <a:pt x="10931" y="8195"/>
                  <a:pt x="10928" y="8201"/>
                  <a:pt x="10923" y="8208"/>
                </a:cubicBezTo>
                <a:lnTo>
                  <a:pt x="10923" y="8208"/>
                </a:lnTo>
                <a:cubicBezTo>
                  <a:pt x="10930" y="8201"/>
                  <a:pt x="10934" y="8195"/>
                  <a:pt x="10936" y="8190"/>
                </a:cubicBezTo>
                <a:close/>
                <a:moveTo>
                  <a:pt x="10923" y="8208"/>
                </a:moveTo>
                <a:lnTo>
                  <a:pt x="10923" y="8208"/>
                </a:lnTo>
                <a:cubicBezTo>
                  <a:pt x="10916" y="8214"/>
                  <a:pt x="10907" y="8221"/>
                  <a:pt x="10894" y="8230"/>
                </a:cubicBezTo>
                <a:cubicBezTo>
                  <a:pt x="10910" y="8222"/>
                  <a:pt x="10918" y="8214"/>
                  <a:pt x="10923" y="8208"/>
                </a:cubicBezTo>
                <a:close/>
                <a:moveTo>
                  <a:pt x="8704" y="8242"/>
                </a:moveTo>
                <a:lnTo>
                  <a:pt x="8704" y="8242"/>
                </a:lnTo>
                <a:cubicBezTo>
                  <a:pt x="8696" y="8244"/>
                  <a:pt x="8690" y="8246"/>
                  <a:pt x="8685" y="8247"/>
                </a:cubicBezTo>
                <a:lnTo>
                  <a:pt x="8685" y="8247"/>
                </a:lnTo>
                <a:cubicBezTo>
                  <a:pt x="8682" y="8246"/>
                  <a:pt x="8679" y="8245"/>
                  <a:pt x="8675" y="8245"/>
                </a:cubicBezTo>
                <a:cubicBezTo>
                  <a:pt x="8674" y="8245"/>
                  <a:pt x="8672" y="8245"/>
                  <a:pt x="8671" y="8245"/>
                </a:cubicBezTo>
                <a:lnTo>
                  <a:pt x="8671" y="8245"/>
                </a:lnTo>
                <a:cubicBezTo>
                  <a:pt x="8674" y="8246"/>
                  <a:pt x="8677" y="8247"/>
                  <a:pt x="8680" y="8247"/>
                </a:cubicBezTo>
                <a:cubicBezTo>
                  <a:pt x="8682" y="8247"/>
                  <a:pt x="8683" y="8247"/>
                  <a:pt x="8685" y="8247"/>
                </a:cubicBezTo>
                <a:lnTo>
                  <a:pt x="8685" y="8247"/>
                </a:lnTo>
                <a:cubicBezTo>
                  <a:pt x="8691" y="8248"/>
                  <a:pt x="8695" y="8250"/>
                  <a:pt x="8699" y="8250"/>
                </a:cubicBezTo>
                <a:cubicBezTo>
                  <a:pt x="8702" y="8250"/>
                  <a:pt x="8704" y="8248"/>
                  <a:pt x="8704" y="8242"/>
                </a:cubicBezTo>
                <a:close/>
                <a:moveTo>
                  <a:pt x="11132" y="8277"/>
                </a:moveTo>
                <a:cubicBezTo>
                  <a:pt x="11132" y="8277"/>
                  <a:pt x="11132" y="8277"/>
                  <a:pt x="11121" y="8289"/>
                </a:cubicBezTo>
                <a:cubicBezTo>
                  <a:pt x="11121" y="8277"/>
                  <a:pt x="11121" y="8277"/>
                  <a:pt x="11109" y="8277"/>
                </a:cubicBezTo>
                <a:close/>
                <a:moveTo>
                  <a:pt x="11144" y="8277"/>
                </a:moveTo>
                <a:cubicBezTo>
                  <a:pt x="11144" y="8277"/>
                  <a:pt x="11144" y="8277"/>
                  <a:pt x="11156" y="8289"/>
                </a:cubicBezTo>
                <a:lnTo>
                  <a:pt x="11121" y="8289"/>
                </a:lnTo>
                <a:cubicBezTo>
                  <a:pt x="11132" y="8277"/>
                  <a:pt x="11132" y="8277"/>
                  <a:pt x="11144" y="8277"/>
                </a:cubicBezTo>
                <a:close/>
                <a:moveTo>
                  <a:pt x="11204" y="8277"/>
                </a:moveTo>
                <a:cubicBezTo>
                  <a:pt x="11204" y="8277"/>
                  <a:pt x="11204" y="8277"/>
                  <a:pt x="11216" y="8289"/>
                </a:cubicBezTo>
                <a:lnTo>
                  <a:pt x="11192" y="8289"/>
                </a:lnTo>
                <a:cubicBezTo>
                  <a:pt x="11192" y="8289"/>
                  <a:pt x="11192" y="8277"/>
                  <a:pt x="11204" y="8277"/>
                </a:cubicBezTo>
                <a:close/>
                <a:moveTo>
                  <a:pt x="9039" y="8331"/>
                </a:moveTo>
                <a:cubicBezTo>
                  <a:pt x="9039" y="8331"/>
                  <a:pt x="9038" y="8331"/>
                  <a:pt x="9037" y="8331"/>
                </a:cubicBezTo>
                <a:lnTo>
                  <a:pt x="9037" y="8331"/>
                </a:lnTo>
                <a:cubicBezTo>
                  <a:pt x="9044" y="8335"/>
                  <a:pt x="9051" y="8337"/>
                  <a:pt x="9061" y="8337"/>
                </a:cubicBezTo>
                <a:cubicBezTo>
                  <a:pt x="9053" y="8333"/>
                  <a:pt x="9046" y="8331"/>
                  <a:pt x="9039" y="8331"/>
                </a:cubicBezTo>
                <a:close/>
                <a:moveTo>
                  <a:pt x="10966" y="8385"/>
                </a:moveTo>
                <a:lnTo>
                  <a:pt x="10966" y="8385"/>
                </a:lnTo>
                <a:cubicBezTo>
                  <a:pt x="10942" y="8397"/>
                  <a:pt x="10930" y="8397"/>
                  <a:pt x="10918" y="8397"/>
                </a:cubicBezTo>
                <a:cubicBezTo>
                  <a:pt x="10906" y="8397"/>
                  <a:pt x="10894" y="8408"/>
                  <a:pt x="10871" y="8420"/>
                </a:cubicBezTo>
                <a:cubicBezTo>
                  <a:pt x="10871" y="8422"/>
                  <a:pt x="10872" y="8423"/>
                  <a:pt x="10874" y="8423"/>
                </a:cubicBezTo>
                <a:cubicBezTo>
                  <a:pt x="10890" y="8423"/>
                  <a:pt x="10945" y="8395"/>
                  <a:pt x="10966" y="8385"/>
                </a:cubicBezTo>
                <a:close/>
                <a:moveTo>
                  <a:pt x="11179" y="8433"/>
                </a:moveTo>
                <a:lnTo>
                  <a:pt x="11179" y="8433"/>
                </a:lnTo>
                <a:cubicBezTo>
                  <a:pt x="11168" y="8445"/>
                  <a:pt x="11156" y="8456"/>
                  <a:pt x="11144" y="8456"/>
                </a:cubicBezTo>
                <a:cubicBezTo>
                  <a:pt x="11168" y="8444"/>
                  <a:pt x="11168" y="8444"/>
                  <a:pt x="11179" y="8433"/>
                </a:cubicBezTo>
                <a:close/>
                <a:moveTo>
                  <a:pt x="11311" y="8504"/>
                </a:moveTo>
                <a:cubicBezTo>
                  <a:pt x="11311" y="8504"/>
                  <a:pt x="11311" y="8504"/>
                  <a:pt x="11311" y="8516"/>
                </a:cubicBezTo>
                <a:lnTo>
                  <a:pt x="11299" y="8516"/>
                </a:lnTo>
                <a:cubicBezTo>
                  <a:pt x="11299" y="8516"/>
                  <a:pt x="11311" y="8504"/>
                  <a:pt x="11311" y="8504"/>
                </a:cubicBezTo>
                <a:close/>
                <a:moveTo>
                  <a:pt x="11156" y="8456"/>
                </a:moveTo>
                <a:cubicBezTo>
                  <a:pt x="11192" y="8456"/>
                  <a:pt x="11216" y="8456"/>
                  <a:pt x="11240" y="8468"/>
                </a:cubicBezTo>
                <a:cubicBezTo>
                  <a:pt x="11252" y="8468"/>
                  <a:pt x="11252" y="8480"/>
                  <a:pt x="11252" y="8492"/>
                </a:cubicBezTo>
                <a:lnTo>
                  <a:pt x="11240" y="8492"/>
                </a:lnTo>
                <a:cubicBezTo>
                  <a:pt x="11240" y="8504"/>
                  <a:pt x="11240" y="8504"/>
                  <a:pt x="11240" y="8516"/>
                </a:cubicBezTo>
                <a:cubicBezTo>
                  <a:pt x="11224" y="8521"/>
                  <a:pt x="11210" y="8526"/>
                  <a:pt x="11201" y="8526"/>
                </a:cubicBezTo>
                <a:cubicBezTo>
                  <a:pt x="11190" y="8526"/>
                  <a:pt x="11185" y="8518"/>
                  <a:pt x="11192" y="8492"/>
                </a:cubicBezTo>
                <a:lnTo>
                  <a:pt x="11216" y="8480"/>
                </a:lnTo>
                <a:cubicBezTo>
                  <a:pt x="11216" y="8480"/>
                  <a:pt x="11228" y="8468"/>
                  <a:pt x="11239" y="8468"/>
                </a:cubicBezTo>
                <a:lnTo>
                  <a:pt x="11239" y="8468"/>
                </a:lnTo>
                <a:cubicBezTo>
                  <a:pt x="11228" y="8468"/>
                  <a:pt x="11216" y="8480"/>
                  <a:pt x="11204" y="8480"/>
                </a:cubicBezTo>
                <a:cubicBezTo>
                  <a:pt x="11180" y="8480"/>
                  <a:pt x="11156" y="8468"/>
                  <a:pt x="11156" y="8456"/>
                </a:cubicBezTo>
                <a:close/>
                <a:moveTo>
                  <a:pt x="11311" y="8504"/>
                </a:moveTo>
                <a:cubicBezTo>
                  <a:pt x="11299" y="8504"/>
                  <a:pt x="11275" y="8516"/>
                  <a:pt x="11263" y="8527"/>
                </a:cubicBezTo>
                <a:cubicBezTo>
                  <a:pt x="11263" y="8516"/>
                  <a:pt x="11275" y="8516"/>
                  <a:pt x="11275" y="8516"/>
                </a:cubicBezTo>
                <a:cubicBezTo>
                  <a:pt x="11287" y="8504"/>
                  <a:pt x="11299" y="8504"/>
                  <a:pt x="11311" y="8504"/>
                </a:cubicBezTo>
                <a:close/>
                <a:moveTo>
                  <a:pt x="11287" y="8527"/>
                </a:moveTo>
                <a:cubicBezTo>
                  <a:pt x="11287" y="8539"/>
                  <a:pt x="11299" y="8551"/>
                  <a:pt x="11311" y="8563"/>
                </a:cubicBezTo>
                <a:cubicBezTo>
                  <a:pt x="11299" y="8563"/>
                  <a:pt x="11299" y="8575"/>
                  <a:pt x="11287" y="8587"/>
                </a:cubicBezTo>
                <a:cubicBezTo>
                  <a:pt x="11277" y="8591"/>
                  <a:pt x="11266" y="8592"/>
                  <a:pt x="11256" y="8592"/>
                </a:cubicBezTo>
                <a:cubicBezTo>
                  <a:pt x="11233" y="8592"/>
                  <a:pt x="11212" y="8584"/>
                  <a:pt x="11204" y="8575"/>
                </a:cubicBezTo>
                <a:cubicBezTo>
                  <a:pt x="11240" y="8575"/>
                  <a:pt x="11275" y="8551"/>
                  <a:pt x="11287" y="8527"/>
                </a:cubicBezTo>
                <a:close/>
                <a:moveTo>
                  <a:pt x="12002" y="8587"/>
                </a:moveTo>
                <a:cubicBezTo>
                  <a:pt x="12002" y="8590"/>
                  <a:pt x="12001" y="8593"/>
                  <a:pt x="12001" y="8596"/>
                </a:cubicBezTo>
                <a:lnTo>
                  <a:pt x="12001" y="8596"/>
                </a:lnTo>
                <a:cubicBezTo>
                  <a:pt x="12002" y="8594"/>
                  <a:pt x="12002" y="8591"/>
                  <a:pt x="12002" y="8587"/>
                </a:cubicBezTo>
                <a:close/>
                <a:moveTo>
                  <a:pt x="10204" y="8658"/>
                </a:moveTo>
                <a:cubicBezTo>
                  <a:pt x="10201" y="8658"/>
                  <a:pt x="10199" y="8659"/>
                  <a:pt x="10196" y="8660"/>
                </a:cubicBezTo>
                <a:lnTo>
                  <a:pt x="10196" y="8660"/>
                </a:lnTo>
                <a:cubicBezTo>
                  <a:pt x="10201" y="8660"/>
                  <a:pt x="10204" y="8658"/>
                  <a:pt x="10204" y="8658"/>
                </a:cubicBezTo>
                <a:close/>
                <a:moveTo>
                  <a:pt x="11406" y="8658"/>
                </a:moveTo>
                <a:cubicBezTo>
                  <a:pt x="11394" y="8658"/>
                  <a:pt x="11394" y="8658"/>
                  <a:pt x="11383" y="8670"/>
                </a:cubicBezTo>
                <a:cubicBezTo>
                  <a:pt x="11383" y="8670"/>
                  <a:pt x="11383" y="8670"/>
                  <a:pt x="11383" y="8658"/>
                </a:cubicBezTo>
                <a:close/>
                <a:moveTo>
                  <a:pt x="11255" y="8763"/>
                </a:moveTo>
                <a:cubicBezTo>
                  <a:pt x="11250" y="8764"/>
                  <a:pt x="11244" y="8766"/>
                  <a:pt x="11240" y="8766"/>
                </a:cubicBezTo>
                <a:cubicBezTo>
                  <a:pt x="11244" y="8766"/>
                  <a:pt x="11249" y="8765"/>
                  <a:pt x="11255" y="8763"/>
                </a:cubicBezTo>
                <a:close/>
                <a:moveTo>
                  <a:pt x="8263" y="9004"/>
                </a:moveTo>
                <a:cubicBezTo>
                  <a:pt x="8262" y="9010"/>
                  <a:pt x="8261" y="9015"/>
                  <a:pt x="8261" y="9019"/>
                </a:cubicBezTo>
                <a:lnTo>
                  <a:pt x="8261" y="9019"/>
                </a:lnTo>
                <a:cubicBezTo>
                  <a:pt x="8262" y="9013"/>
                  <a:pt x="8263" y="9007"/>
                  <a:pt x="8263" y="9004"/>
                </a:cubicBezTo>
                <a:close/>
                <a:moveTo>
                  <a:pt x="8620" y="9063"/>
                </a:moveTo>
                <a:lnTo>
                  <a:pt x="8620" y="9063"/>
                </a:lnTo>
                <a:cubicBezTo>
                  <a:pt x="8632" y="9069"/>
                  <a:pt x="8644" y="9072"/>
                  <a:pt x="8656" y="9072"/>
                </a:cubicBezTo>
                <a:cubicBezTo>
                  <a:pt x="8668" y="9072"/>
                  <a:pt x="8680" y="9069"/>
                  <a:pt x="8692" y="9063"/>
                </a:cubicBezTo>
                <a:lnTo>
                  <a:pt x="8692" y="9063"/>
                </a:lnTo>
                <a:cubicBezTo>
                  <a:pt x="8671" y="9091"/>
                  <a:pt x="8650" y="9118"/>
                  <a:pt x="8637" y="9118"/>
                </a:cubicBezTo>
                <a:cubicBezTo>
                  <a:pt x="8627" y="9118"/>
                  <a:pt x="8620" y="9104"/>
                  <a:pt x="8620" y="9063"/>
                </a:cubicBezTo>
                <a:close/>
                <a:moveTo>
                  <a:pt x="8799" y="9099"/>
                </a:moveTo>
                <a:cubicBezTo>
                  <a:pt x="8799" y="9099"/>
                  <a:pt x="8811" y="9111"/>
                  <a:pt x="8811" y="9111"/>
                </a:cubicBezTo>
                <a:cubicBezTo>
                  <a:pt x="8811" y="9123"/>
                  <a:pt x="8799" y="9123"/>
                  <a:pt x="8799" y="9135"/>
                </a:cubicBezTo>
                <a:cubicBezTo>
                  <a:pt x="8797" y="9137"/>
                  <a:pt x="8795" y="9138"/>
                  <a:pt x="8793" y="9138"/>
                </a:cubicBezTo>
                <a:cubicBezTo>
                  <a:pt x="8787" y="9138"/>
                  <a:pt x="8789" y="9118"/>
                  <a:pt x="8799" y="9099"/>
                </a:cubicBezTo>
                <a:close/>
                <a:moveTo>
                  <a:pt x="7084" y="9135"/>
                </a:moveTo>
                <a:cubicBezTo>
                  <a:pt x="7084" y="9138"/>
                  <a:pt x="7083" y="9141"/>
                  <a:pt x="7083" y="9144"/>
                </a:cubicBezTo>
                <a:lnTo>
                  <a:pt x="7083" y="9144"/>
                </a:lnTo>
                <a:cubicBezTo>
                  <a:pt x="7084" y="9140"/>
                  <a:pt x="7084" y="9137"/>
                  <a:pt x="7084" y="9135"/>
                </a:cubicBezTo>
                <a:close/>
                <a:moveTo>
                  <a:pt x="8763" y="9099"/>
                </a:moveTo>
                <a:cubicBezTo>
                  <a:pt x="8763" y="9111"/>
                  <a:pt x="8751" y="9123"/>
                  <a:pt x="8751" y="9147"/>
                </a:cubicBezTo>
                <a:cubicBezTo>
                  <a:pt x="8751" y="9135"/>
                  <a:pt x="8751" y="9111"/>
                  <a:pt x="8751" y="9099"/>
                </a:cubicBezTo>
                <a:close/>
                <a:moveTo>
                  <a:pt x="8906" y="9194"/>
                </a:moveTo>
                <a:cubicBezTo>
                  <a:pt x="8906" y="9194"/>
                  <a:pt x="8894" y="9206"/>
                  <a:pt x="8894" y="9218"/>
                </a:cubicBezTo>
                <a:cubicBezTo>
                  <a:pt x="8894" y="9206"/>
                  <a:pt x="8894" y="9194"/>
                  <a:pt x="8894" y="9194"/>
                </a:cubicBezTo>
                <a:close/>
                <a:moveTo>
                  <a:pt x="8645" y="9326"/>
                </a:moveTo>
                <a:cubicBezTo>
                  <a:pt x="8648" y="9326"/>
                  <a:pt x="8649" y="9334"/>
                  <a:pt x="8644" y="9361"/>
                </a:cubicBezTo>
                <a:cubicBezTo>
                  <a:pt x="8641" y="9357"/>
                  <a:pt x="8638" y="9356"/>
                  <a:pt x="8636" y="9356"/>
                </a:cubicBezTo>
                <a:cubicBezTo>
                  <a:pt x="8632" y="9356"/>
                  <a:pt x="8632" y="9364"/>
                  <a:pt x="8632" y="9373"/>
                </a:cubicBezTo>
                <a:cubicBezTo>
                  <a:pt x="8632" y="9373"/>
                  <a:pt x="8620" y="9373"/>
                  <a:pt x="8620" y="9361"/>
                </a:cubicBezTo>
                <a:cubicBezTo>
                  <a:pt x="8620" y="9357"/>
                  <a:pt x="8620" y="9353"/>
                  <a:pt x="8620" y="9349"/>
                </a:cubicBezTo>
                <a:cubicBezTo>
                  <a:pt x="8628" y="9349"/>
                  <a:pt x="8640" y="9326"/>
                  <a:pt x="8645" y="9326"/>
                </a:cubicBezTo>
                <a:close/>
                <a:moveTo>
                  <a:pt x="8227" y="9385"/>
                </a:moveTo>
                <a:cubicBezTo>
                  <a:pt x="8227" y="9397"/>
                  <a:pt x="8227" y="9409"/>
                  <a:pt x="8227" y="9409"/>
                </a:cubicBezTo>
                <a:cubicBezTo>
                  <a:pt x="8227" y="9409"/>
                  <a:pt x="8227" y="9420"/>
                  <a:pt x="8215" y="9420"/>
                </a:cubicBezTo>
                <a:cubicBezTo>
                  <a:pt x="8227" y="9409"/>
                  <a:pt x="8227" y="9409"/>
                  <a:pt x="8227" y="9385"/>
                </a:cubicBezTo>
                <a:close/>
                <a:moveTo>
                  <a:pt x="8668" y="9397"/>
                </a:moveTo>
                <a:cubicBezTo>
                  <a:pt x="8668" y="9409"/>
                  <a:pt x="8668" y="9409"/>
                  <a:pt x="8668" y="9420"/>
                </a:cubicBezTo>
                <a:lnTo>
                  <a:pt x="8644" y="9420"/>
                </a:lnTo>
                <a:cubicBezTo>
                  <a:pt x="8644" y="9420"/>
                  <a:pt x="8644" y="9409"/>
                  <a:pt x="8644" y="9397"/>
                </a:cubicBezTo>
                <a:close/>
                <a:moveTo>
                  <a:pt x="8204" y="9397"/>
                </a:moveTo>
                <a:cubicBezTo>
                  <a:pt x="8204" y="9420"/>
                  <a:pt x="8192" y="9432"/>
                  <a:pt x="8192" y="9444"/>
                </a:cubicBezTo>
                <a:cubicBezTo>
                  <a:pt x="8192" y="9432"/>
                  <a:pt x="8192" y="9420"/>
                  <a:pt x="8192" y="9409"/>
                </a:cubicBezTo>
                <a:cubicBezTo>
                  <a:pt x="8192" y="9412"/>
                  <a:pt x="8193" y="9413"/>
                  <a:pt x="8194" y="9413"/>
                </a:cubicBezTo>
                <a:cubicBezTo>
                  <a:pt x="8198" y="9413"/>
                  <a:pt x="8204" y="9405"/>
                  <a:pt x="8204" y="9397"/>
                </a:cubicBezTo>
                <a:close/>
                <a:moveTo>
                  <a:pt x="8751" y="9471"/>
                </a:moveTo>
                <a:cubicBezTo>
                  <a:pt x="8754" y="9471"/>
                  <a:pt x="8757" y="9474"/>
                  <a:pt x="8763" y="9480"/>
                </a:cubicBezTo>
                <a:lnTo>
                  <a:pt x="8739" y="9480"/>
                </a:lnTo>
                <a:cubicBezTo>
                  <a:pt x="8745" y="9474"/>
                  <a:pt x="8748" y="9471"/>
                  <a:pt x="8751" y="9471"/>
                </a:cubicBezTo>
                <a:close/>
                <a:moveTo>
                  <a:pt x="8894" y="9492"/>
                </a:moveTo>
                <a:lnTo>
                  <a:pt x="8894" y="9504"/>
                </a:lnTo>
                <a:lnTo>
                  <a:pt x="8882" y="9504"/>
                </a:lnTo>
                <a:cubicBezTo>
                  <a:pt x="8882" y="9504"/>
                  <a:pt x="8882" y="9504"/>
                  <a:pt x="8894" y="9492"/>
                </a:cubicBezTo>
                <a:close/>
                <a:moveTo>
                  <a:pt x="8930" y="9444"/>
                </a:moveTo>
                <a:cubicBezTo>
                  <a:pt x="8918" y="9468"/>
                  <a:pt x="8930" y="9480"/>
                  <a:pt x="8930" y="9504"/>
                </a:cubicBezTo>
                <a:cubicBezTo>
                  <a:pt x="8918" y="9504"/>
                  <a:pt x="8918" y="9492"/>
                  <a:pt x="8906" y="9492"/>
                </a:cubicBezTo>
                <a:cubicBezTo>
                  <a:pt x="8918" y="9468"/>
                  <a:pt x="8918" y="9444"/>
                  <a:pt x="8930" y="9444"/>
                </a:cubicBezTo>
                <a:close/>
                <a:moveTo>
                  <a:pt x="8620" y="9480"/>
                </a:moveTo>
                <a:cubicBezTo>
                  <a:pt x="8620" y="9504"/>
                  <a:pt x="8620" y="9516"/>
                  <a:pt x="8608" y="9516"/>
                </a:cubicBezTo>
                <a:cubicBezTo>
                  <a:pt x="8608" y="9516"/>
                  <a:pt x="8608" y="9516"/>
                  <a:pt x="8596" y="9504"/>
                </a:cubicBezTo>
                <a:lnTo>
                  <a:pt x="8608" y="9480"/>
                </a:lnTo>
                <a:close/>
                <a:moveTo>
                  <a:pt x="6996" y="9579"/>
                </a:moveTo>
                <a:cubicBezTo>
                  <a:pt x="6994" y="9581"/>
                  <a:pt x="6991" y="9584"/>
                  <a:pt x="6989" y="9587"/>
                </a:cubicBezTo>
                <a:cubicBezTo>
                  <a:pt x="6991" y="9585"/>
                  <a:pt x="6994" y="9582"/>
                  <a:pt x="6996" y="9579"/>
                </a:cubicBezTo>
                <a:close/>
                <a:moveTo>
                  <a:pt x="8882" y="9516"/>
                </a:moveTo>
                <a:cubicBezTo>
                  <a:pt x="8882" y="9540"/>
                  <a:pt x="8870" y="9563"/>
                  <a:pt x="8870" y="9587"/>
                </a:cubicBezTo>
                <a:cubicBezTo>
                  <a:pt x="8860" y="9577"/>
                  <a:pt x="8850" y="9573"/>
                  <a:pt x="8840" y="9573"/>
                </a:cubicBezTo>
                <a:cubicBezTo>
                  <a:pt x="8826" y="9573"/>
                  <a:pt x="8813" y="9580"/>
                  <a:pt x="8799" y="9587"/>
                </a:cubicBezTo>
                <a:cubicBezTo>
                  <a:pt x="8823" y="9563"/>
                  <a:pt x="8858" y="9528"/>
                  <a:pt x="8882" y="9516"/>
                </a:cubicBezTo>
                <a:close/>
                <a:moveTo>
                  <a:pt x="8775" y="9528"/>
                </a:moveTo>
                <a:cubicBezTo>
                  <a:pt x="8775" y="9551"/>
                  <a:pt x="8763" y="9551"/>
                  <a:pt x="8763" y="9563"/>
                </a:cubicBezTo>
                <a:cubicBezTo>
                  <a:pt x="8763" y="9578"/>
                  <a:pt x="8764" y="9584"/>
                  <a:pt x="8766" y="9584"/>
                </a:cubicBezTo>
                <a:cubicBezTo>
                  <a:pt x="8771" y="9584"/>
                  <a:pt x="8779" y="9556"/>
                  <a:pt x="8787" y="9540"/>
                </a:cubicBezTo>
                <a:lnTo>
                  <a:pt x="8799" y="9540"/>
                </a:lnTo>
                <a:lnTo>
                  <a:pt x="8787" y="9587"/>
                </a:lnTo>
                <a:cubicBezTo>
                  <a:pt x="8780" y="9591"/>
                  <a:pt x="8774" y="9592"/>
                  <a:pt x="8769" y="9592"/>
                </a:cubicBezTo>
                <a:cubicBezTo>
                  <a:pt x="8757" y="9592"/>
                  <a:pt x="8751" y="9584"/>
                  <a:pt x="8751" y="9575"/>
                </a:cubicBezTo>
                <a:cubicBezTo>
                  <a:pt x="8751" y="9563"/>
                  <a:pt x="8763" y="9540"/>
                  <a:pt x="8763" y="9528"/>
                </a:cubicBezTo>
                <a:close/>
                <a:moveTo>
                  <a:pt x="8596" y="9480"/>
                </a:moveTo>
                <a:cubicBezTo>
                  <a:pt x="8596" y="9504"/>
                  <a:pt x="8585" y="9516"/>
                  <a:pt x="8585" y="9528"/>
                </a:cubicBezTo>
                <a:cubicBezTo>
                  <a:pt x="8561" y="9551"/>
                  <a:pt x="8549" y="9587"/>
                  <a:pt x="8537" y="9599"/>
                </a:cubicBezTo>
                <a:cubicBezTo>
                  <a:pt x="8537" y="9575"/>
                  <a:pt x="8537" y="9540"/>
                  <a:pt x="8537" y="9516"/>
                </a:cubicBezTo>
                <a:cubicBezTo>
                  <a:pt x="8541" y="9508"/>
                  <a:pt x="8545" y="9506"/>
                  <a:pt x="8549" y="9506"/>
                </a:cubicBezTo>
                <a:cubicBezTo>
                  <a:pt x="8551" y="9506"/>
                  <a:pt x="8554" y="9507"/>
                  <a:pt x="8556" y="9507"/>
                </a:cubicBezTo>
                <a:cubicBezTo>
                  <a:pt x="8564" y="9507"/>
                  <a:pt x="8573" y="9504"/>
                  <a:pt x="8585" y="9480"/>
                </a:cubicBezTo>
                <a:close/>
                <a:moveTo>
                  <a:pt x="12395" y="9611"/>
                </a:moveTo>
                <a:cubicBezTo>
                  <a:pt x="12406" y="9611"/>
                  <a:pt x="12406" y="9623"/>
                  <a:pt x="12395" y="9635"/>
                </a:cubicBezTo>
                <a:lnTo>
                  <a:pt x="12371" y="9635"/>
                </a:lnTo>
                <a:cubicBezTo>
                  <a:pt x="12383" y="9623"/>
                  <a:pt x="12395" y="9623"/>
                  <a:pt x="12395" y="9611"/>
                </a:cubicBezTo>
                <a:close/>
                <a:moveTo>
                  <a:pt x="8888" y="9590"/>
                </a:moveTo>
                <a:cubicBezTo>
                  <a:pt x="8894" y="9590"/>
                  <a:pt x="8900" y="9593"/>
                  <a:pt x="8906" y="9599"/>
                </a:cubicBezTo>
                <a:cubicBezTo>
                  <a:pt x="8897" y="9625"/>
                  <a:pt x="8876" y="9644"/>
                  <a:pt x="8861" y="9644"/>
                </a:cubicBezTo>
                <a:cubicBezTo>
                  <a:pt x="8855" y="9644"/>
                  <a:pt x="8850" y="9641"/>
                  <a:pt x="8846" y="9635"/>
                </a:cubicBezTo>
                <a:cubicBezTo>
                  <a:pt x="8858" y="9611"/>
                  <a:pt x="8858" y="9611"/>
                  <a:pt x="8870" y="9599"/>
                </a:cubicBezTo>
                <a:cubicBezTo>
                  <a:pt x="8876" y="9593"/>
                  <a:pt x="8882" y="9590"/>
                  <a:pt x="8888" y="9590"/>
                </a:cubicBezTo>
                <a:close/>
                <a:moveTo>
                  <a:pt x="9001" y="9587"/>
                </a:moveTo>
                <a:cubicBezTo>
                  <a:pt x="9013" y="9587"/>
                  <a:pt x="9013" y="9611"/>
                  <a:pt x="9001" y="9635"/>
                </a:cubicBezTo>
                <a:cubicBezTo>
                  <a:pt x="9001" y="9635"/>
                  <a:pt x="8989" y="9635"/>
                  <a:pt x="8989" y="9647"/>
                </a:cubicBezTo>
                <a:cubicBezTo>
                  <a:pt x="8989" y="9623"/>
                  <a:pt x="9001" y="9599"/>
                  <a:pt x="9001" y="9587"/>
                </a:cubicBezTo>
                <a:close/>
                <a:moveTo>
                  <a:pt x="7382" y="9659"/>
                </a:moveTo>
                <a:cubicBezTo>
                  <a:pt x="7382" y="9662"/>
                  <a:pt x="7383" y="9664"/>
                  <a:pt x="7384" y="9664"/>
                </a:cubicBezTo>
                <a:cubicBezTo>
                  <a:pt x="7385" y="9664"/>
                  <a:pt x="7385" y="9663"/>
                  <a:pt x="7386" y="9663"/>
                </a:cubicBezTo>
                <a:lnTo>
                  <a:pt x="7386" y="9663"/>
                </a:lnTo>
                <a:cubicBezTo>
                  <a:pt x="7385" y="9662"/>
                  <a:pt x="7383" y="9660"/>
                  <a:pt x="7382" y="9659"/>
                </a:cubicBezTo>
                <a:close/>
                <a:moveTo>
                  <a:pt x="8918" y="9599"/>
                </a:moveTo>
                <a:lnTo>
                  <a:pt x="8918" y="9599"/>
                </a:lnTo>
                <a:cubicBezTo>
                  <a:pt x="8930" y="9623"/>
                  <a:pt x="8942" y="9647"/>
                  <a:pt x="8954" y="9682"/>
                </a:cubicBezTo>
                <a:lnTo>
                  <a:pt x="8989" y="9611"/>
                </a:lnTo>
                <a:lnTo>
                  <a:pt x="8989" y="9611"/>
                </a:lnTo>
                <a:cubicBezTo>
                  <a:pt x="8989" y="9611"/>
                  <a:pt x="8989" y="9647"/>
                  <a:pt x="8977" y="9659"/>
                </a:cubicBezTo>
                <a:cubicBezTo>
                  <a:pt x="8977" y="9670"/>
                  <a:pt x="8966" y="9670"/>
                  <a:pt x="8966" y="9682"/>
                </a:cubicBezTo>
                <a:lnTo>
                  <a:pt x="8954" y="9682"/>
                </a:lnTo>
                <a:cubicBezTo>
                  <a:pt x="8951" y="9684"/>
                  <a:pt x="8947" y="9685"/>
                  <a:pt x="8944" y="9685"/>
                </a:cubicBezTo>
                <a:cubicBezTo>
                  <a:pt x="8924" y="9685"/>
                  <a:pt x="8908" y="9651"/>
                  <a:pt x="8918" y="9599"/>
                </a:cubicBezTo>
                <a:close/>
                <a:moveTo>
                  <a:pt x="9151" y="9546"/>
                </a:moveTo>
                <a:cubicBezTo>
                  <a:pt x="9154" y="9546"/>
                  <a:pt x="9156" y="9551"/>
                  <a:pt x="9156" y="9563"/>
                </a:cubicBezTo>
                <a:lnTo>
                  <a:pt x="9144" y="9575"/>
                </a:lnTo>
                <a:cubicBezTo>
                  <a:pt x="9156" y="9587"/>
                  <a:pt x="9168" y="9599"/>
                  <a:pt x="9180" y="9599"/>
                </a:cubicBezTo>
                <a:cubicBezTo>
                  <a:pt x="9204" y="9599"/>
                  <a:pt x="9216" y="9599"/>
                  <a:pt x="9227" y="9623"/>
                </a:cubicBezTo>
                <a:cubicBezTo>
                  <a:pt x="9204" y="9623"/>
                  <a:pt x="9180" y="9647"/>
                  <a:pt x="9156" y="9659"/>
                </a:cubicBezTo>
                <a:lnTo>
                  <a:pt x="9180" y="9599"/>
                </a:lnTo>
                <a:lnTo>
                  <a:pt x="9180" y="9599"/>
                </a:lnTo>
                <a:cubicBezTo>
                  <a:pt x="9120" y="9670"/>
                  <a:pt x="9108" y="9694"/>
                  <a:pt x="9061" y="9706"/>
                </a:cubicBezTo>
                <a:cubicBezTo>
                  <a:pt x="9061" y="9694"/>
                  <a:pt x="9073" y="9659"/>
                  <a:pt x="9073" y="9659"/>
                </a:cubicBezTo>
                <a:cubicBezTo>
                  <a:pt x="9071" y="9658"/>
                  <a:pt x="9069" y="9657"/>
                  <a:pt x="9067" y="9657"/>
                </a:cubicBezTo>
                <a:cubicBezTo>
                  <a:pt x="9053" y="9657"/>
                  <a:pt x="9042" y="9687"/>
                  <a:pt x="9025" y="9687"/>
                </a:cubicBezTo>
                <a:cubicBezTo>
                  <a:pt x="9018" y="9687"/>
                  <a:pt x="9010" y="9683"/>
                  <a:pt x="9001" y="9670"/>
                </a:cubicBezTo>
                <a:lnTo>
                  <a:pt x="9037" y="9635"/>
                </a:lnTo>
                <a:cubicBezTo>
                  <a:pt x="9025" y="9623"/>
                  <a:pt x="9025" y="9623"/>
                  <a:pt x="9013" y="9623"/>
                </a:cubicBezTo>
                <a:cubicBezTo>
                  <a:pt x="9033" y="9597"/>
                  <a:pt x="9056" y="9578"/>
                  <a:pt x="9073" y="9578"/>
                </a:cubicBezTo>
                <a:cubicBezTo>
                  <a:pt x="9087" y="9578"/>
                  <a:pt x="9097" y="9591"/>
                  <a:pt x="9097" y="9623"/>
                </a:cubicBezTo>
                <a:lnTo>
                  <a:pt x="9085" y="9635"/>
                </a:lnTo>
                <a:cubicBezTo>
                  <a:pt x="9086" y="9638"/>
                  <a:pt x="9087" y="9640"/>
                  <a:pt x="9089" y="9640"/>
                </a:cubicBezTo>
                <a:cubicBezTo>
                  <a:pt x="9104" y="9640"/>
                  <a:pt x="9139" y="9546"/>
                  <a:pt x="9151" y="9546"/>
                </a:cubicBezTo>
                <a:close/>
                <a:moveTo>
                  <a:pt x="13047" y="9713"/>
                </a:moveTo>
                <a:cubicBezTo>
                  <a:pt x="13042" y="9713"/>
                  <a:pt x="13034" y="9722"/>
                  <a:pt x="13026" y="9730"/>
                </a:cubicBezTo>
                <a:cubicBezTo>
                  <a:pt x="13033" y="9722"/>
                  <a:pt x="13040" y="9717"/>
                  <a:pt x="13047" y="9713"/>
                </a:cubicBezTo>
                <a:lnTo>
                  <a:pt x="13047" y="9713"/>
                </a:lnTo>
                <a:cubicBezTo>
                  <a:pt x="13047" y="9713"/>
                  <a:pt x="13047" y="9713"/>
                  <a:pt x="13047" y="9713"/>
                </a:cubicBezTo>
                <a:close/>
                <a:moveTo>
                  <a:pt x="7227" y="9730"/>
                </a:moveTo>
                <a:lnTo>
                  <a:pt x="7227" y="9730"/>
                </a:lnTo>
                <a:cubicBezTo>
                  <a:pt x="7227" y="9730"/>
                  <a:pt x="7227" y="9730"/>
                  <a:pt x="7227" y="9730"/>
                </a:cubicBezTo>
                <a:cubicBezTo>
                  <a:pt x="7227" y="9730"/>
                  <a:pt x="7227" y="9730"/>
                  <a:pt x="7227" y="9730"/>
                </a:cubicBezTo>
                <a:close/>
                <a:moveTo>
                  <a:pt x="10692" y="9682"/>
                </a:moveTo>
                <a:cubicBezTo>
                  <a:pt x="10686" y="9682"/>
                  <a:pt x="10677" y="9706"/>
                  <a:pt x="10666" y="9732"/>
                </a:cubicBezTo>
                <a:lnTo>
                  <a:pt x="10666" y="9732"/>
                </a:lnTo>
                <a:cubicBezTo>
                  <a:pt x="10676" y="9719"/>
                  <a:pt x="10676" y="9723"/>
                  <a:pt x="10692" y="9682"/>
                </a:cubicBezTo>
                <a:close/>
                <a:moveTo>
                  <a:pt x="10858" y="9749"/>
                </a:moveTo>
                <a:cubicBezTo>
                  <a:pt x="10859" y="9750"/>
                  <a:pt x="10859" y="9752"/>
                  <a:pt x="10859" y="9754"/>
                </a:cubicBezTo>
                <a:cubicBezTo>
                  <a:pt x="10859" y="9751"/>
                  <a:pt x="10859" y="9749"/>
                  <a:pt x="10858" y="9749"/>
                </a:cubicBezTo>
                <a:close/>
                <a:moveTo>
                  <a:pt x="10666" y="9732"/>
                </a:moveTo>
                <a:cubicBezTo>
                  <a:pt x="10662" y="9738"/>
                  <a:pt x="10656" y="9747"/>
                  <a:pt x="10644" y="9766"/>
                </a:cubicBezTo>
                <a:cubicBezTo>
                  <a:pt x="10647" y="9765"/>
                  <a:pt x="10650" y="9764"/>
                  <a:pt x="10653" y="9763"/>
                </a:cubicBezTo>
                <a:lnTo>
                  <a:pt x="10653" y="9763"/>
                </a:lnTo>
                <a:cubicBezTo>
                  <a:pt x="10657" y="9753"/>
                  <a:pt x="10662" y="9743"/>
                  <a:pt x="10666" y="9732"/>
                </a:cubicBezTo>
                <a:close/>
                <a:moveTo>
                  <a:pt x="9619" y="9725"/>
                </a:moveTo>
                <a:lnTo>
                  <a:pt x="9608" y="9778"/>
                </a:lnTo>
                <a:cubicBezTo>
                  <a:pt x="9620" y="9766"/>
                  <a:pt x="9620" y="9754"/>
                  <a:pt x="9632" y="9730"/>
                </a:cubicBezTo>
                <a:cubicBezTo>
                  <a:pt x="9632" y="9730"/>
                  <a:pt x="9632" y="9742"/>
                  <a:pt x="9632" y="9742"/>
                </a:cubicBezTo>
                <a:cubicBezTo>
                  <a:pt x="9632" y="9754"/>
                  <a:pt x="9620" y="9766"/>
                  <a:pt x="9608" y="9778"/>
                </a:cubicBezTo>
                <a:cubicBezTo>
                  <a:pt x="9608" y="9790"/>
                  <a:pt x="9597" y="9801"/>
                  <a:pt x="9597" y="9813"/>
                </a:cubicBezTo>
                <a:cubicBezTo>
                  <a:pt x="9597" y="9772"/>
                  <a:pt x="9614" y="9740"/>
                  <a:pt x="9619" y="9725"/>
                </a:cubicBezTo>
                <a:close/>
                <a:moveTo>
                  <a:pt x="7646" y="9797"/>
                </a:moveTo>
                <a:cubicBezTo>
                  <a:pt x="7644" y="9803"/>
                  <a:pt x="7643" y="9808"/>
                  <a:pt x="7642" y="9814"/>
                </a:cubicBezTo>
                <a:lnTo>
                  <a:pt x="7642" y="9814"/>
                </a:lnTo>
                <a:cubicBezTo>
                  <a:pt x="7644" y="9809"/>
                  <a:pt x="7645" y="9803"/>
                  <a:pt x="7646" y="9797"/>
                </a:cubicBezTo>
                <a:close/>
                <a:moveTo>
                  <a:pt x="9835" y="9801"/>
                </a:moveTo>
                <a:cubicBezTo>
                  <a:pt x="9835" y="9801"/>
                  <a:pt x="9835" y="9813"/>
                  <a:pt x="9835" y="9825"/>
                </a:cubicBezTo>
                <a:lnTo>
                  <a:pt x="9823" y="9825"/>
                </a:lnTo>
                <a:cubicBezTo>
                  <a:pt x="9835" y="9813"/>
                  <a:pt x="9835" y="9801"/>
                  <a:pt x="9835" y="9801"/>
                </a:cubicBezTo>
                <a:close/>
                <a:moveTo>
                  <a:pt x="10990" y="9825"/>
                </a:moveTo>
                <a:cubicBezTo>
                  <a:pt x="10990" y="9825"/>
                  <a:pt x="10982" y="9833"/>
                  <a:pt x="10979" y="9842"/>
                </a:cubicBezTo>
                <a:lnTo>
                  <a:pt x="10979" y="9842"/>
                </a:lnTo>
                <a:cubicBezTo>
                  <a:pt x="10983" y="9837"/>
                  <a:pt x="10986" y="9832"/>
                  <a:pt x="10990" y="9825"/>
                </a:cubicBezTo>
                <a:close/>
                <a:moveTo>
                  <a:pt x="7642" y="9814"/>
                </a:moveTo>
                <a:cubicBezTo>
                  <a:pt x="7632" y="9837"/>
                  <a:pt x="7608" y="9849"/>
                  <a:pt x="7608" y="9849"/>
                </a:cubicBezTo>
                <a:cubicBezTo>
                  <a:pt x="7612" y="9851"/>
                  <a:pt x="7615" y="9852"/>
                  <a:pt x="7618" y="9852"/>
                </a:cubicBezTo>
                <a:cubicBezTo>
                  <a:pt x="7629" y="9852"/>
                  <a:pt x="7636" y="9836"/>
                  <a:pt x="7642" y="9814"/>
                </a:cubicBezTo>
                <a:close/>
                <a:moveTo>
                  <a:pt x="13157" y="9861"/>
                </a:moveTo>
                <a:cubicBezTo>
                  <a:pt x="13149" y="9861"/>
                  <a:pt x="13116" y="9891"/>
                  <a:pt x="13088" y="9912"/>
                </a:cubicBezTo>
                <a:lnTo>
                  <a:pt x="13088" y="9912"/>
                </a:lnTo>
                <a:cubicBezTo>
                  <a:pt x="13129" y="9889"/>
                  <a:pt x="13113" y="9904"/>
                  <a:pt x="13157" y="9861"/>
                </a:cubicBezTo>
                <a:close/>
                <a:moveTo>
                  <a:pt x="13088" y="9912"/>
                </a:moveTo>
                <a:cubicBezTo>
                  <a:pt x="13083" y="9915"/>
                  <a:pt x="13079" y="9917"/>
                  <a:pt x="13073" y="9921"/>
                </a:cubicBezTo>
                <a:cubicBezTo>
                  <a:pt x="13074" y="9921"/>
                  <a:pt x="13075" y="9921"/>
                  <a:pt x="13076" y="9921"/>
                </a:cubicBezTo>
                <a:lnTo>
                  <a:pt x="13076" y="9921"/>
                </a:lnTo>
                <a:cubicBezTo>
                  <a:pt x="13079" y="9918"/>
                  <a:pt x="13083" y="9915"/>
                  <a:pt x="13088" y="9912"/>
                </a:cubicBezTo>
                <a:close/>
                <a:moveTo>
                  <a:pt x="8656" y="9873"/>
                </a:moveTo>
                <a:cubicBezTo>
                  <a:pt x="8644" y="9885"/>
                  <a:pt x="8656" y="9909"/>
                  <a:pt x="8668" y="9932"/>
                </a:cubicBezTo>
                <a:cubicBezTo>
                  <a:pt x="8656" y="9932"/>
                  <a:pt x="8644" y="9921"/>
                  <a:pt x="8632" y="9921"/>
                </a:cubicBezTo>
                <a:cubicBezTo>
                  <a:pt x="8632" y="9897"/>
                  <a:pt x="8644" y="9873"/>
                  <a:pt x="8656" y="9873"/>
                </a:cubicBezTo>
                <a:close/>
                <a:moveTo>
                  <a:pt x="11323" y="9944"/>
                </a:moveTo>
                <a:cubicBezTo>
                  <a:pt x="11314" y="9954"/>
                  <a:pt x="11312" y="9948"/>
                  <a:pt x="11305" y="9963"/>
                </a:cubicBezTo>
                <a:lnTo>
                  <a:pt x="11305" y="9963"/>
                </a:lnTo>
                <a:cubicBezTo>
                  <a:pt x="11309" y="9963"/>
                  <a:pt x="11314" y="9958"/>
                  <a:pt x="11323" y="9944"/>
                </a:cubicBezTo>
                <a:close/>
                <a:moveTo>
                  <a:pt x="8608" y="10051"/>
                </a:moveTo>
                <a:lnTo>
                  <a:pt x="8608" y="10051"/>
                </a:lnTo>
                <a:cubicBezTo>
                  <a:pt x="8611" y="10063"/>
                  <a:pt x="8614" y="10074"/>
                  <a:pt x="8617" y="10082"/>
                </a:cubicBezTo>
                <a:lnTo>
                  <a:pt x="8617" y="10082"/>
                </a:lnTo>
                <a:cubicBezTo>
                  <a:pt x="8618" y="10084"/>
                  <a:pt x="8619" y="10085"/>
                  <a:pt x="8620" y="10087"/>
                </a:cubicBezTo>
                <a:cubicBezTo>
                  <a:pt x="8620" y="10075"/>
                  <a:pt x="8620" y="10063"/>
                  <a:pt x="8608" y="10051"/>
                </a:cubicBezTo>
                <a:close/>
                <a:moveTo>
                  <a:pt x="8136" y="9778"/>
                </a:moveTo>
                <a:cubicBezTo>
                  <a:pt x="8185" y="9778"/>
                  <a:pt x="8139" y="9940"/>
                  <a:pt x="8174" y="9940"/>
                </a:cubicBezTo>
                <a:cubicBezTo>
                  <a:pt x="8181" y="9940"/>
                  <a:pt x="8190" y="9934"/>
                  <a:pt x="8204" y="9921"/>
                </a:cubicBezTo>
                <a:cubicBezTo>
                  <a:pt x="8222" y="9883"/>
                  <a:pt x="8256" y="9808"/>
                  <a:pt x="8281" y="9808"/>
                </a:cubicBezTo>
                <a:cubicBezTo>
                  <a:pt x="8288" y="9808"/>
                  <a:pt x="8294" y="9813"/>
                  <a:pt x="8299" y="9825"/>
                </a:cubicBezTo>
                <a:lnTo>
                  <a:pt x="8251" y="9921"/>
                </a:lnTo>
                <a:cubicBezTo>
                  <a:pt x="8255" y="9922"/>
                  <a:pt x="8260" y="9923"/>
                  <a:pt x="8263" y="9923"/>
                </a:cubicBezTo>
                <a:cubicBezTo>
                  <a:pt x="8301" y="9923"/>
                  <a:pt x="8317" y="9848"/>
                  <a:pt x="8338" y="9848"/>
                </a:cubicBezTo>
                <a:cubicBezTo>
                  <a:pt x="8344" y="9848"/>
                  <a:pt x="8351" y="9855"/>
                  <a:pt x="8358" y="9873"/>
                </a:cubicBezTo>
                <a:cubicBezTo>
                  <a:pt x="8346" y="9909"/>
                  <a:pt x="8311" y="9897"/>
                  <a:pt x="8311" y="9909"/>
                </a:cubicBezTo>
                <a:cubicBezTo>
                  <a:pt x="8317" y="9929"/>
                  <a:pt x="8322" y="9937"/>
                  <a:pt x="8328" y="9937"/>
                </a:cubicBezTo>
                <a:cubicBezTo>
                  <a:pt x="8345" y="9937"/>
                  <a:pt x="8362" y="9872"/>
                  <a:pt x="8379" y="9872"/>
                </a:cubicBezTo>
                <a:cubicBezTo>
                  <a:pt x="8380" y="9872"/>
                  <a:pt x="8381" y="9872"/>
                  <a:pt x="8382" y="9873"/>
                </a:cubicBezTo>
                <a:lnTo>
                  <a:pt x="8370" y="9956"/>
                </a:lnTo>
                <a:cubicBezTo>
                  <a:pt x="8377" y="9958"/>
                  <a:pt x="8384" y="9958"/>
                  <a:pt x="8391" y="9958"/>
                </a:cubicBezTo>
                <a:cubicBezTo>
                  <a:pt x="8441" y="9958"/>
                  <a:pt x="8503" y="9930"/>
                  <a:pt x="8560" y="9930"/>
                </a:cubicBezTo>
                <a:cubicBezTo>
                  <a:pt x="8568" y="9930"/>
                  <a:pt x="8576" y="9931"/>
                  <a:pt x="8585" y="9932"/>
                </a:cubicBezTo>
                <a:cubicBezTo>
                  <a:pt x="8573" y="9956"/>
                  <a:pt x="8549" y="9980"/>
                  <a:pt x="8561" y="10004"/>
                </a:cubicBezTo>
                <a:cubicBezTo>
                  <a:pt x="8608" y="10004"/>
                  <a:pt x="8668" y="10028"/>
                  <a:pt x="8704" y="10075"/>
                </a:cubicBezTo>
                <a:cubicBezTo>
                  <a:pt x="8685" y="10100"/>
                  <a:pt x="8667" y="10122"/>
                  <a:pt x="8650" y="10122"/>
                </a:cubicBezTo>
                <a:cubicBezTo>
                  <a:pt x="8638" y="10122"/>
                  <a:pt x="8626" y="10111"/>
                  <a:pt x="8617" y="10082"/>
                </a:cubicBezTo>
                <a:lnTo>
                  <a:pt x="8617" y="10082"/>
                </a:lnTo>
                <a:cubicBezTo>
                  <a:pt x="8595" y="10053"/>
                  <a:pt x="8569" y="10046"/>
                  <a:pt x="8541" y="10046"/>
                </a:cubicBezTo>
                <a:cubicBezTo>
                  <a:pt x="8513" y="10046"/>
                  <a:pt x="8483" y="10054"/>
                  <a:pt x="8456" y="10054"/>
                </a:cubicBezTo>
                <a:cubicBezTo>
                  <a:pt x="8420" y="10054"/>
                  <a:pt x="8389" y="10041"/>
                  <a:pt x="8370" y="9980"/>
                </a:cubicBezTo>
                <a:cubicBezTo>
                  <a:pt x="8365" y="9972"/>
                  <a:pt x="8361" y="9969"/>
                  <a:pt x="8356" y="9969"/>
                </a:cubicBezTo>
                <a:cubicBezTo>
                  <a:pt x="8341" y="9969"/>
                  <a:pt x="8329" y="10014"/>
                  <a:pt x="8311" y="10051"/>
                </a:cubicBezTo>
                <a:lnTo>
                  <a:pt x="8323" y="9968"/>
                </a:lnTo>
                <a:lnTo>
                  <a:pt x="8275" y="10051"/>
                </a:lnTo>
                <a:cubicBezTo>
                  <a:pt x="8270" y="10058"/>
                  <a:pt x="8266" y="10060"/>
                  <a:pt x="8263" y="10060"/>
                </a:cubicBezTo>
                <a:cubicBezTo>
                  <a:pt x="8240" y="10060"/>
                  <a:pt x="8249" y="9937"/>
                  <a:pt x="8222" y="9937"/>
                </a:cubicBezTo>
                <a:cubicBezTo>
                  <a:pt x="8215" y="9937"/>
                  <a:pt x="8205" y="9946"/>
                  <a:pt x="8192" y="9968"/>
                </a:cubicBezTo>
                <a:lnTo>
                  <a:pt x="8180" y="10016"/>
                </a:lnTo>
                <a:cubicBezTo>
                  <a:pt x="8178" y="10014"/>
                  <a:pt x="8175" y="10013"/>
                  <a:pt x="8171" y="10013"/>
                </a:cubicBezTo>
                <a:cubicBezTo>
                  <a:pt x="8164" y="10013"/>
                  <a:pt x="8155" y="10016"/>
                  <a:pt x="8148" y="10016"/>
                </a:cubicBezTo>
                <a:cubicBezTo>
                  <a:pt x="8138" y="10016"/>
                  <a:pt x="8132" y="10010"/>
                  <a:pt x="8144" y="9980"/>
                </a:cubicBezTo>
                <a:cubicBezTo>
                  <a:pt x="8134" y="9980"/>
                  <a:pt x="8125" y="10011"/>
                  <a:pt x="8122" y="10011"/>
                </a:cubicBezTo>
                <a:cubicBezTo>
                  <a:pt x="8121" y="10011"/>
                  <a:pt x="8120" y="10009"/>
                  <a:pt x="8120" y="10004"/>
                </a:cubicBezTo>
                <a:lnTo>
                  <a:pt x="8132" y="9956"/>
                </a:lnTo>
                <a:lnTo>
                  <a:pt x="8132" y="9956"/>
                </a:lnTo>
                <a:lnTo>
                  <a:pt x="8073" y="10016"/>
                </a:lnTo>
                <a:cubicBezTo>
                  <a:pt x="8049" y="9992"/>
                  <a:pt x="8096" y="9897"/>
                  <a:pt x="8084" y="9861"/>
                </a:cubicBezTo>
                <a:cubicBezTo>
                  <a:pt x="8084" y="9837"/>
                  <a:pt x="8096" y="9813"/>
                  <a:pt x="8108" y="9790"/>
                </a:cubicBezTo>
                <a:cubicBezTo>
                  <a:pt x="8120" y="9782"/>
                  <a:pt x="8129" y="9778"/>
                  <a:pt x="8136" y="9778"/>
                </a:cubicBezTo>
                <a:close/>
                <a:moveTo>
                  <a:pt x="8823" y="10111"/>
                </a:moveTo>
                <a:lnTo>
                  <a:pt x="8823" y="10111"/>
                </a:lnTo>
                <a:cubicBezTo>
                  <a:pt x="8811" y="10123"/>
                  <a:pt x="8811" y="10135"/>
                  <a:pt x="8799" y="10147"/>
                </a:cubicBezTo>
                <a:cubicBezTo>
                  <a:pt x="8799" y="10147"/>
                  <a:pt x="8799" y="10135"/>
                  <a:pt x="8799" y="10135"/>
                </a:cubicBezTo>
                <a:lnTo>
                  <a:pt x="8823" y="10111"/>
                </a:lnTo>
                <a:close/>
                <a:moveTo>
                  <a:pt x="8870" y="10075"/>
                </a:moveTo>
                <a:lnTo>
                  <a:pt x="8870" y="10075"/>
                </a:lnTo>
                <a:cubicBezTo>
                  <a:pt x="8882" y="10087"/>
                  <a:pt x="8870" y="10111"/>
                  <a:pt x="8858" y="10135"/>
                </a:cubicBezTo>
                <a:lnTo>
                  <a:pt x="8882" y="10135"/>
                </a:lnTo>
                <a:cubicBezTo>
                  <a:pt x="8870" y="10135"/>
                  <a:pt x="8870" y="10135"/>
                  <a:pt x="8870" y="10147"/>
                </a:cubicBezTo>
                <a:cubicBezTo>
                  <a:pt x="8870" y="10147"/>
                  <a:pt x="8858" y="10147"/>
                  <a:pt x="8858" y="10135"/>
                </a:cubicBezTo>
                <a:cubicBezTo>
                  <a:pt x="8858" y="10111"/>
                  <a:pt x="8870" y="10099"/>
                  <a:pt x="8870" y="10087"/>
                </a:cubicBezTo>
                <a:cubicBezTo>
                  <a:pt x="8870" y="10075"/>
                  <a:pt x="8870" y="10075"/>
                  <a:pt x="8870" y="10075"/>
                </a:cubicBezTo>
                <a:close/>
                <a:moveTo>
                  <a:pt x="11835" y="10123"/>
                </a:moveTo>
                <a:cubicBezTo>
                  <a:pt x="11826" y="10123"/>
                  <a:pt x="11824" y="10130"/>
                  <a:pt x="11818" y="10148"/>
                </a:cubicBezTo>
                <a:lnTo>
                  <a:pt x="11818" y="10148"/>
                </a:lnTo>
                <a:lnTo>
                  <a:pt x="11835" y="10123"/>
                </a:lnTo>
                <a:close/>
                <a:moveTo>
                  <a:pt x="12799" y="10135"/>
                </a:moveTo>
                <a:cubicBezTo>
                  <a:pt x="12799" y="10135"/>
                  <a:pt x="12799" y="10147"/>
                  <a:pt x="12799" y="10147"/>
                </a:cubicBezTo>
                <a:cubicBezTo>
                  <a:pt x="12787" y="10159"/>
                  <a:pt x="12776" y="10159"/>
                  <a:pt x="12776" y="10159"/>
                </a:cubicBezTo>
                <a:cubicBezTo>
                  <a:pt x="12776" y="10147"/>
                  <a:pt x="12787" y="10147"/>
                  <a:pt x="12787" y="10147"/>
                </a:cubicBezTo>
                <a:cubicBezTo>
                  <a:pt x="12787" y="10147"/>
                  <a:pt x="12799" y="10135"/>
                  <a:pt x="12799" y="10135"/>
                </a:cubicBezTo>
                <a:close/>
                <a:moveTo>
                  <a:pt x="9156" y="10111"/>
                </a:moveTo>
                <a:cubicBezTo>
                  <a:pt x="9168" y="10111"/>
                  <a:pt x="9180" y="10123"/>
                  <a:pt x="9180" y="10123"/>
                </a:cubicBezTo>
                <a:lnTo>
                  <a:pt x="9168" y="10135"/>
                </a:lnTo>
                <a:cubicBezTo>
                  <a:pt x="9180" y="10135"/>
                  <a:pt x="9192" y="10147"/>
                  <a:pt x="9192" y="10147"/>
                </a:cubicBezTo>
                <a:cubicBezTo>
                  <a:pt x="9177" y="10154"/>
                  <a:pt x="9162" y="10176"/>
                  <a:pt x="9153" y="10176"/>
                </a:cubicBezTo>
                <a:cubicBezTo>
                  <a:pt x="9147" y="10176"/>
                  <a:pt x="9144" y="10169"/>
                  <a:pt x="9144" y="10147"/>
                </a:cubicBezTo>
                <a:cubicBezTo>
                  <a:pt x="9144" y="10135"/>
                  <a:pt x="9144" y="10123"/>
                  <a:pt x="9144" y="10111"/>
                </a:cubicBezTo>
                <a:close/>
                <a:moveTo>
                  <a:pt x="9239" y="10159"/>
                </a:moveTo>
                <a:cubicBezTo>
                  <a:pt x="9230" y="10188"/>
                  <a:pt x="9220" y="10209"/>
                  <a:pt x="9210" y="10209"/>
                </a:cubicBezTo>
                <a:cubicBezTo>
                  <a:pt x="9208" y="10209"/>
                  <a:pt x="9206" y="10208"/>
                  <a:pt x="9204" y="10206"/>
                </a:cubicBezTo>
                <a:cubicBezTo>
                  <a:pt x="9216" y="10182"/>
                  <a:pt x="9216" y="10171"/>
                  <a:pt x="9227" y="10159"/>
                </a:cubicBezTo>
                <a:close/>
                <a:moveTo>
                  <a:pt x="9311" y="10182"/>
                </a:moveTo>
                <a:cubicBezTo>
                  <a:pt x="9323" y="10194"/>
                  <a:pt x="9323" y="10194"/>
                  <a:pt x="9335" y="10194"/>
                </a:cubicBezTo>
                <a:cubicBezTo>
                  <a:pt x="9326" y="10203"/>
                  <a:pt x="9318" y="10211"/>
                  <a:pt x="9314" y="10211"/>
                </a:cubicBezTo>
                <a:cubicBezTo>
                  <a:pt x="9312" y="10211"/>
                  <a:pt x="9311" y="10210"/>
                  <a:pt x="9311" y="10206"/>
                </a:cubicBezTo>
                <a:lnTo>
                  <a:pt x="9311" y="10182"/>
                </a:lnTo>
                <a:close/>
                <a:moveTo>
                  <a:pt x="9358" y="10206"/>
                </a:moveTo>
                <a:cubicBezTo>
                  <a:pt x="9347" y="10206"/>
                  <a:pt x="9347" y="10218"/>
                  <a:pt x="9347" y="10218"/>
                </a:cubicBezTo>
                <a:cubicBezTo>
                  <a:pt x="9347" y="10218"/>
                  <a:pt x="9347" y="10206"/>
                  <a:pt x="9347" y="10206"/>
                </a:cubicBezTo>
                <a:close/>
                <a:moveTo>
                  <a:pt x="9251" y="10171"/>
                </a:moveTo>
                <a:cubicBezTo>
                  <a:pt x="9263" y="10171"/>
                  <a:pt x="9275" y="10182"/>
                  <a:pt x="9299" y="10182"/>
                </a:cubicBezTo>
                <a:cubicBezTo>
                  <a:pt x="9287" y="10194"/>
                  <a:pt x="9287" y="10206"/>
                  <a:pt x="9275" y="10218"/>
                </a:cubicBezTo>
                <a:cubicBezTo>
                  <a:pt x="9272" y="10225"/>
                  <a:pt x="9269" y="10228"/>
                  <a:pt x="9266" y="10228"/>
                </a:cubicBezTo>
                <a:cubicBezTo>
                  <a:pt x="9258" y="10228"/>
                  <a:pt x="9251" y="10205"/>
                  <a:pt x="9251" y="10171"/>
                </a:cubicBezTo>
                <a:close/>
                <a:moveTo>
                  <a:pt x="9049" y="10099"/>
                </a:moveTo>
                <a:lnTo>
                  <a:pt x="9049" y="10111"/>
                </a:lnTo>
                <a:cubicBezTo>
                  <a:pt x="9049" y="10111"/>
                  <a:pt x="9049" y="10111"/>
                  <a:pt x="9049" y="10123"/>
                </a:cubicBezTo>
                <a:lnTo>
                  <a:pt x="9061" y="10111"/>
                </a:lnTo>
                <a:cubicBezTo>
                  <a:pt x="9061" y="10123"/>
                  <a:pt x="9061" y="10123"/>
                  <a:pt x="9073" y="10135"/>
                </a:cubicBezTo>
                <a:cubicBezTo>
                  <a:pt x="9068" y="10140"/>
                  <a:pt x="9065" y="10143"/>
                  <a:pt x="9062" y="10143"/>
                </a:cubicBezTo>
                <a:cubicBezTo>
                  <a:pt x="9059" y="10143"/>
                  <a:pt x="9056" y="10137"/>
                  <a:pt x="9049" y="10123"/>
                </a:cubicBezTo>
                <a:cubicBezTo>
                  <a:pt x="9037" y="10159"/>
                  <a:pt x="9025" y="10206"/>
                  <a:pt x="9013" y="10230"/>
                </a:cubicBezTo>
                <a:cubicBezTo>
                  <a:pt x="9013" y="10171"/>
                  <a:pt x="9013" y="10135"/>
                  <a:pt x="9013" y="10099"/>
                </a:cubicBezTo>
                <a:close/>
                <a:moveTo>
                  <a:pt x="11990" y="10230"/>
                </a:moveTo>
                <a:cubicBezTo>
                  <a:pt x="11992" y="10233"/>
                  <a:pt x="11993" y="10235"/>
                  <a:pt x="11986" y="10239"/>
                </a:cubicBezTo>
                <a:lnTo>
                  <a:pt x="11986" y="10239"/>
                </a:lnTo>
                <a:cubicBezTo>
                  <a:pt x="11990" y="10235"/>
                  <a:pt x="11990" y="10231"/>
                  <a:pt x="11990" y="10230"/>
                </a:cubicBezTo>
                <a:close/>
                <a:moveTo>
                  <a:pt x="11871" y="10254"/>
                </a:moveTo>
                <a:cubicBezTo>
                  <a:pt x="11871" y="10266"/>
                  <a:pt x="11871" y="10266"/>
                  <a:pt x="11871" y="10266"/>
                </a:cubicBezTo>
                <a:lnTo>
                  <a:pt x="11859" y="10266"/>
                </a:lnTo>
                <a:cubicBezTo>
                  <a:pt x="11871" y="10266"/>
                  <a:pt x="11871" y="10254"/>
                  <a:pt x="11871" y="10254"/>
                </a:cubicBezTo>
                <a:close/>
                <a:moveTo>
                  <a:pt x="5882" y="5299"/>
                </a:moveTo>
                <a:cubicBezTo>
                  <a:pt x="5908" y="5299"/>
                  <a:pt x="5871" y="5339"/>
                  <a:pt x="5882" y="5360"/>
                </a:cubicBezTo>
                <a:cubicBezTo>
                  <a:pt x="5906" y="5337"/>
                  <a:pt x="5894" y="5313"/>
                  <a:pt x="5918" y="5301"/>
                </a:cubicBezTo>
                <a:cubicBezTo>
                  <a:pt x="6108" y="5420"/>
                  <a:pt x="6179" y="5670"/>
                  <a:pt x="6299" y="5849"/>
                </a:cubicBezTo>
                <a:cubicBezTo>
                  <a:pt x="6306" y="5860"/>
                  <a:pt x="6316" y="5864"/>
                  <a:pt x="6328" y="5864"/>
                </a:cubicBezTo>
                <a:cubicBezTo>
                  <a:pt x="6371" y="5864"/>
                  <a:pt x="6433" y="5808"/>
                  <a:pt x="6467" y="5808"/>
                </a:cubicBezTo>
                <a:cubicBezTo>
                  <a:pt x="6483" y="5808"/>
                  <a:pt x="6492" y="5821"/>
                  <a:pt x="6489" y="5860"/>
                </a:cubicBezTo>
                <a:lnTo>
                  <a:pt x="6406" y="5908"/>
                </a:lnTo>
                <a:cubicBezTo>
                  <a:pt x="6596" y="5944"/>
                  <a:pt x="6632" y="6146"/>
                  <a:pt x="6811" y="6194"/>
                </a:cubicBezTo>
                <a:cubicBezTo>
                  <a:pt x="6791" y="6194"/>
                  <a:pt x="6780" y="6209"/>
                  <a:pt x="6770" y="6209"/>
                </a:cubicBezTo>
                <a:cubicBezTo>
                  <a:pt x="6768" y="6209"/>
                  <a:pt x="6765" y="6208"/>
                  <a:pt x="6763" y="6206"/>
                </a:cubicBezTo>
                <a:lnTo>
                  <a:pt x="6763" y="6206"/>
                </a:lnTo>
                <a:cubicBezTo>
                  <a:pt x="6748" y="6252"/>
                  <a:pt x="6786" y="6273"/>
                  <a:pt x="6825" y="6273"/>
                </a:cubicBezTo>
                <a:cubicBezTo>
                  <a:pt x="6847" y="6273"/>
                  <a:pt x="6869" y="6266"/>
                  <a:pt x="6882" y="6253"/>
                </a:cubicBezTo>
                <a:lnTo>
                  <a:pt x="6882" y="6253"/>
                </a:lnTo>
                <a:cubicBezTo>
                  <a:pt x="6894" y="6277"/>
                  <a:pt x="6858" y="6301"/>
                  <a:pt x="6846" y="6325"/>
                </a:cubicBezTo>
                <a:cubicBezTo>
                  <a:pt x="6846" y="6372"/>
                  <a:pt x="6965" y="6325"/>
                  <a:pt x="6930" y="6384"/>
                </a:cubicBezTo>
                <a:cubicBezTo>
                  <a:pt x="6930" y="6391"/>
                  <a:pt x="6922" y="6394"/>
                  <a:pt x="6916" y="6395"/>
                </a:cubicBezTo>
                <a:lnTo>
                  <a:pt x="6916" y="6395"/>
                </a:lnTo>
                <a:cubicBezTo>
                  <a:pt x="6936" y="6398"/>
                  <a:pt x="6952" y="6426"/>
                  <a:pt x="6971" y="6426"/>
                </a:cubicBezTo>
                <a:cubicBezTo>
                  <a:pt x="6980" y="6426"/>
                  <a:pt x="6990" y="6418"/>
                  <a:pt x="7001" y="6396"/>
                </a:cubicBezTo>
                <a:cubicBezTo>
                  <a:pt x="7025" y="6468"/>
                  <a:pt x="7108" y="6456"/>
                  <a:pt x="7108" y="6527"/>
                </a:cubicBezTo>
                <a:cubicBezTo>
                  <a:pt x="7119" y="6523"/>
                  <a:pt x="7127" y="6521"/>
                  <a:pt x="7134" y="6521"/>
                </a:cubicBezTo>
                <a:cubicBezTo>
                  <a:pt x="7172" y="6521"/>
                  <a:pt x="7171" y="6573"/>
                  <a:pt x="7199" y="6573"/>
                </a:cubicBezTo>
                <a:cubicBezTo>
                  <a:pt x="7208" y="6573"/>
                  <a:pt x="7221" y="6567"/>
                  <a:pt x="7239" y="6551"/>
                </a:cubicBezTo>
                <a:lnTo>
                  <a:pt x="7239" y="6551"/>
                </a:lnTo>
                <a:cubicBezTo>
                  <a:pt x="7164" y="6626"/>
                  <a:pt x="7233" y="6672"/>
                  <a:pt x="7291" y="6672"/>
                </a:cubicBezTo>
                <a:cubicBezTo>
                  <a:pt x="7298" y="6672"/>
                  <a:pt x="7304" y="6671"/>
                  <a:pt x="7311" y="6670"/>
                </a:cubicBezTo>
                <a:lnTo>
                  <a:pt x="7311" y="6670"/>
                </a:lnTo>
                <a:cubicBezTo>
                  <a:pt x="7287" y="6694"/>
                  <a:pt x="7311" y="6718"/>
                  <a:pt x="7275" y="6742"/>
                </a:cubicBezTo>
                <a:cubicBezTo>
                  <a:pt x="7288" y="6761"/>
                  <a:pt x="7307" y="6773"/>
                  <a:pt x="7328" y="6773"/>
                </a:cubicBezTo>
                <a:cubicBezTo>
                  <a:pt x="7346" y="6773"/>
                  <a:pt x="7365" y="6764"/>
                  <a:pt x="7382" y="6742"/>
                </a:cubicBezTo>
                <a:lnTo>
                  <a:pt x="7382" y="6742"/>
                </a:lnTo>
                <a:cubicBezTo>
                  <a:pt x="7346" y="6896"/>
                  <a:pt x="7573" y="6765"/>
                  <a:pt x="7489" y="6920"/>
                </a:cubicBezTo>
                <a:cubicBezTo>
                  <a:pt x="7620" y="6968"/>
                  <a:pt x="7739" y="7015"/>
                  <a:pt x="7834" y="7075"/>
                </a:cubicBezTo>
                <a:cubicBezTo>
                  <a:pt x="7817" y="7093"/>
                  <a:pt x="7802" y="7099"/>
                  <a:pt x="7789" y="7099"/>
                </a:cubicBezTo>
                <a:cubicBezTo>
                  <a:pt x="7757" y="7099"/>
                  <a:pt x="7737" y="7056"/>
                  <a:pt x="7705" y="7056"/>
                </a:cubicBezTo>
                <a:cubicBezTo>
                  <a:pt x="7691" y="7056"/>
                  <a:pt x="7676" y="7064"/>
                  <a:pt x="7656" y="7087"/>
                </a:cubicBezTo>
                <a:cubicBezTo>
                  <a:pt x="7763" y="7123"/>
                  <a:pt x="7882" y="7099"/>
                  <a:pt x="7942" y="7194"/>
                </a:cubicBezTo>
                <a:cubicBezTo>
                  <a:pt x="7954" y="7218"/>
                  <a:pt x="7894" y="7218"/>
                  <a:pt x="7870" y="7230"/>
                </a:cubicBezTo>
                <a:cubicBezTo>
                  <a:pt x="7988" y="7265"/>
                  <a:pt x="8024" y="7370"/>
                  <a:pt x="8140" y="7384"/>
                </a:cubicBezTo>
                <a:lnTo>
                  <a:pt x="8140" y="7384"/>
                </a:lnTo>
                <a:cubicBezTo>
                  <a:pt x="8184" y="7325"/>
                  <a:pt x="8301" y="7324"/>
                  <a:pt x="8335" y="7301"/>
                </a:cubicBezTo>
                <a:lnTo>
                  <a:pt x="8335" y="7301"/>
                </a:lnTo>
                <a:cubicBezTo>
                  <a:pt x="8204" y="7396"/>
                  <a:pt x="8370" y="7384"/>
                  <a:pt x="8204" y="7504"/>
                </a:cubicBezTo>
                <a:cubicBezTo>
                  <a:pt x="8227" y="7504"/>
                  <a:pt x="8251" y="7492"/>
                  <a:pt x="8275" y="7468"/>
                </a:cubicBezTo>
                <a:lnTo>
                  <a:pt x="8275" y="7468"/>
                </a:lnTo>
                <a:cubicBezTo>
                  <a:pt x="8287" y="7480"/>
                  <a:pt x="8275" y="7504"/>
                  <a:pt x="8227" y="7527"/>
                </a:cubicBezTo>
                <a:cubicBezTo>
                  <a:pt x="8236" y="7529"/>
                  <a:pt x="8243" y="7529"/>
                  <a:pt x="8250" y="7529"/>
                </a:cubicBezTo>
                <a:cubicBezTo>
                  <a:pt x="8287" y="7529"/>
                  <a:pt x="8310" y="7514"/>
                  <a:pt x="8334" y="7514"/>
                </a:cubicBezTo>
                <a:cubicBezTo>
                  <a:pt x="8345" y="7514"/>
                  <a:pt x="8357" y="7517"/>
                  <a:pt x="8370" y="7527"/>
                </a:cubicBezTo>
                <a:cubicBezTo>
                  <a:pt x="8346" y="7551"/>
                  <a:pt x="8335" y="7551"/>
                  <a:pt x="8311" y="7563"/>
                </a:cubicBezTo>
                <a:cubicBezTo>
                  <a:pt x="8340" y="7557"/>
                  <a:pt x="8367" y="7548"/>
                  <a:pt x="8390" y="7548"/>
                </a:cubicBezTo>
                <a:cubicBezTo>
                  <a:pt x="8412" y="7548"/>
                  <a:pt x="8430" y="7557"/>
                  <a:pt x="8442" y="7587"/>
                </a:cubicBezTo>
                <a:cubicBezTo>
                  <a:pt x="8432" y="7587"/>
                  <a:pt x="8430" y="7602"/>
                  <a:pt x="8424" y="7602"/>
                </a:cubicBezTo>
                <a:cubicBezTo>
                  <a:pt x="8423" y="7602"/>
                  <a:pt x="8422" y="7602"/>
                  <a:pt x="8421" y="7601"/>
                </a:cubicBezTo>
                <a:lnTo>
                  <a:pt x="8421" y="7601"/>
                </a:lnTo>
                <a:cubicBezTo>
                  <a:pt x="8493" y="7657"/>
                  <a:pt x="8621" y="7600"/>
                  <a:pt x="8656" y="7694"/>
                </a:cubicBezTo>
                <a:cubicBezTo>
                  <a:pt x="8561" y="7765"/>
                  <a:pt x="8656" y="7754"/>
                  <a:pt x="8596" y="7825"/>
                </a:cubicBezTo>
                <a:lnTo>
                  <a:pt x="8656" y="7837"/>
                </a:lnTo>
                <a:lnTo>
                  <a:pt x="8668" y="7789"/>
                </a:lnTo>
                <a:cubicBezTo>
                  <a:pt x="8704" y="7813"/>
                  <a:pt x="8787" y="7789"/>
                  <a:pt x="8799" y="7837"/>
                </a:cubicBezTo>
                <a:lnTo>
                  <a:pt x="8739" y="7849"/>
                </a:lnTo>
                <a:lnTo>
                  <a:pt x="8823" y="7885"/>
                </a:lnTo>
                <a:lnTo>
                  <a:pt x="8823" y="7885"/>
                </a:lnTo>
                <a:lnTo>
                  <a:pt x="8811" y="7825"/>
                </a:lnTo>
                <a:cubicBezTo>
                  <a:pt x="8856" y="7825"/>
                  <a:pt x="8874" y="7770"/>
                  <a:pt x="8895" y="7770"/>
                </a:cubicBezTo>
                <a:cubicBezTo>
                  <a:pt x="8902" y="7770"/>
                  <a:pt x="8909" y="7775"/>
                  <a:pt x="8918" y="7789"/>
                </a:cubicBezTo>
                <a:cubicBezTo>
                  <a:pt x="8894" y="7789"/>
                  <a:pt x="8942" y="7825"/>
                  <a:pt x="8930" y="7885"/>
                </a:cubicBezTo>
                <a:lnTo>
                  <a:pt x="8930" y="7885"/>
                </a:lnTo>
                <a:cubicBezTo>
                  <a:pt x="8948" y="7879"/>
                  <a:pt x="8966" y="7873"/>
                  <a:pt x="8980" y="7873"/>
                </a:cubicBezTo>
                <a:cubicBezTo>
                  <a:pt x="8995" y="7873"/>
                  <a:pt x="9007" y="7879"/>
                  <a:pt x="9013" y="7896"/>
                </a:cubicBezTo>
                <a:cubicBezTo>
                  <a:pt x="9001" y="7932"/>
                  <a:pt x="8942" y="7980"/>
                  <a:pt x="8930" y="8004"/>
                </a:cubicBezTo>
                <a:cubicBezTo>
                  <a:pt x="8945" y="7994"/>
                  <a:pt x="8958" y="7990"/>
                  <a:pt x="8971" y="7990"/>
                </a:cubicBezTo>
                <a:cubicBezTo>
                  <a:pt x="9005" y="7990"/>
                  <a:pt x="9033" y="8017"/>
                  <a:pt x="9067" y="8017"/>
                </a:cubicBezTo>
                <a:cubicBezTo>
                  <a:pt x="9078" y="8017"/>
                  <a:pt x="9089" y="8015"/>
                  <a:pt x="9100" y="8008"/>
                </a:cubicBezTo>
                <a:lnTo>
                  <a:pt x="9100" y="8008"/>
                </a:lnTo>
                <a:cubicBezTo>
                  <a:pt x="9079" y="8023"/>
                  <a:pt x="9059" y="8053"/>
                  <a:pt x="9049" y="8063"/>
                </a:cubicBezTo>
                <a:lnTo>
                  <a:pt x="9108" y="8016"/>
                </a:lnTo>
                <a:lnTo>
                  <a:pt x="9108" y="8016"/>
                </a:lnTo>
                <a:cubicBezTo>
                  <a:pt x="9108" y="8051"/>
                  <a:pt x="9108" y="8063"/>
                  <a:pt x="9085" y="8087"/>
                </a:cubicBezTo>
                <a:cubicBezTo>
                  <a:pt x="9090" y="8094"/>
                  <a:pt x="9094" y="8096"/>
                  <a:pt x="9099" y="8096"/>
                </a:cubicBezTo>
                <a:cubicBezTo>
                  <a:pt x="9119" y="8096"/>
                  <a:pt x="9135" y="8043"/>
                  <a:pt x="9150" y="8043"/>
                </a:cubicBezTo>
                <a:cubicBezTo>
                  <a:pt x="9156" y="8043"/>
                  <a:pt x="9162" y="8052"/>
                  <a:pt x="9168" y="8075"/>
                </a:cubicBezTo>
                <a:lnTo>
                  <a:pt x="9144" y="8075"/>
                </a:lnTo>
                <a:cubicBezTo>
                  <a:pt x="9180" y="8146"/>
                  <a:pt x="9275" y="8135"/>
                  <a:pt x="9311" y="8206"/>
                </a:cubicBezTo>
                <a:cubicBezTo>
                  <a:pt x="9294" y="8240"/>
                  <a:pt x="9282" y="8248"/>
                  <a:pt x="9271" y="8248"/>
                </a:cubicBezTo>
                <a:cubicBezTo>
                  <a:pt x="9261" y="8248"/>
                  <a:pt x="9252" y="8239"/>
                  <a:pt x="9242" y="8239"/>
                </a:cubicBezTo>
                <a:cubicBezTo>
                  <a:pt x="9234" y="8239"/>
                  <a:pt x="9226" y="8245"/>
                  <a:pt x="9216" y="8266"/>
                </a:cubicBezTo>
                <a:cubicBezTo>
                  <a:pt x="9311" y="8325"/>
                  <a:pt x="9454" y="8301"/>
                  <a:pt x="9525" y="8385"/>
                </a:cubicBezTo>
                <a:lnTo>
                  <a:pt x="9513" y="8361"/>
                </a:lnTo>
                <a:cubicBezTo>
                  <a:pt x="9532" y="8342"/>
                  <a:pt x="9544" y="8334"/>
                  <a:pt x="9552" y="8334"/>
                </a:cubicBezTo>
                <a:cubicBezTo>
                  <a:pt x="9581" y="8334"/>
                  <a:pt x="9545" y="8445"/>
                  <a:pt x="9601" y="8445"/>
                </a:cubicBezTo>
                <a:cubicBezTo>
                  <a:pt x="9603" y="8445"/>
                  <a:pt x="9605" y="8445"/>
                  <a:pt x="9607" y="8444"/>
                </a:cubicBezTo>
                <a:lnTo>
                  <a:pt x="9607" y="8444"/>
                </a:lnTo>
                <a:cubicBezTo>
                  <a:pt x="9596" y="8447"/>
                  <a:pt x="9569" y="8473"/>
                  <a:pt x="9561" y="8480"/>
                </a:cubicBezTo>
                <a:lnTo>
                  <a:pt x="9561" y="8480"/>
                </a:lnTo>
                <a:cubicBezTo>
                  <a:pt x="9561" y="8480"/>
                  <a:pt x="9561" y="8480"/>
                  <a:pt x="9561" y="8480"/>
                </a:cubicBezTo>
                <a:cubicBezTo>
                  <a:pt x="9560" y="8481"/>
                  <a:pt x="9559" y="8482"/>
                  <a:pt x="9559" y="8482"/>
                </a:cubicBezTo>
                <a:cubicBezTo>
                  <a:pt x="9559" y="8482"/>
                  <a:pt x="9560" y="8481"/>
                  <a:pt x="9561" y="8480"/>
                </a:cubicBezTo>
                <a:lnTo>
                  <a:pt x="9561" y="8480"/>
                </a:lnTo>
                <a:cubicBezTo>
                  <a:pt x="9609" y="8539"/>
                  <a:pt x="9692" y="8539"/>
                  <a:pt x="9799" y="8563"/>
                </a:cubicBezTo>
                <a:lnTo>
                  <a:pt x="9775" y="8587"/>
                </a:lnTo>
                <a:cubicBezTo>
                  <a:pt x="9787" y="8635"/>
                  <a:pt x="9847" y="8658"/>
                  <a:pt x="9870" y="8694"/>
                </a:cubicBezTo>
                <a:cubicBezTo>
                  <a:pt x="9906" y="8670"/>
                  <a:pt x="9918" y="8694"/>
                  <a:pt x="9930" y="8647"/>
                </a:cubicBezTo>
                <a:lnTo>
                  <a:pt x="9930" y="8647"/>
                </a:lnTo>
                <a:cubicBezTo>
                  <a:pt x="9918" y="8885"/>
                  <a:pt x="10204" y="8706"/>
                  <a:pt x="10204" y="8908"/>
                </a:cubicBezTo>
                <a:cubicBezTo>
                  <a:pt x="10200" y="8905"/>
                  <a:pt x="10195" y="8904"/>
                  <a:pt x="10189" y="8904"/>
                </a:cubicBezTo>
                <a:cubicBezTo>
                  <a:pt x="10175" y="8904"/>
                  <a:pt x="10160" y="8912"/>
                  <a:pt x="10168" y="8920"/>
                </a:cubicBezTo>
                <a:lnTo>
                  <a:pt x="10263" y="8944"/>
                </a:lnTo>
                <a:cubicBezTo>
                  <a:pt x="10299" y="8897"/>
                  <a:pt x="10275" y="8908"/>
                  <a:pt x="10287" y="8861"/>
                </a:cubicBezTo>
                <a:cubicBezTo>
                  <a:pt x="10302" y="8846"/>
                  <a:pt x="10326" y="8836"/>
                  <a:pt x="10345" y="8836"/>
                </a:cubicBezTo>
                <a:cubicBezTo>
                  <a:pt x="10356" y="8836"/>
                  <a:pt x="10366" y="8840"/>
                  <a:pt x="10370" y="8849"/>
                </a:cubicBezTo>
                <a:cubicBezTo>
                  <a:pt x="10311" y="8849"/>
                  <a:pt x="10323" y="8920"/>
                  <a:pt x="10323" y="8968"/>
                </a:cubicBezTo>
                <a:cubicBezTo>
                  <a:pt x="10323" y="8944"/>
                  <a:pt x="10347" y="8932"/>
                  <a:pt x="10359" y="8920"/>
                </a:cubicBezTo>
                <a:lnTo>
                  <a:pt x="10359" y="8920"/>
                </a:lnTo>
                <a:cubicBezTo>
                  <a:pt x="10353" y="8944"/>
                  <a:pt x="10354" y="8953"/>
                  <a:pt x="10358" y="8953"/>
                </a:cubicBezTo>
                <a:cubicBezTo>
                  <a:pt x="10369" y="8953"/>
                  <a:pt x="10405" y="8894"/>
                  <a:pt x="10426" y="8894"/>
                </a:cubicBezTo>
                <a:cubicBezTo>
                  <a:pt x="10434" y="8894"/>
                  <a:pt x="10440" y="8901"/>
                  <a:pt x="10442" y="8920"/>
                </a:cubicBezTo>
                <a:lnTo>
                  <a:pt x="10430" y="8944"/>
                </a:lnTo>
                <a:cubicBezTo>
                  <a:pt x="10446" y="8944"/>
                  <a:pt x="10472" y="8934"/>
                  <a:pt x="10492" y="8934"/>
                </a:cubicBezTo>
                <a:cubicBezTo>
                  <a:pt x="10501" y="8934"/>
                  <a:pt x="10509" y="8936"/>
                  <a:pt x="10513" y="8944"/>
                </a:cubicBezTo>
                <a:cubicBezTo>
                  <a:pt x="10501" y="8980"/>
                  <a:pt x="10493" y="8983"/>
                  <a:pt x="10482" y="8983"/>
                </a:cubicBezTo>
                <a:cubicBezTo>
                  <a:pt x="10480" y="8983"/>
                  <a:pt x="10478" y="8983"/>
                  <a:pt x="10476" y="8983"/>
                </a:cubicBezTo>
                <a:cubicBezTo>
                  <a:pt x="10467" y="8983"/>
                  <a:pt x="10456" y="8985"/>
                  <a:pt x="10442" y="9004"/>
                </a:cubicBezTo>
                <a:cubicBezTo>
                  <a:pt x="10446" y="9007"/>
                  <a:pt x="10451" y="9008"/>
                  <a:pt x="10457" y="9008"/>
                </a:cubicBezTo>
                <a:cubicBezTo>
                  <a:pt x="10485" y="9008"/>
                  <a:pt x="10529" y="8981"/>
                  <a:pt x="10554" y="8981"/>
                </a:cubicBezTo>
                <a:cubicBezTo>
                  <a:pt x="10568" y="8981"/>
                  <a:pt x="10577" y="8989"/>
                  <a:pt x="10573" y="9016"/>
                </a:cubicBezTo>
                <a:cubicBezTo>
                  <a:pt x="10568" y="9018"/>
                  <a:pt x="10563" y="9019"/>
                  <a:pt x="10558" y="9019"/>
                </a:cubicBezTo>
                <a:cubicBezTo>
                  <a:pt x="10544" y="9019"/>
                  <a:pt x="10530" y="9012"/>
                  <a:pt x="10517" y="9012"/>
                </a:cubicBezTo>
                <a:cubicBezTo>
                  <a:pt x="10512" y="9012"/>
                  <a:pt x="10506" y="9013"/>
                  <a:pt x="10501" y="9016"/>
                </a:cubicBezTo>
                <a:cubicBezTo>
                  <a:pt x="10490" y="9111"/>
                  <a:pt x="10513" y="9087"/>
                  <a:pt x="10525" y="9123"/>
                </a:cubicBezTo>
                <a:lnTo>
                  <a:pt x="10525" y="9111"/>
                </a:lnTo>
                <a:lnTo>
                  <a:pt x="10561" y="9182"/>
                </a:lnTo>
                <a:lnTo>
                  <a:pt x="10561" y="9159"/>
                </a:lnTo>
                <a:cubicBezTo>
                  <a:pt x="10606" y="9117"/>
                  <a:pt x="10634" y="9104"/>
                  <a:pt x="10654" y="9104"/>
                </a:cubicBezTo>
                <a:cubicBezTo>
                  <a:pt x="10686" y="9104"/>
                  <a:pt x="10699" y="9137"/>
                  <a:pt x="10737" y="9137"/>
                </a:cubicBezTo>
                <a:cubicBezTo>
                  <a:pt x="10750" y="9137"/>
                  <a:pt x="10766" y="9133"/>
                  <a:pt x="10787" y="9123"/>
                </a:cubicBezTo>
                <a:lnTo>
                  <a:pt x="10787" y="9123"/>
                </a:lnTo>
                <a:cubicBezTo>
                  <a:pt x="10668" y="9182"/>
                  <a:pt x="10740" y="9170"/>
                  <a:pt x="10692" y="9230"/>
                </a:cubicBezTo>
                <a:cubicBezTo>
                  <a:pt x="10692" y="9266"/>
                  <a:pt x="10704" y="9301"/>
                  <a:pt x="10692" y="9313"/>
                </a:cubicBezTo>
                <a:cubicBezTo>
                  <a:pt x="10701" y="9308"/>
                  <a:pt x="10707" y="9306"/>
                  <a:pt x="10712" y="9306"/>
                </a:cubicBezTo>
                <a:cubicBezTo>
                  <a:pt x="10733" y="9306"/>
                  <a:pt x="10725" y="9344"/>
                  <a:pt x="10748" y="9344"/>
                </a:cubicBezTo>
                <a:cubicBezTo>
                  <a:pt x="10756" y="9344"/>
                  <a:pt x="10768" y="9339"/>
                  <a:pt x="10787" y="9325"/>
                </a:cubicBezTo>
                <a:lnTo>
                  <a:pt x="10787" y="9325"/>
                </a:lnTo>
                <a:cubicBezTo>
                  <a:pt x="10775" y="9349"/>
                  <a:pt x="10823" y="9349"/>
                  <a:pt x="10775" y="9409"/>
                </a:cubicBezTo>
                <a:cubicBezTo>
                  <a:pt x="10823" y="9409"/>
                  <a:pt x="10799" y="9361"/>
                  <a:pt x="10811" y="9337"/>
                </a:cubicBezTo>
                <a:cubicBezTo>
                  <a:pt x="10822" y="9332"/>
                  <a:pt x="10831" y="9330"/>
                  <a:pt x="10840" y="9330"/>
                </a:cubicBezTo>
                <a:cubicBezTo>
                  <a:pt x="10905" y="9330"/>
                  <a:pt x="10909" y="9455"/>
                  <a:pt x="10991" y="9455"/>
                </a:cubicBezTo>
                <a:cubicBezTo>
                  <a:pt x="11004" y="9455"/>
                  <a:pt x="11020" y="9452"/>
                  <a:pt x="11037" y="9444"/>
                </a:cubicBezTo>
                <a:cubicBezTo>
                  <a:pt x="11132" y="9444"/>
                  <a:pt x="11180" y="9373"/>
                  <a:pt x="11275" y="9373"/>
                </a:cubicBezTo>
                <a:cubicBezTo>
                  <a:pt x="11275" y="9420"/>
                  <a:pt x="11204" y="9444"/>
                  <a:pt x="11204" y="9444"/>
                </a:cubicBezTo>
                <a:cubicBezTo>
                  <a:pt x="11216" y="9504"/>
                  <a:pt x="11252" y="9504"/>
                  <a:pt x="11299" y="9504"/>
                </a:cubicBezTo>
                <a:cubicBezTo>
                  <a:pt x="11275" y="9516"/>
                  <a:pt x="11275" y="9540"/>
                  <a:pt x="11275" y="9575"/>
                </a:cubicBezTo>
                <a:cubicBezTo>
                  <a:pt x="11293" y="9575"/>
                  <a:pt x="11318" y="9535"/>
                  <a:pt x="11339" y="9535"/>
                </a:cubicBezTo>
                <a:cubicBezTo>
                  <a:pt x="11346" y="9535"/>
                  <a:pt x="11353" y="9540"/>
                  <a:pt x="11359" y="9551"/>
                </a:cubicBezTo>
                <a:cubicBezTo>
                  <a:pt x="11335" y="9575"/>
                  <a:pt x="11299" y="9611"/>
                  <a:pt x="11275" y="9623"/>
                </a:cubicBezTo>
                <a:cubicBezTo>
                  <a:pt x="11323" y="9623"/>
                  <a:pt x="11371" y="9599"/>
                  <a:pt x="11418" y="9599"/>
                </a:cubicBezTo>
                <a:cubicBezTo>
                  <a:pt x="11406" y="9647"/>
                  <a:pt x="11359" y="9647"/>
                  <a:pt x="11335" y="9659"/>
                </a:cubicBezTo>
                <a:cubicBezTo>
                  <a:pt x="11356" y="9664"/>
                  <a:pt x="11380" y="9669"/>
                  <a:pt x="11404" y="9669"/>
                </a:cubicBezTo>
                <a:cubicBezTo>
                  <a:pt x="11433" y="9669"/>
                  <a:pt x="11463" y="9661"/>
                  <a:pt x="11490" y="9635"/>
                </a:cubicBezTo>
                <a:cubicBezTo>
                  <a:pt x="11502" y="9635"/>
                  <a:pt x="11513" y="9647"/>
                  <a:pt x="11525" y="9647"/>
                </a:cubicBezTo>
                <a:cubicBezTo>
                  <a:pt x="11502" y="9670"/>
                  <a:pt x="11478" y="9706"/>
                  <a:pt x="11466" y="9742"/>
                </a:cubicBezTo>
                <a:cubicBezTo>
                  <a:pt x="11490" y="9730"/>
                  <a:pt x="11502" y="9718"/>
                  <a:pt x="11502" y="9718"/>
                </a:cubicBezTo>
                <a:lnTo>
                  <a:pt x="11549" y="9730"/>
                </a:lnTo>
                <a:lnTo>
                  <a:pt x="11549" y="9730"/>
                </a:lnTo>
                <a:lnTo>
                  <a:pt x="11513" y="9718"/>
                </a:lnTo>
                <a:cubicBezTo>
                  <a:pt x="11525" y="9694"/>
                  <a:pt x="11537" y="9694"/>
                  <a:pt x="11573" y="9659"/>
                </a:cubicBezTo>
                <a:cubicBezTo>
                  <a:pt x="11585" y="9659"/>
                  <a:pt x="11597" y="9670"/>
                  <a:pt x="11609" y="9670"/>
                </a:cubicBezTo>
                <a:cubicBezTo>
                  <a:pt x="11597" y="9682"/>
                  <a:pt x="11597" y="9706"/>
                  <a:pt x="11585" y="9718"/>
                </a:cubicBezTo>
                <a:cubicBezTo>
                  <a:pt x="11589" y="9714"/>
                  <a:pt x="11592" y="9713"/>
                  <a:pt x="11593" y="9713"/>
                </a:cubicBezTo>
                <a:cubicBezTo>
                  <a:pt x="11597" y="9713"/>
                  <a:pt x="11597" y="9718"/>
                  <a:pt x="11597" y="9718"/>
                </a:cubicBezTo>
                <a:cubicBezTo>
                  <a:pt x="11597" y="9718"/>
                  <a:pt x="11585" y="9730"/>
                  <a:pt x="11585" y="9742"/>
                </a:cubicBezTo>
                <a:cubicBezTo>
                  <a:pt x="11597" y="9742"/>
                  <a:pt x="11609" y="9730"/>
                  <a:pt x="11609" y="9718"/>
                </a:cubicBezTo>
                <a:cubicBezTo>
                  <a:pt x="11614" y="9723"/>
                  <a:pt x="11619" y="9726"/>
                  <a:pt x="11624" y="9726"/>
                </a:cubicBezTo>
                <a:cubicBezTo>
                  <a:pt x="11630" y="9726"/>
                  <a:pt x="11637" y="9720"/>
                  <a:pt x="11644" y="9706"/>
                </a:cubicBezTo>
                <a:cubicBezTo>
                  <a:pt x="11644" y="9694"/>
                  <a:pt x="11644" y="9682"/>
                  <a:pt x="11644" y="9670"/>
                </a:cubicBezTo>
                <a:cubicBezTo>
                  <a:pt x="11644" y="9670"/>
                  <a:pt x="11656" y="9659"/>
                  <a:pt x="11656" y="9659"/>
                </a:cubicBezTo>
                <a:lnTo>
                  <a:pt x="11656" y="9659"/>
                </a:lnTo>
                <a:cubicBezTo>
                  <a:pt x="11668" y="9694"/>
                  <a:pt x="11585" y="9801"/>
                  <a:pt x="11597" y="9813"/>
                </a:cubicBezTo>
                <a:cubicBezTo>
                  <a:pt x="11594" y="9829"/>
                  <a:pt x="11601" y="9834"/>
                  <a:pt x="11614" y="9834"/>
                </a:cubicBezTo>
                <a:cubicBezTo>
                  <a:pt x="11637" y="9834"/>
                  <a:pt x="11678" y="9817"/>
                  <a:pt x="11704" y="9817"/>
                </a:cubicBezTo>
                <a:cubicBezTo>
                  <a:pt x="11718" y="9817"/>
                  <a:pt x="11728" y="9822"/>
                  <a:pt x="11728" y="9837"/>
                </a:cubicBezTo>
                <a:cubicBezTo>
                  <a:pt x="11747" y="9818"/>
                  <a:pt x="11797" y="9783"/>
                  <a:pt x="11841" y="9783"/>
                </a:cubicBezTo>
                <a:cubicBezTo>
                  <a:pt x="11852" y="9783"/>
                  <a:pt x="11862" y="9785"/>
                  <a:pt x="11871" y="9790"/>
                </a:cubicBezTo>
                <a:cubicBezTo>
                  <a:pt x="11882" y="9823"/>
                  <a:pt x="11801" y="9886"/>
                  <a:pt x="11761" y="9886"/>
                </a:cubicBezTo>
                <a:cubicBezTo>
                  <a:pt x="11757" y="9886"/>
                  <a:pt x="11754" y="9886"/>
                  <a:pt x="11752" y="9885"/>
                </a:cubicBezTo>
                <a:cubicBezTo>
                  <a:pt x="11740" y="9885"/>
                  <a:pt x="11752" y="9873"/>
                  <a:pt x="11752" y="9873"/>
                </a:cubicBezTo>
                <a:cubicBezTo>
                  <a:pt x="11747" y="9868"/>
                  <a:pt x="11740" y="9865"/>
                  <a:pt x="11732" y="9865"/>
                </a:cubicBezTo>
                <a:cubicBezTo>
                  <a:pt x="11722" y="9865"/>
                  <a:pt x="11711" y="9871"/>
                  <a:pt x="11704" y="9885"/>
                </a:cubicBezTo>
                <a:lnTo>
                  <a:pt x="11728" y="9873"/>
                </a:lnTo>
                <a:lnTo>
                  <a:pt x="11728" y="9873"/>
                </a:lnTo>
                <a:cubicBezTo>
                  <a:pt x="11716" y="9909"/>
                  <a:pt x="11740" y="9956"/>
                  <a:pt x="11692" y="9968"/>
                </a:cubicBezTo>
                <a:cubicBezTo>
                  <a:pt x="11701" y="9970"/>
                  <a:pt x="11707" y="9971"/>
                  <a:pt x="11713" y="9971"/>
                </a:cubicBezTo>
                <a:cubicBezTo>
                  <a:pt x="11740" y="9971"/>
                  <a:pt x="11742" y="9950"/>
                  <a:pt x="11752" y="9921"/>
                </a:cubicBezTo>
                <a:lnTo>
                  <a:pt x="11752" y="9921"/>
                </a:lnTo>
                <a:cubicBezTo>
                  <a:pt x="11740" y="9992"/>
                  <a:pt x="11787" y="9992"/>
                  <a:pt x="11787" y="10040"/>
                </a:cubicBezTo>
                <a:cubicBezTo>
                  <a:pt x="11799" y="10028"/>
                  <a:pt x="11823" y="10004"/>
                  <a:pt x="11835" y="10004"/>
                </a:cubicBezTo>
                <a:cubicBezTo>
                  <a:pt x="11835" y="10034"/>
                  <a:pt x="11843" y="10042"/>
                  <a:pt x="11854" y="10042"/>
                </a:cubicBezTo>
                <a:cubicBezTo>
                  <a:pt x="11869" y="10042"/>
                  <a:pt x="11889" y="10030"/>
                  <a:pt x="11907" y="10030"/>
                </a:cubicBezTo>
                <a:cubicBezTo>
                  <a:pt x="11915" y="10030"/>
                  <a:pt x="11923" y="10033"/>
                  <a:pt x="11930" y="10040"/>
                </a:cubicBezTo>
                <a:cubicBezTo>
                  <a:pt x="11918" y="10087"/>
                  <a:pt x="11835" y="10087"/>
                  <a:pt x="11894" y="10111"/>
                </a:cubicBezTo>
                <a:cubicBezTo>
                  <a:pt x="11894" y="10145"/>
                  <a:pt x="11850" y="10158"/>
                  <a:pt x="11815" y="10159"/>
                </a:cubicBezTo>
                <a:lnTo>
                  <a:pt x="11815" y="10159"/>
                </a:lnTo>
                <a:cubicBezTo>
                  <a:pt x="11816" y="10155"/>
                  <a:pt x="11817" y="10151"/>
                  <a:pt x="11818" y="10148"/>
                </a:cubicBezTo>
                <a:lnTo>
                  <a:pt x="11818" y="10148"/>
                </a:lnTo>
                <a:lnTo>
                  <a:pt x="11811" y="10159"/>
                </a:lnTo>
                <a:cubicBezTo>
                  <a:pt x="11812" y="10159"/>
                  <a:pt x="11814" y="10159"/>
                  <a:pt x="11815" y="10159"/>
                </a:cubicBezTo>
                <a:lnTo>
                  <a:pt x="11815" y="10159"/>
                </a:lnTo>
                <a:cubicBezTo>
                  <a:pt x="11814" y="10162"/>
                  <a:pt x="11813" y="10166"/>
                  <a:pt x="11811" y="10171"/>
                </a:cubicBezTo>
                <a:cubicBezTo>
                  <a:pt x="11847" y="10182"/>
                  <a:pt x="11847" y="10206"/>
                  <a:pt x="11835" y="10242"/>
                </a:cubicBezTo>
                <a:cubicBezTo>
                  <a:pt x="11823" y="10254"/>
                  <a:pt x="11799" y="10242"/>
                  <a:pt x="11775" y="10278"/>
                </a:cubicBezTo>
                <a:cubicBezTo>
                  <a:pt x="11775" y="10278"/>
                  <a:pt x="11787" y="10230"/>
                  <a:pt x="11799" y="10206"/>
                </a:cubicBezTo>
                <a:lnTo>
                  <a:pt x="11799" y="10206"/>
                </a:lnTo>
                <a:cubicBezTo>
                  <a:pt x="11793" y="10213"/>
                  <a:pt x="11786" y="10223"/>
                  <a:pt x="11782" y="10223"/>
                </a:cubicBezTo>
                <a:cubicBezTo>
                  <a:pt x="11778" y="10223"/>
                  <a:pt x="11775" y="10216"/>
                  <a:pt x="11775" y="10194"/>
                </a:cubicBezTo>
                <a:cubicBezTo>
                  <a:pt x="11791" y="10172"/>
                  <a:pt x="11791" y="10163"/>
                  <a:pt x="11793" y="10163"/>
                </a:cubicBezTo>
                <a:cubicBezTo>
                  <a:pt x="11794" y="10163"/>
                  <a:pt x="11795" y="10166"/>
                  <a:pt x="11799" y="10171"/>
                </a:cubicBezTo>
                <a:cubicBezTo>
                  <a:pt x="11792" y="10155"/>
                  <a:pt x="11794" y="10130"/>
                  <a:pt x="11787" y="10130"/>
                </a:cubicBezTo>
                <a:cubicBezTo>
                  <a:pt x="11783" y="10130"/>
                  <a:pt x="11776" y="10138"/>
                  <a:pt x="11764" y="10159"/>
                </a:cubicBezTo>
                <a:cubicBezTo>
                  <a:pt x="11781" y="10114"/>
                  <a:pt x="11786" y="10090"/>
                  <a:pt x="11777" y="10090"/>
                </a:cubicBezTo>
                <a:cubicBezTo>
                  <a:pt x="11774" y="10090"/>
                  <a:pt x="11770" y="10093"/>
                  <a:pt x="11764" y="10099"/>
                </a:cubicBezTo>
                <a:lnTo>
                  <a:pt x="11752" y="10147"/>
                </a:lnTo>
                <a:cubicBezTo>
                  <a:pt x="11740" y="10147"/>
                  <a:pt x="11740" y="10135"/>
                  <a:pt x="11740" y="10135"/>
                </a:cubicBezTo>
                <a:lnTo>
                  <a:pt x="11775" y="10051"/>
                </a:lnTo>
                <a:cubicBezTo>
                  <a:pt x="11778" y="10031"/>
                  <a:pt x="11774" y="10024"/>
                  <a:pt x="11768" y="10024"/>
                </a:cubicBezTo>
                <a:cubicBezTo>
                  <a:pt x="11750" y="10024"/>
                  <a:pt x="11706" y="10082"/>
                  <a:pt x="11689" y="10082"/>
                </a:cubicBezTo>
                <a:cubicBezTo>
                  <a:pt x="11680" y="10082"/>
                  <a:pt x="11679" y="10066"/>
                  <a:pt x="11692" y="10016"/>
                </a:cubicBezTo>
                <a:lnTo>
                  <a:pt x="11692" y="10016"/>
                </a:lnTo>
                <a:cubicBezTo>
                  <a:pt x="11656" y="10063"/>
                  <a:pt x="11692" y="10063"/>
                  <a:pt x="11656" y="10123"/>
                </a:cubicBezTo>
                <a:cubicBezTo>
                  <a:pt x="11644" y="10111"/>
                  <a:pt x="11680" y="9992"/>
                  <a:pt x="11680" y="9980"/>
                </a:cubicBezTo>
                <a:cubicBezTo>
                  <a:pt x="11680" y="9974"/>
                  <a:pt x="11679" y="9971"/>
                  <a:pt x="11677" y="9971"/>
                </a:cubicBezTo>
                <a:cubicBezTo>
                  <a:pt x="11664" y="9971"/>
                  <a:pt x="11620" y="10057"/>
                  <a:pt x="11602" y="10057"/>
                </a:cubicBezTo>
                <a:cubicBezTo>
                  <a:pt x="11600" y="10057"/>
                  <a:pt x="11598" y="10055"/>
                  <a:pt x="11597" y="10051"/>
                </a:cubicBezTo>
                <a:cubicBezTo>
                  <a:pt x="11585" y="10075"/>
                  <a:pt x="11561" y="10159"/>
                  <a:pt x="11525" y="10171"/>
                </a:cubicBezTo>
                <a:cubicBezTo>
                  <a:pt x="11525" y="10159"/>
                  <a:pt x="11573" y="10051"/>
                  <a:pt x="11585" y="10028"/>
                </a:cubicBezTo>
                <a:cubicBezTo>
                  <a:pt x="11597" y="10028"/>
                  <a:pt x="11585" y="10040"/>
                  <a:pt x="11585" y="10051"/>
                </a:cubicBezTo>
                <a:cubicBezTo>
                  <a:pt x="11597" y="10040"/>
                  <a:pt x="11609" y="10028"/>
                  <a:pt x="11609" y="10004"/>
                </a:cubicBezTo>
                <a:lnTo>
                  <a:pt x="11609" y="10004"/>
                </a:lnTo>
                <a:lnTo>
                  <a:pt x="11597" y="10028"/>
                </a:lnTo>
                <a:cubicBezTo>
                  <a:pt x="11609" y="9992"/>
                  <a:pt x="11585" y="9992"/>
                  <a:pt x="11609" y="9944"/>
                </a:cubicBezTo>
                <a:lnTo>
                  <a:pt x="11609" y="9944"/>
                </a:lnTo>
                <a:cubicBezTo>
                  <a:pt x="11585" y="9968"/>
                  <a:pt x="11585" y="9992"/>
                  <a:pt x="11585" y="10004"/>
                </a:cubicBezTo>
                <a:cubicBezTo>
                  <a:pt x="11585" y="9956"/>
                  <a:pt x="11561" y="9992"/>
                  <a:pt x="11549" y="9956"/>
                </a:cubicBezTo>
                <a:cubicBezTo>
                  <a:pt x="11549" y="9968"/>
                  <a:pt x="11537" y="10004"/>
                  <a:pt x="11525" y="10004"/>
                </a:cubicBezTo>
                <a:cubicBezTo>
                  <a:pt x="11523" y="9994"/>
                  <a:pt x="11520" y="9991"/>
                  <a:pt x="11517" y="9991"/>
                </a:cubicBezTo>
                <a:cubicBezTo>
                  <a:pt x="11504" y="9991"/>
                  <a:pt x="11485" y="10051"/>
                  <a:pt x="11466" y="10051"/>
                </a:cubicBezTo>
                <a:cubicBezTo>
                  <a:pt x="11476" y="10013"/>
                  <a:pt x="11501" y="9974"/>
                  <a:pt x="11491" y="9974"/>
                </a:cubicBezTo>
                <a:cubicBezTo>
                  <a:pt x="11488" y="9974"/>
                  <a:pt x="11484" y="9976"/>
                  <a:pt x="11478" y="9980"/>
                </a:cubicBezTo>
                <a:cubicBezTo>
                  <a:pt x="11490" y="9944"/>
                  <a:pt x="11513" y="9909"/>
                  <a:pt x="11525" y="9885"/>
                </a:cubicBezTo>
                <a:lnTo>
                  <a:pt x="11525" y="9885"/>
                </a:lnTo>
                <a:cubicBezTo>
                  <a:pt x="11518" y="9894"/>
                  <a:pt x="11514" y="9898"/>
                  <a:pt x="11510" y="9898"/>
                </a:cubicBezTo>
                <a:cubicBezTo>
                  <a:pt x="11498" y="9898"/>
                  <a:pt x="11511" y="9835"/>
                  <a:pt x="11502" y="9825"/>
                </a:cubicBezTo>
                <a:lnTo>
                  <a:pt x="11525" y="9802"/>
                </a:lnTo>
                <a:lnTo>
                  <a:pt x="11525" y="9802"/>
                </a:lnTo>
                <a:cubicBezTo>
                  <a:pt x="11513" y="9813"/>
                  <a:pt x="11513" y="9813"/>
                  <a:pt x="11502" y="9813"/>
                </a:cubicBezTo>
                <a:lnTo>
                  <a:pt x="11490" y="9873"/>
                </a:lnTo>
                <a:cubicBezTo>
                  <a:pt x="11490" y="9861"/>
                  <a:pt x="11478" y="9849"/>
                  <a:pt x="11490" y="9825"/>
                </a:cubicBezTo>
                <a:lnTo>
                  <a:pt x="11490" y="9825"/>
                </a:lnTo>
                <a:cubicBezTo>
                  <a:pt x="11466" y="9861"/>
                  <a:pt x="11454" y="9932"/>
                  <a:pt x="11418" y="9968"/>
                </a:cubicBezTo>
                <a:cubicBezTo>
                  <a:pt x="11418" y="9962"/>
                  <a:pt x="11416" y="9961"/>
                  <a:pt x="11413" y="9961"/>
                </a:cubicBezTo>
                <a:cubicBezTo>
                  <a:pt x="11410" y="9961"/>
                  <a:pt x="11407" y="9962"/>
                  <a:pt x="11405" y="9962"/>
                </a:cubicBezTo>
                <a:cubicBezTo>
                  <a:pt x="11400" y="9962"/>
                  <a:pt x="11400" y="9956"/>
                  <a:pt x="11418" y="9921"/>
                </a:cubicBezTo>
                <a:cubicBezTo>
                  <a:pt x="11420" y="9925"/>
                  <a:pt x="11421" y="9927"/>
                  <a:pt x="11423" y="9927"/>
                </a:cubicBezTo>
                <a:cubicBezTo>
                  <a:pt x="11432" y="9927"/>
                  <a:pt x="11443" y="9855"/>
                  <a:pt x="11460" y="9840"/>
                </a:cubicBezTo>
                <a:lnTo>
                  <a:pt x="11460" y="9840"/>
                </a:lnTo>
                <a:cubicBezTo>
                  <a:pt x="11461" y="9841"/>
                  <a:pt x="11462" y="9842"/>
                  <a:pt x="11463" y="9842"/>
                </a:cubicBezTo>
                <a:cubicBezTo>
                  <a:pt x="11465" y="9842"/>
                  <a:pt x="11466" y="9841"/>
                  <a:pt x="11466" y="9837"/>
                </a:cubicBezTo>
                <a:cubicBezTo>
                  <a:pt x="11464" y="9837"/>
                  <a:pt x="11462" y="9838"/>
                  <a:pt x="11460" y="9840"/>
                </a:cubicBezTo>
                <a:lnTo>
                  <a:pt x="11460" y="9840"/>
                </a:lnTo>
                <a:cubicBezTo>
                  <a:pt x="11457" y="9837"/>
                  <a:pt x="11454" y="9831"/>
                  <a:pt x="11454" y="9825"/>
                </a:cubicBezTo>
                <a:cubicBezTo>
                  <a:pt x="11454" y="9825"/>
                  <a:pt x="11466" y="9813"/>
                  <a:pt x="11466" y="9813"/>
                </a:cubicBezTo>
                <a:cubicBezTo>
                  <a:pt x="11468" y="9797"/>
                  <a:pt x="11468" y="9790"/>
                  <a:pt x="11465" y="9790"/>
                </a:cubicBezTo>
                <a:cubicBezTo>
                  <a:pt x="11456" y="9790"/>
                  <a:pt x="11417" y="9885"/>
                  <a:pt x="11397" y="9885"/>
                </a:cubicBezTo>
                <a:cubicBezTo>
                  <a:pt x="11396" y="9885"/>
                  <a:pt x="11395" y="9885"/>
                  <a:pt x="11394" y="9885"/>
                </a:cubicBezTo>
                <a:cubicBezTo>
                  <a:pt x="11418" y="9837"/>
                  <a:pt x="11430" y="9801"/>
                  <a:pt x="11418" y="9801"/>
                </a:cubicBezTo>
                <a:cubicBezTo>
                  <a:pt x="11430" y="9813"/>
                  <a:pt x="11394" y="9873"/>
                  <a:pt x="11371" y="9909"/>
                </a:cubicBezTo>
                <a:cubicBezTo>
                  <a:pt x="11371" y="9899"/>
                  <a:pt x="11369" y="9895"/>
                  <a:pt x="11366" y="9895"/>
                </a:cubicBezTo>
                <a:cubicBezTo>
                  <a:pt x="11358" y="9895"/>
                  <a:pt x="11344" y="9921"/>
                  <a:pt x="11335" y="9921"/>
                </a:cubicBezTo>
                <a:lnTo>
                  <a:pt x="11335" y="9932"/>
                </a:lnTo>
                <a:cubicBezTo>
                  <a:pt x="11311" y="9980"/>
                  <a:pt x="11311" y="9968"/>
                  <a:pt x="11299" y="9980"/>
                </a:cubicBezTo>
                <a:cubicBezTo>
                  <a:pt x="11302" y="9973"/>
                  <a:pt x="11304" y="9967"/>
                  <a:pt x="11305" y="9963"/>
                </a:cubicBezTo>
                <a:lnTo>
                  <a:pt x="11305" y="9963"/>
                </a:lnTo>
                <a:cubicBezTo>
                  <a:pt x="11305" y="9963"/>
                  <a:pt x="11305" y="9963"/>
                  <a:pt x="11305" y="9963"/>
                </a:cubicBezTo>
                <a:cubicBezTo>
                  <a:pt x="11292" y="9963"/>
                  <a:pt x="11310" y="9891"/>
                  <a:pt x="11296" y="9891"/>
                </a:cubicBezTo>
                <a:cubicBezTo>
                  <a:pt x="11294" y="9891"/>
                  <a:pt x="11291" y="9893"/>
                  <a:pt x="11287" y="9897"/>
                </a:cubicBezTo>
                <a:cubicBezTo>
                  <a:pt x="11299" y="9873"/>
                  <a:pt x="11323" y="9825"/>
                  <a:pt x="11323" y="9801"/>
                </a:cubicBezTo>
                <a:lnTo>
                  <a:pt x="11323" y="9801"/>
                </a:lnTo>
                <a:cubicBezTo>
                  <a:pt x="11317" y="9810"/>
                  <a:pt x="11313" y="9813"/>
                  <a:pt x="11311" y="9813"/>
                </a:cubicBezTo>
                <a:cubicBezTo>
                  <a:pt x="11302" y="9813"/>
                  <a:pt x="11319" y="9759"/>
                  <a:pt x="11302" y="9759"/>
                </a:cubicBezTo>
                <a:cubicBezTo>
                  <a:pt x="11298" y="9759"/>
                  <a:pt x="11294" y="9761"/>
                  <a:pt x="11287" y="9766"/>
                </a:cubicBezTo>
                <a:cubicBezTo>
                  <a:pt x="11275" y="9825"/>
                  <a:pt x="11275" y="9813"/>
                  <a:pt x="11240" y="9861"/>
                </a:cubicBezTo>
                <a:lnTo>
                  <a:pt x="11287" y="9837"/>
                </a:lnTo>
                <a:lnTo>
                  <a:pt x="11240" y="9909"/>
                </a:lnTo>
                <a:cubicBezTo>
                  <a:pt x="11240" y="9910"/>
                  <a:pt x="11240" y="9911"/>
                  <a:pt x="11242" y="9911"/>
                </a:cubicBezTo>
                <a:cubicBezTo>
                  <a:pt x="11248" y="9911"/>
                  <a:pt x="11267" y="9894"/>
                  <a:pt x="11273" y="9894"/>
                </a:cubicBezTo>
                <a:cubicBezTo>
                  <a:pt x="11275" y="9894"/>
                  <a:pt x="11275" y="9895"/>
                  <a:pt x="11275" y="9897"/>
                </a:cubicBezTo>
                <a:cubicBezTo>
                  <a:pt x="11240" y="9944"/>
                  <a:pt x="11252" y="9921"/>
                  <a:pt x="11228" y="9980"/>
                </a:cubicBezTo>
                <a:cubicBezTo>
                  <a:pt x="11235" y="9953"/>
                  <a:pt x="11234" y="9944"/>
                  <a:pt x="11229" y="9944"/>
                </a:cubicBezTo>
                <a:cubicBezTo>
                  <a:pt x="11221" y="9944"/>
                  <a:pt x="11201" y="9972"/>
                  <a:pt x="11193" y="9972"/>
                </a:cubicBezTo>
                <a:cubicBezTo>
                  <a:pt x="11191" y="9972"/>
                  <a:pt x="11190" y="9968"/>
                  <a:pt x="11192" y="9956"/>
                </a:cubicBezTo>
                <a:lnTo>
                  <a:pt x="11263" y="9813"/>
                </a:lnTo>
                <a:cubicBezTo>
                  <a:pt x="11263" y="9796"/>
                  <a:pt x="11259" y="9790"/>
                  <a:pt x="11253" y="9790"/>
                </a:cubicBezTo>
                <a:cubicBezTo>
                  <a:pt x="11236" y="9790"/>
                  <a:pt x="11206" y="9825"/>
                  <a:pt x="11185" y="9825"/>
                </a:cubicBezTo>
                <a:cubicBezTo>
                  <a:pt x="11178" y="9825"/>
                  <a:pt x="11172" y="9822"/>
                  <a:pt x="11168" y="9813"/>
                </a:cubicBezTo>
                <a:lnTo>
                  <a:pt x="11168" y="9849"/>
                </a:lnTo>
                <a:cubicBezTo>
                  <a:pt x="11160" y="9866"/>
                  <a:pt x="11156" y="9871"/>
                  <a:pt x="11153" y="9871"/>
                </a:cubicBezTo>
                <a:cubicBezTo>
                  <a:pt x="11149" y="9871"/>
                  <a:pt x="11148" y="9859"/>
                  <a:pt x="11140" y="9859"/>
                </a:cubicBezTo>
                <a:cubicBezTo>
                  <a:pt x="11138" y="9859"/>
                  <a:pt x="11135" y="9860"/>
                  <a:pt x="11132" y="9861"/>
                </a:cubicBezTo>
                <a:cubicBezTo>
                  <a:pt x="11156" y="9813"/>
                  <a:pt x="11156" y="9801"/>
                  <a:pt x="11168" y="9766"/>
                </a:cubicBezTo>
                <a:lnTo>
                  <a:pt x="11168" y="9766"/>
                </a:lnTo>
                <a:cubicBezTo>
                  <a:pt x="11144" y="9801"/>
                  <a:pt x="11144" y="9754"/>
                  <a:pt x="11097" y="9849"/>
                </a:cubicBezTo>
                <a:lnTo>
                  <a:pt x="11109" y="9778"/>
                </a:lnTo>
                <a:cubicBezTo>
                  <a:pt x="11107" y="9774"/>
                  <a:pt x="11106" y="9773"/>
                  <a:pt x="11104" y="9773"/>
                </a:cubicBezTo>
                <a:cubicBezTo>
                  <a:pt x="11085" y="9773"/>
                  <a:pt x="11033" y="9887"/>
                  <a:pt x="11017" y="9887"/>
                </a:cubicBezTo>
                <a:cubicBezTo>
                  <a:pt x="11015" y="9887"/>
                  <a:pt x="11014" y="9886"/>
                  <a:pt x="11013" y="9885"/>
                </a:cubicBezTo>
                <a:cubicBezTo>
                  <a:pt x="11049" y="9837"/>
                  <a:pt x="11049" y="9790"/>
                  <a:pt x="11073" y="9766"/>
                </a:cubicBezTo>
                <a:cubicBezTo>
                  <a:pt x="11073" y="9761"/>
                  <a:pt x="11073" y="9758"/>
                  <a:pt x="11071" y="9758"/>
                </a:cubicBezTo>
                <a:cubicBezTo>
                  <a:pt x="11069" y="9758"/>
                  <a:pt x="11063" y="9764"/>
                  <a:pt x="11049" y="9778"/>
                </a:cubicBezTo>
                <a:cubicBezTo>
                  <a:pt x="11051" y="9775"/>
                  <a:pt x="11051" y="9773"/>
                  <a:pt x="11050" y="9773"/>
                </a:cubicBezTo>
                <a:cubicBezTo>
                  <a:pt x="11048" y="9773"/>
                  <a:pt x="11023" y="9805"/>
                  <a:pt x="11015" y="9805"/>
                </a:cubicBezTo>
                <a:cubicBezTo>
                  <a:pt x="11012" y="9805"/>
                  <a:pt x="11011" y="9800"/>
                  <a:pt x="11013" y="9790"/>
                </a:cubicBezTo>
                <a:lnTo>
                  <a:pt x="11013" y="9790"/>
                </a:lnTo>
                <a:cubicBezTo>
                  <a:pt x="11003" y="9811"/>
                  <a:pt x="10992" y="9851"/>
                  <a:pt x="10982" y="9851"/>
                </a:cubicBezTo>
                <a:cubicBezTo>
                  <a:pt x="10980" y="9851"/>
                  <a:pt x="10979" y="9850"/>
                  <a:pt x="10978" y="9849"/>
                </a:cubicBezTo>
                <a:cubicBezTo>
                  <a:pt x="10978" y="9847"/>
                  <a:pt x="10978" y="9844"/>
                  <a:pt x="10979" y="9842"/>
                </a:cubicBezTo>
                <a:lnTo>
                  <a:pt x="10979" y="9842"/>
                </a:lnTo>
                <a:cubicBezTo>
                  <a:pt x="10970" y="9854"/>
                  <a:pt x="10959" y="9866"/>
                  <a:pt x="10942" y="9909"/>
                </a:cubicBezTo>
                <a:cubicBezTo>
                  <a:pt x="10990" y="9754"/>
                  <a:pt x="10882" y="9897"/>
                  <a:pt x="10918" y="9754"/>
                </a:cubicBezTo>
                <a:lnTo>
                  <a:pt x="10918" y="9754"/>
                </a:lnTo>
                <a:cubicBezTo>
                  <a:pt x="10901" y="9762"/>
                  <a:pt x="10879" y="9771"/>
                  <a:pt x="10862" y="9771"/>
                </a:cubicBezTo>
                <a:cubicBezTo>
                  <a:pt x="10856" y="9771"/>
                  <a:pt x="10850" y="9769"/>
                  <a:pt x="10847" y="9766"/>
                </a:cubicBezTo>
                <a:cubicBezTo>
                  <a:pt x="10855" y="9757"/>
                  <a:pt x="10858" y="9749"/>
                  <a:pt x="10858" y="9749"/>
                </a:cubicBezTo>
                <a:cubicBezTo>
                  <a:pt x="10858" y="9749"/>
                  <a:pt x="10858" y="9749"/>
                  <a:pt x="10858" y="9749"/>
                </a:cubicBezTo>
                <a:lnTo>
                  <a:pt x="10858" y="9749"/>
                </a:lnTo>
                <a:cubicBezTo>
                  <a:pt x="10858" y="9744"/>
                  <a:pt x="10857" y="9742"/>
                  <a:pt x="10855" y="9742"/>
                </a:cubicBezTo>
                <a:cubicBezTo>
                  <a:pt x="10843" y="9742"/>
                  <a:pt x="10803" y="9837"/>
                  <a:pt x="10791" y="9837"/>
                </a:cubicBezTo>
                <a:cubicBezTo>
                  <a:pt x="10789" y="9837"/>
                  <a:pt x="10787" y="9833"/>
                  <a:pt x="10787" y="9825"/>
                </a:cubicBezTo>
                <a:cubicBezTo>
                  <a:pt x="10811" y="9742"/>
                  <a:pt x="10811" y="9790"/>
                  <a:pt x="10823" y="9754"/>
                </a:cubicBezTo>
                <a:cubicBezTo>
                  <a:pt x="10844" y="9699"/>
                  <a:pt x="10846" y="9684"/>
                  <a:pt x="10840" y="9684"/>
                </a:cubicBezTo>
                <a:cubicBezTo>
                  <a:pt x="10834" y="9684"/>
                  <a:pt x="10819" y="9702"/>
                  <a:pt x="10811" y="9702"/>
                </a:cubicBezTo>
                <a:cubicBezTo>
                  <a:pt x="10807" y="9702"/>
                  <a:pt x="10805" y="9695"/>
                  <a:pt x="10811" y="9670"/>
                </a:cubicBezTo>
                <a:lnTo>
                  <a:pt x="10811" y="9659"/>
                </a:lnTo>
                <a:cubicBezTo>
                  <a:pt x="10814" y="9645"/>
                  <a:pt x="10813" y="9640"/>
                  <a:pt x="10810" y="9640"/>
                </a:cubicBezTo>
                <a:cubicBezTo>
                  <a:pt x="10800" y="9640"/>
                  <a:pt x="10766" y="9695"/>
                  <a:pt x="10754" y="9695"/>
                </a:cubicBezTo>
                <a:cubicBezTo>
                  <a:pt x="10753" y="9695"/>
                  <a:pt x="10752" y="9695"/>
                  <a:pt x="10751" y="9694"/>
                </a:cubicBezTo>
                <a:cubicBezTo>
                  <a:pt x="10751" y="9694"/>
                  <a:pt x="10751" y="9670"/>
                  <a:pt x="10751" y="9670"/>
                </a:cubicBezTo>
                <a:cubicBezTo>
                  <a:pt x="10719" y="9736"/>
                  <a:pt x="10686" y="9752"/>
                  <a:pt x="10653" y="9763"/>
                </a:cubicBezTo>
                <a:lnTo>
                  <a:pt x="10653" y="9763"/>
                </a:lnTo>
                <a:cubicBezTo>
                  <a:pt x="10646" y="9776"/>
                  <a:pt x="10639" y="9786"/>
                  <a:pt x="10632" y="9790"/>
                </a:cubicBezTo>
                <a:cubicBezTo>
                  <a:pt x="10632" y="9754"/>
                  <a:pt x="10632" y="9718"/>
                  <a:pt x="10656" y="9647"/>
                </a:cubicBezTo>
                <a:lnTo>
                  <a:pt x="10680" y="9659"/>
                </a:lnTo>
                <a:cubicBezTo>
                  <a:pt x="10689" y="9623"/>
                  <a:pt x="10688" y="9612"/>
                  <a:pt x="10683" y="9612"/>
                </a:cubicBezTo>
                <a:cubicBezTo>
                  <a:pt x="10676" y="9612"/>
                  <a:pt x="10660" y="9636"/>
                  <a:pt x="10657" y="9636"/>
                </a:cubicBezTo>
                <a:cubicBezTo>
                  <a:pt x="10656" y="9636"/>
                  <a:pt x="10656" y="9636"/>
                  <a:pt x="10656" y="9635"/>
                </a:cubicBezTo>
                <a:lnTo>
                  <a:pt x="10668" y="9587"/>
                </a:lnTo>
                <a:lnTo>
                  <a:pt x="10668" y="9587"/>
                </a:lnTo>
                <a:cubicBezTo>
                  <a:pt x="10647" y="9598"/>
                  <a:pt x="10616" y="9674"/>
                  <a:pt x="10593" y="9674"/>
                </a:cubicBezTo>
                <a:cubicBezTo>
                  <a:pt x="10590" y="9674"/>
                  <a:pt x="10587" y="9673"/>
                  <a:pt x="10585" y="9670"/>
                </a:cubicBezTo>
                <a:lnTo>
                  <a:pt x="10573" y="9706"/>
                </a:lnTo>
                <a:cubicBezTo>
                  <a:pt x="10562" y="9726"/>
                  <a:pt x="10556" y="9733"/>
                  <a:pt x="10554" y="9733"/>
                </a:cubicBezTo>
                <a:cubicBezTo>
                  <a:pt x="10549" y="9733"/>
                  <a:pt x="10563" y="9691"/>
                  <a:pt x="10554" y="9691"/>
                </a:cubicBezTo>
                <a:cubicBezTo>
                  <a:pt x="10551" y="9691"/>
                  <a:pt x="10546" y="9695"/>
                  <a:pt x="10537" y="9706"/>
                </a:cubicBezTo>
                <a:lnTo>
                  <a:pt x="10573" y="9611"/>
                </a:lnTo>
                <a:lnTo>
                  <a:pt x="10573" y="9611"/>
                </a:lnTo>
                <a:cubicBezTo>
                  <a:pt x="10549" y="9635"/>
                  <a:pt x="10501" y="9694"/>
                  <a:pt x="10478" y="9706"/>
                </a:cubicBezTo>
                <a:cubicBezTo>
                  <a:pt x="10513" y="9635"/>
                  <a:pt x="10549" y="9611"/>
                  <a:pt x="10573" y="9563"/>
                </a:cubicBezTo>
                <a:lnTo>
                  <a:pt x="10573" y="9563"/>
                </a:lnTo>
                <a:cubicBezTo>
                  <a:pt x="10573" y="9563"/>
                  <a:pt x="10556" y="9563"/>
                  <a:pt x="10537" y="9592"/>
                </a:cubicBezTo>
                <a:lnTo>
                  <a:pt x="10537" y="9592"/>
                </a:lnTo>
                <a:cubicBezTo>
                  <a:pt x="10536" y="9590"/>
                  <a:pt x="10535" y="9589"/>
                  <a:pt x="10534" y="9589"/>
                </a:cubicBezTo>
                <a:cubicBezTo>
                  <a:pt x="10531" y="9589"/>
                  <a:pt x="10525" y="9603"/>
                  <a:pt x="10525" y="9611"/>
                </a:cubicBezTo>
                <a:cubicBezTo>
                  <a:pt x="10529" y="9603"/>
                  <a:pt x="10533" y="9597"/>
                  <a:pt x="10537" y="9592"/>
                </a:cubicBezTo>
                <a:lnTo>
                  <a:pt x="10537" y="9592"/>
                </a:lnTo>
                <a:cubicBezTo>
                  <a:pt x="10537" y="9593"/>
                  <a:pt x="10537" y="9596"/>
                  <a:pt x="10537" y="9599"/>
                </a:cubicBezTo>
                <a:cubicBezTo>
                  <a:pt x="10507" y="9659"/>
                  <a:pt x="10477" y="9685"/>
                  <a:pt x="10461" y="9685"/>
                </a:cubicBezTo>
                <a:cubicBezTo>
                  <a:pt x="10458" y="9685"/>
                  <a:pt x="10456" y="9684"/>
                  <a:pt x="10454" y="9682"/>
                </a:cubicBezTo>
                <a:cubicBezTo>
                  <a:pt x="10525" y="9504"/>
                  <a:pt x="10418" y="9623"/>
                  <a:pt x="10466" y="9468"/>
                </a:cubicBezTo>
                <a:lnTo>
                  <a:pt x="10466" y="9468"/>
                </a:lnTo>
                <a:cubicBezTo>
                  <a:pt x="10453" y="9481"/>
                  <a:pt x="10443" y="9486"/>
                  <a:pt x="10434" y="9486"/>
                </a:cubicBezTo>
                <a:cubicBezTo>
                  <a:pt x="10404" y="9486"/>
                  <a:pt x="10396" y="9420"/>
                  <a:pt x="10359" y="9420"/>
                </a:cubicBezTo>
                <a:cubicBezTo>
                  <a:pt x="10341" y="9492"/>
                  <a:pt x="10338" y="9492"/>
                  <a:pt x="10333" y="9492"/>
                </a:cubicBezTo>
                <a:cubicBezTo>
                  <a:pt x="10329" y="9492"/>
                  <a:pt x="10323" y="9492"/>
                  <a:pt x="10299" y="9563"/>
                </a:cubicBezTo>
                <a:cubicBezTo>
                  <a:pt x="10293" y="9569"/>
                  <a:pt x="10290" y="9572"/>
                  <a:pt x="10289" y="9572"/>
                </a:cubicBezTo>
                <a:cubicBezTo>
                  <a:pt x="10287" y="9572"/>
                  <a:pt x="10287" y="9569"/>
                  <a:pt x="10287" y="9563"/>
                </a:cubicBezTo>
                <a:lnTo>
                  <a:pt x="10287" y="9468"/>
                </a:lnTo>
                <a:cubicBezTo>
                  <a:pt x="10299" y="9420"/>
                  <a:pt x="10311" y="9432"/>
                  <a:pt x="10323" y="9397"/>
                </a:cubicBezTo>
                <a:cubicBezTo>
                  <a:pt x="10311" y="9385"/>
                  <a:pt x="10335" y="9337"/>
                  <a:pt x="10335" y="9289"/>
                </a:cubicBezTo>
                <a:lnTo>
                  <a:pt x="10335" y="9289"/>
                </a:lnTo>
                <a:cubicBezTo>
                  <a:pt x="10326" y="9324"/>
                  <a:pt x="10311" y="9346"/>
                  <a:pt x="10303" y="9346"/>
                </a:cubicBezTo>
                <a:cubicBezTo>
                  <a:pt x="10301" y="9346"/>
                  <a:pt x="10299" y="9343"/>
                  <a:pt x="10299" y="9337"/>
                </a:cubicBezTo>
                <a:lnTo>
                  <a:pt x="10287" y="9409"/>
                </a:lnTo>
                <a:cubicBezTo>
                  <a:pt x="10278" y="9420"/>
                  <a:pt x="10272" y="9424"/>
                  <a:pt x="10269" y="9424"/>
                </a:cubicBezTo>
                <a:cubicBezTo>
                  <a:pt x="10253" y="9424"/>
                  <a:pt x="10285" y="9334"/>
                  <a:pt x="10270" y="9334"/>
                </a:cubicBezTo>
                <a:cubicBezTo>
                  <a:pt x="10266" y="9334"/>
                  <a:pt x="10261" y="9338"/>
                  <a:pt x="10251" y="9349"/>
                </a:cubicBezTo>
                <a:lnTo>
                  <a:pt x="10275" y="9301"/>
                </a:lnTo>
                <a:lnTo>
                  <a:pt x="10275" y="9301"/>
                </a:lnTo>
                <a:cubicBezTo>
                  <a:pt x="10251" y="9325"/>
                  <a:pt x="10228" y="9289"/>
                  <a:pt x="10168" y="9397"/>
                </a:cubicBezTo>
                <a:cubicBezTo>
                  <a:pt x="10168" y="9385"/>
                  <a:pt x="10180" y="9337"/>
                  <a:pt x="10192" y="9337"/>
                </a:cubicBezTo>
                <a:cubicBezTo>
                  <a:pt x="10187" y="9332"/>
                  <a:pt x="10182" y="9331"/>
                  <a:pt x="10176" y="9331"/>
                </a:cubicBezTo>
                <a:cubicBezTo>
                  <a:pt x="10150" y="9331"/>
                  <a:pt x="10116" y="9363"/>
                  <a:pt x="10097" y="9373"/>
                </a:cubicBezTo>
                <a:lnTo>
                  <a:pt x="10073" y="9373"/>
                </a:lnTo>
                <a:cubicBezTo>
                  <a:pt x="10073" y="9361"/>
                  <a:pt x="10073" y="9361"/>
                  <a:pt x="10073" y="9349"/>
                </a:cubicBezTo>
                <a:lnTo>
                  <a:pt x="10085" y="9313"/>
                </a:lnTo>
                <a:lnTo>
                  <a:pt x="10085" y="9313"/>
                </a:lnTo>
                <a:cubicBezTo>
                  <a:pt x="10074" y="9324"/>
                  <a:pt x="10064" y="9351"/>
                  <a:pt x="10054" y="9351"/>
                </a:cubicBezTo>
                <a:cubicBezTo>
                  <a:pt x="10052" y="9351"/>
                  <a:pt x="10051" y="9351"/>
                  <a:pt x="10049" y="9349"/>
                </a:cubicBezTo>
                <a:cubicBezTo>
                  <a:pt x="10061" y="9337"/>
                  <a:pt x="10061" y="9337"/>
                  <a:pt x="10061" y="9325"/>
                </a:cubicBezTo>
                <a:cubicBezTo>
                  <a:pt x="10061" y="9313"/>
                  <a:pt x="10073" y="9301"/>
                  <a:pt x="10061" y="9301"/>
                </a:cubicBezTo>
                <a:cubicBezTo>
                  <a:pt x="10061" y="9301"/>
                  <a:pt x="10061" y="9313"/>
                  <a:pt x="10061" y="9313"/>
                </a:cubicBezTo>
                <a:cubicBezTo>
                  <a:pt x="10061" y="9301"/>
                  <a:pt x="10049" y="9301"/>
                  <a:pt x="10049" y="9289"/>
                </a:cubicBezTo>
                <a:lnTo>
                  <a:pt x="10037" y="9289"/>
                </a:lnTo>
                <a:cubicBezTo>
                  <a:pt x="10025" y="9278"/>
                  <a:pt x="10025" y="9278"/>
                  <a:pt x="10013" y="9278"/>
                </a:cubicBezTo>
                <a:lnTo>
                  <a:pt x="10013" y="9289"/>
                </a:lnTo>
                <a:cubicBezTo>
                  <a:pt x="10001" y="9301"/>
                  <a:pt x="10001" y="9313"/>
                  <a:pt x="9989" y="9325"/>
                </a:cubicBezTo>
                <a:cubicBezTo>
                  <a:pt x="9978" y="9313"/>
                  <a:pt x="9966" y="9301"/>
                  <a:pt x="9954" y="9278"/>
                </a:cubicBezTo>
                <a:lnTo>
                  <a:pt x="10013" y="9218"/>
                </a:lnTo>
                <a:cubicBezTo>
                  <a:pt x="9989" y="9063"/>
                  <a:pt x="9728" y="9218"/>
                  <a:pt x="9763" y="9028"/>
                </a:cubicBezTo>
                <a:lnTo>
                  <a:pt x="9763" y="9028"/>
                </a:lnTo>
                <a:cubicBezTo>
                  <a:pt x="9704" y="9051"/>
                  <a:pt x="9787" y="9099"/>
                  <a:pt x="9728" y="9135"/>
                </a:cubicBezTo>
                <a:cubicBezTo>
                  <a:pt x="9692" y="9099"/>
                  <a:pt x="9716" y="8956"/>
                  <a:pt x="9704" y="8944"/>
                </a:cubicBezTo>
                <a:cubicBezTo>
                  <a:pt x="9698" y="8924"/>
                  <a:pt x="9687" y="8917"/>
                  <a:pt x="9674" y="8917"/>
                </a:cubicBezTo>
                <a:cubicBezTo>
                  <a:pt x="9645" y="8917"/>
                  <a:pt x="9603" y="8948"/>
                  <a:pt x="9568" y="8948"/>
                </a:cubicBezTo>
                <a:cubicBezTo>
                  <a:pt x="9552" y="8948"/>
                  <a:pt x="9537" y="8941"/>
                  <a:pt x="9525" y="8920"/>
                </a:cubicBezTo>
                <a:cubicBezTo>
                  <a:pt x="9515" y="8951"/>
                  <a:pt x="9487" y="9009"/>
                  <a:pt x="9434" y="9009"/>
                </a:cubicBezTo>
                <a:cubicBezTo>
                  <a:pt x="9425" y="9009"/>
                  <a:pt x="9416" y="9007"/>
                  <a:pt x="9406" y="9004"/>
                </a:cubicBezTo>
                <a:cubicBezTo>
                  <a:pt x="9370" y="8956"/>
                  <a:pt x="9430" y="8861"/>
                  <a:pt x="9478" y="8861"/>
                </a:cubicBezTo>
                <a:cubicBezTo>
                  <a:pt x="9489" y="8873"/>
                  <a:pt x="9489" y="8885"/>
                  <a:pt x="9478" y="8897"/>
                </a:cubicBezTo>
                <a:cubicBezTo>
                  <a:pt x="9501" y="8897"/>
                  <a:pt x="9525" y="8897"/>
                  <a:pt x="9537" y="8861"/>
                </a:cubicBezTo>
                <a:lnTo>
                  <a:pt x="9537" y="8861"/>
                </a:lnTo>
                <a:lnTo>
                  <a:pt x="9513" y="8873"/>
                </a:lnTo>
                <a:cubicBezTo>
                  <a:pt x="9513" y="8837"/>
                  <a:pt x="9442" y="8789"/>
                  <a:pt x="9489" y="8766"/>
                </a:cubicBezTo>
                <a:cubicBezTo>
                  <a:pt x="9483" y="8764"/>
                  <a:pt x="9478" y="8763"/>
                  <a:pt x="9473" y="8763"/>
                </a:cubicBezTo>
                <a:cubicBezTo>
                  <a:pt x="9451" y="8763"/>
                  <a:pt x="9446" y="8780"/>
                  <a:pt x="9453" y="8801"/>
                </a:cubicBezTo>
                <a:lnTo>
                  <a:pt x="9453" y="8801"/>
                </a:lnTo>
                <a:cubicBezTo>
                  <a:pt x="9417" y="8741"/>
                  <a:pt x="9366" y="8734"/>
                  <a:pt x="9335" y="8670"/>
                </a:cubicBezTo>
                <a:cubicBezTo>
                  <a:pt x="9335" y="8691"/>
                  <a:pt x="9326" y="8720"/>
                  <a:pt x="9316" y="8720"/>
                </a:cubicBezTo>
                <a:cubicBezTo>
                  <a:pt x="9314" y="8720"/>
                  <a:pt x="9312" y="8720"/>
                  <a:pt x="9311" y="8718"/>
                </a:cubicBezTo>
                <a:cubicBezTo>
                  <a:pt x="9290" y="8690"/>
                  <a:pt x="9276" y="8680"/>
                  <a:pt x="9263" y="8680"/>
                </a:cubicBezTo>
                <a:cubicBezTo>
                  <a:pt x="9240" y="8680"/>
                  <a:pt x="9223" y="8707"/>
                  <a:pt x="9192" y="8707"/>
                </a:cubicBezTo>
                <a:cubicBezTo>
                  <a:pt x="9188" y="8707"/>
                  <a:pt x="9184" y="8707"/>
                  <a:pt x="9180" y="8706"/>
                </a:cubicBezTo>
                <a:cubicBezTo>
                  <a:pt x="9180" y="8694"/>
                  <a:pt x="9180" y="8682"/>
                  <a:pt x="9180" y="8682"/>
                </a:cubicBezTo>
                <a:lnTo>
                  <a:pt x="9216" y="8682"/>
                </a:lnTo>
                <a:cubicBezTo>
                  <a:pt x="9192" y="8682"/>
                  <a:pt x="9180" y="8682"/>
                  <a:pt x="9180" y="8670"/>
                </a:cubicBezTo>
                <a:cubicBezTo>
                  <a:pt x="9192" y="8635"/>
                  <a:pt x="9239" y="8623"/>
                  <a:pt x="9168" y="8599"/>
                </a:cubicBezTo>
                <a:cubicBezTo>
                  <a:pt x="9156" y="8551"/>
                  <a:pt x="9216" y="8539"/>
                  <a:pt x="9239" y="8527"/>
                </a:cubicBezTo>
                <a:cubicBezTo>
                  <a:pt x="9156" y="8527"/>
                  <a:pt x="9168" y="8420"/>
                  <a:pt x="9144" y="8385"/>
                </a:cubicBezTo>
                <a:lnTo>
                  <a:pt x="9192" y="8385"/>
                </a:lnTo>
                <a:cubicBezTo>
                  <a:pt x="9168" y="8385"/>
                  <a:pt x="9156" y="8373"/>
                  <a:pt x="9144" y="8361"/>
                </a:cubicBezTo>
                <a:lnTo>
                  <a:pt x="9120" y="8420"/>
                </a:lnTo>
                <a:cubicBezTo>
                  <a:pt x="9108" y="8397"/>
                  <a:pt x="9097" y="8385"/>
                  <a:pt x="9108" y="8361"/>
                </a:cubicBezTo>
                <a:lnTo>
                  <a:pt x="9108" y="8361"/>
                </a:lnTo>
                <a:cubicBezTo>
                  <a:pt x="9073" y="8385"/>
                  <a:pt x="9061" y="8456"/>
                  <a:pt x="8989" y="8468"/>
                </a:cubicBezTo>
                <a:cubicBezTo>
                  <a:pt x="8989" y="8432"/>
                  <a:pt x="8894" y="8444"/>
                  <a:pt x="8942" y="8373"/>
                </a:cubicBezTo>
                <a:lnTo>
                  <a:pt x="8942" y="8373"/>
                </a:lnTo>
                <a:cubicBezTo>
                  <a:pt x="8954" y="8387"/>
                  <a:pt x="8963" y="8393"/>
                  <a:pt x="8971" y="8393"/>
                </a:cubicBezTo>
                <a:cubicBezTo>
                  <a:pt x="8995" y="8393"/>
                  <a:pt x="9002" y="8334"/>
                  <a:pt x="9037" y="8331"/>
                </a:cubicBezTo>
                <a:lnTo>
                  <a:pt x="9037" y="8331"/>
                </a:lnTo>
                <a:cubicBezTo>
                  <a:pt x="9027" y="8326"/>
                  <a:pt x="9020" y="8316"/>
                  <a:pt x="9013" y="8301"/>
                </a:cubicBezTo>
                <a:cubicBezTo>
                  <a:pt x="9025" y="8301"/>
                  <a:pt x="9037" y="8289"/>
                  <a:pt x="9037" y="8289"/>
                </a:cubicBezTo>
                <a:cubicBezTo>
                  <a:pt x="9034" y="8260"/>
                  <a:pt x="9026" y="8250"/>
                  <a:pt x="9015" y="8250"/>
                </a:cubicBezTo>
                <a:cubicBezTo>
                  <a:pt x="8993" y="8250"/>
                  <a:pt x="8957" y="8292"/>
                  <a:pt x="8919" y="8292"/>
                </a:cubicBezTo>
                <a:cubicBezTo>
                  <a:pt x="8907" y="8292"/>
                  <a:pt x="8894" y="8288"/>
                  <a:pt x="8882" y="8277"/>
                </a:cubicBezTo>
                <a:cubicBezTo>
                  <a:pt x="8918" y="8254"/>
                  <a:pt x="8930" y="8194"/>
                  <a:pt x="8906" y="8194"/>
                </a:cubicBezTo>
                <a:cubicBezTo>
                  <a:pt x="8930" y="8218"/>
                  <a:pt x="8870" y="8266"/>
                  <a:pt x="8823" y="8277"/>
                </a:cubicBezTo>
                <a:cubicBezTo>
                  <a:pt x="8811" y="8242"/>
                  <a:pt x="8796" y="8236"/>
                  <a:pt x="8781" y="8236"/>
                </a:cubicBezTo>
                <a:cubicBezTo>
                  <a:pt x="8774" y="8236"/>
                  <a:pt x="8766" y="8237"/>
                  <a:pt x="8759" y="8237"/>
                </a:cubicBezTo>
                <a:cubicBezTo>
                  <a:pt x="8752" y="8237"/>
                  <a:pt x="8745" y="8236"/>
                  <a:pt x="8739" y="8230"/>
                </a:cubicBezTo>
                <a:lnTo>
                  <a:pt x="8739" y="8230"/>
                </a:lnTo>
                <a:lnTo>
                  <a:pt x="8751" y="8266"/>
                </a:lnTo>
                <a:cubicBezTo>
                  <a:pt x="8740" y="8273"/>
                  <a:pt x="8730" y="8276"/>
                  <a:pt x="8721" y="8276"/>
                </a:cubicBezTo>
                <a:cubicBezTo>
                  <a:pt x="8700" y="8276"/>
                  <a:pt x="8681" y="8262"/>
                  <a:pt x="8656" y="8254"/>
                </a:cubicBezTo>
                <a:cubicBezTo>
                  <a:pt x="8661" y="8249"/>
                  <a:pt x="8666" y="8246"/>
                  <a:pt x="8671" y="8245"/>
                </a:cubicBezTo>
                <a:lnTo>
                  <a:pt x="8671" y="8245"/>
                </a:lnTo>
                <a:cubicBezTo>
                  <a:pt x="8626" y="8231"/>
                  <a:pt x="8667" y="8111"/>
                  <a:pt x="8596" y="8111"/>
                </a:cubicBezTo>
                <a:cubicBezTo>
                  <a:pt x="8596" y="8075"/>
                  <a:pt x="8656" y="8039"/>
                  <a:pt x="8644" y="8016"/>
                </a:cubicBezTo>
                <a:cubicBezTo>
                  <a:pt x="8561" y="8016"/>
                  <a:pt x="8632" y="7920"/>
                  <a:pt x="8549" y="7908"/>
                </a:cubicBezTo>
                <a:cubicBezTo>
                  <a:pt x="8525" y="7968"/>
                  <a:pt x="8537" y="7956"/>
                  <a:pt x="8454" y="7968"/>
                </a:cubicBezTo>
                <a:lnTo>
                  <a:pt x="8573" y="8016"/>
                </a:lnTo>
                <a:lnTo>
                  <a:pt x="8454" y="8027"/>
                </a:lnTo>
                <a:cubicBezTo>
                  <a:pt x="8477" y="8051"/>
                  <a:pt x="8537" y="8051"/>
                  <a:pt x="8549" y="8075"/>
                </a:cubicBezTo>
                <a:cubicBezTo>
                  <a:pt x="8489" y="8087"/>
                  <a:pt x="8501" y="8075"/>
                  <a:pt x="8477" y="8135"/>
                </a:cubicBezTo>
                <a:cubicBezTo>
                  <a:pt x="8501" y="8027"/>
                  <a:pt x="8370" y="8111"/>
                  <a:pt x="8370" y="8027"/>
                </a:cubicBezTo>
                <a:lnTo>
                  <a:pt x="8477" y="7908"/>
                </a:lnTo>
                <a:cubicBezTo>
                  <a:pt x="8454" y="7801"/>
                  <a:pt x="8311" y="7873"/>
                  <a:pt x="8251" y="7765"/>
                </a:cubicBezTo>
                <a:lnTo>
                  <a:pt x="8251" y="7813"/>
                </a:lnTo>
                <a:cubicBezTo>
                  <a:pt x="8243" y="7819"/>
                  <a:pt x="8236" y="7822"/>
                  <a:pt x="8230" y="7822"/>
                </a:cubicBezTo>
                <a:cubicBezTo>
                  <a:pt x="8202" y="7822"/>
                  <a:pt x="8195" y="7765"/>
                  <a:pt x="8156" y="7765"/>
                </a:cubicBezTo>
                <a:cubicBezTo>
                  <a:pt x="8192" y="7730"/>
                  <a:pt x="8192" y="7706"/>
                  <a:pt x="8204" y="7670"/>
                </a:cubicBezTo>
                <a:lnTo>
                  <a:pt x="8204" y="7670"/>
                </a:lnTo>
                <a:cubicBezTo>
                  <a:pt x="8200" y="7673"/>
                  <a:pt x="8197" y="7675"/>
                  <a:pt x="8193" y="7675"/>
                </a:cubicBezTo>
                <a:cubicBezTo>
                  <a:pt x="8178" y="7675"/>
                  <a:pt x="8158" y="7653"/>
                  <a:pt x="8126" y="7653"/>
                </a:cubicBezTo>
                <a:cubicBezTo>
                  <a:pt x="8108" y="7653"/>
                  <a:pt x="8087" y="7660"/>
                  <a:pt x="8061" y="7682"/>
                </a:cubicBezTo>
                <a:lnTo>
                  <a:pt x="8073" y="7599"/>
                </a:lnTo>
                <a:cubicBezTo>
                  <a:pt x="8060" y="7577"/>
                  <a:pt x="8042" y="7570"/>
                  <a:pt x="8021" y="7570"/>
                </a:cubicBezTo>
                <a:cubicBezTo>
                  <a:pt x="7981" y="7570"/>
                  <a:pt x="7930" y="7597"/>
                  <a:pt x="7891" y="7597"/>
                </a:cubicBezTo>
                <a:cubicBezTo>
                  <a:pt x="7873" y="7597"/>
                  <a:pt x="7857" y="7592"/>
                  <a:pt x="7846" y="7575"/>
                </a:cubicBezTo>
                <a:cubicBezTo>
                  <a:pt x="7901" y="7553"/>
                  <a:pt x="7896" y="7502"/>
                  <a:pt x="7948" y="7502"/>
                </a:cubicBezTo>
                <a:cubicBezTo>
                  <a:pt x="7953" y="7502"/>
                  <a:pt x="7959" y="7502"/>
                  <a:pt x="7965" y="7504"/>
                </a:cubicBezTo>
                <a:cubicBezTo>
                  <a:pt x="7949" y="7487"/>
                  <a:pt x="7938" y="7470"/>
                  <a:pt x="7924" y="7470"/>
                </a:cubicBezTo>
                <a:cubicBezTo>
                  <a:pt x="7919" y="7470"/>
                  <a:pt x="7913" y="7473"/>
                  <a:pt x="7906" y="7480"/>
                </a:cubicBezTo>
                <a:cubicBezTo>
                  <a:pt x="7918" y="7444"/>
                  <a:pt x="7799" y="7480"/>
                  <a:pt x="7811" y="7432"/>
                </a:cubicBezTo>
                <a:lnTo>
                  <a:pt x="7811" y="7432"/>
                </a:lnTo>
                <a:cubicBezTo>
                  <a:pt x="7793" y="7441"/>
                  <a:pt x="7768" y="7464"/>
                  <a:pt x="7746" y="7464"/>
                </a:cubicBezTo>
                <a:cubicBezTo>
                  <a:pt x="7739" y="7464"/>
                  <a:pt x="7733" y="7462"/>
                  <a:pt x="7727" y="7456"/>
                </a:cubicBezTo>
                <a:cubicBezTo>
                  <a:pt x="7739" y="7444"/>
                  <a:pt x="7751" y="7433"/>
                  <a:pt x="7751" y="7432"/>
                </a:cubicBezTo>
                <a:lnTo>
                  <a:pt x="7751" y="7432"/>
                </a:lnTo>
                <a:cubicBezTo>
                  <a:pt x="7727" y="7456"/>
                  <a:pt x="7692" y="7420"/>
                  <a:pt x="7668" y="7492"/>
                </a:cubicBezTo>
                <a:cubicBezTo>
                  <a:pt x="7668" y="7492"/>
                  <a:pt x="7668" y="7480"/>
                  <a:pt x="7668" y="7480"/>
                </a:cubicBezTo>
                <a:cubicBezTo>
                  <a:pt x="7668" y="7480"/>
                  <a:pt x="7668" y="7480"/>
                  <a:pt x="7668" y="7468"/>
                </a:cubicBezTo>
                <a:cubicBezTo>
                  <a:pt x="7692" y="7313"/>
                  <a:pt x="7477" y="7325"/>
                  <a:pt x="7513" y="7182"/>
                </a:cubicBezTo>
                <a:cubicBezTo>
                  <a:pt x="7453" y="7146"/>
                  <a:pt x="7394" y="7111"/>
                  <a:pt x="7346" y="7075"/>
                </a:cubicBezTo>
                <a:cubicBezTo>
                  <a:pt x="7355" y="7067"/>
                  <a:pt x="7357" y="7058"/>
                  <a:pt x="7362" y="7058"/>
                </a:cubicBezTo>
                <a:cubicBezTo>
                  <a:pt x="7364" y="7058"/>
                  <a:pt x="7367" y="7060"/>
                  <a:pt x="7370" y="7063"/>
                </a:cubicBezTo>
                <a:cubicBezTo>
                  <a:pt x="7365" y="7045"/>
                  <a:pt x="7355" y="7039"/>
                  <a:pt x="7343" y="7039"/>
                </a:cubicBezTo>
                <a:cubicBezTo>
                  <a:pt x="7314" y="7039"/>
                  <a:pt x="7270" y="7076"/>
                  <a:pt x="7238" y="7076"/>
                </a:cubicBezTo>
                <a:cubicBezTo>
                  <a:pt x="7222" y="7076"/>
                  <a:pt x="7210" y="7067"/>
                  <a:pt x="7203" y="7039"/>
                </a:cubicBezTo>
                <a:cubicBezTo>
                  <a:pt x="7212" y="7004"/>
                  <a:pt x="7223" y="6995"/>
                  <a:pt x="7232" y="6995"/>
                </a:cubicBezTo>
                <a:cubicBezTo>
                  <a:pt x="7243" y="6995"/>
                  <a:pt x="7252" y="7006"/>
                  <a:pt x="7258" y="7006"/>
                </a:cubicBezTo>
                <a:cubicBezTo>
                  <a:pt x="7261" y="7006"/>
                  <a:pt x="7263" y="7002"/>
                  <a:pt x="7263" y="6992"/>
                </a:cubicBezTo>
                <a:cubicBezTo>
                  <a:pt x="7370" y="6861"/>
                  <a:pt x="7180" y="6944"/>
                  <a:pt x="7192" y="6825"/>
                </a:cubicBezTo>
                <a:lnTo>
                  <a:pt x="7215" y="6825"/>
                </a:lnTo>
                <a:cubicBezTo>
                  <a:pt x="7215" y="6753"/>
                  <a:pt x="7084" y="6801"/>
                  <a:pt x="7049" y="6742"/>
                </a:cubicBezTo>
                <a:cubicBezTo>
                  <a:pt x="7049" y="6742"/>
                  <a:pt x="7061" y="6730"/>
                  <a:pt x="7061" y="6718"/>
                </a:cubicBezTo>
                <a:lnTo>
                  <a:pt x="7061" y="6718"/>
                </a:lnTo>
                <a:cubicBezTo>
                  <a:pt x="7037" y="6727"/>
                  <a:pt x="7013" y="6730"/>
                  <a:pt x="6990" y="6730"/>
                </a:cubicBezTo>
                <a:cubicBezTo>
                  <a:pt x="6920" y="6730"/>
                  <a:pt x="6855" y="6697"/>
                  <a:pt x="6811" y="6670"/>
                </a:cubicBezTo>
                <a:cubicBezTo>
                  <a:pt x="6870" y="6646"/>
                  <a:pt x="6858" y="6670"/>
                  <a:pt x="6894" y="6611"/>
                </a:cubicBezTo>
                <a:cubicBezTo>
                  <a:pt x="6892" y="6610"/>
                  <a:pt x="6890" y="6610"/>
                  <a:pt x="6887" y="6610"/>
                </a:cubicBezTo>
                <a:cubicBezTo>
                  <a:pt x="6858" y="6610"/>
                  <a:pt x="6827" y="6674"/>
                  <a:pt x="6782" y="6674"/>
                </a:cubicBezTo>
                <a:cubicBezTo>
                  <a:pt x="6776" y="6674"/>
                  <a:pt x="6770" y="6673"/>
                  <a:pt x="6763" y="6670"/>
                </a:cubicBezTo>
                <a:cubicBezTo>
                  <a:pt x="6775" y="6622"/>
                  <a:pt x="6763" y="6575"/>
                  <a:pt x="6799" y="6515"/>
                </a:cubicBezTo>
                <a:lnTo>
                  <a:pt x="6846" y="6551"/>
                </a:lnTo>
                <a:cubicBezTo>
                  <a:pt x="6894" y="6468"/>
                  <a:pt x="6787" y="6503"/>
                  <a:pt x="6775" y="6468"/>
                </a:cubicBezTo>
                <a:lnTo>
                  <a:pt x="6811" y="6444"/>
                </a:lnTo>
                <a:cubicBezTo>
                  <a:pt x="6784" y="6425"/>
                  <a:pt x="6759" y="6420"/>
                  <a:pt x="6735" y="6420"/>
                </a:cubicBezTo>
                <a:cubicBezTo>
                  <a:pt x="6713" y="6420"/>
                  <a:pt x="6692" y="6424"/>
                  <a:pt x="6672" y="6424"/>
                </a:cubicBezTo>
                <a:cubicBezTo>
                  <a:pt x="6645" y="6424"/>
                  <a:pt x="6620" y="6417"/>
                  <a:pt x="6596" y="6384"/>
                </a:cubicBezTo>
                <a:lnTo>
                  <a:pt x="6584" y="6420"/>
                </a:lnTo>
                <a:cubicBezTo>
                  <a:pt x="6567" y="6425"/>
                  <a:pt x="6555" y="6427"/>
                  <a:pt x="6546" y="6427"/>
                </a:cubicBezTo>
                <a:cubicBezTo>
                  <a:pt x="6498" y="6427"/>
                  <a:pt x="6562" y="6360"/>
                  <a:pt x="6502" y="6360"/>
                </a:cubicBezTo>
                <a:cubicBezTo>
                  <a:pt x="6499" y="6360"/>
                  <a:pt x="6494" y="6360"/>
                  <a:pt x="6489" y="6361"/>
                </a:cubicBezTo>
                <a:lnTo>
                  <a:pt x="6549" y="6277"/>
                </a:lnTo>
                <a:cubicBezTo>
                  <a:pt x="6513" y="6265"/>
                  <a:pt x="6394" y="6265"/>
                  <a:pt x="6334" y="6230"/>
                </a:cubicBezTo>
                <a:cubicBezTo>
                  <a:pt x="6361" y="6221"/>
                  <a:pt x="6389" y="6218"/>
                  <a:pt x="6417" y="6218"/>
                </a:cubicBezTo>
                <a:cubicBezTo>
                  <a:pt x="6448" y="6218"/>
                  <a:pt x="6480" y="6221"/>
                  <a:pt x="6510" y="6221"/>
                </a:cubicBezTo>
                <a:cubicBezTo>
                  <a:pt x="6527" y="6221"/>
                  <a:pt x="6544" y="6220"/>
                  <a:pt x="6560" y="6218"/>
                </a:cubicBezTo>
                <a:cubicBezTo>
                  <a:pt x="6541" y="6198"/>
                  <a:pt x="6491" y="6164"/>
                  <a:pt x="6447" y="6164"/>
                </a:cubicBezTo>
                <a:cubicBezTo>
                  <a:pt x="6437" y="6164"/>
                  <a:pt x="6427" y="6166"/>
                  <a:pt x="6418" y="6170"/>
                </a:cubicBezTo>
                <a:cubicBezTo>
                  <a:pt x="6430" y="6170"/>
                  <a:pt x="6465" y="6170"/>
                  <a:pt x="6465" y="6194"/>
                </a:cubicBezTo>
                <a:cubicBezTo>
                  <a:pt x="6433" y="6202"/>
                  <a:pt x="6406" y="6206"/>
                  <a:pt x="6381" y="6206"/>
                </a:cubicBezTo>
                <a:cubicBezTo>
                  <a:pt x="6330" y="6206"/>
                  <a:pt x="6291" y="6190"/>
                  <a:pt x="6251" y="6158"/>
                </a:cubicBezTo>
                <a:cubicBezTo>
                  <a:pt x="6406" y="6015"/>
                  <a:pt x="6156" y="5991"/>
                  <a:pt x="6215" y="5849"/>
                </a:cubicBezTo>
                <a:cubicBezTo>
                  <a:pt x="6084" y="5813"/>
                  <a:pt x="6060" y="5646"/>
                  <a:pt x="5941" y="5563"/>
                </a:cubicBezTo>
                <a:cubicBezTo>
                  <a:pt x="5921" y="5613"/>
                  <a:pt x="5912" y="5625"/>
                  <a:pt x="5903" y="5625"/>
                </a:cubicBezTo>
                <a:cubicBezTo>
                  <a:pt x="5895" y="5625"/>
                  <a:pt x="5887" y="5614"/>
                  <a:pt x="5872" y="5614"/>
                </a:cubicBezTo>
                <a:cubicBezTo>
                  <a:pt x="5865" y="5614"/>
                  <a:pt x="5857" y="5616"/>
                  <a:pt x="5846" y="5622"/>
                </a:cubicBezTo>
                <a:cubicBezTo>
                  <a:pt x="5834" y="5622"/>
                  <a:pt x="5834" y="5634"/>
                  <a:pt x="5822" y="5646"/>
                </a:cubicBezTo>
                <a:lnTo>
                  <a:pt x="5798" y="5646"/>
                </a:lnTo>
                <a:cubicBezTo>
                  <a:pt x="5775" y="5634"/>
                  <a:pt x="5775" y="5634"/>
                  <a:pt x="5775" y="5622"/>
                </a:cubicBezTo>
                <a:lnTo>
                  <a:pt x="5763" y="5479"/>
                </a:lnTo>
                <a:cubicBezTo>
                  <a:pt x="5768" y="5460"/>
                  <a:pt x="5776" y="5457"/>
                  <a:pt x="5786" y="5457"/>
                </a:cubicBezTo>
                <a:cubicBezTo>
                  <a:pt x="5793" y="5457"/>
                  <a:pt x="5800" y="5458"/>
                  <a:pt x="5808" y="5458"/>
                </a:cubicBezTo>
                <a:cubicBezTo>
                  <a:pt x="5817" y="5458"/>
                  <a:pt x="5826" y="5456"/>
                  <a:pt x="5834" y="5444"/>
                </a:cubicBezTo>
                <a:cubicBezTo>
                  <a:pt x="5787" y="5396"/>
                  <a:pt x="5846" y="5372"/>
                  <a:pt x="5846" y="5325"/>
                </a:cubicBezTo>
                <a:lnTo>
                  <a:pt x="5870" y="5301"/>
                </a:lnTo>
                <a:cubicBezTo>
                  <a:pt x="5875" y="5300"/>
                  <a:pt x="5879" y="5299"/>
                  <a:pt x="5882" y="5299"/>
                </a:cubicBezTo>
                <a:close/>
                <a:moveTo>
                  <a:pt x="11249" y="10200"/>
                </a:moveTo>
                <a:cubicBezTo>
                  <a:pt x="11228" y="10246"/>
                  <a:pt x="11228" y="10258"/>
                  <a:pt x="11228" y="10278"/>
                </a:cubicBezTo>
                <a:cubicBezTo>
                  <a:pt x="11216" y="10290"/>
                  <a:pt x="11204" y="10290"/>
                  <a:pt x="11192" y="10290"/>
                </a:cubicBezTo>
                <a:cubicBezTo>
                  <a:pt x="11209" y="10255"/>
                  <a:pt x="11233" y="10226"/>
                  <a:pt x="11249" y="10200"/>
                </a:cubicBezTo>
                <a:close/>
                <a:moveTo>
                  <a:pt x="11990" y="10206"/>
                </a:moveTo>
                <a:cubicBezTo>
                  <a:pt x="11976" y="10220"/>
                  <a:pt x="11985" y="10225"/>
                  <a:pt x="11990" y="10230"/>
                </a:cubicBezTo>
                <a:lnTo>
                  <a:pt x="11990" y="10230"/>
                </a:lnTo>
                <a:cubicBezTo>
                  <a:pt x="11978" y="10242"/>
                  <a:pt x="11966" y="10242"/>
                  <a:pt x="11942" y="10254"/>
                </a:cubicBezTo>
                <a:cubicBezTo>
                  <a:pt x="11942" y="10254"/>
                  <a:pt x="11930" y="10254"/>
                  <a:pt x="11918" y="10266"/>
                </a:cubicBezTo>
                <a:cubicBezTo>
                  <a:pt x="11906" y="10278"/>
                  <a:pt x="11883" y="10290"/>
                  <a:pt x="11871" y="10290"/>
                </a:cubicBezTo>
                <a:cubicBezTo>
                  <a:pt x="11871" y="10278"/>
                  <a:pt x="11871" y="10278"/>
                  <a:pt x="11871" y="10278"/>
                </a:cubicBezTo>
                <a:cubicBezTo>
                  <a:pt x="11906" y="10254"/>
                  <a:pt x="11942" y="10218"/>
                  <a:pt x="11990" y="10206"/>
                </a:cubicBezTo>
                <a:close/>
                <a:moveTo>
                  <a:pt x="12073" y="10302"/>
                </a:moveTo>
                <a:cubicBezTo>
                  <a:pt x="12067" y="10307"/>
                  <a:pt x="12064" y="10310"/>
                  <a:pt x="12061" y="10310"/>
                </a:cubicBezTo>
                <a:cubicBezTo>
                  <a:pt x="12058" y="10310"/>
                  <a:pt x="12055" y="10307"/>
                  <a:pt x="12049" y="10302"/>
                </a:cubicBezTo>
                <a:close/>
                <a:moveTo>
                  <a:pt x="11921" y="10290"/>
                </a:moveTo>
                <a:cubicBezTo>
                  <a:pt x="11918" y="10291"/>
                  <a:pt x="11918" y="10294"/>
                  <a:pt x="11918" y="10302"/>
                </a:cubicBezTo>
                <a:cubicBezTo>
                  <a:pt x="11906" y="10313"/>
                  <a:pt x="11894" y="10313"/>
                  <a:pt x="11883" y="10313"/>
                </a:cubicBezTo>
                <a:lnTo>
                  <a:pt x="11918" y="10313"/>
                </a:lnTo>
                <a:cubicBezTo>
                  <a:pt x="11912" y="10319"/>
                  <a:pt x="11906" y="10322"/>
                  <a:pt x="11900" y="10322"/>
                </a:cubicBezTo>
                <a:cubicBezTo>
                  <a:pt x="11894" y="10322"/>
                  <a:pt x="11889" y="10319"/>
                  <a:pt x="11883" y="10313"/>
                </a:cubicBezTo>
                <a:cubicBezTo>
                  <a:pt x="11883" y="10313"/>
                  <a:pt x="11883" y="10313"/>
                  <a:pt x="11883" y="10302"/>
                </a:cubicBezTo>
                <a:cubicBezTo>
                  <a:pt x="11893" y="10302"/>
                  <a:pt x="11903" y="10293"/>
                  <a:pt x="11921" y="10290"/>
                </a:cubicBezTo>
                <a:close/>
                <a:moveTo>
                  <a:pt x="11488" y="10259"/>
                </a:moveTo>
                <a:cubicBezTo>
                  <a:pt x="11489" y="10259"/>
                  <a:pt x="11490" y="10261"/>
                  <a:pt x="11490" y="10266"/>
                </a:cubicBezTo>
                <a:cubicBezTo>
                  <a:pt x="11490" y="10278"/>
                  <a:pt x="11502" y="10278"/>
                  <a:pt x="11490" y="10325"/>
                </a:cubicBezTo>
                <a:lnTo>
                  <a:pt x="11454" y="10325"/>
                </a:lnTo>
                <a:cubicBezTo>
                  <a:pt x="11473" y="10296"/>
                  <a:pt x="11485" y="10259"/>
                  <a:pt x="11488" y="10259"/>
                </a:cubicBezTo>
                <a:close/>
                <a:moveTo>
                  <a:pt x="11520" y="10300"/>
                </a:moveTo>
                <a:cubicBezTo>
                  <a:pt x="11524" y="10300"/>
                  <a:pt x="11525" y="10304"/>
                  <a:pt x="11525" y="10313"/>
                </a:cubicBezTo>
                <a:cubicBezTo>
                  <a:pt x="11525" y="10313"/>
                  <a:pt x="11525" y="10325"/>
                  <a:pt x="11525" y="10325"/>
                </a:cubicBezTo>
                <a:lnTo>
                  <a:pt x="11490" y="10325"/>
                </a:lnTo>
                <a:cubicBezTo>
                  <a:pt x="11504" y="10311"/>
                  <a:pt x="11515" y="10300"/>
                  <a:pt x="11520" y="10300"/>
                </a:cubicBezTo>
                <a:close/>
                <a:moveTo>
                  <a:pt x="12109" y="10313"/>
                </a:moveTo>
                <a:cubicBezTo>
                  <a:pt x="12109" y="10313"/>
                  <a:pt x="12109" y="10325"/>
                  <a:pt x="12097" y="10325"/>
                </a:cubicBezTo>
                <a:lnTo>
                  <a:pt x="12097" y="10313"/>
                </a:lnTo>
                <a:close/>
                <a:moveTo>
                  <a:pt x="12121" y="10313"/>
                </a:moveTo>
                <a:cubicBezTo>
                  <a:pt x="12121" y="10325"/>
                  <a:pt x="12133" y="10325"/>
                  <a:pt x="12133" y="10325"/>
                </a:cubicBezTo>
                <a:lnTo>
                  <a:pt x="12121" y="10325"/>
                </a:lnTo>
                <a:cubicBezTo>
                  <a:pt x="12121" y="10325"/>
                  <a:pt x="12121" y="10325"/>
                  <a:pt x="12121" y="10313"/>
                </a:cubicBezTo>
                <a:close/>
                <a:moveTo>
                  <a:pt x="13895" y="10325"/>
                </a:moveTo>
                <a:lnTo>
                  <a:pt x="13879" y="10331"/>
                </a:lnTo>
                <a:lnTo>
                  <a:pt x="13879" y="10331"/>
                </a:lnTo>
                <a:cubicBezTo>
                  <a:pt x="13882" y="10330"/>
                  <a:pt x="13887" y="10329"/>
                  <a:pt x="13895" y="10325"/>
                </a:cubicBezTo>
                <a:close/>
                <a:moveTo>
                  <a:pt x="12097" y="10325"/>
                </a:moveTo>
                <a:lnTo>
                  <a:pt x="12097" y="10325"/>
                </a:lnTo>
                <a:cubicBezTo>
                  <a:pt x="12097" y="10331"/>
                  <a:pt x="12094" y="10334"/>
                  <a:pt x="12091" y="10337"/>
                </a:cubicBezTo>
                <a:lnTo>
                  <a:pt x="12097" y="10325"/>
                </a:lnTo>
                <a:close/>
                <a:moveTo>
                  <a:pt x="12109" y="10325"/>
                </a:moveTo>
                <a:cubicBezTo>
                  <a:pt x="12121" y="10337"/>
                  <a:pt x="12109" y="10337"/>
                  <a:pt x="12109" y="10337"/>
                </a:cubicBezTo>
                <a:cubicBezTo>
                  <a:pt x="12109" y="10337"/>
                  <a:pt x="12109" y="10337"/>
                  <a:pt x="12109" y="10325"/>
                </a:cubicBezTo>
                <a:close/>
                <a:moveTo>
                  <a:pt x="13871" y="10325"/>
                </a:moveTo>
                <a:lnTo>
                  <a:pt x="13859" y="10337"/>
                </a:lnTo>
                <a:lnTo>
                  <a:pt x="13879" y="10331"/>
                </a:lnTo>
                <a:lnTo>
                  <a:pt x="13879" y="10331"/>
                </a:lnTo>
                <a:cubicBezTo>
                  <a:pt x="13879" y="10331"/>
                  <a:pt x="13878" y="10331"/>
                  <a:pt x="13878" y="10331"/>
                </a:cubicBezTo>
                <a:cubicBezTo>
                  <a:pt x="13871" y="10331"/>
                  <a:pt x="13871" y="10325"/>
                  <a:pt x="13871" y="10325"/>
                </a:cubicBezTo>
                <a:close/>
                <a:moveTo>
                  <a:pt x="13847" y="10337"/>
                </a:moveTo>
                <a:cubicBezTo>
                  <a:pt x="13838" y="10342"/>
                  <a:pt x="13832" y="10347"/>
                  <a:pt x="13828" y="10352"/>
                </a:cubicBezTo>
                <a:lnTo>
                  <a:pt x="13828" y="10352"/>
                </a:lnTo>
                <a:cubicBezTo>
                  <a:pt x="13835" y="10346"/>
                  <a:pt x="13841" y="10341"/>
                  <a:pt x="13847" y="10337"/>
                </a:cubicBezTo>
                <a:close/>
                <a:moveTo>
                  <a:pt x="11561" y="10361"/>
                </a:moveTo>
                <a:cubicBezTo>
                  <a:pt x="11561" y="10361"/>
                  <a:pt x="11561" y="10373"/>
                  <a:pt x="11549" y="10373"/>
                </a:cubicBezTo>
                <a:lnTo>
                  <a:pt x="11561" y="10361"/>
                </a:lnTo>
                <a:close/>
                <a:moveTo>
                  <a:pt x="12037" y="10313"/>
                </a:moveTo>
                <a:cubicBezTo>
                  <a:pt x="12025" y="10337"/>
                  <a:pt x="12025" y="10349"/>
                  <a:pt x="12014" y="10373"/>
                </a:cubicBezTo>
                <a:lnTo>
                  <a:pt x="12002" y="10373"/>
                </a:lnTo>
                <a:lnTo>
                  <a:pt x="12014" y="10361"/>
                </a:lnTo>
                <a:cubicBezTo>
                  <a:pt x="12014" y="10354"/>
                  <a:pt x="12012" y="10351"/>
                  <a:pt x="12011" y="10351"/>
                </a:cubicBezTo>
                <a:cubicBezTo>
                  <a:pt x="12007" y="10351"/>
                  <a:pt x="12002" y="10365"/>
                  <a:pt x="12002" y="10373"/>
                </a:cubicBezTo>
                <a:lnTo>
                  <a:pt x="11990" y="10373"/>
                </a:lnTo>
                <a:cubicBezTo>
                  <a:pt x="12002" y="10349"/>
                  <a:pt x="12002" y="10349"/>
                  <a:pt x="12014" y="10313"/>
                </a:cubicBezTo>
                <a:cubicBezTo>
                  <a:pt x="12014" y="10313"/>
                  <a:pt x="12014" y="10329"/>
                  <a:pt x="12020" y="10329"/>
                </a:cubicBezTo>
                <a:cubicBezTo>
                  <a:pt x="12021" y="10329"/>
                  <a:pt x="12023" y="10328"/>
                  <a:pt x="12025" y="10325"/>
                </a:cubicBezTo>
                <a:cubicBezTo>
                  <a:pt x="12025" y="10325"/>
                  <a:pt x="12025" y="10313"/>
                  <a:pt x="12025" y="10313"/>
                </a:cubicBezTo>
                <a:close/>
                <a:moveTo>
                  <a:pt x="11372" y="10300"/>
                </a:moveTo>
                <a:cubicBezTo>
                  <a:pt x="11378" y="10300"/>
                  <a:pt x="11383" y="10303"/>
                  <a:pt x="11383" y="10313"/>
                </a:cubicBezTo>
                <a:cubicBezTo>
                  <a:pt x="11347" y="10373"/>
                  <a:pt x="11347" y="10385"/>
                  <a:pt x="11359" y="10385"/>
                </a:cubicBezTo>
                <a:cubicBezTo>
                  <a:pt x="11347" y="10385"/>
                  <a:pt x="11347" y="10397"/>
                  <a:pt x="11347" y="10397"/>
                </a:cubicBezTo>
                <a:lnTo>
                  <a:pt x="11347" y="10397"/>
                </a:lnTo>
                <a:cubicBezTo>
                  <a:pt x="11347" y="10373"/>
                  <a:pt x="11359" y="10325"/>
                  <a:pt x="11371" y="10325"/>
                </a:cubicBezTo>
                <a:cubicBezTo>
                  <a:pt x="11371" y="10313"/>
                  <a:pt x="11359" y="10313"/>
                  <a:pt x="11347" y="10313"/>
                </a:cubicBezTo>
                <a:cubicBezTo>
                  <a:pt x="11354" y="10307"/>
                  <a:pt x="11365" y="10300"/>
                  <a:pt x="11372" y="10300"/>
                </a:cubicBezTo>
                <a:close/>
                <a:moveTo>
                  <a:pt x="8665" y="10378"/>
                </a:moveTo>
                <a:lnTo>
                  <a:pt x="8656" y="10397"/>
                </a:lnTo>
                <a:cubicBezTo>
                  <a:pt x="8660" y="10393"/>
                  <a:pt x="8663" y="10385"/>
                  <a:pt x="8665" y="10378"/>
                </a:cubicBezTo>
                <a:close/>
                <a:moveTo>
                  <a:pt x="11578" y="10355"/>
                </a:moveTo>
                <a:cubicBezTo>
                  <a:pt x="11578" y="10355"/>
                  <a:pt x="11577" y="10361"/>
                  <a:pt x="11573" y="10373"/>
                </a:cubicBezTo>
                <a:cubicBezTo>
                  <a:pt x="11573" y="10373"/>
                  <a:pt x="11573" y="10385"/>
                  <a:pt x="11561" y="10397"/>
                </a:cubicBezTo>
                <a:cubicBezTo>
                  <a:pt x="11569" y="10374"/>
                  <a:pt x="11577" y="10355"/>
                  <a:pt x="11578" y="10355"/>
                </a:cubicBezTo>
                <a:close/>
                <a:moveTo>
                  <a:pt x="11990" y="10397"/>
                </a:moveTo>
                <a:lnTo>
                  <a:pt x="11990" y="10397"/>
                </a:lnTo>
                <a:cubicBezTo>
                  <a:pt x="11987" y="10401"/>
                  <a:pt x="11985" y="10407"/>
                  <a:pt x="11981" y="10413"/>
                </a:cubicBezTo>
                <a:lnTo>
                  <a:pt x="11981" y="10413"/>
                </a:lnTo>
                <a:cubicBezTo>
                  <a:pt x="11985" y="10412"/>
                  <a:pt x="11990" y="10404"/>
                  <a:pt x="11990" y="10397"/>
                </a:cubicBezTo>
                <a:close/>
                <a:moveTo>
                  <a:pt x="12156" y="10421"/>
                </a:moveTo>
                <a:cubicBezTo>
                  <a:pt x="12156" y="10425"/>
                  <a:pt x="12158" y="10427"/>
                  <a:pt x="12160" y="10429"/>
                </a:cubicBezTo>
                <a:lnTo>
                  <a:pt x="12160" y="10429"/>
                </a:lnTo>
                <a:cubicBezTo>
                  <a:pt x="12156" y="10426"/>
                  <a:pt x="12156" y="10421"/>
                  <a:pt x="12156" y="10421"/>
                </a:cubicBezTo>
                <a:close/>
                <a:moveTo>
                  <a:pt x="12160" y="10429"/>
                </a:moveTo>
                <a:lnTo>
                  <a:pt x="12160" y="10429"/>
                </a:lnTo>
                <a:cubicBezTo>
                  <a:pt x="12161" y="10431"/>
                  <a:pt x="12164" y="10432"/>
                  <a:pt x="12168" y="10432"/>
                </a:cubicBezTo>
                <a:cubicBezTo>
                  <a:pt x="12168" y="10432"/>
                  <a:pt x="12163" y="10432"/>
                  <a:pt x="12160" y="10429"/>
                </a:cubicBezTo>
                <a:close/>
                <a:moveTo>
                  <a:pt x="12216" y="10409"/>
                </a:moveTo>
                <a:cubicBezTo>
                  <a:pt x="12180" y="10409"/>
                  <a:pt x="12180" y="10421"/>
                  <a:pt x="12204" y="10432"/>
                </a:cubicBezTo>
                <a:cubicBezTo>
                  <a:pt x="12199" y="10435"/>
                  <a:pt x="12194" y="10436"/>
                  <a:pt x="12191" y="10436"/>
                </a:cubicBezTo>
                <a:cubicBezTo>
                  <a:pt x="12185" y="10436"/>
                  <a:pt x="12181" y="10433"/>
                  <a:pt x="12175" y="10433"/>
                </a:cubicBezTo>
                <a:cubicBezTo>
                  <a:pt x="12171" y="10433"/>
                  <a:pt x="12165" y="10436"/>
                  <a:pt x="12156" y="10444"/>
                </a:cubicBezTo>
                <a:cubicBezTo>
                  <a:pt x="12156" y="10432"/>
                  <a:pt x="12156" y="10432"/>
                  <a:pt x="12156" y="10421"/>
                </a:cubicBezTo>
                <a:cubicBezTo>
                  <a:pt x="12156" y="10421"/>
                  <a:pt x="12156" y="10409"/>
                  <a:pt x="12156" y="10409"/>
                </a:cubicBezTo>
                <a:close/>
                <a:moveTo>
                  <a:pt x="12954" y="10361"/>
                </a:moveTo>
                <a:cubicBezTo>
                  <a:pt x="12954" y="10373"/>
                  <a:pt x="12966" y="10373"/>
                  <a:pt x="12978" y="10373"/>
                </a:cubicBezTo>
                <a:cubicBezTo>
                  <a:pt x="12942" y="10397"/>
                  <a:pt x="12895" y="10432"/>
                  <a:pt x="12871" y="10444"/>
                </a:cubicBezTo>
                <a:cubicBezTo>
                  <a:pt x="12871" y="10432"/>
                  <a:pt x="12895" y="10409"/>
                  <a:pt x="12930" y="10385"/>
                </a:cubicBezTo>
                <a:cubicBezTo>
                  <a:pt x="12930" y="10385"/>
                  <a:pt x="12930" y="10373"/>
                  <a:pt x="12942" y="10373"/>
                </a:cubicBezTo>
                <a:cubicBezTo>
                  <a:pt x="12942" y="10361"/>
                  <a:pt x="12954" y="10361"/>
                  <a:pt x="12954" y="10361"/>
                </a:cubicBezTo>
                <a:close/>
                <a:moveTo>
                  <a:pt x="12240" y="10444"/>
                </a:moveTo>
                <a:cubicBezTo>
                  <a:pt x="12234" y="10450"/>
                  <a:pt x="12231" y="10453"/>
                  <a:pt x="12229" y="10453"/>
                </a:cubicBezTo>
                <a:cubicBezTo>
                  <a:pt x="12228" y="10453"/>
                  <a:pt x="12228" y="10450"/>
                  <a:pt x="12228" y="10444"/>
                </a:cubicBezTo>
                <a:close/>
                <a:moveTo>
                  <a:pt x="11561" y="10397"/>
                </a:moveTo>
                <a:lnTo>
                  <a:pt x="11561" y="10397"/>
                </a:lnTo>
                <a:cubicBezTo>
                  <a:pt x="11573" y="10409"/>
                  <a:pt x="11573" y="10409"/>
                  <a:pt x="11585" y="10409"/>
                </a:cubicBezTo>
                <a:cubicBezTo>
                  <a:pt x="11585" y="10421"/>
                  <a:pt x="11585" y="10444"/>
                  <a:pt x="11585" y="10444"/>
                </a:cubicBezTo>
                <a:cubicBezTo>
                  <a:pt x="11575" y="10457"/>
                  <a:pt x="11569" y="10462"/>
                  <a:pt x="11565" y="10462"/>
                </a:cubicBezTo>
                <a:cubicBezTo>
                  <a:pt x="11555" y="10462"/>
                  <a:pt x="11561" y="10423"/>
                  <a:pt x="11561" y="10397"/>
                </a:cubicBezTo>
                <a:close/>
                <a:moveTo>
                  <a:pt x="8672" y="10326"/>
                </a:moveTo>
                <a:cubicBezTo>
                  <a:pt x="8676" y="10326"/>
                  <a:pt x="8680" y="10334"/>
                  <a:pt x="8680" y="10361"/>
                </a:cubicBezTo>
                <a:cubicBezTo>
                  <a:pt x="8678" y="10359"/>
                  <a:pt x="8677" y="10359"/>
                  <a:pt x="8675" y="10359"/>
                </a:cubicBezTo>
                <a:cubicBezTo>
                  <a:pt x="8671" y="10359"/>
                  <a:pt x="8668" y="10368"/>
                  <a:pt x="8665" y="10378"/>
                </a:cubicBezTo>
                <a:lnTo>
                  <a:pt x="8665" y="10378"/>
                </a:lnTo>
                <a:lnTo>
                  <a:pt x="8668" y="10373"/>
                </a:lnTo>
                <a:lnTo>
                  <a:pt x="8668" y="10373"/>
                </a:lnTo>
                <a:cubicBezTo>
                  <a:pt x="8668" y="10467"/>
                  <a:pt x="8644" y="10398"/>
                  <a:pt x="8632" y="10466"/>
                </a:cubicBezTo>
                <a:lnTo>
                  <a:pt x="8632" y="10466"/>
                </a:lnTo>
                <a:cubicBezTo>
                  <a:pt x="8634" y="10423"/>
                  <a:pt x="8645" y="10381"/>
                  <a:pt x="8656" y="10349"/>
                </a:cubicBezTo>
                <a:cubicBezTo>
                  <a:pt x="8656" y="10349"/>
                  <a:pt x="8665" y="10326"/>
                  <a:pt x="8672" y="10326"/>
                </a:cubicBezTo>
                <a:close/>
                <a:moveTo>
                  <a:pt x="11623" y="10401"/>
                </a:moveTo>
                <a:cubicBezTo>
                  <a:pt x="11628" y="10401"/>
                  <a:pt x="11633" y="10407"/>
                  <a:pt x="11633" y="10421"/>
                </a:cubicBezTo>
                <a:cubicBezTo>
                  <a:pt x="11621" y="10444"/>
                  <a:pt x="11621" y="10456"/>
                  <a:pt x="11609" y="10456"/>
                </a:cubicBezTo>
                <a:cubicBezTo>
                  <a:pt x="11609" y="10456"/>
                  <a:pt x="11597" y="10468"/>
                  <a:pt x="11597" y="10468"/>
                </a:cubicBezTo>
                <a:cubicBezTo>
                  <a:pt x="11597" y="10456"/>
                  <a:pt x="11609" y="10456"/>
                  <a:pt x="11609" y="10432"/>
                </a:cubicBezTo>
                <a:cubicBezTo>
                  <a:pt x="11609" y="10421"/>
                  <a:pt x="11609" y="10409"/>
                  <a:pt x="11609" y="10409"/>
                </a:cubicBezTo>
                <a:cubicBezTo>
                  <a:pt x="11614" y="10404"/>
                  <a:pt x="11619" y="10401"/>
                  <a:pt x="11623" y="10401"/>
                </a:cubicBezTo>
                <a:close/>
                <a:moveTo>
                  <a:pt x="12252" y="10444"/>
                </a:moveTo>
                <a:cubicBezTo>
                  <a:pt x="12264" y="10456"/>
                  <a:pt x="12275" y="10468"/>
                  <a:pt x="12252" y="10468"/>
                </a:cubicBezTo>
                <a:lnTo>
                  <a:pt x="12240" y="10468"/>
                </a:lnTo>
                <a:cubicBezTo>
                  <a:pt x="12240" y="10456"/>
                  <a:pt x="12252" y="10456"/>
                  <a:pt x="12252" y="10444"/>
                </a:cubicBezTo>
                <a:close/>
                <a:moveTo>
                  <a:pt x="12002" y="10397"/>
                </a:moveTo>
                <a:cubicBezTo>
                  <a:pt x="11978" y="10444"/>
                  <a:pt x="11966" y="10480"/>
                  <a:pt x="11942" y="10492"/>
                </a:cubicBezTo>
                <a:cubicBezTo>
                  <a:pt x="11952" y="10473"/>
                  <a:pt x="11969" y="10439"/>
                  <a:pt x="11981" y="10413"/>
                </a:cubicBezTo>
                <a:lnTo>
                  <a:pt x="11981" y="10413"/>
                </a:lnTo>
                <a:cubicBezTo>
                  <a:pt x="11981" y="10414"/>
                  <a:pt x="11981" y="10414"/>
                  <a:pt x="11980" y="10414"/>
                </a:cubicBezTo>
                <a:cubicBezTo>
                  <a:pt x="11979" y="10414"/>
                  <a:pt x="11978" y="10412"/>
                  <a:pt x="11978" y="10409"/>
                </a:cubicBezTo>
                <a:lnTo>
                  <a:pt x="11978" y="10397"/>
                </a:lnTo>
                <a:close/>
                <a:moveTo>
                  <a:pt x="11728" y="10411"/>
                </a:moveTo>
                <a:cubicBezTo>
                  <a:pt x="11734" y="10411"/>
                  <a:pt x="11714" y="10479"/>
                  <a:pt x="11726" y="10479"/>
                </a:cubicBezTo>
                <a:cubicBezTo>
                  <a:pt x="11728" y="10479"/>
                  <a:pt x="11731" y="10478"/>
                  <a:pt x="11734" y="10474"/>
                </a:cubicBezTo>
                <a:lnTo>
                  <a:pt x="11734" y="10474"/>
                </a:lnTo>
                <a:cubicBezTo>
                  <a:pt x="11724" y="10487"/>
                  <a:pt x="11716" y="10506"/>
                  <a:pt x="11716" y="10516"/>
                </a:cubicBezTo>
                <a:cubicBezTo>
                  <a:pt x="11704" y="10504"/>
                  <a:pt x="11680" y="10480"/>
                  <a:pt x="11668" y="10468"/>
                </a:cubicBezTo>
                <a:cubicBezTo>
                  <a:pt x="11674" y="10462"/>
                  <a:pt x="11680" y="10459"/>
                  <a:pt x="11686" y="10459"/>
                </a:cubicBezTo>
                <a:cubicBezTo>
                  <a:pt x="11692" y="10459"/>
                  <a:pt x="11698" y="10462"/>
                  <a:pt x="11704" y="10468"/>
                </a:cubicBezTo>
                <a:lnTo>
                  <a:pt x="11704" y="10456"/>
                </a:lnTo>
                <a:cubicBezTo>
                  <a:pt x="11719" y="10423"/>
                  <a:pt x="11726" y="10411"/>
                  <a:pt x="11728" y="10411"/>
                </a:cubicBezTo>
                <a:close/>
                <a:moveTo>
                  <a:pt x="9085" y="10468"/>
                </a:moveTo>
                <a:cubicBezTo>
                  <a:pt x="9085" y="10480"/>
                  <a:pt x="9085" y="10504"/>
                  <a:pt x="9097" y="10528"/>
                </a:cubicBezTo>
                <a:cubicBezTo>
                  <a:pt x="9085" y="10516"/>
                  <a:pt x="9073" y="10516"/>
                  <a:pt x="9073" y="10516"/>
                </a:cubicBezTo>
                <a:cubicBezTo>
                  <a:pt x="9073" y="10492"/>
                  <a:pt x="9085" y="10468"/>
                  <a:pt x="9085" y="10468"/>
                </a:cubicBezTo>
                <a:close/>
                <a:moveTo>
                  <a:pt x="13121" y="10492"/>
                </a:moveTo>
                <a:cubicBezTo>
                  <a:pt x="13121" y="10492"/>
                  <a:pt x="13121" y="10504"/>
                  <a:pt x="13121" y="10516"/>
                </a:cubicBezTo>
                <a:cubicBezTo>
                  <a:pt x="13109" y="10516"/>
                  <a:pt x="13097" y="10516"/>
                  <a:pt x="13085" y="10528"/>
                </a:cubicBezTo>
                <a:cubicBezTo>
                  <a:pt x="13097" y="10516"/>
                  <a:pt x="13109" y="10504"/>
                  <a:pt x="13121" y="10492"/>
                </a:cubicBezTo>
                <a:close/>
                <a:moveTo>
                  <a:pt x="12799" y="10504"/>
                </a:moveTo>
                <a:cubicBezTo>
                  <a:pt x="12787" y="10504"/>
                  <a:pt x="12799" y="10516"/>
                  <a:pt x="12764" y="10552"/>
                </a:cubicBezTo>
                <a:cubicBezTo>
                  <a:pt x="12752" y="10552"/>
                  <a:pt x="12752" y="10540"/>
                  <a:pt x="12740" y="10528"/>
                </a:cubicBezTo>
                <a:cubicBezTo>
                  <a:pt x="12764" y="10516"/>
                  <a:pt x="12776" y="10504"/>
                  <a:pt x="12787" y="10504"/>
                </a:cubicBezTo>
                <a:close/>
                <a:moveTo>
                  <a:pt x="12813" y="10541"/>
                </a:moveTo>
                <a:cubicBezTo>
                  <a:pt x="12815" y="10541"/>
                  <a:pt x="12815" y="10544"/>
                  <a:pt x="12811" y="10552"/>
                </a:cubicBezTo>
                <a:cubicBezTo>
                  <a:pt x="12799" y="10563"/>
                  <a:pt x="12799" y="10563"/>
                  <a:pt x="12787" y="10575"/>
                </a:cubicBezTo>
                <a:cubicBezTo>
                  <a:pt x="12776" y="10575"/>
                  <a:pt x="12776" y="10563"/>
                  <a:pt x="12764" y="10563"/>
                </a:cubicBezTo>
                <a:cubicBezTo>
                  <a:pt x="12788" y="10555"/>
                  <a:pt x="12807" y="10541"/>
                  <a:pt x="12813" y="10541"/>
                </a:cubicBezTo>
                <a:close/>
                <a:moveTo>
                  <a:pt x="11644" y="10468"/>
                </a:moveTo>
                <a:lnTo>
                  <a:pt x="11644" y="10468"/>
                </a:lnTo>
                <a:cubicBezTo>
                  <a:pt x="11668" y="10599"/>
                  <a:pt x="11633" y="10480"/>
                  <a:pt x="11644" y="10611"/>
                </a:cubicBezTo>
                <a:lnTo>
                  <a:pt x="11644" y="10623"/>
                </a:lnTo>
                <a:lnTo>
                  <a:pt x="11633" y="10623"/>
                </a:lnTo>
                <a:cubicBezTo>
                  <a:pt x="11633" y="10623"/>
                  <a:pt x="11644" y="10623"/>
                  <a:pt x="11644" y="10611"/>
                </a:cubicBezTo>
                <a:cubicBezTo>
                  <a:pt x="11633" y="10611"/>
                  <a:pt x="11633" y="10623"/>
                  <a:pt x="11633" y="10623"/>
                </a:cubicBezTo>
                <a:cubicBezTo>
                  <a:pt x="11621" y="10623"/>
                  <a:pt x="11621" y="10623"/>
                  <a:pt x="11621" y="10611"/>
                </a:cubicBezTo>
                <a:cubicBezTo>
                  <a:pt x="11621" y="10611"/>
                  <a:pt x="11621" y="10611"/>
                  <a:pt x="11621" y="10599"/>
                </a:cubicBezTo>
                <a:cubicBezTo>
                  <a:pt x="11633" y="10599"/>
                  <a:pt x="11644" y="10599"/>
                  <a:pt x="11633" y="10552"/>
                </a:cubicBezTo>
                <a:lnTo>
                  <a:pt x="11633" y="10552"/>
                </a:lnTo>
                <a:cubicBezTo>
                  <a:pt x="11633" y="10552"/>
                  <a:pt x="11633" y="10563"/>
                  <a:pt x="11621" y="10563"/>
                </a:cubicBezTo>
                <a:cubicBezTo>
                  <a:pt x="11633" y="10540"/>
                  <a:pt x="11633" y="10504"/>
                  <a:pt x="11633" y="10480"/>
                </a:cubicBezTo>
                <a:lnTo>
                  <a:pt x="11633" y="10480"/>
                </a:lnTo>
                <a:cubicBezTo>
                  <a:pt x="11621" y="10516"/>
                  <a:pt x="11609" y="10540"/>
                  <a:pt x="11609" y="10575"/>
                </a:cubicBezTo>
                <a:cubicBezTo>
                  <a:pt x="11597" y="10540"/>
                  <a:pt x="11585" y="10504"/>
                  <a:pt x="11585" y="10504"/>
                </a:cubicBezTo>
                <a:lnTo>
                  <a:pt x="11597" y="10504"/>
                </a:lnTo>
                <a:cubicBezTo>
                  <a:pt x="11609" y="10504"/>
                  <a:pt x="11621" y="10504"/>
                  <a:pt x="11621" y="10492"/>
                </a:cubicBezTo>
                <a:cubicBezTo>
                  <a:pt x="11621" y="10492"/>
                  <a:pt x="11621" y="10492"/>
                  <a:pt x="11633" y="10480"/>
                </a:cubicBezTo>
                <a:lnTo>
                  <a:pt x="11633" y="10480"/>
                </a:lnTo>
                <a:cubicBezTo>
                  <a:pt x="11633" y="10480"/>
                  <a:pt x="11633" y="10480"/>
                  <a:pt x="11633" y="10480"/>
                </a:cubicBezTo>
                <a:cubicBezTo>
                  <a:pt x="11633" y="10480"/>
                  <a:pt x="11644" y="10480"/>
                  <a:pt x="11644" y="10468"/>
                </a:cubicBezTo>
                <a:close/>
                <a:moveTo>
                  <a:pt x="12275" y="10623"/>
                </a:moveTo>
                <a:cubicBezTo>
                  <a:pt x="12275" y="10623"/>
                  <a:pt x="12275" y="10635"/>
                  <a:pt x="12275" y="10635"/>
                </a:cubicBezTo>
                <a:lnTo>
                  <a:pt x="12264" y="10635"/>
                </a:lnTo>
                <a:lnTo>
                  <a:pt x="12275" y="10623"/>
                </a:lnTo>
                <a:close/>
                <a:moveTo>
                  <a:pt x="12811" y="10623"/>
                </a:moveTo>
                <a:cubicBezTo>
                  <a:pt x="12799" y="10623"/>
                  <a:pt x="12799" y="10635"/>
                  <a:pt x="12799" y="10635"/>
                </a:cubicBezTo>
                <a:cubicBezTo>
                  <a:pt x="12799" y="10635"/>
                  <a:pt x="12799" y="10623"/>
                  <a:pt x="12799" y="10623"/>
                </a:cubicBezTo>
                <a:close/>
                <a:moveTo>
                  <a:pt x="12823" y="10623"/>
                </a:moveTo>
                <a:cubicBezTo>
                  <a:pt x="12823" y="10623"/>
                  <a:pt x="12823" y="10635"/>
                  <a:pt x="12823" y="10635"/>
                </a:cubicBezTo>
                <a:cubicBezTo>
                  <a:pt x="12823" y="10635"/>
                  <a:pt x="12811" y="10647"/>
                  <a:pt x="12811" y="10647"/>
                </a:cubicBezTo>
                <a:cubicBezTo>
                  <a:pt x="12811" y="10647"/>
                  <a:pt x="12811" y="10635"/>
                  <a:pt x="12811" y="10635"/>
                </a:cubicBezTo>
                <a:cubicBezTo>
                  <a:pt x="12811" y="10635"/>
                  <a:pt x="12811" y="10635"/>
                  <a:pt x="12823" y="10623"/>
                </a:cubicBezTo>
                <a:close/>
                <a:moveTo>
                  <a:pt x="12323" y="10647"/>
                </a:moveTo>
                <a:cubicBezTo>
                  <a:pt x="12323" y="10647"/>
                  <a:pt x="12335" y="10659"/>
                  <a:pt x="12335" y="10659"/>
                </a:cubicBezTo>
                <a:cubicBezTo>
                  <a:pt x="12335" y="10659"/>
                  <a:pt x="12335" y="10659"/>
                  <a:pt x="12335" y="10671"/>
                </a:cubicBezTo>
                <a:cubicBezTo>
                  <a:pt x="12323" y="10659"/>
                  <a:pt x="12323" y="10659"/>
                  <a:pt x="12311" y="10659"/>
                </a:cubicBezTo>
                <a:cubicBezTo>
                  <a:pt x="12311" y="10659"/>
                  <a:pt x="12323" y="10647"/>
                  <a:pt x="12323" y="10647"/>
                </a:cubicBezTo>
                <a:close/>
                <a:moveTo>
                  <a:pt x="11990" y="10683"/>
                </a:moveTo>
                <a:lnTo>
                  <a:pt x="11998" y="10693"/>
                </a:lnTo>
                <a:lnTo>
                  <a:pt x="11998" y="10693"/>
                </a:lnTo>
                <a:cubicBezTo>
                  <a:pt x="11996" y="10689"/>
                  <a:pt x="11993" y="10686"/>
                  <a:pt x="11990" y="10683"/>
                </a:cubicBezTo>
                <a:close/>
                <a:moveTo>
                  <a:pt x="11811" y="10492"/>
                </a:moveTo>
                <a:lnTo>
                  <a:pt x="11787" y="10516"/>
                </a:lnTo>
                <a:cubicBezTo>
                  <a:pt x="11787" y="10552"/>
                  <a:pt x="11811" y="10552"/>
                  <a:pt x="11823" y="10575"/>
                </a:cubicBezTo>
                <a:cubicBezTo>
                  <a:pt x="11835" y="10540"/>
                  <a:pt x="11847" y="10552"/>
                  <a:pt x="11859" y="10504"/>
                </a:cubicBezTo>
                <a:lnTo>
                  <a:pt x="11859" y="10504"/>
                </a:lnTo>
                <a:cubicBezTo>
                  <a:pt x="11844" y="10565"/>
                  <a:pt x="11849" y="10583"/>
                  <a:pt x="11863" y="10583"/>
                </a:cubicBezTo>
                <a:cubicBezTo>
                  <a:pt x="11881" y="10583"/>
                  <a:pt x="11916" y="10547"/>
                  <a:pt x="11934" y="10547"/>
                </a:cubicBezTo>
                <a:cubicBezTo>
                  <a:pt x="11946" y="10547"/>
                  <a:pt x="11952" y="10562"/>
                  <a:pt x="11942" y="10611"/>
                </a:cubicBezTo>
                <a:cubicBezTo>
                  <a:pt x="11942" y="10611"/>
                  <a:pt x="11930" y="10611"/>
                  <a:pt x="11930" y="10623"/>
                </a:cubicBezTo>
                <a:cubicBezTo>
                  <a:pt x="11918" y="10623"/>
                  <a:pt x="11918" y="10623"/>
                  <a:pt x="11918" y="10635"/>
                </a:cubicBezTo>
                <a:lnTo>
                  <a:pt x="11906" y="10694"/>
                </a:lnTo>
                <a:cubicBezTo>
                  <a:pt x="11894" y="10671"/>
                  <a:pt x="11883" y="10659"/>
                  <a:pt x="11871" y="10647"/>
                </a:cubicBezTo>
                <a:cubicBezTo>
                  <a:pt x="11856" y="10624"/>
                  <a:pt x="11850" y="10616"/>
                  <a:pt x="11845" y="10616"/>
                </a:cubicBezTo>
                <a:cubicBezTo>
                  <a:pt x="11842" y="10616"/>
                  <a:pt x="11839" y="10619"/>
                  <a:pt x="11835" y="10623"/>
                </a:cubicBezTo>
                <a:cubicBezTo>
                  <a:pt x="11823" y="10611"/>
                  <a:pt x="11799" y="10599"/>
                  <a:pt x="11752" y="10528"/>
                </a:cubicBezTo>
                <a:cubicBezTo>
                  <a:pt x="11775" y="10516"/>
                  <a:pt x="11787" y="10504"/>
                  <a:pt x="11811" y="10492"/>
                </a:cubicBezTo>
                <a:close/>
                <a:moveTo>
                  <a:pt x="12371" y="10671"/>
                </a:moveTo>
                <a:cubicBezTo>
                  <a:pt x="12371" y="10683"/>
                  <a:pt x="12383" y="10683"/>
                  <a:pt x="12383" y="10683"/>
                </a:cubicBezTo>
                <a:cubicBezTo>
                  <a:pt x="12383" y="10694"/>
                  <a:pt x="12383" y="10694"/>
                  <a:pt x="12383" y="10694"/>
                </a:cubicBezTo>
                <a:cubicBezTo>
                  <a:pt x="12371" y="10694"/>
                  <a:pt x="12371" y="10683"/>
                  <a:pt x="12359" y="10683"/>
                </a:cubicBezTo>
                <a:lnTo>
                  <a:pt x="12347" y="10683"/>
                </a:lnTo>
                <a:cubicBezTo>
                  <a:pt x="12347" y="10671"/>
                  <a:pt x="12347" y="10671"/>
                  <a:pt x="12359" y="10671"/>
                </a:cubicBezTo>
                <a:lnTo>
                  <a:pt x="12359" y="10683"/>
                </a:lnTo>
                <a:lnTo>
                  <a:pt x="12371" y="10671"/>
                </a:lnTo>
                <a:close/>
                <a:moveTo>
                  <a:pt x="12168" y="10575"/>
                </a:moveTo>
                <a:cubicBezTo>
                  <a:pt x="12121" y="10647"/>
                  <a:pt x="12144" y="10623"/>
                  <a:pt x="12109" y="10694"/>
                </a:cubicBezTo>
                <a:cubicBezTo>
                  <a:pt x="12109" y="10694"/>
                  <a:pt x="12109" y="10706"/>
                  <a:pt x="12109" y="10706"/>
                </a:cubicBezTo>
                <a:cubicBezTo>
                  <a:pt x="12085" y="10683"/>
                  <a:pt x="12073" y="10671"/>
                  <a:pt x="12073" y="10671"/>
                </a:cubicBezTo>
                <a:cubicBezTo>
                  <a:pt x="12111" y="10610"/>
                  <a:pt x="12125" y="10600"/>
                  <a:pt x="12132" y="10600"/>
                </a:cubicBezTo>
                <a:cubicBezTo>
                  <a:pt x="12136" y="10600"/>
                  <a:pt x="12138" y="10603"/>
                  <a:pt x="12142" y="10603"/>
                </a:cubicBezTo>
                <a:cubicBezTo>
                  <a:pt x="12146" y="10603"/>
                  <a:pt x="12153" y="10598"/>
                  <a:pt x="12168" y="10575"/>
                </a:cubicBezTo>
                <a:close/>
                <a:moveTo>
                  <a:pt x="12275" y="10694"/>
                </a:moveTo>
                <a:lnTo>
                  <a:pt x="12275" y="10694"/>
                </a:lnTo>
                <a:cubicBezTo>
                  <a:pt x="12286" y="10705"/>
                  <a:pt x="12296" y="10715"/>
                  <a:pt x="12306" y="10718"/>
                </a:cubicBezTo>
                <a:lnTo>
                  <a:pt x="12306" y="10718"/>
                </a:lnTo>
                <a:lnTo>
                  <a:pt x="12275" y="10694"/>
                </a:lnTo>
                <a:close/>
                <a:moveTo>
                  <a:pt x="12359" y="10706"/>
                </a:moveTo>
                <a:cubicBezTo>
                  <a:pt x="12347" y="10718"/>
                  <a:pt x="12347" y="10718"/>
                  <a:pt x="12347" y="10718"/>
                </a:cubicBezTo>
                <a:lnTo>
                  <a:pt x="12347" y="10706"/>
                </a:lnTo>
                <a:close/>
                <a:moveTo>
                  <a:pt x="12320" y="10728"/>
                </a:moveTo>
                <a:cubicBezTo>
                  <a:pt x="12317" y="10729"/>
                  <a:pt x="12314" y="10730"/>
                  <a:pt x="12311" y="10730"/>
                </a:cubicBezTo>
                <a:lnTo>
                  <a:pt x="12323" y="10730"/>
                </a:lnTo>
                <a:lnTo>
                  <a:pt x="12320" y="10728"/>
                </a:lnTo>
                <a:close/>
                <a:moveTo>
                  <a:pt x="12418" y="10706"/>
                </a:moveTo>
                <a:cubicBezTo>
                  <a:pt x="12418" y="10706"/>
                  <a:pt x="12430" y="10718"/>
                  <a:pt x="12442" y="10718"/>
                </a:cubicBezTo>
                <a:cubicBezTo>
                  <a:pt x="12442" y="10718"/>
                  <a:pt x="12442" y="10730"/>
                  <a:pt x="12442" y="10730"/>
                </a:cubicBezTo>
                <a:cubicBezTo>
                  <a:pt x="12430" y="10718"/>
                  <a:pt x="12418" y="10718"/>
                  <a:pt x="12418" y="10718"/>
                </a:cubicBezTo>
                <a:cubicBezTo>
                  <a:pt x="12418" y="10706"/>
                  <a:pt x="12418" y="10706"/>
                  <a:pt x="12418" y="10706"/>
                </a:cubicBezTo>
                <a:close/>
                <a:moveTo>
                  <a:pt x="12035" y="10489"/>
                </a:moveTo>
                <a:cubicBezTo>
                  <a:pt x="12037" y="10489"/>
                  <a:pt x="12037" y="10490"/>
                  <a:pt x="12037" y="10492"/>
                </a:cubicBezTo>
                <a:cubicBezTo>
                  <a:pt x="12014" y="10516"/>
                  <a:pt x="12002" y="10575"/>
                  <a:pt x="11990" y="10611"/>
                </a:cubicBezTo>
                <a:cubicBezTo>
                  <a:pt x="12002" y="10587"/>
                  <a:pt x="12002" y="10575"/>
                  <a:pt x="12014" y="10552"/>
                </a:cubicBezTo>
                <a:lnTo>
                  <a:pt x="12014" y="10552"/>
                </a:lnTo>
                <a:cubicBezTo>
                  <a:pt x="12006" y="10574"/>
                  <a:pt x="12004" y="10582"/>
                  <a:pt x="12006" y="10582"/>
                </a:cubicBezTo>
                <a:cubicBezTo>
                  <a:pt x="12011" y="10582"/>
                  <a:pt x="12048" y="10508"/>
                  <a:pt x="12059" y="10508"/>
                </a:cubicBezTo>
                <a:cubicBezTo>
                  <a:pt x="12062" y="10508"/>
                  <a:pt x="12063" y="10514"/>
                  <a:pt x="12061" y="10528"/>
                </a:cubicBezTo>
                <a:lnTo>
                  <a:pt x="12037" y="10552"/>
                </a:lnTo>
                <a:cubicBezTo>
                  <a:pt x="12058" y="10541"/>
                  <a:pt x="12078" y="10513"/>
                  <a:pt x="12084" y="10513"/>
                </a:cubicBezTo>
                <a:cubicBezTo>
                  <a:pt x="12085" y="10513"/>
                  <a:pt x="12085" y="10514"/>
                  <a:pt x="12085" y="10516"/>
                </a:cubicBezTo>
                <a:cubicBezTo>
                  <a:pt x="12061" y="10587"/>
                  <a:pt x="12061" y="10540"/>
                  <a:pt x="12037" y="10599"/>
                </a:cubicBezTo>
                <a:cubicBezTo>
                  <a:pt x="12047" y="10599"/>
                  <a:pt x="12092" y="10534"/>
                  <a:pt x="12100" y="10534"/>
                </a:cubicBezTo>
                <a:cubicBezTo>
                  <a:pt x="12103" y="10534"/>
                  <a:pt x="12102" y="10539"/>
                  <a:pt x="12097" y="10552"/>
                </a:cubicBezTo>
                <a:cubicBezTo>
                  <a:pt x="12085" y="10575"/>
                  <a:pt x="12085" y="10563"/>
                  <a:pt x="12073" y="10587"/>
                </a:cubicBezTo>
                <a:cubicBezTo>
                  <a:pt x="12037" y="10659"/>
                  <a:pt x="12049" y="10647"/>
                  <a:pt x="12061" y="10659"/>
                </a:cubicBezTo>
                <a:lnTo>
                  <a:pt x="12061" y="10671"/>
                </a:lnTo>
                <a:cubicBezTo>
                  <a:pt x="12068" y="10678"/>
                  <a:pt x="12075" y="10685"/>
                  <a:pt x="12080" y="10692"/>
                </a:cubicBezTo>
                <a:lnTo>
                  <a:pt x="12080" y="10692"/>
                </a:lnTo>
                <a:lnTo>
                  <a:pt x="12061" y="10683"/>
                </a:lnTo>
                <a:cubicBezTo>
                  <a:pt x="12061" y="10683"/>
                  <a:pt x="12061" y="10671"/>
                  <a:pt x="12061" y="10671"/>
                </a:cubicBezTo>
                <a:lnTo>
                  <a:pt x="12014" y="10635"/>
                </a:lnTo>
                <a:lnTo>
                  <a:pt x="12014" y="10635"/>
                </a:lnTo>
                <a:cubicBezTo>
                  <a:pt x="12014" y="10635"/>
                  <a:pt x="12037" y="10671"/>
                  <a:pt x="12061" y="10694"/>
                </a:cubicBezTo>
                <a:cubicBezTo>
                  <a:pt x="12061" y="10706"/>
                  <a:pt x="12073" y="10706"/>
                  <a:pt x="12073" y="10718"/>
                </a:cubicBezTo>
                <a:lnTo>
                  <a:pt x="12073" y="10718"/>
                </a:lnTo>
                <a:cubicBezTo>
                  <a:pt x="12073" y="10716"/>
                  <a:pt x="12073" y="10715"/>
                  <a:pt x="12072" y="10715"/>
                </a:cubicBezTo>
                <a:cubicBezTo>
                  <a:pt x="12068" y="10715"/>
                  <a:pt x="12057" y="10732"/>
                  <a:pt x="12037" y="10742"/>
                </a:cubicBezTo>
                <a:lnTo>
                  <a:pt x="12037" y="10730"/>
                </a:lnTo>
                <a:cubicBezTo>
                  <a:pt x="12037" y="10730"/>
                  <a:pt x="12037" y="10718"/>
                  <a:pt x="12025" y="10718"/>
                </a:cubicBezTo>
                <a:cubicBezTo>
                  <a:pt x="12025" y="10730"/>
                  <a:pt x="12025" y="10730"/>
                  <a:pt x="12025" y="10730"/>
                </a:cubicBezTo>
                <a:lnTo>
                  <a:pt x="11998" y="10693"/>
                </a:lnTo>
                <a:lnTo>
                  <a:pt x="11998" y="10693"/>
                </a:lnTo>
                <a:cubicBezTo>
                  <a:pt x="12003" y="10702"/>
                  <a:pt x="12005" y="10713"/>
                  <a:pt x="12014" y="10730"/>
                </a:cubicBezTo>
                <a:cubicBezTo>
                  <a:pt x="12009" y="10720"/>
                  <a:pt x="12006" y="10716"/>
                  <a:pt x="12003" y="10716"/>
                </a:cubicBezTo>
                <a:cubicBezTo>
                  <a:pt x="12000" y="10716"/>
                  <a:pt x="11997" y="10723"/>
                  <a:pt x="11990" y="10730"/>
                </a:cubicBezTo>
                <a:cubicBezTo>
                  <a:pt x="11978" y="10694"/>
                  <a:pt x="11954" y="10659"/>
                  <a:pt x="11942" y="10623"/>
                </a:cubicBezTo>
                <a:lnTo>
                  <a:pt x="11966" y="10611"/>
                </a:lnTo>
                <a:cubicBezTo>
                  <a:pt x="11990" y="10563"/>
                  <a:pt x="11978" y="10587"/>
                  <a:pt x="11990" y="10540"/>
                </a:cubicBezTo>
                <a:cubicBezTo>
                  <a:pt x="12009" y="10510"/>
                  <a:pt x="12029" y="10489"/>
                  <a:pt x="12035" y="10489"/>
                </a:cubicBezTo>
                <a:close/>
                <a:moveTo>
                  <a:pt x="12357" y="10721"/>
                </a:moveTo>
                <a:cubicBezTo>
                  <a:pt x="12359" y="10721"/>
                  <a:pt x="12359" y="10724"/>
                  <a:pt x="12359" y="10730"/>
                </a:cubicBezTo>
                <a:cubicBezTo>
                  <a:pt x="12359" y="10730"/>
                  <a:pt x="12359" y="10730"/>
                  <a:pt x="12359" y="10742"/>
                </a:cubicBezTo>
                <a:cubicBezTo>
                  <a:pt x="12347" y="10730"/>
                  <a:pt x="12347" y="10730"/>
                  <a:pt x="12347" y="10730"/>
                </a:cubicBezTo>
                <a:cubicBezTo>
                  <a:pt x="12353" y="10724"/>
                  <a:pt x="12356" y="10721"/>
                  <a:pt x="12357" y="10721"/>
                </a:cubicBezTo>
                <a:close/>
                <a:moveTo>
                  <a:pt x="13412" y="10722"/>
                </a:moveTo>
                <a:lnTo>
                  <a:pt x="13412" y="10722"/>
                </a:lnTo>
                <a:cubicBezTo>
                  <a:pt x="13399" y="10728"/>
                  <a:pt x="13385" y="10735"/>
                  <a:pt x="13371" y="10742"/>
                </a:cubicBezTo>
                <a:cubicBezTo>
                  <a:pt x="13388" y="10734"/>
                  <a:pt x="13399" y="10731"/>
                  <a:pt x="13412" y="10722"/>
                </a:cubicBezTo>
                <a:close/>
                <a:moveTo>
                  <a:pt x="12270" y="10740"/>
                </a:moveTo>
                <a:cubicBezTo>
                  <a:pt x="12268" y="10740"/>
                  <a:pt x="12274" y="10747"/>
                  <a:pt x="12287" y="10754"/>
                </a:cubicBezTo>
                <a:cubicBezTo>
                  <a:pt x="12277" y="10744"/>
                  <a:pt x="12272" y="10740"/>
                  <a:pt x="12270" y="10740"/>
                </a:cubicBezTo>
                <a:close/>
                <a:moveTo>
                  <a:pt x="12299" y="10671"/>
                </a:moveTo>
                <a:cubicBezTo>
                  <a:pt x="12311" y="10671"/>
                  <a:pt x="12311" y="10683"/>
                  <a:pt x="12323" y="10683"/>
                </a:cubicBezTo>
                <a:cubicBezTo>
                  <a:pt x="12311" y="10694"/>
                  <a:pt x="12311" y="10694"/>
                  <a:pt x="12311" y="10694"/>
                </a:cubicBezTo>
                <a:cubicBezTo>
                  <a:pt x="12311" y="10706"/>
                  <a:pt x="12311" y="10718"/>
                  <a:pt x="12311" y="10718"/>
                </a:cubicBezTo>
                <a:cubicBezTo>
                  <a:pt x="12310" y="10718"/>
                  <a:pt x="12308" y="10718"/>
                  <a:pt x="12306" y="10718"/>
                </a:cubicBezTo>
                <a:lnTo>
                  <a:pt x="12306" y="10718"/>
                </a:lnTo>
                <a:lnTo>
                  <a:pt x="12320" y="10728"/>
                </a:lnTo>
                <a:lnTo>
                  <a:pt x="12320" y="10728"/>
                </a:lnTo>
                <a:cubicBezTo>
                  <a:pt x="12328" y="10724"/>
                  <a:pt x="12335" y="10715"/>
                  <a:pt x="12335" y="10706"/>
                </a:cubicBezTo>
                <a:cubicBezTo>
                  <a:pt x="12335" y="10718"/>
                  <a:pt x="12335" y="10718"/>
                  <a:pt x="12335" y="10730"/>
                </a:cubicBezTo>
                <a:lnTo>
                  <a:pt x="12323" y="10730"/>
                </a:lnTo>
                <a:cubicBezTo>
                  <a:pt x="12311" y="10742"/>
                  <a:pt x="12299" y="10754"/>
                  <a:pt x="12287" y="10754"/>
                </a:cubicBezTo>
                <a:cubicBezTo>
                  <a:pt x="12287" y="10766"/>
                  <a:pt x="12275" y="10766"/>
                  <a:pt x="12275" y="10766"/>
                </a:cubicBezTo>
                <a:cubicBezTo>
                  <a:pt x="12264" y="10754"/>
                  <a:pt x="12252" y="10754"/>
                  <a:pt x="12240" y="10742"/>
                </a:cubicBezTo>
                <a:cubicBezTo>
                  <a:pt x="12252" y="10730"/>
                  <a:pt x="12264" y="10718"/>
                  <a:pt x="12275" y="10694"/>
                </a:cubicBezTo>
                <a:cubicBezTo>
                  <a:pt x="12287" y="10694"/>
                  <a:pt x="12299" y="10683"/>
                  <a:pt x="12299" y="10671"/>
                </a:cubicBezTo>
                <a:close/>
                <a:moveTo>
                  <a:pt x="12383" y="10742"/>
                </a:moveTo>
                <a:cubicBezTo>
                  <a:pt x="12382" y="10754"/>
                  <a:pt x="12380" y="10756"/>
                  <a:pt x="12371" y="10766"/>
                </a:cubicBezTo>
                <a:cubicBezTo>
                  <a:pt x="12371" y="10755"/>
                  <a:pt x="12381" y="10743"/>
                  <a:pt x="12383" y="10742"/>
                </a:cubicBezTo>
                <a:close/>
                <a:moveTo>
                  <a:pt x="12947" y="10741"/>
                </a:moveTo>
                <a:cubicBezTo>
                  <a:pt x="12951" y="10741"/>
                  <a:pt x="12945" y="10751"/>
                  <a:pt x="12930" y="10766"/>
                </a:cubicBezTo>
                <a:cubicBezTo>
                  <a:pt x="12930" y="10754"/>
                  <a:pt x="12930" y="10754"/>
                  <a:pt x="12930" y="10754"/>
                </a:cubicBezTo>
                <a:cubicBezTo>
                  <a:pt x="12939" y="10745"/>
                  <a:pt x="12945" y="10741"/>
                  <a:pt x="12947" y="10741"/>
                </a:cubicBezTo>
                <a:close/>
                <a:moveTo>
                  <a:pt x="11930" y="10647"/>
                </a:moveTo>
                <a:cubicBezTo>
                  <a:pt x="11930" y="10653"/>
                  <a:pt x="11933" y="10659"/>
                  <a:pt x="11936" y="10665"/>
                </a:cubicBezTo>
                <a:lnTo>
                  <a:pt x="11936" y="10665"/>
                </a:lnTo>
                <a:cubicBezTo>
                  <a:pt x="11933" y="10662"/>
                  <a:pt x="11932" y="10660"/>
                  <a:pt x="11932" y="10660"/>
                </a:cubicBezTo>
                <a:lnTo>
                  <a:pt x="11932" y="10660"/>
                </a:lnTo>
                <a:cubicBezTo>
                  <a:pt x="11931" y="10660"/>
                  <a:pt x="11942" y="10674"/>
                  <a:pt x="11942" y="10683"/>
                </a:cubicBezTo>
                <a:lnTo>
                  <a:pt x="11942" y="10683"/>
                </a:lnTo>
                <a:cubicBezTo>
                  <a:pt x="11942" y="10677"/>
                  <a:pt x="11939" y="10671"/>
                  <a:pt x="11936" y="10665"/>
                </a:cubicBezTo>
                <a:lnTo>
                  <a:pt x="11936" y="10665"/>
                </a:lnTo>
                <a:cubicBezTo>
                  <a:pt x="11938" y="10666"/>
                  <a:pt x="11940" y="10668"/>
                  <a:pt x="11942" y="10671"/>
                </a:cubicBezTo>
                <a:cubicBezTo>
                  <a:pt x="11966" y="10694"/>
                  <a:pt x="11978" y="10718"/>
                  <a:pt x="11990" y="10742"/>
                </a:cubicBezTo>
                <a:cubicBezTo>
                  <a:pt x="11990" y="10754"/>
                  <a:pt x="11978" y="10766"/>
                  <a:pt x="11966" y="10778"/>
                </a:cubicBezTo>
                <a:cubicBezTo>
                  <a:pt x="11942" y="10742"/>
                  <a:pt x="11930" y="10718"/>
                  <a:pt x="11918" y="10706"/>
                </a:cubicBezTo>
                <a:cubicBezTo>
                  <a:pt x="11918" y="10683"/>
                  <a:pt x="11930" y="10671"/>
                  <a:pt x="11930" y="10647"/>
                </a:cubicBezTo>
                <a:close/>
                <a:moveTo>
                  <a:pt x="12025" y="10754"/>
                </a:moveTo>
                <a:cubicBezTo>
                  <a:pt x="12014" y="10766"/>
                  <a:pt x="12014" y="10766"/>
                  <a:pt x="12014" y="10778"/>
                </a:cubicBezTo>
                <a:cubicBezTo>
                  <a:pt x="12014" y="10766"/>
                  <a:pt x="12002" y="10766"/>
                  <a:pt x="12002" y="10754"/>
                </a:cubicBezTo>
                <a:close/>
                <a:moveTo>
                  <a:pt x="12171" y="10714"/>
                </a:moveTo>
                <a:cubicBezTo>
                  <a:pt x="12180" y="10714"/>
                  <a:pt x="12180" y="10725"/>
                  <a:pt x="12180" y="10742"/>
                </a:cubicBezTo>
                <a:cubicBezTo>
                  <a:pt x="12180" y="10742"/>
                  <a:pt x="12168" y="10754"/>
                  <a:pt x="12168" y="10778"/>
                </a:cubicBezTo>
                <a:cubicBezTo>
                  <a:pt x="12168" y="10766"/>
                  <a:pt x="12156" y="10766"/>
                  <a:pt x="12156" y="10766"/>
                </a:cubicBezTo>
                <a:lnTo>
                  <a:pt x="12156" y="10718"/>
                </a:lnTo>
                <a:cubicBezTo>
                  <a:pt x="12163" y="10715"/>
                  <a:pt x="12167" y="10714"/>
                  <a:pt x="12171" y="10714"/>
                </a:cubicBezTo>
                <a:close/>
                <a:moveTo>
                  <a:pt x="12442" y="10766"/>
                </a:moveTo>
                <a:cubicBezTo>
                  <a:pt x="12442" y="10766"/>
                  <a:pt x="12442" y="10778"/>
                  <a:pt x="12430" y="10778"/>
                </a:cubicBezTo>
                <a:cubicBezTo>
                  <a:pt x="12442" y="10766"/>
                  <a:pt x="12442" y="10766"/>
                  <a:pt x="12442" y="10766"/>
                </a:cubicBezTo>
                <a:close/>
                <a:moveTo>
                  <a:pt x="12002" y="10778"/>
                </a:moveTo>
                <a:lnTo>
                  <a:pt x="12002" y="10778"/>
                </a:lnTo>
                <a:cubicBezTo>
                  <a:pt x="12002" y="10778"/>
                  <a:pt x="11997" y="10783"/>
                  <a:pt x="11993" y="10789"/>
                </a:cubicBezTo>
                <a:lnTo>
                  <a:pt x="11993" y="10789"/>
                </a:lnTo>
                <a:cubicBezTo>
                  <a:pt x="12002" y="10787"/>
                  <a:pt x="12002" y="10778"/>
                  <a:pt x="12002" y="10778"/>
                </a:cubicBezTo>
                <a:close/>
                <a:moveTo>
                  <a:pt x="12371" y="10778"/>
                </a:moveTo>
                <a:cubicBezTo>
                  <a:pt x="12371" y="10778"/>
                  <a:pt x="12359" y="10790"/>
                  <a:pt x="12359" y="10790"/>
                </a:cubicBezTo>
                <a:lnTo>
                  <a:pt x="12359" y="10790"/>
                </a:lnTo>
                <a:cubicBezTo>
                  <a:pt x="12359" y="10790"/>
                  <a:pt x="12359" y="10778"/>
                  <a:pt x="12371" y="10778"/>
                </a:cubicBezTo>
                <a:close/>
                <a:moveTo>
                  <a:pt x="10116" y="10771"/>
                </a:moveTo>
                <a:cubicBezTo>
                  <a:pt x="10109" y="10786"/>
                  <a:pt x="10112" y="10789"/>
                  <a:pt x="10112" y="10799"/>
                </a:cubicBezTo>
                <a:lnTo>
                  <a:pt x="10112" y="10799"/>
                </a:lnTo>
                <a:lnTo>
                  <a:pt x="10116" y="10771"/>
                </a:lnTo>
                <a:close/>
                <a:moveTo>
                  <a:pt x="12002" y="10766"/>
                </a:moveTo>
                <a:cubicBezTo>
                  <a:pt x="12002" y="10778"/>
                  <a:pt x="12002" y="10790"/>
                  <a:pt x="12002" y="10790"/>
                </a:cubicBezTo>
                <a:cubicBezTo>
                  <a:pt x="12002" y="10802"/>
                  <a:pt x="12002" y="10802"/>
                  <a:pt x="11990" y="10802"/>
                </a:cubicBezTo>
                <a:cubicBezTo>
                  <a:pt x="11990" y="10797"/>
                  <a:pt x="11991" y="10793"/>
                  <a:pt x="11993" y="10789"/>
                </a:cubicBezTo>
                <a:lnTo>
                  <a:pt x="11993" y="10789"/>
                </a:lnTo>
                <a:cubicBezTo>
                  <a:pt x="11992" y="10790"/>
                  <a:pt x="11991" y="10790"/>
                  <a:pt x="11990" y="10790"/>
                </a:cubicBezTo>
                <a:lnTo>
                  <a:pt x="11990" y="10790"/>
                </a:lnTo>
                <a:cubicBezTo>
                  <a:pt x="11990" y="10778"/>
                  <a:pt x="11990" y="10778"/>
                  <a:pt x="12002" y="10766"/>
                </a:cubicBezTo>
                <a:close/>
                <a:moveTo>
                  <a:pt x="12085" y="10730"/>
                </a:moveTo>
                <a:cubicBezTo>
                  <a:pt x="12097" y="10742"/>
                  <a:pt x="12097" y="10742"/>
                  <a:pt x="12097" y="10742"/>
                </a:cubicBezTo>
                <a:cubicBezTo>
                  <a:pt x="12097" y="10754"/>
                  <a:pt x="12097" y="10754"/>
                  <a:pt x="12097" y="10754"/>
                </a:cubicBezTo>
                <a:cubicBezTo>
                  <a:pt x="12109" y="10754"/>
                  <a:pt x="12109" y="10754"/>
                  <a:pt x="12109" y="10766"/>
                </a:cubicBezTo>
                <a:cubicBezTo>
                  <a:pt x="12097" y="10778"/>
                  <a:pt x="12097" y="10790"/>
                  <a:pt x="12085" y="10802"/>
                </a:cubicBezTo>
                <a:lnTo>
                  <a:pt x="12073" y="10778"/>
                </a:lnTo>
                <a:cubicBezTo>
                  <a:pt x="12073" y="10754"/>
                  <a:pt x="12085" y="10742"/>
                  <a:pt x="12085" y="10730"/>
                </a:cubicBezTo>
                <a:close/>
                <a:moveTo>
                  <a:pt x="12359" y="10767"/>
                </a:moveTo>
                <a:cubicBezTo>
                  <a:pt x="12358" y="10779"/>
                  <a:pt x="12347" y="10790"/>
                  <a:pt x="12347" y="10802"/>
                </a:cubicBezTo>
                <a:cubicBezTo>
                  <a:pt x="12347" y="10802"/>
                  <a:pt x="12347" y="10802"/>
                  <a:pt x="12347" y="10790"/>
                </a:cubicBezTo>
                <a:lnTo>
                  <a:pt x="12347" y="10778"/>
                </a:lnTo>
                <a:cubicBezTo>
                  <a:pt x="12353" y="10772"/>
                  <a:pt x="12356" y="10769"/>
                  <a:pt x="12359" y="10767"/>
                </a:cubicBezTo>
                <a:close/>
                <a:moveTo>
                  <a:pt x="12228" y="10742"/>
                </a:moveTo>
                <a:cubicBezTo>
                  <a:pt x="12240" y="10754"/>
                  <a:pt x="12240" y="10766"/>
                  <a:pt x="12252" y="10766"/>
                </a:cubicBezTo>
                <a:lnTo>
                  <a:pt x="12252" y="10778"/>
                </a:lnTo>
                <a:cubicBezTo>
                  <a:pt x="12252" y="10778"/>
                  <a:pt x="12240" y="10766"/>
                  <a:pt x="12228" y="10754"/>
                </a:cubicBezTo>
                <a:lnTo>
                  <a:pt x="12228" y="10754"/>
                </a:lnTo>
                <a:cubicBezTo>
                  <a:pt x="12240" y="10766"/>
                  <a:pt x="12240" y="10778"/>
                  <a:pt x="12252" y="10790"/>
                </a:cubicBezTo>
                <a:cubicBezTo>
                  <a:pt x="12252" y="10790"/>
                  <a:pt x="12252" y="10790"/>
                  <a:pt x="12252" y="10802"/>
                </a:cubicBezTo>
                <a:lnTo>
                  <a:pt x="12240" y="10802"/>
                </a:lnTo>
                <a:cubicBezTo>
                  <a:pt x="12240" y="10802"/>
                  <a:pt x="12240" y="10813"/>
                  <a:pt x="12240" y="10813"/>
                </a:cubicBezTo>
                <a:cubicBezTo>
                  <a:pt x="12232" y="10813"/>
                  <a:pt x="12224" y="10803"/>
                  <a:pt x="12216" y="10803"/>
                </a:cubicBezTo>
                <a:cubicBezTo>
                  <a:pt x="12212" y="10803"/>
                  <a:pt x="12208" y="10806"/>
                  <a:pt x="12204" y="10813"/>
                </a:cubicBezTo>
                <a:cubicBezTo>
                  <a:pt x="12204" y="10802"/>
                  <a:pt x="12204" y="10790"/>
                  <a:pt x="12204" y="10790"/>
                </a:cubicBezTo>
                <a:cubicBezTo>
                  <a:pt x="12216" y="10778"/>
                  <a:pt x="12216" y="10766"/>
                  <a:pt x="12216" y="10766"/>
                </a:cubicBezTo>
                <a:lnTo>
                  <a:pt x="12228" y="10754"/>
                </a:lnTo>
                <a:cubicBezTo>
                  <a:pt x="12228" y="10754"/>
                  <a:pt x="12228" y="10754"/>
                  <a:pt x="12228" y="10742"/>
                </a:cubicBezTo>
                <a:close/>
                <a:moveTo>
                  <a:pt x="9875" y="10806"/>
                </a:moveTo>
                <a:cubicBezTo>
                  <a:pt x="9872" y="10807"/>
                  <a:pt x="9867" y="10812"/>
                  <a:pt x="9859" y="10825"/>
                </a:cubicBezTo>
                <a:cubicBezTo>
                  <a:pt x="9864" y="10820"/>
                  <a:pt x="9870" y="10814"/>
                  <a:pt x="9875" y="10806"/>
                </a:cubicBezTo>
                <a:close/>
                <a:moveTo>
                  <a:pt x="10112" y="10799"/>
                </a:moveTo>
                <a:lnTo>
                  <a:pt x="10109" y="10825"/>
                </a:lnTo>
                <a:cubicBezTo>
                  <a:pt x="10112" y="10813"/>
                  <a:pt x="10112" y="10805"/>
                  <a:pt x="10112" y="10799"/>
                </a:cubicBezTo>
                <a:close/>
                <a:moveTo>
                  <a:pt x="12406" y="10778"/>
                </a:moveTo>
                <a:cubicBezTo>
                  <a:pt x="12406" y="10778"/>
                  <a:pt x="12395" y="10790"/>
                  <a:pt x="12395" y="10790"/>
                </a:cubicBezTo>
                <a:cubicBezTo>
                  <a:pt x="12395" y="10790"/>
                  <a:pt x="12395" y="10802"/>
                  <a:pt x="12395" y="10802"/>
                </a:cubicBezTo>
                <a:lnTo>
                  <a:pt x="12383" y="10825"/>
                </a:lnTo>
                <a:cubicBezTo>
                  <a:pt x="12371" y="10813"/>
                  <a:pt x="12371" y="10813"/>
                  <a:pt x="12359" y="10813"/>
                </a:cubicBezTo>
                <a:cubicBezTo>
                  <a:pt x="12371" y="10802"/>
                  <a:pt x="12371" y="10802"/>
                  <a:pt x="12371" y="10790"/>
                </a:cubicBezTo>
                <a:lnTo>
                  <a:pt x="12383" y="10790"/>
                </a:lnTo>
                <a:lnTo>
                  <a:pt x="12406" y="10778"/>
                </a:lnTo>
                <a:close/>
                <a:moveTo>
                  <a:pt x="12454" y="10790"/>
                </a:moveTo>
                <a:lnTo>
                  <a:pt x="12442" y="10825"/>
                </a:lnTo>
                <a:cubicBezTo>
                  <a:pt x="12454" y="10813"/>
                  <a:pt x="12454" y="10790"/>
                  <a:pt x="12454" y="10790"/>
                </a:cubicBezTo>
                <a:close/>
                <a:moveTo>
                  <a:pt x="13347" y="10837"/>
                </a:moveTo>
                <a:cubicBezTo>
                  <a:pt x="13346" y="10841"/>
                  <a:pt x="13345" y="10845"/>
                  <a:pt x="13344" y="10849"/>
                </a:cubicBezTo>
                <a:lnTo>
                  <a:pt x="13344" y="10849"/>
                </a:lnTo>
                <a:cubicBezTo>
                  <a:pt x="13349" y="10846"/>
                  <a:pt x="13354" y="10842"/>
                  <a:pt x="13359" y="10837"/>
                </a:cubicBezTo>
                <a:close/>
                <a:moveTo>
                  <a:pt x="12454" y="10766"/>
                </a:moveTo>
                <a:cubicBezTo>
                  <a:pt x="12454" y="10778"/>
                  <a:pt x="12466" y="10778"/>
                  <a:pt x="12466" y="10778"/>
                </a:cubicBezTo>
                <a:lnTo>
                  <a:pt x="12454" y="10778"/>
                </a:lnTo>
                <a:cubicBezTo>
                  <a:pt x="12478" y="10790"/>
                  <a:pt x="12502" y="10813"/>
                  <a:pt x="12549" y="10837"/>
                </a:cubicBezTo>
                <a:lnTo>
                  <a:pt x="12537" y="10837"/>
                </a:lnTo>
                <a:cubicBezTo>
                  <a:pt x="12502" y="10817"/>
                  <a:pt x="12484" y="10810"/>
                  <a:pt x="12477" y="10810"/>
                </a:cubicBezTo>
                <a:cubicBezTo>
                  <a:pt x="12468" y="10810"/>
                  <a:pt x="12481" y="10824"/>
                  <a:pt x="12502" y="10837"/>
                </a:cubicBezTo>
                <a:cubicBezTo>
                  <a:pt x="12502" y="10837"/>
                  <a:pt x="12502" y="10849"/>
                  <a:pt x="12514" y="10849"/>
                </a:cubicBezTo>
                <a:cubicBezTo>
                  <a:pt x="12502" y="10849"/>
                  <a:pt x="12502" y="10861"/>
                  <a:pt x="12502" y="10861"/>
                </a:cubicBezTo>
                <a:cubicBezTo>
                  <a:pt x="12490" y="10849"/>
                  <a:pt x="12466" y="10837"/>
                  <a:pt x="12442" y="10825"/>
                </a:cubicBezTo>
                <a:cubicBezTo>
                  <a:pt x="12430" y="10813"/>
                  <a:pt x="12430" y="10813"/>
                  <a:pt x="12430" y="10813"/>
                </a:cubicBezTo>
                <a:cubicBezTo>
                  <a:pt x="12430" y="10802"/>
                  <a:pt x="12430" y="10802"/>
                  <a:pt x="12430" y="10790"/>
                </a:cubicBezTo>
                <a:cubicBezTo>
                  <a:pt x="12430" y="10790"/>
                  <a:pt x="12433" y="10793"/>
                  <a:pt x="12438" y="10793"/>
                </a:cubicBezTo>
                <a:cubicBezTo>
                  <a:pt x="12442" y="10793"/>
                  <a:pt x="12448" y="10790"/>
                  <a:pt x="12454" y="10778"/>
                </a:cubicBezTo>
                <a:cubicBezTo>
                  <a:pt x="12454" y="10766"/>
                  <a:pt x="12454" y="10766"/>
                  <a:pt x="12454" y="10766"/>
                </a:cubicBezTo>
                <a:close/>
                <a:moveTo>
                  <a:pt x="12597" y="10861"/>
                </a:moveTo>
                <a:lnTo>
                  <a:pt x="12597" y="10861"/>
                </a:lnTo>
                <a:cubicBezTo>
                  <a:pt x="12609" y="10873"/>
                  <a:pt x="12609" y="10873"/>
                  <a:pt x="12609" y="10873"/>
                </a:cubicBezTo>
                <a:cubicBezTo>
                  <a:pt x="12609" y="10873"/>
                  <a:pt x="12597" y="10873"/>
                  <a:pt x="12597" y="10861"/>
                </a:cubicBezTo>
                <a:close/>
                <a:moveTo>
                  <a:pt x="12454" y="10861"/>
                </a:moveTo>
                <a:cubicBezTo>
                  <a:pt x="12454" y="10873"/>
                  <a:pt x="12466" y="10873"/>
                  <a:pt x="12478" y="10885"/>
                </a:cubicBezTo>
                <a:cubicBezTo>
                  <a:pt x="12473" y="10880"/>
                  <a:pt x="12469" y="10876"/>
                  <a:pt x="12466" y="10873"/>
                </a:cubicBezTo>
                <a:cubicBezTo>
                  <a:pt x="12454" y="10861"/>
                  <a:pt x="12454" y="10861"/>
                  <a:pt x="12454" y="10861"/>
                </a:cubicBezTo>
                <a:close/>
                <a:moveTo>
                  <a:pt x="12478" y="10885"/>
                </a:moveTo>
                <a:cubicBezTo>
                  <a:pt x="12478" y="10885"/>
                  <a:pt x="12478" y="10885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close/>
                <a:moveTo>
                  <a:pt x="12478" y="10885"/>
                </a:moveTo>
                <a:cubicBezTo>
                  <a:pt x="12478" y="10897"/>
                  <a:pt x="12490" y="10897"/>
                  <a:pt x="12490" y="10897"/>
                </a:cubicBezTo>
                <a:cubicBezTo>
                  <a:pt x="12485" y="10892"/>
                  <a:pt x="12481" y="10888"/>
                  <a:pt x="12478" y="10885"/>
                </a:cubicBezTo>
                <a:close/>
                <a:moveTo>
                  <a:pt x="12442" y="10837"/>
                </a:moveTo>
                <a:cubicBezTo>
                  <a:pt x="12454" y="10849"/>
                  <a:pt x="12466" y="10861"/>
                  <a:pt x="12478" y="10873"/>
                </a:cubicBezTo>
                <a:cubicBezTo>
                  <a:pt x="12490" y="10873"/>
                  <a:pt x="12490" y="10885"/>
                  <a:pt x="12502" y="10885"/>
                </a:cubicBezTo>
                <a:cubicBezTo>
                  <a:pt x="12502" y="10885"/>
                  <a:pt x="12502" y="10897"/>
                  <a:pt x="12490" y="10897"/>
                </a:cubicBezTo>
                <a:cubicBezTo>
                  <a:pt x="12490" y="10909"/>
                  <a:pt x="12490" y="10909"/>
                  <a:pt x="12490" y="10909"/>
                </a:cubicBezTo>
                <a:cubicBezTo>
                  <a:pt x="12490" y="10909"/>
                  <a:pt x="12478" y="10897"/>
                  <a:pt x="12478" y="10897"/>
                </a:cubicBezTo>
                <a:cubicBezTo>
                  <a:pt x="12478" y="10897"/>
                  <a:pt x="12478" y="10897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lnTo>
                  <a:pt x="12478" y="10885"/>
                </a:lnTo>
                <a:cubicBezTo>
                  <a:pt x="12478" y="10885"/>
                  <a:pt x="12478" y="10897"/>
                  <a:pt x="12466" y="10897"/>
                </a:cubicBezTo>
                <a:cubicBezTo>
                  <a:pt x="12466" y="10897"/>
                  <a:pt x="12466" y="10885"/>
                  <a:pt x="12466" y="10885"/>
                </a:cubicBezTo>
                <a:lnTo>
                  <a:pt x="12454" y="10885"/>
                </a:lnTo>
                <a:cubicBezTo>
                  <a:pt x="12454" y="10873"/>
                  <a:pt x="12454" y="10873"/>
                  <a:pt x="12454" y="10861"/>
                </a:cubicBezTo>
                <a:cubicBezTo>
                  <a:pt x="12442" y="10849"/>
                  <a:pt x="12442" y="10837"/>
                  <a:pt x="12442" y="10837"/>
                </a:cubicBezTo>
                <a:close/>
                <a:moveTo>
                  <a:pt x="13228" y="10814"/>
                </a:moveTo>
                <a:cubicBezTo>
                  <a:pt x="13184" y="10854"/>
                  <a:pt x="13138" y="10901"/>
                  <a:pt x="13097" y="10909"/>
                </a:cubicBezTo>
                <a:cubicBezTo>
                  <a:pt x="13133" y="10885"/>
                  <a:pt x="13180" y="10849"/>
                  <a:pt x="13192" y="10837"/>
                </a:cubicBezTo>
                <a:lnTo>
                  <a:pt x="13192" y="10837"/>
                </a:lnTo>
                <a:cubicBezTo>
                  <a:pt x="13192" y="10837"/>
                  <a:pt x="13182" y="10843"/>
                  <a:pt x="13175" y="10843"/>
                </a:cubicBezTo>
                <a:cubicBezTo>
                  <a:pt x="13171" y="10843"/>
                  <a:pt x="13168" y="10841"/>
                  <a:pt x="13168" y="10837"/>
                </a:cubicBezTo>
                <a:lnTo>
                  <a:pt x="13228" y="10814"/>
                </a:lnTo>
                <a:close/>
                <a:moveTo>
                  <a:pt x="12323" y="10861"/>
                </a:moveTo>
                <a:cubicBezTo>
                  <a:pt x="12323" y="10861"/>
                  <a:pt x="12335" y="10873"/>
                  <a:pt x="12335" y="10873"/>
                </a:cubicBezTo>
                <a:cubicBezTo>
                  <a:pt x="12347" y="10885"/>
                  <a:pt x="12347" y="10885"/>
                  <a:pt x="12347" y="10897"/>
                </a:cubicBezTo>
                <a:cubicBezTo>
                  <a:pt x="12347" y="10897"/>
                  <a:pt x="12347" y="10897"/>
                  <a:pt x="12335" y="10909"/>
                </a:cubicBezTo>
                <a:cubicBezTo>
                  <a:pt x="12335" y="10909"/>
                  <a:pt x="12330" y="10914"/>
                  <a:pt x="12326" y="10914"/>
                </a:cubicBezTo>
                <a:cubicBezTo>
                  <a:pt x="12324" y="10914"/>
                  <a:pt x="12323" y="10913"/>
                  <a:pt x="12323" y="10909"/>
                </a:cubicBezTo>
                <a:cubicBezTo>
                  <a:pt x="12323" y="10909"/>
                  <a:pt x="12311" y="10909"/>
                  <a:pt x="12311" y="10897"/>
                </a:cubicBezTo>
                <a:lnTo>
                  <a:pt x="12323" y="10885"/>
                </a:lnTo>
                <a:lnTo>
                  <a:pt x="12323" y="10873"/>
                </a:lnTo>
                <a:lnTo>
                  <a:pt x="12323" y="10861"/>
                </a:lnTo>
                <a:close/>
                <a:moveTo>
                  <a:pt x="13442" y="10885"/>
                </a:moveTo>
                <a:lnTo>
                  <a:pt x="13442" y="10885"/>
                </a:lnTo>
                <a:cubicBezTo>
                  <a:pt x="13442" y="10885"/>
                  <a:pt x="13418" y="10904"/>
                  <a:pt x="13394" y="10925"/>
                </a:cubicBezTo>
                <a:lnTo>
                  <a:pt x="13394" y="10925"/>
                </a:lnTo>
                <a:cubicBezTo>
                  <a:pt x="13399" y="10922"/>
                  <a:pt x="13403" y="10921"/>
                  <a:pt x="13407" y="10921"/>
                </a:cubicBezTo>
                <a:cubicBezTo>
                  <a:pt x="13418" y="10909"/>
                  <a:pt x="13430" y="10897"/>
                  <a:pt x="13442" y="10885"/>
                </a:cubicBezTo>
                <a:close/>
                <a:moveTo>
                  <a:pt x="13187" y="10940"/>
                </a:moveTo>
                <a:cubicBezTo>
                  <a:pt x="13190" y="10940"/>
                  <a:pt x="13192" y="10941"/>
                  <a:pt x="13192" y="10944"/>
                </a:cubicBezTo>
                <a:cubicBezTo>
                  <a:pt x="13180" y="10944"/>
                  <a:pt x="13168" y="10956"/>
                  <a:pt x="13157" y="10968"/>
                </a:cubicBezTo>
                <a:cubicBezTo>
                  <a:pt x="13157" y="10956"/>
                  <a:pt x="13157" y="10956"/>
                  <a:pt x="13145" y="10956"/>
                </a:cubicBezTo>
                <a:cubicBezTo>
                  <a:pt x="13161" y="10948"/>
                  <a:pt x="13178" y="10940"/>
                  <a:pt x="13187" y="10940"/>
                </a:cubicBezTo>
                <a:close/>
                <a:moveTo>
                  <a:pt x="13207" y="10966"/>
                </a:moveTo>
                <a:cubicBezTo>
                  <a:pt x="13210" y="10966"/>
                  <a:pt x="13209" y="10970"/>
                  <a:pt x="13204" y="10980"/>
                </a:cubicBezTo>
                <a:lnTo>
                  <a:pt x="13192" y="10992"/>
                </a:lnTo>
                <a:cubicBezTo>
                  <a:pt x="13204" y="10992"/>
                  <a:pt x="13228" y="10980"/>
                  <a:pt x="13228" y="10980"/>
                </a:cubicBezTo>
                <a:lnTo>
                  <a:pt x="13228" y="10980"/>
                </a:lnTo>
                <a:cubicBezTo>
                  <a:pt x="13216" y="10992"/>
                  <a:pt x="13216" y="11004"/>
                  <a:pt x="13204" y="11004"/>
                </a:cubicBezTo>
                <a:cubicBezTo>
                  <a:pt x="13204" y="11004"/>
                  <a:pt x="13192" y="11004"/>
                  <a:pt x="13192" y="10992"/>
                </a:cubicBezTo>
                <a:cubicBezTo>
                  <a:pt x="13180" y="10992"/>
                  <a:pt x="13180" y="10980"/>
                  <a:pt x="13180" y="10980"/>
                </a:cubicBezTo>
                <a:cubicBezTo>
                  <a:pt x="13194" y="10973"/>
                  <a:pt x="13204" y="10966"/>
                  <a:pt x="13207" y="10966"/>
                </a:cubicBezTo>
                <a:close/>
                <a:moveTo>
                  <a:pt x="13240" y="11004"/>
                </a:moveTo>
                <a:cubicBezTo>
                  <a:pt x="13243" y="11004"/>
                  <a:pt x="13240" y="11010"/>
                  <a:pt x="13228" y="11028"/>
                </a:cubicBezTo>
                <a:cubicBezTo>
                  <a:pt x="13216" y="11016"/>
                  <a:pt x="13216" y="11016"/>
                  <a:pt x="13216" y="11016"/>
                </a:cubicBezTo>
                <a:cubicBezTo>
                  <a:pt x="13228" y="11010"/>
                  <a:pt x="13237" y="11004"/>
                  <a:pt x="13240" y="11004"/>
                </a:cubicBezTo>
                <a:close/>
                <a:moveTo>
                  <a:pt x="13204" y="11028"/>
                </a:moveTo>
                <a:cubicBezTo>
                  <a:pt x="13192" y="11028"/>
                  <a:pt x="13192" y="11028"/>
                  <a:pt x="13192" y="11040"/>
                </a:cubicBezTo>
                <a:cubicBezTo>
                  <a:pt x="13180" y="11040"/>
                  <a:pt x="13180" y="11052"/>
                  <a:pt x="13168" y="11052"/>
                </a:cubicBezTo>
                <a:cubicBezTo>
                  <a:pt x="13168" y="11052"/>
                  <a:pt x="13168" y="11040"/>
                  <a:pt x="13157" y="11040"/>
                </a:cubicBezTo>
                <a:cubicBezTo>
                  <a:pt x="13157" y="11028"/>
                  <a:pt x="13157" y="11028"/>
                  <a:pt x="13168" y="11028"/>
                </a:cubicBezTo>
                <a:cubicBezTo>
                  <a:pt x="13168" y="11028"/>
                  <a:pt x="13168" y="11028"/>
                  <a:pt x="13157" y="11040"/>
                </a:cubicBezTo>
                <a:cubicBezTo>
                  <a:pt x="13168" y="11040"/>
                  <a:pt x="13168" y="11028"/>
                  <a:pt x="13180" y="11028"/>
                </a:cubicBezTo>
                <a:close/>
                <a:moveTo>
                  <a:pt x="13478" y="11075"/>
                </a:moveTo>
                <a:cubicBezTo>
                  <a:pt x="13478" y="11076"/>
                  <a:pt x="13477" y="11076"/>
                  <a:pt x="13477" y="11077"/>
                </a:cubicBezTo>
                <a:lnTo>
                  <a:pt x="13477" y="11077"/>
                </a:lnTo>
                <a:cubicBezTo>
                  <a:pt x="13481" y="11076"/>
                  <a:pt x="13485" y="11075"/>
                  <a:pt x="13490" y="11075"/>
                </a:cubicBezTo>
                <a:close/>
                <a:moveTo>
                  <a:pt x="13764" y="11075"/>
                </a:moveTo>
                <a:cubicBezTo>
                  <a:pt x="13762" y="11077"/>
                  <a:pt x="13762" y="11077"/>
                  <a:pt x="13762" y="11077"/>
                </a:cubicBezTo>
                <a:cubicBezTo>
                  <a:pt x="13762" y="11077"/>
                  <a:pt x="13763" y="11077"/>
                  <a:pt x="13764" y="11076"/>
                </a:cubicBezTo>
                <a:lnTo>
                  <a:pt x="13764" y="11076"/>
                </a:lnTo>
                <a:cubicBezTo>
                  <a:pt x="13764" y="11076"/>
                  <a:pt x="13764" y="11075"/>
                  <a:pt x="13764" y="11075"/>
                </a:cubicBezTo>
                <a:close/>
                <a:moveTo>
                  <a:pt x="13299" y="11064"/>
                </a:moveTo>
                <a:cubicBezTo>
                  <a:pt x="13264" y="11087"/>
                  <a:pt x="13240" y="11099"/>
                  <a:pt x="13240" y="11111"/>
                </a:cubicBezTo>
                <a:cubicBezTo>
                  <a:pt x="13240" y="11099"/>
                  <a:pt x="13228" y="11099"/>
                  <a:pt x="13228" y="11099"/>
                </a:cubicBezTo>
                <a:cubicBezTo>
                  <a:pt x="13228" y="11099"/>
                  <a:pt x="13228" y="11099"/>
                  <a:pt x="13216" y="11087"/>
                </a:cubicBezTo>
                <a:lnTo>
                  <a:pt x="13204" y="11087"/>
                </a:lnTo>
                <a:cubicBezTo>
                  <a:pt x="13216" y="11075"/>
                  <a:pt x="13216" y="11075"/>
                  <a:pt x="13216" y="11075"/>
                </a:cubicBezTo>
                <a:cubicBezTo>
                  <a:pt x="13216" y="11075"/>
                  <a:pt x="13216" y="11087"/>
                  <a:pt x="13216" y="11087"/>
                </a:cubicBezTo>
                <a:lnTo>
                  <a:pt x="13228" y="11075"/>
                </a:lnTo>
                <a:cubicBezTo>
                  <a:pt x="13231" y="11074"/>
                  <a:pt x="13233" y="11073"/>
                  <a:pt x="13235" y="11073"/>
                </a:cubicBezTo>
                <a:cubicBezTo>
                  <a:pt x="13242" y="11073"/>
                  <a:pt x="13241" y="11085"/>
                  <a:pt x="13253" y="11085"/>
                </a:cubicBezTo>
                <a:cubicBezTo>
                  <a:pt x="13261" y="11085"/>
                  <a:pt x="13274" y="11080"/>
                  <a:pt x="13299" y="11064"/>
                </a:cubicBezTo>
                <a:close/>
                <a:moveTo>
                  <a:pt x="14085" y="11099"/>
                </a:moveTo>
                <a:cubicBezTo>
                  <a:pt x="14049" y="11127"/>
                  <a:pt x="14015" y="11153"/>
                  <a:pt x="13990" y="11159"/>
                </a:cubicBezTo>
                <a:cubicBezTo>
                  <a:pt x="14013" y="11135"/>
                  <a:pt x="14071" y="11101"/>
                  <a:pt x="14085" y="11099"/>
                </a:cubicBezTo>
                <a:close/>
                <a:moveTo>
                  <a:pt x="11678" y="11236"/>
                </a:moveTo>
                <a:lnTo>
                  <a:pt x="11678" y="11236"/>
                </a:lnTo>
                <a:cubicBezTo>
                  <a:pt x="11675" y="11237"/>
                  <a:pt x="11672" y="11239"/>
                  <a:pt x="11668" y="11242"/>
                </a:cubicBezTo>
                <a:cubicBezTo>
                  <a:pt x="11674" y="11242"/>
                  <a:pt x="11677" y="11240"/>
                  <a:pt x="11678" y="11236"/>
                </a:cubicBezTo>
                <a:close/>
                <a:moveTo>
                  <a:pt x="14288" y="11218"/>
                </a:moveTo>
                <a:lnTo>
                  <a:pt x="14288" y="11218"/>
                </a:lnTo>
                <a:cubicBezTo>
                  <a:pt x="14264" y="11242"/>
                  <a:pt x="14252" y="11242"/>
                  <a:pt x="14252" y="11242"/>
                </a:cubicBezTo>
                <a:cubicBezTo>
                  <a:pt x="14276" y="11230"/>
                  <a:pt x="14287" y="11218"/>
                  <a:pt x="14288" y="11218"/>
                </a:cubicBezTo>
                <a:close/>
                <a:moveTo>
                  <a:pt x="13442" y="11171"/>
                </a:moveTo>
                <a:cubicBezTo>
                  <a:pt x="13442" y="11183"/>
                  <a:pt x="13430" y="11183"/>
                  <a:pt x="13430" y="11194"/>
                </a:cubicBezTo>
                <a:cubicBezTo>
                  <a:pt x="13418" y="11194"/>
                  <a:pt x="13407" y="11206"/>
                  <a:pt x="13407" y="11206"/>
                </a:cubicBezTo>
                <a:cubicBezTo>
                  <a:pt x="13395" y="11218"/>
                  <a:pt x="13395" y="11218"/>
                  <a:pt x="13383" y="11218"/>
                </a:cubicBezTo>
                <a:cubicBezTo>
                  <a:pt x="13383" y="11225"/>
                  <a:pt x="13383" y="11230"/>
                  <a:pt x="13383" y="11230"/>
                </a:cubicBezTo>
                <a:lnTo>
                  <a:pt x="13371" y="11230"/>
                </a:lnTo>
                <a:cubicBezTo>
                  <a:pt x="13371" y="11242"/>
                  <a:pt x="13371" y="11254"/>
                  <a:pt x="13371" y="11254"/>
                </a:cubicBezTo>
                <a:cubicBezTo>
                  <a:pt x="13359" y="11242"/>
                  <a:pt x="13347" y="11242"/>
                  <a:pt x="13335" y="11230"/>
                </a:cubicBezTo>
                <a:cubicBezTo>
                  <a:pt x="13371" y="11206"/>
                  <a:pt x="13407" y="11183"/>
                  <a:pt x="13442" y="11171"/>
                </a:cubicBezTo>
                <a:close/>
                <a:moveTo>
                  <a:pt x="12015" y="11246"/>
                </a:moveTo>
                <a:cubicBezTo>
                  <a:pt x="12018" y="11246"/>
                  <a:pt x="12021" y="11249"/>
                  <a:pt x="12025" y="11254"/>
                </a:cubicBezTo>
                <a:cubicBezTo>
                  <a:pt x="12025" y="11254"/>
                  <a:pt x="12025" y="11266"/>
                  <a:pt x="12025" y="11290"/>
                </a:cubicBezTo>
                <a:lnTo>
                  <a:pt x="12002" y="11266"/>
                </a:lnTo>
                <a:cubicBezTo>
                  <a:pt x="12009" y="11252"/>
                  <a:pt x="12011" y="11246"/>
                  <a:pt x="12015" y="11246"/>
                </a:cubicBezTo>
                <a:close/>
                <a:moveTo>
                  <a:pt x="12025" y="11302"/>
                </a:moveTo>
                <a:cubicBezTo>
                  <a:pt x="12025" y="11314"/>
                  <a:pt x="12025" y="11314"/>
                  <a:pt x="12037" y="11314"/>
                </a:cubicBezTo>
                <a:lnTo>
                  <a:pt x="12025" y="11302"/>
                </a:lnTo>
                <a:close/>
                <a:moveTo>
                  <a:pt x="13502" y="11385"/>
                </a:moveTo>
                <a:lnTo>
                  <a:pt x="13514" y="11397"/>
                </a:lnTo>
                <a:cubicBezTo>
                  <a:pt x="13514" y="11385"/>
                  <a:pt x="13514" y="11385"/>
                  <a:pt x="13502" y="11385"/>
                </a:cubicBezTo>
                <a:close/>
                <a:moveTo>
                  <a:pt x="13823" y="11373"/>
                </a:moveTo>
                <a:cubicBezTo>
                  <a:pt x="13818" y="11383"/>
                  <a:pt x="13814" y="11390"/>
                  <a:pt x="13810" y="11397"/>
                </a:cubicBezTo>
                <a:lnTo>
                  <a:pt x="13810" y="11397"/>
                </a:lnTo>
                <a:cubicBezTo>
                  <a:pt x="13813" y="11387"/>
                  <a:pt x="13816" y="11380"/>
                  <a:pt x="13823" y="11373"/>
                </a:cubicBezTo>
                <a:close/>
                <a:moveTo>
                  <a:pt x="13478" y="11445"/>
                </a:moveTo>
                <a:cubicBezTo>
                  <a:pt x="13478" y="11456"/>
                  <a:pt x="13466" y="11456"/>
                  <a:pt x="13466" y="11456"/>
                </a:cubicBezTo>
                <a:cubicBezTo>
                  <a:pt x="13466" y="11456"/>
                  <a:pt x="13466" y="11456"/>
                  <a:pt x="13478" y="11445"/>
                </a:cubicBezTo>
                <a:close/>
                <a:moveTo>
                  <a:pt x="13590" y="11453"/>
                </a:moveTo>
                <a:cubicBezTo>
                  <a:pt x="13592" y="11453"/>
                  <a:pt x="13595" y="11454"/>
                  <a:pt x="13597" y="11456"/>
                </a:cubicBezTo>
                <a:cubicBezTo>
                  <a:pt x="13561" y="11480"/>
                  <a:pt x="13561" y="11528"/>
                  <a:pt x="13561" y="11564"/>
                </a:cubicBezTo>
                <a:cubicBezTo>
                  <a:pt x="13549" y="11564"/>
                  <a:pt x="13538" y="11552"/>
                  <a:pt x="13538" y="11552"/>
                </a:cubicBezTo>
                <a:cubicBezTo>
                  <a:pt x="13538" y="11528"/>
                  <a:pt x="13538" y="11540"/>
                  <a:pt x="13549" y="11504"/>
                </a:cubicBezTo>
                <a:cubicBezTo>
                  <a:pt x="13559" y="11475"/>
                  <a:pt x="13577" y="11453"/>
                  <a:pt x="13590" y="11453"/>
                </a:cubicBezTo>
                <a:close/>
                <a:moveTo>
                  <a:pt x="14240" y="11611"/>
                </a:moveTo>
                <a:lnTo>
                  <a:pt x="14235" y="11616"/>
                </a:lnTo>
                <a:lnTo>
                  <a:pt x="14235" y="11616"/>
                </a:lnTo>
                <a:cubicBezTo>
                  <a:pt x="14241" y="11613"/>
                  <a:pt x="14243" y="11611"/>
                  <a:pt x="14240" y="11611"/>
                </a:cubicBezTo>
                <a:close/>
                <a:moveTo>
                  <a:pt x="14193" y="11611"/>
                </a:moveTo>
                <a:cubicBezTo>
                  <a:pt x="14190" y="11613"/>
                  <a:pt x="14187" y="11614"/>
                  <a:pt x="14184" y="11616"/>
                </a:cubicBezTo>
                <a:lnTo>
                  <a:pt x="14184" y="11616"/>
                </a:lnTo>
                <a:cubicBezTo>
                  <a:pt x="14190" y="11615"/>
                  <a:pt x="14197" y="11613"/>
                  <a:pt x="14204" y="11611"/>
                </a:cubicBezTo>
                <a:close/>
                <a:moveTo>
                  <a:pt x="14085" y="11611"/>
                </a:moveTo>
                <a:lnTo>
                  <a:pt x="14085" y="11623"/>
                </a:lnTo>
                <a:cubicBezTo>
                  <a:pt x="14085" y="11623"/>
                  <a:pt x="14097" y="11623"/>
                  <a:pt x="14097" y="11611"/>
                </a:cubicBezTo>
                <a:close/>
                <a:moveTo>
                  <a:pt x="14235" y="11616"/>
                </a:moveTo>
                <a:lnTo>
                  <a:pt x="14235" y="11616"/>
                </a:lnTo>
                <a:cubicBezTo>
                  <a:pt x="14221" y="11623"/>
                  <a:pt x="14186" y="11635"/>
                  <a:pt x="14169" y="11635"/>
                </a:cubicBezTo>
                <a:cubicBezTo>
                  <a:pt x="14162" y="11637"/>
                  <a:pt x="14158" y="11637"/>
                  <a:pt x="14155" y="11637"/>
                </a:cubicBezTo>
                <a:cubicBezTo>
                  <a:pt x="14146" y="11637"/>
                  <a:pt x="14164" y="11627"/>
                  <a:pt x="14184" y="11616"/>
                </a:cubicBezTo>
                <a:lnTo>
                  <a:pt x="14184" y="11616"/>
                </a:lnTo>
                <a:cubicBezTo>
                  <a:pt x="14149" y="11623"/>
                  <a:pt x="14129" y="11625"/>
                  <a:pt x="14109" y="11635"/>
                </a:cubicBezTo>
                <a:cubicBezTo>
                  <a:pt x="14121" y="11635"/>
                  <a:pt x="14133" y="11638"/>
                  <a:pt x="14151" y="11638"/>
                </a:cubicBezTo>
                <a:cubicBezTo>
                  <a:pt x="14169" y="11638"/>
                  <a:pt x="14192" y="11635"/>
                  <a:pt x="14228" y="11623"/>
                </a:cubicBezTo>
                <a:lnTo>
                  <a:pt x="14235" y="11616"/>
                </a:lnTo>
                <a:close/>
                <a:moveTo>
                  <a:pt x="14121" y="11754"/>
                </a:moveTo>
                <a:lnTo>
                  <a:pt x="14121" y="11767"/>
                </a:lnTo>
                <a:lnTo>
                  <a:pt x="14121" y="11767"/>
                </a:lnTo>
                <a:cubicBezTo>
                  <a:pt x="14124" y="11759"/>
                  <a:pt x="14124" y="11754"/>
                  <a:pt x="14121" y="11754"/>
                </a:cubicBezTo>
                <a:close/>
                <a:moveTo>
                  <a:pt x="13628" y="11473"/>
                </a:moveTo>
                <a:cubicBezTo>
                  <a:pt x="13631" y="11473"/>
                  <a:pt x="13633" y="11479"/>
                  <a:pt x="13633" y="11492"/>
                </a:cubicBezTo>
                <a:lnTo>
                  <a:pt x="13609" y="11516"/>
                </a:lnTo>
                <a:cubicBezTo>
                  <a:pt x="13629" y="11516"/>
                  <a:pt x="13650" y="11490"/>
                  <a:pt x="13663" y="11490"/>
                </a:cubicBezTo>
                <a:cubicBezTo>
                  <a:pt x="13665" y="11490"/>
                  <a:pt x="13667" y="11490"/>
                  <a:pt x="13669" y="11492"/>
                </a:cubicBezTo>
                <a:cubicBezTo>
                  <a:pt x="13645" y="11564"/>
                  <a:pt x="13645" y="11516"/>
                  <a:pt x="13621" y="11564"/>
                </a:cubicBezTo>
                <a:cubicBezTo>
                  <a:pt x="13621" y="11564"/>
                  <a:pt x="13622" y="11564"/>
                  <a:pt x="13623" y="11564"/>
                </a:cubicBezTo>
                <a:cubicBezTo>
                  <a:pt x="13635" y="11564"/>
                  <a:pt x="13675" y="11505"/>
                  <a:pt x="13689" y="11505"/>
                </a:cubicBezTo>
                <a:cubicBezTo>
                  <a:pt x="13693" y="11505"/>
                  <a:pt x="13695" y="11511"/>
                  <a:pt x="13692" y="11528"/>
                </a:cubicBezTo>
                <a:cubicBezTo>
                  <a:pt x="13680" y="11552"/>
                  <a:pt x="13669" y="11540"/>
                  <a:pt x="13657" y="11552"/>
                </a:cubicBezTo>
                <a:cubicBezTo>
                  <a:pt x="13645" y="11599"/>
                  <a:pt x="13645" y="11611"/>
                  <a:pt x="13645" y="11623"/>
                </a:cubicBezTo>
                <a:cubicBezTo>
                  <a:pt x="13621" y="11611"/>
                  <a:pt x="13609" y="11599"/>
                  <a:pt x="13597" y="11599"/>
                </a:cubicBezTo>
                <a:cubicBezTo>
                  <a:pt x="13609" y="11611"/>
                  <a:pt x="13621" y="11623"/>
                  <a:pt x="13645" y="11635"/>
                </a:cubicBezTo>
                <a:lnTo>
                  <a:pt x="13657" y="11647"/>
                </a:lnTo>
                <a:lnTo>
                  <a:pt x="13669" y="11683"/>
                </a:lnTo>
                <a:lnTo>
                  <a:pt x="13669" y="11659"/>
                </a:lnTo>
                <a:cubicBezTo>
                  <a:pt x="13669" y="11659"/>
                  <a:pt x="13669" y="11647"/>
                  <a:pt x="13680" y="11647"/>
                </a:cubicBezTo>
                <a:lnTo>
                  <a:pt x="13692" y="11647"/>
                </a:lnTo>
                <a:cubicBezTo>
                  <a:pt x="13680" y="11647"/>
                  <a:pt x="13680" y="11647"/>
                  <a:pt x="13680" y="11635"/>
                </a:cubicBezTo>
                <a:cubicBezTo>
                  <a:pt x="13706" y="11592"/>
                  <a:pt x="13720" y="11581"/>
                  <a:pt x="13730" y="11581"/>
                </a:cubicBezTo>
                <a:cubicBezTo>
                  <a:pt x="13739" y="11581"/>
                  <a:pt x="13745" y="11589"/>
                  <a:pt x="13754" y="11589"/>
                </a:cubicBezTo>
                <a:cubicBezTo>
                  <a:pt x="13764" y="11589"/>
                  <a:pt x="13777" y="11582"/>
                  <a:pt x="13799" y="11552"/>
                </a:cubicBezTo>
                <a:lnTo>
                  <a:pt x="13799" y="11552"/>
                </a:lnTo>
                <a:cubicBezTo>
                  <a:pt x="13728" y="11647"/>
                  <a:pt x="13764" y="11611"/>
                  <a:pt x="13728" y="11683"/>
                </a:cubicBezTo>
                <a:cubicBezTo>
                  <a:pt x="13728" y="11706"/>
                  <a:pt x="13728" y="11730"/>
                  <a:pt x="13716" y="11754"/>
                </a:cubicBezTo>
                <a:cubicBezTo>
                  <a:pt x="13724" y="11741"/>
                  <a:pt x="13728" y="11737"/>
                  <a:pt x="13731" y="11737"/>
                </a:cubicBezTo>
                <a:cubicBezTo>
                  <a:pt x="13737" y="11737"/>
                  <a:pt x="13735" y="11761"/>
                  <a:pt x="13744" y="11761"/>
                </a:cubicBezTo>
                <a:cubicBezTo>
                  <a:pt x="13750" y="11761"/>
                  <a:pt x="13759" y="11754"/>
                  <a:pt x="13776" y="11730"/>
                </a:cubicBezTo>
                <a:lnTo>
                  <a:pt x="13776" y="11730"/>
                </a:lnTo>
                <a:cubicBezTo>
                  <a:pt x="13764" y="11754"/>
                  <a:pt x="13787" y="11743"/>
                  <a:pt x="13754" y="11798"/>
                </a:cubicBezTo>
                <a:lnTo>
                  <a:pt x="13754" y="11798"/>
                </a:lnTo>
                <a:cubicBezTo>
                  <a:pt x="13737" y="11786"/>
                  <a:pt x="13717" y="11771"/>
                  <a:pt x="13692" y="11754"/>
                </a:cubicBezTo>
                <a:cubicBezTo>
                  <a:pt x="13726" y="11754"/>
                  <a:pt x="13550" y="11597"/>
                  <a:pt x="13587" y="11597"/>
                </a:cubicBezTo>
                <a:cubicBezTo>
                  <a:pt x="13589" y="11597"/>
                  <a:pt x="13593" y="11598"/>
                  <a:pt x="13597" y="11599"/>
                </a:cubicBezTo>
                <a:cubicBezTo>
                  <a:pt x="13585" y="11587"/>
                  <a:pt x="13573" y="11575"/>
                  <a:pt x="13561" y="11575"/>
                </a:cubicBezTo>
                <a:cubicBezTo>
                  <a:pt x="13561" y="11554"/>
                  <a:pt x="13571" y="11543"/>
                  <a:pt x="13573" y="11532"/>
                </a:cubicBezTo>
                <a:lnTo>
                  <a:pt x="13573" y="11532"/>
                </a:lnTo>
                <a:cubicBezTo>
                  <a:pt x="13571" y="11550"/>
                  <a:pt x="13572" y="11557"/>
                  <a:pt x="13575" y="11557"/>
                </a:cubicBezTo>
                <a:cubicBezTo>
                  <a:pt x="13584" y="11557"/>
                  <a:pt x="13616" y="11473"/>
                  <a:pt x="13628" y="11473"/>
                </a:cubicBezTo>
                <a:close/>
                <a:moveTo>
                  <a:pt x="1387" y="0"/>
                </a:moveTo>
                <a:cubicBezTo>
                  <a:pt x="1339" y="0"/>
                  <a:pt x="1249" y="31"/>
                  <a:pt x="1238" y="62"/>
                </a:cubicBezTo>
                <a:cubicBezTo>
                  <a:pt x="1250" y="74"/>
                  <a:pt x="1250" y="110"/>
                  <a:pt x="1226" y="134"/>
                </a:cubicBezTo>
                <a:lnTo>
                  <a:pt x="1191" y="134"/>
                </a:lnTo>
                <a:cubicBezTo>
                  <a:pt x="1107" y="229"/>
                  <a:pt x="1012" y="300"/>
                  <a:pt x="1012" y="419"/>
                </a:cubicBezTo>
                <a:lnTo>
                  <a:pt x="1107" y="407"/>
                </a:lnTo>
                <a:lnTo>
                  <a:pt x="1084" y="455"/>
                </a:lnTo>
                <a:lnTo>
                  <a:pt x="1048" y="431"/>
                </a:lnTo>
                <a:lnTo>
                  <a:pt x="1048" y="431"/>
                </a:lnTo>
                <a:cubicBezTo>
                  <a:pt x="1042" y="461"/>
                  <a:pt x="1048" y="470"/>
                  <a:pt x="1060" y="470"/>
                </a:cubicBezTo>
                <a:cubicBezTo>
                  <a:pt x="1072" y="470"/>
                  <a:pt x="1090" y="461"/>
                  <a:pt x="1107" y="455"/>
                </a:cubicBezTo>
                <a:lnTo>
                  <a:pt x="1107" y="455"/>
                </a:lnTo>
                <a:cubicBezTo>
                  <a:pt x="1096" y="479"/>
                  <a:pt x="1084" y="503"/>
                  <a:pt x="1096" y="515"/>
                </a:cubicBezTo>
                <a:lnTo>
                  <a:pt x="1203" y="467"/>
                </a:lnTo>
                <a:lnTo>
                  <a:pt x="1203" y="467"/>
                </a:lnTo>
                <a:cubicBezTo>
                  <a:pt x="1179" y="503"/>
                  <a:pt x="1131" y="527"/>
                  <a:pt x="1143" y="562"/>
                </a:cubicBezTo>
                <a:cubicBezTo>
                  <a:pt x="1191" y="538"/>
                  <a:pt x="1191" y="467"/>
                  <a:pt x="1250" y="467"/>
                </a:cubicBezTo>
                <a:cubicBezTo>
                  <a:pt x="1232" y="514"/>
                  <a:pt x="1205" y="546"/>
                  <a:pt x="1224" y="546"/>
                </a:cubicBezTo>
                <a:cubicBezTo>
                  <a:pt x="1229" y="546"/>
                  <a:pt x="1238" y="544"/>
                  <a:pt x="1250" y="538"/>
                </a:cubicBezTo>
                <a:lnTo>
                  <a:pt x="1250" y="538"/>
                </a:lnTo>
                <a:cubicBezTo>
                  <a:pt x="1241" y="566"/>
                  <a:pt x="1225" y="580"/>
                  <a:pt x="1212" y="584"/>
                </a:cubicBezTo>
                <a:lnTo>
                  <a:pt x="1212" y="584"/>
                </a:lnTo>
                <a:cubicBezTo>
                  <a:pt x="1213" y="584"/>
                  <a:pt x="1214" y="584"/>
                  <a:pt x="1215" y="584"/>
                </a:cubicBezTo>
                <a:cubicBezTo>
                  <a:pt x="1235" y="584"/>
                  <a:pt x="1253" y="600"/>
                  <a:pt x="1279" y="600"/>
                </a:cubicBezTo>
                <a:cubicBezTo>
                  <a:pt x="1291" y="600"/>
                  <a:pt x="1305" y="596"/>
                  <a:pt x="1322" y="586"/>
                </a:cubicBezTo>
                <a:lnTo>
                  <a:pt x="1322" y="586"/>
                </a:lnTo>
                <a:cubicBezTo>
                  <a:pt x="1298" y="657"/>
                  <a:pt x="1405" y="634"/>
                  <a:pt x="1334" y="717"/>
                </a:cubicBezTo>
                <a:cubicBezTo>
                  <a:pt x="1353" y="707"/>
                  <a:pt x="1403" y="690"/>
                  <a:pt x="1434" y="690"/>
                </a:cubicBezTo>
                <a:cubicBezTo>
                  <a:pt x="1442" y="690"/>
                  <a:pt x="1448" y="691"/>
                  <a:pt x="1453" y="693"/>
                </a:cubicBezTo>
                <a:cubicBezTo>
                  <a:pt x="1322" y="765"/>
                  <a:pt x="1524" y="765"/>
                  <a:pt x="1417" y="872"/>
                </a:cubicBezTo>
                <a:cubicBezTo>
                  <a:pt x="1444" y="854"/>
                  <a:pt x="1466" y="847"/>
                  <a:pt x="1485" y="847"/>
                </a:cubicBezTo>
                <a:cubicBezTo>
                  <a:pt x="1537" y="847"/>
                  <a:pt x="1567" y="897"/>
                  <a:pt x="1628" y="897"/>
                </a:cubicBezTo>
                <a:cubicBezTo>
                  <a:pt x="1633" y="897"/>
                  <a:pt x="1638" y="896"/>
                  <a:pt x="1643" y="896"/>
                </a:cubicBezTo>
                <a:lnTo>
                  <a:pt x="1643" y="896"/>
                </a:lnTo>
                <a:cubicBezTo>
                  <a:pt x="1635" y="904"/>
                  <a:pt x="1626" y="912"/>
                  <a:pt x="1622" y="912"/>
                </a:cubicBezTo>
                <a:cubicBezTo>
                  <a:pt x="1622" y="912"/>
                  <a:pt x="1622" y="912"/>
                  <a:pt x="1621" y="912"/>
                </a:cubicBezTo>
                <a:lnTo>
                  <a:pt x="1621" y="912"/>
                </a:lnTo>
                <a:cubicBezTo>
                  <a:pt x="1630" y="936"/>
                  <a:pt x="1619" y="969"/>
                  <a:pt x="1619" y="1003"/>
                </a:cubicBezTo>
                <a:cubicBezTo>
                  <a:pt x="1691" y="931"/>
                  <a:pt x="1750" y="955"/>
                  <a:pt x="1810" y="919"/>
                </a:cubicBezTo>
                <a:lnTo>
                  <a:pt x="1810" y="919"/>
                </a:lnTo>
                <a:cubicBezTo>
                  <a:pt x="1774" y="1027"/>
                  <a:pt x="1715" y="991"/>
                  <a:pt x="1655" y="1074"/>
                </a:cubicBezTo>
                <a:cubicBezTo>
                  <a:pt x="1715" y="1015"/>
                  <a:pt x="1774" y="1062"/>
                  <a:pt x="1810" y="1003"/>
                </a:cubicBezTo>
                <a:lnTo>
                  <a:pt x="1810" y="1003"/>
                </a:lnTo>
                <a:cubicBezTo>
                  <a:pt x="1786" y="1074"/>
                  <a:pt x="1810" y="1050"/>
                  <a:pt x="1762" y="1122"/>
                </a:cubicBezTo>
                <a:cubicBezTo>
                  <a:pt x="1796" y="1088"/>
                  <a:pt x="1811" y="1078"/>
                  <a:pt x="1818" y="1078"/>
                </a:cubicBezTo>
                <a:cubicBezTo>
                  <a:pt x="1828" y="1078"/>
                  <a:pt x="1826" y="1095"/>
                  <a:pt x="1843" y="1095"/>
                </a:cubicBezTo>
                <a:cubicBezTo>
                  <a:pt x="1849" y="1095"/>
                  <a:pt x="1857" y="1092"/>
                  <a:pt x="1869" y="1086"/>
                </a:cubicBezTo>
                <a:lnTo>
                  <a:pt x="1869" y="1086"/>
                </a:lnTo>
                <a:cubicBezTo>
                  <a:pt x="1869" y="1169"/>
                  <a:pt x="1798" y="1181"/>
                  <a:pt x="1869" y="1193"/>
                </a:cubicBezTo>
                <a:cubicBezTo>
                  <a:pt x="1858" y="1241"/>
                  <a:pt x="1798" y="1241"/>
                  <a:pt x="1798" y="1241"/>
                </a:cubicBezTo>
                <a:cubicBezTo>
                  <a:pt x="1804" y="1246"/>
                  <a:pt x="1809" y="1249"/>
                  <a:pt x="1815" y="1249"/>
                </a:cubicBezTo>
                <a:cubicBezTo>
                  <a:pt x="1848" y="1249"/>
                  <a:pt x="1887" y="1178"/>
                  <a:pt x="1917" y="1158"/>
                </a:cubicBezTo>
                <a:lnTo>
                  <a:pt x="1917" y="1158"/>
                </a:lnTo>
                <a:cubicBezTo>
                  <a:pt x="1988" y="1169"/>
                  <a:pt x="1893" y="1229"/>
                  <a:pt x="1881" y="1277"/>
                </a:cubicBezTo>
                <a:cubicBezTo>
                  <a:pt x="1887" y="1278"/>
                  <a:pt x="1893" y="1279"/>
                  <a:pt x="1899" y="1279"/>
                </a:cubicBezTo>
                <a:cubicBezTo>
                  <a:pt x="1936" y="1279"/>
                  <a:pt x="1984" y="1258"/>
                  <a:pt x="2009" y="1258"/>
                </a:cubicBezTo>
                <a:cubicBezTo>
                  <a:pt x="2016" y="1258"/>
                  <a:pt x="2022" y="1260"/>
                  <a:pt x="2024" y="1265"/>
                </a:cubicBezTo>
                <a:cubicBezTo>
                  <a:pt x="2024" y="1273"/>
                  <a:pt x="2024" y="1281"/>
                  <a:pt x="2016" y="1285"/>
                </a:cubicBezTo>
                <a:lnTo>
                  <a:pt x="2016" y="1285"/>
                </a:lnTo>
                <a:cubicBezTo>
                  <a:pt x="2019" y="1285"/>
                  <a:pt x="2021" y="1285"/>
                  <a:pt x="2024" y="1285"/>
                </a:cubicBezTo>
                <a:cubicBezTo>
                  <a:pt x="2077" y="1285"/>
                  <a:pt x="2099" y="1343"/>
                  <a:pt x="2162" y="1343"/>
                </a:cubicBezTo>
                <a:cubicBezTo>
                  <a:pt x="2174" y="1343"/>
                  <a:pt x="2187" y="1341"/>
                  <a:pt x="2203" y="1336"/>
                </a:cubicBezTo>
                <a:lnTo>
                  <a:pt x="2203" y="1336"/>
                </a:lnTo>
                <a:cubicBezTo>
                  <a:pt x="2203" y="1340"/>
                  <a:pt x="2202" y="1344"/>
                  <a:pt x="2200" y="1347"/>
                </a:cubicBezTo>
                <a:lnTo>
                  <a:pt x="2200" y="1347"/>
                </a:lnTo>
                <a:cubicBezTo>
                  <a:pt x="2223" y="1316"/>
                  <a:pt x="2253" y="1286"/>
                  <a:pt x="2274" y="1265"/>
                </a:cubicBezTo>
                <a:cubicBezTo>
                  <a:pt x="2278" y="1267"/>
                  <a:pt x="2283" y="1267"/>
                  <a:pt x="2288" y="1267"/>
                </a:cubicBezTo>
                <a:cubicBezTo>
                  <a:pt x="2297" y="1267"/>
                  <a:pt x="2307" y="1265"/>
                  <a:pt x="2314" y="1265"/>
                </a:cubicBezTo>
                <a:cubicBezTo>
                  <a:pt x="2325" y="1265"/>
                  <a:pt x="2328" y="1271"/>
                  <a:pt x="2310" y="1300"/>
                </a:cubicBezTo>
                <a:cubicBezTo>
                  <a:pt x="2310" y="1297"/>
                  <a:pt x="2308" y="1295"/>
                  <a:pt x="2304" y="1295"/>
                </a:cubicBezTo>
                <a:cubicBezTo>
                  <a:pt x="2296" y="1295"/>
                  <a:pt x="2279" y="1304"/>
                  <a:pt x="2262" y="1312"/>
                </a:cubicBezTo>
                <a:lnTo>
                  <a:pt x="2310" y="1312"/>
                </a:lnTo>
                <a:cubicBezTo>
                  <a:pt x="2292" y="1344"/>
                  <a:pt x="2281" y="1351"/>
                  <a:pt x="2271" y="1351"/>
                </a:cubicBezTo>
                <a:cubicBezTo>
                  <a:pt x="2262" y="1351"/>
                  <a:pt x="2254" y="1344"/>
                  <a:pt x="2244" y="1344"/>
                </a:cubicBezTo>
                <a:cubicBezTo>
                  <a:pt x="2236" y="1344"/>
                  <a:pt x="2227" y="1348"/>
                  <a:pt x="2215" y="1360"/>
                </a:cubicBezTo>
                <a:cubicBezTo>
                  <a:pt x="2274" y="1372"/>
                  <a:pt x="2358" y="1360"/>
                  <a:pt x="2369" y="1396"/>
                </a:cubicBezTo>
                <a:cubicBezTo>
                  <a:pt x="2356" y="1416"/>
                  <a:pt x="2343" y="1422"/>
                  <a:pt x="2331" y="1422"/>
                </a:cubicBezTo>
                <a:cubicBezTo>
                  <a:pt x="2317" y="1422"/>
                  <a:pt x="2305" y="1413"/>
                  <a:pt x="2295" y="1413"/>
                </a:cubicBezTo>
                <a:cubicBezTo>
                  <a:pt x="2286" y="1413"/>
                  <a:pt x="2278" y="1422"/>
                  <a:pt x="2274" y="1455"/>
                </a:cubicBezTo>
                <a:lnTo>
                  <a:pt x="2250" y="1384"/>
                </a:lnTo>
                <a:cubicBezTo>
                  <a:pt x="2229" y="1434"/>
                  <a:pt x="2220" y="1446"/>
                  <a:pt x="2214" y="1446"/>
                </a:cubicBezTo>
                <a:cubicBezTo>
                  <a:pt x="2209" y="1446"/>
                  <a:pt x="2205" y="1437"/>
                  <a:pt x="2198" y="1437"/>
                </a:cubicBezTo>
                <a:cubicBezTo>
                  <a:pt x="2191" y="1437"/>
                  <a:pt x="2179" y="1447"/>
                  <a:pt x="2155" y="1491"/>
                </a:cubicBezTo>
                <a:cubicBezTo>
                  <a:pt x="2203" y="1562"/>
                  <a:pt x="2250" y="1515"/>
                  <a:pt x="2298" y="1598"/>
                </a:cubicBezTo>
                <a:cubicBezTo>
                  <a:pt x="2334" y="1574"/>
                  <a:pt x="2334" y="1539"/>
                  <a:pt x="2381" y="1515"/>
                </a:cubicBezTo>
                <a:lnTo>
                  <a:pt x="2381" y="1515"/>
                </a:lnTo>
                <a:cubicBezTo>
                  <a:pt x="2516" y="1526"/>
                  <a:pt x="2322" y="1707"/>
                  <a:pt x="2410" y="1707"/>
                </a:cubicBezTo>
                <a:cubicBezTo>
                  <a:pt x="2416" y="1707"/>
                  <a:pt x="2422" y="1707"/>
                  <a:pt x="2429" y="1705"/>
                </a:cubicBezTo>
                <a:cubicBezTo>
                  <a:pt x="2470" y="1689"/>
                  <a:pt x="2521" y="1645"/>
                  <a:pt x="2550" y="1645"/>
                </a:cubicBezTo>
                <a:cubicBezTo>
                  <a:pt x="2563" y="1645"/>
                  <a:pt x="2572" y="1655"/>
                  <a:pt x="2572" y="1681"/>
                </a:cubicBezTo>
                <a:lnTo>
                  <a:pt x="2489" y="1741"/>
                </a:lnTo>
                <a:cubicBezTo>
                  <a:pt x="2498" y="1753"/>
                  <a:pt x="2509" y="1757"/>
                  <a:pt x="2521" y="1757"/>
                </a:cubicBezTo>
                <a:cubicBezTo>
                  <a:pt x="2549" y="1757"/>
                  <a:pt x="2580" y="1733"/>
                  <a:pt x="2602" y="1733"/>
                </a:cubicBezTo>
                <a:cubicBezTo>
                  <a:pt x="2617" y="1733"/>
                  <a:pt x="2628" y="1743"/>
                  <a:pt x="2631" y="1777"/>
                </a:cubicBezTo>
                <a:cubicBezTo>
                  <a:pt x="2626" y="1778"/>
                  <a:pt x="2621" y="1779"/>
                  <a:pt x="2615" y="1779"/>
                </a:cubicBezTo>
                <a:cubicBezTo>
                  <a:pt x="2595" y="1779"/>
                  <a:pt x="2576" y="1768"/>
                  <a:pt x="2567" y="1768"/>
                </a:cubicBezTo>
                <a:cubicBezTo>
                  <a:pt x="2562" y="1768"/>
                  <a:pt x="2560" y="1770"/>
                  <a:pt x="2560" y="1777"/>
                </a:cubicBezTo>
                <a:cubicBezTo>
                  <a:pt x="2556" y="1801"/>
                  <a:pt x="2561" y="1809"/>
                  <a:pt x="2570" y="1809"/>
                </a:cubicBezTo>
                <a:cubicBezTo>
                  <a:pt x="2587" y="1809"/>
                  <a:pt x="2620" y="1781"/>
                  <a:pt x="2641" y="1781"/>
                </a:cubicBezTo>
                <a:cubicBezTo>
                  <a:pt x="2647" y="1781"/>
                  <a:pt x="2652" y="1783"/>
                  <a:pt x="2655" y="1789"/>
                </a:cubicBezTo>
                <a:lnTo>
                  <a:pt x="2608" y="1848"/>
                </a:lnTo>
                <a:cubicBezTo>
                  <a:pt x="2667" y="1896"/>
                  <a:pt x="2774" y="1920"/>
                  <a:pt x="2858" y="1967"/>
                </a:cubicBezTo>
                <a:cubicBezTo>
                  <a:pt x="2834" y="1979"/>
                  <a:pt x="2798" y="1991"/>
                  <a:pt x="2798" y="2027"/>
                </a:cubicBezTo>
                <a:cubicBezTo>
                  <a:pt x="2905" y="2074"/>
                  <a:pt x="2965" y="2193"/>
                  <a:pt x="3001" y="2312"/>
                </a:cubicBezTo>
                <a:lnTo>
                  <a:pt x="3084" y="2289"/>
                </a:lnTo>
                <a:lnTo>
                  <a:pt x="3084" y="2289"/>
                </a:lnTo>
                <a:cubicBezTo>
                  <a:pt x="3084" y="2301"/>
                  <a:pt x="3072" y="2324"/>
                  <a:pt x="3048" y="2324"/>
                </a:cubicBezTo>
                <a:cubicBezTo>
                  <a:pt x="3051" y="2340"/>
                  <a:pt x="3055" y="2346"/>
                  <a:pt x="3060" y="2346"/>
                </a:cubicBezTo>
                <a:cubicBezTo>
                  <a:pt x="3073" y="2346"/>
                  <a:pt x="3093" y="2297"/>
                  <a:pt x="3120" y="2289"/>
                </a:cubicBezTo>
                <a:lnTo>
                  <a:pt x="3120" y="2289"/>
                </a:lnTo>
                <a:cubicBezTo>
                  <a:pt x="3143" y="2301"/>
                  <a:pt x="3120" y="2348"/>
                  <a:pt x="3084" y="2348"/>
                </a:cubicBezTo>
                <a:cubicBezTo>
                  <a:pt x="3191" y="2360"/>
                  <a:pt x="3334" y="2396"/>
                  <a:pt x="3334" y="2515"/>
                </a:cubicBezTo>
                <a:lnTo>
                  <a:pt x="3310" y="2515"/>
                </a:lnTo>
                <a:cubicBezTo>
                  <a:pt x="3313" y="2532"/>
                  <a:pt x="3323" y="2537"/>
                  <a:pt x="3336" y="2537"/>
                </a:cubicBezTo>
                <a:cubicBezTo>
                  <a:pt x="3364" y="2537"/>
                  <a:pt x="3406" y="2514"/>
                  <a:pt x="3431" y="2514"/>
                </a:cubicBezTo>
                <a:cubicBezTo>
                  <a:pt x="3447" y="2514"/>
                  <a:pt x="3456" y="2523"/>
                  <a:pt x="3453" y="2551"/>
                </a:cubicBezTo>
                <a:lnTo>
                  <a:pt x="3441" y="2551"/>
                </a:lnTo>
                <a:cubicBezTo>
                  <a:pt x="3512" y="2670"/>
                  <a:pt x="3667" y="2729"/>
                  <a:pt x="3643" y="2884"/>
                </a:cubicBezTo>
                <a:cubicBezTo>
                  <a:pt x="3659" y="2872"/>
                  <a:pt x="3671" y="2868"/>
                  <a:pt x="3681" y="2868"/>
                </a:cubicBezTo>
                <a:cubicBezTo>
                  <a:pt x="3719" y="2868"/>
                  <a:pt x="3723" y="2935"/>
                  <a:pt x="3765" y="2935"/>
                </a:cubicBezTo>
                <a:cubicBezTo>
                  <a:pt x="3779" y="2935"/>
                  <a:pt x="3797" y="2928"/>
                  <a:pt x="3822" y="2908"/>
                </a:cubicBezTo>
                <a:lnTo>
                  <a:pt x="3822" y="2908"/>
                </a:lnTo>
                <a:cubicBezTo>
                  <a:pt x="3822" y="3015"/>
                  <a:pt x="3786" y="3015"/>
                  <a:pt x="3822" y="3134"/>
                </a:cubicBezTo>
                <a:cubicBezTo>
                  <a:pt x="3824" y="3138"/>
                  <a:pt x="3828" y="3140"/>
                  <a:pt x="3834" y="3140"/>
                </a:cubicBezTo>
                <a:cubicBezTo>
                  <a:pt x="3858" y="3140"/>
                  <a:pt x="3910" y="3109"/>
                  <a:pt x="3942" y="3109"/>
                </a:cubicBezTo>
                <a:cubicBezTo>
                  <a:pt x="3946" y="3109"/>
                  <a:pt x="3950" y="3109"/>
                  <a:pt x="3953" y="3110"/>
                </a:cubicBezTo>
                <a:lnTo>
                  <a:pt x="3893" y="3170"/>
                </a:lnTo>
                <a:lnTo>
                  <a:pt x="3893" y="3170"/>
                </a:lnTo>
                <a:lnTo>
                  <a:pt x="3989" y="3146"/>
                </a:lnTo>
                <a:lnTo>
                  <a:pt x="3941" y="3229"/>
                </a:lnTo>
                <a:lnTo>
                  <a:pt x="3977" y="3241"/>
                </a:lnTo>
                <a:cubicBezTo>
                  <a:pt x="3977" y="3229"/>
                  <a:pt x="3989" y="3194"/>
                  <a:pt x="4001" y="3182"/>
                </a:cubicBezTo>
                <a:cubicBezTo>
                  <a:pt x="4060" y="3194"/>
                  <a:pt x="4048" y="3313"/>
                  <a:pt x="4024" y="3336"/>
                </a:cubicBezTo>
                <a:lnTo>
                  <a:pt x="4155" y="3384"/>
                </a:lnTo>
                <a:cubicBezTo>
                  <a:pt x="4141" y="3391"/>
                  <a:pt x="4127" y="3394"/>
                  <a:pt x="4113" y="3395"/>
                </a:cubicBezTo>
                <a:lnTo>
                  <a:pt x="4113" y="3395"/>
                </a:lnTo>
                <a:cubicBezTo>
                  <a:pt x="4111" y="3395"/>
                  <a:pt x="4108" y="3395"/>
                  <a:pt x="4104" y="3395"/>
                </a:cubicBezTo>
                <a:cubicBezTo>
                  <a:pt x="4099" y="3395"/>
                  <a:pt x="4092" y="3395"/>
                  <a:pt x="4084" y="3396"/>
                </a:cubicBezTo>
                <a:cubicBezTo>
                  <a:pt x="4094" y="3396"/>
                  <a:pt x="4103" y="3396"/>
                  <a:pt x="4113" y="3395"/>
                </a:cubicBezTo>
                <a:lnTo>
                  <a:pt x="4113" y="3395"/>
                </a:lnTo>
                <a:cubicBezTo>
                  <a:pt x="4153" y="3401"/>
                  <a:pt x="4037" y="3455"/>
                  <a:pt x="4120" y="3455"/>
                </a:cubicBezTo>
                <a:cubicBezTo>
                  <a:pt x="4132" y="3432"/>
                  <a:pt x="4167" y="3420"/>
                  <a:pt x="4179" y="3408"/>
                </a:cubicBezTo>
                <a:lnTo>
                  <a:pt x="4179" y="3408"/>
                </a:lnTo>
                <a:cubicBezTo>
                  <a:pt x="4155" y="3467"/>
                  <a:pt x="4203" y="3515"/>
                  <a:pt x="4251" y="3539"/>
                </a:cubicBezTo>
                <a:lnTo>
                  <a:pt x="4203" y="3575"/>
                </a:lnTo>
                <a:cubicBezTo>
                  <a:pt x="4263" y="3646"/>
                  <a:pt x="4358" y="3694"/>
                  <a:pt x="4429" y="3765"/>
                </a:cubicBezTo>
                <a:cubicBezTo>
                  <a:pt x="4418" y="3732"/>
                  <a:pt x="4487" y="3680"/>
                  <a:pt x="4517" y="3680"/>
                </a:cubicBezTo>
                <a:cubicBezTo>
                  <a:pt x="4520" y="3680"/>
                  <a:pt x="4522" y="3681"/>
                  <a:pt x="4525" y="3682"/>
                </a:cubicBezTo>
                <a:lnTo>
                  <a:pt x="4477" y="3741"/>
                </a:lnTo>
                <a:cubicBezTo>
                  <a:pt x="4525" y="3729"/>
                  <a:pt x="4477" y="3705"/>
                  <a:pt x="4548" y="3682"/>
                </a:cubicBezTo>
                <a:lnTo>
                  <a:pt x="4548" y="3682"/>
                </a:lnTo>
                <a:cubicBezTo>
                  <a:pt x="4572" y="3717"/>
                  <a:pt x="4489" y="3777"/>
                  <a:pt x="4465" y="3777"/>
                </a:cubicBezTo>
                <a:lnTo>
                  <a:pt x="4513" y="3789"/>
                </a:lnTo>
                <a:cubicBezTo>
                  <a:pt x="4501" y="3813"/>
                  <a:pt x="4477" y="3813"/>
                  <a:pt x="4453" y="3825"/>
                </a:cubicBezTo>
                <a:cubicBezTo>
                  <a:pt x="4455" y="3824"/>
                  <a:pt x="4457" y="3824"/>
                  <a:pt x="4459" y="3824"/>
                </a:cubicBezTo>
                <a:cubicBezTo>
                  <a:pt x="4491" y="3824"/>
                  <a:pt x="4457" y="3914"/>
                  <a:pt x="4508" y="3914"/>
                </a:cubicBezTo>
                <a:cubicBezTo>
                  <a:pt x="4516" y="3914"/>
                  <a:pt x="4525" y="3912"/>
                  <a:pt x="4536" y="3908"/>
                </a:cubicBezTo>
                <a:lnTo>
                  <a:pt x="4536" y="3908"/>
                </a:lnTo>
                <a:lnTo>
                  <a:pt x="4513" y="3920"/>
                </a:lnTo>
                <a:cubicBezTo>
                  <a:pt x="4584" y="3991"/>
                  <a:pt x="4632" y="4015"/>
                  <a:pt x="4691" y="4075"/>
                </a:cubicBezTo>
                <a:cubicBezTo>
                  <a:pt x="4751" y="4015"/>
                  <a:pt x="4763" y="4051"/>
                  <a:pt x="4822" y="4027"/>
                </a:cubicBezTo>
                <a:cubicBezTo>
                  <a:pt x="4846" y="4098"/>
                  <a:pt x="4846" y="4182"/>
                  <a:pt x="4906" y="4229"/>
                </a:cubicBezTo>
                <a:cubicBezTo>
                  <a:pt x="4914" y="4231"/>
                  <a:pt x="4921" y="4232"/>
                  <a:pt x="4927" y="4232"/>
                </a:cubicBezTo>
                <a:cubicBezTo>
                  <a:pt x="4966" y="4232"/>
                  <a:pt x="4972" y="4202"/>
                  <a:pt x="5013" y="4182"/>
                </a:cubicBezTo>
                <a:lnTo>
                  <a:pt x="5013" y="4182"/>
                </a:lnTo>
                <a:cubicBezTo>
                  <a:pt x="4965" y="4241"/>
                  <a:pt x="5025" y="4289"/>
                  <a:pt x="4953" y="4289"/>
                </a:cubicBezTo>
                <a:cubicBezTo>
                  <a:pt x="5025" y="4348"/>
                  <a:pt x="5048" y="4360"/>
                  <a:pt x="5156" y="4408"/>
                </a:cubicBezTo>
                <a:cubicBezTo>
                  <a:pt x="5167" y="4384"/>
                  <a:pt x="5167" y="4360"/>
                  <a:pt x="5191" y="4348"/>
                </a:cubicBezTo>
                <a:lnTo>
                  <a:pt x="5191" y="4348"/>
                </a:lnTo>
                <a:cubicBezTo>
                  <a:pt x="5215" y="4360"/>
                  <a:pt x="5203" y="4408"/>
                  <a:pt x="5179" y="4420"/>
                </a:cubicBezTo>
                <a:lnTo>
                  <a:pt x="5167" y="4432"/>
                </a:lnTo>
                <a:cubicBezTo>
                  <a:pt x="5328" y="4443"/>
                  <a:pt x="5234" y="4754"/>
                  <a:pt x="5377" y="4754"/>
                </a:cubicBezTo>
                <a:cubicBezTo>
                  <a:pt x="5382" y="4754"/>
                  <a:pt x="5388" y="4754"/>
                  <a:pt x="5394" y="4753"/>
                </a:cubicBezTo>
                <a:lnTo>
                  <a:pt x="5513" y="4777"/>
                </a:lnTo>
                <a:cubicBezTo>
                  <a:pt x="5537" y="4813"/>
                  <a:pt x="5453" y="4789"/>
                  <a:pt x="5453" y="4848"/>
                </a:cubicBezTo>
                <a:cubicBezTo>
                  <a:pt x="5608" y="4848"/>
                  <a:pt x="5560" y="4979"/>
                  <a:pt x="5679" y="5003"/>
                </a:cubicBezTo>
                <a:cubicBezTo>
                  <a:pt x="5584" y="5182"/>
                  <a:pt x="5846" y="5182"/>
                  <a:pt x="5834" y="5325"/>
                </a:cubicBezTo>
                <a:cubicBezTo>
                  <a:pt x="5824" y="5340"/>
                  <a:pt x="5812" y="5346"/>
                  <a:pt x="5800" y="5346"/>
                </a:cubicBezTo>
                <a:cubicBezTo>
                  <a:pt x="5783" y="5346"/>
                  <a:pt x="5765" y="5334"/>
                  <a:pt x="5751" y="5313"/>
                </a:cubicBezTo>
                <a:lnTo>
                  <a:pt x="5751" y="5408"/>
                </a:lnTo>
                <a:cubicBezTo>
                  <a:pt x="5608" y="5396"/>
                  <a:pt x="5775" y="5241"/>
                  <a:pt x="5644" y="5229"/>
                </a:cubicBezTo>
                <a:lnTo>
                  <a:pt x="5703" y="5218"/>
                </a:lnTo>
                <a:cubicBezTo>
                  <a:pt x="5654" y="5208"/>
                  <a:pt x="5579" y="5123"/>
                  <a:pt x="5486" y="5123"/>
                </a:cubicBezTo>
                <a:cubicBezTo>
                  <a:pt x="5468" y="5123"/>
                  <a:pt x="5449" y="5126"/>
                  <a:pt x="5429" y="5134"/>
                </a:cubicBezTo>
                <a:cubicBezTo>
                  <a:pt x="5429" y="5124"/>
                  <a:pt x="5448" y="5085"/>
                  <a:pt x="5469" y="5085"/>
                </a:cubicBezTo>
                <a:cubicBezTo>
                  <a:pt x="5472" y="5085"/>
                  <a:pt x="5474" y="5085"/>
                  <a:pt x="5477" y="5087"/>
                </a:cubicBezTo>
                <a:cubicBezTo>
                  <a:pt x="5394" y="4991"/>
                  <a:pt x="5179" y="4991"/>
                  <a:pt x="5156" y="4860"/>
                </a:cubicBezTo>
                <a:lnTo>
                  <a:pt x="5191" y="4837"/>
                </a:lnTo>
                <a:cubicBezTo>
                  <a:pt x="5187" y="4835"/>
                  <a:pt x="5183" y="4834"/>
                  <a:pt x="5177" y="4834"/>
                </a:cubicBezTo>
                <a:cubicBezTo>
                  <a:pt x="5164" y="4834"/>
                  <a:pt x="5148" y="4838"/>
                  <a:pt x="5136" y="4838"/>
                </a:cubicBezTo>
                <a:cubicBezTo>
                  <a:pt x="5123" y="4838"/>
                  <a:pt x="5115" y="4833"/>
                  <a:pt x="5120" y="4813"/>
                </a:cubicBezTo>
                <a:cubicBezTo>
                  <a:pt x="5132" y="4801"/>
                  <a:pt x="5156" y="4789"/>
                  <a:pt x="5144" y="4777"/>
                </a:cubicBezTo>
                <a:cubicBezTo>
                  <a:pt x="5140" y="4777"/>
                  <a:pt x="5128" y="4778"/>
                  <a:pt x="5114" y="4778"/>
                </a:cubicBezTo>
                <a:cubicBezTo>
                  <a:pt x="5085" y="4778"/>
                  <a:pt x="5048" y="4773"/>
                  <a:pt x="5048" y="4741"/>
                </a:cubicBezTo>
                <a:lnTo>
                  <a:pt x="5096" y="4729"/>
                </a:lnTo>
                <a:cubicBezTo>
                  <a:pt x="5048" y="4610"/>
                  <a:pt x="4882" y="4670"/>
                  <a:pt x="4786" y="4622"/>
                </a:cubicBezTo>
                <a:cubicBezTo>
                  <a:pt x="4870" y="4539"/>
                  <a:pt x="4822" y="4444"/>
                  <a:pt x="4798" y="4396"/>
                </a:cubicBezTo>
                <a:lnTo>
                  <a:pt x="4822" y="4384"/>
                </a:lnTo>
                <a:cubicBezTo>
                  <a:pt x="4727" y="4265"/>
                  <a:pt x="4572" y="4277"/>
                  <a:pt x="4441" y="4206"/>
                </a:cubicBezTo>
                <a:cubicBezTo>
                  <a:pt x="4477" y="4063"/>
                  <a:pt x="4274" y="3967"/>
                  <a:pt x="4227" y="3825"/>
                </a:cubicBezTo>
                <a:cubicBezTo>
                  <a:pt x="4227" y="3845"/>
                  <a:pt x="4182" y="3875"/>
                  <a:pt x="4155" y="3875"/>
                </a:cubicBezTo>
                <a:cubicBezTo>
                  <a:pt x="4151" y="3875"/>
                  <a:pt x="4147" y="3874"/>
                  <a:pt x="4144" y="3872"/>
                </a:cubicBezTo>
                <a:cubicBezTo>
                  <a:pt x="4132" y="3836"/>
                  <a:pt x="4024" y="3872"/>
                  <a:pt x="4096" y="3801"/>
                </a:cubicBezTo>
                <a:lnTo>
                  <a:pt x="4096" y="3801"/>
                </a:lnTo>
                <a:lnTo>
                  <a:pt x="4108" y="3813"/>
                </a:lnTo>
                <a:cubicBezTo>
                  <a:pt x="4155" y="3717"/>
                  <a:pt x="4096" y="3694"/>
                  <a:pt x="4060" y="3658"/>
                </a:cubicBezTo>
                <a:lnTo>
                  <a:pt x="3953" y="3741"/>
                </a:lnTo>
                <a:cubicBezTo>
                  <a:pt x="4001" y="3515"/>
                  <a:pt x="3655" y="3551"/>
                  <a:pt x="3727" y="3372"/>
                </a:cubicBezTo>
                <a:cubicBezTo>
                  <a:pt x="3679" y="3372"/>
                  <a:pt x="3655" y="3348"/>
                  <a:pt x="3608" y="3348"/>
                </a:cubicBezTo>
                <a:lnTo>
                  <a:pt x="3655" y="3301"/>
                </a:lnTo>
                <a:cubicBezTo>
                  <a:pt x="3608" y="3217"/>
                  <a:pt x="3584" y="3182"/>
                  <a:pt x="3489" y="3122"/>
                </a:cubicBezTo>
                <a:lnTo>
                  <a:pt x="3548" y="3098"/>
                </a:lnTo>
                <a:cubicBezTo>
                  <a:pt x="3543" y="3091"/>
                  <a:pt x="3535" y="3088"/>
                  <a:pt x="3525" y="3088"/>
                </a:cubicBezTo>
                <a:cubicBezTo>
                  <a:pt x="3474" y="3088"/>
                  <a:pt x="3371" y="3164"/>
                  <a:pt x="3319" y="3164"/>
                </a:cubicBezTo>
                <a:cubicBezTo>
                  <a:pt x="3310" y="3164"/>
                  <a:pt x="3304" y="3162"/>
                  <a:pt x="3298" y="3158"/>
                </a:cubicBezTo>
                <a:lnTo>
                  <a:pt x="3358" y="3063"/>
                </a:lnTo>
                <a:cubicBezTo>
                  <a:pt x="3286" y="2991"/>
                  <a:pt x="3274" y="2836"/>
                  <a:pt x="3131" y="2836"/>
                </a:cubicBezTo>
                <a:cubicBezTo>
                  <a:pt x="3141" y="2827"/>
                  <a:pt x="3159" y="2809"/>
                  <a:pt x="3171" y="2809"/>
                </a:cubicBezTo>
                <a:cubicBezTo>
                  <a:pt x="3174" y="2809"/>
                  <a:pt x="3177" y="2810"/>
                  <a:pt x="3179" y="2813"/>
                </a:cubicBezTo>
                <a:cubicBezTo>
                  <a:pt x="3153" y="2787"/>
                  <a:pt x="3115" y="2692"/>
                  <a:pt x="3059" y="2692"/>
                </a:cubicBezTo>
                <a:cubicBezTo>
                  <a:pt x="3042" y="2692"/>
                  <a:pt x="3023" y="2701"/>
                  <a:pt x="3002" y="2724"/>
                </a:cubicBezTo>
                <a:lnTo>
                  <a:pt x="3002" y="2724"/>
                </a:lnTo>
                <a:cubicBezTo>
                  <a:pt x="3036" y="2666"/>
                  <a:pt x="2910" y="2646"/>
                  <a:pt x="2834" y="2646"/>
                </a:cubicBezTo>
                <a:lnTo>
                  <a:pt x="2893" y="2598"/>
                </a:lnTo>
                <a:lnTo>
                  <a:pt x="2893" y="2598"/>
                </a:lnTo>
                <a:cubicBezTo>
                  <a:pt x="2832" y="2621"/>
                  <a:pt x="2800" y="2634"/>
                  <a:pt x="2766" y="2634"/>
                </a:cubicBezTo>
                <a:cubicBezTo>
                  <a:pt x="2747" y="2634"/>
                  <a:pt x="2728" y="2630"/>
                  <a:pt x="2703" y="2622"/>
                </a:cubicBezTo>
                <a:cubicBezTo>
                  <a:pt x="2703" y="2605"/>
                  <a:pt x="2720" y="2583"/>
                  <a:pt x="2731" y="2583"/>
                </a:cubicBezTo>
                <a:cubicBezTo>
                  <a:pt x="2732" y="2583"/>
                  <a:pt x="2734" y="2584"/>
                  <a:pt x="2735" y="2585"/>
                </a:cubicBezTo>
                <a:lnTo>
                  <a:pt x="2735" y="2585"/>
                </a:lnTo>
                <a:cubicBezTo>
                  <a:pt x="2730" y="2573"/>
                  <a:pt x="2722" y="2570"/>
                  <a:pt x="2713" y="2570"/>
                </a:cubicBezTo>
                <a:cubicBezTo>
                  <a:pt x="2699" y="2570"/>
                  <a:pt x="2681" y="2579"/>
                  <a:pt x="2664" y="2579"/>
                </a:cubicBezTo>
                <a:cubicBezTo>
                  <a:pt x="2651" y="2579"/>
                  <a:pt x="2639" y="2573"/>
                  <a:pt x="2631" y="2551"/>
                </a:cubicBezTo>
                <a:lnTo>
                  <a:pt x="2679" y="2527"/>
                </a:lnTo>
                <a:cubicBezTo>
                  <a:pt x="2663" y="2511"/>
                  <a:pt x="2652" y="2504"/>
                  <a:pt x="2639" y="2504"/>
                </a:cubicBezTo>
                <a:cubicBezTo>
                  <a:pt x="2623" y="2504"/>
                  <a:pt x="2605" y="2514"/>
                  <a:pt x="2572" y="2527"/>
                </a:cubicBezTo>
                <a:cubicBezTo>
                  <a:pt x="2524" y="2527"/>
                  <a:pt x="2500" y="2443"/>
                  <a:pt x="2536" y="2384"/>
                </a:cubicBezTo>
                <a:lnTo>
                  <a:pt x="2536" y="2384"/>
                </a:lnTo>
                <a:cubicBezTo>
                  <a:pt x="2515" y="2405"/>
                  <a:pt x="2491" y="2417"/>
                  <a:pt x="2469" y="2417"/>
                </a:cubicBezTo>
                <a:cubicBezTo>
                  <a:pt x="2453" y="2417"/>
                  <a:pt x="2439" y="2411"/>
                  <a:pt x="2429" y="2396"/>
                </a:cubicBezTo>
                <a:cubicBezTo>
                  <a:pt x="2441" y="2384"/>
                  <a:pt x="2465" y="2372"/>
                  <a:pt x="2477" y="2372"/>
                </a:cubicBezTo>
                <a:cubicBezTo>
                  <a:pt x="2429" y="2277"/>
                  <a:pt x="2310" y="2348"/>
                  <a:pt x="2310" y="2253"/>
                </a:cubicBezTo>
                <a:cubicBezTo>
                  <a:pt x="2322" y="2229"/>
                  <a:pt x="2334" y="2217"/>
                  <a:pt x="2334" y="2205"/>
                </a:cubicBezTo>
                <a:cubicBezTo>
                  <a:pt x="2375" y="2257"/>
                  <a:pt x="2417" y="2291"/>
                  <a:pt x="2419" y="2299"/>
                </a:cubicBezTo>
                <a:lnTo>
                  <a:pt x="2419" y="2299"/>
                </a:lnTo>
                <a:cubicBezTo>
                  <a:pt x="2464" y="2252"/>
                  <a:pt x="2430" y="2205"/>
                  <a:pt x="2524" y="2158"/>
                </a:cubicBezTo>
                <a:lnTo>
                  <a:pt x="2524" y="2158"/>
                </a:lnTo>
                <a:cubicBezTo>
                  <a:pt x="2486" y="2164"/>
                  <a:pt x="2431" y="2177"/>
                  <a:pt x="2384" y="2177"/>
                </a:cubicBezTo>
                <a:cubicBezTo>
                  <a:pt x="2344" y="2177"/>
                  <a:pt x="2309" y="2167"/>
                  <a:pt x="2298" y="2134"/>
                </a:cubicBezTo>
                <a:cubicBezTo>
                  <a:pt x="2298" y="2134"/>
                  <a:pt x="2298" y="2122"/>
                  <a:pt x="2298" y="2110"/>
                </a:cubicBezTo>
                <a:lnTo>
                  <a:pt x="2310" y="2110"/>
                </a:lnTo>
                <a:cubicBezTo>
                  <a:pt x="2310" y="2098"/>
                  <a:pt x="2286" y="2098"/>
                  <a:pt x="2274" y="2098"/>
                </a:cubicBezTo>
                <a:cubicBezTo>
                  <a:pt x="2262" y="2074"/>
                  <a:pt x="2262" y="2062"/>
                  <a:pt x="2250" y="2051"/>
                </a:cubicBezTo>
                <a:cubicBezTo>
                  <a:pt x="2239" y="2039"/>
                  <a:pt x="2227" y="2039"/>
                  <a:pt x="2215" y="2027"/>
                </a:cubicBezTo>
                <a:lnTo>
                  <a:pt x="2215" y="2027"/>
                </a:lnTo>
                <a:cubicBezTo>
                  <a:pt x="2223" y="2020"/>
                  <a:pt x="2231" y="2015"/>
                  <a:pt x="2239" y="2015"/>
                </a:cubicBezTo>
                <a:cubicBezTo>
                  <a:pt x="2262" y="2015"/>
                  <a:pt x="2250" y="2039"/>
                  <a:pt x="2250" y="2051"/>
                </a:cubicBezTo>
                <a:cubicBezTo>
                  <a:pt x="2286" y="2003"/>
                  <a:pt x="2215" y="1979"/>
                  <a:pt x="2191" y="1967"/>
                </a:cubicBezTo>
                <a:cubicBezTo>
                  <a:pt x="2155" y="2027"/>
                  <a:pt x="2131" y="1991"/>
                  <a:pt x="2119" y="2051"/>
                </a:cubicBezTo>
                <a:cubicBezTo>
                  <a:pt x="2119" y="2051"/>
                  <a:pt x="2131" y="2051"/>
                  <a:pt x="2143" y="2062"/>
                </a:cubicBezTo>
                <a:lnTo>
                  <a:pt x="2155" y="2062"/>
                </a:lnTo>
                <a:lnTo>
                  <a:pt x="2155" y="2074"/>
                </a:lnTo>
                <a:cubicBezTo>
                  <a:pt x="2167" y="2086"/>
                  <a:pt x="2191" y="2098"/>
                  <a:pt x="2215" y="2110"/>
                </a:cubicBezTo>
                <a:cubicBezTo>
                  <a:pt x="2193" y="2115"/>
                  <a:pt x="2174" y="2121"/>
                  <a:pt x="2160" y="2121"/>
                </a:cubicBezTo>
                <a:cubicBezTo>
                  <a:pt x="2142" y="2121"/>
                  <a:pt x="2131" y="2113"/>
                  <a:pt x="2131" y="2086"/>
                </a:cubicBezTo>
                <a:cubicBezTo>
                  <a:pt x="2096" y="2110"/>
                  <a:pt x="2048" y="2134"/>
                  <a:pt x="2024" y="2146"/>
                </a:cubicBezTo>
                <a:cubicBezTo>
                  <a:pt x="2060" y="2039"/>
                  <a:pt x="2036" y="1943"/>
                  <a:pt x="2072" y="1896"/>
                </a:cubicBezTo>
                <a:cubicBezTo>
                  <a:pt x="1989" y="1877"/>
                  <a:pt x="1921" y="1817"/>
                  <a:pt x="1835" y="1817"/>
                </a:cubicBezTo>
                <a:cubicBezTo>
                  <a:pt x="1808" y="1817"/>
                  <a:pt x="1781" y="1822"/>
                  <a:pt x="1750" y="1836"/>
                </a:cubicBezTo>
                <a:cubicBezTo>
                  <a:pt x="1727" y="1836"/>
                  <a:pt x="1750" y="1789"/>
                  <a:pt x="1762" y="1765"/>
                </a:cubicBezTo>
                <a:cubicBezTo>
                  <a:pt x="1786" y="1765"/>
                  <a:pt x="1798" y="1777"/>
                  <a:pt x="1810" y="1777"/>
                </a:cubicBezTo>
                <a:cubicBezTo>
                  <a:pt x="1766" y="1768"/>
                  <a:pt x="1722" y="1720"/>
                  <a:pt x="1673" y="1720"/>
                </a:cubicBezTo>
                <a:cubicBezTo>
                  <a:pt x="1656" y="1720"/>
                  <a:pt x="1638" y="1726"/>
                  <a:pt x="1619" y="1741"/>
                </a:cubicBezTo>
                <a:cubicBezTo>
                  <a:pt x="1596" y="1670"/>
                  <a:pt x="1703" y="1705"/>
                  <a:pt x="1631" y="1658"/>
                </a:cubicBezTo>
                <a:lnTo>
                  <a:pt x="1655" y="1646"/>
                </a:lnTo>
                <a:cubicBezTo>
                  <a:pt x="1631" y="1419"/>
                  <a:pt x="1274" y="1634"/>
                  <a:pt x="1274" y="1348"/>
                </a:cubicBezTo>
                <a:cubicBezTo>
                  <a:pt x="1274" y="1372"/>
                  <a:pt x="1274" y="1372"/>
                  <a:pt x="1262" y="1396"/>
                </a:cubicBezTo>
                <a:cubicBezTo>
                  <a:pt x="1179" y="1181"/>
                  <a:pt x="893" y="1110"/>
                  <a:pt x="869" y="860"/>
                </a:cubicBezTo>
                <a:cubicBezTo>
                  <a:pt x="863" y="824"/>
                  <a:pt x="845" y="815"/>
                  <a:pt x="822" y="815"/>
                </a:cubicBezTo>
                <a:cubicBezTo>
                  <a:pt x="798" y="815"/>
                  <a:pt x="768" y="824"/>
                  <a:pt x="738" y="824"/>
                </a:cubicBezTo>
                <a:lnTo>
                  <a:pt x="798" y="765"/>
                </a:lnTo>
                <a:lnTo>
                  <a:pt x="691" y="765"/>
                </a:lnTo>
                <a:cubicBezTo>
                  <a:pt x="572" y="729"/>
                  <a:pt x="774" y="538"/>
                  <a:pt x="607" y="503"/>
                </a:cubicBezTo>
                <a:lnTo>
                  <a:pt x="607" y="503"/>
                </a:lnTo>
                <a:lnTo>
                  <a:pt x="572" y="538"/>
                </a:lnTo>
                <a:cubicBezTo>
                  <a:pt x="560" y="503"/>
                  <a:pt x="488" y="431"/>
                  <a:pt x="548" y="419"/>
                </a:cubicBezTo>
                <a:cubicBezTo>
                  <a:pt x="542" y="419"/>
                  <a:pt x="527" y="422"/>
                  <a:pt x="517" y="422"/>
                </a:cubicBezTo>
                <a:cubicBezTo>
                  <a:pt x="506" y="422"/>
                  <a:pt x="500" y="419"/>
                  <a:pt x="512" y="407"/>
                </a:cubicBezTo>
                <a:lnTo>
                  <a:pt x="548" y="384"/>
                </a:lnTo>
                <a:lnTo>
                  <a:pt x="441" y="324"/>
                </a:lnTo>
                <a:cubicBezTo>
                  <a:pt x="453" y="241"/>
                  <a:pt x="595" y="276"/>
                  <a:pt x="572" y="181"/>
                </a:cubicBezTo>
                <a:cubicBezTo>
                  <a:pt x="552" y="152"/>
                  <a:pt x="470" y="115"/>
                  <a:pt x="427" y="115"/>
                </a:cubicBezTo>
                <a:cubicBezTo>
                  <a:pt x="417" y="115"/>
                  <a:pt x="409" y="117"/>
                  <a:pt x="405" y="122"/>
                </a:cubicBezTo>
                <a:cubicBezTo>
                  <a:pt x="405" y="134"/>
                  <a:pt x="393" y="169"/>
                  <a:pt x="357" y="181"/>
                </a:cubicBezTo>
                <a:lnTo>
                  <a:pt x="322" y="146"/>
                </a:lnTo>
                <a:cubicBezTo>
                  <a:pt x="203" y="169"/>
                  <a:pt x="72" y="157"/>
                  <a:pt x="24" y="288"/>
                </a:cubicBezTo>
                <a:lnTo>
                  <a:pt x="119" y="348"/>
                </a:lnTo>
                <a:lnTo>
                  <a:pt x="60" y="395"/>
                </a:lnTo>
                <a:lnTo>
                  <a:pt x="60" y="395"/>
                </a:lnTo>
                <a:cubicBezTo>
                  <a:pt x="60" y="395"/>
                  <a:pt x="60" y="395"/>
                  <a:pt x="60" y="395"/>
                </a:cubicBezTo>
                <a:lnTo>
                  <a:pt x="60" y="395"/>
                </a:lnTo>
                <a:lnTo>
                  <a:pt x="60" y="396"/>
                </a:lnTo>
                <a:lnTo>
                  <a:pt x="60" y="395"/>
                </a:lnTo>
                <a:lnTo>
                  <a:pt x="60" y="395"/>
                </a:lnTo>
                <a:cubicBezTo>
                  <a:pt x="72" y="400"/>
                  <a:pt x="85" y="404"/>
                  <a:pt x="95" y="407"/>
                </a:cubicBezTo>
                <a:cubicBezTo>
                  <a:pt x="72" y="419"/>
                  <a:pt x="48" y="443"/>
                  <a:pt x="48" y="455"/>
                </a:cubicBezTo>
                <a:cubicBezTo>
                  <a:pt x="36" y="467"/>
                  <a:pt x="179" y="491"/>
                  <a:pt x="179" y="491"/>
                </a:cubicBezTo>
                <a:cubicBezTo>
                  <a:pt x="143" y="515"/>
                  <a:pt x="83" y="491"/>
                  <a:pt x="72" y="550"/>
                </a:cubicBezTo>
                <a:cubicBezTo>
                  <a:pt x="77" y="551"/>
                  <a:pt x="82" y="552"/>
                  <a:pt x="87" y="552"/>
                </a:cubicBezTo>
                <a:cubicBezTo>
                  <a:pt x="131" y="552"/>
                  <a:pt x="153" y="513"/>
                  <a:pt x="181" y="513"/>
                </a:cubicBezTo>
                <a:cubicBezTo>
                  <a:pt x="184" y="513"/>
                  <a:pt x="187" y="514"/>
                  <a:pt x="191" y="515"/>
                </a:cubicBezTo>
                <a:cubicBezTo>
                  <a:pt x="95" y="562"/>
                  <a:pt x="0" y="610"/>
                  <a:pt x="0" y="729"/>
                </a:cubicBezTo>
                <a:lnTo>
                  <a:pt x="95" y="741"/>
                </a:lnTo>
                <a:lnTo>
                  <a:pt x="60" y="788"/>
                </a:lnTo>
                <a:lnTo>
                  <a:pt x="24" y="741"/>
                </a:lnTo>
                <a:lnTo>
                  <a:pt x="24" y="741"/>
                </a:lnTo>
                <a:cubicBezTo>
                  <a:pt x="7" y="783"/>
                  <a:pt x="32" y="789"/>
                  <a:pt x="61" y="789"/>
                </a:cubicBezTo>
                <a:cubicBezTo>
                  <a:pt x="73" y="789"/>
                  <a:pt x="85" y="788"/>
                  <a:pt x="95" y="788"/>
                </a:cubicBezTo>
                <a:cubicBezTo>
                  <a:pt x="72" y="812"/>
                  <a:pt x="60" y="836"/>
                  <a:pt x="60" y="848"/>
                </a:cubicBezTo>
                <a:lnTo>
                  <a:pt x="191" y="836"/>
                </a:lnTo>
                <a:lnTo>
                  <a:pt x="191" y="836"/>
                </a:lnTo>
                <a:cubicBezTo>
                  <a:pt x="167" y="872"/>
                  <a:pt x="95" y="872"/>
                  <a:pt x="107" y="919"/>
                </a:cubicBezTo>
                <a:cubicBezTo>
                  <a:pt x="159" y="919"/>
                  <a:pt x="175" y="856"/>
                  <a:pt x="218" y="856"/>
                </a:cubicBezTo>
                <a:cubicBezTo>
                  <a:pt x="224" y="856"/>
                  <a:pt x="231" y="857"/>
                  <a:pt x="238" y="860"/>
                </a:cubicBezTo>
                <a:cubicBezTo>
                  <a:pt x="214" y="919"/>
                  <a:pt x="167" y="931"/>
                  <a:pt x="226" y="943"/>
                </a:cubicBezTo>
                <a:cubicBezTo>
                  <a:pt x="203" y="967"/>
                  <a:pt x="191" y="967"/>
                  <a:pt x="167" y="967"/>
                </a:cubicBezTo>
                <a:cubicBezTo>
                  <a:pt x="207" y="967"/>
                  <a:pt x="230" y="1008"/>
                  <a:pt x="271" y="1008"/>
                </a:cubicBezTo>
                <a:cubicBezTo>
                  <a:pt x="279" y="1008"/>
                  <a:pt x="288" y="1007"/>
                  <a:pt x="298" y="1003"/>
                </a:cubicBezTo>
                <a:lnTo>
                  <a:pt x="298" y="1003"/>
                </a:lnTo>
                <a:cubicBezTo>
                  <a:pt x="286" y="1027"/>
                  <a:pt x="298" y="1050"/>
                  <a:pt x="298" y="1062"/>
                </a:cubicBezTo>
                <a:cubicBezTo>
                  <a:pt x="322" y="1086"/>
                  <a:pt x="345" y="1110"/>
                  <a:pt x="286" y="1158"/>
                </a:cubicBezTo>
                <a:cubicBezTo>
                  <a:pt x="296" y="1154"/>
                  <a:pt x="310" y="1153"/>
                  <a:pt x="324" y="1153"/>
                </a:cubicBezTo>
                <a:cubicBezTo>
                  <a:pt x="359" y="1153"/>
                  <a:pt x="400" y="1161"/>
                  <a:pt x="417" y="1169"/>
                </a:cubicBezTo>
                <a:cubicBezTo>
                  <a:pt x="274" y="1205"/>
                  <a:pt x="488" y="1277"/>
                  <a:pt x="357" y="1348"/>
                </a:cubicBezTo>
                <a:cubicBezTo>
                  <a:pt x="373" y="1344"/>
                  <a:pt x="387" y="1342"/>
                  <a:pt x="399" y="1342"/>
                </a:cubicBezTo>
                <a:cubicBezTo>
                  <a:pt x="492" y="1342"/>
                  <a:pt x="511" y="1446"/>
                  <a:pt x="595" y="1467"/>
                </a:cubicBezTo>
                <a:cubicBezTo>
                  <a:pt x="588" y="1467"/>
                  <a:pt x="580" y="1472"/>
                  <a:pt x="575" y="1472"/>
                </a:cubicBezTo>
                <a:cubicBezTo>
                  <a:pt x="574" y="1472"/>
                  <a:pt x="574" y="1472"/>
                  <a:pt x="573" y="1472"/>
                </a:cubicBezTo>
                <a:lnTo>
                  <a:pt x="573" y="1472"/>
                </a:lnTo>
                <a:cubicBezTo>
                  <a:pt x="582" y="1506"/>
                  <a:pt x="560" y="1540"/>
                  <a:pt x="560" y="1574"/>
                </a:cubicBezTo>
                <a:cubicBezTo>
                  <a:pt x="598" y="1547"/>
                  <a:pt x="631" y="1540"/>
                  <a:pt x="662" y="1540"/>
                </a:cubicBezTo>
                <a:cubicBezTo>
                  <a:pt x="700" y="1540"/>
                  <a:pt x="735" y="1550"/>
                  <a:pt x="774" y="1550"/>
                </a:cubicBezTo>
                <a:cubicBezTo>
                  <a:pt x="762" y="1550"/>
                  <a:pt x="762" y="1562"/>
                  <a:pt x="762" y="1562"/>
                </a:cubicBezTo>
                <a:cubicBezTo>
                  <a:pt x="726" y="1646"/>
                  <a:pt x="655" y="1598"/>
                  <a:pt x="595" y="1670"/>
                </a:cubicBezTo>
                <a:cubicBezTo>
                  <a:pt x="617" y="1652"/>
                  <a:pt x="636" y="1647"/>
                  <a:pt x="653" y="1647"/>
                </a:cubicBezTo>
                <a:cubicBezTo>
                  <a:pt x="677" y="1647"/>
                  <a:pt x="699" y="1657"/>
                  <a:pt x="719" y="1657"/>
                </a:cubicBezTo>
                <a:cubicBezTo>
                  <a:pt x="734" y="1657"/>
                  <a:pt x="748" y="1651"/>
                  <a:pt x="762" y="1634"/>
                </a:cubicBezTo>
                <a:lnTo>
                  <a:pt x="762" y="1634"/>
                </a:lnTo>
                <a:cubicBezTo>
                  <a:pt x="738" y="1705"/>
                  <a:pt x="762" y="1681"/>
                  <a:pt x="715" y="1753"/>
                </a:cubicBezTo>
                <a:cubicBezTo>
                  <a:pt x="745" y="1726"/>
                  <a:pt x="759" y="1718"/>
                  <a:pt x="768" y="1718"/>
                </a:cubicBezTo>
                <a:cubicBezTo>
                  <a:pt x="783" y="1718"/>
                  <a:pt x="779" y="1745"/>
                  <a:pt x="810" y="1745"/>
                </a:cubicBezTo>
                <a:cubicBezTo>
                  <a:pt x="816" y="1745"/>
                  <a:pt x="824" y="1744"/>
                  <a:pt x="834" y="1741"/>
                </a:cubicBezTo>
                <a:lnTo>
                  <a:pt x="834" y="1741"/>
                </a:lnTo>
                <a:cubicBezTo>
                  <a:pt x="822" y="1824"/>
                  <a:pt x="750" y="1824"/>
                  <a:pt x="822" y="1848"/>
                </a:cubicBezTo>
                <a:cubicBezTo>
                  <a:pt x="814" y="1880"/>
                  <a:pt x="779" y="1885"/>
                  <a:pt x="757" y="1885"/>
                </a:cubicBezTo>
                <a:cubicBezTo>
                  <a:pt x="746" y="1885"/>
                  <a:pt x="738" y="1884"/>
                  <a:pt x="738" y="1884"/>
                </a:cubicBezTo>
                <a:lnTo>
                  <a:pt x="738" y="1884"/>
                </a:lnTo>
                <a:cubicBezTo>
                  <a:pt x="749" y="1894"/>
                  <a:pt x="759" y="1898"/>
                  <a:pt x="769" y="1898"/>
                </a:cubicBezTo>
                <a:cubicBezTo>
                  <a:pt x="807" y="1898"/>
                  <a:pt x="846" y="1843"/>
                  <a:pt x="893" y="1824"/>
                </a:cubicBezTo>
                <a:lnTo>
                  <a:pt x="893" y="1824"/>
                </a:lnTo>
                <a:cubicBezTo>
                  <a:pt x="965" y="1860"/>
                  <a:pt x="857" y="1896"/>
                  <a:pt x="834" y="1943"/>
                </a:cubicBezTo>
                <a:cubicBezTo>
                  <a:pt x="851" y="1950"/>
                  <a:pt x="871" y="1952"/>
                  <a:pt x="891" y="1952"/>
                </a:cubicBezTo>
                <a:cubicBezTo>
                  <a:pt x="912" y="1952"/>
                  <a:pt x="932" y="1950"/>
                  <a:pt x="951" y="1950"/>
                </a:cubicBezTo>
                <a:cubicBezTo>
                  <a:pt x="973" y="1950"/>
                  <a:pt x="991" y="1953"/>
                  <a:pt x="1000" y="1967"/>
                </a:cubicBezTo>
                <a:cubicBezTo>
                  <a:pt x="990" y="1978"/>
                  <a:pt x="988" y="1988"/>
                  <a:pt x="980" y="1991"/>
                </a:cubicBezTo>
                <a:lnTo>
                  <a:pt x="980" y="1991"/>
                </a:lnTo>
                <a:cubicBezTo>
                  <a:pt x="982" y="1990"/>
                  <a:pt x="985" y="1990"/>
                  <a:pt x="987" y="1990"/>
                </a:cubicBezTo>
                <a:cubicBezTo>
                  <a:pt x="1055" y="1990"/>
                  <a:pt x="1074" y="2089"/>
                  <a:pt x="1163" y="2089"/>
                </a:cubicBezTo>
                <a:cubicBezTo>
                  <a:pt x="1172" y="2089"/>
                  <a:pt x="1181" y="2088"/>
                  <a:pt x="1191" y="2086"/>
                </a:cubicBezTo>
                <a:lnTo>
                  <a:pt x="1191" y="2086"/>
                </a:lnTo>
                <a:cubicBezTo>
                  <a:pt x="1191" y="2098"/>
                  <a:pt x="1179" y="2110"/>
                  <a:pt x="1179" y="2110"/>
                </a:cubicBezTo>
                <a:cubicBezTo>
                  <a:pt x="1203" y="2086"/>
                  <a:pt x="1226" y="2062"/>
                  <a:pt x="1250" y="2039"/>
                </a:cubicBezTo>
                <a:cubicBezTo>
                  <a:pt x="1262" y="2039"/>
                  <a:pt x="1274" y="2051"/>
                  <a:pt x="1286" y="2062"/>
                </a:cubicBezTo>
                <a:cubicBezTo>
                  <a:pt x="1274" y="2062"/>
                  <a:pt x="1274" y="2074"/>
                  <a:pt x="1262" y="2074"/>
                </a:cubicBezTo>
                <a:lnTo>
                  <a:pt x="1298" y="2086"/>
                </a:lnTo>
                <a:cubicBezTo>
                  <a:pt x="1283" y="2109"/>
                  <a:pt x="1272" y="2116"/>
                  <a:pt x="1263" y="2116"/>
                </a:cubicBezTo>
                <a:cubicBezTo>
                  <a:pt x="1250" y="2116"/>
                  <a:pt x="1241" y="2101"/>
                  <a:pt x="1226" y="2101"/>
                </a:cubicBezTo>
                <a:cubicBezTo>
                  <a:pt x="1219" y="2101"/>
                  <a:pt x="1212" y="2103"/>
                  <a:pt x="1203" y="2110"/>
                </a:cubicBezTo>
                <a:cubicBezTo>
                  <a:pt x="1262" y="2146"/>
                  <a:pt x="1357" y="2146"/>
                  <a:pt x="1369" y="2193"/>
                </a:cubicBezTo>
                <a:cubicBezTo>
                  <a:pt x="1355" y="2210"/>
                  <a:pt x="1343" y="2216"/>
                  <a:pt x="1333" y="2216"/>
                </a:cubicBezTo>
                <a:cubicBezTo>
                  <a:pt x="1312" y="2216"/>
                  <a:pt x="1297" y="2193"/>
                  <a:pt x="1284" y="2193"/>
                </a:cubicBezTo>
                <a:cubicBezTo>
                  <a:pt x="1276" y="2193"/>
                  <a:pt x="1269" y="2201"/>
                  <a:pt x="1262" y="2229"/>
                </a:cubicBezTo>
                <a:lnTo>
                  <a:pt x="1238" y="2158"/>
                </a:lnTo>
                <a:cubicBezTo>
                  <a:pt x="1215" y="2200"/>
                  <a:pt x="1204" y="2211"/>
                  <a:pt x="1198" y="2211"/>
                </a:cubicBezTo>
                <a:cubicBezTo>
                  <a:pt x="1192" y="2211"/>
                  <a:pt x="1190" y="2199"/>
                  <a:pt x="1183" y="2199"/>
                </a:cubicBezTo>
                <a:cubicBezTo>
                  <a:pt x="1177" y="2199"/>
                  <a:pt x="1166" y="2210"/>
                  <a:pt x="1143" y="2253"/>
                </a:cubicBezTo>
                <a:cubicBezTo>
                  <a:pt x="1179" y="2336"/>
                  <a:pt x="1238" y="2301"/>
                  <a:pt x="1286" y="2396"/>
                </a:cubicBezTo>
                <a:cubicBezTo>
                  <a:pt x="1334" y="2372"/>
                  <a:pt x="1334" y="2336"/>
                  <a:pt x="1381" y="2324"/>
                </a:cubicBezTo>
                <a:lnTo>
                  <a:pt x="1381" y="2324"/>
                </a:lnTo>
                <a:cubicBezTo>
                  <a:pt x="1531" y="2359"/>
                  <a:pt x="1301" y="2539"/>
                  <a:pt x="1428" y="2539"/>
                </a:cubicBezTo>
                <a:cubicBezTo>
                  <a:pt x="1432" y="2539"/>
                  <a:pt x="1436" y="2539"/>
                  <a:pt x="1441" y="2539"/>
                </a:cubicBezTo>
                <a:cubicBezTo>
                  <a:pt x="1477" y="2531"/>
                  <a:pt x="1527" y="2502"/>
                  <a:pt x="1560" y="2502"/>
                </a:cubicBezTo>
                <a:cubicBezTo>
                  <a:pt x="1581" y="2502"/>
                  <a:pt x="1596" y="2514"/>
                  <a:pt x="1596" y="2551"/>
                </a:cubicBezTo>
                <a:lnTo>
                  <a:pt x="1500" y="2598"/>
                </a:lnTo>
                <a:cubicBezTo>
                  <a:pt x="1514" y="2615"/>
                  <a:pt x="1530" y="2621"/>
                  <a:pt x="1546" y="2621"/>
                </a:cubicBezTo>
                <a:cubicBezTo>
                  <a:pt x="1575" y="2621"/>
                  <a:pt x="1605" y="2602"/>
                  <a:pt x="1629" y="2602"/>
                </a:cubicBezTo>
                <a:cubicBezTo>
                  <a:pt x="1646" y="2602"/>
                  <a:pt x="1659" y="2612"/>
                  <a:pt x="1667" y="2646"/>
                </a:cubicBezTo>
                <a:cubicBezTo>
                  <a:pt x="1657" y="2651"/>
                  <a:pt x="1647" y="2653"/>
                  <a:pt x="1639" y="2653"/>
                </a:cubicBezTo>
                <a:cubicBezTo>
                  <a:pt x="1615" y="2653"/>
                  <a:pt x="1596" y="2639"/>
                  <a:pt x="1588" y="2639"/>
                </a:cubicBezTo>
                <a:cubicBezTo>
                  <a:pt x="1585" y="2639"/>
                  <a:pt x="1584" y="2641"/>
                  <a:pt x="1584" y="2646"/>
                </a:cubicBezTo>
                <a:cubicBezTo>
                  <a:pt x="1580" y="2677"/>
                  <a:pt x="1586" y="2686"/>
                  <a:pt x="1597" y="2686"/>
                </a:cubicBezTo>
                <a:cubicBezTo>
                  <a:pt x="1616" y="2686"/>
                  <a:pt x="1647" y="2662"/>
                  <a:pt x="1672" y="2662"/>
                </a:cubicBezTo>
                <a:cubicBezTo>
                  <a:pt x="1679" y="2662"/>
                  <a:pt x="1685" y="2664"/>
                  <a:pt x="1691" y="2670"/>
                </a:cubicBezTo>
                <a:lnTo>
                  <a:pt x="1631" y="2729"/>
                </a:lnTo>
                <a:cubicBezTo>
                  <a:pt x="1715" y="2789"/>
                  <a:pt x="1834" y="2824"/>
                  <a:pt x="1917" y="2884"/>
                </a:cubicBezTo>
                <a:cubicBezTo>
                  <a:pt x="1893" y="2908"/>
                  <a:pt x="1869" y="2908"/>
                  <a:pt x="1858" y="2943"/>
                </a:cubicBezTo>
                <a:cubicBezTo>
                  <a:pt x="1988" y="3015"/>
                  <a:pt x="2060" y="3158"/>
                  <a:pt x="2108" y="3289"/>
                </a:cubicBezTo>
                <a:lnTo>
                  <a:pt x="2203" y="3265"/>
                </a:lnTo>
                <a:lnTo>
                  <a:pt x="2203" y="3265"/>
                </a:lnTo>
                <a:cubicBezTo>
                  <a:pt x="2203" y="3277"/>
                  <a:pt x="2191" y="3313"/>
                  <a:pt x="2167" y="3313"/>
                </a:cubicBezTo>
                <a:cubicBezTo>
                  <a:pt x="2173" y="3327"/>
                  <a:pt x="2178" y="3332"/>
                  <a:pt x="2183" y="3332"/>
                </a:cubicBezTo>
                <a:cubicBezTo>
                  <a:pt x="2199" y="3332"/>
                  <a:pt x="2214" y="3277"/>
                  <a:pt x="2250" y="3277"/>
                </a:cubicBezTo>
                <a:cubicBezTo>
                  <a:pt x="2274" y="3289"/>
                  <a:pt x="2239" y="3336"/>
                  <a:pt x="2215" y="3336"/>
                </a:cubicBezTo>
                <a:cubicBezTo>
                  <a:pt x="2322" y="3348"/>
                  <a:pt x="2489" y="3420"/>
                  <a:pt x="2500" y="3539"/>
                </a:cubicBezTo>
                <a:lnTo>
                  <a:pt x="2465" y="3539"/>
                </a:lnTo>
                <a:cubicBezTo>
                  <a:pt x="2474" y="3561"/>
                  <a:pt x="2492" y="3568"/>
                  <a:pt x="2512" y="3568"/>
                </a:cubicBezTo>
                <a:cubicBezTo>
                  <a:pt x="2545" y="3568"/>
                  <a:pt x="2585" y="3550"/>
                  <a:pt x="2612" y="3550"/>
                </a:cubicBezTo>
                <a:cubicBezTo>
                  <a:pt x="2631" y="3550"/>
                  <a:pt x="2643" y="3558"/>
                  <a:pt x="2643" y="3586"/>
                </a:cubicBezTo>
                <a:lnTo>
                  <a:pt x="2620" y="3586"/>
                </a:lnTo>
                <a:cubicBezTo>
                  <a:pt x="2715" y="3717"/>
                  <a:pt x="2893" y="3789"/>
                  <a:pt x="2893" y="3956"/>
                </a:cubicBezTo>
                <a:cubicBezTo>
                  <a:pt x="2907" y="3945"/>
                  <a:pt x="2919" y="3941"/>
                  <a:pt x="2929" y="3941"/>
                </a:cubicBezTo>
                <a:cubicBezTo>
                  <a:pt x="2974" y="3941"/>
                  <a:pt x="2988" y="4022"/>
                  <a:pt x="3036" y="4022"/>
                </a:cubicBezTo>
                <a:cubicBezTo>
                  <a:pt x="3052" y="4022"/>
                  <a:pt x="3071" y="4013"/>
                  <a:pt x="3096" y="3991"/>
                </a:cubicBezTo>
                <a:lnTo>
                  <a:pt x="3096" y="3991"/>
                </a:lnTo>
                <a:cubicBezTo>
                  <a:pt x="3108" y="4110"/>
                  <a:pt x="3072" y="4110"/>
                  <a:pt x="3131" y="4229"/>
                </a:cubicBezTo>
                <a:cubicBezTo>
                  <a:pt x="3134" y="4237"/>
                  <a:pt x="3139" y="4240"/>
                  <a:pt x="3147" y="4240"/>
                </a:cubicBezTo>
                <a:cubicBezTo>
                  <a:pt x="3171" y="4240"/>
                  <a:pt x="3215" y="4212"/>
                  <a:pt x="3251" y="4212"/>
                </a:cubicBezTo>
                <a:cubicBezTo>
                  <a:pt x="3259" y="4212"/>
                  <a:pt x="3267" y="4214"/>
                  <a:pt x="3274" y="4217"/>
                </a:cubicBezTo>
                <a:lnTo>
                  <a:pt x="3215" y="4277"/>
                </a:lnTo>
                <a:lnTo>
                  <a:pt x="3215" y="4277"/>
                </a:lnTo>
                <a:lnTo>
                  <a:pt x="3310" y="4253"/>
                </a:lnTo>
                <a:lnTo>
                  <a:pt x="3274" y="4348"/>
                </a:lnTo>
                <a:lnTo>
                  <a:pt x="3310" y="4360"/>
                </a:lnTo>
                <a:cubicBezTo>
                  <a:pt x="3310" y="4337"/>
                  <a:pt x="3310" y="4301"/>
                  <a:pt x="3334" y="4289"/>
                </a:cubicBezTo>
                <a:cubicBezTo>
                  <a:pt x="3405" y="4301"/>
                  <a:pt x="3405" y="4432"/>
                  <a:pt x="3382" y="4467"/>
                </a:cubicBezTo>
                <a:lnTo>
                  <a:pt x="3536" y="4515"/>
                </a:lnTo>
                <a:cubicBezTo>
                  <a:pt x="3524" y="4527"/>
                  <a:pt x="3510" y="4530"/>
                  <a:pt x="3495" y="4530"/>
                </a:cubicBezTo>
                <a:lnTo>
                  <a:pt x="3495" y="4530"/>
                </a:lnTo>
                <a:cubicBezTo>
                  <a:pt x="3491" y="4527"/>
                  <a:pt x="3485" y="4526"/>
                  <a:pt x="3473" y="4526"/>
                </a:cubicBezTo>
                <a:cubicBezTo>
                  <a:pt x="3468" y="4526"/>
                  <a:pt x="3461" y="4526"/>
                  <a:pt x="3453" y="4527"/>
                </a:cubicBezTo>
                <a:cubicBezTo>
                  <a:pt x="3465" y="4527"/>
                  <a:pt x="3480" y="4530"/>
                  <a:pt x="3495" y="4530"/>
                </a:cubicBezTo>
                <a:cubicBezTo>
                  <a:pt x="3495" y="4530"/>
                  <a:pt x="3495" y="4530"/>
                  <a:pt x="3495" y="4530"/>
                </a:cubicBezTo>
                <a:lnTo>
                  <a:pt x="3495" y="4530"/>
                </a:lnTo>
                <a:cubicBezTo>
                  <a:pt x="3514" y="4544"/>
                  <a:pt x="3441" y="4588"/>
                  <a:pt x="3494" y="4588"/>
                </a:cubicBezTo>
                <a:cubicBezTo>
                  <a:pt x="3499" y="4588"/>
                  <a:pt x="3505" y="4587"/>
                  <a:pt x="3512" y="4587"/>
                </a:cubicBezTo>
                <a:cubicBezTo>
                  <a:pt x="3512" y="4575"/>
                  <a:pt x="3548" y="4563"/>
                  <a:pt x="3560" y="4551"/>
                </a:cubicBezTo>
                <a:lnTo>
                  <a:pt x="3560" y="4551"/>
                </a:lnTo>
                <a:cubicBezTo>
                  <a:pt x="3548" y="4610"/>
                  <a:pt x="3608" y="4658"/>
                  <a:pt x="3667" y="4682"/>
                </a:cubicBezTo>
                <a:lnTo>
                  <a:pt x="3632" y="4717"/>
                </a:lnTo>
                <a:cubicBezTo>
                  <a:pt x="3703" y="4801"/>
                  <a:pt x="3810" y="4848"/>
                  <a:pt x="3905" y="4932"/>
                </a:cubicBezTo>
                <a:cubicBezTo>
                  <a:pt x="3895" y="4888"/>
                  <a:pt x="3953" y="4835"/>
                  <a:pt x="3981" y="4835"/>
                </a:cubicBezTo>
                <a:cubicBezTo>
                  <a:pt x="3984" y="4835"/>
                  <a:pt x="3987" y="4836"/>
                  <a:pt x="3989" y="4837"/>
                </a:cubicBezTo>
                <a:lnTo>
                  <a:pt x="3941" y="4908"/>
                </a:lnTo>
                <a:cubicBezTo>
                  <a:pt x="4001" y="4884"/>
                  <a:pt x="3941" y="4860"/>
                  <a:pt x="4024" y="4848"/>
                </a:cubicBezTo>
                <a:lnTo>
                  <a:pt x="4024" y="4848"/>
                </a:lnTo>
                <a:cubicBezTo>
                  <a:pt x="4048" y="4884"/>
                  <a:pt x="3977" y="4932"/>
                  <a:pt x="3941" y="4944"/>
                </a:cubicBezTo>
                <a:lnTo>
                  <a:pt x="4001" y="4956"/>
                </a:lnTo>
                <a:cubicBezTo>
                  <a:pt x="3989" y="4979"/>
                  <a:pt x="3965" y="4979"/>
                  <a:pt x="3941" y="5003"/>
                </a:cubicBezTo>
                <a:cubicBezTo>
                  <a:pt x="3945" y="5001"/>
                  <a:pt x="3948" y="5001"/>
                  <a:pt x="3951" y="5001"/>
                </a:cubicBezTo>
                <a:cubicBezTo>
                  <a:pt x="3979" y="5001"/>
                  <a:pt x="3966" y="5084"/>
                  <a:pt x="4007" y="5084"/>
                </a:cubicBezTo>
                <a:cubicBezTo>
                  <a:pt x="4015" y="5084"/>
                  <a:pt x="4024" y="5082"/>
                  <a:pt x="4036" y="5075"/>
                </a:cubicBezTo>
                <a:lnTo>
                  <a:pt x="4036" y="5075"/>
                </a:lnTo>
                <a:lnTo>
                  <a:pt x="4024" y="5098"/>
                </a:lnTo>
                <a:cubicBezTo>
                  <a:pt x="4120" y="5182"/>
                  <a:pt x="4179" y="5194"/>
                  <a:pt x="4251" y="5253"/>
                </a:cubicBezTo>
                <a:cubicBezTo>
                  <a:pt x="4280" y="5229"/>
                  <a:pt x="4298" y="5226"/>
                  <a:pt x="4316" y="5226"/>
                </a:cubicBezTo>
                <a:cubicBezTo>
                  <a:pt x="4322" y="5226"/>
                  <a:pt x="4328" y="5227"/>
                  <a:pt x="4334" y="5227"/>
                </a:cubicBezTo>
                <a:cubicBezTo>
                  <a:pt x="4347" y="5227"/>
                  <a:pt x="4362" y="5225"/>
                  <a:pt x="4382" y="5218"/>
                </a:cubicBezTo>
                <a:cubicBezTo>
                  <a:pt x="4417" y="5277"/>
                  <a:pt x="4441" y="5372"/>
                  <a:pt x="4513" y="5432"/>
                </a:cubicBezTo>
                <a:cubicBezTo>
                  <a:pt x="4520" y="5433"/>
                  <a:pt x="4527" y="5434"/>
                  <a:pt x="4533" y="5434"/>
                </a:cubicBezTo>
                <a:cubicBezTo>
                  <a:pt x="4582" y="5434"/>
                  <a:pt x="4577" y="5395"/>
                  <a:pt x="4620" y="5384"/>
                </a:cubicBezTo>
                <a:lnTo>
                  <a:pt x="4620" y="5384"/>
                </a:lnTo>
                <a:cubicBezTo>
                  <a:pt x="4572" y="5432"/>
                  <a:pt x="4644" y="5479"/>
                  <a:pt x="4584" y="5491"/>
                </a:cubicBezTo>
                <a:cubicBezTo>
                  <a:pt x="4667" y="5551"/>
                  <a:pt x="4691" y="5563"/>
                  <a:pt x="4822" y="5610"/>
                </a:cubicBezTo>
                <a:cubicBezTo>
                  <a:pt x="4834" y="5587"/>
                  <a:pt x="4834" y="5563"/>
                  <a:pt x="4846" y="5551"/>
                </a:cubicBezTo>
                <a:cubicBezTo>
                  <a:pt x="4870" y="5563"/>
                  <a:pt x="4870" y="5610"/>
                  <a:pt x="4846" y="5634"/>
                </a:cubicBezTo>
                <a:lnTo>
                  <a:pt x="4834" y="5634"/>
                </a:lnTo>
                <a:cubicBezTo>
                  <a:pt x="5007" y="5657"/>
                  <a:pt x="4968" y="5981"/>
                  <a:pt x="5127" y="5981"/>
                </a:cubicBezTo>
                <a:cubicBezTo>
                  <a:pt x="5132" y="5981"/>
                  <a:pt x="5138" y="5980"/>
                  <a:pt x="5144" y="5980"/>
                </a:cubicBezTo>
                <a:lnTo>
                  <a:pt x="5275" y="6003"/>
                </a:lnTo>
                <a:cubicBezTo>
                  <a:pt x="5310" y="6051"/>
                  <a:pt x="5215" y="6015"/>
                  <a:pt x="5227" y="6075"/>
                </a:cubicBezTo>
                <a:cubicBezTo>
                  <a:pt x="5394" y="6075"/>
                  <a:pt x="5370" y="6230"/>
                  <a:pt x="5501" y="6241"/>
                </a:cubicBezTo>
                <a:cubicBezTo>
                  <a:pt x="5429" y="6444"/>
                  <a:pt x="5727" y="6432"/>
                  <a:pt x="5739" y="6599"/>
                </a:cubicBezTo>
                <a:lnTo>
                  <a:pt x="5763" y="6563"/>
                </a:lnTo>
                <a:cubicBezTo>
                  <a:pt x="5768" y="6562"/>
                  <a:pt x="5772" y="6561"/>
                  <a:pt x="5775" y="6561"/>
                </a:cubicBezTo>
                <a:cubicBezTo>
                  <a:pt x="5801" y="6561"/>
                  <a:pt x="5764" y="6601"/>
                  <a:pt x="5775" y="6622"/>
                </a:cubicBezTo>
                <a:cubicBezTo>
                  <a:pt x="5798" y="6599"/>
                  <a:pt x="5787" y="6575"/>
                  <a:pt x="5810" y="6563"/>
                </a:cubicBezTo>
                <a:cubicBezTo>
                  <a:pt x="6037" y="6694"/>
                  <a:pt x="6156" y="6956"/>
                  <a:pt x="6310" y="7158"/>
                </a:cubicBezTo>
                <a:cubicBezTo>
                  <a:pt x="6319" y="7169"/>
                  <a:pt x="6330" y="7173"/>
                  <a:pt x="6342" y="7173"/>
                </a:cubicBezTo>
                <a:cubicBezTo>
                  <a:pt x="6388" y="7173"/>
                  <a:pt x="6449" y="7113"/>
                  <a:pt x="6484" y="7113"/>
                </a:cubicBezTo>
                <a:cubicBezTo>
                  <a:pt x="6502" y="7113"/>
                  <a:pt x="6513" y="7127"/>
                  <a:pt x="6513" y="7170"/>
                </a:cubicBezTo>
                <a:lnTo>
                  <a:pt x="6430" y="7218"/>
                </a:lnTo>
                <a:cubicBezTo>
                  <a:pt x="6644" y="7265"/>
                  <a:pt x="6715" y="7480"/>
                  <a:pt x="6906" y="7539"/>
                </a:cubicBezTo>
                <a:cubicBezTo>
                  <a:pt x="6889" y="7548"/>
                  <a:pt x="6878" y="7556"/>
                  <a:pt x="6869" y="7556"/>
                </a:cubicBezTo>
                <a:cubicBezTo>
                  <a:pt x="6865" y="7556"/>
                  <a:pt x="6862" y="7555"/>
                  <a:pt x="6858" y="7551"/>
                </a:cubicBezTo>
                <a:lnTo>
                  <a:pt x="6858" y="7551"/>
                </a:lnTo>
                <a:cubicBezTo>
                  <a:pt x="6842" y="7601"/>
                  <a:pt x="6893" y="7627"/>
                  <a:pt x="6939" y="7627"/>
                </a:cubicBezTo>
                <a:cubicBezTo>
                  <a:pt x="6959" y="7627"/>
                  <a:pt x="6978" y="7622"/>
                  <a:pt x="6989" y="7611"/>
                </a:cubicBezTo>
                <a:lnTo>
                  <a:pt x="6989" y="7611"/>
                </a:lnTo>
                <a:cubicBezTo>
                  <a:pt x="7013" y="7635"/>
                  <a:pt x="6965" y="7658"/>
                  <a:pt x="6953" y="7682"/>
                </a:cubicBezTo>
                <a:cubicBezTo>
                  <a:pt x="6965" y="7742"/>
                  <a:pt x="7084" y="7694"/>
                  <a:pt x="7061" y="7754"/>
                </a:cubicBezTo>
                <a:cubicBezTo>
                  <a:pt x="7057" y="7758"/>
                  <a:pt x="7053" y="7759"/>
                  <a:pt x="7049" y="7759"/>
                </a:cubicBezTo>
                <a:cubicBezTo>
                  <a:pt x="7043" y="7759"/>
                  <a:pt x="7037" y="7756"/>
                  <a:pt x="7032" y="7755"/>
                </a:cubicBezTo>
                <a:lnTo>
                  <a:pt x="7032" y="7755"/>
                </a:lnTo>
                <a:cubicBezTo>
                  <a:pt x="7056" y="7762"/>
                  <a:pt x="7086" y="7804"/>
                  <a:pt x="7112" y="7804"/>
                </a:cubicBezTo>
                <a:cubicBezTo>
                  <a:pt x="7124" y="7804"/>
                  <a:pt x="7134" y="7797"/>
                  <a:pt x="7144" y="7777"/>
                </a:cubicBezTo>
                <a:cubicBezTo>
                  <a:pt x="7168" y="7849"/>
                  <a:pt x="7263" y="7837"/>
                  <a:pt x="7275" y="7908"/>
                </a:cubicBezTo>
                <a:cubicBezTo>
                  <a:pt x="7284" y="7904"/>
                  <a:pt x="7293" y="7903"/>
                  <a:pt x="7300" y="7903"/>
                </a:cubicBezTo>
                <a:cubicBezTo>
                  <a:pt x="7341" y="7903"/>
                  <a:pt x="7345" y="7964"/>
                  <a:pt x="7378" y="7964"/>
                </a:cubicBezTo>
                <a:cubicBezTo>
                  <a:pt x="7388" y="7964"/>
                  <a:pt x="7401" y="7959"/>
                  <a:pt x="7418" y="7944"/>
                </a:cubicBezTo>
                <a:lnTo>
                  <a:pt x="7418" y="7944"/>
                </a:lnTo>
                <a:cubicBezTo>
                  <a:pt x="7341" y="8021"/>
                  <a:pt x="7427" y="8088"/>
                  <a:pt x="7497" y="8088"/>
                </a:cubicBezTo>
                <a:cubicBezTo>
                  <a:pt x="7502" y="8088"/>
                  <a:pt x="7508" y="8088"/>
                  <a:pt x="7513" y="8087"/>
                </a:cubicBezTo>
                <a:lnTo>
                  <a:pt x="7513" y="8087"/>
                </a:lnTo>
                <a:cubicBezTo>
                  <a:pt x="7477" y="8099"/>
                  <a:pt x="7513" y="8135"/>
                  <a:pt x="7465" y="8158"/>
                </a:cubicBezTo>
                <a:cubicBezTo>
                  <a:pt x="7491" y="8178"/>
                  <a:pt x="7516" y="8190"/>
                  <a:pt x="7540" y="8190"/>
                </a:cubicBezTo>
                <a:cubicBezTo>
                  <a:pt x="7561" y="8190"/>
                  <a:pt x="7580" y="8181"/>
                  <a:pt x="7596" y="8158"/>
                </a:cubicBezTo>
                <a:lnTo>
                  <a:pt x="7596" y="8158"/>
                </a:lnTo>
                <a:cubicBezTo>
                  <a:pt x="7561" y="8325"/>
                  <a:pt x="7799" y="8206"/>
                  <a:pt x="7715" y="8373"/>
                </a:cubicBezTo>
                <a:cubicBezTo>
                  <a:pt x="7870" y="8420"/>
                  <a:pt x="8013" y="8480"/>
                  <a:pt x="8120" y="8551"/>
                </a:cubicBezTo>
                <a:cubicBezTo>
                  <a:pt x="8105" y="8569"/>
                  <a:pt x="8091" y="8575"/>
                  <a:pt x="8079" y="8575"/>
                </a:cubicBezTo>
                <a:cubicBezTo>
                  <a:pt x="8046" y="8575"/>
                  <a:pt x="8018" y="8533"/>
                  <a:pt x="7982" y="8533"/>
                </a:cubicBezTo>
                <a:cubicBezTo>
                  <a:pt x="7966" y="8533"/>
                  <a:pt x="7949" y="8541"/>
                  <a:pt x="7930" y="8563"/>
                </a:cubicBezTo>
                <a:cubicBezTo>
                  <a:pt x="8061" y="8611"/>
                  <a:pt x="8180" y="8575"/>
                  <a:pt x="8251" y="8682"/>
                </a:cubicBezTo>
                <a:cubicBezTo>
                  <a:pt x="8263" y="8718"/>
                  <a:pt x="8204" y="8718"/>
                  <a:pt x="8192" y="8718"/>
                </a:cubicBezTo>
                <a:cubicBezTo>
                  <a:pt x="8311" y="8766"/>
                  <a:pt x="8358" y="8897"/>
                  <a:pt x="8489" y="8908"/>
                </a:cubicBezTo>
                <a:cubicBezTo>
                  <a:pt x="8489" y="8920"/>
                  <a:pt x="8465" y="8920"/>
                  <a:pt x="8454" y="8920"/>
                </a:cubicBezTo>
                <a:cubicBezTo>
                  <a:pt x="8470" y="8929"/>
                  <a:pt x="8475" y="8948"/>
                  <a:pt x="8488" y="8948"/>
                </a:cubicBezTo>
                <a:cubicBezTo>
                  <a:pt x="8494" y="8948"/>
                  <a:pt x="8502" y="8944"/>
                  <a:pt x="8513" y="8932"/>
                </a:cubicBezTo>
                <a:lnTo>
                  <a:pt x="8489" y="8920"/>
                </a:lnTo>
                <a:cubicBezTo>
                  <a:pt x="8510" y="8847"/>
                  <a:pt x="8633" y="8857"/>
                  <a:pt x="8678" y="8836"/>
                </a:cubicBezTo>
                <a:lnTo>
                  <a:pt x="8678" y="8836"/>
                </a:lnTo>
                <a:cubicBezTo>
                  <a:pt x="8575" y="8921"/>
                  <a:pt x="8745" y="8936"/>
                  <a:pt x="8585" y="9039"/>
                </a:cubicBezTo>
                <a:cubicBezTo>
                  <a:pt x="8596" y="9039"/>
                  <a:pt x="8632" y="9028"/>
                  <a:pt x="8656" y="9004"/>
                </a:cubicBezTo>
                <a:lnTo>
                  <a:pt x="8656" y="9004"/>
                </a:lnTo>
                <a:cubicBezTo>
                  <a:pt x="8656" y="9028"/>
                  <a:pt x="8656" y="9039"/>
                  <a:pt x="8608" y="9063"/>
                </a:cubicBezTo>
                <a:cubicBezTo>
                  <a:pt x="8620" y="9075"/>
                  <a:pt x="8620" y="9075"/>
                  <a:pt x="8608" y="9099"/>
                </a:cubicBezTo>
                <a:cubicBezTo>
                  <a:pt x="8597" y="9066"/>
                  <a:pt x="8580" y="9058"/>
                  <a:pt x="8559" y="9058"/>
                </a:cubicBezTo>
                <a:cubicBezTo>
                  <a:pt x="8539" y="9058"/>
                  <a:pt x="8517" y="9066"/>
                  <a:pt x="8496" y="9066"/>
                </a:cubicBezTo>
                <a:cubicBezTo>
                  <a:pt x="8469" y="9066"/>
                  <a:pt x="8444" y="9052"/>
                  <a:pt x="8430" y="8992"/>
                </a:cubicBezTo>
                <a:cubicBezTo>
                  <a:pt x="8428" y="8988"/>
                  <a:pt x="8426" y="8986"/>
                  <a:pt x="8424" y="8986"/>
                </a:cubicBezTo>
                <a:cubicBezTo>
                  <a:pt x="8414" y="8986"/>
                  <a:pt x="8404" y="9033"/>
                  <a:pt x="8394" y="9063"/>
                </a:cubicBezTo>
                <a:lnTo>
                  <a:pt x="8406" y="8992"/>
                </a:lnTo>
                <a:lnTo>
                  <a:pt x="8370" y="9075"/>
                </a:lnTo>
                <a:cubicBezTo>
                  <a:pt x="8365" y="9081"/>
                  <a:pt x="8361" y="9084"/>
                  <a:pt x="8358" y="9084"/>
                </a:cubicBezTo>
                <a:cubicBezTo>
                  <a:pt x="8335" y="9084"/>
                  <a:pt x="8345" y="8960"/>
                  <a:pt x="8324" y="8960"/>
                </a:cubicBezTo>
                <a:cubicBezTo>
                  <a:pt x="8318" y="8960"/>
                  <a:pt x="8310" y="8969"/>
                  <a:pt x="8299" y="8992"/>
                </a:cubicBezTo>
                <a:lnTo>
                  <a:pt x="8299" y="9039"/>
                </a:lnTo>
                <a:cubicBezTo>
                  <a:pt x="8297" y="9037"/>
                  <a:pt x="8294" y="9037"/>
                  <a:pt x="8291" y="9037"/>
                </a:cubicBezTo>
                <a:cubicBezTo>
                  <a:pt x="8285" y="9037"/>
                  <a:pt x="8278" y="9039"/>
                  <a:pt x="8272" y="9039"/>
                </a:cubicBezTo>
                <a:cubicBezTo>
                  <a:pt x="8265" y="9039"/>
                  <a:pt x="8260" y="9036"/>
                  <a:pt x="8261" y="9019"/>
                </a:cubicBezTo>
                <a:lnTo>
                  <a:pt x="8261" y="9019"/>
                </a:lnTo>
                <a:cubicBezTo>
                  <a:pt x="8259" y="9030"/>
                  <a:pt x="8255" y="9041"/>
                  <a:pt x="8253" y="9041"/>
                </a:cubicBezTo>
                <a:cubicBezTo>
                  <a:pt x="8252" y="9041"/>
                  <a:pt x="8251" y="9037"/>
                  <a:pt x="8251" y="9028"/>
                </a:cubicBezTo>
                <a:lnTo>
                  <a:pt x="8263" y="8992"/>
                </a:lnTo>
                <a:lnTo>
                  <a:pt x="8263" y="8992"/>
                </a:lnTo>
                <a:lnTo>
                  <a:pt x="8215" y="9051"/>
                </a:lnTo>
                <a:cubicBezTo>
                  <a:pt x="8204" y="9016"/>
                  <a:pt x="8251" y="8897"/>
                  <a:pt x="8215" y="8885"/>
                </a:cubicBezTo>
                <a:lnTo>
                  <a:pt x="8215" y="8885"/>
                </a:lnTo>
                <a:cubicBezTo>
                  <a:pt x="8204" y="8897"/>
                  <a:pt x="8168" y="8992"/>
                  <a:pt x="8168" y="9016"/>
                </a:cubicBezTo>
                <a:cubicBezTo>
                  <a:pt x="8168" y="9016"/>
                  <a:pt x="8168" y="9051"/>
                  <a:pt x="8168" y="9087"/>
                </a:cubicBezTo>
                <a:lnTo>
                  <a:pt x="8156" y="9111"/>
                </a:lnTo>
                <a:cubicBezTo>
                  <a:pt x="8144" y="9170"/>
                  <a:pt x="8120" y="9242"/>
                  <a:pt x="8120" y="9313"/>
                </a:cubicBezTo>
                <a:cubicBezTo>
                  <a:pt x="8067" y="9329"/>
                  <a:pt x="8003" y="9393"/>
                  <a:pt x="7952" y="9393"/>
                </a:cubicBezTo>
                <a:cubicBezTo>
                  <a:pt x="7924" y="9393"/>
                  <a:pt x="7899" y="9373"/>
                  <a:pt x="7882" y="9313"/>
                </a:cubicBezTo>
                <a:cubicBezTo>
                  <a:pt x="7882" y="9337"/>
                  <a:pt x="7882" y="9337"/>
                  <a:pt x="7882" y="9361"/>
                </a:cubicBezTo>
                <a:cubicBezTo>
                  <a:pt x="7763" y="9230"/>
                  <a:pt x="7573" y="9361"/>
                  <a:pt x="7465" y="9182"/>
                </a:cubicBezTo>
                <a:cubicBezTo>
                  <a:pt x="7458" y="9175"/>
                  <a:pt x="7451" y="9171"/>
                  <a:pt x="7445" y="9171"/>
                </a:cubicBezTo>
                <a:cubicBezTo>
                  <a:pt x="7423" y="9171"/>
                  <a:pt x="7410" y="9214"/>
                  <a:pt x="7382" y="9242"/>
                </a:cubicBezTo>
                <a:lnTo>
                  <a:pt x="7394" y="9170"/>
                </a:lnTo>
                <a:lnTo>
                  <a:pt x="7322" y="9242"/>
                </a:lnTo>
                <a:cubicBezTo>
                  <a:pt x="7316" y="9246"/>
                  <a:pt x="7311" y="9248"/>
                  <a:pt x="7306" y="9248"/>
                </a:cubicBezTo>
                <a:cubicBezTo>
                  <a:pt x="7264" y="9248"/>
                  <a:pt x="7264" y="9109"/>
                  <a:pt x="7213" y="9109"/>
                </a:cubicBezTo>
                <a:cubicBezTo>
                  <a:pt x="7201" y="9109"/>
                  <a:pt x="7186" y="9116"/>
                  <a:pt x="7168" y="9135"/>
                </a:cubicBezTo>
                <a:lnTo>
                  <a:pt x="7168" y="9182"/>
                </a:lnTo>
                <a:cubicBezTo>
                  <a:pt x="7145" y="9171"/>
                  <a:pt x="7080" y="9192"/>
                  <a:pt x="7083" y="9144"/>
                </a:cubicBezTo>
                <a:lnTo>
                  <a:pt x="7083" y="9144"/>
                </a:lnTo>
                <a:cubicBezTo>
                  <a:pt x="7081" y="9154"/>
                  <a:pt x="7075" y="9167"/>
                  <a:pt x="7069" y="9167"/>
                </a:cubicBezTo>
                <a:cubicBezTo>
                  <a:pt x="7066" y="9167"/>
                  <a:pt x="7063" y="9164"/>
                  <a:pt x="7061" y="9159"/>
                </a:cubicBezTo>
                <a:lnTo>
                  <a:pt x="7072" y="9111"/>
                </a:lnTo>
                <a:lnTo>
                  <a:pt x="6989" y="9170"/>
                </a:lnTo>
                <a:cubicBezTo>
                  <a:pt x="6953" y="9123"/>
                  <a:pt x="7037" y="9004"/>
                  <a:pt x="6965" y="8980"/>
                </a:cubicBezTo>
                <a:lnTo>
                  <a:pt x="6965" y="8980"/>
                </a:lnTo>
                <a:cubicBezTo>
                  <a:pt x="6930" y="8992"/>
                  <a:pt x="6858" y="9075"/>
                  <a:pt x="6858" y="9111"/>
                </a:cubicBezTo>
                <a:cubicBezTo>
                  <a:pt x="6870" y="9111"/>
                  <a:pt x="6882" y="9135"/>
                  <a:pt x="6882" y="9182"/>
                </a:cubicBezTo>
                <a:lnTo>
                  <a:pt x="6846" y="9194"/>
                </a:lnTo>
                <a:cubicBezTo>
                  <a:pt x="6822" y="9313"/>
                  <a:pt x="6775" y="9432"/>
                  <a:pt x="6811" y="9528"/>
                </a:cubicBezTo>
                <a:lnTo>
                  <a:pt x="6870" y="9468"/>
                </a:lnTo>
                <a:lnTo>
                  <a:pt x="6870" y="9528"/>
                </a:lnTo>
                <a:lnTo>
                  <a:pt x="6834" y="9528"/>
                </a:lnTo>
                <a:cubicBezTo>
                  <a:pt x="6838" y="9548"/>
                  <a:pt x="6844" y="9556"/>
                  <a:pt x="6850" y="9556"/>
                </a:cubicBezTo>
                <a:cubicBezTo>
                  <a:pt x="6863" y="9556"/>
                  <a:pt x="6878" y="9527"/>
                  <a:pt x="6894" y="9504"/>
                </a:cubicBezTo>
                <a:lnTo>
                  <a:pt x="6894" y="9504"/>
                </a:lnTo>
                <a:cubicBezTo>
                  <a:pt x="6882" y="9540"/>
                  <a:pt x="6882" y="9563"/>
                  <a:pt x="6894" y="9575"/>
                </a:cubicBezTo>
                <a:lnTo>
                  <a:pt x="6965" y="9480"/>
                </a:lnTo>
                <a:lnTo>
                  <a:pt x="6965" y="9480"/>
                </a:lnTo>
                <a:cubicBezTo>
                  <a:pt x="6953" y="9528"/>
                  <a:pt x="6918" y="9563"/>
                  <a:pt x="6941" y="9599"/>
                </a:cubicBezTo>
                <a:cubicBezTo>
                  <a:pt x="6977" y="9551"/>
                  <a:pt x="6953" y="9480"/>
                  <a:pt x="6989" y="9456"/>
                </a:cubicBezTo>
                <a:lnTo>
                  <a:pt x="6989" y="9456"/>
                </a:lnTo>
                <a:cubicBezTo>
                  <a:pt x="6998" y="9501"/>
                  <a:pt x="6987" y="9540"/>
                  <a:pt x="6996" y="9540"/>
                </a:cubicBezTo>
                <a:cubicBezTo>
                  <a:pt x="6999" y="9540"/>
                  <a:pt x="7004" y="9536"/>
                  <a:pt x="7013" y="9528"/>
                </a:cubicBezTo>
                <a:lnTo>
                  <a:pt x="7013" y="9528"/>
                </a:lnTo>
                <a:cubicBezTo>
                  <a:pt x="7013" y="9547"/>
                  <a:pt x="7005" y="9566"/>
                  <a:pt x="6996" y="9579"/>
                </a:cubicBezTo>
                <a:lnTo>
                  <a:pt x="6996" y="9579"/>
                </a:lnTo>
                <a:cubicBezTo>
                  <a:pt x="7019" y="9557"/>
                  <a:pt x="7051" y="9582"/>
                  <a:pt x="7072" y="9528"/>
                </a:cubicBezTo>
                <a:cubicBezTo>
                  <a:pt x="7084" y="9599"/>
                  <a:pt x="7144" y="9528"/>
                  <a:pt x="7120" y="9635"/>
                </a:cubicBezTo>
                <a:cubicBezTo>
                  <a:pt x="7132" y="9611"/>
                  <a:pt x="7180" y="9563"/>
                  <a:pt x="7203" y="9563"/>
                </a:cubicBezTo>
                <a:cubicBezTo>
                  <a:pt x="7132" y="9682"/>
                  <a:pt x="7275" y="9587"/>
                  <a:pt x="7227" y="9730"/>
                </a:cubicBezTo>
                <a:cubicBezTo>
                  <a:pt x="7251" y="9670"/>
                  <a:pt x="7278" y="9662"/>
                  <a:pt x="7306" y="9662"/>
                </a:cubicBezTo>
                <a:cubicBezTo>
                  <a:pt x="7318" y="9662"/>
                  <a:pt x="7331" y="9663"/>
                  <a:pt x="7343" y="9663"/>
                </a:cubicBezTo>
                <a:cubicBezTo>
                  <a:pt x="7360" y="9663"/>
                  <a:pt x="7377" y="9660"/>
                  <a:pt x="7394" y="9647"/>
                </a:cubicBezTo>
                <a:lnTo>
                  <a:pt x="7394" y="9647"/>
                </a:lnTo>
                <a:cubicBezTo>
                  <a:pt x="7394" y="9654"/>
                  <a:pt x="7389" y="9661"/>
                  <a:pt x="7386" y="9663"/>
                </a:cubicBezTo>
                <a:lnTo>
                  <a:pt x="7386" y="9663"/>
                </a:lnTo>
                <a:cubicBezTo>
                  <a:pt x="7404" y="9687"/>
                  <a:pt x="7395" y="9720"/>
                  <a:pt x="7406" y="9742"/>
                </a:cubicBezTo>
                <a:cubicBezTo>
                  <a:pt x="7442" y="9647"/>
                  <a:pt x="7489" y="9635"/>
                  <a:pt x="7525" y="9575"/>
                </a:cubicBezTo>
                <a:lnTo>
                  <a:pt x="7525" y="9575"/>
                </a:lnTo>
                <a:cubicBezTo>
                  <a:pt x="7525" y="9682"/>
                  <a:pt x="7477" y="9694"/>
                  <a:pt x="7465" y="9790"/>
                </a:cubicBezTo>
                <a:cubicBezTo>
                  <a:pt x="7477" y="9706"/>
                  <a:pt x="7537" y="9718"/>
                  <a:pt x="7537" y="9647"/>
                </a:cubicBezTo>
                <a:cubicBezTo>
                  <a:pt x="7549" y="9718"/>
                  <a:pt x="7561" y="9682"/>
                  <a:pt x="7549" y="9766"/>
                </a:cubicBezTo>
                <a:cubicBezTo>
                  <a:pt x="7564" y="9715"/>
                  <a:pt x="7570" y="9705"/>
                  <a:pt x="7577" y="9705"/>
                </a:cubicBezTo>
                <a:cubicBezTo>
                  <a:pt x="7581" y="9705"/>
                  <a:pt x="7584" y="9709"/>
                  <a:pt x="7590" y="9709"/>
                </a:cubicBezTo>
                <a:cubicBezTo>
                  <a:pt x="7597" y="9709"/>
                  <a:pt x="7606" y="9704"/>
                  <a:pt x="7620" y="9682"/>
                </a:cubicBezTo>
                <a:lnTo>
                  <a:pt x="7620" y="9682"/>
                </a:lnTo>
                <a:cubicBezTo>
                  <a:pt x="7630" y="9741"/>
                  <a:pt x="7607" y="9784"/>
                  <a:pt x="7626" y="9784"/>
                </a:cubicBezTo>
                <a:cubicBezTo>
                  <a:pt x="7630" y="9784"/>
                  <a:pt x="7636" y="9782"/>
                  <a:pt x="7644" y="9778"/>
                </a:cubicBezTo>
                <a:lnTo>
                  <a:pt x="7644" y="9778"/>
                </a:lnTo>
                <a:cubicBezTo>
                  <a:pt x="7646" y="9784"/>
                  <a:pt x="7646" y="9791"/>
                  <a:pt x="7646" y="9797"/>
                </a:cubicBezTo>
                <a:lnTo>
                  <a:pt x="7646" y="9797"/>
                </a:lnTo>
                <a:cubicBezTo>
                  <a:pt x="7652" y="9769"/>
                  <a:pt x="7658" y="9738"/>
                  <a:pt x="7668" y="9718"/>
                </a:cubicBezTo>
                <a:cubicBezTo>
                  <a:pt x="7672" y="9717"/>
                  <a:pt x="7675" y="9717"/>
                  <a:pt x="7678" y="9717"/>
                </a:cubicBezTo>
                <a:cubicBezTo>
                  <a:pt x="7721" y="9717"/>
                  <a:pt x="7680" y="9793"/>
                  <a:pt x="7680" y="9849"/>
                </a:cubicBezTo>
                <a:cubicBezTo>
                  <a:pt x="7713" y="9827"/>
                  <a:pt x="7757" y="9753"/>
                  <a:pt x="7772" y="9753"/>
                </a:cubicBezTo>
                <a:cubicBezTo>
                  <a:pt x="7773" y="9753"/>
                  <a:pt x="7774" y="9753"/>
                  <a:pt x="7775" y="9754"/>
                </a:cubicBezTo>
                <a:cubicBezTo>
                  <a:pt x="7775" y="9778"/>
                  <a:pt x="7775" y="9778"/>
                  <a:pt x="7775" y="9801"/>
                </a:cubicBezTo>
                <a:cubicBezTo>
                  <a:pt x="7793" y="9774"/>
                  <a:pt x="7810" y="9769"/>
                  <a:pt x="7827" y="9769"/>
                </a:cubicBezTo>
                <a:cubicBezTo>
                  <a:pt x="7836" y="9769"/>
                  <a:pt x="7845" y="9771"/>
                  <a:pt x="7855" y="9771"/>
                </a:cubicBezTo>
                <a:cubicBezTo>
                  <a:pt x="7876" y="9771"/>
                  <a:pt x="7900" y="9765"/>
                  <a:pt x="7930" y="9730"/>
                </a:cubicBezTo>
                <a:cubicBezTo>
                  <a:pt x="7930" y="9742"/>
                  <a:pt x="7930" y="9754"/>
                  <a:pt x="7930" y="9766"/>
                </a:cubicBezTo>
                <a:cubicBezTo>
                  <a:pt x="7930" y="9706"/>
                  <a:pt x="7942" y="9659"/>
                  <a:pt x="7954" y="9635"/>
                </a:cubicBezTo>
                <a:cubicBezTo>
                  <a:pt x="7968" y="9635"/>
                  <a:pt x="7983" y="9612"/>
                  <a:pt x="7989" y="9612"/>
                </a:cubicBezTo>
                <a:cubicBezTo>
                  <a:pt x="7993" y="9612"/>
                  <a:pt x="7994" y="9620"/>
                  <a:pt x="7989" y="9647"/>
                </a:cubicBezTo>
                <a:cubicBezTo>
                  <a:pt x="7989" y="9644"/>
                  <a:pt x="7989" y="9644"/>
                  <a:pt x="7988" y="9644"/>
                </a:cubicBezTo>
                <a:cubicBezTo>
                  <a:pt x="7985" y="9644"/>
                  <a:pt x="7975" y="9663"/>
                  <a:pt x="7965" y="9682"/>
                </a:cubicBezTo>
                <a:lnTo>
                  <a:pt x="7989" y="9659"/>
                </a:lnTo>
                <a:lnTo>
                  <a:pt x="7989" y="9659"/>
                </a:lnTo>
                <a:cubicBezTo>
                  <a:pt x="7977" y="9754"/>
                  <a:pt x="7954" y="9682"/>
                  <a:pt x="7942" y="9742"/>
                </a:cubicBezTo>
                <a:cubicBezTo>
                  <a:pt x="7971" y="9732"/>
                  <a:pt x="8026" y="9689"/>
                  <a:pt x="8057" y="9689"/>
                </a:cubicBezTo>
                <a:cubicBezTo>
                  <a:pt x="8063" y="9689"/>
                  <a:pt x="8069" y="9690"/>
                  <a:pt x="8073" y="9694"/>
                </a:cubicBezTo>
                <a:cubicBezTo>
                  <a:pt x="8049" y="9790"/>
                  <a:pt x="7989" y="9706"/>
                  <a:pt x="8013" y="9801"/>
                </a:cubicBezTo>
                <a:lnTo>
                  <a:pt x="7977" y="9754"/>
                </a:lnTo>
                <a:cubicBezTo>
                  <a:pt x="7973" y="9811"/>
                  <a:pt x="7968" y="9821"/>
                  <a:pt x="7963" y="9821"/>
                </a:cubicBezTo>
                <a:cubicBezTo>
                  <a:pt x="7961" y="9821"/>
                  <a:pt x="7958" y="9818"/>
                  <a:pt x="7956" y="9818"/>
                </a:cubicBezTo>
                <a:cubicBezTo>
                  <a:pt x="7951" y="9818"/>
                  <a:pt x="7946" y="9828"/>
                  <a:pt x="7942" y="9885"/>
                </a:cubicBezTo>
                <a:cubicBezTo>
                  <a:pt x="7954" y="9897"/>
                  <a:pt x="7964" y="9901"/>
                  <a:pt x="7974" y="9901"/>
                </a:cubicBezTo>
                <a:cubicBezTo>
                  <a:pt x="7995" y="9901"/>
                  <a:pt x="8013" y="9885"/>
                  <a:pt x="8037" y="9885"/>
                </a:cubicBezTo>
                <a:cubicBezTo>
                  <a:pt x="8013" y="9921"/>
                  <a:pt x="8001" y="9968"/>
                  <a:pt x="8001" y="9980"/>
                </a:cubicBezTo>
                <a:cubicBezTo>
                  <a:pt x="8001" y="9980"/>
                  <a:pt x="8013" y="10004"/>
                  <a:pt x="8001" y="10051"/>
                </a:cubicBezTo>
                <a:lnTo>
                  <a:pt x="7977" y="10063"/>
                </a:lnTo>
                <a:cubicBezTo>
                  <a:pt x="7954" y="10182"/>
                  <a:pt x="7906" y="10302"/>
                  <a:pt x="7930" y="10397"/>
                </a:cubicBezTo>
                <a:lnTo>
                  <a:pt x="7965" y="10325"/>
                </a:lnTo>
                <a:lnTo>
                  <a:pt x="7965" y="10385"/>
                </a:lnTo>
                <a:lnTo>
                  <a:pt x="7942" y="10385"/>
                </a:lnTo>
                <a:cubicBezTo>
                  <a:pt x="7942" y="10405"/>
                  <a:pt x="7944" y="10413"/>
                  <a:pt x="7949" y="10413"/>
                </a:cubicBezTo>
                <a:cubicBezTo>
                  <a:pt x="7957" y="10413"/>
                  <a:pt x="7969" y="10385"/>
                  <a:pt x="7977" y="10361"/>
                </a:cubicBezTo>
                <a:cubicBezTo>
                  <a:pt x="7977" y="10397"/>
                  <a:pt x="7977" y="10421"/>
                  <a:pt x="7977" y="10432"/>
                </a:cubicBezTo>
                <a:lnTo>
                  <a:pt x="8025" y="10325"/>
                </a:lnTo>
                <a:lnTo>
                  <a:pt x="8025" y="10325"/>
                </a:lnTo>
                <a:cubicBezTo>
                  <a:pt x="8013" y="10373"/>
                  <a:pt x="7989" y="10409"/>
                  <a:pt x="8001" y="10444"/>
                </a:cubicBezTo>
                <a:cubicBezTo>
                  <a:pt x="8025" y="10397"/>
                  <a:pt x="8013" y="10337"/>
                  <a:pt x="8049" y="10302"/>
                </a:cubicBezTo>
                <a:lnTo>
                  <a:pt x="8049" y="10302"/>
                </a:lnTo>
                <a:cubicBezTo>
                  <a:pt x="8049" y="10344"/>
                  <a:pt x="8043" y="10380"/>
                  <a:pt x="8048" y="10380"/>
                </a:cubicBezTo>
                <a:cubicBezTo>
                  <a:pt x="8050" y="10380"/>
                  <a:pt x="8054" y="10375"/>
                  <a:pt x="8061" y="10361"/>
                </a:cubicBezTo>
                <a:lnTo>
                  <a:pt x="8061" y="10361"/>
                </a:lnTo>
                <a:cubicBezTo>
                  <a:pt x="8049" y="10397"/>
                  <a:pt x="8049" y="10409"/>
                  <a:pt x="8037" y="10421"/>
                </a:cubicBezTo>
                <a:cubicBezTo>
                  <a:pt x="8061" y="10397"/>
                  <a:pt x="8073" y="10421"/>
                  <a:pt x="8096" y="10361"/>
                </a:cubicBezTo>
                <a:cubicBezTo>
                  <a:pt x="8096" y="10421"/>
                  <a:pt x="8144" y="10349"/>
                  <a:pt x="8120" y="10456"/>
                </a:cubicBezTo>
                <a:cubicBezTo>
                  <a:pt x="8132" y="10432"/>
                  <a:pt x="8156" y="10373"/>
                  <a:pt x="8168" y="10373"/>
                </a:cubicBezTo>
                <a:cubicBezTo>
                  <a:pt x="8120" y="10504"/>
                  <a:pt x="8215" y="10397"/>
                  <a:pt x="8180" y="10540"/>
                </a:cubicBezTo>
                <a:cubicBezTo>
                  <a:pt x="8226" y="10425"/>
                  <a:pt x="8249" y="10487"/>
                  <a:pt x="8294" y="10438"/>
                </a:cubicBezTo>
                <a:lnTo>
                  <a:pt x="8294" y="10438"/>
                </a:lnTo>
                <a:cubicBezTo>
                  <a:pt x="8287" y="10448"/>
                  <a:pt x="8287" y="10456"/>
                  <a:pt x="8287" y="10456"/>
                </a:cubicBezTo>
                <a:cubicBezTo>
                  <a:pt x="8299" y="10468"/>
                  <a:pt x="8299" y="10504"/>
                  <a:pt x="8299" y="10528"/>
                </a:cubicBezTo>
                <a:cubicBezTo>
                  <a:pt x="8323" y="10432"/>
                  <a:pt x="8358" y="10421"/>
                  <a:pt x="8382" y="10361"/>
                </a:cubicBezTo>
                <a:lnTo>
                  <a:pt x="8382" y="10361"/>
                </a:lnTo>
                <a:cubicBezTo>
                  <a:pt x="8382" y="10456"/>
                  <a:pt x="8346" y="10468"/>
                  <a:pt x="8323" y="10563"/>
                </a:cubicBezTo>
                <a:cubicBezTo>
                  <a:pt x="8346" y="10480"/>
                  <a:pt x="8382" y="10492"/>
                  <a:pt x="8394" y="10421"/>
                </a:cubicBezTo>
                <a:lnTo>
                  <a:pt x="8394" y="10421"/>
                </a:lnTo>
                <a:cubicBezTo>
                  <a:pt x="8394" y="10492"/>
                  <a:pt x="8394" y="10456"/>
                  <a:pt x="8382" y="10540"/>
                </a:cubicBezTo>
                <a:cubicBezTo>
                  <a:pt x="8400" y="10480"/>
                  <a:pt x="8406" y="10474"/>
                  <a:pt x="8410" y="10474"/>
                </a:cubicBezTo>
                <a:cubicBezTo>
                  <a:pt x="8412" y="10474"/>
                  <a:pt x="8413" y="10475"/>
                  <a:pt x="8414" y="10475"/>
                </a:cubicBezTo>
                <a:cubicBezTo>
                  <a:pt x="8417" y="10475"/>
                  <a:pt x="8421" y="10471"/>
                  <a:pt x="8430" y="10444"/>
                </a:cubicBezTo>
                <a:lnTo>
                  <a:pt x="8430" y="10444"/>
                </a:lnTo>
                <a:cubicBezTo>
                  <a:pt x="8439" y="10499"/>
                  <a:pt x="8427" y="10540"/>
                  <a:pt x="8432" y="10540"/>
                </a:cubicBezTo>
                <a:cubicBezTo>
                  <a:pt x="8433" y="10540"/>
                  <a:pt x="8436" y="10536"/>
                  <a:pt x="8442" y="10528"/>
                </a:cubicBezTo>
                <a:lnTo>
                  <a:pt x="8442" y="10528"/>
                </a:lnTo>
                <a:cubicBezTo>
                  <a:pt x="8454" y="10575"/>
                  <a:pt x="8418" y="10611"/>
                  <a:pt x="8418" y="10611"/>
                </a:cubicBezTo>
                <a:cubicBezTo>
                  <a:pt x="8419" y="10612"/>
                  <a:pt x="8421" y="10612"/>
                  <a:pt x="8422" y="10612"/>
                </a:cubicBezTo>
                <a:cubicBezTo>
                  <a:pt x="8443" y="10612"/>
                  <a:pt x="8454" y="10524"/>
                  <a:pt x="8465" y="10468"/>
                </a:cubicBezTo>
                <a:cubicBezTo>
                  <a:pt x="8468" y="10467"/>
                  <a:pt x="8470" y="10467"/>
                  <a:pt x="8472" y="10467"/>
                </a:cubicBezTo>
                <a:cubicBezTo>
                  <a:pt x="8497" y="10467"/>
                  <a:pt x="8465" y="10544"/>
                  <a:pt x="8465" y="10599"/>
                </a:cubicBezTo>
                <a:cubicBezTo>
                  <a:pt x="8489" y="10575"/>
                  <a:pt x="8525" y="10492"/>
                  <a:pt x="8537" y="10492"/>
                </a:cubicBezTo>
                <a:cubicBezTo>
                  <a:pt x="8537" y="10516"/>
                  <a:pt x="8537" y="10516"/>
                  <a:pt x="8525" y="10540"/>
                </a:cubicBezTo>
                <a:cubicBezTo>
                  <a:pt x="8540" y="10509"/>
                  <a:pt x="8553" y="10507"/>
                  <a:pt x="8567" y="10507"/>
                </a:cubicBezTo>
                <a:cubicBezTo>
                  <a:pt x="8569" y="10507"/>
                  <a:pt x="8572" y="10507"/>
                  <a:pt x="8574" y="10507"/>
                </a:cubicBezTo>
                <a:cubicBezTo>
                  <a:pt x="8590" y="10507"/>
                  <a:pt x="8608" y="10504"/>
                  <a:pt x="8632" y="10456"/>
                </a:cubicBezTo>
                <a:cubicBezTo>
                  <a:pt x="8632" y="10468"/>
                  <a:pt x="8632" y="10468"/>
                  <a:pt x="8632" y="10480"/>
                </a:cubicBezTo>
                <a:cubicBezTo>
                  <a:pt x="8632" y="10476"/>
                  <a:pt x="8632" y="10472"/>
                  <a:pt x="8632" y="10468"/>
                </a:cubicBezTo>
                <a:lnTo>
                  <a:pt x="8632" y="10468"/>
                </a:lnTo>
                <a:cubicBezTo>
                  <a:pt x="8663" y="10447"/>
                  <a:pt x="8694" y="10392"/>
                  <a:pt x="8709" y="10392"/>
                </a:cubicBezTo>
                <a:cubicBezTo>
                  <a:pt x="8712" y="10392"/>
                  <a:pt x="8714" y="10393"/>
                  <a:pt x="8716" y="10397"/>
                </a:cubicBezTo>
                <a:cubicBezTo>
                  <a:pt x="8704" y="10492"/>
                  <a:pt x="8668" y="10421"/>
                  <a:pt x="8680" y="10504"/>
                </a:cubicBezTo>
                <a:lnTo>
                  <a:pt x="8656" y="10468"/>
                </a:lnTo>
                <a:cubicBezTo>
                  <a:pt x="8656" y="10528"/>
                  <a:pt x="8654" y="10536"/>
                  <a:pt x="8651" y="10536"/>
                </a:cubicBezTo>
                <a:cubicBezTo>
                  <a:pt x="8649" y="10536"/>
                  <a:pt x="8648" y="10535"/>
                  <a:pt x="8647" y="10535"/>
                </a:cubicBezTo>
                <a:cubicBezTo>
                  <a:pt x="8643" y="10535"/>
                  <a:pt x="8637" y="10543"/>
                  <a:pt x="8632" y="10611"/>
                </a:cubicBezTo>
                <a:cubicBezTo>
                  <a:pt x="8637" y="10615"/>
                  <a:pt x="8642" y="10616"/>
                  <a:pt x="8647" y="10616"/>
                </a:cubicBezTo>
                <a:cubicBezTo>
                  <a:pt x="8666" y="10616"/>
                  <a:pt x="8678" y="10589"/>
                  <a:pt x="8696" y="10589"/>
                </a:cubicBezTo>
                <a:cubicBezTo>
                  <a:pt x="8702" y="10589"/>
                  <a:pt x="8708" y="10592"/>
                  <a:pt x="8716" y="10599"/>
                </a:cubicBezTo>
                <a:cubicBezTo>
                  <a:pt x="8727" y="10552"/>
                  <a:pt x="8727" y="10528"/>
                  <a:pt x="8739" y="10480"/>
                </a:cubicBezTo>
                <a:cubicBezTo>
                  <a:pt x="8747" y="10472"/>
                  <a:pt x="8753" y="10469"/>
                  <a:pt x="8758" y="10469"/>
                </a:cubicBezTo>
                <a:cubicBezTo>
                  <a:pt x="8790" y="10469"/>
                  <a:pt x="8761" y="10623"/>
                  <a:pt x="8780" y="10623"/>
                </a:cubicBezTo>
                <a:cubicBezTo>
                  <a:pt x="8784" y="10623"/>
                  <a:pt x="8790" y="10616"/>
                  <a:pt x="8799" y="10599"/>
                </a:cubicBezTo>
                <a:cubicBezTo>
                  <a:pt x="8817" y="10554"/>
                  <a:pt x="8835" y="10480"/>
                  <a:pt x="8848" y="10480"/>
                </a:cubicBezTo>
                <a:cubicBezTo>
                  <a:pt x="8852" y="10480"/>
                  <a:pt x="8856" y="10487"/>
                  <a:pt x="8858" y="10504"/>
                </a:cubicBezTo>
                <a:lnTo>
                  <a:pt x="8835" y="10599"/>
                </a:lnTo>
                <a:cubicBezTo>
                  <a:pt x="8835" y="10600"/>
                  <a:pt x="8836" y="10600"/>
                  <a:pt x="8837" y="10600"/>
                </a:cubicBezTo>
                <a:cubicBezTo>
                  <a:pt x="8856" y="10600"/>
                  <a:pt x="8874" y="10509"/>
                  <a:pt x="8893" y="10509"/>
                </a:cubicBezTo>
                <a:cubicBezTo>
                  <a:pt x="8897" y="10509"/>
                  <a:pt x="8902" y="10514"/>
                  <a:pt x="8906" y="10528"/>
                </a:cubicBezTo>
                <a:cubicBezTo>
                  <a:pt x="8882" y="10563"/>
                  <a:pt x="8870" y="10563"/>
                  <a:pt x="8870" y="10575"/>
                </a:cubicBezTo>
                <a:cubicBezTo>
                  <a:pt x="8873" y="10594"/>
                  <a:pt x="8876" y="10602"/>
                  <a:pt x="8879" y="10602"/>
                </a:cubicBezTo>
                <a:cubicBezTo>
                  <a:pt x="8888" y="10602"/>
                  <a:pt x="8898" y="10527"/>
                  <a:pt x="8915" y="10527"/>
                </a:cubicBezTo>
                <a:cubicBezTo>
                  <a:pt x="8916" y="10527"/>
                  <a:pt x="8917" y="10527"/>
                  <a:pt x="8918" y="10528"/>
                </a:cubicBezTo>
                <a:lnTo>
                  <a:pt x="8906" y="10611"/>
                </a:lnTo>
                <a:cubicBezTo>
                  <a:pt x="8942" y="10599"/>
                  <a:pt x="8989" y="10552"/>
                  <a:pt x="9037" y="10540"/>
                </a:cubicBezTo>
                <a:lnTo>
                  <a:pt x="9037" y="10540"/>
                </a:lnTo>
                <a:cubicBezTo>
                  <a:pt x="9025" y="10563"/>
                  <a:pt x="9013" y="10587"/>
                  <a:pt x="9025" y="10623"/>
                </a:cubicBezTo>
                <a:cubicBezTo>
                  <a:pt x="9037" y="10616"/>
                  <a:pt x="9049" y="10612"/>
                  <a:pt x="9060" y="10612"/>
                </a:cubicBezTo>
                <a:cubicBezTo>
                  <a:pt x="9104" y="10612"/>
                  <a:pt x="9140" y="10662"/>
                  <a:pt x="9168" y="10718"/>
                </a:cubicBezTo>
                <a:lnTo>
                  <a:pt x="9204" y="10647"/>
                </a:lnTo>
                <a:lnTo>
                  <a:pt x="9204" y="10647"/>
                </a:lnTo>
                <a:cubicBezTo>
                  <a:pt x="9204" y="10647"/>
                  <a:pt x="9204" y="10683"/>
                  <a:pt x="9192" y="10694"/>
                </a:cubicBezTo>
                <a:cubicBezTo>
                  <a:pt x="9193" y="10698"/>
                  <a:pt x="9195" y="10699"/>
                  <a:pt x="9196" y="10699"/>
                </a:cubicBezTo>
                <a:cubicBezTo>
                  <a:pt x="9204" y="10699"/>
                  <a:pt x="9205" y="10642"/>
                  <a:pt x="9216" y="10611"/>
                </a:cubicBezTo>
                <a:cubicBezTo>
                  <a:pt x="9227" y="10611"/>
                  <a:pt x="9227" y="10659"/>
                  <a:pt x="9216" y="10683"/>
                </a:cubicBezTo>
                <a:cubicBezTo>
                  <a:pt x="9245" y="10646"/>
                  <a:pt x="9284" y="10609"/>
                  <a:pt x="9315" y="10609"/>
                </a:cubicBezTo>
                <a:cubicBezTo>
                  <a:pt x="9333" y="10609"/>
                  <a:pt x="9349" y="10623"/>
                  <a:pt x="9358" y="10659"/>
                </a:cubicBezTo>
                <a:lnTo>
                  <a:pt x="9347" y="10671"/>
                </a:lnTo>
                <a:cubicBezTo>
                  <a:pt x="9349" y="10674"/>
                  <a:pt x="9351" y="10675"/>
                  <a:pt x="9353" y="10675"/>
                </a:cubicBezTo>
                <a:cubicBezTo>
                  <a:pt x="9372" y="10675"/>
                  <a:pt x="9396" y="10582"/>
                  <a:pt x="9410" y="10582"/>
                </a:cubicBezTo>
                <a:cubicBezTo>
                  <a:pt x="9413" y="10582"/>
                  <a:pt x="9416" y="10587"/>
                  <a:pt x="9418" y="10599"/>
                </a:cubicBezTo>
                <a:lnTo>
                  <a:pt x="9406" y="10611"/>
                </a:lnTo>
                <a:cubicBezTo>
                  <a:pt x="9466" y="10659"/>
                  <a:pt x="9549" y="10599"/>
                  <a:pt x="9573" y="10730"/>
                </a:cubicBezTo>
                <a:cubicBezTo>
                  <a:pt x="9579" y="10700"/>
                  <a:pt x="9586" y="10691"/>
                  <a:pt x="9593" y="10691"/>
                </a:cubicBezTo>
                <a:cubicBezTo>
                  <a:pt x="9602" y="10691"/>
                  <a:pt x="9611" y="10705"/>
                  <a:pt x="9621" y="10705"/>
                </a:cubicBezTo>
                <a:cubicBezTo>
                  <a:pt x="9632" y="10705"/>
                  <a:pt x="9643" y="10691"/>
                  <a:pt x="9656" y="10635"/>
                </a:cubicBezTo>
                <a:cubicBezTo>
                  <a:pt x="9668" y="10718"/>
                  <a:pt x="9656" y="10742"/>
                  <a:pt x="9692" y="10802"/>
                </a:cubicBezTo>
                <a:cubicBezTo>
                  <a:pt x="9692" y="10802"/>
                  <a:pt x="9693" y="10803"/>
                  <a:pt x="9694" y="10803"/>
                </a:cubicBezTo>
                <a:cubicBezTo>
                  <a:pt x="9706" y="10803"/>
                  <a:pt x="9729" y="10706"/>
                  <a:pt x="9751" y="10694"/>
                </a:cubicBezTo>
                <a:lnTo>
                  <a:pt x="9751" y="10694"/>
                </a:lnTo>
                <a:lnTo>
                  <a:pt x="9739" y="10778"/>
                </a:lnTo>
                <a:lnTo>
                  <a:pt x="9739" y="10778"/>
                </a:lnTo>
                <a:lnTo>
                  <a:pt x="9775" y="10694"/>
                </a:lnTo>
                <a:lnTo>
                  <a:pt x="9763" y="10790"/>
                </a:lnTo>
                <a:lnTo>
                  <a:pt x="9763" y="10790"/>
                </a:lnTo>
                <a:lnTo>
                  <a:pt x="9787" y="10778"/>
                </a:lnTo>
                <a:cubicBezTo>
                  <a:pt x="9775" y="10766"/>
                  <a:pt x="9775" y="10742"/>
                  <a:pt x="9787" y="10718"/>
                </a:cubicBezTo>
                <a:cubicBezTo>
                  <a:pt x="9791" y="10713"/>
                  <a:pt x="9794" y="10710"/>
                  <a:pt x="9798" y="10710"/>
                </a:cubicBezTo>
                <a:cubicBezTo>
                  <a:pt x="9817" y="10710"/>
                  <a:pt x="9833" y="10785"/>
                  <a:pt x="9823" y="10825"/>
                </a:cubicBezTo>
                <a:lnTo>
                  <a:pt x="9894" y="10766"/>
                </a:lnTo>
                <a:lnTo>
                  <a:pt x="9894" y="10766"/>
                </a:lnTo>
                <a:cubicBezTo>
                  <a:pt x="9888" y="10785"/>
                  <a:pt x="9882" y="10797"/>
                  <a:pt x="9875" y="10806"/>
                </a:cubicBezTo>
                <a:lnTo>
                  <a:pt x="9875" y="10806"/>
                </a:lnTo>
                <a:cubicBezTo>
                  <a:pt x="9875" y="10806"/>
                  <a:pt x="9876" y="10806"/>
                  <a:pt x="9876" y="10806"/>
                </a:cubicBezTo>
                <a:cubicBezTo>
                  <a:pt x="9884" y="10806"/>
                  <a:pt x="9869" y="10857"/>
                  <a:pt x="9877" y="10857"/>
                </a:cubicBezTo>
                <a:cubicBezTo>
                  <a:pt x="9880" y="10857"/>
                  <a:pt x="9885" y="10851"/>
                  <a:pt x="9894" y="10837"/>
                </a:cubicBezTo>
                <a:cubicBezTo>
                  <a:pt x="9894" y="10825"/>
                  <a:pt x="9906" y="10802"/>
                  <a:pt x="9906" y="10778"/>
                </a:cubicBezTo>
                <a:cubicBezTo>
                  <a:pt x="9906" y="10814"/>
                  <a:pt x="9927" y="10830"/>
                  <a:pt x="9947" y="10830"/>
                </a:cubicBezTo>
                <a:cubicBezTo>
                  <a:pt x="9954" y="10830"/>
                  <a:pt x="9960" y="10828"/>
                  <a:pt x="9966" y="10825"/>
                </a:cubicBezTo>
                <a:lnTo>
                  <a:pt x="9966" y="10825"/>
                </a:lnTo>
                <a:lnTo>
                  <a:pt x="9954" y="10873"/>
                </a:lnTo>
                <a:cubicBezTo>
                  <a:pt x="9963" y="10879"/>
                  <a:pt x="9974" y="10881"/>
                  <a:pt x="9986" y="10881"/>
                </a:cubicBezTo>
                <a:cubicBezTo>
                  <a:pt x="10012" y="10881"/>
                  <a:pt x="10043" y="10871"/>
                  <a:pt x="10067" y="10871"/>
                </a:cubicBezTo>
                <a:cubicBezTo>
                  <a:pt x="10073" y="10871"/>
                  <a:pt x="10079" y="10871"/>
                  <a:pt x="10085" y="10873"/>
                </a:cubicBezTo>
                <a:cubicBezTo>
                  <a:pt x="10073" y="10849"/>
                  <a:pt x="10097" y="10754"/>
                  <a:pt x="10120" y="10742"/>
                </a:cubicBezTo>
                <a:lnTo>
                  <a:pt x="10120" y="10742"/>
                </a:lnTo>
                <a:lnTo>
                  <a:pt x="10116" y="10771"/>
                </a:lnTo>
                <a:lnTo>
                  <a:pt x="10116" y="10771"/>
                </a:lnTo>
                <a:cubicBezTo>
                  <a:pt x="10119" y="10764"/>
                  <a:pt x="10124" y="10755"/>
                  <a:pt x="10132" y="10742"/>
                </a:cubicBezTo>
                <a:lnTo>
                  <a:pt x="10132" y="10742"/>
                </a:lnTo>
                <a:cubicBezTo>
                  <a:pt x="10144" y="10754"/>
                  <a:pt x="10120" y="10837"/>
                  <a:pt x="10109" y="10861"/>
                </a:cubicBezTo>
                <a:lnTo>
                  <a:pt x="10132" y="10837"/>
                </a:lnTo>
                <a:lnTo>
                  <a:pt x="10132" y="10837"/>
                </a:lnTo>
                <a:cubicBezTo>
                  <a:pt x="10132" y="10861"/>
                  <a:pt x="10120" y="10873"/>
                  <a:pt x="10109" y="10909"/>
                </a:cubicBezTo>
                <a:cubicBezTo>
                  <a:pt x="10113" y="10898"/>
                  <a:pt x="10116" y="10894"/>
                  <a:pt x="10119" y="10894"/>
                </a:cubicBezTo>
                <a:cubicBezTo>
                  <a:pt x="10129" y="10894"/>
                  <a:pt x="10134" y="10936"/>
                  <a:pt x="10143" y="10936"/>
                </a:cubicBezTo>
                <a:cubicBezTo>
                  <a:pt x="10146" y="10936"/>
                  <a:pt x="10150" y="10929"/>
                  <a:pt x="10156" y="10909"/>
                </a:cubicBezTo>
                <a:lnTo>
                  <a:pt x="10156" y="10933"/>
                </a:lnTo>
                <a:cubicBezTo>
                  <a:pt x="10166" y="10935"/>
                  <a:pt x="10174" y="10936"/>
                  <a:pt x="10182" y="10936"/>
                </a:cubicBezTo>
                <a:cubicBezTo>
                  <a:pt x="10214" y="10936"/>
                  <a:pt x="10235" y="10921"/>
                  <a:pt x="10263" y="10921"/>
                </a:cubicBezTo>
                <a:cubicBezTo>
                  <a:pt x="10287" y="10849"/>
                  <a:pt x="10299" y="10873"/>
                  <a:pt x="10323" y="10813"/>
                </a:cubicBezTo>
                <a:cubicBezTo>
                  <a:pt x="10335" y="10837"/>
                  <a:pt x="10359" y="10909"/>
                  <a:pt x="10394" y="10909"/>
                </a:cubicBezTo>
                <a:cubicBezTo>
                  <a:pt x="10418" y="10873"/>
                  <a:pt x="10406" y="10849"/>
                  <a:pt x="10430" y="10802"/>
                </a:cubicBezTo>
                <a:lnTo>
                  <a:pt x="10430" y="10802"/>
                </a:lnTo>
                <a:cubicBezTo>
                  <a:pt x="10418" y="10873"/>
                  <a:pt x="10454" y="10873"/>
                  <a:pt x="10430" y="10909"/>
                </a:cubicBezTo>
                <a:cubicBezTo>
                  <a:pt x="10466" y="10909"/>
                  <a:pt x="10478" y="10909"/>
                  <a:pt x="10537" y="10873"/>
                </a:cubicBezTo>
                <a:cubicBezTo>
                  <a:pt x="10537" y="10837"/>
                  <a:pt x="10537" y="10825"/>
                  <a:pt x="10549" y="10802"/>
                </a:cubicBezTo>
                <a:cubicBezTo>
                  <a:pt x="10561" y="10802"/>
                  <a:pt x="10561" y="10837"/>
                  <a:pt x="10549" y="10873"/>
                </a:cubicBezTo>
                <a:cubicBezTo>
                  <a:pt x="10558" y="10863"/>
                  <a:pt x="10566" y="10859"/>
                  <a:pt x="10573" y="10859"/>
                </a:cubicBezTo>
                <a:cubicBezTo>
                  <a:pt x="10614" y="10859"/>
                  <a:pt x="10634" y="11001"/>
                  <a:pt x="10677" y="11001"/>
                </a:cubicBezTo>
                <a:cubicBezTo>
                  <a:pt x="10688" y="11001"/>
                  <a:pt x="10701" y="10992"/>
                  <a:pt x="10716" y="10968"/>
                </a:cubicBezTo>
                <a:lnTo>
                  <a:pt x="10704" y="10968"/>
                </a:lnTo>
                <a:lnTo>
                  <a:pt x="10763" y="10909"/>
                </a:lnTo>
                <a:lnTo>
                  <a:pt x="10763" y="10909"/>
                </a:lnTo>
                <a:cubicBezTo>
                  <a:pt x="10787" y="10921"/>
                  <a:pt x="10740" y="10956"/>
                  <a:pt x="10751" y="11004"/>
                </a:cubicBezTo>
                <a:cubicBezTo>
                  <a:pt x="10774" y="10970"/>
                  <a:pt x="10789" y="10960"/>
                  <a:pt x="10802" y="10960"/>
                </a:cubicBezTo>
                <a:cubicBezTo>
                  <a:pt x="10821" y="10960"/>
                  <a:pt x="10833" y="10985"/>
                  <a:pt x="10853" y="10985"/>
                </a:cubicBezTo>
                <a:cubicBezTo>
                  <a:pt x="10861" y="10985"/>
                  <a:pt x="10870" y="10980"/>
                  <a:pt x="10882" y="10968"/>
                </a:cubicBezTo>
                <a:lnTo>
                  <a:pt x="10882" y="10968"/>
                </a:lnTo>
                <a:cubicBezTo>
                  <a:pt x="10878" y="11052"/>
                  <a:pt x="10897" y="11068"/>
                  <a:pt x="10922" y="11068"/>
                </a:cubicBezTo>
                <a:cubicBezTo>
                  <a:pt x="10939" y="11068"/>
                  <a:pt x="10959" y="11061"/>
                  <a:pt x="10976" y="11061"/>
                </a:cubicBezTo>
                <a:cubicBezTo>
                  <a:pt x="10994" y="11061"/>
                  <a:pt x="11010" y="11070"/>
                  <a:pt x="11013" y="11111"/>
                </a:cubicBezTo>
                <a:lnTo>
                  <a:pt x="11025" y="11064"/>
                </a:lnTo>
                <a:cubicBezTo>
                  <a:pt x="11028" y="11056"/>
                  <a:pt x="11029" y="11054"/>
                  <a:pt x="11030" y="11054"/>
                </a:cubicBezTo>
                <a:cubicBezTo>
                  <a:pt x="11033" y="11054"/>
                  <a:pt x="11028" y="11102"/>
                  <a:pt x="11037" y="11111"/>
                </a:cubicBezTo>
                <a:cubicBezTo>
                  <a:pt x="11037" y="11075"/>
                  <a:pt x="11037" y="11064"/>
                  <a:pt x="11049" y="11040"/>
                </a:cubicBezTo>
                <a:cubicBezTo>
                  <a:pt x="11061" y="11036"/>
                  <a:pt x="11072" y="11034"/>
                  <a:pt x="11083" y="11034"/>
                </a:cubicBezTo>
                <a:cubicBezTo>
                  <a:pt x="11172" y="11034"/>
                  <a:pt x="11237" y="11153"/>
                  <a:pt x="11311" y="11206"/>
                </a:cubicBezTo>
                <a:cubicBezTo>
                  <a:pt x="11312" y="11207"/>
                  <a:pt x="11313" y="11208"/>
                  <a:pt x="11314" y="11208"/>
                </a:cubicBezTo>
                <a:cubicBezTo>
                  <a:pt x="11334" y="11208"/>
                  <a:pt x="11366" y="11067"/>
                  <a:pt x="11390" y="11067"/>
                </a:cubicBezTo>
                <a:cubicBezTo>
                  <a:pt x="11396" y="11067"/>
                  <a:pt x="11402" y="11076"/>
                  <a:pt x="11406" y="11099"/>
                </a:cubicBezTo>
                <a:lnTo>
                  <a:pt x="11371" y="11183"/>
                </a:lnTo>
                <a:cubicBezTo>
                  <a:pt x="11398" y="11159"/>
                  <a:pt x="11421" y="11152"/>
                  <a:pt x="11442" y="11152"/>
                </a:cubicBezTo>
                <a:cubicBezTo>
                  <a:pt x="11477" y="11152"/>
                  <a:pt x="11506" y="11171"/>
                  <a:pt x="11539" y="11171"/>
                </a:cubicBezTo>
                <a:cubicBezTo>
                  <a:pt x="11557" y="11171"/>
                  <a:pt x="11576" y="11165"/>
                  <a:pt x="11597" y="11147"/>
                </a:cubicBezTo>
                <a:lnTo>
                  <a:pt x="11597" y="11147"/>
                </a:lnTo>
                <a:cubicBezTo>
                  <a:pt x="11597" y="11171"/>
                  <a:pt x="11585" y="11194"/>
                  <a:pt x="11573" y="11194"/>
                </a:cubicBezTo>
                <a:cubicBezTo>
                  <a:pt x="11573" y="11214"/>
                  <a:pt x="11580" y="11222"/>
                  <a:pt x="11589" y="11222"/>
                </a:cubicBezTo>
                <a:cubicBezTo>
                  <a:pt x="11607" y="11222"/>
                  <a:pt x="11637" y="11191"/>
                  <a:pt x="11644" y="11159"/>
                </a:cubicBezTo>
                <a:cubicBezTo>
                  <a:pt x="11656" y="11159"/>
                  <a:pt x="11633" y="11206"/>
                  <a:pt x="11633" y="11230"/>
                </a:cubicBezTo>
                <a:cubicBezTo>
                  <a:pt x="11634" y="11236"/>
                  <a:pt x="11637" y="11238"/>
                  <a:pt x="11640" y="11238"/>
                </a:cubicBezTo>
                <a:cubicBezTo>
                  <a:pt x="11653" y="11238"/>
                  <a:pt x="11674" y="11200"/>
                  <a:pt x="11680" y="11200"/>
                </a:cubicBezTo>
                <a:cubicBezTo>
                  <a:pt x="11682" y="11200"/>
                  <a:pt x="11683" y="11205"/>
                  <a:pt x="11680" y="11218"/>
                </a:cubicBezTo>
                <a:cubicBezTo>
                  <a:pt x="11680" y="11225"/>
                  <a:pt x="11680" y="11231"/>
                  <a:pt x="11678" y="11236"/>
                </a:cubicBezTo>
                <a:lnTo>
                  <a:pt x="11678" y="11236"/>
                </a:lnTo>
                <a:cubicBezTo>
                  <a:pt x="11681" y="11235"/>
                  <a:pt x="11683" y="11235"/>
                  <a:pt x="11686" y="11235"/>
                </a:cubicBezTo>
                <a:cubicBezTo>
                  <a:pt x="11692" y="11235"/>
                  <a:pt x="11697" y="11236"/>
                  <a:pt x="11702" y="11236"/>
                </a:cubicBezTo>
                <a:cubicBezTo>
                  <a:pt x="11713" y="11236"/>
                  <a:pt x="11722" y="11230"/>
                  <a:pt x="11728" y="11194"/>
                </a:cubicBezTo>
                <a:cubicBezTo>
                  <a:pt x="11728" y="11205"/>
                  <a:pt x="11732" y="11208"/>
                  <a:pt x="11738" y="11208"/>
                </a:cubicBezTo>
                <a:cubicBezTo>
                  <a:pt x="11746" y="11208"/>
                  <a:pt x="11757" y="11201"/>
                  <a:pt x="11764" y="11194"/>
                </a:cubicBezTo>
                <a:cubicBezTo>
                  <a:pt x="11775" y="11206"/>
                  <a:pt x="11775" y="11206"/>
                  <a:pt x="11775" y="11206"/>
                </a:cubicBezTo>
                <a:cubicBezTo>
                  <a:pt x="11787" y="11206"/>
                  <a:pt x="11787" y="11206"/>
                  <a:pt x="11787" y="11218"/>
                </a:cubicBezTo>
                <a:cubicBezTo>
                  <a:pt x="11787" y="11218"/>
                  <a:pt x="11799" y="11206"/>
                  <a:pt x="11799" y="11206"/>
                </a:cubicBezTo>
                <a:cubicBezTo>
                  <a:pt x="11811" y="11206"/>
                  <a:pt x="11835" y="11218"/>
                  <a:pt x="11847" y="11218"/>
                </a:cubicBezTo>
                <a:cubicBezTo>
                  <a:pt x="11847" y="11238"/>
                  <a:pt x="11854" y="11247"/>
                  <a:pt x="11865" y="11247"/>
                </a:cubicBezTo>
                <a:cubicBezTo>
                  <a:pt x="11873" y="11247"/>
                  <a:pt x="11884" y="11241"/>
                  <a:pt x="11894" y="11230"/>
                </a:cubicBezTo>
                <a:lnTo>
                  <a:pt x="11906" y="11230"/>
                </a:lnTo>
                <a:cubicBezTo>
                  <a:pt x="11906" y="11242"/>
                  <a:pt x="11906" y="11254"/>
                  <a:pt x="11894" y="11290"/>
                </a:cubicBezTo>
                <a:cubicBezTo>
                  <a:pt x="11897" y="11293"/>
                  <a:pt x="11901" y="11294"/>
                  <a:pt x="11905" y="11294"/>
                </a:cubicBezTo>
                <a:cubicBezTo>
                  <a:pt x="11917" y="11294"/>
                  <a:pt x="11933" y="11278"/>
                  <a:pt x="11942" y="11242"/>
                </a:cubicBezTo>
                <a:cubicBezTo>
                  <a:pt x="11942" y="11254"/>
                  <a:pt x="11942" y="11254"/>
                  <a:pt x="11954" y="11254"/>
                </a:cubicBezTo>
                <a:cubicBezTo>
                  <a:pt x="11954" y="11266"/>
                  <a:pt x="11966" y="11266"/>
                  <a:pt x="11978" y="11266"/>
                </a:cubicBezTo>
                <a:cubicBezTo>
                  <a:pt x="11990" y="11278"/>
                  <a:pt x="12002" y="11290"/>
                  <a:pt x="12014" y="11302"/>
                </a:cubicBezTo>
                <a:cubicBezTo>
                  <a:pt x="12014" y="11302"/>
                  <a:pt x="12014" y="11302"/>
                  <a:pt x="12014" y="11314"/>
                </a:cubicBezTo>
                <a:cubicBezTo>
                  <a:pt x="12014" y="11314"/>
                  <a:pt x="12014" y="11314"/>
                  <a:pt x="12025" y="11302"/>
                </a:cubicBezTo>
                <a:cubicBezTo>
                  <a:pt x="12037" y="11302"/>
                  <a:pt x="12049" y="11290"/>
                  <a:pt x="12049" y="11290"/>
                </a:cubicBezTo>
                <a:cubicBezTo>
                  <a:pt x="12061" y="11302"/>
                  <a:pt x="12073" y="11314"/>
                  <a:pt x="12085" y="11325"/>
                </a:cubicBezTo>
                <a:cubicBezTo>
                  <a:pt x="12073" y="11314"/>
                  <a:pt x="12061" y="11302"/>
                  <a:pt x="12061" y="11290"/>
                </a:cubicBezTo>
                <a:cubicBezTo>
                  <a:pt x="12073" y="11278"/>
                  <a:pt x="12097" y="11266"/>
                  <a:pt x="12109" y="11254"/>
                </a:cubicBezTo>
                <a:cubicBezTo>
                  <a:pt x="12133" y="11254"/>
                  <a:pt x="12145" y="11266"/>
                  <a:pt x="12168" y="11266"/>
                </a:cubicBezTo>
                <a:cubicBezTo>
                  <a:pt x="12168" y="11278"/>
                  <a:pt x="12168" y="11278"/>
                  <a:pt x="12168" y="11278"/>
                </a:cubicBezTo>
                <a:cubicBezTo>
                  <a:pt x="12165" y="11278"/>
                  <a:pt x="12162" y="11277"/>
                  <a:pt x="12158" y="11277"/>
                </a:cubicBezTo>
                <a:cubicBezTo>
                  <a:pt x="12145" y="11277"/>
                  <a:pt x="12130" y="11284"/>
                  <a:pt x="12121" y="11337"/>
                </a:cubicBezTo>
                <a:cubicBezTo>
                  <a:pt x="12145" y="11325"/>
                  <a:pt x="12156" y="11302"/>
                  <a:pt x="12180" y="11290"/>
                </a:cubicBezTo>
                <a:cubicBezTo>
                  <a:pt x="12192" y="11302"/>
                  <a:pt x="12192" y="11302"/>
                  <a:pt x="12204" y="11302"/>
                </a:cubicBezTo>
                <a:lnTo>
                  <a:pt x="12216" y="11290"/>
                </a:lnTo>
                <a:cubicBezTo>
                  <a:pt x="12204" y="11290"/>
                  <a:pt x="12204" y="11290"/>
                  <a:pt x="12204" y="11278"/>
                </a:cubicBezTo>
                <a:lnTo>
                  <a:pt x="12204" y="11278"/>
                </a:lnTo>
                <a:cubicBezTo>
                  <a:pt x="12204" y="11278"/>
                  <a:pt x="12204" y="11290"/>
                  <a:pt x="12216" y="11290"/>
                </a:cubicBezTo>
                <a:cubicBezTo>
                  <a:pt x="12228" y="11290"/>
                  <a:pt x="12240" y="11302"/>
                  <a:pt x="12252" y="11302"/>
                </a:cubicBezTo>
                <a:cubicBezTo>
                  <a:pt x="12252" y="11314"/>
                  <a:pt x="12240" y="11314"/>
                  <a:pt x="12240" y="11325"/>
                </a:cubicBezTo>
                <a:lnTo>
                  <a:pt x="12240" y="11325"/>
                </a:lnTo>
                <a:cubicBezTo>
                  <a:pt x="12252" y="11314"/>
                  <a:pt x="12264" y="11314"/>
                  <a:pt x="12275" y="11314"/>
                </a:cubicBezTo>
                <a:cubicBezTo>
                  <a:pt x="12287" y="11325"/>
                  <a:pt x="12311" y="11325"/>
                  <a:pt x="12335" y="11337"/>
                </a:cubicBezTo>
                <a:lnTo>
                  <a:pt x="12323" y="11337"/>
                </a:lnTo>
                <a:lnTo>
                  <a:pt x="12335" y="11349"/>
                </a:lnTo>
                <a:cubicBezTo>
                  <a:pt x="12371" y="11361"/>
                  <a:pt x="12395" y="11373"/>
                  <a:pt x="12430" y="11397"/>
                </a:cubicBezTo>
                <a:cubicBezTo>
                  <a:pt x="12585" y="11480"/>
                  <a:pt x="12776" y="11587"/>
                  <a:pt x="12942" y="11659"/>
                </a:cubicBezTo>
                <a:cubicBezTo>
                  <a:pt x="12951" y="11663"/>
                  <a:pt x="12958" y="11665"/>
                  <a:pt x="12962" y="11665"/>
                </a:cubicBezTo>
                <a:cubicBezTo>
                  <a:pt x="13005" y="11665"/>
                  <a:pt x="12799" y="11459"/>
                  <a:pt x="12834" y="11459"/>
                </a:cubicBezTo>
                <a:cubicBezTo>
                  <a:pt x="12844" y="11459"/>
                  <a:pt x="12872" y="11475"/>
                  <a:pt x="12930" y="11516"/>
                </a:cubicBezTo>
                <a:lnTo>
                  <a:pt x="13026" y="11647"/>
                </a:lnTo>
                <a:cubicBezTo>
                  <a:pt x="13034" y="11630"/>
                  <a:pt x="13049" y="11624"/>
                  <a:pt x="13070" y="11624"/>
                </a:cubicBezTo>
                <a:cubicBezTo>
                  <a:pt x="13110" y="11624"/>
                  <a:pt x="13170" y="11647"/>
                  <a:pt x="13240" y="11671"/>
                </a:cubicBezTo>
                <a:cubicBezTo>
                  <a:pt x="13302" y="11694"/>
                  <a:pt x="13375" y="11723"/>
                  <a:pt x="13415" y="11723"/>
                </a:cubicBezTo>
                <a:cubicBezTo>
                  <a:pt x="13435" y="11723"/>
                  <a:pt x="13446" y="11715"/>
                  <a:pt x="13442" y="11695"/>
                </a:cubicBezTo>
                <a:lnTo>
                  <a:pt x="13442" y="11695"/>
                </a:lnTo>
                <a:cubicBezTo>
                  <a:pt x="13478" y="11730"/>
                  <a:pt x="13538" y="11778"/>
                  <a:pt x="13514" y="11778"/>
                </a:cubicBezTo>
                <a:cubicBezTo>
                  <a:pt x="13580" y="11822"/>
                  <a:pt x="13619" y="11840"/>
                  <a:pt x="13635" y="11840"/>
                </a:cubicBezTo>
                <a:cubicBezTo>
                  <a:pt x="13661" y="11840"/>
                  <a:pt x="13624" y="11790"/>
                  <a:pt x="13549" y="11730"/>
                </a:cubicBezTo>
                <a:lnTo>
                  <a:pt x="13549" y="11730"/>
                </a:lnTo>
                <a:cubicBezTo>
                  <a:pt x="13585" y="11754"/>
                  <a:pt x="13669" y="11826"/>
                  <a:pt x="13740" y="11873"/>
                </a:cubicBezTo>
                <a:cubicBezTo>
                  <a:pt x="13766" y="11888"/>
                  <a:pt x="13779" y="11894"/>
                  <a:pt x="13785" y="11894"/>
                </a:cubicBezTo>
                <a:cubicBezTo>
                  <a:pt x="13802" y="11894"/>
                  <a:pt x="13745" y="11840"/>
                  <a:pt x="13755" y="11840"/>
                </a:cubicBezTo>
                <a:cubicBezTo>
                  <a:pt x="13759" y="11840"/>
                  <a:pt x="13777" y="11851"/>
                  <a:pt x="13823" y="11885"/>
                </a:cubicBezTo>
                <a:cubicBezTo>
                  <a:pt x="13847" y="11909"/>
                  <a:pt x="13859" y="11921"/>
                  <a:pt x="13871" y="11921"/>
                </a:cubicBezTo>
                <a:cubicBezTo>
                  <a:pt x="13859" y="11909"/>
                  <a:pt x="13859" y="11909"/>
                  <a:pt x="13871" y="11909"/>
                </a:cubicBezTo>
                <a:cubicBezTo>
                  <a:pt x="13859" y="11897"/>
                  <a:pt x="13847" y="11885"/>
                  <a:pt x="13835" y="11873"/>
                </a:cubicBezTo>
                <a:cubicBezTo>
                  <a:pt x="13819" y="11848"/>
                  <a:pt x="13796" y="11829"/>
                  <a:pt x="13756" y="11799"/>
                </a:cubicBezTo>
                <a:lnTo>
                  <a:pt x="13756" y="11799"/>
                </a:lnTo>
                <a:cubicBezTo>
                  <a:pt x="13776" y="11786"/>
                  <a:pt x="13776" y="11753"/>
                  <a:pt x="13788" y="11730"/>
                </a:cubicBezTo>
                <a:cubicBezTo>
                  <a:pt x="13797" y="11718"/>
                  <a:pt x="13804" y="11714"/>
                  <a:pt x="13809" y="11714"/>
                </a:cubicBezTo>
                <a:cubicBezTo>
                  <a:pt x="13829" y="11714"/>
                  <a:pt x="13821" y="11781"/>
                  <a:pt x="13846" y="11781"/>
                </a:cubicBezTo>
                <a:cubicBezTo>
                  <a:pt x="13854" y="11781"/>
                  <a:pt x="13865" y="11774"/>
                  <a:pt x="13883" y="11754"/>
                </a:cubicBezTo>
                <a:cubicBezTo>
                  <a:pt x="13942" y="11730"/>
                  <a:pt x="13990" y="11659"/>
                  <a:pt x="14038" y="11635"/>
                </a:cubicBezTo>
                <a:lnTo>
                  <a:pt x="14038" y="11635"/>
                </a:lnTo>
                <a:cubicBezTo>
                  <a:pt x="14026" y="11671"/>
                  <a:pt x="13990" y="11706"/>
                  <a:pt x="13990" y="11706"/>
                </a:cubicBezTo>
                <a:cubicBezTo>
                  <a:pt x="13990" y="11734"/>
                  <a:pt x="13994" y="11746"/>
                  <a:pt x="14002" y="11746"/>
                </a:cubicBezTo>
                <a:cubicBezTo>
                  <a:pt x="14008" y="11746"/>
                  <a:pt x="14016" y="11740"/>
                  <a:pt x="14026" y="11730"/>
                </a:cubicBezTo>
                <a:lnTo>
                  <a:pt x="14026" y="11730"/>
                </a:lnTo>
                <a:cubicBezTo>
                  <a:pt x="14014" y="11754"/>
                  <a:pt x="14014" y="11766"/>
                  <a:pt x="14002" y="11802"/>
                </a:cubicBezTo>
                <a:cubicBezTo>
                  <a:pt x="14012" y="11802"/>
                  <a:pt x="14038" y="11745"/>
                  <a:pt x="14046" y="11745"/>
                </a:cubicBezTo>
                <a:cubicBezTo>
                  <a:pt x="14048" y="11745"/>
                  <a:pt x="14050" y="11748"/>
                  <a:pt x="14050" y="11754"/>
                </a:cubicBezTo>
                <a:cubicBezTo>
                  <a:pt x="14038" y="11778"/>
                  <a:pt x="14014" y="11826"/>
                  <a:pt x="13990" y="11849"/>
                </a:cubicBezTo>
                <a:cubicBezTo>
                  <a:pt x="14014" y="11826"/>
                  <a:pt x="14050" y="11790"/>
                  <a:pt x="14073" y="11778"/>
                </a:cubicBezTo>
                <a:lnTo>
                  <a:pt x="14073" y="11778"/>
                </a:lnTo>
                <a:cubicBezTo>
                  <a:pt x="14061" y="11826"/>
                  <a:pt x="14038" y="11837"/>
                  <a:pt x="14026" y="11861"/>
                </a:cubicBezTo>
                <a:cubicBezTo>
                  <a:pt x="14050" y="11849"/>
                  <a:pt x="14085" y="11849"/>
                  <a:pt x="14121" y="11790"/>
                </a:cubicBezTo>
                <a:lnTo>
                  <a:pt x="14121" y="11767"/>
                </a:lnTo>
                <a:lnTo>
                  <a:pt x="14121" y="11767"/>
                </a:lnTo>
                <a:cubicBezTo>
                  <a:pt x="14114" y="11785"/>
                  <a:pt x="14094" y="11817"/>
                  <a:pt x="14085" y="11826"/>
                </a:cubicBezTo>
                <a:cubicBezTo>
                  <a:pt x="14078" y="11832"/>
                  <a:pt x="14074" y="11835"/>
                  <a:pt x="14071" y="11835"/>
                </a:cubicBezTo>
                <a:cubicBezTo>
                  <a:pt x="14058" y="11835"/>
                  <a:pt x="14076" y="11785"/>
                  <a:pt x="14085" y="11766"/>
                </a:cubicBezTo>
                <a:lnTo>
                  <a:pt x="14109" y="11754"/>
                </a:lnTo>
                <a:cubicBezTo>
                  <a:pt x="14129" y="11710"/>
                  <a:pt x="14129" y="11695"/>
                  <a:pt x="14119" y="11695"/>
                </a:cubicBezTo>
                <a:cubicBezTo>
                  <a:pt x="14101" y="11695"/>
                  <a:pt x="14053" y="11743"/>
                  <a:pt x="14040" y="11743"/>
                </a:cubicBezTo>
                <a:cubicBezTo>
                  <a:pt x="14039" y="11743"/>
                  <a:pt x="14038" y="11743"/>
                  <a:pt x="14038" y="11742"/>
                </a:cubicBezTo>
                <a:lnTo>
                  <a:pt x="14097" y="11647"/>
                </a:lnTo>
                <a:lnTo>
                  <a:pt x="14026" y="11718"/>
                </a:lnTo>
                <a:cubicBezTo>
                  <a:pt x="14038" y="11695"/>
                  <a:pt x="14061" y="11635"/>
                  <a:pt x="14085" y="11623"/>
                </a:cubicBezTo>
                <a:cubicBezTo>
                  <a:pt x="14082" y="11616"/>
                  <a:pt x="14077" y="11614"/>
                  <a:pt x="14073" y="11614"/>
                </a:cubicBezTo>
                <a:cubicBezTo>
                  <a:pt x="14068" y="11614"/>
                  <a:pt x="14064" y="11616"/>
                  <a:pt x="14061" y="11616"/>
                </a:cubicBezTo>
                <a:cubicBezTo>
                  <a:pt x="14058" y="11616"/>
                  <a:pt x="14057" y="11613"/>
                  <a:pt x="14061" y="11599"/>
                </a:cubicBezTo>
                <a:cubicBezTo>
                  <a:pt x="14061" y="11587"/>
                  <a:pt x="14061" y="11587"/>
                  <a:pt x="14061" y="11587"/>
                </a:cubicBezTo>
                <a:cubicBezTo>
                  <a:pt x="14071" y="11578"/>
                  <a:pt x="14096" y="11560"/>
                  <a:pt x="14087" y="11560"/>
                </a:cubicBezTo>
                <a:cubicBezTo>
                  <a:pt x="14084" y="11560"/>
                  <a:pt x="14080" y="11561"/>
                  <a:pt x="14073" y="11564"/>
                </a:cubicBezTo>
                <a:cubicBezTo>
                  <a:pt x="14073" y="11575"/>
                  <a:pt x="14061" y="11587"/>
                  <a:pt x="14050" y="11587"/>
                </a:cubicBezTo>
                <a:lnTo>
                  <a:pt x="14038" y="11599"/>
                </a:lnTo>
                <a:cubicBezTo>
                  <a:pt x="14047" y="11580"/>
                  <a:pt x="14065" y="11545"/>
                  <a:pt x="14071" y="11545"/>
                </a:cubicBezTo>
                <a:cubicBezTo>
                  <a:pt x="14072" y="11545"/>
                  <a:pt x="14073" y="11547"/>
                  <a:pt x="14073" y="11552"/>
                </a:cubicBezTo>
                <a:lnTo>
                  <a:pt x="14073" y="11552"/>
                </a:lnTo>
                <a:cubicBezTo>
                  <a:pt x="14073" y="11534"/>
                  <a:pt x="14068" y="11528"/>
                  <a:pt x="14060" y="11528"/>
                </a:cubicBezTo>
                <a:cubicBezTo>
                  <a:pt x="14047" y="11528"/>
                  <a:pt x="14027" y="11547"/>
                  <a:pt x="14019" y="11547"/>
                </a:cubicBezTo>
                <a:cubicBezTo>
                  <a:pt x="14015" y="11547"/>
                  <a:pt x="14016" y="11540"/>
                  <a:pt x="14026" y="11516"/>
                </a:cubicBezTo>
                <a:lnTo>
                  <a:pt x="14026" y="11516"/>
                </a:lnTo>
                <a:cubicBezTo>
                  <a:pt x="13966" y="11528"/>
                  <a:pt x="13990" y="11587"/>
                  <a:pt x="13919" y="11659"/>
                </a:cubicBezTo>
                <a:lnTo>
                  <a:pt x="13978" y="11468"/>
                </a:lnTo>
                <a:lnTo>
                  <a:pt x="13942" y="11540"/>
                </a:lnTo>
                <a:cubicBezTo>
                  <a:pt x="13942" y="11540"/>
                  <a:pt x="13942" y="11528"/>
                  <a:pt x="13954" y="11504"/>
                </a:cubicBezTo>
                <a:lnTo>
                  <a:pt x="13954" y="11504"/>
                </a:lnTo>
                <a:cubicBezTo>
                  <a:pt x="13919" y="11540"/>
                  <a:pt x="13942" y="11528"/>
                  <a:pt x="13907" y="11575"/>
                </a:cubicBezTo>
                <a:cubicBezTo>
                  <a:pt x="13919" y="11504"/>
                  <a:pt x="13847" y="11575"/>
                  <a:pt x="13895" y="11468"/>
                </a:cubicBezTo>
                <a:lnTo>
                  <a:pt x="13895" y="11468"/>
                </a:lnTo>
                <a:cubicBezTo>
                  <a:pt x="13859" y="11516"/>
                  <a:pt x="13895" y="11516"/>
                  <a:pt x="13847" y="11540"/>
                </a:cubicBezTo>
                <a:cubicBezTo>
                  <a:pt x="13867" y="11499"/>
                  <a:pt x="13871" y="11488"/>
                  <a:pt x="13867" y="11488"/>
                </a:cubicBezTo>
                <a:cubicBezTo>
                  <a:pt x="13862" y="11488"/>
                  <a:pt x="13843" y="11509"/>
                  <a:pt x="13832" y="11509"/>
                </a:cubicBezTo>
                <a:cubicBezTo>
                  <a:pt x="13827" y="11509"/>
                  <a:pt x="13823" y="11504"/>
                  <a:pt x="13823" y="11492"/>
                </a:cubicBezTo>
                <a:cubicBezTo>
                  <a:pt x="13859" y="11421"/>
                  <a:pt x="13859" y="11468"/>
                  <a:pt x="13871" y="11397"/>
                </a:cubicBezTo>
                <a:lnTo>
                  <a:pt x="13871" y="11397"/>
                </a:lnTo>
                <a:cubicBezTo>
                  <a:pt x="13854" y="11426"/>
                  <a:pt x="13845" y="11437"/>
                  <a:pt x="13840" y="11437"/>
                </a:cubicBezTo>
                <a:cubicBezTo>
                  <a:pt x="13827" y="11437"/>
                  <a:pt x="13839" y="11372"/>
                  <a:pt x="13826" y="11372"/>
                </a:cubicBezTo>
                <a:cubicBezTo>
                  <a:pt x="13825" y="11372"/>
                  <a:pt x="13824" y="11373"/>
                  <a:pt x="13823" y="11373"/>
                </a:cubicBezTo>
                <a:cubicBezTo>
                  <a:pt x="13823" y="11361"/>
                  <a:pt x="13835" y="11349"/>
                  <a:pt x="13847" y="11325"/>
                </a:cubicBezTo>
                <a:cubicBezTo>
                  <a:pt x="13837" y="11325"/>
                  <a:pt x="13818" y="11369"/>
                  <a:pt x="13805" y="11404"/>
                </a:cubicBezTo>
                <a:lnTo>
                  <a:pt x="13805" y="11404"/>
                </a:lnTo>
                <a:cubicBezTo>
                  <a:pt x="13802" y="11410"/>
                  <a:pt x="13799" y="11416"/>
                  <a:pt x="13799" y="11421"/>
                </a:cubicBezTo>
                <a:cubicBezTo>
                  <a:pt x="13796" y="11422"/>
                  <a:pt x="13793" y="11423"/>
                  <a:pt x="13790" y="11423"/>
                </a:cubicBezTo>
                <a:cubicBezTo>
                  <a:pt x="13775" y="11423"/>
                  <a:pt x="13764" y="11406"/>
                  <a:pt x="13750" y="11406"/>
                </a:cubicBezTo>
                <a:cubicBezTo>
                  <a:pt x="13747" y="11406"/>
                  <a:pt x="13743" y="11407"/>
                  <a:pt x="13740" y="11409"/>
                </a:cubicBezTo>
                <a:cubicBezTo>
                  <a:pt x="13752" y="11385"/>
                  <a:pt x="13716" y="11349"/>
                  <a:pt x="13704" y="11302"/>
                </a:cubicBezTo>
                <a:lnTo>
                  <a:pt x="13704" y="11290"/>
                </a:lnTo>
                <a:cubicBezTo>
                  <a:pt x="13669" y="11373"/>
                  <a:pt x="13645" y="11349"/>
                  <a:pt x="13621" y="11361"/>
                </a:cubicBezTo>
                <a:cubicBezTo>
                  <a:pt x="13645" y="11302"/>
                  <a:pt x="13657" y="11290"/>
                  <a:pt x="13680" y="11266"/>
                </a:cubicBezTo>
                <a:lnTo>
                  <a:pt x="13657" y="11254"/>
                </a:lnTo>
                <a:cubicBezTo>
                  <a:pt x="13645" y="11290"/>
                  <a:pt x="13633" y="11302"/>
                  <a:pt x="13621" y="11302"/>
                </a:cubicBezTo>
                <a:lnTo>
                  <a:pt x="13645" y="11242"/>
                </a:lnTo>
                <a:cubicBezTo>
                  <a:pt x="13643" y="11241"/>
                  <a:pt x="13641" y="11241"/>
                  <a:pt x="13639" y="11241"/>
                </a:cubicBezTo>
                <a:cubicBezTo>
                  <a:pt x="13622" y="11241"/>
                  <a:pt x="13598" y="11266"/>
                  <a:pt x="13580" y="11266"/>
                </a:cubicBezTo>
                <a:cubicBezTo>
                  <a:pt x="13572" y="11266"/>
                  <a:pt x="13565" y="11260"/>
                  <a:pt x="13561" y="11242"/>
                </a:cubicBezTo>
                <a:cubicBezTo>
                  <a:pt x="13549" y="11290"/>
                  <a:pt x="13526" y="11349"/>
                  <a:pt x="13514" y="11397"/>
                </a:cubicBezTo>
                <a:cubicBezTo>
                  <a:pt x="13502" y="11409"/>
                  <a:pt x="13502" y="11421"/>
                  <a:pt x="13490" y="11433"/>
                </a:cubicBezTo>
                <a:cubicBezTo>
                  <a:pt x="13490" y="11433"/>
                  <a:pt x="13490" y="11433"/>
                  <a:pt x="13478" y="11421"/>
                </a:cubicBezTo>
                <a:cubicBezTo>
                  <a:pt x="13490" y="11409"/>
                  <a:pt x="13490" y="11385"/>
                  <a:pt x="13502" y="11373"/>
                </a:cubicBezTo>
                <a:cubicBezTo>
                  <a:pt x="13502" y="11373"/>
                  <a:pt x="13514" y="11361"/>
                  <a:pt x="13514" y="11361"/>
                </a:cubicBezTo>
                <a:lnTo>
                  <a:pt x="13514" y="11361"/>
                </a:lnTo>
                <a:cubicBezTo>
                  <a:pt x="13514" y="11361"/>
                  <a:pt x="13503" y="11372"/>
                  <a:pt x="13496" y="11372"/>
                </a:cubicBezTo>
                <a:cubicBezTo>
                  <a:pt x="13493" y="11372"/>
                  <a:pt x="13490" y="11369"/>
                  <a:pt x="13490" y="11361"/>
                </a:cubicBezTo>
                <a:lnTo>
                  <a:pt x="13526" y="11314"/>
                </a:lnTo>
                <a:cubicBezTo>
                  <a:pt x="13526" y="11307"/>
                  <a:pt x="13525" y="11305"/>
                  <a:pt x="13524" y="11305"/>
                </a:cubicBezTo>
                <a:cubicBezTo>
                  <a:pt x="13518" y="11305"/>
                  <a:pt x="13503" y="11350"/>
                  <a:pt x="13492" y="11350"/>
                </a:cubicBezTo>
                <a:cubicBezTo>
                  <a:pt x="13492" y="11350"/>
                  <a:pt x="13491" y="11350"/>
                  <a:pt x="13490" y="11349"/>
                </a:cubicBezTo>
                <a:cubicBezTo>
                  <a:pt x="13502" y="11337"/>
                  <a:pt x="13502" y="11337"/>
                  <a:pt x="13502" y="11325"/>
                </a:cubicBezTo>
                <a:cubicBezTo>
                  <a:pt x="13514" y="11314"/>
                  <a:pt x="13514" y="11314"/>
                  <a:pt x="13502" y="11314"/>
                </a:cubicBezTo>
                <a:cubicBezTo>
                  <a:pt x="13514" y="11302"/>
                  <a:pt x="13514" y="11290"/>
                  <a:pt x="13514" y="11278"/>
                </a:cubicBezTo>
                <a:cubicBezTo>
                  <a:pt x="13516" y="11276"/>
                  <a:pt x="13517" y="11275"/>
                  <a:pt x="13518" y="11275"/>
                </a:cubicBezTo>
                <a:cubicBezTo>
                  <a:pt x="13521" y="11275"/>
                  <a:pt x="13519" y="11286"/>
                  <a:pt x="13520" y="11286"/>
                </a:cubicBezTo>
                <a:cubicBezTo>
                  <a:pt x="13521" y="11286"/>
                  <a:pt x="13523" y="11284"/>
                  <a:pt x="13526" y="11278"/>
                </a:cubicBezTo>
                <a:cubicBezTo>
                  <a:pt x="13526" y="11266"/>
                  <a:pt x="13514" y="11230"/>
                  <a:pt x="13526" y="11194"/>
                </a:cubicBezTo>
                <a:lnTo>
                  <a:pt x="13526" y="11194"/>
                </a:lnTo>
                <a:cubicBezTo>
                  <a:pt x="13514" y="11218"/>
                  <a:pt x="13502" y="11254"/>
                  <a:pt x="13490" y="11266"/>
                </a:cubicBezTo>
                <a:cubicBezTo>
                  <a:pt x="13466" y="11254"/>
                  <a:pt x="13502" y="11206"/>
                  <a:pt x="13502" y="11171"/>
                </a:cubicBezTo>
                <a:lnTo>
                  <a:pt x="13502" y="11171"/>
                </a:lnTo>
                <a:cubicBezTo>
                  <a:pt x="13490" y="11194"/>
                  <a:pt x="13478" y="11183"/>
                  <a:pt x="13466" y="11206"/>
                </a:cubicBezTo>
                <a:cubicBezTo>
                  <a:pt x="13466" y="11218"/>
                  <a:pt x="13466" y="11218"/>
                  <a:pt x="13454" y="11230"/>
                </a:cubicBezTo>
                <a:cubicBezTo>
                  <a:pt x="13454" y="11230"/>
                  <a:pt x="13454" y="11230"/>
                  <a:pt x="13454" y="11218"/>
                </a:cubicBezTo>
                <a:cubicBezTo>
                  <a:pt x="13454" y="11206"/>
                  <a:pt x="13454" y="11194"/>
                  <a:pt x="13466" y="11194"/>
                </a:cubicBezTo>
                <a:cubicBezTo>
                  <a:pt x="13466" y="11183"/>
                  <a:pt x="13478" y="11183"/>
                  <a:pt x="13478" y="11183"/>
                </a:cubicBezTo>
                <a:cubicBezTo>
                  <a:pt x="13490" y="11167"/>
                  <a:pt x="13490" y="11163"/>
                  <a:pt x="13486" y="11163"/>
                </a:cubicBezTo>
                <a:cubicBezTo>
                  <a:pt x="13482" y="11163"/>
                  <a:pt x="13474" y="11167"/>
                  <a:pt x="13470" y="11167"/>
                </a:cubicBezTo>
                <a:cubicBezTo>
                  <a:pt x="13466" y="11167"/>
                  <a:pt x="13466" y="11163"/>
                  <a:pt x="13478" y="11147"/>
                </a:cubicBezTo>
                <a:cubicBezTo>
                  <a:pt x="13490" y="11135"/>
                  <a:pt x="13490" y="11135"/>
                  <a:pt x="13490" y="11135"/>
                </a:cubicBezTo>
                <a:lnTo>
                  <a:pt x="13490" y="11135"/>
                </a:lnTo>
                <a:lnTo>
                  <a:pt x="13466" y="11147"/>
                </a:lnTo>
                <a:cubicBezTo>
                  <a:pt x="13476" y="11137"/>
                  <a:pt x="13501" y="11105"/>
                  <a:pt x="13510" y="11105"/>
                </a:cubicBezTo>
                <a:cubicBezTo>
                  <a:pt x="13512" y="11105"/>
                  <a:pt x="13514" y="11106"/>
                  <a:pt x="13514" y="11111"/>
                </a:cubicBezTo>
                <a:cubicBezTo>
                  <a:pt x="13521" y="11094"/>
                  <a:pt x="13516" y="11088"/>
                  <a:pt x="13508" y="11088"/>
                </a:cubicBezTo>
                <a:cubicBezTo>
                  <a:pt x="13496" y="11088"/>
                  <a:pt x="13477" y="11098"/>
                  <a:pt x="13469" y="11098"/>
                </a:cubicBezTo>
                <a:cubicBezTo>
                  <a:pt x="13464" y="11098"/>
                  <a:pt x="13464" y="11093"/>
                  <a:pt x="13477" y="11077"/>
                </a:cubicBezTo>
                <a:lnTo>
                  <a:pt x="13477" y="11077"/>
                </a:lnTo>
                <a:cubicBezTo>
                  <a:pt x="13439" y="11085"/>
                  <a:pt x="13422" y="11128"/>
                  <a:pt x="13347" y="11171"/>
                </a:cubicBezTo>
                <a:lnTo>
                  <a:pt x="13478" y="11028"/>
                </a:lnTo>
                <a:lnTo>
                  <a:pt x="13418" y="11075"/>
                </a:lnTo>
                <a:cubicBezTo>
                  <a:pt x="13418" y="11075"/>
                  <a:pt x="13418" y="11064"/>
                  <a:pt x="13442" y="11052"/>
                </a:cubicBezTo>
                <a:lnTo>
                  <a:pt x="13442" y="11052"/>
                </a:lnTo>
                <a:cubicBezTo>
                  <a:pt x="13395" y="11075"/>
                  <a:pt x="13418" y="11075"/>
                  <a:pt x="13371" y="11099"/>
                </a:cubicBezTo>
                <a:cubicBezTo>
                  <a:pt x="13418" y="11040"/>
                  <a:pt x="13323" y="11099"/>
                  <a:pt x="13418" y="11004"/>
                </a:cubicBezTo>
                <a:lnTo>
                  <a:pt x="13418" y="11004"/>
                </a:lnTo>
                <a:cubicBezTo>
                  <a:pt x="13371" y="11040"/>
                  <a:pt x="13383" y="11052"/>
                  <a:pt x="13347" y="11064"/>
                </a:cubicBezTo>
                <a:cubicBezTo>
                  <a:pt x="13382" y="11028"/>
                  <a:pt x="13387" y="11019"/>
                  <a:pt x="13380" y="11019"/>
                </a:cubicBezTo>
                <a:cubicBezTo>
                  <a:pt x="13374" y="11019"/>
                  <a:pt x="13354" y="11030"/>
                  <a:pt x="13349" y="11030"/>
                </a:cubicBezTo>
                <a:cubicBezTo>
                  <a:pt x="13347" y="11030"/>
                  <a:pt x="13348" y="11027"/>
                  <a:pt x="13359" y="11016"/>
                </a:cubicBezTo>
                <a:cubicBezTo>
                  <a:pt x="13407" y="10968"/>
                  <a:pt x="13395" y="11004"/>
                  <a:pt x="13430" y="10956"/>
                </a:cubicBezTo>
                <a:lnTo>
                  <a:pt x="13430" y="10956"/>
                </a:lnTo>
                <a:cubicBezTo>
                  <a:pt x="13407" y="10974"/>
                  <a:pt x="13395" y="10981"/>
                  <a:pt x="13390" y="10981"/>
                </a:cubicBezTo>
                <a:cubicBezTo>
                  <a:pt x="13375" y="10981"/>
                  <a:pt x="13424" y="10921"/>
                  <a:pt x="13407" y="10921"/>
                </a:cubicBezTo>
                <a:cubicBezTo>
                  <a:pt x="13383" y="10944"/>
                  <a:pt x="13371" y="10944"/>
                  <a:pt x="13359" y="10956"/>
                </a:cubicBezTo>
                <a:cubicBezTo>
                  <a:pt x="13368" y="10948"/>
                  <a:pt x="13381" y="10936"/>
                  <a:pt x="13394" y="10925"/>
                </a:cubicBezTo>
                <a:lnTo>
                  <a:pt x="13394" y="10925"/>
                </a:lnTo>
                <a:cubicBezTo>
                  <a:pt x="13385" y="10930"/>
                  <a:pt x="13375" y="10940"/>
                  <a:pt x="13359" y="10956"/>
                </a:cubicBezTo>
                <a:cubicBezTo>
                  <a:pt x="13349" y="10956"/>
                  <a:pt x="13348" y="10941"/>
                  <a:pt x="13335" y="10941"/>
                </a:cubicBezTo>
                <a:cubicBezTo>
                  <a:pt x="13332" y="10941"/>
                  <a:pt x="13328" y="10942"/>
                  <a:pt x="13323" y="10944"/>
                </a:cubicBezTo>
                <a:cubicBezTo>
                  <a:pt x="13344" y="10923"/>
                  <a:pt x="13337" y="10883"/>
                  <a:pt x="13344" y="10849"/>
                </a:cubicBezTo>
                <a:lnTo>
                  <a:pt x="13344" y="10849"/>
                </a:lnTo>
                <a:cubicBezTo>
                  <a:pt x="13318" y="10869"/>
                  <a:pt x="13304" y="10873"/>
                  <a:pt x="13293" y="10873"/>
                </a:cubicBezTo>
                <a:cubicBezTo>
                  <a:pt x="13286" y="10873"/>
                  <a:pt x="13280" y="10870"/>
                  <a:pt x="13274" y="10870"/>
                </a:cubicBezTo>
                <a:cubicBezTo>
                  <a:pt x="13271" y="10870"/>
                  <a:pt x="13268" y="10871"/>
                  <a:pt x="13264" y="10873"/>
                </a:cubicBezTo>
                <a:cubicBezTo>
                  <a:pt x="13311" y="10837"/>
                  <a:pt x="13323" y="10825"/>
                  <a:pt x="13347" y="10813"/>
                </a:cubicBezTo>
                <a:lnTo>
                  <a:pt x="13347" y="10802"/>
                </a:lnTo>
                <a:cubicBezTo>
                  <a:pt x="13323" y="10813"/>
                  <a:pt x="13299" y="10825"/>
                  <a:pt x="13288" y="10825"/>
                </a:cubicBezTo>
                <a:lnTo>
                  <a:pt x="13347" y="10778"/>
                </a:lnTo>
                <a:cubicBezTo>
                  <a:pt x="13340" y="10778"/>
                  <a:pt x="13311" y="10791"/>
                  <a:pt x="13295" y="10791"/>
                </a:cubicBezTo>
                <a:cubicBezTo>
                  <a:pt x="13284" y="10791"/>
                  <a:pt x="13278" y="10785"/>
                  <a:pt x="13288" y="10766"/>
                </a:cubicBezTo>
                <a:lnTo>
                  <a:pt x="13288" y="10766"/>
                </a:lnTo>
                <a:cubicBezTo>
                  <a:pt x="13269" y="10777"/>
                  <a:pt x="13249" y="10794"/>
                  <a:pt x="13228" y="10813"/>
                </a:cubicBezTo>
                <a:lnTo>
                  <a:pt x="13228" y="10813"/>
                </a:lnTo>
                <a:cubicBezTo>
                  <a:pt x="13230" y="10809"/>
                  <a:pt x="13230" y="10807"/>
                  <a:pt x="13227" y="10807"/>
                </a:cubicBezTo>
                <a:cubicBezTo>
                  <a:pt x="13219" y="10807"/>
                  <a:pt x="13191" y="10827"/>
                  <a:pt x="13182" y="10827"/>
                </a:cubicBezTo>
                <a:cubicBezTo>
                  <a:pt x="13181" y="10827"/>
                  <a:pt x="13180" y="10827"/>
                  <a:pt x="13180" y="10825"/>
                </a:cubicBezTo>
                <a:cubicBezTo>
                  <a:pt x="13228" y="10790"/>
                  <a:pt x="13204" y="10802"/>
                  <a:pt x="13240" y="10778"/>
                </a:cubicBezTo>
                <a:cubicBezTo>
                  <a:pt x="13252" y="10766"/>
                  <a:pt x="13264" y="10742"/>
                  <a:pt x="13288" y="10718"/>
                </a:cubicBezTo>
                <a:lnTo>
                  <a:pt x="13288" y="10718"/>
                </a:lnTo>
                <a:cubicBezTo>
                  <a:pt x="13264" y="10730"/>
                  <a:pt x="13240" y="10754"/>
                  <a:pt x="13228" y="10754"/>
                </a:cubicBezTo>
                <a:cubicBezTo>
                  <a:pt x="13216" y="10742"/>
                  <a:pt x="13276" y="10718"/>
                  <a:pt x="13288" y="10683"/>
                </a:cubicBezTo>
                <a:lnTo>
                  <a:pt x="13288" y="10683"/>
                </a:lnTo>
                <a:cubicBezTo>
                  <a:pt x="13252" y="10706"/>
                  <a:pt x="13276" y="10671"/>
                  <a:pt x="13216" y="10730"/>
                </a:cubicBezTo>
                <a:cubicBezTo>
                  <a:pt x="13216" y="10718"/>
                  <a:pt x="13240" y="10694"/>
                  <a:pt x="13264" y="10683"/>
                </a:cubicBezTo>
                <a:lnTo>
                  <a:pt x="13264" y="10683"/>
                </a:lnTo>
                <a:cubicBezTo>
                  <a:pt x="13258" y="10685"/>
                  <a:pt x="13253" y="10685"/>
                  <a:pt x="13248" y="10685"/>
                </a:cubicBezTo>
                <a:cubicBezTo>
                  <a:pt x="13240" y="10685"/>
                  <a:pt x="13233" y="10683"/>
                  <a:pt x="13225" y="10683"/>
                </a:cubicBezTo>
                <a:cubicBezTo>
                  <a:pt x="13213" y="10683"/>
                  <a:pt x="13198" y="10688"/>
                  <a:pt x="13168" y="10718"/>
                </a:cubicBezTo>
                <a:cubicBezTo>
                  <a:pt x="13157" y="10723"/>
                  <a:pt x="13148" y="10726"/>
                  <a:pt x="13141" y="10726"/>
                </a:cubicBezTo>
                <a:cubicBezTo>
                  <a:pt x="13103" y="10726"/>
                  <a:pt x="13151" y="10647"/>
                  <a:pt x="13121" y="10647"/>
                </a:cubicBezTo>
                <a:lnTo>
                  <a:pt x="13133" y="10635"/>
                </a:lnTo>
                <a:cubicBezTo>
                  <a:pt x="13117" y="10635"/>
                  <a:pt x="13106" y="10624"/>
                  <a:pt x="13087" y="10624"/>
                </a:cubicBezTo>
                <a:cubicBezTo>
                  <a:pt x="13077" y="10624"/>
                  <a:pt x="13065" y="10627"/>
                  <a:pt x="13049" y="10635"/>
                </a:cubicBezTo>
                <a:cubicBezTo>
                  <a:pt x="13049" y="10635"/>
                  <a:pt x="13073" y="10599"/>
                  <a:pt x="13109" y="10587"/>
                </a:cubicBezTo>
                <a:cubicBezTo>
                  <a:pt x="13099" y="10587"/>
                  <a:pt x="13090" y="10589"/>
                  <a:pt x="13083" y="10589"/>
                </a:cubicBezTo>
                <a:cubicBezTo>
                  <a:pt x="13072" y="10589"/>
                  <a:pt x="13066" y="10585"/>
                  <a:pt x="13073" y="10563"/>
                </a:cubicBezTo>
                <a:cubicBezTo>
                  <a:pt x="13085" y="10563"/>
                  <a:pt x="13085" y="10552"/>
                  <a:pt x="13097" y="10552"/>
                </a:cubicBezTo>
                <a:lnTo>
                  <a:pt x="13133" y="10552"/>
                </a:lnTo>
                <a:cubicBezTo>
                  <a:pt x="13133" y="10552"/>
                  <a:pt x="13133" y="10552"/>
                  <a:pt x="13121" y="10563"/>
                </a:cubicBezTo>
                <a:lnTo>
                  <a:pt x="13145" y="10552"/>
                </a:lnTo>
                <a:cubicBezTo>
                  <a:pt x="13168" y="10546"/>
                  <a:pt x="13189" y="10543"/>
                  <a:pt x="13209" y="10543"/>
                </a:cubicBezTo>
                <a:cubicBezTo>
                  <a:pt x="13228" y="10543"/>
                  <a:pt x="13246" y="10546"/>
                  <a:pt x="13264" y="10552"/>
                </a:cubicBezTo>
                <a:cubicBezTo>
                  <a:pt x="13237" y="10574"/>
                  <a:pt x="13224" y="10580"/>
                  <a:pt x="13215" y="10580"/>
                </a:cubicBezTo>
                <a:cubicBezTo>
                  <a:pt x="13206" y="10580"/>
                  <a:pt x="13202" y="10574"/>
                  <a:pt x="13192" y="10574"/>
                </a:cubicBezTo>
                <a:cubicBezTo>
                  <a:pt x="13182" y="10574"/>
                  <a:pt x="13167" y="10581"/>
                  <a:pt x="13133" y="10611"/>
                </a:cubicBezTo>
                <a:cubicBezTo>
                  <a:pt x="13173" y="10603"/>
                  <a:pt x="13230" y="10578"/>
                  <a:pt x="13262" y="10578"/>
                </a:cubicBezTo>
                <a:cubicBezTo>
                  <a:pt x="13278" y="10578"/>
                  <a:pt x="13288" y="10584"/>
                  <a:pt x="13288" y="10599"/>
                </a:cubicBezTo>
                <a:cubicBezTo>
                  <a:pt x="13288" y="10611"/>
                  <a:pt x="13252" y="10623"/>
                  <a:pt x="13228" y="10635"/>
                </a:cubicBezTo>
                <a:cubicBezTo>
                  <a:pt x="13278" y="10635"/>
                  <a:pt x="13269" y="10676"/>
                  <a:pt x="13307" y="10676"/>
                </a:cubicBezTo>
                <a:cubicBezTo>
                  <a:pt x="13314" y="10676"/>
                  <a:pt x="13323" y="10675"/>
                  <a:pt x="13335" y="10671"/>
                </a:cubicBezTo>
                <a:lnTo>
                  <a:pt x="13335" y="10671"/>
                </a:lnTo>
                <a:cubicBezTo>
                  <a:pt x="13335" y="10683"/>
                  <a:pt x="13323" y="10683"/>
                  <a:pt x="13311" y="10694"/>
                </a:cubicBezTo>
                <a:cubicBezTo>
                  <a:pt x="13311" y="10694"/>
                  <a:pt x="13311" y="10702"/>
                  <a:pt x="13318" y="10702"/>
                </a:cubicBezTo>
                <a:cubicBezTo>
                  <a:pt x="13323" y="10702"/>
                  <a:pt x="13332" y="10698"/>
                  <a:pt x="13347" y="10683"/>
                </a:cubicBezTo>
                <a:lnTo>
                  <a:pt x="13335" y="10683"/>
                </a:lnTo>
                <a:cubicBezTo>
                  <a:pt x="13383" y="10623"/>
                  <a:pt x="13466" y="10587"/>
                  <a:pt x="13502" y="10563"/>
                </a:cubicBezTo>
                <a:lnTo>
                  <a:pt x="13502" y="10563"/>
                </a:lnTo>
                <a:cubicBezTo>
                  <a:pt x="13383" y="10659"/>
                  <a:pt x="13490" y="10611"/>
                  <a:pt x="13335" y="10730"/>
                </a:cubicBezTo>
                <a:cubicBezTo>
                  <a:pt x="13347" y="10730"/>
                  <a:pt x="13371" y="10718"/>
                  <a:pt x="13395" y="10694"/>
                </a:cubicBezTo>
                <a:lnTo>
                  <a:pt x="13395" y="10694"/>
                </a:lnTo>
                <a:cubicBezTo>
                  <a:pt x="13395" y="10706"/>
                  <a:pt x="13383" y="10718"/>
                  <a:pt x="13347" y="10742"/>
                </a:cubicBezTo>
                <a:cubicBezTo>
                  <a:pt x="13378" y="10732"/>
                  <a:pt x="13408" y="10704"/>
                  <a:pt x="13424" y="10704"/>
                </a:cubicBezTo>
                <a:cubicBezTo>
                  <a:pt x="13427" y="10704"/>
                  <a:pt x="13429" y="10705"/>
                  <a:pt x="13430" y="10706"/>
                </a:cubicBezTo>
                <a:cubicBezTo>
                  <a:pt x="13423" y="10713"/>
                  <a:pt x="13418" y="10718"/>
                  <a:pt x="13412" y="10722"/>
                </a:cubicBezTo>
                <a:lnTo>
                  <a:pt x="13412" y="10722"/>
                </a:lnTo>
                <a:cubicBezTo>
                  <a:pt x="13429" y="10714"/>
                  <a:pt x="13444" y="10708"/>
                  <a:pt x="13451" y="10708"/>
                </a:cubicBezTo>
                <a:cubicBezTo>
                  <a:pt x="13456" y="10708"/>
                  <a:pt x="13458" y="10711"/>
                  <a:pt x="13454" y="10718"/>
                </a:cubicBezTo>
                <a:cubicBezTo>
                  <a:pt x="13442" y="10730"/>
                  <a:pt x="13430" y="10742"/>
                  <a:pt x="13430" y="10742"/>
                </a:cubicBezTo>
                <a:cubicBezTo>
                  <a:pt x="13433" y="10743"/>
                  <a:pt x="13436" y="10744"/>
                  <a:pt x="13439" y="10744"/>
                </a:cubicBezTo>
                <a:cubicBezTo>
                  <a:pt x="13462" y="10744"/>
                  <a:pt x="13509" y="10723"/>
                  <a:pt x="13534" y="10723"/>
                </a:cubicBezTo>
                <a:cubicBezTo>
                  <a:pt x="13546" y="10723"/>
                  <a:pt x="13553" y="10728"/>
                  <a:pt x="13549" y="10742"/>
                </a:cubicBezTo>
                <a:cubicBezTo>
                  <a:pt x="13454" y="10813"/>
                  <a:pt x="13526" y="10778"/>
                  <a:pt x="13454" y="10849"/>
                </a:cubicBezTo>
                <a:lnTo>
                  <a:pt x="13490" y="10837"/>
                </a:lnTo>
                <a:lnTo>
                  <a:pt x="13526" y="10802"/>
                </a:lnTo>
                <a:cubicBezTo>
                  <a:pt x="13526" y="10803"/>
                  <a:pt x="13527" y="10804"/>
                  <a:pt x="13530" y="10804"/>
                </a:cubicBezTo>
                <a:cubicBezTo>
                  <a:pt x="13539" y="10804"/>
                  <a:pt x="13559" y="10797"/>
                  <a:pt x="13570" y="10797"/>
                </a:cubicBezTo>
                <a:cubicBezTo>
                  <a:pt x="13578" y="10797"/>
                  <a:pt x="13582" y="10801"/>
                  <a:pt x="13573" y="10813"/>
                </a:cubicBezTo>
                <a:lnTo>
                  <a:pt x="13538" y="10825"/>
                </a:lnTo>
                <a:lnTo>
                  <a:pt x="13573" y="10837"/>
                </a:lnTo>
                <a:lnTo>
                  <a:pt x="13585" y="10802"/>
                </a:lnTo>
                <a:cubicBezTo>
                  <a:pt x="13622" y="10783"/>
                  <a:pt x="13659" y="10743"/>
                  <a:pt x="13668" y="10743"/>
                </a:cubicBezTo>
                <a:cubicBezTo>
                  <a:pt x="13671" y="10743"/>
                  <a:pt x="13671" y="10746"/>
                  <a:pt x="13669" y="10754"/>
                </a:cubicBezTo>
                <a:cubicBezTo>
                  <a:pt x="13657" y="10754"/>
                  <a:pt x="13680" y="10766"/>
                  <a:pt x="13645" y="10802"/>
                </a:cubicBezTo>
                <a:cubicBezTo>
                  <a:pt x="13658" y="10795"/>
                  <a:pt x="13676" y="10788"/>
                  <a:pt x="13686" y="10788"/>
                </a:cubicBezTo>
                <a:cubicBezTo>
                  <a:pt x="13694" y="10788"/>
                  <a:pt x="13697" y="10792"/>
                  <a:pt x="13692" y="10802"/>
                </a:cubicBezTo>
                <a:cubicBezTo>
                  <a:pt x="13669" y="10825"/>
                  <a:pt x="13609" y="10873"/>
                  <a:pt x="13597" y="10885"/>
                </a:cubicBezTo>
                <a:cubicBezTo>
                  <a:pt x="13617" y="10869"/>
                  <a:pt x="13627" y="10865"/>
                  <a:pt x="13635" y="10865"/>
                </a:cubicBezTo>
                <a:cubicBezTo>
                  <a:pt x="13643" y="10865"/>
                  <a:pt x="13649" y="10869"/>
                  <a:pt x="13658" y="10869"/>
                </a:cubicBezTo>
                <a:cubicBezTo>
                  <a:pt x="13667" y="10869"/>
                  <a:pt x="13680" y="10865"/>
                  <a:pt x="13704" y="10849"/>
                </a:cubicBezTo>
                <a:lnTo>
                  <a:pt x="13704" y="10849"/>
                </a:lnTo>
                <a:cubicBezTo>
                  <a:pt x="13692" y="10861"/>
                  <a:pt x="13645" y="10885"/>
                  <a:pt x="13645" y="10897"/>
                </a:cubicBezTo>
                <a:lnTo>
                  <a:pt x="13692" y="10861"/>
                </a:lnTo>
                <a:lnTo>
                  <a:pt x="13692" y="10861"/>
                </a:lnTo>
                <a:cubicBezTo>
                  <a:pt x="13680" y="10885"/>
                  <a:pt x="13680" y="10885"/>
                  <a:pt x="13645" y="10909"/>
                </a:cubicBezTo>
                <a:cubicBezTo>
                  <a:pt x="13646" y="10911"/>
                  <a:pt x="13648" y="10912"/>
                  <a:pt x="13650" y="10912"/>
                </a:cubicBezTo>
                <a:cubicBezTo>
                  <a:pt x="13667" y="10912"/>
                  <a:pt x="13708" y="10867"/>
                  <a:pt x="13718" y="10867"/>
                </a:cubicBezTo>
                <a:cubicBezTo>
                  <a:pt x="13721" y="10867"/>
                  <a:pt x="13721" y="10872"/>
                  <a:pt x="13716" y="10885"/>
                </a:cubicBezTo>
                <a:cubicBezTo>
                  <a:pt x="13704" y="10885"/>
                  <a:pt x="13704" y="10885"/>
                  <a:pt x="13692" y="10897"/>
                </a:cubicBezTo>
                <a:cubicBezTo>
                  <a:pt x="13680" y="10933"/>
                  <a:pt x="13752" y="10909"/>
                  <a:pt x="13740" y="10944"/>
                </a:cubicBezTo>
                <a:cubicBezTo>
                  <a:pt x="13710" y="10974"/>
                  <a:pt x="13701" y="10979"/>
                  <a:pt x="13696" y="10979"/>
                </a:cubicBezTo>
                <a:cubicBezTo>
                  <a:pt x="13694" y="10979"/>
                  <a:pt x="13693" y="10978"/>
                  <a:pt x="13690" y="10978"/>
                </a:cubicBezTo>
                <a:cubicBezTo>
                  <a:pt x="13686" y="10978"/>
                  <a:pt x="13679" y="10982"/>
                  <a:pt x="13657" y="11004"/>
                </a:cubicBezTo>
                <a:cubicBezTo>
                  <a:pt x="13660" y="11006"/>
                  <a:pt x="13666" y="11007"/>
                  <a:pt x="13673" y="11007"/>
                </a:cubicBezTo>
                <a:cubicBezTo>
                  <a:pt x="13695" y="11007"/>
                  <a:pt x="13730" y="11000"/>
                  <a:pt x="13756" y="11000"/>
                </a:cubicBezTo>
                <a:cubicBezTo>
                  <a:pt x="13774" y="11000"/>
                  <a:pt x="13788" y="11003"/>
                  <a:pt x="13788" y="11016"/>
                </a:cubicBezTo>
                <a:lnTo>
                  <a:pt x="13788" y="11004"/>
                </a:lnTo>
                <a:cubicBezTo>
                  <a:pt x="13815" y="10985"/>
                  <a:pt x="13828" y="10978"/>
                  <a:pt x="13832" y="10978"/>
                </a:cubicBezTo>
                <a:cubicBezTo>
                  <a:pt x="13845" y="10978"/>
                  <a:pt x="13781" y="11042"/>
                  <a:pt x="13801" y="11042"/>
                </a:cubicBezTo>
                <a:cubicBezTo>
                  <a:pt x="13802" y="11042"/>
                  <a:pt x="13804" y="11042"/>
                  <a:pt x="13805" y="11042"/>
                </a:cubicBezTo>
                <a:lnTo>
                  <a:pt x="13805" y="11042"/>
                </a:lnTo>
                <a:cubicBezTo>
                  <a:pt x="13793" y="11048"/>
                  <a:pt x="13770" y="11069"/>
                  <a:pt x="13764" y="11076"/>
                </a:cubicBezTo>
                <a:lnTo>
                  <a:pt x="13764" y="11076"/>
                </a:lnTo>
                <a:cubicBezTo>
                  <a:pt x="13764" y="11091"/>
                  <a:pt x="13775" y="11095"/>
                  <a:pt x="13791" y="11095"/>
                </a:cubicBezTo>
                <a:cubicBezTo>
                  <a:pt x="13813" y="11095"/>
                  <a:pt x="13844" y="11087"/>
                  <a:pt x="13871" y="11087"/>
                </a:cubicBezTo>
                <a:lnTo>
                  <a:pt x="13847" y="11111"/>
                </a:lnTo>
                <a:cubicBezTo>
                  <a:pt x="13823" y="11135"/>
                  <a:pt x="13847" y="11147"/>
                  <a:pt x="13847" y="11171"/>
                </a:cubicBezTo>
                <a:cubicBezTo>
                  <a:pt x="13871" y="11147"/>
                  <a:pt x="13871" y="11159"/>
                  <a:pt x="13919" y="11123"/>
                </a:cubicBezTo>
                <a:lnTo>
                  <a:pt x="13919" y="11123"/>
                </a:lnTo>
                <a:cubicBezTo>
                  <a:pt x="13859" y="11188"/>
                  <a:pt x="13872" y="11198"/>
                  <a:pt x="13899" y="11198"/>
                </a:cubicBezTo>
                <a:cubicBezTo>
                  <a:pt x="13912" y="11198"/>
                  <a:pt x="13928" y="11196"/>
                  <a:pt x="13941" y="11196"/>
                </a:cubicBezTo>
                <a:cubicBezTo>
                  <a:pt x="13964" y="11196"/>
                  <a:pt x="13975" y="11205"/>
                  <a:pt x="13930" y="11254"/>
                </a:cubicBezTo>
                <a:cubicBezTo>
                  <a:pt x="13930" y="11254"/>
                  <a:pt x="13907" y="11266"/>
                  <a:pt x="13907" y="11266"/>
                </a:cubicBezTo>
                <a:lnTo>
                  <a:pt x="13954" y="11278"/>
                </a:lnTo>
                <a:cubicBezTo>
                  <a:pt x="14002" y="11242"/>
                  <a:pt x="13978" y="11254"/>
                  <a:pt x="14014" y="11218"/>
                </a:cubicBezTo>
                <a:cubicBezTo>
                  <a:pt x="14049" y="11194"/>
                  <a:pt x="14073" y="11194"/>
                  <a:pt x="14073" y="11194"/>
                </a:cubicBezTo>
                <a:lnTo>
                  <a:pt x="14073" y="11194"/>
                </a:lnTo>
                <a:cubicBezTo>
                  <a:pt x="14038" y="11206"/>
                  <a:pt x="14002" y="11254"/>
                  <a:pt x="13978" y="11278"/>
                </a:cubicBezTo>
                <a:cubicBezTo>
                  <a:pt x="13990" y="11266"/>
                  <a:pt x="14002" y="11254"/>
                  <a:pt x="14026" y="11242"/>
                </a:cubicBezTo>
                <a:lnTo>
                  <a:pt x="14026" y="11242"/>
                </a:lnTo>
                <a:cubicBezTo>
                  <a:pt x="14006" y="11262"/>
                  <a:pt x="14001" y="11269"/>
                  <a:pt x="14004" y="11269"/>
                </a:cubicBezTo>
                <a:cubicBezTo>
                  <a:pt x="14012" y="11269"/>
                  <a:pt x="14069" y="11227"/>
                  <a:pt x="14080" y="11227"/>
                </a:cubicBezTo>
                <a:cubicBezTo>
                  <a:pt x="14083" y="11227"/>
                  <a:pt x="14082" y="11231"/>
                  <a:pt x="14073" y="11242"/>
                </a:cubicBezTo>
                <a:lnTo>
                  <a:pt x="14050" y="11254"/>
                </a:lnTo>
                <a:cubicBezTo>
                  <a:pt x="14065" y="11254"/>
                  <a:pt x="14087" y="11249"/>
                  <a:pt x="14099" y="11249"/>
                </a:cubicBezTo>
                <a:cubicBezTo>
                  <a:pt x="14105" y="11249"/>
                  <a:pt x="14109" y="11250"/>
                  <a:pt x="14109" y="11254"/>
                </a:cubicBezTo>
                <a:cubicBezTo>
                  <a:pt x="14050" y="11290"/>
                  <a:pt x="14073" y="11266"/>
                  <a:pt x="14026" y="11290"/>
                </a:cubicBezTo>
                <a:cubicBezTo>
                  <a:pt x="14027" y="11291"/>
                  <a:pt x="14029" y="11291"/>
                  <a:pt x="14032" y="11291"/>
                </a:cubicBezTo>
                <a:cubicBezTo>
                  <a:pt x="14050" y="11291"/>
                  <a:pt x="14098" y="11271"/>
                  <a:pt x="14111" y="11271"/>
                </a:cubicBezTo>
                <a:cubicBezTo>
                  <a:pt x="14117" y="11271"/>
                  <a:pt x="14115" y="11276"/>
                  <a:pt x="14097" y="11290"/>
                </a:cubicBezTo>
                <a:lnTo>
                  <a:pt x="14061" y="11290"/>
                </a:lnTo>
                <a:cubicBezTo>
                  <a:pt x="13990" y="11349"/>
                  <a:pt x="14014" y="11337"/>
                  <a:pt x="14002" y="11349"/>
                </a:cubicBezTo>
                <a:lnTo>
                  <a:pt x="13990" y="11397"/>
                </a:lnTo>
                <a:lnTo>
                  <a:pt x="14002" y="11373"/>
                </a:lnTo>
                <a:cubicBezTo>
                  <a:pt x="14057" y="11345"/>
                  <a:pt x="14081" y="11337"/>
                  <a:pt x="14092" y="11337"/>
                </a:cubicBezTo>
                <a:cubicBezTo>
                  <a:pt x="14107" y="11337"/>
                  <a:pt x="14099" y="11351"/>
                  <a:pt x="14113" y="11351"/>
                </a:cubicBezTo>
                <a:cubicBezTo>
                  <a:pt x="14120" y="11351"/>
                  <a:pt x="14133" y="11348"/>
                  <a:pt x="14157" y="11337"/>
                </a:cubicBezTo>
                <a:lnTo>
                  <a:pt x="14157" y="11337"/>
                </a:lnTo>
                <a:cubicBezTo>
                  <a:pt x="14050" y="11385"/>
                  <a:pt x="14097" y="11373"/>
                  <a:pt x="14038" y="11409"/>
                </a:cubicBezTo>
                <a:cubicBezTo>
                  <a:pt x="14014" y="11433"/>
                  <a:pt x="14002" y="11445"/>
                  <a:pt x="13978" y="11456"/>
                </a:cubicBezTo>
                <a:cubicBezTo>
                  <a:pt x="13989" y="11452"/>
                  <a:pt x="13994" y="11451"/>
                  <a:pt x="13997" y="11451"/>
                </a:cubicBezTo>
                <a:cubicBezTo>
                  <a:pt x="14006" y="11451"/>
                  <a:pt x="13984" y="11468"/>
                  <a:pt x="13997" y="11468"/>
                </a:cubicBezTo>
                <a:cubicBezTo>
                  <a:pt x="14003" y="11468"/>
                  <a:pt x="14014" y="11465"/>
                  <a:pt x="14038" y="11456"/>
                </a:cubicBezTo>
                <a:lnTo>
                  <a:pt x="14038" y="11456"/>
                </a:lnTo>
                <a:cubicBezTo>
                  <a:pt x="14014" y="11480"/>
                  <a:pt x="14038" y="11468"/>
                  <a:pt x="13978" y="11504"/>
                </a:cubicBezTo>
                <a:cubicBezTo>
                  <a:pt x="14002" y="11504"/>
                  <a:pt x="14014" y="11480"/>
                  <a:pt x="14050" y="11456"/>
                </a:cubicBezTo>
                <a:cubicBezTo>
                  <a:pt x="14057" y="11454"/>
                  <a:pt x="14063" y="11453"/>
                  <a:pt x="14067" y="11453"/>
                </a:cubicBezTo>
                <a:cubicBezTo>
                  <a:pt x="14101" y="11453"/>
                  <a:pt x="14020" y="11523"/>
                  <a:pt x="14063" y="11523"/>
                </a:cubicBezTo>
                <a:cubicBezTo>
                  <a:pt x="14070" y="11523"/>
                  <a:pt x="14081" y="11521"/>
                  <a:pt x="14097" y="11516"/>
                </a:cubicBezTo>
                <a:cubicBezTo>
                  <a:pt x="14148" y="11516"/>
                  <a:pt x="14208" y="11490"/>
                  <a:pt x="14254" y="11490"/>
                </a:cubicBezTo>
                <a:cubicBezTo>
                  <a:pt x="14262" y="11490"/>
                  <a:pt x="14269" y="11490"/>
                  <a:pt x="14276" y="11492"/>
                </a:cubicBezTo>
                <a:cubicBezTo>
                  <a:pt x="14240" y="11516"/>
                  <a:pt x="14192" y="11528"/>
                  <a:pt x="14192" y="11528"/>
                </a:cubicBezTo>
                <a:cubicBezTo>
                  <a:pt x="14157" y="11552"/>
                  <a:pt x="14169" y="11552"/>
                  <a:pt x="14204" y="11552"/>
                </a:cubicBezTo>
                <a:cubicBezTo>
                  <a:pt x="14180" y="11564"/>
                  <a:pt x="14169" y="11575"/>
                  <a:pt x="14145" y="11587"/>
                </a:cubicBezTo>
                <a:cubicBezTo>
                  <a:pt x="14145" y="11589"/>
                  <a:pt x="14146" y="11589"/>
                  <a:pt x="14148" y="11589"/>
                </a:cubicBezTo>
                <a:cubicBezTo>
                  <a:pt x="14158" y="11589"/>
                  <a:pt x="14189" y="11574"/>
                  <a:pt x="14199" y="11574"/>
                </a:cubicBezTo>
                <a:cubicBezTo>
                  <a:pt x="14203" y="11574"/>
                  <a:pt x="14202" y="11577"/>
                  <a:pt x="14192" y="11587"/>
                </a:cubicBezTo>
                <a:cubicBezTo>
                  <a:pt x="14169" y="11587"/>
                  <a:pt x="14133" y="11611"/>
                  <a:pt x="14097" y="11611"/>
                </a:cubicBezTo>
                <a:lnTo>
                  <a:pt x="14193" y="11611"/>
                </a:lnTo>
                <a:cubicBezTo>
                  <a:pt x="14202" y="11607"/>
                  <a:pt x="14210" y="11602"/>
                  <a:pt x="14216" y="11599"/>
                </a:cubicBezTo>
                <a:lnTo>
                  <a:pt x="14228" y="11599"/>
                </a:lnTo>
                <a:cubicBezTo>
                  <a:pt x="14290" y="11573"/>
                  <a:pt x="14292" y="11568"/>
                  <a:pt x="14274" y="11568"/>
                </a:cubicBezTo>
                <a:cubicBezTo>
                  <a:pt x="14261" y="11568"/>
                  <a:pt x="14237" y="11571"/>
                  <a:pt x="14221" y="11571"/>
                </a:cubicBezTo>
                <a:cubicBezTo>
                  <a:pt x="14209" y="11571"/>
                  <a:pt x="14201" y="11569"/>
                  <a:pt x="14204" y="11564"/>
                </a:cubicBezTo>
                <a:lnTo>
                  <a:pt x="14300" y="11528"/>
                </a:lnTo>
                <a:lnTo>
                  <a:pt x="14300" y="11528"/>
                </a:lnTo>
                <a:lnTo>
                  <a:pt x="14216" y="11552"/>
                </a:lnTo>
                <a:cubicBezTo>
                  <a:pt x="14240" y="11528"/>
                  <a:pt x="14288" y="11504"/>
                  <a:pt x="14311" y="11504"/>
                </a:cubicBezTo>
                <a:cubicBezTo>
                  <a:pt x="14323" y="11493"/>
                  <a:pt x="14322" y="11490"/>
                  <a:pt x="14318" y="11490"/>
                </a:cubicBezTo>
                <a:cubicBezTo>
                  <a:pt x="14313" y="11490"/>
                  <a:pt x="14303" y="11494"/>
                  <a:pt x="14301" y="11494"/>
                </a:cubicBezTo>
                <a:cubicBezTo>
                  <a:pt x="14300" y="11494"/>
                  <a:pt x="14305" y="11491"/>
                  <a:pt x="14323" y="11480"/>
                </a:cubicBezTo>
                <a:cubicBezTo>
                  <a:pt x="14323" y="11468"/>
                  <a:pt x="14335" y="11468"/>
                  <a:pt x="14335" y="11468"/>
                </a:cubicBezTo>
                <a:lnTo>
                  <a:pt x="14300" y="11468"/>
                </a:lnTo>
                <a:cubicBezTo>
                  <a:pt x="14320" y="11468"/>
                  <a:pt x="14358" y="11442"/>
                  <a:pt x="14361" y="11442"/>
                </a:cubicBezTo>
                <a:cubicBezTo>
                  <a:pt x="14361" y="11442"/>
                  <a:pt x="14361" y="11443"/>
                  <a:pt x="14359" y="11445"/>
                </a:cubicBezTo>
                <a:lnTo>
                  <a:pt x="14359" y="11445"/>
                </a:lnTo>
                <a:cubicBezTo>
                  <a:pt x="14378" y="11425"/>
                  <a:pt x="14369" y="11422"/>
                  <a:pt x="14355" y="11422"/>
                </a:cubicBezTo>
                <a:cubicBezTo>
                  <a:pt x="14346" y="11422"/>
                  <a:pt x="14335" y="11423"/>
                  <a:pt x="14329" y="11423"/>
                </a:cubicBezTo>
                <a:cubicBezTo>
                  <a:pt x="14322" y="11423"/>
                  <a:pt x="14323" y="11421"/>
                  <a:pt x="14347" y="11409"/>
                </a:cubicBezTo>
                <a:lnTo>
                  <a:pt x="14347" y="11397"/>
                </a:lnTo>
                <a:cubicBezTo>
                  <a:pt x="14342" y="11396"/>
                  <a:pt x="14337" y="11395"/>
                  <a:pt x="14332" y="11395"/>
                </a:cubicBezTo>
                <a:cubicBezTo>
                  <a:pt x="14294" y="11395"/>
                  <a:pt x="14265" y="11435"/>
                  <a:pt x="14180" y="11456"/>
                </a:cubicBezTo>
                <a:lnTo>
                  <a:pt x="14347" y="11349"/>
                </a:lnTo>
                <a:lnTo>
                  <a:pt x="14347" y="11349"/>
                </a:lnTo>
                <a:lnTo>
                  <a:pt x="14276" y="11385"/>
                </a:lnTo>
                <a:cubicBezTo>
                  <a:pt x="14276" y="11385"/>
                  <a:pt x="14276" y="11373"/>
                  <a:pt x="14311" y="11361"/>
                </a:cubicBezTo>
                <a:lnTo>
                  <a:pt x="14311" y="11361"/>
                </a:lnTo>
                <a:cubicBezTo>
                  <a:pt x="14252" y="11373"/>
                  <a:pt x="14276" y="11385"/>
                  <a:pt x="14228" y="11397"/>
                </a:cubicBezTo>
                <a:cubicBezTo>
                  <a:pt x="14288" y="11349"/>
                  <a:pt x="14180" y="11373"/>
                  <a:pt x="14288" y="11314"/>
                </a:cubicBezTo>
                <a:lnTo>
                  <a:pt x="14288" y="11314"/>
                </a:lnTo>
                <a:cubicBezTo>
                  <a:pt x="14228" y="11337"/>
                  <a:pt x="14252" y="11349"/>
                  <a:pt x="14204" y="11349"/>
                </a:cubicBezTo>
                <a:cubicBezTo>
                  <a:pt x="14250" y="11322"/>
                  <a:pt x="14257" y="11315"/>
                  <a:pt x="14251" y="11315"/>
                </a:cubicBezTo>
                <a:cubicBezTo>
                  <a:pt x="14246" y="11315"/>
                  <a:pt x="14232" y="11319"/>
                  <a:pt x="14224" y="11319"/>
                </a:cubicBezTo>
                <a:cubicBezTo>
                  <a:pt x="14217" y="11319"/>
                  <a:pt x="14214" y="11316"/>
                  <a:pt x="14228" y="11302"/>
                </a:cubicBezTo>
                <a:cubicBezTo>
                  <a:pt x="14288" y="11278"/>
                  <a:pt x="14264" y="11302"/>
                  <a:pt x="14311" y="11254"/>
                </a:cubicBezTo>
                <a:lnTo>
                  <a:pt x="14311" y="11254"/>
                </a:lnTo>
                <a:cubicBezTo>
                  <a:pt x="14286" y="11268"/>
                  <a:pt x="14273" y="11274"/>
                  <a:pt x="14268" y="11274"/>
                </a:cubicBezTo>
                <a:cubicBezTo>
                  <a:pt x="14252" y="11274"/>
                  <a:pt x="14315" y="11218"/>
                  <a:pt x="14288" y="11218"/>
                </a:cubicBezTo>
                <a:cubicBezTo>
                  <a:pt x="14300" y="11218"/>
                  <a:pt x="14323" y="11206"/>
                  <a:pt x="14335" y="11194"/>
                </a:cubicBezTo>
                <a:cubicBezTo>
                  <a:pt x="14335" y="11193"/>
                  <a:pt x="14335" y="11193"/>
                  <a:pt x="14333" y="11193"/>
                </a:cubicBezTo>
                <a:cubicBezTo>
                  <a:pt x="14322" y="11193"/>
                  <a:pt x="14272" y="11232"/>
                  <a:pt x="14240" y="11242"/>
                </a:cubicBezTo>
                <a:cubicBezTo>
                  <a:pt x="14228" y="11242"/>
                  <a:pt x="14228" y="11218"/>
                  <a:pt x="14204" y="11218"/>
                </a:cubicBezTo>
                <a:cubicBezTo>
                  <a:pt x="14240" y="11206"/>
                  <a:pt x="14228" y="11159"/>
                  <a:pt x="14252" y="11123"/>
                </a:cubicBezTo>
                <a:lnTo>
                  <a:pt x="14264" y="11111"/>
                </a:lnTo>
                <a:lnTo>
                  <a:pt x="14264" y="11111"/>
                </a:lnTo>
                <a:cubicBezTo>
                  <a:pt x="14222" y="11135"/>
                  <a:pt x="14201" y="11141"/>
                  <a:pt x="14188" y="11141"/>
                </a:cubicBezTo>
                <a:cubicBezTo>
                  <a:pt x="14175" y="11141"/>
                  <a:pt x="14169" y="11135"/>
                  <a:pt x="14157" y="11135"/>
                </a:cubicBezTo>
                <a:cubicBezTo>
                  <a:pt x="14204" y="11099"/>
                  <a:pt x="14228" y="11099"/>
                  <a:pt x="14252" y="11087"/>
                </a:cubicBezTo>
                <a:lnTo>
                  <a:pt x="14240" y="11075"/>
                </a:lnTo>
                <a:cubicBezTo>
                  <a:pt x="14216" y="11087"/>
                  <a:pt x="14204" y="11099"/>
                  <a:pt x="14180" y="11099"/>
                </a:cubicBezTo>
                <a:lnTo>
                  <a:pt x="14252" y="11052"/>
                </a:lnTo>
                <a:cubicBezTo>
                  <a:pt x="14248" y="11050"/>
                  <a:pt x="14243" y="11049"/>
                  <a:pt x="14237" y="11049"/>
                </a:cubicBezTo>
                <a:cubicBezTo>
                  <a:pt x="14223" y="11049"/>
                  <a:pt x="14204" y="11053"/>
                  <a:pt x="14192" y="11053"/>
                </a:cubicBezTo>
                <a:cubicBezTo>
                  <a:pt x="14178" y="11053"/>
                  <a:pt x="14170" y="11048"/>
                  <a:pt x="14180" y="11028"/>
                </a:cubicBezTo>
                <a:lnTo>
                  <a:pt x="14180" y="11028"/>
                </a:lnTo>
                <a:cubicBezTo>
                  <a:pt x="14152" y="11045"/>
                  <a:pt x="14118" y="11073"/>
                  <a:pt x="14085" y="11099"/>
                </a:cubicBezTo>
                <a:lnTo>
                  <a:pt x="14085" y="11099"/>
                </a:lnTo>
                <a:cubicBezTo>
                  <a:pt x="14077" y="11100"/>
                  <a:pt x="14069" y="11105"/>
                  <a:pt x="14065" y="11105"/>
                </a:cubicBezTo>
                <a:cubicBezTo>
                  <a:pt x="14063" y="11105"/>
                  <a:pt x="14061" y="11103"/>
                  <a:pt x="14061" y="11099"/>
                </a:cubicBezTo>
                <a:lnTo>
                  <a:pt x="14121" y="11064"/>
                </a:lnTo>
                <a:cubicBezTo>
                  <a:pt x="14123" y="11059"/>
                  <a:pt x="14123" y="11057"/>
                  <a:pt x="14121" y="11057"/>
                </a:cubicBezTo>
                <a:cubicBezTo>
                  <a:pt x="14114" y="11057"/>
                  <a:pt x="14094" y="11072"/>
                  <a:pt x="14082" y="11081"/>
                </a:cubicBezTo>
                <a:lnTo>
                  <a:pt x="14082" y="11081"/>
                </a:lnTo>
                <a:cubicBezTo>
                  <a:pt x="14118" y="11052"/>
                  <a:pt x="14100" y="11050"/>
                  <a:pt x="14133" y="11028"/>
                </a:cubicBezTo>
                <a:cubicBezTo>
                  <a:pt x="14142" y="11028"/>
                  <a:pt x="14129" y="11043"/>
                  <a:pt x="14136" y="11043"/>
                </a:cubicBezTo>
                <a:cubicBezTo>
                  <a:pt x="14137" y="11043"/>
                  <a:pt x="14140" y="11042"/>
                  <a:pt x="14145" y="11040"/>
                </a:cubicBezTo>
                <a:cubicBezTo>
                  <a:pt x="14145" y="11028"/>
                  <a:pt x="14157" y="11004"/>
                  <a:pt x="14192" y="10980"/>
                </a:cubicBezTo>
                <a:lnTo>
                  <a:pt x="14192" y="10980"/>
                </a:lnTo>
                <a:cubicBezTo>
                  <a:pt x="14169" y="10992"/>
                  <a:pt x="14133" y="11016"/>
                  <a:pt x="14121" y="11016"/>
                </a:cubicBezTo>
                <a:cubicBezTo>
                  <a:pt x="14109" y="11004"/>
                  <a:pt x="14169" y="10968"/>
                  <a:pt x="14192" y="10944"/>
                </a:cubicBezTo>
                <a:lnTo>
                  <a:pt x="14192" y="10944"/>
                </a:lnTo>
                <a:cubicBezTo>
                  <a:pt x="14180" y="10952"/>
                  <a:pt x="14175" y="10954"/>
                  <a:pt x="14171" y="10954"/>
                </a:cubicBezTo>
                <a:cubicBezTo>
                  <a:pt x="14169" y="10954"/>
                  <a:pt x="14168" y="10953"/>
                  <a:pt x="14166" y="10953"/>
                </a:cubicBezTo>
                <a:cubicBezTo>
                  <a:pt x="14160" y="10953"/>
                  <a:pt x="14151" y="10956"/>
                  <a:pt x="14121" y="10980"/>
                </a:cubicBezTo>
                <a:cubicBezTo>
                  <a:pt x="14109" y="10980"/>
                  <a:pt x="14145" y="10956"/>
                  <a:pt x="14157" y="10933"/>
                </a:cubicBezTo>
                <a:lnTo>
                  <a:pt x="14157" y="10933"/>
                </a:lnTo>
                <a:cubicBezTo>
                  <a:pt x="14151" y="10935"/>
                  <a:pt x="14146" y="10935"/>
                  <a:pt x="14141" y="10935"/>
                </a:cubicBezTo>
                <a:cubicBezTo>
                  <a:pt x="14133" y="10935"/>
                  <a:pt x="14126" y="10933"/>
                  <a:pt x="14118" y="10933"/>
                </a:cubicBezTo>
                <a:cubicBezTo>
                  <a:pt x="14106" y="10933"/>
                  <a:pt x="14091" y="10939"/>
                  <a:pt x="14061" y="10968"/>
                </a:cubicBezTo>
                <a:cubicBezTo>
                  <a:pt x="14052" y="10971"/>
                  <a:pt x="14045" y="10972"/>
                  <a:pt x="14039" y="10972"/>
                </a:cubicBezTo>
                <a:cubicBezTo>
                  <a:pt x="13993" y="10972"/>
                  <a:pt x="14046" y="10897"/>
                  <a:pt x="14014" y="10897"/>
                </a:cubicBezTo>
                <a:lnTo>
                  <a:pt x="14026" y="10873"/>
                </a:lnTo>
                <a:lnTo>
                  <a:pt x="14026" y="10873"/>
                </a:lnTo>
                <a:cubicBezTo>
                  <a:pt x="14018" y="10876"/>
                  <a:pt x="14011" y="10877"/>
                  <a:pt x="14006" y="10877"/>
                </a:cubicBezTo>
                <a:cubicBezTo>
                  <a:pt x="13996" y="10877"/>
                  <a:pt x="13989" y="10874"/>
                  <a:pt x="13980" y="10874"/>
                </a:cubicBezTo>
                <a:cubicBezTo>
                  <a:pt x="13971" y="10874"/>
                  <a:pt x="13960" y="10876"/>
                  <a:pt x="13942" y="10885"/>
                </a:cubicBezTo>
                <a:cubicBezTo>
                  <a:pt x="13930" y="10873"/>
                  <a:pt x="13966" y="10837"/>
                  <a:pt x="13990" y="10825"/>
                </a:cubicBezTo>
                <a:cubicBezTo>
                  <a:pt x="13978" y="10825"/>
                  <a:pt x="13966" y="10831"/>
                  <a:pt x="13960" y="10831"/>
                </a:cubicBezTo>
                <a:cubicBezTo>
                  <a:pt x="13954" y="10831"/>
                  <a:pt x="13954" y="10825"/>
                  <a:pt x="13966" y="10802"/>
                </a:cubicBezTo>
                <a:cubicBezTo>
                  <a:pt x="13994" y="10788"/>
                  <a:pt x="13997" y="10782"/>
                  <a:pt x="13998" y="10782"/>
                </a:cubicBezTo>
                <a:lnTo>
                  <a:pt x="13998" y="10782"/>
                </a:lnTo>
                <a:cubicBezTo>
                  <a:pt x="13998" y="10782"/>
                  <a:pt x="13997" y="10785"/>
                  <a:pt x="14002" y="10790"/>
                </a:cubicBezTo>
                <a:cubicBezTo>
                  <a:pt x="14002" y="10773"/>
                  <a:pt x="14019" y="10751"/>
                  <a:pt x="14006" y="10751"/>
                </a:cubicBezTo>
                <a:cubicBezTo>
                  <a:pt x="14000" y="10751"/>
                  <a:pt x="13988" y="10755"/>
                  <a:pt x="13966" y="10766"/>
                </a:cubicBezTo>
                <a:cubicBezTo>
                  <a:pt x="14018" y="10735"/>
                  <a:pt x="14025" y="10704"/>
                  <a:pt x="14010" y="10704"/>
                </a:cubicBezTo>
                <a:cubicBezTo>
                  <a:pt x="14008" y="10704"/>
                  <a:pt x="14005" y="10705"/>
                  <a:pt x="14002" y="10706"/>
                </a:cubicBezTo>
                <a:lnTo>
                  <a:pt x="13978" y="10742"/>
                </a:lnTo>
                <a:cubicBezTo>
                  <a:pt x="13966" y="10742"/>
                  <a:pt x="13966" y="10730"/>
                  <a:pt x="13954" y="10718"/>
                </a:cubicBezTo>
                <a:lnTo>
                  <a:pt x="14026" y="10671"/>
                </a:lnTo>
                <a:cubicBezTo>
                  <a:pt x="14041" y="10647"/>
                  <a:pt x="14037" y="10639"/>
                  <a:pt x="14025" y="10639"/>
                </a:cubicBezTo>
                <a:cubicBezTo>
                  <a:pt x="14005" y="10639"/>
                  <a:pt x="13961" y="10660"/>
                  <a:pt x="13942" y="10660"/>
                </a:cubicBezTo>
                <a:cubicBezTo>
                  <a:pt x="13926" y="10660"/>
                  <a:pt x="13926" y="10647"/>
                  <a:pt x="13966" y="10599"/>
                </a:cubicBezTo>
                <a:lnTo>
                  <a:pt x="13966" y="10599"/>
                </a:lnTo>
                <a:cubicBezTo>
                  <a:pt x="13919" y="10635"/>
                  <a:pt x="13942" y="10647"/>
                  <a:pt x="13883" y="10683"/>
                </a:cubicBezTo>
                <a:cubicBezTo>
                  <a:pt x="13883" y="10659"/>
                  <a:pt x="13966" y="10563"/>
                  <a:pt x="13966" y="10563"/>
                </a:cubicBezTo>
                <a:cubicBezTo>
                  <a:pt x="13970" y="10555"/>
                  <a:pt x="13970" y="10552"/>
                  <a:pt x="13966" y="10552"/>
                </a:cubicBezTo>
                <a:cubicBezTo>
                  <a:pt x="13952" y="10552"/>
                  <a:pt x="13893" y="10599"/>
                  <a:pt x="13869" y="10599"/>
                </a:cubicBezTo>
                <a:cubicBezTo>
                  <a:pt x="13863" y="10599"/>
                  <a:pt x="13859" y="10595"/>
                  <a:pt x="13859" y="10587"/>
                </a:cubicBezTo>
                <a:cubicBezTo>
                  <a:pt x="13847" y="10611"/>
                  <a:pt x="13776" y="10671"/>
                  <a:pt x="13752" y="10683"/>
                </a:cubicBezTo>
                <a:cubicBezTo>
                  <a:pt x="13740" y="10659"/>
                  <a:pt x="13835" y="10575"/>
                  <a:pt x="13859" y="10563"/>
                </a:cubicBezTo>
                <a:lnTo>
                  <a:pt x="13859" y="10563"/>
                </a:lnTo>
                <a:cubicBezTo>
                  <a:pt x="13859" y="10563"/>
                  <a:pt x="13859" y="10575"/>
                  <a:pt x="13847" y="10587"/>
                </a:cubicBezTo>
                <a:cubicBezTo>
                  <a:pt x="13859" y="10575"/>
                  <a:pt x="13871" y="10575"/>
                  <a:pt x="13895" y="10552"/>
                </a:cubicBezTo>
                <a:lnTo>
                  <a:pt x="13895" y="10552"/>
                </a:lnTo>
                <a:lnTo>
                  <a:pt x="13871" y="10563"/>
                </a:lnTo>
                <a:cubicBezTo>
                  <a:pt x="13883" y="10540"/>
                  <a:pt x="13871" y="10528"/>
                  <a:pt x="13907" y="10492"/>
                </a:cubicBezTo>
                <a:lnTo>
                  <a:pt x="13907" y="10492"/>
                </a:lnTo>
                <a:cubicBezTo>
                  <a:pt x="13883" y="10504"/>
                  <a:pt x="13871" y="10528"/>
                  <a:pt x="13859" y="10540"/>
                </a:cubicBezTo>
                <a:cubicBezTo>
                  <a:pt x="13883" y="10492"/>
                  <a:pt x="13847" y="10516"/>
                  <a:pt x="13847" y="10480"/>
                </a:cubicBezTo>
                <a:cubicBezTo>
                  <a:pt x="13835" y="10492"/>
                  <a:pt x="13811" y="10516"/>
                  <a:pt x="13811" y="10516"/>
                </a:cubicBezTo>
                <a:cubicBezTo>
                  <a:pt x="13814" y="10505"/>
                  <a:pt x="13813" y="10501"/>
                  <a:pt x="13810" y="10501"/>
                </a:cubicBezTo>
                <a:cubicBezTo>
                  <a:pt x="13799" y="10501"/>
                  <a:pt x="13765" y="10541"/>
                  <a:pt x="13745" y="10541"/>
                </a:cubicBezTo>
                <a:cubicBezTo>
                  <a:pt x="13743" y="10541"/>
                  <a:pt x="13742" y="10540"/>
                  <a:pt x="13740" y="10540"/>
                </a:cubicBezTo>
                <a:cubicBezTo>
                  <a:pt x="13761" y="10509"/>
                  <a:pt x="13808" y="10478"/>
                  <a:pt x="13789" y="10478"/>
                </a:cubicBezTo>
                <a:cubicBezTo>
                  <a:pt x="13786" y="10478"/>
                  <a:pt x="13782" y="10479"/>
                  <a:pt x="13776" y="10480"/>
                </a:cubicBezTo>
                <a:cubicBezTo>
                  <a:pt x="13788" y="10444"/>
                  <a:pt x="13835" y="10421"/>
                  <a:pt x="13859" y="10409"/>
                </a:cubicBezTo>
                <a:lnTo>
                  <a:pt x="13859" y="10409"/>
                </a:lnTo>
                <a:cubicBezTo>
                  <a:pt x="13852" y="10412"/>
                  <a:pt x="13846" y="10413"/>
                  <a:pt x="13842" y="10413"/>
                </a:cubicBezTo>
                <a:cubicBezTo>
                  <a:pt x="13813" y="10413"/>
                  <a:pt x="13859" y="10348"/>
                  <a:pt x="13859" y="10337"/>
                </a:cubicBezTo>
                <a:lnTo>
                  <a:pt x="13859" y="10337"/>
                </a:lnTo>
                <a:lnTo>
                  <a:pt x="13823" y="10373"/>
                </a:lnTo>
                <a:cubicBezTo>
                  <a:pt x="13823" y="10366"/>
                  <a:pt x="13823" y="10359"/>
                  <a:pt x="13828" y="10352"/>
                </a:cubicBezTo>
                <a:lnTo>
                  <a:pt x="13828" y="10352"/>
                </a:lnTo>
                <a:cubicBezTo>
                  <a:pt x="13799" y="10377"/>
                  <a:pt x="13767" y="10413"/>
                  <a:pt x="13728" y="10432"/>
                </a:cubicBezTo>
                <a:lnTo>
                  <a:pt x="13728" y="10432"/>
                </a:lnTo>
                <a:cubicBezTo>
                  <a:pt x="13740" y="10409"/>
                  <a:pt x="13680" y="10444"/>
                  <a:pt x="13740" y="10385"/>
                </a:cubicBezTo>
                <a:cubicBezTo>
                  <a:pt x="13740" y="10391"/>
                  <a:pt x="13741" y="10393"/>
                  <a:pt x="13744" y="10393"/>
                </a:cubicBezTo>
                <a:cubicBezTo>
                  <a:pt x="13756" y="10393"/>
                  <a:pt x="13792" y="10343"/>
                  <a:pt x="13815" y="10337"/>
                </a:cubicBezTo>
                <a:lnTo>
                  <a:pt x="13815" y="10337"/>
                </a:lnTo>
                <a:cubicBezTo>
                  <a:pt x="13816" y="10337"/>
                  <a:pt x="13819" y="10337"/>
                  <a:pt x="13823" y="10337"/>
                </a:cubicBezTo>
                <a:cubicBezTo>
                  <a:pt x="13822" y="10337"/>
                  <a:pt x="13820" y="10336"/>
                  <a:pt x="13819" y="10336"/>
                </a:cubicBezTo>
                <a:cubicBezTo>
                  <a:pt x="13817" y="10336"/>
                  <a:pt x="13816" y="10336"/>
                  <a:pt x="13815" y="10337"/>
                </a:cubicBezTo>
                <a:lnTo>
                  <a:pt x="13815" y="10337"/>
                </a:lnTo>
                <a:cubicBezTo>
                  <a:pt x="13811" y="10336"/>
                  <a:pt x="13811" y="10333"/>
                  <a:pt x="13811" y="10325"/>
                </a:cubicBezTo>
                <a:cubicBezTo>
                  <a:pt x="13823" y="10313"/>
                  <a:pt x="13823" y="10313"/>
                  <a:pt x="13835" y="10313"/>
                </a:cubicBezTo>
                <a:cubicBezTo>
                  <a:pt x="13844" y="10297"/>
                  <a:pt x="13843" y="10290"/>
                  <a:pt x="13838" y="10290"/>
                </a:cubicBezTo>
                <a:cubicBezTo>
                  <a:pt x="13823" y="10290"/>
                  <a:pt x="13766" y="10340"/>
                  <a:pt x="13746" y="10340"/>
                </a:cubicBezTo>
                <a:cubicBezTo>
                  <a:pt x="13743" y="10340"/>
                  <a:pt x="13741" y="10339"/>
                  <a:pt x="13740" y="10337"/>
                </a:cubicBezTo>
                <a:cubicBezTo>
                  <a:pt x="13776" y="10313"/>
                  <a:pt x="13799" y="10278"/>
                  <a:pt x="13788" y="10278"/>
                </a:cubicBezTo>
                <a:cubicBezTo>
                  <a:pt x="13799" y="10290"/>
                  <a:pt x="13740" y="10337"/>
                  <a:pt x="13704" y="10361"/>
                </a:cubicBezTo>
                <a:cubicBezTo>
                  <a:pt x="13708" y="10344"/>
                  <a:pt x="13705" y="10339"/>
                  <a:pt x="13699" y="10339"/>
                </a:cubicBezTo>
                <a:cubicBezTo>
                  <a:pt x="13691" y="10339"/>
                  <a:pt x="13676" y="10351"/>
                  <a:pt x="13670" y="10351"/>
                </a:cubicBezTo>
                <a:cubicBezTo>
                  <a:pt x="13669" y="10351"/>
                  <a:pt x="13669" y="10351"/>
                  <a:pt x="13669" y="10349"/>
                </a:cubicBezTo>
                <a:lnTo>
                  <a:pt x="13657" y="10373"/>
                </a:lnTo>
                <a:cubicBezTo>
                  <a:pt x="13639" y="10385"/>
                  <a:pt x="13630" y="10388"/>
                  <a:pt x="13624" y="10388"/>
                </a:cubicBezTo>
                <a:cubicBezTo>
                  <a:pt x="13618" y="10388"/>
                  <a:pt x="13615" y="10385"/>
                  <a:pt x="13609" y="10385"/>
                </a:cubicBezTo>
                <a:cubicBezTo>
                  <a:pt x="13613" y="10381"/>
                  <a:pt x="13617" y="10378"/>
                  <a:pt x="13620" y="10376"/>
                </a:cubicBezTo>
                <a:lnTo>
                  <a:pt x="13620" y="10376"/>
                </a:lnTo>
                <a:cubicBezTo>
                  <a:pt x="13620" y="10378"/>
                  <a:pt x="13622" y="10380"/>
                  <a:pt x="13625" y="10380"/>
                </a:cubicBezTo>
                <a:cubicBezTo>
                  <a:pt x="13628" y="10380"/>
                  <a:pt x="13632" y="10379"/>
                  <a:pt x="13637" y="10376"/>
                </a:cubicBezTo>
                <a:lnTo>
                  <a:pt x="13637" y="10376"/>
                </a:lnTo>
                <a:cubicBezTo>
                  <a:pt x="13637" y="10376"/>
                  <a:pt x="13638" y="10377"/>
                  <a:pt x="13638" y="10377"/>
                </a:cubicBezTo>
                <a:cubicBezTo>
                  <a:pt x="13640" y="10377"/>
                  <a:pt x="13642" y="10376"/>
                  <a:pt x="13645" y="10373"/>
                </a:cubicBezTo>
                <a:lnTo>
                  <a:pt x="13645" y="10373"/>
                </a:lnTo>
                <a:cubicBezTo>
                  <a:pt x="13642" y="10374"/>
                  <a:pt x="13639" y="10376"/>
                  <a:pt x="13637" y="10376"/>
                </a:cubicBezTo>
                <a:lnTo>
                  <a:pt x="13637" y="10376"/>
                </a:lnTo>
                <a:cubicBezTo>
                  <a:pt x="13634" y="10376"/>
                  <a:pt x="13631" y="10374"/>
                  <a:pt x="13627" y="10374"/>
                </a:cubicBezTo>
                <a:cubicBezTo>
                  <a:pt x="13625" y="10374"/>
                  <a:pt x="13623" y="10374"/>
                  <a:pt x="13620" y="10376"/>
                </a:cubicBezTo>
                <a:lnTo>
                  <a:pt x="13620" y="10376"/>
                </a:lnTo>
                <a:cubicBezTo>
                  <a:pt x="13616" y="10362"/>
                  <a:pt x="13657" y="10310"/>
                  <a:pt x="13642" y="10310"/>
                </a:cubicBezTo>
                <a:cubicBezTo>
                  <a:pt x="13640" y="10310"/>
                  <a:pt x="13637" y="10311"/>
                  <a:pt x="13633" y="10313"/>
                </a:cubicBezTo>
                <a:cubicBezTo>
                  <a:pt x="13645" y="10290"/>
                  <a:pt x="13692" y="10254"/>
                  <a:pt x="13704" y="10230"/>
                </a:cubicBezTo>
                <a:lnTo>
                  <a:pt x="13704" y="10230"/>
                </a:lnTo>
                <a:cubicBezTo>
                  <a:pt x="13697" y="10233"/>
                  <a:pt x="13692" y="10234"/>
                  <a:pt x="13688" y="10234"/>
                </a:cubicBezTo>
                <a:cubicBezTo>
                  <a:pt x="13670" y="10234"/>
                  <a:pt x="13715" y="10190"/>
                  <a:pt x="13696" y="10190"/>
                </a:cubicBezTo>
                <a:cubicBezTo>
                  <a:pt x="13693" y="10190"/>
                  <a:pt x="13688" y="10191"/>
                  <a:pt x="13680" y="10194"/>
                </a:cubicBezTo>
                <a:cubicBezTo>
                  <a:pt x="13645" y="10242"/>
                  <a:pt x="13657" y="10230"/>
                  <a:pt x="13597" y="10266"/>
                </a:cubicBezTo>
                <a:lnTo>
                  <a:pt x="13657" y="10254"/>
                </a:lnTo>
                <a:lnTo>
                  <a:pt x="13573" y="10302"/>
                </a:lnTo>
                <a:cubicBezTo>
                  <a:pt x="13576" y="10304"/>
                  <a:pt x="13579" y="10305"/>
                  <a:pt x="13583" y="10305"/>
                </a:cubicBezTo>
                <a:cubicBezTo>
                  <a:pt x="13594" y="10305"/>
                  <a:pt x="13608" y="10298"/>
                  <a:pt x="13611" y="10298"/>
                </a:cubicBezTo>
                <a:cubicBezTo>
                  <a:pt x="13612" y="10298"/>
                  <a:pt x="13611" y="10299"/>
                  <a:pt x="13609" y="10302"/>
                </a:cubicBezTo>
                <a:cubicBezTo>
                  <a:pt x="13573" y="10325"/>
                  <a:pt x="13585" y="10325"/>
                  <a:pt x="13549" y="10361"/>
                </a:cubicBezTo>
                <a:cubicBezTo>
                  <a:pt x="13569" y="10337"/>
                  <a:pt x="13569" y="10331"/>
                  <a:pt x="13562" y="10331"/>
                </a:cubicBezTo>
                <a:cubicBezTo>
                  <a:pt x="13552" y="10331"/>
                  <a:pt x="13531" y="10341"/>
                  <a:pt x="13523" y="10341"/>
                </a:cubicBezTo>
                <a:cubicBezTo>
                  <a:pt x="13517" y="10341"/>
                  <a:pt x="13517" y="10337"/>
                  <a:pt x="13526" y="10325"/>
                </a:cubicBezTo>
                <a:lnTo>
                  <a:pt x="13633" y="10218"/>
                </a:lnTo>
                <a:cubicBezTo>
                  <a:pt x="13644" y="10197"/>
                  <a:pt x="13640" y="10190"/>
                  <a:pt x="13630" y="10190"/>
                </a:cubicBezTo>
                <a:cubicBezTo>
                  <a:pt x="13616" y="10190"/>
                  <a:pt x="13588" y="10203"/>
                  <a:pt x="13569" y="10203"/>
                </a:cubicBezTo>
                <a:cubicBezTo>
                  <a:pt x="13558" y="10203"/>
                  <a:pt x="13549" y="10198"/>
                  <a:pt x="13549" y="10182"/>
                </a:cubicBezTo>
                <a:lnTo>
                  <a:pt x="13538" y="10218"/>
                </a:lnTo>
                <a:cubicBezTo>
                  <a:pt x="13524" y="10228"/>
                  <a:pt x="13517" y="10232"/>
                  <a:pt x="13514" y="10232"/>
                </a:cubicBezTo>
                <a:cubicBezTo>
                  <a:pt x="13507" y="10232"/>
                  <a:pt x="13515" y="10216"/>
                  <a:pt x="13508" y="10216"/>
                </a:cubicBezTo>
                <a:cubicBezTo>
                  <a:pt x="13507" y="10216"/>
                  <a:pt x="13505" y="10217"/>
                  <a:pt x="13502" y="10218"/>
                </a:cubicBezTo>
                <a:cubicBezTo>
                  <a:pt x="13538" y="10182"/>
                  <a:pt x="13549" y="10159"/>
                  <a:pt x="13561" y="10135"/>
                </a:cubicBezTo>
                <a:lnTo>
                  <a:pt x="13561" y="10135"/>
                </a:lnTo>
                <a:cubicBezTo>
                  <a:pt x="13555" y="10141"/>
                  <a:pt x="13552" y="10142"/>
                  <a:pt x="13548" y="10142"/>
                </a:cubicBezTo>
                <a:cubicBezTo>
                  <a:pt x="13545" y="10142"/>
                  <a:pt x="13542" y="10141"/>
                  <a:pt x="13538" y="10141"/>
                </a:cubicBezTo>
                <a:cubicBezTo>
                  <a:pt x="13529" y="10141"/>
                  <a:pt x="13514" y="10147"/>
                  <a:pt x="13478" y="10182"/>
                </a:cubicBezTo>
                <a:lnTo>
                  <a:pt x="13514" y="10123"/>
                </a:lnTo>
                <a:cubicBezTo>
                  <a:pt x="13514" y="10118"/>
                  <a:pt x="13511" y="10116"/>
                  <a:pt x="13507" y="10116"/>
                </a:cubicBezTo>
                <a:cubicBezTo>
                  <a:pt x="13484" y="10116"/>
                  <a:pt x="13403" y="10186"/>
                  <a:pt x="13386" y="10186"/>
                </a:cubicBezTo>
                <a:cubicBezTo>
                  <a:pt x="13384" y="10186"/>
                  <a:pt x="13383" y="10185"/>
                  <a:pt x="13383" y="10182"/>
                </a:cubicBezTo>
                <a:cubicBezTo>
                  <a:pt x="13430" y="10147"/>
                  <a:pt x="13442" y="10111"/>
                  <a:pt x="13490" y="10099"/>
                </a:cubicBezTo>
                <a:cubicBezTo>
                  <a:pt x="13483" y="10092"/>
                  <a:pt x="13480" y="10085"/>
                  <a:pt x="13474" y="10085"/>
                </a:cubicBezTo>
                <a:cubicBezTo>
                  <a:pt x="13470" y="10085"/>
                  <a:pt x="13464" y="10089"/>
                  <a:pt x="13454" y="10099"/>
                </a:cubicBezTo>
                <a:cubicBezTo>
                  <a:pt x="13458" y="10095"/>
                  <a:pt x="13459" y="10093"/>
                  <a:pt x="13458" y="10093"/>
                </a:cubicBezTo>
                <a:cubicBezTo>
                  <a:pt x="13454" y="10093"/>
                  <a:pt x="13426" y="10111"/>
                  <a:pt x="13417" y="10111"/>
                </a:cubicBezTo>
                <a:cubicBezTo>
                  <a:pt x="13413" y="10111"/>
                  <a:pt x="13413" y="10108"/>
                  <a:pt x="13418" y="10099"/>
                </a:cubicBezTo>
                <a:lnTo>
                  <a:pt x="13418" y="10099"/>
                </a:lnTo>
                <a:cubicBezTo>
                  <a:pt x="13408" y="10109"/>
                  <a:pt x="13372" y="10137"/>
                  <a:pt x="13361" y="10137"/>
                </a:cubicBezTo>
                <a:cubicBezTo>
                  <a:pt x="13360" y="10137"/>
                  <a:pt x="13359" y="10136"/>
                  <a:pt x="13359" y="10135"/>
                </a:cubicBezTo>
                <a:cubicBezTo>
                  <a:pt x="13370" y="10124"/>
                  <a:pt x="13371" y="10123"/>
                  <a:pt x="13371" y="10123"/>
                </a:cubicBezTo>
                <a:lnTo>
                  <a:pt x="13371" y="10123"/>
                </a:lnTo>
                <a:cubicBezTo>
                  <a:pt x="13359" y="10135"/>
                  <a:pt x="13347" y="10135"/>
                  <a:pt x="13311" y="10182"/>
                </a:cubicBezTo>
                <a:cubicBezTo>
                  <a:pt x="13407" y="10051"/>
                  <a:pt x="13252" y="10135"/>
                  <a:pt x="13335" y="10016"/>
                </a:cubicBezTo>
                <a:cubicBezTo>
                  <a:pt x="13311" y="10016"/>
                  <a:pt x="13276" y="10016"/>
                  <a:pt x="13264" y="10004"/>
                </a:cubicBezTo>
                <a:cubicBezTo>
                  <a:pt x="13276" y="9992"/>
                  <a:pt x="13288" y="9992"/>
                  <a:pt x="13288" y="9992"/>
                </a:cubicBezTo>
                <a:cubicBezTo>
                  <a:pt x="13289" y="9985"/>
                  <a:pt x="13288" y="9982"/>
                  <a:pt x="13284" y="9982"/>
                </a:cubicBezTo>
                <a:cubicBezTo>
                  <a:pt x="13268" y="9982"/>
                  <a:pt x="13207" y="10042"/>
                  <a:pt x="13193" y="10042"/>
                </a:cubicBezTo>
                <a:cubicBezTo>
                  <a:pt x="13189" y="10042"/>
                  <a:pt x="13188" y="10038"/>
                  <a:pt x="13192" y="10028"/>
                </a:cubicBezTo>
                <a:cubicBezTo>
                  <a:pt x="13216" y="9998"/>
                  <a:pt x="13225" y="9995"/>
                  <a:pt x="13231" y="9995"/>
                </a:cubicBezTo>
                <a:cubicBezTo>
                  <a:pt x="13232" y="9995"/>
                  <a:pt x="13234" y="9995"/>
                  <a:pt x="13235" y="9995"/>
                </a:cubicBezTo>
                <a:cubicBezTo>
                  <a:pt x="13239" y="9995"/>
                  <a:pt x="13243" y="9993"/>
                  <a:pt x="13252" y="9980"/>
                </a:cubicBezTo>
                <a:cubicBezTo>
                  <a:pt x="13294" y="9933"/>
                  <a:pt x="13296" y="9923"/>
                  <a:pt x="13286" y="9923"/>
                </a:cubicBezTo>
                <a:cubicBezTo>
                  <a:pt x="13278" y="9923"/>
                  <a:pt x="13264" y="9929"/>
                  <a:pt x="13256" y="9929"/>
                </a:cubicBezTo>
                <a:cubicBezTo>
                  <a:pt x="13247" y="9929"/>
                  <a:pt x="13245" y="9923"/>
                  <a:pt x="13264" y="9897"/>
                </a:cubicBezTo>
                <a:lnTo>
                  <a:pt x="13276" y="9897"/>
                </a:lnTo>
                <a:cubicBezTo>
                  <a:pt x="13287" y="9878"/>
                  <a:pt x="13284" y="9872"/>
                  <a:pt x="13275" y="9872"/>
                </a:cubicBezTo>
                <a:cubicBezTo>
                  <a:pt x="13260" y="9872"/>
                  <a:pt x="13225" y="9890"/>
                  <a:pt x="13211" y="9890"/>
                </a:cubicBezTo>
                <a:cubicBezTo>
                  <a:pt x="13207" y="9890"/>
                  <a:pt x="13204" y="9888"/>
                  <a:pt x="13204" y="9885"/>
                </a:cubicBezTo>
                <a:cubicBezTo>
                  <a:pt x="13204" y="9885"/>
                  <a:pt x="13216" y="9885"/>
                  <a:pt x="13216" y="9873"/>
                </a:cubicBezTo>
                <a:lnTo>
                  <a:pt x="13216" y="9873"/>
                </a:lnTo>
                <a:cubicBezTo>
                  <a:pt x="13146" y="9919"/>
                  <a:pt x="13111" y="9920"/>
                  <a:pt x="13076" y="9921"/>
                </a:cubicBezTo>
                <a:lnTo>
                  <a:pt x="13076" y="9921"/>
                </a:lnTo>
                <a:cubicBezTo>
                  <a:pt x="13065" y="9928"/>
                  <a:pt x="13056" y="9932"/>
                  <a:pt x="13049" y="9932"/>
                </a:cubicBezTo>
                <a:cubicBezTo>
                  <a:pt x="13073" y="9909"/>
                  <a:pt x="13085" y="9873"/>
                  <a:pt x="13133" y="9825"/>
                </a:cubicBezTo>
                <a:lnTo>
                  <a:pt x="13157" y="9825"/>
                </a:lnTo>
                <a:cubicBezTo>
                  <a:pt x="13180" y="9797"/>
                  <a:pt x="13181" y="9789"/>
                  <a:pt x="13174" y="9789"/>
                </a:cubicBezTo>
                <a:cubicBezTo>
                  <a:pt x="13165" y="9789"/>
                  <a:pt x="13142" y="9803"/>
                  <a:pt x="13135" y="9803"/>
                </a:cubicBezTo>
                <a:cubicBezTo>
                  <a:pt x="13133" y="9803"/>
                  <a:pt x="13133" y="9803"/>
                  <a:pt x="13133" y="9801"/>
                </a:cubicBezTo>
                <a:lnTo>
                  <a:pt x="13168" y="9778"/>
                </a:lnTo>
                <a:cubicBezTo>
                  <a:pt x="13167" y="9777"/>
                  <a:pt x="13164" y="9776"/>
                  <a:pt x="13162" y="9776"/>
                </a:cubicBezTo>
                <a:cubicBezTo>
                  <a:pt x="13137" y="9776"/>
                  <a:pt x="13082" y="9818"/>
                  <a:pt x="13059" y="9818"/>
                </a:cubicBezTo>
                <a:cubicBezTo>
                  <a:pt x="13054" y="9818"/>
                  <a:pt x="13051" y="9817"/>
                  <a:pt x="13049" y="9813"/>
                </a:cubicBezTo>
                <a:lnTo>
                  <a:pt x="13026" y="9837"/>
                </a:lnTo>
                <a:cubicBezTo>
                  <a:pt x="13008" y="9850"/>
                  <a:pt x="13000" y="9854"/>
                  <a:pt x="12996" y="9854"/>
                </a:cubicBezTo>
                <a:cubicBezTo>
                  <a:pt x="12987" y="9854"/>
                  <a:pt x="13024" y="9814"/>
                  <a:pt x="13019" y="9814"/>
                </a:cubicBezTo>
                <a:cubicBezTo>
                  <a:pt x="13017" y="9814"/>
                  <a:pt x="13012" y="9817"/>
                  <a:pt x="13002" y="9825"/>
                </a:cubicBezTo>
                <a:lnTo>
                  <a:pt x="13073" y="9754"/>
                </a:lnTo>
                <a:cubicBezTo>
                  <a:pt x="13049" y="9754"/>
                  <a:pt x="12966" y="9790"/>
                  <a:pt x="12942" y="9790"/>
                </a:cubicBezTo>
                <a:cubicBezTo>
                  <a:pt x="13002" y="9742"/>
                  <a:pt x="13049" y="9730"/>
                  <a:pt x="13097" y="9706"/>
                </a:cubicBezTo>
                <a:cubicBezTo>
                  <a:pt x="13092" y="9706"/>
                  <a:pt x="13086" y="9704"/>
                  <a:pt x="13077" y="9704"/>
                </a:cubicBezTo>
                <a:cubicBezTo>
                  <a:pt x="13069" y="9704"/>
                  <a:pt x="13059" y="9706"/>
                  <a:pt x="13047" y="9713"/>
                </a:cubicBezTo>
                <a:lnTo>
                  <a:pt x="13047" y="9713"/>
                </a:lnTo>
                <a:cubicBezTo>
                  <a:pt x="13048" y="9713"/>
                  <a:pt x="13049" y="9715"/>
                  <a:pt x="13049" y="9718"/>
                </a:cubicBezTo>
                <a:cubicBezTo>
                  <a:pt x="12997" y="9753"/>
                  <a:pt x="12964" y="9775"/>
                  <a:pt x="12945" y="9775"/>
                </a:cubicBezTo>
                <a:cubicBezTo>
                  <a:pt x="12938" y="9775"/>
                  <a:pt x="12934" y="9772"/>
                  <a:pt x="12930" y="9766"/>
                </a:cubicBezTo>
                <a:cubicBezTo>
                  <a:pt x="13073" y="9635"/>
                  <a:pt x="12930" y="9694"/>
                  <a:pt x="13026" y="9575"/>
                </a:cubicBezTo>
                <a:lnTo>
                  <a:pt x="13026" y="9575"/>
                </a:lnTo>
                <a:cubicBezTo>
                  <a:pt x="13016" y="9578"/>
                  <a:pt x="13009" y="9579"/>
                  <a:pt x="13003" y="9579"/>
                </a:cubicBezTo>
                <a:cubicBezTo>
                  <a:pt x="12954" y="9579"/>
                  <a:pt x="12997" y="9501"/>
                  <a:pt x="12954" y="9480"/>
                </a:cubicBezTo>
                <a:lnTo>
                  <a:pt x="12954" y="9480"/>
                </a:lnTo>
                <a:cubicBezTo>
                  <a:pt x="12913" y="9531"/>
                  <a:pt x="12905" y="9538"/>
                  <a:pt x="12901" y="9538"/>
                </a:cubicBezTo>
                <a:cubicBezTo>
                  <a:pt x="12899" y="9538"/>
                  <a:pt x="12898" y="9537"/>
                  <a:pt x="12896" y="9537"/>
                </a:cubicBezTo>
                <a:cubicBezTo>
                  <a:pt x="12891" y="9537"/>
                  <a:pt x="12879" y="9544"/>
                  <a:pt x="12835" y="9587"/>
                </a:cubicBezTo>
                <a:cubicBezTo>
                  <a:pt x="12823" y="9587"/>
                  <a:pt x="12823" y="9587"/>
                  <a:pt x="12823" y="9575"/>
                </a:cubicBezTo>
                <a:lnTo>
                  <a:pt x="12871" y="9492"/>
                </a:lnTo>
                <a:cubicBezTo>
                  <a:pt x="12907" y="9456"/>
                  <a:pt x="12907" y="9468"/>
                  <a:pt x="12930" y="9444"/>
                </a:cubicBezTo>
                <a:cubicBezTo>
                  <a:pt x="12930" y="9420"/>
                  <a:pt x="12978" y="9397"/>
                  <a:pt x="12990" y="9349"/>
                </a:cubicBezTo>
                <a:lnTo>
                  <a:pt x="12990" y="9349"/>
                </a:lnTo>
                <a:cubicBezTo>
                  <a:pt x="12966" y="9381"/>
                  <a:pt x="12948" y="9397"/>
                  <a:pt x="12941" y="9397"/>
                </a:cubicBezTo>
                <a:cubicBezTo>
                  <a:pt x="12938" y="9397"/>
                  <a:pt x="12938" y="9393"/>
                  <a:pt x="12942" y="9385"/>
                </a:cubicBezTo>
                <a:lnTo>
                  <a:pt x="12942" y="9385"/>
                </a:lnTo>
                <a:lnTo>
                  <a:pt x="12895" y="9444"/>
                </a:lnTo>
                <a:cubicBezTo>
                  <a:pt x="12886" y="9448"/>
                  <a:pt x="12880" y="9450"/>
                  <a:pt x="12876" y="9450"/>
                </a:cubicBezTo>
                <a:cubicBezTo>
                  <a:pt x="12848" y="9450"/>
                  <a:pt x="12935" y="9364"/>
                  <a:pt x="12916" y="9364"/>
                </a:cubicBezTo>
                <a:cubicBezTo>
                  <a:pt x="12913" y="9364"/>
                  <a:pt x="12906" y="9366"/>
                  <a:pt x="12895" y="9373"/>
                </a:cubicBezTo>
                <a:lnTo>
                  <a:pt x="12942" y="9337"/>
                </a:lnTo>
                <a:lnTo>
                  <a:pt x="12942" y="9337"/>
                </a:lnTo>
                <a:cubicBezTo>
                  <a:pt x="12938" y="9339"/>
                  <a:pt x="12934" y="9339"/>
                  <a:pt x="12930" y="9339"/>
                </a:cubicBezTo>
                <a:cubicBezTo>
                  <a:pt x="12917" y="9339"/>
                  <a:pt x="12905" y="9332"/>
                  <a:pt x="12888" y="9332"/>
                </a:cubicBezTo>
                <a:cubicBezTo>
                  <a:pt x="12869" y="9332"/>
                  <a:pt x="12843" y="9340"/>
                  <a:pt x="12799" y="9373"/>
                </a:cubicBezTo>
                <a:cubicBezTo>
                  <a:pt x="12811" y="9361"/>
                  <a:pt x="12835" y="9325"/>
                  <a:pt x="12847" y="9325"/>
                </a:cubicBezTo>
                <a:cubicBezTo>
                  <a:pt x="12844" y="9317"/>
                  <a:pt x="12835" y="9315"/>
                  <a:pt x="12822" y="9315"/>
                </a:cubicBezTo>
                <a:cubicBezTo>
                  <a:pt x="12800" y="9315"/>
                  <a:pt x="12768" y="9323"/>
                  <a:pt x="12746" y="9323"/>
                </a:cubicBezTo>
                <a:cubicBezTo>
                  <a:pt x="12726" y="9323"/>
                  <a:pt x="12715" y="9316"/>
                  <a:pt x="12728" y="9289"/>
                </a:cubicBezTo>
                <a:lnTo>
                  <a:pt x="12764" y="9266"/>
                </a:lnTo>
                <a:cubicBezTo>
                  <a:pt x="12756" y="9266"/>
                  <a:pt x="12732" y="9282"/>
                  <a:pt x="12724" y="9282"/>
                </a:cubicBezTo>
                <a:cubicBezTo>
                  <a:pt x="12720" y="9282"/>
                  <a:pt x="12720" y="9278"/>
                  <a:pt x="12728" y="9266"/>
                </a:cubicBezTo>
                <a:cubicBezTo>
                  <a:pt x="12740" y="9254"/>
                  <a:pt x="12751" y="9242"/>
                  <a:pt x="12752" y="9242"/>
                </a:cubicBezTo>
                <a:lnTo>
                  <a:pt x="12752" y="9242"/>
                </a:lnTo>
                <a:cubicBezTo>
                  <a:pt x="12743" y="9250"/>
                  <a:pt x="12718" y="9264"/>
                  <a:pt x="12707" y="9264"/>
                </a:cubicBezTo>
                <a:cubicBezTo>
                  <a:pt x="12702" y="9264"/>
                  <a:pt x="12700" y="9261"/>
                  <a:pt x="12704" y="9254"/>
                </a:cubicBezTo>
                <a:lnTo>
                  <a:pt x="12740" y="9230"/>
                </a:lnTo>
                <a:cubicBezTo>
                  <a:pt x="12743" y="9216"/>
                  <a:pt x="12737" y="9210"/>
                  <a:pt x="12727" y="9210"/>
                </a:cubicBezTo>
                <a:cubicBezTo>
                  <a:pt x="12697" y="9210"/>
                  <a:pt x="12625" y="9255"/>
                  <a:pt x="12592" y="9255"/>
                </a:cubicBezTo>
                <a:cubicBezTo>
                  <a:pt x="12590" y="9255"/>
                  <a:pt x="12587" y="9254"/>
                  <a:pt x="12585" y="9254"/>
                </a:cubicBezTo>
                <a:cubicBezTo>
                  <a:pt x="12668" y="9182"/>
                  <a:pt x="12668" y="9135"/>
                  <a:pt x="12680" y="9111"/>
                </a:cubicBezTo>
                <a:lnTo>
                  <a:pt x="12692" y="9099"/>
                </a:lnTo>
                <a:cubicBezTo>
                  <a:pt x="12686" y="9089"/>
                  <a:pt x="12674" y="9086"/>
                  <a:pt x="12659" y="9086"/>
                </a:cubicBezTo>
                <a:cubicBezTo>
                  <a:pt x="12619" y="9086"/>
                  <a:pt x="12557" y="9111"/>
                  <a:pt x="12514" y="9111"/>
                </a:cubicBezTo>
                <a:cubicBezTo>
                  <a:pt x="12585" y="9016"/>
                  <a:pt x="12502" y="9016"/>
                  <a:pt x="12526" y="8944"/>
                </a:cubicBezTo>
                <a:lnTo>
                  <a:pt x="12526" y="8944"/>
                </a:lnTo>
                <a:cubicBezTo>
                  <a:pt x="12514" y="8968"/>
                  <a:pt x="12454" y="9004"/>
                  <a:pt x="12442" y="9004"/>
                </a:cubicBezTo>
                <a:cubicBezTo>
                  <a:pt x="12444" y="9002"/>
                  <a:pt x="12444" y="9002"/>
                  <a:pt x="12443" y="9002"/>
                </a:cubicBezTo>
                <a:cubicBezTo>
                  <a:pt x="12439" y="9002"/>
                  <a:pt x="12425" y="9008"/>
                  <a:pt x="12417" y="9008"/>
                </a:cubicBezTo>
                <a:cubicBezTo>
                  <a:pt x="12409" y="9008"/>
                  <a:pt x="12410" y="9001"/>
                  <a:pt x="12442" y="8968"/>
                </a:cubicBezTo>
                <a:lnTo>
                  <a:pt x="12442" y="8980"/>
                </a:lnTo>
                <a:cubicBezTo>
                  <a:pt x="12526" y="8908"/>
                  <a:pt x="12490" y="8908"/>
                  <a:pt x="12478" y="8897"/>
                </a:cubicBezTo>
                <a:lnTo>
                  <a:pt x="12478" y="8897"/>
                </a:lnTo>
                <a:lnTo>
                  <a:pt x="12371" y="8980"/>
                </a:lnTo>
                <a:cubicBezTo>
                  <a:pt x="12502" y="8825"/>
                  <a:pt x="12252" y="8956"/>
                  <a:pt x="12383" y="8825"/>
                </a:cubicBezTo>
                <a:lnTo>
                  <a:pt x="12383" y="8825"/>
                </a:lnTo>
                <a:cubicBezTo>
                  <a:pt x="12347" y="8837"/>
                  <a:pt x="12335" y="8837"/>
                  <a:pt x="12311" y="8849"/>
                </a:cubicBezTo>
                <a:lnTo>
                  <a:pt x="12359" y="8801"/>
                </a:lnTo>
                <a:cubicBezTo>
                  <a:pt x="12359" y="8766"/>
                  <a:pt x="12359" y="8754"/>
                  <a:pt x="12323" y="8742"/>
                </a:cubicBezTo>
                <a:lnTo>
                  <a:pt x="12371" y="8718"/>
                </a:lnTo>
                <a:cubicBezTo>
                  <a:pt x="12370" y="8716"/>
                  <a:pt x="12368" y="8715"/>
                  <a:pt x="12365" y="8715"/>
                </a:cubicBezTo>
                <a:cubicBezTo>
                  <a:pt x="12335" y="8715"/>
                  <a:pt x="12203" y="8826"/>
                  <a:pt x="12182" y="8826"/>
                </a:cubicBezTo>
                <a:cubicBezTo>
                  <a:pt x="12181" y="8826"/>
                  <a:pt x="12181" y="8826"/>
                  <a:pt x="12180" y="8825"/>
                </a:cubicBezTo>
                <a:lnTo>
                  <a:pt x="12264" y="8754"/>
                </a:lnTo>
                <a:cubicBezTo>
                  <a:pt x="12244" y="8734"/>
                  <a:pt x="12281" y="8674"/>
                  <a:pt x="12241" y="8674"/>
                </a:cubicBezTo>
                <a:cubicBezTo>
                  <a:pt x="12232" y="8674"/>
                  <a:pt x="12220" y="8676"/>
                  <a:pt x="12204" y="8682"/>
                </a:cubicBezTo>
                <a:cubicBezTo>
                  <a:pt x="12216" y="8670"/>
                  <a:pt x="12240" y="8658"/>
                  <a:pt x="12240" y="8658"/>
                </a:cubicBezTo>
                <a:cubicBezTo>
                  <a:pt x="12240" y="8651"/>
                  <a:pt x="12249" y="8616"/>
                  <a:pt x="12230" y="8616"/>
                </a:cubicBezTo>
                <a:cubicBezTo>
                  <a:pt x="12219" y="8616"/>
                  <a:pt x="12197" y="8630"/>
                  <a:pt x="12156" y="8670"/>
                </a:cubicBezTo>
                <a:cubicBezTo>
                  <a:pt x="12190" y="8637"/>
                  <a:pt x="12189" y="8627"/>
                  <a:pt x="12175" y="8627"/>
                </a:cubicBezTo>
                <a:cubicBezTo>
                  <a:pt x="12158" y="8627"/>
                  <a:pt x="12122" y="8640"/>
                  <a:pt x="12097" y="8647"/>
                </a:cubicBezTo>
                <a:lnTo>
                  <a:pt x="12156" y="8611"/>
                </a:lnTo>
                <a:lnTo>
                  <a:pt x="12156" y="8611"/>
                </a:lnTo>
                <a:cubicBezTo>
                  <a:pt x="12073" y="8658"/>
                  <a:pt x="12061" y="8670"/>
                  <a:pt x="12025" y="8670"/>
                </a:cubicBezTo>
                <a:cubicBezTo>
                  <a:pt x="12025" y="8658"/>
                  <a:pt x="12049" y="8647"/>
                  <a:pt x="12061" y="8647"/>
                </a:cubicBezTo>
                <a:cubicBezTo>
                  <a:pt x="12061" y="8642"/>
                  <a:pt x="12059" y="8641"/>
                  <a:pt x="12055" y="8641"/>
                </a:cubicBezTo>
                <a:cubicBezTo>
                  <a:pt x="12044" y="8641"/>
                  <a:pt x="12018" y="8658"/>
                  <a:pt x="12011" y="8658"/>
                </a:cubicBezTo>
                <a:cubicBezTo>
                  <a:pt x="12008" y="8658"/>
                  <a:pt x="12008" y="8655"/>
                  <a:pt x="12014" y="8647"/>
                </a:cubicBezTo>
                <a:lnTo>
                  <a:pt x="12049" y="8623"/>
                </a:lnTo>
                <a:cubicBezTo>
                  <a:pt x="12049" y="8615"/>
                  <a:pt x="12047" y="8613"/>
                  <a:pt x="12043" y="8613"/>
                </a:cubicBezTo>
                <a:cubicBezTo>
                  <a:pt x="12034" y="8613"/>
                  <a:pt x="12018" y="8626"/>
                  <a:pt x="12002" y="8635"/>
                </a:cubicBezTo>
                <a:cubicBezTo>
                  <a:pt x="11991" y="8624"/>
                  <a:pt x="11999" y="8614"/>
                  <a:pt x="12001" y="8596"/>
                </a:cubicBezTo>
                <a:lnTo>
                  <a:pt x="12001" y="8596"/>
                </a:lnTo>
                <a:cubicBezTo>
                  <a:pt x="12000" y="8599"/>
                  <a:pt x="11997" y="8599"/>
                  <a:pt x="11990" y="8599"/>
                </a:cubicBezTo>
                <a:cubicBezTo>
                  <a:pt x="12002" y="8587"/>
                  <a:pt x="12014" y="8575"/>
                  <a:pt x="12025" y="8563"/>
                </a:cubicBezTo>
                <a:lnTo>
                  <a:pt x="12025" y="8563"/>
                </a:lnTo>
                <a:cubicBezTo>
                  <a:pt x="11998" y="8581"/>
                  <a:pt x="11964" y="8607"/>
                  <a:pt x="11954" y="8607"/>
                </a:cubicBezTo>
                <a:cubicBezTo>
                  <a:pt x="11952" y="8607"/>
                  <a:pt x="11951" y="8604"/>
                  <a:pt x="11954" y="8599"/>
                </a:cubicBezTo>
                <a:cubicBezTo>
                  <a:pt x="11978" y="8587"/>
                  <a:pt x="11990" y="8575"/>
                  <a:pt x="12002" y="8575"/>
                </a:cubicBezTo>
                <a:cubicBezTo>
                  <a:pt x="12002" y="8551"/>
                  <a:pt x="12002" y="8551"/>
                  <a:pt x="11990" y="8551"/>
                </a:cubicBezTo>
                <a:cubicBezTo>
                  <a:pt x="11990" y="8539"/>
                  <a:pt x="11978" y="8539"/>
                  <a:pt x="11978" y="8539"/>
                </a:cubicBezTo>
                <a:lnTo>
                  <a:pt x="11942" y="8551"/>
                </a:lnTo>
                <a:cubicBezTo>
                  <a:pt x="11942" y="8551"/>
                  <a:pt x="11942" y="8539"/>
                  <a:pt x="11954" y="8539"/>
                </a:cubicBezTo>
                <a:cubicBezTo>
                  <a:pt x="11954" y="8527"/>
                  <a:pt x="11954" y="8527"/>
                  <a:pt x="11966" y="8527"/>
                </a:cubicBezTo>
                <a:cubicBezTo>
                  <a:pt x="11978" y="8516"/>
                  <a:pt x="11978" y="8516"/>
                  <a:pt x="11978" y="8504"/>
                </a:cubicBezTo>
                <a:cubicBezTo>
                  <a:pt x="11990" y="8527"/>
                  <a:pt x="12002" y="8539"/>
                  <a:pt x="12002" y="8539"/>
                </a:cubicBezTo>
                <a:cubicBezTo>
                  <a:pt x="12049" y="8504"/>
                  <a:pt x="12049" y="8480"/>
                  <a:pt x="12133" y="8432"/>
                </a:cubicBezTo>
                <a:lnTo>
                  <a:pt x="12133" y="8432"/>
                </a:lnTo>
                <a:cubicBezTo>
                  <a:pt x="12097" y="8450"/>
                  <a:pt x="12029" y="8481"/>
                  <a:pt x="12006" y="8481"/>
                </a:cubicBezTo>
                <a:cubicBezTo>
                  <a:pt x="11998" y="8481"/>
                  <a:pt x="11996" y="8477"/>
                  <a:pt x="12002" y="8468"/>
                </a:cubicBezTo>
                <a:cubicBezTo>
                  <a:pt x="12002" y="8468"/>
                  <a:pt x="12002" y="8468"/>
                  <a:pt x="12014" y="8456"/>
                </a:cubicBezTo>
                <a:lnTo>
                  <a:pt x="12025" y="8456"/>
                </a:lnTo>
                <a:cubicBezTo>
                  <a:pt x="12025" y="8450"/>
                  <a:pt x="12022" y="8447"/>
                  <a:pt x="12018" y="8447"/>
                </a:cubicBezTo>
                <a:cubicBezTo>
                  <a:pt x="12014" y="8447"/>
                  <a:pt x="12008" y="8450"/>
                  <a:pt x="12002" y="8456"/>
                </a:cubicBezTo>
                <a:cubicBezTo>
                  <a:pt x="12014" y="8444"/>
                  <a:pt x="12014" y="8432"/>
                  <a:pt x="12014" y="8432"/>
                </a:cubicBezTo>
                <a:cubicBezTo>
                  <a:pt x="12014" y="8432"/>
                  <a:pt x="12014" y="8424"/>
                  <a:pt x="12006" y="8421"/>
                </a:cubicBezTo>
                <a:lnTo>
                  <a:pt x="12006" y="8421"/>
                </a:lnTo>
                <a:cubicBezTo>
                  <a:pt x="12013" y="8418"/>
                  <a:pt x="12019" y="8415"/>
                  <a:pt x="12025" y="8408"/>
                </a:cubicBezTo>
                <a:cubicBezTo>
                  <a:pt x="12037" y="8408"/>
                  <a:pt x="12025" y="8420"/>
                  <a:pt x="12014" y="8432"/>
                </a:cubicBezTo>
                <a:cubicBezTo>
                  <a:pt x="12061" y="8397"/>
                  <a:pt x="12025" y="8397"/>
                  <a:pt x="12025" y="8385"/>
                </a:cubicBezTo>
                <a:lnTo>
                  <a:pt x="12025" y="8385"/>
                </a:lnTo>
                <a:cubicBezTo>
                  <a:pt x="11966" y="8432"/>
                  <a:pt x="11966" y="8420"/>
                  <a:pt x="11930" y="8456"/>
                </a:cubicBezTo>
                <a:lnTo>
                  <a:pt x="11942" y="8456"/>
                </a:lnTo>
                <a:cubicBezTo>
                  <a:pt x="11954" y="8468"/>
                  <a:pt x="11954" y="8468"/>
                  <a:pt x="11954" y="8468"/>
                </a:cubicBezTo>
                <a:cubicBezTo>
                  <a:pt x="11941" y="8481"/>
                  <a:pt x="11924" y="8491"/>
                  <a:pt x="11918" y="8491"/>
                </a:cubicBezTo>
                <a:cubicBezTo>
                  <a:pt x="11912" y="8491"/>
                  <a:pt x="11914" y="8484"/>
                  <a:pt x="11930" y="8468"/>
                </a:cubicBezTo>
                <a:lnTo>
                  <a:pt x="11930" y="8468"/>
                </a:lnTo>
                <a:cubicBezTo>
                  <a:pt x="11894" y="8492"/>
                  <a:pt x="11883" y="8504"/>
                  <a:pt x="11859" y="8516"/>
                </a:cubicBezTo>
                <a:cubicBezTo>
                  <a:pt x="11859" y="8504"/>
                  <a:pt x="11847" y="8504"/>
                  <a:pt x="11847" y="8504"/>
                </a:cubicBezTo>
                <a:cubicBezTo>
                  <a:pt x="11906" y="8456"/>
                  <a:pt x="11942" y="8408"/>
                  <a:pt x="11978" y="8373"/>
                </a:cubicBezTo>
                <a:cubicBezTo>
                  <a:pt x="11954" y="8373"/>
                  <a:pt x="11941" y="8367"/>
                  <a:pt x="11917" y="8367"/>
                </a:cubicBezTo>
                <a:cubicBezTo>
                  <a:pt x="11905" y="8367"/>
                  <a:pt x="11891" y="8369"/>
                  <a:pt x="11871" y="8373"/>
                </a:cubicBezTo>
                <a:cubicBezTo>
                  <a:pt x="11871" y="8373"/>
                  <a:pt x="11859" y="8373"/>
                  <a:pt x="11859" y="8361"/>
                </a:cubicBezTo>
                <a:cubicBezTo>
                  <a:pt x="11859" y="8361"/>
                  <a:pt x="11870" y="8361"/>
                  <a:pt x="11882" y="8349"/>
                </a:cubicBezTo>
                <a:lnTo>
                  <a:pt x="11882" y="8349"/>
                </a:lnTo>
                <a:cubicBezTo>
                  <a:pt x="11876" y="8355"/>
                  <a:pt x="11871" y="8358"/>
                  <a:pt x="11866" y="8358"/>
                </a:cubicBezTo>
                <a:cubicBezTo>
                  <a:pt x="11862" y="8358"/>
                  <a:pt x="11859" y="8355"/>
                  <a:pt x="11859" y="8349"/>
                </a:cubicBezTo>
                <a:lnTo>
                  <a:pt x="11894" y="8337"/>
                </a:lnTo>
                <a:cubicBezTo>
                  <a:pt x="11894" y="8334"/>
                  <a:pt x="11892" y="8332"/>
                  <a:pt x="11889" y="8332"/>
                </a:cubicBezTo>
                <a:cubicBezTo>
                  <a:pt x="11881" y="8332"/>
                  <a:pt x="11864" y="8340"/>
                  <a:pt x="11847" y="8349"/>
                </a:cubicBezTo>
                <a:cubicBezTo>
                  <a:pt x="11823" y="8349"/>
                  <a:pt x="11811" y="8349"/>
                  <a:pt x="11764" y="8373"/>
                </a:cubicBezTo>
                <a:cubicBezTo>
                  <a:pt x="11764" y="8373"/>
                  <a:pt x="11775" y="8361"/>
                  <a:pt x="11787" y="8361"/>
                </a:cubicBezTo>
                <a:lnTo>
                  <a:pt x="11787" y="8349"/>
                </a:lnTo>
                <a:cubicBezTo>
                  <a:pt x="11811" y="8337"/>
                  <a:pt x="11835" y="8337"/>
                  <a:pt x="11811" y="8325"/>
                </a:cubicBezTo>
                <a:lnTo>
                  <a:pt x="11835" y="8313"/>
                </a:lnTo>
                <a:cubicBezTo>
                  <a:pt x="11863" y="8278"/>
                  <a:pt x="11858" y="8268"/>
                  <a:pt x="11839" y="8268"/>
                </a:cubicBezTo>
                <a:cubicBezTo>
                  <a:pt x="11826" y="8268"/>
                  <a:pt x="11807" y="8273"/>
                  <a:pt x="11787" y="8277"/>
                </a:cubicBezTo>
                <a:lnTo>
                  <a:pt x="11740" y="8277"/>
                </a:lnTo>
                <a:cubicBezTo>
                  <a:pt x="11752" y="8277"/>
                  <a:pt x="11775" y="8254"/>
                  <a:pt x="11787" y="8254"/>
                </a:cubicBezTo>
                <a:cubicBezTo>
                  <a:pt x="11779" y="8246"/>
                  <a:pt x="11793" y="8216"/>
                  <a:pt x="11773" y="8216"/>
                </a:cubicBezTo>
                <a:cubicBezTo>
                  <a:pt x="11764" y="8216"/>
                  <a:pt x="11747" y="8223"/>
                  <a:pt x="11716" y="8242"/>
                </a:cubicBezTo>
                <a:cubicBezTo>
                  <a:pt x="11728" y="8230"/>
                  <a:pt x="11728" y="8230"/>
                  <a:pt x="11728" y="8230"/>
                </a:cubicBezTo>
                <a:cubicBezTo>
                  <a:pt x="11728" y="8218"/>
                  <a:pt x="11716" y="8218"/>
                  <a:pt x="11704" y="8218"/>
                </a:cubicBezTo>
                <a:cubicBezTo>
                  <a:pt x="11704" y="8206"/>
                  <a:pt x="11704" y="8206"/>
                  <a:pt x="11704" y="8194"/>
                </a:cubicBezTo>
                <a:cubicBezTo>
                  <a:pt x="11668" y="8158"/>
                  <a:pt x="11585" y="8146"/>
                  <a:pt x="11656" y="8063"/>
                </a:cubicBezTo>
                <a:cubicBezTo>
                  <a:pt x="11668" y="8051"/>
                  <a:pt x="11656" y="8051"/>
                  <a:pt x="11644" y="8051"/>
                </a:cubicBezTo>
                <a:cubicBezTo>
                  <a:pt x="11652" y="8043"/>
                  <a:pt x="11660" y="8036"/>
                  <a:pt x="11674" y="8028"/>
                </a:cubicBezTo>
                <a:lnTo>
                  <a:pt x="11674" y="8028"/>
                </a:lnTo>
                <a:cubicBezTo>
                  <a:pt x="11656" y="8035"/>
                  <a:pt x="11636" y="8039"/>
                  <a:pt x="11621" y="8039"/>
                </a:cubicBezTo>
                <a:lnTo>
                  <a:pt x="11644" y="8027"/>
                </a:lnTo>
                <a:lnTo>
                  <a:pt x="11573" y="8051"/>
                </a:lnTo>
                <a:cubicBezTo>
                  <a:pt x="11561" y="8051"/>
                  <a:pt x="11561" y="8051"/>
                  <a:pt x="11561" y="8039"/>
                </a:cubicBezTo>
                <a:cubicBezTo>
                  <a:pt x="11561" y="8039"/>
                  <a:pt x="11573" y="8027"/>
                  <a:pt x="11585" y="8027"/>
                </a:cubicBezTo>
                <a:cubicBezTo>
                  <a:pt x="11597" y="8016"/>
                  <a:pt x="11585" y="8016"/>
                  <a:pt x="11573" y="8016"/>
                </a:cubicBezTo>
                <a:cubicBezTo>
                  <a:pt x="11573" y="8016"/>
                  <a:pt x="11585" y="8004"/>
                  <a:pt x="11585" y="8004"/>
                </a:cubicBezTo>
                <a:cubicBezTo>
                  <a:pt x="11616" y="7983"/>
                  <a:pt x="11638" y="7954"/>
                  <a:pt x="11605" y="7954"/>
                </a:cubicBezTo>
                <a:cubicBezTo>
                  <a:pt x="11600" y="7954"/>
                  <a:pt x="11593" y="7954"/>
                  <a:pt x="11585" y="7956"/>
                </a:cubicBezTo>
                <a:lnTo>
                  <a:pt x="11537" y="7980"/>
                </a:lnTo>
                <a:cubicBezTo>
                  <a:pt x="11537" y="7980"/>
                  <a:pt x="11525" y="7968"/>
                  <a:pt x="11525" y="7968"/>
                </a:cubicBezTo>
                <a:cubicBezTo>
                  <a:pt x="11537" y="7956"/>
                  <a:pt x="11537" y="7944"/>
                  <a:pt x="11549" y="7944"/>
                </a:cubicBezTo>
                <a:cubicBezTo>
                  <a:pt x="11549" y="7932"/>
                  <a:pt x="11537" y="7932"/>
                  <a:pt x="11537" y="7932"/>
                </a:cubicBezTo>
                <a:lnTo>
                  <a:pt x="11478" y="7932"/>
                </a:lnTo>
                <a:cubicBezTo>
                  <a:pt x="11502" y="7896"/>
                  <a:pt x="11633" y="7861"/>
                  <a:pt x="11621" y="7837"/>
                </a:cubicBezTo>
                <a:cubicBezTo>
                  <a:pt x="11609" y="7837"/>
                  <a:pt x="11502" y="7849"/>
                  <a:pt x="11478" y="7861"/>
                </a:cubicBezTo>
                <a:cubicBezTo>
                  <a:pt x="11478" y="7873"/>
                  <a:pt x="11454" y="7885"/>
                  <a:pt x="11418" y="7908"/>
                </a:cubicBezTo>
                <a:cubicBezTo>
                  <a:pt x="11406" y="7896"/>
                  <a:pt x="11406" y="7896"/>
                  <a:pt x="11406" y="7896"/>
                </a:cubicBezTo>
                <a:lnTo>
                  <a:pt x="11394" y="7896"/>
                </a:lnTo>
                <a:cubicBezTo>
                  <a:pt x="11394" y="7896"/>
                  <a:pt x="11394" y="7908"/>
                  <a:pt x="11383" y="7908"/>
                </a:cubicBezTo>
                <a:cubicBezTo>
                  <a:pt x="11383" y="7908"/>
                  <a:pt x="11359" y="7908"/>
                  <a:pt x="11347" y="7920"/>
                </a:cubicBezTo>
                <a:lnTo>
                  <a:pt x="11335" y="7920"/>
                </a:lnTo>
                <a:cubicBezTo>
                  <a:pt x="11359" y="7885"/>
                  <a:pt x="11418" y="7885"/>
                  <a:pt x="11394" y="7873"/>
                </a:cubicBezTo>
                <a:lnTo>
                  <a:pt x="11418" y="7861"/>
                </a:lnTo>
                <a:cubicBezTo>
                  <a:pt x="11449" y="7826"/>
                  <a:pt x="11441" y="7817"/>
                  <a:pt x="11418" y="7817"/>
                </a:cubicBezTo>
                <a:cubicBezTo>
                  <a:pt x="11389" y="7817"/>
                  <a:pt x="11334" y="7833"/>
                  <a:pt x="11302" y="7833"/>
                </a:cubicBezTo>
                <a:cubicBezTo>
                  <a:pt x="11276" y="7833"/>
                  <a:pt x="11265" y="7822"/>
                  <a:pt x="11295" y="7784"/>
                </a:cubicBezTo>
                <a:lnTo>
                  <a:pt x="11295" y="7784"/>
                </a:lnTo>
                <a:cubicBezTo>
                  <a:pt x="11291" y="7787"/>
                  <a:pt x="11285" y="7789"/>
                  <a:pt x="11275" y="7789"/>
                </a:cubicBezTo>
                <a:cubicBezTo>
                  <a:pt x="11323" y="7694"/>
                  <a:pt x="11144" y="7718"/>
                  <a:pt x="11228" y="7599"/>
                </a:cubicBezTo>
                <a:cubicBezTo>
                  <a:pt x="11235" y="7591"/>
                  <a:pt x="11234" y="7589"/>
                  <a:pt x="11229" y="7589"/>
                </a:cubicBezTo>
                <a:cubicBezTo>
                  <a:pt x="11216" y="7589"/>
                  <a:pt x="11177" y="7602"/>
                  <a:pt x="11144" y="7611"/>
                </a:cubicBezTo>
                <a:lnTo>
                  <a:pt x="11216" y="7575"/>
                </a:lnTo>
                <a:lnTo>
                  <a:pt x="11121" y="7599"/>
                </a:lnTo>
                <a:cubicBezTo>
                  <a:pt x="11118" y="7599"/>
                  <a:pt x="11116" y="7600"/>
                  <a:pt x="11115" y="7600"/>
                </a:cubicBezTo>
                <a:cubicBezTo>
                  <a:pt x="11082" y="7600"/>
                  <a:pt x="11228" y="7498"/>
                  <a:pt x="11176" y="7498"/>
                </a:cubicBezTo>
                <a:cubicBezTo>
                  <a:pt x="11169" y="7498"/>
                  <a:pt x="11159" y="7500"/>
                  <a:pt x="11144" y="7504"/>
                </a:cubicBezTo>
                <a:lnTo>
                  <a:pt x="11097" y="7527"/>
                </a:lnTo>
                <a:cubicBezTo>
                  <a:pt x="11108" y="7516"/>
                  <a:pt x="11066" y="7515"/>
                  <a:pt x="11102" y="7485"/>
                </a:cubicBezTo>
                <a:lnTo>
                  <a:pt x="11102" y="7485"/>
                </a:lnTo>
                <a:cubicBezTo>
                  <a:pt x="11092" y="7491"/>
                  <a:pt x="11079" y="7497"/>
                  <a:pt x="11077" y="7497"/>
                </a:cubicBezTo>
                <a:cubicBezTo>
                  <a:pt x="11076" y="7497"/>
                  <a:pt x="11078" y="7495"/>
                  <a:pt x="11085" y="7492"/>
                </a:cubicBezTo>
                <a:lnTo>
                  <a:pt x="11121" y="7468"/>
                </a:lnTo>
                <a:lnTo>
                  <a:pt x="11121" y="7468"/>
                </a:lnTo>
                <a:lnTo>
                  <a:pt x="11037" y="7480"/>
                </a:lnTo>
                <a:cubicBezTo>
                  <a:pt x="11061" y="7444"/>
                  <a:pt x="11180" y="7396"/>
                  <a:pt x="11180" y="7373"/>
                </a:cubicBezTo>
                <a:cubicBezTo>
                  <a:pt x="11177" y="7371"/>
                  <a:pt x="11172" y="7370"/>
                  <a:pt x="11166" y="7370"/>
                </a:cubicBezTo>
                <a:cubicBezTo>
                  <a:pt x="11129" y="7370"/>
                  <a:pt x="11047" y="7400"/>
                  <a:pt x="11037" y="7420"/>
                </a:cubicBezTo>
                <a:cubicBezTo>
                  <a:pt x="11037" y="7420"/>
                  <a:pt x="11013" y="7444"/>
                  <a:pt x="10978" y="7456"/>
                </a:cubicBezTo>
                <a:lnTo>
                  <a:pt x="10954" y="7468"/>
                </a:lnTo>
                <a:cubicBezTo>
                  <a:pt x="10847" y="7527"/>
                  <a:pt x="10740" y="7575"/>
                  <a:pt x="10680" y="7646"/>
                </a:cubicBezTo>
                <a:lnTo>
                  <a:pt x="10751" y="7623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18" y="7650"/>
                  <a:pt x="10723" y="7648"/>
                  <a:pt x="10728" y="7646"/>
                </a:cubicBezTo>
                <a:lnTo>
                  <a:pt x="10728" y="7646"/>
                </a:lnTo>
                <a:cubicBezTo>
                  <a:pt x="10704" y="7670"/>
                  <a:pt x="10680" y="7682"/>
                  <a:pt x="10680" y="7694"/>
                </a:cubicBezTo>
                <a:lnTo>
                  <a:pt x="10787" y="7646"/>
                </a:lnTo>
                <a:lnTo>
                  <a:pt x="10787" y="7646"/>
                </a:lnTo>
                <a:cubicBezTo>
                  <a:pt x="10740" y="7670"/>
                  <a:pt x="10704" y="7694"/>
                  <a:pt x="10680" y="7706"/>
                </a:cubicBezTo>
                <a:cubicBezTo>
                  <a:pt x="10740" y="7694"/>
                  <a:pt x="10775" y="7646"/>
                  <a:pt x="10811" y="7646"/>
                </a:cubicBezTo>
                <a:cubicBezTo>
                  <a:pt x="10777" y="7672"/>
                  <a:pt x="10749" y="7692"/>
                  <a:pt x="10753" y="7692"/>
                </a:cubicBezTo>
                <a:cubicBezTo>
                  <a:pt x="10755" y="7692"/>
                  <a:pt x="10762" y="7689"/>
                  <a:pt x="10775" y="7682"/>
                </a:cubicBezTo>
                <a:lnTo>
                  <a:pt x="10775" y="7682"/>
                </a:lnTo>
                <a:cubicBezTo>
                  <a:pt x="10750" y="7699"/>
                  <a:pt x="10736" y="7710"/>
                  <a:pt x="10726" y="7715"/>
                </a:cubicBezTo>
                <a:lnTo>
                  <a:pt x="10726" y="7715"/>
                </a:lnTo>
                <a:cubicBezTo>
                  <a:pt x="10729" y="7715"/>
                  <a:pt x="10732" y="7714"/>
                  <a:pt x="10734" y="7714"/>
                </a:cubicBezTo>
                <a:cubicBezTo>
                  <a:pt x="10742" y="7714"/>
                  <a:pt x="10747" y="7717"/>
                  <a:pt x="10756" y="7717"/>
                </a:cubicBezTo>
                <a:cubicBezTo>
                  <a:pt x="10765" y="7717"/>
                  <a:pt x="10777" y="7715"/>
                  <a:pt x="10799" y="7706"/>
                </a:cubicBezTo>
                <a:lnTo>
                  <a:pt x="10799" y="7706"/>
                </a:lnTo>
                <a:cubicBezTo>
                  <a:pt x="10740" y="7742"/>
                  <a:pt x="10835" y="7718"/>
                  <a:pt x="10728" y="7777"/>
                </a:cubicBezTo>
                <a:cubicBezTo>
                  <a:pt x="10747" y="7768"/>
                  <a:pt x="10790" y="7750"/>
                  <a:pt x="10811" y="7750"/>
                </a:cubicBezTo>
                <a:cubicBezTo>
                  <a:pt x="10817" y="7750"/>
                  <a:pt x="10821" y="7751"/>
                  <a:pt x="10823" y="7754"/>
                </a:cubicBezTo>
                <a:cubicBezTo>
                  <a:pt x="10705" y="7797"/>
                  <a:pt x="10810" y="7791"/>
                  <a:pt x="10735" y="7842"/>
                </a:cubicBezTo>
                <a:lnTo>
                  <a:pt x="10735" y="7842"/>
                </a:lnTo>
                <a:cubicBezTo>
                  <a:pt x="10748" y="7837"/>
                  <a:pt x="10758" y="7835"/>
                  <a:pt x="10766" y="7835"/>
                </a:cubicBezTo>
                <a:cubicBezTo>
                  <a:pt x="10776" y="7835"/>
                  <a:pt x="10782" y="7837"/>
                  <a:pt x="10787" y="7837"/>
                </a:cubicBezTo>
                <a:cubicBezTo>
                  <a:pt x="10775" y="7861"/>
                  <a:pt x="10835" y="7849"/>
                  <a:pt x="10787" y="7885"/>
                </a:cubicBezTo>
                <a:lnTo>
                  <a:pt x="10775" y="7885"/>
                </a:lnTo>
                <a:lnTo>
                  <a:pt x="10787" y="7896"/>
                </a:lnTo>
                <a:cubicBezTo>
                  <a:pt x="10775" y="7896"/>
                  <a:pt x="10775" y="7908"/>
                  <a:pt x="10775" y="7908"/>
                </a:cubicBezTo>
                <a:cubicBezTo>
                  <a:pt x="10775" y="7908"/>
                  <a:pt x="10787" y="7896"/>
                  <a:pt x="10799" y="7896"/>
                </a:cubicBezTo>
                <a:lnTo>
                  <a:pt x="10811" y="7908"/>
                </a:lnTo>
                <a:cubicBezTo>
                  <a:pt x="10795" y="7908"/>
                  <a:pt x="10769" y="7919"/>
                  <a:pt x="10756" y="7919"/>
                </a:cubicBezTo>
                <a:cubicBezTo>
                  <a:pt x="10751" y="7919"/>
                  <a:pt x="10749" y="7917"/>
                  <a:pt x="10750" y="7912"/>
                </a:cubicBezTo>
                <a:lnTo>
                  <a:pt x="10750" y="7912"/>
                </a:lnTo>
                <a:cubicBezTo>
                  <a:pt x="10720" y="7991"/>
                  <a:pt x="10858" y="7957"/>
                  <a:pt x="10787" y="8016"/>
                </a:cubicBezTo>
                <a:lnTo>
                  <a:pt x="10775" y="8016"/>
                </a:lnTo>
                <a:cubicBezTo>
                  <a:pt x="10775" y="8019"/>
                  <a:pt x="10777" y="8021"/>
                  <a:pt x="10779" y="8021"/>
                </a:cubicBezTo>
                <a:cubicBezTo>
                  <a:pt x="10783" y="8021"/>
                  <a:pt x="10791" y="8016"/>
                  <a:pt x="10799" y="8016"/>
                </a:cubicBezTo>
                <a:cubicBezTo>
                  <a:pt x="10799" y="8016"/>
                  <a:pt x="10811" y="8027"/>
                  <a:pt x="10811" y="8027"/>
                </a:cubicBezTo>
                <a:cubicBezTo>
                  <a:pt x="10831" y="8027"/>
                  <a:pt x="10896" y="8001"/>
                  <a:pt x="10913" y="8001"/>
                </a:cubicBezTo>
                <a:cubicBezTo>
                  <a:pt x="10916" y="8001"/>
                  <a:pt x="10918" y="8002"/>
                  <a:pt x="10918" y="8004"/>
                </a:cubicBezTo>
                <a:cubicBezTo>
                  <a:pt x="10906" y="8016"/>
                  <a:pt x="10906" y="8016"/>
                  <a:pt x="10882" y="8027"/>
                </a:cubicBezTo>
                <a:cubicBezTo>
                  <a:pt x="10906" y="8016"/>
                  <a:pt x="10918" y="8016"/>
                  <a:pt x="10930" y="8016"/>
                </a:cubicBezTo>
                <a:lnTo>
                  <a:pt x="10799" y="8111"/>
                </a:lnTo>
                <a:lnTo>
                  <a:pt x="10799" y="8111"/>
                </a:lnTo>
                <a:lnTo>
                  <a:pt x="10871" y="8087"/>
                </a:lnTo>
                <a:lnTo>
                  <a:pt x="10871" y="8087"/>
                </a:lnTo>
                <a:cubicBezTo>
                  <a:pt x="10871" y="8087"/>
                  <a:pt x="10871" y="8111"/>
                  <a:pt x="10847" y="8111"/>
                </a:cubicBezTo>
                <a:cubicBezTo>
                  <a:pt x="10858" y="8113"/>
                  <a:pt x="10866" y="8114"/>
                  <a:pt x="10872" y="8114"/>
                </a:cubicBezTo>
                <a:cubicBezTo>
                  <a:pt x="10896" y="8114"/>
                  <a:pt x="10882" y="8097"/>
                  <a:pt x="10930" y="8087"/>
                </a:cubicBezTo>
                <a:cubicBezTo>
                  <a:pt x="10930" y="8087"/>
                  <a:pt x="10930" y="8099"/>
                  <a:pt x="10930" y="8099"/>
                </a:cubicBezTo>
                <a:cubicBezTo>
                  <a:pt x="10918" y="8099"/>
                  <a:pt x="10906" y="8111"/>
                  <a:pt x="10894" y="8123"/>
                </a:cubicBezTo>
                <a:cubicBezTo>
                  <a:pt x="10882" y="8135"/>
                  <a:pt x="10906" y="8135"/>
                  <a:pt x="10918" y="8135"/>
                </a:cubicBezTo>
                <a:cubicBezTo>
                  <a:pt x="10926" y="8158"/>
                  <a:pt x="10944" y="8171"/>
                  <a:pt x="10936" y="8190"/>
                </a:cubicBezTo>
                <a:lnTo>
                  <a:pt x="10936" y="8190"/>
                </a:lnTo>
                <a:cubicBezTo>
                  <a:pt x="10941" y="8185"/>
                  <a:pt x="10949" y="8182"/>
                  <a:pt x="10966" y="8182"/>
                </a:cubicBezTo>
                <a:cubicBezTo>
                  <a:pt x="10954" y="8194"/>
                  <a:pt x="10954" y="8194"/>
                  <a:pt x="10954" y="8206"/>
                </a:cubicBezTo>
                <a:cubicBezTo>
                  <a:pt x="10871" y="8254"/>
                  <a:pt x="11013" y="8218"/>
                  <a:pt x="10966" y="8277"/>
                </a:cubicBezTo>
                <a:cubicBezTo>
                  <a:pt x="10952" y="8283"/>
                  <a:pt x="10942" y="8285"/>
                  <a:pt x="10934" y="8285"/>
                </a:cubicBezTo>
                <a:cubicBezTo>
                  <a:pt x="10923" y="8285"/>
                  <a:pt x="10917" y="8282"/>
                  <a:pt x="10912" y="8282"/>
                </a:cubicBezTo>
                <a:cubicBezTo>
                  <a:pt x="10905" y="8282"/>
                  <a:pt x="10898" y="8287"/>
                  <a:pt x="10882" y="8313"/>
                </a:cubicBezTo>
                <a:cubicBezTo>
                  <a:pt x="10899" y="8308"/>
                  <a:pt x="10910" y="8305"/>
                  <a:pt x="10918" y="8305"/>
                </a:cubicBezTo>
                <a:cubicBezTo>
                  <a:pt x="10960" y="8305"/>
                  <a:pt x="10888" y="8376"/>
                  <a:pt x="10918" y="8397"/>
                </a:cubicBezTo>
                <a:cubicBezTo>
                  <a:pt x="10932" y="8383"/>
                  <a:pt x="10942" y="8377"/>
                  <a:pt x="10950" y="8377"/>
                </a:cubicBezTo>
                <a:cubicBezTo>
                  <a:pt x="10956" y="8377"/>
                  <a:pt x="10961" y="8380"/>
                  <a:pt x="10966" y="8385"/>
                </a:cubicBezTo>
                <a:cubicBezTo>
                  <a:pt x="11002" y="8397"/>
                  <a:pt x="11002" y="8432"/>
                  <a:pt x="11037" y="8444"/>
                </a:cubicBezTo>
                <a:cubicBezTo>
                  <a:pt x="11002" y="8468"/>
                  <a:pt x="11025" y="8551"/>
                  <a:pt x="11013" y="8599"/>
                </a:cubicBezTo>
                <a:lnTo>
                  <a:pt x="11002" y="8611"/>
                </a:lnTo>
                <a:cubicBezTo>
                  <a:pt x="11024" y="8601"/>
                  <a:pt x="11041" y="8598"/>
                  <a:pt x="11054" y="8598"/>
                </a:cubicBezTo>
                <a:cubicBezTo>
                  <a:pt x="11093" y="8598"/>
                  <a:pt x="11106" y="8626"/>
                  <a:pt x="11132" y="8635"/>
                </a:cubicBezTo>
                <a:cubicBezTo>
                  <a:pt x="11085" y="8658"/>
                  <a:pt x="11061" y="8670"/>
                  <a:pt x="11025" y="8670"/>
                </a:cubicBezTo>
                <a:lnTo>
                  <a:pt x="11037" y="8694"/>
                </a:lnTo>
                <a:cubicBezTo>
                  <a:pt x="11055" y="8688"/>
                  <a:pt x="11067" y="8685"/>
                  <a:pt x="11077" y="8685"/>
                </a:cubicBezTo>
                <a:cubicBezTo>
                  <a:pt x="11088" y="8685"/>
                  <a:pt x="11097" y="8688"/>
                  <a:pt x="11109" y="8694"/>
                </a:cubicBezTo>
                <a:lnTo>
                  <a:pt x="11037" y="8718"/>
                </a:lnTo>
                <a:cubicBezTo>
                  <a:pt x="11073" y="8754"/>
                  <a:pt x="11156" y="8754"/>
                  <a:pt x="11144" y="8825"/>
                </a:cubicBezTo>
                <a:cubicBezTo>
                  <a:pt x="11200" y="8792"/>
                  <a:pt x="11267" y="8705"/>
                  <a:pt x="11334" y="8705"/>
                </a:cubicBezTo>
                <a:cubicBezTo>
                  <a:pt x="11338" y="8705"/>
                  <a:pt x="11343" y="8705"/>
                  <a:pt x="11347" y="8706"/>
                </a:cubicBezTo>
                <a:cubicBezTo>
                  <a:pt x="11347" y="8718"/>
                  <a:pt x="11335" y="8718"/>
                  <a:pt x="11335" y="8718"/>
                </a:cubicBezTo>
                <a:cubicBezTo>
                  <a:pt x="11316" y="8737"/>
                  <a:pt x="11281" y="8757"/>
                  <a:pt x="11255" y="8763"/>
                </a:cubicBezTo>
                <a:lnTo>
                  <a:pt x="11255" y="8763"/>
                </a:lnTo>
                <a:cubicBezTo>
                  <a:pt x="11258" y="8763"/>
                  <a:pt x="11260" y="8763"/>
                  <a:pt x="11262" y="8763"/>
                </a:cubicBezTo>
                <a:cubicBezTo>
                  <a:pt x="11269" y="8763"/>
                  <a:pt x="11275" y="8766"/>
                  <a:pt x="11275" y="8778"/>
                </a:cubicBezTo>
                <a:lnTo>
                  <a:pt x="11204" y="8789"/>
                </a:lnTo>
                <a:cubicBezTo>
                  <a:pt x="11201" y="8800"/>
                  <a:pt x="11203" y="8803"/>
                  <a:pt x="11208" y="8803"/>
                </a:cubicBezTo>
                <a:cubicBezTo>
                  <a:pt x="11220" y="8803"/>
                  <a:pt x="11245" y="8787"/>
                  <a:pt x="11258" y="8787"/>
                </a:cubicBezTo>
                <a:cubicBezTo>
                  <a:pt x="11260" y="8787"/>
                  <a:pt x="11262" y="8788"/>
                  <a:pt x="11263" y="8789"/>
                </a:cubicBezTo>
                <a:cubicBezTo>
                  <a:pt x="11216" y="8813"/>
                  <a:pt x="11240" y="8825"/>
                  <a:pt x="11204" y="8837"/>
                </a:cubicBezTo>
                <a:cubicBezTo>
                  <a:pt x="11194" y="8837"/>
                  <a:pt x="11208" y="8822"/>
                  <a:pt x="11201" y="8822"/>
                </a:cubicBezTo>
                <a:cubicBezTo>
                  <a:pt x="11200" y="8822"/>
                  <a:pt x="11197" y="8823"/>
                  <a:pt x="11192" y="8825"/>
                </a:cubicBezTo>
                <a:cubicBezTo>
                  <a:pt x="11192" y="8849"/>
                  <a:pt x="11180" y="8885"/>
                  <a:pt x="11156" y="8908"/>
                </a:cubicBezTo>
                <a:cubicBezTo>
                  <a:pt x="11176" y="8899"/>
                  <a:pt x="11203" y="8881"/>
                  <a:pt x="11219" y="8881"/>
                </a:cubicBezTo>
                <a:cubicBezTo>
                  <a:pt x="11222" y="8881"/>
                  <a:pt x="11225" y="8882"/>
                  <a:pt x="11228" y="8885"/>
                </a:cubicBezTo>
                <a:cubicBezTo>
                  <a:pt x="11252" y="8920"/>
                  <a:pt x="11180" y="8932"/>
                  <a:pt x="11168" y="8968"/>
                </a:cubicBezTo>
                <a:cubicBezTo>
                  <a:pt x="11176" y="8964"/>
                  <a:pt x="11181" y="8963"/>
                  <a:pt x="11185" y="8963"/>
                </a:cubicBezTo>
                <a:cubicBezTo>
                  <a:pt x="11193" y="8963"/>
                  <a:pt x="11196" y="8968"/>
                  <a:pt x="11204" y="8968"/>
                </a:cubicBezTo>
                <a:cubicBezTo>
                  <a:pt x="11216" y="8968"/>
                  <a:pt x="11216" y="8968"/>
                  <a:pt x="11252" y="8944"/>
                </a:cubicBezTo>
                <a:lnTo>
                  <a:pt x="11252" y="8944"/>
                </a:lnTo>
                <a:cubicBezTo>
                  <a:pt x="11252" y="8956"/>
                  <a:pt x="11216" y="8968"/>
                  <a:pt x="11204" y="8980"/>
                </a:cubicBezTo>
                <a:cubicBezTo>
                  <a:pt x="11230" y="8980"/>
                  <a:pt x="11250" y="9025"/>
                  <a:pt x="11283" y="9025"/>
                </a:cubicBezTo>
                <a:cubicBezTo>
                  <a:pt x="11294" y="9025"/>
                  <a:pt x="11307" y="9019"/>
                  <a:pt x="11323" y="9004"/>
                </a:cubicBezTo>
                <a:lnTo>
                  <a:pt x="11323" y="8992"/>
                </a:lnTo>
                <a:lnTo>
                  <a:pt x="11335" y="8992"/>
                </a:lnTo>
                <a:cubicBezTo>
                  <a:pt x="11430" y="9016"/>
                  <a:pt x="11359" y="9135"/>
                  <a:pt x="11418" y="9182"/>
                </a:cubicBezTo>
                <a:lnTo>
                  <a:pt x="11394" y="9194"/>
                </a:lnTo>
                <a:cubicBezTo>
                  <a:pt x="11442" y="9218"/>
                  <a:pt x="11454" y="9266"/>
                  <a:pt x="11525" y="9266"/>
                </a:cubicBezTo>
                <a:cubicBezTo>
                  <a:pt x="11525" y="9266"/>
                  <a:pt x="11490" y="9313"/>
                  <a:pt x="11466" y="9325"/>
                </a:cubicBezTo>
                <a:cubicBezTo>
                  <a:pt x="11502" y="9337"/>
                  <a:pt x="11525" y="9325"/>
                  <a:pt x="11513" y="9385"/>
                </a:cubicBezTo>
                <a:cubicBezTo>
                  <a:pt x="11479" y="9385"/>
                  <a:pt x="11473" y="9393"/>
                  <a:pt x="11471" y="9393"/>
                </a:cubicBezTo>
                <a:cubicBezTo>
                  <a:pt x="11469" y="9393"/>
                  <a:pt x="11471" y="9388"/>
                  <a:pt x="11466" y="9373"/>
                </a:cubicBezTo>
                <a:lnTo>
                  <a:pt x="11466" y="9373"/>
                </a:lnTo>
                <a:cubicBezTo>
                  <a:pt x="11466" y="9420"/>
                  <a:pt x="11430" y="9444"/>
                  <a:pt x="11513" y="9456"/>
                </a:cubicBezTo>
                <a:cubicBezTo>
                  <a:pt x="11454" y="9468"/>
                  <a:pt x="11466" y="9516"/>
                  <a:pt x="11490" y="9528"/>
                </a:cubicBezTo>
                <a:lnTo>
                  <a:pt x="11513" y="9480"/>
                </a:lnTo>
                <a:cubicBezTo>
                  <a:pt x="11537" y="9492"/>
                  <a:pt x="11537" y="9516"/>
                  <a:pt x="11537" y="9528"/>
                </a:cubicBezTo>
                <a:lnTo>
                  <a:pt x="11466" y="9563"/>
                </a:lnTo>
                <a:cubicBezTo>
                  <a:pt x="11454" y="9599"/>
                  <a:pt x="11454" y="9611"/>
                  <a:pt x="11478" y="9623"/>
                </a:cubicBezTo>
                <a:cubicBezTo>
                  <a:pt x="11466" y="9635"/>
                  <a:pt x="11454" y="9647"/>
                  <a:pt x="11442" y="9659"/>
                </a:cubicBezTo>
                <a:cubicBezTo>
                  <a:pt x="11435" y="9662"/>
                  <a:pt x="11430" y="9663"/>
                  <a:pt x="11426" y="9663"/>
                </a:cubicBezTo>
                <a:cubicBezTo>
                  <a:pt x="11401" y="9663"/>
                  <a:pt x="11420" y="9608"/>
                  <a:pt x="11430" y="9587"/>
                </a:cubicBezTo>
                <a:lnTo>
                  <a:pt x="11454" y="9587"/>
                </a:lnTo>
                <a:cubicBezTo>
                  <a:pt x="11475" y="9525"/>
                  <a:pt x="11457" y="9510"/>
                  <a:pt x="11428" y="9510"/>
                </a:cubicBezTo>
                <a:cubicBezTo>
                  <a:pt x="11401" y="9510"/>
                  <a:pt x="11363" y="9523"/>
                  <a:pt x="11336" y="9523"/>
                </a:cubicBezTo>
                <a:cubicBezTo>
                  <a:pt x="11326" y="9523"/>
                  <a:pt x="11317" y="9521"/>
                  <a:pt x="11311" y="9516"/>
                </a:cubicBezTo>
                <a:lnTo>
                  <a:pt x="11383" y="9432"/>
                </a:lnTo>
                <a:lnTo>
                  <a:pt x="11383" y="9432"/>
                </a:lnTo>
                <a:lnTo>
                  <a:pt x="11287" y="9480"/>
                </a:lnTo>
                <a:cubicBezTo>
                  <a:pt x="11299" y="9456"/>
                  <a:pt x="11323" y="9397"/>
                  <a:pt x="11347" y="9397"/>
                </a:cubicBezTo>
                <a:cubicBezTo>
                  <a:pt x="11347" y="9372"/>
                  <a:pt x="11341" y="9366"/>
                  <a:pt x="11334" y="9366"/>
                </a:cubicBezTo>
                <a:cubicBezTo>
                  <a:pt x="11326" y="9366"/>
                  <a:pt x="11317" y="9372"/>
                  <a:pt x="11310" y="9372"/>
                </a:cubicBezTo>
                <a:cubicBezTo>
                  <a:pt x="11304" y="9372"/>
                  <a:pt x="11299" y="9367"/>
                  <a:pt x="11299" y="9349"/>
                </a:cubicBezTo>
                <a:cubicBezTo>
                  <a:pt x="11299" y="9337"/>
                  <a:pt x="11311" y="9325"/>
                  <a:pt x="11311" y="9325"/>
                </a:cubicBezTo>
                <a:lnTo>
                  <a:pt x="11311" y="9325"/>
                </a:lnTo>
                <a:lnTo>
                  <a:pt x="11263" y="9337"/>
                </a:lnTo>
                <a:cubicBezTo>
                  <a:pt x="11283" y="9327"/>
                  <a:pt x="11295" y="9284"/>
                  <a:pt x="11305" y="9284"/>
                </a:cubicBezTo>
                <a:cubicBezTo>
                  <a:pt x="11307" y="9284"/>
                  <a:pt x="11309" y="9286"/>
                  <a:pt x="11311" y="9289"/>
                </a:cubicBezTo>
                <a:cubicBezTo>
                  <a:pt x="11303" y="9263"/>
                  <a:pt x="11287" y="9256"/>
                  <a:pt x="11269" y="9256"/>
                </a:cubicBezTo>
                <a:cubicBezTo>
                  <a:pt x="11249" y="9256"/>
                  <a:pt x="11226" y="9264"/>
                  <a:pt x="11211" y="9264"/>
                </a:cubicBezTo>
                <a:cubicBezTo>
                  <a:pt x="11197" y="9264"/>
                  <a:pt x="11188" y="9257"/>
                  <a:pt x="11192" y="9230"/>
                </a:cubicBezTo>
                <a:lnTo>
                  <a:pt x="11204" y="9230"/>
                </a:lnTo>
                <a:cubicBezTo>
                  <a:pt x="11192" y="9227"/>
                  <a:pt x="11183" y="9226"/>
                  <a:pt x="11175" y="9226"/>
                </a:cubicBezTo>
                <a:cubicBezTo>
                  <a:pt x="11118" y="9226"/>
                  <a:pt x="11143" y="9295"/>
                  <a:pt x="11049" y="9337"/>
                </a:cubicBezTo>
                <a:lnTo>
                  <a:pt x="11109" y="9147"/>
                </a:lnTo>
                <a:lnTo>
                  <a:pt x="11109" y="9147"/>
                </a:lnTo>
                <a:lnTo>
                  <a:pt x="11061" y="9206"/>
                </a:lnTo>
                <a:cubicBezTo>
                  <a:pt x="11049" y="9194"/>
                  <a:pt x="11037" y="9182"/>
                  <a:pt x="11061" y="9159"/>
                </a:cubicBezTo>
                <a:lnTo>
                  <a:pt x="11061" y="9159"/>
                </a:lnTo>
                <a:cubicBezTo>
                  <a:pt x="11002" y="9182"/>
                  <a:pt x="11049" y="9194"/>
                  <a:pt x="11002" y="9230"/>
                </a:cubicBezTo>
                <a:cubicBezTo>
                  <a:pt x="11002" y="9147"/>
                  <a:pt x="10882" y="9194"/>
                  <a:pt x="10942" y="9075"/>
                </a:cubicBezTo>
                <a:lnTo>
                  <a:pt x="10942" y="9075"/>
                </a:lnTo>
                <a:cubicBezTo>
                  <a:pt x="10894" y="9123"/>
                  <a:pt x="10954" y="9135"/>
                  <a:pt x="10882" y="9147"/>
                </a:cubicBezTo>
                <a:cubicBezTo>
                  <a:pt x="10908" y="9096"/>
                  <a:pt x="10901" y="9086"/>
                  <a:pt x="10885" y="9086"/>
                </a:cubicBezTo>
                <a:cubicBezTo>
                  <a:pt x="10874" y="9086"/>
                  <a:pt x="10860" y="9090"/>
                  <a:pt x="10848" y="9090"/>
                </a:cubicBezTo>
                <a:cubicBezTo>
                  <a:pt x="10834" y="9090"/>
                  <a:pt x="10823" y="9085"/>
                  <a:pt x="10823" y="9063"/>
                </a:cubicBezTo>
                <a:cubicBezTo>
                  <a:pt x="10871" y="9004"/>
                  <a:pt x="10882" y="9063"/>
                  <a:pt x="10882" y="8980"/>
                </a:cubicBezTo>
                <a:lnTo>
                  <a:pt x="10882" y="8980"/>
                </a:lnTo>
                <a:cubicBezTo>
                  <a:pt x="10863" y="9002"/>
                  <a:pt x="10850" y="9011"/>
                  <a:pt x="10841" y="9011"/>
                </a:cubicBezTo>
                <a:cubicBezTo>
                  <a:pt x="10811" y="9011"/>
                  <a:pt x="10824" y="8920"/>
                  <a:pt x="10787" y="8920"/>
                </a:cubicBezTo>
                <a:cubicBezTo>
                  <a:pt x="10773" y="8942"/>
                  <a:pt x="10760" y="8949"/>
                  <a:pt x="10746" y="8949"/>
                </a:cubicBezTo>
                <a:cubicBezTo>
                  <a:pt x="10715" y="8949"/>
                  <a:pt x="10682" y="8908"/>
                  <a:pt x="10632" y="8908"/>
                </a:cubicBezTo>
                <a:cubicBezTo>
                  <a:pt x="10656" y="8885"/>
                  <a:pt x="10573" y="8801"/>
                  <a:pt x="10549" y="8742"/>
                </a:cubicBezTo>
                <a:lnTo>
                  <a:pt x="10561" y="8730"/>
                </a:lnTo>
                <a:lnTo>
                  <a:pt x="10561" y="8730"/>
                </a:lnTo>
                <a:cubicBezTo>
                  <a:pt x="10530" y="8761"/>
                  <a:pt x="10506" y="8769"/>
                  <a:pt x="10486" y="8769"/>
                </a:cubicBezTo>
                <a:cubicBezTo>
                  <a:pt x="10459" y="8769"/>
                  <a:pt x="10439" y="8754"/>
                  <a:pt x="10418" y="8754"/>
                </a:cubicBezTo>
                <a:cubicBezTo>
                  <a:pt x="10442" y="8706"/>
                  <a:pt x="10466" y="8682"/>
                  <a:pt x="10501" y="8682"/>
                </a:cubicBezTo>
                <a:lnTo>
                  <a:pt x="10466" y="8658"/>
                </a:lnTo>
                <a:cubicBezTo>
                  <a:pt x="10442" y="8682"/>
                  <a:pt x="10418" y="8682"/>
                  <a:pt x="10394" y="8682"/>
                </a:cubicBezTo>
                <a:lnTo>
                  <a:pt x="10442" y="8623"/>
                </a:lnTo>
                <a:cubicBezTo>
                  <a:pt x="10394" y="8599"/>
                  <a:pt x="10311" y="8635"/>
                  <a:pt x="10275" y="8563"/>
                </a:cubicBezTo>
                <a:cubicBezTo>
                  <a:pt x="10240" y="8611"/>
                  <a:pt x="10216" y="8742"/>
                  <a:pt x="10132" y="8742"/>
                </a:cubicBezTo>
                <a:cubicBezTo>
                  <a:pt x="10154" y="8721"/>
                  <a:pt x="10175" y="8671"/>
                  <a:pt x="10196" y="8660"/>
                </a:cubicBezTo>
                <a:lnTo>
                  <a:pt x="10196" y="8660"/>
                </a:lnTo>
                <a:cubicBezTo>
                  <a:pt x="10193" y="8661"/>
                  <a:pt x="10190" y="8661"/>
                  <a:pt x="10186" y="8661"/>
                </a:cubicBezTo>
                <a:cubicBezTo>
                  <a:pt x="10177" y="8661"/>
                  <a:pt x="10168" y="8658"/>
                  <a:pt x="10168" y="8647"/>
                </a:cubicBezTo>
                <a:lnTo>
                  <a:pt x="10228" y="8623"/>
                </a:lnTo>
                <a:cubicBezTo>
                  <a:pt x="10228" y="8611"/>
                  <a:pt x="10225" y="8606"/>
                  <a:pt x="10221" y="8606"/>
                </a:cubicBezTo>
                <a:cubicBezTo>
                  <a:pt x="10211" y="8606"/>
                  <a:pt x="10191" y="8636"/>
                  <a:pt x="10174" y="8636"/>
                </a:cubicBezTo>
                <a:cubicBezTo>
                  <a:pt x="10172" y="8636"/>
                  <a:pt x="10170" y="8636"/>
                  <a:pt x="10168" y="8635"/>
                </a:cubicBezTo>
                <a:cubicBezTo>
                  <a:pt x="10204" y="8587"/>
                  <a:pt x="10180" y="8587"/>
                  <a:pt x="10204" y="8563"/>
                </a:cubicBezTo>
                <a:cubicBezTo>
                  <a:pt x="10213" y="8563"/>
                  <a:pt x="10215" y="8578"/>
                  <a:pt x="10222" y="8578"/>
                </a:cubicBezTo>
                <a:cubicBezTo>
                  <a:pt x="10223" y="8578"/>
                  <a:pt x="10225" y="8577"/>
                  <a:pt x="10228" y="8575"/>
                </a:cubicBezTo>
                <a:cubicBezTo>
                  <a:pt x="10216" y="8551"/>
                  <a:pt x="10204" y="8504"/>
                  <a:pt x="10216" y="8468"/>
                </a:cubicBezTo>
                <a:lnTo>
                  <a:pt x="10216" y="8468"/>
                </a:lnTo>
                <a:cubicBezTo>
                  <a:pt x="10205" y="8489"/>
                  <a:pt x="10186" y="8518"/>
                  <a:pt x="10166" y="8518"/>
                </a:cubicBezTo>
                <a:cubicBezTo>
                  <a:pt x="10163" y="8518"/>
                  <a:pt x="10159" y="8517"/>
                  <a:pt x="10156" y="8516"/>
                </a:cubicBezTo>
                <a:cubicBezTo>
                  <a:pt x="10120" y="8492"/>
                  <a:pt x="10180" y="8456"/>
                  <a:pt x="10168" y="8420"/>
                </a:cubicBezTo>
                <a:lnTo>
                  <a:pt x="10168" y="8420"/>
                </a:lnTo>
                <a:cubicBezTo>
                  <a:pt x="10162" y="8426"/>
                  <a:pt x="10157" y="8428"/>
                  <a:pt x="10153" y="8428"/>
                </a:cubicBezTo>
                <a:cubicBezTo>
                  <a:pt x="10146" y="8428"/>
                  <a:pt x="10139" y="8424"/>
                  <a:pt x="10131" y="8424"/>
                </a:cubicBezTo>
                <a:cubicBezTo>
                  <a:pt x="10120" y="8424"/>
                  <a:pt x="10106" y="8430"/>
                  <a:pt x="10085" y="8456"/>
                </a:cubicBezTo>
                <a:cubicBezTo>
                  <a:pt x="10073" y="8444"/>
                  <a:pt x="10097" y="8420"/>
                  <a:pt x="10109" y="8397"/>
                </a:cubicBezTo>
                <a:lnTo>
                  <a:pt x="10109" y="8397"/>
                </a:lnTo>
                <a:cubicBezTo>
                  <a:pt x="10105" y="8397"/>
                  <a:pt x="10102" y="8398"/>
                  <a:pt x="10099" y="8398"/>
                </a:cubicBezTo>
                <a:cubicBezTo>
                  <a:pt x="10070" y="8398"/>
                  <a:pt x="10038" y="8371"/>
                  <a:pt x="10013" y="8371"/>
                </a:cubicBezTo>
                <a:cubicBezTo>
                  <a:pt x="9998" y="8371"/>
                  <a:pt x="9986" y="8380"/>
                  <a:pt x="9978" y="8408"/>
                </a:cubicBezTo>
                <a:lnTo>
                  <a:pt x="9978" y="8420"/>
                </a:lnTo>
                <a:cubicBezTo>
                  <a:pt x="9973" y="8421"/>
                  <a:pt x="9969" y="8421"/>
                  <a:pt x="9965" y="8421"/>
                </a:cubicBezTo>
                <a:cubicBezTo>
                  <a:pt x="9858" y="8421"/>
                  <a:pt x="9844" y="8277"/>
                  <a:pt x="9763" y="8254"/>
                </a:cubicBezTo>
                <a:lnTo>
                  <a:pt x="9775" y="8230"/>
                </a:lnTo>
                <a:cubicBezTo>
                  <a:pt x="9728" y="8230"/>
                  <a:pt x="9695" y="8199"/>
                  <a:pt x="9648" y="8199"/>
                </a:cubicBezTo>
                <a:cubicBezTo>
                  <a:pt x="9636" y="8199"/>
                  <a:pt x="9623" y="8201"/>
                  <a:pt x="9608" y="8206"/>
                </a:cubicBezTo>
                <a:cubicBezTo>
                  <a:pt x="9597" y="8194"/>
                  <a:pt x="9608" y="8146"/>
                  <a:pt x="9632" y="8123"/>
                </a:cubicBezTo>
                <a:cubicBezTo>
                  <a:pt x="9597" y="8111"/>
                  <a:pt x="9573" y="8135"/>
                  <a:pt x="9549" y="8063"/>
                </a:cubicBezTo>
                <a:cubicBezTo>
                  <a:pt x="9585" y="8056"/>
                  <a:pt x="9582" y="8044"/>
                  <a:pt x="9584" y="8044"/>
                </a:cubicBezTo>
                <a:cubicBezTo>
                  <a:pt x="9586" y="8044"/>
                  <a:pt x="9590" y="8049"/>
                  <a:pt x="9608" y="8063"/>
                </a:cubicBezTo>
                <a:cubicBezTo>
                  <a:pt x="9577" y="8022"/>
                  <a:pt x="9591" y="7989"/>
                  <a:pt x="9533" y="7989"/>
                </a:cubicBezTo>
                <a:cubicBezTo>
                  <a:pt x="9524" y="7989"/>
                  <a:pt x="9514" y="7990"/>
                  <a:pt x="9501" y="7992"/>
                </a:cubicBezTo>
                <a:cubicBezTo>
                  <a:pt x="9561" y="7956"/>
                  <a:pt x="9525" y="7908"/>
                  <a:pt x="9489" y="7908"/>
                </a:cubicBezTo>
                <a:lnTo>
                  <a:pt x="9489" y="7968"/>
                </a:lnTo>
                <a:cubicBezTo>
                  <a:pt x="9466" y="7956"/>
                  <a:pt x="9454" y="7932"/>
                  <a:pt x="9442" y="7920"/>
                </a:cubicBezTo>
                <a:lnTo>
                  <a:pt x="9501" y="7861"/>
                </a:lnTo>
                <a:cubicBezTo>
                  <a:pt x="9496" y="7798"/>
                  <a:pt x="9453" y="7790"/>
                  <a:pt x="9405" y="7790"/>
                </a:cubicBezTo>
                <a:cubicBezTo>
                  <a:pt x="9389" y="7790"/>
                  <a:pt x="9372" y="7791"/>
                  <a:pt x="9357" y="7791"/>
                </a:cubicBezTo>
                <a:cubicBezTo>
                  <a:pt x="9305" y="7791"/>
                  <a:pt x="9265" y="7781"/>
                  <a:pt x="9287" y="7694"/>
                </a:cubicBezTo>
                <a:lnTo>
                  <a:pt x="9287" y="7694"/>
                </a:lnTo>
                <a:cubicBezTo>
                  <a:pt x="9227" y="7718"/>
                  <a:pt x="9311" y="7765"/>
                  <a:pt x="9239" y="7801"/>
                </a:cubicBezTo>
                <a:cubicBezTo>
                  <a:pt x="9216" y="7765"/>
                  <a:pt x="9251" y="7635"/>
                  <a:pt x="9239" y="7623"/>
                </a:cubicBezTo>
                <a:cubicBezTo>
                  <a:pt x="9237" y="7603"/>
                  <a:pt x="9227" y="7596"/>
                  <a:pt x="9215" y="7596"/>
                </a:cubicBezTo>
                <a:cubicBezTo>
                  <a:pt x="9187" y="7596"/>
                  <a:pt x="9141" y="7631"/>
                  <a:pt x="9111" y="7631"/>
                </a:cubicBezTo>
                <a:cubicBezTo>
                  <a:pt x="9099" y="7631"/>
                  <a:pt x="9090" y="7626"/>
                  <a:pt x="9085" y="7611"/>
                </a:cubicBezTo>
                <a:cubicBezTo>
                  <a:pt x="9073" y="7646"/>
                  <a:pt x="9025" y="7706"/>
                  <a:pt x="8966" y="7706"/>
                </a:cubicBezTo>
                <a:cubicBezTo>
                  <a:pt x="8930" y="7658"/>
                  <a:pt x="9001" y="7563"/>
                  <a:pt x="9037" y="7563"/>
                </a:cubicBezTo>
                <a:cubicBezTo>
                  <a:pt x="9049" y="7563"/>
                  <a:pt x="9049" y="7575"/>
                  <a:pt x="9037" y="7587"/>
                </a:cubicBezTo>
                <a:cubicBezTo>
                  <a:pt x="9061" y="7587"/>
                  <a:pt x="9085" y="7587"/>
                  <a:pt x="9097" y="7551"/>
                </a:cubicBezTo>
                <a:lnTo>
                  <a:pt x="9097" y="7551"/>
                </a:lnTo>
                <a:lnTo>
                  <a:pt x="9061" y="7575"/>
                </a:lnTo>
                <a:cubicBezTo>
                  <a:pt x="9073" y="7539"/>
                  <a:pt x="9013" y="7492"/>
                  <a:pt x="9061" y="7468"/>
                </a:cubicBezTo>
                <a:cubicBezTo>
                  <a:pt x="9013" y="7468"/>
                  <a:pt x="9013" y="7492"/>
                  <a:pt x="9025" y="7527"/>
                </a:cubicBezTo>
                <a:cubicBezTo>
                  <a:pt x="9001" y="7456"/>
                  <a:pt x="8954" y="7468"/>
                  <a:pt x="8918" y="7396"/>
                </a:cubicBezTo>
                <a:cubicBezTo>
                  <a:pt x="8918" y="7417"/>
                  <a:pt x="8909" y="7446"/>
                  <a:pt x="8899" y="7446"/>
                </a:cubicBezTo>
                <a:cubicBezTo>
                  <a:pt x="8897" y="7446"/>
                  <a:pt x="8896" y="7446"/>
                  <a:pt x="8894" y="7444"/>
                </a:cubicBezTo>
                <a:cubicBezTo>
                  <a:pt x="8880" y="7419"/>
                  <a:pt x="8868" y="7411"/>
                  <a:pt x="8857" y="7411"/>
                </a:cubicBezTo>
                <a:cubicBezTo>
                  <a:pt x="8835" y="7411"/>
                  <a:pt x="8816" y="7440"/>
                  <a:pt x="8788" y="7440"/>
                </a:cubicBezTo>
                <a:cubicBezTo>
                  <a:pt x="8780" y="7440"/>
                  <a:pt x="8772" y="7438"/>
                  <a:pt x="8763" y="7432"/>
                </a:cubicBezTo>
                <a:cubicBezTo>
                  <a:pt x="8775" y="7373"/>
                  <a:pt x="8846" y="7349"/>
                  <a:pt x="8775" y="7337"/>
                </a:cubicBezTo>
                <a:cubicBezTo>
                  <a:pt x="8775" y="7289"/>
                  <a:pt x="8823" y="7277"/>
                  <a:pt x="8858" y="7265"/>
                </a:cubicBezTo>
                <a:lnTo>
                  <a:pt x="8858" y="7265"/>
                </a:lnTo>
                <a:cubicBezTo>
                  <a:pt x="8854" y="7266"/>
                  <a:pt x="8850" y="7266"/>
                  <a:pt x="8846" y="7266"/>
                </a:cubicBezTo>
                <a:cubicBezTo>
                  <a:pt x="8777" y="7266"/>
                  <a:pt x="8798" y="7168"/>
                  <a:pt x="8775" y="7134"/>
                </a:cubicBezTo>
                <a:lnTo>
                  <a:pt x="8823" y="7134"/>
                </a:lnTo>
                <a:cubicBezTo>
                  <a:pt x="8799" y="7134"/>
                  <a:pt x="8787" y="7123"/>
                  <a:pt x="8775" y="7111"/>
                </a:cubicBezTo>
                <a:lnTo>
                  <a:pt x="8751" y="7170"/>
                </a:lnTo>
                <a:cubicBezTo>
                  <a:pt x="8739" y="7158"/>
                  <a:pt x="8727" y="7146"/>
                  <a:pt x="8751" y="7123"/>
                </a:cubicBezTo>
                <a:lnTo>
                  <a:pt x="8751" y="7123"/>
                </a:lnTo>
                <a:cubicBezTo>
                  <a:pt x="8704" y="7146"/>
                  <a:pt x="8692" y="7206"/>
                  <a:pt x="8620" y="7230"/>
                </a:cubicBezTo>
                <a:cubicBezTo>
                  <a:pt x="8632" y="7194"/>
                  <a:pt x="8549" y="7206"/>
                  <a:pt x="8596" y="7134"/>
                </a:cubicBezTo>
                <a:lnTo>
                  <a:pt x="8596" y="7134"/>
                </a:lnTo>
                <a:cubicBezTo>
                  <a:pt x="8604" y="7150"/>
                  <a:pt x="8611" y="7156"/>
                  <a:pt x="8617" y="7156"/>
                </a:cubicBezTo>
                <a:cubicBezTo>
                  <a:pt x="8637" y="7156"/>
                  <a:pt x="8652" y="7100"/>
                  <a:pt x="8686" y="7096"/>
                </a:cubicBezTo>
                <a:lnTo>
                  <a:pt x="8686" y="7096"/>
                </a:lnTo>
                <a:cubicBezTo>
                  <a:pt x="8674" y="7092"/>
                  <a:pt x="8668" y="7083"/>
                  <a:pt x="8668" y="7075"/>
                </a:cubicBezTo>
                <a:cubicBezTo>
                  <a:pt x="8668" y="7063"/>
                  <a:pt x="8680" y="7063"/>
                  <a:pt x="8692" y="7063"/>
                </a:cubicBezTo>
                <a:cubicBezTo>
                  <a:pt x="8688" y="7034"/>
                  <a:pt x="8680" y="7024"/>
                  <a:pt x="8669" y="7024"/>
                </a:cubicBezTo>
                <a:cubicBezTo>
                  <a:pt x="8644" y="7024"/>
                  <a:pt x="8603" y="7072"/>
                  <a:pt x="8571" y="7072"/>
                </a:cubicBezTo>
                <a:cubicBezTo>
                  <a:pt x="8563" y="7072"/>
                  <a:pt x="8555" y="7070"/>
                  <a:pt x="8549" y="7063"/>
                </a:cubicBezTo>
                <a:cubicBezTo>
                  <a:pt x="8585" y="7027"/>
                  <a:pt x="8596" y="6980"/>
                  <a:pt x="8573" y="6980"/>
                </a:cubicBezTo>
                <a:cubicBezTo>
                  <a:pt x="8596" y="7003"/>
                  <a:pt x="8537" y="7051"/>
                  <a:pt x="8489" y="7051"/>
                </a:cubicBezTo>
                <a:cubicBezTo>
                  <a:pt x="8484" y="7025"/>
                  <a:pt x="8472" y="7020"/>
                  <a:pt x="8459" y="7020"/>
                </a:cubicBezTo>
                <a:cubicBezTo>
                  <a:pt x="8450" y="7020"/>
                  <a:pt x="8439" y="7023"/>
                  <a:pt x="8431" y="7023"/>
                </a:cubicBezTo>
                <a:cubicBezTo>
                  <a:pt x="8425" y="7023"/>
                  <a:pt x="8421" y="7021"/>
                  <a:pt x="8418" y="7015"/>
                </a:cubicBezTo>
                <a:lnTo>
                  <a:pt x="8418" y="7015"/>
                </a:lnTo>
                <a:lnTo>
                  <a:pt x="8430" y="7051"/>
                </a:lnTo>
                <a:cubicBezTo>
                  <a:pt x="8415" y="7061"/>
                  <a:pt x="8404" y="7065"/>
                  <a:pt x="8394" y="7065"/>
                </a:cubicBezTo>
                <a:cubicBezTo>
                  <a:pt x="8380" y="7065"/>
                  <a:pt x="8367" y="7058"/>
                  <a:pt x="8346" y="7051"/>
                </a:cubicBezTo>
                <a:cubicBezTo>
                  <a:pt x="8351" y="7037"/>
                  <a:pt x="8357" y="7034"/>
                  <a:pt x="8364" y="7034"/>
                </a:cubicBezTo>
                <a:cubicBezTo>
                  <a:pt x="8369" y="7034"/>
                  <a:pt x="8373" y="7036"/>
                  <a:pt x="8377" y="7036"/>
                </a:cubicBezTo>
                <a:cubicBezTo>
                  <a:pt x="8380" y="7036"/>
                  <a:pt x="8382" y="7034"/>
                  <a:pt x="8382" y="7027"/>
                </a:cubicBezTo>
                <a:lnTo>
                  <a:pt x="8382" y="7027"/>
                </a:lnTo>
                <a:cubicBezTo>
                  <a:pt x="8373" y="7031"/>
                  <a:pt x="8367" y="7033"/>
                  <a:pt x="8361" y="7033"/>
                </a:cubicBezTo>
                <a:cubicBezTo>
                  <a:pt x="8316" y="7033"/>
                  <a:pt x="8369" y="6919"/>
                  <a:pt x="8307" y="6919"/>
                </a:cubicBezTo>
                <a:cubicBezTo>
                  <a:pt x="8305" y="6919"/>
                  <a:pt x="8302" y="6920"/>
                  <a:pt x="8299" y="6920"/>
                </a:cubicBezTo>
                <a:cubicBezTo>
                  <a:pt x="8299" y="6884"/>
                  <a:pt x="8358" y="6849"/>
                  <a:pt x="8358" y="6825"/>
                </a:cubicBezTo>
                <a:cubicBezTo>
                  <a:pt x="8275" y="6825"/>
                  <a:pt x="8346" y="6742"/>
                  <a:pt x="8275" y="6730"/>
                </a:cubicBezTo>
                <a:cubicBezTo>
                  <a:pt x="8239" y="6789"/>
                  <a:pt x="8251" y="6777"/>
                  <a:pt x="8180" y="6789"/>
                </a:cubicBezTo>
                <a:lnTo>
                  <a:pt x="8287" y="6825"/>
                </a:lnTo>
                <a:lnTo>
                  <a:pt x="8180" y="6849"/>
                </a:lnTo>
                <a:cubicBezTo>
                  <a:pt x="8204" y="6873"/>
                  <a:pt x="8251" y="6873"/>
                  <a:pt x="8263" y="6884"/>
                </a:cubicBezTo>
                <a:cubicBezTo>
                  <a:pt x="8204" y="6908"/>
                  <a:pt x="8215" y="6896"/>
                  <a:pt x="8192" y="6944"/>
                </a:cubicBezTo>
                <a:cubicBezTo>
                  <a:pt x="8227" y="6849"/>
                  <a:pt x="8096" y="6932"/>
                  <a:pt x="8096" y="6849"/>
                </a:cubicBezTo>
                <a:lnTo>
                  <a:pt x="8204" y="6742"/>
                </a:lnTo>
                <a:cubicBezTo>
                  <a:pt x="8204" y="6634"/>
                  <a:pt x="8061" y="6706"/>
                  <a:pt x="8013" y="6611"/>
                </a:cubicBezTo>
                <a:lnTo>
                  <a:pt x="8013" y="6611"/>
                </a:lnTo>
                <a:lnTo>
                  <a:pt x="8025" y="6658"/>
                </a:lnTo>
                <a:cubicBezTo>
                  <a:pt x="8013" y="6665"/>
                  <a:pt x="8004" y="6668"/>
                  <a:pt x="7997" y="6668"/>
                </a:cubicBezTo>
                <a:cubicBezTo>
                  <a:pt x="7968" y="6668"/>
                  <a:pt x="7968" y="6622"/>
                  <a:pt x="7930" y="6622"/>
                </a:cubicBezTo>
                <a:cubicBezTo>
                  <a:pt x="7977" y="6587"/>
                  <a:pt x="7965" y="6551"/>
                  <a:pt x="7989" y="6527"/>
                </a:cubicBezTo>
                <a:lnTo>
                  <a:pt x="7989" y="6527"/>
                </a:lnTo>
                <a:cubicBezTo>
                  <a:pt x="7984" y="6531"/>
                  <a:pt x="7979" y="6532"/>
                  <a:pt x="7974" y="6532"/>
                </a:cubicBezTo>
                <a:cubicBezTo>
                  <a:pt x="7958" y="6532"/>
                  <a:pt x="7944" y="6515"/>
                  <a:pt x="7918" y="6515"/>
                </a:cubicBezTo>
                <a:cubicBezTo>
                  <a:pt x="7903" y="6515"/>
                  <a:pt x="7884" y="6521"/>
                  <a:pt x="7858" y="6539"/>
                </a:cubicBezTo>
                <a:lnTo>
                  <a:pt x="7870" y="6468"/>
                </a:lnTo>
                <a:cubicBezTo>
                  <a:pt x="7861" y="6450"/>
                  <a:pt x="7848" y="6444"/>
                  <a:pt x="7831" y="6444"/>
                </a:cubicBezTo>
                <a:cubicBezTo>
                  <a:pt x="7795" y="6444"/>
                  <a:pt x="7745" y="6473"/>
                  <a:pt x="7707" y="6473"/>
                </a:cubicBezTo>
                <a:cubicBezTo>
                  <a:pt x="7691" y="6473"/>
                  <a:pt x="7678" y="6469"/>
                  <a:pt x="7668" y="6456"/>
                </a:cubicBezTo>
                <a:cubicBezTo>
                  <a:pt x="7721" y="6424"/>
                  <a:pt x="7727" y="6383"/>
                  <a:pt x="7770" y="6383"/>
                </a:cubicBezTo>
                <a:cubicBezTo>
                  <a:pt x="7775" y="6383"/>
                  <a:pt x="7780" y="6383"/>
                  <a:pt x="7787" y="6384"/>
                </a:cubicBezTo>
                <a:cubicBezTo>
                  <a:pt x="7779" y="6369"/>
                  <a:pt x="7772" y="6354"/>
                  <a:pt x="7761" y="6354"/>
                </a:cubicBezTo>
                <a:cubicBezTo>
                  <a:pt x="7755" y="6354"/>
                  <a:pt x="7748" y="6359"/>
                  <a:pt x="7739" y="6372"/>
                </a:cubicBezTo>
                <a:cubicBezTo>
                  <a:pt x="7751" y="6337"/>
                  <a:pt x="7644" y="6372"/>
                  <a:pt x="7656" y="6325"/>
                </a:cubicBezTo>
                <a:cubicBezTo>
                  <a:pt x="7637" y="6325"/>
                  <a:pt x="7610" y="6355"/>
                  <a:pt x="7594" y="6355"/>
                </a:cubicBezTo>
                <a:cubicBezTo>
                  <a:pt x="7590" y="6355"/>
                  <a:pt x="7587" y="6353"/>
                  <a:pt x="7584" y="6349"/>
                </a:cubicBezTo>
                <a:cubicBezTo>
                  <a:pt x="7584" y="6342"/>
                  <a:pt x="7588" y="6336"/>
                  <a:pt x="7591" y="6331"/>
                </a:cubicBezTo>
                <a:lnTo>
                  <a:pt x="7591" y="6331"/>
                </a:lnTo>
                <a:cubicBezTo>
                  <a:pt x="7575" y="6343"/>
                  <a:pt x="7541" y="6333"/>
                  <a:pt x="7528" y="6374"/>
                </a:cubicBezTo>
                <a:lnTo>
                  <a:pt x="7528" y="6374"/>
                </a:lnTo>
                <a:cubicBezTo>
                  <a:pt x="7563" y="6219"/>
                  <a:pt x="7359" y="6238"/>
                  <a:pt x="7406" y="6099"/>
                </a:cubicBezTo>
                <a:cubicBezTo>
                  <a:pt x="7358" y="6075"/>
                  <a:pt x="7311" y="6039"/>
                  <a:pt x="7263" y="6003"/>
                </a:cubicBezTo>
                <a:cubicBezTo>
                  <a:pt x="7279" y="6003"/>
                  <a:pt x="7284" y="5998"/>
                  <a:pt x="7286" y="5998"/>
                </a:cubicBezTo>
                <a:lnTo>
                  <a:pt x="7286" y="5998"/>
                </a:lnTo>
                <a:cubicBezTo>
                  <a:pt x="7286" y="6000"/>
                  <a:pt x="7286" y="6001"/>
                  <a:pt x="7287" y="6003"/>
                </a:cubicBezTo>
                <a:cubicBezTo>
                  <a:pt x="7287" y="5999"/>
                  <a:pt x="7287" y="5998"/>
                  <a:pt x="7286" y="5998"/>
                </a:cubicBezTo>
                <a:cubicBezTo>
                  <a:pt x="7286" y="5998"/>
                  <a:pt x="7286" y="5998"/>
                  <a:pt x="7286" y="5998"/>
                </a:cubicBezTo>
                <a:lnTo>
                  <a:pt x="7286" y="5998"/>
                </a:lnTo>
                <a:cubicBezTo>
                  <a:pt x="7282" y="5983"/>
                  <a:pt x="7275" y="5978"/>
                  <a:pt x="7264" y="5978"/>
                </a:cubicBezTo>
                <a:cubicBezTo>
                  <a:pt x="7239" y="5978"/>
                  <a:pt x="7197" y="6012"/>
                  <a:pt x="7170" y="6012"/>
                </a:cubicBezTo>
                <a:cubicBezTo>
                  <a:pt x="7157" y="6012"/>
                  <a:pt x="7147" y="6004"/>
                  <a:pt x="7144" y="5980"/>
                </a:cubicBezTo>
                <a:cubicBezTo>
                  <a:pt x="7153" y="5949"/>
                  <a:pt x="7163" y="5941"/>
                  <a:pt x="7172" y="5941"/>
                </a:cubicBezTo>
                <a:cubicBezTo>
                  <a:pt x="7184" y="5941"/>
                  <a:pt x="7194" y="5953"/>
                  <a:pt x="7200" y="5953"/>
                </a:cubicBezTo>
                <a:cubicBezTo>
                  <a:pt x="7202" y="5953"/>
                  <a:pt x="7203" y="5951"/>
                  <a:pt x="7203" y="5944"/>
                </a:cubicBezTo>
                <a:cubicBezTo>
                  <a:pt x="7322" y="5813"/>
                  <a:pt x="7120" y="5896"/>
                  <a:pt x="7156" y="5789"/>
                </a:cubicBezTo>
                <a:lnTo>
                  <a:pt x="7168" y="5789"/>
                </a:lnTo>
                <a:cubicBezTo>
                  <a:pt x="7192" y="5718"/>
                  <a:pt x="7061" y="5765"/>
                  <a:pt x="7025" y="5718"/>
                </a:cubicBezTo>
                <a:cubicBezTo>
                  <a:pt x="7025" y="5718"/>
                  <a:pt x="7037" y="5706"/>
                  <a:pt x="7037" y="5694"/>
                </a:cubicBezTo>
                <a:lnTo>
                  <a:pt x="7037" y="5694"/>
                </a:lnTo>
                <a:cubicBezTo>
                  <a:pt x="7012" y="5704"/>
                  <a:pt x="6988" y="5709"/>
                  <a:pt x="6964" y="5709"/>
                </a:cubicBezTo>
                <a:cubicBezTo>
                  <a:pt x="6907" y="5709"/>
                  <a:pt x="6853" y="5683"/>
                  <a:pt x="6811" y="5658"/>
                </a:cubicBezTo>
                <a:cubicBezTo>
                  <a:pt x="6870" y="5634"/>
                  <a:pt x="6858" y="5658"/>
                  <a:pt x="6894" y="5599"/>
                </a:cubicBezTo>
                <a:cubicBezTo>
                  <a:pt x="6892" y="5598"/>
                  <a:pt x="6891" y="5598"/>
                  <a:pt x="6889" y="5598"/>
                </a:cubicBezTo>
                <a:cubicBezTo>
                  <a:pt x="6867" y="5598"/>
                  <a:pt x="6830" y="5662"/>
                  <a:pt x="6791" y="5662"/>
                </a:cubicBezTo>
                <a:cubicBezTo>
                  <a:pt x="6785" y="5662"/>
                  <a:pt x="6780" y="5661"/>
                  <a:pt x="6775" y="5658"/>
                </a:cubicBezTo>
                <a:cubicBezTo>
                  <a:pt x="6787" y="5622"/>
                  <a:pt x="6787" y="5563"/>
                  <a:pt x="6834" y="5515"/>
                </a:cubicBezTo>
                <a:lnTo>
                  <a:pt x="6870" y="5551"/>
                </a:lnTo>
                <a:cubicBezTo>
                  <a:pt x="6918" y="5468"/>
                  <a:pt x="6822" y="5503"/>
                  <a:pt x="6811" y="5468"/>
                </a:cubicBezTo>
                <a:lnTo>
                  <a:pt x="6846" y="5444"/>
                </a:lnTo>
                <a:cubicBezTo>
                  <a:pt x="6826" y="5430"/>
                  <a:pt x="6805" y="5426"/>
                  <a:pt x="6786" y="5426"/>
                </a:cubicBezTo>
                <a:cubicBezTo>
                  <a:pt x="6759" y="5426"/>
                  <a:pt x="6734" y="5433"/>
                  <a:pt x="6710" y="5433"/>
                </a:cubicBezTo>
                <a:cubicBezTo>
                  <a:pt x="6690" y="5433"/>
                  <a:pt x="6672" y="5428"/>
                  <a:pt x="6656" y="5408"/>
                </a:cubicBezTo>
                <a:lnTo>
                  <a:pt x="6632" y="5432"/>
                </a:lnTo>
                <a:cubicBezTo>
                  <a:pt x="6616" y="5437"/>
                  <a:pt x="6606" y="5439"/>
                  <a:pt x="6598" y="5439"/>
                </a:cubicBezTo>
                <a:cubicBezTo>
                  <a:pt x="6560" y="5439"/>
                  <a:pt x="6615" y="5381"/>
                  <a:pt x="6580" y="5381"/>
                </a:cubicBezTo>
                <a:cubicBezTo>
                  <a:pt x="6575" y="5381"/>
                  <a:pt x="6569" y="5382"/>
                  <a:pt x="6560" y="5384"/>
                </a:cubicBezTo>
                <a:lnTo>
                  <a:pt x="6632" y="5301"/>
                </a:lnTo>
                <a:cubicBezTo>
                  <a:pt x="6584" y="5289"/>
                  <a:pt x="6477" y="5289"/>
                  <a:pt x="6430" y="5265"/>
                </a:cubicBezTo>
                <a:cubicBezTo>
                  <a:pt x="6460" y="5250"/>
                  <a:pt x="6491" y="5246"/>
                  <a:pt x="6520" y="5246"/>
                </a:cubicBezTo>
                <a:cubicBezTo>
                  <a:pt x="6560" y="5246"/>
                  <a:pt x="6598" y="5253"/>
                  <a:pt x="6632" y="5253"/>
                </a:cubicBezTo>
                <a:cubicBezTo>
                  <a:pt x="6622" y="5234"/>
                  <a:pt x="6581" y="5199"/>
                  <a:pt x="6541" y="5199"/>
                </a:cubicBezTo>
                <a:cubicBezTo>
                  <a:pt x="6531" y="5199"/>
                  <a:pt x="6522" y="5201"/>
                  <a:pt x="6513" y="5206"/>
                </a:cubicBezTo>
                <a:cubicBezTo>
                  <a:pt x="6525" y="5206"/>
                  <a:pt x="6560" y="5206"/>
                  <a:pt x="6549" y="5218"/>
                </a:cubicBezTo>
                <a:cubicBezTo>
                  <a:pt x="6516" y="5232"/>
                  <a:pt x="6487" y="5238"/>
                  <a:pt x="6461" y="5238"/>
                </a:cubicBezTo>
                <a:cubicBezTo>
                  <a:pt x="6422" y="5238"/>
                  <a:pt x="6392" y="5223"/>
                  <a:pt x="6370" y="5194"/>
                </a:cubicBezTo>
                <a:cubicBezTo>
                  <a:pt x="6513" y="5063"/>
                  <a:pt x="6287" y="5051"/>
                  <a:pt x="6370" y="4908"/>
                </a:cubicBezTo>
                <a:cubicBezTo>
                  <a:pt x="6251" y="4884"/>
                  <a:pt x="6251" y="4729"/>
                  <a:pt x="6156" y="4646"/>
                </a:cubicBezTo>
                <a:cubicBezTo>
                  <a:pt x="6127" y="4695"/>
                  <a:pt x="6115" y="4708"/>
                  <a:pt x="6107" y="4708"/>
                </a:cubicBezTo>
                <a:cubicBezTo>
                  <a:pt x="6099" y="4708"/>
                  <a:pt x="6095" y="4695"/>
                  <a:pt x="6081" y="4695"/>
                </a:cubicBezTo>
                <a:cubicBezTo>
                  <a:pt x="6069" y="4695"/>
                  <a:pt x="6049" y="4705"/>
                  <a:pt x="6013" y="4741"/>
                </a:cubicBezTo>
                <a:cubicBezTo>
                  <a:pt x="5989" y="4729"/>
                  <a:pt x="5989" y="4717"/>
                  <a:pt x="5989" y="4717"/>
                </a:cubicBezTo>
                <a:cubicBezTo>
                  <a:pt x="5989" y="4717"/>
                  <a:pt x="5989" y="4706"/>
                  <a:pt x="5989" y="4706"/>
                </a:cubicBezTo>
                <a:lnTo>
                  <a:pt x="6001" y="4587"/>
                </a:lnTo>
                <a:cubicBezTo>
                  <a:pt x="6007" y="4563"/>
                  <a:pt x="6019" y="4560"/>
                  <a:pt x="6032" y="4560"/>
                </a:cubicBezTo>
                <a:cubicBezTo>
                  <a:pt x="6037" y="4560"/>
                  <a:pt x="6041" y="4560"/>
                  <a:pt x="6046" y="4560"/>
                </a:cubicBezTo>
                <a:cubicBezTo>
                  <a:pt x="6055" y="4560"/>
                  <a:pt x="6064" y="4559"/>
                  <a:pt x="6072" y="4551"/>
                </a:cubicBezTo>
                <a:cubicBezTo>
                  <a:pt x="6037" y="4491"/>
                  <a:pt x="6096" y="4479"/>
                  <a:pt x="6096" y="4420"/>
                </a:cubicBezTo>
                <a:lnTo>
                  <a:pt x="6096" y="4420"/>
                </a:lnTo>
                <a:cubicBezTo>
                  <a:pt x="6078" y="4444"/>
                  <a:pt x="6060" y="4456"/>
                  <a:pt x="6046" y="4456"/>
                </a:cubicBezTo>
                <a:cubicBezTo>
                  <a:pt x="6031" y="4456"/>
                  <a:pt x="6019" y="4444"/>
                  <a:pt x="6013" y="4420"/>
                </a:cubicBezTo>
                <a:lnTo>
                  <a:pt x="6001" y="4515"/>
                </a:lnTo>
                <a:cubicBezTo>
                  <a:pt x="5870" y="4503"/>
                  <a:pt x="6049" y="4360"/>
                  <a:pt x="5918" y="4360"/>
                </a:cubicBezTo>
                <a:lnTo>
                  <a:pt x="5977" y="4337"/>
                </a:lnTo>
                <a:cubicBezTo>
                  <a:pt x="5930" y="4327"/>
                  <a:pt x="5884" y="4259"/>
                  <a:pt x="5808" y="4259"/>
                </a:cubicBezTo>
                <a:cubicBezTo>
                  <a:pt x="5787" y="4259"/>
                  <a:pt x="5765" y="4264"/>
                  <a:pt x="5739" y="4277"/>
                </a:cubicBezTo>
                <a:lnTo>
                  <a:pt x="5739" y="4277"/>
                </a:lnTo>
                <a:cubicBezTo>
                  <a:pt x="5739" y="4253"/>
                  <a:pt x="5763" y="4217"/>
                  <a:pt x="5787" y="4217"/>
                </a:cubicBezTo>
                <a:cubicBezTo>
                  <a:pt x="5727" y="4134"/>
                  <a:pt x="5525" y="4134"/>
                  <a:pt x="5525" y="4027"/>
                </a:cubicBezTo>
                <a:lnTo>
                  <a:pt x="5560" y="4003"/>
                </a:lnTo>
                <a:cubicBezTo>
                  <a:pt x="5557" y="4001"/>
                  <a:pt x="5552" y="4001"/>
                  <a:pt x="5547" y="4001"/>
                </a:cubicBezTo>
                <a:cubicBezTo>
                  <a:pt x="5533" y="4001"/>
                  <a:pt x="5517" y="4005"/>
                  <a:pt x="5505" y="4005"/>
                </a:cubicBezTo>
                <a:cubicBezTo>
                  <a:pt x="5492" y="4005"/>
                  <a:pt x="5484" y="4000"/>
                  <a:pt x="5489" y="3979"/>
                </a:cubicBezTo>
                <a:cubicBezTo>
                  <a:pt x="5501" y="3967"/>
                  <a:pt x="5525" y="3956"/>
                  <a:pt x="5513" y="3944"/>
                </a:cubicBezTo>
                <a:lnTo>
                  <a:pt x="5513" y="3944"/>
                </a:lnTo>
                <a:cubicBezTo>
                  <a:pt x="5508" y="3948"/>
                  <a:pt x="5496" y="3951"/>
                  <a:pt x="5482" y="3951"/>
                </a:cubicBezTo>
                <a:cubicBezTo>
                  <a:pt x="5458" y="3951"/>
                  <a:pt x="5429" y="3942"/>
                  <a:pt x="5429" y="3920"/>
                </a:cubicBezTo>
                <a:lnTo>
                  <a:pt x="5477" y="3908"/>
                </a:lnTo>
                <a:cubicBezTo>
                  <a:pt x="5441" y="3789"/>
                  <a:pt x="5287" y="3860"/>
                  <a:pt x="5203" y="3813"/>
                </a:cubicBezTo>
                <a:cubicBezTo>
                  <a:pt x="5287" y="3729"/>
                  <a:pt x="5263" y="3646"/>
                  <a:pt x="5239" y="3598"/>
                </a:cubicBezTo>
                <a:lnTo>
                  <a:pt x="5251" y="3598"/>
                </a:lnTo>
                <a:cubicBezTo>
                  <a:pt x="5179" y="3491"/>
                  <a:pt x="5036" y="3503"/>
                  <a:pt x="4929" y="3455"/>
                </a:cubicBezTo>
                <a:cubicBezTo>
                  <a:pt x="4965" y="3313"/>
                  <a:pt x="4798" y="3241"/>
                  <a:pt x="4775" y="3098"/>
                </a:cubicBezTo>
                <a:cubicBezTo>
                  <a:pt x="4763" y="3134"/>
                  <a:pt x="4703" y="3158"/>
                  <a:pt x="4679" y="3158"/>
                </a:cubicBezTo>
                <a:cubicBezTo>
                  <a:pt x="4679" y="3122"/>
                  <a:pt x="4572" y="3158"/>
                  <a:pt x="4655" y="3086"/>
                </a:cubicBezTo>
                <a:lnTo>
                  <a:pt x="4655" y="3086"/>
                </a:lnTo>
                <a:lnTo>
                  <a:pt x="4655" y="3098"/>
                </a:lnTo>
                <a:cubicBezTo>
                  <a:pt x="4715" y="3003"/>
                  <a:pt x="4655" y="2991"/>
                  <a:pt x="4632" y="2955"/>
                </a:cubicBezTo>
                <a:lnTo>
                  <a:pt x="4525" y="3039"/>
                </a:lnTo>
                <a:cubicBezTo>
                  <a:pt x="4596" y="2824"/>
                  <a:pt x="4263" y="2872"/>
                  <a:pt x="4346" y="2705"/>
                </a:cubicBezTo>
                <a:lnTo>
                  <a:pt x="4346" y="2705"/>
                </a:lnTo>
                <a:cubicBezTo>
                  <a:pt x="4341" y="2707"/>
                  <a:pt x="4336" y="2708"/>
                  <a:pt x="4331" y="2708"/>
                </a:cubicBezTo>
                <a:cubicBezTo>
                  <a:pt x="4308" y="2708"/>
                  <a:pt x="4288" y="2691"/>
                  <a:pt x="4258" y="2691"/>
                </a:cubicBezTo>
                <a:cubicBezTo>
                  <a:pt x="4252" y="2691"/>
                  <a:pt x="4246" y="2692"/>
                  <a:pt x="4239" y="2693"/>
                </a:cubicBezTo>
                <a:lnTo>
                  <a:pt x="4298" y="2646"/>
                </a:lnTo>
                <a:cubicBezTo>
                  <a:pt x="4251" y="2574"/>
                  <a:pt x="4239" y="2539"/>
                  <a:pt x="4155" y="2479"/>
                </a:cubicBezTo>
                <a:lnTo>
                  <a:pt x="4203" y="2455"/>
                </a:lnTo>
                <a:cubicBezTo>
                  <a:pt x="4200" y="2451"/>
                  <a:pt x="4196" y="2450"/>
                  <a:pt x="4190" y="2450"/>
                </a:cubicBezTo>
                <a:cubicBezTo>
                  <a:pt x="4149" y="2450"/>
                  <a:pt x="4041" y="2533"/>
                  <a:pt x="3993" y="2533"/>
                </a:cubicBezTo>
                <a:cubicBezTo>
                  <a:pt x="3987" y="2533"/>
                  <a:pt x="3981" y="2531"/>
                  <a:pt x="3977" y="2527"/>
                </a:cubicBezTo>
                <a:lnTo>
                  <a:pt x="4036" y="2443"/>
                </a:lnTo>
                <a:cubicBezTo>
                  <a:pt x="3977" y="2372"/>
                  <a:pt x="3977" y="2241"/>
                  <a:pt x="3846" y="2241"/>
                </a:cubicBezTo>
                <a:cubicBezTo>
                  <a:pt x="3855" y="2231"/>
                  <a:pt x="3873" y="2214"/>
                  <a:pt x="3886" y="2214"/>
                </a:cubicBezTo>
                <a:cubicBezTo>
                  <a:pt x="3888" y="2214"/>
                  <a:pt x="3891" y="2215"/>
                  <a:pt x="3893" y="2217"/>
                </a:cubicBezTo>
                <a:cubicBezTo>
                  <a:pt x="3876" y="2192"/>
                  <a:pt x="3847" y="2111"/>
                  <a:pt x="3797" y="2111"/>
                </a:cubicBezTo>
                <a:cubicBezTo>
                  <a:pt x="3780" y="2111"/>
                  <a:pt x="3761" y="2120"/>
                  <a:pt x="3739" y="2143"/>
                </a:cubicBezTo>
                <a:lnTo>
                  <a:pt x="3739" y="2143"/>
                </a:lnTo>
                <a:cubicBezTo>
                  <a:pt x="3780" y="2086"/>
                  <a:pt x="3663" y="2086"/>
                  <a:pt x="3608" y="2086"/>
                </a:cubicBezTo>
                <a:lnTo>
                  <a:pt x="3655" y="2039"/>
                </a:lnTo>
                <a:lnTo>
                  <a:pt x="3655" y="2039"/>
                </a:lnTo>
                <a:cubicBezTo>
                  <a:pt x="3594" y="2062"/>
                  <a:pt x="3567" y="2075"/>
                  <a:pt x="3540" y="2075"/>
                </a:cubicBezTo>
                <a:cubicBezTo>
                  <a:pt x="3525" y="2075"/>
                  <a:pt x="3510" y="2071"/>
                  <a:pt x="3489" y="2062"/>
                </a:cubicBezTo>
                <a:cubicBezTo>
                  <a:pt x="3477" y="2051"/>
                  <a:pt x="3501" y="2027"/>
                  <a:pt x="3512" y="2027"/>
                </a:cubicBezTo>
                <a:cubicBezTo>
                  <a:pt x="3510" y="2021"/>
                  <a:pt x="3504" y="2019"/>
                  <a:pt x="3497" y="2019"/>
                </a:cubicBezTo>
                <a:cubicBezTo>
                  <a:pt x="3488" y="2019"/>
                  <a:pt x="3476" y="2023"/>
                  <a:pt x="3464" y="2023"/>
                </a:cubicBezTo>
                <a:cubicBezTo>
                  <a:pt x="3449" y="2023"/>
                  <a:pt x="3434" y="2017"/>
                  <a:pt x="3429" y="1991"/>
                </a:cubicBezTo>
                <a:lnTo>
                  <a:pt x="3477" y="1979"/>
                </a:lnTo>
                <a:cubicBezTo>
                  <a:pt x="3466" y="1963"/>
                  <a:pt x="3455" y="1957"/>
                  <a:pt x="3442" y="1957"/>
                </a:cubicBezTo>
                <a:cubicBezTo>
                  <a:pt x="3427" y="1957"/>
                  <a:pt x="3408" y="1966"/>
                  <a:pt x="3382" y="1979"/>
                </a:cubicBezTo>
                <a:cubicBezTo>
                  <a:pt x="3334" y="1979"/>
                  <a:pt x="3322" y="1896"/>
                  <a:pt x="3370" y="1848"/>
                </a:cubicBezTo>
                <a:lnTo>
                  <a:pt x="3370" y="1848"/>
                </a:lnTo>
                <a:cubicBezTo>
                  <a:pt x="3347" y="1863"/>
                  <a:pt x="3315" y="1878"/>
                  <a:pt x="3294" y="1878"/>
                </a:cubicBezTo>
                <a:cubicBezTo>
                  <a:pt x="3282" y="1878"/>
                  <a:pt x="3274" y="1873"/>
                  <a:pt x="3274" y="1860"/>
                </a:cubicBezTo>
                <a:cubicBezTo>
                  <a:pt x="3286" y="1836"/>
                  <a:pt x="3298" y="1836"/>
                  <a:pt x="3310" y="1836"/>
                </a:cubicBezTo>
                <a:cubicBezTo>
                  <a:pt x="3286" y="1741"/>
                  <a:pt x="3167" y="1812"/>
                  <a:pt x="3179" y="1717"/>
                </a:cubicBezTo>
                <a:cubicBezTo>
                  <a:pt x="3191" y="1705"/>
                  <a:pt x="3203" y="1693"/>
                  <a:pt x="3203" y="1681"/>
                </a:cubicBezTo>
                <a:cubicBezTo>
                  <a:pt x="3243" y="1722"/>
                  <a:pt x="3275" y="1754"/>
                  <a:pt x="3277" y="1762"/>
                </a:cubicBezTo>
                <a:lnTo>
                  <a:pt x="3277" y="1762"/>
                </a:lnTo>
                <a:cubicBezTo>
                  <a:pt x="3321" y="1716"/>
                  <a:pt x="3300" y="1669"/>
                  <a:pt x="3393" y="1634"/>
                </a:cubicBezTo>
                <a:lnTo>
                  <a:pt x="3393" y="1634"/>
                </a:lnTo>
                <a:cubicBezTo>
                  <a:pt x="3358" y="1640"/>
                  <a:pt x="3307" y="1649"/>
                  <a:pt x="3264" y="1649"/>
                </a:cubicBezTo>
                <a:cubicBezTo>
                  <a:pt x="3221" y="1649"/>
                  <a:pt x="3185" y="1640"/>
                  <a:pt x="3179" y="1610"/>
                </a:cubicBezTo>
                <a:cubicBezTo>
                  <a:pt x="3179" y="1610"/>
                  <a:pt x="3179" y="1598"/>
                  <a:pt x="3191" y="1598"/>
                </a:cubicBezTo>
                <a:lnTo>
                  <a:pt x="3203" y="1598"/>
                </a:lnTo>
                <a:cubicBezTo>
                  <a:pt x="3191" y="1574"/>
                  <a:pt x="3179" y="1574"/>
                  <a:pt x="3167" y="1574"/>
                </a:cubicBezTo>
                <a:cubicBezTo>
                  <a:pt x="3167" y="1562"/>
                  <a:pt x="3167" y="1550"/>
                  <a:pt x="3155" y="1539"/>
                </a:cubicBezTo>
                <a:cubicBezTo>
                  <a:pt x="3191" y="1491"/>
                  <a:pt x="3131" y="1467"/>
                  <a:pt x="3120" y="1455"/>
                </a:cubicBezTo>
                <a:cubicBezTo>
                  <a:pt x="3062" y="1501"/>
                  <a:pt x="3049" y="1480"/>
                  <a:pt x="3026" y="1534"/>
                </a:cubicBezTo>
                <a:lnTo>
                  <a:pt x="3026" y="1534"/>
                </a:lnTo>
                <a:cubicBezTo>
                  <a:pt x="3027" y="1534"/>
                  <a:pt x="3027" y="1534"/>
                  <a:pt x="3027" y="1534"/>
                </a:cubicBezTo>
                <a:cubicBezTo>
                  <a:pt x="3031" y="1534"/>
                  <a:pt x="3040" y="1542"/>
                  <a:pt x="3048" y="1550"/>
                </a:cubicBezTo>
                <a:lnTo>
                  <a:pt x="3060" y="1550"/>
                </a:lnTo>
                <a:cubicBezTo>
                  <a:pt x="3072" y="1562"/>
                  <a:pt x="3096" y="1574"/>
                  <a:pt x="3108" y="1598"/>
                </a:cubicBezTo>
                <a:cubicBezTo>
                  <a:pt x="3096" y="1602"/>
                  <a:pt x="3084" y="1605"/>
                  <a:pt x="3073" y="1605"/>
                </a:cubicBezTo>
                <a:cubicBezTo>
                  <a:pt x="3052" y="1605"/>
                  <a:pt x="3036" y="1594"/>
                  <a:pt x="3036" y="1562"/>
                </a:cubicBezTo>
                <a:cubicBezTo>
                  <a:pt x="3001" y="1586"/>
                  <a:pt x="2953" y="1610"/>
                  <a:pt x="2929" y="1622"/>
                </a:cubicBezTo>
                <a:cubicBezTo>
                  <a:pt x="2977" y="1527"/>
                  <a:pt x="2965" y="1443"/>
                  <a:pt x="3001" y="1384"/>
                </a:cubicBezTo>
                <a:cubicBezTo>
                  <a:pt x="2941" y="1367"/>
                  <a:pt x="2894" y="1320"/>
                  <a:pt x="2824" y="1320"/>
                </a:cubicBezTo>
                <a:cubicBezTo>
                  <a:pt x="2796" y="1320"/>
                  <a:pt x="2764" y="1327"/>
                  <a:pt x="2727" y="1348"/>
                </a:cubicBezTo>
                <a:cubicBezTo>
                  <a:pt x="2691" y="1336"/>
                  <a:pt x="2727" y="1300"/>
                  <a:pt x="2739" y="1277"/>
                </a:cubicBezTo>
                <a:cubicBezTo>
                  <a:pt x="2754" y="1277"/>
                  <a:pt x="2760" y="1282"/>
                  <a:pt x="2769" y="1282"/>
                </a:cubicBezTo>
                <a:cubicBezTo>
                  <a:pt x="2773" y="1282"/>
                  <a:pt x="2778" y="1281"/>
                  <a:pt x="2786" y="1277"/>
                </a:cubicBezTo>
                <a:cubicBezTo>
                  <a:pt x="2744" y="1268"/>
                  <a:pt x="2707" y="1229"/>
                  <a:pt x="2664" y="1229"/>
                </a:cubicBezTo>
                <a:cubicBezTo>
                  <a:pt x="2647" y="1229"/>
                  <a:pt x="2628" y="1236"/>
                  <a:pt x="2608" y="1253"/>
                </a:cubicBezTo>
                <a:cubicBezTo>
                  <a:pt x="2596" y="1181"/>
                  <a:pt x="2691" y="1217"/>
                  <a:pt x="2620" y="1169"/>
                </a:cubicBezTo>
                <a:lnTo>
                  <a:pt x="2655" y="1158"/>
                </a:lnTo>
                <a:cubicBezTo>
                  <a:pt x="2644" y="948"/>
                  <a:pt x="2312" y="1160"/>
                  <a:pt x="2310" y="923"/>
                </a:cubicBezTo>
                <a:lnTo>
                  <a:pt x="2310" y="923"/>
                </a:lnTo>
                <a:cubicBezTo>
                  <a:pt x="2309" y="932"/>
                  <a:pt x="2306" y="935"/>
                  <a:pt x="2298" y="943"/>
                </a:cubicBezTo>
                <a:cubicBezTo>
                  <a:pt x="2215" y="753"/>
                  <a:pt x="1953" y="741"/>
                  <a:pt x="1905" y="515"/>
                </a:cubicBezTo>
                <a:cubicBezTo>
                  <a:pt x="1896" y="493"/>
                  <a:pt x="1884" y="485"/>
                  <a:pt x="1870" y="485"/>
                </a:cubicBezTo>
                <a:cubicBezTo>
                  <a:pt x="1845" y="485"/>
                  <a:pt x="1812" y="507"/>
                  <a:pt x="1774" y="515"/>
                </a:cubicBezTo>
                <a:lnTo>
                  <a:pt x="1822" y="443"/>
                </a:lnTo>
                <a:lnTo>
                  <a:pt x="1822" y="443"/>
                </a:lnTo>
                <a:lnTo>
                  <a:pt x="1715" y="479"/>
                </a:lnTo>
                <a:cubicBezTo>
                  <a:pt x="1626" y="479"/>
                  <a:pt x="1723" y="273"/>
                  <a:pt x="1612" y="273"/>
                </a:cubicBezTo>
                <a:cubicBezTo>
                  <a:pt x="1604" y="273"/>
                  <a:pt x="1594" y="274"/>
                  <a:pt x="1584" y="276"/>
                </a:cubicBezTo>
                <a:lnTo>
                  <a:pt x="1560" y="324"/>
                </a:lnTo>
                <a:cubicBezTo>
                  <a:pt x="1536" y="288"/>
                  <a:pt x="1441" y="276"/>
                  <a:pt x="1488" y="229"/>
                </a:cubicBezTo>
                <a:cubicBezTo>
                  <a:pt x="1480" y="229"/>
                  <a:pt x="1462" y="245"/>
                  <a:pt x="1454" y="245"/>
                </a:cubicBezTo>
                <a:cubicBezTo>
                  <a:pt x="1450" y="245"/>
                  <a:pt x="1449" y="241"/>
                  <a:pt x="1453" y="229"/>
                </a:cubicBezTo>
                <a:lnTo>
                  <a:pt x="1477" y="205"/>
                </a:lnTo>
                <a:lnTo>
                  <a:pt x="1369" y="193"/>
                </a:lnTo>
                <a:cubicBezTo>
                  <a:pt x="1334" y="134"/>
                  <a:pt x="1477" y="74"/>
                  <a:pt x="1405" y="3"/>
                </a:cubicBezTo>
                <a:cubicBezTo>
                  <a:pt x="1400" y="1"/>
                  <a:pt x="1394" y="0"/>
                  <a:pt x="1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6"/>
          <p:cNvSpPr/>
          <p:nvPr/>
        </p:nvSpPr>
        <p:spPr>
          <a:xfrm rot="-9303236">
            <a:off x="6546641" y="1173273"/>
            <a:ext cx="465062" cy="663716"/>
          </a:xfrm>
          <a:custGeom>
            <a:rect b="b" l="l" r="r" t="t"/>
            <a:pathLst>
              <a:path extrusionOk="0" h="12813" w="8978">
                <a:moveTo>
                  <a:pt x="8656" y="0"/>
                </a:moveTo>
                <a:cubicBezTo>
                  <a:pt x="8656" y="12"/>
                  <a:pt x="8659" y="21"/>
                  <a:pt x="8664" y="30"/>
                </a:cubicBezTo>
                <a:lnTo>
                  <a:pt x="8664" y="30"/>
                </a:lnTo>
                <a:lnTo>
                  <a:pt x="8656" y="0"/>
                </a:lnTo>
                <a:close/>
                <a:moveTo>
                  <a:pt x="8371" y="48"/>
                </a:moveTo>
                <a:lnTo>
                  <a:pt x="8388" y="66"/>
                </a:lnTo>
                <a:lnTo>
                  <a:pt x="8388" y="66"/>
                </a:lnTo>
                <a:cubicBezTo>
                  <a:pt x="8382" y="57"/>
                  <a:pt x="8375" y="48"/>
                  <a:pt x="8371" y="48"/>
                </a:cubicBezTo>
                <a:close/>
                <a:moveTo>
                  <a:pt x="8332" y="69"/>
                </a:moveTo>
                <a:cubicBezTo>
                  <a:pt x="8331" y="69"/>
                  <a:pt x="8332" y="72"/>
                  <a:pt x="8334" y="76"/>
                </a:cubicBezTo>
                <a:lnTo>
                  <a:pt x="8334" y="76"/>
                </a:lnTo>
                <a:cubicBezTo>
                  <a:pt x="8334" y="74"/>
                  <a:pt x="8335" y="73"/>
                  <a:pt x="8335" y="72"/>
                </a:cubicBezTo>
                <a:cubicBezTo>
                  <a:pt x="8333" y="70"/>
                  <a:pt x="8332" y="69"/>
                  <a:pt x="8332" y="69"/>
                </a:cubicBezTo>
                <a:close/>
                <a:moveTo>
                  <a:pt x="8097" y="131"/>
                </a:moveTo>
                <a:lnTo>
                  <a:pt x="8097" y="131"/>
                </a:lnTo>
                <a:cubicBezTo>
                  <a:pt x="8087" y="141"/>
                  <a:pt x="8085" y="143"/>
                  <a:pt x="8097" y="155"/>
                </a:cubicBezTo>
                <a:lnTo>
                  <a:pt x="8097" y="155"/>
                </a:lnTo>
                <a:lnTo>
                  <a:pt x="8097" y="131"/>
                </a:lnTo>
                <a:close/>
                <a:moveTo>
                  <a:pt x="8893" y="130"/>
                </a:moveTo>
                <a:lnTo>
                  <a:pt x="8893" y="130"/>
                </a:lnTo>
                <a:cubicBezTo>
                  <a:pt x="8900" y="138"/>
                  <a:pt x="8909" y="148"/>
                  <a:pt x="8916" y="155"/>
                </a:cubicBezTo>
                <a:lnTo>
                  <a:pt x="8916" y="155"/>
                </a:lnTo>
                <a:cubicBezTo>
                  <a:pt x="8909" y="143"/>
                  <a:pt x="8900" y="133"/>
                  <a:pt x="8893" y="130"/>
                </a:cubicBezTo>
                <a:close/>
                <a:moveTo>
                  <a:pt x="8071" y="145"/>
                </a:moveTo>
                <a:cubicBezTo>
                  <a:pt x="8070" y="145"/>
                  <a:pt x="8070" y="148"/>
                  <a:pt x="8073" y="155"/>
                </a:cubicBezTo>
                <a:lnTo>
                  <a:pt x="8081" y="155"/>
                </a:lnTo>
                <a:cubicBezTo>
                  <a:pt x="8076" y="149"/>
                  <a:pt x="8072" y="145"/>
                  <a:pt x="8071" y="145"/>
                </a:cubicBezTo>
                <a:close/>
                <a:moveTo>
                  <a:pt x="8097" y="155"/>
                </a:moveTo>
                <a:lnTo>
                  <a:pt x="8097" y="155"/>
                </a:lnTo>
                <a:cubicBezTo>
                  <a:pt x="8097" y="156"/>
                  <a:pt x="8098" y="156"/>
                  <a:pt x="8099" y="157"/>
                </a:cubicBezTo>
                <a:lnTo>
                  <a:pt x="8099" y="157"/>
                </a:lnTo>
                <a:cubicBezTo>
                  <a:pt x="8098" y="156"/>
                  <a:pt x="8097" y="155"/>
                  <a:pt x="8097" y="155"/>
                </a:cubicBezTo>
                <a:close/>
                <a:moveTo>
                  <a:pt x="8081" y="155"/>
                </a:moveTo>
                <a:cubicBezTo>
                  <a:pt x="8084" y="159"/>
                  <a:pt x="8088" y="164"/>
                  <a:pt x="8092" y="167"/>
                </a:cubicBezTo>
                <a:lnTo>
                  <a:pt x="8092" y="167"/>
                </a:lnTo>
                <a:cubicBezTo>
                  <a:pt x="8090" y="162"/>
                  <a:pt x="8088" y="158"/>
                  <a:pt x="8085" y="155"/>
                </a:cubicBezTo>
                <a:close/>
                <a:moveTo>
                  <a:pt x="8916" y="155"/>
                </a:moveTo>
                <a:lnTo>
                  <a:pt x="8916" y="155"/>
                </a:lnTo>
                <a:cubicBezTo>
                  <a:pt x="8922" y="163"/>
                  <a:pt x="8926" y="171"/>
                  <a:pt x="8930" y="179"/>
                </a:cubicBezTo>
                <a:cubicBezTo>
                  <a:pt x="8942" y="179"/>
                  <a:pt x="8942" y="167"/>
                  <a:pt x="8942" y="155"/>
                </a:cubicBezTo>
                <a:lnTo>
                  <a:pt x="8942" y="155"/>
                </a:lnTo>
                <a:cubicBezTo>
                  <a:pt x="8942" y="164"/>
                  <a:pt x="8940" y="168"/>
                  <a:pt x="8936" y="168"/>
                </a:cubicBezTo>
                <a:cubicBezTo>
                  <a:pt x="8931" y="168"/>
                  <a:pt x="8924" y="162"/>
                  <a:pt x="8916" y="155"/>
                </a:cubicBezTo>
                <a:close/>
                <a:moveTo>
                  <a:pt x="7870" y="179"/>
                </a:moveTo>
                <a:lnTo>
                  <a:pt x="7870" y="179"/>
                </a:lnTo>
                <a:lnTo>
                  <a:pt x="7870" y="179"/>
                </a:lnTo>
                <a:close/>
                <a:moveTo>
                  <a:pt x="8085" y="179"/>
                </a:moveTo>
                <a:cubicBezTo>
                  <a:pt x="8085" y="179"/>
                  <a:pt x="8085" y="179"/>
                  <a:pt x="8085" y="179"/>
                </a:cubicBezTo>
                <a:cubicBezTo>
                  <a:pt x="8085" y="179"/>
                  <a:pt x="8085" y="179"/>
                  <a:pt x="8085" y="179"/>
                </a:cubicBezTo>
                <a:close/>
                <a:moveTo>
                  <a:pt x="8680" y="238"/>
                </a:moveTo>
                <a:cubicBezTo>
                  <a:pt x="8680" y="238"/>
                  <a:pt x="8692" y="238"/>
                  <a:pt x="8692" y="250"/>
                </a:cubicBezTo>
                <a:cubicBezTo>
                  <a:pt x="8692" y="250"/>
                  <a:pt x="8680" y="238"/>
                  <a:pt x="8680" y="238"/>
                </a:cubicBezTo>
                <a:close/>
                <a:moveTo>
                  <a:pt x="8699" y="222"/>
                </a:moveTo>
                <a:cubicBezTo>
                  <a:pt x="8705" y="222"/>
                  <a:pt x="8707" y="233"/>
                  <a:pt x="8716" y="250"/>
                </a:cubicBezTo>
                <a:cubicBezTo>
                  <a:pt x="8728" y="250"/>
                  <a:pt x="8728" y="238"/>
                  <a:pt x="8740" y="238"/>
                </a:cubicBezTo>
                <a:lnTo>
                  <a:pt x="8728" y="250"/>
                </a:lnTo>
                <a:cubicBezTo>
                  <a:pt x="8728" y="256"/>
                  <a:pt x="8728" y="259"/>
                  <a:pt x="8726" y="259"/>
                </a:cubicBezTo>
                <a:cubicBezTo>
                  <a:pt x="8725" y="259"/>
                  <a:pt x="8722" y="256"/>
                  <a:pt x="8716" y="250"/>
                </a:cubicBezTo>
                <a:lnTo>
                  <a:pt x="8704" y="250"/>
                </a:lnTo>
                <a:cubicBezTo>
                  <a:pt x="8704" y="238"/>
                  <a:pt x="8704" y="226"/>
                  <a:pt x="8692" y="226"/>
                </a:cubicBezTo>
                <a:cubicBezTo>
                  <a:pt x="8695" y="223"/>
                  <a:pt x="8697" y="222"/>
                  <a:pt x="8699" y="222"/>
                </a:cubicBezTo>
                <a:close/>
                <a:moveTo>
                  <a:pt x="8740" y="238"/>
                </a:moveTo>
                <a:cubicBezTo>
                  <a:pt x="8740" y="238"/>
                  <a:pt x="8752" y="238"/>
                  <a:pt x="8763" y="250"/>
                </a:cubicBezTo>
                <a:cubicBezTo>
                  <a:pt x="8763" y="250"/>
                  <a:pt x="8763" y="250"/>
                  <a:pt x="8763" y="250"/>
                </a:cubicBezTo>
                <a:lnTo>
                  <a:pt x="8763" y="250"/>
                </a:lnTo>
                <a:cubicBezTo>
                  <a:pt x="8763" y="256"/>
                  <a:pt x="8766" y="259"/>
                  <a:pt x="8769" y="262"/>
                </a:cubicBezTo>
                <a:cubicBezTo>
                  <a:pt x="8768" y="259"/>
                  <a:pt x="8766" y="255"/>
                  <a:pt x="8763" y="250"/>
                </a:cubicBezTo>
                <a:lnTo>
                  <a:pt x="8763" y="250"/>
                </a:lnTo>
                <a:cubicBezTo>
                  <a:pt x="8763" y="250"/>
                  <a:pt x="8775" y="262"/>
                  <a:pt x="8775" y="274"/>
                </a:cubicBezTo>
                <a:lnTo>
                  <a:pt x="8775" y="274"/>
                </a:lnTo>
                <a:cubicBezTo>
                  <a:pt x="8775" y="268"/>
                  <a:pt x="8772" y="265"/>
                  <a:pt x="8769" y="262"/>
                </a:cubicBezTo>
                <a:lnTo>
                  <a:pt x="8769" y="262"/>
                </a:lnTo>
                <a:cubicBezTo>
                  <a:pt x="8775" y="274"/>
                  <a:pt x="8775" y="274"/>
                  <a:pt x="8775" y="274"/>
                </a:cubicBezTo>
                <a:cubicBezTo>
                  <a:pt x="8752" y="274"/>
                  <a:pt x="8752" y="250"/>
                  <a:pt x="8740" y="238"/>
                </a:cubicBezTo>
                <a:close/>
                <a:moveTo>
                  <a:pt x="8778" y="123"/>
                </a:moveTo>
                <a:cubicBezTo>
                  <a:pt x="8792" y="144"/>
                  <a:pt x="8834" y="156"/>
                  <a:pt x="8823" y="179"/>
                </a:cubicBezTo>
                <a:lnTo>
                  <a:pt x="8835" y="167"/>
                </a:lnTo>
                <a:cubicBezTo>
                  <a:pt x="8859" y="191"/>
                  <a:pt x="8835" y="203"/>
                  <a:pt x="8871" y="238"/>
                </a:cubicBezTo>
                <a:cubicBezTo>
                  <a:pt x="8871" y="238"/>
                  <a:pt x="8859" y="226"/>
                  <a:pt x="8847" y="226"/>
                </a:cubicBezTo>
                <a:cubicBezTo>
                  <a:pt x="8857" y="237"/>
                  <a:pt x="8885" y="265"/>
                  <a:pt x="8877" y="265"/>
                </a:cubicBezTo>
                <a:cubicBezTo>
                  <a:pt x="8876" y="265"/>
                  <a:pt x="8874" y="264"/>
                  <a:pt x="8871" y="262"/>
                </a:cubicBezTo>
                <a:cubicBezTo>
                  <a:pt x="8859" y="238"/>
                  <a:pt x="8847" y="250"/>
                  <a:pt x="8835" y="238"/>
                </a:cubicBezTo>
                <a:lnTo>
                  <a:pt x="8835" y="238"/>
                </a:lnTo>
                <a:cubicBezTo>
                  <a:pt x="8859" y="262"/>
                  <a:pt x="8847" y="262"/>
                  <a:pt x="8847" y="274"/>
                </a:cubicBezTo>
                <a:cubicBezTo>
                  <a:pt x="8835" y="262"/>
                  <a:pt x="8811" y="238"/>
                  <a:pt x="8799" y="226"/>
                </a:cubicBezTo>
                <a:lnTo>
                  <a:pt x="8799" y="226"/>
                </a:lnTo>
                <a:lnTo>
                  <a:pt x="8835" y="274"/>
                </a:lnTo>
                <a:cubicBezTo>
                  <a:pt x="8825" y="264"/>
                  <a:pt x="8808" y="247"/>
                  <a:pt x="8801" y="247"/>
                </a:cubicBezTo>
                <a:cubicBezTo>
                  <a:pt x="8800" y="247"/>
                  <a:pt x="8799" y="248"/>
                  <a:pt x="8799" y="250"/>
                </a:cubicBezTo>
                <a:cubicBezTo>
                  <a:pt x="8799" y="238"/>
                  <a:pt x="8787" y="238"/>
                  <a:pt x="8787" y="226"/>
                </a:cubicBezTo>
                <a:lnTo>
                  <a:pt x="8799" y="226"/>
                </a:lnTo>
                <a:cubicBezTo>
                  <a:pt x="8811" y="214"/>
                  <a:pt x="8811" y="191"/>
                  <a:pt x="8811" y="179"/>
                </a:cubicBezTo>
                <a:cubicBezTo>
                  <a:pt x="8764" y="132"/>
                  <a:pt x="8809" y="177"/>
                  <a:pt x="8778" y="123"/>
                </a:cubicBezTo>
                <a:close/>
                <a:moveTo>
                  <a:pt x="8583" y="260"/>
                </a:moveTo>
                <a:cubicBezTo>
                  <a:pt x="8587" y="260"/>
                  <a:pt x="8592" y="264"/>
                  <a:pt x="8597" y="274"/>
                </a:cubicBezTo>
                <a:cubicBezTo>
                  <a:pt x="8597" y="277"/>
                  <a:pt x="8597" y="280"/>
                  <a:pt x="8597" y="283"/>
                </a:cubicBezTo>
                <a:lnTo>
                  <a:pt x="8597" y="283"/>
                </a:lnTo>
                <a:cubicBezTo>
                  <a:pt x="8594" y="280"/>
                  <a:pt x="8591" y="277"/>
                  <a:pt x="8585" y="274"/>
                </a:cubicBezTo>
                <a:cubicBezTo>
                  <a:pt x="8578" y="267"/>
                  <a:pt x="8579" y="260"/>
                  <a:pt x="8583" y="260"/>
                </a:cubicBezTo>
                <a:close/>
                <a:moveTo>
                  <a:pt x="8501" y="286"/>
                </a:moveTo>
                <a:lnTo>
                  <a:pt x="8513" y="298"/>
                </a:lnTo>
                <a:lnTo>
                  <a:pt x="8501" y="298"/>
                </a:lnTo>
                <a:cubicBezTo>
                  <a:pt x="8501" y="286"/>
                  <a:pt x="8501" y="286"/>
                  <a:pt x="8501" y="286"/>
                </a:cubicBezTo>
                <a:close/>
                <a:moveTo>
                  <a:pt x="7656" y="298"/>
                </a:moveTo>
                <a:cubicBezTo>
                  <a:pt x="7659" y="299"/>
                  <a:pt x="7662" y="300"/>
                  <a:pt x="7664" y="301"/>
                </a:cubicBezTo>
                <a:lnTo>
                  <a:pt x="7664" y="301"/>
                </a:lnTo>
                <a:cubicBezTo>
                  <a:pt x="7662" y="299"/>
                  <a:pt x="7660" y="298"/>
                  <a:pt x="7656" y="298"/>
                </a:cubicBezTo>
                <a:close/>
                <a:moveTo>
                  <a:pt x="8513" y="274"/>
                </a:moveTo>
                <a:cubicBezTo>
                  <a:pt x="8513" y="274"/>
                  <a:pt x="8525" y="286"/>
                  <a:pt x="8537" y="286"/>
                </a:cubicBezTo>
                <a:cubicBezTo>
                  <a:pt x="8537" y="298"/>
                  <a:pt x="8549" y="298"/>
                  <a:pt x="8549" y="298"/>
                </a:cubicBezTo>
                <a:cubicBezTo>
                  <a:pt x="8549" y="310"/>
                  <a:pt x="8549" y="310"/>
                  <a:pt x="8549" y="310"/>
                </a:cubicBezTo>
                <a:cubicBezTo>
                  <a:pt x="8537" y="310"/>
                  <a:pt x="8525" y="298"/>
                  <a:pt x="8513" y="286"/>
                </a:cubicBezTo>
                <a:lnTo>
                  <a:pt x="8513" y="274"/>
                </a:lnTo>
                <a:close/>
                <a:moveTo>
                  <a:pt x="8943" y="338"/>
                </a:moveTo>
                <a:cubicBezTo>
                  <a:pt x="8948" y="342"/>
                  <a:pt x="8952" y="347"/>
                  <a:pt x="8956" y="351"/>
                </a:cubicBezTo>
                <a:lnTo>
                  <a:pt x="8956" y="351"/>
                </a:lnTo>
                <a:cubicBezTo>
                  <a:pt x="8956" y="349"/>
                  <a:pt x="8955" y="347"/>
                  <a:pt x="8954" y="345"/>
                </a:cubicBezTo>
                <a:cubicBezTo>
                  <a:pt x="8949" y="342"/>
                  <a:pt x="8946" y="340"/>
                  <a:pt x="8943" y="338"/>
                </a:cubicBezTo>
                <a:close/>
                <a:moveTo>
                  <a:pt x="7478" y="369"/>
                </a:moveTo>
                <a:cubicBezTo>
                  <a:pt x="7473" y="369"/>
                  <a:pt x="7475" y="371"/>
                  <a:pt x="7479" y="374"/>
                </a:cubicBezTo>
                <a:lnTo>
                  <a:pt x="7479" y="374"/>
                </a:lnTo>
                <a:cubicBezTo>
                  <a:pt x="7479" y="372"/>
                  <a:pt x="7478" y="371"/>
                  <a:pt x="7478" y="369"/>
                </a:cubicBezTo>
                <a:close/>
                <a:moveTo>
                  <a:pt x="8956" y="351"/>
                </a:moveTo>
                <a:cubicBezTo>
                  <a:pt x="8964" y="369"/>
                  <a:pt x="8954" y="369"/>
                  <a:pt x="8954" y="369"/>
                </a:cubicBezTo>
                <a:lnTo>
                  <a:pt x="8966" y="381"/>
                </a:lnTo>
                <a:cubicBezTo>
                  <a:pt x="8977" y="376"/>
                  <a:pt x="8970" y="365"/>
                  <a:pt x="8956" y="351"/>
                </a:cubicBezTo>
                <a:close/>
                <a:moveTo>
                  <a:pt x="7174" y="400"/>
                </a:moveTo>
                <a:cubicBezTo>
                  <a:pt x="7174" y="400"/>
                  <a:pt x="7176" y="403"/>
                  <a:pt x="7180" y="407"/>
                </a:cubicBezTo>
                <a:lnTo>
                  <a:pt x="7180" y="407"/>
                </a:lnTo>
                <a:cubicBezTo>
                  <a:pt x="7180" y="406"/>
                  <a:pt x="7180" y="406"/>
                  <a:pt x="7180" y="405"/>
                </a:cubicBezTo>
                <a:cubicBezTo>
                  <a:pt x="7176" y="401"/>
                  <a:pt x="7175" y="400"/>
                  <a:pt x="7174" y="400"/>
                </a:cubicBezTo>
                <a:close/>
                <a:moveTo>
                  <a:pt x="8743" y="500"/>
                </a:moveTo>
                <a:cubicBezTo>
                  <a:pt x="8754" y="507"/>
                  <a:pt x="8767" y="512"/>
                  <a:pt x="8775" y="512"/>
                </a:cubicBezTo>
                <a:cubicBezTo>
                  <a:pt x="8765" y="507"/>
                  <a:pt x="8754" y="504"/>
                  <a:pt x="8743" y="500"/>
                </a:cubicBezTo>
                <a:close/>
                <a:moveTo>
                  <a:pt x="8204" y="536"/>
                </a:moveTo>
                <a:cubicBezTo>
                  <a:pt x="8204" y="548"/>
                  <a:pt x="8216" y="548"/>
                  <a:pt x="8216" y="548"/>
                </a:cubicBezTo>
                <a:lnTo>
                  <a:pt x="8204" y="548"/>
                </a:lnTo>
                <a:cubicBezTo>
                  <a:pt x="8204" y="548"/>
                  <a:pt x="8204" y="548"/>
                  <a:pt x="8204" y="536"/>
                </a:cubicBezTo>
                <a:close/>
                <a:moveTo>
                  <a:pt x="8775" y="584"/>
                </a:moveTo>
                <a:lnTo>
                  <a:pt x="8775" y="584"/>
                </a:lnTo>
                <a:cubicBezTo>
                  <a:pt x="8780" y="589"/>
                  <a:pt x="8785" y="591"/>
                  <a:pt x="8789" y="593"/>
                </a:cubicBezTo>
                <a:lnTo>
                  <a:pt x="8789" y="593"/>
                </a:lnTo>
                <a:cubicBezTo>
                  <a:pt x="8785" y="590"/>
                  <a:pt x="8780" y="587"/>
                  <a:pt x="8775" y="584"/>
                </a:cubicBezTo>
                <a:close/>
                <a:moveTo>
                  <a:pt x="8789" y="593"/>
                </a:moveTo>
                <a:cubicBezTo>
                  <a:pt x="8815" y="611"/>
                  <a:pt x="8826" y="619"/>
                  <a:pt x="8847" y="619"/>
                </a:cubicBezTo>
                <a:lnTo>
                  <a:pt x="8811" y="607"/>
                </a:lnTo>
                <a:cubicBezTo>
                  <a:pt x="8811" y="595"/>
                  <a:pt x="8799" y="595"/>
                  <a:pt x="8799" y="595"/>
                </a:cubicBezTo>
                <a:cubicBezTo>
                  <a:pt x="8799" y="595"/>
                  <a:pt x="8795" y="595"/>
                  <a:pt x="8789" y="593"/>
                </a:cubicBezTo>
                <a:close/>
                <a:moveTo>
                  <a:pt x="6704" y="643"/>
                </a:moveTo>
                <a:cubicBezTo>
                  <a:pt x="6704" y="647"/>
                  <a:pt x="6705" y="651"/>
                  <a:pt x="6707" y="655"/>
                </a:cubicBezTo>
                <a:lnTo>
                  <a:pt x="6707" y="655"/>
                </a:lnTo>
                <a:cubicBezTo>
                  <a:pt x="6706" y="652"/>
                  <a:pt x="6705" y="648"/>
                  <a:pt x="6704" y="643"/>
                </a:cubicBezTo>
                <a:close/>
                <a:moveTo>
                  <a:pt x="8668" y="719"/>
                </a:moveTo>
                <a:cubicBezTo>
                  <a:pt x="8671" y="721"/>
                  <a:pt x="8675" y="724"/>
                  <a:pt x="8680" y="726"/>
                </a:cubicBezTo>
                <a:cubicBezTo>
                  <a:pt x="8675" y="723"/>
                  <a:pt x="8671" y="721"/>
                  <a:pt x="8668" y="719"/>
                </a:cubicBezTo>
                <a:close/>
                <a:moveTo>
                  <a:pt x="7918" y="881"/>
                </a:moveTo>
                <a:cubicBezTo>
                  <a:pt x="7918" y="881"/>
                  <a:pt x="7930" y="881"/>
                  <a:pt x="7930" y="893"/>
                </a:cubicBezTo>
                <a:lnTo>
                  <a:pt x="7918" y="893"/>
                </a:lnTo>
                <a:cubicBezTo>
                  <a:pt x="7918" y="881"/>
                  <a:pt x="7918" y="881"/>
                  <a:pt x="7918" y="881"/>
                </a:cubicBezTo>
                <a:close/>
                <a:moveTo>
                  <a:pt x="7728" y="940"/>
                </a:moveTo>
                <a:cubicBezTo>
                  <a:pt x="7728" y="940"/>
                  <a:pt x="7728" y="940"/>
                  <a:pt x="7728" y="941"/>
                </a:cubicBezTo>
                <a:cubicBezTo>
                  <a:pt x="7730" y="945"/>
                  <a:pt x="7731" y="946"/>
                  <a:pt x="7731" y="946"/>
                </a:cubicBezTo>
                <a:cubicBezTo>
                  <a:pt x="7731" y="946"/>
                  <a:pt x="7730" y="944"/>
                  <a:pt x="7728" y="940"/>
                </a:cubicBezTo>
                <a:close/>
                <a:moveTo>
                  <a:pt x="7806" y="974"/>
                </a:moveTo>
                <a:cubicBezTo>
                  <a:pt x="7807" y="974"/>
                  <a:pt x="7809" y="975"/>
                  <a:pt x="7811" y="976"/>
                </a:cubicBezTo>
                <a:lnTo>
                  <a:pt x="7801" y="976"/>
                </a:lnTo>
                <a:cubicBezTo>
                  <a:pt x="7802" y="975"/>
                  <a:pt x="7804" y="974"/>
                  <a:pt x="7806" y="974"/>
                </a:cubicBezTo>
                <a:close/>
                <a:moveTo>
                  <a:pt x="7882" y="941"/>
                </a:moveTo>
                <a:cubicBezTo>
                  <a:pt x="7882" y="953"/>
                  <a:pt x="7882" y="953"/>
                  <a:pt x="7894" y="953"/>
                </a:cubicBezTo>
                <a:cubicBezTo>
                  <a:pt x="7882" y="965"/>
                  <a:pt x="7882" y="965"/>
                  <a:pt x="7870" y="976"/>
                </a:cubicBezTo>
                <a:cubicBezTo>
                  <a:pt x="7859" y="965"/>
                  <a:pt x="7859" y="965"/>
                  <a:pt x="7859" y="953"/>
                </a:cubicBezTo>
                <a:cubicBezTo>
                  <a:pt x="7847" y="953"/>
                  <a:pt x="7847" y="953"/>
                  <a:pt x="7847" y="941"/>
                </a:cubicBezTo>
                <a:cubicBezTo>
                  <a:pt x="7855" y="941"/>
                  <a:pt x="7868" y="951"/>
                  <a:pt x="7876" y="951"/>
                </a:cubicBezTo>
                <a:cubicBezTo>
                  <a:pt x="7880" y="951"/>
                  <a:pt x="7882" y="949"/>
                  <a:pt x="7882" y="941"/>
                </a:cubicBezTo>
                <a:close/>
                <a:moveTo>
                  <a:pt x="5965" y="1012"/>
                </a:moveTo>
                <a:lnTo>
                  <a:pt x="5965" y="1012"/>
                </a:lnTo>
                <a:cubicBezTo>
                  <a:pt x="5968" y="1019"/>
                  <a:pt x="5969" y="1021"/>
                  <a:pt x="5970" y="1022"/>
                </a:cubicBezTo>
                <a:lnTo>
                  <a:pt x="5970" y="1022"/>
                </a:lnTo>
                <a:lnTo>
                  <a:pt x="5965" y="1012"/>
                </a:lnTo>
                <a:close/>
                <a:moveTo>
                  <a:pt x="8540" y="1000"/>
                </a:moveTo>
                <a:cubicBezTo>
                  <a:pt x="8552" y="1009"/>
                  <a:pt x="8567" y="1018"/>
                  <a:pt x="8573" y="1024"/>
                </a:cubicBezTo>
                <a:cubicBezTo>
                  <a:pt x="8573" y="1018"/>
                  <a:pt x="8558" y="1009"/>
                  <a:pt x="8540" y="1000"/>
                </a:cubicBezTo>
                <a:close/>
                <a:moveTo>
                  <a:pt x="7747" y="1028"/>
                </a:moveTo>
                <a:lnTo>
                  <a:pt x="7751" y="1036"/>
                </a:lnTo>
                <a:cubicBezTo>
                  <a:pt x="7751" y="1031"/>
                  <a:pt x="7750" y="1029"/>
                  <a:pt x="7747" y="1028"/>
                </a:cubicBezTo>
                <a:close/>
                <a:moveTo>
                  <a:pt x="8454" y="1024"/>
                </a:moveTo>
                <a:lnTo>
                  <a:pt x="8454" y="1024"/>
                </a:lnTo>
                <a:cubicBezTo>
                  <a:pt x="8454" y="1024"/>
                  <a:pt x="8466" y="1036"/>
                  <a:pt x="8454" y="1036"/>
                </a:cubicBezTo>
                <a:cubicBezTo>
                  <a:pt x="8466" y="1042"/>
                  <a:pt x="8472" y="1044"/>
                  <a:pt x="8474" y="1044"/>
                </a:cubicBezTo>
                <a:cubicBezTo>
                  <a:pt x="8481" y="1044"/>
                  <a:pt x="8454" y="1024"/>
                  <a:pt x="8454" y="1024"/>
                </a:cubicBezTo>
                <a:close/>
                <a:moveTo>
                  <a:pt x="7679" y="1042"/>
                </a:moveTo>
                <a:cubicBezTo>
                  <a:pt x="7679" y="1044"/>
                  <a:pt x="7679" y="1046"/>
                  <a:pt x="7680" y="1048"/>
                </a:cubicBezTo>
                <a:cubicBezTo>
                  <a:pt x="7680" y="1045"/>
                  <a:pt x="7679" y="1043"/>
                  <a:pt x="7679" y="1042"/>
                </a:cubicBezTo>
                <a:close/>
                <a:moveTo>
                  <a:pt x="7653" y="1032"/>
                </a:moveTo>
                <a:cubicBezTo>
                  <a:pt x="7652" y="1039"/>
                  <a:pt x="7656" y="1052"/>
                  <a:pt x="7656" y="1072"/>
                </a:cubicBezTo>
                <a:lnTo>
                  <a:pt x="7656" y="1036"/>
                </a:lnTo>
                <a:cubicBezTo>
                  <a:pt x="7655" y="1035"/>
                  <a:pt x="7654" y="1033"/>
                  <a:pt x="7653" y="1032"/>
                </a:cubicBezTo>
                <a:close/>
                <a:moveTo>
                  <a:pt x="7537" y="1250"/>
                </a:moveTo>
                <a:lnTo>
                  <a:pt x="7525" y="1262"/>
                </a:lnTo>
                <a:cubicBezTo>
                  <a:pt x="7525" y="1250"/>
                  <a:pt x="7537" y="1250"/>
                  <a:pt x="7537" y="1250"/>
                </a:cubicBezTo>
                <a:close/>
                <a:moveTo>
                  <a:pt x="7687" y="892"/>
                </a:moveTo>
                <a:cubicBezTo>
                  <a:pt x="7688" y="892"/>
                  <a:pt x="7690" y="893"/>
                  <a:pt x="7692" y="893"/>
                </a:cubicBezTo>
                <a:cubicBezTo>
                  <a:pt x="7700" y="910"/>
                  <a:pt x="7709" y="927"/>
                  <a:pt x="7704" y="927"/>
                </a:cubicBezTo>
                <a:cubicBezTo>
                  <a:pt x="7703" y="927"/>
                  <a:pt x="7699" y="924"/>
                  <a:pt x="7692" y="917"/>
                </a:cubicBezTo>
                <a:lnTo>
                  <a:pt x="7692" y="917"/>
                </a:lnTo>
                <a:cubicBezTo>
                  <a:pt x="7716" y="976"/>
                  <a:pt x="7739" y="1012"/>
                  <a:pt x="7739" y="1048"/>
                </a:cubicBezTo>
                <a:cubicBezTo>
                  <a:pt x="7739" y="1034"/>
                  <a:pt x="7744" y="1028"/>
                  <a:pt x="7747" y="1028"/>
                </a:cubicBezTo>
                <a:cubicBezTo>
                  <a:pt x="7747" y="1028"/>
                  <a:pt x="7747" y="1028"/>
                  <a:pt x="7747" y="1028"/>
                </a:cubicBezTo>
                <a:lnTo>
                  <a:pt x="7747" y="1028"/>
                </a:lnTo>
                <a:lnTo>
                  <a:pt x="7728" y="988"/>
                </a:lnTo>
                <a:lnTo>
                  <a:pt x="7739" y="988"/>
                </a:lnTo>
                <a:cubicBezTo>
                  <a:pt x="7728" y="965"/>
                  <a:pt x="7716" y="941"/>
                  <a:pt x="7704" y="917"/>
                </a:cubicBezTo>
                <a:cubicBezTo>
                  <a:pt x="7705" y="916"/>
                  <a:pt x="7706" y="915"/>
                  <a:pt x="7707" y="915"/>
                </a:cubicBezTo>
                <a:cubicBezTo>
                  <a:pt x="7714" y="915"/>
                  <a:pt x="7724" y="931"/>
                  <a:pt x="7728" y="940"/>
                </a:cubicBezTo>
                <a:lnTo>
                  <a:pt x="7728" y="940"/>
                </a:lnTo>
                <a:cubicBezTo>
                  <a:pt x="7739" y="916"/>
                  <a:pt x="7716" y="893"/>
                  <a:pt x="7728" y="893"/>
                </a:cubicBezTo>
                <a:lnTo>
                  <a:pt x="7728" y="893"/>
                </a:lnTo>
                <a:cubicBezTo>
                  <a:pt x="7733" y="899"/>
                  <a:pt x="7736" y="905"/>
                  <a:pt x="7736" y="908"/>
                </a:cubicBezTo>
                <a:lnTo>
                  <a:pt x="7736" y="908"/>
                </a:lnTo>
                <a:cubicBezTo>
                  <a:pt x="7734" y="907"/>
                  <a:pt x="7731" y="907"/>
                  <a:pt x="7728" y="905"/>
                </a:cubicBezTo>
                <a:lnTo>
                  <a:pt x="7728" y="905"/>
                </a:lnTo>
                <a:cubicBezTo>
                  <a:pt x="7731" y="909"/>
                  <a:pt x="7734" y="910"/>
                  <a:pt x="7735" y="910"/>
                </a:cubicBezTo>
                <a:cubicBezTo>
                  <a:pt x="7736" y="910"/>
                  <a:pt x="7737" y="909"/>
                  <a:pt x="7736" y="908"/>
                </a:cubicBezTo>
                <a:lnTo>
                  <a:pt x="7736" y="908"/>
                </a:lnTo>
                <a:cubicBezTo>
                  <a:pt x="7737" y="908"/>
                  <a:pt x="7737" y="908"/>
                  <a:pt x="7738" y="908"/>
                </a:cubicBezTo>
                <a:cubicBezTo>
                  <a:pt x="7744" y="908"/>
                  <a:pt x="7748" y="905"/>
                  <a:pt x="7753" y="905"/>
                </a:cubicBezTo>
                <a:cubicBezTo>
                  <a:pt x="7760" y="905"/>
                  <a:pt x="7769" y="911"/>
                  <a:pt x="7787" y="941"/>
                </a:cubicBezTo>
                <a:cubicBezTo>
                  <a:pt x="7787" y="953"/>
                  <a:pt x="7799" y="965"/>
                  <a:pt x="7799" y="965"/>
                </a:cubicBezTo>
                <a:lnTo>
                  <a:pt x="7787" y="953"/>
                </a:lnTo>
                <a:lnTo>
                  <a:pt x="7787" y="953"/>
                </a:lnTo>
                <a:cubicBezTo>
                  <a:pt x="7792" y="973"/>
                  <a:pt x="7795" y="978"/>
                  <a:pt x="7798" y="978"/>
                </a:cubicBezTo>
                <a:cubicBezTo>
                  <a:pt x="7799" y="978"/>
                  <a:pt x="7799" y="978"/>
                  <a:pt x="7800" y="977"/>
                </a:cubicBezTo>
                <a:lnTo>
                  <a:pt x="7800" y="977"/>
                </a:lnTo>
                <a:cubicBezTo>
                  <a:pt x="7803" y="980"/>
                  <a:pt x="7811" y="988"/>
                  <a:pt x="7811" y="988"/>
                </a:cubicBezTo>
                <a:cubicBezTo>
                  <a:pt x="7811" y="976"/>
                  <a:pt x="7811" y="965"/>
                  <a:pt x="7823" y="965"/>
                </a:cubicBezTo>
                <a:lnTo>
                  <a:pt x="7811" y="929"/>
                </a:lnTo>
                <a:cubicBezTo>
                  <a:pt x="7800" y="904"/>
                  <a:pt x="7797" y="895"/>
                  <a:pt x="7798" y="895"/>
                </a:cubicBezTo>
                <a:lnTo>
                  <a:pt x="7798" y="895"/>
                </a:lnTo>
                <a:cubicBezTo>
                  <a:pt x="7801" y="895"/>
                  <a:pt x="7830" y="948"/>
                  <a:pt x="7847" y="965"/>
                </a:cubicBezTo>
                <a:lnTo>
                  <a:pt x="7823" y="953"/>
                </a:lnTo>
                <a:cubicBezTo>
                  <a:pt x="7823" y="953"/>
                  <a:pt x="7823" y="953"/>
                  <a:pt x="7823" y="965"/>
                </a:cubicBezTo>
                <a:cubicBezTo>
                  <a:pt x="7823" y="976"/>
                  <a:pt x="7823" y="976"/>
                  <a:pt x="7811" y="988"/>
                </a:cubicBezTo>
                <a:cubicBezTo>
                  <a:pt x="7823" y="988"/>
                  <a:pt x="7835" y="1000"/>
                  <a:pt x="7835" y="1000"/>
                </a:cubicBezTo>
                <a:cubicBezTo>
                  <a:pt x="7825" y="997"/>
                  <a:pt x="7819" y="996"/>
                  <a:pt x="7815" y="996"/>
                </a:cubicBezTo>
                <a:cubicBezTo>
                  <a:pt x="7805" y="996"/>
                  <a:pt x="7811" y="1007"/>
                  <a:pt x="7811" y="1024"/>
                </a:cubicBezTo>
                <a:lnTo>
                  <a:pt x="7799" y="1024"/>
                </a:lnTo>
                <a:cubicBezTo>
                  <a:pt x="7739" y="1060"/>
                  <a:pt x="7716" y="1119"/>
                  <a:pt x="7692" y="1167"/>
                </a:cubicBezTo>
                <a:cubicBezTo>
                  <a:pt x="7668" y="1167"/>
                  <a:pt x="7656" y="1179"/>
                  <a:pt x="7668" y="1191"/>
                </a:cubicBezTo>
                <a:lnTo>
                  <a:pt x="7656" y="1203"/>
                </a:lnTo>
                <a:lnTo>
                  <a:pt x="7632" y="1191"/>
                </a:lnTo>
                <a:lnTo>
                  <a:pt x="7656" y="1215"/>
                </a:lnTo>
                <a:cubicBezTo>
                  <a:pt x="7644" y="1215"/>
                  <a:pt x="7644" y="1215"/>
                  <a:pt x="7644" y="1227"/>
                </a:cubicBezTo>
                <a:cubicBezTo>
                  <a:pt x="7632" y="1238"/>
                  <a:pt x="7620" y="1250"/>
                  <a:pt x="7609" y="1262"/>
                </a:cubicBezTo>
                <a:cubicBezTo>
                  <a:pt x="7601" y="1265"/>
                  <a:pt x="7596" y="1267"/>
                  <a:pt x="7592" y="1267"/>
                </a:cubicBezTo>
                <a:cubicBezTo>
                  <a:pt x="7568" y="1267"/>
                  <a:pt x="7629" y="1201"/>
                  <a:pt x="7609" y="1191"/>
                </a:cubicBezTo>
                <a:lnTo>
                  <a:pt x="7609" y="1191"/>
                </a:lnTo>
                <a:lnTo>
                  <a:pt x="7549" y="1250"/>
                </a:lnTo>
                <a:cubicBezTo>
                  <a:pt x="7549" y="1238"/>
                  <a:pt x="7549" y="1227"/>
                  <a:pt x="7549" y="1227"/>
                </a:cubicBezTo>
                <a:cubicBezTo>
                  <a:pt x="7540" y="1213"/>
                  <a:pt x="7536" y="1208"/>
                  <a:pt x="7535" y="1208"/>
                </a:cubicBezTo>
                <a:lnTo>
                  <a:pt x="7535" y="1208"/>
                </a:lnTo>
                <a:cubicBezTo>
                  <a:pt x="7533" y="1208"/>
                  <a:pt x="7537" y="1219"/>
                  <a:pt x="7537" y="1227"/>
                </a:cubicBezTo>
                <a:cubicBezTo>
                  <a:pt x="7537" y="1227"/>
                  <a:pt x="7537" y="1227"/>
                  <a:pt x="7537" y="1238"/>
                </a:cubicBezTo>
                <a:cubicBezTo>
                  <a:pt x="7537" y="1238"/>
                  <a:pt x="7537" y="1238"/>
                  <a:pt x="7525" y="1227"/>
                </a:cubicBezTo>
                <a:cubicBezTo>
                  <a:pt x="7501" y="1179"/>
                  <a:pt x="7525" y="1191"/>
                  <a:pt x="7513" y="1155"/>
                </a:cubicBezTo>
                <a:lnTo>
                  <a:pt x="7513" y="1155"/>
                </a:lnTo>
                <a:cubicBezTo>
                  <a:pt x="7516" y="1161"/>
                  <a:pt x="7518" y="1163"/>
                  <a:pt x="7518" y="1163"/>
                </a:cubicBezTo>
                <a:cubicBezTo>
                  <a:pt x="7521" y="1163"/>
                  <a:pt x="7516" y="1143"/>
                  <a:pt x="7525" y="1143"/>
                </a:cubicBezTo>
                <a:cubicBezTo>
                  <a:pt x="7532" y="1150"/>
                  <a:pt x="7537" y="1152"/>
                  <a:pt x="7542" y="1152"/>
                </a:cubicBezTo>
                <a:cubicBezTo>
                  <a:pt x="7546" y="1152"/>
                  <a:pt x="7550" y="1150"/>
                  <a:pt x="7556" y="1150"/>
                </a:cubicBezTo>
                <a:cubicBezTo>
                  <a:pt x="7562" y="1150"/>
                  <a:pt x="7571" y="1153"/>
                  <a:pt x="7585" y="1167"/>
                </a:cubicBezTo>
                <a:cubicBezTo>
                  <a:pt x="7585" y="1143"/>
                  <a:pt x="7561" y="1096"/>
                  <a:pt x="7573" y="1084"/>
                </a:cubicBezTo>
                <a:lnTo>
                  <a:pt x="7573" y="1084"/>
                </a:lnTo>
                <a:cubicBezTo>
                  <a:pt x="7597" y="1119"/>
                  <a:pt x="7585" y="1119"/>
                  <a:pt x="7609" y="1131"/>
                </a:cubicBezTo>
                <a:lnTo>
                  <a:pt x="7597" y="1096"/>
                </a:lnTo>
                <a:cubicBezTo>
                  <a:pt x="7609" y="1096"/>
                  <a:pt x="7609" y="1107"/>
                  <a:pt x="7620" y="1119"/>
                </a:cubicBezTo>
                <a:cubicBezTo>
                  <a:pt x="7631" y="1119"/>
                  <a:pt x="7613" y="1082"/>
                  <a:pt x="7626" y="1082"/>
                </a:cubicBezTo>
                <a:cubicBezTo>
                  <a:pt x="7628" y="1082"/>
                  <a:pt x="7630" y="1082"/>
                  <a:pt x="7632" y="1084"/>
                </a:cubicBezTo>
                <a:lnTo>
                  <a:pt x="7632" y="1119"/>
                </a:lnTo>
                <a:cubicBezTo>
                  <a:pt x="7644" y="1107"/>
                  <a:pt x="7644" y="1107"/>
                  <a:pt x="7656" y="1107"/>
                </a:cubicBezTo>
                <a:cubicBezTo>
                  <a:pt x="7668" y="1119"/>
                  <a:pt x="7668" y="1119"/>
                  <a:pt x="7656" y="1119"/>
                </a:cubicBezTo>
                <a:cubicBezTo>
                  <a:pt x="7664" y="1128"/>
                  <a:pt x="7669" y="1131"/>
                  <a:pt x="7671" y="1131"/>
                </a:cubicBezTo>
                <a:cubicBezTo>
                  <a:pt x="7678" y="1131"/>
                  <a:pt x="7659" y="1096"/>
                  <a:pt x="7668" y="1096"/>
                </a:cubicBezTo>
                <a:cubicBezTo>
                  <a:pt x="7656" y="1084"/>
                  <a:pt x="7644" y="1084"/>
                  <a:pt x="7632" y="1048"/>
                </a:cubicBezTo>
                <a:cubicBezTo>
                  <a:pt x="7641" y="1048"/>
                  <a:pt x="7637" y="1023"/>
                  <a:pt x="7643" y="1023"/>
                </a:cubicBezTo>
                <a:cubicBezTo>
                  <a:pt x="7645" y="1023"/>
                  <a:pt x="7648" y="1025"/>
                  <a:pt x="7653" y="1032"/>
                </a:cubicBezTo>
                <a:lnTo>
                  <a:pt x="7653" y="1032"/>
                </a:lnTo>
                <a:cubicBezTo>
                  <a:pt x="7654" y="1026"/>
                  <a:pt x="7658" y="1024"/>
                  <a:pt x="7668" y="1024"/>
                </a:cubicBezTo>
                <a:cubicBezTo>
                  <a:pt x="7668" y="1034"/>
                  <a:pt x="7675" y="1036"/>
                  <a:pt x="7679" y="1042"/>
                </a:cubicBezTo>
                <a:lnTo>
                  <a:pt x="7679" y="1042"/>
                </a:lnTo>
                <a:cubicBezTo>
                  <a:pt x="7675" y="1023"/>
                  <a:pt x="7681" y="1018"/>
                  <a:pt x="7689" y="1018"/>
                </a:cubicBezTo>
                <a:cubicBezTo>
                  <a:pt x="7698" y="1018"/>
                  <a:pt x="7710" y="1024"/>
                  <a:pt x="7716" y="1024"/>
                </a:cubicBezTo>
                <a:cubicBezTo>
                  <a:pt x="7716" y="1012"/>
                  <a:pt x="7704" y="988"/>
                  <a:pt x="7716" y="988"/>
                </a:cubicBezTo>
                <a:cubicBezTo>
                  <a:pt x="7692" y="976"/>
                  <a:pt x="7692" y="976"/>
                  <a:pt x="7680" y="941"/>
                </a:cubicBezTo>
                <a:lnTo>
                  <a:pt x="7680" y="941"/>
                </a:lnTo>
                <a:cubicBezTo>
                  <a:pt x="7687" y="950"/>
                  <a:pt x="7690" y="953"/>
                  <a:pt x="7691" y="953"/>
                </a:cubicBezTo>
                <a:cubicBezTo>
                  <a:pt x="7697" y="953"/>
                  <a:pt x="7667" y="892"/>
                  <a:pt x="7687" y="892"/>
                </a:cubicBezTo>
                <a:close/>
                <a:moveTo>
                  <a:pt x="8501" y="1310"/>
                </a:moveTo>
                <a:cubicBezTo>
                  <a:pt x="8466" y="1310"/>
                  <a:pt x="8535" y="1333"/>
                  <a:pt x="8480" y="1334"/>
                </a:cubicBezTo>
                <a:lnTo>
                  <a:pt x="8480" y="1334"/>
                </a:lnTo>
                <a:cubicBezTo>
                  <a:pt x="8478" y="1333"/>
                  <a:pt x="8477" y="1332"/>
                  <a:pt x="8475" y="1332"/>
                </a:cubicBezTo>
                <a:lnTo>
                  <a:pt x="8475" y="1332"/>
                </a:lnTo>
                <a:lnTo>
                  <a:pt x="8478" y="1334"/>
                </a:lnTo>
                <a:cubicBezTo>
                  <a:pt x="8478" y="1334"/>
                  <a:pt x="8479" y="1334"/>
                  <a:pt x="8480" y="1334"/>
                </a:cubicBezTo>
                <a:lnTo>
                  <a:pt x="8480" y="1334"/>
                </a:lnTo>
                <a:cubicBezTo>
                  <a:pt x="8490" y="1337"/>
                  <a:pt x="8501" y="1341"/>
                  <a:pt x="8513" y="1346"/>
                </a:cubicBezTo>
                <a:cubicBezTo>
                  <a:pt x="8501" y="1334"/>
                  <a:pt x="8537" y="1334"/>
                  <a:pt x="8501" y="1310"/>
                </a:cubicBezTo>
                <a:close/>
                <a:moveTo>
                  <a:pt x="8404" y="1387"/>
                </a:moveTo>
                <a:cubicBezTo>
                  <a:pt x="8408" y="1389"/>
                  <a:pt x="8412" y="1391"/>
                  <a:pt x="8418" y="1393"/>
                </a:cubicBezTo>
                <a:cubicBezTo>
                  <a:pt x="8412" y="1390"/>
                  <a:pt x="8408" y="1389"/>
                  <a:pt x="8404" y="1387"/>
                </a:cubicBezTo>
                <a:close/>
                <a:moveTo>
                  <a:pt x="8286" y="1399"/>
                </a:moveTo>
                <a:cubicBezTo>
                  <a:pt x="8286" y="1400"/>
                  <a:pt x="8286" y="1401"/>
                  <a:pt x="8286" y="1403"/>
                </a:cubicBezTo>
                <a:lnTo>
                  <a:pt x="8286" y="1403"/>
                </a:lnTo>
                <a:cubicBezTo>
                  <a:pt x="8289" y="1402"/>
                  <a:pt x="8289" y="1400"/>
                  <a:pt x="8286" y="1399"/>
                </a:cubicBezTo>
                <a:close/>
                <a:moveTo>
                  <a:pt x="8387" y="1460"/>
                </a:moveTo>
                <a:lnTo>
                  <a:pt x="8394" y="1465"/>
                </a:lnTo>
                <a:cubicBezTo>
                  <a:pt x="8391" y="1461"/>
                  <a:pt x="8388" y="1460"/>
                  <a:pt x="8387" y="1460"/>
                </a:cubicBezTo>
                <a:close/>
                <a:moveTo>
                  <a:pt x="8286" y="1403"/>
                </a:moveTo>
                <a:cubicBezTo>
                  <a:pt x="8284" y="1404"/>
                  <a:pt x="8281" y="1405"/>
                  <a:pt x="8275" y="1405"/>
                </a:cubicBezTo>
                <a:cubicBezTo>
                  <a:pt x="8323" y="1429"/>
                  <a:pt x="8371" y="1453"/>
                  <a:pt x="8394" y="1477"/>
                </a:cubicBezTo>
                <a:cubicBezTo>
                  <a:pt x="8386" y="1468"/>
                  <a:pt x="8383" y="1460"/>
                  <a:pt x="8387" y="1460"/>
                </a:cubicBezTo>
                <a:lnTo>
                  <a:pt x="8387" y="1460"/>
                </a:lnTo>
                <a:lnTo>
                  <a:pt x="8359" y="1441"/>
                </a:lnTo>
                <a:cubicBezTo>
                  <a:pt x="8359" y="1441"/>
                  <a:pt x="8359" y="1429"/>
                  <a:pt x="8359" y="1429"/>
                </a:cubicBezTo>
                <a:cubicBezTo>
                  <a:pt x="8335" y="1417"/>
                  <a:pt x="8311" y="1417"/>
                  <a:pt x="8287" y="1405"/>
                </a:cubicBezTo>
                <a:cubicBezTo>
                  <a:pt x="8287" y="1405"/>
                  <a:pt x="8287" y="1404"/>
                  <a:pt x="8286" y="1403"/>
                </a:cubicBezTo>
                <a:close/>
                <a:moveTo>
                  <a:pt x="8322" y="1512"/>
                </a:moveTo>
                <a:cubicBezTo>
                  <a:pt x="8323" y="1517"/>
                  <a:pt x="8333" y="1523"/>
                  <a:pt x="8347" y="1536"/>
                </a:cubicBezTo>
                <a:lnTo>
                  <a:pt x="8323" y="1512"/>
                </a:lnTo>
                <a:cubicBezTo>
                  <a:pt x="8323" y="1512"/>
                  <a:pt x="8322" y="1512"/>
                  <a:pt x="8322" y="1512"/>
                </a:cubicBezTo>
                <a:close/>
                <a:moveTo>
                  <a:pt x="7020" y="1514"/>
                </a:moveTo>
                <a:cubicBezTo>
                  <a:pt x="7025" y="1514"/>
                  <a:pt x="7030" y="1519"/>
                  <a:pt x="7037" y="1525"/>
                </a:cubicBezTo>
                <a:lnTo>
                  <a:pt x="7037" y="1525"/>
                </a:lnTo>
                <a:cubicBezTo>
                  <a:pt x="7025" y="1536"/>
                  <a:pt x="7025" y="1536"/>
                  <a:pt x="7025" y="1548"/>
                </a:cubicBezTo>
                <a:cubicBezTo>
                  <a:pt x="7013" y="1548"/>
                  <a:pt x="7013" y="1548"/>
                  <a:pt x="7013" y="1536"/>
                </a:cubicBezTo>
                <a:cubicBezTo>
                  <a:pt x="7013" y="1519"/>
                  <a:pt x="7016" y="1514"/>
                  <a:pt x="7020" y="1514"/>
                </a:cubicBezTo>
                <a:close/>
                <a:moveTo>
                  <a:pt x="7061" y="1524"/>
                </a:moveTo>
                <a:lnTo>
                  <a:pt x="7073" y="1548"/>
                </a:lnTo>
                <a:cubicBezTo>
                  <a:pt x="7049" y="1548"/>
                  <a:pt x="7049" y="1548"/>
                  <a:pt x="7038" y="1526"/>
                </a:cubicBezTo>
                <a:lnTo>
                  <a:pt x="7038" y="1526"/>
                </a:lnTo>
                <a:cubicBezTo>
                  <a:pt x="7043" y="1530"/>
                  <a:pt x="7048" y="1533"/>
                  <a:pt x="7052" y="1533"/>
                </a:cubicBezTo>
                <a:cubicBezTo>
                  <a:pt x="7055" y="1533"/>
                  <a:pt x="7059" y="1531"/>
                  <a:pt x="7061" y="1524"/>
                </a:cubicBezTo>
                <a:close/>
                <a:moveTo>
                  <a:pt x="7097" y="1500"/>
                </a:moveTo>
                <a:lnTo>
                  <a:pt x="7097" y="1500"/>
                </a:lnTo>
                <a:cubicBezTo>
                  <a:pt x="7108" y="1512"/>
                  <a:pt x="7108" y="1512"/>
                  <a:pt x="7120" y="1512"/>
                </a:cubicBezTo>
                <a:cubicBezTo>
                  <a:pt x="7120" y="1512"/>
                  <a:pt x="7108" y="1512"/>
                  <a:pt x="7108" y="1524"/>
                </a:cubicBezTo>
                <a:cubicBezTo>
                  <a:pt x="7097" y="1524"/>
                  <a:pt x="7097" y="1536"/>
                  <a:pt x="7097" y="1536"/>
                </a:cubicBezTo>
                <a:cubicBezTo>
                  <a:pt x="7097" y="1524"/>
                  <a:pt x="7097" y="1524"/>
                  <a:pt x="7085" y="1524"/>
                </a:cubicBezTo>
                <a:cubicBezTo>
                  <a:pt x="7085" y="1536"/>
                  <a:pt x="7085" y="1536"/>
                  <a:pt x="7085" y="1536"/>
                </a:cubicBezTo>
                <a:cubicBezTo>
                  <a:pt x="7085" y="1548"/>
                  <a:pt x="7073" y="1548"/>
                  <a:pt x="7073" y="1548"/>
                </a:cubicBezTo>
                <a:cubicBezTo>
                  <a:pt x="7064" y="1531"/>
                  <a:pt x="7062" y="1514"/>
                  <a:pt x="7070" y="1514"/>
                </a:cubicBezTo>
                <a:cubicBezTo>
                  <a:pt x="7073" y="1514"/>
                  <a:pt x="7078" y="1517"/>
                  <a:pt x="7085" y="1524"/>
                </a:cubicBezTo>
                <a:cubicBezTo>
                  <a:pt x="7091" y="1518"/>
                  <a:pt x="7094" y="1515"/>
                  <a:pt x="7097" y="1515"/>
                </a:cubicBezTo>
                <a:cubicBezTo>
                  <a:pt x="7100" y="1515"/>
                  <a:pt x="7102" y="1518"/>
                  <a:pt x="7108" y="1524"/>
                </a:cubicBezTo>
                <a:cubicBezTo>
                  <a:pt x="7108" y="1512"/>
                  <a:pt x="7097" y="1512"/>
                  <a:pt x="7097" y="1500"/>
                </a:cubicBezTo>
                <a:close/>
                <a:moveTo>
                  <a:pt x="6796" y="1648"/>
                </a:moveTo>
                <a:cubicBezTo>
                  <a:pt x="6795" y="1648"/>
                  <a:pt x="6797" y="1655"/>
                  <a:pt x="6798" y="1662"/>
                </a:cubicBezTo>
                <a:lnTo>
                  <a:pt x="6798" y="1662"/>
                </a:lnTo>
                <a:cubicBezTo>
                  <a:pt x="6799" y="1662"/>
                  <a:pt x="6800" y="1661"/>
                  <a:pt x="6801" y="1661"/>
                </a:cubicBezTo>
                <a:cubicBezTo>
                  <a:pt x="6804" y="1661"/>
                  <a:pt x="6807" y="1663"/>
                  <a:pt x="6811" y="1667"/>
                </a:cubicBezTo>
                <a:cubicBezTo>
                  <a:pt x="6801" y="1653"/>
                  <a:pt x="6798" y="1648"/>
                  <a:pt x="6796" y="1648"/>
                </a:cubicBezTo>
                <a:close/>
                <a:moveTo>
                  <a:pt x="8382" y="1727"/>
                </a:moveTo>
                <a:lnTo>
                  <a:pt x="8382" y="1727"/>
                </a:lnTo>
                <a:cubicBezTo>
                  <a:pt x="8380" y="1728"/>
                  <a:pt x="8378" y="1729"/>
                  <a:pt x="8376" y="1731"/>
                </a:cubicBezTo>
                <a:lnTo>
                  <a:pt x="8376" y="1731"/>
                </a:lnTo>
                <a:cubicBezTo>
                  <a:pt x="8378" y="1733"/>
                  <a:pt x="8380" y="1736"/>
                  <a:pt x="8382" y="1738"/>
                </a:cubicBezTo>
                <a:lnTo>
                  <a:pt x="8382" y="1727"/>
                </a:lnTo>
                <a:close/>
                <a:moveTo>
                  <a:pt x="5036" y="1752"/>
                </a:moveTo>
                <a:cubicBezTo>
                  <a:pt x="5036" y="1756"/>
                  <a:pt x="5037" y="1760"/>
                  <a:pt x="5037" y="1762"/>
                </a:cubicBezTo>
                <a:cubicBezTo>
                  <a:pt x="5037" y="1759"/>
                  <a:pt x="5036" y="1755"/>
                  <a:pt x="5036" y="1752"/>
                </a:cubicBezTo>
                <a:close/>
                <a:moveTo>
                  <a:pt x="5029" y="1767"/>
                </a:moveTo>
                <a:lnTo>
                  <a:pt x="5037" y="1786"/>
                </a:lnTo>
                <a:cubicBezTo>
                  <a:pt x="5034" y="1773"/>
                  <a:pt x="5031" y="1768"/>
                  <a:pt x="5029" y="1767"/>
                </a:cubicBezTo>
                <a:close/>
                <a:moveTo>
                  <a:pt x="6620" y="1798"/>
                </a:moveTo>
                <a:lnTo>
                  <a:pt x="6620" y="1798"/>
                </a:lnTo>
                <a:cubicBezTo>
                  <a:pt x="6617" y="1804"/>
                  <a:pt x="6613" y="1811"/>
                  <a:pt x="6611" y="1817"/>
                </a:cubicBezTo>
                <a:lnTo>
                  <a:pt x="6611" y="1817"/>
                </a:lnTo>
                <a:lnTo>
                  <a:pt x="6620" y="1798"/>
                </a:lnTo>
                <a:close/>
                <a:moveTo>
                  <a:pt x="7358" y="1869"/>
                </a:moveTo>
                <a:lnTo>
                  <a:pt x="7358" y="1869"/>
                </a:lnTo>
                <a:cubicBezTo>
                  <a:pt x="7362" y="1873"/>
                  <a:pt x="7365" y="1875"/>
                  <a:pt x="7368" y="1877"/>
                </a:cubicBezTo>
                <a:lnTo>
                  <a:pt x="7368" y="1877"/>
                </a:lnTo>
                <a:cubicBezTo>
                  <a:pt x="7366" y="1875"/>
                  <a:pt x="7363" y="1872"/>
                  <a:pt x="7358" y="1869"/>
                </a:cubicBezTo>
                <a:close/>
                <a:moveTo>
                  <a:pt x="8359" y="1893"/>
                </a:moveTo>
                <a:lnTo>
                  <a:pt x="8376" y="1899"/>
                </a:lnTo>
                <a:lnTo>
                  <a:pt x="8376" y="1899"/>
                </a:lnTo>
                <a:cubicBezTo>
                  <a:pt x="8373" y="1896"/>
                  <a:pt x="8371" y="1893"/>
                  <a:pt x="8359" y="1893"/>
                </a:cubicBezTo>
                <a:close/>
                <a:moveTo>
                  <a:pt x="8376" y="1899"/>
                </a:moveTo>
                <a:cubicBezTo>
                  <a:pt x="8379" y="1902"/>
                  <a:pt x="8382" y="1905"/>
                  <a:pt x="8394" y="1905"/>
                </a:cubicBezTo>
                <a:lnTo>
                  <a:pt x="8376" y="1899"/>
                </a:lnTo>
                <a:close/>
                <a:moveTo>
                  <a:pt x="5733" y="2027"/>
                </a:moveTo>
                <a:cubicBezTo>
                  <a:pt x="5736" y="2035"/>
                  <a:pt x="5740" y="2043"/>
                  <a:pt x="5744" y="2043"/>
                </a:cubicBezTo>
                <a:cubicBezTo>
                  <a:pt x="5746" y="2043"/>
                  <a:pt x="5749" y="2041"/>
                  <a:pt x="5751" y="2036"/>
                </a:cubicBezTo>
                <a:cubicBezTo>
                  <a:pt x="5744" y="2036"/>
                  <a:pt x="5737" y="2032"/>
                  <a:pt x="5733" y="2027"/>
                </a:cubicBezTo>
                <a:close/>
                <a:moveTo>
                  <a:pt x="6549" y="2429"/>
                </a:moveTo>
                <a:cubicBezTo>
                  <a:pt x="6548" y="2429"/>
                  <a:pt x="6547" y="2429"/>
                  <a:pt x="6546" y="2430"/>
                </a:cubicBezTo>
                <a:lnTo>
                  <a:pt x="6546" y="2430"/>
                </a:lnTo>
                <a:cubicBezTo>
                  <a:pt x="6547" y="2429"/>
                  <a:pt x="6548" y="2429"/>
                  <a:pt x="6549" y="2429"/>
                </a:cubicBezTo>
                <a:close/>
                <a:moveTo>
                  <a:pt x="7204" y="2453"/>
                </a:moveTo>
                <a:lnTo>
                  <a:pt x="7180" y="2489"/>
                </a:lnTo>
                <a:lnTo>
                  <a:pt x="7180" y="2489"/>
                </a:lnTo>
                <a:lnTo>
                  <a:pt x="7216" y="2465"/>
                </a:lnTo>
                <a:lnTo>
                  <a:pt x="7204" y="2453"/>
                </a:lnTo>
                <a:close/>
                <a:moveTo>
                  <a:pt x="6245" y="2822"/>
                </a:moveTo>
                <a:lnTo>
                  <a:pt x="6245" y="2822"/>
                </a:lnTo>
                <a:cubicBezTo>
                  <a:pt x="6246" y="2822"/>
                  <a:pt x="6247" y="2822"/>
                  <a:pt x="6248" y="2822"/>
                </a:cubicBezTo>
                <a:cubicBezTo>
                  <a:pt x="6249" y="2822"/>
                  <a:pt x="6250" y="2822"/>
                  <a:pt x="6251" y="2822"/>
                </a:cubicBezTo>
                <a:cubicBezTo>
                  <a:pt x="6249" y="2822"/>
                  <a:pt x="6247" y="2822"/>
                  <a:pt x="6245" y="2822"/>
                </a:cubicBezTo>
                <a:close/>
                <a:moveTo>
                  <a:pt x="7049" y="3072"/>
                </a:moveTo>
                <a:cubicBezTo>
                  <a:pt x="7054" y="3074"/>
                  <a:pt x="7059" y="3075"/>
                  <a:pt x="7063" y="3076"/>
                </a:cubicBezTo>
                <a:lnTo>
                  <a:pt x="7063" y="3076"/>
                </a:lnTo>
                <a:cubicBezTo>
                  <a:pt x="7060" y="3075"/>
                  <a:pt x="7055" y="3073"/>
                  <a:pt x="7049" y="3072"/>
                </a:cubicBezTo>
                <a:close/>
                <a:moveTo>
                  <a:pt x="7918" y="3429"/>
                </a:moveTo>
                <a:cubicBezTo>
                  <a:pt x="7907" y="3429"/>
                  <a:pt x="7896" y="3439"/>
                  <a:pt x="7885" y="3441"/>
                </a:cubicBezTo>
                <a:lnTo>
                  <a:pt x="7885" y="3441"/>
                </a:lnTo>
                <a:cubicBezTo>
                  <a:pt x="7903" y="3440"/>
                  <a:pt x="7927" y="3438"/>
                  <a:pt x="7918" y="3429"/>
                </a:cubicBezTo>
                <a:close/>
                <a:moveTo>
                  <a:pt x="7885" y="3441"/>
                </a:moveTo>
                <a:cubicBezTo>
                  <a:pt x="7884" y="3441"/>
                  <a:pt x="7883" y="3441"/>
                  <a:pt x="7883" y="3441"/>
                </a:cubicBezTo>
                <a:lnTo>
                  <a:pt x="7883" y="3441"/>
                </a:lnTo>
                <a:cubicBezTo>
                  <a:pt x="7883" y="3441"/>
                  <a:pt x="7882" y="3441"/>
                  <a:pt x="7882" y="3441"/>
                </a:cubicBezTo>
                <a:cubicBezTo>
                  <a:pt x="7883" y="3441"/>
                  <a:pt x="7884" y="3441"/>
                  <a:pt x="7885" y="3441"/>
                </a:cubicBezTo>
                <a:close/>
                <a:moveTo>
                  <a:pt x="7426" y="3902"/>
                </a:moveTo>
                <a:lnTo>
                  <a:pt x="7426" y="3902"/>
                </a:lnTo>
                <a:cubicBezTo>
                  <a:pt x="7425" y="3902"/>
                  <a:pt x="7423" y="3903"/>
                  <a:pt x="7418" y="3905"/>
                </a:cubicBezTo>
                <a:cubicBezTo>
                  <a:pt x="7418" y="3906"/>
                  <a:pt x="7418" y="3906"/>
                  <a:pt x="7418" y="3906"/>
                </a:cubicBezTo>
                <a:lnTo>
                  <a:pt x="7418" y="3906"/>
                </a:lnTo>
                <a:cubicBezTo>
                  <a:pt x="7423" y="3904"/>
                  <a:pt x="7427" y="3902"/>
                  <a:pt x="7426" y="3902"/>
                </a:cubicBezTo>
                <a:close/>
                <a:moveTo>
                  <a:pt x="7394" y="3906"/>
                </a:moveTo>
                <a:lnTo>
                  <a:pt x="7394" y="3906"/>
                </a:lnTo>
                <a:cubicBezTo>
                  <a:pt x="7397" y="3908"/>
                  <a:pt x="7400" y="3909"/>
                  <a:pt x="7403" y="3909"/>
                </a:cubicBezTo>
                <a:lnTo>
                  <a:pt x="7403" y="3909"/>
                </a:lnTo>
                <a:cubicBezTo>
                  <a:pt x="7400" y="3908"/>
                  <a:pt x="7397" y="3907"/>
                  <a:pt x="7394" y="3906"/>
                </a:cubicBezTo>
                <a:close/>
                <a:moveTo>
                  <a:pt x="7418" y="3906"/>
                </a:moveTo>
                <a:cubicBezTo>
                  <a:pt x="7414" y="3907"/>
                  <a:pt x="7409" y="3909"/>
                  <a:pt x="7404" y="3909"/>
                </a:cubicBezTo>
                <a:cubicBezTo>
                  <a:pt x="7404" y="3909"/>
                  <a:pt x="7404" y="3909"/>
                  <a:pt x="7403" y="3909"/>
                </a:cubicBezTo>
                <a:lnTo>
                  <a:pt x="7403" y="3909"/>
                </a:lnTo>
                <a:cubicBezTo>
                  <a:pt x="7407" y="3910"/>
                  <a:pt x="7411" y="3910"/>
                  <a:pt x="7414" y="3910"/>
                </a:cubicBezTo>
                <a:cubicBezTo>
                  <a:pt x="7419" y="3910"/>
                  <a:pt x="7421" y="3909"/>
                  <a:pt x="7418" y="3906"/>
                </a:cubicBezTo>
                <a:close/>
                <a:moveTo>
                  <a:pt x="7382" y="3953"/>
                </a:moveTo>
                <a:lnTo>
                  <a:pt x="7385" y="3956"/>
                </a:lnTo>
                <a:lnTo>
                  <a:pt x="7385" y="3956"/>
                </a:lnTo>
                <a:cubicBezTo>
                  <a:pt x="7386" y="3954"/>
                  <a:pt x="7392" y="3953"/>
                  <a:pt x="7406" y="3953"/>
                </a:cubicBezTo>
                <a:close/>
                <a:moveTo>
                  <a:pt x="7385" y="3956"/>
                </a:moveTo>
                <a:lnTo>
                  <a:pt x="7385" y="3956"/>
                </a:lnTo>
                <a:cubicBezTo>
                  <a:pt x="7383" y="3957"/>
                  <a:pt x="7387" y="3959"/>
                  <a:pt x="7390" y="3961"/>
                </a:cubicBezTo>
                <a:lnTo>
                  <a:pt x="7390" y="3961"/>
                </a:lnTo>
                <a:lnTo>
                  <a:pt x="7385" y="3956"/>
                </a:lnTo>
                <a:close/>
                <a:moveTo>
                  <a:pt x="7390" y="3961"/>
                </a:moveTo>
                <a:lnTo>
                  <a:pt x="7394" y="3965"/>
                </a:lnTo>
                <a:cubicBezTo>
                  <a:pt x="7399" y="3965"/>
                  <a:pt x="7394" y="3963"/>
                  <a:pt x="7390" y="3961"/>
                </a:cubicBezTo>
                <a:close/>
                <a:moveTo>
                  <a:pt x="4822" y="4048"/>
                </a:moveTo>
                <a:cubicBezTo>
                  <a:pt x="4821" y="4051"/>
                  <a:pt x="4820" y="4054"/>
                  <a:pt x="4820" y="4055"/>
                </a:cubicBezTo>
                <a:lnTo>
                  <a:pt x="4820" y="4055"/>
                </a:lnTo>
                <a:cubicBezTo>
                  <a:pt x="4821" y="4053"/>
                  <a:pt x="4822" y="4051"/>
                  <a:pt x="4822" y="4048"/>
                </a:cubicBezTo>
                <a:close/>
                <a:moveTo>
                  <a:pt x="5904" y="7189"/>
                </a:moveTo>
                <a:lnTo>
                  <a:pt x="5904" y="7189"/>
                </a:lnTo>
                <a:cubicBezTo>
                  <a:pt x="5904" y="7190"/>
                  <a:pt x="5905" y="7191"/>
                  <a:pt x="5906" y="7192"/>
                </a:cubicBezTo>
                <a:cubicBezTo>
                  <a:pt x="5910" y="7194"/>
                  <a:pt x="5915" y="7195"/>
                  <a:pt x="5919" y="7196"/>
                </a:cubicBezTo>
                <a:lnTo>
                  <a:pt x="5919" y="7196"/>
                </a:lnTo>
                <a:cubicBezTo>
                  <a:pt x="5914" y="7193"/>
                  <a:pt x="5909" y="7191"/>
                  <a:pt x="5904" y="7189"/>
                </a:cubicBezTo>
                <a:close/>
                <a:moveTo>
                  <a:pt x="822" y="7215"/>
                </a:moveTo>
                <a:cubicBezTo>
                  <a:pt x="824" y="7218"/>
                  <a:pt x="826" y="7220"/>
                  <a:pt x="828" y="7222"/>
                </a:cubicBezTo>
                <a:lnTo>
                  <a:pt x="828" y="7222"/>
                </a:lnTo>
                <a:cubicBezTo>
                  <a:pt x="827" y="7220"/>
                  <a:pt x="825" y="7217"/>
                  <a:pt x="822" y="7215"/>
                </a:cubicBezTo>
                <a:close/>
                <a:moveTo>
                  <a:pt x="5919" y="7196"/>
                </a:moveTo>
                <a:cubicBezTo>
                  <a:pt x="5940" y="7207"/>
                  <a:pt x="5958" y="7220"/>
                  <a:pt x="5965" y="7239"/>
                </a:cubicBezTo>
                <a:cubicBezTo>
                  <a:pt x="5965" y="7200"/>
                  <a:pt x="5941" y="7201"/>
                  <a:pt x="5919" y="7196"/>
                </a:cubicBezTo>
                <a:close/>
                <a:moveTo>
                  <a:pt x="4370" y="7358"/>
                </a:moveTo>
                <a:cubicBezTo>
                  <a:pt x="4370" y="7358"/>
                  <a:pt x="4370" y="7358"/>
                  <a:pt x="4370" y="7358"/>
                </a:cubicBezTo>
                <a:cubicBezTo>
                  <a:pt x="4370" y="7358"/>
                  <a:pt x="4370" y="7358"/>
                  <a:pt x="4370" y="7358"/>
                </a:cubicBezTo>
                <a:close/>
                <a:moveTo>
                  <a:pt x="4458" y="8155"/>
                </a:moveTo>
                <a:cubicBezTo>
                  <a:pt x="4456" y="8155"/>
                  <a:pt x="4454" y="8156"/>
                  <a:pt x="4452" y="8156"/>
                </a:cubicBezTo>
                <a:lnTo>
                  <a:pt x="4452" y="8156"/>
                </a:lnTo>
                <a:cubicBezTo>
                  <a:pt x="4454" y="8158"/>
                  <a:pt x="4456" y="8159"/>
                  <a:pt x="4459" y="8159"/>
                </a:cubicBezTo>
                <a:cubicBezTo>
                  <a:pt x="4461" y="8159"/>
                  <a:pt x="4463" y="8158"/>
                  <a:pt x="4465" y="8156"/>
                </a:cubicBezTo>
                <a:cubicBezTo>
                  <a:pt x="4463" y="8155"/>
                  <a:pt x="4460" y="8155"/>
                  <a:pt x="4458" y="8155"/>
                </a:cubicBezTo>
                <a:close/>
                <a:moveTo>
                  <a:pt x="7936" y="8635"/>
                </a:moveTo>
                <a:lnTo>
                  <a:pt x="7936" y="8635"/>
                </a:lnTo>
                <a:cubicBezTo>
                  <a:pt x="7938" y="8638"/>
                  <a:pt x="7940" y="8641"/>
                  <a:pt x="7942" y="8644"/>
                </a:cubicBezTo>
                <a:cubicBezTo>
                  <a:pt x="7939" y="8639"/>
                  <a:pt x="7937" y="8636"/>
                  <a:pt x="7936" y="8635"/>
                </a:cubicBezTo>
                <a:close/>
                <a:moveTo>
                  <a:pt x="4358" y="6525"/>
                </a:moveTo>
                <a:cubicBezTo>
                  <a:pt x="4346" y="6584"/>
                  <a:pt x="4537" y="6561"/>
                  <a:pt x="4584" y="6596"/>
                </a:cubicBezTo>
                <a:cubicBezTo>
                  <a:pt x="4597" y="6594"/>
                  <a:pt x="4611" y="6593"/>
                  <a:pt x="4628" y="6593"/>
                </a:cubicBezTo>
                <a:cubicBezTo>
                  <a:pt x="4708" y="6593"/>
                  <a:pt x="4831" y="6616"/>
                  <a:pt x="4930" y="6656"/>
                </a:cubicBezTo>
                <a:cubicBezTo>
                  <a:pt x="4930" y="6668"/>
                  <a:pt x="4977" y="6691"/>
                  <a:pt x="5025" y="6715"/>
                </a:cubicBezTo>
                <a:cubicBezTo>
                  <a:pt x="5061" y="6739"/>
                  <a:pt x="5120" y="6763"/>
                  <a:pt x="5156" y="6787"/>
                </a:cubicBezTo>
                <a:cubicBezTo>
                  <a:pt x="5251" y="6822"/>
                  <a:pt x="5346" y="6858"/>
                  <a:pt x="5453" y="6918"/>
                </a:cubicBezTo>
                <a:cubicBezTo>
                  <a:pt x="5561" y="6965"/>
                  <a:pt x="5668" y="7025"/>
                  <a:pt x="5751" y="7108"/>
                </a:cubicBezTo>
                <a:lnTo>
                  <a:pt x="5775" y="7072"/>
                </a:lnTo>
                <a:lnTo>
                  <a:pt x="5834" y="7096"/>
                </a:lnTo>
                <a:cubicBezTo>
                  <a:pt x="5823" y="7108"/>
                  <a:pt x="5823" y="7120"/>
                  <a:pt x="5811" y="7120"/>
                </a:cubicBezTo>
                <a:cubicBezTo>
                  <a:pt x="5818" y="7156"/>
                  <a:pt x="5863" y="7170"/>
                  <a:pt x="5904" y="7189"/>
                </a:cubicBezTo>
                <a:lnTo>
                  <a:pt x="5904" y="7189"/>
                </a:lnTo>
                <a:cubicBezTo>
                  <a:pt x="5888" y="7165"/>
                  <a:pt x="5899" y="7151"/>
                  <a:pt x="5918" y="7151"/>
                </a:cubicBezTo>
                <a:cubicBezTo>
                  <a:pt x="5936" y="7151"/>
                  <a:pt x="5960" y="7163"/>
                  <a:pt x="5977" y="7192"/>
                </a:cubicBezTo>
                <a:lnTo>
                  <a:pt x="5977" y="7203"/>
                </a:lnTo>
                <a:lnTo>
                  <a:pt x="6025" y="7215"/>
                </a:lnTo>
                <a:cubicBezTo>
                  <a:pt x="6001" y="7251"/>
                  <a:pt x="6025" y="7287"/>
                  <a:pt x="6013" y="7311"/>
                </a:cubicBezTo>
                <a:cubicBezTo>
                  <a:pt x="6168" y="7442"/>
                  <a:pt x="6323" y="7501"/>
                  <a:pt x="6454" y="7680"/>
                </a:cubicBezTo>
                <a:cubicBezTo>
                  <a:pt x="6406" y="7680"/>
                  <a:pt x="6561" y="7787"/>
                  <a:pt x="6477" y="7799"/>
                </a:cubicBezTo>
                <a:cubicBezTo>
                  <a:pt x="6502" y="7815"/>
                  <a:pt x="6518" y="7822"/>
                  <a:pt x="6527" y="7822"/>
                </a:cubicBezTo>
                <a:cubicBezTo>
                  <a:pt x="6557" y="7822"/>
                  <a:pt x="6533" y="7762"/>
                  <a:pt x="6575" y="7762"/>
                </a:cubicBezTo>
                <a:cubicBezTo>
                  <a:pt x="6578" y="7762"/>
                  <a:pt x="6581" y="7762"/>
                  <a:pt x="6585" y="7763"/>
                </a:cubicBezTo>
                <a:cubicBezTo>
                  <a:pt x="6608" y="7787"/>
                  <a:pt x="6644" y="7811"/>
                  <a:pt x="6620" y="7823"/>
                </a:cubicBezTo>
                <a:cubicBezTo>
                  <a:pt x="6610" y="7823"/>
                  <a:pt x="6609" y="7860"/>
                  <a:pt x="6592" y="7860"/>
                </a:cubicBezTo>
                <a:cubicBezTo>
                  <a:pt x="6590" y="7860"/>
                  <a:pt x="6587" y="7860"/>
                  <a:pt x="6585" y="7858"/>
                </a:cubicBezTo>
                <a:lnTo>
                  <a:pt x="6585" y="7858"/>
                </a:lnTo>
                <a:lnTo>
                  <a:pt x="6644" y="7918"/>
                </a:lnTo>
                <a:cubicBezTo>
                  <a:pt x="6644" y="7922"/>
                  <a:pt x="6641" y="7923"/>
                  <a:pt x="6638" y="7923"/>
                </a:cubicBezTo>
                <a:cubicBezTo>
                  <a:pt x="6631" y="7923"/>
                  <a:pt x="6620" y="7918"/>
                  <a:pt x="6620" y="7918"/>
                </a:cubicBezTo>
                <a:lnTo>
                  <a:pt x="6620" y="7918"/>
                </a:lnTo>
                <a:cubicBezTo>
                  <a:pt x="6751" y="8025"/>
                  <a:pt x="6739" y="8180"/>
                  <a:pt x="6835" y="8287"/>
                </a:cubicBezTo>
                <a:cubicBezTo>
                  <a:pt x="6858" y="8287"/>
                  <a:pt x="6823" y="8227"/>
                  <a:pt x="6847" y="8227"/>
                </a:cubicBezTo>
                <a:cubicBezTo>
                  <a:pt x="6942" y="8346"/>
                  <a:pt x="6870" y="8358"/>
                  <a:pt x="6942" y="8466"/>
                </a:cubicBezTo>
                <a:lnTo>
                  <a:pt x="6906" y="8454"/>
                </a:lnTo>
                <a:lnTo>
                  <a:pt x="6906" y="8454"/>
                </a:lnTo>
                <a:cubicBezTo>
                  <a:pt x="6930" y="8489"/>
                  <a:pt x="6966" y="8501"/>
                  <a:pt x="6966" y="8573"/>
                </a:cubicBezTo>
                <a:cubicBezTo>
                  <a:pt x="6962" y="8574"/>
                  <a:pt x="6959" y="8574"/>
                  <a:pt x="6957" y="8574"/>
                </a:cubicBezTo>
                <a:cubicBezTo>
                  <a:pt x="6928" y="8574"/>
                  <a:pt x="6916" y="8523"/>
                  <a:pt x="6894" y="8501"/>
                </a:cubicBezTo>
                <a:lnTo>
                  <a:pt x="6894" y="8501"/>
                </a:lnTo>
                <a:cubicBezTo>
                  <a:pt x="6904" y="8532"/>
                  <a:pt x="6932" y="8616"/>
                  <a:pt x="6955" y="8616"/>
                </a:cubicBezTo>
                <a:cubicBezTo>
                  <a:pt x="6959" y="8616"/>
                  <a:pt x="6962" y="8613"/>
                  <a:pt x="6966" y="8608"/>
                </a:cubicBezTo>
                <a:lnTo>
                  <a:pt x="6966" y="8608"/>
                </a:lnTo>
                <a:cubicBezTo>
                  <a:pt x="6989" y="8656"/>
                  <a:pt x="6966" y="8680"/>
                  <a:pt x="6954" y="8716"/>
                </a:cubicBezTo>
                <a:cubicBezTo>
                  <a:pt x="6963" y="8716"/>
                  <a:pt x="6972" y="8680"/>
                  <a:pt x="6987" y="8680"/>
                </a:cubicBezTo>
                <a:cubicBezTo>
                  <a:pt x="6991" y="8680"/>
                  <a:pt x="6996" y="8683"/>
                  <a:pt x="7001" y="8692"/>
                </a:cubicBezTo>
                <a:cubicBezTo>
                  <a:pt x="6989" y="8763"/>
                  <a:pt x="7001" y="8870"/>
                  <a:pt x="7001" y="8954"/>
                </a:cubicBezTo>
                <a:lnTo>
                  <a:pt x="6966" y="8954"/>
                </a:lnTo>
                <a:cubicBezTo>
                  <a:pt x="7025" y="9025"/>
                  <a:pt x="6930" y="9001"/>
                  <a:pt x="6930" y="9097"/>
                </a:cubicBezTo>
                <a:cubicBezTo>
                  <a:pt x="6918" y="9204"/>
                  <a:pt x="6894" y="9335"/>
                  <a:pt x="6835" y="9442"/>
                </a:cubicBezTo>
                <a:cubicBezTo>
                  <a:pt x="6775" y="9561"/>
                  <a:pt x="6680" y="9656"/>
                  <a:pt x="6585" y="9716"/>
                </a:cubicBezTo>
                <a:cubicBezTo>
                  <a:pt x="6585" y="9751"/>
                  <a:pt x="6561" y="9775"/>
                  <a:pt x="6537" y="9799"/>
                </a:cubicBezTo>
                <a:cubicBezTo>
                  <a:pt x="6501" y="9823"/>
                  <a:pt x="6477" y="9847"/>
                  <a:pt x="6442" y="9859"/>
                </a:cubicBezTo>
                <a:lnTo>
                  <a:pt x="6406" y="9799"/>
                </a:lnTo>
                <a:cubicBezTo>
                  <a:pt x="6406" y="9799"/>
                  <a:pt x="6368" y="9837"/>
                  <a:pt x="6360" y="9837"/>
                </a:cubicBezTo>
                <a:cubicBezTo>
                  <a:pt x="6359" y="9837"/>
                  <a:pt x="6358" y="9836"/>
                  <a:pt x="6358" y="9835"/>
                </a:cubicBezTo>
                <a:cubicBezTo>
                  <a:pt x="6335" y="9823"/>
                  <a:pt x="6394" y="9811"/>
                  <a:pt x="6346" y="9799"/>
                </a:cubicBezTo>
                <a:lnTo>
                  <a:pt x="6346" y="9799"/>
                </a:lnTo>
                <a:lnTo>
                  <a:pt x="6335" y="9847"/>
                </a:lnTo>
                <a:cubicBezTo>
                  <a:pt x="6335" y="9823"/>
                  <a:pt x="6192" y="9859"/>
                  <a:pt x="6275" y="9799"/>
                </a:cubicBezTo>
                <a:lnTo>
                  <a:pt x="6275" y="9799"/>
                </a:lnTo>
                <a:cubicBezTo>
                  <a:pt x="6275" y="9799"/>
                  <a:pt x="6215" y="9799"/>
                  <a:pt x="6168" y="9811"/>
                </a:cubicBezTo>
                <a:lnTo>
                  <a:pt x="6061" y="9811"/>
                </a:lnTo>
                <a:cubicBezTo>
                  <a:pt x="6055" y="9810"/>
                  <a:pt x="6050" y="9809"/>
                  <a:pt x="6046" y="9809"/>
                </a:cubicBezTo>
                <a:cubicBezTo>
                  <a:pt x="6013" y="9809"/>
                  <a:pt x="6016" y="9840"/>
                  <a:pt x="5989" y="9840"/>
                </a:cubicBezTo>
                <a:cubicBezTo>
                  <a:pt x="5983" y="9840"/>
                  <a:pt x="5976" y="9839"/>
                  <a:pt x="5965" y="9835"/>
                </a:cubicBezTo>
                <a:cubicBezTo>
                  <a:pt x="5954" y="9811"/>
                  <a:pt x="5989" y="9823"/>
                  <a:pt x="5989" y="9799"/>
                </a:cubicBezTo>
                <a:cubicBezTo>
                  <a:pt x="5956" y="9781"/>
                  <a:pt x="5925" y="9775"/>
                  <a:pt x="5897" y="9775"/>
                </a:cubicBezTo>
                <a:cubicBezTo>
                  <a:pt x="5832" y="9775"/>
                  <a:pt x="5777" y="9808"/>
                  <a:pt x="5714" y="9808"/>
                </a:cubicBezTo>
                <a:cubicBezTo>
                  <a:pt x="5678" y="9808"/>
                  <a:pt x="5640" y="9797"/>
                  <a:pt x="5596" y="9763"/>
                </a:cubicBezTo>
                <a:lnTo>
                  <a:pt x="5620" y="9763"/>
                </a:lnTo>
                <a:cubicBezTo>
                  <a:pt x="5584" y="9763"/>
                  <a:pt x="5525" y="9739"/>
                  <a:pt x="5525" y="9739"/>
                </a:cubicBezTo>
                <a:lnTo>
                  <a:pt x="5525" y="9739"/>
                </a:lnTo>
                <a:cubicBezTo>
                  <a:pt x="5517" y="9764"/>
                  <a:pt x="5520" y="9770"/>
                  <a:pt x="5528" y="9770"/>
                </a:cubicBezTo>
                <a:cubicBezTo>
                  <a:pt x="5537" y="9770"/>
                  <a:pt x="5551" y="9764"/>
                  <a:pt x="5565" y="9764"/>
                </a:cubicBezTo>
                <a:cubicBezTo>
                  <a:pt x="5577" y="9764"/>
                  <a:pt x="5589" y="9769"/>
                  <a:pt x="5596" y="9787"/>
                </a:cubicBezTo>
                <a:cubicBezTo>
                  <a:pt x="5588" y="9803"/>
                  <a:pt x="5578" y="9807"/>
                  <a:pt x="5566" y="9807"/>
                </a:cubicBezTo>
                <a:cubicBezTo>
                  <a:pt x="5555" y="9807"/>
                  <a:pt x="5543" y="9803"/>
                  <a:pt x="5531" y="9803"/>
                </a:cubicBezTo>
                <a:cubicBezTo>
                  <a:pt x="5520" y="9803"/>
                  <a:pt x="5509" y="9807"/>
                  <a:pt x="5501" y="9823"/>
                </a:cubicBezTo>
                <a:cubicBezTo>
                  <a:pt x="5465" y="9775"/>
                  <a:pt x="5430" y="9787"/>
                  <a:pt x="5394" y="9763"/>
                </a:cubicBezTo>
                <a:cubicBezTo>
                  <a:pt x="5358" y="9704"/>
                  <a:pt x="5263" y="9644"/>
                  <a:pt x="5251" y="9573"/>
                </a:cubicBezTo>
                <a:cubicBezTo>
                  <a:pt x="5215" y="9573"/>
                  <a:pt x="5156" y="9573"/>
                  <a:pt x="5096" y="9525"/>
                </a:cubicBezTo>
                <a:cubicBezTo>
                  <a:pt x="5084" y="9454"/>
                  <a:pt x="5132" y="9501"/>
                  <a:pt x="5096" y="9430"/>
                </a:cubicBezTo>
                <a:lnTo>
                  <a:pt x="5096" y="9430"/>
                </a:lnTo>
                <a:lnTo>
                  <a:pt x="5061" y="9442"/>
                </a:lnTo>
                <a:cubicBezTo>
                  <a:pt x="5025" y="9394"/>
                  <a:pt x="5037" y="9394"/>
                  <a:pt x="5061" y="9382"/>
                </a:cubicBezTo>
                <a:cubicBezTo>
                  <a:pt x="5013" y="9335"/>
                  <a:pt x="4989" y="9370"/>
                  <a:pt x="4953" y="9287"/>
                </a:cubicBezTo>
                <a:lnTo>
                  <a:pt x="4953" y="9287"/>
                </a:lnTo>
                <a:lnTo>
                  <a:pt x="5001" y="9311"/>
                </a:lnTo>
                <a:cubicBezTo>
                  <a:pt x="4953" y="9263"/>
                  <a:pt x="4942" y="9239"/>
                  <a:pt x="4906" y="9168"/>
                </a:cubicBezTo>
                <a:cubicBezTo>
                  <a:pt x="4907" y="9166"/>
                  <a:pt x="4909" y="9166"/>
                  <a:pt x="4911" y="9166"/>
                </a:cubicBezTo>
                <a:cubicBezTo>
                  <a:pt x="4924" y="9166"/>
                  <a:pt x="4942" y="9195"/>
                  <a:pt x="4942" y="9216"/>
                </a:cubicBezTo>
                <a:cubicBezTo>
                  <a:pt x="4965" y="9144"/>
                  <a:pt x="4882" y="9156"/>
                  <a:pt x="4870" y="9132"/>
                </a:cubicBezTo>
                <a:lnTo>
                  <a:pt x="4870" y="9132"/>
                </a:lnTo>
                <a:cubicBezTo>
                  <a:pt x="4870" y="9143"/>
                  <a:pt x="4890" y="9193"/>
                  <a:pt x="4857" y="9193"/>
                </a:cubicBezTo>
                <a:cubicBezTo>
                  <a:pt x="4854" y="9193"/>
                  <a:pt x="4851" y="9193"/>
                  <a:pt x="4846" y="9192"/>
                </a:cubicBezTo>
                <a:cubicBezTo>
                  <a:pt x="4834" y="9144"/>
                  <a:pt x="4763" y="9132"/>
                  <a:pt x="4775" y="9085"/>
                </a:cubicBezTo>
                <a:lnTo>
                  <a:pt x="4775" y="9085"/>
                </a:lnTo>
                <a:lnTo>
                  <a:pt x="4834" y="9108"/>
                </a:lnTo>
                <a:cubicBezTo>
                  <a:pt x="4763" y="9037"/>
                  <a:pt x="4763" y="9085"/>
                  <a:pt x="4727" y="8989"/>
                </a:cubicBezTo>
                <a:cubicBezTo>
                  <a:pt x="4739" y="8989"/>
                  <a:pt x="4739" y="8977"/>
                  <a:pt x="4751" y="8977"/>
                </a:cubicBezTo>
                <a:cubicBezTo>
                  <a:pt x="4680" y="8942"/>
                  <a:pt x="4668" y="8847"/>
                  <a:pt x="4632" y="8751"/>
                </a:cubicBezTo>
                <a:cubicBezTo>
                  <a:pt x="4608" y="8727"/>
                  <a:pt x="4584" y="8716"/>
                  <a:pt x="4584" y="8692"/>
                </a:cubicBezTo>
                <a:cubicBezTo>
                  <a:pt x="4584" y="8751"/>
                  <a:pt x="4572" y="8751"/>
                  <a:pt x="4549" y="8763"/>
                </a:cubicBezTo>
                <a:cubicBezTo>
                  <a:pt x="4572" y="8668"/>
                  <a:pt x="4441" y="8680"/>
                  <a:pt x="4430" y="8537"/>
                </a:cubicBezTo>
                <a:cubicBezTo>
                  <a:pt x="4441" y="8537"/>
                  <a:pt x="4477" y="8561"/>
                  <a:pt x="4477" y="8596"/>
                </a:cubicBezTo>
                <a:cubicBezTo>
                  <a:pt x="4537" y="8620"/>
                  <a:pt x="4584" y="8608"/>
                  <a:pt x="4632" y="8668"/>
                </a:cubicBezTo>
                <a:cubicBezTo>
                  <a:pt x="4608" y="8632"/>
                  <a:pt x="4584" y="8585"/>
                  <a:pt x="4608" y="8585"/>
                </a:cubicBezTo>
                <a:lnTo>
                  <a:pt x="4549" y="8585"/>
                </a:lnTo>
                <a:cubicBezTo>
                  <a:pt x="4537" y="8561"/>
                  <a:pt x="4537" y="8537"/>
                  <a:pt x="4525" y="8513"/>
                </a:cubicBezTo>
                <a:cubicBezTo>
                  <a:pt x="4498" y="8513"/>
                  <a:pt x="4498" y="8558"/>
                  <a:pt x="4481" y="8558"/>
                </a:cubicBezTo>
                <a:cubicBezTo>
                  <a:pt x="4474" y="8558"/>
                  <a:pt x="4466" y="8553"/>
                  <a:pt x="4453" y="8537"/>
                </a:cubicBezTo>
                <a:cubicBezTo>
                  <a:pt x="4429" y="8489"/>
                  <a:pt x="4454" y="8479"/>
                  <a:pt x="4465" y="8477"/>
                </a:cubicBezTo>
                <a:lnTo>
                  <a:pt x="4465" y="8477"/>
                </a:lnTo>
                <a:cubicBezTo>
                  <a:pt x="4465" y="8477"/>
                  <a:pt x="4465" y="8477"/>
                  <a:pt x="4465" y="8477"/>
                </a:cubicBezTo>
                <a:cubicBezTo>
                  <a:pt x="4471" y="8477"/>
                  <a:pt x="4471" y="8477"/>
                  <a:pt x="4468" y="8477"/>
                </a:cubicBezTo>
                <a:cubicBezTo>
                  <a:pt x="4468" y="8477"/>
                  <a:pt x="4466" y="8477"/>
                  <a:pt x="4465" y="8477"/>
                </a:cubicBezTo>
                <a:lnTo>
                  <a:pt x="4465" y="8477"/>
                </a:lnTo>
                <a:cubicBezTo>
                  <a:pt x="4418" y="8382"/>
                  <a:pt x="4394" y="8453"/>
                  <a:pt x="4382" y="8346"/>
                </a:cubicBezTo>
                <a:lnTo>
                  <a:pt x="4382" y="8346"/>
                </a:lnTo>
                <a:cubicBezTo>
                  <a:pt x="4394" y="8358"/>
                  <a:pt x="4406" y="8370"/>
                  <a:pt x="4406" y="8382"/>
                </a:cubicBezTo>
                <a:cubicBezTo>
                  <a:pt x="4406" y="8311"/>
                  <a:pt x="4358" y="8215"/>
                  <a:pt x="4406" y="8180"/>
                </a:cubicBezTo>
                <a:cubicBezTo>
                  <a:pt x="4430" y="8180"/>
                  <a:pt x="4441" y="8180"/>
                  <a:pt x="4441" y="8215"/>
                </a:cubicBezTo>
                <a:lnTo>
                  <a:pt x="4430" y="8215"/>
                </a:lnTo>
                <a:cubicBezTo>
                  <a:pt x="4443" y="8227"/>
                  <a:pt x="4450" y="8231"/>
                  <a:pt x="4454" y="8231"/>
                </a:cubicBezTo>
                <a:cubicBezTo>
                  <a:pt x="4469" y="8231"/>
                  <a:pt x="4428" y="8165"/>
                  <a:pt x="4452" y="8156"/>
                </a:cubicBezTo>
                <a:lnTo>
                  <a:pt x="4452" y="8156"/>
                </a:lnTo>
                <a:cubicBezTo>
                  <a:pt x="4437" y="8139"/>
                  <a:pt x="4427" y="8063"/>
                  <a:pt x="4418" y="8025"/>
                </a:cubicBezTo>
                <a:lnTo>
                  <a:pt x="4382" y="8049"/>
                </a:lnTo>
                <a:cubicBezTo>
                  <a:pt x="4239" y="7918"/>
                  <a:pt x="4453" y="8049"/>
                  <a:pt x="4418" y="7906"/>
                </a:cubicBezTo>
                <a:cubicBezTo>
                  <a:pt x="4407" y="7879"/>
                  <a:pt x="4402" y="7870"/>
                  <a:pt x="4399" y="7870"/>
                </a:cubicBezTo>
                <a:cubicBezTo>
                  <a:pt x="4394" y="7870"/>
                  <a:pt x="4396" y="7898"/>
                  <a:pt x="4391" y="7898"/>
                </a:cubicBezTo>
                <a:cubicBezTo>
                  <a:pt x="4390" y="7898"/>
                  <a:pt x="4387" y="7894"/>
                  <a:pt x="4382" y="7882"/>
                </a:cubicBezTo>
                <a:cubicBezTo>
                  <a:pt x="4382" y="7823"/>
                  <a:pt x="4418" y="7787"/>
                  <a:pt x="4394" y="7704"/>
                </a:cubicBezTo>
                <a:cubicBezTo>
                  <a:pt x="4406" y="7668"/>
                  <a:pt x="4418" y="7620"/>
                  <a:pt x="4465" y="7608"/>
                </a:cubicBezTo>
                <a:cubicBezTo>
                  <a:pt x="4441" y="7561"/>
                  <a:pt x="4465" y="7442"/>
                  <a:pt x="4430" y="7406"/>
                </a:cubicBezTo>
                <a:lnTo>
                  <a:pt x="4430" y="7406"/>
                </a:lnTo>
                <a:cubicBezTo>
                  <a:pt x="4382" y="7513"/>
                  <a:pt x="4477" y="7501"/>
                  <a:pt x="4430" y="7620"/>
                </a:cubicBezTo>
                <a:lnTo>
                  <a:pt x="4382" y="7596"/>
                </a:lnTo>
                <a:cubicBezTo>
                  <a:pt x="4382" y="7549"/>
                  <a:pt x="4370" y="7501"/>
                  <a:pt x="4370" y="7465"/>
                </a:cubicBezTo>
                <a:cubicBezTo>
                  <a:pt x="4370" y="7418"/>
                  <a:pt x="4370" y="7382"/>
                  <a:pt x="4370" y="7358"/>
                </a:cubicBezTo>
                <a:cubicBezTo>
                  <a:pt x="4370" y="7370"/>
                  <a:pt x="4358" y="7370"/>
                  <a:pt x="4346" y="7370"/>
                </a:cubicBezTo>
                <a:cubicBezTo>
                  <a:pt x="4334" y="7251"/>
                  <a:pt x="4299" y="7215"/>
                  <a:pt x="4310" y="7108"/>
                </a:cubicBezTo>
                <a:cubicBezTo>
                  <a:pt x="4314" y="7107"/>
                  <a:pt x="4316" y="7107"/>
                  <a:pt x="4319" y="7107"/>
                </a:cubicBezTo>
                <a:cubicBezTo>
                  <a:pt x="4346" y="7107"/>
                  <a:pt x="4346" y="7160"/>
                  <a:pt x="4346" y="7203"/>
                </a:cubicBezTo>
                <a:cubicBezTo>
                  <a:pt x="4382" y="7132"/>
                  <a:pt x="4346" y="7132"/>
                  <a:pt x="4370" y="7013"/>
                </a:cubicBezTo>
                <a:cubicBezTo>
                  <a:pt x="4394" y="7013"/>
                  <a:pt x="4358" y="7096"/>
                  <a:pt x="4394" y="7108"/>
                </a:cubicBezTo>
                <a:lnTo>
                  <a:pt x="4382" y="6989"/>
                </a:lnTo>
                <a:lnTo>
                  <a:pt x="4394" y="6989"/>
                </a:lnTo>
                <a:cubicBezTo>
                  <a:pt x="4346" y="6965"/>
                  <a:pt x="4418" y="6894"/>
                  <a:pt x="4406" y="6811"/>
                </a:cubicBezTo>
                <a:cubicBezTo>
                  <a:pt x="4430" y="6668"/>
                  <a:pt x="4382" y="6608"/>
                  <a:pt x="4346" y="6525"/>
                </a:cubicBezTo>
                <a:close/>
                <a:moveTo>
                  <a:pt x="4549" y="10049"/>
                </a:moveTo>
                <a:lnTo>
                  <a:pt x="4558" y="10054"/>
                </a:lnTo>
                <a:lnTo>
                  <a:pt x="4558" y="10054"/>
                </a:lnTo>
                <a:cubicBezTo>
                  <a:pt x="4555" y="10052"/>
                  <a:pt x="4552" y="10050"/>
                  <a:pt x="4549" y="10049"/>
                </a:cubicBezTo>
                <a:close/>
                <a:moveTo>
                  <a:pt x="1108" y="11797"/>
                </a:moveTo>
                <a:lnTo>
                  <a:pt x="1108" y="11797"/>
                </a:lnTo>
                <a:cubicBezTo>
                  <a:pt x="1108" y="11798"/>
                  <a:pt x="1108" y="11798"/>
                  <a:pt x="1108" y="11799"/>
                </a:cubicBezTo>
                <a:cubicBezTo>
                  <a:pt x="1112" y="11803"/>
                  <a:pt x="1114" y="11805"/>
                  <a:pt x="1114" y="11805"/>
                </a:cubicBezTo>
                <a:cubicBezTo>
                  <a:pt x="1115" y="11805"/>
                  <a:pt x="1112" y="11801"/>
                  <a:pt x="1108" y="11797"/>
                </a:cubicBezTo>
                <a:close/>
                <a:moveTo>
                  <a:pt x="1249" y="12368"/>
                </a:moveTo>
                <a:lnTo>
                  <a:pt x="1249" y="12368"/>
                </a:lnTo>
                <a:cubicBezTo>
                  <a:pt x="1250" y="12369"/>
                  <a:pt x="1250" y="12370"/>
                  <a:pt x="1251" y="12371"/>
                </a:cubicBezTo>
                <a:cubicBezTo>
                  <a:pt x="1255" y="12376"/>
                  <a:pt x="1259" y="12380"/>
                  <a:pt x="1262" y="12383"/>
                </a:cubicBezTo>
                <a:lnTo>
                  <a:pt x="1262" y="12383"/>
                </a:lnTo>
                <a:cubicBezTo>
                  <a:pt x="1257" y="12378"/>
                  <a:pt x="1253" y="12373"/>
                  <a:pt x="1249" y="12368"/>
                </a:cubicBezTo>
                <a:close/>
                <a:moveTo>
                  <a:pt x="1281" y="12363"/>
                </a:moveTo>
                <a:cubicBezTo>
                  <a:pt x="1278" y="12363"/>
                  <a:pt x="1280" y="12387"/>
                  <a:pt x="1271" y="12387"/>
                </a:cubicBezTo>
                <a:cubicBezTo>
                  <a:pt x="1268" y="12387"/>
                  <a:pt x="1265" y="12386"/>
                  <a:pt x="1262" y="12383"/>
                </a:cubicBezTo>
                <a:lnTo>
                  <a:pt x="1262" y="12383"/>
                </a:lnTo>
                <a:cubicBezTo>
                  <a:pt x="1281" y="12403"/>
                  <a:pt x="1301" y="12417"/>
                  <a:pt x="1305" y="12417"/>
                </a:cubicBezTo>
                <a:cubicBezTo>
                  <a:pt x="1307" y="12417"/>
                  <a:pt x="1306" y="12414"/>
                  <a:pt x="1298" y="12406"/>
                </a:cubicBezTo>
                <a:cubicBezTo>
                  <a:pt x="1287" y="12373"/>
                  <a:pt x="1283" y="12363"/>
                  <a:pt x="1281" y="12363"/>
                </a:cubicBezTo>
                <a:close/>
                <a:moveTo>
                  <a:pt x="1453" y="12668"/>
                </a:moveTo>
                <a:cubicBezTo>
                  <a:pt x="1449" y="12669"/>
                  <a:pt x="1446" y="12671"/>
                  <a:pt x="1444" y="12672"/>
                </a:cubicBezTo>
                <a:lnTo>
                  <a:pt x="1444" y="12672"/>
                </a:lnTo>
                <a:lnTo>
                  <a:pt x="1453" y="12668"/>
                </a:lnTo>
                <a:close/>
                <a:moveTo>
                  <a:pt x="1461" y="12707"/>
                </a:moveTo>
                <a:lnTo>
                  <a:pt x="1477" y="12728"/>
                </a:lnTo>
                <a:cubicBezTo>
                  <a:pt x="1487" y="12728"/>
                  <a:pt x="1475" y="12719"/>
                  <a:pt x="1461" y="12707"/>
                </a:cubicBezTo>
                <a:close/>
                <a:moveTo>
                  <a:pt x="8466" y="0"/>
                </a:moveTo>
                <a:lnTo>
                  <a:pt x="8466" y="24"/>
                </a:lnTo>
                <a:lnTo>
                  <a:pt x="8478" y="48"/>
                </a:lnTo>
                <a:cubicBezTo>
                  <a:pt x="8454" y="36"/>
                  <a:pt x="8442" y="12"/>
                  <a:pt x="8430" y="12"/>
                </a:cubicBezTo>
                <a:lnTo>
                  <a:pt x="8454" y="48"/>
                </a:lnTo>
                <a:lnTo>
                  <a:pt x="8430" y="36"/>
                </a:lnTo>
                <a:lnTo>
                  <a:pt x="8430" y="36"/>
                </a:lnTo>
                <a:cubicBezTo>
                  <a:pt x="8442" y="48"/>
                  <a:pt x="8442" y="60"/>
                  <a:pt x="8442" y="60"/>
                </a:cubicBezTo>
                <a:lnTo>
                  <a:pt x="8430" y="72"/>
                </a:lnTo>
                <a:cubicBezTo>
                  <a:pt x="8430" y="36"/>
                  <a:pt x="8418" y="60"/>
                  <a:pt x="8406" y="36"/>
                </a:cubicBezTo>
                <a:cubicBezTo>
                  <a:pt x="8406" y="36"/>
                  <a:pt x="8406" y="36"/>
                  <a:pt x="8394" y="60"/>
                </a:cubicBezTo>
                <a:lnTo>
                  <a:pt x="8418" y="72"/>
                </a:lnTo>
                <a:cubicBezTo>
                  <a:pt x="8415" y="80"/>
                  <a:pt x="8412" y="83"/>
                  <a:pt x="8408" y="83"/>
                </a:cubicBezTo>
                <a:cubicBezTo>
                  <a:pt x="8403" y="83"/>
                  <a:pt x="8397" y="77"/>
                  <a:pt x="8391" y="69"/>
                </a:cubicBezTo>
                <a:lnTo>
                  <a:pt x="8391" y="69"/>
                </a:lnTo>
                <a:cubicBezTo>
                  <a:pt x="8392" y="70"/>
                  <a:pt x="8393" y="71"/>
                  <a:pt x="8394" y="72"/>
                </a:cubicBezTo>
                <a:lnTo>
                  <a:pt x="8388" y="66"/>
                </a:lnTo>
                <a:lnTo>
                  <a:pt x="8388" y="66"/>
                </a:lnTo>
                <a:cubicBezTo>
                  <a:pt x="8389" y="67"/>
                  <a:pt x="8390" y="68"/>
                  <a:pt x="8391" y="69"/>
                </a:cubicBezTo>
                <a:lnTo>
                  <a:pt x="8391" y="69"/>
                </a:lnTo>
                <a:cubicBezTo>
                  <a:pt x="8384" y="65"/>
                  <a:pt x="8379" y="63"/>
                  <a:pt x="8376" y="63"/>
                </a:cubicBezTo>
                <a:cubicBezTo>
                  <a:pt x="8359" y="63"/>
                  <a:pt x="8373" y="109"/>
                  <a:pt x="8353" y="109"/>
                </a:cubicBezTo>
                <a:cubicBezTo>
                  <a:pt x="8351" y="109"/>
                  <a:pt x="8349" y="108"/>
                  <a:pt x="8347" y="107"/>
                </a:cubicBezTo>
                <a:cubicBezTo>
                  <a:pt x="8347" y="100"/>
                  <a:pt x="8338" y="85"/>
                  <a:pt x="8334" y="76"/>
                </a:cubicBezTo>
                <a:lnTo>
                  <a:pt x="8334" y="76"/>
                </a:lnTo>
                <a:cubicBezTo>
                  <a:pt x="8330" y="87"/>
                  <a:pt x="8312" y="100"/>
                  <a:pt x="8323" y="131"/>
                </a:cubicBezTo>
                <a:cubicBezTo>
                  <a:pt x="8287" y="95"/>
                  <a:pt x="8275" y="84"/>
                  <a:pt x="8251" y="72"/>
                </a:cubicBezTo>
                <a:lnTo>
                  <a:pt x="8251" y="72"/>
                </a:lnTo>
                <a:cubicBezTo>
                  <a:pt x="8251" y="84"/>
                  <a:pt x="8251" y="84"/>
                  <a:pt x="8263" y="107"/>
                </a:cubicBezTo>
                <a:cubicBezTo>
                  <a:pt x="8247" y="107"/>
                  <a:pt x="8242" y="118"/>
                  <a:pt x="8233" y="118"/>
                </a:cubicBezTo>
                <a:cubicBezTo>
                  <a:pt x="8229" y="118"/>
                  <a:pt x="8224" y="115"/>
                  <a:pt x="8216" y="107"/>
                </a:cubicBezTo>
                <a:lnTo>
                  <a:pt x="8216" y="107"/>
                </a:lnTo>
                <a:cubicBezTo>
                  <a:pt x="8228" y="119"/>
                  <a:pt x="8228" y="119"/>
                  <a:pt x="8225" y="119"/>
                </a:cubicBezTo>
                <a:cubicBezTo>
                  <a:pt x="8223" y="119"/>
                  <a:pt x="8219" y="119"/>
                  <a:pt x="8217" y="123"/>
                </a:cubicBezTo>
                <a:lnTo>
                  <a:pt x="8217" y="123"/>
                </a:lnTo>
                <a:lnTo>
                  <a:pt x="8216" y="119"/>
                </a:lnTo>
                <a:lnTo>
                  <a:pt x="8216" y="131"/>
                </a:lnTo>
                <a:cubicBezTo>
                  <a:pt x="8216" y="127"/>
                  <a:pt x="8216" y="124"/>
                  <a:pt x="8217" y="123"/>
                </a:cubicBezTo>
                <a:lnTo>
                  <a:pt x="8217" y="123"/>
                </a:lnTo>
                <a:lnTo>
                  <a:pt x="8228" y="143"/>
                </a:lnTo>
                <a:cubicBezTo>
                  <a:pt x="8216" y="134"/>
                  <a:pt x="8209" y="131"/>
                  <a:pt x="8205" y="131"/>
                </a:cubicBezTo>
                <a:cubicBezTo>
                  <a:pt x="8191" y="131"/>
                  <a:pt x="8206" y="167"/>
                  <a:pt x="8197" y="167"/>
                </a:cubicBezTo>
                <a:cubicBezTo>
                  <a:pt x="8194" y="167"/>
                  <a:pt x="8189" y="164"/>
                  <a:pt x="8180" y="155"/>
                </a:cubicBezTo>
                <a:lnTo>
                  <a:pt x="8168" y="143"/>
                </a:lnTo>
                <a:lnTo>
                  <a:pt x="8168" y="155"/>
                </a:lnTo>
                <a:cubicBezTo>
                  <a:pt x="8168" y="143"/>
                  <a:pt x="8156" y="143"/>
                  <a:pt x="8156" y="119"/>
                </a:cubicBezTo>
                <a:lnTo>
                  <a:pt x="8120" y="131"/>
                </a:lnTo>
                <a:lnTo>
                  <a:pt x="8132" y="155"/>
                </a:lnTo>
                <a:cubicBezTo>
                  <a:pt x="8132" y="155"/>
                  <a:pt x="8141" y="181"/>
                  <a:pt x="8136" y="181"/>
                </a:cubicBezTo>
                <a:cubicBezTo>
                  <a:pt x="8135" y="181"/>
                  <a:pt x="8134" y="180"/>
                  <a:pt x="8132" y="179"/>
                </a:cubicBezTo>
                <a:cubicBezTo>
                  <a:pt x="8124" y="161"/>
                  <a:pt x="8120" y="157"/>
                  <a:pt x="8117" y="157"/>
                </a:cubicBezTo>
                <a:cubicBezTo>
                  <a:pt x="8114" y="157"/>
                  <a:pt x="8113" y="162"/>
                  <a:pt x="8108" y="162"/>
                </a:cubicBezTo>
                <a:cubicBezTo>
                  <a:pt x="8106" y="162"/>
                  <a:pt x="8103" y="161"/>
                  <a:pt x="8099" y="157"/>
                </a:cubicBezTo>
                <a:lnTo>
                  <a:pt x="8099" y="157"/>
                </a:lnTo>
                <a:cubicBezTo>
                  <a:pt x="8101" y="160"/>
                  <a:pt x="8105" y="163"/>
                  <a:pt x="8109" y="167"/>
                </a:cubicBezTo>
                <a:cubicBezTo>
                  <a:pt x="8107" y="170"/>
                  <a:pt x="8105" y="172"/>
                  <a:pt x="8102" y="172"/>
                </a:cubicBezTo>
                <a:cubicBezTo>
                  <a:pt x="8099" y="172"/>
                  <a:pt x="8096" y="170"/>
                  <a:pt x="8092" y="167"/>
                </a:cubicBezTo>
                <a:lnTo>
                  <a:pt x="8092" y="167"/>
                </a:lnTo>
                <a:cubicBezTo>
                  <a:pt x="8097" y="179"/>
                  <a:pt x="8097" y="194"/>
                  <a:pt x="8097" y="203"/>
                </a:cubicBezTo>
                <a:cubicBezTo>
                  <a:pt x="8097" y="191"/>
                  <a:pt x="8085" y="191"/>
                  <a:pt x="8085" y="179"/>
                </a:cubicBezTo>
                <a:cubicBezTo>
                  <a:pt x="8085" y="191"/>
                  <a:pt x="8061" y="191"/>
                  <a:pt x="8061" y="203"/>
                </a:cubicBezTo>
                <a:cubicBezTo>
                  <a:pt x="8049" y="203"/>
                  <a:pt x="8037" y="179"/>
                  <a:pt x="8037" y="167"/>
                </a:cubicBezTo>
                <a:cubicBezTo>
                  <a:pt x="8037" y="185"/>
                  <a:pt x="8034" y="185"/>
                  <a:pt x="8031" y="185"/>
                </a:cubicBezTo>
                <a:cubicBezTo>
                  <a:pt x="8028" y="185"/>
                  <a:pt x="8025" y="185"/>
                  <a:pt x="8025" y="203"/>
                </a:cubicBezTo>
                <a:lnTo>
                  <a:pt x="8013" y="191"/>
                </a:lnTo>
                <a:lnTo>
                  <a:pt x="8013" y="214"/>
                </a:lnTo>
                <a:lnTo>
                  <a:pt x="7990" y="179"/>
                </a:lnTo>
                <a:lnTo>
                  <a:pt x="8001" y="203"/>
                </a:lnTo>
                <a:cubicBezTo>
                  <a:pt x="8001" y="203"/>
                  <a:pt x="8001" y="218"/>
                  <a:pt x="7995" y="218"/>
                </a:cubicBezTo>
                <a:cubicBezTo>
                  <a:pt x="7994" y="218"/>
                  <a:pt x="7992" y="217"/>
                  <a:pt x="7990" y="214"/>
                </a:cubicBezTo>
                <a:lnTo>
                  <a:pt x="7978" y="191"/>
                </a:lnTo>
                <a:cubicBezTo>
                  <a:pt x="7975" y="196"/>
                  <a:pt x="7971" y="198"/>
                  <a:pt x="7967" y="198"/>
                </a:cubicBezTo>
                <a:cubicBezTo>
                  <a:pt x="7958" y="198"/>
                  <a:pt x="7946" y="189"/>
                  <a:pt x="7938" y="189"/>
                </a:cubicBezTo>
                <a:cubicBezTo>
                  <a:pt x="7933" y="189"/>
                  <a:pt x="7930" y="192"/>
                  <a:pt x="7930" y="203"/>
                </a:cubicBezTo>
                <a:cubicBezTo>
                  <a:pt x="7930" y="203"/>
                  <a:pt x="7930" y="191"/>
                  <a:pt x="7930" y="191"/>
                </a:cubicBezTo>
                <a:cubicBezTo>
                  <a:pt x="7930" y="202"/>
                  <a:pt x="7928" y="206"/>
                  <a:pt x="7925" y="206"/>
                </a:cubicBezTo>
                <a:cubicBezTo>
                  <a:pt x="7919" y="206"/>
                  <a:pt x="7910" y="192"/>
                  <a:pt x="7906" y="192"/>
                </a:cubicBezTo>
                <a:cubicBezTo>
                  <a:pt x="7903" y="192"/>
                  <a:pt x="7903" y="197"/>
                  <a:pt x="7906" y="214"/>
                </a:cubicBezTo>
                <a:cubicBezTo>
                  <a:pt x="7894" y="203"/>
                  <a:pt x="7894" y="191"/>
                  <a:pt x="7882" y="191"/>
                </a:cubicBezTo>
                <a:lnTo>
                  <a:pt x="7870" y="179"/>
                </a:lnTo>
                <a:lnTo>
                  <a:pt x="7894" y="226"/>
                </a:lnTo>
                <a:lnTo>
                  <a:pt x="7870" y="191"/>
                </a:lnTo>
                <a:lnTo>
                  <a:pt x="7870" y="214"/>
                </a:lnTo>
                <a:cubicBezTo>
                  <a:pt x="7853" y="185"/>
                  <a:pt x="7847" y="182"/>
                  <a:pt x="7841" y="182"/>
                </a:cubicBezTo>
                <a:cubicBezTo>
                  <a:pt x="7839" y="182"/>
                  <a:pt x="7838" y="182"/>
                  <a:pt x="7836" y="182"/>
                </a:cubicBezTo>
                <a:cubicBezTo>
                  <a:pt x="7831" y="182"/>
                  <a:pt x="7824" y="180"/>
                  <a:pt x="7811" y="167"/>
                </a:cubicBezTo>
                <a:lnTo>
                  <a:pt x="7811" y="167"/>
                </a:lnTo>
                <a:lnTo>
                  <a:pt x="7835" y="203"/>
                </a:lnTo>
                <a:cubicBezTo>
                  <a:pt x="7843" y="239"/>
                  <a:pt x="7836" y="249"/>
                  <a:pt x="7822" y="249"/>
                </a:cubicBezTo>
                <a:cubicBezTo>
                  <a:pt x="7805" y="249"/>
                  <a:pt x="7778" y="233"/>
                  <a:pt x="7759" y="233"/>
                </a:cubicBezTo>
                <a:cubicBezTo>
                  <a:pt x="7750" y="233"/>
                  <a:pt x="7742" y="237"/>
                  <a:pt x="7739" y="250"/>
                </a:cubicBezTo>
                <a:lnTo>
                  <a:pt x="7716" y="226"/>
                </a:lnTo>
                <a:lnTo>
                  <a:pt x="7728" y="274"/>
                </a:lnTo>
                <a:cubicBezTo>
                  <a:pt x="7704" y="250"/>
                  <a:pt x="7716" y="238"/>
                  <a:pt x="7704" y="226"/>
                </a:cubicBezTo>
                <a:lnTo>
                  <a:pt x="7704" y="226"/>
                </a:lnTo>
                <a:cubicBezTo>
                  <a:pt x="7704" y="250"/>
                  <a:pt x="7728" y="274"/>
                  <a:pt x="7716" y="298"/>
                </a:cubicBezTo>
                <a:cubicBezTo>
                  <a:pt x="7692" y="274"/>
                  <a:pt x="7704" y="274"/>
                  <a:pt x="7704" y="250"/>
                </a:cubicBezTo>
                <a:lnTo>
                  <a:pt x="7704" y="250"/>
                </a:lnTo>
                <a:cubicBezTo>
                  <a:pt x="7694" y="280"/>
                  <a:pt x="7684" y="301"/>
                  <a:pt x="7668" y="301"/>
                </a:cubicBezTo>
                <a:cubicBezTo>
                  <a:pt x="7667" y="301"/>
                  <a:pt x="7665" y="301"/>
                  <a:pt x="7664" y="301"/>
                </a:cubicBezTo>
                <a:lnTo>
                  <a:pt x="7664" y="301"/>
                </a:lnTo>
                <a:cubicBezTo>
                  <a:pt x="7668" y="304"/>
                  <a:pt x="7668" y="310"/>
                  <a:pt x="7668" y="310"/>
                </a:cubicBezTo>
                <a:cubicBezTo>
                  <a:pt x="7668" y="334"/>
                  <a:pt x="7644" y="322"/>
                  <a:pt x="7632" y="334"/>
                </a:cubicBezTo>
                <a:cubicBezTo>
                  <a:pt x="7620" y="322"/>
                  <a:pt x="7620" y="310"/>
                  <a:pt x="7632" y="310"/>
                </a:cubicBezTo>
                <a:cubicBezTo>
                  <a:pt x="7626" y="310"/>
                  <a:pt x="7620" y="307"/>
                  <a:pt x="7617" y="307"/>
                </a:cubicBezTo>
                <a:cubicBezTo>
                  <a:pt x="7617" y="307"/>
                  <a:pt x="7616" y="307"/>
                  <a:pt x="7616" y="308"/>
                </a:cubicBezTo>
                <a:lnTo>
                  <a:pt x="7616" y="308"/>
                </a:lnTo>
                <a:lnTo>
                  <a:pt x="7609" y="286"/>
                </a:lnTo>
                <a:cubicBezTo>
                  <a:pt x="7593" y="286"/>
                  <a:pt x="7587" y="302"/>
                  <a:pt x="7582" y="302"/>
                </a:cubicBezTo>
                <a:cubicBezTo>
                  <a:pt x="7579" y="302"/>
                  <a:pt x="7577" y="298"/>
                  <a:pt x="7573" y="286"/>
                </a:cubicBezTo>
                <a:lnTo>
                  <a:pt x="7573" y="286"/>
                </a:lnTo>
                <a:cubicBezTo>
                  <a:pt x="7573" y="298"/>
                  <a:pt x="7585" y="322"/>
                  <a:pt x="7585" y="334"/>
                </a:cubicBezTo>
                <a:cubicBezTo>
                  <a:pt x="7576" y="321"/>
                  <a:pt x="7570" y="317"/>
                  <a:pt x="7567" y="317"/>
                </a:cubicBezTo>
                <a:cubicBezTo>
                  <a:pt x="7559" y="317"/>
                  <a:pt x="7565" y="347"/>
                  <a:pt x="7554" y="347"/>
                </a:cubicBezTo>
                <a:cubicBezTo>
                  <a:pt x="7552" y="347"/>
                  <a:pt x="7551" y="346"/>
                  <a:pt x="7549" y="345"/>
                </a:cubicBezTo>
                <a:cubicBezTo>
                  <a:pt x="7537" y="334"/>
                  <a:pt x="7549" y="322"/>
                  <a:pt x="7549" y="322"/>
                </a:cubicBezTo>
                <a:cubicBezTo>
                  <a:pt x="7546" y="320"/>
                  <a:pt x="7543" y="319"/>
                  <a:pt x="7541" y="319"/>
                </a:cubicBezTo>
                <a:cubicBezTo>
                  <a:pt x="7528" y="319"/>
                  <a:pt x="7537" y="347"/>
                  <a:pt x="7537" y="357"/>
                </a:cubicBezTo>
                <a:lnTo>
                  <a:pt x="7525" y="334"/>
                </a:lnTo>
                <a:lnTo>
                  <a:pt x="7513" y="381"/>
                </a:lnTo>
                <a:cubicBezTo>
                  <a:pt x="7507" y="368"/>
                  <a:pt x="7502" y="364"/>
                  <a:pt x="7499" y="364"/>
                </a:cubicBezTo>
                <a:cubicBezTo>
                  <a:pt x="7493" y="364"/>
                  <a:pt x="7489" y="375"/>
                  <a:pt x="7486" y="379"/>
                </a:cubicBezTo>
                <a:lnTo>
                  <a:pt x="7486" y="379"/>
                </a:lnTo>
                <a:cubicBezTo>
                  <a:pt x="7484" y="377"/>
                  <a:pt x="7481" y="375"/>
                  <a:pt x="7479" y="374"/>
                </a:cubicBezTo>
                <a:lnTo>
                  <a:pt x="7479" y="374"/>
                </a:lnTo>
                <a:cubicBezTo>
                  <a:pt x="7481" y="378"/>
                  <a:pt x="7483" y="380"/>
                  <a:pt x="7484" y="380"/>
                </a:cubicBezTo>
                <a:cubicBezTo>
                  <a:pt x="7485" y="380"/>
                  <a:pt x="7485" y="379"/>
                  <a:pt x="7486" y="379"/>
                </a:cubicBezTo>
                <a:lnTo>
                  <a:pt x="7486" y="379"/>
                </a:lnTo>
                <a:cubicBezTo>
                  <a:pt x="7491" y="383"/>
                  <a:pt x="7495" y="388"/>
                  <a:pt x="7489" y="393"/>
                </a:cubicBezTo>
                <a:cubicBezTo>
                  <a:pt x="7488" y="391"/>
                  <a:pt x="7486" y="391"/>
                  <a:pt x="7485" y="391"/>
                </a:cubicBezTo>
                <a:cubicBezTo>
                  <a:pt x="7480" y="391"/>
                  <a:pt x="7478" y="398"/>
                  <a:pt x="7475" y="398"/>
                </a:cubicBezTo>
                <a:cubicBezTo>
                  <a:pt x="7473" y="398"/>
                  <a:pt x="7470" y="394"/>
                  <a:pt x="7466" y="381"/>
                </a:cubicBezTo>
                <a:lnTo>
                  <a:pt x="7454" y="381"/>
                </a:lnTo>
                <a:lnTo>
                  <a:pt x="7442" y="345"/>
                </a:lnTo>
                <a:lnTo>
                  <a:pt x="7442" y="345"/>
                </a:lnTo>
                <a:cubicBezTo>
                  <a:pt x="7442" y="357"/>
                  <a:pt x="7454" y="393"/>
                  <a:pt x="7466" y="417"/>
                </a:cubicBezTo>
                <a:cubicBezTo>
                  <a:pt x="7460" y="414"/>
                  <a:pt x="7455" y="413"/>
                  <a:pt x="7452" y="413"/>
                </a:cubicBezTo>
                <a:cubicBezTo>
                  <a:pt x="7448" y="413"/>
                  <a:pt x="7446" y="414"/>
                  <a:pt x="7443" y="414"/>
                </a:cubicBezTo>
                <a:cubicBezTo>
                  <a:pt x="7439" y="414"/>
                  <a:pt x="7436" y="411"/>
                  <a:pt x="7430" y="393"/>
                </a:cubicBezTo>
                <a:lnTo>
                  <a:pt x="7418" y="393"/>
                </a:lnTo>
                <a:cubicBezTo>
                  <a:pt x="7417" y="396"/>
                  <a:pt x="7414" y="397"/>
                  <a:pt x="7412" y="397"/>
                </a:cubicBezTo>
                <a:cubicBezTo>
                  <a:pt x="7397" y="397"/>
                  <a:pt x="7365" y="361"/>
                  <a:pt x="7356" y="361"/>
                </a:cubicBezTo>
                <a:cubicBezTo>
                  <a:pt x="7353" y="361"/>
                  <a:pt x="7353" y="367"/>
                  <a:pt x="7358" y="381"/>
                </a:cubicBezTo>
                <a:cubicBezTo>
                  <a:pt x="7347" y="381"/>
                  <a:pt x="7347" y="369"/>
                  <a:pt x="7347" y="369"/>
                </a:cubicBezTo>
                <a:lnTo>
                  <a:pt x="7335" y="369"/>
                </a:lnTo>
                <a:lnTo>
                  <a:pt x="7323" y="345"/>
                </a:lnTo>
                <a:lnTo>
                  <a:pt x="7323" y="393"/>
                </a:lnTo>
                <a:lnTo>
                  <a:pt x="7311" y="381"/>
                </a:lnTo>
                <a:cubicBezTo>
                  <a:pt x="7299" y="381"/>
                  <a:pt x="7275" y="405"/>
                  <a:pt x="7263" y="417"/>
                </a:cubicBezTo>
                <a:lnTo>
                  <a:pt x="7263" y="405"/>
                </a:lnTo>
                <a:cubicBezTo>
                  <a:pt x="7259" y="419"/>
                  <a:pt x="7254" y="422"/>
                  <a:pt x="7249" y="422"/>
                </a:cubicBezTo>
                <a:cubicBezTo>
                  <a:pt x="7246" y="422"/>
                  <a:pt x="7242" y="420"/>
                  <a:pt x="7238" y="420"/>
                </a:cubicBezTo>
                <a:cubicBezTo>
                  <a:pt x="7235" y="420"/>
                  <a:pt x="7231" y="422"/>
                  <a:pt x="7228" y="429"/>
                </a:cubicBezTo>
                <a:cubicBezTo>
                  <a:pt x="7228" y="429"/>
                  <a:pt x="7228" y="429"/>
                  <a:pt x="7228" y="417"/>
                </a:cubicBezTo>
                <a:lnTo>
                  <a:pt x="7216" y="429"/>
                </a:lnTo>
                <a:lnTo>
                  <a:pt x="7216" y="417"/>
                </a:lnTo>
                <a:cubicBezTo>
                  <a:pt x="7216" y="424"/>
                  <a:pt x="7213" y="427"/>
                  <a:pt x="7209" y="427"/>
                </a:cubicBezTo>
                <a:cubicBezTo>
                  <a:pt x="7201" y="427"/>
                  <a:pt x="7188" y="415"/>
                  <a:pt x="7180" y="407"/>
                </a:cubicBezTo>
                <a:lnTo>
                  <a:pt x="7180" y="407"/>
                </a:lnTo>
                <a:cubicBezTo>
                  <a:pt x="7180" y="430"/>
                  <a:pt x="7180" y="453"/>
                  <a:pt x="7192" y="476"/>
                </a:cubicBezTo>
                <a:cubicBezTo>
                  <a:pt x="7180" y="476"/>
                  <a:pt x="7180" y="453"/>
                  <a:pt x="7156" y="441"/>
                </a:cubicBezTo>
                <a:lnTo>
                  <a:pt x="7156" y="441"/>
                </a:lnTo>
                <a:cubicBezTo>
                  <a:pt x="7156" y="450"/>
                  <a:pt x="7164" y="468"/>
                  <a:pt x="7154" y="468"/>
                </a:cubicBezTo>
                <a:cubicBezTo>
                  <a:pt x="7152" y="468"/>
                  <a:pt x="7149" y="467"/>
                  <a:pt x="7144" y="465"/>
                </a:cubicBezTo>
                <a:lnTo>
                  <a:pt x="7132" y="453"/>
                </a:lnTo>
                <a:cubicBezTo>
                  <a:pt x="7132" y="453"/>
                  <a:pt x="7132" y="476"/>
                  <a:pt x="7120" y="476"/>
                </a:cubicBezTo>
                <a:lnTo>
                  <a:pt x="7120" y="465"/>
                </a:lnTo>
                <a:cubicBezTo>
                  <a:pt x="7120" y="477"/>
                  <a:pt x="7117" y="480"/>
                  <a:pt x="7113" y="480"/>
                </a:cubicBezTo>
                <a:cubicBezTo>
                  <a:pt x="7107" y="480"/>
                  <a:pt x="7100" y="473"/>
                  <a:pt x="7097" y="473"/>
                </a:cubicBezTo>
                <a:cubicBezTo>
                  <a:pt x="7093" y="473"/>
                  <a:pt x="7095" y="481"/>
                  <a:pt x="7108" y="512"/>
                </a:cubicBezTo>
                <a:cubicBezTo>
                  <a:pt x="7085" y="500"/>
                  <a:pt x="7085" y="512"/>
                  <a:pt x="7061" y="476"/>
                </a:cubicBezTo>
                <a:cubicBezTo>
                  <a:pt x="7061" y="512"/>
                  <a:pt x="7049" y="536"/>
                  <a:pt x="7037" y="548"/>
                </a:cubicBezTo>
                <a:cubicBezTo>
                  <a:pt x="7026" y="533"/>
                  <a:pt x="7022" y="529"/>
                  <a:pt x="7021" y="529"/>
                </a:cubicBezTo>
                <a:lnTo>
                  <a:pt x="7021" y="529"/>
                </a:lnTo>
                <a:cubicBezTo>
                  <a:pt x="7018" y="529"/>
                  <a:pt x="7024" y="542"/>
                  <a:pt x="7021" y="542"/>
                </a:cubicBezTo>
                <a:cubicBezTo>
                  <a:pt x="7020" y="542"/>
                  <a:pt x="7017" y="540"/>
                  <a:pt x="7013" y="536"/>
                </a:cubicBezTo>
                <a:lnTo>
                  <a:pt x="7013" y="536"/>
                </a:lnTo>
                <a:lnTo>
                  <a:pt x="7025" y="560"/>
                </a:lnTo>
                <a:cubicBezTo>
                  <a:pt x="7021" y="564"/>
                  <a:pt x="7015" y="566"/>
                  <a:pt x="7009" y="566"/>
                </a:cubicBezTo>
                <a:cubicBezTo>
                  <a:pt x="6984" y="566"/>
                  <a:pt x="6947" y="542"/>
                  <a:pt x="6922" y="542"/>
                </a:cubicBezTo>
                <a:cubicBezTo>
                  <a:pt x="6916" y="542"/>
                  <a:pt x="6910" y="544"/>
                  <a:pt x="6906" y="548"/>
                </a:cubicBezTo>
                <a:lnTo>
                  <a:pt x="6894" y="524"/>
                </a:lnTo>
                <a:lnTo>
                  <a:pt x="6906" y="560"/>
                </a:lnTo>
                <a:cubicBezTo>
                  <a:pt x="6870" y="560"/>
                  <a:pt x="6823" y="560"/>
                  <a:pt x="6799" y="572"/>
                </a:cubicBezTo>
                <a:cubicBezTo>
                  <a:pt x="6799" y="593"/>
                  <a:pt x="6799" y="633"/>
                  <a:pt x="6782" y="633"/>
                </a:cubicBezTo>
                <a:cubicBezTo>
                  <a:pt x="6780" y="633"/>
                  <a:pt x="6778" y="633"/>
                  <a:pt x="6775" y="631"/>
                </a:cubicBezTo>
                <a:cubicBezTo>
                  <a:pt x="6763" y="655"/>
                  <a:pt x="6751" y="679"/>
                  <a:pt x="6716" y="679"/>
                </a:cubicBezTo>
                <a:cubicBezTo>
                  <a:pt x="6716" y="671"/>
                  <a:pt x="6710" y="663"/>
                  <a:pt x="6707" y="655"/>
                </a:cubicBezTo>
                <a:lnTo>
                  <a:pt x="6707" y="655"/>
                </a:lnTo>
                <a:cubicBezTo>
                  <a:pt x="6707" y="661"/>
                  <a:pt x="6706" y="663"/>
                  <a:pt x="6703" y="663"/>
                </a:cubicBezTo>
                <a:cubicBezTo>
                  <a:pt x="6697" y="663"/>
                  <a:pt x="6687" y="655"/>
                  <a:pt x="6680" y="655"/>
                </a:cubicBezTo>
                <a:lnTo>
                  <a:pt x="6704" y="679"/>
                </a:lnTo>
                <a:cubicBezTo>
                  <a:pt x="6704" y="692"/>
                  <a:pt x="6700" y="697"/>
                  <a:pt x="6696" y="697"/>
                </a:cubicBezTo>
                <a:cubicBezTo>
                  <a:pt x="6688" y="697"/>
                  <a:pt x="6675" y="682"/>
                  <a:pt x="6668" y="667"/>
                </a:cubicBezTo>
                <a:lnTo>
                  <a:pt x="6668" y="667"/>
                </a:lnTo>
                <a:lnTo>
                  <a:pt x="6680" y="703"/>
                </a:lnTo>
                <a:cubicBezTo>
                  <a:pt x="6668" y="703"/>
                  <a:pt x="6668" y="703"/>
                  <a:pt x="6668" y="691"/>
                </a:cubicBezTo>
                <a:lnTo>
                  <a:pt x="6668" y="715"/>
                </a:lnTo>
                <a:lnTo>
                  <a:pt x="6644" y="679"/>
                </a:lnTo>
                <a:lnTo>
                  <a:pt x="6644" y="679"/>
                </a:lnTo>
                <a:cubicBezTo>
                  <a:pt x="6644" y="679"/>
                  <a:pt x="6632" y="703"/>
                  <a:pt x="6656" y="738"/>
                </a:cubicBezTo>
                <a:cubicBezTo>
                  <a:pt x="6644" y="726"/>
                  <a:pt x="6632" y="726"/>
                  <a:pt x="6632" y="715"/>
                </a:cubicBezTo>
                <a:lnTo>
                  <a:pt x="6585" y="715"/>
                </a:lnTo>
                <a:lnTo>
                  <a:pt x="6596" y="726"/>
                </a:lnTo>
                <a:cubicBezTo>
                  <a:pt x="6616" y="756"/>
                  <a:pt x="6611" y="777"/>
                  <a:pt x="6603" y="777"/>
                </a:cubicBezTo>
                <a:cubicBezTo>
                  <a:pt x="6601" y="777"/>
                  <a:pt x="6599" y="776"/>
                  <a:pt x="6596" y="774"/>
                </a:cubicBezTo>
                <a:cubicBezTo>
                  <a:pt x="6596" y="750"/>
                  <a:pt x="6573" y="726"/>
                  <a:pt x="6561" y="715"/>
                </a:cubicBezTo>
                <a:lnTo>
                  <a:pt x="6561" y="715"/>
                </a:lnTo>
                <a:cubicBezTo>
                  <a:pt x="6561" y="726"/>
                  <a:pt x="6585" y="738"/>
                  <a:pt x="6585" y="750"/>
                </a:cubicBezTo>
                <a:cubicBezTo>
                  <a:pt x="6585" y="770"/>
                  <a:pt x="6585" y="789"/>
                  <a:pt x="6578" y="789"/>
                </a:cubicBezTo>
                <a:cubicBezTo>
                  <a:pt x="6577" y="789"/>
                  <a:pt x="6575" y="788"/>
                  <a:pt x="6573" y="786"/>
                </a:cubicBezTo>
                <a:lnTo>
                  <a:pt x="6573" y="762"/>
                </a:lnTo>
                <a:cubicBezTo>
                  <a:pt x="6571" y="766"/>
                  <a:pt x="6568" y="768"/>
                  <a:pt x="6566" y="768"/>
                </a:cubicBezTo>
                <a:cubicBezTo>
                  <a:pt x="6554" y="768"/>
                  <a:pt x="6539" y="737"/>
                  <a:pt x="6529" y="737"/>
                </a:cubicBezTo>
                <a:cubicBezTo>
                  <a:pt x="6527" y="737"/>
                  <a:pt x="6526" y="737"/>
                  <a:pt x="6525" y="738"/>
                </a:cubicBezTo>
                <a:cubicBezTo>
                  <a:pt x="6525" y="762"/>
                  <a:pt x="6513" y="750"/>
                  <a:pt x="6537" y="798"/>
                </a:cubicBezTo>
                <a:cubicBezTo>
                  <a:pt x="6536" y="799"/>
                  <a:pt x="6534" y="800"/>
                  <a:pt x="6533" y="800"/>
                </a:cubicBezTo>
                <a:cubicBezTo>
                  <a:pt x="6523" y="800"/>
                  <a:pt x="6513" y="762"/>
                  <a:pt x="6513" y="762"/>
                </a:cubicBezTo>
                <a:cubicBezTo>
                  <a:pt x="6513" y="774"/>
                  <a:pt x="6507" y="780"/>
                  <a:pt x="6500" y="780"/>
                </a:cubicBezTo>
                <a:cubicBezTo>
                  <a:pt x="6492" y="780"/>
                  <a:pt x="6483" y="774"/>
                  <a:pt x="6477" y="762"/>
                </a:cubicBezTo>
                <a:lnTo>
                  <a:pt x="6477" y="762"/>
                </a:lnTo>
                <a:cubicBezTo>
                  <a:pt x="6486" y="787"/>
                  <a:pt x="6482" y="793"/>
                  <a:pt x="6476" y="793"/>
                </a:cubicBezTo>
                <a:cubicBezTo>
                  <a:pt x="6469" y="793"/>
                  <a:pt x="6459" y="787"/>
                  <a:pt x="6453" y="787"/>
                </a:cubicBezTo>
                <a:cubicBezTo>
                  <a:pt x="6448" y="787"/>
                  <a:pt x="6446" y="792"/>
                  <a:pt x="6454" y="810"/>
                </a:cubicBezTo>
                <a:lnTo>
                  <a:pt x="6430" y="774"/>
                </a:lnTo>
                <a:lnTo>
                  <a:pt x="6430" y="774"/>
                </a:lnTo>
                <a:cubicBezTo>
                  <a:pt x="6442" y="798"/>
                  <a:pt x="6454" y="834"/>
                  <a:pt x="6454" y="846"/>
                </a:cubicBezTo>
                <a:cubicBezTo>
                  <a:pt x="6430" y="834"/>
                  <a:pt x="6418" y="798"/>
                  <a:pt x="6406" y="786"/>
                </a:cubicBezTo>
                <a:lnTo>
                  <a:pt x="6406" y="786"/>
                </a:lnTo>
                <a:lnTo>
                  <a:pt x="6442" y="846"/>
                </a:lnTo>
                <a:cubicBezTo>
                  <a:pt x="6420" y="833"/>
                  <a:pt x="6401" y="829"/>
                  <a:pt x="6385" y="829"/>
                </a:cubicBezTo>
                <a:cubicBezTo>
                  <a:pt x="6347" y="829"/>
                  <a:pt x="6318" y="851"/>
                  <a:pt x="6281" y="851"/>
                </a:cubicBezTo>
                <a:cubicBezTo>
                  <a:pt x="6272" y="851"/>
                  <a:pt x="6262" y="849"/>
                  <a:pt x="6251" y="846"/>
                </a:cubicBezTo>
                <a:cubicBezTo>
                  <a:pt x="6227" y="869"/>
                  <a:pt x="6215" y="905"/>
                  <a:pt x="6192" y="905"/>
                </a:cubicBezTo>
                <a:lnTo>
                  <a:pt x="6156" y="893"/>
                </a:lnTo>
                <a:lnTo>
                  <a:pt x="6156" y="893"/>
                </a:lnTo>
                <a:lnTo>
                  <a:pt x="6192" y="917"/>
                </a:lnTo>
                <a:cubicBezTo>
                  <a:pt x="6180" y="929"/>
                  <a:pt x="6192" y="941"/>
                  <a:pt x="6180" y="941"/>
                </a:cubicBezTo>
                <a:cubicBezTo>
                  <a:pt x="6160" y="934"/>
                  <a:pt x="6134" y="924"/>
                  <a:pt x="6111" y="924"/>
                </a:cubicBezTo>
                <a:cubicBezTo>
                  <a:pt x="6093" y="924"/>
                  <a:pt x="6078" y="931"/>
                  <a:pt x="6073" y="953"/>
                </a:cubicBezTo>
                <a:cubicBezTo>
                  <a:pt x="6075" y="973"/>
                  <a:pt x="6074" y="980"/>
                  <a:pt x="6071" y="980"/>
                </a:cubicBezTo>
                <a:cubicBezTo>
                  <a:pt x="6062" y="980"/>
                  <a:pt x="6042" y="944"/>
                  <a:pt x="6032" y="944"/>
                </a:cubicBezTo>
                <a:cubicBezTo>
                  <a:pt x="6028" y="944"/>
                  <a:pt x="6025" y="949"/>
                  <a:pt x="6025" y="965"/>
                </a:cubicBezTo>
                <a:cubicBezTo>
                  <a:pt x="6025" y="953"/>
                  <a:pt x="6025" y="941"/>
                  <a:pt x="6025" y="929"/>
                </a:cubicBezTo>
                <a:cubicBezTo>
                  <a:pt x="6013" y="965"/>
                  <a:pt x="6001" y="988"/>
                  <a:pt x="6001" y="1036"/>
                </a:cubicBezTo>
                <a:cubicBezTo>
                  <a:pt x="5990" y="1013"/>
                  <a:pt x="5983" y="1006"/>
                  <a:pt x="5979" y="1006"/>
                </a:cubicBezTo>
                <a:cubicBezTo>
                  <a:pt x="5973" y="1006"/>
                  <a:pt x="5973" y="1022"/>
                  <a:pt x="5970" y="1022"/>
                </a:cubicBezTo>
                <a:cubicBezTo>
                  <a:pt x="5970" y="1022"/>
                  <a:pt x="5970" y="1022"/>
                  <a:pt x="5970" y="1022"/>
                </a:cubicBezTo>
                <a:lnTo>
                  <a:pt x="5970" y="1022"/>
                </a:lnTo>
                <a:lnTo>
                  <a:pt x="5977" y="1036"/>
                </a:lnTo>
                <a:cubicBezTo>
                  <a:pt x="5965" y="1024"/>
                  <a:pt x="5954" y="1024"/>
                  <a:pt x="5942" y="1000"/>
                </a:cubicBezTo>
                <a:lnTo>
                  <a:pt x="5942" y="1000"/>
                </a:lnTo>
                <a:lnTo>
                  <a:pt x="5954" y="1036"/>
                </a:lnTo>
                <a:lnTo>
                  <a:pt x="5954" y="1036"/>
                </a:lnTo>
                <a:lnTo>
                  <a:pt x="5930" y="1012"/>
                </a:lnTo>
                <a:cubicBezTo>
                  <a:pt x="5923" y="1012"/>
                  <a:pt x="5917" y="1023"/>
                  <a:pt x="5906" y="1023"/>
                </a:cubicBezTo>
                <a:cubicBezTo>
                  <a:pt x="5898" y="1023"/>
                  <a:pt x="5886" y="1015"/>
                  <a:pt x="5870" y="988"/>
                </a:cubicBezTo>
                <a:cubicBezTo>
                  <a:pt x="5858" y="1048"/>
                  <a:pt x="5799" y="1060"/>
                  <a:pt x="5751" y="1072"/>
                </a:cubicBezTo>
                <a:cubicBezTo>
                  <a:pt x="5751" y="1096"/>
                  <a:pt x="5739" y="1107"/>
                  <a:pt x="5739" y="1107"/>
                </a:cubicBezTo>
                <a:lnTo>
                  <a:pt x="5715" y="1084"/>
                </a:lnTo>
                <a:cubicBezTo>
                  <a:pt x="5706" y="1093"/>
                  <a:pt x="5712" y="1126"/>
                  <a:pt x="5702" y="1126"/>
                </a:cubicBezTo>
                <a:cubicBezTo>
                  <a:pt x="5700" y="1126"/>
                  <a:pt x="5696" y="1124"/>
                  <a:pt x="5692" y="1119"/>
                </a:cubicBezTo>
                <a:cubicBezTo>
                  <a:pt x="5689" y="1122"/>
                  <a:pt x="5686" y="1123"/>
                  <a:pt x="5683" y="1123"/>
                </a:cubicBezTo>
                <a:cubicBezTo>
                  <a:pt x="5680" y="1123"/>
                  <a:pt x="5677" y="1122"/>
                  <a:pt x="5675" y="1122"/>
                </a:cubicBezTo>
                <a:cubicBezTo>
                  <a:pt x="5671" y="1122"/>
                  <a:pt x="5668" y="1125"/>
                  <a:pt x="5668" y="1143"/>
                </a:cubicBezTo>
                <a:cubicBezTo>
                  <a:pt x="5666" y="1145"/>
                  <a:pt x="5664" y="1146"/>
                  <a:pt x="5661" y="1146"/>
                </a:cubicBezTo>
                <a:cubicBezTo>
                  <a:pt x="5652" y="1146"/>
                  <a:pt x="5642" y="1125"/>
                  <a:pt x="5632" y="1096"/>
                </a:cubicBezTo>
                <a:lnTo>
                  <a:pt x="5632" y="1096"/>
                </a:lnTo>
                <a:cubicBezTo>
                  <a:pt x="5640" y="1119"/>
                  <a:pt x="5640" y="1127"/>
                  <a:pt x="5636" y="1127"/>
                </a:cubicBezTo>
                <a:cubicBezTo>
                  <a:pt x="5629" y="1127"/>
                  <a:pt x="5608" y="1096"/>
                  <a:pt x="5608" y="1096"/>
                </a:cubicBezTo>
                <a:cubicBezTo>
                  <a:pt x="5608" y="1096"/>
                  <a:pt x="5453" y="1119"/>
                  <a:pt x="5299" y="1191"/>
                </a:cubicBezTo>
                <a:cubicBezTo>
                  <a:pt x="5132" y="1250"/>
                  <a:pt x="4977" y="1357"/>
                  <a:pt x="4977" y="1560"/>
                </a:cubicBezTo>
                <a:cubicBezTo>
                  <a:pt x="4977" y="1596"/>
                  <a:pt x="4977" y="1619"/>
                  <a:pt x="4989" y="1655"/>
                </a:cubicBezTo>
                <a:cubicBezTo>
                  <a:pt x="4989" y="1656"/>
                  <a:pt x="4989" y="1657"/>
                  <a:pt x="4989" y="1657"/>
                </a:cubicBezTo>
                <a:cubicBezTo>
                  <a:pt x="4986" y="1657"/>
                  <a:pt x="4974" y="1632"/>
                  <a:pt x="4969" y="1632"/>
                </a:cubicBezTo>
                <a:cubicBezTo>
                  <a:pt x="4967" y="1632"/>
                  <a:pt x="4965" y="1635"/>
                  <a:pt x="4965" y="1643"/>
                </a:cubicBezTo>
                <a:cubicBezTo>
                  <a:pt x="4989" y="1655"/>
                  <a:pt x="4989" y="1727"/>
                  <a:pt x="5025" y="1762"/>
                </a:cubicBezTo>
                <a:lnTo>
                  <a:pt x="5013" y="1774"/>
                </a:lnTo>
                <a:cubicBezTo>
                  <a:pt x="5015" y="1778"/>
                  <a:pt x="5017" y="1780"/>
                  <a:pt x="5018" y="1780"/>
                </a:cubicBezTo>
                <a:cubicBezTo>
                  <a:pt x="5023" y="1780"/>
                  <a:pt x="5025" y="1767"/>
                  <a:pt x="5029" y="1767"/>
                </a:cubicBezTo>
                <a:cubicBezTo>
                  <a:pt x="5029" y="1767"/>
                  <a:pt x="5029" y="1767"/>
                  <a:pt x="5029" y="1767"/>
                </a:cubicBezTo>
                <a:lnTo>
                  <a:pt x="5029" y="1767"/>
                </a:lnTo>
                <a:lnTo>
                  <a:pt x="5013" y="1727"/>
                </a:lnTo>
                <a:cubicBezTo>
                  <a:pt x="5023" y="1727"/>
                  <a:pt x="5033" y="1735"/>
                  <a:pt x="5036" y="1752"/>
                </a:cubicBezTo>
                <a:lnTo>
                  <a:pt x="5036" y="1752"/>
                </a:lnTo>
                <a:cubicBezTo>
                  <a:pt x="5033" y="1725"/>
                  <a:pt x="5021" y="1675"/>
                  <a:pt x="5038" y="1675"/>
                </a:cubicBezTo>
                <a:cubicBezTo>
                  <a:pt x="5041" y="1675"/>
                  <a:pt x="5044" y="1676"/>
                  <a:pt x="5049" y="1679"/>
                </a:cubicBezTo>
                <a:lnTo>
                  <a:pt x="5037" y="1691"/>
                </a:lnTo>
                <a:cubicBezTo>
                  <a:pt x="5038" y="1689"/>
                  <a:pt x="5040" y="1688"/>
                  <a:pt x="5042" y="1688"/>
                </a:cubicBezTo>
                <a:cubicBezTo>
                  <a:pt x="5052" y="1688"/>
                  <a:pt x="5062" y="1716"/>
                  <a:pt x="5072" y="1727"/>
                </a:cubicBezTo>
                <a:lnTo>
                  <a:pt x="5061" y="1727"/>
                </a:lnTo>
                <a:lnTo>
                  <a:pt x="5084" y="1750"/>
                </a:lnTo>
                <a:cubicBezTo>
                  <a:pt x="5083" y="1749"/>
                  <a:pt x="5082" y="1748"/>
                  <a:pt x="5081" y="1748"/>
                </a:cubicBezTo>
                <a:cubicBezTo>
                  <a:pt x="5073" y="1748"/>
                  <a:pt x="5074" y="1786"/>
                  <a:pt x="5084" y="1786"/>
                </a:cubicBezTo>
                <a:cubicBezTo>
                  <a:pt x="5087" y="1788"/>
                  <a:pt x="5088" y="1789"/>
                  <a:pt x="5088" y="1789"/>
                </a:cubicBezTo>
                <a:cubicBezTo>
                  <a:pt x="5088" y="1789"/>
                  <a:pt x="5075" y="1772"/>
                  <a:pt x="5084" y="1762"/>
                </a:cubicBezTo>
                <a:cubicBezTo>
                  <a:pt x="5084" y="1761"/>
                  <a:pt x="5085" y="1760"/>
                  <a:pt x="5085" y="1760"/>
                </a:cubicBezTo>
                <a:cubicBezTo>
                  <a:pt x="5087" y="1760"/>
                  <a:pt x="5096" y="1788"/>
                  <a:pt x="5096" y="1798"/>
                </a:cubicBezTo>
                <a:lnTo>
                  <a:pt x="5108" y="1798"/>
                </a:lnTo>
                <a:cubicBezTo>
                  <a:pt x="5114" y="1810"/>
                  <a:pt x="5114" y="1810"/>
                  <a:pt x="5114" y="1810"/>
                </a:cubicBezTo>
                <a:cubicBezTo>
                  <a:pt x="5114" y="1810"/>
                  <a:pt x="5114" y="1810"/>
                  <a:pt x="5120" y="1822"/>
                </a:cubicBezTo>
                <a:lnTo>
                  <a:pt x="5120" y="1786"/>
                </a:lnTo>
                <a:cubicBezTo>
                  <a:pt x="5130" y="1805"/>
                  <a:pt x="5135" y="1812"/>
                  <a:pt x="5138" y="1812"/>
                </a:cubicBezTo>
                <a:cubicBezTo>
                  <a:pt x="5144" y="1812"/>
                  <a:pt x="5142" y="1791"/>
                  <a:pt x="5145" y="1791"/>
                </a:cubicBezTo>
                <a:cubicBezTo>
                  <a:pt x="5147" y="1791"/>
                  <a:pt x="5150" y="1796"/>
                  <a:pt x="5156" y="1810"/>
                </a:cubicBezTo>
                <a:cubicBezTo>
                  <a:pt x="5156" y="1834"/>
                  <a:pt x="5168" y="1834"/>
                  <a:pt x="5180" y="1858"/>
                </a:cubicBezTo>
                <a:lnTo>
                  <a:pt x="5203" y="1846"/>
                </a:lnTo>
                <a:cubicBezTo>
                  <a:pt x="5212" y="1846"/>
                  <a:pt x="5208" y="1859"/>
                  <a:pt x="5205" y="1861"/>
                </a:cubicBezTo>
                <a:lnTo>
                  <a:pt x="5205" y="1861"/>
                </a:lnTo>
                <a:cubicBezTo>
                  <a:pt x="5205" y="1860"/>
                  <a:pt x="5204" y="1859"/>
                  <a:pt x="5203" y="1858"/>
                </a:cubicBezTo>
                <a:lnTo>
                  <a:pt x="5203" y="1858"/>
                </a:lnTo>
                <a:cubicBezTo>
                  <a:pt x="5203" y="1860"/>
                  <a:pt x="5204" y="1861"/>
                  <a:pt x="5205" y="1861"/>
                </a:cubicBezTo>
                <a:cubicBezTo>
                  <a:pt x="5205" y="1861"/>
                  <a:pt x="5205" y="1861"/>
                  <a:pt x="5205" y="1861"/>
                </a:cubicBezTo>
                <a:lnTo>
                  <a:pt x="5205" y="1861"/>
                </a:lnTo>
                <a:cubicBezTo>
                  <a:pt x="5207" y="1864"/>
                  <a:pt x="5209" y="1866"/>
                  <a:pt x="5210" y="1866"/>
                </a:cubicBezTo>
                <a:cubicBezTo>
                  <a:pt x="5215" y="1866"/>
                  <a:pt x="5215" y="1843"/>
                  <a:pt x="5215" y="1834"/>
                </a:cubicBezTo>
                <a:cubicBezTo>
                  <a:pt x="5227" y="1858"/>
                  <a:pt x="5239" y="1834"/>
                  <a:pt x="5251" y="1881"/>
                </a:cubicBezTo>
                <a:cubicBezTo>
                  <a:pt x="5253" y="1882"/>
                  <a:pt x="5254" y="1883"/>
                  <a:pt x="5255" y="1883"/>
                </a:cubicBezTo>
                <a:cubicBezTo>
                  <a:pt x="5268" y="1883"/>
                  <a:pt x="5248" y="1829"/>
                  <a:pt x="5257" y="1829"/>
                </a:cubicBezTo>
                <a:cubicBezTo>
                  <a:pt x="5258" y="1829"/>
                  <a:pt x="5260" y="1831"/>
                  <a:pt x="5263" y="1834"/>
                </a:cubicBezTo>
                <a:cubicBezTo>
                  <a:pt x="5275" y="1858"/>
                  <a:pt x="5251" y="1846"/>
                  <a:pt x="5275" y="1869"/>
                </a:cubicBezTo>
                <a:lnTo>
                  <a:pt x="5287" y="1858"/>
                </a:lnTo>
                <a:cubicBezTo>
                  <a:pt x="5287" y="1867"/>
                  <a:pt x="5294" y="1891"/>
                  <a:pt x="5292" y="1895"/>
                </a:cubicBezTo>
                <a:lnTo>
                  <a:pt x="5292" y="1895"/>
                </a:lnTo>
                <a:cubicBezTo>
                  <a:pt x="5290" y="1894"/>
                  <a:pt x="5288" y="1894"/>
                  <a:pt x="5287" y="1893"/>
                </a:cubicBezTo>
                <a:lnTo>
                  <a:pt x="5287" y="1893"/>
                </a:lnTo>
                <a:cubicBezTo>
                  <a:pt x="5288" y="1895"/>
                  <a:pt x="5290" y="1896"/>
                  <a:pt x="5290" y="1896"/>
                </a:cubicBezTo>
                <a:cubicBezTo>
                  <a:pt x="5291" y="1896"/>
                  <a:pt x="5291" y="1895"/>
                  <a:pt x="5292" y="1895"/>
                </a:cubicBezTo>
                <a:lnTo>
                  <a:pt x="5292" y="1895"/>
                </a:lnTo>
                <a:cubicBezTo>
                  <a:pt x="5348" y="1918"/>
                  <a:pt x="5405" y="2004"/>
                  <a:pt x="5443" y="2004"/>
                </a:cubicBezTo>
                <a:cubicBezTo>
                  <a:pt x="5451" y="2004"/>
                  <a:pt x="5459" y="1999"/>
                  <a:pt x="5465" y="1989"/>
                </a:cubicBezTo>
                <a:cubicBezTo>
                  <a:pt x="5489" y="2024"/>
                  <a:pt x="5477" y="2012"/>
                  <a:pt x="5477" y="2036"/>
                </a:cubicBezTo>
                <a:cubicBezTo>
                  <a:pt x="5480" y="2023"/>
                  <a:pt x="5485" y="2018"/>
                  <a:pt x="5491" y="2018"/>
                </a:cubicBezTo>
                <a:cubicBezTo>
                  <a:pt x="5512" y="2018"/>
                  <a:pt x="5549" y="2073"/>
                  <a:pt x="5568" y="2073"/>
                </a:cubicBezTo>
                <a:cubicBezTo>
                  <a:pt x="5570" y="2073"/>
                  <a:pt x="5571" y="2073"/>
                  <a:pt x="5573" y="2072"/>
                </a:cubicBezTo>
                <a:lnTo>
                  <a:pt x="5573" y="2048"/>
                </a:lnTo>
                <a:cubicBezTo>
                  <a:pt x="5597" y="2073"/>
                  <a:pt x="5616" y="2080"/>
                  <a:pt x="5633" y="2080"/>
                </a:cubicBezTo>
                <a:cubicBezTo>
                  <a:pt x="5661" y="2080"/>
                  <a:pt x="5682" y="2059"/>
                  <a:pt x="5714" y="2059"/>
                </a:cubicBezTo>
                <a:cubicBezTo>
                  <a:pt x="5718" y="2059"/>
                  <a:pt x="5723" y="2059"/>
                  <a:pt x="5727" y="2060"/>
                </a:cubicBezTo>
                <a:lnTo>
                  <a:pt x="5715" y="2048"/>
                </a:lnTo>
                <a:cubicBezTo>
                  <a:pt x="5715" y="2012"/>
                  <a:pt x="5715" y="2012"/>
                  <a:pt x="5727" y="2000"/>
                </a:cubicBezTo>
                <a:cubicBezTo>
                  <a:pt x="5727" y="2003"/>
                  <a:pt x="5728" y="2008"/>
                  <a:pt x="5729" y="2014"/>
                </a:cubicBezTo>
                <a:lnTo>
                  <a:pt x="5729" y="2014"/>
                </a:lnTo>
                <a:cubicBezTo>
                  <a:pt x="5729" y="2013"/>
                  <a:pt x="5728" y="2013"/>
                  <a:pt x="5727" y="2012"/>
                </a:cubicBezTo>
                <a:lnTo>
                  <a:pt x="5727" y="2012"/>
                </a:lnTo>
                <a:cubicBezTo>
                  <a:pt x="5727" y="2017"/>
                  <a:pt x="5729" y="2022"/>
                  <a:pt x="5733" y="2027"/>
                </a:cubicBezTo>
                <a:lnTo>
                  <a:pt x="5733" y="2027"/>
                </a:lnTo>
                <a:cubicBezTo>
                  <a:pt x="5731" y="2022"/>
                  <a:pt x="5730" y="2018"/>
                  <a:pt x="5729" y="2014"/>
                </a:cubicBezTo>
                <a:lnTo>
                  <a:pt x="5729" y="2014"/>
                </a:lnTo>
                <a:cubicBezTo>
                  <a:pt x="5753" y="2029"/>
                  <a:pt x="5778" y="2034"/>
                  <a:pt x="5803" y="2034"/>
                </a:cubicBezTo>
                <a:cubicBezTo>
                  <a:pt x="5841" y="2034"/>
                  <a:pt x="5881" y="2022"/>
                  <a:pt x="5924" y="2022"/>
                </a:cubicBezTo>
                <a:cubicBezTo>
                  <a:pt x="5934" y="2022"/>
                  <a:pt x="5944" y="2023"/>
                  <a:pt x="5954" y="2024"/>
                </a:cubicBezTo>
                <a:cubicBezTo>
                  <a:pt x="6025" y="1965"/>
                  <a:pt x="6144" y="1977"/>
                  <a:pt x="6215" y="1929"/>
                </a:cubicBezTo>
                <a:cubicBezTo>
                  <a:pt x="6204" y="1929"/>
                  <a:pt x="6180" y="1869"/>
                  <a:pt x="6204" y="1869"/>
                </a:cubicBezTo>
                <a:cubicBezTo>
                  <a:pt x="6225" y="1901"/>
                  <a:pt x="6236" y="1911"/>
                  <a:pt x="6244" y="1911"/>
                </a:cubicBezTo>
                <a:cubicBezTo>
                  <a:pt x="6257" y="1911"/>
                  <a:pt x="6258" y="1884"/>
                  <a:pt x="6271" y="1884"/>
                </a:cubicBezTo>
                <a:cubicBezTo>
                  <a:pt x="6277" y="1884"/>
                  <a:pt x="6286" y="1890"/>
                  <a:pt x="6299" y="1905"/>
                </a:cubicBezTo>
                <a:cubicBezTo>
                  <a:pt x="6335" y="1846"/>
                  <a:pt x="6418" y="1917"/>
                  <a:pt x="6430" y="1822"/>
                </a:cubicBezTo>
                <a:lnTo>
                  <a:pt x="6442" y="1846"/>
                </a:lnTo>
                <a:cubicBezTo>
                  <a:pt x="6444" y="1848"/>
                  <a:pt x="6446" y="1849"/>
                  <a:pt x="6446" y="1849"/>
                </a:cubicBezTo>
                <a:cubicBezTo>
                  <a:pt x="6450" y="1849"/>
                  <a:pt x="6444" y="1834"/>
                  <a:pt x="6454" y="1834"/>
                </a:cubicBezTo>
                <a:cubicBezTo>
                  <a:pt x="6456" y="1835"/>
                  <a:pt x="6459" y="1836"/>
                  <a:pt x="6461" y="1836"/>
                </a:cubicBezTo>
                <a:cubicBezTo>
                  <a:pt x="6478" y="1836"/>
                  <a:pt x="6488" y="1808"/>
                  <a:pt x="6497" y="1808"/>
                </a:cubicBezTo>
                <a:cubicBezTo>
                  <a:pt x="6499" y="1808"/>
                  <a:pt x="6500" y="1809"/>
                  <a:pt x="6501" y="1810"/>
                </a:cubicBezTo>
                <a:lnTo>
                  <a:pt x="6489" y="1774"/>
                </a:lnTo>
                <a:lnTo>
                  <a:pt x="6489" y="1774"/>
                </a:lnTo>
                <a:cubicBezTo>
                  <a:pt x="6489" y="1774"/>
                  <a:pt x="6495" y="1785"/>
                  <a:pt x="6498" y="1785"/>
                </a:cubicBezTo>
                <a:cubicBezTo>
                  <a:pt x="6500" y="1785"/>
                  <a:pt x="6501" y="1782"/>
                  <a:pt x="6501" y="1774"/>
                </a:cubicBezTo>
                <a:lnTo>
                  <a:pt x="6513" y="1798"/>
                </a:lnTo>
                <a:lnTo>
                  <a:pt x="6513" y="1762"/>
                </a:lnTo>
                <a:cubicBezTo>
                  <a:pt x="6521" y="1781"/>
                  <a:pt x="6526" y="1787"/>
                  <a:pt x="6530" y="1787"/>
                </a:cubicBezTo>
                <a:cubicBezTo>
                  <a:pt x="6537" y="1787"/>
                  <a:pt x="6542" y="1769"/>
                  <a:pt x="6551" y="1769"/>
                </a:cubicBezTo>
                <a:cubicBezTo>
                  <a:pt x="6554" y="1769"/>
                  <a:pt x="6557" y="1771"/>
                  <a:pt x="6561" y="1774"/>
                </a:cubicBezTo>
                <a:cubicBezTo>
                  <a:pt x="6571" y="1764"/>
                  <a:pt x="6582" y="1725"/>
                  <a:pt x="6601" y="1725"/>
                </a:cubicBezTo>
                <a:cubicBezTo>
                  <a:pt x="6603" y="1725"/>
                  <a:pt x="6606" y="1725"/>
                  <a:pt x="6608" y="1727"/>
                </a:cubicBezTo>
                <a:cubicBezTo>
                  <a:pt x="6620" y="1750"/>
                  <a:pt x="6644" y="1738"/>
                  <a:pt x="6668" y="1750"/>
                </a:cubicBezTo>
                <a:cubicBezTo>
                  <a:pt x="6692" y="1727"/>
                  <a:pt x="6739" y="1703"/>
                  <a:pt x="6775" y="1691"/>
                </a:cubicBezTo>
                <a:lnTo>
                  <a:pt x="6763" y="1655"/>
                </a:lnTo>
                <a:lnTo>
                  <a:pt x="6763" y="1643"/>
                </a:lnTo>
                <a:cubicBezTo>
                  <a:pt x="6775" y="1655"/>
                  <a:pt x="6775" y="1655"/>
                  <a:pt x="6775" y="1667"/>
                </a:cubicBezTo>
                <a:cubicBezTo>
                  <a:pt x="6781" y="1676"/>
                  <a:pt x="6785" y="1679"/>
                  <a:pt x="6787" y="1679"/>
                </a:cubicBezTo>
                <a:cubicBezTo>
                  <a:pt x="6792" y="1679"/>
                  <a:pt x="6793" y="1669"/>
                  <a:pt x="6796" y="1664"/>
                </a:cubicBezTo>
                <a:lnTo>
                  <a:pt x="6796" y="1664"/>
                </a:lnTo>
                <a:cubicBezTo>
                  <a:pt x="6797" y="1665"/>
                  <a:pt x="6798" y="1666"/>
                  <a:pt x="6799" y="1667"/>
                </a:cubicBezTo>
                <a:cubicBezTo>
                  <a:pt x="6799" y="1666"/>
                  <a:pt x="6799" y="1664"/>
                  <a:pt x="6798" y="1662"/>
                </a:cubicBezTo>
                <a:lnTo>
                  <a:pt x="6798" y="1662"/>
                </a:lnTo>
                <a:cubicBezTo>
                  <a:pt x="6798" y="1663"/>
                  <a:pt x="6797" y="1663"/>
                  <a:pt x="6796" y="1664"/>
                </a:cubicBezTo>
                <a:lnTo>
                  <a:pt x="6796" y="1664"/>
                </a:lnTo>
                <a:cubicBezTo>
                  <a:pt x="6778" y="1644"/>
                  <a:pt x="6776" y="1617"/>
                  <a:pt x="6783" y="1617"/>
                </a:cubicBezTo>
                <a:cubicBezTo>
                  <a:pt x="6784" y="1617"/>
                  <a:pt x="6785" y="1618"/>
                  <a:pt x="6787" y="1619"/>
                </a:cubicBezTo>
                <a:lnTo>
                  <a:pt x="6799" y="1631"/>
                </a:lnTo>
                <a:lnTo>
                  <a:pt x="6787" y="1608"/>
                </a:lnTo>
                <a:lnTo>
                  <a:pt x="6787" y="1608"/>
                </a:lnTo>
                <a:cubicBezTo>
                  <a:pt x="6811" y="1631"/>
                  <a:pt x="6823" y="1643"/>
                  <a:pt x="6835" y="1679"/>
                </a:cubicBezTo>
                <a:cubicBezTo>
                  <a:pt x="6858" y="1655"/>
                  <a:pt x="6858" y="1596"/>
                  <a:pt x="6906" y="1596"/>
                </a:cubicBezTo>
                <a:cubicBezTo>
                  <a:pt x="6909" y="1605"/>
                  <a:pt x="6912" y="1608"/>
                  <a:pt x="6914" y="1608"/>
                </a:cubicBezTo>
                <a:cubicBezTo>
                  <a:pt x="6917" y="1608"/>
                  <a:pt x="6919" y="1603"/>
                  <a:pt x="6923" y="1603"/>
                </a:cubicBezTo>
                <a:cubicBezTo>
                  <a:pt x="6927" y="1603"/>
                  <a:pt x="6933" y="1609"/>
                  <a:pt x="6942" y="1631"/>
                </a:cubicBezTo>
                <a:cubicBezTo>
                  <a:pt x="6954" y="1596"/>
                  <a:pt x="6918" y="1584"/>
                  <a:pt x="6906" y="1536"/>
                </a:cubicBezTo>
                <a:cubicBezTo>
                  <a:pt x="6914" y="1536"/>
                  <a:pt x="6911" y="1531"/>
                  <a:pt x="6912" y="1531"/>
                </a:cubicBezTo>
                <a:lnTo>
                  <a:pt x="6912" y="1531"/>
                </a:lnTo>
                <a:cubicBezTo>
                  <a:pt x="6913" y="1531"/>
                  <a:pt x="6914" y="1532"/>
                  <a:pt x="6918" y="1536"/>
                </a:cubicBezTo>
                <a:cubicBezTo>
                  <a:pt x="6930" y="1560"/>
                  <a:pt x="6942" y="1572"/>
                  <a:pt x="6942" y="1584"/>
                </a:cubicBezTo>
                <a:lnTo>
                  <a:pt x="6954" y="1572"/>
                </a:lnTo>
                <a:cubicBezTo>
                  <a:pt x="6954" y="1572"/>
                  <a:pt x="6954" y="1584"/>
                  <a:pt x="6954" y="1584"/>
                </a:cubicBezTo>
                <a:cubicBezTo>
                  <a:pt x="6960" y="1572"/>
                  <a:pt x="6969" y="1569"/>
                  <a:pt x="6977" y="1569"/>
                </a:cubicBezTo>
                <a:cubicBezTo>
                  <a:pt x="6986" y="1569"/>
                  <a:pt x="6995" y="1572"/>
                  <a:pt x="7001" y="1572"/>
                </a:cubicBezTo>
                <a:cubicBezTo>
                  <a:pt x="6942" y="1655"/>
                  <a:pt x="6894" y="1691"/>
                  <a:pt x="6811" y="1798"/>
                </a:cubicBezTo>
                <a:cubicBezTo>
                  <a:pt x="6827" y="1766"/>
                  <a:pt x="6823" y="1755"/>
                  <a:pt x="6810" y="1755"/>
                </a:cubicBezTo>
                <a:cubicBezTo>
                  <a:pt x="6788" y="1755"/>
                  <a:pt x="6740" y="1786"/>
                  <a:pt x="6729" y="1786"/>
                </a:cubicBezTo>
                <a:cubicBezTo>
                  <a:pt x="6723" y="1786"/>
                  <a:pt x="6727" y="1777"/>
                  <a:pt x="6751" y="1750"/>
                </a:cubicBezTo>
                <a:lnTo>
                  <a:pt x="6751" y="1750"/>
                </a:lnTo>
                <a:cubicBezTo>
                  <a:pt x="6680" y="1786"/>
                  <a:pt x="6692" y="1834"/>
                  <a:pt x="6656" y="1881"/>
                </a:cubicBezTo>
                <a:cubicBezTo>
                  <a:pt x="6646" y="1889"/>
                  <a:pt x="6637" y="1892"/>
                  <a:pt x="6630" y="1892"/>
                </a:cubicBezTo>
                <a:cubicBezTo>
                  <a:pt x="6605" y="1892"/>
                  <a:pt x="6595" y="1857"/>
                  <a:pt x="6611" y="1817"/>
                </a:cubicBezTo>
                <a:lnTo>
                  <a:pt x="6611" y="1817"/>
                </a:lnTo>
                <a:lnTo>
                  <a:pt x="6585" y="1869"/>
                </a:lnTo>
                <a:lnTo>
                  <a:pt x="6573" y="1858"/>
                </a:lnTo>
                <a:lnTo>
                  <a:pt x="6549" y="1929"/>
                </a:lnTo>
                <a:cubicBezTo>
                  <a:pt x="6533" y="1938"/>
                  <a:pt x="6524" y="1941"/>
                  <a:pt x="6517" y="1941"/>
                </a:cubicBezTo>
                <a:cubicBezTo>
                  <a:pt x="6505" y="1941"/>
                  <a:pt x="6500" y="1933"/>
                  <a:pt x="6490" y="1933"/>
                </a:cubicBezTo>
                <a:cubicBezTo>
                  <a:pt x="6483" y="1933"/>
                  <a:pt x="6472" y="1938"/>
                  <a:pt x="6454" y="1953"/>
                </a:cubicBezTo>
                <a:lnTo>
                  <a:pt x="6477" y="1989"/>
                </a:lnTo>
                <a:lnTo>
                  <a:pt x="6418" y="2012"/>
                </a:lnTo>
                <a:cubicBezTo>
                  <a:pt x="6454" y="2012"/>
                  <a:pt x="6430" y="2048"/>
                  <a:pt x="6394" y="2084"/>
                </a:cubicBezTo>
                <a:lnTo>
                  <a:pt x="6382" y="2072"/>
                </a:lnTo>
                <a:lnTo>
                  <a:pt x="6346" y="2131"/>
                </a:lnTo>
                <a:cubicBezTo>
                  <a:pt x="6353" y="2116"/>
                  <a:pt x="6352" y="2111"/>
                  <a:pt x="6349" y="2111"/>
                </a:cubicBezTo>
                <a:cubicBezTo>
                  <a:pt x="6341" y="2111"/>
                  <a:pt x="6319" y="2133"/>
                  <a:pt x="6307" y="2133"/>
                </a:cubicBezTo>
                <a:cubicBezTo>
                  <a:pt x="6302" y="2133"/>
                  <a:pt x="6299" y="2130"/>
                  <a:pt x="6299" y="2119"/>
                </a:cubicBezTo>
                <a:cubicBezTo>
                  <a:pt x="6263" y="2155"/>
                  <a:pt x="6263" y="2167"/>
                  <a:pt x="6204" y="2239"/>
                </a:cubicBezTo>
                <a:lnTo>
                  <a:pt x="6239" y="2250"/>
                </a:lnTo>
                <a:cubicBezTo>
                  <a:pt x="6218" y="2283"/>
                  <a:pt x="6206" y="2292"/>
                  <a:pt x="6198" y="2292"/>
                </a:cubicBezTo>
                <a:cubicBezTo>
                  <a:pt x="6186" y="2292"/>
                  <a:pt x="6183" y="2271"/>
                  <a:pt x="6169" y="2271"/>
                </a:cubicBezTo>
                <a:cubicBezTo>
                  <a:pt x="6161" y="2271"/>
                  <a:pt x="6150" y="2277"/>
                  <a:pt x="6132" y="2298"/>
                </a:cubicBezTo>
                <a:lnTo>
                  <a:pt x="6156" y="2310"/>
                </a:lnTo>
                <a:cubicBezTo>
                  <a:pt x="6025" y="2393"/>
                  <a:pt x="6013" y="2524"/>
                  <a:pt x="5918" y="2584"/>
                </a:cubicBezTo>
                <a:cubicBezTo>
                  <a:pt x="5946" y="2538"/>
                  <a:pt x="5930" y="2520"/>
                  <a:pt x="5922" y="2520"/>
                </a:cubicBezTo>
                <a:cubicBezTo>
                  <a:pt x="5920" y="2520"/>
                  <a:pt x="5918" y="2522"/>
                  <a:pt x="5918" y="2524"/>
                </a:cubicBezTo>
                <a:cubicBezTo>
                  <a:pt x="5870" y="2608"/>
                  <a:pt x="5775" y="2715"/>
                  <a:pt x="5739" y="2822"/>
                </a:cubicBezTo>
                <a:cubicBezTo>
                  <a:pt x="5724" y="2822"/>
                  <a:pt x="5712" y="2821"/>
                  <a:pt x="5702" y="2821"/>
                </a:cubicBezTo>
                <a:cubicBezTo>
                  <a:pt x="5669" y="2821"/>
                  <a:pt x="5647" y="2828"/>
                  <a:pt x="5584" y="2881"/>
                </a:cubicBezTo>
                <a:cubicBezTo>
                  <a:pt x="5549" y="2941"/>
                  <a:pt x="5549" y="2953"/>
                  <a:pt x="5549" y="2989"/>
                </a:cubicBezTo>
                <a:cubicBezTo>
                  <a:pt x="5503" y="3034"/>
                  <a:pt x="5447" y="3144"/>
                  <a:pt x="5411" y="3144"/>
                </a:cubicBezTo>
                <a:cubicBezTo>
                  <a:pt x="5409" y="3144"/>
                  <a:pt x="5408" y="3144"/>
                  <a:pt x="5406" y="3143"/>
                </a:cubicBezTo>
                <a:lnTo>
                  <a:pt x="5406" y="3143"/>
                </a:lnTo>
                <a:cubicBezTo>
                  <a:pt x="5430" y="3167"/>
                  <a:pt x="5370" y="3191"/>
                  <a:pt x="5370" y="3239"/>
                </a:cubicBezTo>
                <a:lnTo>
                  <a:pt x="5346" y="3227"/>
                </a:lnTo>
                <a:lnTo>
                  <a:pt x="5382" y="3251"/>
                </a:lnTo>
                <a:cubicBezTo>
                  <a:pt x="5251" y="3310"/>
                  <a:pt x="5299" y="3441"/>
                  <a:pt x="5180" y="3513"/>
                </a:cubicBezTo>
                <a:lnTo>
                  <a:pt x="5180" y="3489"/>
                </a:lnTo>
                <a:lnTo>
                  <a:pt x="5156" y="3536"/>
                </a:lnTo>
                <a:cubicBezTo>
                  <a:pt x="5144" y="3536"/>
                  <a:pt x="5144" y="3513"/>
                  <a:pt x="5132" y="3501"/>
                </a:cubicBezTo>
                <a:lnTo>
                  <a:pt x="5001" y="3715"/>
                </a:lnTo>
                <a:lnTo>
                  <a:pt x="5049" y="3679"/>
                </a:lnTo>
                <a:lnTo>
                  <a:pt x="5049" y="3679"/>
                </a:lnTo>
                <a:cubicBezTo>
                  <a:pt x="5025" y="3727"/>
                  <a:pt x="5025" y="3774"/>
                  <a:pt x="4977" y="3810"/>
                </a:cubicBezTo>
                <a:cubicBezTo>
                  <a:pt x="4980" y="3785"/>
                  <a:pt x="4979" y="3776"/>
                  <a:pt x="4975" y="3776"/>
                </a:cubicBezTo>
                <a:cubicBezTo>
                  <a:pt x="4963" y="3776"/>
                  <a:pt x="4921" y="3882"/>
                  <a:pt x="4894" y="3882"/>
                </a:cubicBezTo>
                <a:lnTo>
                  <a:pt x="4906" y="3822"/>
                </a:lnTo>
                <a:lnTo>
                  <a:pt x="4906" y="3822"/>
                </a:lnTo>
                <a:cubicBezTo>
                  <a:pt x="4882" y="3894"/>
                  <a:pt x="4882" y="3894"/>
                  <a:pt x="4906" y="3905"/>
                </a:cubicBezTo>
                <a:cubicBezTo>
                  <a:pt x="4870" y="3989"/>
                  <a:pt x="4822" y="3929"/>
                  <a:pt x="4811" y="4024"/>
                </a:cubicBezTo>
                <a:lnTo>
                  <a:pt x="4846" y="3965"/>
                </a:lnTo>
                <a:cubicBezTo>
                  <a:pt x="4870" y="3965"/>
                  <a:pt x="4870" y="4013"/>
                  <a:pt x="4846" y="4048"/>
                </a:cubicBezTo>
                <a:cubicBezTo>
                  <a:pt x="4838" y="4048"/>
                  <a:pt x="4825" y="4059"/>
                  <a:pt x="4821" y="4059"/>
                </a:cubicBezTo>
                <a:cubicBezTo>
                  <a:pt x="4819" y="4059"/>
                  <a:pt x="4819" y="4058"/>
                  <a:pt x="4820" y="4055"/>
                </a:cubicBezTo>
                <a:lnTo>
                  <a:pt x="4820" y="4055"/>
                </a:lnTo>
                <a:cubicBezTo>
                  <a:pt x="4793" y="4115"/>
                  <a:pt x="4727" y="4204"/>
                  <a:pt x="4727" y="4239"/>
                </a:cubicBezTo>
                <a:cubicBezTo>
                  <a:pt x="4716" y="4246"/>
                  <a:pt x="4707" y="4249"/>
                  <a:pt x="4700" y="4249"/>
                </a:cubicBezTo>
                <a:cubicBezTo>
                  <a:pt x="4685" y="4249"/>
                  <a:pt x="4680" y="4235"/>
                  <a:pt x="4680" y="4227"/>
                </a:cubicBezTo>
                <a:cubicBezTo>
                  <a:pt x="4632" y="4370"/>
                  <a:pt x="4644" y="4286"/>
                  <a:pt x="4596" y="4441"/>
                </a:cubicBezTo>
                <a:lnTo>
                  <a:pt x="4584" y="4429"/>
                </a:lnTo>
                <a:lnTo>
                  <a:pt x="4584" y="4489"/>
                </a:lnTo>
                <a:lnTo>
                  <a:pt x="4513" y="4536"/>
                </a:lnTo>
                <a:lnTo>
                  <a:pt x="4513" y="4536"/>
                </a:lnTo>
                <a:lnTo>
                  <a:pt x="4549" y="4525"/>
                </a:lnTo>
                <a:lnTo>
                  <a:pt x="4549" y="4525"/>
                </a:lnTo>
                <a:cubicBezTo>
                  <a:pt x="4525" y="4572"/>
                  <a:pt x="4525" y="4608"/>
                  <a:pt x="4489" y="4656"/>
                </a:cubicBezTo>
                <a:lnTo>
                  <a:pt x="4477" y="4620"/>
                </a:lnTo>
                <a:cubicBezTo>
                  <a:pt x="4418" y="4763"/>
                  <a:pt x="4346" y="4751"/>
                  <a:pt x="4334" y="4906"/>
                </a:cubicBezTo>
                <a:cubicBezTo>
                  <a:pt x="4322" y="4906"/>
                  <a:pt x="4322" y="4882"/>
                  <a:pt x="4322" y="4870"/>
                </a:cubicBezTo>
                <a:cubicBezTo>
                  <a:pt x="4322" y="5013"/>
                  <a:pt x="4239" y="4941"/>
                  <a:pt x="4239" y="5084"/>
                </a:cubicBezTo>
                <a:cubicBezTo>
                  <a:pt x="4239" y="5080"/>
                  <a:pt x="4238" y="5079"/>
                  <a:pt x="4236" y="5079"/>
                </a:cubicBezTo>
                <a:cubicBezTo>
                  <a:pt x="4231" y="5079"/>
                  <a:pt x="4223" y="5084"/>
                  <a:pt x="4215" y="5084"/>
                </a:cubicBezTo>
                <a:lnTo>
                  <a:pt x="4215" y="5144"/>
                </a:lnTo>
                <a:lnTo>
                  <a:pt x="4180" y="5120"/>
                </a:lnTo>
                <a:lnTo>
                  <a:pt x="4215" y="5191"/>
                </a:lnTo>
                <a:lnTo>
                  <a:pt x="4156" y="5215"/>
                </a:lnTo>
                <a:lnTo>
                  <a:pt x="4168" y="5239"/>
                </a:lnTo>
                <a:cubicBezTo>
                  <a:pt x="4072" y="5275"/>
                  <a:pt x="4096" y="5382"/>
                  <a:pt x="4025" y="5441"/>
                </a:cubicBezTo>
                <a:lnTo>
                  <a:pt x="4072" y="5441"/>
                </a:lnTo>
                <a:cubicBezTo>
                  <a:pt x="4072" y="5489"/>
                  <a:pt x="4072" y="5537"/>
                  <a:pt x="4060" y="5584"/>
                </a:cubicBezTo>
                <a:cubicBezTo>
                  <a:pt x="3989" y="5584"/>
                  <a:pt x="3929" y="5584"/>
                  <a:pt x="3870" y="5596"/>
                </a:cubicBezTo>
                <a:cubicBezTo>
                  <a:pt x="3828" y="5619"/>
                  <a:pt x="3798" y="5627"/>
                  <a:pt x="3775" y="5627"/>
                </a:cubicBezTo>
                <a:cubicBezTo>
                  <a:pt x="3722" y="5627"/>
                  <a:pt x="3706" y="5584"/>
                  <a:pt x="3654" y="5584"/>
                </a:cubicBezTo>
                <a:cubicBezTo>
                  <a:pt x="3634" y="5584"/>
                  <a:pt x="3608" y="5590"/>
                  <a:pt x="3572" y="5608"/>
                </a:cubicBezTo>
                <a:cubicBezTo>
                  <a:pt x="3584" y="5596"/>
                  <a:pt x="3584" y="5584"/>
                  <a:pt x="3596" y="5572"/>
                </a:cubicBezTo>
                <a:lnTo>
                  <a:pt x="3596" y="5572"/>
                </a:lnTo>
                <a:cubicBezTo>
                  <a:pt x="3406" y="5632"/>
                  <a:pt x="3310" y="5656"/>
                  <a:pt x="3132" y="5751"/>
                </a:cubicBezTo>
                <a:cubicBezTo>
                  <a:pt x="3132" y="5728"/>
                  <a:pt x="3123" y="5720"/>
                  <a:pt x="3110" y="5720"/>
                </a:cubicBezTo>
                <a:cubicBezTo>
                  <a:pt x="3084" y="5720"/>
                  <a:pt x="3042" y="5751"/>
                  <a:pt x="3023" y="5751"/>
                </a:cubicBezTo>
                <a:cubicBezTo>
                  <a:pt x="3016" y="5751"/>
                  <a:pt x="3013" y="5747"/>
                  <a:pt x="3013" y="5739"/>
                </a:cubicBezTo>
                <a:lnTo>
                  <a:pt x="3013" y="5775"/>
                </a:lnTo>
                <a:cubicBezTo>
                  <a:pt x="3002" y="5772"/>
                  <a:pt x="2988" y="5771"/>
                  <a:pt x="2973" y="5771"/>
                </a:cubicBezTo>
                <a:cubicBezTo>
                  <a:pt x="2947" y="5771"/>
                  <a:pt x="2917" y="5774"/>
                  <a:pt x="2896" y="5774"/>
                </a:cubicBezTo>
                <a:cubicBezTo>
                  <a:pt x="2877" y="5774"/>
                  <a:pt x="2865" y="5772"/>
                  <a:pt x="2870" y="5763"/>
                </a:cubicBezTo>
                <a:lnTo>
                  <a:pt x="2870" y="5763"/>
                </a:lnTo>
                <a:lnTo>
                  <a:pt x="2798" y="5822"/>
                </a:lnTo>
                <a:lnTo>
                  <a:pt x="2775" y="5787"/>
                </a:lnTo>
                <a:cubicBezTo>
                  <a:pt x="2684" y="5817"/>
                  <a:pt x="2515" y="5916"/>
                  <a:pt x="2416" y="5916"/>
                </a:cubicBezTo>
                <a:cubicBezTo>
                  <a:pt x="2398" y="5916"/>
                  <a:pt x="2382" y="5913"/>
                  <a:pt x="2370" y="5906"/>
                </a:cubicBezTo>
                <a:cubicBezTo>
                  <a:pt x="2251" y="5989"/>
                  <a:pt x="2108" y="6096"/>
                  <a:pt x="1929" y="6180"/>
                </a:cubicBezTo>
                <a:cubicBezTo>
                  <a:pt x="1786" y="6299"/>
                  <a:pt x="1608" y="6406"/>
                  <a:pt x="1477" y="6525"/>
                </a:cubicBezTo>
                <a:cubicBezTo>
                  <a:pt x="1453" y="6572"/>
                  <a:pt x="1382" y="6644"/>
                  <a:pt x="1322" y="6703"/>
                </a:cubicBezTo>
                <a:lnTo>
                  <a:pt x="1239" y="6727"/>
                </a:lnTo>
                <a:cubicBezTo>
                  <a:pt x="1179" y="6799"/>
                  <a:pt x="1167" y="6906"/>
                  <a:pt x="1096" y="6942"/>
                </a:cubicBezTo>
                <a:cubicBezTo>
                  <a:pt x="1096" y="6942"/>
                  <a:pt x="1096" y="6930"/>
                  <a:pt x="1096" y="6930"/>
                </a:cubicBezTo>
                <a:cubicBezTo>
                  <a:pt x="1048" y="7001"/>
                  <a:pt x="977" y="7037"/>
                  <a:pt x="965" y="7120"/>
                </a:cubicBezTo>
                <a:cubicBezTo>
                  <a:pt x="918" y="7177"/>
                  <a:pt x="870" y="7226"/>
                  <a:pt x="841" y="7226"/>
                </a:cubicBezTo>
                <a:cubicBezTo>
                  <a:pt x="836" y="7226"/>
                  <a:pt x="832" y="7225"/>
                  <a:pt x="828" y="7222"/>
                </a:cubicBezTo>
                <a:lnTo>
                  <a:pt x="828" y="7222"/>
                </a:lnTo>
                <a:cubicBezTo>
                  <a:pt x="853" y="7263"/>
                  <a:pt x="715" y="7358"/>
                  <a:pt x="715" y="7358"/>
                </a:cubicBezTo>
                <a:cubicBezTo>
                  <a:pt x="715" y="7358"/>
                  <a:pt x="667" y="7418"/>
                  <a:pt x="596" y="7525"/>
                </a:cubicBezTo>
                <a:cubicBezTo>
                  <a:pt x="524" y="7644"/>
                  <a:pt x="417" y="7799"/>
                  <a:pt x="334" y="8025"/>
                </a:cubicBezTo>
                <a:cubicBezTo>
                  <a:pt x="143" y="8454"/>
                  <a:pt x="0" y="9085"/>
                  <a:pt x="24" y="9739"/>
                </a:cubicBezTo>
                <a:cubicBezTo>
                  <a:pt x="36" y="10382"/>
                  <a:pt x="191" y="11049"/>
                  <a:pt x="429" y="11573"/>
                </a:cubicBezTo>
                <a:cubicBezTo>
                  <a:pt x="655" y="12109"/>
                  <a:pt x="953" y="12502"/>
                  <a:pt x="1179" y="12680"/>
                </a:cubicBezTo>
                <a:cubicBezTo>
                  <a:pt x="1214" y="12689"/>
                  <a:pt x="1260" y="12722"/>
                  <a:pt x="1288" y="12722"/>
                </a:cubicBezTo>
                <a:cubicBezTo>
                  <a:pt x="1299" y="12722"/>
                  <a:pt x="1307" y="12717"/>
                  <a:pt x="1310" y="12704"/>
                </a:cubicBezTo>
                <a:cubicBezTo>
                  <a:pt x="1364" y="12758"/>
                  <a:pt x="1339" y="12813"/>
                  <a:pt x="1362" y="12813"/>
                </a:cubicBezTo>
                <a:cubicBezTo>
                  <a:pt x="1364" y="12813"/>
                  <a:pt x="1367" y="12812"/>
                  <a:pt x="1370" y="12811"/>
                </a:cubicBezTo>
                <a:cubicBezTo>
                  <a:pt x="1335" y="12718"/>
                  <a:pt x="1448" y="12785"/>
                  <a:pt x="1442" y="12687"/>
                </a:cubicBezTo>
                <a:lnTo>
                  <a:pt x="1442" y="12687"/>
                </a:lnTo>
                <a:cubicBezTo>
                  <a:pt x="1445" y="12693"/>
                  <a:pt x="1453" y="12701"/>
                  <a:pt x="1461" y="12707"/>
                </a:cubicBezTo>
                <a:lnTo>
                  <a:pt x="1461" y="12707"/>
                </a:lnTo>
                <a:lnTo>
                  <a:pt x="1441" y="12680"/>
                </a:lnTo>
                <a:lnTo>
                  <a:pt x="1441" y="12680"/>
                </a:lnTo>
                <a:cubicBezTo>
                  <a:pt x="1441" y="12682"/>
                  <a:pt x="1441" y="12685"/>
                  <a:pt x="1442" y="12687"/>
                </a:cubicBezTo>
                <a:lnTo>
                  <a:pt x="1442" y="12687"/>
                </a:lnTo>
                <a:cubicBezTo>
                  <a:pt x="1438" y="12681"/>
                  <a:pt x="1438" y="12676"/>
                  <a:pt x="1444" y="12672"/>
                </a:cubicBezTo>
                <a:lnTo>
                  <a:pt x="1444" y="12672"/>
                </a:lnTo>
                <a:lnTo>
                  <a:pt x="1393" y="12692"/>
                </a:lnTo>
                <a:cubicBezTo>
                  <a:pt x="1370" y="12645"/>
                  <a:pt x="1370" y="12609"/>
                  <a:pt x="1370" y="12585"/>
                </a:cubicBezTo>
                <a:cubicBezTo>
                  <a:pt x="1322" y="12549"/>
                  <a:pt x="1239" y="12573"/>
                  <a:pt x="1203" y="12454"/>
                </a:cubicBezTo>
                <a:lnTo>
                  <a:pt x="1203" y="12454"/>
                </a:lnTo>
                <a:lnTo>
                  <a:pt x="1227" y="12478"/>
                </a:lnTo>
                <a:cubicBezTo>
                  <a:pt x="1179" y="12406"/>
                  <a:pt x="1227" y="12406"/>
                  <a:pt x="1227" y="12395"/>
                </a:cubicBezTo>
                <a:lnTo>
                  <a:pt x="1239" y="12406"/>
                </a:lnTo>
                <a:lnTo>
                  <a:pt x="1227" y="12323"/>
                </a:lnTo>
                <a:lnTo>
                  <a:pt x="1227" y="12323"/>
                </a:lnTo>
                <a:cubicBezTo>
                  <a:pt x="1230" y="12339"/>
                  <a:pt x="1239" y="12354"/>
                  <a:pt x="1249" y="12368"/>
                </a:cubicBezTo>
                <a:lnTo>
                  <a:pt x="1249" y="12368"/>
                </a:lnTo>
                <a:cubicBezTo>
                  <a:pt x="1228" y="12323"/>
                  <a:pt x="1263" y="12323"/>
                  <a:pt x="1274" y="12311"/>
                </a:cubicBezTo>
                <a:lnTo>
                  <a:pt x="1227" y="12240"/>
                </a:lnTo>
                <a:cubicBezTo>
                  <a:pt x="1229" y="12239"/>
                  <a:pt x="1231" y="12238"/>
                  <a:pt x="1233" y="12238"/>
                </a:cubicBezTo>
                <a:cubicBezTo>
                  <a:pt x="1246" y="12238"/>
                  <a:pt x="1255" y="12259"/>
                  <a:pt x="1259" y="12259"/>
                </a:cubicBezTo>
                <a:cubicBezTo>
                  <a:pt x="1261" y="12259"/>
                  <a:pt x="1262" y="12254"/>
                  <a:pt x="1262" y="12240"/>
                </a:cubicBezTo>
                <a:lnTo>
                  <a:pt x="1179" y="12156"/>
                </a:lnTo>
                <a:cubicBezTo>
                  <a:pt x="1239" y="12097"/>
                  <a:pt x="1096" y="12061"/>
                  <a:pt x="1132" y="11978"/>
                </a:cubicBezTo>
                <a:lnTo>
                  <a:pt x="1132" y="11978"/>
                </a:lnTo>
                <a:cubicBezTo>
                  <a:pt x="1146" y="11999"/>
                  <a:pt x="1153" y="12007"/>
                  <a:pt x="1156" y="12007"/>
                </a:cubicBezTo>
                <a:cubicBezTo>
                  <a:pt x="1164" y="12007"/>
                  <a:pt x="1154" y="11966"/>
                  <a:pt x="1179" y="11966"/>
                </a:cubicBezTo>
                <a:cubicBezTo>
                  <a:pt x="1179" y="11966"/>
                  <a:pt x="1155" y="11918"/>
                  <a:pt x="1132" y="11871"/>
                </a:cubicBezTo>
                <a:cubicBezTo>
                  <a:pt x="1108" y="11835"/>
                  <a:pt x="1084" y="11787"/>
                  <a:pt x="1084" y="11787"/>
                </a:cubicBezTo>
                <a:cubicBezTo>
                  <a:pt x="1084" y="11783"/>
                  <a:pt x="1085" y="11782"/>
                  <a:pt x="1088" y="11782"/>
                </a:cubicBezTo>
                <a:cubicBezTo>
                  <a:pt x="1093" y="11782"/>
                  <a:pt x="1102" y="11790"/>
                  <a:pt x="1108" y="11797"/>
                </a:cubicBezTo>
                <a:lnTo>
                  <a:pt x="1108" y="11797"/>
                </a:lnTo>
                <a:cubicBezTo>
                  <a:pt x="1118" y="11752"/>
                  <a:pt x="1072" y="11751"/>
                  <a:pt x="1060" y="11728"/>
                </a:cubicBezTo>
                <a:cubicBezTo>
                  <a:pt x="1072" y="11704"/>
                  <a:pt x="1001" y="11597"/>
                  <a:pt x="1048" y="11573"/>
                </a:cubicBezTo>
                <a:cubicBezTo>
                  <a:pt x="1024" y="11442"/>
                  <a:pt x="977" y="11549"/>
                  <a:pt x="953" y="11418"/>
                </a:cubicBezTo>
                <a:cubicBezTo>
                  <a:pt x="955" y="11416"/>
                  <a:pt x="957" y="11415"/>
                  <a:pt x="959" y="11415"/>
                </a:cubicBezTo>
                <a:cubicBezTo>
                  <a:pt x="974" y="11415"/>
                  <a:pt x="984" y="11465"/>
                  <a:pt x="992" y="11465"/>
                </a:cubicBezTo>
                <a:cubicBezTo>
                  <a:pt x="995" y="11465"/>
                  <a:pt x="998" y="11459"/>
                  <a:pt x="1001" y="11442"/>
                </a:cubicBezTo>
                <a:lnTo>
                  <a:pt x="953" y="11323"/>
                </a:lnTo>
                <a:lnTo>
                  <a:pt x="953" y="11323"/>
                </a:lnTo>
                <a:cubicBezTo>
                  <a:pt x="965" y="11335"/>
                  <a:pt x="1001" y="11335"/>
                  <a:pt x="1012" y="11383"/>
                </a:cubicBezTo>
                <a:cubicBezTo>
                  <a:pt x="929" y="11037"/>
                  <a:pt x="1036" y="10823"/>
                  <a:pt x="929" y="10525"/>
                </a:cubicBezTo>
                <a:cubicBezTo>
                  <a:pt x="935" y="10514"/>
                  <a:pt x="939" y="10509"/>
                  <a:pt x="943" y="10509"/>
                </a:cubicBezTo>
                <a:cubicBezTo>
                  <a:pt x="955" y="10509"/>
                  <a:pt x="961" y="10555"/>
                  <a:pt x="989" y="10573"/>
                </a:cubicBezTo>
                <a:cubicBezTo>
                  <a:pt x="893" y="10371"/>
                  <a:pt x="1001" y="10251"/>
                  <a:pt x="977" y="10073"/>
                </a:cubicBezTo>
                <a:lnTo>
                  <a:pt x="953" y="10073"/>
                </a:lnTo>
                <a:cubicBezTo>
                  <a:pt x="1001" y="9799"/>
                  <a:pt x="953" y="9501"/>
                  <a:pt x="1012" y="9216"/>
                </a:cubicBezTo>
                <a:lnTo>
                  <a:pt x="1012" y="9216"/>
                </a:lnTo>
                <a:lnTo>
                  <a:pt x="989" y="9251"/>
                </a:lnTo>
                <a:cubicBezTo>
                  <a:pt x="977" y="9204"/>
                  <a:pt x="977" y="9144"/>
                  <a:pt x="965" y="9097"/>
                </a:cubicBezTo>
                <a:cubicBezTo>
                  <a:pt x="968" y="9095"/>
                  <a:pt x="971" y="9094"/>
                  <a:pt x="974" y="9094"/>
                </a:cubicBezTo>
                <a:cubicBezTo>
                  <a:pt x="984" y="9094"/>
                  <a:pt x="995" y="9100"/>
                  <a:pt x="1004" y="9100"/>
                </a:cubicBezTo>
                <a:cubicBezTo>
                  <a:pt x="1015" y="9100"/>
                  <a:pt x="1024" y="9091"/>
                  <a:pt x="1024" y="9049"/>
                </a:cubicBezTo>
                <a:lnTo>
                  <a:pt x="1024" y="9049"/>
                </a:lnTo>
                <a:cubicBezTo>
                  <a:pt x="1014" y="9059"/>
                  <a:pt x="1004" y="9087"/>
                  <a:pt x="994" y="9087"/>
                </a:cubicBezTo>
                <a:cubicBezTo>
                  <a:pt x="992" y="9087"/>
                  <a:pt x="990" y="9086"/>
                  <a:pt x="989" y="9085"/>
                </a:cubicBezTo>
                <a:cubicBezTo>
                  <a:pt x="1084" y="8847"/>
                  <a:pt x="1191" y="8358"/>
                  <a:pt x="1429" y="8049"/>
                </a:cubicBezTo>
                <a:cubicBezTo>
                  <a:pt x="1679" y="7561"/>
                  <a:pt x="2132" y="7192"/>
                  <a:pt x="2572" y="6930"/>
                </a:cubicBezTo>
                <a:lnTo>
                  <a:pt x="2572" y="6930"/>
                </a:lnTo>
                <a:cubicBezTo>
                  <a:pt x="2558" y="6937"/>
                  <a:pt x="2547" y="6939"/>
                  <a:pt x="2539" y="6939"/>
                </a:cubicBezTo>
                <a:cubicBezTo>
                  <a:pt x="2503" y="6939"/>
                  <a:pt x="2512" y="6889"/>
                  <a:pt x="2560" y="6870"/>
                </a:cubicBezTo>
                <a:cubicBezTo>
                  <a:pt x="2578" y="6875"/>
                  <a:pt x="2595" y="6876"/>
                  <a:pt x="2610" y="6876"/>
                </a:cubicBezTo>
                <a:cubicBezTo>
                  <a:pt x="2678" y="6876"/>
                  <a:pt x="2726" y="6840"/>
                  <a:pt x="2775" y="6811"/>
                </a:cubicBezTo>
                <a:cubicBezTo>
                  <a:pt x="2834" y="6775"/>
                  <a:pt x="2894" y="6739"/>
                  <a:pt x="2989" y="6739"/>
                </a:cubicBezTo>
                <a:cubicBezTo>
                  <a:pt x="3120" y="6668"/>
                  <a:pt x="3263" y="6656"/>
                  <a:pt x="3394" y="6620"/>
                </a:cubicBezTo>
                <a:cubicBezTo>
                  <a:pt x="3525" y="6620"/>
                  <a:pt x="3644" y="6584"/>
                  <a:pt x="3775" y="6537"/>
                </a:cubicBezTo>
                <a:lnTo>
                  <a:pt x="3775" y="6537"/>
                </a:lnTo>
                <a:cubicBezTo>
                  <a:pt x="3763" y="6644"/>
                  <a:pt x="3751" y="6763"/>
                  <a:pt x="3727" y="6822"/>
                </a:cubicBezTo>
                <a:cubicBezTo>
                  <a:pt x="3735" y="6822"/>
                  <a:pt x="3738" y="6828"/>
                  <a:pt x="3742" y="6828"/>
                </a:cubicBezTo>
                <a:cubicBezTo>
                  <a:pt x="3744" y="6828"/>
                  <a:pt x="3747" y="6826"/>
                  <a:pt x="3751" y="6822"/>
                </a:cubicBezTo>
                <a:lnTo>
                  <a:pt x="3751" y="6822"/>
                </a:lnTo>
                <a:cubicBezTo>
                  <a:pt x="3751" y="6918"/>
                  <a:pt x="3727" y="7037"/>
                  <a:pt x="3727" y="7132"/>
                </a:cubicBezTo>
                <a:cubicBezTo>
                  <a:pt x="3703" y="7120"/>
                  <a:pt x="3703" y="7096"/>
                  <a:pt x="3703" y="7072"/>
                </a:cubicBezTo>
                <a:cubicBezTo>
                  <a:pt x="3703" y="7108"/>
                  <a:pt x="3691" y="7156"/>
                  <a:pt x="3703" y="7192"/>
                </a:cubicBezTo>
                <a:lnTo>
                  <a:pt x="3668" y="7156"/>
                </a:lnTo>
                <a:lnTo>
                  <a:pt x="3668" y="7156"/>
                </a:lnTo>
                <a:cubicBezTo>
                  <a:pt x="3668" y="7227"/>
                  <a:pt x="3691" y="7370"/>
                  <a:pt x="3644" y="7394"/>
                </a:cubicBezTo>
                <a:cubicBezTo>
                  <a:pt x="3651" y="7391"/>
                  <a:pt x="3658" y="7388"/>
                  <a:pt x="3664" y="7388"/>
                </a:cubicBezTo>
                <a:cubicBezTo>
                  <a:pt x="3679" y="7388"/>
                  <a:pt x="3691" y="7403"/>
                  <a:pt x="3691" y="7453"/>
                </a:cubicBezTo>
                <a:cubicBezTo>
                  <a:pt x="3620" y="7489"/>
                  <a:pt x="3727" y="7632"/>
                  <a:pt x="3703" y="7727"/>
                </a:cubicBezTo>
                <a:cubicBezTo>
                  <a:pt x="3683" y="7717"/>
                  <a:pt x="3680" y="7663"/>
                  <a:pt x="3680" y="7663"/>
                </a:cubicBezTo>
                <a:cubicBezTo>
                  <a:pt x="3679" y="7663"/>
                  <a:pt x="3679" y="7664"/>
                  <a:pt x="3679" y="7668"/>
                </a:cubicBezTo>
                <a:cubicBezTo>
                  <a:pt x="3668" y="7715"/>
                  <a:pt x="3691" y="7763"/>
                  <a:pt x="3715" y="7811"/>
                </a:cubicBezTo>
                <a:lnTo>
                  <a:pt x="3691" y="7799"/>
                </a:lnTo>
                <a:lnTo>
                  <a:pt x="3691" y="7799"/>
                </a:lnTo>
                <a:cubicBezTo>
                  <a:pt x="3691" y="7799"/>
                  <a:pt x="3703" y="7858"/>
                  <a:pt x="3715" y="7918"/>
                </a:cubicBezTo>
                <a:cubicBezTo>
                  <a:pt x="3727" y="7977"/>
                  <a:pt x="3751" y="8037"/>
                  <a:pt x="3751" y="8037"/>
                </a:cubicBezTo>
                <a:cubicBezTo>
                  <a:pt x="3691" y="8085"/>
                  <a:pt x="3799" y="8263"/>
                  <a:pt x="3763" y="8263"/>
                </a:cubicBezTo>
                <a:cubicBezTo>
                  <a:pt x="3765" y="8281"/>
                  <a:pt x="3767" y="8287"/>
                  <a:pt x="3768" y="8287"/>
                </a:cubicBezTo>
                <a:cubicBezTo>
                  <a:pt x="3770" y="8287"/>
                  <a:pt x="3771" y="8250"/>
                  <a:pt x="3779" y="8250"/>
                </a:cubicBezTo>
                <a:cubicBezTo>
                  <a:pt x="3783" y="8250"/>
                  <a:pt x="3789" y="8259"/>
                  <a:pt x="3799" y="8287"/>
                </a:cubicBezTo>
                <a:cubicBezTo>
                  <a:pt x="3787" y="8323"/>
                  <a:pt x="3834" y="8382"/>
                  <a:pt x="3799" y="8382"/>
                </a:cubicBezTo>
                <a:lnTo>
                  <a:pt x="3787" y="8382"/>
                </a:lnTo>
                <a:lnTo>
                  <a:pt x="3810" y="8454"/>
                </a:lnTo>
                <a:lnTo>
                  <a:pt x="3763" y="8418"/>
                </a:lnTo>
                <a:lnTo>
                  <a:pt x="3763" y="8418"/>
                </a:lnTo>
                <a:cubicBezTo>
                  <a:pt x="3787" y="8477"/>
                  <a:pt x="3834" y="8513"/>
                  <a:pt x="3858" y="8513"/>
                </a:cubicBezTo>
                <a:cubicBezTo>
                  <a:pt x="3846" y="8585"/>
                  <a:pt x="3906" y="8656"/>
                  <a:pt x="3882" y="8692"/>
                </a:cubicBezTo>
                <a:lnTo>
                  <a:pt x="3858" y="8680"/>
                </a:lnTo>
                <a:lnTo>
                  <a:pt x="3858" y="8680"/>
                </a:lnTo>
                <a:cubicBezTo>
                  <a:pt x="3941" y="8847"/>
                  <a:pt x="3870" y="9001"/>
                  <a:pt x="3989" y="9108"/>
                </a:cubicBezTo>
                <a:cubicBezTo>
                  <a:pt x="3989" y="9114"/>
                  <a:pt x="3986" y="9117"/>
                  <a:pt x="3982" y="9117"/>
                </a:cubicBezTo>
                <a:cubicBezTo>
                  <a:pt x="3977" y="9117"/>
                  <a:pt x="3971" y="9114"/>
                  <a:pt x="3965" y="9108"/>
                </a:cubicBezTo>
                <a:lnTo>
                  <a:pt x="3965" y="9108"/>
                </a:lnTo>
                <a:lnTo>
                  <a:pt x="4013" y="9204"/>
                </a:lnTo>
                <a:lnTo>
                  <a:pt x="4013" y="9204"/>
                </a:lnTo>
                <a:lnTo>
                  <a:pt x="3977" y="9192"/>
                </a:lnTo>
                <a:lnTo>
                  <a:pt x="4096" y="9335"/>
                </a:lnTo>
                <a:lnTo>
                  <a:pt x="4084" y="9347"/>
                </a:lnTo>
                <a:cubicBezTo>
                  <a:pt x="4132" y="9454"/>
                  <a:pt x="4239" y="9620"/>
                  <a:pt x="4346" y="9751"/>
                </a:cubicBezTo>
                <a:lnTo>
                  <a:pt x="4322" y="9739"/>
                </a:lnTo>
                <a:lnTo>
                  <a:pt x="4322" y="9739"/>
                </a:lnTo>
                <a:cubicBezTo>
                  <a:pt x="4453" y="9859"/>
                  <a:pt x="4406" y="9882"/>
                  <a:pt x="4513" y="9978"/>
                </a:cubicBezTo>
                <a:cubicBezTo>
                  <a:pt x="4501" y="9978"/>
                  <a:pt x="4501" y="9966"/>
                  <a:pt x="4489" y="9966"/>
                </a:cubicBezTo>
                <a:lnTo>
                  <a:pt x="4572" y="10061"/>
                </a:lnTo>
                <a:lnTo>
                  <a:pt x="4558" y="10054"/>
                </a:lnTo>
                <a:lnTo>
                  <a:pt x="4558" y="10054"/>
                </a:lnTo>
                <a:cubicBezTo>
                  <a:pt x="4624" y="10091"/>
                  <a:pt x="4672" y="10220"/>
                  <a:pt x="4673" y="10220"/>
                </a:cubicBezTo>
                <a:cubicBezTo>
                  <a:pt x="4673" y="10220"/>
                  <a:pt x="4671" y="10215"/>
                  <a:pt x="4668" y="10204"/>
                </a:cubicBezTo>
                <a:lnTo>
                  <a:pt x="4668" y="10204"/>
                </a:lnTo>
                <a:cubicBezTo>
                  <a:pt x="4721" y="10225"/>
                  <a:pt x="4783" y="10265"/>
                  <a:pt x="4822" y="10265"/>
                </a:cubicBezTo>
                <a:cubicBezTo>
                  <a:pt x="4826" y="10265"/>
                  <a:pt x="4830" y="10265"/>
                  <a:pt x="4834" y="10263"/>
                </a:cubicBezTo>
                <a:cubicBezTo>
                  <a:pt x="4930" y="10347"/>
                  <a:pt x="4834" y="10299"/>
                  <a:pt x="4894" y="10371"/>
                </a:cubicBezTo>
                <a:cubicBezTo>
                  <a:pt x="4977" y="10430"/>
                  <a:pt x="5001" y="10418"/>
                  <a:pt x="5108" y="10501"/>
                </a:cubicBezTo>
                <a:lnTo>
                  <a:pt x="5096" y="10513"/>
                </a:lnTo>
                <a:cubicBezTo>
                  <a:pt x="5156" y="10537"/>
                  <a:pt x="5203" y="10549"/>
                  <a:pt x="5275" y="10585"/>
                </a:cubicBezTo>
                <a:lnTo>
                  <a:pt x="5251" y="10585"/>
                </a:lnTo>
                <a:cubicBezTo>
                  <a:pt x="5374" y="10605"/>
                  <a:pt x="5391" y="10687"/>
                  <a:pt x="5484" y="10687"/>
                </a:cubicBezTo>
                <a:cubicBezTo>
                  <a:pt x="5499" y="10687"/>
                  <a:pt x="5517" y="10685"/>
                  <a:pt x="5537" y="10680"/>
                </a:cubicBezTo>
                <a:cubicBezTo>
                  <a:pt x="5596" y="10704"/>
                  <a:pt x="5704" y="10728"/>
                  <a:pt x="5692" y="10763"/>
                </a:cubicBezTo>
                <a:cubicBezTo>
                  <a:pt x="5771" y="10768"/>
                  <a:pt x="5843" y="10771"/>
                  <a:pt x="5914" y="10771"/>
                </a:cubicBezTo>
                <a:cubicBezTo>
                  <a:pt x="6014" y="10771"/>
                  <a:pt x="6111" y="10765"/>
                  <a:pt x="6215" y="10752"/>
                </a:cubicBezTo>
                <a:cubicBezTo>
                  <a:pt x="6228" y="10773"/>
                  <a:pt x="6237" y="10779"/>
                  <a:pt x="6247" y="10779"/>
                </a:cubicBezTo>
                <a:cubicBezTo>
                  <a:pt x="6261" y="10779"/>
                  <a:pt x="6279" y="10769"/>
                  <a:pt x="6316" y="10769"/>
                </a:cubicBezTo>
                <a:cubicBezTo>
                  <a:pt x="6330" y="10769"/>
                  <a:pt x="6348" y="10771"/>
                  <a:pt x="6370" y="10775"/>
                </a:cubicBezTo>
                <a:lnTo>
                  <a:pt x="6358" y="10740"/>
                </a:lnTo>
                <a:cubicBezTo>
                  <a:pt x="6620" y="10704"/>
                  <a:pt x="6942" y="10668"/>
                  <a:pt x="7180" y="10478"/>
                </a:cubicBezTo>
                <a:lnTo>
                  <a:pt x="7216" y="10501"/>
                </a:lnTo>
                <a:cubicBezTo>
                  <a:pt x="7216" y="10501"/>
                  <a:pt x="7239" y="10442"/>
                  <a:pt x="7239" y="10442"/>
                </a:cubicBezTo>
                <a:cubicBezTo>
                  <a:pt x="7513" y="10251"/>
                  <a:pt x="7763" y="9906"/>
                  <a:pt x="7847" y="9656"/>
                </a:cubicBezTo>
                <a:cubicBezTo>
                  <a:pt x="7870" y="9573"/>
                  <a:pt x="7870" y="9442"/>
                  <a:pt x="7906" y="9323"/>
                </a:cubicBezTo>
                <a:lnTo>
                  <a:pt x="7906" y="9335"/>
                </a:lnTo>
                <a:cubicBezTo>
                  <a:pt x="7930" y="9108"/>
                  <a:pt x="7930" y="8870"/>
                  <a:pt x="7918" y="8632"/>
                </a:cubicBezTo>
                <a:lnTo>
                  <a:pt x="7918" y="8632"/>
                </a:lnTo>
                <a:cubicBezTo>
                  <a:pt x="7921" y="8635"/>
                  <a:pt x="7923" y="8636"/>
                  <a:pt x="7925" y="8636"/>
                </a:cubicBezTo>
                <a:cubicBezTo>
                  <a:pt x="7928" y="8636"/>
                  <a:pt x="7930" y="8633"/>
                  <a:pt x="7932" y="8633"/>
                </a:cubicBezTo>
                <a:cubicBezTo>
                  <a:pt x="7933" y="8633"/>
                  <a:pt x="7935" y="8633"/>
                  <a:pt x="7936" y="8635"/>
                </a:cubicBezTo>
                <a:lnTo>
                  <a:pt x="7936" y="8635"/>
                </a:lnTo>
                <a:cubicBezTo>
                  <a:pt x="7909" y="8586"/>
                  <a:pt x="7929" y="8510"/>
                  <a:pt x="7918" y="8466"/>
                </a:cubicBezTo>
                <a:lnTo>
                  <a:pt x="7918" y="8466"/>
                </a:lnTo>
                <a:lnTo>
                  <a:pt x="7906" y="8525"/>
                </a:lnTo>
                <a:cubicBezTo>
                  <a:pt x="7859" y="8466"/>
                  <a:pt x="7870" y="8370"/>
                  <a:pt x="7882" y="8323"/>
                </a:cubicBezTo>
                <a:cubicBezTo>
                  <a:pt x="7882" y="8323"/>
                  <a:pt x="7811" y="8239"/>
                  <a:pt x="7811" y="8239"/>
                </a:cubicBezTo>
                <a:cubicBezTo>
                  <a:pt x="7823" y="8227"/>
                  <a:pt x="7823" y="8215"/>
                  <a:pt x="7823" y="8215"/>
                </a:cubicBezTo>
                <a:lnTo>
                  <a:pt x="7799" y="8204"/>
                </a:lnTo>
                <a:lnTo>
                  <a:pt x="7823" y="8132"/>
                </a:lnTo>
                <a:cubicBezTo>
                  <a:pt x="7811" y="8120"/>
                  <a:pt x="7751" y="7989"/>
                  <a:pt x="7692" y="7977"/>
                </a:cubicBezTo>
                <a:cubicBezTo>
                  <a:pt x="7701" y="7960"/>
                  <a:pt x="7683" y="7909"/>
                  <a:pt x="7688" y="7909"/>
                </a:cubicBezTo>
                <a:cubicBezTo>
                  <a:pt x="7690" y="7909"/>
                  <a:pt x="7695" y="7915"/>
                  <a:pt x="7704" y="7930"/>
                </a:cubicBezTo>
                <a:cubicBezTo>
                  <a:pt x="7704" y="7930"/>
                  <a:pt x="7680" y="7846"/>
                  <a:pt x="7632" y="7763"/>
                </a:cubicBezTo>
                <a:cubicBezTo>
                  <a:pt x="7597" y="7680"/>
                  <a:pt x="7549" y="7608"/>
                  <a:pt x="7549" y="7608"/>
                </a:cubicBezTo>
                <a:lnTo>
                  <a:pt x="7549" y="7608"/>
                </a:lnTo>
                <a:lnTo>
                  <a:pt x="7561" y="7656"/>
                </a:lnTo>
                <a:cubicBezTo>
                  <a:pt x="7558" y="7659"/>
                  <a:pt x="7554" y="7660"/>
                  <a:pt x="7550" y="7660"/>
                </a:cubicBezTo>
                <a:cubicBezTo>
                  <a:pt x="7521" y="7660"/>
                  <a:pt x="7464" y="7591"/>
                  <a:pt x="7454" y="7549"/>
                </a:cubicBezTo>
                <a:lnTo>
                  <a:pt x="7454" y="7549"/>
                </a:lnTo>
                <a:cubicBezTo>
                  <a:pt x="7468" y="7560"/>
                  <a:pt x="7477" y="7565"/>
                  <a:pt x="7484" y="7565"/>
                </a:cubicBezTo>
                <a:cubicBezTo>
                  <a:pt x="7504" y="7565"/>
                  <a:pt x="7492" y="7516"/>
                  <a:pt x="7501" y="7489"/>
                </a:cubicBezTo>
                <a:cubicBezTo>
                  <a:pt x="7493" y="7483"/>
                  <a:pt x="7487" y="7480"/>
                  <a:pt x="7484" y="7480"/>
                </a:cubicBezTo>
                <a:cubicBezTo>
                  <a:pt x="7469" y="7480"/>
                  <a:pt x="7491" y="7526"/>
                  <a:pt x="7472" y="7526"/>
                </a:cubicBezTo>
                <a:cubicBezTo>
                  <a:pt x="7470" y="7526"/>
                  <a:pt x="7468" y="7526"/>
                  <a:pt x="7466" y="7525"/>
                </a:cubicBezTo>
                <a:cubicBezTo>
                  <a:pt x="7406" y="7489"/>
                  <a:pt x="7335" y="7394"/>
                  <a:pt x="7323" y="7358"/>
                </a:cubicBezTo>
                <a:lnTo>
                  <a:pt x="7323" y="7358"/>
                </a:lnTo>
                <a:lnTo>
                  <a:pt x="7358" y="7382"/>
                </a:lnTo>
                <a:cubicBezTo>
                  <a:pt x="7299" y="7323"/>
                  <a:pt x="7323" y="7251"/>
                  <a:pt x="7263" y="7192"/>
                </a:cubicBezTo>
                <a:cubicBezTo>
                  <a:pt x="7222" y="7167"/>
                  <a:pt x="7198" y="7131"/>
                  <a:pt x="7175" y="7131"/>
                </a:cubicBezTo>
                <a:cubicBezTo>
                  <a:pt x="7165" y="7131"/>
                  <a:pt x="7155" y="7138"/>
                  <a:pt x="7144" y="7156"/>
                </a:cubicBezTo>
                <a:cubicBezTo>
                  <a:pt x="7073" y="7084"/>
                  <a:pt x="7156" y="7096"/>
                  <a:pt x="7132" y="7061"/>
                </a:cubicBezTo>
                <a:cubicBezTo>
                  <a:pt x="7085" y="7037"/>
                  <a:pt x="7001" y="6930"/>
                  <a:pt x="7001" y="6906"/>
                </a:cubicBezTo>
                <a:cubicBezTo>
                  <a:pt x="6999" y="6906"/>
                  <a:pt x="6996" y="6906"/>
                  <a:pt x="6994" y="6906"/>
                </a:cubicBezTo>
                <a:cubicBezTo>
                  <a:pt x="6909" y="6906"/>
                  <a:pt x="6843" y="6723"/>
                  <a:pt x="6779" y="6723"/>
                </a:cubicBezTo>
                <a:cubicBezTo>
                  <a:pt x="6774" y="6723"/>
                  <a:pt x="6768" y="6725"/>
                  <a:pt x="6763" y="6727"/>
                </a:cubicBezTo>
                <a:lnTo>
                  <a:pt x="6739" y="6644"/>
                </a:lnTo>
                <a:cubicBezTo>
                  <a:pt x="6726" y="6650"/>
                  <a:pt x="6710" y="6660"/>
                  <a:pt x="6688" y="6660"/>
                </a:cubicBezTo>
                <a:cubicBezTo>
                  <a:pt x="6669" y="6660"/>
                  <a:pt x="6647" y="6654"/>
                  <a:pt x="6620" y="6632"/>
                </a:cubicBezTo>
                <a:cubicBezTo>
                  <a:pt x="6585" y="6572"/>
                  <a:pt x="6620" y="6561"/>
                  <a:pt x="6620" y="6537"/>
                </a:cubicBezTo>
                <a:lnTo>
                  <a:pt x="6620" y="6537"/>
                </a:lnTo>
                <a:lnTo>
                  <a:pt x="6537" y="6561"/>
                </a:lnTo>
                <a:cubicBezTo>
                  <a:pt x="6299" y="6263"/>
                  <a:pt x="5846" y="6037"/>
                  <a:pt x="5489" y="5834"/>
                </a:cubicBezTo>
                <a:cubicBezTo>
                  <a:pt x="5394" y="5810"/>
                  <a:pt x="5299" y="5787"/>
                  <a:pt x="5192" y="5763"/>
                </a:cubicBezTo>
                <a:cubicBezTo>
                  <a:pt x="5084" y="5751"/>
                  <a:pt x="4977" y="5715"/>
                  <a:pt x="4870" y="5691"/>
                </a:cubicBezTo>
                <a:lnTo>
                  <a:pt x="4894" y="5679"/>
                </a:lnTo>
                <a:lnTo>
                  <a:pt x="4680" y="5632"/>
                </a:lnTo>
                <a:lnTo>
                  <a:pt x="4834" y="5691"/>
                </a:lnTo>
                <a:cubicBezTo>
                  <a:pt x="4787" y="5691"/>
                  <a:pt x="4751" y="5691"/>
                  <a:pt x="4703" y="5679"/>
                </a:cubicBezTo>
                <a:cubicBezTo>
                  <a:pt x="4668" y="5679"/>
                  <a:pt x="4632" y="5668"/>
                  <a:pt x="4596" y="5656"/>
                </a:cubicBezTo>
                <a:cubicBezTo>
                  <a:pt x="4608" y="5632"/>
                  <a:pt x="4620" y="5620"/>
                  <a:pt x="4632" y="5620"/>
                </a:cubicBezTo>
                <a:cubicBezTo>
                  <a:pt x="4638" y="5602"/>
                  <a:pt x="4632" y="5599"/>
                  <a:pt x="4623" y="5599"/>
                </a:cubicBezTo>
                <a:cubicBezTo>
                  <a:pt x="4619" y="5599"/>
                  <a:pt x="4613" y="5600"/>
                  <a:pt x="4609" y="5600"/>
                </a:cubicBezTo>
                <a:cubicBezTo>
                  <a:pt x="4604" y="5600"/>
                  <a:pt x="4599" y="5599"/>
                  <a:pt x="4596" y="5596"/>
                </a:cubicBezTo>
                <a:cubicBezTo>
                  <a:pt x="4596" y="5596"/>
                  <a:pt x="4644" y="5465"/>
                  <a:pt x="4644" y="5465"/>
                </a:cubicBezTo>
                <a:cubicBezTo>
                  <a:pt x="4668" y="5465"/>
                  <a:pt x="4739" y="5477"/>
                  <a:pt x="4739" y="5501"/>
                </a:cubicBezTo>
                <a:cubicBezTo>
                  <a:pt x="4739" y="5441"/>
                  <a:pt x="4680" y="5453"/>
                  <a:pt x="4715" y="5394"/>
                </a:cubicBezTo>
                <a:lnTo>
                  <a:pt x="4715" y="5394"/>
                </a:lnTo>
                <a:cubicBezTo>
                  <a:pt x="4719" y="5401"/>
                  <a:pt x="4724" y="5404"/>
                  <a:pt x="4728" y="5404"/>
                </a:cubicBezTo>
                <a:cubicBezTo>
                  <a:pt x="4747" y="5404"/>
                  <a:pt x="4772" y="5360"/>
                  <a:pt x="4792" y="5360"/>
                </a:cubicBezTo>
                <a:cubicBezTo>
                  <a:pt x="4799" y="5360"/>
                  <a:pt x="4805" y="5366"/>
                  <a:pt x="4811" y="5382"/>
                </a:cubicBezTo>
                <a:cubicBezTo>
                  <a:pt x="4858" y="5358"/>
                  <a:pt x="4906" y="5239"/>
                  <a:pt x="4918" y="5167"/>
                </a:cubicBezTo>
                <a:cubicBezTo>
                  <a:pt x="4916" y="5159"/>
                  <a:pt x="4913" y="5156"/>
                  <a:pt x="4910" y="5156"/>
                </a:cubicBezTo>
                <a:cubicBezTo>
                  <a:pt x="4895" y="5156"/>
                  <a:pt x="4870" y="5218"/>
                  <a:pt x="4844" y="5218"/>
                </a:cubicBezTo>
                <a:cubicBezTo>
                  <a:pt x="4841" y="5218"/>
                  <a:pt x="4838" y="5217"/>
                  <a:pt x="4834" y="5215"/>
                </a:cubicBezTo>
                <a:cubicBezTo>
                  <a:pt x="4894" y="5025"/>
                  <a:pt x="4811" y="4977"/>
                  <a:pt x="4894" y="4846"/>
                </a:cubicBezTo>
                <a:lnTo>
                  <a:pt x="4894" y="4846"/>
                </a:lnTo>
                <a:lnTo>
                  <a:pt x="4870" y="4882"/>
                </a:lnTo>
                <a:cubicBezTo>
                  <a:pt x="4882" y="4786"/>
                  <a:pt x="4882" y="4798"/>
                  <a:pt x="4882" y="4739"/>
                </a:cubicBezTo>
                <a:cubicBezTo>
                  <a:pt x="4889" y="4748"/>
                  <a:pt x="4899" y="4752"/>
                  <a:pt x="4911" y="4752"/>
                </a:cubicBezTo>
                <a:cubicBezTo>
                  <a:pt x="4961" y="4752"/>
                  <a:pt x="5048" y="4676"/>
                  <a:pt x="5096" y="4560"/>
                </a:cubicBezTo>
                <a:cubicBezTo>
                  <a:pt x="5095" y="4559"/>
                  <a:pt x="5094" y="4559"/>
                  <a:pt x="5092" y="4559"/>
                </a:cubicBezTo>
                <a:cubicBezTo>
                  <a:pt x="5078" y="4559"/>
                  <a:pt x="5037" y="4594"/>
                  <a:pt x="5015" y="4594"/>
                </a:cubicBezTo>
                <a:cubicBezTo>
                  <a:pt x="5008" y="4594"/>
                  <a:pt x="5003" y="4591"/>
                  <a:pt x="5001" y="4584"/>
                </a:cubicBezTo>
                <a:lnTo>
                  <a:pt x="5037" y="4489"/>
                </a:lnTo>
                <a:cubicBezTo>
                  <a:pt x="5037" y="4489"/>
                  <a:pt x="5037" y="4501"/>
                  <a:pt x="5037" y="4513"/>
                </a:cubicBezTo>
                <a:cubicBezTo>
                  <a:pt x="5072" y="4429"/>
                  <a:pt x="5180" y="4394"/>
                  <a:pt x="5144" y="4346"/>
                </a:cubicBezTo>
                <a:lnTo>
                  <a:pt x="5202" y="4317"/>
                </a:lnTo>
                <a:lnTo>
                  <a:pt x="5202" y="4317"/>
                </a:lnTo>
                <a:cubicBezTo>
                  <a:pt x="5202" y="4319"/>
                  <a:pt x="5203" y="4321"/>
                  <a:pt x="5203" y="4322"/>
                </a:cubicBezTo>
                <a:lnTo>
                  <a:pt x="5239" y="4298"/>
                </a:lnTo>
                <a:lnTo>
                  <a:pt x="5202" y="4317"/>
                </a:lnTo>
                <a:lnTo>
                  <a:pt x="5202" y="4317"/>
                </a:lnTo>
                <a:cubicBezTo>
                  <a:pt x="5196" y="4287"/>
                  <a:pt x="5227" y="4202"/>
                  <a:pt x="5227" y="4179"/>
                </a:cubicBezTo>
                <a:cubicBezTo>
                  <a:pt x="5263" y="4084"/>
                  <a:pt x="5299" y="4060"/>
                  <a:pt x="5346" y="4024"/>
                </a:cubicBezTo>
                <a:cubicBezTo>
                  <a:pt x="5337" y="4024"/>
                  <a:pt x="5322" y="4028"/>
                  <a:pt x="5309" y="4028"/>
                </a:cubicBezTo>
                <a:cubicBezTo>
                  <a:pt x="5290" y="4028"/>
                  <a:pt x="5277" y="4020"/>
                  <a:pt x="5299" y="3977"/>
                </a:cubicBezTo>
                <a:lnTo>
                  <a:pt x="5299" y="3977"/>
                </a:lnTo>
                <a:cubicBezTo>
                  <a:pt x="5304" y="3980"/>
                  <a:pt x="5310" y="3982"/>
                  <a:pt x="5316" y="3982"/>
                </a:cubicBezTo>
                <a:cubicBezTo>
                  <a:pt x="5366" y="3982"/>
                  <a:pt x="5413" y="3867"/>
                  <a:pt x="5436" y="3867"/>
                </a:cubicBezTo>
                <a:cubicBezTo>
                  <a:pt x="5438" y="3867"/>
                  <a:pt x="5440" y="3868"/>
                  <a:pt x="5442" y="3870"/>
                </a:cubicBezTo>
                <a:cubicBezTo>
                  <a:pt x="5465" y="3846"/>
                  <a:pt x="5513" y="3810"/>
                  <a:pt x="5489" y="3786"/>
                </a:cubicBezTo>
                <a:lnTo>
                  <a:pt x="5489" y="3786"/>
                </a:lnTo>
                <a:lnTo>
                  <a:pt x="5525" y="3810"/>
                </a:lnTo>
                <a:cubicBezTo>
                  <a:pt x="5477" y="3774"/>
                  <a:pt x="5537" y="3679"/>
                  <a:pt x="5584" y="3596"/>
                </a:cubicBezTo>
                <a:cubicBezTo>
                  <a:pt x="5594" y="3606"/>
                  <a:pt x="5602" y="3610"/>
                  <a:pt x="5609" y="3610"/>
                </a:cubicBezTo>
                <a:cubicBezTo>
                  <a:pt x="5640" y="3610"/>
                  <a:pt x="5645" y="3522"/>
                  <a:pt x="5699" y="3522"/>
                </a:cubicBezTo>
                <a:cubicBezTo>
                  <a:pt x="5704" y="3522"/>
                  <a:pt x="5709" y="3523"/>
                  <a:pt x="5715" y="3524"/>
                </a:cubicBezTo>
                <a:cubicBezTo>
                  <a:pt x="5680" y="3477"/>
                  <a:pt x="5799" y="3370"/>
                  <a:pt x="5763" y="3334"/>
                </a:cubicBezTo>
                <a:cubicBezTo>
                  <a:pt x="5779" y="3307"/>
                  <a:pt x="5798" y="3299"/>
                  <a:pt x="5816" y="3299"/>
                </a:cubicBezTo>
                <a:cubicBezTo>
                  <a:pt x="5837" y="3299"/>
                  <a:pt x="5857" y="3310"/>
                  <a:pt x="5870" y="3310"/>
                </a:cubicBezTo>
                <a:lnTo>
                  <a:pt x="5870" y="3274"/>
                </a:lnTo>
                <a:cubicBezTo>
                  <a:pt x="5906" y="3262"/>
                  <a:pt x="5989" y="3155"/>
                  <a:pt x="6049" y="3108"/>
                </a:cubicBezTo>
                <a:lnTo>
                  <a:pt x="6061" y="3012"/>
                </a:lnTo>
                <a:lnTo>
                  <a:pt x="6096" y="3012"/>
                </a:lnTo>
                <a:cubicBezTo>
                  <a:pt x="6086" y="3003"/>
                  <a:pt x="6110" y="2959"/>
                  <a:pt x="6097" y="2959"/>
                </a:cubicBezTo>
                <a:cubicBezTo>
                  <a:pt x="6094" y="2959"/>
                  <a:pt x="6090" y="2961"/>
                  <a:pt x="6085" y="2965"/>
                </a:cubicBezTo>
                <a:lnTo>
                  <a:pt x="6108" y="2929"/>
                </a:lnTo>
                <a:cubicBezTo>
                  <a:pt x="6061" y="2893"/>
                  <a:pt x="6132" y="2881"/>
                  <a:pt x="6156" y="2798"/>
                </a:cubicBezTo>
                <a:cubicBezTo>
                  <a:pt x="6160" y="2796"/>
                  <a:pt x="6164" y="2795"/>
                  <a:pt x="6167" y="2795"/>
                </a:cubicBezTo>
                <a:cubicBezTo>
                  <a:pt x="6180" y="2795"/>
                  <a:pt x="6180" y="2812"/>
                  <a:pt x="6180" y="2822"/>
                </a:cubicBezTo>
                <a:cubicBezTo>
                  <a:pt x="6188" y="2814"/>
                  <a:pt x="6194" y="2811"/>
                  <a:pt x="6201" y="2811"/>
                </a:cubicBezTo>
                <a:cubicBezTo>
                  <a:pt x="6213" y="2811"/>
                  <a:pt x="6225" y="2820"/>
                  <a:pt x="6245" y="2822"/>
                </a:cubicBezTo>
                <a:lnTo>
                  <a:pt x="6245" y="2822"/>
                </a:lnTo>
                <a:cubicBezTo>
                  <a:pt x="6223" y="2811"/>
                  <a:pt x="6239" y="2691"/>
                  <a:pt x="6196" y="2691"/>
                </a:cubicBezTo>
                <a:cubicBezTo>
                  <a:pt x="6188" y="2691"/>
                  <a:pt x="6179" y="2695"/>
                  <a:pt x="6168" y="2703"/>
                </a:cubicBezTo>
                <a:cubicBezTo>
                  <a:pt x="6144" y="2703"/>
                  <a:pt x="6168" y="2643"/>
                  <a:pt x="6204" y="2620"/>
                </a:cubicBezTo>
                <a:lnTo>
                  <a:pt x="6263" y="2631"/>
                </a:lnTo>
                <a:lnTo>
                  <a:pt x="6263" y="2631"/>
                </a:lnTo>
                <a:lnTo>
                  <a:pt x="6251" y="2560"/>
                </a:lnTo>
                <a:cubicBezTo>
                  <a:pt x="6287" y="2512"/>
                  <a:pt x="6323" y="2512"/>
                  <a:pt x="6358" y="2489"/>
                </a:cubicBezTo>
                <a:lnTo>
                  <a:pt x="6358" y="2489"/>
                </a:lnTo>
                <a:cubicBezTo>
                  <a:pt x="6342" y="2514"/>
                  <a:pt x="6354" y="2575"/>
                  <a:pt x="6393" y="2575"/>
                </a:cubicBezTo>
                <a:cubicBezTo>
                  <a:pt x="6409" y="2575"/>
                  <a:pt x="6429" y="2564"/>
                  <a:pt x="6454" y="2536"/>
                </a:cubicBezTo>
                <a:lnTo>
                  <a:pt x="6454" y="2536"/>
                </a:lnTo>
                <a:cubicBezTo>
                  <a:pt x="6406" y="2596"/>
                  <a:pt x="6406" y="2631"/>
                  <a:pt x="6394" y="2667"/>
                </a:cubicBezTo>
                <a:cubicBezTo>
                  <a:pt x="6405" y="2662"/>
                  <a:pt x="6413" y="2657"/>
                  <a:pt x="6418" y="2657"/>
                </a:cubicBezTo>
                <a:cubicBezTo>
                  <a:pt x="6424" y="2657"/>
                  <a:pt x="6424" y="2665"/>
                  <a:pt x="6418" y="2691"/>
                </a:cubicBezTo>
                <a:cubicBezTo>
                  <a:pt x="6466" y="2608"/>
                  <a:pt x="6418" y="2643"/>
                  <a:pt x="6477" y="2560"/>
                </a:cubicBezTo>
                <a:cubicBezTo>
                  <a:pt x="6487" y="2574"/>
                  <a:pt x="6498" y="2581"/>
                  <a:pt x="6513" y="2581"/>
                </a:cubicBezTo>
                <a:cubicBezTo>
                  <a:pt x="6535" y="2581"/>
                  <a:pt x="6565" y="2565"/>
                  <a:pt x="6608" y="2536"/>
                </a:cubicBezTo>
                <a:lnTo>
                  <a:pt x="6608" y="2536"/>
                </a:lnTo>
                <a:lnTo>
                  <a:pt x="6537" y="2560"/>
                </a:lnTo>
                <a:cubicBezTo>
                  <a:pt x="6537" y="2560"/>
                  <a:pt x="6537" y="2548"/>
                  <a:pt x="6537" y="2548"/>
                </a:cubicBezTo>
                <a:cubicBezTo>
                  <a:pt x="6525" y="2554"/>
                  <a:pt x="6516" y="2557"/>
                  <a:pt x="6509" y="2557"/>
                </a:cubicBezTo>
                <a:cubicBezTo>
                  <a:pt x="6501" y="2557"/>
                  <a:pt x="6495" y="2554"/>
                  <a:pt x="6489" y="2548"/>
                </a:cubicBezTo>
                <a:cubicBezTo>
                  <a:pt x="6501" y="2537"/>
                  <a:pt x="6523" y="2438"/>
                  <a:pt x="6546" y="2430"/>
                </a:cubicBezTo>
                <a:lnTo>
                  <a:pt x="6546" y="2430"/>
                </a:lnTo>
                <a:cubicBezTo>
                  <a:pt x="6540" y="2431"/>
                  <a:pt x="6535" y="2431"/>
                  <a:pt x="6531" y="2431"/>
                </a:cubicBezTo>
                <a:cubicBezTo>
                  <a:pt x="6458" y="2431"/>
                  <a:pt x="6606" y="2284"/>
                  <a:pt x="6561" y="2284"/>
                </a:cubicBezTo>
                <a:cubicBezTo>
                  <a:pt x="6558" y="2284"/>
                  <a:pt x="6554" y="2285"/>
                  <a:pt x="6549" y="2286"/>
                </a:cubicBezTo>
                <a:cubicBezTo>
                  <a:pt x="6549" y="2265"/>
                  <a:pt x="6587" y="2225"/>
                  <a:pt x="6612" y="2225"/>
                </a:cubicBezTo>
                <a:cubicBezTo>
                  <a:pt x="6615" y="2225"/>
                  <a:pt x="6618" y="2225"/>
                  <a:pt x="6620" y="2227"/>
                </a:cubicBezTo>
                <a:cubicBezTo>
                  <a:pt x="6609" y="2254"/>
                  <a:pt x="6613" y="2262"/>
                  <a:pt x="6625" y="2262"/>
                </a:cubicBezTo>
                <a:cubicBezTo>
                  <a:pt x="6644" y="2262"/>
                  <a:pt x="6681" y="2242"/>
                  <a:pt x="6701" y="2242"/>
                </a:cubicBezTo>
                <a:cubicBezTo>
                  <a:pt x="6708" y="2242"/>
                  <a:pt x="6714" y="2244"/>
                  <a:pt x="6716" y="2250"/>
                </a:cubicBezTo>
                <a:cubicBezTo>
                  <a:pt x="6719" y="2241"/>
                  <a:pt x="6715" y="2238"/>
                  <a:pt x="6709" y="2238"/>
                </a:cubicBezTo>
                <a:cubicBezTo>
                  <a:pt x="6699" y="2238"/>
                  <a:pt x="6681" y="2246"/>
                  <a:pt x="6671" y="2246"/>
                </a:cubicBezTo>
                <a:cubicBezTo>
                  <a:pt x="6664" y="2246"/>
                  <a:pt x="6660" y="2242"/>
                  <a:pt x="6668" y="2227"/>
                </a:cubicBezTo>
                <a:cubicBezTo>
                  <a:pt x="6692" y="2191"/>
                  <a:pt x="6739" y="2191"/>
                  <a:pt x="6775" y="2179"/>
                </a:cubicBezTo>
                <a:lnTo>
                  <a:pt x="6775" y="2179"/>
                </a:lnTo>
                <a:lnTo>
                  <a:pt x="6763" y="2203"/>
                </a:lnTo>
                <a:lnTo>
                  <a:pt x="6763" y="2203"/>
                </a:lnTo>
                <a:lnTo>
                  <a:pt x="6835" y="2155"/>
                </a:lnTo>
                <a:cubicBezTo>
                  <a:pt x="6832" y="2150"/>
                  <a:pt x="6826" y="2148"/>
                  <a:pt x="6818" y="2148"/>
                </a:cubicBezTo>
                <a:cubicBezTo>
                  <a:pt x="6808" y="2148"/>
                  <a:pt x="6796" y="2151"/>
                  <a:pt x="6788" y="2151"/>
                </a:cubicBezTo>
                <a:cubicBezTo>
                  <a:pt x="6776" y="2151"/>
                  <a:pt x="6771" y="2145"/>
                  <a:pt x="6787" y="2119"/>
                </a:cubicBezTo>
                <a:cubicBezTo>
                  <a:pt x="6809" y="2119"/>
                  <a:pt x="6850" y="2070"/>
                  <a:pt x="6866" y="2070"/>
                </a:cubicBezTo>
                <a:cubicBezTo>
                  <a:pt x="6868" y="2070"/>
                  <a:pt x="6869" y="2071"/>
                  <a:pt x="6870" y="2072"/>
                </a:cubicBezTo>
                <a:cubicBezTo>
                  <a:pt x="6858" y="2119"/>
                  <a:pt x="6906" y="2131"/>
                  <a:pt x="6870" y="2179"/>
                </a:cubicBezTo>
                <a:cubicBezTo>
                  <a:pt x="6904" y="2145"/>
                  <a:pt x="7002" y="2047"/>
                  <a:pt x="6952" y="2047"/>
                </a:cubicBezTo>
                <a:cubicBezTo>
                  <a:pt x="6949" y="2047"/>
                  <a:pt x="6945" y="2047"/>
                  <a:pt x="6942" y="2048"/>
                </a:cubicBezTo>
                <a:lnTo>
                  <a:pt x="6989" y="2012"/>
                </a:lnTo>
                <a:cubicBezTo>
                  <a:pt x="6964" y="2012"/>
                  <a:pt x="6925" y="2026"/>
                  <a:pt x="6907" y="2026"/>
                </a:cubicBezTo>
                <a:cubicBezTo>
                  <a:pt x="6891" y="2026"/>
                  <a:pt x="6891" y="2016"/>
                  <a:pt x="6930" y="1977"/>
                </a:cubicBezTo>
                <a:lnTo>
                  <a:pt x="6930" y="1989"/>
                </a:lnTo>
                <a:lnTo>
                  <a:pt x="6966" y="1905"/>
                </a:lnTo>
                <a:lnTo>
                  <a:pt x="7013" y="1893"/>
                </a:lnTo>
                <a:cubicBezTo>
                  <a:pt x="7001" y="1893"/>
                  <a:pt x="7001" y="1869"/>
                  <a:pt x="7025" y="1858"/>
                </a:cubicBezTo>
                <a:cubicBezTo>
                  <a:pt x="7033" y="1858"/>
                  <a:pt x="7052" y="1852"/>
                  <a:pt x="7063" y="1852"/>
                </a:cubicBezTo>
                <a:cubicBezTo>
                  <a:pt x="7069" y="1852"/>
                  <a:pt x="7073" y="1854"/>
                  <a:pt x="7073" y="1858"/>
                </a:cubicBezTo>
                <a:cubicBezTo>
                  <a:pt x="7144" y="1798"/>
                  <a:pt x="7120" y="1786"/>
                  <a:pt x="7120" y="1762"/>
                </a:cubicBezTo>
                <a:cubicBezTo>
                  <a:pt x="7138" y="1744"/>
                  <a:pt x="7153" y="1736"/>
                  <a:pt x="7164" y="1736"/>
                </a:cubicBezTo>
                <a:cubicBezTo>
                  <a:pt x="7174" y="1736"/>
                  <a:pt x="7180" y="1744"/>
                  <a:pt x="7180" y="1762"/>
                </a:cubicBezTo>
                <a:cubicBezTo>
                  <a:pt x="7228" y="1727"/>
                  <a:pt x="7323" y="1643"/>
                  <a:pt x="7370" y="1631"/>
                </a:cubicBezTo>
                <a:cubicBezTo>
                  <a:pt x="7394" y="1598"/>
                  <a:pt x="7397" y="1592"/>
                  <a:pt x="7394" y="1592"/>
                </a:cubicBezTo>
                <a:cubicBezTo>
                  <a:pt x="7391" y="1592"/>
                  <a:pt x="7385" y="1595"/>
                  <a:pt x="7381" y="1595"/>
                </a:cubicBezTo>
                <a:cubicBezTo>
                  <a:pt x="7377" y="1595"/>
                  <a:pt x="7375" y="1591"/>
                  <a:pt x="7382" y="1572"/>
                </a:cubicBezTo>
                <a:cubicBezTo>
                  <a:pt x="7389" y="1573"/>
                  <a:pt x="7395" y="1574"/>
                  <a:pt x="7401" y="1574"/>
                </a:cubicBezTo>
                <a:cubicBezTo>
                  <a:pt x="7443" y="1574"/>
                  <a:pt x="7484" y="1543"/>
                  <a:pt x="7525" y="1512"/>
                </a:cubicBezTo>
                <a:cubicBezTo>
                  <a:pt x="7537" y="1524"/>
                  <a:pt x="7537" y="1536"/>
                  <a:pt x="7537" y="1548"/>
                </a:cubicBezTo>
                <a:cubicBezTo>
                  <a:pt x="7525" y="1546"/>
                  <a:pt x="7518" y="1545"/>
                  <a:pt x="7514" y="1545"/>
                </a:cubicBezTo>
                <a:cubicBezTo>
                  <a:pt x="7498" y="1545"/>
                  <a:pt x="7530" y="1560"/>
                  <a:pt x="7501" y="1560"/>
                </a:cubicBezTo>
                <a:lnTo>
                  <a:pt x="7537" y="1572"/>
                </a:lnTo>
                <a:cubicBezTo>
                  <a:pt x="7525" y="1596"/>
                  <a:pt x="7442" y="1608"/>
                  <a:pt x="7442" y="1643"/>
                </a:cubicBezTo>
                <a:lnTo>
                  <a:pt x="7406" y="1631"/>
                </a:lnTo>
                <a:lnTo>
                  <a:pt x="7442" y="1655"/>
                </a:lnTo>
                <a:cubicBezTo>
                  <a:pt x="7418" y="1679"/>
                  <a:pt x="7382" y="1727"/>
                  <a:pt x="7382" y="1750"/>
                </a:cubicBezTo>
                <a:cubicBezTo>
                  <a:pt x="7394" y="1762"/>
                  <a:pt x="7430" y="1798"/>
                  <a:pt x="7406" y="1798"/>
                </a:cubicBezTo>
                <a:cubicBezTo>
                  <a:pt x="7418" y="1834"/>
                  <a:pt x="7418" y="1858"/>
                  <a:pt x="7394" y="1881"/>
                </a:cubicBezTo>
                <a:cubicBezTo>
                  <a:pt x="7385" y="1881"/>
                  <a:pt x="7377" y="1881"/>
                  <a:pt x="7368" y="1877"/>
                </a:cubicBezTo>
                <a:lnTo>
                  <a:pt x="7368" y="1877"/>
                </a:lnTo>
                <a:cubicBezTo>
                  <a:pt x="7387" y="1893"/>
                  <a:pt x="7358" y="1893"/>
                  <a:pt x="7358" y="1893"/>
                </a:cubicBezTo>
                <a:lnTo>
                  <a:pt x="7382" y="1893"/>
                </a:lnTo>
                <a:cubicBezTo>
                  <a:pt x="7406" y="1917"/>
                  <a:pt x="7382" y="1917"/>
                  <a:pt x="7347" y="1917"/>
                </a:cubicBezTo>
                <a:lnTo>
                  <a:pt x="7382" y="1941"/>
                </a:lnTo>
                <a:lnTo>
                  <a:pt x="7335" y="1929"/>
                </a:lnTo>
                <a:lnTo>
                  <a:pt x="7335" y="1929"/>
                </a:lnTo>
                <a:cubicBezTo>
                  <a:pt x="7347" y="1941"/>
                  <a:pt x="7358" y="1965"/>
                  <a:pt x="7394" y="1977"/>
                </a:cubicBezTo>
                <a:cubicBezTo>
                  <a:pt x="7386" y="1977"/>
                  <a:pt x="7373" y="1982"/>
                  <a:pt x="7365" y="1982"/>
                </a:cubicBezTo>
                <a:cubicBezTo>
                  <a:pt x="7361" y="1982"/>
                  <a:pt x="7358" y="1981"/>
                  <a:pt x="7358" y="1977"/>
                </a:cubicBezTo>
                <a:lnTo>
                  <a:pt x="7335" y="2012"/>
                </a:lnTo>
                <a:lnTo>
                  <a:pt x="7347" y="2012"/>
                </a:lnTo>
                <a:cubicBezTo>
                  <a:pt x="7382" y="2024"/>
                  <a:pt x="7394" y="2036"/>
                  <a:pt x="7382" y="2048"/>
                </a:cubicBezTo>
                <a:cubicBezTo>
                  <a:pt x="7358" y="2024"/>
                  <a:pt x="7335" y="2024"/>
                  <a:pt x="7311" y="2024"/>
                </a:cubicBezTo>
                <a:cubicBezTo>
                  <a:pt x="7317" y="2030"/>
                  <a:pt x="7323" y="2030"/>
                  <a:pt x="7330" y="2030"/>
                </a:cubicBezTo>
                <a:cubicBezTo>
                  <a:pt x="7338" y="2030"/>
                  <a:pt x="7347" y="2030"/>
                  <a:pt x="7358" y="2036"/>
                </a:cubicBezTo>
                <a:cubicBezTo>
                  <a:pt x="7370" y="2048"/>
                  <a:pt x="7382" y="2072"/>
                  <a:pt x="7370" y="2072"/>
                </a:cubicBezTo>
                <a:lnTo>
                  <a:pt x="7358" y="2060"/>
                </a:lnTo>
                <a:cubicBezTo>
                  <a:pt x="7358" y="2066"/>
                  <a:pt x="7347" y="2066"/>
                  <a:pt x="7335" y="2066"/>
                </a:cubicBezTo>
                <a:cubicBezTo>
                  <a:pt x="7323" y="2066"/>
                  <a:pt x="7311" y="2066"/>
                  <a:pt x="7311" y="2072"/>
                </a:cubicBezTo>
                <a:cubicBezTo>
                  <a:pt x="7335" y="2096"/>
                  <a:pt x="7299" y="2096"/>
                  <a:pt x="7358" y="2108"/>
                </a:cubicBezTo>
                <a:cubicBezTo>
                  <a:pt x="7362" y="2112"/>
                  <a:pt x="7360" y="2113"/>
                  <a:pt x="7354" y="2113"/>
                </a:cubicBezTo>
                <a:cubicBezTo>
                  <a:pt x="7343" y="2113"/>
                  <a:pt x="7319" y="2108"/>
                  <a:pt x="7311" y="2108"/>
                </a:cubicBezTo>
                <a:cubicBezTo>
                  <a:pt x="7335" y="2119"/>
                  <a:pt x="7311" y="2131"/>
                  <a:pt x="7287" y="2131"/>
                </a:cubicBezTo>
                <a:cubicBezTo>
                  <a:pt x="7370" y="2155"/>
                  <a:pt x="7251" y="2155"/>
                  <a:pt x="7311" y="2179"/>
                </a:cubicBezTo>
                <a:lnTo>
                  <a:pt x="7275" y="2179"/>
                </a:lnTo>
                <a:cubicBezTo>
                  <a:pt x="7287" y="2179"/>
                  <a:pt x="7335" y="2203"/>
                  <a:pt x="7335" y="2203"/>
                </a:cubicBezTo>
                <a:cubicBezTo>
                  <a:pt x="7327" y="2207"/>
                  <a:pt x="7319" y="2208"/>
                  <a:pt x="7311" y="2208"/>
                </a:cubicBezTo>
                <a:cubicBezTo>
                  <a:pt x="7295" y="2208"/>
                  <a:pt x="7279" y="2203"/>
                  <a:pt x="7263" y="2203"/>
                </a:cubicBezTo>
                <a:lnTo>
                  <a:pt x="7323" y="2227"/>
                </a:lnTo>
                <a:cubicBezTo>
                  <a:pt x="7239" y="2250"/>
                  <a:pt x="7275" y="2334"/>
                  <a:pt x="7204" y="2370"/>
                </a:cubicBezTo>
                <a:cubicBezTo>
                  <a:pt x="7204" y="2393"/>
                  <a:pt x="7228" y="2441"/>
                  <a:pt x="7216" y="2465"/>
                </a:cubicBezTo>
                <a:cubicBezTo>
                  <a:pt x="7228" y="2477"/>
                  <a:pt x="7239" y="2489"/>
                  <a:pt x="7228" y="2489"/>
                </a:cubicBezTo>
                <a:cubicBezTo>
                  <a:pt x="7192" y="2512"/>
                  <a:pt x="7156" y="2548"/>
                  <a:pt x="7180" y="2596"/>
                </a:cubicBezTo>
                <a:cubicBezTo>
                  <a:pt x="7208" y="2615"/>
                  <a:pt x="7203" y="2619"/>
                  <a:pt x="7189" y="2619"/>
                </a:cubicBezTo>
                <a:cubicBezTo>
                  <a:pt x="7179" y="2619"/>
                  <a:pt x="7166" y="2617"/>
                  <a:pt x="7157" y="2617"/>
                </a:cubicBezTo>
                <a:cubicBezTo>
                  <a:pt x="7145" y="2617"/>
                  <a:pt x="7140" y="2620"/>
                  <a:pt x="7156" y="2631"/>
                </a:cubicBezTo>
                <a:cubicBezTo>
                  <a:pt x="7144" y="2631"/>
                  <a:pt x="7144" y="2631"/>
                  <a:pt x="7132" y="2620"/>
                </a:cubicBezTo>
                <a:lnTo>
                  <a:pt x="7132" y="2620"/>
                </a:lnTo>
                <a:cubicBezTo>
                  <a:pt x="7156" y="2655"/>
                  <a:pt x="7156" y="2679"/>
                  <a:pt x="7204" y="2703"/>
                </a:cubicBezTo>
                <a:cubicBezTo>
                  <a:pt x="7191" y="2701"/>
                  <a:pt x="7183" y="2700"/>
                  <a:pt x="7177" y="2700"/>
                </a:cubicBezTo>
                <a:cubicBezTo>
                  <a:pt x="7148" y="2700"/>
                  <a:pt x="7181" y="2717"/>
                  <a:pt x="7169" y="2717"/>
                </a:cubicBezTo>
                <a:cubicBezTo>
                  <a:pt x="7167" y="2717"/>
                  <a:pt x="7163" y="2717"/>
                  <a:pt x="7156" y="2715"/>
                </a:cubicBezTo>
                <a:lnTo>
                  <a:pt x="7156" y="2715"/>
                </a:lnTo>
                <a:lnTo>
                  <a:pt x="7192" y="2727"/>
                </a:lnTo>
                <a:cubicBezTo>
                  <a:pt x="7176" y="2727"/>
                  <a:pt x="7165" y="2732"/>
                  <a:pt x="7153" y="2732"/>
                </a:cubicBezTo>
                <a:cubicBezTo>
                  <a:pt x="7147" y="2732"/>
                  <a:pt x="7140" y="2731"/>
                  <a:pt x="7132" y="2727"/>
                </a:cubicBezTo>
                <a:lnTo>
                  <a:pt x="7132" y="2727"/>
                </a:lnTo>
                <a:lnTo>
                  <a:pt x="7180" y="2751"/>
                </a:lnTo>
                <a:lnTo>
                  <a:pt x="7144" y="2739"/>
                </a:lnTo>
                <a:lnTo>
                  <a:pt x="7144" y="2739"/>
                </a:lnTo>
                <a:cubicBezTo>
                  <a:pt x="7132" y="2762"/>
                  <a:pt x="7156" y="2798"/>
                  <a:pt x="7085" y="2798"/>
                </a:cubicBezTo>
                <a:cubicBezTo>
                  <a:pt x="7132" y="2846"/>
                  <a:pt x="7108" y="2893"/>
                  <a:pt x="7085" y="2941"/>
                </a:cubicBezTo>
                <a:cubicBezTo>
                  <a:pt x="7108" y="2953"/>
                  <a:pt x="7108" y="2965"/>
                  <a:pt x="7108" y="2977"/>
                </a:cubicBezTo>
                <a:lnTo>
                  <a:pt x="7073" y="2989"/>
                </a:lnTo>
                <a:cubicBezTo>
                  <a:pt x="7073" y="3001"/>
                  <a:pt x="7120" y="3024"/>
                  <a:pt x="7097" y="3024"/>
                </a:cubicBezTo>
                <a:lnTo>
                  <a:pt x="7085" y="3024"/>
                </a:lnTo>
                <a:cubicBezTo>
                  <a:pt x="7097" y="3036"/>
                  <a:pt x="7073" y="3048"/>
                  <a:pt x="7108" y="3060"/>
                </a:cubicBezTo>
                <a:cubicBezTo>
                  <a:pt x="7100" y="3069"/>
                  <a:pt x="7092" y="3077"/>
                  <a:pt x="7075" y="3077"/>
                </a:cubicBezTo>
                <a:cubicBezTo>
                  <a:pt x="7071" y="3077"/>
                  <a:pt x="7068" y="3077"/>
                  <a:pt x="7063" y="3076"/>
                </a:cubicBezTo>
                <a:lnTo>
                  <a:pt x="7063" y="3076"/>
                </a:lnTo>
                <a:cubicBezTo>
                  <a:pt x="7091" y="3086"/>
                  <a:pt x="7025" y="3096"/>
                  <a:pt x="7025" y="3096"/>
                </a:cubicBezTo>
                <a:cubicBezTo>
                  <a:pt x="7025" y="3096"/>
                  <a:pt x="6966" y="3251"/>
                  <a:pt x="6954" y="3441"/>
                </a:cubicBezTo>
                <a:cubicBezTo>
                  <a:pt x="6930" y="3632"/>
                  <a:pt x="6989" y="3882"/>
                  <a:pt x="7180" y="3953"/>
                </a:cubicBezTo>
                <a:cubicBezTo>
                  <a:pt x="7204" y="3953"/>
                  <a:pt x="7228" y="3965"/>
                  <a:pt x="7263" y="3965"/>
                </a:cubicBezTo>
                <a:cubicBezTo>
                  <a:pt x="7275" y="3965"/>
                  <a:pt x="7228" y="3977"/>
                  <a:pt x="7251" y="3977"/>
                </a:cubicBezTo>
                <a:cubicBezTo>
                  <a:pt x="7275" y="3965"/>
                  <a:pt x="7335" y="3977"/>
                  <a:pt x="7382" y="3953"/>
                </a:cubicBezTo>
                <a:lnTo>
                  <a:pt x="7347" y="3953"/>
                </a:lnTo>
                <a:cubicBezTo>
                  <a:pt x="7347" y="3953"/>
                  <a:pt x="7358" y="3941"/>
                  <a:pt x="7382" y="3941"/>
                </a:cubicBezTo>
                <a:cubicBezTo>
                  <a:pt x="7358" y="3929"/>
                  <a:pt x="7275" y="3929"/>
                  <a:pt x="7311" y="3917"/>
                </a:cubicBezTo>
                <a:cubicBezTo>
                  <a:pt x="7311" y="3905"/>
                  <a:pt x="7358" y="3905"/>
                  <a:pt x="7370" y="3905"/>
                </a:cubicBezTo>
                <a:lnTo>
                  <a:pt x="7394" y="3894"/>
                </a:lnTo>
                <a:lnTo>
                  <a:pt x="7394" y="3894"/>
                </a:lnTo>
                <a:cubicBezTo>
                  <a:pt x="7385" y="3898"/>
                  <a:pt x="7388" y="3902"/>
                  <a:pt x="7394" y="3906"/>
                </a:cubicBezTo>
                <a:lnTo>
                  <a:pt x="7394" y="3906"/>
                </a:lnTo>
                <a:cubicBezTo>
                  <a:pt x="7394" y="3906"/>
                  <a:pt x="7394" y="3906"/>
                  <a:pt x="7394" y="3905"/>
                </a:cubicBezTo>
                <a:cubicBezTo>
                  <a:pt x="7394" y="3894"/>
                  <a:pt x="7430" y="3894"/>
                  <a:pt x="7442" y="3894"/>
                </a:cubicBezTo>
                <a:lnTo>
                  <a:pt x="7442" y="3882"/>
                </a:lnTo>
                <a:cubicBezTo>
                  <a:pt x="7458" y="3882"/>
                  <a:pt x="7452" y="3887"/>
                  <a:pt x="7454" y="3887"/>
                </a:cubicBezTo>
                <a:cubicBezTo>
                  <a:pt x="7455" y="3887"/>
                  <a:pt x="7458" y="3886"/>
                  <a:pt x="7466" y="3882"/>
                </a:cubicBezTo>
                <a:lnTo>
                  <a:pt x="7442" y="3870"/>
                </a:lnTo>
                <a:cubicBezTo>
                  <a:pt x="7513" y="3858"/>
                  <a:pt x="7406" y="3846"/>
                  <a:pt x="7478" y="3834"/>
                </a:cubicBezTo>
                <a:lnTo>
                  <a:pt x="7478" y="3834"/>
                </a:lnTo>
                <a:cubicBezTo>
                  <a:pt x="7482" y="3838"/>
                  <a:pt x="7485" y="3839"/>
                  <a:pt x="7490" y="3839"/>
                </a:cubicBezTo>
                <a:cubicBezTo>
                  <a:pt x="7499" y="3839"/>
                  <a:pt x="7509" y="3834"/>
                  <a:pt x="7525" y="3834"/>
                </a:cubicBezTo>
                <a:lnTo>
                  <a:pt x="7513" y="3810"/>
                </a:lnTo>
                <a:lnTo>
                  <a:pt x="7537" y="3810"/>
                </a:lnTo>
                <a:cubicBezTo>
                  <a:pt x="7549" y="3810"/>
                  <a:pt x="7513" y="3798"/>
                  <a:pt x="7513" y="3798"/>
                </a:cubicBezTo>
                <a:cubicBezTo>
                  <a:pt x="7537" y="3798"/>
                  <a:pt x="7513" y="3774"/>
                  <a:pt x="7561" y="3774"/>
                </a:cubicBezTo>
                <a:cubicBezTo>
                  <a:pt x="7597" y="3763"/>
                  <a:pt x="7501" y="3774"/>
                  <a:pt x="7525" y="3751"/>
                </a:cubicBezTo>
                <a:cubicBezTo>
                  <a:pt x="7561" y="3751"/>
                  <a:pt x="7537" y="3763"/>
                  <a:pt x="7561" y="3763"/>
                </a:cubicBezTo>
                <a:lnTo>
                  <a:pt x="7549" y="3739"/>
                </a:lnTo>
                <a:cubicBezTo>
                  <a:pt x="7573" y="3739"/>
                  <a:pt x="7597" y="3739"/>
                  <a:pt x="7597" y="3751"/>
                </a:cubicBezTo>
                <a:cubicBezTo>
                  <a:pt x="7632" y="3703"/>
                  <a:pt x="7787" y="3679"/>
                  <a:pt x="7751" y="3632"/>
                </a:cubicBezTo>
                <a:cubicBezTo>
                  <a:pt x="7787" y="3632"/>
                  <a:pt x="7775" y="3643"/>
                  <a:pt x="7799" y="3643"/>
                </a:cubicBezTo>
                <a:cubicBezTo>
                  <a:pt x="7751" y="3608"/>
                  <a:pt x="7870" y="3608"/>
                  <a:pt x="7870" y="3584"/>
                </a:cubicBezTo>
                <a:lnTo>
                  <a:pt x="7847" y="3572"/>
                </a:lnTo>
                <a:cubicBezTo>
                  <a:pt x="7930" y="3548"/>
                  <a:pt x="7882" y="3501"/>
                  <a:pt x="7930" y="3453"/>
                </a:cubicBezTo>
                <a:lnTo>
                  <a:pt x="7930" y="3453"/>
                </a:lnTo>
                <a:lnTo>
                  <a:pt x="7906" y="3465"/>
                </a:lnTo>
                <a:cubicBezTo>
                  <a:pt x="7882" y="3453"/>
                  <a:pt x="7882" y="3441"/>
                  <a:pt x="7870" y="3441"/>
                </a:cubicBezTo>
                <a:cubicBezTo>
                  <a:pt x="7873" y="3441"/>
                  <a:pt x="7877" y="3441"/>
                  <a:pt x="7883" y="3441"/>
                </a:cubicBezTo>
                <a:lnTo>
                  <a:pt x="7883" y="3441"/>
                </a:lnTo>
                <a:cubicBezTo>
                  <a:pt x="7954" y="3405"/>
                  <a:pt x="7954" y="3334"/>
                  <a:pt x="7990" y="3274"/>
                </a:cubicBezTo>
                <a:cubicBezTo>
                  <a:pt x="7978" y="3191"/>
                  <a:pt x="8061" y="3108"/>
                  <a:pt x="8049" y="3024"/>
                </a:cubicBezTo>
                <a:lnTo>
                  <a:pt x="8049" y="3024"/>
                </a:lnTo>
                <a:cubicBezTo>
                  <a:pt x="8049" y="3028"/>
                  <a:pt x="8044" y="3029"/>
                  <a:pt x="8037" y="3029"/>
                </a:cubicBezTo>
                <a:cubicBezTo>
                  <a:pt x="8020" y="3029"/>
                  <a:pt x="7993" y="3021"/>
                  <a:pt x="8001" y="3012"/>
                </a:cubicBezTo>
                <a:cubicBezTo>
                  <a:pt x="8120" y="3012"/>
                  <a:pt x="7990" y="2965"/>
                  <a:pt x="8073" y="2953"/>
                </a:cubicBezTo>
                <a:cubicBezTo>
                  <a:pt x="8049" y="2905"/>
                  <a:pt x="8156" y="2881"/>
                  <a:pt x="8085" y="2822"/>
                </a:cubicBezTo>
                <a:lnTo>
                  <a:pt x="8109" y="2822"/>
                </a:lnTo>
                <a:cubicBezTo>
                  <a:pt x="8132" y="2822"/>
                  <a:pt x="8109" y="2822"/>
                  <a:pt x="8109" y="2810"/>
                </a:cubicBezTo>
                <a:lnTo>
                  <a:pt x="8120" y="2810"/>
                </a:lnTo>
                <a:cubicBezTo>
                  <a:pt x="8132" y="2798"/>
                  <a:pt x="8097" y="2774"/>
                  <a:pt x="8120" y="2762"/>
                </a:cubicBezTo>
                <a:lnTo>
                  <a:pt x="8085" y="2762"/>
                </a:lnTo>
                <a:cubicBezTo>
                  <a:pt x="8085" y="2751"/>
                  <a:pt x="8109" y="2762"/>
                  <a:pt x="8097" y="2739"/>
                </a:cubicBezTo>
                <a:lnTo>
                  <a:pt x="8097" y="2739"/>
                </a:lnTo>
                <a:lnTo>
                  <a:pt x="8085" y="2727"/>
                </a:lnTo>
                <a:lnTo>
                  <a:pt x="8085" y="2727"/>
                </a:lnTo>
                <a:cubicBezTo>
                  <a:pt x="8093" y="2728"/>
                  <a:pt x="8100" y="2729"/>
                  <a:pt x="8104" y="2729"/>
                </a:cubicBezTo>
                <a:cubicBezTo>
                  <a:pt x="8132" y="2729"/>
                  <a:pt x="8100" y="2703"/>
                  <a:pt x="8120" y="2703"/>
                </a:cubicBezTo>
                <a:cubicBezTo>
                  <a:pt x="8109" y="2691"/>
                  <a:pt x="8097" y="2655"/>
                  <a:pt x="8109" y="2643"/>
                </a:cubicBezTo>
                <a:cubicBezTo>
                  <a:pt x="8144" y="2643"/>
                  <a:pt x="8144" y="2620"/>
                  <a:pt x="8168" y="2608"/>
                </a:cubicBezTo>
                <a:cubicBezTo>
                  <a:pt x="8168" y="2584"/>
                  <a:pt x="8168" y="2536"/>
                  <a:pt x="8192" y="2500"/>
                </a:cubicBezTo>
                <a:lnTo>
                  <a:pt x="8144" y="2500"/>
                </a:lnTo>
                <a:lnTo>
                  <a:pt x="8144" y="2489"/>
                </a:lnTo>
                <a:lnTo>
                  <a:pt x="8168" y="2489"/>
                </a:lnTo>
                <a:cubicBezTo>
                  <a:pt x="8175" y="2490"/>
                  <a:pt x="8180" y="2491"/>
                  <a:pt x="8183" y="2491"/>
                </a:cubicBezTo>
                <a:cubicBezTo>
                  <a:pt x="8201" y="2491"/>
                  <a:pt x="8161" y="2465"/>
                  <a:pt x="8192" y="2465"/>
                </a:cubicBezTo>
                <a:cubicBezTo>
                  <a:pt x="8181" y="2461"/>
                  <a:pt x="8176" y="2460"/>
                  <a:pt x="8174" y="2460"/>
                </a:cubicBezTo>
                <a:cubicBezTo>
                  <a:pt x="8168" y="2460"/>
                  <a:pt x="8180" y="2468"/>
                  <a:pt x="8180" y="2477"/>
                </a:cubicBezTo>
                <a:cubicBezTo>
                  <a:pt x="8156" y="2477"/>
                  <a:pt x="8120" y="2453"/>
                  <a:pt x="8144" y="2453"/>
                </a:cubicBezTo>
                <a:lnTo>
                  <a:pt x="8156" y="2453"/>
                </a:lnTo>
                <a:lnTo>
                  <a:pt x="8132" y="2441"/>
                </a:lnTo>
                <a:lnTo>
                  <a:pt x="8132" y="2441"/>
                </a:lnTo>
                <a:cubicBezTo>
                  <a:pt x="8168" y="2453"/>
                  <a:pt x="8180" y="2453"/>
                  <a:pt x="8216" y="2453"/>
                </a:cubicBezTo>
                <a:cubicBezTo>
                  <a:pt x="8216" y="2429"/>
                  <a:pt x="8168" y="2381"/>
                  <a:pt x="8192" y="2358"/>
                </a:cubicBezTo>
                <a:lnTo>
                  <a:pt x="8192" y="2358"/>
                </a:lnTo>
                <a:cubicBezTo>
                  <a:pt x="8197" y="2359"/>
                  <a:pt x="8201" y="2360"/>
                  <a:pt x="8204" y="2360"/>
                </a:cubicBezTo>
                <a:cubicBezTo>
                  <a:pt x="8214" y="2360"/>
                  <a:pt x="8209" y="2349"/>
                  <a:pt x="8221" y="2349"/>
                </a:cubicBezTo>
                <a:cubicBezTo>
                  <a:pt x="8227" y="2349"/>
                  <a:pt x="8236" y="2351"/>
                  <a:pt x="8251" y="2358"/>
                </a:cubicBezTo>
                <a:cubicBezTo>
                  <a:pt x="8228" y="2334"/>
                  <a:pt x="8192" y="2346"/>
                  <a:pt x="8156" y="2322"/>
                </a:cubicBezTo>
                <a:cubicBezTo>
                  <a:pt x="8156" y="2322"/>
                  <a:pt x="8144" y="2310"/>
                  <a:pt x="8168" y="2310"/>
                </a:cubicBezTo>
                <a:cubicBezTo>
                  <a:pt x="8180" y="2322"/>
                  <a:pt x="8204" y="2322"/>
                  <a:pt x="8204" y="2322"/>
                </a:cubicBezTo>
                <a:lnTo>
                  <a:pt x="8204" y="2310"/>
                </a:lnTo>
                <a:cubicBezTo>
                  <a:pt x="8216" y="2310"/>
                  <a:pt x="8228" y="2322"/>
                  <a:pt x="8228" y="2322"/>
                </a:cubicBezTo>
                <a:cubicBezTo>
                  <a:pt x="8192" y="2286"/>
                  <a:pt x="8275" y="2286"/>
                  <a:pt x="8251" y="2250"/>
                </a:cubicBezTo>
                <a:cubicBezTo>
                  <a:pt x="8246" y="2248"/>
                  <a:pt x="8243" y="2247"/>
                  <a:pt x="8240" y="2247"/>
                </a:cubicBezTo>
                <a:cubicBezTo>
                  <a:pt x="8234" y="2247"/>
                  <a:pt x="8234" y="2254"/>
                  <a:pt x="8227" y="2254"/>
                </a:cubicBezTo>
                <a:cubicBezTo>
                  <a:pt x="8224" y="2254"/>
                  <a:pt x="8221" y="2253"/>
                  <a:pt x="8216" y="2250"/>
                </a:cubicBezTo>
                <a:cubicBezTo>
                  <a:pt x="8180" y="2215"/>
                  <a:pt x="8263" y="2239"/>
                  <a:pt x="8240" y="2215"/>
                </a:cubicBezTo>
                <a:lnTo>
                  <a:pt x="8240" y="2215"/>
                </a:lnTo>
                <a:lnTo>
                  <a:pt x="8275" y="2227"/>
                </a:lnTo>
                <a:cubicBezTo>
                  <a:pt x="8251" y="2215"/>
                  <a:pt x="8228" y="2203"/>
                  <a:pt x="8251" y="2203"/>
                </a:cubicBezTo>
                <a:cubicBezTo>
                  <a:pt x="8287" y="2203"/>
                  <a:pt x="8275" y="2215"/>
                  <a:pt x="8299" y="2227"/>
                </a:cubicBezTo>
                <a:cubicBezTo>
                  <a:pt x="8299" y="2215"/>
                  <a:pt x="8299" y="2191"/>
                  <a:pt x="8263" y="2191"/>
                </a:cubicBezTo>
                <a:cubicBezTo>
                  <a:pt x="8257" y="2185"/>
                  <a:pt x="8263" y="2185"/>
                  <a:pt x="8272" y="2185"/>
                </a:cubicBezTo>
                <a:cubicBezTo>
                  <a:pt x="8281" y="2185"/>
                  <a:pt x="8293" y="2185"/>
                  <a:pt x="8299" y="2179"/>
                </a:cubicBezTo>
                <a:lnTo>
                  <a:pt x="8251" y="2179"/>
                </a:lnTo>
                <a:cubicBezTo>
                  <a:pt x="8275" y="2167"/>
                  <a:pt x="8287" y="2143"/>
                  <a:pt x="8299" y="2131"/>
                </a:cubicBezTo>
                <a:cubicBezTo>
                  <a:pt x="8299" y="2131"/>
                  <a:pt x="8311" y="2143"/>
                  <a:pt x="8323" y="2143"/>
                </a:cubicBezTo>
                <a:cubicBezTo>
                  <a:pt x="8304" y="2129"/>
                  <a:pt x="8306" y="2126"/>
                  <a:pt x="8314" y="2126"/>
                </a:cubicBezTo>
                <a:cubicBezTo>
                  <a:pt x="8321" y="2126"/>
                  <a:pt x="8333" y="2128"/>
                  <a:pt x="8342" y="2128"/>
                </a:cubicBezTo>
                <a:cubicBezTo>
                  <a:pt x="8351" y="2128"/>
                  <a:pt x="8359" y="2127"/>
                  <a:pt x="8359" y="2119"/>
                </a:cubicBezTo>
                <a:cubicBezTo>
                  <a:pt x="8359" y="2072"/>
                  <a:pt x="8335" y="1989"/>
                  <a:pt x="8359" y="1953"/>
                </a:cubicBezTo>
                <a:cubicBezTo>
                  <a:pt x="8311" y="1929"/>
                  <a:pt x="8323" y="1905"/>
                  <a:pt x="8311" y="1893"/>
                </a:cubicBezTo>
                <a:lnTo>
                  <a:pt x="8311" y="1893"/>
                </a:lnTo>
                <a:lnTo>
                  <a:pt x="8371" y="1917"/>
                </a:lnTo>
                <a:lnTo>
                  <a:pt x="8371" y="1917"/>
                </a:lnTo>
                <a:lnTo>
                  <a:pt x="8359" y="1893"/>
                </a:lnTo>
                <a:cubicBezTo>
                  <a:pt x="8374" y="1893"/>
                  <a:pt x="8380" y="1877"/>
                  <a:pt x="8392" y="1877"/>
                </a:cubicBezTo>
                <a:cubicBezTo>
                  <a:pt x="8398" y="1877"/>
                  <a:pt x="8406" y="1881"/>
                  <a:pt x="8418" y="1893"/>
                </a:cubicBezTo>
                <a:lnTo>
                  <a:pt x="8442" y="1858"/>
                </a:lnTo>
                <a:cubicBezTo>
                  <a:pt x="8442" y="1846"/>
                  <a:pt x="8394" y="1822"/>
                  <a:pt x="8406" y="1822"/>
                </a:cubicBezTo>
                <a:cubicBezTo>
                  <a:pt x="8430" y="1822"/>
                  <a:pt x="8418" y="1834"/>
                  <a:pt x="8442" y="1834"/>
                </a:cubicBezTo>
                <a:cubicBezTo>
                  <a:pt x="8498" y="1823"/>
                  <a:pt x="8353" y="1758"/>
                  <a:pt x="8376" y="1731"/>
                </a:cubicBezTo>
                <a:lnTo>
                  <a:pt x="8376" y="1731"/>
                </a:lnTo>
                <a:cubicBezTo>
                  <a:pt x="8371" y="1722"/>
                  <a:pt x="8371" y="1715"/>
                  <a:pt x="8371" y="1715"/>
                </a:cubicBezTo>
                <a:cubicBezTo>
                  <a:pt x="8353" y="1709"/>
                  <a:pt x="8345" y="1706"/>
                  <a:pt x="8344" y="1706"/>
                </a:cubicBezTo>
                <a:cubicBezTo>
                  <a:pt x="8339" y="1706"/>
                  <a:pt x="8385" y="1727"/>
                  <a:pt x="8359" y="1727"/>
                </a:cubicBezTo>
                <a:cubicBezTo>
                  <a:pt x="8311" y="1703"/>
                  <a:pt x="8335" y="1703"/>
                  <a:pt x="8299" y="1691"/>
                </a:cubicBezTo>
                <a:cubicBezTo>
                  <a:pt x="8311" y="1691"/>
                  <a:pt x="8287" y="1667"/>
                  <a:pt x="8287" y="1667"/>
                </a:cubicBezTo>
                <a:cubicBezTo>
                  <a:pt x="8323" y="1667"/>
                  <a:pt x="8311" y="1643"/>
                  <a:pt x="8347" y="1643"/>
                </a:cubicBezTo>
                <a:cubicBezTo>
                  <a:pt x="8335" y="1631"/>
                  <a:pt x="8287" y="1608"/>
                  <a:pt x="8287" y="1596"/>
                </a:cubicBezTo>
                <a:lnTo>
                  <a:pt x="8287" y="1596"/>
                </a:lnTo>
                <a:cubicBezTo>
                  <a:pt x="8321" y="1604"/>
                  <a:pt x="8331" y="1612"/>
                  <a:pt x="8338" y="1612"/>
                </a:cubicBezTo>
                <a:cubicBezTo>
                  <a:pt x="8341" y="1612"/>
                  <a:pt x="8343" y="1611"/>
                  <a:pt x="8347" y="1608"/>
                </a:cubicBezTo>
                <a:lnTo>
                  <a:pt x="8323" y="1596"/>
                </a:lnTo>
                <a:cubicBezTo>
                  <a:pt x="8323" y="1592"/>
                  <a:pt x="8324" y="1590"/>
                  <a:pt x="8326" y="1590"/>
                </a:cubicBezTo>
                <a:cubicBezTo>
                  <a:pt x="8331" y="1590"/>
                  <a:pt x="8339" y="1596"/>
                  <a:pt x="8347" y="1596"/>
                </a:cubicBezTo>
                <a:cubicBezTo>
                  <a:pt x="8359" y="1584"/>
                  <a:pt x="8311" y="1572"/>
                  <a:pt x="8335" y="1572"/>
                </a:cubicBezTo>
                <a:lnTo>
                  <a:pt x="8359" y="1584"/>
                </a:lnTo>
                <a:cubicBezTo>
                  <a:pt x="8359" y="1572"/>
                  <a:pt x="8359" y="1572"/>
                  <a:pt x="8371" y="1560"/>
                </a:cubicBezTo>
                <a:cubicBezTo>
                  <a:pt x="8382" y="1572"/>
                  <a:pt x="8382" y="1572"/>
                  <a:pt x="8382" y="1572"/>
                </a:cubicBezTo>
                <a:cubicBezTo>
                  <a:pt x="8389" y="1574"/>
                  <a:pt x="8394" y="1574"/>
                  <a:pt x="8396" y="1574"/>
                </a:cubicBezTo>
                <a:cubicBezTo>
                  <a:pt x="8411" y="1574"/>
                  <a:pt x="8360" y="1548"/>
                  <a:pt x="8371" y="1548"/>
                </a:cubicBezTo>
                <a:cubicBezTo>
                  <a:pt x="8359" y="1548"/>
                  <a:pt x="8347" y="1548"/>
                  <a:pt x="8311" y="1536"/>
                </a:cubicBezTo>
                <a:cubicBezTo>
                  <a:pt x="8321" y="1536"/>
                  <a:pt x="8296" y="1510"/>
                  <a:pt x="8312" y="1510"/>
                </a:cubicBezTo>
                <a:cubicBezTo>
                  <a:pt x="8314" y="1510"/>
                  <a:pt x="8317" y="1510"/>
                  <a:pt x="8322" y="1512"/>
                </a:cubicBezTo>
                <a:lnTo>
                  <a:pt x="8322" y="1512"/>
                </a:lnTo>
                <a:cubicBezTo>
                  <a:pt x="8321" y="1509"/>
                  <a:pt x="8324" y="1506"/>
                  <a:pt x="8333" y="1501"/>
                </a:cubicBezTo>
                <a:lnTo>
                  <a:pt x="8333" y="1501"/>
                </a:lnTo>
                <a:cubicBezTo>
                  <a:pt x="8336" y="1504"/>
                  <a:pt x="8340" y="1508"/>
                  <a:pt x="8347" y="1512"/>
                </a:cubicBezTo>
                <a:cubicBezTo>
                  <a:pt x="8335" y="1500"/>
                  <a:pt x="8335" y="1500"/>
                  <a:pt x="8335" y="1500"/>
                </a:cubicBezTo>
                <a:lnTo>
                  <a:pt x="8335" y="1500"/>
                </a:lnTo>
                <a:cubicBezTo>
                  <a:pt x="8334" y="1501"/>
                  <a:pt x="8334" y="1501"/>
                  <a:pt x="8333" y="1501"/>
                </a:cubicBezTo>
                <a:lnTo>
                  <a:pt x="8333" y="1501"/>
                </a:lnTo>
                <a:cubicBezTo>
                  <a:pt x="8324" y="1488"/>
                  <a:pt x="8349" y="1486"/>
                  <a:pt x="8359" y="1477"/>
                </a:cubicBezTo>
                <a:cubicBezTo>
                  <a:pt x="8347" y="1465"/>
                  <a:pt x="8335" y="1453"/>
                  <a:pt x="8335" y="1453"/>
                </a:cubicBezTo>
                <a:cubicBezTo>
                  <a:pt x="8311" y="1453"/>
                  <a:pt x="8311" y="1441"/>
                  <a:pt x="8275" y="1429"/>
                </a:cubicBezTo>
                <a:lnTo>
                  <a:pt x="8275" y="1429"/>
                </a:lnTo>
                <a:cubicBezTo>
                  <a:pt x="8282" y="1430"/>
                  <a:pt x="8286" y="1431"/>
                  <a:pt x="8289" y="1431"/>
                </a:cubicBezTo>
                <a:cubicBezTo>
                  <a:pt x="8313" y="1431"/>
                  <a:pt x="8232" y="1393"/>
                  <a:pt x="8263" y="1393"/>
                </a:cubicBezTo>
                <a:cubicBezTo>
                  <a:pt x="8274" y="1393"/>
                  <a:pt x="8283" y="1396"/>
                  <a:pt x="8286" y="1399"/>
                </a:cubicBezTo>
                <a:lnTo>
                  <a:pt x="8286" y="1399"/>
                </a:lnTo>
                <a:cubicBezTo>
                  <a:pt x="8287" y="1397"/>
                  <a:pt x="8289" y="1397"/>
                  <a:pt x="8292" y="1397"/>
                </a:cubicBezTo>
                <a:cubicBezTo>
                  <a:pt x="8303" y="1397"/>
                  <a:pt x="8327" y="1408"/>
                  <a:pt x="8328" y="1408"/>
                </a:cubicBezTo>
                <a:cubicBezTo>
                  <a:pt x="8328" y="1408"/>
                  <a:pt x="8326" y="1407"/>
                  <a:pt x="8323" y="1405"/>
                </a:cubicBezTo>
                <a:cubicBezTo>
                  <a:pt x="8311" y="1381"/>
                  <a:pt x="8275" y="1381"/>
                  <a:pt x="8299" y="1369"/>
                </a:cubicBezTo>
                <a:lnTo>
                  <a:pt x="8299" y="1369"/>
                </a:lnTo>
                <a:cubicBezTo>
                  <a:pt x="8299" y="1369"/>
                  <a:pt x="8299" y="1381"/>
                  <a:pt x="8299" y="1381"/>
                </a:cubicBezTo>
                <a:cubicBezTo>
                  <a:pt x="8315" y="1373"/>
                  <a:pt x="8309" y="1359"/>
                  <a:pt x="8323" y="1359"/>
                </a:cubicBezTo>
                <a:cubicBezTo>
                  <a:pt x="8330" y="1359"/>
                  <a:pt x="8340" y="1362"/>
                  <a:pt x="8359" y="1369"/>
                </a:cubicBezTo>
                <a:cubicBezTo>
                  <a:pt x="8371" y="1381"/>
                  <a:pt x="8394" y="1381"/>
                  <a:pt x="8382" y="1381"/>
                </a:cubicBezTo>
                <a:lnTo>
                  <a:pt x="8371" y="1381"/>
                </a:lnTo>
                <a:cubicBezTo>
                  <a:pt x="8381" y="1392"/>
                  <a:pt x="8385" y="1395"/>
                  <a:pt x="8387" y="1395"/>
                </a:cubicBezTo>
                <a:cubicBezTo>
                  <a:pt x="8391" y="1395"/>
                  <a:pt x="8388" y="1386"/>
                  <a:pt x="8397" y="1386"/>
                </a:cubicBezTo>
                <a:cubicBezTo>
                  <a:pt x="8399" y="1386"/>
                  <a:pt x="8401" y="1387"/>
                  <a:pt x="8404" y="1387"/>
                </a:cubicBezTo>
                <a:lnTo>
                  <a:pt x="8404" y="1387"/>
                </a:lnTo>
                <a:cubicBezTo>
                  <a:pt x="8386" y="1378"/>
                  <a:pt x="8396" y="1369"/>
                  <a:pt x="8406" y="1369"/>
                </a:cubicBezTo>
                <a:lnTo>
                  <a:pt x="8371" y="1357"/>
                </a:lnTo>
                <a:cubicBezTo>
                  <a:pt x="8344" y="1337"/>
                  <a:pt x="8338" y="1330"/>
                  <a:pt x="8343" y="1330"/>
                </a:cubicBezTo>
                <a:cubicBezTo>
                  <a:pt x="8353" y="1330"/>
                  <a:pt x="8413" y="1361"/>
                  <a:pt x="8428" y="1361"/>
                </a:cubicBezTo>
                <a:cubicBezTo>
                  <a:pt x="8430" y="1361"/>
                  <a:pt x="8431" y="1360"/>
                  <a:pt x="8430" y="1357"/>
                </a:cubicBezTo>
                <a:cubicBezTo>
                  <a:pt x="8426" y="1349"/>
                  <a:pt x="8423" y="1346"/>
                  <a:pt x="8421" y="1346"/>
                </a:cubicBezTo>
                <a:cubicBezTo>
                  <a:pt x="8418" y="1346"/>
                  <a:pt x="8416" y="1349"/>
                  <a:pt x="8413" y="1349"/>
                </a:cubicBezTo>
                <a:cubicBezTo>
                  <a:pt x="8411" y="1349"/>
                  <a:pt x="8409" y="1348"/>
                  <a:pt x="8406" y="1346"/>
                </a:cubicBezTo>
                <a:cubicBezTo>
                  <a:pt x="8418" y="1334"/>
                  <a:pt x="8442" y="1346"/>
                  <a:pt x="8430" y="1322"/>
                </a:cubicBezTo>
                <a:cubicBezTo>
                  <a:pt x="8444" y="1322"/>
                  <a:pt x="8458" y="1326"/>
                  <a:pt x="8475" y="1332"/>
                </a:cubicBezTo>
                <a:lnTo>
                  <a:pt x="8475" y="1332"/>
                </a:lnTo>
                <a:lnTo>
                  <a:pt x="8442" y="1310"/>
                </a:lnTo>
                <a:cubicBezTo>
                  <a:pt x="8454" y="1298"/>
                  <a:pt x="8442" y="1274"/>
                  <a:pt x="8454" y="1274"/>
                </a:cubicBezTo>
                <a:cubicBezTo>
                  <a:pt x="8454" y="1274"/>
                  <a:pt x="8442" y="1274"/>
                  <a:pt x="8430" y="1262"/>
                </a:cubicBezTo>
                <a:cubicBezTo>
                  <a:pt x="8430" y="1238"/>
                  <a:pt x="8394" y="1227"/>
                  <a:pt x="8406" y="1215"/>
                </a:cubicBezTo>
                <a:lnTo>
                  <a:pt x="8406" y="1215"/>
                </a:lnTo>
                <a:cubicBezTo>
                  <a:pt x="8442" y="1227"/>
                  <a:pt x="8430" y="1238"/>
                  <a:pt x="8430" y="1238"/>
                </a:cubicBezTo>
                <a:cubicBezTo>
                  <a:pt x="8466" y="1238"/>
                  <a:pt x="8442" y="1227"/>
                  <a:pt x="8454" y="1227"/>
                </a:cubicBezTo>
                <a:cubicBezTo>
                  <a:pt x="8490" y="1238"/>
                  <a:pt x="8454" y="1227"/>
                  <a:pt x="8478" y="1250"/>
                </a:cubicBezTo>
                <a:lnTo>
                  <a:pt x="8478" y="1227"/>
                </a:lnTo>
                <a:lnTo>
                  <a:pt x="8490" y="1227"/>
                </a:lnTo>
                <a:cubicBezTo>
                  <a:pt x="8430" y="1203"/>
                  <a:pt x="8490" y="1215"/>
                  <a:pt x="8490" y="1203"/>
                </a:cubicBezTo>
                <a:cubicBezTo>
                  <a:pt x="8501" y="1179"/>
                  <a:pt x="8430" y="1143"/>
                  <a:pt x="8394" y="1107"/>
                </a:cubicBezTo>
                <a:cubicBezTo>
                  <a:pt x="8418" y="1107"/>
                  <a:pt x="8430" y="1119"/>
                  <a:pt x="8442" y="1119"/>
                </a:cubicBezTo>
                <a:cubicBezTo>
                  <a:pt x="8418" y="1119"/>
                  <a:pt x="8430" y="1131"/>
                  <a:pt x="8442" y="1131"/>
                </a:cubicBezTo>
                <a:cubicBezTo>
                  <a:pt x="8442" y="1129"/>
                  <a:pt x="8444" y="1128"/>
                  <a:pt x="8448" y="1128"/>
                </a:cubicBezTo>
                <a:cubicBezTo>
                  <a:pt x="8463" y="1128"/>
                  <a:pt x="8506" y="1145"/>
                  <a:pt x="8525" y="1155"/>
                </a:cubicBezTo>
                <a:cubicBezTo>
                  <a:pt x="8513" y="1131"/>
                  <a:pt x="8490" y="1143"/>
                  <a:pt x="8478" y="1131"/>
                </a:cubicBezTo>
                <a:lnTo>
                  <a:pt x="8490" y="1119"/>
                </a:lnTo>
                <a:cubicBezTo>
                  <a:pt x="8466" y="1107"/>
                  <a:pt x="8454" y="1107"/>
                  <a:pt x="8442" y="1084"/>
                </a:cubicBezTo>
                <a:cubicBezTo>
                  <a:pt x="8442" y="1084"/>
                  <a:pt x="8442" y="1072"/>
                  <a:pt x="8454" y="1072"/>
                </a:cubicBezTo>
                <a:cubicBezTo>
                  <a:pt x="8466" y="1072"/>
                  <a:pt x="8490" y="1084"/>
                  <a:pt x="8490" y="1096"/>
                </a:cubicBezTo>
                <a:cubicBezTo>
                  <a:pt x="8501" y="1096"/>
                  <a:pt x="8501" y="1084"/>
                  <a:pt x="8478" y="1072"/>
                </a:cubicBezTo>
                <a:cubicBezTo>
                  <a:pt x="8454" y="1072"/>
                  <a:pt x="8466" y="1036"/>
                  <a:pt x="8418" y="1024"/>
                </a:cubicBezTo>
                <a:lnTo>
                  <a:pt x="8454" y="1024"/>
                </a:lnTo>
                <a:cubicBezTo>
                  <a:pt x="8462" y="1024"/>
                  <a:pt x="8464" y="1019"/>
                  <a:pt x="8472" y="1019"/>
                </a:cubicBezTo>
                <a:cubicBezTo>
                  <a:pt x="8476" y="1019"/>
                  <a:pt x="8482" y="1020"/>
                  <a:pt x="8490" y="1024"/>
                </a:cubicBezTo>
                <a:cubicBezTo>
                  <a:pt x="8481" y="1016"/>
                  <a:pt x="8485" y="1007"/>
                  <a:pt x="8496" y="1007"/>
                </a:cubicBezTo>
                <a:cubicBezTo>
                  <a:pt x="8500" y="1007"/>
                  <a:pt x="8506" y="1009"/>
                  <a:pt x="8513" y="1012"/>
                </a:cubicBezTo>
                <a:cubicBezTo>
                  <a:pt x="8501" y="1000"/>
                  <a:pt x="8490" y="1000"/>
                  <a:pt x="8478" y="988"/>
                </a:cubicBezTo>
                <a:lnTo>
                  <a:pt x="8490" y="976"/>
                </a:lnTo>
                <a:cubicBezTo>
                  <a:pt x="8501" y="982"/>
                  <a:pt x="8522" y="991"/>
                  <a:pt x="8540" y="1000"/>
                </a:cubicBezTo>
                <a:cubicBezTo>
                  <a:pt x="8528" y="991"/>
                  <a:pt x="8519" y="982"/>
                  <a:pt x="8525" y="976"/>
                </a:cubicBezTo>
                <a:lnTo>
                  <a:pt x="8525" y="976"/>
                </a:lnTo>
                <a:cubicBezTo>
                  <a:pt x="8561" y="1012"/>
                  <a:pt x="8561" y="988"/>
                  <a:pt x="8609" y="1024"/>
                </a:cubicBezTo>
                <a:cubicBezTo>
                  <a:pt x="8632" y="1024"/>
                  <a:pt x="8644" y="1012"/>
                  <a:pt x="8632" y="1000"/>
                </a:cubicBezTo>
                <a:cubicBezTo>
                  <a:pt x="8621" y="988"/>
                  <a:pt x="8618" y="988"/>
                  <a:pt x="8613" y="988"/>
                </a:cubicBezTo>
                <a:cubicBezTo>
                  <a:pt x="8609" y="988"/>
                  <a:pt x="8603" y="988"/>
                  <a:pt x="8585" y="976"/>
                </a:cubicBezTo>
                <a:cubicBezTo>
                  <a:pt x="8585" y="953"/>
                  <a:pt x="8490" y="893"/>
                  <a:pt x="8513" y="893"/>
                </a:cubicBezTo>
                <a:lnTo>
                  <a:pt x="8501" y="881"/>
                </a:lnTo>
                <a:cubicBezTo>
                  <a:pt x="8490" y="869"/>
                  <a:pt x="8501" y="869"/>
                  <a:pt x="8478" y="846"/>
                </a:cubicBezTo>
                <a:lnTo>
                  <a:pt x="8478" y="846"/>
                </a:lnTo>
                <a:cubicBezTo>
                  <a:pt x="8503" y="862"/>
                  <a:pt x="8546" y="879"/>
                  <a:pt x="8573" y="879"/>
                </a:cubicBezTo>
                <a:cubicBezTo>
                  <a:pt x="8585" y="879"/>
                  <a:pt x="8593" y="876"/>
                  <a:pt x="8597" y="869"/>
                </a:cubicBezTo>
                <a:cubicBezTo>
                  <a:pt x="8573" y="857"/>
                  <a:pt x="8549" y="857"/>
                  <a:pt x="8513" y="834"/>
                </a:cubicBezTo>
                <a:lnTo>
                  <a:pt x="8513" y="822"/>
                </a:lnTo>
                <a:cubicBezTo>
                  <a:pt x="8525" y="822"/>
                  <a:pt x="8525" y="834"/>
                  <a:pt x="8525" y="834"/>
                </a:cubicBezTo>
                <a:cubicBezTo>
                  <a:pt x="8525" y="827"/>
                  <a:pt x="8532" y="825"/>
                  <a:pt x="8539" y="825"/>
                </a:cubicBezTo>
                <a:cubicBezTo>
                  <a:pt x="8547" y="825"/>
                  <a:pt x="8557" y="827"/>
                  <a:pt x="8562" y="827"/>
                </a:cubicBezTo>
                <a:cubicBezTo>
                  <a:pt x="8568" y="827"/>
                  <a:pt x="8568" y="824"/>
                  <a:pt x="8549" y="810"/>
                </a:cubicBezTo>
                <a:lnTo>
                  <a:pt x="8549" y="810"/>
                </a:lnTo>
                <a:lnTo>
                  <a:pt x="8585" y="822"/>
                </a:lnTo>
                <a:cubicBezTo>
                  <a:pt x="8573" y="810"/>
                  <a:pt x="8573" y="798"/>
                  <a:pt x="8561" y="786"/>
                </a:cubicBezTo>
                <a:cubicBezTo>
                  <a:pt x="8555" y="774"/>
                  <a:pt x="8558" y="771"/>
                  <a:pt x="8565" y="771"/>
                </a:cubicBezTo>
                <a:cubicBezTo>
                  <a:pt x="8573" y="771"/>
                  <a:pt x="8585" y="774"/>
                  <a:pt x="8597" y="774"/>
                </a:cubicBezTo>
                <a:cubicBezTo>
                  <a:pt x="8585" y="774"/>
                  <a:pt x="8537" y="750"/>
                  <a:pt x="8537" y="738"/>
                </a:cubicBezTo>
                <a:lnTo>
                  <a:pt x="8537" y="738"/>
                </a:lnTo>
                <a:cubicBezTo>
                  <a:pt x="8563" y="751"/>
                  <a:pt x="8574" y="755"/>
                  <a:pt x="8581" y="755"/>
                </a:cubicBezTo>
                <a:cubicBezTo>
                  <a:pt x="8590" y="755"/>
                  <a:pt x="8588" y="748"/>
                  <a:pt x="8597" y="748"/>
                </a:cubicBezTo>
                <a:cubicBezTo>
                  <a:pt x="8599" y="748"/>
                  <a:pt x="8603" y="748"/>
                  <a:pt x="8609" y="750"/>
                </a:cubicBezTo>
                <a:cubicBezTo>
                  <a:pt x="8609" y="750"/>
                  <a:pt x="8623" y="750"/>
                  <a:pt x="8618" y="745"/>
                </a:cubicBezTo>
                <a:lnTo>
                  <a:pt x="8618" y="745"/>
                </a:lnTo>
                <a:lnTo>
                  <a:pt x="8644" y="762"/>
                </a:lnTo>
                <a:cubicBezTo>
                  <a:pt x="8597" y="726"/>
                  <a:pt x="8609" y="715"/>
                  <a:pt x="8597" y="703"/>
                </a:cubicBezTo>
                <a:lnTo>
                  <a:pt x="8597" y="703"/>
                </a:lnTo>
                <a:cubicBezTo>
                  <a:pt x="8620" y="716"/>
                  <a:pt x="8631" y="720"/>
                  <a:pt x="8637" y="720"/>
                </a:cubicBezTo>
                <a:cubicBezTo>
                  <a:pt x="8646" y="720"/>
                  <a:pt x="8640" y="709"/>
                  <a:pt x="8647" y="709"/>
                </a:cubicBezTo>
                <a:cubicBezTo>
                  <a:pt x="8650" y="709"/>
                  <a:pt x="8656" y="712"/>
                  <a:pt x="8668" y="719"/>
                </a:cubicBezTo>
                <a:lnTo>
                  <a:pt x="8668" y="719"/>
                </a:lnTo>
                <a:cubicBezTo>
                  <a:pt x="8628" y="691"/>
                  <a:pt x="8664" y="688"/>
                  <a:pt x="8621" y="655"/>
                </a:cubicBezTo>
                <a:cubicBezTo>
                  <a:pt x="8632" y="655"/>
                  <a:pt x="8668" y="679"/>
                  <a:pt x="8692" y="691"/>
                </a:cubicBezTo>
                <a:lnTo>
                  <a:pt x="8680" y="679"/>
                </a:lnTo>
                <a:lnTo>
                  <a:pt x="8680" y="679"/>
                </a:lnTo>
                <a:cubicBezTo>
                  <a:pt x="8685" y="681"/>
                  <a:pt x="8690" y="682"/>
                  <a:pt x="8694" y="682"/>
                </a:cubicBezTo>
                <a:cubicBezTo>
                  <a:pt x="8705" y="682"/>
                  <a:pt x="8714" y="675"/>
                  <a:pt x="8726" y="675"/>
                </a:cubicBezTo>
                <a:cubicBezTo>
                  <a:pt x="8730" y="675"/>
                  <a:pt x="8735" y="676"/>
                  <a:pt x="8740" y="679"/>
                </a:cubicBezTo>
                <a:lnTo>
                  <a:pt x="8692" y="631"/>
                </a:lnTo>
                <a:lnTo>
                  <a:pt x="8716" y="643"/>
                </a:lnTo>
                <a:cubicBezTo>
                  <a:pt x="8704" y="631"/>
                  <a:pt x="8704" y="631"/>
                  <a:pt x="8692" y="619"/>
                </a:cubicBezTo>
                <a:cubicBezTo>
                  <a:pt x="8644" y="584"/>
                  <a:pt x="8680" y="595"/>
                  <a:pt x="8668" y="572"/>
                </a:cubicBezTo>
                <a:lnTo>
                  <a:pt x="8668" y="572"/>
                </a:lnTo>
                <a:cubicBezTo>
                  <a:pt x="8680" y="584"/>
                  <a:pt x="8692" y="584"/>
                  <a:pt x="8692" y="595"/>
                </a:cubicBezTo>
                <a:cubicBezTo>
                  <a:pt x="8704" y="595"/>
                  <a:pt x="8728" y="607"/>
                  <a:pt x="8740" y="619"/>
                </a:cubicBezTo>
                <a:cubicBezTo>
                  <a:pt x="8728" y="607"/>
                  <a:pt x="8668" y="548"/>
                  <a:pt x="8632" y="536"/>
                </a:cubicBezTo>
                <a:cubicBezTo>
                  <a:pt x="8609" y="524"/>
                  <a:pt x="8609" y="512"/>
                  <a:pt x="8621" y="512"/>
                </a:cubicBezTo>
                <a:lnTo>
                  <a:pt x="8656" y="536"/>
                </a:lnTo>
                <a:lnTo>
                  <a:pt x="8656" y="536"/>
                </a:lnTo>
                <a:lnTo>
                  <a:pt x="8621" y="500"/>
                </a:lnTo>
                <a:cubicBezTo>
                  <a:pt x="8621" y="498"/>
                  <a:pt x="8622" y="497"/>
                  <a:pt x="8623" y="497"/>
                </a:cubicBezTo>
                <a:cubicBezTo>
                  <a:pt x="8628" y="497"/>
                  <a:pt x="8639" y="504"/>
                  <a:pt x="8647" y="504"/>
                </a:cubicBezTo>
                <a:cubicBezTo>
                  <a:pt x="8651" y="504"/>
                  <a:pt x="8654" y="503"/>
                  <a:pt x="8656" y="500"/>
                </a:cubicBezTo>
                <a:cubicBezTo>
                  <a:pt x="8656" y="511"/>
                  <a:pt x="8715" y="561"/>
                  <a:pt x="8735" y="561"/>
                </a:cubicBezTo>
                <a:cubicBezTo>
                  <a:pt x="8737" y="561"/>
                  <a:pt x="8739" y="561"/>
                  <a:pt x="8740" y="560"/>
                </a:cubicBezTo>
                <a:cubicBezTo>
                  <a:pt x="8740" y="572"/>
                  <a:pt x="8763" y="595"/>
                  <a:pt x="8763" y="607"/>
                </a:cubicBezTo>
                <a:cubicBezTo>
                  <a:pt x="8767" y="604"/>
                  <a:pt x="8769" y="602"/>
                  <a:pt x="8771" y="602"/>
                </a:cubicBezTo>
                <a:cubicBezTo>
                  <a:pt x="8776" y="602"/>
                  <a:pt x="8779" y="611"/>
                  <a:pt x="8787" y="619"/>
                </a:cubicBezTo>
                <a:cubicBezTo>
                  <a:pt x="8787" y="595"/>
                  <a:pt x="8763" y="595"/>
                  <a:pt x="8775" y="584"/>
                </a:cubicBezTo>
                <a:cubicBezTo>
                  <a:pt x="8775" y="584"/>
                  <a:pt x="8747" y="546"/>
                  <a:pt x="8758" y="546"/>
                </a:cubicBezTo>
                <a:cubicBezTo>
                  <a:pt x="8759" y="546"/>
                  <a:pt x="8761" y="547"/>
                  <a:pt x="8763" y="548"/>
                </a:cubicBezTo>
                <a:cubicBezTo>
                  <a:pt x="8692" y="512"/>
                  <a:pt x="8728" y="500"/>
                  <a:pt x="8692" y="476"/>
                </a:cubicBezTo>
                <a:cubicBezTo>
                  <a:pt x="8686" y="470"/>
                  <a:pt x="8683" y="468"/>
                  <a:pt x="8685" y="468"/>
                </a:cubicBezTo>
                <a:lnTo>
                  <a:pt x="8685" y="468"/>
                </a:lnTo>
                <a:cubicBezTo>
                  <a:pt x="8686" y="468"/>
                  <a:pt x="8692" y="470"/>
                  <a:pt x="8704" y="476"/>
                </a:cubicBezTo>
                <a:cubicBezTo>
                  <a:pt x="8717" y="489"/>
                  <a:pt x="8730" y="495"/>
                  <a:pt x="8743" y="500"/>
                </a:cubicBezTo>
                <a:lnTo>
                  <a:pt x="8743" y="500"/>
                </a:lnTo>
                <a:cubicBezTo>
                  <a:pt x="8737" y="496"/>
                  <a:pt x="8732" y="492"/>
                  <a:pt x="8728" y="488"/>
                </a:cubicBezTo>
                <a:cubicBezTo>
                  <a:pt x="8728" y="486"/>
                  <a:pt x="8729" y="485"/>
                  <a:pt x="8730" y="485"/>
                </a:cubicBezTo>
                <a:cubicBezTo>
                  <a:pt x="8737" y="485"/>
                  <a:pt x="8756" y="500"/>
                  <a:pt x="8775" y="500"/>
                </a:cubicBezTo>
                <a:lnTo>
                  <a:pt x="8775" y="512"/>
                </a:lnTo>
                <a:lnTo>
                  <a:pt x="8799" y="512"/>
                </a:lnTo>
                <a:cubicBezTo>
                  <a:pt x="8788" y="501"/>
                  <a:pt x="8766" y="500"/>
                  <a:pt x="8764" y="480"/>
                </a:cubicBezTo>
                <a:lnTo>
                  <a:pt x="8764" y="480"/>
                </a:lnTo>
                <a:cubicBezTo>
                  <a:pt x="8764" y="479"/>
                  <a:pt x="8765" y="473"/>
                  <a:pt x="8769" y="473"/>
                </a:cubicBezTo>
                <a:cubicBezTo>
                  <a:pt x="8771" y="473"/>
                  <a:pt x="8773" y="474"/>
                  <a:pt x="8775" y="476"/>
                </a:cubicBezTo>
                <a:cubicBezTo>
                  <a:pt x="8799" y="500"/>
                  <a:pt x="8835" y="524"/>
                  <a:pt x="8835" y="536"/>
                </a:cubicBezTo>
                <a:cubicBezTo>
                  <a:pt x="8835" y="536"/>
                  <a:pt x="8847" y="512"/>
                  <a:pt x="8811" y="488"/>
                </a:cubicBezTo>
                <a:cubicBezTo>
                  <a:pt x="8799" y="476"/>
                  <a:pt x="8763" y="465"/>
                  <a:pt x="8763" y="453"/>
                </a:cubicBezTo>
                <a:lnTo>
                  <a:pt x="8775" y="453"/>
                </a:lnTo>
                <a:lnTo>
                  <a:pt x="8752" y="429"/>
                </a:lnTo>
                <a:lnTo>
                  <a:pt x="8752" y="429"/>
                </a:lnTo>
                <a:lnTo>
                  <a:pt x="8775" y="441"/>
                </a:lnTo>
                <a:cubicBezTo>
                  <a:pt x="8763" y="429"/>
                  <a:pt x="8752" y="417"/>
                  <a:pt x="8763" y="417"/>
                </a:cubicBezTo>
                <a:cubicBezTo>
                  <a:pt x="8775" y="429"/>
                  <a:pt x="8775" y="429"/>
                  <a:pt x="8787" y="441"/>
                </a:cubicBezTo>
                <a:cubicBezTo>
                  <a:pt x="8799" y="429"/>
                  <a:pt x="8775" y="417"/>
                  <a:pt x="8763" y="405"/>
                </a:cubicBezTo>
                <a:cubicBezTo>
                  <a:pt x="8763" y="402"/>
                  <a:pt x="8764" y="400"/>
                  <a:pt x="8766" y="400"/>
                </a:cubicBezTo>
                <a:cubicBezTo>
                  <a:pt x="8771" y="400"/>
                  <a:pt x="8782" y="408"/>
                  <a:pt x="8799" y="417"/>
                </a:cubicBezTo>
                <a:cubicBezTo>
                  <a:pt x="8811" y="417"/>
                  <a:pt x="8811" y="405"/>
                  <a:pt x="8835" y="405"/>
                </a:cubicBezTo>
                <a:cubicBezTo>
                  <a:pt x="8835" y="393"/>
                  <a:pt x="8823" y="405"/>
                  <a:pt x="8811" y="381"/>
                </a:cubicBezTo>
                <a:lnTo>
                  <a:pt x="8811" y="381"/>
                </a:lnTo>
                <a:cubicBezTo>
                  <a:pt x="8830" y="394"/>
                  <a:pt x="8843" y="399"/>
                  <a:pt x="8851" y="399"/>
                </a:cubicBezTo>
                <a:cubicBezTo>
                  <a:pt x="8872" y="399"/>
                  <a:pt x="8862" y="363"/>
                  <a:pt x="8871" y="345"/>
                </a:cubicBezTo>
                <a:cubicBezTo>
                  <a:pt x="8811" y="310"/>
                  <a:pt x="8859" y="345"/>
                  <a:pt x="8823" y="298"/>
                </a:cubicBezTo>
                <a:lnTo>
                  <a:pt x="8823" y="298"/>
                </a:lnTo>
                <a:cubicBezTo>
                  <a:pt x="8835" y="310"/>
                  <a:pt x="8871" y="322"/>
                  <a:pt x="8871" y="345"/>
                </a:cubicBezTo>
                <a:lnTo>
                  <a:pt x="8882" y="334"/>
                </a:lnTo>
                <a:cubicBezTo>
                  <a:pt x="8906" y="345"/>
                  <a:pt x="8882" y="357"/>
                  <a:pt x="8930" y="393"/>
                </a:cubicBezTo>
                <a:cubicBezTo>
                  <a:pt x="8941" y="382"/>
                  <a:pt x="8893" y="332"/>
                  <a:pt x="8911" y="332"/>
                </a:cubicBezTo>
                <a:cubicBezTo>
                  <a:pt x="8913" y="332"/>
                  <a:pt x="8915" y="332"/>
                  <a:pt x="8918" y="334"/>
                </a:cubicBezTo>
                <a:cubicBezTo>
                  <a:pt x="8927" y="342"/>
                  <a:pt x="8931" y="345"/>
                  <a:pt x="8932" y="345"/>
                </a:cubicBezTo>
                <a:cubicBezTo>
                  <a:pt x="8935" y="345"/>
                  <a:pt x="8928" y="334"/>
                  <a:pt x="8933" y="334"/>
                </a:cubicBezTo>
                <a:cubicBezTo>
                  <a:pt x="8935" y="334"/>
                  <a:pt x="8938" y="335"/>
                  <a:pt x="8943" y="338"/>
                </a:cubicBezTo>
                <a:lnTo>
                  <a:pt x="8943" y="338"/>
                </a:lnTo>
                <a:cubicBezTo>
                  <a:pt x="8930" y="325"/>
                  <a:pt x="8915" y="312"/>
                  <a:pt x="8906" y="298"/>
                </a:cubicBezTo>
                <a:cubicBezTo>
                  <a:pt x="8909" y="292"/>
                  <a:pt x="8912" y="290"/>
                  <a:pt x="8916" y="290"/>
                </a:cubicBezTo>
                <a:cubicBezTo>
                  <a:pt x="8929" y="290"/>
                  <a:pt x="8948" y="315"/>
                  <a:pt x="8966" y="334"/>
                </a:cubicBezTo>
                <a:cubicBezTo>
                  <a:pt x="8978" y="334"/>
                  <a:pt x="8978" y="322"/>
                  <a:pt x="8966" y="310"/>
                </a:cubicBezTo>
                <a:lnTo>
                  <a:pt x="8966" y="310"/>
                </a:lnTo>
                <a:cubicBezTo>
                  <a:pt x="8969" y="315"/>
                  <a:pt x="8968" y="318"/>
                  <a:pt x="8966" y="318"/>
                </a:cubicBezTo>
                <a:cubicBezTo>
                  <a:pt x="8958" y="318"/>
                  <a:pt x="8927" y="292"/>
                  <a:pt x="8918" y="274"/>
                </a:cubicBezTo>
                <a:lnTo>
                  <a:pt x="8918" y="274"/>
                </a:lnTo>
                <a:cubicBezTo>
                  <a:pt x="8927" y="283"/>
                  <a:pt x="8933" y="287"/>
                  <a:pt x="8935" y="287"/>
                </a:cubicBezTo>
                <a:cubicBezTo>
                  <a:pt x="8942" y="287"/>
                  <a:pt x="8927" y="256"/>
                  <a:pt x="8918" y="238"/>
                </a:cubicBezTo>
                <a:cubicBezTo>
                  <a:pt x="8906" y="234"/>
                  <a:pt x="8898" y="233"/>
                  <a:pt x="8893" y="233"/>
                </a:cubicBezTo>
                <a:cubicBezTo>
                  <a:pt x="8882" y="233"/>
                  <a:pt x="8882" y="238"/>
                  <a:pt x="8882" y="238"/>
                </a:cubicBezTo>
                <a:cubicBezTo>
                  <a:pt x="8882" y="217"/>
                  <a:pt x="8853" y="165"/>
                  <a:pt x="8866" y="165"/>
                </a:cubicBezTo>
                <a:cubicBezTo>
                  <a:pt x="8867" y="165"/>
                  <a:pt x="8868" y="166"/>
                  <a:pt x="8871" y="167"/>
                </a:cubicBezTo>
                <a:cubicBezTo>
                  <a:pt x="8882" y="183"/>
                  <a:pt x="8888" y="187"/>
                  <a:pt x="8890" y="187"/>
                </a:cubicBezTo>
                <a:cubicBezTo>
                  <a:pt x="8893" y="187"/>
                  <a:pt x="8893" y="183"/>
                  <a:pt x="8894" y="183"/>
                </a:cubicBezTo>
                <a:cubicBezTo>
                  <a:pt x="8896" y="183"/>
                  <a:pt x="8898" y="187"/>
                  <a:pt x="8906" y="203"/>
                </a:cubicBezTo>
                <a:cubicBezTo>
                  <a:pt x="8918" y="214"/>
                  <a:pt x="8906" y="214"/>
                  <a:pt x="8906" y="214"/>
                </a:cubicBezTo>
                <a:lnTo>
                  <a:pt x="8918" y="226"/>
                </a:lnTo>
                <a:cubicBezTo>
                  <a:pt x="8954" y="214"/>
                  <a:pt x="8882" y="167"/>
                  <a:pt x="8882" y="131"/>
                </a:cubicBezTo>
                <a:cubicBezTo>
                  <a:pt x="8884" y="130"/>
                  <a:pt x="8886" y="129"/>
                  <a:pt x="8888" y="129"/>
                </a:cubicBezTo>
                <a:cubicBezTo>
                  <a:pt x="8889" y="129"/>
                  <a:pt x="8891" y="129"/>
                  <a:pt x="8893" y="130"/>
                </a:cubicBezTo>
                <a:lnTo>
                  <a:pt x="8893" y="130"/>
                </a:lnTo>
                <a:cubicBezTo>
                  <a:pt x="8889" y="126"/>
                  <a:pt x="8886" y="122"/>
                  <a:pt x="8882" y="119"/>
                </a:cubicBezTo>
                <a:lnTo>
                  <a:pt x="8882" y="119"/>
                </a:lnTo>
                <a:cubicBezTo>
                  <a:pt x="8895" y="128"/>
                  <a:pt x="8902" y="132"/>
                  <a:pt x="8907" y="132"/>
                </a:cubicBezTo>
                <a:cubicBezTo>
                  <a:pt x="8919" y="132"/>
                  <a:pt x="8906" y="101"/>
                  <a:pt x="8906" y="84"/>
                </a:cubicBezTo>
                <a:cubicBezTo>
                  <a:pt x="8877" y="66"/>
                  <a:pt x="8871" y="66"/>
                  <a:pt x="8865" y="66"/>
                </a:cubicBezTo>
                <a:cubicBezTo>
                  <a:pt x="8859" y="66"/>
                  <a:pt x="8853" y="66"/>
                  <a:pt x="8823" y="48"/>
                </a:cubicBezTo>
                <a:lnTo>
                  <a:pt x="8823" y="48"/>
                </a:lnTo>
                <a:cubicBezTo>
                  <a:pt x="8833" y="68"/>
                  <a:pt x="8861" y="98"/>
                  <a:pt x="8846" y="98"/>
                </a:cubicBezTo>
                <a:cubicBezTo>
                  <a:pt x="8843" y="98"/>
                  <a:pt x="8840" y="97"/>
                  <a:pt x="8835" y="95"/>
                </a:cubicBezTo>
                <a:cubicBezTo>
                  <a:pt x="8835" y="72"/>
                  <a:pt x="8823" y="72"/>
                  <a:pt x="8811" y="72"/>
                </a:cubicBezTo>
                <a:cubicBezTo>
                  <a:pt x="8835" y="95"/>
                  <a:pt x="8811" y="84"/>
                  <a:pt x="8823" y="95"/>
                </a:cubicBezTo>
                <a:cubicBezTo>
                  <a:pt x="8799" y="84"/>
                  <a:pt x="8787" y="36"/>
                  <a:pt x="8763" y="36"/>
                </a:cubicBezTo>
                <a:lnTo>
                  <a:pt x="8799" y="95"/>
                </a:lnTo>
                <a:cubicBezTo>
                  <a:pt x="8789" y="95"/>
                  <a:pt x="8779" y="69"/>
                  <a:pt x="8776" y="69"/>
                </a:cubicBezTo>
                <a:cubicBezTo>
                  <a:pt x="8776" y="69"/>
                  <a:pt x="8775" y="70"/>
                  <a:pt x="8775" y="72"/>
                </a:cubicBezTo>
                <a:cubicBezTo>
                  <a:pt x="8752" y="36"/>
                  <a:pt x="8740" y="36"/>
                  <a:pt x="8740" y="12"/>
                </a:cubicBezTo>
                <a:cubicBezTo>
                  <a:pt x="8731" y="6"/>
                  <a:pt x="8726" y="3"/>
                  <a:pt x="8723" y="3"/>
                </a:cubicBezTo>
                <a:cubicBezTo>
                  <a:pt x="8707" y="3"/>
                  <a:pt x="8740" y="64"/>
                  <a:pt x="8740" y="84"/>
                </a:cubicBezTo>
                <a:lnTo>
                  <a:pt x="8740" y="84"/>
                </a:lnTo>
                <a:cubicBezTo>
                  <a:pt x="8740" y="83"/>
                  <a:pt x="8740" y="72"/>
                  <a:pt x="8728" y="72"/>
                </a:cubicBezTo>
                <a:cubicBezTo>
                  <a:pt x="8740" y="84"/>
                  <a:pt x="8740" y="84"/>
                  <a:pt x="8740" y="95"/>
                </a:cubicBezTo>
                <a:cubicBezTo>
                  <a:pt x="8716" y="84"/>
                  <a:pt x="8728" y="60"/>
                  <a:pt x="8704" y="48"/>
                </a:cubicBezTo>
                <a:lnTo>
                  <a:pt x="8692" y="60"/>
                </a:lnTo>
                <a:cubicBezTo>
                  <a:pt x="8692" y="66"/>
                  <a:pt x="8692" y="69"/>
                  <a:pt x="8690" y="69"/>
                </a:cubicBezTo>
                <a:cubicBezTo>
                  <a:pt x="8689" y="69"/>
                  <a:pt x="8686" y="66"/>
                  <a:pt x="8680" y="60"/>
                </a:cubicBezTo>
                <a:cubicBezTo>
                  <a:pt x="8674" y="48"/>
                  <a:pt x="8668" y="39"/>
                  <a:pt x="8664" y="30"/>
                </a:cubicBezTo>
                <a:lnTo>
                  <a:pt x="8664" y="30"/>
                </a:lnTo>
                <a:lnTo>
                  <a:pt x="8668" y="48"/>
                </a:lnTo>
                <a:cubicBezTo>
                  <a:pt x="8656" y="36"/>
                  <a:pt x="8632" y="24"/>
                  <a:pt x="8632" y="12"/>
                </a:cubicBezTo>
                <a:lnTo>
                  <a:pt x="8621" y="36"/>
                </a:lnTo>
                <a:lnTo>
                  <a:pt x="8597" y="12"/>
                </a:lnTo>
                <a:lnTo>
                  <a:pt x="8597" y="12"/>
                </a:lnTo>
                <a:cubicBezTo>
                  <a:pt x="8588" y="12"/>
                  <a:pt x="8603" y="58"/>
                  <a:pt x="8597" y="58"/>
                </a:cubicBezTo>
                <a:cubicBezTo>
                  <a:pt x="8594" y="58"/>
                  <a:pt x="8587" y="49"/>
                  <a:pt x="8573" y="24"/>
                </a:cubicBezTo>
                <a:cubicBezTo>
                  <a:pt x="8573" y="72"/>
                  <a:pt x="8561" y="60"/>
                  <a:pt x="8549" y="95"/>
                </a:cubicBezTo>
                <a:cubicBezTo>
                  <a:pt x="8549" y="48"/>
                  <a:pt x="8501" y="60"/>
                  <a:pt x="8513" y="36"/>
                </a:cubicBezTo>
                <a:cubicBezTo>
                  <a:pt x="8510" y="34"/>
                  <a:pt x="8508" y="34"/>
                  <a:pt x="8506" y="34"/>
                </a:cubicBezTo>
                <a:cubicBezTo>
                  <a:pt x="8496" y="34"/>
                  <a:pt x="8513" y="61"/>
                  <a:pt x="8513" y="72"/>
                </a:cubicBezTo>
                <a:cubicBezTo>
                  <a:pt x="8490" y="60"/>
                  <a:pt x="8466" y="24"/>
                  <a:pt x="8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6"/>
          <p:cNvSpPr/>
          <p:nvPr/>
        </p:nvSpPr>
        <p:spPr>
          <a:xfrm rot="-8999870">
            <a:off x="6848134" y="3797724"/>
            <a:ext cx="995573" cy="302003"/>
          </a:xfrm>
          <a:custGeom>
            <a:rect b="b" l="l" r="r" t="t"/>
            <a:pathLst>
              <a:path extrusionOk="0" h="8069" w="26600">
                <a:moveTo>
                  <a:pt x="12445" y="1399"/>
                </a:moveTo>
                <a:cubicBezTo>
                  <a:pt x="12424" y="1406"/>
                  <a:pt x="12415" y="1414"/>
                  <a:pt x="12405" y="1422"/>
                </a:cubicBezTo>
                <a:lnTo>
                  <a:pt x="12405" y="1422"/>
                </a:lnTo>
                <a:cubicBezTo>
                  <a:pt x="12406" y="1422"/>
                  <a:pt x="12406" y="1422"/>
                  <a:pt x="12407" y="1421"/>
                </a:cubicBezTo>
                <a:cubicBezTo>
                  <a:pt x="12421" y="1414"/>
                  <a:pt x="12434" y="1407"/>
                  <a:pt x="12445" y="1399"/>
                </a:cubicBezTo>
                <a:close/>
                <a:moveTo>
                  <a:pt x="12405" y="1422"/>
                </a:moveTo>
                <a:cubicBezTo>
                  <a:pt x="12358" y="1445"/>
                  <a:pt x="12324" y="1457"/>
                  <a:pt x="12324" y="1457"/>
                </a:cubicBezTo>
                <a:cubicBezTo>
                  <a:pt x="12375" y="1447"/>
                  <a:pt x="12391" y="1434"/>
                  <a:pt x="12405" y="1422"/>
                </a:cubicBezTo>
                <a:close/>
                <a:moveTo>
                  <a:pt x="22134" y="1493"/>
                </a:moveTo>
                <a:lnTo>
                  <a:pt x="22134" y="1493"/>
                </a:lnTo>
                <a:cubicBezTo>
                  <a:pt x="22130" y="1497"/>
                  <a:pt x="22128" y="1502"/>
                  <a:pt x="22126" y="1508"/>
                </a:cubicBezTo>
                <a:lnTo>
                  <a:pt x="22126" y="1508"/>
                </a:lnTo>
                <a:cubicBezTo>
                  <a:pt x="22129" y="1504"/>
                  <a:pt x="22132" y="1499"/>
                  <a:pt x="22134" y="1493"/>
                </a:cubicBezTo>
                <a:close/>
                <a:moveTo>
                  <a:pt x="12199" y="1537"/>
                </a:moveTo>
                <a:lnTo>
                  <a:pt x="12199" y="1537"/>
                </a:lnTo>
                <a:cubicBezTo>
                  <a:pt x="12195" y="1538"/>
                  <a:pt x="12189" y="1539"/>
                  <a:pt x="12181" y="1540"/>
                </a:cubicBezTo>
                <a:cubicBezTo>
                  <a:pt x="12187" y="1539"/>
                  <a:pt x="12193" y="1538"/>
                  <a:pt x="12199" y="1537"/>
                </a:cubicBezTo>
                <a:close/>
                <a:moveTo>
                  <a:pt x="21194" y="1588"/>
                </a:moveTo>
                <a:lnTo>
                  <a:pt x="21194" y="1588"/>
                </a:lnTo>
                <a:cubicBezTo>
                  <a:pt x="21193" y="1597"/>
                  <a:pt x="21192" y="1605"/>
                  <a:pt x="21192" y="1613"/>
                </a:cubicBezTo>
                <a:lnTo>
                  <a:pt x="21192" y="1613"/>
                </a:lnTo>
                <a:cubicBezTo>
                  <a:pt x="21193" y="1603"/>
                  <a:pt x="21194" y="1595"/>
                  <a:pt x="21194" y="1588"/>
                </a:cubicBezTo>
                <a:close/>
                <a:moveTo>
                  <a:pt x="6834" y="1622"/>
                </a:moveTo>
                <a:lnTo>
                  <a:pt x="6834" y="1622"/>
                </a:lnTo>
                <a:cubicBezTo>
                  <a:pt x="6834" y="1622"/>
                  <a:pt x="6835" y="1623"/>
                  <a:pt x="6835" y="1624"/>
                </a:cubicBezTo>
                <a:cubicBezTo>
                  <a:pt x="6836" y="1623"/>
                  <a:pt x="6836" y="1622"/>
                  <a:pt x="6834" y="1622"/>
                </a:cubicBezTo>
                <a:close/>
                <a:moveTo>
                  <a:pt x="6069" y="1689"/>
                </a:moveTo>
                <a:cubicBezTo>
                  <a:pt x="6089" y="1689"/>
                  <a:pt x="6101" y="1704"/>
                  <a:pt x="6109" y="1719"/>
                </a:cubicBezTo>
                <a:cubicBezTo>
                  <a:pt x="6085" y="1731"/>
                  <a:pt x="6073" y="1743"/>
                  <a:pt x="6037" y="1767"/>
                </a:cubicBezTo>
                <a:cubicBezTo>
                  <a:pt x="6037" y="1779"/>
                  <a:pt x="6037" y="1779"/>
                  <a:pt x="6037" y="1790"/>
                </a:cubicBezTo>
                <a:cubicBezTo>
                  <a:pt x="6037" y="1755"/>
                  <a:pt x="6025" y="1731"/>
                  <a:pt x="6025" y="1707"/>
                </a:cubicBezTo>
                <a:cubicBezTo>
                  <a:pt x="6043" y="1694"/>
                  <a:pt x="6057" y="1689"/>
                  <a:pt x="6069" y="1689"/>
                </a:cubicBezTo>
                <a:close/>
                <a:moveTo>
                  <a:pt x="19138" y="2085"/>
                </a:moveTo>
                <a:cubicBezTo>
                  <a:pt x="19141" y="2094"/>
                  <a:pt x="19143" y="2100"/>
                  <a:pt x="19146" y="2100"/>
                </a:cubicBezTo>
                <a:lnTo>
                  <a:pt x="19138" y="2085"/>
                </a:lnTo>
                <a:close/>
                <a:moveTo>
                  <a:pt x="19545" y="2287"/>
                </a:moveTo>
                <a:cubicBezTo>
                  <a:pt x="19546" y="2290"/>
                  <a:pt x="19547" y="2293"/>
                  <a:pt x="19548" y="2296"/>
                </a:cubicBezTo>
                <a:lnTo>
                  <a:pt x="19548" y="2296"/>
                </a:lnTo>
                <a:cubicBezTo>
                  <a:pt x="19547" y="2292"/>
                  <a:pt x="19546" y="2289"/>
                  <a:pt x="19545" y="2287"/>
                </a:cubicBezTo>
                <a:close/>
                <a:moveTo>
                  <a:pt x="19548" y="2296"/>
                </a:moveTo>
                <a:cubicBezTo>
                  <a:pt x="19553" y="2315"/>
                  <a:pt x="19558" y="2347"/>
                  <a:pt x="19563" y="2398"/>
                </a:cubicBezTo>
                <a:cubicBezTo>
                  <a:pt x="19563" y="2339"/>
                  <a:pt x="19554" y="2315"/>
                  <a:pt x="19548" y="2296"/>
                </a:cubicBezTo>
                <a:close/>
                <a:moveTo>
                  <a:pt x="6859" y="2374"/>
                </a:moveTo>
                <a:cubicBezTo>
                  <a:pt x="6847" y="2410"/>
                  <a:pt x="6930" y="2410"/>
                  <a:pt x="6978" y="2445"/>
                </a:cubicBezTo>
                <a:cubicBezTo>
                  <a:pt x="6942" y="2445"/>
                  <a:pt x="6906" y="2457"/>
                  <a:pt x="6859" y="2481"/>
                </a:cubicBezTo>
                <a:cubicBezTo>
                  <a:pt x="6835" y="2433"/>
                  <a:pt x="6823" y="2386"/>
                  <a:pt x="6859" y="2374"/>
                </a:cubicBezTo>
                <a:close/>
                <a:moveTo>
                  <a:pt x="21261" y="2494"/>
                </a:moveTo>
                <a:cubicBezTo>
                  <a:pt x="21260" y="2496"/>
                  <a:pt x="21259" y="2498"/>
                  <a:pt x="21259" y="2501"/>
                </a:cubicBezTo>
                <a:lnTo>
                  <a:pt x="21259" y="2501"/>
                </a:lnTo>
                <a:cubicBezTo>
                  <a:pt x="21259" y="2499"/>
                  <a:pt x="21260" y="2497"/>
                  <a:pt x="21261" y="2494"/>
                </a:cubicBezTo>
                <a:close/>
                <a:moveTo>
                  <a:pt x="25742" y="2517"/>
                </a:moveTo>
                <a:cubicBezTo>
                  <a:pt x="25742" y="2517"/>
                  <a:pt x="25742" y="2517"/>
                  <a:pt x="25742" y="2517"/>
                </a:cubicBezTo>
                <a:cubicBezTo>
                  <a:pt x="25742" y="2517"/>
                  <a:pt x="25742" y="2517"/>
                  <a:pt x="25742" y="2517"/>
                </a:cubicBezTo>
                <a:close/>
                <a:moveTo>
                  <a:pt x="21259" y="2501"/>
                </a:moveTo>
                <a:lnTo>
                  <a:pt x="21259" y="2501"/>
                </a:lnTo>
                <a:cubicBezTo>
                  <a:pt x="21253" y="2518"/>
                  <a:pt x="21246" y="2514"/>
                  <a:pt x="21253" y="2529"/>
                </a:cubicBezTo>
                <a:cubicBezTo>
                  <a:pt x="21255" y="2517"/>
                  <a:pt x="21257" y="2508"/>
                  <a:pt x="21259" y="2501"/>
                </a:cubicBezTo>
                <a:close/>
                <a:moveTo>
                  <a:pt x="6704" y="2552"/>
                </a:moveTo>
                <a:cubicBezTo>
                  <a:pt x="6680" y="2564"/>
                  <a:pt x="6656" y="2576"/>
                  <a:pt x="6632" y="2588"/>
                </a:cubicBezTo>
                <a:cubicBezTo>
                  <a:pt x="6656" y="2576"/>
                  <a:pt x="6668" y="2564"/>
                  <a:pt x="6704" y="2552"/>
                </a:cubicBezTo>
                <a:close/>
                <a:moveTo>
                  <a:pt x="26153" y="2598"/>
                </a:moveTo>
                <a:cubicBezTo>
                  <a:pt x="26141" y="2598"/>
                  <a:pt x="26120" y="2623"/>
                  <a:pt x="26095" y="2659"/>
                </a:cubicBezTo>
                <a:lnTo>
                  <a:pt x="26095" y="2659"/>
                </a:lnTo>
                <a:cubicBezTo>
                  <a:pt x="26125" y="2624"/>
                  <a:pt x="26159" y="2600"/>
                  <a:pt x="26159" y="2600"/>
                </a:cubicBezTo>
                <a:cubicBezTo>
                  <a:pt x="26157" y="2599"/>
                  <a:pt x="26155" y="2598"/>
                  <a:pt x="26153" y="2598"/>
                </a:cubicBezTo>
                <a:close/>
                <a:moveTo>
                  <a:pt x="25206" y="2576"/>
                </a:moveTo>
                <a:cubicBezTo>
                  <a:pt x="25206" y="2588"/>
                  <a:pt x="25218" y="2588"/>
                  <a:pt x="25230" y="2600"/>
                </a:cubicBezTo>
                <a:cubicBezTo>
                  <a:pt x="25209" y="2643"/>
                  <a:pt x="25187" y="2685"/>
                  <a:pt x="25183" y="2685"/>
                </a:cubicBezTo>
                <a:cubicBezTo>
                  <a:pt x="25183" y="2685"/>
                  <a:pt x="25182" y="2685"/>
                  <a:pt x="25182" y="2683"/>
                </a:cubicBezTo>
                <a:cubicBezTo>
                  <a:pt x="25194" y="2660"/>
                  <a:pt x="25194" y="2624"/>
                  <a:pt x="25206" y="2576"/>
                </a:cubicBezTo>
                <a:close/>
                <a:moveTo>
                  <a:pt x="26095" y="2659"/>
                </a:moveTo>
                <a:cubicBezTo>
                  <a:pt x="26082" y="2674"/>
                  <a:pt x="26070" y="2691"/>
                  <a:pt x="26060" y="2710"/>
                </a:cubicBezTo>
                <a:lnTo>
                  <a:pt x="26060" y="2710"/>
                </a:lnTo>
                <a:cubicBezTo>
                  <a:pt x="26072" y="2692"/>
                  <a:pt x="26084" y="2675"/>
                  <a:pt x="26095" y="2659"/>
                </a:cubicBezTo>
                <a:close/>
                <a:moveTo>
                  <a:pt x="25745" y="2799"/>
                </a:moveTo>
                <a:lnTo>
                  <a:pt x="25745" y="2799"/>
                </a:lnTo>
                <a:cubicBezTo>
                  <a:pt x="25744" y="2800"/>
                  <a:pt x="25743" y="2801"/>
                  <a:pt x="25742" y="2802"/>
                </a:cubicBezTo>
                <a:cubicBezTo>
                  <a:pt x="25743" y="2801"/>
                  <a:pt x="25744" y="2800"/>
                  <a:pt x="25745" y="2799"/>
                </a:cubicBezTo>
                <a:close/>
                <a:moveTo>
                  <a:pt x="21090" y="2835"/>
                </a:moveTo>
                <a:lnTo>
                  <a:pt x="21090" y="2835"/>
                </a:lnTo>
                <a:cubicBezTo>
                  <a:pt x="21089" y="2836"/>
                  <a:pt x="21088" y="2837"/>
                  <a:pt x="21087" y="2838"/>
                </a:cubicBezTo>
                <a:cubicBezTo>
                  <a:pt x="21088" y="2837"/>
                  <a:pt x="21089" y="2836"/>
                  <a:pt x="21090" y="2835"/>
                </a:cubicBezTo>
                <a:close/>
                <a:moveTo>
                  <a:pt x="21051" y="2898"/>
                </a:moveTo>
                <a:lnTo>
                  <a:pt x="21027" y="2945"/>
                </a:lnTo>
                <a:cubicBezTo>
                  <a:pt x="21039" y="2922"/>
                  <a:pt x="21051" y="2922"/>
                  <a:pt x="21051" y="2922"/>
                </a:cubicBezTo>
                <a:lnTo>
                  <a:pt x="21051" y="2898"/>
                </a:lnTo>
                <a:close/>
                <a:moveTo>
                  <a:pt x="25599" y="2993"/>
                </a:moveTo>
                <a:cubicBezTo>
                  <a:pt x="25599" y="2993"/>
                  <a:pt x="25611" y="3005"/>
                  <a:pt x="25611" y="3005"/>
                </a:cubicBezTo>
                <a:cubicBezTo>
                  <a:pt x="25611" y="2993"/>
                  <a:pt x="25611" y="2993"/>
                  <a:pt x="25599" y="2993"/>
                </a:cubicBezTo>
                <a:close/>
                <a:moveTo>
                  <a:pt x="26492" y="3160"/>
                </a:moveTo>
                <a:lnTo>
                  <a:pt x="26492" y="3160"/>
                </a:lnTo>
                <a:cubicBezTo>
                  <a:pt x="26485" y="3162"/>
                  <a:pt x="26479" y="3165"/>
                  <a:pt x="26472" y="3168"/>
                </a:cubicBezTo>
                <a:lnTo>
                  <a:pt x="26472" y="3168"/>
                </a:lnTo>
                <a:cubicBezTo>
                  <a:pt x="26478" y="3166"/>
                  <a:pt x="26485" y="3163"/>
                  <a:pt x="26492" y="3160"/>
                </a:cubicBezTo>
                <a:close/>
                <a:moveTo>
                  <a:pt x="25222" y="3311"/>
                </a:moveTo>
                <a:cubicBezTo>
                  <a:pt x="25226" y="3311"/>
                  <a:pt x="25216" y="3331"/>
                  <a:pt x="25206" y="3350"/>
                </a:cubicBezTo>
                <a:cubicBezTo>
                  <a:pt x="25206" y="3350"/>
                  <a:pt x="25206" y="3350"/>
                  <a:pt x="25194" y="3338"/>
                </a:cubicBezTo>
                <a:cubicBezTo>
                  <a:pt x="25206" y="3326"/>
                  <a:pt x="25206" y="3326"/>
                  <a:pt x="25218" y="3314"/>
                </a:cubicBezTo>
                <a:cubicBezTo>
                  <a:pt x="25220" y="3312"/>
                  <a:pt x="25222" y="3311"/>
                  <a:pt x="25222" y="3311"/>
                </a:cubicBezTo>
                <a:close/>
                <a:moveTo>
                  <a:pt x="24992" y="3362"/>
                </a:moveTo>
                <a:cubicBezTo>
                  <a:pt x="24992" y="3362"/>
                  <a:pt x="24992" y="3362"/>
                  <a:pt x="24992" y="3362"/>
                </a:cubicBezTo>
                <a:cubicBezTo>
                  <a:pt x="24992" y="3362"/>
                  <a:pt x="24992" y="3362"/>
                  <a:pt x="24992" y="3362"/>
                </a:cubicBezTo>
                <a:close/>
                <a:moveTo>
                  <a:pt x="24992" y="3338"/>
                </a:moveTo>
                <a:lnTo>
                  <a:pt x="24980" y="3374"/>
                </a:lnTo>
                <a:cubicBezTo>
                  <a:pt x="24992" y="3362"/>
                  <a:pt x="24992" y="3350"/>
                  <a:pt x="24992" y="3338"/>
                </a:cubicBezTo>
                <a:close/>
                <a:moveTo>
                  <a:pt x="25254" y="3374"/>
                </a:moveTo>
                <a:cubicBezTo>
                  <a:pt x="25254" y="3386"/>
                  <a:pt x="25254" y="3386"/>
                  <a:pt x="25266" y="3398"/>
                </a:cubicBezTo>
                <a:cubicBezTo>
                  <a:pt x="25254" y="3398"/>
                  <a:pt x="25254" y="3410"/>
                  <a:pt x="25242" y="3422"/>
                </a:cubicBezTo>
                <a:cubicBezTo>
                  <a:pt x="25242" y="3410"/>
                  <a:pt x="25242" y="3410"/>
                  <a:pt x="25230" y="3398"/>
                </a:cubicBezTo>
                <a:cubicBezTo>
                  <a:pt x="25242" y="3398"/>
                  <a:pt x="25242" y="3386"/>
                  <a:pt x="25254" y="3374"/>
                </a:cubicBezTo>
                <a:close/>
                <a:moveTo>
                  <a:pt x="25170" y="3374"/>
                </a:moveTo>
                <a:cubicBezTo>
                  <a:pt x="25182" y="3386"/>
                  <a:pt x="25182" y="3398"/>
                  <a:pt x="25182" y="3398"/>
                </a:cubicBezTo>
                <a:cubicBezTo>
                  <a:pt x="25182" y="3410"/>
                  <a:pt x="25170" y="3422"/>
                  <a:pt x="25170" y="3433"/>
                </a:cubicBezTo>
                <a:lnTo>
                  <a:pt x="25159" y="3398"/>
                </a:lnTo>
                <a:cubicBezTo>
                  <a:pt x="25159" y="3386"/>
                  <a:pt x="25170" y="3386"/>
                  <a:pt x="25170" y="3374"/>
                </a:cubicBezTo>
                <a:close/>
                <a:moveTo>
                  <a:pt x="25111" y="3136"/>
                </a:moveTo>
                <a:lnTo>
                  <a:pt x="25111" y="3136"/>
                </a:lnTo>
                <a:cubicBezTo>
                  <a:pt x="25087" y="3207"/>
                  <a:pt x="25075" y="3255"/>
                  <a:pt x="25051" y="3303"/>
                </a:cubicBezTo>
                <a:cubicBezTo>
                  <a:pt x="25051" y="3303"/>
                  <a:pt x="25051" y="3314"/>
                  <a:pt x="25051" y="3314"/>
                </a:cubicBezTo>
                <a:cubicBezTo>
                  <a:pt x="25039" y="3362"/>
                  <a:pt x="25028" y="3398"/>
                  <a:pt x="25016" y="3445"/>
                </a:cubicBezTo>
                <a:cubicBezTo>
                  <a:pt x="25004" y="3422"/>
                  <a:pt x="24992" y="3410"/>
                  <a:pt x="24992" y="3398"/>
                </a:cubicBezTo>
                <a:cubicBezTo>
                  <a:pt x="24992" y="3386"/>
                  <a:pt x="24992" y="3374"/>
                  <a:pt x="24992" y="3362"/>
                </a:cubicBezTo>
                <a:cubicBezTo>
                  <a:pt x="24992" y="3374"/>
                  <a:pt x="24992" y="3374"/>
                  <a:pt x="24980" y="3386"/>
                </a:cubicBezTo>
                <a:cubicBezTo>
                  <a:pt x="24980" y="3374"/>
                  <a:pt x="24980" y="3374"/>
                  <a:pt x="24980" y="3374"/>
                </a:cubicBezTo>
                <a:cubicBezTo>
                  <a:pt x="24980" y="3374"/>
                  <a:pt x="24980" y="3374"/>
                  <a:pt x="24968" y="3362"/>
                </a:cubicBezTo>
                <a:cubicBezTo>
                  <a:pt x="24968" y="3374"/>
                  <a:pt x="24968" y="3374"/>
                  <a:pt x="24968" y="3386"/>
                </a:cubicBezTo>
                <a:lnTo>
                  <a:pt x="24944" y="3386"/>
                </a:lnTo>
                <a:cubicBezTo>
                  <a:pt x="24967" y="3339"/>
                  <a:pt x="24991" y="3303"/>
                  <a:pt x="24998" y="3303"/>
                </a:cubicBezTo>
                <a:lnTo>
                  <a:pt x="24998" y="3303"/>
                </a:lnTo>
                <a:cubicBezTo>
                  <a:pt x="25001" y="3303"/>
                  <a:pt x="25000" y="3313"/>
                  <a:pt x="24992" y="3338"/>
                </a:cubicBezTo>
                <a:cubicBezTo>
                  <a:pt x="25039" y="3267"/>
                  <a:pt x="25087" y="3172"/>
                  <a:pt x="25111" y="3136"/>
                </a:cubicBezTo>
                <a:close/>
                <a:moveTo>
                  <a:pt x="25147" y="3410"/>
                </a:moveTo>
                <a:cubicBezTo>
                  <a:pt x="25147" y="3433"/>
                  <a:pt x="25147" y="3433"/>
                  <a:pt x="25159" y="3445"/>
                </a:cubicBezTo>
                <a:cubicBezTo>
                  <a:pt x="25147" y="3445"/>
                  <a:pt x="25147" y="3457"/>
                  <a:pt x="25147" y="3457"/>
                </a:cubicBezTo>
                <a:lnTo>
                  <a:pt x="25159" y="3457"/>
                </a:lnTo>
                <a:cubicBezTo>
                  <a:pt x="25159" y="3463"/>
                  <a:pt x="25159" y="3466"/>
                  <a:pt x="25157" y="3466"/>
                </a:cubicBezTo>
                <a:cubicBezTo>
                  <a:pt x="25156" y="3466"/>
                  <a:pt x="25153" y="3463"/>
                  <a:pt x="25147" y="3457"/>
                </a:cubicBezTo>
                <a:cubicBezTo>
                  <a:pt x="25135" y="3457"/>
                  <a:pt x="25135" y="3445"/>
                  <a:pt x="25135" y="3445"/>
                </a:cubicBezTo>
                <a:cubicBezTo>
                  <a:pt x="25135" y="3433"/>
                  <a:pt x="25135" y="3433"/>
                  <a:pt x="25123" y="3433"/>
                </a:cubicBezTo>
                <a:cubicBezTo>
                  <a:pt x="25135" y="3457"/>
                  <a:pt x="25135" y="3469"/>
                  <a:pt x="25135" y="3469"/>
                </a:cubicBezTo>
                <a:lnTo>
                  <a:pt x="25123" y="3445"/>
                </a:lnTo>
                <a:cubicBezTo>
                  <a:pt x="25123" y="3445"/>
                  <a:pt x="25123" y="3445"/>
                  <a:pt x="25123" y="3433"/>
                </a:cubicBezTo>
                <a:cubicBezTo>
                  <a:pt x="25135" y="3433"/>
                  <a:pt x="25135" y="3422"/>
                  <a:pt x="25147" y="3410"/>
                </a:cubicBezTo>
                <a:close/>
                <a:moveTo>
                  <a:pt x="25194" y="3433"/>
                </a:moveTo>
                <a:cubicBezTo>
                  <a:pt x="25209" y="3471"/>
                  <a:pt x="25215" y="3495"/>
                  <a:pt x="25208" y="3495"/>
                </a:cubicBezTo>
                <a:cubicBezTo>
                  <a:pt x="25204" y="3495"/>
                  <a:pt x="25195" y="3487"/>
                  <a:pt x="25182" y="3469"/>
                </a:cubicBezTo>
                <a:lnTo>
                  <a:pt x="25182" y="3445"/>
                </a:lnTo>
                <a:cubicBezTo>
                  <a:pt x="25182" y="3445"/>
                  <a:pt x="25194" y="3445"/>
                  <a:pt x="25194" y="3433"/>
                </a:cubicBezTo>
                <a:close/>
                <a:moveTo>
                  <a:pt x="24837" y="3457"/>
                </a:moveTo>
                <a:cubicBezTo>
                  <a:pt x="24837" y="3469"/>
                  <a:pt x="24849" y="3493"/>
                  <a:pt x="24849" y="3505"/>
                </a:cubicBezTo>
                <a:cubicBezTo>
                  <a:pt x="24849" y="3507"/>
                  <a:pt x="24849" y="3508"/>
                  <a:pt x="24848" y="3508"/>
                </a:cubicBezTo>
                <a:cubicBezTo>
                  <a:pt x="24845" y="3508"/>
                  <a:pt x="24835" y="3489"/>
                  <a:pt x="24825" y="3469"/>
                </a:cubicBezTo>
                <a:cubicBezTo>
                  <a:pt x="24825" y="3457"/>
                  <a:pt x="24837" y="3457"/>
                  <a:pt x="24837" y="3457"/>
                </a:cubicBezTo>
                <a:close/>
                <a:moveTo>
                  <a:pt x="25361" y="3457"/>
                </a:moveTo>
                <a:cubicBezTo>
                  <a:pt x="25371" y="3496"/>
                  <a:pt x="25380" y="3535"/>
                  <a:pt x="25371" y="3535"/>
                </a:cubicBezTo>
                <a:cubicBezTo>
                  <a:pt x="25368" y="3535"/>
                  <a:pt x="25365" y="3533"/>
                  <a:pt x="25361" y="3529"/>
                </a:cubicBezTo>
                <a:cubicBezTo>
                  <a:pt x="25349" y="3505"/>
                  <a:pt x="25349" y="3493"/>
                  <a:pt x="25337" y="3481"/>
                </a:cubicBezTo>
                <a:cubicBezTo>
                  <a:pt x="25349" y="3469"/>
                  <a:pt x="25361" y="3457"/>
                  <a:pt x="25361" y="3457"/>
                </a:cubicBezTo>
                <a:close/>
                <a:moveTo>
                  <a:pt x="4373" y="3525"/>
                </a:moveTo>
                <a:cubicBezTo>
                  <a:pt x="4380" y="3535"/>
                  <a:pt x="4387" y="3544"/>
                  <a:pt x="4394" y="3553"/>
                </a:cubicBezTo>
                <a:cubicBezTo>
                  <a:pt x="4394" y="3543"/>
                  <a:pt x="4387" y="3534"/>
                  <a:pt x="4373" y="3525"/>
                </a:cubicBezTo>
                <a:close/>
                <a:moveTo>
                  <a:pt x="25385" y="3433"/>
                </a:moveTo>
                <a:cubicBezTo>
                  <a:pt x="25397" y="3457"/>
                  <a:pt x="25409" y="3481"/>
                  <a:pt x="25420" y="3505"/>
                </a:cubicBezTo>
                <a:cubicBezTo>
                  <a:pt x="25420" y="3515"/>
                  <a:pt x="25420" y="3517"/>
                  <a:pt x="25420" y="3525"/>
                </a:cubicBezTo>
                <a:lnTo>
                  <a:pt x="25420" y="3525"/>
                </a:lnTo>
                <a:cubicBezTo>
                  <a:pt x="25416" y="3514"/>
                  <a:pt x="25412" y="3503"/>
                  <a:pt x="25409" y="3493"/>
                </a:cubicBezTo>
                <a:lnTo>
                  <a:pt x="25409" y="3493"/>
                </a:lnTo>
                <a:lnTo>
                  <a:pt x="25420" y="3553"/>
                </a:lnTo>
                <a:cubicBezTo>
                  <a:pt x="25373" y="3469"/>
                  <a:pt x="25373" y="3457"/>
                  <a:pt x="25373" y="3445"/>
                </a:cubicBezTo>
                <a:cubicBezTo>
                  <a:pt x="25373" y="3445"/>
                  <a:pt x="25385" y="3433"/>
                  <a:pt x="25385" y="3433"/>
                </a:cubicBezTo>
                <a:close/>
                <a:moveTo>
                  <a:pt x="25063" y="3553"/>
                </a:moveTo>
                <a:cubicBezTo>
                  <a:pt x="25063" y="3553"/>
                  <a:pt x="25063" y="3553"/>
                  <a:pt x="25063" y="3564"/>
                </a:cubicBezTo>
                <a:lnTo>
                  <a:pt x="25051" y="3564"/>
                </a:lnTo>
                <a:cubicBezTo>
                  <a:pt x="25063" y="3553"/>
                  <a:pt x="25063" y="3553"/>
                  <a:pt x="25063" y="3553"/>
                </a:cubicBezTo>
                <a:close/>
                <a:moveTo>
                  <a:pt x="24813" y="3481"/>
                </a:moveTo>
                <a:cubicBezTo>
                  <a:pt x="24813" y="3541"/>
                  <a:pt x="24807" y="3589"/>
                  <a:pt x="24786" y="3589"/>
                </a:cubicBezTo>
                <a:cubicBezTo>
                  <a:pt x="24778" y="3589"/>
                  <a:pt x="24767" y="3581"/>
                  <a:pt x="24754" y="3564"/>
                </a:cubicBezTo>
                <a:cubicBezTo>
                  <a:pt x="24778" y="3541"/>
                  <a:pt x="24789" y="3505"/>
                  <a:pt x="24813" y="3481"/>
                </a:cubicBezTo>
                <a:close/>
                <a:moveTo>
                  <a:pt x="25432" y="3517"/>
                </a:moveTo>
                <a:cubicBezTo>
                  <a:pt x="25432" y="3529"/>
                  <a:pt x="25444" y="3553"/>
                  <a:pt x="25456" y="3576"/>
                </a:cubicBezTo>
                <a:cubicBezTo>
                  <a:pt x="25448" y="3576"/>
                  <a:pt x="25467" y="3624"/>
                  <a:pt x="25462" y="3624"/>
                </a:cubicBezTo>
                <a:cubicBezTo>
                  <a:pt x="25460" y="3624"/>
                  <a:pt x="25452" y="3612"/>
                  <a:pt x="25432" y="3576"/>
                </a:cubicBezTo>
                <a:cubicBezTo>
                  <a:pt x="25441" y="3576"/>
                  <a:pt x="25431" y="3552"/>
                  <a:pt x="25420" y="3525"/>
                </a:cubicBezTo>
                <a:lnTo>
                  <a:pt x="25420" y="3525"/>
                </a:lnTo>
                <a:cubicBezTo>
                  <a:pt x="25421" y="3517"/>
                  <a:pt x="25422" y="3517"/>
                  <a:pt x="25432" y="3517"/>
                </a:cubicBezTo>
                <a:close/>
                <a:moveTo>
                  <a:pt x="25039" y="3576"/>
                </a:moveTo>
                <a:cubicBezTo>
                  <a:pt x="25063" y="3624"/>
                  <a:pt x="25075" y="3672"/>
                  <a:pt x="25075" y="3672"/>
                </a:cubicBezTo>
                <a:cubicBezTo>
                  <a:pt x="25063" y="3636"/>
                  <a:pt x="25039" y="3624"/>
                  <a:pt x="25016" y="3576"/>
                </a:cubicBezTo>
                <a:lnTo>
                  <a:pt x="25016" y="3576"/>
                </a:lnTo>
                <a:cubicBezTo>
                  <a:pt x="25022" y="3582"/>
                  <a:pt x="25025" y="3585"/>
                  <a:pt x="25028" y="3585"/>
                </a:cubicBezTo>
                <a:cubicBezTo>
                  <a:pt x="25031" y="3585"/>
                  <a:pt x="25034" y="3582"/>
                  <a:pt x="25039" y="3576"/>
                </a:cubicBezTo>
                <a:close/>
                <a:moveTo>
                  <a:pt x="20420" y="3660"/>
                </a:moveTo>
                <a:cubicBezTo>
                  <a:pt x="20414" y="3664"/>
                  <a:pt x="20409" y="3670"/>
                  <a:pt x="20406" y="3677"/>
                </a:cubicBezTo>
                <a:lnTo>
                  <a:pt x="20406" y="3677"/>
                </a:lnTo>
                <a:cubicBezTo>
                  <a:pt x="20412" y="3670"/>
                  <a:pt x="20417" y="3663"/>
                  <a:pt x="20420" y="3660"/>
                </a:cubicBezTo>
                <a:close/>
                <a:moveTo>
                  <a:pt x="24218" y="3576"/>
                </a:moveTo>
                <a:cubicBezTo>
                  <a:pt x="24230" y="3612"/>
                  <a:pt x="24254" y="3660"/>
                  <a:pt x="24266" y="3684"/>
                </a:cubicBezTo>
                <a:cubicBezTo>
                  <a:pt x="24239" y="3638"/>
                  <a:pt x="24220" y="3621"/>
                  <a:pt x="24206" y="3621"/>
                </a:cubicBezTo>
                <a:cubicBezTo>
                  <a:pt x="24195" y="3621"/>
                  <a:pt x="24188" y="3632"/>
                  <a:pt x="24182" y="3648"/>
                </a:cubicBezTo>
                <a:lnTo>
                  <a:pt x="24170" y="3624"/>
                </a:lnTo>
                <a:cubicBezTo>
                  <a:pt x="24182" y="3600"/>
                  <a:pt x="24194" y="3588"/>
                  <a:pt x="24218" y="3576"/>
                </a:cubicBezTo>
                <a:close/>
                <a:moveTo>
                  <a:pt x="24111" y="3803"/>
                </a:moveTo>
                <a:lnTo>
                  <a:pt x="24137" y="3863"/>
                </a:lnTo>
                <a:lnTo>
                  <a:pt x="24137" y="3863"/>
                </a:lnTo>
                <a:cubicBezTo>
                  <a:pt x="24128" y="3831"/>
                  <a:pt x="24119" y="3820"/>
                  <a:pt x="24111" y="3803"/>
                </a:cubicBezTo>
                <a:close/>
                <a:moveTo>
                  <a:pt x="24123" y="3803"/>
                </a:moveTo>
                <a:cubicBezTo>
                  <a:pt x="24135" y="3838"/>
                  <a:pt x="24147" y="3874"/>
                  <a:pt x="24147" y="3886"/>
                </a:cubicBezTo>
                <a:lnTo>
                  <a:pt x="24137" y="3863"/>
                </a:lnTo>
                <a:lnTo>
                  <a:pt x="24137" y="3863"/>
                </a:lnTo>
                <a:cubicBezTo>
                  <a:pt x="24140" y="3875"/>
                  <a:pt x="24143" y="3890"/>
                  <a:pt x="24147" y="3910"/>
                </a:cubicBezTo>
                <a:cubicBezTo>
                  <a:pt x="24135" y="3898"/>
                  <a:pt x="24123" y="3850"/>
                  <a:pt x="24099" y="3803"/>
                </a:cubicBezTo>
                <a:close/>
                <a:moveTo>
                  <a:pt x="23742" y="3957"/>
                </a:moveTo>
                <a:lnTo>
                  <a:pt x="23742" y="3969"/>
                </a:lnTo>
                <a:cubicBezTo>
                  <a:pt x="23742" y="3970"/>
                  <a:pt x="23743" y="3971"/>
                  <a:pt x="23743" y="3973"/>
                </a:cubicBezTo>
                <a:lnTo>
                  <a:pt x="23743" y="3973"/>
                </a:lnTo>
                <a:cubicBezTo>
                  <a:pt x="23743" y="3968"/>
                  <a:pt x="23742" y="3963"/>
                  <a:pt x="23742" y="3957"/>
                </a:cubicBezTo>
                <a:close/>
                <a:moveTo>
                  <a:pt x="25754" y="3993"/>
                </a:moveTo>
                <a:cubicBezTo>
                  <a:pt x="25754" y="4005"/>
                  <a:pt x="25766" y="4017"/>
                  <a:pt x="25778" y="4029"/>
                </a:cubicBezTo>
                <a:cubicBezTo>
                  <a:pt x="25766" y="4017"/>
                  <a:pt x="25766" y="4005"/>
                  <a:pt x="25754" y="3993"/>
                </a:cubicBezTo>
                <a:close/>
                <a:moveTo>
                  <a:pt x="22968" y="3779"/>
                </a:moveTo>
                <a:cubicBezTo>
                  <a:pt x="23070" y="3779"/>
                  <a:pt x="23182" y="3877"/>
                  <a:pt x="23313" y="3886"/>
                </a:cubicBezTo>
                <a:cubicBezTo>
                  <a:pt x="23299" y="3907"/>
                  <a:pt x="23289" y="3940"/>
                  <a:pt x="23269" y="3940"/>
                </a:cubicBezTo>
                <a:cubicBezTo>
                  <a:pt x="23255" y="3940"/>
                  <a:pt x="23236" y="3923"/>
                  <a:pt x="23206" y="3874"/>
                </a:cubicBezTo>
                <a:lnTo>
                  <a:pt x="23206" y="3874"/>
                </a:lnTo>
                <a:lnTo>
                  <a:pt x="23242" y="3957"/>
                </a:lnTo>
                <a:cubicBezTo>
                  <a:pt x="23248" y="3981"/>
                  <a:pt x="23249" y="3990"/>
                  <a:pt x="23248" y="3990"/>
                </a:cubicBezTo>
                <a:cubicBezTo>
                  <a:pt x="23243" y="3990"/>
                  <a:pt x="23212" y="3907"/>
                  <a:pt x="23194" y="3898"/>
                </a:cubicBezTo>
                <a:lnTo>
                  <a:pt x="23194" y="3898"/>
                </a:lnTo>
                <a:cubicBezTo>
                  <a:pt x="23230" y="3969"/>
                  <a:pt x="23242" y="3969"/>
                  <a:pt x="23254" y="4017"/>
                </a:cubicBezTo>
                <a:cubicBezTo>
                  <a:pt x="23244" y="4055"/>
                  <a:pt x="23225" y="4069"/>
                  <a:pt x="23199" y="4069"/>
                </a:cubicBezTo>
                <a:cubicBezTo>
                  <a:pt x="23128" y="4069"/>
                  <a:pt x="23008" y="3957"/>
                  <a:pt x="22920" y="3922"/>
                </a:cubicBezTo>
                <a:cubicBezTo>
                  <a:pt x="22896" y="3898"/>
                  <a:pt x="22861" y="3862"/>
                  <a:pt x="22861" y="3826"/>
                </a:cubicBezTo>
                <a:cubicBezTo>
                  <a:pt x="22895" y="3792"/>
                  <a:pt x="22931" y="3779"/>
                  <a:pt x="22968" y="3779"/>
                </a:cubicBezTo>
                <a:close/>
                <a:moveTo>
                  <a:pt x="24004" y="3553"/>
                </a:moveTo>
                <a:cubicBezTo>
                  <a:pt x="24016" y="3576"/>
                  <a:pt x="24016" y="3600"/>
                  <a:pt x="24016" y="3624"/>
                </a:cubicBezTo>
                <a:cubicBezTo>
                  <a:pt x="24001" y="3603"/>
                  <a:pt x="23979" y="3565"/>
                  <a:pt x="23970" y="3565"/>
                </a:cubicBezTo>
                <a:cubicBezTo>
                  <a:pt x="23965" y="3565"/>
                  <a:pt x="23965" y="3583"/>
                  <a:pt x="23980" y="3636"/>
                </a:cubicBezTo>
                <a:lnTo>
                  <a:pt x="23956" y="3588"/>
                </a:lnTo>
                <a:cubicBezTo>
                  <a:pt x="23920" y="3600"/>
                  <a:pt x="23920" y="3660"/>
                  <a:pt x="23896" y="3684"/>
                </a:cubicBezTo>
                <a:cubicBezTo>
                  <a:pt x="23944" y="3814"/>
                  <a:pt x="23920" y="3791"/>
                  <a:pt x="23956" y="3910"/>
                </a:cubicBezTo>
                <a:cubicBezTo>
                  <a:pt x="23913" y="3878"/>
                  <a:pt x="23860" y="3787"/>
                  <a:pt x="23833" y="3787"/>
                </a:cubicBezTo>
                <a:cubicBezTo>
                  <a:pt x="23830" y="3787"/>
                  <a:pt x="23827" y="3788"/>
                  <a:pt x="23825" y="3791"/>
                </a:cubicBezTo>
                <a:cubicBezTo>
                  <a:pt x="23825" y="3854"/>
                  <a:pt x="23853" y="3899"/>
                  <a:pt x="23868" y="3959"/>
                </a:cubicBezTo>
                <a:lnTo>
                  <a:pt x="23868" y="3959"/>
                </a:lnTo>
                <a:cubicBezTo>
                  <a:pt x="23835" y="3886"/>
                  <a:pt x="23812" y="3882"/>
                  <a:pt x="23789" y="3803"/>
                </a:cubicBezTo>
                <a:cubicBezTo>
                  <a:pt x="23766" y="3838"/>
                  <a:pt x="23754" y="3838"/>
                  <a:pt x="23754" y="3957"/>
                </a:cubicBezTo>
                <a:cubicBezTo>
                  <a:pt x="23777" y="4005"/>
                  <a:pt x="23789" y="4029"/>
                  <a:pt x="23801" y="4076"/>
                </a:cubicBezTo>
                <a:cubicBezTo>
                  <a:pt x="23801" y="4080"/>
                  <a:pt x="23801" y="4081"/>
                  <a:pt x="23799" y="4081"/>
                </a:cubicBezTo>
                <a:cubicBezTo>
                  <a:pt x="23792" y="4081"/>
                  <a:pt x="23764" y="4023"/>
                  <a:pt x="23743" y="3973"/>
                </a:cubicBezTo>
                <a:lnTo>
                  <a:pt x="23743" y="3973"/>
                </a:lnTo>
                <a:cubicBezTo>
                  <a:pt x="23744" y="3996"/>
                  <a:pt x="23740" y="4005"/>
                  <a:pt x="23731" y="4005"/>
                </a:cubicBezTo>
                <a:cubicBezTo>
                  <a:pt x="23695" y="4005"/>
                  <a:pt x="23587" y="3829"/>
                  <a:pt x="23553" y="3829"/>
                </a:cubicBezTo>
                <a:cubicBezTo>
                  <a:pt x="23541" y="3829"/>
                  <a:pt x="23538" y="3850"/>
                  <a:pt x="23551" y="3910"/>
                </a:cubicBezTo>
                <a:lnTo>
                  <a:pt x="23551" y="3898"/>
                </a:lnTo>
                <a:lnTo>
                  <a:pt x="23563" y="4041"/>
                </a:lnTo>
                <a:cubicBezTo>
                  <a:pt x="23539" y="4029"/>
                  <a:pt x="23539" y="3945"/>
                  <a:pt x="23492" y="3874"/>
                </a:cubicBezTo>
                <a:lnTo>
                  <a:pt x="23492" y="3874"/>
                </a:lnTo>
                <a:cubicBezTo>
                  <a:pt x="23506" y="3962"/>
                  <a:pt x="23496" y="3982"/>
                  <a:pt x="23480" y="3982"/>
                </a:cubicBezTo>
                <a:cubicBezTo>
                  <a:pt x="23468" y="3982"/>
                  <a:pt x="23453" y="3970"/>
                  <a:pt x="23442" y="3970"/>
                </a:cubicBezTo>
                <a:cubicBezTo>
                  <a:pt x="23431" y="3970"/>
                  <a:pt x="23425" y="3982"/>
                  <a:pt x="23432" y="4029"/>
                </a:cubicBezTo>
                <a:cubicBezTo>
                  <a:pt x="23396" y="3945"/>
                  <a:pt x="23361" y="3910"/>
                  <a:pt x="23349" y="3886"/>
                </a:cubicBezTo>
                <a:cubicBezTo>
                  <a:pt x="23396" y="3886"/>
                  <a:pt x="23444" y="3874"/>
                  <a:pt x="23504" y="3826"/>
                </a:cubicBezTo>
                <a:cubicBezTo>
                  <a:pt x="23718" y="3755"/>
                  <a:pt x="23789" y="3588"/>
                  <a:pt x="24004" y="3553"/>
                </a:cubicBezTo>
                <a:close/>
                <a:moveTo>
                  <a:pt x="22634" y="4148"/>
                </a:moveTo>
                <a:cubicBezTo>
                  <a:pt x="22634" y="4153"/>
                  <a:pt x="22637" y="4161"/>
                  <a:pt x="22640" y="4169"/>
                </a:cubicBezTo>
                <a:lnTo>
                  <a:pt x="22640" y="4169"/>
                </a:lnTo>
                <a:cubicBezTo>
                  <a:pt x="22640" y="4164"/>
                  <a:pt x="22638" y="4157"/>
                  <a:pt x="22634" y="4148"/>
                </a:cubicBezTo>
                <a:close/>
                <a:moveTo>
                  <a:pt x="25444" y="4267"/>
                </a:moveTo>
                <a:cubicBezTo>
                  <a:pt x="25447" y="4273"/>
                  <a:pt x="25450" y="4278"/>
                  <a:pt x="25453" y="4283"/>
                </a:cubicBezTo>
                <a:lnTo>
                  <a:pt x="25453" y="4283"/>
                </a:lnTo>
                <a:cubicBezTo>
                  <a:pt x="25453" y="4278"/>
                  <a:pt x="25450" y="4272"/>
                  <a:pt x="25444" y="4267"/>
                </a:cubicBezTo>
                <a:close/>
                <a:moveTo>
                  <a:pt x="25325" y="4338"/>
                </a:moveTo>
                <a:cubicBezTo>
                  <a:pt x="25325" y="4340"/>
                  <a:pt x="25326" y="4342"/>
                  <a:pt x="25327" y="4344"/>
                </a:cubicBezTo>
                <a:lnTo>
                  <a:pt x="25327" y="4344"/>
                </a:lnTo>
                <a:cubicBezTo>
                  <a:pt x="25327" y="4342"/>
                  <a:pt x="25326" y="4340"/>
                  <a:pt x="25325" y="4338"/>
                </a:cubicBezTo>
                <a:close/>
                <a:moveTo>
                  <a:pt x="25480" y="4410"/>
                </a:moveTo>
                <a:lnTo>
                  <a:pt x="25480" y="4410"/>
                </a:lnTo>
                <a:cubicBezTo>
                  <a:pt x="25482" y="4414"/>
                  <a:pt x="25484" y="4418"/>
                  <a:pt x="25486" y="4422"/>
                </a:cubicBezTo>
                <a:lnTo>
                  <a:pt x="25486" y="4422"/>
                </a:lnTo>
                <a:cubicBezTo>
                  <a:pt x="25483" y="4419"/>
                  <a:pt x="25480" y="4416"/>
                  <a:pt x="25480" y="4410"/>
                </a:cubicBezTo>
                <a:close/>
                <a:moveTo>
                  <a:pt x="2557" y="4456"/>
                </a:moveTo>
                <a:cubicBezTo>
                  <a:pt x="2554" y="4457"/>
                  <a:pt x="2552" y="4457"/>
                  <a:pt x="2549" y="4457"/>
                </a:cubicBezTo>
                <a:cubicBezTo>
                  <a:pt x="2550" y="4459"/>
                  <a:pt x="2551" y="4459"/>
                  <a:pt x="2552" y="4459"/>
                </a:cubicBezTo>
                <a:cubicBezTo>
                  <a:pt x="2554" y="4459"/>
                  <a:pt x="2556" y="4458"/>
                  <a:pt x="2557" y="4456"/>
                </a:cubicBezTo>
                <a:close/>
                <a:moveTo>
                  <a:pt x="24897" y="4434"/>
                </a:moveTo>
                <a:lnTo>
                  <a:pt x="24909" y="4469"/>
                </a:lnTo>
                <a:lnTo>
                  <a:pt x="24897" y="4469"/>
                </a:lnTo>
                <a:cubicBezTo>
                  <a:pt x="24897" y="4457"/>
                  <a:pt x="24897" y="4446"/>
                  <a:pt x="24897" y="4434"/>
                </a:cubicBezTo>
                <a:close/>
                <a:moveTo>
                  <a:pt x="25480" y="4446"/>
                </a:moveTo>
                <a:lnTo>
                  <a:pt x="25480" y="4446"/>
                </a:lnTo>
                <a:cubicBezTo>
                  <a:pt x="25485" y="4459"/>
                  <a:pt x="25491" y="4471"/>
                  <a:pt x="25496" y="4479"/>
                </a:cubicBezTo>
                <a:lnTo>
                  <a:pt x="25496" y="4479"/>
                </a:lnTo>
                <a:cubicBezTo>
                  <a:pt x="25492" y="4471"/>
                  <a:pt x="25486" y="4460"/>
                  <a:pt x="25480" y="4446"/>
                </a:cubicBezTo>
                <a:close/>
                <a:moveTo>
                  <a:pt x="14657" y="4648"/>
                </a:moveTo>
                <a:lnTo>
                  <a:pt x="14643" y="4666"/>
                </a:lnTo>
                <a:lnTo>
                  <a:pt x="14643" y="4666"/>
                </a:lnTo>
                <a:cubicBezTo>
                  <a:pt x="14647" y="4660"/>
                  <a:pt x="14652" y="4654"/>
                  <a:pt x="14657" y="4648"/>
                </a:cubicBezTo>
                <a:close/>
                <a:moveTo>
                  <a:pt x="22027" y="4779"/>
                </a:moveTo>
                <a:cubicBezTo>
                  <a:pt x="22025" y="4781"/>
                  <a:pt x="22024" y="4785"/>
                  <a:pt x="22024" y="4788"/>
                </a:cubicBezTo>
                <a:lnTo>
                  <a:pt x="22024" y="4788"/>
                </a:lnTo>
                <a:cubicBezTo>
                  <a:pt x="22025" y="4784"/>
                  <a:pt x="22026" y="4781"/>
                  <a:pt x="22027" y="4779"/>
                </a:cubicBezTo>
                <a:close/>
                <a:moveTo>
                  <a:pt x="14395" y="4850"/>
                </a:moveTo>
                <a:lnTo>
                  <a:pt x="14395" y="4850"/>
                </a:lnTo>
                <a:cubicBezTo>
                  <a:pt x="14375" y="4861"/>
                  <a:pt x="14362" y="4873"/>
                  <a:pt x="14355" y="4885"/>
                </a:cubicBezTo>
                <a:lnTo>
                  <a:pt x="14355" y="4885"/>
                </a:lnTo>
                <a:cubicBezTo>
                  <a:pt x="14372" y="4878"/>
                  <a:pt x="14385" y="4866"/>
                  <a:pt x="14395" y="4850"/>
                </a:cubicBezTo>
                <a:close/>
                <a:moveTo>
                  <a:pt x="23244" y="4935"/>
                </a:moveTo>
                <a:cubicBezTo>
                  <a:pt x="23260" y="4993"/>
                  <a:pt x="23252" y="4979"/>
                  <a:pt x="23301" y="5077"/>
                </a:cubicBezTo>
                <a:cubicBezTo>
                  <a:pt x="23301" y="5063"/>
                  <a:pt x="23269" y="4996"/>
                  <a:pt x="23244" y="4935"/>
                </a:cubicBezTo>
                <a:close/>
                <a:moveTo>
                  <a:pt x="21789" y="5053"/>
                </a:moveTo>
                <a:cubicBezTo>
                  <a:pt x="21792" y="5058"/>
                  <a:pt x="21797" y="5067"/>
                  <a:pt x="21804" y="5077"/>
                </a:cubicBezTo>
                <a:lnTo>
                  <a:pt x="21804" y="5077"/>
                </a:lnTo>
                <a:lnTo>
                  <a:pt x="21789" y="5053"/>
                </a:lnTo>
                <a:close/>
                <a:moveTo>
                  <a:pt x="22938" y="5281"/>
                </a:moveTo>
                <a:lnTo>
                  <a:pt x="22938" y="5281"/>
                </a:lnTo>
                <a:cubicBezTo>
                  <a:pt x="22940" y="5285"/>
                  <a:pt x="22942" y="5288"/>
                  <a:pt x="22944" y="5291"/>
                </a:cubicBezTo>
                <a:cubicBezTo>
                  <a:pt x="22942" y="5287"/>
                  <a:pt x="22940" y="5284"/>
                  <a:pt x="22938" y="5281"/>
                </a:cubicBezTo>
                <a:close/>
                <a:moveTo>
                  <a:pt x="13740" y="5410"/>
                </a:moveTo>
                <a:lnTo>
                  <a:pt x="13740" y="5410"/>
                </a:lnTo>
                <a:cubicBezTo>
                  <a:pt x="13737" y="5421"/>
                  <a:pt x="13733" y="5431"/>
                  <a:pt x="13728" y="5440"/>
                </a:cubicBezTo>
                <a:lnTo>
                  <a:pt x="13728" y="5440"/>
                </a:lnTo>
                <a:cubicBezTo>
                  <a:pt x="13746" y="5423"/>
                  <a:pt x="13767" y="5417"/>
                  <a:pt x="13740" y="5410"/>
                </a:cubicBezTo>
                <a:close/>
                <a:moveTo>
                  <a:pt x="13728" y="5440"/>
                </a:moveTo>
                <a:cubicBezTo>
                  <a:pt x="13722" y="5445"/>
                  <a:pt x="13716" y="5452"/>
                  <a:pt x="13713" y="5459"/>
                </a:cubicBezTo>
                <a:lnTo>
                  <a:pt x="13713" y="5459"/>
                </a:lnTo>
                <a:cubicBezTo>
                  <a:pt x="13718" y="5454"/>
                  <a:pt x="13723" y="5447"/>
                  <a:pt x="13728" y="5440"/>
                </a:cubicBezTo>
                <a:close/>
                <a:moveTo>
                  <a:pt x="21589" y="5689"/>
                </a:moveTo>
                <a:lnTo>
                  <a:pt x="21589" y="5689"/>
                </a:lnTo>
                <a:cubicBezTo>
                  <a:pt x="21584" y="5690"/>
                  <a:pt x="21601" y="5719"/>
                  <a:pt x="21610" y="5719"/>
                </a:cubicBezTo>
                <a:cubicBezTo>
                  <a:pt x="21607" y="5713"/>
                  <a:pt x="21600" y="5703"/>
                  <a:pt x="21589" y="5689"/>
                </a:cubicBezTo>
                <a:close/>
                <a:moveTo>
                  <a:pt x="22611" y="5736"/>
                </a:moveTo>
                <a:cubicBezTo>
                  <a:pt x="22611" y="5737"/>
                  <a:pt x="22611" y="5740"/>
                  <a:pt x="22611" y="5743"/>
                </a:cubicBezTo>
                <a:cubicBezTo>
                  <a:pt x="22611" y="5741"/>
                  <a:pt x="22611" y="5739"/>
                  <a:pt x="22611" y="5736"/>
                </a:cubicBezTo>
                <a:close/>
                <a:moveTo>
                  <a:pt x="22512" y="5745"/>
                </a:moveTo>
                <a:cubicBezTo>
                  <a:pt x="22513" y="5748"/>
                  <a:pt x="22514" y="5751"/>
                  <a:pt x="22515" y="5755"/>
                </a:cubicBezTo>
                <a:cubicBezTo>
                  <a:pt x="22515" y="5752"/>
                  <a:pt x="22514" y="5749"/>
                  <a:pt x="22512" y="5745"/>
                </a:cubicBezTo>
                <a:close/>
                <a:moveTo>
                  <a:pt x="22605" y="5769"/>
                </a:moveTo>
                <a:cubicBezTo>
                  <a:pt x="22607" y="5772"/>
                  <a:pt x="22609" y="5776"/>
                  <a:pt x="22611" y="5779"/>
                </a:cubicBezTo>
                <a:cubicBezTo>
                  <a:pt x="22609" y="5775"/>
                  <a:pt x="22607" y="5772"/>
                  <a:pt x="22605" y="5769"/>
                </a:cubicBezTo>
                <a:close/>
                <a:moveTo>
                  <a:pt x="15068" y="5807"/>
                </a:moveTo>
                <a:cubicBezTo>
                  <a:pt x="15062" y="5810"/>
                  <a:pt x="15056" y="5812"/>
                  <a:pt x="15050" y="5815"/>
                </a:cubicBezTo>
                <a:cubicBezTo>
                  <a:pt x="15058" y="5813"/>
                  <a:pt x="15064" y="5810"/>
                  <a:pt x="15068" y="5807"/>
                </a:cubicBezTo>
                <a:close/>
                <a:moveTo>
                  <a:pt x="21340" y="5934"/>
                </a:moveTo>
                <a:cubicBezTo>
                  <a:pt x="21342" y="5935"/>
                  <a:pt x="21343" y="5936"/>
                  <a:pt x="21345" y="5937"/>
                </a:cubicBezTo>
                <a:lnTo>
                  <a:pt x="21345" y="5937"/>
                </a:lnTo>
                <a:cubicBezTo>
                  <a:pt x="21343" y="5936"/>
                  <a:pt x="21342" y="5935"/>
                  <a:pt x="21340" y="5934"/>
                </a:cubicBezTo>
                <a:close/>
                <a:moveTo>
                  <a:pt x="20967" y="5975"/>
                </a:moveTo>
                <a:lnTo>
                  <a:pt x="20967" y="5975"/>
                </a:lnTo>
                <a:cubicBezTo>
                  <a:pt x="20972" y="5980"/>
                  <a:pt x="20977" y="5982"/>
                  <a:pt x="20978" y="5982"/>
                </a:cubicBezTo>
                <a:cubicBezTo>
                  <a:pt x="20979" y="5982"/>
                  <a:pt x="20979" y="5982"/>
                  <a:pt x="20979" y="5981"/>
                </a:cubicBezTo>
                <a:lnTo>
                  <a:pt x="20967" y="5975"/>
                </a:lnTo>
                <a:close/>
                <a:moveTo>
                  <a:pt x="21345" y="5937"/>
                </a:moveTo>
                <a:cubicBezTo>
                  <a:pt x="21359" y="5950"/>
                  <a:pt x="21382" y="5974"/>
                  <a:pt x="21420" y="6017"/>
                </a:cubicBezTo>
                <a:cubicBezTo>
                  <a:pt x="21379" y="5962"/>
                  <a:pt x="21361" y="5951"/>
                  <a:pt x="21345" y="5937"/>
                </a:cubicBezTo>
                <a:close/>
                <a:moveTo>
                  <a:pt x="14205" y="6148"/>
                </a:moveTo>
                <a:lnTo>
                  <a:pt x="14169" y="6196"/>
                </a:lnTo>
                <a:cubicBezTo>
                  <a:pt x="14164" y="6191"/>
                  <a:pt x="14160" y="6186"/>
                  <a:pt x="14157" y="6182"/>
                </a:cubicBezTo>
                <a:lnTo>
                  <a:pt x="14157" y="6182"/>
                </a:lnTo>
                <a:cubicBezTo>
                  <a:pt x="14154" y="6205"/>
                  <a:pt x="14142" y="6234"/>
                  <a:pt x="14121" y="6255"/>
                </a:cubicBezTo>
                <a:cubicBezTo>
                  <a:pt x="14169" y="6231"/>
                  <a:pt x="14252" y="6243"/>
                  <a:pt x="14205" y="6148"/>
                </a:cubicBezTo>
                <a:close/>
                <a:moveTo>
                  <a:pt x="10966" y="6517"/>
                </a:moveTo>
                <a:cubicBezTo>
                  <a:pt x="10966" y="6517"/>
                  <a:pt x="10967" y="6520"/>
                  <a:pt x="10969" y="6525"/>
                </a:cubicBezTo>
                <a:lnTo>
                  <a:pt x="10969" y="6525"/>
                </a:lnTo>
                <a:cubicBezTo>
                  <a:pt x="10968" y="6522"/>
                  <a:pt x="10968" y="6520"/>
                  <a:pt x="10966" y="6517"/>
                </a:cubicBezTo>
                <a:close/>
                <a:moveTo>
                  <a:pt x="10085" y="7901"/>
                </a:moveTo>
                <a:lnTo>
                  <a:pt x="10085" y="7901"/>
                </a:lnTo>
                <a:cubicBezTo>
                  <a:pt x="10075" y="7907"/>
                  <a:pt x="10067" y="7914"/>
                  <a:pt x="10061" y="7922"/>
                </a:cubicBezTo>
                <a:cubicBezTo>
                  <a:pt x="10067" y="7917"/>
                  <a:pt x="10076" y="7909"/>
                  <a:pt x="10085" y="7901"/>
                </a:cubicBezTo>
                <a:close/>
                <a:moveTo>
                  <a:pt x="11925" y="0"/>
                </a:moveTo>
                <a:cubicBezTo>
                  <a:pt x="11878" y="0"/>
                  <a:pt x="11830" y="4"/>
                  <a:pt x="11788" y="4"/>
                </a:cubicBezTo>
                <a:lnTo>
                  <a:pt x="11764" y="290"/>
                </a:lnTo>
                <a:cubicBezTo>
                  <a:pt x="11673" y="187"/>
                  <a:pt x="11563" y="152"/>
                  <a:pt x="11452" y="152"/>
                </a:cubicBezTo>
                <a:cubicBezTo>
                  <a:pt x="11345" y="152"/>
                  <a:pt x="11238" y="184"/>
                  <a:pt x="11145" y="219"/>
                </a:cubicBezTo>
                <a:cubicBezTo>
                  <a:pt x="11027" y="261"/>
                  <a:pt x="10921" y="306"/>
                  <a:pt x="10827" y="306"/>
                </a:cubicBezTo>
                <a:cubicBezTo>
                  <a:pt x="10760" y="306"/>
                  <a:pt x="10699" y="283"/>
                  <a:pt x="10645" y="219"/>
                </a:cubicBezTo>
                <a:cubicBezTo>
                  <a:pt x="10585" y="302"/>
                  <a:pt x="10490" y="314"/>
                  <a:pt x="10419" y="409"/>
                </a:cubicBezTo>
                <a:lnTo>
                  <a:pt x="10395" y="255"/>
                </a:lnTo>
                <a:cubicBezTo>
                  <a:pt x="10169" y="278"/>
                  <a:pt x="10050" y="278"/>
                  <a:pt x="9788" y="385"/>
                </a:cubicBezTo>
                <a:lnTo>
                  <a:pt x="9823" y="266"/>
                </a:lnTo>
                <a:lnTo>
                  <a:pt x="9823" y="266"/>
                </a:lnTo>
                <a:cubicBezTo>
                  <a:pt x="9669" y="302"/>
                  <a:pt x="9740" y="731"/>
                  <a:pt x="9609" y="778"/>
                </a:cubicBezTo>
                <a:lnTo>
                  <a:pt x="9514" y="576"/>
                </a:lnTo>
                <a:cubicBezTo>
                  <a:pt x="9252" y="659"/>
                  <a:pt x="8942" y="552"/>
                  <a:pt x="8752" y="826"/>
                </a:cubicBezTo>
                <a:cubicBezTo>
                  <a:pt x="8740" y="790"/>
                  <a:pt x="8728" y="731"/>
                  <a:pt x="8776" y="707"/>
                </a:cubicBezTo>
                <a:lnTo>
                  <a:pt x="8776" y="707"/>
                </a:lnTo>
                <a:cubicBezTo>
                  <a:pt x="8649" y="741"/>
                  <a:pt x="8300" y="709"/>
                  <a:pt x="8395" y="955"/>
                </a:cubicBezTo>
                <a:lnTo>
                  <a:pt x="8395" y="955"/>
                </a:lnTo>
                <a:cubicBezTo>
                  <a:pt x="8381" y="929"/>
                  <a:pt x="8362" y="919"/>
                  <a:pt x="8340" y="919"/>
                </a:cubicBezTo>
                <a:cubicBezTo>
                  <a:pt x="8253" y="919"/>
                  <a:pt x="8118" y="1085"/>
                  <a:pt x="8037" y="1183"/>
                </a:cubicBezTo>
                <a:lnTo>
                  <a:pt x="8014" y="1040"/>
                </a:lnTo>
                <a:cubicBezTo>
                  <a:pt x="7966" y="1255"/>
                  <a:pt x="7978" y="1302"/>
                  <a:pt x="7835" y="1409"/>
                </a:cubicBezTo>
                <a:cubicBezTo>
                  <a:pt x="7794" y="1399"/>
                  <a:pt x="7770" y="1326"/>
                  <a:pt x="7803" y="1322"/>
                </a:cubicBezTo>
                <a:lnTo>
                  <a:pt x="7803" y="1322"/>
                </a:lnTo>
                <a:cubicBezTo>
                  <a:pt x="7809" y="1323"/>
                  <a:pt x="7816" y="1324"/>
                  <a:pt x="7823" y="1326"/>
                </a:cubicBezTo>
                <a:cubicBezTo>
                  <a:pt x="7816" y="1323"/>
                  <a:pt x="7811" y="1322"/>
                  <a:pt x="7806" y="1322"/>
                </a:cubicBezTo>
                <a:cubicBezTo>
                  <a:pt x="7805" y="1322"/>
                  <a:pt x="7804" y="1322"/>
                  <a:pt x="7803" y="1322"/>
                </a:cubicBezTo>
                <a:lnTo>
                  <a:pt x="7803" y="1322"/>
                </a:lnTo>
                <a:cubicBezTo>
                  <a:pt x="7800" y="1322"/>
                  <a:pt x="7796" y="1322"/>
                  <a:pt x="7793" y="1322"/>
                </a:cubicBezTo>
                <a:cubicBezTo>
                  <a:pt x="7700" y="1322"/>
                  <a:pt x="7753" y="1471"/>
                  <a:pt x="7624" y="1471"/>
                </a:cubicBezTo>
                <a:cubicBezTo>
                  <a:pt x="7616" y="1471"/>
                  <a:pt x="7607" y="1470"/>
                  <a:pt x="7597" y="1469"/>
                </a:cubicBezTo>
                <a:lnTo>
                  <a:pt x="7621" y="1362"/>
                </a:lnTo>
                <a:lnTo>
                  <a:pt x="7621" y="1362"/>
                </a:lnTo>
                <a:cubicBezTo>
                  <a:pt x="7490" y="1398"/>
                  <a:pt x="7513" y="1433"/>
                  <a:pt x="7478" y="1564"/>
                </a:cubicBezTo>
                <a:cubicBezTo>
                  <a:pt x="7456" y="1595"/>
                  <a:pt x="7416" y="1610"/>
                  <a:pt x="7371" y="1610"/>
                </a:cubicBezTo>
                <a:cubicBezTo>
                  <a:pt x="7295" y="1610"/>
                  <a:pt x="7206" y="1568"/>
                  <a:pt x="7168" y="1493"/>
                </a:cubicBezTo>
                <a:cubicBezTo>
                  <a:pt x="7168" y="1573"/>
                  <a:pt x="7146" y="1696"/>
                  <a:pt x="7061" y="1696"/>
                </a:cubicBezTo>
                <a:cubicBezTo>
                  <a:pt x="7057" y="1696"/>
                  <a:pt x="7053" y="1696"/>
                  <a:pt x="7049" y="1695"/>
                </a:cubicBezTo>
                <a:cubicBezTo>
                  <a:pt x="7025" y="1648"/>
                  <a:pt x="7037" y="1612"/>
                  <a:pt x="7049" y="1588"/>
                </a:cubicBezTo>
                <a:cubicBezTo>
                  <a:pt x="7044" y="1588"/>
                  <a:pt x="7039" y="1588"/>
                  <a:pt x="7034" y="1588"/>
                </a:cubicBezTo>
                <a:cubicBezTo>
                  <a:pt x="6829" y="1588"/>
                  <a:pt x="6791" y="1794"/>
                  <a:pt x="6662" y="1794"/>
                </a:cubicBezTo>
                <a:cubicBezTo>
                  <a:pt x="6642" y="1794"/>
                  <a:pt x="6621" y="1789"/>
                  <a:pt x="6597" y="1779"/>
                </a:cubicBezTo>
                <a:cubicBezTo>
                  <a:pt x="6573" y="1731"/>
                  <a:pt x="6561" y="1719"/>
                  <a:pt x="6537" y="1707"/>
                </a:cubicBezTo>
                <a:cubicBezTo>
                  <a:pt x="6682" y="1655"/>
                  <a:pt x="6809" y="1621"/>
                  <a:pt x="6832" y="1621"/>
                </a:cubicBezTo>
                <a:cubicBezTo>
                  <a:pt x="6833" y="1621"/>
                  <a:pt x="6834" y="1622"/>
                  <a:pt x="6834" y="1622"/>
                </a:cubicBezTo>
                <a:lnTo>
                  <a:pt x="6834" y="1622"/>
                </a:lnTo>
                <a:cubicBezTo>
                  <a:pt x="6797" y="1493"/>
                  <a:pt x="6645" y="1515"/>
                  <a:pt x="6692" y="1314"/>
                </a:cubicBezTo>
                <a:lnTo>
                  <a:pt x="6692" y="1314"/>
                </a:lnTo>
                <a:cubicBezTo>
                  <a:pt x="6622" y="1442"/>
                  <a:pt x="6506" y="1707"/>
                  <a:pt x="6368" y="1707"/>
                </a:cubicBezTo>
                <a:cubicBezTo>
                  <a:pt x="6365" y="1707"/>
                  <a:pt x="6362" y="1707"/>
                  <a:pt x="6359" y="1707"/>
                </a:cubicBezTo>
                <a:cubicBezTo>
                  <a:pt x="6347" y="1707"/>
                  <a:pt x="6335" y="1695"/>
                  <a:pt x="6323" y="1671"/>
                </a:cubicBezTo>
                <a:lnTo>
                  <a:pt x="6323" y="1659"/>
                </a:lnTo>
                <a:cubicBezTo>
                  <a:pt x="6287" y="1659"/>
                  <a:pt x="6263" y="1671"/>
                  <a:pt x="6251" y="1707"/>
                </a:cubicBezTo>
                <a:cubicBezTo>
                  <a:pt x="6220" y="1707"/>
                  <a:pt x="6193" y="1702"/>
                  <a:pt x="6169" y="1702"/>
                </a:cubicBezTo>
                <a:cubicBezTo>
                  <a:pt x="6156" y="1702"/>
                  <a:pt x="6144" y="1703"/>
                  <a:pt x="6132" y="1707"/>
                </a:cubicBezTo>
                <a:cubicBezTo>
                  <a:pt x="6114" y="1678"/>
                  <a:pt x="6091" y="1668"/>
                  <a:pt x="6065" y="1668"/>
                </a:cubicBezTo>
                <a:cubicBezTo>
                  <a:pt x="6005" y="1668"/>
                  <a:pt x="5932" y="1723"/>
                  <a:pt x="5882" y="1731"/>
                </a:cubicBezTo>
                <a:cubicBezTo>
                  <a:pt x="5942" y="1874"/>
                  <a:pt x="5847" y="1886"/>
                  <a:pt x="5966" y="1969"/>
                </a:cubicBezTo>
                <a:cubicBezTo>
                  <a:pt x="5954" y="1957"/>
                  <a:pt x="5978" y="1945"/>
                  <a:pt x="6013" y="1921"/>
                </a:cubicBezTo>
                <a:cubicBezTo>
                  <a:pt x="6025" y="1909"/>
                  <a:pt x="6037" y="1909"/>
                  <a:pt x="6037" y="1898"/>
                </a:cubicBezTo>
                <a:lnTo>
                  <a:pt x="6037" y="1909"/>
                </a:lnTo>
                <a:cubicBezTo>
                  <a:pt x="6085" y="1886"/>
                  <a:pt x="6144" y="1862"/>
                  <a:pt x="6204" y="1838"/>
                </a:cubicBezTo>
                <a:lnTo>
                  <a:pt x="6204" y="1838"/>
                </a:lnTo>
                <a:cubicBezTo>
                  <a:pt x="6185" y="1905"/>
                  <a:pt x="6158" y="1971"/>
                  <a:pt x="6094" y="1971"/>
                </a:cubicBezTo>
                <a:cubicBezTo>
                  <a:pt x="6078" y="1971"/>
                  <a:pt x="6059" y="1967"/>
                  <a:pt x="6037" y="1957"/>
                </a:cubicBezTo>
                <a:cubicBezTo>
                  <a:pt x="6037" y="2064"/>
                  <a:pt x="6037" y="2171"/>
                  <a:pt x="6025" y="2219"/>
                </a:cubicBezTo>
                <a:cubicBezTo>
                  <a:pt x="5870" y="2064"/>
                  <a:pt x="5644" y="2029"/>
                  <a:pt x="5573" y="1921"/>
                </a:cubicBezTo>
                <a:cubicBezTo>
                  <a:pt x="5394" y="2076"/>
                  <a:pt x="5108" y="2160"/>
                  <a:pt x="5085" y="2457"/>
                </a:cubicBezTo>
                <a:cubicBezTo>
                  <a:pt x="5074" y="2470"/>
                  <a:pt x="5064" y="2475"/>
                  <a:pt x="5054" y="2475"/>
                </a:cubicBezTo>
                <a:cubicBezTo>
                  <a:pt x="5017" y="2475"/>
                  <a:pt x="4979" y="2404"/>
                  <a:pt x="4942" y="2386"/>
                </a:cubicBezTo>
                <a:cubicBezTo>
                  <a:pt x="4966" y="2338"/>
                  <a:pt x="5013" y="2326"/>
                  <a:pt x="5013" y="2290"/>
                </a:cubicBezTo>
                <a:lnTo>
                  <a:pt x="5013" y="2290"/>
                </a:lnTo>
                <a:cubicBezTo>
                  <a:pt x="4918" y="2398"/>
                  <a:pt x="4680" y="2457"/>
                  <a:pt x="4727" y="2648"/>
                </a:cubicBezTo>
                <a:cubicBezTo>
                  <a:pt x="4589" y="2629"/>
                  <a:pt x="4672" y="2518"/>
                  <a:pt x="4628" y="2518"/>
                </a:cubicBezTo>
                <a:cubicBezTo>
                  <a:pt x="4616" y="2518"/>
                  <a:pt x="4592" y="2528"/>
                  <a:pt x="4549" y="2552"/>
                </a:cubicBezTo>
                <a:lnTo>
                  <a:pt x="4561" y="2493"/>
                </a:lnTo>
                <a:cubicBezTo>
                  <a:pt x="4526" y="2485"/>
                  <a:pt x="4495" y="2481"/>
                  <a:pt x="4465" y="2481"/>
                </a:cubicBezTo>
                <a:cubicBezTo>
                  <a:pt x="4097" y="2481"/>
                  <a:pt x="4070" y="3054"/>
                  <a:pt x="3669" y="3054"/>
                </a:cubicBezTo>
                <a:cubicBezTo>
                  <a:pt x="3623" y="3054"/>
                  <a:pt x="3571" y="3046"/>
                  <a:pt x="3513" y="3029"/>
                </a:cubicBezTo>
                <a:lnTo>
                  <a:pt x="3513" y="3029"/>
                </a:lnTo>
                <a:cubicBezTo>
                  <a:pt x="3549" y="3041"/>
                  <a:pt x="3573" y="3041"/>
                  <a:pt x="3596" y="3064"/>
                </a:cubicBezTo>
                <a:cubicBezTo>
                  <a:pt x="3043" y="3111"/>
                  <a:pt x="2668" y="3626"/>
                  <a:pt x="2093" y="3626"/>
                </a:cubicBezTo>
                <a:cubicBezTo>
                  <a:pt x="2075" y="3626"/>
                  <a:pt x="2056" y="3625"/>
                  <a:pt x="2037" y="3624"/>
                </a:cubicBezTo>
                <a:cubicBezTo>
                  <a:pt x="1870" y="3636"/>
                  <a:pt x="1906" y="3755"/>
                  <a:pt x="1858" y="3874"/>
                </a:cubicBezTo>
                <a:lnTo>
                  <a:pt x="1763" y="3743"/>
                </a:lnTo>
                <a:cubicBezTo>
                  <a:pt x="1763" y="3743"/>
                  <a:pt x="1751" y="3803"/>
                  <a:pt x="1727" y="3862"/>
                </a:cubicBezTo>
                <a:cubicBezTo>
                  <a:pt x="1715" y="3922"/>
                  <a:pt x="1703" y="3981"/>
                  <a:pt x="1703" y="3981"/>
                </a:cubicBezTo>
                <a:cubicBezTo>
                  <a:pt x="1672" y="4026"/>
                  <a:pt x="1629" y="4041"/>
                  <a:pt x="1580" y="4041"/>
                </a:cubicBezTo>
                <a:cubicBezTo>
                  <a:pt x="1480" y="4041"/>
                  <a:pt x="1353" y="3978"/>
                  <a:pt x="1241" y="3978"/>
                </a:cubicBezTo>
                <a:cubicBezTo>
                  <a:pt x="1161" y="3978"/>
                  <a:pt x="1087" y="4011"/>
                  <a:pt x="1036" y="4124"/>
                </a:cubicBezTo>
                <a:lnTo>
                  <a:pt x="1108" y="4207"/>
                </a:lnTo>
                <a:cubicBezTo>
                  <a:pt x="1037" y="4225"/>
                  <a:pt x="927" y="4321"/>
                  <a:pt x="861" y="4321"/>
                </a:cubicBezTo>
                <a:cubicBezTo>
                  <a:pt x="837" y="4321"/>
                  <a:pt x="819" y="4310"/>
                  <a:pt x="810" y="4279"/>
                </a:cubicBezTo>
                <a:lnTo>
                  <a:pt x="810" y="4279"/>
                </a:lnTo>
                <a:cubicBezTo>
                  <a:pt x="810" y="4300"/>
                  <a:pt x="819" y="4366"/>
                  <a:pt x="781" y="4366"/>
                </a:cubicBezTo>
                <a:cubicBezTo>
                  <a:pt x="776" y="4366"/>
                  <a:pt x="770" y="4365"/>
                  <a:pt x="763" y="4362"/>
                </a:cubicBezTo>
                <a:lnTo>
                  <a:pt x="727" y="4279"/>
                </a:lnTo>
                <a:lnTo>
                  <a:pt x="560" y="4517"/>
                </a:lnTo>
                <a:cubicBezTo>
                  <a:pt x="550" y="4519"/>
                  <a:pt x="540" y="4520"/>
                  <a:pt x="531" y="4520"/>
                </a:cubicBezTo>
                <a:cubicBezTo>
                  <a:pt x="385" y="4520"/>
                  <a:pt x="418" y="4309"/>
                  <a:pt x="271" y="4309"/>
                </a:cubicBezTo>
                <a:cubicBezTo>
                  <a:pt x="241" y="4309"/>
                  <a:pt x="203" y="4317"/>
                  <a:pt x="155" y="4338"/>
                </a:cubicBezTo>
                <a:cubicBezTo>
                  <a:pt x="132" y="4362"/>
                  <a:pt x="108" y="4398"/>
                  <a:pt x="72" y="4446"/>
                </a:cubicBezTo>
                <a:cubicBezTo>
                  <a:pt x="60" y="4469"/>
                  <a:pt x="36" y="4517"/>
                  <a:pt x="24" y="4541"/>
                </a:cubicBezTo>
                <a:cubicBezTo>
                  <a:pt x="13" y="4565"/>
                  <a:pt x="1" y="4600"/>
                  <a:pt x="24" y="4612"/>
                </a:cubicBezTo>
                <a:cubicBezTo>
                  <a:pt x="60" y="4636"/>
                  <a:pt x="120" y="4648"/>
                  <a:pt x="155" y="4660"/>
                </a:cubicBezTo>
                <a:cubicBezTo>
                  <a:pt x="191" y="4684"/>
                  <a:pt x="203" y="4707"/>
                  <a:pt x="203" y="4719"/>
                </a:cubicBezTo>
                <a:cubicBezTo>
                  <a:pt x="179" y="4719"/>
                  <a:pt x="167" y="4743"/>
                  <a:pt x="155" y="4767"/>
                </a:cubicBezTo>
                <a:cubicBezTo>
                  <a:pt x="155" y="4779"/>
                  <a:pt x="203" y="4767"/>
                  <a:pt x="227" y="4803"/>
                </a:cubicBezTo>
                <a:cubicBezTo>
                  <a:pt x="239" y="4803"/>
                  <a:pt x="203" y="4850"/>
                  <a:pt x="251" y="4850"/>
                </a:cubicBezTo>
                <a:cubicBezTo>
                  <a:pt x="274" y="4862"/>
                  <a:pt x="310" y="4862"/>
                  <a:pt x="310" y="4862"/>
                </a:cubicBezTo>
                <a:cubicBezTo>
                  <a:pt x="346" y="4910"/>
                  <a:pt x="394" y="4957"/>
                  <a:pt x="429" y="5005"/>
                </a:cubicBezTo>
                <a:cubicBezTo>
                  <a:pt x="465" y="5053"/>
                  <a:pt x="501" y="5088"/>
                  <a:pt x="536" y="5136"/>
                </a:cubicBezTo>
                <a:cubicBezTo>
                  <a:pt x="572" y="5172"/>
                  <a:pt x="584" y="5208"/>
                  <a:pt x="608" y="5255"/>
                </a:cubicBezTo>
                <a:cubicBezTo>
                  <a:pt x="620" y="5267"/>
                  <a:pt x="632" y="5291"/>
                  <a:pt x="644" y="5303"/>
                </a:cubicBezTo>
                <a:cubicBezTo>
                  <a:pt x="644" y="5303"/>
                  <a:pt x="655" y="5303"/>
                  <a:pt x="667" y="5315"/>
                </a:cubicBezTo>
                <a:cubicBezTo>
                  <a:pt x="667" y="5303"/>
                  <a:pt x="667" y="5291"/>
                  <a:pt x="667" y="5267"/>
                </a:cubicBezTo>
                <a:cubicBezTo>
                  <a:pt x="667" y="5231"/>
                  <a:pt x="691" y="5172"/>
                  <a:pt x="691" y="5172"/>
                </a:cubicBezTo>
                <a:lnTo>
                  <a:pt x="786" y="5255"/>
                </a:lnTo>
                <a:lnTo>
                  <a:pt x="691" y="5315"/>
                </a:lnTo>
                <a:cubicBezTo>
                  <a:pt x="713" y="5331"/>
                  <a:pt x="730" y="5338"/>
                  <a:pt x="743" y="5338"/>
                </a:cubicBezTo>
                <a:cubicBezTo>
                  <a:pt x="787" y="5338"/>
                  <a:pt x="789" y="5260"/>
                  <a:pt x="798" y="5196"/>
                </a:cubicBezTo>
                <a:cubicBezTo>
                  <a:pt x="834" y="5255"/>
                  <a:pt x="870" y="5279"/>
                  <a:pt x="906" y="5291"/>
                </a:cubicBezTo>
                <a:cubicBezTo>
                  <a:pt x="906" y="5291"/>
                  <a:pt x="917" y="5219"/>
                  <a:pt x="929" y="5148"/>
                </a:cubicBezTo>
                <a:lnTo>
                  <a:pt x="953" y="5017"/>
                </a:lnTo>
                <a:cubicBezTo>
                  <a:pt x="1001" y="5088"/>
                  <a:pt x="965" y="5208"/>
                  <a:pt x="1084" y="5219"/>
                </a:cubicBezTo>
                <a:cubicBezTo>
                  <a:pt x="1096" y="5088"/>
                  <a:pt x="929" y="5053"/>
                  <a:pt x="1013" y="4934"/>
                </a:cubicBezTo>
                <a:lnTo>
                  <a:pt x="1013" y="4934"/>
                </a:lnTo>
                <a:cubicBezTo>
                  <a:pt x="1081" y="4979"/>
                  <a:pt x="1115" y="5035"/>
                  <a:pt x="1141" y="5035"/>
                </a:cubicBezTo>
                <a:cubicBezTo>
                  <a:pt x="1155" y="5035"/>
                  <a:pt x="1166" y="5017"/>
                  <a:pt x="1179" y="4969"/>
                </a:cubicBezTo>
                <a:cubicBezTo>
                  <a:pt x="1215" y="5029"/>
                  <a:pt x="1215" y="5065"/>
                  <a:pt x="1203" y="5112"/>
                </a:cubicBezTo>
                <a:cubicBezTo>
                  <a:pt x="1239" y="5005"/>
                  <a:pt x="1382" y="4993"/>
                  <a:pt x="1358" y="4862"/>
                </a:cubicBezTo>
                <a:lnTo>
                  <a:pt x="1358" y="4862"/>
                </a:lnTo>
                <a:cubicBezTo>
                  <a:pt x="1380" y="4876"/>
                  <a:pt x="1402" y="4882"/>
                  <a:pt x="1422" y="4882"/>
                </a:cubicBezTo>
                <a:cubicBezTo>
                  <a:pt x="1482" y="4882"/>
                  <a:pt x="1537" y="4838"/>
                  <a:pt x="1588" y="4838"/>
                </a:cubicBezTo>
                <a:cubicBezTo>
                  <a:pt x="1624" y="4838"/>
                  <a:pt x="1659" y="4860"/>
                  <a:pt x="1691" y="4934"/>
                </a:cubicBezTo>
                <a:cubicBezTo>
                  <a:pt x="1691" y="4862"/>
                  <a:pt x="1739" y="4707"/>
                  <a:pt x="1810" y="4672"/>
                </a:cubicBezTo>
                <a:lnTo>
                  <a:pt x="1810" y="4672"/>
                </a:lnTo>
                <a:cubicBezTo>
                  <a:pt x="1803" y="4761"/>
                  <a:pt x="1828" y="4785"/>
                  <a:pt x="1868" y="4785"/>
                </a:cubicBezTo>
                <a:cubicBezTo>
                  <a:pt x="1892" y="4785"/>
                  <a:pt x="1922" y="4776"/>
                  <a:pt x="1953" y="4767"/>
                </a:cubicBezTo>
                <a:cubicBezTo>
                  <a:pt x="1982" y="4757"/>
                  <a:pt x="2019" y="4740"/>
                  <a:pt x="2057" y="4740"/>
                </a:cubicBezTo>
                <a:cubicBezTo>
                  <a:pt x="2066" y="4740"/>
                  <a:pt x="2075" y="4741"/>
                  <a:pt x="2084" y="4743"/>
                </a:cubicBezTo>
                <a:cubicBezTo>
                  <a:pt x="2120" y="4743"/>
                  <a:pt x="2156" y="4779"/>
                  <a:pt x="2179" y="4838"/>
                </a:cubicBezTo>
                <a:cubicBezTo>
                  <a:pt x="2168" y="4576"/>
                  <a:pt x="2465" y="4600"/>
                  <a:pt x="2572" y="4398"/>
                </a:cubicBezTo>
                <a:lnTo>
                  <a:pt x="2572" y="4398"/>
                </a:lnTo>
                <a:cubicBezTo>
                  <a:pt x="2572" y="4416"/>
                  <a:pt x="2566" y="4447"/>
                  <a:pt x="2557" y="4456"/>
                </a:cubicBezTo>
                <a:lnTo>
                  <a:pt x="2557" y="4456"/>
                </a:lnTo>
                <a:cubicBezTo>
                  <a:pt x="2565" y="4456"/>
                  <a:pt x="2571" y="4456"/>
                  <a:pt x="2578" y="4456"/>
                </a:cubicBezTo>
                <a:cubicBezTo>
                  <a:pt x="2657" y="4456"/>
                  <a:pt x="2712" y="4496"/>
                  <a:pt x="2787" y="4517"/>
                </a:cubicBezTo>
                <a:cubicBezTo>
                  <a:pt x="2715" y="4326"/>
                  <a:pt x="2834" y="4219"/>
                  <a:pt x="2858" y="4065"/>
                </a:cubicBezTo>
                <a:cubicBezTo>
                  <a:pt x="3049" y="4195"/>
                  <a:pt x="2894" y="4315"/>
                  <a:pt x="3001" y="4469"/>
                </a:cubicBezTo>
                <a:cubicBezTo>
                  <a:pt x="2930" y="4326"/>
                  <a:pt x="3132" y="4231"/>
                  <a:pt x="3037" y="4124"/>
                </a:cubicBezTo>
                <a:lnTo>
                  <a:pt x="3037" y="4124"/>
                </a:lnTo>
                <a:cubicBezTo>
                  <a:pt x="3168" y="4195"/>
                  <a:pt x="3132" y="4148"/>
                  <a:pt x="3251" y="4279"/>
                </a:cubicBezTo>
                <a:cubicBezTo>
                  <a:pt x="3156" y="4041"/>
                  <a:pt x="3311" y="4207"/>
                  <a:pt x="3322" y="4029"/>
                </a:cubicBezTo>
                <a:cubicBezTo>
                  <a:pt x="3440" y="4079"/>
                  <a:pt x="3451" y="4165"/>
                  <a:pt x="3485" y="4165"/>
                </a:cubicBezTo>
                <a:cubicBezTo>
                  <a:pt x="3499" y="4165"/>
                  <a:pt x="3517" y="4151"/>
                  <a:pt x="3549" y="4112"/>
                </a:cubicBezTo>
                <a:cubicBezTo>
                  <a:pt x="3644" y="4148"/>
                  <a:pt x="3561" y="4291"/>
                  <a:pt x="3561" y="4291"/>
                </a:cubicBezTo>
                <a:cubicBezTo>
                  <a:pt x="3703" y="4231"/>
                  <a:pt x="3549" y="4088"/>
                  <a:pt x="3537" y="3969"/>
                </a:cubicBezTo>
                <a:cubicBezTo>
                  <a:pt x="3567" y="3944"/>
                  <a:pt x="3590" y="3934"/>
                  <a:pt x="3609" y="3934"/>
                </a:cubicBezTo>
                <a:cubicBezTo>
                  <a:pt x="3679" y="3934"/>
                  <a:pt x="3688" y="4080"/>
                  <a:pt x="3763" y="4136"/>
                </a:cubicBezTo>
                <a:cubicBezTo>
                  <a:pt x="3846" y="4041"/>
                  <a:pt x="3858" y="3850"/>
                  <a:pt x="3942" y="3826"/>
                </a:cubicBezTo>
                <a:cubicBezTo>
                  <a:pt x="3965" y="3850"/>
                  <a:pt x="3977" y="3850"/>
                  <a:pt x="3977" y="3898"/>
                </a:cubicBezTo>
                <a:cubicBezTo>
                  <a:pt x="4037" y="3707"/>
                  <a:pt x="4311" y="3755"/>
                  <a:pt x="4358" y="3517"/>
                </a:cubicBezTo>
                <a:cubicBezTo>
                  <a:pt x="4364" y="3520"/>
                  <a:pt x="4369" y="3522"/>
                  <a:pt x="4373" y="3525"/>
                </a:cubicBezTo>
                <a:lnTo>
                  <a:pt x="4373" y="3525"/>
                </a:lnTo>
                <a:cubicBezTo>
                  <a:pt x="4326" y="3458"/>
                  <a:pt x="4296" y="3379"/>
                  <a:pt x="4275" y="3326"/>
                </a:cubicBezTo>
                <a:cubicBezTo>
                  <a:pt x="4318" y="3301"/>
                  <a:pt x="4336" y="3225"/>
                  <a:pt x="4370" y="3225"/>
                </a:cubicBezTo>
                <a:cubicBezTo>
                  <a:pt x="4383" y="3225"/>
                  <a:pt x="4398" y="3237"/>
                  <a:pt x="4418" y="3267"/>
                </a:cubicBezTo>
                <a:cubicBezTo>
                  <a:pt x="4382" y="3279"/>
                  <a:pt x="4394" y="3326"/>
                  <a:pt x="4394" y="3374"/>
                </a:cubicBezTo>
                <a:lnTo>
                  <a:pt x="4442" y="3291"/>
                </a:lnTo>
                <a:lnTo>
                  <a:pt x="4442" y="3291"/>
                </a:lnTo>
                <a:cubicBezTo>
                  <a:pt x="4573" y="3433"/>
                  <a:pt x="4370" y="3386"/>
                  <a:pt x="4418" y="3517"/>
                </a:cubicBezTo>
                <a:cubicBezTo>
                  <a:pt x="4525" y="3410"/>
                  <a:pt x="4620" y="3207"/>
                  <a:pt x="4739" y="3207"/>
                </a:cubicBezTo>
                <a:cubicBezTo>
                  <a:pt x="4835" y="3362"/>
                  <a:pt x="4537" y="3362"/>
                  <a:pt x="4727" y="3457"/>
                </a:cubicBezTo>
                <a:lnTo>
                  <a:pt x="4549" y="3457"/>
                </a:lnTo>
                <a:cubicBezTo>
                  <a:pt x="4775" y="3660"/>
                  <a:pt x="4442" y="3469"/>
                  <a:pt x="4668" y="3707"/>
                </a:cubicBezTo>
                <a:cubicBezTo>
                  <a:pt x="4882" y="3672"/>
                  <a:pt x="4858" y="3529"/>
                  <a:pt x="5073" y="3493"/>
                </a:cubicBezTo>
                <a:cubicBezTo>
                  <a:pt x="5085" y="3386"/>
                  <a:pt x="5013" y="3362"/>
                  <a:pt x="5013" y="3255"/>
                </a:cubicBezTo>
                <a:cubicBezTo>
                  <a:pt x="5059" y="3198"/>
                  <a:pt x="5101" y="3176"/>
                  <a:pt x="5142" y="3176"/>
                </a:cubicBezTo>
                <a:cubicBezTo>
                  <a:pt x="5263" y="3176"/>
                  <a:pt x="5364" y="3363"/>
                  <a:pt x="5451" y="3363"/>
                </a:cubicBezTo>
                <a:cubicBezTo>
                  <a:pt x="5481" y="3363"/>
                  <a:pt x="5510" y="3340"/>
                  <a:pt x="5537" y="3279"/>
                </a:cubicBezTo>
                <a:cubicBezTo>
                  <a:pt x="5548" y="3162"/>
                  <a:pt x="5493" y="2971"/>
                  <a:pt x="5621" y="2971"/>
                </a:cubicBezTo>
                <a:cubicBezTo>
                  <a:pt x="5638" y="2971"/>
                  <a:pt x="5657" y="2974"/>
                  <a:pt x="5680" y="2981"/>
                </a:cubicBezTo>
                <a:lnTo>
                  <a:pt x="5704" y="3183"/>
                </a:lnTo>
                <a:cubicBezTo>
                  <a:pt x="5889" y="3129"/>
                  <a:pt x="5736" y="2916"/>
                  <a:pt x="5908" y="2916"/>
                </a:cubicBezTo>
                <a:cubicBezTo>
                  <a:pt x="5924" y="2916"/>
                  <a:pt x="5943" y="2917"/>
                  <a:pt x="5966" y="2922"/>
                </a:cubicBezTo>
                <a:cubicBezTo>
                  <a:pt x="5954" y="3005"/>
                  <a:pt x="5835" y="3041"/>
                  <a:pt x="5870" y="3052"/>
                </a:cubicBezTo>
                <a:cubicBezTo>
                  <a:pt x="5902" y="3068"/>
                  <a:pt x="5924" y="3075"/>
                  <a:pt x="5940" y="3075"/>
                </a:cubicBezTo>
                <a:cubicBezTo>
                  <a:pt x="6021" y="3075"/>
                  <a:pt x="5936" y="2904"/>
                  <a:pt x="6025" y="2874"/>
                </a:cubicBezTo>
                <a:lnTo>
                  <a:pt x="6109" y="3029"/>
                </a:lnTo>
                <a:cubicBezTo>
                  <a:pt x="6311" y="2922"/>
                  <a:pt x="6501" y="2719"/>
                  <a:pt x="6716" y="2588"/>
                </a:cubicBezTo>
                <a:lnTo>
                  <a:pt x="6716" y="2588"/>
                </a:lnTo>
                <a:cubicBezTo>
                  <a:pt x="6728" y="2648"/>
                  <a:pt x="6704" y="2719"/>
                  <a:pt x="6775" y="2743"/>
                </a:cubicBezTo>
                <a:cubicBezTo>
                  <a:pt x="7037" y="2541"/>
                  <a:pt x="7418" y="2541"/>
                  <a:pt x="7728" y="2541"/>
                </a:cubicBezTo>
                <a:lnTo>
                  <a:pt x="7787" y="2362"/>
                </a:lnTo>
                <a:cubicBezTo>
                  <a:pt x="7789" y="2361"/>
                  <a:pt x="7792" y="2360"/>
                  <a:pt x="7794" y="2360"/>
                </a:cubicBezTo>
                <a:cubicBezTo>
                  <a:pt x="7819" y="2360"/>
                  <a:pt x="7858" y="2413"/>
                  <a:pt x="7847" y="2445"/>
                </a:cubicBezTo>
                <a:cubicBezTo>
                  <a:pt x="7858" y="2447"/>
                  <a:pt x="7868" y="2448"/>
                  <a:pt x="7875" y="2448"/>
                </a:cubicBezTo>
                <a:cubicBezTo>
                  <a:pt x="7952" y="2448"/>
                  <a:pt x="7825" y="2344"/>
                  <a:pt x="7847" y="2279"/>
                </a:cubicBezTo>
                <a:cubicBezTo>
                  <a:pt x="7857" y="2273"/>
                  <a:pt x="7867" y="2270"/>
                  <a:pt x="7876" y="2270"/>
                </a:cubicBezTo>
                <a:cubicBezTo>
                  <a:pt x="7924" y="2270"/>
                  <a:pt x="7962" y="2336"/>
                  <a:pt x="7942" y="2386"/>
                </a:cubicBezTo>
                <a:cubicBezTo>
                  <a:pt x="8066" y="2220"/>
                  <a:pt x="8325" y="2001"/>
                  <a:pt x="8563" y="2001"/>
                </a:cubicBezTo>
                <a:cubicBezTo>
                  <a:pt x="8599" y="2001"/>
                  <a:pt x="8634" y="2006"/>
                  <a:pt x="8668" y="2017"/>
                </a:cubicBezTo>
                <a:lnTo>
                  <a:pt x="8645" y="2076"/>
                </a:lnTo>
                <a:cubicBezTo>
                  <a:pt x="8803" y="2076"/>
                  <a:pt x="8746" y="1787"/>
                  <a:pt x="8872" y="1787"/>
                </a:cubicBezTo>
                <a:cubicBezTo>
                  <a:pt x="8888" y="1787"/>
                  <a:pt x="8907" y="1791"/>
                  <a:pt x="8930" y="1802"/>
                </a:cubicBezTo>
                <a:lnTo>
                  <a:pt x="8907" y="1838"/>
                </a:lnTo>
                <a:cubicBezTo>
                  <a:pt x="9196" y="1791"/>
                  <a:pt x="9477" y="1628"/>
                  <a:pt x="9741" y="1628"/>
                </a:cubicBezTo>
                <a:cubicBezTo>
                  <a:pt x="9813" y="1628"/>
                  <a:pt x="9885" y="1640"/>
                  <a:pt x="9954" y="1671"/>
                </a:cubicBezTo>
                <a:cubicBezTo>
                  <a:pt x="9954" y="1445"/>
                  <a:pt x="10323" y="1671"/>
                  <a:pt x="10276" y="1374"/>
                </a:cubicBezTo>
                <a:lnTo>
                  <a:pt x="10276" y="1374"/>
                </a:lnTo>
                <a:cubicBezTo>
                  <a:pt x="10514" y="1469"/>
                  <a:pt x="10466" y="1540"/>
                  <a:pt x="10764" y="1576"/>
                </a:cubicBezTo>
                <a:cubicBezTo>
                  <a:pt x="10847" y="1576"/>
                  <a:pt x="10835" y="1362"/>
                  <a:pt x="10919" y="1314"/>
                </a:cubicBezTo>
                <a:lnTo>
                  <a:pt x="10954" y="1469"/>
                </a:lnTo>
                <a:lnTo>
                  <a:pt x="11050" y="1278"/>
                </a:lnTo>
                <a:lnTo>
                  <a:pt x="11145" y="1457"/>
                </a:lnTo>
                <a:lnTo>
                  <a:pt x="11228" y="1398"/>
                </a:lnTo>
                <a:cubicBezTo>
                  <a:pt x="11193" y="1398"/>
                  <a:pt x="11145" y="1350"/>
                  <a:pt x="11145" y="1302"/>
                </a:cubicBezTo>
                <a:cubicBezTo>
                  <a:pt x="11172" y="1278"/>
                  <a:pt x="11205" y="1267"/>
                  <a:pt x="11239" y="1267"/>
                </a:cubicBezTo>
                <a:cubicBezTo>
                  <a:pt x="11352" y="1267"/>
                  <a:pt x="11481" y="1381"/>
                  <a:pt x="11490" y="1445"/>
                </a:cubicBezTo>
                <a:cubicBezTo>
                  <a:pt x="11490" y="1445"/>
                  <a:pt x="11562" y="1398"/>
                  <a:pt x="11633" y="1362"/>
                </a:cubicBezTo>
                <a:cubicBezTo>
                  <a:pt x="11704" y="1326"/>
                  <a:pt x="11776" y="1290"/>
                  <a:pt x="11776" y="1290"/>
                </a:cubicBezTo>
                <a:lnTo>
                  <a:pt x="11776" y="1290"/>
                </a:lnTo>
                <a:cubicBezTo>
                  <a:pt x="11776" y="1350"/>
                  <a:pt x="11728" y="1374"/>
                  <a:pt x="11693" y="1421"/>
                </a:cubicBezTo>
                <a:cubicBezTo>
                  <a:pt x="11723" y="1383"/>
                  <a:pt x="11743" y="1369"/>
                  <a:pt x="11755" y="1369"/>
                </a:cubicBezTo>
                <a:cubicBezTo>
                  <a:pt x="11789" y="1369"/>
                  <a:pt x="11773" y="1474"/>
                  <a:pt x="11807" y="1474"/>
                </a:cubicBezTo>
                <a:cubicBezTo>
                  <a:pt x="11818" y="1474"/>
                  <a:pt x="11834" y="1463"/>
                  <a:pt x="11859" y="1433"/>
                </a:cubicBezTo>
                <a:cubicBezTo>
                  <a:pt x="11835" y="1398"/>
                  <a:pt x="11871" y="1338"/>
                  <a:pt x="11871" y="1302"/>
                </a:cubicBezTo>
                <a:cubicBezTo>
                  <a:pt x="11911" y="1366"/>
                  <a:pt x="12003" y="1392"/>
                  <a:pt x="12064" y="1392"/>
                </a:cubicBezTo>
                <a:cubicBezTo>
                  <a:pt x="12095" y="1392"/>
                  <a:pt x="12117" y="1386"/>
                  <a:pt x="12121" y="1374"/>
                </a:cubicBezTo>
                <a:lnTo>
                  <a:pt x="12121" y="1374"/>
                </a:lnTo>
                <a:lnTo>
                  <a:pt x="12085" y="1481"/>
                </a:lnTo>
                <a:cubicBezTo>
                  <a:pt x="12089" y="1485"/>
                  <a:pt x="12093" y="1486"/>
                  <a:pt x="12098" y="1486"/>
                </a:cubicBezTo>
                <a:cubicBezTo>
                  <a:pt x="12108" y="1486"/>
                  <a:pt x="12121" y="1481"/>
                  <a:pt x="12145" y="1481"/>
                </a:cubicBezTo>
                <a:cubicBezTo>
                  <a:pt x="12154" y="1476"/>
                  <a:pt x="12166" y="1474"/>
                  <a:pt x="12177" y="1474"/>
                </a:cubicBezTo>
                <a:cubicBezTo>
                  <a:pt x="12197" y="1474"/>
                  <a:pt x="12216" y="1482"/>
                  <a:pt x="12216" y="1505"/>
                </a:cubicBezTo>
                <a:cubicBezTo>
                  <a:pt x="12260" y="1461"/>
                  <a:pt x="12422" y="1359"/>
                  <a:pt x="12477" y="1359"/>
                </a:cubicBezTo>
                <a:cubicBezTo>
                  <a:pt x="12483" y="1359"/>
                  <a:pt x="12487" y="1360"/>
                  <a:pt x="12490" y="1362"/>
                </a:cubicBezTo>
                <a:cubicBezTo>
                  <a:pt x="12490" y="1362"/>
                  <a:pt x="12472" y="1380"/>
                  <a:pt x="12445" y="1399"/>
                </a:cubicBezTo>
                <a:lnTo>
                  <a:pt x="12445" y="1399"/>
                </a:lnTo>
                <a:cubicBezTo>
                  <a:pt x="12462" y="1393"/>
                  <a:pt x="12486" y="1389"/>
                  <a:pt x="12526" y="1386"/>
                </a:cubicBezTo>
                <a:lnTo>
                  <a:pt x="12526" y="1386"/>
                </a:lnTo>
                <a:cubicBezTo>
                  <a:pt x="12526" y="1445"/>
                  <a:pt x="12324" y="1481"/>
                  <a:pt x="12264" y="1493"/>
                </a:cubicBezTo>
                <a:cubicBezTo>
                  <a:pt x="12264" y="1493"/>
                  <a:pt x="12336" y="1505"/>
                  <a:pt x="12336" y="1505"/>
                </a:cubicBezTo>
                <a:cubicBezTo>
                  <a:pt x="12281" y="1526"/>
                  <a:pt x="12257" y="1528"/>
                  <a:pt x="12199" y="1537"/>
                </a:cubicBezTo>
                <a:lnTo>
                  <a:pt x="12199" y="1537"/>
                </a:lnTo>
                <a:cubicBezTo>
                  <a:pt x="12201" y="1537"/>
                  <a:pt x="12203" y="1537"/>
                  <a:pt x="12204" y="1537"/>
                </a:cubicBezTo>
                <a:cubicBezTo>
                  <a:pt x="12222" y="1537"/>
                  <a:pt x="12186" y="1555"/>
                  <a:pt x="12157" y="1564"/>
                </a:cubicBezTo>
                <a:cubicBezTo>
                  <a:pt x="12121" y="1576"/>
                  <a:pt x="12097" y="1576"/>
                  <a:pt x="12193" y="1588"/>
                </a:cubicBezTo>
                <a:lnTo>
                  <a:pt x="12133" y="1588"/>
                </a:lnTo>
                <a:cubicBezTo>
                  <a:pt x="12133" y="1588"/>
                  <a:pt x="12145" y="1600"/>
                  <a:pt x="12157" y="1624"/>
                </a:cubicBezTo>
                <a:cubicBezTo>
                  <a:pt x="12157" y="1636"/>
                  <a:pt x="12169" y="1624"/>
                  <a:pt x="12157" y="1659"/>
                </a:cubicBezTo>
                <a:cubicBezTo>
                  <a:pt x="12145" y="1695"/>
                  <a:pt x="12121" y="1719"/>
                  <a:pt x="12097" y="1755"/>
                </a:cubicBezTo>
                <a:cubicBezTo>
                  <a:pt x="12216" y="1850"/>
                  <a:pt x="12145" y="1886"/>
                  <a:pt x="12193" y="2005"/>
                </a:cubicBezTo>
                <a:cubicBezTo>
                  <a:pt x="12062" y="2088"/>
                  <a:pt x="11871" y="2136"/>
                  <a:pt x="11740" y="2267"/>
                </a:cubicBezTo>
                <a:cubicBezTo>
                  <a:pt x="11693" y="2410"/>
                  <a:pt x="11800" y="2386"/>
                  <a:pt x="11812" y="2493"/>
                </a:cubicBezTo>
                <a:cubicBezTo>
                  <a:pt x="11781" y="2462"/>
                  <a:pt x="11745" y="2455"/>
                  <a:pt x="11711" y="2455"/>
                </a:cubicBezTo>
                <a:cubicBezTo>
                  <a:pt x="11682" y="2455"/>
                  <a:pt x="11654" y="2460"/>
                  <a:pt x="11632" y="2460"/>
                </a:cubicBezTo>
                <a:cubicBezTo>
                  <a:pt x="11600" y="2460"/>
                  <a:pt x="11581" y="2450"/>
                  <a:pt x="11585" y="2398"/>
                </a:cubicBezTo>
                <a:lnTo>
                  <a:pt x="11585" y="2398"/>
                </a:lnTo>
                <a:cubicBezTo>
                  <a:pt x="11431" y="2564"/>
                  <a:pt x="11383" y="2612"/>
                  <a:pt x="11216" y="2874"/>
                </a:cubicBezTo>
                <a:cubicBezTo>
                  <a:pt x="11276" y="2898"/>
                  <a:pt x="11323" y="2898"/>
                  <a:pt x="11335" y="2945"/>
                </a:cubicBezTo>
                <a:cubicBezTo>
                  <a:pt x="11320" y="2965"/>
                  <a:pt x="11295" y="2975"/>
                  <a:pt x="11268" y="2975"/>
                </a:cubicBezTo>
                <a:cubicBezTo>
                  <a:pt x="11231" y="2975"/>
                  <a:pt x="11190" y="2956"/>
                  <a:pt x="11169" y="2922"/>
                </a:cubicBezTo>
                <a:lnTo>
                  <a:pt x="11169" y="2898"/>
                </a:lnTo>
                <a:cubicBezTo>
                  <a:pt x="11014" y="3279"/>
                  <a:pt x="10311" y="3052"/>
                  <a:pt x="10240" y="3433"/>
                </a:cubicBezTo>
                <a:lnTo>
                  <a:pt x="10240" y="3410"/>
                </a:lnTo>
                <a:lnTo>
                  <a:pt x="10085" y="3695"/>
                </a:lnTo>
                <a:cubicBezTo>
                  <a:pt x="10069" y="3703"/>
                  <a:pt x="10058" y="3707"/>
                  <a:pt x="10049" y="3707"/>
                </a:cubicBezTo>
                <a:cubicBezTo>
                  <a:pt x="9997" y="3707"/>
                  <a:pt x="10080" y="3563"/>
                  <a:pt x="9966" y="3553"/>
                </a:cubicBezTo>
                <a:cubicBezTo>
                  <a:pt x="9907" y="3743"/>
                  <a:pt x="9799" y="3803"/>
                  <a:pt x="9680" y="3862"/>
                </a:cubicBezTo>
                <a:cubicBezTo>
                  <a:pt x="9573" y="3910"/>
                  <a:pt x="9466" y="3957"/>
                  <a:pt x="9371" y="4124"/>
                </a:cubicBezTo>
                <a:cubicBezTo>
                  <a:pt x="9352" y="4117"/>
                  <a:pt x="9333" y="4114"/>
                  <a:pt x="9313" y="4114"/>
                </a:cubicBezTo>
                <a:cubicBezTo>
                  <a:pt x="9270" y="4114"/>
                  <a:pt x="9229" y="4128"/>
                  <a:pt x="9204" y="4136"/>
                </a:cubicBezTo>
                <a:cubicBezTo>
                  <a:pt x="9157" y="4136"/>
                  <a:pt x="9121" y="4148"/>
                  <a:pt x="9097" y="4160"/>
                </a:cubicBezTo>
                <a:cubicBezTo>
                  <a:pt x="9026" y="4195"/>
                  <a:pt x="8966" y="4267"/>
                  <a:pt x="8907" y="4338"/>
                </a:cubicBezTo>
                <a:cubicBezTo>
                  <a:pt x="8787" y="4481"/>
                  <a:pt x="8668" y="4660"/>
                  <a:pt x="8478" y="4672"/>
                </a:cubicBezTo>
                <a:lnTo>
                  <a:pt x="8549" y="4719"/>
                </a:lnTo>
                <a:cubicBezTo>
                  <a:pt x="8554" y="4768"/>
                  <a:pt x="8539" y="4781"/>
                  <a:pt x="8516" y="4781"/>
                </a:cubicBezTo>
                <a:cubicBezTo>
                  <a:pt x="8489" y="4781"/>
                  <a:pt x="8450" y="4763"/>
                  <a:pt x="8418" y="4763"/>
                </a:cubicBezTo>
                <a:cubicBezTo>
                  <a:pt x="8410" y="4763"/>
                  <a:pt x="8402" y="4764"/>
                  <a:pt x="8395" y="4767"/>
                </a:cubicBezTo>
                <a:cubicBezTo>
                  <a:pt x="8454" y="4815"/>
                  <a:pt x="8514" y="4779"/>
                  <a:pt x="8514" y="4838"/>
                </a:cubicBezTo>
                <a:cubicBezTo>
                  <a:pt x="8335" y="5100"/>
                  <a:pt x="8085" y="5315"/>
                  <a:pt x="7823" y="5565"/>
                </a:cubicBezTo>
                <a:cubicBezTo>
                  <a:pt x="7787" y="5600"/>
                  <a:pt x="7764" y="5624"/>
                  <a:pt x="7728" y="5672"/>
                </a:cubicBezTo>
                <a:cubicBezTo>
                  <a:pt x="7680" y="5719"/>
                  <a:pt x="7633" y="5779"/>
                  <a:pt x="7597" y="5839"/>
                </a:cubicBezTo>
                <a:cubicBezTo>
                  <a:pt x="7502" y="5946"/>
                  <a:pt x="7418" y="6065"/>
                  <a:pt x="7359" y="6196"/>
                </a:cubicBezTo>
                <a:cubicBezTo>
                  <a:pt x="7216" y="6458"/>
                  <a:pt x="7132" y="6731"/>
                  <a:pt x="7156" y="7005"/>
                </a:cubicBezTo>
                <a:cubicBezTo>
                  <a:pt x="7156" y="7101"/>
                  <a:pt x="7204" y="7160"/>
                  <a:pt x="7252" y="7184"/>
                </a:cubicBezTo>
                <a:cubicBezTo>
                  <a:pt x="7311" y="7208"/>
                  <a:pt x="7371" y="7220"/>
                  <a:pt x="7418" y="7232"/>
                </a:cubicBezTo>
                <a:cubicBezTo>
                  <a:pt x="7537" y="7243"/>
                  <a:pt x="7597" y="7279"/>
                  <a:pt x="7633" y="7505"/>
                </a:cubicBezTo>
                <a:lnTo>
                  <a:pt x="7525" y="7505"/>
                </a:lnTo>
                <a:cubicBezTo>
                  <a:pt x="7478" y="7505"/>
                  <a:pt x="7418" y="7494"/>
                  <a:pt x="7418" y="7493"/>
                </a:cubicBezTo>
                <a:lnTo>
                  <a:pt x="7418" y="7493"/>
                </a:lnTo>
                <a:cubicBezTo>
                  <a:pt x="7716" y="7767"/>
                  <a:pt x="8014" y="7970"/>
                  <a:pt x="8395" y="8029"/>
                </a:cubicBezTo>
                <a:cubicBezTo>
                  <a:pt x="8499" y="8057"/>
                  <a:pt x="8612" y="8069"/>
                  <a:pt x="8728" y="8069"/>
                </a:cubicBezTo>
                <a:cubicBezTo>
                  <a:pt x="8810" y="8069"/>
                  <a:pt x="8894" y="8063"/>
                  <a:pt x="8978" y="8053"/>
                </a:cubicBezTo>
                <a:cubicBezTo>
                  <a:pt x="9026" y="8041"/>
                  <a:pt x="9073" y="8041"/>
                  <a:pt x="9121" y="8029"/>
                </a:cubicBezTo>
                <a:cubicBezTo>
                  <a:pt x="9168" y="8017"/>
                  <a:pt x="9216" y="8005"/>
                  <a:pt x="9252" y="7994"/>
                </a:cubicBezTo>
                <a:cubicBezTo>
                  <a:pt x="9311" y="7982"/>
                  <a:pt x="9359" y="7946"/>
                  <a:pt x="9418" y="7922"/>
                </a:cubicBezTo>
                <a:lnTo>
                  <a:pt x="9418" y="7922"/>
                </a:lnTo>
                <a:cubicBezTo>
                  <a:pt x="9395" y="7958"/>
                  <a:pt x="9407" y="8017"/>
                  <a:pt x="9359" y="8017"/>
                </a:cubicBezTo>
                <a:cubicBezTo>
                  <a:pt x="9388" y="8041"/>
                  <a:pt x="9422" y="8051"/>
                  <a:pt x="9458" y="8051"/>
                </a:cubicBezTo>
                <a:cubicBezTo>
                  <a:pt x="9586" y="8051"/>
                  <a:pt x="9735" y="7925"/>
                  <a:pt x="9716" y="7851"/>
                </a:cubicBezTo>
                <a:cubicBezTo>
                  <a:pt x="9720" y="7850"/>
                  <a:pt x="9724" y="7850"/>
                  <a:pt x="9728" y="7850"/>
                </a:cubicBezTo>
                <a:cubicBezTo>
                  <a:pt x="9784" y="7850"/>
                  <a:pt x="9755" y="7936"/>
                  <a:pt x="9811" y="7970"/>
                </a:cubicBezTo>
                <a:cubicBezTo>
                  <a:pt x="9823" y="7976"/>
                  <a:pt x="9835" y="7978"/>
                  <a:pt x="9846" y="7978"/>
                </a:cubicBezTo>
                <a:cubicBezTo>
                  <a:pt x="9928" y="7978"/>
                  <a:pt x="9993" y="7837"/>
                  <a:pt x="10055" y="7837"/>
                </a:cubicBezTo>
                <a:cubicBezTo>
                  <a:pt x="10069" y="7837"/>
                  <a:pt x="10083" y="7845"/>
                  <a:pt x="10097" y="7863"/>
                </a:cubicBezTo>
                <a:cubicBezTo>
                  <a:pt x="10104" y="7876"/>
                  <a:pt x="10095" y="7889"/>
                  <a:pt x="10085" y="7901"/>
                </a:cubicBezTo>
                <a:lnTo>
                  <a:pt x="10085" y="7901"/>
                </a:lnTo>
                <a:cubicBezTo>
                  <a:pt x="10161" y="7852"/>
                  <a:pt x="10347" y="7848"/>
                  <a:pt x="10252" y="7732"/>
                </a:cubicBezTo>
                <a:lnTo>
                  <a:pt x="10252" y="7732"/>
                </a:lnTo>
                <a:cubicBezTo>
                  <a:pt x="10264" y="7733"/>
                  <a:pt x="10276" y="7734"/>
                  <a:pt x="10287" y="7734"/>
                </a:cubicBezTo>
                <a:cubicBezTo>
                  <a:pt x="10435" y="7734"/>
                  <a:pt x="10532" y="7616"/>
                  <a:pt x="10651" y="7616"/>
                </a:cubicBezTo>
                <a:cubicBezTo>
                  <a:pt x="10668" y="7616"/>
                  <a:pt x="10686" y="7619"/>
                  <a:pt x="10704" y="7624"/>
                </a:cubicBezTo>
                <a:cubicBezTo>
                  <a:pt x="10740" y="7446"/>
                  <a:pt x="11002" y="7601"/>
                  <a:pt x="10954" y="7374"/>
                </a:cubicBezTo>
                <a:lnTo>
                  <a:pt x="10954" y="7374"/>
                </a:lnTo>
                <a:cubicBezTo>
                  <a:pt x="10981" y="7460"/>
                  <a:pt x="11037" y="7493"/>
                  <a:pt x="11100" y="7493"/>
                </a:cubicBezTo>
                <a:cubicBezTo>
                  <a:pt x="11202" y="7493"/>
                  <a:pt x="11322" y="7404"/>
                  <a:pt x="11359" y="7315"/>
                </a:cubicBezTo>
                <a:lnTo>
                  <a:pt x="11359" y="7315"/>
                </a:lnTo>
                <a:cubicBezTo>
                  <a:pt x="11347" y="7398"/>
                  <a:pt x="11478" y="7363"/>
                  <a:pt x="11466" y="7470"/>
                </a:cubicBezTo>
                <a:cubicBezTo>
                  <a:pt x="11585" y="7422"/>
                  <a:pt x="11669" y="7339"/>
                  <a:pt x="11609" y="7232"/>
                </a:cubicBezTo>
                <a:lnTo>
                  <a:pt x="11609" y="7232"/>
                </a:lnTo>
                <a:cubicBezTo>
                  <a:pt x="11656" y="7260"/>
                  <a:pt x="11697" y="7272"/>
                  <a:pt x="11732" y="7272"/>
                </a:cubicBezTo>
                <a:cubicBezTo>
                  <a:pt x="11880" y="7272"/>
                  <a:pt x="11945" y="7071"/>
                  <a:pt x="12056" y="7071"/>
                </a:cubicBezTo>
                <a:cubicBezTo>
                  <a:pt x="12094" y="7071"/>
                  <a:pt x="12138" y="7095"/>
                  <a:pt x="12193" y="7160"/>
                </a:cubicBezTo>
                <a:cubicBezTo>
                  <a:pt x="12478" y="6910"/>
                  <a:pt x="12752" y="6708"/>
                  <a:pt x="13026" y="6541"/>
                </a:cubicBezTo>
                <a:lnTo>
                  <a:pt x="13026" y="6541"/>
                </a:lnTo>
                <a:cubicBezTo>
                  <a:pt x="13109" y="6767"/>
                  <a:pt x="12705" y="6696"/>
                  <a:pt x="12812" y="6922"/>
                </a:cubicBezTo>
                <a:cubicBezTo>
                  <a:pt x="13062" y="6720"/>
                  <a:pt x="13145" y="6458"/>
                  <a:pt x="13443" y="6398"/>
                </a:cubicBezTo>
                <a:cubicBezTo>
                  <a:pt x="13526" y="6398"/>
                  <a:pt x="13443" y="6517"/>
                  <a:pt x="13431" y="6565"/>
                </a:cubicBezTo>
                <a:cubicBezTo>
                  <a:pt x="13550" y="6458"/>
                  <a:pt x="13681" y="6410"/>
                  <a:pt x="13812" y="6362"/>
                </a:cubicBezTo>
                <a:cubicBezTo>
                  <a:pt x="13941" y="6315"/>
                  <a:pt x="14036" y="6280"/>
                  <a:pt x="14153" y="6176"/>
                </a:cubicBezTo>
                <a:lnTo>
                  <a:pt x="14153" y="6176"/>
                </a:lnTo>
                <a:cubicBezTo>
                  <a:pt x="14154" y="6178"/>
                  <a:pt x="14155" y="6180"/>
                  <a:pt x="14157" y="6182"/>
                </a:cubicBezTo>
                <a:lnTo>
                  <a:pt x="14157" y="6182"/>
                </a:lnTo>
                <a:cubicBezTo>
                  <a:pt x="14157" y="6178"/>
                  <a:pt x="14157" y="6175"/>
                  <a:pt x="14157" y="6172"/>
                </a:cubicBezTo>
                <a:lnTo>
                  <a:pt x="14157" y="6172"/>
                </a:lnTo>
                <a:cubicBezTo>
                  <a:pt x="14156" y="6173"/>
                  <a:pt x="14154" y="6175"/>
                  <a:pt x="14153" y="6176"/>
                </a:cubicBezTo>
                <a:lnTo>
                  <a:pt x="14153" y="6176"/>
                </a:lnTo>
                <a:cubicBezTo>
                  <a:pt x="14063" y="6046"/>
                  <a:pt x="14250" y="5827"/>
                  <a:pt x="14253" y="5740"/>
                </a:cubicBezTo>
                <a:lnTo>
                  <a:pt x="14253" y="5740"/>
                </a:lnTo>
                <a:cubicBezTo>
                  <a:pt x="14269" y="6047"/>
                  <a:pt x="14526" y="5723"/>
                  <a:pt x="14514" y="6136"/>
                </a:cubicBezTo>
                <a:cubicBezTo>
                  <a:pt x="14538" y="6100"/>
                  <a:pt x="14562" y="6041"/>
                  <a:pt x="14538" y="5981"/>
                </a:cubicBezTo>
                <a:cubicBezTo>
                  <a:pt x="14586" y="5981"/>
                  <a:pt x="14622" y="6017"/>
                  <a:pt x="14598" y="6112"/>
                </a:cubicBezTo>
                <a:cubicBezTo>
                  <a:pt x="14752" y="5993"/>
                  <a:pt x="14657" y="5910"/>
                  <a:pt x="14824" y="5850"/>
                </a:cubicBezTo>
                <a:lnTo>
                  <a:pt x="14824" y="5850"/>
                </a:lnTo>
                <a:cubicBezTo>
                  <a:pt x="14836" y="5898"/>
                  <a:pt x="14812" y="5934"/>
                  <a:pt x="14812" y="5993"/>
                </a:cubicBezTo>
                <a:cubicBezTo>
                  <a:pt x="14860" y="5874"/>
                  <a:pt x="14907" y="5743"/>
                  <a:pt x="15062" y="5743"/>
                </a:cubicBezTo>
                <a:cubicBezTo>
                  <a:pt x="15062" y="5763"/>
                  <a:pt x="15087" y="5791"/>
                  <a:pt x="15068" y="5807"/>
                </a:cubicBezTo>
                <a:lnTo>
                  <a:pt x="15068" y="5807"/>
                </a:lnTo>
                <a:cubicBezTo>
                  <a:pt x="15277" y="5706"/>
                  <a:pt x="15364" y="5433"/>
                  <a:pt x="15629" y="5433"/>
                </a:cubicBezTo>
                <a:cubicBezTo>
                  <a:pt x="15634" y="5433"/>
                  <a:pt x="15640" y="5433"/>
                  <a:pt x="15645" y="5434"/>
                </a:cubicBezTo>
                <a:cubicBezTo>
                  <a:pt x="15645" y="5672"/>
                  <a:pt x="15765" y="5469"/>
                  <a:pt x="15836" y="5648"/>
                </a:cubicBezTo>
                <a:lnTo>
                  <a:pt x="15955" y="5553"/>
                </a:lnTo>
                <a:lnTo>
                  <a:pt x="15872" y="5481"/>
                </a:lnTo>
                <a:cubicBezTo>
                  <a:pt x="15983" y="5448"/>
                  <a:pt x="16043" y="5289"/>
                  <a:pt x="16158" y="5289"/>
                </a:cubicBezTo>
                <a:cubicBezTo>
                  <a:pt x="16165" y="5289"/>
                  <a:pt x="16173" y="5289"/>
                  <a:pt x="16181" y="5291"/>
                </a:cubicBezTo>
                <a:lnTo>
                  <a:pt x="16122" y="5398"/>
                </a:lnTo>
                <a:lnTo>
                  <a:pt x="16336" y="5291"/>
                </a:lnTo>
                <a:lnTo>
                  <a:pt x="16181" y="5267"/>
                </a:lnTo>
                <a:cubicBezTo>
                  <a:pt x="16265" y="5124"/>
                  <a:pt x="16086" y="5029"/>
                  <a:pt x="16265" y="5029"/>
                </a:cubicBezTo>
                <a:cubicBezTo>
                  <a:pt x="16259" y="5037"/>
                  <a:pt x="16263" y="5040"/>
                  <a:pt x="16273" y="5040"/>
                </a:cubicBezTo>
                <a:cubicBezTo>
                  <a:pt x="16288" y="5040"/>
                  <a:pt x="16318" y="5034"/>
                  <a:pt x="16353" y="5034"/>
                </a:cubicBezTo>
                <a:cubicBezTo>
                  <a:pt x="16396" y="5034"/>
                  <a:pt x="16446" y="5042"/>
                  <a:pt x="16491" y="5077"/>
                </a:cubicBezTo>
                <a:cubicBezTo>
                  <a:pt x="16524" y="5010"/>
                  <a:pt x="16568" y="4933"/>
                  <a:pt x="16651" y="4933"/>
                </a:cubicBezTo>
                <a:cubicBezTo>
                  <a:pt x="16657" y="4933"/>
                  <a:pt x="16663" y="4933"/>
                  <a:pt x="16669" y="4934"/>
                </a:cubicBezTo>
                <a:cubicBezTo>
                  <a:pt x="16717" y="4993"/>
                  <a:pt x="16729" y="5148"/>
                  <a:pt x="16753" y="5184"/>
                </a:cubicBezTo>
                <a:cubicBezTo>
                  <a:pt x="16764" y="5012"/>
                  <a:pt x="17007" y="5049"/>
                  <a:pt x="17036" y="4883"/>
                </a:cubicBezTo>
                <a:lnTo>
                  <a:pt x="17036" y="4883"/>
                </a:lnTo>
                <a:cubicBezTo>
                  <a:pt x="17035" y="4933"/>
                  <a:pt x="17064" y="5007"/>
                  <a:pt x="17074" y="5017"/>
                </a:cubicBezTo>
                <a:lnTo>
                  <a:pt x="17086" y="4874"/>
                </a:lnTo>
                <a:cubicBezTo>
                  <a:pt x="17158" y="4898"/>
                  <a:pt x="17169" y="4922"/>
                  <a:pt x="17181" y="4993"/>
                </a:cubicBezTo>
                <a:cubicBezTo>
                  <a:pt x="17345" y="4971"/>
                  <a:pt x="17100" y="4810"/>
                  <a:pt x="17239" y="4810"/>
                </a:cubicBezTo>
                <a:cubicBezTo>
                  <a:pt x="17252" y="4810"/>
                  <a:pt x="17268" y="4812"/>
                  <a:pt x="17289" y="4815"/>
                </a:cubicBezTo>
                <a:cubicBezTo>
                  <a:pt x="17277" y="4838"/>
                  <a:pt x="17289" y="4850"/>
                  <a:pt x="17265" y="4874"/>
                </a:cubicBezTo>
                <a:cubicBezTo>
                  <a:pt x="17473" y="4874"/>
                  <a:pt x="17625" y="4683"/>
                  <a:pt x="17819" y="4683"/>
                </a:cubicBezTo>
                <a:cubicBezTo>
                  <a:pt x="17825" y="4683"/>
                  <a:pt x="17830" y="4683"/>
                  <a:pt x="17836" y="4684"/>
                </a:cubicBezTo>
                <a:cubicBezTo>
                  <a:pt x="17943" y="4850"/>
                  <a:pt x="17681" y="4779"/>
                  <a:pt x="17800" y="4922"/>
                </a:cubicBezTo>
                <a:cubicBezTo>
                  <a:pt x="18051" y="4803"/>
                  <a:pt x="18289" y="4529"/>
                  <a:pt x="18562" y="4505"/>
                </a:cubicBezTo>
                <a:lnTo>
                  <a:pt x="18503" y="4493"/>
                </a:lnTo>
                <a:cubicBezTo>
                  <a:pt x="18492" y="4409"/>
                  <a:pt x="18510" y="4384"/>
                  <a:pt x="18543" y="4384"/>
                </a:cubicBezTo>
                <a:cubicBezTo>
                  <a:pt x="18596" y="4384"/>
                  <a:pt x="18689" y="4452"/>
                  <a:pt x="18762" y="4452"/>
                </a:cubicBezTo>
                <a:cubicBezTo>
                  <a:pt x="18786" y="4452"/>
                  <a:pt x="18808" y="4444"/>
                  <a:pt x="18826" y="4424"/>
                </a:cubicBezTo>
                <a:lnTo>
                  <a:pt x="18826" y="4424"/>
                </a:lnTo>
                <a:cubicBezTo>
                  <a:pt x="18811" y="4462"/>
                  <a:pt x="18832" y="4544"/>
                  <a:pt x="18836" y="4544"/>
                </a:cubicBezTo>
                <a:cubicBezTo>
                  <a:pt x="18836" y="4544"/>
                  <a:pt x="18836" y="4543"/>
                  <a:pt x="18836" y="4541"/>
                </a:cubicBezTo>
                <a:cubicBezTo>
                  <a:pt x="19027" y="4529"/>
                  <a:pt x="19182" y="4374"/>
                  <a:pt x="19432" y="4219"/>
                </a:cubicBezTo>
                <a:lnTo>
                  <a:pt x="19432" y="4219"/>
                </a:lnTo>
                <a:lnTo>
                  <a:pt x="19408" y="4291"/>
                </a:lnTo>
                <a:cubicBezTo>
                  <a:pt x="19438" y="4299"/>
                  <a:pt x="19470" y="4302"/>
                  <a:pt x="19503" y="4302"/>
                </a:cubicBezTo>
                <a:cubicBezTo>
                  <a:pt x="19613" y="4302"/>
                  <a:pt x="19733" y="4267"/>
                  <a:pt x="19825" y="4267"/>
                </a:cubicBezTo>
                <a:cubicBezTo>
                  <a:pt x="19836" y="4184"/>
                  <a:pt x="19908" y="4184"/>
                  <a:pt x="19848" y="4088"/>
                </a:cubicBezTo>
                <a:lnTo>
                  <a:pt x="19848" y="4088"/>
                </a:lnTo>
                <a:cubicBezTo>
                  <a:pt x="19936" y="4152"/>
                  <a:pt x="20014" y="4177"/>
                  <a:pt x="20086" y="4177"/>
                </a:cubicBezTo>
                <a:cubicBezTo>
                  <a:pt x="20310" y="4177"/>
                  <a:pt x="20470" y="3938"/>
                  <a:pt x="20675" y="3938"/>
                </a:cubicBezTo>
                <a:cubicBezTo>
                  <a:pt x="20733" y="3938"/>
                  <a:pt x="20794" y="3957"/>
                  <a:pt x="20860" y="4005"/>
                </a:cubicBezTo>
                <a:cubicBezTo>
                  <a:pt x="20825" y="4017"/>
                  <a:pt x="20789" y="4076"/>
                  <a:pt x="20813" y="4076"/>
                </a:cubicBezTo>
                <a:lnTo>
                  <a:pt x="21075" y="3957"/>
                </a:lnTo>
                <a:cubicBezTo>
                  <a:pt x="21027" y="3850"/>
                  <a:pt x="21027" y="3898"/>
                  <a:pt x="20944" y="3814"/>
                </a:cubicBezTo>
                <a:cubicBezTo>
                  <a:pt x="20968" y="3743"/>
                  <a:pt x="21039" y="3672"/>
                  <a:pt x="21110" y="3660"/>
                </a:cubicBezTo>
                <a:lnTo>
                  <a:pt x="21110" y="3660"/>
                </a:lnTo>
                <a:cubicBezTo>
                  <a:pt x="20991" y="3755"/>
                  <a:pt x="21134" y="3850"/>
                  <a:pt x="21206" y="3910"/>
                </a:cubicBezTo>
                <a:cubicBezTo>
                  <a:pt x="21182" y="3874"/>
                  <a:pt x="21194" y="3826"/>
                  <a:pt x="21194" y="3791"/>
                </a:cubicBezTo>
                <a:lnTo>
                  <a:pt x="21194" y="3791"/>
                </a:lnTo>
                <a:cubicBezTo>
                  <a:pt x="21225" y="3826"/>
                  <a:pt x="21243" y="3840"/>
                  <a:pt x="21255" y="3840"/>
                </a:cubicBezTo>
                <a:cubicBezTo>
                  <a:pt x="21297" y="3840"/>
                  <a:pt x="21235" y="3642"/>
                  <a:pt x="21334" y="3642"/>
                </a:cubicBezTo>
                <a:cubicBezTo>
                  <a:pt x="21350" y="3642"/>
                  <a:pt x="21370" y="3647"/>
                  <a:pt x="21396" y="3660"/>
                </a:cubicBezTo>
                <a:lnTo>
                  <a:pt x="21384" y="3731"/>
                </a:lnTo>
                <a:cubicBezTo>
                  <a:pt x="21452" y="3686"/>
                  <a:pt x="21508" y="3599"/>
                  <a:pt x="21584" y="3599"/>
                </a:cubicBezTo>
                <a:cubicBezTo>
                  <a:pt x="21589" y="3599"/>
                  <a:pt x="21594" y="3599"/>
                  <a:pt x="21599" y="3600"/>
                </a:cubicBezTo>
                <a:cubicBezTo>
                  <a:pt x="21646" y="3731"/>
                  <a:pt x="21527" y="3672"/>
                  <a:pt x="21539" y="3791"/>
                </a:cubicBezTo>
                <a:cubicBezTo>
                  <a:pt x="21626" y="3771"/>
                  <a:pt x="21689" y="3589"/>
                  <a:pt x="21773" y="3589"/>
                </a:cubicBezTo>
                <a:cubicBezTo>
                  <a:pt x="21793" y="3589"/>
                  <a:pt x="21814" y="3599"/>
                  <a:pt x="21837" y="3624"/>
                </a:cubicBezTo>
                <a:cubicBezTo>
                  <a:pt x="21789" y="3672"/>
                  <a:pt x="21730" y="3672"/>
                  <a:pt x="21682" y="3719"/>
                </a:cubicBezTo>
                <a:cubicBezTo>
                  <a:pt x="21773" y="3827"/>
                  <a:pt x="21806" y="3837"/>
                  <a:pt x="21846" y="3837"/>
                </a:cubicBezTo>
                <a:cubicBezTo>
                  <a:pt x="21855" y="3837"/>
                  <a:pt x="21865" y="3836"/>
                  <a:pt x="21875" y="3836"/>
                </a:cubicBezTo>
                <a:cubicBezTo>
                  <a:pt x="21885" y="3836"/>
                  <a:pt x="21896" y="3837"/>
                  <a:pt x="21908" y="3838"/>
                </a:cubicBezTo>
                <a:lnTo>
                  <a:pt x="21896" y="3838"/>
                </a:lnTo>
                <a:cubicBezTo>
                  <a:pt x="21896" y="3838"/>
                  <a:pt x="21944" y="3850"/>
                  <a:pt x="21991" y="3862"/>
                </a:cubicBezTo>
                <a:cubicBezTo>
                  <a:pt x="22039" y="3886"/>
                  <a:pt x="22087" y="3898"/>
                  <a:pt x="22087" y="3898"/>
                </a:cubicBezTo>
                <a:lnTo>
                  <a:pt x="22039" y="3850"/>
                </a:lnTo>
                <a:cubicBezTo>
                  <a:pt x="22134" y="3481"/>
                  <a:pt x="22301" y="3755"/>
                  <a:pt x="22480" y="3517"/>
                </a:cubicBezTo>
                <a:lnTo>
                  <a:pt x="22480" y="3517"/>
                </a:lnTo>
                <a:cubicBezTo>
                  <a:pt x="22313" y="3755"/>
                  <a:pt x="22456" y="3648"/>
                  <a:pt x="22444" y="3803"/>
                </a:cubicBezTo>
                <a:cubicBezTo>
                  <a:pt x="22503" y="3850"/>
                  <a:pt x="22575" y="3898"/>
                  <a:pt x="22551" y="3945"/>
                </a:cubicBezTo>
                <a:cubicBezTo>
                  <a:pt x="22573" y="3911"/>
                  <a:pt x="22593" y="3900"/>
                  <a:pt x="22614" y="3900"/>
                </a:cubicBezTo>
                <a:cubicBezTo>
                  <a:pt x="22645" y="3900"/>
                  <a:pt x="22676" y="3925"/>
                  <a:pt x="22712" y="3925"/>
                </a:cubicBezTo>
                <a:cubicBezTo>
                  <a:pt x="22741" y="3925"/>
                  <a:pt x="22774" y="3909"/>
                  <a:pt x="22813" y="3850"/>
                </a:cubicBezTo>
                <a:cubicBezTo>
                  <a:pt x="22813" y="3898"/>
                  <a:pt x="22896" y="3850"/>
                  <a:pt x="22884" y="3981"/>
                </a:cubicBezTo>
                <a:cubicBezTo>
                  <a:pt x="22896" y="3969"/>
                  <a:pt x="22908" y="3969"/>
                  <a:pt x="22920" y="3957"/>
                </a:cubicBezTo>
                <a:cubicBezTo>
                  <a:pt x="22939" y="4042"/>
                  <a:pt x="23017" y="4230"/>
                  <a:pt x="22997" y="4230"/>
                </a:cubicBezTo>
                <a:cubicBezTo>
                  <a:pt x="22991" y="4230"/>
                  <a:pt x="22979" y="4216"/>
                  <a:pt x="22956" y="4184"/>
                </a:cubicBezTo>
                <a:lnTo>
                  <a:pt x="22908" y="4017"/>
                </a:lnTo>
                <a:lnTo>
                  <a:pt x="22908" y="4017"/>
                </a:lnTo>
                <a:cubicBezTo>
                  <a:pt x="22920" y="4231"/>
                  <a:pt x="22765" y="4065"/>
                  <a:pt x="22777" y="4255"/>
                </a:cubicBezTo>
                <a:cubicBezTo>
                  <a:pt x="22765" y="4219"/>
                  <a:pt x="22742" y="4172"/>
                  <a:pt x="22753" y="4172"/>
                </a:cubicBezTo>
                <a:cubicBezTo>
                  <a:pt x="22737" y="4142"/>
                  <a:pt x="22726" y="4129"/>
                  <a:pt x="22719" y="4129"/>
                </a:cubicBezTo>
                <a:cubicBezTo>
                  <a:pt x="22702" y="4129"/>
                  <a:pt x="22716" y="4210"/>
                  <a:pt x="22742" y="4279"/>
                </a:cubicBezTo>
                <a:cubicBezTo>
                  <a:pt x="22730" y="4279"/>
                  <a:pt x="22706" y="4195"/>
                  <a:pt x="22682" y="4148"/>
                </a:cubicBezTo>
                <a:cubicBezTo>
                  <a:pt x="22676" y="4141"/>
                  <a:pt x="22672" y="4138"/>
                  <a:pt x="22670" y="4138"/>
                </a:cubicBezTo>
                <a:cubicBezTo>
                  <a:pt x="22655" y="4138"/>
                  <a:pt x="22679" y="4231"/>
                  <a:pt x="22669" y="4231"/>
                </a:cubicBezTo>
                <a:cubicBezTo>
                  <a:pt x="22666" y="4231"/>
                  <a:pt x="22659" y="4221"/>
                  <a:pt x="22646" y="4195"/>
                </a:cubicBezTo>
                <a:cubicBezTo>
                  <a:pt x="22646" y="4189"/>
                  <a:pt x="22643" y="4179"/>
                  <a:pt x="22640" y="4169"/>
                </a:cubicBezTo>
                <a:lnTo>
                  <a:pt x="22640" y="4169"/>
                </a:lnTo>
                <a:cubicBezTo>
                  <a:pt x="22639" y="4197"/>
                  <a:pt x="22598" y="4179"/>
                  <a:pt x="22658" y="4279"/>
                </a:cubicBezTo>
                <a:cubicBezTo>
                  <a:pt x="22651" y="4271"/>
                  <a:pt x="22645" y="4268"/>
                  <a:pt x="22641" y="4268"/>
                </a:cubicBezTo>
                <a:cubicBezTo>
                  <a:pt x="22625" y="4268"/>
                  <a:pt x="22630" y="4313"/>
                  <a:pt x="22614" y="4313"/>
                </a:cubicBezTo>
                <a:cubicBezTo>
                  <a:pt x="22609" y="4313"/>
                  <a:pt x="22600" y="4307"/>
                  <a:pt x="22587" y="4291"/>
                </a:cubicBezTo>
                <a:lnTo>
                  <a:pt x="22587" y="4291"/>
                </a:lnTo>
                <a:cubicBezTo>
                  <a:pt x="22607" y="4343"/>
                  <a:pt x="22605" y="4355"/>
                  <a:pt x="22598" y="4355"/>
                </a:cubicBezTo>
                <a:cubicBezTo>
                  <a:pt x="22592" y="4355"/>
                  <a:pt x="22583" y="4348"/>
                  <a:pt x="22578" y="4348"/>
                </a:cubicBezTo>
                <a:cubicBezTo>
                  <a:pt x="22572" y="4348"/>
                  <a:pt x="22572" y="4360"/>
                  <a:pt x="22596" y="4413"/>
                </a:cubicBezTo>
                <a:lnTo>
                  <a:pt x="22596" y="4413"/>
                </a:lnTo>
                <a:cubicBezTo>
                  <a:pt x="22559" y="4336"/>
                  <a:pt x="22535" y="4307"/>
                  <a:pt x="22521" y="4307"/>
                </a:cubicBezTo>
                <a:cubicBezTo>
                  <a:pt x="22503" y="4307"/>
                  <a:pt x="22503" y="4353"/>
                  <a:pt x="22515" y="4410"/>
                </a:cubicBezTo>
                <a:cubicBezTo>
                  <a:pt x="22492" y="4338"/>
                  <a:pt x="22480" y="4338"/>
                  <a:pt x="22444" y="4255"/>
                </a:cubicBezTo>
                <a:lnTo>
                  <a:pt x="22444" y="4255"/>
                </a:lnTo>
                <a:cubicBezTo>
                  <a:pt x="22420" y="4267"/>
                  <a:pt x="22432" y="4315"/>
                  <a:pt x="22480" y="4422"/>
                </a:cubicBezTo>
                <a:cubicBezTo>
                  <a:pt x="22445" y="4369"/>
                  <a:pt x="22429" y="4351"/>
                  <a:pt x="22421" y="4351"/>
                </a:cubicBezTo>
                <a:cubicBezTo>
                  <a:pt x="22405" y="4351"/>
                  <a:pt x="22438" y="4449"/>
                  <a:pt x="22424" y="4449"/>
                </a:cubicBezTo>
                <a:cubicBezTo>
                  <a:pt x="22417" y="4449"/>
                  <a:pt x="22397" y="4422"/>
                  <a:pt x="22349" y="4338"/>
                </a:cubicBezTo>
                <a:cubicBezTo>
                  <a:pt x="22349" y="4469"/>
                  <a:pt x="22349" y="4576"/>
                  <a:pt x="22325" y="4648"/>
                </a:cubicBezTo>
                <a:cubicBezTo>
                  <a:pt x="22218" y="4434"/>
                  <a:pt x="22361" y="4600"/>
                  <a:pt x="22253" y="4374"/>
                </a:cubicBezTo>
                <a:lnTo>
                  <a:pt x="22253" y="4374"/>
                </a:lnTo>
                <a:cubicBezTo>
                  <a:pt x="22253" y="4475"/>
                  <a:pt x="22317" y="4650"/>
                  <a:pt x="22264" y="4650"/>
                </a:cubicBezTo>
                <a:cubicBezTo>
                  <a:pt x="22261" y="4650"/>
                  <a:pt x="22258" y="4649"/>
                  <a:pt x="22253" y="4648"/>
                </a:cubicBezTo>
                <a:cubicBezTo>
                  <a:pt x="22230" y="4624"/>
                  <a:pt x="22218" y="4553"/>
                  <a:pt x="22194" y="4517"/>
                </a:cubicBezTo>
                <a:lnTo>
                  <a:pt x="22194" y="4517"/>
                </a:lnTo>
                <a:cubicBezTo>
                  <a:pt x="22206" y="4624"/>
                  <a:pt x="22111" y="4541"/>
                  <a:pt x="22134" y="4672"/>
                </a:cubicBezTo>
                <a:cubicBezTo>
                  <a:pt x="22122" y="4660"/>
                  <a:pt x="22111" y="4636"/>
                  <a:pt x="22111" y="4612"/>
                </a:cubicBezTo>
                <a:cubicBezTo>
                  <a:pt x="22111" y="4615"/>
                  <a:pt x="22109" y="4615"/>
                  <a:pt x="22107" y="4615"/>
                </a:cubicBezTo>
                <a:cubicBezTo>
                  <a:pt x="22106" y="4615"/>
                  <a:pt x="22105" y="4615"/>
                  <a:pt x="22103" y="4615"/>
                </a:cubicBezTo>
                <a:cubicBezTo>
                  <a:pt x="22097" y="4615"/>
                  <a:pt x="22095" y="4620"/>
                  <a:pt x="22134" y="4684"/>
                </a:cubicBezTo>
                <a:lnTo>
                  <a:pt x="22122" y="4660"/>
                </a:lnTo>
                <a:lnTo>
                  <a:pt x="22122" y="4660"/>
                </a:lnTo>
                <a:cubicBezTo>
                  <a:pt x="22202" y="4785"/>
                  <a:pt x="22249" y="4943"/>
                  <a:pt x="22284" y="5019"/>
                </a:cubicBezTo>
                <a:lnTo>
                  <a:pt x="22284" y="5019"/>
                </a:lnTo>
                <a:cubicBezTo>
                  <a:pt x="22160" y="4760"/>
                  <a:pt x="22216" y="4977"/>
                  <a:pt x="22051" y="4636"/>
                </a:cubicBezTo>
                <a:lnTo>
                  <a:pt x="22051" y="4636"/>
                </a:lnTo>
                <a:cubicBezTo>
                  <a:pt x="22051" y="4648"/>
                  <a:pt x="22075" y="4696"/>
                  <a:pt x="22111" y="4767"/>
                </a:cubicBezTo>
                <a:cubicBezTo>
                  <a:pt x="22087" y="4743"/>
                  <a:pt x="22063" y="4707"/>
                  <a:pt x="22039" y="4636"/>
                </a:cubicBezTo>
                <a:lnTo>
                  <a:pt x="22039" y="4636"/>
                </a:lnTo>
                <a:cubicBezTo>
                  <a:pt x="22039" y="4707"/>
                  <a:pt x="22099" y="4803"/>
                  <a:pt x="22075" y="4803"/>
                </a:cubicBezTo>
                <a:cubicBezTo>
                  <a:pt x="22051" y="4767"/>
                  <a:pt x="22051" y="4743"/>
                  <a:pt x="22015" y="4684"/>
                </a:cubicBezTo>
                <a:lnTo>
                  <a:pt x="22015" y="4684"/>
                </a:lnTo>
                <a:cubicBezTo>
                  <a:pt x="22058" y="4769"/>
                  <a:pt x="22091" y="4854"/>
                  <a:pt x="22063" y="4854"/>
                </a:cubicBezTo>
                <a:cubicBezTo>
                  <a:pt x="22060" y="4854"/>
                  <a:pt x="22056" y="4853"/>
                  <a:pt x="22051" y="4850"/>
                </a:cubicBezTo>
                <a:cubicBezTo>
                  <a:pt x="22041" y="4831"/>
                  <a:pt x="22024" y="4804"/>
                  <a:pt x="22024" y="4788"/>
                </a:cubicBezTo>
                <a:lnTo>
                  <a:pt x="22024" y="4788"/>
                </a:lnTo>
                <a:cubicBezTo>
                  <a:pt x="22016" y="4837"/>
                  <a:pt x="22073" y="4995"/>
                  <a:pt x="22039" y="4995"/>
                </a:cubicBezTo>
                <a:cubicBezTo>
                  <a:pt x="22034" y="4995"/>
                  <a:pt x="22026" y="4991"/>
                  <a:pt x="22015" y="4981"/>
                </a:cubicBezTo>
                <a:cubicBezTo>
                  <a:pt x="21920" y="4779"/>
                  <a:pt x="21968" y="4934"/>
                  <a:pt x="21872" y="4767"/>
                </a:cubicBezTo>
                <a:lnTo>
                  <a:pt x="21872" y="4827"/>
                </a:lnTo>
                <a:lnTo>
                  <a:pt x="21932" y="4898"/>
                </a:lnTo>
                <a:cubicBezTo>
                  <a:pt x="21922" y="4908"/>
                  <a:pt x="21954" y="5004"/>
                  <a:pt x="21936" y="5004"/>
                </a:cubicBezTo>
                <a:cubicBezTo>
                  <a:pt x="21932" y="5004"/>
                  <a:pt x="21927" y="5000"/>
                  <a:pt x="21920" y="4993"/>
                </a:cubicBezTo>
                <a:lnTo>
                  <a:pt x="21896" y="4922"/>
                </a:lnTo>
                <a:lnTo>
                  <a:pt x="21884" y="4969"/>
                </a:lnTo>
                <a:lnTo>
                  <a:pt x="21944" y="5017"/>
                </a:lnTo>
                <a:cubicBezTo>
                  <a:pt x="21975" y="5100"/>
                  <a:pt x="22052" y="5202"/>
                  <a:pt x="22031" y="5202"/>
                </a:cubicBezTo>
                <a:cubicBezTo>
                  <a:pt x="22028" y="5202"/>
                  <a:pt x="22023" y="5200"/>
                  <a:pt x="22015" y="5196"/>
                </a:cubicBezTo>
                <a:cubicBezTo>
                  <a:pt x="22015" y="5184"/>
                  <a:pt x="22003" y="5208"/>
                  <a:pt x="21932" y="5112"/>
                </a:cubicBezTo>
                <a:lnTo>
                  <a:pt x="21932" y="5112"/>
                </a:lnTo>
                <a:cubicBezTo>
                  <a:pt x="21951" y="5159"/>
                  <a:pt x="21970" y="5206"/>
                  <a:pt x="21959" y="5206"/>
                </a:cubicBezTo>
                <a:cubicBezTo>
                  <a:pt x="21956" y="5206"/>
                  <a:pt x="21951" y="5203"/>
                  <a:pt x="21944" y="5196"/>
                </a:cubicBezTo>
                <a:cubicBezTo>
                  <a:pt x="21908" y="5148"/>
                  <a:pt x="21837" y="5017"/>
                  <a:pt x="21813" y="4981"/>
                </a:cubicBezTo>
                <a:lnTo>
                  <a:pt x="21813" y="4981"/>
                </a:lnTo>
                <a:cubicBezTo>
                  <a:pt x="21884" y="5124"/>
                  <a:pt x="21801" y="5041"/>
                  <a:pt x="21884" y="5196"/>
                </a:cubicBezTo>
                <a:cubicBezTo>
                  <a:pt x="21866" y="5168"/>
                  <a:pt x="21826" y="5112"/>
                  <a:pt x="21804" y="5077"/>
                </a:cubicBezTo>
                <a:lnTo>
                  <a:pt x="21804" y="5077"/>
                </a:lnTo>
                <a:lnTo>
                  <a:pt x="21861" y="5172"/>
                </a:lnTo>
                <a:cubicBezTo>
                  <a:pt x="21825" y="5136"/>
                  <a:pt x="21813" y="5124"/>
                  <a:pt x="21777" y="5053"/>
                </a:cubicBezTo>
                <a:lnTo>
                  <a:pt x="21777" y="5053"/>
                </a:lnTo>
                <a:cubicBezTo>
                  <a:pt x="21747" y="5053"/>
                  <a:pt x="21863" y="5199"/>
                  <a:pt x="21847" y="5199"/>
                </a:cubicBezTo>
                <a:cubicBezTo>
                  <a:pt x="21844" y="5199"/>
                  <a:pt x="21837" y="5194"/>
                  <a:pt x="21825" y="5184"/>
                </a:cubicBezTo>
                <a:cubicBezTo>
                  <a:pt x="21825" y="5172"/>
                  <a:pt x="21813" y="5160"/>
                  <a:pt x="21801" y="5136"/>
                </a:cubicBezTo>
                <a:cubicBezTo>
                  <a:pt x="21797" y="5134"/>
                  <a:pt x="21794" y="5133"/>
                  <a:pt x="21791" y="5133"/>
                </a:cubicBezTo>
                <a:cubicBezTo>
                  <a:pt x="21765" y="5133"/>
                  <a:pt x="21788" y="5214"/>
                  <a:pt x="21759" y="5214"/>
                </a:cubicBezTo>
                <a:cubicBezTo>
                  <a:pt x="21754" y="5214"/>
                  <a:pt x="21749" y="5212"/>
                  <a:pt x="21741" y="5208"/>
                </a:cubicBezTo>
                <a:cubicBezTo>
                  <a:pt x="21622" y="5041"/>
                  <a:pt x="21730" y="5148"/>
                  <a:pt x="21634" y="5017"/>
                </a:cubicBezTo>
                <a:lnTo>
                  <a:pt x="21634" y="5017"/>
                </a:lnTo>
                <a:cubicBezTo>
                  <a:pt x="21612" y="5062"/>
                  <a:pt x="21685" y="5245"/>
                  <a:pt x="21643" y="5245"/>
                </a:cubicBezTo>
                <a:cubicBezTo>
                  <a:pt x="21640" y="5245"/>
                  <a:pt x="21638" y="5245"/>
                  <a:pt x="21634" y="5243"/>
                </a:cubicBezTo>
                <a:lnTo>
                  <a:pt x="21634" y="5243"/>
                </a:lnTo>
                <a:lnTo>
                  <a:pt x="21646" y="5267"/>
                </a:lnTo>
                <a:cubicBezTo>
                  <a:pt x="21689" y="5329"/>
                  <a:pt x="21701" y="5350"/>
                  <a:pt x="21697" y="5350"/>
                </a:cubicBezTo>
                <a:cubicBezTo>
                  <a:pt x="21689" y="5350"/>
                  <a:pt x="21614" y="5263"/>
                  <a:pt x="21596" y="5263"/>
                </a:cubicBezTo>
                <a:cubicBezTo>
                  <a:pt x="21593" y="5263"/>
                  <a:pt x="21591" y="5267"/>
                  <a:pt x="21593" y="5274"/>
                </a:cubicBezTo>
                <a:lnTo>
                  <a:pt x="21593" y="5274"/>
                </a:lnTo>
                <a:cubicBezTo>
                  <a:pt x="21579" y="5244"/>
                  <a:pt x="21541" y="5192"/>
                  <a:pt x="21535" y="5182"/>
                </a:cubicBezTo>
                <a:lnTo>
                  <a:pt x="21535" y="5182"/>
                </a:lnTo>
                <a:cubicBezTo>
                  <a:pt x="21537" y="5183"/>
                  <a:pt x="21538" y="5183"/>
                  <a:pt x="21539" y="5184"/>
                </a:cubicBezTo>
                <a:cubicBezTo>
                  <a:pt x="21537" y="5181"/>
                  <a:pt x="21535" y="5180"/>
                  <a:pt x="21535" y="5180"/>
                </a:cubicBezTo>
                <a:lnTo>
                  <a:pt x="21535" y="5180"/>
                </a:lnTo>
                <a:cubicBezTo>
                  <a:pt x="21535" y="5180"/>
                  <a:pt x="21535" y="5181"/>
                  <a:pt x="21535" y="5182"/>
                </a:cubicBezTo>
                <a:lnTo>
                  <a:pt x="21535" y="5182"/>
                </a:lnTo>
                <a:cubicBezTo>
                  <a:pt x="21533" y="5181"/>
                  <a:pt x="21530" y="5181"/>
                  <a:pt x="21528" y="5181"/>
                </a:cubicBezTo>
                <a:cubicBezTo>
                  <a:pt x="21498" y="5181"/>
                  <a:pt x="21528" y="5287"/>
                  <a:pt x="21539" y="5374"/>
                </a:cubicBezTo>
                <a:lnTo>
                  <a:pt x="21503" y="5303"/>
                </a:lnTo>
                <a:cubicBezTo>
                  <a:pt x="21486" y="5290"/>
                  <a:pt x="21474" y="5286"/>
                  <a:pt x="21463" y="5286"/>
                </a:cubicBezTo>
                <a:cubicBezTo>
                  <a:pt x="21449" y="5286"/>
                  <a:pt x="21438" y="5293"/>
                  <a:pt x="21423" y="5293"/>
                </a:cubicBezTo>
                <a:cubicBezTo>
                  <a:pt x="21419" y="5293"/>
                  <a:pt x="21414" y="5293"/>
                  <a:pt x="21408" y="5291"/>
                </a:cubicBezTo>
                <a:lnTo>
                  <a:pt x="21408" y="5291"/>
                </a:lnTo>
                <a:cubicBezTo>
                  <a:pt x="21456" y="5350"/>
                  <a:pt x="21432" y="5350"/>
                  <a:pt x="21503" y="5422"/>
                </a:cubicBezTo>
                <a:cubicBezTo>
                  <a:pt x="21436" y="5357"/>
                  <a:pt x="21402" y="5334"/>
                  <a:pt x="21386" y="5334"/>
                </a:cubicBezTo>
                <a:cubicBezTo>
                  <a:pt x="21345" y="5334"/>
                  <a:pt x="21426" y="5486"/>
                  <a:pt x="21389" y="5486"/>
                </a:cubicBezTo>
                <a:cubicBezTo>
                  <a:pt x="21376" y="5486"/>
                  <a:pt x="21350" y="5468"/>
                  <a:pt x="21301" y="5422"/>
                </a:cubicBezTo>
                <a:cubicBezTo>
                  <a:pt x="21312" y="5422"/>
                  <a:pt x="21283" y="5373"/>
                  <a:pt x="21278" y="5373"/>
                </a:cubicBezTo>
                <a:cubicBezTo>
                  <a:pt x="21277" y="5373"/>
                  <a:pt x="21277" y="5373"/>
                  <a:pt x="21277" y="5374"/>
                </a:cubicBezTo>
                <a:lnTo>
                  <a:pt x="21277" y="5446"/>
                </a:lnTo>
                <a:cubicBezTo>
                  <a:pt x="21360" y="5541"/>
                  <a:pt x="21337" y="5505"/>
                  <a:pt x="21396" y="5577"/>
                </a:cubicBezTo>
                <a:cubicBezTo>
                  <a:pt x="21444" y="5636"/>
                  <a:pt x="21468" y="5684"/>
                  <a:pt x="21456" y="5684"/>
                </a:cubicBezTo>
                <a:cubicBezTo>
                  <a:pt x="21420" y="5612"/>
                  <a:pt x="21337" y="5541"/>
                  <a:pt x="21289" y="5493"/>
                </a:cubicBezTo>
                <a:lnTo>
                  <a:pt x="21289" y="5493"/>
                </a:lnTo>
                <a:cubicBezTo>
                  <a:pt x="21313" y="5517"/>
                  <a:pt x="21337" y="5553"/>
                  <a:pt x="21360" y="5577"/>
                </a:cubicBezTo>
                <a:cubicBezTo>
                  <a:pt x="21331" y="5547"/>
                  <a:pt x="21318" y="5536"/>
                  <a:pt x="21315" y="5536"/>
                </a:cubicBezTo>
                <a:lnTo>
                  <a:pt x="21315" y="5536"/>
                </a:lnTo>
                <a:cubicBezTo>
                  <a:pt x="21305" y="5536"/>
                  <a:pt x="21432" y="5689"/>
                  <a:pt x="21419" y="5689"/>
                </a:cubicBezTo>
                <a:cubicBezTo>
                  <a:pt x="21417" y="5689"/>
                  <a:pt x="21410" y="5684"/>
                  <a:pt x="21396" y="5672"/>
                </a:cubicBezTo>
                <a:lnTo>
                  <a:pt x="21360" y="5624"/>
                </a:lnTo>
                <a:lnTo>
                  <a:pt x="21360" y="5624"/>
                </a:lnTo>
                <a:cubicBezTo>
                  <a:pt x="21371" y="5657"/>
                  <a:pt x="21403" y="5721"/>
                  <a:pt x="21398" y="5721"/>
                </a:cubicBezTo>
                <a:cubicBezTo>
                  <a:pt x="21398" y="5721"/>
                  <a:pt x="21397" y="5720"/>
                  <a:pt x="21396" y="5719"/>
                </a:cubicBezTo>
                <a:cubicBezTo>
                  <a:pt x="21301" y="5624"/>
                  <a:pt x="21360" y="5672"/>
                  <a:pt x="21289" y="5577"/>
                </a:cubicBezTo>
                <a:lnTo>
                  <a:pt x="21289" y="5577"/>
                </a:lnTo>
                <a:cubicBezTo>
                  <a:pt x="21279" y="5596"/>
                  <a:pt x="21379" y="5733"/>
                  <a:pt x="21360" y="5733"/>
                </a:cubicBezTo>
                <a:cubicBezTo>
                  <a:pt x="21356" y="5733"/>
                  <a:pt x="21345" y="5726"/>
                  <a:pt x="21325" y="5708"/>
                </a:cubicBezTo>
                <a:cubicBezTo>
                  <a:pt x="21313" y="5672"/>
                  <a:pt x="21313" y="5660"/>
                  <a:pt x="21301" y="5624"/>
                </a:cubicBezTo>
                <a:cubicBezTo>
                  <a:pt x="21182" y="5517"/>
                  <a:pt x="21206" y="5553"/>
                  <a:pt x="21182" y="5541"/>
                </a:cubicBezTo>
                <a:lnTo>
                  <a:pt x="21110" y="5505"/>
                </a:lnTo>
                <a:lnTo>
                  <a:pt x="21110" y="5505"/>
                </a:lnTo>
                <a:lnTo>
                  <a:pt x="21146" y="5529"/>
                </a:lnTo>
                <a:cubicBezTo>
                  <a:pt x="21372" y="5815"/>
                  <a:pt x="21158" y="5612"/>
                  <a:pt x="21289" y="5803"/>
                </a:cubicBezTo>
                <a:cubicBezTo>
                  <a:pt x="21158" y="5624"/>
                  <a:pt x="21206" y="5708"/>
                  <a:pt x="21110" y="5589"/>
                </a:cubicBezTo>
                <a:cubicBezTo>
                  <a:pt x="21075" y="5553"/>
                  <a:pt x="21027" y="5529"/>
                  <a:pt x="21003" y="5493"/>
                </a:cubicBezTo>
                <a:lnTo>
                  <a:pt x="21003" y="5493"/>
                </a:lnTo>
                <a:cubicBezTo>
                  <a:pt x="21023" y="5524"/>
                  <a:pt x="21026" y="5532"/>
                  <a:pt x="21021" y="5532"/>
                </a:cubicBezTo>
                <a:cubicBezTo>
                  <a:pt x="21014" y="5532"/>
                  <a:pt x="20997" y="5519"/>
                  <a:pt x="20991" y="5519"/>
                </a:cubicBezTo>
                <a:cubicBezTo>
                  <a:pt x="20984" y="5519"/>
                  <a:pt x="20988" y="5532"/>
                  <a:pt x="21027" y="5589"/>
                </a:cubicBezTo>
                <a:cubicBezTo>
                  <a:pt x="20991" y="5553"/>
                  <a:pt x="21015" y="5589"/>
                  <a:pt x="20932" y="5493"/>
                </a:cubicBezTo>
                <a:lnTo>
                  <a:pt x="20932" y="5493"/>
                </a:lnTo>
                <a:cubicBezTo>
                  <a:pt x="20944" y="5541"/>
                  <a:pt x="20991" y="5553"/>
                  <a:pt x="21027" y="5600"/>
                </a:cubicBezTo>
                <a:cubicBezTo>
                  <a:pt x="21054" y="5640"/>
                  <a:pt x="21055" y="5652"/>
                  <a:pt x="21044" y="5652"/>
                </a:cubicBezTo>
                <a:cubicBezTo>
                  <a:pt x="21025" y="5652"/>
                  <a:pt x="20969" y="5615"/>
                  <a:pt x="20948" y="5615"/>
                </a:cubicBezTo>
                <a:cubicBezTo>
                  <a:pt x="20933" y="5615"/>
                  <a:pt x="20935" y="5633"/>
                  <a:pt x="20979" y="5696"/>
                </a:cubicBezTo>
                <a:cubicBezTo>
                  <a:pt x="21015" y="5803"/>
                  <a:pt x="21134" y="5922"/>
                  <a:pt x="21170" y="6005"/>
                </a:cubicBezTo>
                <a:cubicBezTo>
                  <a:pt x="21110" y="5958"/>
                  <a:pt x="21051" y="5874"/>
                  <a:pt x="21051" y="5874"/>
                </a:cubicBezTo>
                <a:cubicBezTo>
                  <a:pt x="21024" y="5856"/>
                  <a:pt x="21007" y="5848"/>
                  <a:pt x="20998" y="5848"/>
                </a:cubicBezTo>
                <a:cubicBezTo>
                  <a:pt x="20985" y="5848"/>
                  <a:pt x="20993" y="5869"/>
                  <a:pt x="21015" y="5898"/>
                </a:cubicBezTo>
                <a:cubicBezTo>
                  <a:pt x="20979" y="5862"/>
                  <a:pt x="20956" y="5839"/>
                  <a:pt x="20908" y="5803"/>
                </a:cubicBezTo>
                <a:lnTo>
                  <a:pt x="20908" y="5803"/>
                </a:lnTo>
                <a:cubicBezTo>
                  <a:pt x="20908" y="5823"/>
                  <a:pt x="21000" y="5909"/>
                  <a:pt x="20988" y="5909"/>
                </a:cubicBezTo>
                <a:cubicBezTo>
                  <a:pt x="20986" y="5909"/>
                  <a:pt x="20979" y="5906"/>
                  <a:pt x="20968" y="5898"/>
                </a:cubicBezTo>
                <a:cubicBezTo>
                  <a:pt x="20932" y="5862"/>
                  <a:pt x="20872" y="5791"/>
                  <a:pt x="20837" y="5743"/>
                </a:cubicBezTo>
                <a:lnTo>
                  <a:pt x="20837" y="5743"/>
                </a:lnTo>
                <a:cubicBezTo>
                  <a:pt x="20860" y="5791"/>
                  <a:pt x="20908" y="5874"/>
                  <a:pt x="20932" y="5910"/>
                </a:cubicBezTo>
                <a:cubicBezTo>
                  <a:pt x="20872" y="5850"/>
                  <a:pt x="20848" y="5815"/>
                  <a:pt x="20813" y="5767"/>
                </a:cubicBezTo>
                <a:lnTo>
                  <a:pt x="20813" y="5767"/>
                </a:lnTo>
                <a:cubicBezTo>
                  <a:pt x="20825" y="5803"/>
                  <a:pt x="20837" y="5862"/>
                  <a:pt x="20932" y="5958"/>
                </a:cubicBezTo>
                <a:lnTo>
                  <a:pt x="20967" y="5975"/>
                </a:lnTo>
                <a:lnTo>
                  <a:pt x="20967" y="5975"/>
                </a:lnTo>
                <a:cubicBezTo>
                  <a:pt x="20940" y="5954"/>
                  <a:pt x="20881" y="5895"/>
                  <a:pt x="20872" y="5886"/>
                </a:cubicBezTo>
                <a:cubicBezTo>
                  <a:pt x="20851" y="5858"/>
                  <a:pt x="20847" y="5848"/>
                  <a:pt x="20852" y="5848"/>
                </a:cubicBezTo>
                <a:cubicBezTo>
                  <a:pt x="20864" y="5848"/>
                  <a:pt x="20930" y="5909"/>
                  <a:pt x="20956" y="5934"/>
                </a:cubicBezTo>
                <a:lnTo>
                  <a:pt x="20968" y="5970"/>
                </a:lnTo>
                <a:cubicBezTo>
                  <a:pt x="21028" y="6020"/>
                  <a:pt x="21056" y="6039"/>
                  <a:pt x="21066" y="6039"/>
                </a:cubicBezTo>
                <a:cubicBezTo>
                  <a:pt x="21092" y="6039"/>
                  <a:pt x="20977" y="5898"/>
                  <a:pt x="21003" y="5898"/>
                </a:cubicBezTo>
                <a:lnTo>
                  <a:pt x="21003" y="5898"/>
                </a:lnTo>
                <a:lnTo>
                  <a:pt x="21146" y="6053"/>
                </a:lnTo>
                <a:lnTo>
                  <a:pt x="21146" y="6053"/>
                </a:lnTo>
                <a:lnTo>
                  <a:pt x="21039" y="5910"/>
                </a:lnTo>
                <a:lnTo>
                  <a:pt x="21039" y="5910"/>
                </a:lnTo>
                <a:cubicBezTo>
                  <a:pt x="21075" y="5946"/>
                  <a:pt x="21170" y="6029"/>
                  <a:pt x="21182" y="6065"/>
                </a:cubicBezTo>
                <a:cubicBezTo>
                  <a:pt x="21200" y="6077"/>
                  <a:pt x="21208" y="6082"/>
                  <a:pt x="21210" y="6082"/>
                </a:cubicBezTo>
                <a:cubicBezTo>
                  <a:pt x="21217" y="6082"/>
                  <a:pt x="21188" y="6053"/>
                  <a:pt x="21194" y="6053"/>
                </a:cubicBezTo>
                <a:lnTo>
                  <a:pt x="21194" y="6053"/>
                </a:lnTo>
                <a:cubicBezTo>
                  <a:pt x="21196" y="6053"/>
                  <a:pt x="21206" y="6059"/>
                  <a:pt x="21229" y="6077"/>
                </a:cubicBezTo>
                <a:cubicBezTo>
                  <a:pt x="21241" y="6089"/>
                  <a:pt x="21253" y="6100"/>
                  <a:pt x="21253" y="6100"/>
                </a:cubicBezTo>
                <a:lnTo>
                  <a:pt x="21218" y="6041"/>
                </a:lnTo>
                <a:lnTo>
                  <a:pt x="21218" y="6041"/>
                </a:lnTo>
                <a:cubicBezTo>
                  <a:pt x="21251" y="6074"/>
                  <a:pt x="21324" y="6138"/>
                  <a:pt x="21307" y="6138"/>
                </a:cubicBezTo>
                <a:cubicBezTo>
                  <a:pt x="21306" y="6138"/>
                  <a:pt x="21304" y="6137"/>
                  <a:pt x="21301" y="6136"/>
                </a:cubicBezTo>
                <a:lnTo>
                  <a:pt x="21301" y="6136"/>
                </a:lnTo>
                <a:cubicBezTo>
                  <a:pt x="21317" y="6147"/>
                  <a:pt x="21326" y="6151"/>
                  <a:pt x="21331" y="6151"/>
                </a:cubicBezTo>
                <a:cubicBezTo>
                  <a:pt x="21352" y="6151"/>
                  <a:pt x="21286" y="6070"/>
                  <a:pt x="21297" y="6070"/>
                </a:cubicBezTo>
                <a:lnTo>
                  <a:pt x="21297" y="6070"/>
                </a:lnTo>
                <a:cubicBezTo>
                  <a:pt x="21301" y="6070"/>
                  <a:pt x="21312" y="6078"/>
                  <a:pt x="21337" y="6100"/>
                </a:cubicBezTo>
                <a:lnTo>
                  <a:pt x="21349" y="6112"/>
                </a:lnTo>
                <a:cubicBezTo>
                  <a:pt x="21325" y="6029"/>
                  <a:pt x="21241" y="5993"/>
                  <a:pt x="21134" y="5839"/>
                </a:cubicBezTo>
                <a:lnTo>
                  <a:pt x="21134" y="5839"/>
                </a:lnTo>
                <a:lnTo>
                  <a:pt x="21420" y="6112"/>
                </a:lnTo>
                <a:lnTo>
                  <a:pt x="21313" y="5993"/>
                </a:lnTo>
                <a:lnTo>
                  <a:pt x="21313" y="5993"/>
                </a:lnTo>
                <a:cubicBezTo>
                  <a:pt x="21313" y="5993"/>
                  <a:pt x="21325" y="6005"/>
                  <a:pt x="21372" y="6053"/>
                </a:cubicBezTo>
                <a:cubicBezTo>
                  <a:pt x="21301" y="5958"/>
                  <a:pt x="21325" y="5993"/>
                  <a:pt x="21253" y="5922"/>
                </a:cubicBezTo>
                <a:lnTo>
                  <a:pt x="21253" y="5922"/>
                </a:lnTo>
                <a:cubicBezTo>
                  <a:pt x="21279" y="5940"/>
                  <a:pt x="21293" y="5946"/>
                  <a:pt x="21302" y="5946"/>
                </a:cubicBezTo>
                <a:cubicBezTo>
                  <a:pt x="21319" y="5946"/>
                  <a:pt x="21315" y="5925"/>
                  <a:pt x="21325" y="5925"/>
                </a:cubicBezTo>
                <a:cubicBezTo>
                  <a:pt x="21328" y="5925"/>
                  <a:pt x="21333" y="5928"/>
                  <a:pt x="21340" y="5934"/>
                </a:cubicBezTo>
                <a:lnTo>
                  <a:pt x="21340" y="5934"/>
                </a:lnTo>
                <a:cubicBezTo>
                  <a:pt x="21330" y="5924"/>
                  <a:pt x="21319" y="5913"/>
                  <a:pt x="21301" y="5886"/>
                </a:cubicBezTo>
                <a:lnTo>
                  <a:pt x="21301" y="5886"/>
                </a:lnTo>
                <a:cubicBezTo>
                  <a:pt x="21359" y="5948"/>
                  <a:pt x="21380" y="5967"/>
                  <a:pt x="21385" y="5967"/>
                </a:cubicBezTo>
                <a:cubicBezTo>
                  <a:pt x="21394" y="5967"/>
                  <a:pt x="21348" y="5904"/>
                  <a:pt x="21359" y="5904"/>
                </a:cubicBezTo>
                <a:cubicBezTo>
                  <a:pt x="21362" y="5904"/>
                  <a:pt x="21370" y="5909"/>
                  <a:pt x="21384" y="5922"/>
                </a:cubicBezTo>
                <a:cubicBezTo>
                  <a:pt x="21480" y="6029"/>
                  <a:pt x="21420" y="5981"/>
                  <a:pt x="21515" y="6065"/>
                </a:cubicBezTo>
                <a:cubicBezTo>
                  <a:pt x="21466" y="6004"/>
                  <a:pt x="21454" y="5984"/>
                  <a:pt x="21460" y="5984"/>
                </a:cubicBezTo>
                <a:cubicBezTo>
                  <a:pt x="21471" y="5984"/>
                  <a:pt x="21540" y="6048"/>
                  <a:pt x="21551" y="6048"/>
                </a:cubicBezTo>
                <a:cubicBezTo>
                  <a:pt x="21553" y="6048"/>
                  <a:pt x="21553" y="6046"/>
                  <a:pt x="21551" y="6041"/>
                </a:cubicBezTo>
                <a:cubicBezTo>
                  <a:pt x="21432" y="5898"/>
                  <a:pt x="21527" y="5958"/>
                  <a:pt x="21503" y="5898"/>
                </a:cubicBezTo>
                <a:lnTo>
                  <a:pt x="21503" y="5898"/>
                </a:lnTo>
                <a:cubicBezTo>
                  <a:pt x="21539" y="5946"/>
                  <a:pt x="21599" y="5946"/>
                  <a:pt x="21658" y="5993"/>
                </a:cubicBezTo>
                <a:lnTo>
                  <a:pt x="21682" y="6017"/>
                </a:lnTo>
                <a:cubicBezTo>
                  <a:pt x="21563" y="5862"/>
                  <a:pt x="21599" y="5874"/>
                  <a:pt x="21587" y="5839"/>
                </a:cubicBezTo>
                <a:lnTo>
                  <a:pt x="21587" y="5839"/>
                </a:lnTo>
                <a:cubicBezTo>
                  <a:pt x="21658" y="5922"/>
                  <a:pt x="21682" y="5958"/>
                  <a:pt x="21706" y="6005"/>
                </a:cubicBezTo>
                <a:lnTo>
                  <a:pt x="21718" y="5993"/>
                </a:lnTo>
                <a:cubicBezTo>
                  <a:pt x="21682" y="5946"/>
                  <a:pt x="21670" y="5922"/>
                  <a:pt x="21658" y="5898"/>
                </a:cubicBezTo>
                <a:lnTo>
                  <a:pt x="21658" y="5898"/>
                </a:lnTo>
                <a:lnTo>
                  <a:pt x="21753" y="6017"/>
                </a:lnTo>
                <a:cubicBezTo>
                  <a:pt x="21753" y="5997"/>
                  <a:pt x="21696" y="5896"/>
                  <a:pt x="21724" y="5896"/>
                </a:cubicBezTo>
                <a:cubicBezTo>
                  <a:pt x="21730" y="5896"/>
                  <a:pt x="21739" y="5900"/>
                  <a:pt x="21753" y="5910"/>
                </a:cubicBezTo>
                <a:cubicBezTo>
                  <a:pt x="21670" y="5803"/>
                  <a:pt x="21503" y="5636"/>
                  <a:pt x="21480" y="5541"/>
                </a:cubicBezTo>
                <a:lnTo>
                  <a:pt x="21480" y="5541"/>
                </a:lnTo>
                <a:cubicBezTo>
                  <a:pt x="21506" y="5585"/>
                  <a:pt x="21559" y="5649"/>
                  <a:pt x="21589" y="5689"/>
                </a:cubicBezTo>
                <a:lnTo>
                  <a:pt x="21589" y="5689"/>
                </a:lnTo>
                <a:cubicBezTo>
                  <a:pt x="21589" y="5689"/>
                  <a:pt x="21589" y="5689"/>
                  <a:pt x="21590" y="5689"/>
                </a:cubicBezTo>
                <a:lnTo>
                  <a:pt x="21590" y="5689"/>
                </a:lnTo>
                <a:cubicBezTo>
                  <a:pt x="21591" y="5689"/>
                  <a:pt x="21594" y="5691"/>
                  <a:pt x="21599" y="5696"/>
                </a:cubicBezTo>
                <a:lnTo>
                  <a:pt x="21670" y="5791"/>
                </a:lnTo>
                <a:cubicBezTo>
                  <a:pt x="21675" y="5796"/>
                  <a:pt x="21677" y="5798"/>
                  <a:pt x="21678" y="5798"/>
                </a:cubicBezTo>
                <a:cubicBezTo>
                  <a:pt x="21682" y="5798"/>
                  <a:pt x="21620" y="5719"/>
                  <a:pt x="21621" y="5719"/>
                </a:cubicBezTo>
                <a:lnTo>
                  <a:pt x="21621" y="5719"/>
                </a:lnTo>
                <a:cubicBezTo>
                  <a:pt x="21621" y="5719"/>
                  <a:pt x="21622" y="5719"/>
                  <a:pt x="21622" y="5719"/>
                </a:cubicBezTo>
                <a:cubicBezTo>
                  <a:pt x="21682" y="5803"/>
                  <a:pt x="21670" y="5767"/>
                  <a:pt x="21730" y="5839"/>
                </a:cubicBezTo>
                <a:cubicBezTo>
                  <a:pt x="21730" y="5839"/>
                  <a:pt x="21714" y="5823"/>
                  <a:pt x="21710" y="5823"/>
                </a:cubicBezTo>
                <a:lnTo>
                  <a:pt x="21710" y="5823"/>
                </a:lnTo>
                <a:cubicBezTo>
                  <a:pt x="21708" y="5823"/>
                  <a:pt x="21710" y="5827"/>
                  <a:pt x="21718" y="5839"/>
                </a:cubicBezTo>
                <a:cubicBezTo>
                  <a:pt x="21730" y="5850"/>
                  <a:pt x="21777" y="5886"/>
                  <a:pt x="21837" y="5946"/>
                </a:cubicBezTo>
                <a:cubicBezTo>
                  <a:pt x="21789" y="5898"/>
                  <a:pt x="21741" y="5839"/>
                  <a:pt x="21741" y="5827"/>
                </a:cubicBezTo>
                <a:cubicBezTo>
                  <a:pt x="21743" y="5824"/>
                  <a:pt x="21744" y="5824"/>
                  <a:pt x="21746" y="5824"/>
                </a:cubicBezTo>
                <a:cubicBezTo>
                  <a:pt x="21766" y="5824"/>
                  <a:pt x="21829" y="5925"/>
                  <a:pt x="21872" y="5958"/>
                </a:cubicBezTo>
                <a:cubicBezTo>
                  <a:pt x="21825" y="5898"/>
                  <a:pt x="21884" y="5946"/>
                  <a:pt x="21789" y="5827"/>
                </a:cubicBezTo>
                <a:cubicBezTo>
                  <a:pt x="21790" y="5826"/>
                  <a:pt x="21791" y="5825"/>
                  <a:pt x="21793" y="5825"/>
                </a:cubicBezTo>
                <a:cubicBezTo>
                  <a:pt x="21807" y="5825"/>
                  <a:pt x="21839" y="5877"/>
                  <a:pt x="21861" y="5910"/>
                </a:cubicBezTo>
                <a:cubicBezTo>
                  <a:pt x="21837" y="5850"/>
                  <a:pt x="21896" y="5862"/>
                  <a:pt x="21789" y="5743"/>
                </a:cubicBezTo>
                <a:lnTo>
                  <a:pt x="21777" y="5731"/>
                </a:lnTo>
                <a:cubicBezTo>
                  <a:pt x="21758" y="5681"/>
                  <a:pt x="21762" y="5666"/>
                  <a:pt x="21777" y="5666"/>
                </a:cubicBezTo>
                <a:cubicBezTo>
                  <a:pt x="21799" y="5666"/>
                  <a:pt x="21844" y="5701"/>
                  <a:pt x="21864" y="5701"/>
                </a:cubicBezTo>
                <a:cubicBezTo>
                  <a:pt x="21871" y="5701"/>
                  <a:pt x="21875" y="5697"/>
                  <a:pt x="21872" y="5684"/>
                </a:cubicBezTo>
                <a:lnTo>
                  <a:pt x="21872" y="5684"/>
                </a:lnTo>
                <a:lnTo>
                  <a:pt x="21908" y="5719"/>
                </a:lnTo>
                <a:cubicBezTo>
                  <a:pt x="21884" y="5660"/>
                  <a:pt x="21920" y="5672"/>
                  <a:pt x="21872" y="5565"/>
                </a:cubicBezTo>
                <a:lnTo>
                  <a:pt x="21872" y="5565"/>
                </a:lnTo>
                <a:cubicBezTo>
                  <a:pt x="21872" y="5565"/>
                  <a:pt x="21932" y="5636"/>
                  <a:pt x="21968" y="5696"/>
                </a:cubicBezTo>
                <a:cubicBezTo>
                  <a:pt x="21960" y="5664"/>
                  <a:pt x="21946" y="5632"/>
                  <a:pt x="21956" y="5632"/>
                </a:cubicBezTo>
                <a:cubicBezTo>
                  <a:pt x="21961" y="5632"/>
                  <a:pt x="21972" y="5640"/>
                  <a:pt x="21991" y="5660"/>
                </a:cubicBezTo>
                <a:cubicBezTo>
                  <a:pt x="22011" y="5706"/>
                  <a:pt x="22023" y="5719"/>
                  <a:pt x="22027" y="5722"/>
                </a:cubicBezTo>
                <a:lnTo>
                  <a:pt x="22027" y="5722"/>
                </a:lnTo>
                <a:cubicBezTo>
                  <a:pt x="22025" y="5721"/>
                  <a:pt x="22021" y="5719"/>
                  <a:pt x="22015" y="5719"/>
                </a:cubicBezTo>
                <a:cubicBezTo>
                  <a:pt x="22042" y="5733"/>
                  <a:pt x="22068" y="5760"/>
                  <a:pt x="22076" y="5760"/>
                </a:cubicBezTo>
                <a:cubicBezTo>
                  <a:pt x="22083" y="5760"/>
                  <a:pt x="22078" y="5742"/>
                  <a:pt x="22051" y="5684"/>
                </a:cubicBezTo>
                <a:lnTo>
                  <a:pt x="22051" y="5684"/>
                </a:lnTo>
                <a:cubicBezTo>
                  <a:pt x="22092" y="5765"/>
                  <a:pt x="22122" y="5797"/>
                  <a:pt x="22132" y="5797"/>
                </a:cubicBezTo>
                <a:cubicBezTo>
                  <a:pt x="22137" y="5797"/>
                  <a:pt x="22138" y="5790"/>
                  <a:pt x="22134" y="5779"/>
                </a:cubicBezTo>
                <a:lnTo>
                  <a:pt x="22075" y="5708"/>
                </a:lnTo>
                <a:cubicBezTo>
                  <a:pt x="22075" y="5696"/>
                  <a:pt x="22078" y="5693"/>
                  <a:pt x="22082" y="5693"/>
                </a:cubicBezTo>
                <a:cubicBezTo>
                  <a:pt x="22087" y="5693"/>
                  <a:pt x="22093" y="5696"/>
                  <a:pt x="22099" y="5696"/>
                </a:cubicBezTo>
                <a:lnTo>
                  <a:pt x="22194" y="5839"/>
                </a:lnTo>
                <a:cubicBezTo>
                  <a:pt x="22215" y="5863"/>
                  <a:pt x="22227" y="5873"/>
                  <a:pt x="22233" y="5873"/>
                </a:cubicBezTo>
                <a:cubicBezTo>
                  <a:pt x="22257" y="5873"/>
                  <a:pt x="22171" y="5695"/>
                  <a:pt x="22197" y="5695"/>
                </a:cubicBezTo>
                <a:cubicBezTo>
                  <a:pt x="22206" y="5695"/>
                  <a:pt x="22229" y="5718"/>
                  <a:pt x="22277" y="5779"/>
                </a:cubicBezTo>
                <a:cubicBezTo>
                  <a:pt x="22218" y="5672"/>
                  <a:pt x="22206" y="5719"/>
                  <a:pt x="22146" y="5600"/>
                </a:cubicBezTo>
                <a:lnTo>
                  <a:pt x="22146" y="5600"/>
                </a:lnTo>
                <a:cubicBezTo>
                  <a:pt x="22158" y="5600"/>
                  <a:pt x="22206" y="5660"/>
                  <a:pt x="22242" y="5708"/>
                </a:cubicBezTo>
                <a:cubicBezTo>
                  <a:pt x="22277" y="5755"/>
                  <a:pt x="22325" y="5803"/>
                  <a:pt x="22325" y="5803"/>
                </a:cubicBezTo>
                <a:cubicBezTo>
                  <a:pt x="22333" y="5811"/>
                  <a:pt x="22337" y="5814"/>
                  <a:pt x="22339" y="5814"/>
                </a:cubicBezTo>
                <a:cubicBezTo>
                  <a:pt x="22356" y="5814"/>
                  <a:pt x="22236" y="5619"/>
                  <a:pt x="22256" y="5619"/>
                </a:cubicBezTo>
                <a:cubicBezTo>
                  <a:pt x="22258" y="5619"/>
                  <a:pt x="22261" y="5621"/>
                  <a:pt x="22265" y="5624"/>
                </a:cubicBezTo>
                <a:cubicBezTo>
                  <a:pt x="22230" y="5565"/>
                  <a:pt x="22146" y="5434"/>
                  <a:pt x="22134" y="5374"/>
                </a:cubicBezTo>
                <a:lnTo>
                  <a:pt x="22134" y="5374"/>
                </a:lnTo>
                <a:cubicBezTo>
                  <a:pt x="22158" y="5374"/>
                  <a:pt x="22289" y="5577"/>
                  <a:pt x="22301" y="5624"/>
                </a:cubicBezTo>
                <a:cubicBezTo>
                  <a:pt x="22301" y="5627"/>
                  <a:pt x="22300" y="5629"/>
                  <a:pt x="22299" y="5629"/>
                </a:cubicBezTo>
                <a:cubicBezTo>
                  <a:pt x="22295" y="5629"/>
                  <a:pt x="22286" y="5618"/>
                  <a:pt x="22277" y="5600"/>
                </a:cubicBezTo>
                <a:lnTo>
                  <a:pt x="22277" y="5600"/>
                </a:lnTo>
                <a:cubicBezTo>
                  <a:pt x="22289" y="5624"/>
                  <a:pt x="22289" y="5648"/>
                  <a:pt x="22337" y="5708"/>
                </a:cubicBezTo>
                <a:lnTo>
                  <a:pt x="22301" y="5648"/>
                </a:lnTo>
                <a:lnTo>
                  <a:pt x="22301" y="5648"/>
                </a:lnTo>
                <a:cubicBezTo>
                  <a:pt x="22337" y="5696"/>
                  <a:pt x="22361" y="5684"/>
                  <a:pt x="22408" y="5767"/>
                </a:cubicBezTo>
                <a:cubicBezTo>
                  <a:pt x="22384" y="5708"/>
                  <a:pt x="22361" y="5684"/>
                  <a:pt x="22337" y="5660"/>
                </a:cubicBezTo>
                <a:lnTo>
                  <a:pt x="22337" y="5660"/>
                </a:lnTo>
                <a:cubicBezTo>
                  <a:pt x="22354" y="5677"/>
                  <a:pt x="22364" y="5682"/>
                  <a:pt x="22371" y="5682"/>
                </a:cubicBezTo>
                <a:cubicBezTo>
                  <a:pt x="22383" y="5682"/>
                  <a:pt x="22385" y="5668"/>
                  <a:pt x="22396" y="5668"/>
                </a:cubicBezTo>
                <a:cubicBezTo>
                  <a:pt x="22401" y="5668"/>
                  <a:pt x="22408" y="5672"/>
                  <a:pt x="22420" y="5684"/>
                </a:cubicBezTo>
                <a:cubicBezTo>
                  <a:pt x="22396" y="5648"/>
                  <a:pt x="22361" y="5589"/>
                  <a:pt x="22361" y="5589"/>
                </a:cubicBezTo>
                <a:lnTo>
                  <a:pt x="22361" y="5589"/>
                </a:lnTo>
                <a:cubicBezTo>
                  <a:pt x="22370" y="5595"/>
                  <a:pt x="22376" y="5598"/>
                  <a:pt x="22380" y="5598"/>
                </a:cubicBezTo>
                <a:cubicBezTo>
                  <a:pt x="22403" y="5598"/>
                  <a:pt x="22315" y="5477"/>
                  <a:pt x="22325" y="5446"/>
                </a:cubicBezTo>
                <a:lnTo>
                  <a:pt x="22325" y="5446"/>
                </a:lnTo>
                <a:cubicBezTo>
                  <a:pt x="22371" y="5501"/>
                  <a:pt x="22410" y="5592"/>
                  <a:pt x="22420" y="5592"/>
                </a:cubicBezTo>
                <a:cubicBezTo>
                  <a:pt x="22422" y="5592"/>
                  <a:pt x="22423" y="5584"/>
                  <a:pt x="22420" y="5565"/>
                </a:cubicBezTo>
                <a:lnTo>
                  <a:pt x="22420" y="5565"/>
                </a:lnTo>
                <a:cubicBezTo>
                  <a:pt x="22453" y="5609"/>
                  <a:pt x="22497" y="5695"/>
                  <a:pt x="22512" y="5745"/>
                </a:cubicBezTo>
                <a:lnTo>
                  <a:pt x="22512" y="5745"/>
                </a:lnTo>
                <a:cubicBezTo>
                  <a:pt x="22506" y="5722"/>
                  <a:pt x="22508" y="5713"/>
                  <a:pt x="22514" y="5713"/>
                </a:cubicBezTo>
                <a:cubicBezTo>
                  <a:pt x="22534" y="5713"/>
                  <a:pt x="22602" y="5806"/>
                  <a:pt x="22611" y="5815"/>
                </a:cubicBezTo>
                <a:lnTo>
                  <a:pt x="22634" y="5862"/>
                </a:lnTo>
                <a:cubicBezTo>
                  <a:pt x="22623" y="5827"/>
                  <a:pt x="22623" y="5827"/>
                  <a:pt x="22634" y="5827"/>
                </a:cubicBezTo>
                <a:lnTo>
                  <a:pt x="22563" y="5719"/>
                </a:lnTo>
                <a:lnTo>
                  <a:pt x="22563" y="5719"/>
                </a:lnTo>
                <a:cubicBezTo>
                  <a:pt x="22585" y="5741"/>
                  <a:pt x="22587" y="5733"/>
                  <a:pt x="22605" y="5769"/>
                </a:cubicBezTo>
                <a:lnTo>
                  <a:pt x="22605" y="5769"/>
                </a:lnTo>
                <a:cubicBezTo>
                  <a:pt x="22568" y="5698"/>
                  <a:pt x="22502" y="5596"/>
                  <a:pt x="22468" y="5505"/>
                </a:cubicBezTo>
                <a:lnTo>
                  <a:pt x="22468" y="5505"/>
                </a:lnTo>
                <a:cubicBezTo>
                  <a:pt x="22474" y="5513"/>
                  <a:pt x="22477" y="5516"/>
                  <a:pt x="22480" y="5516"/>
                </a:cubicBezTo>
                <a:cubicBezTo>
                  <a:pt x="22486" y="5516"/>
                  <a:pt x="22482" y="5496"/>
                  <a:pt x="22489" y="5496"/>
                </a:cubicBezTo>
                <a:cubicBezTo>
                  <a:pt x="22495" y="5496"/>
                  <a:pt x="22507" y="5510"/>
                  <a:pt x="22539" y="5565"/>
                </a:cubicBezTo>
                <a:cubicBezTo>
                  <a:pt x="22535" y="5561"/>
                  <a:pt x="22532" y="5560"/>
                  <a:pt x="22530" y="5560"/>
                </a:cubicBezTo>
                <a:cubicBezTo>
                  <a:pt x="22515" y="5560"/>
                  <a:pt x="22608" y="5692"/>
                  <a:pt x="22611" y="5736"/>
                </a:cubicBezTo>
                <a:lnTo>
                  <a:pt x="22611" y="5736"/>
                </a:lnTo>
                <a:cubicBezTo>
                  <a:pt x="22612" y="5735"/>
                  <a:pt x="22612" y="5734"/>
                  <a:pt x="22614" y="5734"/>
                </a:cubicBezTo>
                <a:cubicBezTo>
                  <a:pt x="22617" y="5734"/>
                  <a:pt x="22623" y="5737"/>
                  <a:pt x="22634" y="5743"/>
                </a:cubicBezTo>
                <a:cubicBezTo>
                  <a:pt x="22646" y="5755"/>
                  <a:pt x="22646" y="5767"/>
                  <a:pt x="22646" y="5779"/>
                </a:cubicBezTo>
                <a:cubicBezTo>
                  <a:pt x="22663" y="5799"/>
                  <a:pt x="22671" y="5808"/>
                  <a:pt x="22675" y="5808"/>
                </a:cubicBezTo>
                <a:cubicBezTo>
                  <a:pt x="22690" y="5808"/>
                  <a:pt x="22579" y="5610"/>
                  <a:pt x="22599" y="5600"/>
                </a:cubicBezTo>
                <a:lnTo>
                  <a:pt x="22599" y="5600"/>
                </a:lnTo>
                <a:cubicBezTo>
                  <a:pt x="22630" y="5673"/>
                  <a:pt x="22670" y="5736"/>
                  <a:pt x="22680" y="5736"/>
                </a:cubicBezTo>
                <a:cubicBezTo>
                  <a:pt x="22681" y="5736"/>
                  <a:pt x="22682" y="5735"/>
                  <a:pt x="22682" y="5731"/>
                </a:cubicBezTo>
                <a:lnTo>
                  <a:pt x="22682" y="5731"/>
                </a:lnTo>
                <a:cubicBezTo>
                  <a:pt x="22682" y="5732"/>
                  <a:pt x="22681" y="5732"/>
                  <a:pt x="22680" y="5732"/>
                </a:cubicBezTo>
                <a:cubicBezTo>
                  <a:pt x="22665" y="5732"/>
                  <a:pt x="22598" y="5598"/>
                  <a:pt x="22575" y="5529"/>
                </a:cubicBezTo>
                <a:lnTo>
                  <a:pt x="22575" y="5529"/>
                </a:lnTo>
                <a:cubicBezTo>
                  <a:pt x="22588" y="5542"/>
                  <a:pt x="22595" y="5547"/>
                  <a:pt x="22599" y="5547"/>
                </a:cubicBezTo>
                <a:cubicBezTo>
                  <a:pt x="22612" y="5547"/>
                  <a:pt x="22577" y="5481"/>
                  <a:pt x="22587" y="5481"/>
                </a:cubicBezTo>
                <a:lnTo>
                  <a:pt x="22551" y="5458"/>
                </a:lnTo>
                <a:cubicBezTo>
                  <a:pt x="22515" y="5374"/>
                  <a:pt x="22527" y="5374"/>
                  <a:pt x="22527" y="5350"/>
                </a:cubicBezTo>
                <a:lnTo>
                  <a:pt x="22527" y="5350"/>
                </a:lnTo>
                <a:cubicBezTo>
                  <a:pt x="22563" y="5410"/>
                  <a:pt x="22539" y="5398"/>
                  <a:pt x="22563" y="5422"/>
                </a:cubicBezTo>
                <a:cubicBezTo>
                  <a:pt x="22547" y="5387"/>
                  <a:pt x="22544" y="5375"/>
                  <a:pt x="22547" y="5375"/>
                </a:cubicBezTo>
                <a:lnTo>
                  <a:pt x="22547" y="5375"/>
                </a:lnTo>
                <a:cubicBezTo>
                  <a:pt x="22558" y="5375"/>
                  <a:pt x="22623" y="5470"/>
                  <a:pt x="22637" y="5470"/>
                </a:cubicBezTo>
                <a:cubicBezTo>
                  <a:pt x="22640" y="5470"/>
                  <a:pt x="22640" y="5463"/>
                  <a:pt x="22634" y="5446"/>
                </a:cubicBezTo>
                <a:lnTo>
                  <a:pt x="22634" y="5446"/>
                </a:lnTo>
                <a:cubicBezTo>
                  <a:pt x="22670" y="5493"/>
                  <a:pt x="22718" y="5600"/>
                  <a:pt x="22742" y="5636"/>
                </a:cubicBezTo>
                <a:cubicBezTo>
                  <a:pt x="22733" y="5609"/>
                  <a:pt x="22733" y="5599"/>
                  <a:pt x="22738" y="5599"/>
                </a:cubicBezTo>
                <a:cubicBezTo>
                  <a:pt x="22749" y="5599"/>
                  <a:pt x="22789" y="5661"/>
                  <a:pt x="22801" y="5661"/>
                </a:cubicBezTo>
                <a:cubicBezTo>
                  <a:pt x="22805" y="5661"/>
                  <a:pt x="22806" y="5654"/>
                  <a:pt x="22801" y="5636"/>
                </a:cubicBezTo>
                <a:cubicBezTo>
                  <a:pt x="22730" y="5529"/>
                  <a:pt x="22742" y="5553"/>
                  <a:pt x="22706" y="5446"/>
                </a:cubicBezTo>
                <a:lnTo>
                  <a:pt x="22706" y="5446"/>
                </a:lnTo>
                <a:lnTo>
                  <a:pt x="22718" y="5541"/>
                </a:lnTo>
                <a:lnTo>
                  <a:pt x="22646" y="5362"/>
                </a:lnTo>
                <a:lnTo>
                  <a:pt x="22646" y="5362"/>
                </a:lnTo>
                <a:cubicBezTo>
                  <a:pt x="22635" y="5373"/>
                  <a:pt x="22665" y="5435"/>
                  <a:pt x="22651" y="5435"/>
                </a:cubicBezTo>
                <a:cubicBezTo>
                  <a:pt x="22650" y="5435"/>
                  <a:pt x="22648" y="5435"/>
                  <a:pt x="22646" y="5434"/>
                </a:cubicBezTo>
                <a:cubicBezTo>
                  <a:pt x="22611" y="5338"/>
                  <a:pt x="22623" y="5362"/>
                  <a:pt x="22575" y="5279"/>
                </a:cubicBezTo>
                <a:lnTo>
                  <a:pt x="22575" y="5279"/>
                </a:lnTo>
                <a:cubicBezTo>
                  <a:pt x="22597" y="5315"/>
                  <a:pt x="22607" y="5328"/>
                  <a:pt x="22612" y="5328"/>
                </a:cubicBezTo>
                <a:cubicBezTo>
                  <a:pt x="22622" y="5328"/>
                  <a:pt x="22590" y="5241"/>
                  <a:pt x="22600" y="5241"/>
                </a:cubicBezTo>
                <a:lnTo>
                  <a:pt x="22600" y="5241"/>
                </a:lnTo>
                <a:cubicBezTo>
                  <a:pt x="22604" y="5241"/>
                  <a:pt x="22610" y="5249"/>
                  <a:pt x="22623" y="5267"/>
                </a:cubicBezTo>
                <a:lnTo>
                  <a:pt x="22765" y="5541"/>
                </a:lnTo>
                <a:cubicBezTo>
                  <a:pt x="22779" y="5559"/>
                  <a:pt x="22788" y="5566"/>
                  <a:pt x="22793" y="5566"/>
                </a:cubicBezTo>
                <a:cubicBezTo>
                  <a:pt x="22815" y="5566"/>
                  <a:pt x="22766" y="5425"/>
                  <a:pt x="22788" y="5425"/>
                </a:cubicBezTo>
                <a:cubicBezTo>
                  <a:pt x="22791" y="5425"/>
                  <a:pt x="22795" y="5428"/>
                  <a:pt x="22801" y="5434"/>
                </a:cubicBezTo>
                <a:lnTo>
                  <a:pt x="22777" y="5386"/>
                </a:lnTo>
                <a:cubicBezTo>
                  <a:pt x="22750" y="5337"/>
                  <a:pt x="22750" y="5328"/>
                  <a:pt x="22757" y="5328"/>
                </a:cubicBezTo>
                <a:cubicBezTo>
                  <a:pt x="22762" y="5328"/>
                  <a:pt x="22768" y="5331"/>
                  <a:pt x="22773" y="5331"/>
                </a:cubicBezTo>
                <a:cubicBezTo>
                  <a:pt x="22778" y="5331"/>
                  <a:pt x="22781" y="5328"/>
                  <a:pt x="22777" y="5315"/>
                </a:cubicBezTo>
                <a:lnTo>
                  <a:pt x="22777" y="5315"/>
                </a:lnTo>
                <a:cubicBezTo>
                  <a:pt x="22813" y="5410"/>
                  <a:pt x="22837" y="5434"/>
                  <a:pt x="22873" y="5493"/>
                </a:cubicBezTo>
                <a:cubicBezTo>
                  <a:pt x="22837" y="5422"/>
                  <a:pt x="22896" y="5481"/>
                  <a:pt x="22813" y="5303"/>
                </a:cubicBezTo>
                <a:lnTo>
                  <a:pt x="22813" y="5303"/>
                </a:lnTo>
                <a:lnTo>
                  <a:pt x="22884" y="5410"/>
                </a:lnTo>
                <a:cubicBezTo>
                  <a:pt x="22888" y="5412"/>
                  <a:pt x="22890" y="5413"/>
                  <a:pt x="22892" y="5413"/>
                </a:cubicBezTo>
                <a:cubicBezTo>
                  <a:pt x="22927" y="5413"/>
                  <a:pt x="22797" y="5148"/>
                  <a:pt x="22834" y="5148"/>
                </a:cubicBezTo>
                <a:cubicBezTo>
                  <a:pt x="22835" y="5148"/>
                  <a:pt x="22836" y="5148"/>
                  <a:pt x="22837" y="5148"/>
                </a:cubicBezTo>
                <a:cubicBezTo>
                  <a:pt x="22873" y="5255"/>
                  <a:pt x="22920" y="5315"/>
                  <a:pt x="22932" y="5398"/>
                </a:cubicBezTo>
                <a:cubicBezTo>
                  <a:pt x="22935" y="5398"/>
                  <a:pt x="22938" y="5399"/>
                  <a:pt x="22940" y="5399"/>
                </a:cubicBezTo>
                <a:cubicBezTo>
                  <a:pt x="22948" y="5399"/>
                  <a:pt x="22950" y="5392"/>
                  <a:pt x="22932" y="5338"/>
                </a:cubicBezTo>
                <a:lnTo>
                  <a:pt x="22932" y="5338"/>
                </a:lnTo>
                <a:cubicBezTo>
                  <a:pt x="22935" y="5347"/>
                  <a:pt x="22937" y="5350"/>
                  <a:pt x="22938" y="5350"/>
                </a:cubicBezTo>
                <a:cubicBezTo>
                  <a:pt x="22941" y="5350"/>
                  <a:pt x="22918" y="5269"/>
                  <a:pt x="22927" y="5269"/>
                </a:cubicBezTo>
                <a:lnTo>
                  <a:pt x="22927" y="5269"/>
                </a:lnTo>
                <a:cubicBezTo>
                  <a:pt x="22929" y="5269"/>
                  <a:pt x="22933" y="5273"/>
                  <a:pt x="22938" y="5281"/>
                </a:cubicBezTo>
                <a:lnTo>
                  <a:pt x="22938" y="5281"/>
                </a:lnTo>
                <a:cubicBezTo>
                  <a:pt x="22915" y="5239"/>
                  <a:pt x="22885" y="5148"/>
                  <a:pt x="22896" y="5148"/>
                </a:cubicBezTo>
                <a:lnTo>
                  <a:pt x="22896" y="5148"/>
                </a:lnTo>
                <a:cubicBezTo>
                  <a:pt x="22908" y="5172"/>
                  <a:pt x="22920" y="5196"/>
                  <a:pt x="22920" y="5196"/>
                </a:cubicBezTo>
                <a:cubicBezTo>
                  <a:pt x="22896" y="5148"/>
                  <a:pt x="22896" y="5124"/>
                  <a:pt x="22849" y="5029"/>
                </a:cubicBezTo>
                <a:lnTo>
                  <a:pt x="22849" y="5029"/>
                </a:lnTo>
                <a:cubicBezTo>
                  <a:pt x="22900" y="5124"/>
                  <a:pt x="22924" y="5149"/>
                  <a:pt x="22938" y="5149"/>
                </a:cubicBezTo>
                <a:cubicBezTo>
                  <a:pt x="22954" y="5149"/>
                  <a:pt x="22958" y="5118"/>
                  <a:pt x="22974" y="5118"/>
                </a:cubicBezTo>
                <a:cubicBezTo>
                  <a:pt x="22988" y="5118"/>
                  <a:pt x="23009" y="5137"/>
                  <a:pt x="23051" y="5208"/>
                </a:cubicBezTo>
                <a:cubicBezTo>
                  <a:pt x="23051" y="5172"/>
                  <a:pt x="23063" y="5136"/>
                  <a:pt x="23075" y="5112"/>
                </a:cubicBezTo>
                <a:cubicBezTo>
                  <a:pt x="23087" y="5148"/>
                  <a:pt x="23099" y="5160"/>
                  <a:pt x="23087" y="5160"/>
                </a:cubicBezTo>
                <a:cubicBezTo>
                  <a:pt x="23093" y="5166"/>
                  <a:pt x="23098" y="5169"/>
                  <a:pt x="23101" y="5169"/>
                </a:cubicBezTo>
                <a:cubicBezTo>
                  <a:pt x="23124" y="5169"/>
                  <a:pt x="23020" y="4953"/>
                  <a:pt x="23035" y="4953"/>
                </a:cubicBezTo>
                <a:lnTo>
                  <a:pt x="23035" y="4953"/>
                </a:lnTo>
                <a:cubicBezTo>
                  <a:pt x="23038" y="4953"/>
                  <a:pt x="23043" y="4958"/>
                  <a:pt x="23051" y="4969"/>
                </a:cubicBezTo>
                <a:cubicBezTo>
                  <a:pt x="23134" y="5112"/>
                  <a:pt x="23075" y="5053"/>
                  <a:pt x="23111" y="5112"/>
                </a:cubicBezTo>
                <a:cubicBezTo>
                  <a:pt x="23156" y="5211"/>
                  <a:pt x="23174" y="5241"/>
                  <a:pt x="23180" y="5241"/>
                </a:cubicBezTo>
                <a:cubicBezTo>
                  <a:pt x="23190" y="5241"/>
                  <a:pt x="23174" y="5174"/>
                  <a:pt x="23190" y="5174"/>
                </a:cubicBezTo>
                <a:cubicBezTo>
                  <a:pt x="23196" y="5174"/>
                  <a:pt x="23208" y="5186"/>
                  <a:pt x="23230" y="5219"/>
                </a:cubicBezTo>
                <a:lnTo>
                  <a:pt x="23230" y="5243"/>
                </a:lnTo>
                <a:cubicBezTo>
                  <a:pt x="23240" y="5260"/>
                  <a:pt x="23247" y="5267"/>
                  <a:pt x="23250" y="5267"/>
                </a:cubicBezTo>
                <a:cubicBezTo>
                  <a:pt x="23267" y="5267"/>
                  <a:pt x="23225" y="5124"/>
                  <a:pt x="23240" y="5124"/>
                </a:cubicBezTo>
                <a:lnTo>
                  <a:pt x="23240" y="5124"/>
                </a:lnTo>
                <a:cubicBezTo>
                  <a:pt x="23240" y="5124"/>
                  <a:pt x="23241" y="5124"/>
                  <a:pt x="23242" y="5124"/>
                </a:cubicBezTo>
                <a:cubicBezTo>
                  <a:pt x="23242" y="5124"/>
                  <a:pt x="23254" y="5148"/>
                  <a:pt x="23265" y="5172"/>
                </a:cubicBezTo>
                <a:cubicBezTo>
                  <a:pt x="23220" y="5014"/>
                  <a:pt x="23218" y="4941"/>
                  <a:pt x="23228" y="4894"/>
                </a:cubicBezTo>
                <a:lnTo>
                  <a:pt x="23228" y="4894"/>
                </a:lnTo>
                <a:cubicBezTo>
                  <a:pt x="23232" y="4907"/>
                  <a:pt x="23238" y="4921"/>
                  <a:pt x="23244" y="4935"/>
                </a:cubicBezTo>
                <a:lnTo>
                  <a:pt x="23244" y="4935"/>
                </a:lnTo>
                <a:cubicBezTo>
                  <a:pt x="23240" y="4923"/>
                  <a:pt x="23236" y="4907"/>
                  <a:pt x="23230" y="4886"/>
                </a:cubicBezTo>
                <a:lnTo>
                  <a:pt x="23230" y="4886"/>
                </a:lnTo>
                <a:cubicBezTo>
                  <a:pt x="23229" y="4889"/>
                  <a:pt x="23229" y="4891"/>
                  <a:pt x="23228" y="4894"/>
                </a:cubicBezTo>
                <a:lnTo>
                  <a:pt x="23228" y="4894"/>
                </a:lnTo>
                <a:cubicBezTo>
                  <a:pt x="23219" y="4869"/>
                  <a:pt x="23215" y="4848"/>
                  <a:pt x="23218" y="4838"/>
                </a:cubicBezTo>
                <a:lnTo>
                  <a:pt x="23218" y="4838"/>
                </a:lnTo>
                <a:cubicBezTo>
                  <a:pt x="23254" y="4898"/>
                  <a:pt x="23289" y="4946"/>
                  <a:pt x="23349" y="5077"/>
                </a:cubicBezTo>
                <a:lnTo>
                  <a:pt x="23337" y="5100"/>
                </a:lnTo>
                <a:cubicBezTo>
                  <a:pt x="23363" y="5152"/>
                  <a:pt x="23375" y="5169"/>
                  <a:pt x="23380" y="5169"/>
                </a:cubicBezTo>
                <a:cubicBezTo>
                  <a:pt x="23389" y="5169"/>
                  <a:pt x="23369" y="5098"/>
                  <a:pt x="23371" y="5098"/>
                </a:cubicBezTo>
                <a:lnTo>
                  <a:pt x="23371" y="5098"/>
                </a:lnTo>
                <a:cubicBezTo>
                  <a:pt x="23371" y="5098"/>
                  <a:pt x="23372" y="5099"/>
                  <a:pt x="23373" y="5100"/>
                </a:cubicBezTo>
                <a:lnTo>
                  <a:pt x="23408" y="5184"/>
                </a:lnTo>
                <a:cubicBezTo>
                  <a:pt x="23432" y="5148"/>
                  <a:pt x="23349" y="4957"/>
                  <a:pt x="23385" y="4957"/>
                </a:cubicBezTo>
                <a:lnTo>
                  <a:pt x="23361" y="4898"/>
                </a:lnTo>
                <a:cubicBezTo>
                  <a:pt x="23345" y="4848"/>
                  <a:pt x="23342" y="4832"/>
                  <a:pt x="23344" y="4832"/>
                </a:cubicBezTo>
                <a:lnTo>
                  <a:pt x="23344" y="4832"/>
                </a:lnTo>
                <a:cubicBezTo>
                  <a:pt x="23350" y="4832"/>
                  <a:pt x="23379" y="4897"/>
                  <a:pt x="23383" y="4897"/>
                </a:cubicBezTo>
                <a:cubicBezTo>
                  <a:pt x="23386" y="4897"/>
                  <a:pt x="23383" y="4885"/>
                  <a:pt x="23373" y="4850"/>
                </a:cubicBezTo>
                <a:lnTo>
                  <a:pt x="23373" y="4850"/>
                </a:lnTo>
                <a:lnTo>
                  <a:pt x="23456" y="5041"/>
                </a:lnTo>
                <a:cubicBezTo>
                  <a:pt x="23456" y="4993"/>
                  <a:pt x="23420" y="4838"/>
                  <a:pt x="23432" y="4791"/>
                </a:cubicBezTo>
                <a:lnTo>
                  <a:pt x="23432" y="4791"/>
                </a:lnTo>
                <a:cubicBezTo>
                  <a:pt x="23480" y="4946"/>
                  <a:pt x="23480" y="5029"/>
                  <a:pt x="23504" y="5112"/>
                </a:cubicBezTo>
                <a:cubicBezTo>
                  <a:pt x="23515" y="5112"/>
                  <a:pt x="23539" y="5088"/>
                  <a:pt x="23504" y="4993"/>
                </a:cubicBezTo>
                <a:lnTo>
                  <a:pt x="23504" y="4993"/>
                </a:lnTo>
                <a:cubicBezTo>
                  <a:pt x="23504" y="5003"/>
                  <a:pt x="23511" y="5035"/>
                  <a:pt x="23508" y="5035"/>
                </a:cubicBezTo>
                <a:cubicBezTo>
                  <a:pt x="23507" y="5035"/>
                  <a:pt x="23506" y="5034"/>
                  <a:pt x="23504" y="5029"/>
                </a:cubicBezTo>
                <a:cubicBezTo>
                  <a:pt x="23456" y="4874"/>
                  <a:pt x="23444" y="4791"/>
                  <a:pt x="23468" y="4791"/>
                </a:cubicBezTo>
                <a:cubicBezTo>
                  <a:pt x="23611" y="5160"/>
                  <a:pt x="23563" y="4862"/>
                  <a:pt x="23694" y="5136"/>
                </a:cubicBezTo>
                <a:cubicBezTo>
                  <a:pt x="23690" y="5088"/>
                  <a:pt x="23699" y="5072"/>
                  <a:pt x="23715" y="5072"/>
                </a:cubicBezTo>
                <a:cubicBezTo>
                  <a:pt x="23744" y="5072"/>
                  <a:pt x="23795" y="5129"/>
                  <a:pt x="23825" y="5129"/>
                </a:cubicBezTo>
                <a:cubicBezTo>
                  <a:pt x="23829" y="5129"/>
                  <a:pt x="23834" y="5128"/>
                  <a:pt x="23837" y="5124"/>
                </a:cubicBezTo>
                <a:cubicBezTo>
                  <a:pt x="23706" y="4838"/>
                  <a:pt x="23849" y="5112"/>
                  <a:pt x="23730" y="4815"/>
                </a:cubicBezTo>
                <a:cubicBezTo>
                  <a:pt x="23730" y="4803"/>
                  <a:pt x="23730" y="4797"/>
                  <a:pt x="23731" y="4797"/>
                </a:cubicBezTo>
                <a:cubicBezTo>
                  <a:pt x="23733" y="4797"/>
                  <a:pt x="23736" y="4803"/>
                  <a:pt x="23742" y="4815"/>
                </a:cubicBezTo>
                <a:lnTo>
                  <a:pt x="23849" y="4981"/>
                </a:lnTo>
                <a:cubicBezTo>
                  <a:pt x="23885" y="5065"/>
                  <a:pt x="23861" y="5053"/>
                  <a:pt x="23885" y="5112"/>
                </a:cubicBezTo>
                <a:cubicBezTo>
                  <a:pt x="23920" y="5124"/>
                  <a:pt x="23944" y="5231"/>
                  <a:pt x="23992" y="5315"/>
                </a:cubicBezTo>
                <a:cubicBezTo>
                  <a:pt x="23963" y="5229"/>
                  <a:pt x="23950" y="5173"/>
                  <a:pt x="23958" y="5173"/>
                </a:cubicBezTo>
                <a:lnTo>
                  <a:pt x="23958" y="5173"/>
                </a:lnTo>
                <a:cubicBezTo>
                  <a:pt x="23960" y="5173"/>
                  <a:pt x="23963" y="5177"/>
                  <a:pt x="23968" y="5184"/>
                </a:cubicBezTo>
                <a:lnTo>
                  <a:pt x="23896" y="5065"/>
                </a:lnTo>
                <a:cubicBezTo>
                  <a:pt x="23892" y="5032"/>
                  <a:pt x="23894" y="5019"/>
                  <a:pt x="23899" y="5019"/>
                </a:cubicBezTo>
                <a:cubicBezTo>
                  <a:pt x="23918" y="5019"/>
                  <a:pt x="23982" y="5170"/>
                  <a:pt x="24001" y="5170"/>
                </a:cubicBezTo>
                <a:cubicBezTo>
                  <a:pt x="24006" y="5170"/>
                  <a:pt x="24008" y="5157"/>
                  <a:pt x="24004" y="5124"/>
                </a:cubicBezTo>
                <a:lnTo>
                  <a:pt x="24004" y="5124"/>
                </a:lnTo>
                <a:lnTo>
                  <a:pt x="24027" y="5219"/>
                </a:lnTo>
                <a:cubicBezTo>
                  <a:pt x="24016" y="5160"/>
                  <a:pt x="24087" y="5208"/>
                  <a:pt x="24016" y="4957"/>
                </a:cubicBezTo>
                <a:lnTo>
                  <a:pt x="24016" y="4957"/>
                </a:lnTo>
                <a:cubicBezTo>
                  <a:pt x="24027" y="4993"/>
                  <a:pt x="24063" y="5065"/>
                  <a:pt x="24063" y="5088"/>
                </a:cubicBezTo>
                <a:cubicBezTo>
                  <a:pt x="24065" y="5089"/>
                  <a:pt x="24067" y="5090"/>
                  <a:pt x="24069" y="5090"/>
                </a:cubicBezTo>
                <a:cubicBezTo>
                  <a:pt x="24109" y="5090"/>
                  <a:pt x="24082" y="4901"/>
                  <a:pt x="24114" y="4901"/>
                </a:cubicBezTo>
                <a:cubicBezTo>
                  <a:pt x="24122" y="4901"/>
                  <a:pt x="24132" y="4911"/>
                  <a:pt x="24147" y="4934"/>
                </a:cubicBezTo>
                <a:lnTo>
                  <a:pt x="24170" y="5017"/>
                </a:lnTo>
                <a:cubicBezTo>
                  <a:pt x="24170" y="4999"/>
                  <a:pt x="24149" y="4923"/>
                  <a:pt x="24156" y="4923"/>
                </a:cubicBezTo>
                <a:lnTo>
                  <a:pt x="24156" y="4923"/>
                </a:lnTo>
                <a:cubicBezTo>
                  <a:pt x="24158" y="4923"/>
                  <a:pt x="24162" y="4929"/>
                  <a:pt x="24170" y="4946"/>
                </a:cubicBezTo>
                <a:cubicBezTo>
                  <a:pt x="24182" y="4969"/>
                  <a:pt x="24194" y="5017"/>
                  <a:pt x="24206" y="5017"/>
                </a:cubicBezTo>
                <a:cubicBezTo>
                  <a:pt x="24196" y="4997"/>
                  <a:pt x="24177" y="4915"/>
                  <a:pt x="24187" y="4915"/>
                </a:cubicBezTo>
                <a:lnTo>
                  <a:pt x="24187" y="4915"/>
                </a:lnTo>
                <a:cubicBezTo>
                  <a:pt x="24188" y="4915"/>
                  <a:pt x="24191" y="4917"/>
                  <a:pt x="24194" y="4922"/>
                </a:cubicBezTo>
                <a:lnTo>
                  <a:pt x="24218" y="5005"/>
                </a:lnTo>
                <a:cubicBezTo>
                  <a:pt x="24228" y="5015"/>
                  <a:pt x="24235" y="5019"/>
                  <a:pt x="24240" y="5019"/>
                </a:cubicBezTo>
                <a:cubicBezTo>
                  <a:pt x="24280" y="5019"/>
                  <a:pt x="24207" y="4772"/>
                  <a:pt x="24218" y="4719"/>
                </a:cubicBezTo>
                <a:lnTo>
                  <a:pt x="24218" y="4719"/>
                </a:lnTo>
                <a:cubicBezTo>
                  <a:pt x="24301" y="4934"/>
                  <a:pt x="24361" y="4993"/>
                  <a:pt x="24397" y="5017"/>
                </a:cubicBezTo>
                <a:lnTo>
                  <a:pt x="24408" y="5053"/>
                </a:lnTo>
                <a:cubicBezTo>
                  <a:pt x="24410" y="5053"/>
                  <a:pt x="24411" y="5053"/>
                  <a:pt x="24413" y="5053"/>
                </a:cubicBezTo>
                <a:cubicBezTo>
                  <a:pt x="24466" y="5053"/>
                  <a:pt x="24421" y="4836"/>
                  <a:pt x="24432" y="4743"/>
                </a:cubicBezTo>
                <a:lnTo>
                  <a:pt x="24432" y="4743"/>
                </a:lnTo>
                <a:cubicBezTo>
                  <a:pt x="24539" y="4957"/>
                  <a:pt x="24563" y="4803"/>
                  <a:pt x="24658" y="4922"/>
                </a:cubicBezTo>
                <a:cubicBezTo>
                  <a:pt x="24635" y="4874"/>
                  <a:pt x="24587" y="4743"/>
                  <a:pt x="24587" y="4719"/>
                </a:cubicBezTo>
                <a:lnTo>
                  <a:pt x="24587" y="4719"/>
                </a:lnTo>
                <a:cubicBezTo>
                  <a:pt x="24591" y="4725"/>
                  <a:pt x="24594" y="4727"/>
                  <a:pt x="24596" y="4727"/>
                </a:cubicBezTo>
                <a:cubicBezTo>
                  <a:pt x="24605" y="4727"/>
                  <a:pt x="24593" y="4672"/>
                  <a:pt x="24599" y="4672"/>
                </a:cubicBezTo>
                <a:lnTo>
                  <a:pt x="24599" y="4672"/>
                </a:lnTo>
                <a:cubicBezTo>
                  <a:pt x="24602" y="4672"/>
                  <a:pt x="24611" y="4692"/>
                  <a:pt x="24635" y="4755"/>
                </a:cubicBezTo>
                <a:cubicBezTo>
                  <a:pt x="24686" y="4872"/>
                  <a:pt x="24706" y="4895"/>
                  <a:pt x="24716" y="4895"/>
                </a:cubicBezTo>
                <a:cubicBezTo>
                  <a:pt x="24723" y="4895"/>
                  <a:pt x="24725" y="4886"/>
                  <a:pt x="24730" y="4886"/>
                </a:cubicBezTo>
                <a:lnTo>
                  <a:pt x="24635" y="4624"/>
                </a:lnTo>
                <a:lnTo>
                  <a:pt x="24635" y="4624"/>
                </a:lnTo>
                <a:cubicBezTo>
                  <a:pt x="24687" y="4722"/>
                  <a:pt x="24716" y="4753"/>
                  <a:pt x="24733" y="4753"/>
                </a:cubicBezTo>
                <a:cubicBezTo>
                  <a:pt x="24763" y="4753"/>
                  <a:pt x="24760" y="4664"/>
                  <a:pt x="24781" y="4664"/>
                </a:cubicBezTo>
                <a:cubicBezTo>
                  <a:pt x="24792" y="4664"/>
                  <a:pt x="24812" y="4692"/>
                  <a:pt x="24849" y="4779"/>
                </a:cubicBezTo>
                <a:cubicBezTo>
                  <a:pt x="24837" y="4707"/>
                  <a:pt x="24849" y="4696"/>
                  <a:pt x="24837" y="4636"/>
                </a:cubicBezTo>
                <a:lnTo>
                  <a:pt x="24837" y="4636"/>
                </a:lnTo>
                <a:lnTo>
                  <a:pt x="24897" y="4767"/>
                </a:lnTo>
                <a:cubicBezTo>
                  <a:pt x="24914" y="4779"/>
                  <a:pt x="24929" y="4788"/>
                  <a:pt x="24943" y="4788"/>
                </a:cubicBezTo>
                <a:cubicBezTo>
                  <a:pt x="24956" y="4788"/>
                  <a:pt x="24968" y="4779"/>
                  <a:pt x="24980" y="4755"/>
                </a:cubicBezTo>
                <a:lnTo>
                  <a:pt x="25016" y="4862"/>
                </a:lnTo>
                <a:cubicBezTo>
                  <a:pt x="25028" y="4862"/>
                  <a:pt x="24944" y="4624"/>
                  <a:pt x="24909" y="4505"/>
                </a:cubicBezTo>
                <a:lnTo>
                  <a:pt x="24932" y="4505"/>
                </a:lnTo>
                <a:lnTo>
                  <a:pt x="24980" y="4636"/>
                </a:lnTo>
                <a:cubicBezTo>
                  <a:pt x="24981" y="4636"/>
                  <a:pt x="24983" y="4635"/>
                  <a:pt x="24984" y="4635"/>
                </a:cubicBezTo>
                <a:cubicBezTo>
                  <a:pt x="25008" y="4635"/>
                  <a:pt x="25053" y="4689"/>
                  <a:pt x="25077" y="4689"/>
                </a:cubicBezTo>
                <a:cubicBezTo>
                  <a:pt x="25093" y="4689"/>
                  <a:pt x="25101" y="4666"/>
                  <a:pt x="25087" y="4588"/>
                </a:cubicBezTo>
                <a:lnTo>
                  <a:pt x="25087" y="4588"/>
                </a:lnTo>
                <a:cubicBezTo>
                  <a:pt x="25099" y="4624"/>
                  <a:pt x="25123" y="4684"/>
                  <a:pt x="25123" y="4684"/>
                </a:cubicBezTo>
                <a:cubicBezTo>
                  <a:pt x="25128" y="4684"/>
                  <a:pt x="25153" y="4708"/>
                  <a:pt x="25168" y="4708"/>
                </a:cubicBezTo>
                <a:cubicBezTo>
                  <a:pt x="25183" y="4708"/>
                  <a:pt x="25187" y="4680"/>
                  <a:pt x="25143" y="4566"/>
                </a:cubicBezTo>
                <a:lnTo>
                  <a:pt x="25143" y="4566"/>
                </a:lnTo>
                <a:cubicBezTo>
                  <a:pt x="25154" y="4591"/>
                  <a:pt x="25161" y="4601"/>
                  <a:pt x="25166" y="4601"/>
                </a:cubicBezTo>
                <a:cubicBezTo>
                  <a:pt x="25180" y="4601"/>
                  <a:pt x="25167" y="4498"/>
                  <a:pt x="25159" y="4434"/>
                </a:cubicBezTo>
                <a:lnTo>
                  <a:pt x="25159" y="4434"/>
                </a:lnTo>
                <a:lnTo>
                  <a:pt x="25206" y="4576"/>
                </a:lnTo>
                <a:cubicBezTo>
                  <a:pt x="25159" y="4398"/>
                  <a:pt x="25135" y="4350"/>
                  <a:pt x="25135" y="4291"/>
                </a:cubicBezTo>
                <a:lnTo>
                  <a:pt x="25135" y="4291"/>
                </a:lnTo>
                <a:cubicBezTo>
                  <a:pt x="25145" y="4301"/>
                  <a:pt x="25172" y="4370"/>
                  <a:pt x="25173" y="4370"/>
                </a:cubicBezTo>
                <a:cubicBezTo>
                  <a:pt x="25173" y="4370"/>
                  <a:pt x="25172" y="4368"/>
                  <a:pt x="25170" y="4362"/>
                </a:cubicBezTo>
                <a:lnTo>
                  <a:pt x="25170" y="4362"/>
                </a:lnTo>
                <a:cubicBezTo>
                  <a:pt x="25177" y="4370"/>
                  <a:pt x="25181" y="4374"/>
                  <a:pt x="25183" y="4374"/>
                </a:cubicBezTo>
                <a:cubicBezTo>
                  <a:pt x="25193" y="4374"/>
                  <a:pt x="25150" y="4279"/>
                  <a:pt x="25166" y="4279"/>
                </a:cubicBezTo>
                <a:cubicBezTo>
                  <a:pt x="25169" y="4279"/>
                  <a:pt x="25174" y="4283"/>
                  <a:pt x="25182" y="4291"/>
                </a:cubicBezTo>
                <a:lnTo>
                  <a:pt x="25206" y="4386"/>
                </a:lnTo>
                <a:cubicBezTo>
                  <a:pt x="25230" y="4386"/>
                  <a:pt x="25206" y="4338"/>
                  <a:pt x="25182" y="4231"/>
                </a:cubicBezTo>
                <a:cubicBezTo>
                  <a:pt x="25180" y="4218"/>
                  <a:pt x="25181" y="4211"/>
                  <a:pt x="25184" y="4211"/>
                </a:cubicBezTo>
                <a:cubicBezTo>
                  <a:pt x="25197" y="4211"/>
                  <a:pt x="25241" y="4282"/>
                  <a:pt x="25278" y="4374"/>
                </a:cubicBezTo>
                <a:cubicBezTo>
                  <a:pt x="25257" y="4312"/>
                  <a:pt x="25228" y="4224"/>
                  <a:pt x="25235" y="4224"/>
                </a:cubicBezTo>
                <a:lnTo>
                  <a:pt x="25235" y="4224"/>
                </a:lnTo>
                <a:cubicBezTo>
                  <a:pt x="25236" y="4224"/>
                  <a:pt x="25239" y="4226"/>
                  <a:pt x="25242" y="4231"/>
                </a:cubicBezTo>
                <a:cubicBezTo>
                  <a:pt x="25266" y="4267"/>
                  <a:pt x="25278" y="4303"/>
                  <a:pt x="25278" y="4315"/>
                </a:cubicBezTo>
                <a:cubicBezTo>
                  <a:pt x="25288" y="4326"/>
                  <a:pt x="25295" y="4331"/>
                  <a:pt x="25299" y="4331"/>
                </a:cubicBezTo>
                <a:cubicBezTo>
                  <a:pt x="25319" y="4331"/>
                  <a:pt x="25290" y="4230"/>
                  <a:pt x="25305" y="4230"/>
                </a:cubicBezTo>
                <a:cubicBezTo>
                  <a:pt x="25310" y="4230"/>
                  <a:pt x="25320" y="4240"/>
                  <a:pt x="25337" y="4267"/>
                </a:cubicBezTo>
                <a:cubicBezTo>
                  <a:pt x="25361" y="4303"/>
                  <a:pt x="25361" y="4326"/>
                  <a:pt x="25373" y="4338"/>
                </a:cubicBezTo>
                <a:cubicBezTo>
                  <a:pt x="25361" y="4344"/>
                  <a:pt x="25349" y="4347"/>
                  <a:pt x="25340" y="4347"/>
                </a:cubicBezTo>
                <a:cubicBezTo>
                  <a:pt x="25334" y="4347"/>
                  <a:pt x="25330" y="4346"/>
                  <a:pt x="25327" y="4344"/>
                </a:cubicBezTo>
                <a:lnTo>
                  <a:pt x="25327" y="4344"/>
                </a:lnTo>
                <a:cubicBezTo>
                  <a:pt x="25374" y="4458"/>
                  <a:pt x="25409" y="4484"/>
                  <a:pt x="25456" y="4660"/>
                </a:cubicBezTo>
                <a:cubicBezTo>
                  <a:pt x="25435" y="4563"/>
                  <a:pt x="25384" y="4379"/>
                  <a:pt x="25409" y="4379"/>
                </a:cubicBezTo>
                <a:cubicBezTo>
                  <a:pt x="25412" y="4379"/>
                  <a:pt x="25416" y="4381"/>
                  <a:pt x="25420" y="4386"/>
                </a:cubicBezTo>
                <a:cubicBezTo>
                  <a:pt x="25432" y="4398"/>
                  <a:pt x="25432" y="4410"/>
                  <a:pt x="25444" y="4434"/>
                </a:cubicBezTo>
                <a:lnTo>
                  <a:pt x="25444" y="4446"/>
                </a:lnTo>
                <a:cubicBezTo>
                  <a:pt x="25447" y="4449"/>
                  <a:pt x="25450" y="4450"/>
                  <a:pt x="25452" y="4450"/>
                </a:cubicBezTo>
                <a:cubicBezTo>
                  <a:pt x="25456" y="4450"/>
                  <a:pt x="25456" y="4439"/>
                  <a:pt x="25456" y="4422"/>
                </a:cubicBezTo>
                <a:cubicBezTo>
                  <a:pt x="25466" y="4431"/>
                  <a:pt x="25475" y="4449"/>
                  <a:pt x="25479" y="4449"/>
                </a:cubicBezTo>
                <a:cubicBezTo>
                  <a:pt x="25480" y="4449"/>
                  <a:pt x="25480" y="4448"/>
                  <a:pt x="25480" y="4446"/>
                </a:cubicBezTo>
                <a:cubicBezTo>
                  <a:pt x="25480" y="4446"/>
                  <a:pt x="25491" y="4446"/>
                  <a:pt x="25492" y="4435"/>
                </a:cubicBezTo>
                <a:lnTo>
                  <a:pt x="25492" y="4435"/>
                </a:lnTo>
                <a:cubicBezTo>
                  <a:pt x="25499" y="4450"/>
                  <a:pt x="25504" y="4466"/>
                  <a:pt x="25504" y="4481"/>
                </a:cubicBezTo>
                <a:cubicBezTo>
                  <a:pt x="25507" y="4488"/>
                  <a:pt x="25508" y="4491"/>
                  <a:pt x="25506" y="4491"/>
                </a:cubicBezTo>
                <a:cubicBezTo>
                  <a:pt x="25505" y="4491"/>
                  <a:pt x="25501" y="4487"/>
                  <a:pt x="25496" y="4479"/>
                </a:cubicBezTo>
                <a:lnTo>
                  <a:pt x="25496" y="4479"/>
                </a:lnTo>
                <a:cubicBezTo>
                  <a:pt x="25509" y="4503"/>
                  <a:pt x="25517" y="4510"/>
                  <a:pt x="25522" y="4510"/>
                </a:cubicBezTo>
                <a:cubicBezTo>
                  <a:pt x="25530" y="4510"/>
                  <a:pt x="25533" y="4493"/>
                  <a:pt x="25540" y="4493"/>
                </a:cubicBezTo>
                <a:cubicBezTo>
                  <a:pt x="25483" y="4369"/>
                  <a:pt x="25502" y="4373"/>
                  <a:pt x="25453" y="4283"/>
                </a:cubicBezTo>
                <a:lnTo>
                  <a:pt x="25453" y="4283"/>
                </a:lnTo>
                <a:cubicBezTo>
                  <a:pt x="25454" y="4290"/>
                  <a:pt x="25451" y="4296"/>
                  <a:pt x="25444" y="4303"/>
                </a:cubicBezTo>
                <a:cubicBezTo>
                  <a:pt x="25444" y="4303"/>
                  <a:pt x="25432" y="4315"/>
                  <a:pt x="25420" y="4326"/>
                </a:cubicBezTo>
                <a:cubicBezTo>
                  <a:pt x="25404" y="4269"/>
                  <a:pt x="25393" y="4223"/>
                  <a:pt x="25404" y="4223"/>
                </a:cubicBezTo>
                <a:cubicBezTo>
                  <a:pt x="25408" y="4223"/>
                  <a:pt x="25417" y="4233"/>
                  <a:pt x="25432" y="4255"/>
                </a:cubicBezTo>
                <a:cubicBezTo>
                  <a:pt x="25397" y="4172"/>
                  <a:pt x="25361" y="4076"/>
                  <a:pt x="25349" y="4029"/>
                </a:cubicBezTo>
                <a:lnTo>
                  <a:pt x="25349" y="4029"/>
                </a:lnTo>
                <a:cubicBezTo>
                  <a:pt x="25444" y="4219"/>
                  <a:pt x="25516" y="4303"/>
                  <a:pt x="25563" y="4422"/>
                </a:cubicBezTo>
                <a:cubicBezTo>
                  <a:pt x="25563" y="4326"/>
                  <a:pt x="25623" y="4338"/>
                  <a:pt x="25528" y="4076"/>
                </a:cubicBezTo>
                <a:cubicBezTo>
                  <a:pt x="25526" y="4071"/>
                  <a:pt x="25525" y="4069"/>
                  <a:pt x="25526" y="4069"/>
                </a:cubicBezTo>
                <a:lnTo>
                  <a:pt x="25526" y="4069"/>
                </a:lnTo>
                <a:cubicBezTo>
                  <a:pt x="25529" y="4069"/>
                  <a:pt x="25567" y="4153"/>
                  <a:pt x="25587" y="4184"/>
                </a:cubicBezTo>
                <a:cubicBezTo>
                  <a:pt x="25599" y="4207"/>
                  <a:pt x="25587" y="4207"/>
                  <a:pt x="25599" y="4243"/>
                </a:cubicBezTo>
                <a:cubicBezTo>
                  <a:pt x="25587" y="4172"/>
                  <a:pt x="25647" y="4195"/>
                  <a:pt x="25563" y="4017"/>
                </a:cubicBezTo>
                <a:lnTo>
                  <a:pt x="25563" y="4017"/>
                </a:lnTo>
                <a:cubicBezTo>
                  <a:pt x="25614" y="4078"/>
                  <a:pt x="25622" y="4156"/>
                  <a:pt x="25637" y="4156"/>
                </a:cubicBezTo>
                <a:cubicBezTo>
                  <a:pt x="25640" y="4156"/>
                  <a:pt x="25643" y="4153"/>
                  <a:pt x="25647" y="4148"/>
                </a:cubicBezTo>
                <a:lnTo>
                  <a:pt x="25659" y="4195"/>
                </a:lnTo>
                <a:cubicBezTo>
                  <a:pt x="25688" y="4233"/>
                  <a:pt x="25706" y="4248"/>
                  <a:pt x="25717" y="4248"/>
                </a:cubicBezTo>
                <a:cubicBezTo>
                  <a:pt x="25762" y="4248"/>
                  <a:pt x="25654" y="3950"/>
                  <a:pt x="25700" y="3950"/>
                </a:cubicBezTo>
                <a:cubicBezTo>
                  <a:pt x="25707" y="3950"/>
                  <a:pt x="25717" y="3956"/>
                  <a:pt x="25730" y="3969"/>
                </a:cubicBezTo>
                <a:cubicBezTo>
                  <a:pt x="25718" y="3993"/>
                  <a:pt x="25718" y="3993"/>
                  <a:pt x="25718" y="4005"/>
                </a:cubicBezTo>
                <a:cubicBezTo>
                  <a:pt x="25730" y="4005"/>
                  <a:pt x="25742" y="3993"/>
                  <a:pt x="25754" y="3993"/>
                </a:cubicBezTo>
                <a:cubicBezTo>
                  <a:pt x="25754" y="3993"/>
                  <a:pt x="25754" y="3981"/>
                  <a:pt x="25754" y="3981"/>
                </a:cubicBezTo>
                <a:cubicBezTo>
                  <a:pt x="25772" y="3991"/>
                  <a:pt x="25786" y="3995"/>
                  <a:pt x="25798" y="3995"/>
                </a:cubicBezTo>
                <a:cubicBezTo>
                  <a:pt x="25843" y="3995"/>
                  <a:pt x="25857" y="3938"/>
                  <a:pt x="25885" y="3910"/>
                </a:cubicBezTo>
                <a:cubicBezTo>
                  <a:pt x="25894" y="3901"/>
                  <a:pt x="25904" y="3895"/>
                  <a:pt x="25917" y="3895"/>
                </a:cubicBezTo>
                <a:cubicBezTo>
                  <a:pt x="25940" y="3895"/>
                  <a:pt x="25970" y="3912"/>
                  <a:pt x="26016" y="3957"/>
                </a:cubicBezTo>
                <a:cubicBezTo>
                  <a:pt x="26024" y="3963"/>
                  <a:pt x="26029" y="3966"/>
                  <a:pt x="26032" y="3966"/>
                </a:cubicBezTo>
                <a:cubicBezTo>
                  <a:pt x="26048" y="3966"/>
                  <a:pt x="26012" y="3896"/>
                  <a:pt x="25992" y="3826"/>
                </a:cubicBezTo>
                <a:cubicBezTo>
                  <a:pt x="25992" y="3814"/>
                  <a:pt x="25992" y="3814"/>
                  <a:pt x="25992" y="3814"/>
                </a:cubicBezTo>
                <a:lnTo>
                  <a:pt x="26063" y="3934"/>
                </a:lnTo>
                <a:lnTo>
                  <a:pt x="26063" y="3934"/>
                </a:lnTo>
                <a:lnTo>
                  <a:pt x="26004" y="3803"/>
                </a:lnTo>
                <a:cubicBezTo>
                  <a:pt x="26016" y="3791"/>
                  <a:pt x="26016" y="3779"/>
                  <a:pt x="26028" y="3767"/>
                </a:cubicBezTo>
                <a:cubicBezTo>
                  <a:pt x="26076" y="3815"/>
                  <a:pt x="26140" y="3901"/>
                  <a:pt x="26159" y="3901"/>
                </a:cubicBezTo>
                <a:cubicBezTo>
                  <a:pt x="26168" y="3901"/>
                  <a:pt x="26166" y="3881"/>
                  <a:pt x="26147" y="3826"/>
                </a:cubicBezTo>
                <a:lnTo>
                  <a:pt x="26087" y="3743"/>
                </a:lnTo>
                <a:lnTo>
                  <a:pt x="26123" y="3731"/>
                </a:lnTo>
                <a:lnTo>
                  <a:pt x="26111" y="3731"/>
                </a:lnTo>
                <a:cubicBezTo>
                  <a:pt x="26111" y="3719"/>
                  <a:pt x="26123" y="3719"/>
                  <a:pt x="26123" y="3719"/>
                </a:cubicBezTo>
                <a:cubicBezTo>
                  <a:pt x="26135" y="3719"/>
                  <a:pt x="26147" y="3731"/>
                  <a:pt x="26159" y="3767"/>
                </a:cubicBezTo>
                <a:cubicBezTo>
                  <a:pt x="26159" y="3755"/>
                  <a:pt x="26135" y="3719"/>
                  <a:pt x="26135" y="3707"/>
                </a:cubicBezTo>
                <a:lnTo>
                  <a:pt x="26135" y="3707"/>
                </a:lnTo>
                <a:cubicBezTo>
                  <a:pt x="26135" y="3707"/>
                  <a:pt x="26135" y="3707"/>
                  <a:pt x="26147" y="3719"/>
                </a:cubicBezTo>
                <a:lnTo>
                  <a:pt x="26182" y="3779"/>
                </a:lnTo>
                <a:lnTo>
                  <a:pt x="26159" y="3695"/>
                </a:lnTo>
                <a:cubicBezTo>
                  <a:pt x="26159" y="3684"/>
                  <a:pt x="26171" y="3684"/>
                  <a:pt x="26171" y="3672"/>
                </a:cubicBezTo>
                <a:cubicBezTo>
                  <a:pt x="26228" y="3752"/>
                  <a:pt x="26308" y="3910"/>
                  <a:pt x="26356" y="3910"/>
                </a:cubicBezTo>
                <a:cubicBezTo>
                  <a:pt x="26358" y="3910"/>
                  <a:pt x="26359" y="3910"/>
                  <a:pt x="26361" y="3910"/>
                </a:cubicBezTo>
                <a:cubicBezTo>
                  <a:pt x="26361" y="3874"/>
                  <a:pt x="26266" y="3684"/>
                  <a:pt x="26230" y="3648"/>
                </a:cubicBezTo>
                <a:cubicBezTo>
                  <a:pt x="26230" y="3648"/>
                  <a:pt x="26230" y="3648"/>
                  <a:pt x="26218" y="3636"/>
                </a:cubicBezTo>
                <a:cubicBezTo>
                  <a:pt x="26373" y="3517"/>
                  <a:pt x="26516" y="3398"/>
                  <a:pt x="26599" y="3279"/>
                </a:cubicBezTo>
                <a:lnTo>
                  <a:pt x="26599" y="3279"/>
                </a:lnTo>
                <a:lnTo>
                  <a:pt x="26456" y="3350"/>
                </a:lnTo>
                <a:lnTo>
                  <a:pt x="26540" y="3267"/>
                </a:lnTo>
                <a:lnTo>
                  <a:pt x="26563" y="3279"/>
                </a:lnTo>
                <a:cubicBezTo>
                  <a:pt x="26590" y="3248"/>
                  <a:pt x="26595" y="3236"/>
                  <a:pt x="26588" y="3236"/>
                </a:cubicBezTo>
                <a:cubicBezTo>
                  <a:pt x="26576" y="3236"/>
                  <a:pt x="26529" y="3268"/>
                  <a:pt x="26492" y="3291"/>
                </a:cubicBezTo>
                <a:cubicBezTo>
                  <a:pt x="26540" y="3243"/>
                  <a:pt x="26563" y="3207"/>
                  <a:pt x="26575" y="3195"/>
                </a:cubicBezTo>
                <a:lnTo>
                  <a:pt x="26575" y="3195"/>
                </a:lnTo>
                <a:lnTo>
                  <a:pt x="26385" y="3314"/>
                </a:lnTo>
                <a:cubicBezTo>
                  <a:pt x="26444" y="3255"/>
                  <a:pt x="26528" y="3207"/>
                  <a:pt x="26552" y="3148"/>
                </a:cubicBezTo>
                <a:lnTo>
                  <a:pt x="26552" y="3148"/>
                </a:lnTo>
                <a:cubicBezTo>
                  <a:pt x="26456" y="3207"/>
                  <a:pt x="26409" y="3303"/>
                  <a:pt x="26337" y="3338"/>
                </a:cubicBezTo>
                <a:cubicBezTo>
                  <a:pt x="26382" y="3266"/>
                  <a:pt x="26434" y="3214"/>
                  <a:pt x="26421" y="3214"/>
                </a:cubicBezTo>
                <a:cubicBezTo>
                  <a:pt x="26416" y="3214"/>
                  <a:pt x="26405" y="3220"/>
                  <a:pt x="26385" y="3231"/>
                </a:cubicBezTo>
                <a:cubicBezTo>
                  <a:pt x="26423" y="3202"/>
                  <a:pt x="26446" y="3181"/>
                  <a:pt x="26472" y="3168"/>
                </a:cubicBezTo>
                <a:lnTo>
                  <a:pt x="26472" y="3168"/>
                </a:lnTo>
                <a:cubicBezTo>
                  <a:pt x="26461" y="3172"/>
                  <a:pt x="26453" y="3172"/>
                  <a:pt x="26445" y="3172"/>
                </a:cubicBezTo>
                <a:cubicBezTo>
                  <a:pt x="26437" y="3172"/>
                  <a:pt x="26430" y="3172"/>
                  <a:pt x="26422" y="3172"/>
                </a:cubicBezTo>
                <a:cubicBezTo>
                  <a:pt x="26403" y="3172"/>
                  <a:pt x="26379" y="3177"/>
                  <a:pt x="26325" y="3219"/>
                </a:cubicBezTo>
                <a:cubicBezTo>
                  <a:pt x="26409" y="3112"/>
                  <a:pt x="26266" y="3207"/>
                  <a:pt x="26421" y="3041"/>
                </a:cubicBezTo>
                <a:lnTo>
                  <a:pt x="26421" y="3041"/>
                </a:lnTo>
                <a:cubicBezTo>
                  <a:pt x="26377" y="3074"/>
                  <a:pt x="26292" y="3137"/>
                  <a:pt x="26260" y="3137"/>
                </a:cubicBezTo>
                <a:cubicBezTo>
                  <a:pt x="26258" y="3137"/>
                  <a:pt x="26256" y="3137"/>
                  <a:pt x="26254" y="3136"/>
                </a:cubicBezTo>
                <a:cubicBezTo>
                  <a:pt x="26468" y="2957"/>
                  <a:pt x="26218" y="3076"/>
                  <a:pt x="26421" y="2862"/>
                </a:cubicBezTo>
                <a:lnTo>
                  <a:pt x="26421" y="2862"/>
                </a:lnTo>
                <a:cubicBezTo>
                  <a:pt x="26337" y="2940"/>
                  <a:pt x="26300" y="2953"/>
                  <a:pt x="26273" y="2953"/>
                </a:cubicBezTo>
                <a:cubicBezTo>
                  <a:pt x="26259" y="2953"/>
                  <a:pt x="26248" y="2950"/>
                  <a:pt x="26235" y="2950"/>
                </a:cubicBezTo>
                <a:cubicBezTo>
                  <a:pt x="26217" y="2950"/>
                  <a:pt x="26195" y="2955"/>
                  <a:pt x="26159" y="2981"/>
                </a:cubicBezTo>
                <a:cubicBezTo>
                  <a:pt x="26167" y="2964"/>
                  <a:pt x="26188" y="2947"/>
                  <a:pt x="26194" y="2943"/>
                </a:cubicBezTo>
                <a:lnTo>
                  <a:pt x="26194" y="2943"/>
                </a:lnTo>
                <a:cubicBezTo>
                  <a:pt x="26194" y="2944"/>
                  <a:pt x="26194" y="2945"/>
                  <a:pt x="26194" y="2945"/>
                </a:cubicBezTo>
                <a:cubicBezTo>
                  <a:pt x="26197" y="2943"/>
                  <a:pt x="26197" y="2942"/>
                  <a:pt x="26197" y="2942"/>
                </a:cubicBezTo>
                <a:lnTo>
                  <a:pt x="26197" y="2942"/>
                </a:lnTo>
                <a:cubicBezTo>
                  <a:pt x="26196" y="2942"/>
                  <a:pt x="26196" y="2942"/>
                  <a:pt x="26194" y="2943"/>
                </a:cubicBezTo>
                <a:lnTo>
                  <a:pt x="26194" y="2943"/>
                </a:lnTo>
                <a:cubicBezTo>
                  <a:pt x="26196" y="2917"/>
                  <a:pt x="26231" y="2849"/>
                  <a:pt x="26254" y="2802"/>
                </a:cubicBezTo>
                <a:lnTo>
                  <a:pt x="26254" y="2802"/>
                </a:lnTo>
                <a:cubicBezTo>
                  <a:pt x="26123" y="2969"/>
                  <a:pt x="26063" y="2981"/>
                  <a:pt x="25968" y="3076"/>
                </a:cubicBezTo>
                <a:cubicBezTo>
                  <a:pt x="26075" y="2898"/>
                  <a:pt x="26135" y="2886"/>
                  <a:pt x="26242" y="2731"/>
                </a:cubicBezTo>
                <a:lnTo>
                  <a:pt x="26242" y="2731"/>
                </a:lnTo>
                <a:cubicBezTo>
                  <a:pt x="26135" y="2862"/>
                  <a:pt x="26099" y="2838"/>
                  <a:pt x="26028" y="2957"/>
                </a:cubicBezTo>
                <a:cubicBezTo>
                  <a:pt x="26075" y="2838"/>
                  <a:pt x="26040" y="2898"/>
                  <a:pt x="26135" y="2755"/>
                </a:cubicBezTo>
                <a:lnTo>
                  <a:pt x="26135" y="2755"/>
                </a:lnTo>
                <a:cubicBezTo>
                  <a:pt x="26068" y="2842"/>
                  <a:pt x="26052" y="2859"/>
                  <a:pt x="26047" y="2859"/>
                </a:cubicBezTo>
                <a:cubicBezTo>
                  <a:pt x="26044" y="2859"/>
                  <a:pt x="26045" y="2853"/>
                  <a:pt x="26041" y="2853"/>
                </a:cubicBezTo>
                <a:cubicBezTo>
                  <a:pt x="26037" y="2853"/>
                  <a:pt x="26025" y="2861"/>
                  <a:pt x="25992" y="2898"/>
                </a:cubicBezTo>
                <a:cubicBezTo>
                  <a:pt x="26031" y="2789"/>
                  <a:pt x="26095" y="2722"/>
                  <a:pt x="26076" y="2722"/>
                </a:cubicBezTo>
                <a:cubicBezTo>
                  <a:pt x="26072" y="2722"/>
                  <a:pt x="26064" y="2725"/>
                  <a:pt x="26052" y="2731"/>
                </a:cubicBezTo>
                <a:cubicBezTo>
                  <a:pt x="26054" y="2724"/>
                  <a:pt x="26057" y="2717"/>
                  <a:pt x="26060" y="2710"/>
                </a:cubicBezTo>
                <a:lnTo>
                  <a:pt x="26060" y="2710"/>
                </a:lnTo>
                <a:cubicBezTo>
                  <a:pt x="26030" y="2755"/>
                  <a:pt x="25997" y="2804"/>
                  <a:pt x="25968" y="2838"/>
                </a:cubicBezTo>
                <a:cubicBezTo>
                  <a:pt x="25963" y="2840"/>
                  <a:pt x="25959" y="2841"/>
                  <a:pt x="25956" y="2841"/>
                </a:cubicBezTo>
                <a:cubicBezTo>
                  <a:pt x="25915" y="2841"/>
                  <a:pt x="26031" y="2701"/>
                  <a:pt x="26075" y="2624"/>
                </a:cubicBezTo>
                <a:lnTo>
                  <a:pt x="26075" y="2624"/>
                </a:lnTo>
                <a:cubicBezTo>
                  <a:pt x="26030" y="2647"/>
                  <a:pt x="25919" y="2767"/>
                  <a:pt x="25899" y="2767"/>
                </a:cubicBezTo>
                <a:cubicBezTo>
                  <a:pt x="25898" y="2767"/>
                  <a:pt x="25897" y="2767"/>
                  <a:pt x="25897" y="2767"/>
                </a:cubicBezTo>
                <a:cubicBezTo>
                  <a:pt x="25909" y="2731"/>
                  <a:pt x="25921" y="2719"/>
                  <a:pt x="25944" y="2695"/>
                </a:cubicBezTo>
                <a:lnTo>
                  <a:pt x="25944" y="2695"/>
                </a:lnTo>
                <a:cubicBezTo>
                  <a:pt x="25909" y="2731"/>
                  <a:pt x="25889" y="2739"/>
                  <a:pt x="25873" y="2739"/>
                </a:cubicBezTo>
                <a:cubicBezTo>
                  <a:pt x="25861" y="2739"/>
                  <a:pt x="25851" y="2734"/>
                  <a:pt x="25839" y="2734"/>
                </a:cubicBezTo>
                <a:cubicBezTo>
                  <a:pt x="25821" y="2734"/>
                  <a:pt x="25797" y="2744"/>
                  <a:pt x="25751" y="2793"/>
                </a:cubicBezTo>
                <a:lnTo>
                  <a:pt x="25751" y="2793"/>
                </a:lnTo>
                <a:cubicBezTo>
                  <a:pt x="25756" y="2784"/>
                  <a:pt x="25761" y="2776"/>
                  <a:pt x="25766" y="2767"/>
                </a:cubicBezTo>
                <a:lnTo>
                  <a:pt x="25766" y="2767"/>
                </a:lnTo>
                <a:cubicBezTo>
                  <a:pt x="25755" y="2778"/>
                  <a:pt x="25754" y="2789"/>
                  <a:pt x="25745" y="2799"/>
                </a:cubicBezTo>
                <a:lnTo>
                  <a:pt x="25745" y="2799"/>
                </a:lnTo>
                <a:cubicBezTo>
                  <a:pt x="25747" y="2797"/>
                  <a:pt x="25749" y="2795"/>
                  <a:pt x="25751" y="2793"/>
                </a:cubicBezTo>
                <a:lnTo>
                  <a:pt x="25751" y="2793"/>
                </a:lnTo>
                <a:cubicBezTo>
                  <a:pt x="25708" y="2867"/>
                  <a:pt x="25667" y="2940"/>
                  <a:pt x="25635" y="2993"/>
                </a:cubicBezTo>
                <a:cubicBezTo>
                  <a:pt x="25623" y="2993"/>
                  <a:pt x="25623" y="2993"/>
                  <a:pt x="25611" y="3005"/>
                </a:cubicBezTo>
                <a:cubicBezTo>
                  <a:pt x="25600" y="3016"/>
                  <a:pt x="25589" y="3027"/>
                  <a:pt x="25585" y="3027"/>
                </a:cubicBezTo>
                <a:cubicBezTo>
                  <a:pt x="25581" y="3027"/>
                  <a:pt x="25586" y="3013"/>
                  <a:pt x="25611" y="2969"/>
                </a:cubicBezTo>
                <a:cubicBezTo>
                  <a:pt x="25611" y="2970"/>
                  <a:pt x="25611" y="2971"/>
                  <a:pt x="25612" y="2971"/>
                </a:cubicBezTo>
                <a:cubicBezTo>
                  <a:pt x="25616" y="2971"/>
                  <a:pt x="25637" y="2931"/>
                  <a:pt x="25659" y="2910"/>
                </a:cubicBezTo>
                <a:lnTo>
                  <a:pt x="25659" y="2910"/>
                </a:lnTo>
                <a:lnTo>
                  <a:pt x="25623" y="2945"/>
                </a:lnTo>
                <a:cubicBezTo>
                  <a:pt x="25706" y="2779"/>
                  <a:pt x="25671" y="2898"/>
                  <a:pt x="25742" y="2791"/>
                </a:cubicBezTo>
                <a:lnTo>
                  <a:pt x="25742" y="2791"/>
                </a:lnTo>
                <a:cubicBezTo>
                  <a:pt x="25693" y="2820"/>
                  <a:pt x="25612" y="2898"/>
                  <a:pt x="25591" y="2898"/>
                </a:cubicBezTo>
                <a:cubicBezTo>
                  <a:pt x="25587" y="2898"/>
                  <a:pt x="25585" y="2894"/>
                  <a:pt x="25587" y="2886"/>
                </a:cubicBezTo>
                <a:cubicBezTo>
                  <a:pt x="25671" y="2719"/>
                  <a:pt x="25659" y="2850"/>
                  <a:pt x="25718" y="2707"/>
                </a:cubicBezTo>
                <a:lnTo>
                  <a:pt x="25718" y="2707"/>
                </a:lnTo>
                <a:lnTo>
                  <a:pt x="25706" y="2779"/>
                </a:lnTo>
                <a:cubicBezTo>
                  <a:pt x="25759" y="2678"/>
                  <a:pt x="25771" y="2662"/>
                  <a:pt x="25775" y="2662"/>
                </a:cubicBezTo>
                <a:cubicBezTo>
                  <a:pt x="25777" y="2662"/>
                  <a:pt x="25778" y="2666"/>
                  <a:pt x="25780" y="2666"/>
                </a:cubicBezTo>
                <a:cubicBezTo>
                  <a:pt x="25784" y="2666"/>
                  <a:pt x="25795" y="2649"/>
                  <a:pt x="25849" y="2541"/>
                </a:cubicBezTo>
                <a:cubicBezTo>
                  <a:pt x="25846" y="2523"/>
                  <a:pt x="25839" y="2517"/>
                  <a:pt x="25829" y="2517"/>
                </a:cubicBezTo>
                <a:cubicBezTo>
                  <a:pt x="25810" y="2517"/>
                  <a:pt x="25781" y="2541"/>
                  <a:pt x="25762" y="2541"/>
                </a:cubicBezTo>
                <a:cubicBezTo>
                  <a:pt x="25752" y="2541"/>
                  <a:pt x="25745" y="2535"/>
                  <a:pt x="25742" y="2517"/>
                </a:cubicBezTo>
                <a:cubicBezTo>
                  <a:pt x="25682" y="2600"/>
                  <a:pt x="25671" y="2648"/>
                  <a:pt x="25611" y="2731"/>
                </a:cubicBezTo>
                <a:cubicBezTo>
                  <a:pt x="25598" y="2743"/>
                  <a:pt x="25589" y="2748"/>
                  <a:pt x="25584" y="2748"/>
                </a:cubicBezTo>
                <a:cubicBezTo>
                  <a:pt x="25546" y="2748"/>
                  <a:pt x="25705" y="2456"/>
                  <a:pt x="25676" y="2456"/>
                </a:cubicBezTo>
                <a:cubicBezTo>
                  <a:pt x="25670" y="2456"/>
                  <a:pt x="25657" y="2467"/>
                  <a:pt x="25635" y="2493"/>
                </a:cubicBezTo>
                <a:cubicBezTo>
                  <a:pt x="25579" y="2568"/>
                  <a:pt x="25501" y="2708"/>
                  <a:pt x="25481" y="2708"/>
                </a:cubicBezTo>
                <a:cubicBezTo>
                  <a:pt x="25476" y="2708"/>
                  <a:pt x="25475" y="2697"/>
                  <a:pt x="25480" y="2671"/>
                </a:cubicBezTo>
                <a:lnTo>
                  <a:pt x="25587" y="2493"/>
                </a:lnTo>
                <a:cubicBezTo>
                  <a:pt x="25585" y="2491"/>
                  <a:pt x="25583" y="2490"/>
                  <a:pt x="25580" y="2490"/>
                </a:cubicBezTo>
                <a:cubicBezTo>
                  <a:pt x="25547" y="2490"/>
                  <a:pt x="25475" y="2640"/>
                  <a:pt x="25451" y="2640"/>
                </a:cubicBezTo>
                <a:cubicBezTo>
                  <a:pt x="25445" y="2640"/>
                  <a:pt x="25442" y="2629"/>
                  <a:pt x="25444" y="2600"/>
                </a:cubicBezTo>
                <a:cubicBezTo>
                  <a:pt x="25492" y="2529"/>
                  <a:pt x="25504" y="2552"/>
                  <a:pt x="25516" y="2529"/>
                </a:cubicBezTo>
                <a:cubicBezTo>
                  <a:pt x="25527" y="2492"/>
                  <a:pt x="25529" y="2478"/>
                  <a:pt x="25525" y="2478"/>
                </a:cubicBezTo>
                <a:lnTo>
                  <a:pt x="25525" y="2478"/>
                </a:lnTo>
                <a:cubicBezTo>
                  <a:pt x="25513" y="2478"/>
                  <a:pt x="25443" y="2612"/>
                  <a:pt x="25422" y="2612"/>
                </a:cubicBezTo>
                <a:cubicBezTo>
                  <a:pt x="25422" y="2612"/>
                  <a:pt x="25421" y="2612"/>
                  <a:pt x="25420" y="2612"/>
                </a:cubicBezTo>
                <a:lnTo>
                  <a:pt x="25492" y="2445"/>
                </a:lnTo>
                <a:lnTo>
                  <a:pt x="25492" y="2445"/>
                </a:lnTo>
                <a:cubicBezTo>
                  <a:pt x="25444" y="2457"/>
                  <a:pt x="25337" y="2552"/>
                  <a:pt x="25278" y="2552"/>
                </a:cubicBezTo>
                <a:cubicBezTo>
                  <a:pt x="25301" y="2505"/>
                  <a:pt x="25337" y="2469"/>
                  <a:pt x="25349" y="2410"/>
                </a:cubicBezTo>
                <a:lnTo>
                  <a:pt x="25349" y="2410"/>
                </a:lnTo>
                <a:cubicBezTo>
                  <a:pt x="25333" y="2420"/>
                  <a:pt x="25319" y="2424"/>
                  <a:pt x="25306" y="2424"/>
                </a:cubicBezTo>
                <a:cubicBezTo>
                  <a:pt x="25246" y="2424"/>
                  <a:pt x="25226" y="2316"/>
                  <a:pt x="25206" y="2207"/>
                </a:cubicBezTo>
                <a:lnTo>
                  <a:pt x="25123" y="2338"/>
                </a:lnTo>
                <a:cubicBezTo>
                  <a:pt x="25123" y="2338"/>
                  <a:pt x="25147" y="2279"/>
                  <a:pt x="25159" y="2255"/>
                </a:cubicBezTo>
                <a:cubicBezTo>
                  <a:pt x="25159" y="2242"/>
                  <a:pt x="25157" y="2236"/>
                  <a:pt x="25155" y="2236"/>
                </a:cubicBezTo>
                <a:cubicBezTo>
                  <a:pt x="25146" y="2236"/>
                  <a:pt x="25116" y="2347"/>
                  <a:pt x="25087" y="2386"/>
                </a:cubicBezTo>
                <a:cubicBezTo>
                  <a:pt x="25086" y="2386"/>
                  <a:pt x="25086" y="2387"/>
                  <a:pt x="25085" y="2387"/>
                </a:cubicBezTo>
                <a:cubicBezTo>
                  <a:pt x="25078" y="2387"/>
                  <a:pt x="25101" y="2300"/>
                  <a:pt x="25135" y="2267"/>
                </a:cubicBezTo>
                <a:lnTo>
                  <a:pt x="25135" y="2267"/>
                </a:lnTo>
                <a:cubicBezTo>
                  <a:pt x="25076" y="2326"/>
                  <a:pt x="25007" y="2389"/>
                  <a:pt x="24967" y="2389"/>
                </a:cubicBezTo>
                <a:cubicBezTo>
                  <a:pt x="24942" y="2389"/>
                  <a:pt x="24928" y="2366"/>
                  <a:pt x="24932" y="2302"/>
                </a:cubicBezTo>
                <a:lnTo>
                  <a:pt x="24956" y="2267"/>
                </a:lnTo>
                <a:cubicBezTo>
                  <a:pt x="24955" y="2260"/>
                  <a:pt x="24953" y="2257"/>
                  <a:pt x="24950" y="2257"/>
                </a:cubicBezTo>
                <a:cubicBezTo>
                  <a:pt x="24927" y="2257"/>
                  <a:pt x="24854" y="2437"/>
                  <a:pt x="24831" y="2437"/>
                </a:cubicBezTo>
                <a:cubicBezTo>
                  <a:pt x="24826" y="2437"/>
                  <a:pt x="24823" y="2426"/>
                  <a:pt x="24825" y="2398"/>
                </a:cubicBezTo>
                <a:lnTo>
                  <a:pt x="24849" y="2374"/>
                </a:lnTo>
                <a:cubicBezTo>
                  <a:pt x="24789" y="2290"/>
                  <a:pt x="24670" y="2398"/>
                  <a:pt x="24694" y="2160"/>
                </a:cubicBezTo>
                <a:lnTo>
                  <a:pt x="24694" y="2160"/>
                </a:lnTo>
                <a:cubicBezTo>
                  <a:pt x="24671" y="2216"/>
                  <a:pt x="24657" y="2231"/>
                  <a:pt x="24647" y="2231"/>
                </a:cubicBezTo>
                <a:cubicBezTo>
                  <a:pt x="24634" y="2231"/>
                  <a:pt x="24627" y="2204"/>
                  <a:pt x="24615" y="2204"/>
                </a:cubicBezTo>
                <a:cubicBezTo>
                  <a:pt x="24603" y="2204"/>
                  <a:pt x="24586" y="2231"/>
                  <a:pt x="24551" y="2338"/>
                </a:cubicBezTo>
                <a:cubicBezTo>
                  <a:pt x="24563" y="2171"/>
                  <a:pt x="24587" y="2124"/>
                  <a:pt x="24563" y="2005"/>
                </a:cubicBezTo>
                <a:cubicBezTo>
                  <a:pt x="24563" y="2004"/>
                  <a:pt x="24562" y="2004"/>
                  <a:pt x="24562" y="2004"/>
                </a:cubicBezTo>
                <a:cubicBezTo>
                  <a:pt x="24547" y="2004"/>
                  <a:pt x="24479" y="2184"/>
                  <a:pt x="24456" y="2207"/>
                </a:cubicBezTo>
                <a:lnTo>
                  <a:pt x="24492" y="2052"/>
                </a:lnTo>
                <a:lnTo>
                  <a:pt x="24420" y="2207"/>
                </a:lnTo>
                <a:lnTo>
                  <a:pt x="24468" y="2017"/>
                </a:lnTo>
                <a:lnTo>
                  <a:pt x="24432" y="2052"/>
                </a:lnTo>
                <a:cubicBezTo>
                  <a:pt x="24444" y="2064"/>
                  <a:pt x="24432" y="2124"/>
                  <a:pt x="24420" y="2171"/>
                </a:cubicBezTo>
                <a:cubicBezTo>
                  <a:pt x="24412" y="2180"/>
                  <a:pt x="24405" y="2183"/>
                  <a:pt x="24400" y="2183"/>
                </a:cubicBezTo>
                <a:cubicBezTo>
                  <a:pt x="24367" y="2183"/>
                  <a:pt x="24386" y="2041"/>
                  <a:pt x="24397" y="1969"/>
                </a:cubicBezTo>
                <a:lnTo>
                  <a:pt x="24397" y="1969"/>
                </a:lnTo>
                <a:lnTo>
                  <a:pt x="24301" y="2076"/>
                </a:lnTo>
                <a:cubicBezTo>
                  <a:pt x="24313" y="2017"/>
                  <a:pt x="24337" y="2005"/>
                  <a:pt x="24349" y="1957"/>
                </a:cubicBezTo>
                <a:lnTo>
                  <a:pt x="24349" y="1957"/>
                </a:lnTo>
                <a:cubicBezTo>
                  <a:pt x="24334" y="1990"/>
                  <a:pt x="24327" y="2002"/>
                  <a:pt x="24326" y="2002"/>
                </a:cubicBezTo>
                <a:cubicBezTo>
                  <a:pt x="24321" y="2002"/>
                  <a:pt x="24356" y="1900"/>
                  <a:pt x="24348" y="1900"/>
                </a:cubicBezTo>
                <a:lnTo>
                  <a:pt x="24348" y="1900"/>
                </a:lnTo>
                <a:cubicBezTo>
                  <a:pt x="24345" y="1900"/>
                  <a:pt x="24338" y="1909"/>
                  <a:pt x="24325" y="1933"/>
                </a:cubicBezTo>
                <a:cubicBezTo>
                  <a:pt x="24313" y="1969"/>
                  <a:pt x="24289" y="2029"/>
                  <a:pt x="24277" y="2052"/>
                </a:cubicBezTo>
                <a:cubicBezTo>
                  <a:pt x="24285" y="1989"/>
                  <a:pt x="24272" y="1962"/>
                  <a:pt x="24252" y="1962"/>
                </a:cubicBezTo>
                <a:cubicBezTo>
                  <a:pt x="24242" y="1962"/>
                  <a:pt x="24230" y="1969"/>
                  <a:pt x="24218" y="1981"/>
                </a:cubicBezTo>
                <a:lnTo>
                  <a:pt x="24254" y="1874"/>
                </a:lnTo>
                <a:cubicBezTo>
                  <a:pt x="24241" y="1861"/>
                  <a:pt x="24227" y="1857"/>
                  <a:pt x="24212" y="1857"/>
                </a:cubicBezTo>
                <a:cubicBezTo>
                  <a:pt x="24178" y="1857"/>
                  <a:pt x="24139" y="1879"/>
                  <a:pt x="24103" y="1879"/>
                </a:cubicBezTo>
                <a:cubicBezTo>
                  <a:pt x="24093" y="1879"/>
                  <a:pt x="24084" y="1877"/>
                  <a:pt x="24075" y="1874"/>
                </a:cubicBezTo>
                <a:lnTo>
                  <a:pt x="24075" y="1874"/>
                </a:lnTo>
                <a:cubicBezTo>
                  <a:pt x="24087" y="1933"/>
                  <a:pt x="24027" y="2124"/>
                  <a:pt x="24016" y="2136"/>
                </a:cubicBezTo>
                <a:lnTo>
                  <a:pt x="24051" y="1969"/>
                </a:lnTo>
                <a:lnTo>
                  <a:pt x="24051" y="1969"/>
                </a:lnTo>
                <a:cubicBezTo>
                  <a:pt x="24016" y="2064"/>
                  <a:pt x="24051" y="2029"/>
                  <a:pt x="23992" y="2148"/>
                </a:cubicBezTo>
                <a:cubicBezTo>
                  <a:pt x="23980" y="2124"/>
                  <a:pt x="24027" y="1957"/>
                  <a:pt x="24051" y="1909"/>
                </a:cubicBezTo>
                <a:lnTo>
                  <a:pt x="24051" y="1909"/>
                </a:lnTo>
                <a:lnTo>
                  <a:pt x="24016" y="1957"/>
                </a:lnTo>
                <a:cubicBezTo>
                  <a:pt x="24027" y="1909"/>
                  <a:pt x="24039" y="1886"/>
                  <a:pt x="24051" y="1826"/>
                </a:cubicBezTo>
                <a:lnTo>
                  <a:pt x="24051" y="1826"/>
                </a:lnTo>
                <a:cubicBezTo>
                  <a:pt x="24046" y="1841"/>
                  <a:pt x="24042" y="1847"/>
                  <a:pt x="24039" y="1847"/>
                </a:cubicBezTo>
                <a:cubicBezTo>
                  <a:pt x="24029" y="1847"/>
                  <a:pt x="24034" y="1764"/>
                  <a:pt x="24022" y="1764"/>
                </a:cubicBezTo>
                <a:cubicBezTo>
                  <a:pt x="24016" y="1764"/>
                  <a:pt x="24007" y="1780"/>
                  <a:pt x="23992" y="1826"/>
                </a:cubicBezTo>
                <a:lnTo>
                  <a:pt x="24004" y="1767"/>
                </a:lnTo>
                <a:cubicBezTo>
                  <a:pt x="23998" y="1766"/>
                  <a:pt x="23993" y="1765"/>
                  <a:pt x="23988" y="1765"/>
                </a:cubicBezTo>
                <a:cubicBezTo>
                  <a:pt x="23943" y="1765"/>
                  <a:pt x="23911" y="1804"/>
                  <a:pt x="23874" y="1804"/>
                </a:cubicBezTo>
                <a:cubicBezTo>
                  <a:pt x="23869" y="1804"/>
                  <a:pt x="23865" y="1803"/>
                  <a:pt x="23861" y="1802"/>
                </a:cubicBezTo>
                <a:cubicBezTo>
                  <a:pt x="23825" y="1945"/>
                  <a:pt x="23813" y="1909"/>
                  <a:pt x="23777" y="2029"/>
                </a:cubicBezTo>
                <a:cubicBezTo>
                  <a:pt x="23755" y="1972"/>
                  <a:pt x="23743" y="1861"/>
                  <a:pt x="23711" y="1861"/>
                </a:cubicBezTo>
                <a:cubicBezTo>
                  <a:pt x="23709" y="1861"/>
                  <a:pt x="23708" y="1861"/>
                  <a:pt x="23706" y="1862"/>
                </a:cubicBezTo>
                <a:cubicBezTo>
                  <a:pt x="23658" y="1921"/>
                  <a:pt x="23670" y="1981"/>
                  <a:pt x="23635" y="2064"/>
                </a:cubicBezTo>
                <a:cubicBezTo>
                  <a:pt x="23658" y="1933"/>
                  <a:pt x="23623" y="1933"/>
                  <a:pt x="23658" y="1838"/>
                </a:cubicBezTo>
                <a:lnTo>
                  <a:pt x="23658" y="1838"/>
                </a:lnTo>
                <a:cubicBezTo>
                  <a:pt x="23611" y="1850"/>
                  <a:pt x="23599" y="1850"/>
                  <a:pt x="23515" y="1945"/>
                </a:cubicBezTo>
                <a:cubicBezTo>
                  <a:pt x="23504" y="2005"/>
                  <a:pt x="23515" y="2029"/>
                  <a:pt x="23492" y="2076"/>
                </a:cubicBezTo>
                <a:cubicBezTo>
                  <a:pt x="23491" y="2077"/>
                  <a:pt x="23490" y="2077"/>
                  <a:pt x="23489" y="2077"/>
                </a:cubicBezTo>
                <a:cubicBezTo>
                  <a:pt x="23480" y="2077"/>
                  <a:pt x="23482" y="2011"/>
                  <a:pt x="23504" y="1945"/>
                </a:cubicBezTo>
                <a:lnTo>
                  <a:pt x="23504" y="1933"/>
                </a:lnTo>
                <a:cubicBezTo>
                  <a:pt x="23489" y="1958"/>
                  <a:pt x="23477" y="1968"/>
                  <a:pt x="23466" y="1968"/>
                </a:cubicBezTo>
                <a:cubicBezTo>
                  <a:pt x="23415" y="1968"/>
                  <a:pt x="23407" y="1722"/>
                  <a:pt x="23362" y="1722"/>
                </a:cubicBezTo>
                <a:cubicBezTo>
                  <a:pt x="23349" y="1722"/>
                  <a:pt x="23333" y="1741"/>
                  <a:pt x="23313" y="1790"/>
                </a:cubicBezTo>
                <a:lnTo>
                  <a:pt x="23325" y="1779"/>
                </a:lnTo>
                <a:lnTo>
                  <a:pt x="23325" y="1779"/>
                </a:lnTo>
                <a:lnTo>
                  <a:pt x="23242" y="1909"/>
                </a:lnTo>
                <a:cubicBezTo>
                  <a:pt x="23218" y="1886"/>
                  <a:pt x="23265" y="1814"/>
                  <a:pt x="23265" y="1731"/>
                </a:cubicBezTo>
                <a:lnTo>
                  <a:pt x="23265" y="1731"/>
                </a:lnTo>
                <a:cubicBezTo>
                  <a:pt x="23235" y="1795"/>
                  <a:pt x="23215" y="1814"/>
                  <a:pt x="23199" y="1814"/>
                </a:cubicBezTo>
                <a:cubicBezTo>
                  <a:pt x="23175" y="1814"/>
                  <a:pt x="23160" y="1774"/>
                  <a:pt x="23139" y="1774"/>
                </a:cubicBezTo>
                <a:cubicBezTo>
                  <a:pt x="23128" y="1774"/>
                  <a:pt x="23115" y="1784"/>
                  <a:pt x="23099" y="1814"/>
                </a:cubicBezTo>
                <a:cubicBezTo>
                  <a:pt x="23108" y="1663"/>
                  <a:pt x="23089" y="1628"/>
                  <a:pt x="23061" y="1628"/>
                </a:cubicBezTo>
                <a:cubicBezTo>
                  <a:pt x="23038" y="1628"/>
                  <a:pt x="23008" y="1654"/>
                  <a:pt x="22984" y="1654"/>
                </a:cubicBezTo>
                <a:cubicBezTo>
                  <a:pt x="22963" y="1654"/>
                  <a:pt x="22947" y="1635"/>
                  <a:pt x="22944" y="1564"/>
                </a:cubicBezTo>
                <a:lnTo>
                  <a:pt x="22932" y="1659"/>
                </a:lnTo>
                <a:cubicBezTo>
                  <a:pt x="22927" y="1678"/>
                  <a:pt x="22924" y="1685"/>
                  <a:pt x="22922" y="1685"/>
                </a:cubicBezTo>
                <a:cubicBezTo>
                  <a:pt x="22917" y="1685"/>
                  <a:pt x="22929" y="1595"/>
                  <a:pt x="22920" y="1576"/>
                </a:cubicBezTo>
                <a:lnTo>
                  <a:pt x="22920" y="1576"/>
                </a:lnTo>
                <a:cubicBezTo>
                  <a:pt x="22908" y="1648"/>
                  <a:pt x="22920" y="1659"/>
                  <a:pt x="22908" y="1707"/>
                </a:cubicBezTo>
                <a:cubicBezTo>
                  <a:pt x="22889" y="1721"/>
                  <a:pt x="22870" y="1728"/>
                  <a:pt x="22852" y="1728"/>
                </a:cubicBezTo>
                <a:cubicBezTo>
                  <a:pt x="22752" y="1728"/>
                  <a:pt x="22678" y="1526"/>
                  <a:pt x="22587" y="1445"/>
                </a:cubicBezTo>
                <a:cubicBezTo>
                  <a:pt x="22585" y="1444"/>
                  <a:pt x="22584" y="1443"/>
                  <a:pt x="22582" y="1443"/>
                </a:cubicBezTo>
                <a:cubicBezTo>
                  <a:pt x="22545" y="1443"/>
                  <a:pt x="22508" y="1753"/>
                  <a:pt x="22483" y="1753"/>
                </a:cubicBezTo>
                <a:cubicBezTo>
                  <a:pt x="22477" y="1753"/>
                  <a:pt x="22472" y="1736"/>
                  <a:pt x="22468" y="1695"/>
                </a:cubicBezTo>
                <a:lnTo>
                  <a:pt x="22503" y="1517"/>
                </a:lnTo>
                <a:lnTo>
                  <a:pt x="22503" y="1517"/>
                </a:lnTo>
                <a:cubicBezTo>
                  <a:pt x="22465" y="1590"/>
                  <a:pt x="22431" y="1607"/>
                  <a:pt x="22399" y="1607"/>
                </a:cubicBezTo>
                <a:cubicBezTo>
                  <a:pt x="22370" y="1607"/>
                  <a:pt x="22343" y="1593"/>
                  <a:pt x="22315" y="1593"/>
                </a:cubicBezTo>
                <a:cubicBezTo>
                  <a:pt x="22288" y="1593"/>
                  <a:pt x="22260" y="1607"/>
                  <a:pt x="22230" y="1659"/>
                </a:cubicBezTo>
                <a:cubicBezTo>
                  <a:pt x="22230" y="1627"/>
                  <a:pt x="22239" y="1575"/>
                  <a:pt x="22250" y="1575"/>
                </a:cubicBezTo>
                <a:cubicBezTo>
                  <a:pt x="22251" y="1575"/>
                  <a:pt x="22252" y="1575"/>
                  <a:pt x="22253" y="1576"/>
                </a:cubicBezTo>
                <a:cubicBezTo>
                  <a:pt x="22249" y="1533"/>
                  <a:pt x="22240" y="1516"/>
                  <a:pt x="22230" y="1516"/>
                </a:cubicBezTo>
                <a:cubicBezTo>
                  <a:pt x="22207" y="1516"/>
                  <a:pt x="22178" y="1588"/>
                  <a:pt x="22170" y="1659"/>
                </a:cubicBezTo>
                <a:cubicBezTo>
                  <a:pt x="22158" y="1648"/>
                  <a:pt x="22182" y="1564"/>
                  <a:pt x="22170" y="1517"/>
                </a:cubicBezTo>
                <a:cubicBezTo>
                  <a:pt x="22170" y="1504"/>
                  <a:pt x="22169" y="1498"/>
                  <a:pt x="22166" y="1498"/>
                </a:cubicBezTo>
                <a:cubicBezTo>
                  <a:pt x="22157" y="1498"/>
                  <a:pt x="22132" y="1581"/>
                  <a:pt x="22124" y="1581"/>
                </a:cubicBezTo>
                <a:cubicBezTo>
                  <a:pt x="22121" y="1581"/>
                  <a:pt x="22120" y="1570"/>
                  <a:pt x="22122" y="1540"/>
                </a:cubicBezTo>
                <a:cubicBezTo>
                  <a:pt x="22122" y="1533"/>
                  <a:pt x="22122" y="1519"/>
                  <a:pt x="22126" y="1508"/>
                </a:cubicBezTo>
                <a:lnTo>
                  <a:pt x="22126" y="1508"/>
                </a:lnTo>
                <a:cubicBezTo>
                  <a:pt x="22103" y="1536"/>
                  <a:pt x="22075" y="1486"/>
                  <a:pt x="22075" y="1624"/>
                </a:cubicBezTo>
                <a:cubicBezTo>
                  <a:pt x="22069" y="1607"/>
                  <a:pt x="22062" y="1601"/>
                  <a:pt x="22055" y="1601"/>
                </a:cubicBezTo>
                <a:cubicBezTo>
                  <a:pt x="22040" y="1601"/>
                  <a:pt x="22023" y="1624"/>
                  <a:pt x="22009" y="1624"/>
                </a:cubicBezTo>
                <a:cubicBezTo>
                  <a:pt x="22001" y="1624"/>
                  <a:pt x="21995" y="1616"/>
                  <a:pt x="21991" y="1588"/>
                </a:cubicBezTo>
                <a:cubicBezTo>
                  <a:pt x="21981" y="1636"/>
                  <a:pt x="21973" y="1650"/>
                  <a:pt x="21966" y="1650"/>
                </a:cubicBezTo>
                <a:cubicBezTo>
                  <a:pt x="21957" y="1650"/>
                  <a:pt x="21950" y="1630"/>
                  <a:pt x="21943" y="1630"/>
                </a:cubicBezTo>
                <a:cubicBezTo>
                  <a:pt x="21936" y="1630"/>
                  <a:pt x="21929" y="1650"/>
                  <a:pt x="21920" y="1731"/>
                </a:cubicBezTo>
                <a:cubicBezTo>
                  <a:pt x="21933" y="1610"/>
                  <a:pt x="21922" y="1564"/>
                  <a:pt x="21903" y="1564"/>
                </a:cubicBezTo>
                <a:cubicBezTo>
                  <a:pt x="21887" y="1564"/>
                  <a:pt x="21865" y="1598"/>
                  <a:pt x="21849" y="1648"/>
                </a:cubicBezTo>
                <a:cubicBezTo>
                  <a:pt x="21861" y="1576"/>
                  <a:pt x="21837" y="1576"/>
                  <a:pt x="21849" y="1469"/>
                </a:cubicBezTo>
                <a:lnTo>
                  <a:pt x="21849" y="1469"/>
                </a:lnTo>
                <a:cubicBezTo>
                  <a:pt x="21837" y="1469"/>
                  <a:pt x="21801" y="1517"/>
                  <a:pt x="21801" y="1636"/>
                </a:cubicBezTo>
                <a:cubicBezTo>
                  <a:pt x="21795" y="1567"/>
                  <a:pt x="21786" y="1545"/>
                  <a:pt x="21776" y="1545"/>
                </a:cubicBezTo>
                <a:cubicBezTo>
                  <a:pt x="21755" y="1545"/>
                  <a:pt x="21730" y="1633"/>
                  <a:pt x="21716" y="1633"/>
                </a:cubicBezTo>
                <a:cubicBezTo>
                  <a:pt x="21707" y="1633"/>
                  <a:pt x="21702" y="1599"/>
                  <a:pt x="21706" y="1493"/>
                </a:cubicBezTo>
                <a:lnTo>
                  <a:pt x="21706" y="1493"/>
                </a:lnTo>
                <a:cubicBezTo>
                  <a:pt x="21622" y="1624"/>
                  <a:pt x="21551" y="1707"/>
                  <a:pt x="21491" y="1755"/>
                </a:cubicBezTo>
                <a:cubicBezTo>
                  <a:pt x="21503" y="1517"/>
                  <a:pt x="21563" y="1731"/>
                  <a:pt x="21575" y="1481"/>
                </a:cubicBezTo>
                <a:lnTo>
                  <a:pt x="21575" y="1481"/>
                </a:lnTo>
                <a:cubicBezTo>
                  <a:pt x="21512" y="1564"/>
                  <a:pt x="21477" y="1730"/>
                  <a:pt x="21429" y="1730"/>
                </a:cubicBezTo>
                <a:cubicBezTo>
                  <a:pt x="21423" y="1730"/>
                  <a:pt x="21415" y="1726"/>
                  <a:pt x="21408" y="1719"/>
                </a:cubicBezTo>
                <a:cubicBezTo>
                  <a:pt x="21396" y="1683"/>
                  <a:pt x="21420" y="1612"/>
                  <a:pt x="21432" y="1576"/>
                </a:cubicBezTo>
                <a:lnTo>
                  <a:pt x="21432" y="1576"/>
                </a:lnTo>
                <a:cubicBezTo>
                  <a:pt x="21411" y="1610"/>
                  <a:pt x="21391" y="1617"/>
                  <a:pt x="21372" y="1617"/>
                </a:cubicBezTo>
                <a:cubicBezTo>
                  <a:pt x="21359" y="1617"/>
                  <a:pt x="21346" y="1614"/>
                  <a:pt x="21334" y="1614"/>
                </a:cubicBezTo>
                <a:cubicBezTo>
                  <a:pt x="21312" y="1614"/>
                  <a:pt x="21290" y="1623"/>
                  <a:pt x="21265" y="1671"/>
                </a:cubicBezTo>
                <a:cubicBezTo>
                  <a:pt x="21265" y="1648"/>
                  <a:pt x="21265" y="1624"/>
                  <a:pt x="21277" y="1612"/>
                </a:cubicBezTo>
                <a:lnTo>
                  <a:pt x="21277" y="1612"/>
                </a:lnTo>
                <a:cubicBezTo>
                  <a:pt x="21276" y="1613"/>
                  <a:pt x="21274" y="1614"/>
                  <a:pt x="21272" y="1614"/>
                </a:cubicBezTo>
                <a:cubicBezTo>
                  <a:pt x="21269" y="1614"/>
                  <a:pt x="21266" y="1611"/>
                  <a:pt x="21263" y="1611"/>
                </a:cubicBezTo>
                <a:cubicBezTo>
                  <a:pt x="21257" y="1611"/>
                  <a:pt x="21253" y="1622"/>
                  <a:pt x="21253" y="1683"/>
                </a:cubicBezTo>
                <a:lnTo>
                  <a:pt x="21265" y="1659"/>
                </a:lnTo>
                <a:lnTo>
                  <a:pt x="21265" y="1659"/>
                </a:lnTo>
                <a:cubicBezTo>
                  <a:pt x="21265" y="1796"/>
                  <a:pt x="21219" y="1942"/>
                  <a:pt x="21208" y="2031"/>
                </a:cubicBezTo>
                <a:lnTo>
                  <a:pt x="21208" y="2031"/>
                </a:lnTo>
                <a:cubicBezTo>
                  <a:pt x="21224" y="1777"/>
                  <a:pt x="21162" y="1957"/>
                  <a:pt x="21192" y="1613"/>
                </a:cubicBezTo>
                <a:lnTo>
                  <a:pt x="21192" y="1613"/>
                </a:lnTo>
                <a:cubicBezTo>
                  <a:pt x="21188" y="1640"/>
                  <a:pt x="21182" y="1679"/>
                  <a:pt x="21182" y="1731"/>
                </a:cubicBezTo>
                <a:cubicBezTo>
                  <a:pt x="21170" y="1719"/>
                  <a:pt x="21170" y="1671"/>
                  <a:pt x="21182" y="1588"/>
                </a:cubicBezTo>
                <a:lnTo>
                  <a:pt x="21182" y="1588"/>
                </a:lnTo>
                <a:cubicBezTo>
                  <a:pt x="21148" y="1645"/>
                  <a:pt x="21157" y="1756"/>
                  <a:pt x="21127" y="1756"/>
                </a:cubicBezTo>
                <a:cubicBezTo>
                  <a:pt x="21126" y="1756"/>
                  <a:pt x="21124" y="1755"/>
                  <a:pt x="21122" y="1755"/>
                </a:cubicBezTo>
                <a:cubicBezTo>
                  <a:pt x="21122" y="1707"/>
                  <a:pt x="21134" y="1683"/>
                  <a:pt x="21134" y="1624"/>
                </a:cubicBezTo>
                <a:lnTo>
                  <a:pt x="21134" y="1624"/>
                </a:lnTo>
                <a:cubicBezTo>
                  <a:pt x="21115" y="1711"/>
                  <a:pt x="21103" y="1791"/>
                  <a:pt x="21080" y="1791"/>
                </a:cubicBezTo>
                <a:cubicBezTo>
                  <a:pt x="21075" y="1791"/>
                  <a:pt x="21069" y="1787"/>
                  <a:pt x="21063" y="1779"/>
                </a:cubicBezTo>
                <a:cubicBezTo>
                  <a:pt x="21075" y="1755"/>
                  <a:pt x="21075" y="1707"/>
                  <a:pt x="21075" y="1707"/>
                </a:cubicBezTo>
                <a:lnTo>
                  <a:pt x="21075" y="1707"/>
                </a:lnTo>
                <a:cubicBezTo>
                  <a:pt x="21035" y="1727"/>
                  <a:pt x="21004" y="1900"/>
                  <a:pt x="20968" y="1900"/>
                </a:cubicBezTo>
                <a:cubicBezTo>
                  <a:pt x="20960" y="1900"/>
                  <a:pt x="20952" y="1893"/>
                  <a:pt x="20944" y="1874"/>
                </a:cubicBezTo>
                <a:cubicBezTo>
                  <a:pt x="20956" y="1659"/>
                  <a:pt x="20920" y="1802"/>
                  <a:pt x="20920" y="1612"/>
                </a:cubicBezTo>
                <a:lnTo>
                  <a:pt x="20896" y="1671"/>
                </a:lnTo>
                <a:lnTo>
                  <a:pt x="20908" y="1767"/>
                </a:lnTo>
                <a:cubicBezTo>
                  <a:pt x="20907" y="1766"/>
                  <a:pt x="20906" y="1766"/>
                  <a:pt x="20905" y="1766"/>
                </a:cubicBezTo>
                <a:cubicBezTo>
                  <a:pt x="20886" y="1766"/>
                  <a:pt x="20868" y="1853"/>
                  <a:pt x="20849" y="1853"/>
                </a:cubicBezTo>
                <a:cubicBezTo>
                  <a:pt x="20845" y="1853"/>
                  <a:pt x="20841" y="1848"/>
                  <a:pt x="20837" y="1838"/>
                </a:cubicBezTo>
                <a:lnTo>
                  <a:pt x="20860" y="1755"/>
                </a:lnTo>
                <a:lnTo>
                  <a:pt x="20860" y="1755"/>
                </a:lnTo>
                <a:lnTo>
                  <a:pt x="20813" y="1790"/>
                </a:lnTo>
                <a:lnTo>
                  <a:pt x="20837" y="1862"/>
                </a:lnTo>
                <a:cubicBezTo>
                  <a:pt x="20817" y="1952"/>
                  <a:pt x="20830" y="2066"/>
                  <a:pt x="20814" y="2066"/>
                </a:cubicBezTo>
                <a:cubicBezTo>
                  <a:pt x="20811" y="2066"/>
                  <a:pt x="20807" y="2062"/>
                  <a:pt x="20801" y="2052"/>
                </a:cubicBezTo>
                <a:cubicBezTo>
                  <a:pt x="20813" y="2040"/>
                  <a:pt x="20777" y="2052"/>
                  <a:pt x="20765" y="1933"/>
                </a:cubicBezTo>
                <a:cubicBezTo>
                  <a:pt x="20756" y="1987"/>
                  <a:pt x="20747" y="2034"/>
                  <a:pt x="20733" y="2034"/>
                </a:cubicBezTo>
                <a:cubicBezTo>
                  <a:pt x="20729" y="2034"/>
                  <a:pt x="20723" y="2029"/>
                  <a:pt x="20718" y="2017"/>
                </a:cubicBezTo>
                <a:cubicBezTo>
                  <a:pt x="20718" y="1957"/>
                  <a:pt x="20729" y="1802"/>
                  <a:pt x="20729" y="1755"/>
                </a:cubicBezTo>
                <a:lnTo>
                  <a:pt x="20729" y="1755"/>
                </a:lnTo>
                <a:cubicBezTo>
                  <a:pt x="20719" y="1907"/>
                  <a:pt x="20678" y="1820"/>
                  <a:pt x="20653" y="1942"/>
                </a:cubicBezTo>
                <a:lnTo>
                  <a:pt x="20653" y="1942"/>
                </a:lnTo>
                <a:cubicBezTo>
                  <a:pt x="20658" y="1893"/>
                  <a:pt x="20658" y="1833"/>
                  <a:pt x="20658" y="1814"/>
                </a:cubicBezTo>
                <a:lnTo>
                  <a:pt x="20658" y="1814"/>
                </a:lnTo>
                <a:lnTo>
                  <a:pt x="20646" y="1945"/>
                </a:lnTo>
                <a:cubicBezTo>
                  <a:pt x="20634" y="1909"/>
                  <a:pt x="20634" y="1886"/>
                  <a:pt x="20634" y="1802"/>
                </a:cubicBezTo>
                <a:cubicBezTo>
                  <a:pt x="20633" y="1801"/>
                  <a:pt x="20631" y="1801"/>
                  <a:pt x="20630" y="1801"/>
                </a:cubicBezTo>
                <a:cubicBezTo>
                  <a:pt x="20607" y="1801"/>
                  <a:pt x="20632" y="1970"/>
                  <a:pt x="20622" y="1970"/>
                </a:cubicBezTo>
                <a:cubicBezTo>
                  <a:pt x="20620" y="1970"/>
                  <a:pt x="20616" y="1963"/>
                  <a:pt x="20610" y="1945"/>
                </a:cubicBezTo>
                <a:cubicBezTo>
                  <a:pt x="20610" y="1933"/>
                  <a:pt x="20610" y="1909"/>
                  <a:pt x="20610" y="1898"/>
                </a:cubicBezTo>
                <a:cubicBezTo>
                  <a:pt x="20604" y="1887"/>
                  <a:pt x="20597" y="1883"/>
                  <a:pt x="20591" y="1883"/>
                </a:cubicBezTo>
                <a:cubicBezTo>
                  <a:pt x="20569" y="1883"/>
                  <a:pt x="20547" y="1930"/>
                  <a:pt x="20526" y="1930"/>
                </a:cubicBezTo>
                <a:cubicBezTo>
                  <a:pt x="20518" y="1930"/>
                  <a:pt x="20511" y="1924"/>
                  <a:pt x="20503" y="1909"/>
                </a:cubicBezTo>
                <a:cubicBezTo>
                  <a:pt x="20491" y="1719"/>
                  <a:pt x="20527" y="1862"/>
                  <a:pt x="20515" y="1695"/>
                </a:cubicBezTo>
                <a:lnTo>
                  <a:pt x="20515" y="1695"/>
                </a:lnTo>
                <a:cubicBezTo>
                  <a:pt x="20472" y="1727"/>
                  <a:pt x="20420" y="1893"/>
                  <a:pt x="20376" y="1893"/>
                </a:cubicBezTo>
                <a:cubicBezTo>
                  <a:pt x="20370" y="1893"/>
                  <a:pt x="20365" y="1891"/>
                  <a:pt x="20360" y="1886"/>
                </a:cubicBezTo>
                <a:lnTo>
                  <a:pt x="20360" y="1909"/>
                </a:lnTo>
                <a:cubicBezTo>
                  <a:pt x="20360" y="1980"/>
                  <a:pt x="20358" y="2005"/>
                  <a:pt x="20354" y="2005"/>
                </a:cubicBezTo>
                <a:cubicBezTo>
                  <a:pt x="20345" y="2005"/>
                  <a:pt x="20327" y="1871"/>
                  <a:pt x="20312" y="1871"/>
                </a:cubicBezTo>
                <a:cubicBezTo>
                  <a:pt x="20308" y="1871"/>
                  <a:pt x="20304" y="1879"/>
                  <a:pt x="20301" y="1898"/>
                </a:cubicBezTo>
                <a:cubicBezTo>
                  <a:pt x="20301" y="1887"/>
                  <a:pt x="20310" y="1773"/>
                  <a:pt x="20304" y="1773"/>
                </a:cubicBezTo>
                <a:lnTo>
                  <a:pt x="20304" y="1773"/>
                </a:lnTo>
                <a:cubicBezTo>
                  <a:pt x="20303" y="1773"/>
                  <a:pt x="20302" y="1775"/>
                  <a:pt x="20301" y="1779"/>
                </a:cubicBezTo>
                <a:cubicBezTo>
                  <a:pt x="20295" y="1771"/>
                  <a:pt x="20289" y="1768"/>
                  <a:pt x="20284" y="1768"/>
                </a:cubicBezTo>
                <a:cubicBezTo>
                  <a:pt x="20253" y="1768"/>
                  <a:pt x="20222" y="1863"/>
                  <a:pt x="20182" y="1933"/>
                </a:cubicBezTo>
                <a:lnTo>
                  <a:pt x="20182" y="1862"/>
                </a:lnTo>
                <a:cubicBezTo>
                  <a:pt x="20170" y="1802"/>
                  <a:pt x="20134" y="1826"/>
                  <a:pt x="20110" y="1802"/>
                </a:cubicBezTo>
                <a:cubicBezTo>
                  <a:pt x="20098" y="1874"/>
                  <a:pt x="20086" y="1862"/>
                  <a:pt x="20098" y="1957"/>
                </a:cubicBezTo>
                <a:cubicBezTo>
                  <a:pt x="20077" y="1851"/>
                  <a:pt x="20058" y="1816"/>
                  <a:pt x="20041" y="1816"/>
                </a:cubicBezTo>
                <a:cubicBezTo>
                  <a:pt x="20008" y="1816"/>
                  <a:pt x="19980" y="1951"/>
                  <a:pt x="19946" y="1951"/>
                </a:cubicBezTo>
                <a:cubicBezTo>
                  <a:pt x="19931" y="1951"/>
                  <a:pt x="19915" y="1925"/>
                  <a:pt x="19896" y="1850"/>
                </a:cubicBezTo>
                <a:cubicBezTo>
                  <a:pt x="19908" y="1850"/>
                  <a:pt x="19920" y="1790"/>
                  <a:pt x="19908" y="1779"/>
                </a:cubicBezTo>
                <a:lnTo>
                  <a:pt x="19908" y="1779"/>
                </a:lnTo>
                <a:lnTo>
                  <a:pt x="19860" y="1850"/>
                </a:lnTo>
                <a:cubicBezTo>
                  <a:pt x="19872" y="1969"/>
                  <a:pt x="19872" y="1921"/>
                  <a:pt x="19884" y="2017"/>
                </a:cubicBezTo>
                <a:cubicBezTo>
                  <a:pt x="19884" y="2088"/>
                  <a:pt x="19872" y="2148"/>
                  <a:pt x="19860" y="2148"/>
                </a:cubicBezTo>
                <a:cubicBezTo>
                  <a:pt x="19872" y="2064"/>
                  <a:pt x="19848" y="1957"/>
                  <a:pt x="19836" y="1886"/>
                </a:cubicBezTo>
                <a:cubicBezTo>
                  <a:pt x="19836" y="1921"/>
                  <a:pt x="19836" y="1969"/>
                  <a:pt x="19836" y="2005"/>
                </a:cubicBezTo>
                <a:cubicBezTo>
                  <a:pt x="19829" y="1962"/>
                  <a:pt x="19826" y="1946"/>
                  <a:pt x="19824" y="1946"/>
                </a:cubicBezTo>
                <a:lnTo>
                  <a:pt x="19824" y="1946"/>
                </a:lnTo>
                <a:cubicBezTo>
                  <a:pt x="19817" y="1946"/>
                  <a:pt x="19832" y="2128"/>
                  <a:pt x="19816" y="2128"/>
                </a:cubicBezTo>
                <a:cubicBezTo>
                  <a:pt x="19812" y="2128"/>
                  <a:pt x="19807" y="2120"/>
                  <a:pt x="19801" y="2100"/>
                </a:cubicBezTo>
                <a:lnTo>
                  <a:pt x="19801" y="2040"/>
                </a:lnTo>
                <a:cubicBezTo>
                  <a:pt x="19790" y="2072"/>
                  <a:pt x="19780" y="2140"/>
                  <a:pt x="19769" y="2140"/>
                </a:cubicBezTo>
                <a:cubicBezTo>
                  <a:pt x="19768" y="2140"/>
                  <a:pt x="19766" y="2139"/>
                  <a:pt x="19765" y="2136"/>
                </a:cubicBezTo>
                <a:cubicBezTo>
                  <a:pt x="19753" y="2005"/>
                  <a:pt x="19777" y="2076"/>
                  <a:pt x="19765" y="1957"/>
                </a:cubicBezTo>
                <a:lnTo>
                  <a:pt x="19765" y="1957"/>
                </a:lnTo>
                <a:cubicBezTo>
                  <a:pt x="19756" y="1967"/>
                  <a:pt x="19746" y="2126"/>
                  <a:pt x="19731" y="2126"/>
                </a:cubicBezTo>
                <a:cubicBezTo>
                  <a:pt x="19727" y="2126"/>
                  <a:pt x="19722" y="2115"/>
                  <a:pt x="19717" y="2088"/>
                </a:cubicBezTo>
                <a:cubicBezTo>
                  <a:pt x="19717" y="2052"/>
                  <a:pt x="19729" y="2040"/>
                  <a:pt x="19741" y="2005"/>
                </a:cubicBezTo>
                <a:cubicBezTo>
                  <a:pt x="19705" y="1838"/>
                  <a:pt x="19705" y="1886"/>
                  <a:pt x="19694" y="1862"/>
                </a:cubicBezTo>
                <a:lnTo>
                  <a:pt x="19658" y="1790"/>
                </a:lnTo>
                <a:lnTo>
                  <a:pt x="19670" y="1838"/>
                </a:lnTo>
                <a:cubicBezTo>
                  <a:pt x="19663" y="2035"/>
                  <a:pt x="19647" y="2042"/>
                  <a:pt x="19631" y="2042"/>
                </a:cubicBezTo>
                <a:cubicBezTo>
                  <a:pt x="19630" y="2042"/>
                  <a:pt x="19629" y="2042"/>
                  <a:pt x="19627" y="2042"/>
                </a:cubicBezTo>
                <a:cubicBezTo>
                  <a:pt x="19615" y="2042"/>
                  <a:pt x="19604" y="2047"/>
                  <a:pt x="19599" y="2141"/>
                </a:cubicBezTo>
                <a:lnTo>
                  <a:pt x="19599" y="2141"/>
                </a:lnTo>
                <a:cubicBezTo>
                  <a:pt x="19610" y="1923"/>
                  <a:pt x="19598" y="2015"/>
                  <a:pt x="19586" y="1862"/>
                </a:cubicBezTo>
                <a:cubicBezTo>
                  <a:pt x="19575" y="1814"/>
                  <a:pt x="19551" y="1767"/>
                  <a:pt x="19551" y="1719"/>
                </a:cubicBezTo>
                <a:cubicBezTo>
                  <a:pt x="19551" y="1752"/>
                  <a:pt x="19548" y="1762"/>
                  <a:pt x="19545" y="1762"/>
                </a:cubicBezTo>
                <a:cubicBezTo>
                  <a:pt x="19539" y="1762"/>
                  <a:pt x="19529" y="1734"/>
                  <a:pt x="19520" y="1734"/>
                </a:cubicBezTo>
                <a:cubicBezTo>
                  <a:pt x="19513" y="1734"/>
                  <a:pt x="19507" y="1752"/>
                  <a:pt x="19503" y="1814"/>
                </a:cubicBezTo>
                <a:cubicBezTo>
                  <a:pt x="19503" y="1767"/>
                  <a:pt x="19491" y="1802"/>
                  <a:pt x="19479" y="1683"/>
                </a:cubicBezTo>
                <a:lnTo>
                  <a:pt x="19479" y="1683"/>
                </a:lnTo>
                <a:cubicBezTo>
                  <a:pt x="19467" y="1719"/>
                  <a:pt x="19491" y="1767"/>
                  <a:pt x="19503" y="1826"/>
                </a:cubicBezTo>
                <a:cubicBezTo>
                  <a:pt x="19498" y="1863"/>
                  <a:pt x="19491" y="1876"/>
                  <a:pt x="19482" y="1876"/>
                </a:cubicBezTo>
                <a:cubicBezTo>
                  <a:pt x="19459" y="1876"/>
                  <a:pt x="19426" y="1786"/>
                  <a:pt x="19401" y="1786"/>
                </a:cubicBezTo>
                <a:cubicBezTo>
                  <a:pt x="19389" y="1786"/>
                  <a:pt x="19378" y="1808"/>
                  <a:pt x="19372" y="1874"/>
                </a:cubicBezTo>
                <a:cubicBezTo>
                  <a:pt x="19336" y="1969"/>
                  <a:pt x="19348" y="2148"/>
                  <a:pt x="19313" y="2231"/>
                </a:cubicBezTo>
                <a:cubicBezTo>
                  <a:pt x="19289" y="2148"/>
                  <a:pt x="19313" y="2052"/>
                  <a:pt x="19313" y="2052"/>
                </a:cubicBezTo>
                <a:cubicBezTo>
                  <a:pt x="19296" y="2014"/>
                  <a:pt x="19285" y="1998"/>
                  <a:pt x="19276" y="1998"/>
                </a:cubicBezTo>
                <a:cubicBezTo>
                  <a:pt x="19266" y="1998"/>
                  <a:pt x="19259" y="2020"/>
                  <a:pt x="19253" y="2052"/>
                </a:cubicBezTo>
                <a:cubicBezTo>
                  <a:pt x="19253" y="2005"/>
                  <a:pt x="19241" y="1969"/>
                  <a:pt x="19229" y="1909"/>
                </a:cubicBezTo>
                <a:lnTo>
                  <a:pt x="19229" y="1909"/>
                </a:lnTo>
                <a:cubicBezTo>
                  <a:pt x="19219" y="1919"/>
                  <a:pt x="19234" y="2045"/>
                  <a:pt x="19219" y="2045"/>
                </a:cubicBezTo>
                <a:cubicBezTo>
                  <a:pt x="19216" y="2045"/>
                  <a:pt x="19211" y="2040"/>
                  <a:pt x="19205" y="2029"/>
                </a:cubicBezTo>
                <a:cubicBezTo>
                  <a:pt x="19205" y="1969"/>
                  <a:pt x="19205" y="1874"/>
                  <a:pt x="19205" y="1826"/>
                </a:cubicBezTo>
                <a:cubicBezTo>
                  <a:pt x="19194" y="1874"/>
                  <a:pt x="19182" y="1969"/>
                  <a:pt x="19170" y="2017"/>
                </a:cubicBezTo>
                <a:cubicBezTo>
                  <a:pt x="19146" y="1921"/>
                  <a:pt x="19158" y="1874"/>
                  <a:pt x="19158" y="1814"/>
                </a:cubicBezTo>
                <a:lnTo>
                  <a:pt x="19158" y="1814"/>
                </a:lnTo>
                <a:cubicBezTo>
                  <a:pt x="19146" y="1862"/>
                  <a:pt x="19110" y="1909"/>
                  <a:pt x="19122" y="2052"/>
                </a:cubicBezTo>
                <a:lnTo>
                  <a:pt x="19138" y="2085"/>
                </a:lnTo>
                <a:lnTo>
                  <a:pt x="19138" y="2085"/>
                </a:lnTo>
                <a:cubicBezTo>
                  <a:pt x="19130" y="2051"/>
                  <a:pt x="19125" y="1973"/>
                  <a:pt x="19134" y="1945"/>
                </a:cubicBezTo>
                <a:cubicBezTo>
                  <a:pt x="19134" y="1919"/>
                  <a:pt x="19135" y="1908"/>
                  <a:pt x="19138" y="1908"/>
                </a:cubicBezTo>
                <a:cubicBezTo>
                  <a:pt x="19145" y="1908"/>
                  <a:pt x="19161" y="2005"/>
                  <a:pt x="19170" y="2040"/>
                </a:cubicBezTo>
                <a:lnTo>
                  <a:pt x="19158" y="2076"/>
                </a:lnTo>
                <a:cubicBezTo>
                  <a:pt x="19172" y="2166"/>
                  <a:pt x="19182" y="2197"/>
                  <a:pt x="19190" y="2197"/>
                </a:cubicBezTo>
                <a:cubicBezTo>
                  <a:pt x="19208" y="2197"/>
                  <a:pt x="19216" y="2040"/>
                  <a:pt x="19239" y="2040"/>
                </a:cubicBezTo>
                <a:cubicBezTo>
                  <a:pt x="19240" y="2040"/>
                  <a:pt x="19241" y="2040"/>
                  <a:pt x="19241" y="2040"/>
                </a:cubicBezTo>
                <a:lnTo>
                  <a:pt x="19253" y="2255"/>
                </a:lnTo>
                <a:lnTo>
                  <a:pt x="19265" y="2076"/>
                </a:lnTo>
                <a:cubicBezTo>
                  <a:pt x="19277" y="2136"/>
                  <a:pt x="19289" y="2255"/>
                  <a:pt x="19277" y="2290"/>
                </a:cubicBezTo>
                <a:cubicBezTo>
                  <a:pt x="19285" y="2312"/>
                  <a:pt x="19290" y="2320"/>
                  <a:pt x="19293" y="2320"/>
                </a:cubicBezTo>
                <a:cubicBezTo>
                  <a:pt x="19300" y="2320"/>
                  <a:pt x="19299" y="2284"/>
                  <a:pt x="19302" y="2284"/>
                </a:cubicBezTo>
                <a:cubicBezTo>
                  <a:pt x="19303" y="2284"/>
                  <a:pt x="19306" y="2294"/>
                  <a:pt x="19313" y="2326"/>
                </a:cubicBezTo>
                <a:cubicBezTo>
                  <a:pt x="19324" y="2338"/>
                  <a:pt x="19324" y="2350"/>
                  <a:pt x="19324" y="2362"/>
                </a:cubicBezTo>
                <a:lnTo>
                  <a:pt x="19336" y="2290"/>
                </a:lnTo>
                <a:cubicBezTo>
                  <a:pt x="19336" y="2333"/>
                  <a:pt x="19346" y="2425"/>
                  <a:pt x="19339" y="2425"/>
                </a:cubicBezTo>
                <a:cubicBezTo>
                  <a:pt x="19338" y="2425"/>
                  <a:pt x="19338" y="2424"/>
                  <a:pt x="19336" y="2421"/>
                </a:cubicBezTo>
                <a:lnTo>
                  <a:pt x="19336" y="2421"/>
                </a:lnTo>
                <a:cubicBezTo>
                  <a:pt x="19345" y="2442"/>
                  <a:pt x="19351" y="2450"/>
                  <a:pt x="19357" y="2450"/>
                </a:cubicBezTo>
                <a:cubicBezTo>
                  <a:pt x="19374" y="2450"/>
                  <a:pt x="19378" y="2357"/>
                  <a:pt x="19389" y="2357"/>
                </a:cubicBezTo>
                <a:cubicBezTo>
                  <a:pt x="19394" y="2357"/>
                  <a:pt x="19400" y="2371"/>
                  <a:pt x="19408" y="2410"/>
                </a:cubicBezTo>
                <a:lnTo>
                  <a:pt x="19408" y="2421"/>
                </a:lnTo>
                <a:cubicBezTo>
                  <a:pt x="19444" y="2350"/>
                  <a:pt x="19396" y="2267"/>
                  <a:pt x="19408" y="2076"/>
                </a:cubicBezTo>
                <a:lnTo>
                  <a:pt x="19408" y="2076"/>
                </a:lnTo>
                <a:lnTo>
                  <a:pt x="19467" y="2469"/>
                </a:lnTo>
                <a:lnTo>
                  <a:pt x="19455" y="2302"/>
                </a:lnTo>
                <a:lnTo>
                  <a:pt x="19455" y="2302"/>
                </a:lnTo>
                <a:cubicBezTo>
                  <a:pt x="19467" y="2314"/>
                  <a:pt x="19479" y="2326"/>
                  <a:pt x="19479" y="2386"/>
                </a:cubicBezTo>
                <a:cubicBezTo>
                  <a:pt x="19491" y="2279"/>
                  <a:pt x="19467" y="2314"/>
                  <a:pt x="19479" y="2219"/>
                </a:cubicBezTo>
                <a:lnTo>
                  <a:pt x="19479" y="2219"/>
                </a:lnTo>
                <a:cubicBezTo>
                  <a:pt x="19490" y="2264"/>
                  <a:pt x="19500" y="2273"/>
                  <a:pt x="19510" y="2273"/>
                </a:cubicBezTo>
                <a:cubicBezTo>
                  <a:pt x="19517" y="2273"/>
                  <a:pt x="19524" y="2267"/>
                  <a:pt x="19530" y="2267"/>
                </a:cubicBezTo>
                <a:cubicBezTo>
                  <a:pt x="19535" y="2267"/>
                  <a:pt x="19540" y="2271"/>
                  <a:pt x="19545" y="2287"/>
                </a:cubicBezTo>
                <a:lnTo>
                  <a:pt x="19545" y="2287"/>
                </a:lnTo>
                <a:cubicBezTo>
                  <a:pt x="19541" y="2271"/>
                  <a:pt x="19541" y="2255"/>
                  <a:pt x="19551" y="2219"/>
                </a:cubicBezTo>
                <a:lnTo>
                  <a:pt x="19551" y="2219"/>
                </a:lnTo>
                <a:cubicBezTo>
                  <a:pt x="19558" y="2306"/>
                  <a:pt x="19563" y="2333"/>
                  <a:pt x="19568" y="2333"/>
                </a:cubicBezTo>
                <a:cubicBezTo>
                  <a:pt x="19576" y="2333"/>
                  <a:pt x="19582" y="2263"/>
                  <a:pt x="19595" y="2263"/>
                </a:cubicBezTo>
                <a:cubicBezTo>
                  <a:pt x="19599" y="2263"/>
                  <a:pt x="19604" y="2270"/>
                  <a:pt x="19610" y="2290"/>
                </a:cubicBezTo>
                <a:cubicBezTo>
                  <a:pt x="19610" y="2433"/>
                  <a:pt x="19586" y="2362"/>
                  <a:pt x="19610" y="2481"/>
                </a:cubicBezTo>
                <a:cubicBezTo>
                  <a:pt x="19610" y="2411"/>
                  <a:pt x="19614" y="2387"/>
                  <a:pt x="19620" y="2387"/>
                </a:cubicBezTo>
                <a:cubicBezTo>
                  <a:pt x="19633" y="2387"/>
                  <a:pt x="19656" y="2498"/>
                  <a:pt x="19666" y="2498"/>
                </a:cubicBezTo>
                <a:cubicBezTo>
                  <a:pt x="19668" y="2498"/>
                  <a:pt x="19669" y="2497"/>
                  <a:pt x="19670" y="2493"/>
                </a:cubicBezTo>
                <a:cubicBezTo>
                  <a:pt x="19658" y="2302"/>
                  <a:pt x="19705" y="2410"/>
                  <a:pt x="19729" y="2338"/>
                </a:cubicBezTo>
                <a:cubicBezTo>
                  <a:pt x="19741" y="2410"/>
                  <a:pt x="19801" y="2445"/>
                  <a:pt x="19825" y="2505"/>
                </a:cubicBezTo>
                <a:lnTo>
                  <a:pt x="19825" y="2541"/>
                </a:lnTo>
                <a:cubicBezTo>
                  <a:pt x="19825" y="2350"/>
                  <a:pt x="19860" y="2386"/>
                  <a:pt x="19872" y="2338"/>
                </a:cubicBezTo>
                <a:cubicBezTo>
                  <a:pt x="19884" y="2457"/>
                  <a:pt x="19872" y="2505"/>
                  <a:pt x="19872" y="2552"/>
                </a:cubicBezTo>
                <a:lnTo>
                  <a:pt x="19884" y="2552"/>
                </a:lnTo>
                <a:cubicBezTo>
                  <a:pt x="19896" y="2493"/>
                  <a:pt x="19896" y="2457"/>
                  <a:pt x="19908" y="2433"/>
                </a:cubicBezTo>
                <a:lnTo>
                  <a:pt x="19908" y="2576"/>
                </a:lnTo>
                <a:cubicBezTo>
                  <a:pt x="19926" y="2576"/>
                  <a:pt x="19945" y="2475"/>
                  <a:pt x="19969" y="2475"/>
                </a:cubicBezTo>
                <a:cubicBezTo>
                  <a:pt x="19976" y="2475"/>
                  <a:pt x="19983" y="2484"/>
                  <a:pt x="19991" y="2505"/>
                </a:cubicBezTo>
                <a:cubicBezTo>
                  <a:pt x="19991" y="2374"/>
                  <a:pt x="19956" y="2136"/>
                  <a:pt x="19979" y="2040"/>
                </a:cubicBezTo>
                <a:lnTo>
                  <a:pt x="19979" y="2040"/>
                </a:lnTo>
                <a:cubicBezTo>
                  <a:pt x="19991" y="2112"/>
                  <a:pt x="19991" y="2243"/>
                  <a:pt x="19991" y="2267"/>
                </a:cubicBezTo>
                <a:cubicBezTo>
                  <a:pt x="19991" y="2258"/>
                  <a:pt x="19991" y="2230"/>
                  <a:pt x="19996" y="2230"/>
                </a:cubicBezTo>
                <a:cubicBezTo>
                  <a:pt x="19998" y="2230"/>
                  <a:pt x="20000" y="2233"/>
                  <a:pt x="20003" y="2243"/>
                </a:cubicBezTo>
                <a:lnTo>
                  <a:pt x="19991" y="2362"/>
                </a:lnTo>
                <a:cubicBezTo>
                  <a:pt x="19994" y="2368"/>
                  <a:pt x="19997" y="2371"/>
                  <a:pt x="19998" y="2371"/>
                </a:cubicBezTo>
                <a:cubicBezTo>
                  <a:pt x="20009" y="2371"/>
                  <a:pt x="19996" y="2266"/>
                  <a:pt x="20013" y="2266"/>
                </a:cubicBezTo>
                <a:cubicBezTo>
                  <a:pt x="20013" y="2266"/>
                  <a:pt x="20014" y="2266"/>
                  <a:pt x="20015" y="2267"/>
                </a:cubicBezTo>
                <a:cubicBezTo>
                  <a:pt x="20015" y="2374"/>
                  <a:pt x="20027" y="2338"/>
                  <a:pt x="20027" y="2421"/>
                </a:cubicBezTo>
                <a:cubicBezTo>
                  <a:pt x="20026" y="2423"/>
                  <a:pt x="20024" y="2423"/>
                  <a:pt x="20023" y="2423"/>
                </a:cubicBezTo>
                <a:cubicBezTo>
                  <a:pt x="20018" y="2423"/>
                  <a:pt x="20015" y="2408"/>
                  <a:pt x="20011" y="2408"/>
                </a:cubicBezTo>
                <a:cubicBezTo>
                  <a:pt x="20009" y="2408"/>
                  <a:pt x="20006" y="2411"/>
                  <a:pt x="20003" y="2421"/>
                </a:cubicBezTo>
                <a:cubicBezTo>
                  <a:pt x="20027" y="2445"/>
                  <a:pt x="20039" y="2505"/>
                  <a:pt x="20051" y="2576"/>
                </a:cubicBezTo>
                <a:cubicBezTo>
                  <a:pt x="20051" y="2517"/>
                  <a:pt x="20039" y="2445"/>
                  <a:pt x="20051" y="2421"/>
                </a:cubicBezTo>
                <a:cubicBezTo>
                  <a:pt x="20075" y="2421"/>
                  <a:pt x="20063" y="2552"/>
                  <a:pt x="20086" y="2600"/>
                </a:cubicBezTo>
                <a:cubicBezTo>
                  <a:pt x="20086" y="2529"/>
                  <a:pt x="20110" y="2600"/>
                  <a:pt x="20098" y="2445"/>
                </a:cubicBezTo>
                <a:lnTo>
                  <a:pt x="20098" y="2445"/>
                </a:lnTo>
                <a:cubicBezTo>
                  <a:pt x="20110" y="2457"/>
                  <a:pt x="20110" y="2529"/>
                  <a:pt x="20122" y="2564"/>
                </a:cubicBezTo>
                <a:cubicBezTo>
                  <a:pt x="20134" y="2493"/>
                  <a:pt x="20182" y="2541"/>
                  <a:pt x="20158" y="2386"/>
                </a:cubicBezTo>
                <a:lnTo>
                  <a:pt x="20158" y="2374"/>
                </a:lnTo>
                <a:cubicBezTo>
                  <a:pt x="20158" y="2362"/>
                  <a:pt x="20158" y="2362"/>
                  <a:pt x="20158" y="2362"/>
                </a:cubicBezTo>
                <a:cubicBezTo>
                  <a:pt x="20170" y="2323"/>
                  <a:pt x="20182" y="2309"/>
                  <a:pt x="20194" y="2309"/>
                </a:cubicBezTo>
                <a:cubicBezTo>
                  <a:pt x="20224" y="2309"/>
                  <a:pt x="20254" y="2396"/>
                  <a:pt x="20284" y="2396"/>
                </a:cubicBezTo>
                <a:cubicBezTo>
                  <a:pt x="20290" y="2396"/>
                  <a:pt x="20295" y="2393"/>
                  <a:pt x="20301" y="2386"/>
                </a:cubicBezTo>
                <a:lnTo>
                  <a:pt x="20301" y="2433"/>
                </a:lnTo>
                <a:cubicBezTo>
                  <a:pt x="20325" y="2374"/>
                  <a:pt x="20360" y="2398"/>
                  <a:pt x="20384" y="2290"/>
                </a:cubicBezTo>
                <a:cubicBezTo>
                  <a:pt x="20384" y="2290"/>
                  <a:pt x="20396" y="2386"/>
                  <a:pt x="20396" y="2445"/>
                </a:cubicBezTo>
                <a:cubicBezTo>
                  <a:pt x="20410" y="2417"/>
                  <a:pt x="20416" y="2388"/>
                  <a:pt x="20424" y="2388"/>
                </a:cubicBezTo>
                <a:cubicBezTo>
                  <a:pt x="20429" y="2388"/>
                  <a:pt x="20434" y="2400"/>
                  <a:pt x="20444" y="2433"/>
                </a:cubicBezTo>
                <a:cubicBezTo>
                  <a:pt x="20436" y="2487"/>
                  <a:pt x="20443" y="2501"/>
                  <a:pt x="20443" y="2501"/>
                </a:cubicBezTo>
                <a:cubicBezTo>
                  <a:pt x="20443" y="2501"/>
                  <a:pt x="20440" y="2497"/>
                  <a:pt x="20432" y="2493"/>
                </a:cubicBezTo>
                <a:lnTo>
                  <a:pt x="20432" y="2493"/>
                </a:lnTo>
                <a:cubicBezTo>
                  <a:pt x="20446" y="2521"/>
                  <a:pt x="20451" y="2561"/>
                  <a:pt x="20461" y="2561"/>
                </a:cubicBezTo>
                <a:cubicBezTo>
                  <a:pt x="20468" y="2561"/>
                  <a:pt x="20476" y="2540"/>
                  <a:pt x="20491" y="2481"/>
                </a:cubicBezTo>
                <a:lnTo>
                  <a:pt x="20491" y="2481"/>
                </a:lnTo>
                <a:cubicBezTo>
                  <a:pt x="20482" y="2580"/>
                  <a:pt x="20494" y="2625"/>
                  <a:pt x="20505" y="2625"/>
                </a:cubicBezTo>
                <a:cubicBezTo>
                  <a:pt x="20509" y="2625"/>
                  <a:pt x="20512" y="2621"/>
                  <a:pt x="20515" y="2612"/>
                </a:cubicBezTo>
                <a:lnTo>
                  <a:pt x="20503" y="2517"/>
                </a:lnTo>
                <a:cubicBezTo>
                  <a:pt x="20508" y="2507"/>
                  <a:pt x="20513" y="2503"/>
                  <a:pt x="20518" y="2503"/>
                </a:cubicBezTo>
                <a:cubicBezTo>
                  <a:pt x="20525" y="2503"/>
                  <a:pt x="20532" y="2510"/>
                  <a:pt x="20539" y="2517"/>
                </a:cubicBezTo>
                <a:lnTo>
                  <a:pt x="20539" y="2695"/>
                </a:lnTo>
                <a:cubicBezTo>
                  <a:pt x="20547" y="2731"/>
                  <a:pt x="20555" y="2745"/>
                  <a:pt x="20563" y="2745"/>
                </a:cubicBezTo>
                <a:cubicBezTo>
                  <a:pt x="20591" y="2745"/>
                  <a:pt x="20618" y="2570"/>
                  <a:pt x="20642" y="2570"/>
                </a:cubicBezTo>
                <a:cubicBezTo>
                  <a:pt x="20652" y="2570"/>
                  <a:pt x="20661" y="2599"/>
                  <a:pt x="20670" y="2683"/>
                </a:cubicBezTo>
                <a:cubicBezTo>
                  <a:pt x="20682" y="2564"/>
                  <a:pt x="20646" y="2600"/>
                  <a:pt x="20658" y="2457"/>
                </a:cubicBezTo>
                <a:lnTo>
                  <a:pt x="20658" y="2457"/>
                </a:lnTo>
                <a:cubicBezTo>
                  <a:pt x="20682" y="2481"/>
                  <a:pt x="20706" y="2731"/>
                  <a:pt x="20706" y="2731"/>
                </a:cubicBezTo>
                <a:cubicBezTo>
                  <a:pt x="20710" y="2743"/>
                  <a:pt x="20714" y="2748"/>
                  <a:pt x="20718" y="2748"/>
                </a:cubicBezTo>
                <a:cubicBezTo>
                  <a:pt x="20742" y="2748"/>
                  <a:pt x="20754" y="2534"/>
                  <a:pt x="20772" y="2534"/>
                </a:cubicBezTo>
                <a:cubicBezTo>
                  <a:pt x="20773" y="2534"/>
                  <a:pt x="20775" y="2536"/>
                  <a:pt x="20777" y="2541"/>
                </a:cubicBezTo>
                <a:cubicBezTo>
                  <a:pt x="20777" y="2481"/>
                  <a:pt x="20777" y="2314"/>
                  <a:pt x="20801" y="2255"/>
                </a:cubicBezTo>
                <a:cubicBezTo>
                  <a:pt x="20837" y="2279"/>
                  <a:pt x="20837" y="2517"/>
                  <a:pt x="20813" y="2576"/>
                </a:cubicBezTo>
                <a:cubicBezTo>
                  <a:pt x="20813" y="2576"/>
                  <a:pt x="20801" y="2552"/>
                  <a:pt x="20801" y="2541"/>
                </a:cubicBezTo>
                <a:cubicBezTo>
                  <a:pt x="20801" y="2552"/>
                  <a:pt x="20789" y="2588"/>
                  <a:pt x="20801" y="2648"/>
                </a:cubicBezTo>
                <a:lnTo>
                  <a:pt x="20801" y="2588"/>
                </a:lnTo>
                <a:cubicBezTo>
                  <a:pt x="20813" y="2648"/>
                  <a:pt x="20848" y="2648"/>
                  <a:pt x="20837" y="2755"/>
                </a:cubicBezTo>
                <a:cubicBezTo>
                  <a:pt x="20856" y="2707"/>
                  <a:pt x="20852" y="2667"/>
                  <a:pt x="20843" y="2635"/>
                </a:cubicBezTo>
                <a:lnTo>
                  <a:pt x="20843" y="2635"/>
                </a:lnTo>
                <a:cubicBezTo>
                  <a:pt x="20852" y="2657"/>
                  <a:pt x="20860" y="2661"/>
                  <a:pt x="20868" y="2661"/>
                </a:cubicBezTo>
                <a:cubicBezTo>
                  <a:pt x="20874" y="2661"/>
                  <a:pt x="20879" y="2660"/>
                  <a:pt x="20884" y="2660"/>
                </a:cubicBezTo>
                <a:cubicBezTo>
                  <a:pt x="20892" y="2660"/>
                  <a:pt x="20900" y="2664"/>
                  <a:pt x="20908" y="2683"/>
                </a:cubicBezTo>
                <a:cubicBezTo>
                  <a:pt x="20908" y="2648"/>
                  <a:pt x="20908" y="2576"/>
                  <a:pt x="20908" y="2576"/>
                </a:cubicBezTo>
                <a:cubicBezTo>
                  <a:pt x="20915" y="2587"/>
                  <a:pt x="20921" y="2592"/>
                  <a:pt x="20926" y="2592"/>
                </a:cubicBezTo>
                <a:cubicBezTo>
                  <a:pt x="20950" y="2592"/>
                  <a:pt x="20937" y="2453"/>
                  <a:pt x="20968" y="2433"/>
                </a:cubicBezTo>
                <a:lnTo>
                  <a:pt x="20968" y="2433"/>
                </a:lnTo>
                <a:cubicBezTo>
                  <a:pt x="20977" y="2507"/>
                  <a:pt x="20964" y="2603"/>
                  <a:pt x="20975" y="2603"/>
                </a:cubicBezTo>
                <a:cubicBezTo>
                  <a:pt x="20978" y="2603"/>
                  <a:pt x="20983" y="2595"/>
                  <a:pt x="20991" y="2576"/>
                </a:cubicBezTo>
                <a:lnTo>
                  <a:pt x="20991" y="2576"/>
                </a:lnTo>
                <a:cubicBezTo>
                  <a:pt x="21003" y="2648"/>
                  <a:pt x="20991" y="2743"/>
                  <a:pt x="20979" y="2791"/>
                </a:cubicBezTo>
                <a:cubicBezTo>
                  <a:pt x="20987" y="2764"/>
                  <a:pt x="20994" y="2753"/>
                  <a:pt x="21000" y="2753"/>
                </a:cubicBezTo>
                <a:cubicBezTo>
                  <a:pt x="21021" y="2753"/>
                  <a:pt x="21032" y="2879"/>
                  <a:pt x="21051" y="2898"/>
                </a:cubicBezTo>
                <a:lnTo>
                  <a:pt x="21051" y="2791"/>
                </a:lnTo>
                <a:cubicBezTo>
                  <a:pt x="21063" y="2814"/>
                  <a:pt x="21063" y="2814"/>
                  <a:pt x="21063" y="2874"/>
                </a:cubicBezTo>
                <a:cubicBezTo>
                  <a:pt x="21075" y="2791"/>
                  <a:pt x="21063" y="2660"/>
                  <a:pt x="21087" y="2552"/>
                </a:cubicBezTo>
                <a:cubicBezTo>
                  <a:pt x="21089" y="2565"/>
                  <a:pt x="21093" y="2569"/>
                  <a:pt x="21097" y="2569"/>
                </a:cubicBezTo>
                <a:cubicBezTo>
                  <a:pt x="21104" y="2569"/>
                  <a:pt x="21111" y="2559"/>
                  <a:pt x="21117" y="2559"/>
                </a:cubicBezTo>
                <a:cubicBezTo>
                  <a:pt x="21124" y="2559"/>
                  <a:pt x="21128" y="2575"/>
                  <a:pt x="21122" y="2648"/>
                </a:cubicBezTo>
                <a:cubicBezTo>
                  <a:pt x="21118" y="2641"/>
                  <a:pt x="21115" y="2638"/>
                  <a:pt x="21113" y="2638"/>
                </a:cubicBezTo>
                <a:cubicBezTo>
                  <a:pt x="21095" y="2638"/>
                  <a:pt x="21116" y="2804"/>
                  <a:pt x="21090" y="2835"/>
                </a:cubicBezTo>
                <a:lnTo>
                  <a:pt x="21090" y="2835"/>
                </a:lnTo>
                <a:cubicBezTo>
                  <a:pt x="21095" y="2831"/>
                  <a:pt x="21099" y="2829"/>
                  <a:pt x="21103" y="2829"/>
                </a:cubicBezTo>
                <a:cubicBezTo>
                  <a:pt x="21107" y="2829"/>
                  <a:pt x="21110" y="2832"/>
                  <a:pt x="21110" y="2838"/>
                </a:cubicBezTo>
                <a:cubicBezTo>
                  <a:pt x="21110" y="2862"/>
                  <a:pt x="21110" y="2874"/>
                  <a:pt x="21110" y="2886"/>
                </a:cubicBezTo>
                <a:cubicBezTo>
                  <a:pt x="21115" y="2915"/>
                  <a:pt x="21119" y="2927"/>
                  <a:pt x="21122" y="2927"/>
                </a:cubicBezTo>
                <a:cubicBezTo>
                  <a:pt x="21135" y="2927"/>
                  <a:pt x="21141" y="2707"/>
                  <a:pt x="21170" y="2707"/>
                </a:cubicBezTo>
                <a:lnTo>
                  <a:pt x="21170" y="2707"/>
                </a:lnTo>
                <a:cubicBezTo>
                  <a:pt x="21159" y="2791"/>
                  <a:pt x="21167" y="2866"/>
                  <a:pt x="21178" y="2866"/>
                </a:cubicBezTo>
                <a:cubicBezTo>
                  <a:pt x="21179" y="2866"/>
                  <a:pt x="21180" y="2865"/>
                  <a:pt x="21182" y="2862"/>
                </a:cubicBezTo>
                <a:cubicBezTo>
                  <a:pt x="21158" y="2862"/>
                  <a:pt x="21182" y="2707"/>
                  <a:pt x="21194" y="2636"/>
                </a:cubicBezTo>
                <a:cubicBezTo>
                  <a:pt x="21199" y="2652"/>
                  <a:pt x="21204" y="2659"/>
                  <a:pt x="21208" y="2659"/>
                </a:cubicBezTo>
                <a:cubicBezTo>
                  <a:pt x="21223" y="2659"/>
                  <a:pt x="21232" y="2588"/>
                  <a:pt x="21241" y="2588"/>
                </a:cubicBezTo>
                <a:lnTo>
                  <a:pt x="21229" y="2564"/>
                </a:lnTo>
                <a:cubicBezTo>
                  <a:pt x="21229" y="2469"/>
                  <a:pt x="21241" y="2481"/>
                  <a:pt x="21265" y="2445"/>
                </a:cubicBezTo>
                <a:lnTo>
                  <a:pt x="21265" y="2445"/>
                </a:lnTo>
                <a:cubicBezTo>
                  <a:pt x="21265" y="2469"/>
                  <a:pt x="21263" y="2484"/>
                  <a:pt x="21261" y="2494"/>
                </a:cubicBezTo>
                <a:lnTo>
                  <a:pt x="21261" y="2494"/>
                </a:lnTo>
                <a:cubicBezTo>
                  <a:pt x="21263" y="2489"/>
                  <a:pt x="21264" y="2487"/>
                  <a:pt x="21266" y="2487"/>
                </a:cubicBezTo>
                <a:cubicBezTo>
                  <a:pt x="21279" y="2487"/>
                  <a:pt x="21289" y="2622"/>
                  <a:pt x="21303" y="2622"/>
                </a:cubicBezTo>
                <a:cubicBezTo>
                  <a:pt x="21306" y="2622"/>
                  <a:pt x="21309" y="2615"/>
                  <a:pt x="21313" y="2600"/>
                </a:cubicBezTo>
                <a:cubicBezTo>
                  <a:pt x="21325" y="2660"/>
                  <a:pt x="21313" y="2767"/>
                  <a:pt x="21313" y="2814"/>
                </a:cubicBezTo>
                <a:cubicBezTo>
                  <a:pt x="21320" y="2791"/>
                  <a:pt x="21326" y="2781"/>
                  <a:pt x="21331" y="2781"/>
                </a:cubicBezTo>
                <a:cubicBezTo>
                  <a:pt x="21346" y="2781"/>
                  <a:pt x="21353" y="2872"/>
                  <a:pt x="21369" y="2872"/>
                </a:cubicBezTo>
                <a:cubicBezTo>
                  <a:pt x="21373" y="2872"/>
                  <a:pt x="21378" y="2866"/>
                  <a:pt x="21384" y="2850"/>
                </a:cubicBezTo>
                <a:cubicBezTo>
                  <a:pt x="21372" y="2719"/>
                  <a:pt x="21372" y="2755"/>
                  <a:pt x="21408" y="2636"/>
                </a:cubicBezTo>
                <a:lnTo>
                  <a:pt x="21408" y="2636"/>
                </a:lnTo>
                <a:lnTo>
                  <a:pt x="21349" y="2719"/>
                </a:lnTo>
                <a:lnTo>
                  <a:pt x="21396" y="2541"/>
                </a:lnTo>
                <a:cubicBezTo>
                  <a:pt x="21395" y="2540"/>
                  <a:pt x="21393" y="2539"/>
                  <a:pt x="21391" y="2539"/>
                </a:cubicBezTo>
                <a:cubicBezTo>
                  <a:pt x="21372" y="2539"/>
                  <a:pt x="21354" y="2592"/>
                  <a:pt x="21350" y="2592"/>
                </a:cubicBezTo>
                <a:cubicBezTo>
                  <a:pt x="21349" y="2592"/>
                  <a:pt x="21349" y="2591"/>
                  <a:pt x="21349" y="2588"/>
                </a:cubicBezTo>
                <a:cubicBezTo>
                  <a:pt x="21372" y="2493"/>
                  <a:pt x="21360" y="2517"/>
                  <a:pt x="21360" y="2421"/>
                </a:cubicBezTo>
                <a:lnTo>
                  <a:pt x="21360" y="2421"/>
                </a:lnTo>
                <a:cubicBezTo>
                  <a:pt x="21363" y="2466"/>
                  <a:pt x="21368" y="2482"/>
                  <a:pt x="21373" y="2482"/>
                </a:cubicBezTo>
                <a:cubicBezTo>
                  <a:pt x="21386" y="2482"/>
                  <a:pt x="21403" y="2403"/>
                  <a:pt x="21418" y="2403"/>
                </a:cubicBezTo>
                <a:cubicBezTo>
                  <a:pt x="21423" y="2403"/>
                  <a:pt x="21428" y="2412"/>
                  <a:pt x="21432" y="2433"/>
                </a:cubicBezTo>
                <a:lnTo>
                  <a:pt x="21408" y="2743"/>
                </a:lnTo>
                <a:cubicBezTo>
                  <a:pt x="21413" y="2771"/>
                  <a:pt x="21418" y="2782"/>
                  <a:pt x="21425" y="2782"/>
                </a:cubicBezTo>
                <a:cubicBezTo>
                  <a:pt x="21447" y="2782"/>
                  <a:pt x="21477" y="2656"/>
                  <a:pt x="21509" y="2656"/>
                </a:cubicBezTo>
                <a:cubicBezTo>
                  <a:pt x="21515" y="2656"/>
                  <a:pt x="21521" y="2661"/>
                  <a:pt x="21527" y="2671"/>
                </a:cubicBezTo>
                <a:lnTo>
                  <a:pt x="21515" y="2624"/>
                </a:lnTo>
                <a:cubicBezTo>
                  <a:pt x="21520" y="2569"/>
                  <a:pt x="21527" y="2556"/>
                  <a:pt x="21535" y="2556"/>
                </a:cubicBezTo>
                <a:cubicBezTo>
                  <a:pt x="21541" y="2556"/>
                  <a:pt x="21548" y="2566"/>
                  <a:pt x="21554" y="2566"/>
                </a:cubicBezTo>
                <a:cubicBezTo>
                  <a:pt x="21557" y="2566"/>
                  <a:pt x="21560" y="2562"/>
                  <a:pt x="21563" y="2552"/>
                </a:cubicBezTo>
                <a:lnTo>
                  <a:pt x="21563" y="2552"/>
                </a:lnTo>
                <a:cubicBezTo>
                  <a:pt x="21551" y="2660"/>
                  <a:pt x="21563" y="2695"/>
                  <a:pt x="21563" y="2755"/>
                </a:cubicBezTo>
                <a:cubicBezTo>
                  <a:pt x="21575" y="2683"/>
                  <a:pt x="21599" y="2767"/>
                  <a:pt x="21622" y="2564"/>
                </a:cubicBezTo>
                <a:lnTo>
                  <a:pt x="21634" y="2707"/>
                </a:lnTo>
                <a:cubicBezTo>
                  <a:pt x="21636" y="2710"/>
                  <a:pt x="21637" y="2712"/>
                  <a:pt x="21639" y="2712"/>
                </a:cubicBezTo>
                <a:cubicBezTo>
                  <a:pt x="21661" y="2712"/>
                  <a:pt x="21693" y="2443"/>
                  <a:pt x="21724" y="2443"/>
                </a:cubicBezTo>
                <a:cubicBezTo>
                  <a:pt x="21726" y="2443"/>
                  <a:pt x="21728" y="2443"/>
                  <a:pt x="21730" y="2445"/>
                </a:cubicBezTo>
                <a:cubicBezTo>
                  <a:pt x="21706" y="2564"/>
                  <a:pt x="21718" y="2636"/>
                  <a:pt x="21694" y="2707"/>
                </a:cubicBezTo>
                <a:cubicBezTo>
                  <a:pt x="21698" y="2712"/>
                  <a:pt x="21703" y="2716"/>
                  <a:pt x="21707" y="2716"/>
                </a:cubicBezTo>
                <a:cubicBezTo>
                  <a:pt x="21713" y="2716"/>
                  <a:pt x="21718" y="2704"/>
                  <a:pt x="21718" y="2660"/>
                </a:cubicBezTo>
                <a:cubicBezTo>
                  <a:pt x="21718" y="2671"/>
                  <a:pt x="21719" y="2675"/>
                  <a:pt x="21721" y="2675"/>
                </a:cubicBezTo>
                <a:cubicBezTo>
                  <a:pt x="21729" y="2675"/>
                  <a:pt x="21751" y="2598"/>
                  <a:pt x="21760" y="2598"/>
                </a:cubicBezTo>
                <a:cubicBezTo>
                  <a:pt x="21763" y="2598"/>
                  <a:pt x="21765" y="2605"/>
                  <a:pt x="21765" y="2624"/>
                </a:cubicBezTo>
                <a:cubicBezTo>
                  <a:pt x="21777" y="2579"/>
                  <a:pt x="21788" y="2480"/>
                  <a:pt x="21799" y="2480"/>
                </a:cubicBezTo>
                <a:cubicBezTo>
                  <a:pt x="21800" y="2480"/>
                  <a:pt x="21800" y="2480"/>
                  <a:pt x="21801" y="2481"/>
                </a:cubicBezTo>
                <a:cubicBezTo>
                  <a:pt x="21801" y="2505"/>
                  <a:pt x="21801" y="2529"/>
                  <a:pt x="21801" y="2529"/>
                </a:cubicBezTo>
                <a:cubicBezTo>
                  <a:pt x="21801" y="2481"/>
                  <a:pt x="21825" y="2469"/>
                  <a:pt x="21825" y="2350"/>
                </a:cubicBezTo>
                <a:cubicBezTo>
                  <a:pt x="21830" y="2478"/>
                  <a:pt x="21848" y="2502"/>
                  <a:pt x="21868" y="2502"/>
                </a:cubicBezTo>
                <a:cubicBezTo>
                  <a:pt x="21881" y="2502"/>
                  <a:pt x="21894" y="2493"/>
                  <a:pt x="21906" y="2493"/>
                </a:cubicBezTo>
                <a:cubicBezTo>
                  <a:pt x="21924" y="2493"/>
                  <a:pt x="21940" y="2513"/>
                  <a:pt x="21944" y="2612"/>
                </a:cubicBezTo>
                <a:cubicBezTo>
                  <a:pt x="21968" y="2588"/>
                  <a:pt x="22003" y="2552"/>
                  <a:pt x="22027" y="2552"/>
                </a:cubicBezTo>
                <a:cubicBezTo>
                  <a:pt x="22027" y="2567"/>
                  <a:pt x="22027" y="2582"/>
                  <a:pt x="22027" y="2588"/>
                </a:cubicBezTo>
                <a:cubicBezTo>
                  <a:pt x="22030" y="2599"/>
                  <a:pt x="22033" y="2604"/>
                  <a:pt x="22035" y="2604"/>
                </a:cubicBezTo>
                <a:cubicBezTo>
                  <a:pt x="22053" y="2604"/>
                  <a:pt x="22072" y="2390"/>
                  <a:pt x="22090" y="2390"/>
                </a:cubicBezTo>
                <a:cubicBezTo>
                  <a:pt x="22093" y="2390"/>
                  <a:pt x="22096" y="2396"/>
                  <a:pt x="22099" y="2410"/>
                </a:cubicBezTo>
                <a:cubicBezTo>
                  <a:pt x="22111" y="2576"/>
                  <a:pt x="22075" y="2493"/>
                  <a:pt x="22075" y="2564"/>
                </a:cubicBezTo>
                <a:cubicBezTo>
                  <a:pt x="22067" y="2676"/>
                  <a:pt x="22071" y="2708"/>
                  <a:pt x="22080" y="2708"/>
                </a:cubicBezTo>
                <a:cubicBezTo>
                  <a:pt x="22091" y="2708"/>
                  <a:pt x="22111" y="2656"/>
                  <a:pt x="22123" y="2656"/>
                </a:cubicBezTo>
                <a:cubicBezTo>
                  <a:pt x="22130" y="2656"/>
                  <a:pt x="22134" y="2672"/>
                  <a:pt x="22134" y="2719"/>
                </a:cubicBezTo>
                <a:lnTo>
                  <a:pt x="22122" y="2743"/>
                </a:lnTo>
                <a:cubicBezTo>
                  <a:pt x="22125" y="2763"/>
                  <a:pt x="22129" y="2771"/>
                  <a:pt x="22134" y="2771"/>
                </a:cubicBezTo>
                <a:cubicBezTo>
                  <a:pt x="22153" y="2771"/>
                  <a:pt x="22191" y="2644"/>
                  <a:pt x="22212" y="2644"/>
                </a:cubicBezTo>
                <a:cubicBezTo>
                  <a:pt x="22214" y="2644"/>
                  <a:pt x="22216" y="2645"/>
                  <a:pt x="22218" y="2648"/>
                </a:cubicBezTo>
                <a:cubicBezTo>
                  <a:pt x="22218" y="2648"/>
                  <a:pt x="22218" y="2671"/>
                  <a:pt x="22218" y="2695"/>
                </a:cubicBezTo>
                <a:cubicBezTo>
                  <a:pt x="22253" y="2517"/>
                  <a:pt x="22301" y="2469"/>
                  <a:pt x="22337" y="2421"/>
                </a:cubicBezTo>
                <a:lnTo>
                  <a:pt x="22337" y="2421"/>
                </a:lnTo>
                <a:cubicBezTo>
                  <a:pt x="22313" y="2552"/>
                  <a:pt x="22313" y="2493"/>
                  <a:pt x="22313" y="2636"/>
                </a:cubicBezTo>
                <a:cubicBezTo>
                  <a:pt x="22325" y="2612"/>
                  <a:pt x="22325" y="2410"/>
                  <a:pt x="22361" y="2386"/>
                </a:cubicBezTo>
                <a:cubicBezTo>
                  <a:pt x="22361" y="2457"/>
                  <a:pt x="22372" y="2517"/>
                  <a:pt x="22361" y="2660"/>
                </a:cubicBezTo>
                <a:lnTo>
                  <a:pt x="22337" y="2671"/>
                </a:lnTo>
                <a:cubicBezTo>
                  <a:pt x="22333" y="2730"/>
                  <a:pt x="22335" y="2749"/>
                  <a:pt x="22341" y="2749"/>
                </a:cubicBezTo>
                <a:cubicBezTo>
                  <a:pt x="22350" y="2749"/>
                  <a:pt x="22367" y="2691"/>
                  <a:pt x="22371" y="2691"/>
                </a:cubicBezTo>
                <a:cubicBezTo>
                  <a:pt x="22372" y="2691"/>
                  <a:pt x="22372" y="2692"/>
                  <a:pt x="22372" y="2695"/>
                </a:cubicBezTo>
                <a:lnTo>
                  <a:pt x="22361" y="2779"/>
                </a:lnTo>
                <a:cubicBezTo>
                  <a:pt x="22406" y="2756"/>
                  <a:pt x="22429" y="2574"/>
                  <a:pt x="22472" y="2574"/>
                </a:cubicBezTo>
                <a:cubicBezTo>
                  <a:pt x="22474" y="2574"/>
                  <a:pt x="22477" y="2575"/>
                  <a:pt x="22480" y="2576"/>
                </a:cubicBezTo>
                <a:lnTo>
                  <a:pt x="22480" y="2517"/>
                </a:lnTo>
                <a:cubicBezTo>
                  <a:pt x="22492" y="2465"/>
                  <a:pt x="22498" y="2447"/>
                  <a:pt x="22501" y="2447"/>
                </a:cubicBezTo>
                <a:lnTo>
                  <a:pt x="22501" y="2447"/>
                </a:lnTo>
                <a:cubicBezTo>
                  <a:pt x="22507" y="2447"/>
                  <a:pt x="22499" y="2525"/>
                  <a:pt x="22508" y="2525"/>
                </a:cubicBezTo>
                <a:cubicBezTo>
                  <a:pt x="22512" y="2525"/>
                  <a:pt x="22517" y="2513"/>
                  <a:pt x="22527" y="2481"/>
                </a:cubicBezTo>
                <a:lnTo>
                  <a:pt x="22527" y="2481"/>
                </a:lnTo>
                <a:lnTo>
                  <a:pt x="22503" y="2683"/>
                </a:lnTo>
                <a:cubicBezTo>
                  <a:pt x="22527" y="2636"/>
                  <a:pt x="22587" y="2493"/>
                  <a:pt x="22623" y="2469"/>
                </a:cubicBezTo>
                <a:lnTo>
                  <a:pt x="22623" y="2469"/>
                </a:lnTo>
                <a:cubicBezTo>
                  <a:pt x="22587" y="2612"/>
                  <a:pt x="22539" y="2683"/>
                  <a:pt x="22515" y="2779"/>
                </a:cubicBezTo>
                <a:cubicBezTo>
                  <a:pt x="22527" y="2779"/>
                  <a:pt x="22563" y="2767"/>
                  <a:pt x="22587" y="2671"/>
                </a:cubicBezTo>
                <a:lnTo>
                  <a:pt x="22587" y="2671"/>
                </a:lnTo>
                <a:cubicBezTo>
                  <a:pt x="22577" y="2681"/>
                  <a:pt x="22568" y="2714"/>
                  <a:pt x="22564" y="2714"/>
                </a:cubicBezTo>
                <a:cubicBezTo>
                  <a:pt x="22563" y="2714"/>
                  <a:pt x="22563" y="2712"/>
                  <a:pt x="22563" y="2707"/>
                </a:cubicBezTo>
                <a:cubicBezTo>
                  <a:pt x="22596" y="2552"/>
                  <a:pt x="22629" y="2480"/>
                  <a:pt x="22663" y="2480"/>
                </a:cubicBezTo>
                <a:cubicBezTo>
                  <a:pt x="22665" y="2480"/>
                  <a:pt x="22668" y="2480"/>
                  <a:pt x="22670" y="2481"/>
                </a:cubicBezTo>
                <a:cubicBezTo>
                  <a:pt x="22611" y="2874"/>
                  <a:pt x="22742" y="2588"/>
                  <a:pt x="22718" y="2898"/>
                </a:cubicBezTo>
                <a:cubicBezTo>
                  <a:pt x="22735" y="2863"/>
                  <a:pt x="22749" y="2850"/>
                  <a:pt x="22762" y="2850"/>
                </a:cubicBezTo>
                <a:cubicBezTo>
                  <a:pt x="22801" y="2850"/>
                  <a:pt x="22826" y="2970"/>
                  <a:pt x="22868" y="2970"/>
                </a:cubicBezTo>
                <a:cubicBezTo>
                  <a:pt x="22869" y="2970"/>
                  <a:pt x="22871" y="2969"/>
                  <a:pt x="22873" y="2969"/>
                </a:cubicBezTo>
                <a:cubicBezTo>
                  <a:pt x="22896" y="2648"/>
                  <a:pt x="22896" y="2957"/>
                  <a:pt x="22944" y="2648"/>
                </a:cubicBezTo>
                <a:cubicBezTo>
                  <a:pt x="22949" y="2638"/>
                  <a:pt x="22952" y="2634"/>
                  <a:pt x="22954" y="2634"/>
                </a:cubicBezTo>
                <a:cubicBezTo>
                  <a:pt x="22956" y="2634"/>
                  <a:pt x="22956" y="2641"/>
                  <a:pt x="22956" y="2648"/>
                </a:cubicBezTo>
                <a:lnTo>
                  <a:pt x="22968" y="2850"/>
                </a:lnTo>
                <a:cubicBezTo>
                  <a:pt x="22968" y="2945"/>
                  <a:pt x="22944" y="2910"/>
                  <a:pt x="22932" y="2981"/>
                </a:cubicBezTo>
                <a:cubicBezTo>
                  <a:pt x="22968" y="3017"/>
                  <a:pt x="22932" y="3124"/>
                  <a:pt x="22932" y="3207"/>
                </a:cubicBezTo>
                <a:cubicBezTo>
                  <a:pt x="22941" y="3128"/>
                  <a:pt x="22956" y="3082"/>
                  <a:pt x="22968" y="3082"/>
                </a:cubicBezTo>
                <a:cubicBezTo>
                  <a:pt x="22973" y="3082"/>
                  <a:pt x="22977" y="3088"/>
                  <a:pt x="22980" y="3100"/>
                </a:cubicBezTo>
                <a:lnTo>
                  <a:pt x="22980" y="2945"/>
                </a:lnTo>
                <a:cubicBezTo>
                  <a:pt x="22992" y="2920"/>
                  <a:pt x="23001" y="2910"/>
                  <a:pt x="23006" y="2910"/>
                </a:cubicBezTo>
                <a:cubicBezTo>
                  <a:pt x="23030" y="2910"/>
                  <a:pt x="23007" y="3086"/>
                  <a:pt x="23028" y="3086"/>
                </a:cubicBezTo>
                <a:cubicBezTo>
                  <a:pt x="23031" y="3086"/>
                  <a:pt x="23035" y="3083"/>
                  <a:pt x="23039" y="3076"/>
                </a:cubicBezTo>
                <a:cubicBezTo>
                  <a:pt x="23039" y="3076"/>
                  <a:pt x="23039" y="3088"/>
                  <a:pt x="23039" y="3088"/>
                </a:cubicBezTo>
                <a:lnTo>
                  <a:pt x="23015" y="3160"/>
                </a:lnTo>
                <a:cubicBezTo>
                  <a:pt x="23027" y="3136"/>
                  <a:pt x="23027" y="3136"/>
                  <a:pt x="23039" y="3136"/>
                </a:cubicBezTo>
                <a:cubicBezTo>
                  <a:pt x="23050" y="3168"/>
                  <a:pt x="23041" y="3209"/>
                  <a:pt x="22963" y="3209"/>
                </a:cubicBezTo>
                <a:cubicBezTo>
                  <a:pt x="22954" y="3209"/>
                  <a:pt x="22944" y="3209"/>
                  <a:pt x="22932" y="3207"/>
                </a:cubicBezTo>
                <a:lnTo>
                  <a:pt x="22932" y="3207"/>
                </a:lnTo>
                <a:lnTo>
                  <a:pt x="23123" y="3255"/>
                </a:lnTo>
                <a:cubicBezTo>
                  <a:pt x="23087" y="3195"/>
                  <a:pt x="23051" y="3124"/>
                  <a:pt x="23134" y="3112"/>
                </a:cubicBezTo>
                <a:cubicBezTo>
                  <a:pt x="23123" y="3100"/>
                  <a:pt x="23111" y="3088"/>
                  <a:pt x="23099" y="3088"/>
                </a:cubicBezTo>
                <a:cubicBezTo>
                  <a:pt x="23122" y="3054"/>
                  <a:pt x="23145" y="3008"/>
                  <a:pt x="23168" y="2929"/>
                </a:cubicBezTo>
                <a:lnTo>
                  <a:pt x="23168" y="2929"/>
                </a:lnTo>
                <a:cubicBezTo>
                  <a:pt x="23158" y="2968"/>
                  <a:pt x="23157" y="3042"/>
                  <a:pt x="23134" y="3064"/>
                </a:cubicBezTo>
                <a:cubicBezTo>
                  <a:pt x="23138" y="3068"/>
                  <a:pt x="23142" y="3070"/>
                  <a:pt x="23147" y="3070"/>
                </a:cubicBezTo>
                <a:cubicBezTo>
                  <a:pt x="23189" y="3070"/>
                  <a:pt x="23264" y="2935"/>
                  <a:pt x="23302" y="2935"/>
                </a:cubicBezTo>
                <a:cubicBezTo>
                  <a:pt x="23314" y="2935"/>
                  <a:pt x="23322" y="2947"/>
                  <a:pt x="23325" y="2981"/>
                </a:cubicBezTo>
                <a:lnTo>
                  <a:pt x="23301" y="3064"/>
                </a:lnTo>
                <a:cubicBezTo>
                  <a:pt x="23310" y="3047"/>
                  <a:pt x="23332" y="2976"/>
                  <a:pt x="23343" y="2976"/>
                </a:cubicBezTo>
                <a:cubicBezTo>
                  <a:pt x="23347" y="2976"/>
                  <a:pt x="23349" y="2984"/>
                  <a:pt x="23349" y="3005"/>
                </a:cubicBezTo>
                <a:cubicBezTo>
                  <a:pt x="23337" y="3029"/>
                  <a:pt x="23325" y="3076"/>
                  <a:pt x="23325" y="3088"/>
                </a:cubicBezTo>
                <a:cubicBezTo>
                  <a:pt x="23335" y="3059"/>
                  <a:pt x="23367" y="2992"/>
                  <a:pt x="23380" y="2992"/>
                </a:cubicBezTo>
                <a:cubicBezTo>
                  <a:pt x="23383" y="2992"/>
                  <a:pt x="23385" y="2996"/>
                  <a:pt x="23385" y="3005"/>
                </a:cubicBezTo>
                <a:lnTo>
                  <a:pt x="23361" y="3088"/>
                </a:lnTo>
                <a:cubicBezTo>
                  <a:pt x="23364" y="3104"/>
                  <a:pt x="23369" y="3111"/>
                  <a:pt x="23376" y="3111"/>
                </a:cubicBezTo>
                <a:cubicBezTo>
                  <a:pt x="23412" y="3111"/>
                  <a:pt x="23489" y="2891"/>
                  <a:pt x="23539" y="2850"/>
                </a:cubicBezTo>
                <a:lnTo>
                  <a:pt x="23539" y="2850"/>
                </a:lnTo>
                <a:cubicBezTo>
                  <a:pt x="23492" y="3076"/>
                  <a:pt x="23515" y="3160"/>
                  <a:pt x="23527" y="3195"/>
                </a:cubicBezTo>
                <a:lnTo>
                  <a:pt x="23515" y="3231"/>
                </a:lnTo>
                <a:cubicBezTo>
                  <a:pt x="23520" y="3234"/>
                  <a:pt x="23525" y="3235"/>
                  <a:pt x="23530" y="3235"/>
                </a:cubicBezTo>
                <a:cubicBezTo>
                  <a:pt x="23588" y="3235"/>
                  <a:pt x="23665" y="3059"/>
                  <a:pt x="23742" y="2993"/>
                </a:cubicBezTo>
                <a:lnTo>
                  <a:pt x="23742" y="2993"/>
                </a:lnTo>
                <a:cubicBezTo>
                  <a:pt x="23718" y="3243"/>
                  <a:pt x="23825" y="3124"/>
                  <a:pt x="23849" y="3279"/>
                </a:cubicBezTo>
                <a:cubicBezTo>
                  <a:pt x="23849" y="3231"/>
                  <a:pt x="23896" y="3100"/>
                  <a:pt x="23908" y="3088"/>
                </a:cubicBezTo>
                <a:cubicBezTo>
                  <a:pt x="23908" y="3094"/>
                  <a:pt x="23909" y="3096"/>
                  <a:pt x="23911" y="3096"/>
                </a:cubicBezTo>
                <a:cubicBezTo>
                  <a:pt x="23920" y="3096"/>
                  <a:pt x="23944" y="3047"/>
                  <a:pt x="23951" y="3047"/>
                </a:cubicBezTo>
                <a:lnTo>
                  <a:pt x="23951" y="3047"/>
                </a:lnTo>
                <a:cubicBezTo>
                  <a:pt x="23957" y="3047"/>
                  <a:pt x="23954" y="3070"/>
                  <a:pt x="23932" y="3148"/>
                </a:cubicBezTo>
                <a:lnTo>
                  <a:pt x="23932" y="3136"/>
                </a:lnTo>
                <a:lnTo>
                  <a:pt x="23932" y="3136"/>
                </a:lnTo>
                <a:cubicBezTo>
                  <a:pt x="23885" y="3338"/>
                  <a:pt x="23920" y="3291"/>
                  <a:pt x="23944" y="3303"/>
                </a:cubicBezTo>
                <a:lnTo>
                  <a:pt x="24016" y="3041"/>
                </a:lnTo>
                <a:lnTo>
                  <a:pt x="24016" y="3041"/>
                </a:lnTo>
                <a:cubicBezTo>
                  <a:pt x="24000" y="3171"/>
                  <a:pt x="24014" y="3206"/>
                  <a:pt x="24038" y="3206"/>
                </a:cubicBezTo>
                <a:cubicBezTo>
                  <a:pt x="24067" y="3206"/>
                  <a:pt x="24110" y="3156"/>
                  <a:pt x="24132" y="3156"/>
                </a:cubicBezTo>
                <a:cubicBezTo>
                  <a:pt x="24150" y="3156"/>
                  <a:pt x="24156" y="3185"/>
                  <a:pt x="24135" y="3291"/>
                </a:cubicBezTo>
                <a:cubicBezTo>
                  <a:pt x="24170" y="3231"/>
                  <a:pt x="24182" y="3231"/>
                  <a:pt x="24218" y="3172"/>
                </a:cubicBezTo>
                <a:lnTo>
                  <a:pt x="24218" y="3172"/>
                </a:lnTo>
                <a:lnTo>
                  <a:pt x="24170" y="3314"/>
                </a:lnTo>
                <a:cubicBezTo>
                  <a:pt x="24188" y="3349"/>
                  <a:pt x="24199" y="3371"/>
                  <a:pt x="24222" y="3371"/>
                </a:cubicBezTo>
                <a:cubicBezTo>
                  <a:pt x="24231" y="3371"/>
                  <a:pt x="24241" y="3368"/>
                  <a:pt x="24254" y="3362"/>
                </a:cubicBezTo>
                <a:lnTo>
                  <a:pt x="24254" y="3362"/>
                </a:lnTo>
                <a:lnTo>
                  <a:pt x="24218" y="3457"/>
                </a:lnTo>
                <a:cubicBezTo>
                  <a:pt x="24218" y="3458"/>
                  <a:pt x="24219" y="3458"/>
                  <a:pt x="24219" y="3458"/>
                </a:cubicBezTo>
                <a:cubicBezTo>
                  <a:pt x="24238" y="3458"/>
                  <a:pt x="24374" y="3064"/>
                  <a:pt x="24408" y="3064"/>
                </a:cubicBezTo>
                <a:lnTo>
                  <a:pt x="24408" y="3064"/>
                </a:lnTo>
                <a:lnTo>
                  <a:pt x="24337" y="3279"/>
                </a:lnTo>
                <a:cubicBezTo>
                  <a:pt x="24370" y="3287"/>
                  <a:pt x="24369" y="3388"/>
                  <a:pt x="24401" y="3388"/>
                </a:cubicBezTo>
                <a:cubicBezTo>
                  <a:pt x="24415" y="3388"/>
                  <a:pt x="24435" y="3369"/>
                  <a:pt x="24468" y="3314"/>
                </a:cubicBezTo>
                <a:lnTo>
                  <a:pt x="24468" y="3314"/>
                </a:lnTo>
                <a:cubicBezTo>
                  <a:pt x="24456" y="3350"/>
                  <a:pt x="24432" y="3410"/>
                  <a:pt x="24420" y="3410"/>
                </a:cubicBezTo>
                <a:cubicBezTo>
                  <a:pt x="24433" y="3416"/>
                  <a:pt x="24439" y="3462"/>
                  <a:pt x="24457" y="3462"/>
                </a:cubicBezTo>
                <a:cubicBezTo>
                  <a:pt x="24474" y="3462"/>
                  <a:pt x="24501" y="3425"/>
                  <a:pt x="24551" y="3291"/>
                </a:cubicBezTo>
                <a:lnTo>
                  <a:pt x="24551" y="3291"/>
                </a:lnTo>
                <a:cubicBezTo>
                  <a:pt x="24526" y="3358"/>
                  <a:pt x="24523" y="3382"/>
                  <a:pt x="24532" y="3382"/>
                </a:cubicBezTo>
                <a:cubicBezTo>
                  <a:pt x="24548" y="3382"/>
                  <a:pt x="24604" y="3301"/>
                  <a:pt x="24635" y="3255"/>
                </a:cubicBezTo>
                <a:lnTo>
                  <a:pt x="24635" y="3255"/>
                </a:lnTo>
                <a:lnTo>
                  <a:pt x="24575" y="3386"/>
                </a:lnTo>
                <a:cubicBezTo>
                  <a:pt x="24670" y="3219"/>
                  <a:pt x="24682" y="3172"/>
                  <a:pt x="24730" y="3136"/>
                </a:cubicBezTo>
                <a:lnTo>
                  <a:pt x="24730" y="3136"/>
                </a:lnTo>
                <a:cubicBezTo>
                  <a:pt x="24730" y="3156"/>
                  <a:pt x="24705" y="3216"/>
                  <a:pt x="24697" y="3216"/>
                </a:cubicBezTo>
                <a:cubicBezTo>
                  <a:pt x="24695" y="3216"/>
                  <a:pt x="24694" y="3213"/>
                  <a:pt x="24694" y="3207"/>
                </a:cubicBezTo>
                <a:lnTo>
                  <a:pt x="24694" y="3207"/>
                </a:lnTo>
                <a:cubicBezTo>
                  <a:pt x="24694" y="3222"/>
                  <a:pt x="24696" y="3228"/>
                  <a:pt x="24700" y="3228"/>
                </a:cubicBezTo>
                <a:cubicBezTo>
                  <a:pt x="24714" y="3228"/>
                  <a:pt x="24746" y="3151"/>
                  <a:pt x="24760" y="3151"/>
                </a:cubicBezTo>
                <a:cubicBezTo>
                  <a:pt x="24763" y="3151"/>
                  <a:pt x="24766" y="3157"/>
                  <a:pt x="24766" y="3172"/>
                </a:cubicBezTo>
                <a:lnTo>
                  <a:pt x="24718" y="3255"/>
                </a:lnTo>
                <a:cubicBezTo>
                  <a:pt x="24722" y="3259"/>
                  <a:pt x="24726" y="3261"/>
                  <a:pt x="24729" y="3261"/>
                </a:cubicBezTo>
                <a:cubicBezTo>
                  <a:pt x="24747" y="3261"/>
                  <a:pt x="24762" y="3215"/>
                  <a:pt x="24801" y="3136"/>
                </a:cubicBezTo>
                <a:cubicBezTo>
                  <a:pt x="24810" y="3127"/>
                  <a:pt x="24817" y="3123"/>
                  <a:pt x="24821" y="3123"/>
                </a:cubicBezTo>
                <a:cubicBezTo>
                  <a:pt x="24844" y="3123"/>
                  <a:pt x="24828" y="3205"/>
                  <a:pt x="24789" y="3303"/>
                </a:cubicBezTo>
                <a:cubicBezTo>
                  <a:pt x="24818" y="3244"/>
                  <a:pt x="24855" y="3171"/>
                  <a:pt x="24868" y="3171"/>
                </a:cubicBezTo>
                <a:cubicBezTo>
                  <a:pt x="24871" y="3171"/>
                  <a:pt x="24873" y="3175"/>
                  <a:pt x="24873" y="3183"/>
                </a:cubicBezTo>
                <a:cubicBezTo>
                  <a:pt x="24849" y="3231"/>
                  <a:pt x="24837" y="3255"/>
                  <a:pt x="24825" y="3267"/>
                </a:cubicBezTo>
                <a:cubicBezTo>
                  <a:pt x="24825" y="3288"/>
                  <a:pt x="24830" y="3295"/>
                  <a:pt x="24838" y="3295"/>
                </a:cubicBezTo>
                <a:cubicBezTo>
                  <a:pt x="24860" y="3295"/>
                  <a:pt x="24905" y="3232"/>
                  <a:pt x="24921" y="3232"/>
                </a:cubicBezTo>
                <a:cubicBezTo>
                  <a:pt x="24928" y="3232"/>
                  <a:pt x="24929" y="3244"/>
                  <a:pt x="24920" y="3279"/>
                </a:cubicBezTo>
                <a:cubicBezTo>
                  <a:pt x="24897" y="3314"/>
                  <a:pt x="24885" y="3338"/>
                  <a:pt x="24885" y="3350"/>
                </a:cubicBezTo>
                <a:cubicBezTo>
                  <a:pt x="24861" y="3338"/>
                  <a:pt x="24837" y="3326"/>
                  <a:pt x="24849" y="3314"/>
                </a:cubicBezTo>
                <a:lnTo>
                  <a:pt x="24849" y="3314"/>
                </a:lnTo>
                <a:cubicBezTo>
                  <a:pt x="24837" y="3326"/>
                  <a:pt x="24837" y="3326"/>
                  <a:pt x="24837" y="3338"/>
                </a:cubicBezTo>
                <a:cubicBezTo>
                  <a:pt x="24825" y="3326"/>
                  <a:pt x="24813" y="3314"/>
                  <a:pt x="24801" y="3303"/>
                </a:cubicBezTo>
                <a:lnTo>
                  <a:pt x="24801" y="3303"/>
                </a:lnTo>
                <a:lnTo>
                  <a:pt x="24825" y="3374"/>
                </a:lnTo>
                <a:cubicBezTo>
                  <a:pt x="24813" y="3386"/>
                  <a:pt x="24813" y="3386"/>
                  <a:pt x="24813" y="3386"/>
                </a:cubicBezTo>
                <a:cubicBezTo>
                  <a:pt x="24813" y="3386"/>
                  <a:pt x="24801" y="3374"/>
                  <a:pt x="24801" y="3362"/>
                </a:cubicBezTo>
                <a:cubicBezTo>
                  <a:pt x="24795" y="3355"/>
                  <a:pt x="24791" y="3352"/>
                  <a:pt x="24789" y="3352"/>
                </a:cubicBezTo>
                <a:lnTo>
                  <a:pt x="24789" y="3352"/>
                </a:lnTo>
                <a:cubicBezTo>
                  <a:pt x="24785" y="3352"/>
                  <a:pt x="24796" y="3372"/>
                  <a:pt x="24813" y="3398"/>
                </a:cubicBezTo>
                <a:cubicBezTo>
                  <a:pt x="24813" y="3410"/>
                  <a:pt x="24813" y="3410"/>
                  <a:pt x="24801" y="3410"/>
                </a:cubicBezTo>
                <a:cubicBezTo>
                  <a:pt x="24801" y="3414"/>
                  <a:pt x="24801" y="3418"/>
                  <a:pt x="24801" y="3422"/>
                </a:cubicBezTo>
                <a:cubicBezTo>
                  <a:pt x="24789" y="3457"/>
                  <a:pt x="24778" y="3505"/>
                  <a:pt x="24754" y="3553"/>
                </a:cubicBezTo>
                <a:cubicBezTo>
                  <a:pt x="24742" y="3553"/>
                  <a:pt x="24742" y="3541"/>
                  <a:pt x="24742" y="3541"/>
                </a:cubicBezTo>
                <a:lnTo>
                  <a:pt x="24730" y="3493"/>
                </a:lnTo>
                <a:cubicBezTo>
                  <a:pt x="24726" y="3489"/>
                  <a:pt x="24723" y="3488"/>
                  <a:pt x="24721" y="3488"/>
                </a:cubicBezTo>
                <a:cubicBezTo>
                  <a:pt x="24710" y="3488"/>
                  <a:pt x="24720" y="3538"/>
                  <a:pt x="24730" y="3588"/>
                </a:cubicBezTo>
                <a:cubicBezTo>
                  <a:pt x="24730" y="3600"/>
                  <a:pt x="24718" y="3612"/>
                  <a:pt x="24706" y="3636"/>
                </a:cubicBezTo>
                <a:cubicBezTo>
                  <a:pt x="24718" y="3624"/>
                  <a:pt x="24730" y="3600"/>
                  <a:pt x="24742" y="3588"/>
                </a:cubicBezTo>
                <a:cubicBezTo>
                  <a:pt x="24751" y="3640"/>
                  <a:pt x="24772" y="3699"/>
                  <a:pt x="24764" y="3699"/>
                </a:cubicBezTo>
                <a:cubicBezTo>
                  <a:pt x="24761" y="3699"/>
                  <a:pt x="24755" y="3691"/>
                  <a:pt x="24742" y="3672"/>
                </a:cubicBezTo>
                <a:lnTo>
                  <a:pt x="24742" y="3648"/>
                </a:lnTo>
                <a:cubicBezTo>
                  <a:pt x="24729" y="3641"/>
                  <a:pt x="24719" y="3638"/>
                  <a:pt x="24710" y="3638"/>
                </a:cubicBezTo>
                <a:cubicBezTo>
                  <a:pt x="24683" y="3638"/>
                  <a:pt x="24665" y="3660"/>
                  <a:pt x="24642" y="3660"/>
                </a:cubicBezTo>
                <a:cubicBezTo>
                  <a:pt x="24619" y="3660"/>
                  <a:pt x="24590" y="3638"/>
                  <a:pt x="24539" y="3553"/>
                </a:cubicBezTo>
                <a:lnTo>
                  <a:pt x="24539" y="3553"/>
                </a:lnTo>
                <a:cubicBezTo>
                  <a:pt x="24563" y="3624"/>
                  <a:pt x="24562" y="3640"/>
                  <a:pt x="24554" y="3640"/>
                </a:cubicBezTo>
                <a:cubicBezTo>
                  <a:pt x="24547" y="3640"/>
                  <a:pt x="24536" y="3630"/>
                  <a:pt x="24529" y="3630"/>
                </a:cubicBezTo>
                <a:cubicBezTo>
                  <a:pt x="24519" y="3630"/>
                  <a:pt x="24520" y="3653"/>
                  <a:pt x="24563" y="3767"/>
                </a:cubicBezTo>
                <a:cubicBezTo>
                  <a:pt x="24480" y="3636"/>
                  <a:pt x="24468" y="3588"/>
                  <a:pt x="24385" y="3505"/>
                </a:cubicBezTo>
                <a:cubicBezTo>
                  <a:pt x="24384" y="3505"/>
                  <a:pt x="24384" y="3504"/>
                  <a:pt x="24384" y="3504"/>
                </a:cubicBezTo>
                <a:lnTo>
                  <a:pt x="24384" y="3504"/>
                </a:lnTo>
                <a:cubicBezTo>
                  <a:pt x="24377" y="3504"/>
                  <a:pt x="24444" y="3696"/>
                  <a:pt x="24444" y="3731"/>
                </a:cubicBezTo>
                <a:lnTo>
                  <a:pt x="24385" y="3576"/>
                </a:lnTo>
                <a:lnTo>
                  <a:pt x="24420" y="3743"/>
                </a:lnTo>
                <a:lnTo>
                  <a:pt x="24349" y="3564"/>
                </a:lnTo>
                <a:lnTo>
                  <a:pt x="24349" y="3612"/>
                </a:lnTo>
                <a:cubicBezTo>
                  <a:pt x="24349" y="3612"/>
                  <a:pt x="24361" y="3624"/>
                  <a:pt x="24361" y="3636"/>
                </a:cubicBezTo>
                <a:cubicBezTo>
                  <a:pt x="24373" y="3660"/>
                  <a:pt x="24385" y="3684"/>
                  <a:pt x="24397" y="3719"/>
                </a:cubicBezTo>
                <a:cubicBezTo>
                  <a:pt x="24397" y="3729"/>
                  <a:pt x="24395" y="3734"/>
                  <a:pt x="24391" y="3734"/>
                </a:cubicBezTo>
                <a:cubicBezTo>
                  <a:pt x="24382" y="3734"/>
                  <a:pt x="24363" y="3706"/>
                  <a:pt x="24337" y="3672"/>
                </a:cubicBezTo>
                <a:lnTo>
                  <a:pt x="24361" y="3636"/>
                </a:lnTo>
                <a:lnTo>
                  <a:pt x="24361" y="3636"/>
                </a:lnTo>
                <a:cubicBezTo>
                  <a:pt x="24361" y="3636"/>
                  <a:pt x="24349" y="3636"/>
                  <a:pt x="24325" y="3648"/>
                </a:cubicBezTo>
                <a:cubicBezTo>
                  <a:pt x="24313" y="3612"/>
                  <a:pt x="24289" y="3576"/>
                  <a:pt x="24277" y="3553"/>
                </a:cubicBezTo>
                <a:lnTo>
                  <a:pt x="24277" y="3684"/>
                </a:lnTo>
                <a:cubicBezTo>
                  <a:pt x="24266" y="3636"/>
                  <a:pt x="24266" y="3612"/>
                  <a:pt x="24254" y="3564"/>
                </a:cubicBezTo>
                <a:lnTo>
                  <a:pt x="24254" y="3564"/>
                </a:lnTo>
                <a:cubicBezTo>
                  <a:pt x="24259" y="3605"/>
                  <a:pt x="24259" y="3619"/>
                  <a:pt x="24257" y="3619"/>
                </a:cubicBezTo>
                <a:cubicBezTo>
                  <a:pt x="24253" y="3619"/>
                  <a:pt x="24244" y="3592"/>
                  <a:pt x="24230" y="3564"/>
                </a:cubicBezTo>
                <a:lnTo>
                  <a:pt x="24242" y="3564"/>
                </a:lnTo>
                <a:cubicBezTo>
                  <a:pt x="24218" y="3518"/>
                  <a:pt x="24199" y="3505"/>
                  <a:pt x="24181" y="3505"/>
                </a:cubicBezTo>
                <a:cubicBezTo>
                  <a:pt x="24161" y="3505"/>
                  <a:pt x="24144" y="3521"/>
                  <a:pt x="24125" y="3521"/>
                </a:cubicBezTo>
                <a:cubicBezTo>
                  <a:pt x="24110" y="3521"/>
                  <a:pt x="24093" y="3510"/>
                  <a:pt x="24075" y="3469"/>
                </a:cubicBezTo>
                <a:cubicBezTo>
                  <a:pt x="24063" y="3445"/>
                  <a:pt x="24075" y="3445"/>
                  <a:pt x="24087" y="3433"/>
                </a:cubicBezTo>
                <a:lnTo>
                  <a:pt x="24087" y="3433"/>
                </a:lnTo>
                <a:lnTo>
                  <a:pt x="23968" y="3469"/>
                </a:lnTo>
                <a:cubicBezTo>
                  <a:pt x="23988" y="3439"/>
                  <a:pt x="23983" y="3351"/>
                  <a:pt x="24016" y="3351"/>
                </a:cubicBezTo>
                <a:cubicBezTo>
                  <a:pt x="24022" y="3351"/>
                  <a:pt x="24030" y="3354"/>
                  <a:pt x="24039" y="3362"/>
                </a:cubicBezTo>
                <a:cubicBezTo>
                  <a:pt x="23994" y="3320"/>
                  <a:pt x="23950" y="3306"/>
                  <a:pt x="23908" y="3306"/>
                </a:cubicBezTo>
                <a:cubicBezTo>
                  <a:pt x="23826" y="3306"/>
                  <a:pt x="23754" y="3359"/>
                  <a:pt x="23704" y="3359"/>
                </a:cubicBezTo>
                <a:cubicBezTo>
                  <a:pt x="23678" y="3359"/>
                  <a:pt x="23659" y="3345"/>
                  <a:pt x="23646" y="3303"/>
                </a:cubicBezTo>
                <a:lnTo>
                  <a:pt x="23670" y="3291"/>
                </a:lnTo>
                <a:lnTo>
                  <a:pt x="23670" y="3291"/>
                </a:lnTo>
                <a:cubicBezTo>
                  <a:pt x="23396" y="3326"/>
                  <a:pt x="23623" y="3433"/>
                  <a:pt x="23408" y="3612"/>
                </a:cubicBezTo>
                <a:cubicBezTo>
                  <a:pt x="23408" y="3612"/>
                  <a:pt x="23385" y="3505"/>
                  <a:pt x="23361" y="3410"/>
                </a:cubicBezTo>
                <a:cubicBezTo>
                  <a:pt x="23337" y="3303"/>
                  <a:pt x="23313" y="3207"/>
                  <a:pt x="23313" y="3207"/>
                </a:cubicBezTo>
                <a:lnTo>
                  <a:pt x="23277" y="3362"/>
                </a:lnTo>
                <a:cubicBezTo>
                  <a:pt x="23242" y="3362"/>
                  <a:pt x="23194" y="3338"/>
                  <a:pt x="23206" y="3279"/>
                </a:cubicBezTo>
                <a:lnTo>
                  <a:pt x="23206" y="3279"/>
                </a:lnTo>
                <a:cubicBezTo>
                  <a:pt x="23099" y="3386"/>
                  <a:pt x="23218" y="3350"/>
                  <a:pt x="23158" y="3445"/>
                </a:cubicBezTo>
                <a:cubicBezTo>
                  <a:pt x="23117" y="3400"/>
                  <a:pt x="23065" y="3391"/>
                  <a:pt x="23014" y="3391"/>
                </a:cubicBezTo>
                <a:cubicBezTo>
                  <a:pt x="22978" y="3391"/>
                  <a:pt x="22941" y="3395"/>
                  <a:pt x="22908" y="3395"/>
                </a:cubicBezTo>
                <a:cubicBezTo>
                  <a:pt x="22839" y="3395"/>
                  <a:pt x="22782" y="3376"/>
                  <a:pt x="22765" y="3255"/>
                </a:cubicBezTo>
                <a:lnTo>
                  <a:pt x="22765" y="3255"/>
                </a:lnTo>
                <a:cubicBezTo>
                  <a:pt x="22730" y="3386"/>
                  <a:pt x="22896" y="3350"/>
                  <a:pt x="22753" y="3433"/>
                </a:cubicBezTo>
                <a:cubicBezTo>
                  <a:pt x="22742" y="3349"/>
                  <a:pt x="22723" y="3322"/>
                  <a:pt x="22699" y="3322"/>
                </a:cubicBezTo>
                <a:cubicBezTo>
                  <a:pt x="22657" y="3322"/>
                  <a:pt x="22599" y="3401"/>
                  <a:pt x="22537" y="3401"/>
                </a:cubicBezTo>
                <a:cubicBezTo>
                  <a:pt x="22518" y="3401"/>
                  <a:pt x="22499" y="3393"/>
                  <a:pt x="22480" y="3374"/>
                </a:cubicBezTo>
                <a:cubicBezTo>
                  <a:pt x="22503" y="3231"/>
                  <a:pt x="22623" y="3303"/>
                  <a:pt x="22503" y="3172"/>
                </a:cubicBezTo>
                <a:lnTo>
                  <a:pt x="22503" y="3172"/>
                </a:lnTo>
                <a:cubicBezTo>
                  <a:pt x="22485" y="3250"/>
                  <a:pt x="22454" y="3276"/>
                  <a:pt x="22418" y="3276"/>
                </a:cubicBezTo>
                <a:cubicBezTo>
                  <a:pt x="22350" y="3276"/>
                  <a:pt x="22262" y="3187"/>
                  <a:pt x="22192" y="3187"/>
                </a:cubicBezTo>
                <a:cubicBezTo>
                  <a:pt x="22180" y="3187"/>
                  <a:pt x="22169" y="3189"/>
                  <a:pt x="22158" y="3195"/>
                </a:cubicBezTo>
                <a:cubicBezTo>
                  <a:pt x="22170" y="3386"/>
                  <a:pt x="21944" y="3291"/>
                  <a:pt x="21789" y="3374"/>
                </a:cubicBezTo>
                <a:cubicBezTo>
                  <a:pt x="21789" y="3314"/>
                  <a:pt x="21456" y="3303"/>
                  <a:pt x="21289" y="3267"/>
                </a:cubicBezTo>
                <a:lnTo>
                  <a:pt x="21289" y="3231"/>
                </a:lnTo>
                <a:cubicBezTo>
                  <a:pt x="21289" y="3433"/>
                  <a:pt x="21122" y="3410"/>
                  <a:pt x="21015" y="3469"/>
                </a:cubicBezTo>
                <a:cubicBezTo>
                  <a:pt x="21003" y="3362"/>
                  <a:pt x="21015" y="3314"/>
                  <a:pt x="21075" y="3255"/>
                </a:cubicBezTo>
                <a:lnTo>
                  <a:pt x="21075" y="3255"/>
                </a:lnTo>
                <a:lnTo>
                  <a:pt x="20956" y="3267"/>
                </a:lnTo>
                <a:cubicBezTo>
                  <a:pt x="20944" y="3338"/>
                  <a:pt x="20920" y="3374"/>
                  <a:pt x="20848" y="3410"/>
                </a:cubicBezTo>
                <a:lnTo>
                  <a:pt x="20848" y="3267"/>
                </a:lnTo>
                <a:cubicBezTo>
                  <a:pt x="20726" y="3297"/>
                  <a:pt x="20621" y="3434"/>
                  <a:pt x="20465" y="3434"/>
                </a:cubicBezTo>
                <a:cubicBezTo>
                  <a:pt x="20440" y="3434"/>
                  <a:pt x="20413" y="3430"/>
                  <a:pt x="20384" y="3422"/>
                </a:cubicBezTo>
                <a:lnTo>
                  <a:pt x="20384" y="3422"/>
                </a:lnTo>
                <a:cubicBezTo>
                  <a:pt x="20408" y="3564"/>
                  <a:pt x="20610" y="3767"/>
                  <a:pt x="20432" y="3886"/>
                </a:cubicBezTo>
                <a:cubicBezTo>
                  <a:pt x="20411" y="3824"/>
                  <a:pt x="20381" y="3725"/>
                  <a:pt x="20406" y="3677"/>
                </a:cubicBezTo>
                <a:lnTo>
                  <a:pt x="20406" y="3677"/>
                </a:lnTo>
                <a:cubicBezTo>
                  <a:pt x="20392" y="3693"/>
                  <a:pt x="20374" y="3713"/>
                  <a:pt x="20354" y="3713"/>
                </a:cubicBezTo>
                <a:cubicBezTo>
                  <a:pt x="20348" y="3713"/>
                  <a:pt x="20342" y="3711"/>
                  <a:pt x="20337" y="3707"/>
                </a:cubicBezTo>
                <a:lnTo>
                  <a:pt x="20384" y="3576"/>
                </a:lnTo>
                <a:cubicBezTo>
                  <a:pt x="20374" y="3572"/>
                  <a:pt x="20365" y="3571"/>
                  <a:pt x="20358" y="3571"/>
                </a:cubicBezTo>
                <a:cubicBezTo>
                  <a:pt x="20303" y="3571"/>
                  <a:pt x="20352" y="3684"/>
                  <a:pt x="20289" y="3684"/>
                </a:cubicBezTo>
                <a:cubicBezTo>
                  <a:pt x="20277" y="3576"/>
                  <a:pt x="20229" y="3624"/>
                  <a:pt x="20217" y="3541"/>
                </a:cubicBezTo>
                <a:cubicBezTo>
                  <a:pt x="20221" y="3539"/>
                  <a:pt x="20225" y="3538"/>
                  <a:pt x="20230" y="3538"/>
                </a:cubicBezTo>
                <a:cubicBezTo>
                  <a:pt x="20245" y="3538"/>
                  <a:pt x="20263" y="3545"/>
                  <a:pt x="20277" y="3545"/>
                </a:cubicBezTo>
                <a:cubicBezTo>
                  <a:pt x="20288" y="3545"/>
                  <a:pt x="20297" y="3541"/>
                  <a:pt x="20301" y="3529"/>
                </a:cubicBezTo>
                <a:cubicBezTo>
                  <a:pt x="20229" y="3517"/>
                  <a:pt x="20122" y="3481"/>
                  <a:pt x="20075" y="3410"/>
                </a:cubicBezTo>
                <a:lnTo>
                  <a:pt x="20075" y="3410"/>
                </a:lnTo>
                <a:cubicBezTo>
                  <a:pt x="20098" y="3469"/>
                  <a:pt x="20098" y="3553"/>
                  <a:pt x="20051" y="3576"/>
                </a:cubicBezTo>
                <a:cubicBezTo>
                  <a:pt x="20036" y="3580"/>
                  <a:pt x="20024" y="3582"/>
                  <a:pt x="20013" y="3582"/>
                </a:cubicBezTo>
                <a:cubicBezTo>
                  <a:pt x="19921" y="3582"/>
                  <a:pt x="19970" y="3455"/>
                  <a:pt x="19884" y="3433"/>
                </a:cubicBezTo>
                <a:cubicBezTo>
                  <a:pt x="19860" y="3505"/>
                  <a:pt x="19753" y="3457"/>
                  <a:pt x="19789" y="3612"/>
                </a:cubicBezTo>
                <a:cubicBezTo>
                  <a:pt x="19741" y="3612"/>
                  <a:pt x="19717" y="3553"/>
                  <a:pt x="19694" y="3505"/>
                </a:cubicBezTo>
                <a:cubicBezTo>
                  <a:pt x="19634" y="3588"/>
                  <a:pt x="19348" y="3612"/>
                  <a:pt x="19467" y="3755"/>
                </a:cubicBezTo>
                <a:lnTo>
                  <a:pt x="19491" y="3755"/>
                </a:lnTo>
                <a:cubicBezTo>
                  <a:pt x="19491" y="3767"/>
                  <a:pt x="19491" y="3767"/>
                  <a:pt x="19479" y="3767"/>
                </a:cubicBezTo>
                <a:cubicBezTo>
                  <a:pt x="19277" y="3969"/>
                  <a:pt x="18967" y="3814"/>
                  <a:pt x="18741" y="3934"/>
                </a:cubicBezTo>
                <a:lnTo>
                  <a:pt x="18729" y="3886"/>
                </a:lnTo>
                <a:cubicBezTo>
                  <a:pt x="18598" y="3981"/>
                  <a:pt x="18420" y="4005"/>
                  <a:pt x="18348" y="4148"/>
                </a:cubicBezTo>
                <a:cubicBezTo>
                  <a:pt x="18346" y="4149"/>
                  <a:pt x="18343" y="4149"/>
                  <a:pt x="18341" y="4149"/>
                </a:cubicBezTo>
                <a:cubicBezTo>
                  <a:pt x="18302" y="4149"/>
                  <a:pt x="18229" y="4073"/>
                  <a:pt x="18229" y="4017"/>
                </a:cubicBezTo>
                <a:cubicBezTo>
                  <a:pt x="18153" y="4074"/>
                  <a:pt x="18138" y="4123"/>
                  <a:pt x="18045" y="4123"/>
                </a:cubicBezTo>
                <a:cubicBezTo>
                  <a:pt x="18021" y="4123"/>
                  <a:pt x="17992" y="4119"/>
                  <a:pt x="17955" y="4112"/>
                </a:cubicBezTo>
                <a:cubicBezTo>
                  <a:pt x="18039" y="3993"/>
                  <a:pt x="17896" y="4041"/>
                  <a:pt x="18051" y="4017"/>
                </a:cubicBezTo>
                <a:cubicBezTo>
                  <a:pt x="17981" y="4011"/>
                  <a:pt x="17930" y="3994"/>
                  <a:pt x="17886" y="3994"/>
                </a:cubicBezTo>
                <a:cubicBezTo>
                  <a:pt x="17832" y="3994"/>
                  <a:pt x="17788" y="4020"/>
                  <a:pt x="17729" y="4124"/>
                </a:cubicBezTo>
                <a:cubicBezTo>
                  <a:pt x="17736" y="4042"/>
                  <a:pt x="17683" y="4011"/>
                  <a:pt x="17626" y="4011"/>
                </a:cubicBezTo>
                <a:cubicBezTo>
                  <a:pt x="17584" y="4011"/>
                  <a:pt x="17540" y="4027"/>
                  <a:pt x="17515" y="4053"/>
                </a:cubicBezTo>
                <a:lnTo>
                  <a:pt x="17646" y="4112"/>
                </a:lnTo>
                <a:cubicBezTo>
                  <a:pt x="17574" y="4148"/>
                  <a:pt x="17503" y="4160"/>
                  <a:pt x="17443" y="4172"/>
                </a:cubicBezTo>
                <a:lnTo>
                  <a:pt x="17419" y="3993"/>
                </a:lnTo>
                <a:cubicBezTo>
                  <a:pt x="17389" y="3982"/>
                  <a:pt x="17360" y="3978"/>
                  <a:pt x="17333" y="3978"/>
                </a:cubicBezTo>
                <a:cubicBezTo>
                  <a:pt x="17114" y="3978"/>
                  <a:pt x="17023" y="4296"/>
                  <a:pt x="16843" y="4296"/>
                </a:cubicBezTo>
                <a:cubicBezTo>
                  <a:pt x="16799" y="4296"/>
                  <a:pt x="16750" y="4278"/>
                  <a:pt x="16693" y="4231"/>
                </a:cubicBezTo>
                <a:lnTo>
                  <a:pt x="16693" y="4231"/>
                </a:lnTo>
                <a:cubicBezTo>
                  <a:pt x="16657" y="4362"/>
                  <a:pt x="16872" y="4255"/>
                  <a:pt x="16848" y="4422"/>
                </a:cubicBezTo>
                <a:cubicBezTo>
                  <a:pt x="16844" y="4422"/>
                  <a:pt x="16839" y="4422"/>
                  <a:pt x="16835" y="4422"/>
                </a:cubicBezTo>
                <a:cubicBezTo>
                  <a:pt x="16697" y="4422"/>
                  <a:pt x="16513" y="4254"/>
                  <a:pt x="16460" y="4254"/>
                </a:cubicBezTo>
                <a:cubicBezTo>
                  <a:pt x="16458" y="4254"/>
                  <a:pt x="16457" y="4255"/>
                  <a:pt x="16455" y="4255"/>
                </a:cubicBezTo>
                <a:cubicBezTo>
                  <a:pt x="16445" y="4253"/>
                  <a:pt x="16435" y="4252"/>
                  <a:pt x="16427" y="4252"/>
                </a:cubicBezTo>
                <a:cubicBezTo>
                  <a:pt x="16264" y="4252"/>
                  <a:pt x="16361" y="4553"/>
                  <a:pt x="16157" y="4553"/>
                </a:cubicBezTo>
                <a:cubicBezTo>
                  <a:pt x="16205" y="4600"/>
                  <a:pt x="16276" y="4755"/>
                  <a:pt x="16157" y="4850"/>
                </a:cubicBezTo>
                <a:cubicBezTo>
                  <a:pt x="16151" y="4852"/>
                  <a:pt x="16144" y="4852"/>
                  <a:pt x="16137" y="4852"/>
                </a:cubicBezTo>
                <a:cubicBezTo>
                  <a:pt x="16016" y="4852"/>
                  <a:pt x="15922" y="4656"/>
                  <a:pt x="15979" y="4588"/>
                </a:cubicBezTo>
                <a:cubicBezTo>
                  <a:pt x="15989" y="4585"/>
                  <a:pt x="15999" y="4583"/>
                  <a:pt x="16007" y="4583"/>
                </a:cubicBezTo>
                <a:cubicBezTo>
                  <a:pt x="16026" y="4583"/>
                  <a:pt x="16038" y="4592"/>
                  <a:pt x="16038" y="4600"/>
                </a:cubicBezTo>
                <a:cubicBezTo>
                  <a:pt x="16074" y="4565"/>
                  <a:pt x="16122" y="4529"/>
                  <a:pt x="16050" y="4481"/>
                </a:cubicBezTo>
                <a:lnTo>
                  <a:pt x="16050" y="4481"/>
                </a:lnTo>
                <a:lnTo>
                  <a:pt x="16050" y="4541"/>
                </a:lnTo>
                <a:cubicBezTo>
                  <a:pt x="16028" y="4531"/>
                  <a:pt x="16000" y="4529"/>
                  <a:pt x="15970" y="4529"/>
                </a:cubicBezTo>
                <a:cubicBezTo>
                  <a:pt x="15948" y="4529"/>
                  <a:pt x="15925" y="4531"/>
                  <a:pt x="15903" y="4531"/>
                </a:cubicBezTo>
                <a:cubicBezTo>
                  <a:pt x="15843" y="4531"/>
                  <a:pt x="15794" y="4522"/>
                  <a:pt x="15800" y="4457"/>
                </a:cubicBezTo>
                <a:lnTo>
                  <a:pt x="15800" y="4457"/>
                </a:lnTo>
                <a:cubicBezTo>
                  <a:pt x="15734" y="4533"/>
                  <a:pt x="15766" y="4564"/>
                  <a:pt x="15823" y="4573"/>
                </a:cubicBezTo>
                <a:lnTo>
                  <a:pt x="15823" y="4573"/>
                </a:lnTo>
                <a:cubicBezTo>
                  <a:pt x="15821" y="4573"/>
                  <a:pt x="15820" y="4573"/>
                  <a:pt x="15818" y="4573"/>
                </a:cubicBezTo>
                <a:cubicBezTo>
                  <a:pt x="15666" y="4573"/>
                  <a:pt x="15591" y="4660"/>
                  <a:pt x="15419" y="4660"/>
                </a:cubicBezTo>
                <a:cubicBezTo>
                  <a:pt x="15455" y="4684"/>
                  <a:pt x="15503" y="4743"/>
                  <a:pt x="15479" y="4755"/>
                </a:cubicBezTo>
                <a:cubicBezTo>
                  <a:pt x="15205" y="4767"/>
                  <a:pt x="15407" y="4910"/>
                  <a:pt x="15241" y="4993"/>
                </a:cubicBezTo>
                <a:cubicBezTo>
                  <a:pt x="15154" y="4950"/>
                  <a:pt x="15175" y="4849"/>
                  <a:pt x="15137" y="4849"/>
                </a:cubicBezTo>
                <a:cubicBezTo>
                  <a:pt x="15123" y="4849"/>
                  <a:pt x="15101" y="4863"/>
                  <a:pt x="15062" y="4898"/>
                </a:cubicBezTo>
                <a:cubicBezTo>
                  <a:pt x="14931" y="4874"/>
                  <a:pt x="14979" y="4755"/>
                  <a:pt x="15014" y="4684"/>
                </a:cubicBezTo>
                <a:lnTo>
                  <a:pt x="15014" y="4684"/>
                </a:lnTo>
                <a:cubicBezTo>
                  <a:pt x="14968" y="4748"/>
                  <a:pt x="14909" y="4768"/>
                  <a:pt x="14849" y="4768"/>
                </a:cubicBezTo>
                <a:cubicBezTo>
                  <a:pt x="14754" y="4768"/>
                  <a:pt x="14656" y="4719"/>
                  <a:pt x="14598" y="4719"/>
                </a:cubicBezTo>
                <a:lnTo>
                  <a:pt x="14643" y="4666"/>
                </a:lnTo>
                <a:lnTo>
                  <a:pt x="14643" y="4666"/>
                </a:lnTo>
                <a:cubicBezTo>
                  <a:pt x="14611" y="4699"/>
                  <a:pt x="14579" y="4709"/>
                  <a:pt x="14538" y="4719"/>
                </a:cubicBezTo>
                <a:lnTo>
                  <a:pt x="14633" y="4827"/>
                </a:lnTo>
                <a:cubicBezTo>
                  <a:pt x="14574" y="4815"/>
                  <a:pt x="14538" y="4827"/>
                  <a:pt x="14514" y="4779"/>
                </a:cubicBezTo>
                <a:lnTo>
                  <a:pt x="14514" y="4779"/>
                </a:lnTo>
                <a:cubicBezTo>
                  <a:pt x="14491" y="4874"/>
                  <a:pt x="14622" y="4969"/>
                  <a:pt x="14562" y="5100"/>
                </a:cubicBezTo>
                <a:cubicBezTo>
                  <a:pt x="14554" y="5097"/>
                  <a:pt x="14545" y="5095"/>
                  <a:pt x="14536" y="5095"/>
                </a:cubicBezTo>
                <a:cubicBezTo>
                  <a:pt x="14486" y="5095"/>
                  <a:pt x="14433" y="5147"/>
                  <a:pt x="14384" y="5147"/>
                </a:cubicBezTo>
                <a:cubicBezTo>
                  <a:pt x="14359" y="5147"/>
                  <a:pt x="14334" y="5133"/>
                  <a:pt x="14312" y="5088"/>
                </a:cubicBezTo>
                <a:cubicBezTo>
                  <a:pt x="14498" y="5068"/>
                  <a:pt x="14307" y="4966"/>
                  <a:pt x="14355" y="4885"/>
                </a:cubicBezTo>
                <a:lnTo>
                  <a:pt x="14355" y="4885"/>
                </a:lnTo>
                <a:cubicBezTo>
                  <a:pt x="14335" y="4894"/>
                  <a:pt x="14309" y="4898"/>
                  <a:pt x="14276" y="4898"/>
                </a:cubicBezTo>
                <a:cubicBezTo>
                  <a:pt x="14264" y="4874"/>
                  <a:pt x="14276" y="4862"/>
                  <a:pt x="14276" y="4850"/>
                </a:cubicBezTo>
                <a:cubicBezTo>
                  <a:pt x="14246" y="4840"/>
                  <a:pt x="14224" y="4835"/>
                  <a:pt x="14206" y="4835"/>
                </a:cubicBezTo>
                <a:cubicBezTo>
                  <a:pt x="14085" y="4835"/>
                  <a:pt x="14227" y="5060"/>
                  <a:pt x="14050" y="5112"/>
                </a:cubicBezTo>
                <a:cubicBezTo>
                  <a:pt x="14050" y="5033"/>
                  <a:pt x="13985" y="4987"/>
                  <a:pt x="13949" y="4987"/>
                </a:cubicBezTo>
                <a:cubicBezTo>
                  <a:pt x="13941" y="4987"/>
                  <a:pt x="13935" y="4989"/>
                  <a:pt x="13931" y="4993"/>
                </a:cubicBezTo>
                <a:cubicBezTo>
                  <a:pt x="13936" y="4992"/>
                  <a:pt x="13941" y="4991"/>
                  <a:pt x="13945" y="4991"/>
                </a:cubicBezTo>
                <a:cubicBezTo>
                  <a:pt x="14004" y="4991"/>
                  <a:pt x="14011" y="5131"/>
                  <a:pt x="13967" y="5219"/>
                </a:cubicBezTo>
                <a:cubicBezTo>
                  <a:pt x="13953" y="5217"/>
                  <a:pt x="13940" y="5216"/>
                  <a:pt x="13929" y="5216"/>
                </a:cubicBezTo>
                <a:cubicBezTo>
                  <a:pt x="13817" y="5216"/>
                  <a:pt x="13841" y="5316"/>
                  <a:pt x="13776" y="5327"/>
                </a:cubicBezTo>
                <a:lnTo>
                  <a:pt x="13860" y="5338"/>
                </a:lnTo>
                <a:cubicBezTo>
                  <a:pt x="13860" y="5434"/>
                  <a:pt x="13800" y="5446"/>
                  <a:pt x="13717" y="5505"/>
                </a:cubicBezTo>
                <a:cubicBezTo>
                  <a:pt x="13707" y="5486"/>
                  <a:pt x="13708" y="5471"/>
                  <a:pt x="13713" y="5459"/>
                </a:cubicBezTo>
                <a:lnTo>
                  <a:pt x="13713" y="5459"/>
                </a:lnTo>
                <a:cubicBezTo>
                  <a:pt x="13696" y="5476"/>
                  <a:pt x="13674" y="5483"/>
                  <a:pt x="13650" y="5483"/>
                </a:cubicBezTo>
                <a:cubicBezTo>
                  <a:pt x="13587" y="5483"/>
                  <a:pt x="13506" y="5442"/>
                  <a:pt x="13437" y="5442"/>
                </a:cubicBezTo>
                <a:cubicBezTo>
                  <a:pt x="13398" y="5442"/>
                  <a:pt x="13363" y="5454"/>
                  <a:pt x="13336" y="5493"/>
                </a:cubicBezTo>
                <a:cubicBezTo>
                  <a:pt x="13252" y="5458"/>
                  <a:pt x="13264" y="5338"/>
                  <a:pt x="13193" y="5315"/>
                </a:cubicBezTo>
                <a:cubicBezTo>
                  <a:pt x="13158" y="5372"/>
                  <a:pt x="13124" y="5387"/>
                  <a:pt x="13090" y="5387"/>
                </a:cubicBezTo>
                <a:cubicBezTo>
                  <a:pt x="13047" y="5387"/>
                  <a:pt x="13004" y="5364"/>
                  <a:pt x="12960" y="5364"/>
                </a:cubicBezTo>
                <a:cubicBezTo>
                  <a:pt x="12927" y="5364"/>
                  <a:pt x="12894" y="5377"/>
                  <a:pt x="12859" y="5422"/>
                </a:cubicBezTo>
                <a:cubicBezTo>
                  <a:pt x="12955" y="5517"/>
                  <a:pt x="12955" y="5493"/>
                  <a:pt x="12883" y="5648"/>
                </a:cubicBezTo>
                <a:lnTo>
                  <a:pt x="13109" y="5458"/>
                </a:lnTo>
                <a:lnTo>
                  <a:pt x="13109" y="5458"/>
                </a:lnTo>
                <a:lnTo>
                  <a:pt x="13014" y="5696"/>
                </a:lnTo>
                <a:cubicBezTo>
                  <a:pt x="13086" y="5672"/>
                  <a:pt x="13145" y="5553"/>
                  <a:pt x="13205" y="5553"/>
                </a:cubicBezTo>
                <a:cubicBezTo>
                  <a:pt x="13157" y="5684"/>
                  <a:pt x="13157" y="5648"/>
                  <a:pt x="13240" y="5731"/>
                </a:cubicBezTo>
                <a:cubicBezTo>
                  <a:pt x="13210" y="5709"/>
                  <a:pt x="13184" y="5700"/>
                  <a:pt x="13162" y="5700"/>
                </a:cubicBezTo>
                <a:cubicBezTo>
                  <a:pt x="13069" y="5700"/>
                  <a:pt x="13038" y="5861"/>
                  <a:pt x="12933" y="5861"/>
                </a:cubicBezTo>
                <a:cubicBezTo>
                  <a:pt x="12918" y="5861"/>
                  <a:pt x="12901" y="5858"/>
                  <a:pt x="12883" y="5850"/>
                </a:cubicBezTo>
                <a:lnTo>
                  <a:pt x="12776" y="5565"/>
                </a:lnTo>
                <a:cubicBezTo>
                  <a:pt x="12760" y="5562"/>
                  <a:pt x="12745" y="5560"/>
                  <a:pt x="12731" y="5560"/>
                </a:cubicBezTo>
                <a:cubicBezTo>
                  <a:pt x="12532" y="5560"/>
                  <a:pt x="12484" y="5852"/>
                  <a:pt x="12228" y="5874"/>
                </a:cubicBezTo>
                <a:lnTo>
                  <a:pt x="12324" y="5886"/>
                </a:lnTo>
                <a:cubicBezTo>
                  <a:pt x="12336" y="6017"/>
                  <a:pt x="12181" y="5970"/>
                  <a:pt x="12121" y="6041"/>
                </a:cubicBezTo>
                <a:cubicBezTo>
                  <a:pt x="12097" y="5946"/>
                  <a:pt x="12026" y="5934"/>
                  <a:pt x="11966" y="5886"/>
                </a:cubicBezTo>
                <a:lnTo>
                  <a:pt x="11966" y="5886"/>
                </a:lnTo>
                <a:cubicBezTo>
                  <a:pt x="12002" y="5958"/>
                  <a:pt x="11788" y="5946"/>
                  <a:pt x="11847" y="6148"/>
                </a:cubicBezTo>
                <a:lnTo>
                  <a:pt x="11681" y="6065"/>
                </a:lnTo>
                <a:cubicBezTo>
                  <a:pt x="11466" y="6089"/>
                  <a:pt x="11562" y="6422"/>
                  <a:pt x="11359" y="6458"/>
                </a:cubicBezTo>
                <a:cubicBezTo>
                  <a:pt x="11383" y="6339"/>
                  <a:pt x="11264" y="6303"/>
                  <a:pt x="11371" y="6172"/>
                </a:cubicBezTo>
                <a:lnTo>
                  <a:pt x="11371" y="6172"/>
                </a:lnTo>
                <a:cubicBezTo>
                  <a:pt x="11300" y="6196"/>
                  <a:pt x="11240" y="6208"/>
                  <a:pt x="11264" y="6267"/>
                </a:cubicBezTo>
                <a:cubicBezTo>
                  <a:pt x="11259" y="6263"/>
                  <a:pt x="11253" y="6261"/>
                  <a:pt x="11248" y="6261"/>
                </a:cubicBezTo>
                <a:cubicBezTo>
                  <a:pt x="11200" y="6261"/>
                  <a:pt x="11144" y="6411"/>
                  <a:pt x="11081" y="6411"/>
                </a:cubicBezTo>
                <a:cubicBezTo>
                  <a:pt x="11071" y="6411"/>
                  <a:pt x="11060" y="6407"/>
                  <a:pt x="11050" y="6398"/>
                </a:cubicBezTo>
                <a:lnTo>
                  <a:pt x="11050" y="6398"/>
                </a:lnTo>
                <a:cubicBezTo>
                  <a:pt x="11038" y="6446"/>
                  <a:pt x="11062" y="6553"/>
                  <a:pt x="10990" y="6565"/>
                </a:cubicBezTo>
                <a:cubicBezTo>
                  <a:pt x="10982" y="6556"/>
                  <a:pt x="10973" y="6536"/>
                  <a:pt x="10969" y="6525"/>
                </a:cubicBezTo>
                <a:lnTo>
                  <a:pt x="10969" y="6525"/>
                </a:lnTo>
                <a:cubicBezTo>
                  <a:pt x="10980" y="6571"/>
                  <a:pt x="10888" y="6629"/>
                  <a:pt x="10978" y="6708"/>
                </a:cubicBezTo>
                <a:cubicBezTo>
                  <a:pt x="10914" y="6659"/>
                  <a:pt x="10852" y="6641"/>
                  <a:pt x="10792" y="6641"/>
                </a:cubicBezTo>
                <a:cubicBezTo>
                  <a:pt x="10630" y="6641"/>
                  <a:pt x="10482" y="6768"/>
                  <a:pt x="10336" y="6768"/>
                </a:cubicBezTo>
                <a:cubicBezTo>
                  <a:pt x="10284" y="6768"/>
                  <a:pt x="10232" y="6752"/>
                  <a:pt x="10180" y="6708"/>
                </a:cubicBezTo>
                <a:cubicBezTo>
                  <a:pt x="10050" y="6791"/>
                  <a:pt x="9895" y="6862"/>
                  <a:pt x="9764" y="6910"/>
                </a:cubicBezTo>
                <a:cubicBezTo>
                  <a:pt x="9764" y="6874"/>
                  <a:pt x="9752" y="6862"/>
                  <a:pt x="9776" y="6862"/>
                </a:cubicBezTo>
                <a:cubicBezTo>
                  <a:pt x="9764" y="6860"/>
                  <a:pt x="9754" y="6858"/>
                  <a:pt x="9745" y="6858"/>
                </a:cubicBezTo>
                <a:cubicBezTo>
                  <a:pt x="9615" y="6858"/>
                  <a:pt x="9718" y="7131"/>
                  <a:pt x="9561" y="7131"/>
                </a:cubicBezTo>
                <a:cubicBezTo>
                  <a:pt x="9547" y="7131"/>
                  <a:pt x="9532" y="7129"/>
                  <a:pt x="9514" y="7124"/>
                </a:cubicBezTo>
                <a:cubicBezTo>
                  <a:pt x="9383" y="6982"/>
                  <a:pt x="9609" y="7017"/>
                  <a:pt x="9526" y="6970"/>
                </a:cubicBezTo>
                <a:cubicBezTo>
                  <a:pt x="9494" y="6870"/>
                  <a:pt x="9460" y="6838"/>
                  <a:pt x="9425" y="6838"/>
                </a:cubicBezTo>
                <a:cubicBezTo>
                  <a:pt x="9365" y="6838"/>
                  <a:pt x="9298" y="6932"/>
                  <a:pt x="9221" y="6932"/>
                </a:cubicBezTo>
                <a:cubicBezTo>
                  <a:pt x="9193" y="6932"/>
                  <a:pt x="9164" y="6920"/>
                  <a:pt x="9133" y="6886"/>
                </a:cubicBezTo>
                <a:lnTo>
                  <a:pt x="9157" y="6862"/>
                </a:lnTo>
                <a:cubicBezTo>
                  <a:pt x="9139" y="6849"/>
                  <a:pt x="9121" y="6843"/>
                  <a:pt x="9103" y="6843"/>
                </a:cubicBezTo>
                <a:cubicBezTo>
                  <a:pt x="9060" y="6843"/>
                  <a:pt x="9022" y="6876"/>
                  <a:pt x="9014" y="6910"/>
                </a:cubicBezTo>
                <a:cubicBezTo>
                  <a:pt x="8992" y="6954"/>
                  <a:pt x="8940" y="7007"/>
                  <a:pt x="8895" y="7007"/>
                </a:cubicBezTo>
                <a:cubicBezTo>
                  <a:pt x="8891" y="7007"/>
                  <a:pt x="8887" y="7006"/>
                  <a:pt x="8883" y="7005"/>
                </a:cubicBezTo>
                <a:cubicBezTo>
                  <a:pt x="8883" y="7005"/>
                  <a:pt x="8895" y="6970"/>
                  <a:pt x="8895" y="6946"/>
                </a:cubicBezTo>
                <a:lnTo>
                  <a:pt x="8895" y="6946"/>
                </a:lnTo>
                <a:cubicBezTo>
                  <a:pt x="8823" y="7110"/>
                  <a:pt x="8645" y="7177"/>
                  <a:pt x="8490" y="7177"/>
                </a:cubicBezTo>
                <a:cubicBezTo>
                  <a:pt x="8465" y="7177"/>
                  <a:pt x="8441" y="7175"/>
                  <a:pt x="8418" y="7172"/>
                </a:cubicBezTo>
                <a:cubicBezTo>
                  <a:pt x="8573" y="7065"/>
                  <a:pt x="8526" y="7124"/>
                  <a:pt x="8621" y="6993"/>
                </a:cubicBezTo>
                <a:cubicBezTo>
                  <a:pt x="8619" y="6993"/>
                  <a:pt x="8618" y="6993"/>
                  <a:pt x="8616" y="6993"/>
                </a:cubicBezTo>
                <a:cubicBezTo>
                  <a:pt x="8562" y="6993"/>
                  <a:pt x="8470" y="7178"/>
                  <a:pt x="8358" y="7178"/>
                </a:cubicBezTo>
                <a:cubicBezTo>
                  <a:pt x="8347" y="7178"/>
                  <a:pt x="8335" y="7176"/>
                  <a:pt x="8323" y="7172"/>
                </a:cubicBezTo>
                <a:cubicBezTo>
                  <a:pt x="8347" y="7077"/>
                  <a:pt x="8359" y="6970"/>
                  <a:pt x="8514" y="6862"/>
                </a:cubicBezTo>
                <a:cubicBezTo>
                  <a:pt x="8514" y="6862"/>
                  <a:pt x="8573" y="6910"/>
                  <a:pt x="8573" y="6910"/>
                </a:cubicBezTo>
                <a:cubicBezTo>
                  <a:pt x="8645" y="6815"/>
                  <a:pt x="8633" y="6815"/>
                  <a:pt x="8597" y="6815"/>
                </a:cubicBezTo>
                <a:cubicBezTo>
                  <a:pt x="8561" y="6803"/>
                  <a:pt x="8502" y="6815"/>
                  <a:pt x="8514" y="6791"/>
                </a:cubicBezTo>
                <a:lnTo>
                  <a:pt x="8609" y="6743"/>
                </a:lnTo>
                <a:cubicBezTo>
                  <a:pt x="8549" y="6684"/>
                  <a:pt x="8299" y="6731"/>
                  <a:pt x="8347" y="6577"/>
                </a:cubicBezTo>
                <a:lnTo>
                  <a:pt x="8347" y="6577"/>
                </a:lnTo>
                <a:lnTo>
                  <a:pt x="8275" y="6601"/>
                </a:lnTo>
                <a:cubicBezTo>
                  <a:pt x="8168" y="6553"/>
                  <a:pt x="8216" y="6529"/>
                  <a:pt x="8264" y="6505"/>
                </a:cubicBezTo>
                <a:cubicBezTo>
                  <a:pt x="8311" y="6493"/>
                  <a:pt x="8359" y="6481"/>
                  <a:pt x="8299" y="6422"/>
                </a:cubicBezTo>
                <a:lnTo>
                  <a:pt x="8299" y="6422"/>
                </a:lnTo>
                <a:cubicBezTo>
                  <a:pt x="8299" y="6422"/>
                  <a:pt x="8359" y="6422"/>
                  <a:pt x="8418" y="6434"/>
                </a:cubicBezTo>
                <a:cubicBezTo>
                  <a:pt x="8466" y="6434"/>
                  <a:pt x="8526" y="6446"/>
                  <a:pt x="8526" y="6446"/>
                </a:cubicBezTo>
                <a:cubicBezTo>
                  <a:pt x="8490" y="6398"/>
                  <a:pt x="8418" y="6220"/>
                  <a:pt x="8478" y="6065"/>
                </a:cubicBezTo>
                <a:lnTo>
                  <a:pt x="8478" y="6065"/>
                </a:lnTo>
                <a:cubicBezTo>
                  <a:pt x="8537" y="6243"/>
                  <a:pt x="8561" y="6362"/>
                  <a:pt x="8633" y="6434"/>
                </a:cubicBezTo>
                <a:cubicBezTo>
                  <a:pt x="8645" y="6386"/>
                  <a:pt x="8668" y="6327"/>
                  <a:pt x="8621" y="6220"/>
                </a:cubicBezTo>
                <a:lnTo>
                  <a:pt x="8621" y="6220"/>
                </a:lnTo>
                <a:cubicBezTo>
                  <a:pt x="8621" y="6262"/>
                  <a:pt x="8640" y="6305"/>
                  <a:pt x="8618" y="6305"/>
                </a:cubicBezTo>
                <a:cubicBezTo>
                  <a:pt x="8616" y="6305"/>
                  <a:pt x="8613" y="6304"/>
                  <a:pt x="8609" y="6303"/>
                </a:cubicBezTo>
                <a:cubicBezTo>
                  <a:pt x="8549" y="6243"/>
                  <a:pt x="8537" y="6160"/>
                  <a:pt x="8549" y="6089"/>
                </a:cubicBezTo>
                <a:cubicBezTo>
                  <a:pt x="8549" y="6005"/>
                  <a:pt x="8585" y="5934"/>
                  <a:pt x="8633" y="5874"/>
                </a:cubicBezTo>
                <a:cubicBezTo>
                  <a:pt x="8694" y="5933"/>
                  <a:pt x="8745" y="5955"/>
                  <a:pt x="8791" y="5955"/>
                </a:cubicBezTo>
                <a:cubicBezTo>
                  <a:pt x="8935" y="5955"/>
                  <a:pt x="9028" y="5734"/>
                  <a:pt x="9210" y="5734"/>
                </a:cubicBezTo>
                <a:cubicBezTo>
                  <a:pt x="9241" y="5734"/>
                  <a:pt x="9274" y="5740"/>
                  <a:pt x="9311" y="5755"/>
                </a:cubicBezTo>
                <a:cubicBezTo>
                  <a:pt x="9407" y="5446"/>
                  <a:pt x="9752" y="5410"/>
                  <a:pt x="10002" y="5136"/>
                </a:cubicBezTo>
                <a:cubicBezTo>
                  <a:pt x="9692" y="5005"/>
                  <a:pt x="10073" y="5065"/>
                  <a:pt x="9835" y="4838"/>
                </a:cubicBezTo>
                <a:cubicBezTo>
                  <a:pt x="9876" y="4789"/>
                  <a:pt x="9889" y="4774"/>
                  <a:pt x="9901" y="4773"/>
                </a:cubicBezTo>
                <a:lnTo>
                  <a:pt x="9901" y="4773"/>
                </a:lnTo>
                <a:cubicBezTo>
                  <a:pt x="9907" y="4779"/>
                  <a:pt x="9909" y="4779"/>
                  <a:pt x="9919" y="4779"/>
                </a:cubicBezTo>
                <a:cubicBezTo>
                  <a:pt x="9907" y="4779"/>
                  <a:pt x="10204" y="4803"/>
                  <a:pt x="10204" y="4803"/>
                </a:cubicBezTo>
                <a:cubicBezTo>
                  <a:pt x="10300" y="4838"/>
                  <a:pt x="10180" y="4898"/>
                  <a:pt x="10228" y="4946"/>
                </a:cubicBezTo>
                <a:cubicBezTo>
                  <a:pt x="10259" y="4931"/>
                  <a:pt x="10283" y="4926"/>
                  <a:pt x="10303" y="4926"/>
                </a:cubicBezTo>
                <a:cubicBezTo>
                  <a:pt x="10384" y="4926"/>
                  <a:pt x="10397" y="5019"/>
                  <a:pt x="10502" y="5029"/>
                </a:cubicBezTo>
                <a:cubicBezTo>
                  <a:pt x="10419" y="4946"/>
                  <a:pt x="10466" y="4862"/>
                  <a:pt x="10573" y="4838"/>
                </a:cubicBezTo>
                <a:lnTo>
                  <a:pt x="10371" y="4803"/>
                </a:lnTo>
                <a:cubicBezTo>
                  <a:pt x="10404" y="4714"/>
                  <a:pt x="10448" y="4689"/>
                  <a:pt x="10496" y="4689"/>
                </a:cubicBezTo>
                <a:cubicBezTo>
                  <a:pt x="10554" y="4689"/>
                  <a:pt x="10619" y="4725"/>
                  <a:pt x="10679" y="4725"/>
                </a:cubicBezTo>
                <a:cubicBezTo>
                  <a:pt x="10728" y="4725"/>
                  <a:pt x="10774" y="4701"/>
                  <a:pt x="10812" y="4612"/>
                </a:cubicBezTo>
                <a:lnTo>
                  <a:pt x="10812" y="4612"/>
                </a:lnTo>
                <a:lnTo>
                  <a:pt x="10800" y="4743"/>
                </a:lnTo>
                <a:cubicBezTo>
                  <a:pt x="10871" y="4624"/>
                  <a:pt x="11204" y="4469"/>
                  <a:pt x="11157" y="4184"/>
                </a:cubicBezTo>
                <a:lnTo>
                  <a:pt x="11157" y="4184"/>
                </a:lnTo>
                <a:cubicBezTo>
                  <a:pt x="11204" y="4207"/>
                  <a:pt x="11276" y="4255"/>
                  <a:pt x="11240" y="4315"/>
                </a:cubicBezTo>
                <a:cubicBezTo>
                  <a:pt x="11526" y="4160"/>
                  <a:pt x="11657" y="3672"/>
                  <a:pt x="11943" y="3648"/>
                </a:cubicBezTo>
                <a:lnTo>
                  <a:pt x="11978" y="3719"/>
                </a:lnTo>
                <a:cubicBezTo>
                  <a:pt x="12012" y="3674"/>
                  <a:pt x="11970" y="3552"/>
                  <a:pt x="12061" y="3552"/>
                </a:cubicBezTo>
                <a:cubicBezTo>
                  <a:pt x="12065" y="3552"/>
                  <a:pt x="12069" y="3552"/>
                  <a:pt x="12074" y="3553"/>
                </a:cubicBezTo>
                <a:cubicBezTo>
                  <a:pt x="12095" y="3584"/>
                  <a:pt x="12107" y="3626"/>
                  <a:pt x="12126" y="3626"/>
                </a:cubicBezTo>
                <a:cubicBezTo>
                  <a:pt x="12128" y="3626"/>
                  <a:pt x="12131" y="3625"/>
                  <a:pt x="12133" y="3624"/>
                </a:cubicBezTo>
                <a:cubicBezTo>
                  <a:pt x="12133" y="3576"/>
                  <a:pt x="12169" y="3410"/>
                  <a:pt x="12264" y="3398"/>
                </a:cubicBezTo>
                <a:lnTo>
                  <a:pt x="12264" y="3505"/>
                </a:lnTo>
                <a:cubicBezTo>
                  <a:pt x="12574" y="3374"/>
                  <a:pt x="12502" y="3017"/>
                  <a:pt x="12645" y="2791"/>
                </a:cubicBezTo>
                <a:cubicBezTo>
                  <a:pt x="12698" y="2844"/>
                  <a:pt x="12759" y="2864"/>
                  <a:pt x="12821" y="2864"/>
                </a:cubicBezTo>
                <a:cubicBezTo>
                  <a:pt x="12952" y="2864"/>
                  <a:pt x="13088" y="2772"/>
                  <a:pt x="13169" y="2707"/>
                </a:cubicBezTo>
                <a:lnTo>
                  <a:pt x="13193" y="2731"/>
                </a:lnTo>
                <a:cubicBezTo>
                  <a:pt x="13264" y="2660"/>
                  <a:pt x="13324" y="2564"/>
                  <a:pt x="13359" y="2469"/>
                </a:cubicBezTo>
                <a:lnTo>
                  <a:pt x="13395" y="2386"/>
                </a:lnTo>
                <a:lnTo>
                  <a:pt x="13431" y="2290"/>
                </a:lnTo>
                <a:cubicBezTo>
                  <a:pt x="13455" y="2231"/>
                  <a:pt x="13479" y="2160"/>
                  <a:pt x="13490" y="2100"/>
                </a:cubicBezTo>
                <a:cubicBezTo>
                  <a:pt x="13538" y="1838"/>
                  <a:pt x="13514" y="1612"/>
                  <a:pt x="13467" y="1374"/>
                </a:cubicBezTo>
                <a:cubicBezTo>
                  <a:pt x="13574" y="1207"/>
                  <a:pt x="13550" y="897"/>
                  <a:pt x="13371" y="647"/>
                </a:cubicBezTo>
                <a:cubicBezTo>
                  <a:pt x="13193" y="397"/>
                  <a:pt x="12883" y="243"/>
                  <a:pt x="12633" y="100"/>
                </a:cubicBezTo>
                <a:lnTo>
                  <a:pt x="12633" y="100"/>
                </a:lnTo>
                <a:cubicBezTo>
                  <a:pt x="12705" y="171"/>
                  <a:pt x="12550" y="255"/>
                  <a:pt x="12455" y="266"/>
                </a:cubicBezTo>
                <a:cubicBezTo>
                  <a:pt x="12436" y="252"/>
                  <a:pt x="12410" y="248"/>
                  <a:pt x="12381" y="248"/>
                </a:cubicBezTo>
                <a:cubicBezTo>
                  <a:pt x="12336" y="248"/>
                  <a:pt x="12284" y="259"/>
                  <a:pt x="12240" y="266"/>
                </a:cubicBezTo>
                <a:cubicBezTo>
                  <a:pt x="12222" y="269"/>
                  <a:pt x="12208" y="272"/>
                  <a:pt x="12195" y="272"/>
                </a:cubicBezTo>
                <a:cubicBezTo>
                  <a:pt x="12159" y="272"/>
                  <a:pt x="12148" y="252"/>
                  <a:pt x="12157" y="171"/>
                </a:cubicBezTo>
                <a:lnTo>
                  <a:pt x="12157" y="171"/>
                </a:lnTo>
                <a:lnTo>
                  <a:pt x="12193" y="183"/>
                </a:lnTo>
                <a:cubicBezTo>
                  <a:pt x="12151" y="24"/>
                  <a:pt x="12038" y="0"/>
                  <a:pt x="11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26"/>
          <p:cNvGrpSpPr/>
          <p:nvPr/>
        </p:nvGrpSpPr>
        <p:grpSpPr>
          <a:xfrm>
            <a:off x="3105010" y="3986625"/>
            <a:ext cx="2827497" cy="58675"/>
            <a:chOff x="2887250" y="2929050"/>
            <a:chExt cx="2280975" cy="58675"/>
          </a:xfrm>
        </p:grpSpPr>
        <p:sp>
          <p:nvSpPr>
            <p:cNvPr id="1401" name="Google Shape;1401;p26"/>
            <p:cNvSpPr/>
            <p:nvPr/>
          </p:nvSpPr>
          <p:spPr>
            <a:xfrm>
              <a:off x="2887250" y="2933525"/>
              <a:ext cx="11350" cy="8075"/>
            </a:xfrm>
            <a:custGeom>
              <a:rect b="b" l="l" r="r" t="t"/>
              <a:pathLst>
                <a:path extrusionOk="0" h="323" w="454">
                  <a:moveTo>
                    <a:pt x="429" y="251"/>
                  </a:moveTo>
                  <a:cubicBezTo>
                    <a:pt x="382" y="251"/>
                    <a:pt x="334" y="322"/>
                    <a:pt x="274" y="322"/>
                  </a:cubicBezTo>
                  <a:cubicBezTo>
                    <a:pt x="251" y="322"/>
                    <a:pt x="155" y="251"/>
                    <a:pt x="144" y="239"/>
                  </a:cubicBezTo>
                  <a:cubicBezTo>
                    <a:pt x="120" y="227"/>
                    <a:pt x="1" y="167"/>
                    <a:pt x="1" y="155"/>
                  </a:cubicBezTo>
                  <a:cubicBezTo>
                    <a:pt x="1" y="132"/>
                    <a:pt x="144" y="108"/>
                    <a:pt x="155" y="72"/>
                  </a:cubicBezTo>
                  <a:cubicBezTo>
                    <a:pt x="203" y="72"/>
                    <a:pt x="263" y="1"/>
                    <a:pt x="310" y="1"/>
                  </a:cubicBezTo>
                  <a:cubicBezTo>
                    <a:pt x="322" y="1"/>
                    <a:pt x="429" y="72"/>
                    <a:pt x="441" y="84"/>
                  </a:cubicBezTo>
                  <a:cubicBezTo>
                    <a:pt x="453" y="96"/>
                    <a:pt x="298" y="155"/>
                    <a:pt x="298" y="167"/>
                  </a:cubicBezTo>
                  <a:cubicBezTo>
                    <a:pt x="286" y="191"/>
                    <a:pt x="429" y="215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2951850" y="2947225"/>
              <a:ext cx="14600" cy="6575"/>
            </a:xfrm>
            <a:custGeom>
              <a:rect b="b" l="l" r="r" t="t"/>
              <a:pathLst>
                <a:path extrusionOk="0" h="263" w="584">
                  <a:moveTo>
                    <a:pt x="143" y="250"/>
                  </a:moveTo>
                  <a:cubicBezTo>
                    <a:pt x="131" y="215"/>
                    <a:pt x="0" y="191"/>
                    <a:pt x="0" y="155"/>
                  </a:cubicBezTo>
                  <a:cubicBezTo>
                    <a:pt x="0" y="143"/>
                    <a:pt x="131" y="95"/>
                    <a:pt x="155" y="84"/>
                  </a:cubicBezTo>
                  <a:cubicBezTo>
                    <a:pt x="179" y="72"/>
                    <a:pt x="286" y="0"/>
                    <a:pt x="310" y="12"/>
                  </a:cubicBezTo>
                  <a:cubicBezTo>
                    <a:pt x="346" y="12"/>
                    <a:pt x="417" y="84"/>
                    <a:pt x="453" y="95"/>
                  </a:cubicBezTo>
                  <a:cubicBezTo>
                    <a:pt x="465" y="95"/>
                    <a:pt x="584" y="167"/>
                    <a:pt x="584" y="179"/>
                  </a:cubicBezTo>
                  <a:cubicBezTo>
                    <a:pt x="584" y="191"/>
                    <a:pt x="453" y="250"/>
                    <a:pt x="429" y="250"/>
                  </a:cubicBezTo>
                  <a:cubicBezTo>
                    <a:pt x="417" y="262"/>
                    <a:pt x="310" y="167"/>
                    <a:pt x="298" y="167"/>
                  </a:cubicBezTo>
                  <a:cubicBezTo>
                    <a:pt x="250" y="167"/>
                    <a:pt x="191" y="238"/>
                    <a:pt x="143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3072400" y="295050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67"/>
                    <a:pt x="334" y="250"/>
                    <a:pt x="286" y="250"/>
                  </a:cubicBezTo>
                  <a:cubicBezTo>
                    <a:pt x="250" y="250"/>
                    <a:pt x="155" y="167"/>
                    <a:pt x="143" y="155"/>
                  </a:cubicBezTo>
                  <a:cubicBezTo>
                    <a:pt x="119" y="143"/>
                    <a:pt x="0" y="95"/>
                    <a:pt x="0" y="72"/>
                  </a:cubicBezTo>
                  <a:cubicBezTo>
                    <a:pt x="0" y="48"/>
                    <a:pt x="143" y="24"/>
                    <a:pt x="155" y="0"/>
                  </a:cubicBezTo>
                  <a:cubicBezTo>
                    <a:pt x="203" y="0"/>
                    <a:pt x="250" y="84"/>
                    <a:pt x="298" y="84"/>
                  </a:cubicBezTo>
                  <a:cubicBezTo>
                    <a:pt x="310" y="84"/>
                    <a:pt x="429" y="0"/>
                    <a:pt x="453" y="12"/>
                  </a:cubicBezTo>
                  <a:cubicBezTo>
                    <a:pt x="465" y="12"/>
                    <a:pt x="584" y="84"/>
                    <a:pt x="584" y="95"/>
                  </a:cubicBezTo>
                  <a:cubicBezTo>
                    <a:pt x="584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3162875" y="2960900"/>
              <a:ext cx="17900" cy="8375"/>
            </a:xfrm>
            <a:custGeom>
              <a:rect b="b" l="l" r="r" t="t"/>
              <a:pathLst>
                <a:path extrusionOk="0" h="335" w="716">
                  <a:moveTo>
                    <a:pt x="1" y="156"/>
                  </a:moveTo>
                  <a:lnTo>
                    <a:pt x="298" y="1"/>
                  </a:lnTo>
                  <a:lnTo>
                    <a:pt x="441" y="96"/>
                  </a:lnTo>
                  <a:lnTo>
                    <a:pt x="715" y="263"/>
                  </a:lnTo>
                  <a:cubicBezTo>
                    <a:pt x="668" y="263"/>
                    <a:pt x="620" y="334"/>
                    <a:pt x="572" y="334"/>
                  </a:cubicBezTo>
                  <a:cubicBezTo>
                    <a:pt x="513" y="334"/>
                    <a:pt x="477" y="263"/>
                    <a:pt x="429" y="251"/>
                  </a:cubicBezTo>
                  <a:cubicBezTo>
                    <a:pt x="382" y="251"/>
                    <a:pt x="334" y="168"/>
                    <a:pt x="287" y="168"/>
                  </a:cubicBezTo>
                  <a:cubicBezTo>
                    <a:pt x="251" y="168"/>
                    <a:pt x="168" y="251"/>
                    <a:pt x="132" y="239"/>
                  </a:cubicBezTo>
                  <a:cubicBezTo>
                    <a:pt x="84" y="227"/>
                    <a:pt x="48" y="180"/>
                    <a:pt x="1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3146225" y="29442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79"/>
                    <a:pt x="322" y="250"/>
                    <a:pt x="274" y="250"/>
                  </a:cubicBezTo>
                  <a:cubicBezTo>
                    <a:pt x="250" y="250"/>
                    <a:pt x="155" y="179"/>
                    <a:pt x="131" y="167"/>
                  </a:cubicBezTo>
                  <a:cubicBezTo>
                    <a:pt x="119" y="155"/>
                    <a:pt x="0" y="95"/>
                    <a:pt x="0" y="84"/>
                  </a:cubicBezTo>
                  <a:cubicBezTo>
                    <a:pt x="0" y="48"/>
                    <a:pt x="131" y="24"/>
                    <a:pt x="143" y="0"/>
                  </a:cubicBezTo>
                  <a:cubicBezTo>
                    <a:pt x="202" y="12"/>
                    <a:pt x="238" y="84"/>
                    <a:pt x="286" y="84"/>
                  </a:cubicBezTo>
                  <a:cubicBezTo>
                    <a:pt x="310" y="84"/>
                    <a:pt x="429" y="0"/>
                    <a:pt x="441" y="12"/>
                  </a:cubicBezTo>
                  <a:cubicBezTo>
                    <a:pt x="464" y="12"/>
                    <a:pt x="583" y="84"/>
                    <a:pt x="583" y="95"/>
                  </a:cubicBezTo>
                  <a:cubicBezTo>
                    <a:pt x="572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345950" y="2957625"/>
              <a:ext cx="11325" cy="8375"/>
            </a:xfrm>
            <a:custGeom>
              <a:rect b="b" l="l" r="r" t="t"/>
              <a:pathLst>
                <a:path extrusionOk="0" h="335" w="453">
                  <a:moveTo>
                    <a:pt x="429" y="251"/>
                  </a:moveTo>
                  <a:cubicBezTo>
                    <a:pt x="381" y="251"/>
                    <a:pt x="322" y="334"/>
                    <a:pt x="274" y="334"/>
                  </a:cubicBezTo>
                  <a:cubicBezTo>
                    <a:pt x="250" y="334"/>
                    <a:pt x="155" y="251"/>
                    <a:pt x="131" y="251"/>
                  </a:cubicBezTo>
                  <a:cubicBezTo>
                    <a:pt x="119" y="239"/>
                    <a:pt x="0" y="180"/>
                    <a:pt x="0" y="156"/>
                  </a:cubicBezTo>
                  <a:cubicBezTo>
                    <a:pt x="0" y="132"/>
                    <a:pt x="143" y="108"/>
                    <a:pt x="155" y="84"/>
                  </a:cubicBezTo>
                  <a:cubicBezTo>
                    <a:pt x="203" y="84"/>
                    <a:pt x="250" y="1"/>
                    <a:pt x="298" y="1"/>
                  </a:cubicBezTo>
                  <a:cubicBezTo>
                    <a:pt x="322" y="13"/>
                    <a:pt x="429" y="84"/>
                    <a:pt x="441" y="96"/>
                  </a:cubicBezTo>
                  <a:cubicBezTo>
                    <a:pt x="453" y="96"/>
                    <a:pt x="286" y="156"/>
                    <a:pt x="286" y="168"/>
                  </a:cubicBezTo>
                  <a:cubicBezTo>
                    <a:pt x="286" y="191"/>
                    <a:pt x="417" y="227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488525" y="2957350"/>
              <a:ext cx="17875" cy="10425"/>
            </a:xfrm>
            <a:custGeom>
              <a:rect b="b" l="l" r="r" t="t"/>
              <a:pathLst>
                <a:path extrusionOk="0" h="417" w="715">
                  <a:moveTo>
                    <a:pt x="143" y="167"/>
                  </a:moveTo>
                  <a:cubicBezTo>
                    <a:pt x="143" y="131"/>
                    <a:pt x="0" y="107"/>
                    <a:pt x="0" y="83"/>
                  </a:cubicBezTo>
                  <a:cubicBezTo>
                    <a:pt x="12" y="71"/>
                    <a:pt x="155" y="0"/>
                    <a:pt x="155" y="0"/>
                  </a:cubicBezTo>
                  <a:cubicBezTo>
                    <a:pt x="203" y="0"/>
                    <a:pt x="262" y="71"/>
                    <a:pt x="298" y="83"/>
                  </a:cubicBezTo>
                  <a:cubicBezTo>
                    <a:pt x="346" y="107"/>
                    <a:pt x="393" y="143"/>
                    <a:pt x="441" y="167"/>
                  </a:cubicBezTo>
                  <a:lnTo>
                    <a:pt x="572" y="250"/>
                  </a:lnTo>
                  <a:cubicBezTo>
                    <a:pt x="584" y="286"/>
                    <a:pt x="715" y="310"/>
                    <a:pt x="715" y="345"/>
                  </a:cubicBezTo>
                  <a:cubicBezTo>
                    <a:pt x="715" y="345"/>
                    <a:pt x="572" y="417"/>
                    <a:pt x="560" y="417"/>
                  </a:cubicBezTo>
                  <a:cubicBezTo>
                    <a:pt x="524" y="417"/>
                    <a:pt x="453" y="345"/>
                    <a:pt x="429" y="333"/>
                  </a:cubicBezTo>
                  <a:cubicBezTo>
                    <a:pt x="369" y="310"/>
                    <a:pt x="322" y="274"/>
                    <a:pt x="286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33475" y="2944250"/>
              <a:ext cx="18475" cy="6575"/>
            </a:xfrm>
            <a:custGeom>
              <a:rect b="b" l="l" r="r" t="t"/>
              <a:pathLst>
                <a:path extrusionOk="0" h="263" w="739">
                  <a:moveTo>
                    <a:pt x="0" y="167"/>
                  </a:moveTo>
                  <a:lnTo>
                    <a:pt x="155" y="84"/>
                  </a:lnTo>
                  <a:cubicBezTo>
                    <a:pt x="191" y="72"/>
                    <a:pt x="262" y="24"/>
                    <a:pt x="310" y="12"/>
                  </a:cubicBezTo>
                  <a:cubicBezTo>
                    <a:pt x="333" y="0"/>
                    <a:pt x="417" y="95"/>
                    <a:pt x="441" y="95"/>
                  </a:cubicBezTo>
                  <a:cubicBezTo>
                    <a:pt x="476" y="95"/>
                    <a:pt x="572" y="12"/>
                    <a:pt x="595" y="12"/>
                  </a:cubicBezTo>
                  <a:cubicBezTo>
                    <a:pt x="655" y="36"/>
                    <a:pt x="679" y="84"/>
                    <a:pt x="738" y="107"/>
                  </a:cubicBezTo>
                  <a:lnTo>
                    <a:pt x="584" y="179"/>
                  </a:lnTo>
                  <a:cubicBezTo>
                    <a:pt x="548" y="203"/>
                    <a:pt x="476" y="250"/>
                    <a:pt x="429" y="262"/>
                  </a:cubicBezTo>
                  <a:cubicBezTo>
                    <a:pt x="405" y="262"/>
                    <a:pt x="322" y="167"/>
                    <a:pt x="298" y="167"/>
                  </a:cubicBezTo>
                  <a:cubicBezTo>
                    <a:pt x="262" y="167"/>
                    <a:pt x="167" y="250"/>
                    <a:pt x="143" y="250"/>
                  </a:cubicBezTo>
                  <a:cubicBezTo>
                    <a:pt x="83" y="238"/>
                    <a:pt x="60" y="179"/>
                    <a:pt x="0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675750" y="2944250"/>
              <a:ext cx="15200" cy="8050"/>
            </a:xfrm>
            <a:custGeom>
              <a:rect b="b" l="l" r="r" t="t"/>
              <a:pathLst>
                <a:path extrusionOk="0" h="322" w="608">
                  <a:moveTo>
                    <a:pt x="143" y="322"/>
                  </a:moveTo>
                  <a:cubicBezTo>
                    <a:pt x="143" y="286"/>
                    <a:pt x="0" y="262"/>
                    <a:pt x="12" y="238"/>
                  </a:cubicBezTo>
                  <a:cubicBezTo>
                    <a:pt x="12" y="214"/>
                    <a:pt x="167" y="179"/>
                    <a:pt x="155" y="155"/>
                  </a:cubicBezTo>
                  <a:cubicBezTo>
                    <a:pt x="155" y="143"/>
                    <a:pt x="12" y="84"/>
                    <a:pt x="24" y="72"/>
                  </a:cubicBezTo>
                  <a:cubicBezTo>
                    <a:pt x="36" y="60"/>
                    <a:pt x="155" y="0"/>
                    <a:pt x="179" y="0"/>
                  </a:cubicBezTo>
                  <a:cubicBezTo>
                    <a:pt x="215" y="0"/>
                    <a:pt x="274" y="84"/>
                    <a:pt x="310" y="84"/>
                  </a:cubicBezTo>
                  <a:cubicBezTo>
                    <a:pt x="322" y="84"/>
                    <a:pt x="465" y="0"/>
                    <a:pt x="465" y="0"/>
                  </a:cubicBezTo>
                  <a:cubicBezTo>
                    <a:pt x="488" y="24"/>
                    <a:pt x="608" y="72"/>
                    <a:pt x="608" y="84"/>
                  </a:cubicBezTo>
                  <a:cubicBezTo>
                    <a:pt x="608" y="107"/>
                    <a:pt x="477" y="143"/>
                    <a:pt x="453" y="167"/>
                  </a:cubicBezTo>
                  <a:cubicBezTo>
                    <a:pt x="417" y="191"/>
                    <a:pt x="346" y="214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938575" y="29549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79"/>
                  </a:moveTo>
                  <a:cubicBezTo>
                    <a:pt x="382" y="179"/>
                    <a:pt x="322" y="251"/>
                    <a:pt x="274" y="251"/>
                  </a:cubicBezTo>
                  <a:cubicBezTo>
                    <a:pt x="251" y="251"/>
                    <a:pt x="155" y="179"/>
                    <a:pt x="143" y="167"/>
                  </a:cubicBezTo>
                  <a:cubicBezTo>
                    <a:pt x="120" y="156"/>
                    <a:pt x="1" y="96"/>
                    <a:pt x="1" y="84"/>
                  </a:cubicBezTo>
                  <a:cubicBezTo>
                    <a:pt x="1" y="60"/>
                    <a:pt x="143" y="37"/>
                    <a:pt x="155" y="1"/>
                  </a:cubicBezTo>
                  <a:cubicBezTo>
                    <a:pt x="203" y="13"/>
                    <a:pt x="239" y="84"/>
                    <a:pt x="298" y="96"/>
                  </a:cubicBezTo>
                  <a:cubicBezTo>
                    <a:pt x="310" y="96"/>
                    <a:pt x="429" y="13"/>
                    <a:pt x="441" y="13"/>
                  </a:cubicBezTo>
                  <a:cubicBezTo>
                    <a:pt x="465" y="25"/>
                    <a:pt x="584" y="84"/>
                    <a:pt x="584" y="96"/>
                  </a:cubicBezTo>
                  <a:cubicBezTo>
                    <a:pt x="584" y="120"/>
                    <a:pt x="441" y="144"/>
                    <a:pt x="429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985000" y="296447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310" y="1"/>
                  </a:moveTo>
                  <a:lnTo>
                    <a:pt x="453" y="84"/>
                  </a:lnTo>
                  <a:cubicBezTo>
                    <a:pt x="489" y="108"/>
                    <a:pt x="572" y="144"/>
                    <a:pt x="584" y="167"/>
                  </a:cubicBezTo>
                  <a:cubicBezTo>
                    <a:pt x="596" y="191"/>
                    <a:pt x="441" y="227"/>
                    <a:pt x="441" y="251"/>
                  </a:cubicBezTo>
                  <a:cubicBezTo>
                    <a:pt x="430" y="275"/>
                    <a:pt x="572" y="310"/>
                    <a:pt x="572" y="334"/>
                  </a:cubicBezTo>
                  <a:lnTo>
                    <a:pt x="418" y="406"/>
                  </a:lnTo>
                  <a:lnTo>
                    <a:pt x="287" y="322"/>
                  </a:lnTo>
                  <a:lnTo>
                    <a:pt x="1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4068950" y="2962700"/>
              <a:ext cx="11325" cy="8050"/>
            </a:xfrm>
            <a:custGeom>
              <a:rect b="b" l="l" r="r" t="t"/>
              <a:pathLst>
                <a:path extrusionOk="0" h="322" w="453">
                  <a:moveTo>
                    <a:pt x="298" y="238"/>
                  </a:moveTo>
                  <a:cubicBezTo>
                    <a:pt x="250" y="250"/>
                    <a:pt x="203" y="322"/>
                    <a:pt x="155" y="322"/>
                  </a:cubicBezTo>
                  <a:cubicBezTo>
                    <a:pt x="131" y="322"/>
                    <a:pt x="24" y="250"/>
                    <a:pt x="12" y="238"/>
                  </a:cubicBezTo>
                  <a:cubicBezTo>
                    <a:pt x="0" y="227"/>
                    <a:pt x="167" y="167"/>
                    <a:pt x="167" y="155"/>
                  </a:cubicBezTo>
                  <a:cubicBezTo>
                    <a:pt x="167" y="131"/>
                    <a:pt x="36" y="96"/>
                    <a:pt x="24" y="72"/>
                  </a:cubicBezTo>
                  <a:cubicBezTo>
                    <a:pt x="72" y="72"/>
                    <a:pt x="131" y="0"/>
                    <a:pt x="179" y="0"/>
                  </a:cubicBezTo>
                  <a:cubicBezTo>
                    <a:pt x="203" y="0"/>
                    <a:pt x="298" y="72"/>
                    <a:pt x="322" y="84"/>
                  </a:cubicBezTo>
                  <a:cubicBezTo>
                    <a:pt x="334" y="96"/>
                    <a:pt x="453" y="155"/>
                    <a:pt x="453" y="167"/>
                  </a:cubicBezTo>
                  <a:cubicBezTo>
                    <a:pt x="453" y="191"/>
                    <a:pt x="310" y="215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888100" y="2968050"/>
              <a:ext cx="14300" cy="8375"/>
            </a:xfrm>
            <a:custGeom>
              <a:rect b="b" l="l" r="r" t="t"/>
              <a:pathLst>
                <a:path extrusionOk="0" h="335" w="572">
                  <a:moveTo>
                    <a:pt x="572" y="251"/>
                  </a:moveTo>
                  <a:cubicBezTo>
                    <a:pt x="524" y="263"/>
                    <a:pt x="465" y="334"/>
                    <a:pt x="417" y="334"/>
                  </a:cubicBezTo>
                  <a:cubicBezTo>
                    <a:pt x="393" y="334"/>
                    <a:pt x="298" y="251"/>
                    <a:pt x="274" y="251"/>
                  </a:cubicBezTo>
                  <a:cubicBezTo>
                    <a:pt x="239" y="227"/>
                    <a:pt x="167" y="191"/>
                    <a:pt x="143" y="155"/>
                  </a:cubicBezTo>
                  <a:cubicBezTo>
                    <a:pt x="120" y="144"/>
                    <a:pt x="0" y="96"/>
                    <a:pt x="0" y="72"/>
                  </a:cubicBezTo>
                  <a:cubicBezTo>
                    <a:pt x="0" y="48"/>
                    <a:pt x="143" y="24"/>
                    <a:pt x="155" y="1"/>
                  </a:cubicBezTo>
                  <a:lnTo>
                    <a:pt x="429" y="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874100" y="2957625"/>
              <a:ext cx="14625" cy="6275"/>
            </a:xfrm>
            <a:custGeom>
              <a:rect b="b" l="l" r="r" t="t"/>
              <a:pathLst>
                <a:path extrusionOk="0" h="251" w="585">
                  <a:moveTo>
                    <a:pt x="144" y="239"/>
                  </a:moveTo>
                  <a:cubicBezTo>
                    <a:pt x="132" y="215"/>
                    <a:pt x="1" y="180"/>
                    <a:pt x="1" y="156"/>
                  </a:cubicBezTo>
                  <a:cubicBezTo>
                    <a:pt x="1" y="144"/>
                    <a:pt x="132" y="84"/>
                    <a:pt x="156" y="72"/>
                  </a:cubicBezTo>
                  <a:cubicBezTo>
                    <a:pt x="179" y="60"/>
                    <a:pt x="287" y="1"/>
                    <a:pt x="310" y="1"/>
                  </a:cubicBezTo>
                  <a:cubicBezTo>
                    <a:pt x="346" y="1"/>
                    <a:pt x="418" y="72"/>
                    <a:pt x="453" y="84"/>
                  </a:cubicBezTo>
                  <a:cubicBezTo>
                    <a:pt x="465" y="84"/>
                    <a:pt x="584" y="156"/>
                    <a:pt x="584" y="168"/>
                  </a:cubicBezTo>
                  <a:cubicBezTo>
                    <a:pt x="584" y="180"/>
                    <a:pt x="453" y="239"/>
                    <a:pt x="429" y="251"/>
                  </a:cubicBezTo>
                  <a:cubicBezTo>
                    <a:pt x="418" y="251"/>
                    <a:pt x="322" y="168"/>
                    <a:pt x="299" y="156"/>
                  </a:cubicBezTo>
                  <a:cubicBezTo>
                    <a:pt x="251" y="156"/>
                    <a:pt x="191" y="239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912800" y="2973125"/>
              <a:ext cx="18775" cy="9825"/>
            </a:xfrm>
            <a:custGeom>
              <a:rect b="b" l="l" r="r" t="t"/>
              <a:pathLst>
                <a:path extrusionOk="0" h="393" w="751">
                  <a:moveTo>
                    <a:pt x="1" y="298"/>
                  </a:moveTo>
                  <a:cubicBezTo>
                    <a:pt x="96" y="250"/>
                    <a:pt x="203" y="202"/>
                    <a:pt x="310" y="155"/>
                  </a:cubicBezTo>
                  <a:cubicBezTo>
                    <a:pt x="405" y="95"/>
                    <a:pt x="513" y="48"/>
                    <a:pt x="608" y="0"/>
                  </a:cubicBezTo>
                  <a:cubicBezTo>
                    <a:pt x="620" y="24"/>
                    <a:pt x="751" y="48"/>
                    <a:pt x="751" y="83"/>
                  </a:cubicBezTo>
                  <a:cubicBezTo>
                    <a:pt x="751" y="95"/>
                    <a:pt x="620" y="143"/>
                    <a:pt x="596" y="155"/>
                  </a:cubicBezTo>
                  <a:cubicBezTo>
                    <a:pt x="548" y="179"/>
                    <a:pt x="489" y="214"/>
                    <a:pt x="441" y="238"/>
                  </a:cubicBezTo>
                  <a:lnTo>
                    <a:pt x="286" y="310"/>
                  </a:lnTo>
                  <a:cubicBezTo>
                    <a:pt x="275" y="322"/>
                    <a:pt x="155" y="393"/>
                    <a:pt x="144" y="393"/>
                  </a:cubicBezTo>
                  <a:cubicBezTo>
                    <a:pt x="84" y="381"/>
                    <a:pt x="48" y="310"/>
                    <a:pt x="1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4924700" y="2963300"/>
              <a:ext cx="18775" cy="7750"/>
            </a:xfrm>
            <a:custGeom>
              <a:rect b="b" l="l" r="r" t="t"/>
              <a:pathLst>
                <a:path extrusionOk="0" h="310" w="751">
                  <a:moveTo>
                    <a:pt x="299" y="155"/>
                  </a:moveTo>
                  <a:lnTo>
                    <a:pt x="453" y="72"/>
                  </a:lnTo>
                  <a:cubicBezTo>
                    <a:pt x="465" y="72"/>
                    <a:pt x="608" y="0"/>
                    <a:pt x="608" y="0"/>
                  </a:cubicBezTo>
                  <a:cubicBezTo>
                    <a:pt x="620" y="0"/>
                    <a:pt x="751" y="72"/>
                    <a:pt x="751" y="84"/>
                  </a:cubicBezTo>
                  <a:cubicBezTo>
                    <a:pt x="739" y="95"/>
                    <a:pt x="608" y="143"/>
                    <a:pt x="596" y="155"/>
                  </a:cubicBezTo>
                  <a:cubicBezTo>
                    <a:pt x="561" y="191"/>
                    <a:pt x="489" y="214"/>
                    <a:pt x="441" y="238"/>
                  </a:cubicBezTo>
                  <a:cubicBezTo>
                    <a:pt x="418" y="250"/>
                    <a:pt x="310" y="310"/>
                    <a:pt x="287" y="310"/>
                  </a:cubicBezTo>
                  <a:cubicBezTo>
                    <a:pt x="263" y="310"/>
                    <a:pt x="168" y="238"/>
                    <a:pt x="144" y="226"/>
                  </a:cubicBezTo>
                  <a:cubicBezTo>
                    <a:pt x="132" y="214"/>
                    <a:pt x="1" y="155"/>
                    <a:pt x="13" y="143"/>
                  </a:cubicBezTo>
                  <a:cubicBezTo>
                    <a:pt x="13" y="131"/>
                    <a:pt x="156" y="60"/>
                    <a:pt x="168" y="60"/>
                  </a:cubicBezTo>
                  <a:cubicBezTo>
                    <a:pt x="215" y="72"/>
                    <a:pt x="251" y="143"/>
                    <a:pt x="29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4943750" y="2953475"/>
              <a:ext cx="47950" cy="12525"/>
            </a:xfrm>
            <a:custGeom>
              <a:rect b="b" l="l" r="r" t="t"/>
              <a:pathLst>
                <a:path extrusionOk="0" h="501" w="1918">
                  <a:moveTo>
                    <a:pt x="156" y="238"/>
                  </a:moveTo>
                  <a:lnTo>
                    <a:pt x="453" y="84"/>
                  </a:lnTo>
                  <a:lnTo>
                    <a:pt x="608" y="0"/>
                  </a:lnTo>
                  <a:lnTo>
                    <a:pt x="751" y="84"/>
                  </a:lnTo>
                  <a:cubicBezTo>
                    <a:pt x="787" y="119"/>
                    <a:pt x="834" y="155"/>
                    <a:pt x="882" y="179"/>
                  </a:cubicBezTo>
                  <a:cubicBezTo>
                    <a:pt x="930" y="191"/>
                    <a:pt x="977" y="250"/>
                    <a:pt x="1025" y="262"/>
                  </a:cubicBezTo>
                  <a:cubicBezTo>
                    <a:pt x="1061" y="262"/>
                    <a:pt x="1144" y="179"/>
                    <a:pt x="1180" y="179"/>
                  </a:cubicBezTo>
                  <a:cubicBezTo>
                    <a:pt x="1227" y="179"/>
                    <a:pt x="1275" y="262"/>
                    <a:pt x="1323" y="262"/>
                  </a:cubicBezTo>
                  <a:lnTo>
                    <a:pt x="1620" y="107"/>
                  </a:lnTo>
                  <a:cubicBezTo>
                    <a:pt x="1644" y="107"/>
                    <a:pt x="1751" y="36"/>
                    <a:pt x="1775" y="36"/>
                  </a:cubicBezTo>
                  <a:cubicBezTo>
                    <a:pt x="1787" y="36"/>
                    <a:pt x="1918" y="107"/>
                    <a:pt x="1918" y="119"/>
                  </a:cubicBezTo>
                  <a:cubicBezTo>
                    <a:pt x="1918" y="143"/>
                    <a:pt x="1775" y="167"/>
                    <a:pt x="1763" y="191"/>
                  </a:cubicBezTo>
                  <a:lnTo>
                    <a:pt x="1453" y="346"/>
                  </a:lnTo>
                  <a:cubicBezTo>
                    <a:pt x="1406" y="381"/>
                    <a:pt x="1358" y="405"/>
                    <a:pt x="1299" y="429"/>
                  </a:cubicBezTo>
                  <a:cubicBezTo>
                    <a:pt x="1287" y="441"/>
                    <a:pt x="1168" y="500"/>
                    <a:pt x="1156" y="500"/>
                  </a:cubicBezTo>
                  <a:cubicBezTo>
                    <a:pt x="1120" y="500"/>
                    <a:pt x="1037" y="429"/>
                    <a:pt x="1013" y="417"/>
                  </a:cubicBezTo>
                  <a:cubicBezTo>
                    <a:pt x="965" y="393"/>
                    <a:pt x="918" y="357"/>
                    <a:pt x="870" y="334"/>
                  </a:cubicBezTo>
                  <a:cubicBezTo>
                    <a:pt x="858" y="322"/>
                    <a:pt x="763" y="250"/>
                    <a:pt x="739" y="250"/>
                  </a:cubicBezTo>
                  <a:cubicBezTo>
                    <a:pt x="703" y="250"/>
                    <a:pt x="608" y="310"/>
                    <a:pt x="584" y="322"/>
                  </a:cubicBezTo>
                  <a:lnTo>
                    <a:pt x="430" y="405"/>
                  </a:lnTo>
                  <a:lnTo>
                    <a:pt x="287" y="322"/>
                  </a:lnTo>
                  <a:cubicBezTo>
                    <a:pt x="239" y="322"/>
                    <a:pt x="191" y="393"/>
                    <a:pt x="132" y="393"/>
                  </a:cubicBezTo>
                  <a:cubicBezTo>
                    <a:pt x="132" y="393"/>
                    <a:pt x="1" y="322"/>
                    <a:pt x="1" y="310"/>
                  </a:cubicBezTo>
                  <a:cubicBezTo>
                    <a:pt x="1" y="286"/>
                    <a:pt x="144" y="262"/>
                    <a:pt x="156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039600" y="294572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275" y="406"/>
                  </a:moveTo>
                  <a:lnTo>
                    <a:pt x="144" y="322"/>
                  </a:lnTo>
                  <a:cubicBezTo>
                    <a:pt x="120" y="310"/>
                    <a:pt x="1" y="251"/>
                    <a:pt x="1" y="239"/>
                  </a:cubicBezTo>
                  <a:cubicBezTo>
                    <a:pt x="13" y="203"/>
                    <a:pt x="132" y="191"/>
                    <a:pt x="156" y="155"/>
                  </a:cubicBezTo>
                  <a:lnTo>
                    <a:pt x="310" y="84"/>
                  </a:lnTo>
                  <a:cubicBezTo>
                    <a:pt x="322" y="72"/>
                    <a:pt x="441" y="1"/>
                    <a:pt x="453" y="1"/>
                  </a:cubicBezTo>
                  <a:cubicBezTo>
                    <a:pt x="513" y="13"/>
                    <a:pt x="548" y="84"/>
                    <a:pt x="596" y="96"/>
                  </a:cubicBezTo>
                  <a:cubicBezTo>
                    <a:pt x="584" y="120"/>
                    <a:pt x="441" y="144"/>
                    <a:pt x="441" y="167"/>
                  </a:cubicBezTo>
                  <a:cubicBezTo>
                    <a:pt x="441" y="179"/>
                    <a:pt x="596" y="239"/>
                    <a:pt x="584" y="251"/>
                  </a:cubicBezTo>
                  <a:cubicBezTo>
                    <a:pt x="560" y="275"/>
                    <a:pt x="465" y="310"/>
                    <a:pt x="429" y="334"/>
                  </a:cubicBezTo>
                  <a:cubicBezTo>
                    <a:pt x="382" y="358"/>
                    <a:pt x="334" y="382"/>
                    <a:pt x="275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079200" y="2950800"/>
              <a:ext cx="25925" cy="10425"/>
            </a:xfrm>
            <a:custGeom>
              <a:rect b="b" l="l" r="r" t="t"/>
              <a:pathLst>
                <a:path extrusionOk="0" h="417" w="1037">
                  <a:moveTo>
                    <a:pt x="0" y="322"/>
                  </a:moveTo>
                  <a:lnTo>
                    <a:pt x="155" y="238"/>
                  </a:lnTo>
                  <a:cubicBezTo>
                    <a:pt x="203" y="214"/>
                    <a:pt x="250" y="191"/>
                    <a:pt x="310" y="167"/>
                  </a:cubicBezTo>
                  <a:cubicBezTo>
                    <a:pt x="357" y="143"/>
                    <a:pt x="405" y="119"/>
                    <a:pt x="453" y="83"/>
                  </a:cubicBezTo>
                  <a:cubicBezTo>
                    <a:pt x="500" y="72"/>
                    <a:pt x="560" y="24"/>
                    <a:pt x="607" y="12"/>
                  </a:cubicBezTo>
                  <a:cubicBezTo>
                    <a:pt x="643" y="0"/>
                    <a:pt x="715" y="95"/>
                    <a:pt x="750" y="95"/>
                  </a:cubicBezTo>
                  <a:cubicBezTo>
                    <a:pt x="786" y="95"/>
                    <a:pt x="869" y="12"/>
                    <a:pt x="905" y="24"/>
                  </a:cubicBezTo>
                  <a:cubicBezTo>
                    <a:pt x="965" y="24"/>
                    <a:pt x="988" y="95"/>
                    <a:pt x="1036" y="107"/>
                  </a:cubicBezTo>
                  <a:cubicBezTo>
                    <a:pt x="988" y="131"/>
                    <a:pt x="941" y="155"/>
                    <a:pt x="893" y="179"/>
                  </a:cubicBezTo>
                  <a:cubicBezTo>
                    <a:pt x="834" y="203"/>
                    <a:pt x="786" y="238"/>
                    <a:pt x="738" y="262"/>
                  </a:cubicBezTo>
                  <a:cubicBezTo>
                    <a:pt x="679" y="286"/>
                    <a:pt x="631" y="310"/>
                    <a:pt x="584" y="333"/>
                  </a:cubicBezTo>
                  <a:cubicBezTo>
                    <a:pt x="548" y="357"/>
                    <a:pt x="477" y="405"/>
                    <a:pt x="429" y="417"/>
                  </a:cubicBezTo>
                  <a:cubicBezTo>
                    <a:pt x="405" y="417"/>
                    <a:pt x="322" y="322"/>
                    <a:pt x="286" y="322"/>
                  </a:cubicBezTo>
                  <a:cubicBezTo>
                    <a:pt x="250" y="322"/>
                    <a:pt x="179" y="405"/>
                    <a:pt x="143" y="405"/>
                  </a:cubicBezTo>
                  <a:cubicBezTo>
                    <a:pt x="84" y="393"/>
                    <a:pt x="60" y="333"/>
                    <a:pt x="0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100325" y="2957625"/>
              <a:ext cx="18475" cy="11950"/>
            </a:xfrm>
            <a:custGeom>
              <a:rect b="b" l="l" r="r" t="t"/>
              <a:pathLst>
                <a:path extrusionOk="0" h="478" w="739">
                  <a:moveTo>
                    <a:pt x="143" y="477"/>
                  </a:moveTo>
                  <a:cubicBezTo>
                    <a:pt x="132" y="453"/>
                    <a:pt x="1" y="418"/>
                    <a:pt x="1" y="394"/>
                  </a:cubicBezTo>
                  <a:cubicBezTo>
                    <a:pt x="1" y="370"/>
                    <a:pt x="143" y="346"/>
                    <a:pt x="155" y="311"/>
                  </a:cubicBezTo>
                  <a:cubicBezTo>
                    <a:pt x="167" y="287"/>
                    <a:pt x="310" y="263"/>
                    <a:pt x="310" y="239"/>
                  </a:cubicBezTo>
                  <a:cubicBezTo>
                    <a:pt x="310" y="227"/>
                    <a:pt x="155" y="168"/>
                    <a:pt x="167" y="156"/>
                  </a:cubicBezTo>
                  <a:cubicBezTo>
                    <a:pt x="191" y="132"/>
                    <a:pt x="286" y="96"/>
                    <a:pt x="322" y="72"/>
                  </a:cubicBezTo>
                  <a:lnTo>
                    <a:pt x="477" y="1"/>
                  </a:lnTo>
                  <a:cubicBezTo>
                    <a:pt x="477" y="25"/>
                    <a:pt x="620" y="60"/>
                    <a:pt x="608" y="84"/>
                  </a:cubicBezTo>
                  <a:cubicBezTo>
                    <a:pt x="608" y="96"/>
                    <a:pt x="453" y="144"/>
                    <a:pt x="465" y="156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51"/>
                    <a:pt x="739" y="322"/>
                    <a:pt x="739" y="334"/>
                  </a:cubicBezTo>
                  <a:cubicBezTo>
                    <a:pt x="739" y="334"/>
                    <a:pt x="596" y="406"/>
                    <a:pt x="584" y="406"/>
                  </a:cubicBezTo>
                  <a:cubicBezTo>
                    <a:pt x="560" y="406"/>
                    <a:pt x="477" y="322"/>
                    <a:pt x="441" y="322"/>
                  </a:cubicBezTo>
                  <a:cubicBezTo>
                    <a:pt x="405" y="334"/>
                    <a:pt x="334" y="382"/>
                    <a:pt x="298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156875" y="2938000"/>
              <a:ext cx="11350" cy="8050"/>
            </a:xfrm>
            <a:custGeom>
              <a:rect b="b" l="l" r="r" t="t"/>
              <a:pathLst>
                <a:path extrusionOk="0" h="322" w="454">
                  <a:moveTo>
                    <a:pt x="156" y="72"/>
                  </a:moveTo>
                  <a:cubicBezTo>
                    <a:pt x="203" y="72"/>
                    <a:pt x="263" y="0"/>
                    <a:pt x="310" y="0"/>
                  </a:cubicBezTo>
                  <a:cubicBezTo>
                    <a:pt x="322" y="0"/>
                    <a:pt x="429" y="72"/>
                    <a:pt x="441" y="83"/>
                  </a:cubicBezTo>
                  <a:cubicBezTo>
                    <a:pt x="453" y="95"/>
                    <a:pt x="298" y="143"/>
                    <a:pt x="298" y="155"/>
                  </a:cubicBezTo>
                  <a:cubicBezTo>
                    <a:pt x="287" y="191"/>
                    <a:pt x="429" y="214"/>
                    <a:pt x="429" y="238"/>
                  </a:cubicBezTo>
                  <a:cubicBezTo>
                    <a:pt x="382" y="250"/>
                    <a:pt x="322" y="322"/>
                    <a:pt x="275" y="322"/>
                  </a:cubicBezTo>
                  <a:cubicBezTo>
                    <a:pt x="251" y="322"/>
                    <a:pt x="156" y="250"/>
                    <a:pt x="144" y="238"/>
                  </a:cubicBezTo>
                  <a:cubicBezTo>
                    <a:pt x="120" y="226"/>
                    <a:pt x="1" y="167"/>
                    <a:pt x="1" y="155"/>
                  </a:cubicBezTo>
                  <a:cubicBezTo>
                    <a:pt x="1" y="119"/>
                    <a:pt x="144" y="107"/>
                    <a:pt x="15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888450" y="2929050"/>
              <a:ext cx="2211900" cy="58675"/>
            </a:xfrm>
            <a:custGeom>
              <a:rect b="b" l="l" r="r" t="t"/>
              <a:pathLst>
                <a:path extrusionOk="0" h="2347" w="88476">
                  <a:moveTo>
                    <a:pt x="1631" y="1192"/>
                  </a:moveTo>
                  <a:cubicBezTo>
                    <a:pt x="1643" y="1156"/>
                    <a:pt x="1786" y="1132"/>
                    <a:pt x="1786" y="1108"/>
                  </a:cubicBezTo>
                  <a:cubicBezTo>
                    <a:pt x="1786" y="1084"/>
                    <a:pt x="1643" y="1049"/>
                    <a:pt x="1643" y="1025"/>
                  </a:cubicBezTo>
                  <a:cubicBezTo>
                    <a:pt x="1655" y="1013"/>
                    <a:pt x="1810" y="965"/>
                    <a:pt x="1798" y="953"/>
                  </a:cubicBezTo>
                  <a:cubicBezTo>
                    <a:pt x="1786" y="918"/>
                    <a:pt x="1691" y="882"/>
                    <a:pt x="1667" y="870"/>
                  </a:cubicBezTo>
                  <a:cubicBezTo>
                    <a:pt x="1655" y="858"/>
                    <a:pt x="1524" y="787"/>
                    <a:pt x="1524" y="775"/>
                  </a:cubicBezTo>
                  <a:cubicBezTo>
                    <a:pt x="1524" y="775"/>
                    <a:pt x="1667" y="703"/>
                    <a:pt x="1679" y="703"/>
                  </a:cubicBezTo>
                  <a:cubicBezTo>
                    <a:pt x="1727" y="703"/>
                    <a:pt x="1762" y="787"/>
                    <a:pt x="1810" y="787"/>
                  </a:cubicBezTo>
                  <a:cubicBezTo>
                    <a:pt x="1870" y="787"/>
                    <a:pt x="1917" y="703"/>
                    <a:pt x="1965" y="715"/>
                  </a:cubicBezTo>
                  <a:cubicBezTo>
                    <a:pt x="1989" y="715"/>
                    <a:pt x="2096" y="799"/>
                    <a:pt x="2108" y="799"/>
                  </a:cubicBezTo>
                  <a:cubicBezTo>
                    <a:pt x="2131" y="787"/>
                    <a:pt x="2262" y="727"/>
                    <a:pt x="2262" y="715"/>
                  </a:cubicBezTo>
                  <a:cubicBezTo>
                    <a:pt x="2262" y="692"/>
                    <a:pt x="2131" y="656"/>
                    <a:pt x="2120" y="632"/>
                  </a:cubicBezTo>
                  <a:cubicBezTo>
                    <a:pt x="2120" y="608"/>
                    <a:pt x="1977" y="572"/>
                    <a:pt x="1977" y="549"/>
                  </a:cubicBezTo>
                  <a:cubicBezTo>
                    <a:pt x="1989" y="525"/>
                    <a:pt x="2131" y="501"/>
                    <a:pt x="2131" y="477"/>
                  </a:cubicBezTo>
                  <a:cubicBezTo>
                    <a:pt x="2143" y="441"/>
                    <a:pt x="1989" y="418"/>
                    <a:pt x="2001" y="382"/>
                  </a:cubicBezTo>
                  <a:cubicBezTo>
                    <a:pt x="2001" y="370"/>
                    <a:pt x="2131" y="322"/>
                    <a:pt x="2143" y="311"/>
                  </a:cubicBezTo>
                  <a:cubicBezTo>
                    <a:pt x="2203" y="287"/>
                    <a:pt x="2251" y="263"/>
                    <a:pt x="2298" y="227"/>
                  </a:cubicBezTo>
                  <a:cubicBezTo>
                    <a:pt x="2346" y="239"/>
                    <a:pt x="2393" y="311"/>
                    <a:pt x="2441" y="322"/>
                  </a:cubicBezTo>
                  <a:cubicBezTo>
                    <a:pt x="2465" y="322"/>
                    <a:pt x="2584" y="239"/>
                    <a:pt x="2596" y="239"/>
                  </a:cubicBezTo>
                  <a:cubicBezTo>
                    <a:pt x="2608" y="251"/>
                    <a:pt x="2739" y="311"/>
                    <a:pt x="2739" y="322"/>
                  </a:cubicBezTo>
                  <a:cubicBezTo>
                    <a:pt x="2727" y="322"/>
                    <a:pt x="2691" y="346"/>
                    <a:pt x="2655" y="370"/>
                  </a:cubicBezTo>
                  <a:cubicBezTo>
                    <a:pt x="2620" y="382"/>
                    <a:pt x="2584" y="406"/>
                    <a:pt x="2584" y="406"/>
                  </a:cubicBezTo>
                  <a:cubicBezTo>
                    <a:pt x="2608" y="418"/>
                    <a:pt x="2691" y="489"/>
                    <a:pt x="2715" y="489"/>
                  </a:cubicBezTo>
                  <a:cubicBezTo>
                    <a:pt x="2763" y="489"/>
                    <a:pt x="2834" y="406"/>
                    <a:pt x="2870" y="406"/>
                  </a:cubicBezTo>
                  <a:cubicBezTo>
                    <a:pt x="2929" y="418"/>
                    <a:pt x="2953" y="477"/>
                    <a:pt x="3013" y="489"/>
                  </a:cubicBezTo>
                  <a:lnTo>
                    <a:pt x="3167" y="418"/>
                  </a:lnTo>
                  <a:cubicBezTo>
                    <a:pt x="3203" y="394"/>
                    <a:pt x="3286" y="370"/>
                    <a:pt x="3322" y="346"/>
                  </a:cubicBezTo>
                  <a:cubicBezTo>
                    <a:pt x="3334" y="322"/>
                    <a:pt x="3465" y="287"/>
                    <a:pt x="3465" y="263"/>
                  </a:cubicBezTo>
                  <a:cubicBezTo>
                    <a:pt x="3465" y="251"/>
                    <a:pt x="3322" y="180"/>
                    <a:pt x="3334" y="180"/>
                  </a:cubicBezTo>
                  <a:cubicBezTo>
                    <a:pt x="3358" y="168"/>
                    <a:pt x="3453" y="96"/>
                    <a:pt x="3489" y="96"/>
                  </a:cubicBezTo>
                  <a:cubicBezTo>
                    <a:pt x="3525" y="108"/>
                    <a:pt x="3584" y="191"/>
                    <a:pt x="3620" y="191"/>
                  </a:cubicBezTo>
                  <a:cubicBezTo>
                    <a:pt x="3655" y="180"/>
                    <a:pt x="3751" y="108"/>
                    <a:pt x="3775" y="108"/>
                  </a:cubicBezTo>
                  <a:cubicBezTo>
                    <a:pt x="3822" y="120"/>
                    <a:pt x="3882" y="180"/>
                    <a:pt x="3917" y="191"/>
                  </a:cubicBezTo>
                  <a:cubicBezTo>
                    <a:pt x="3929" y="203"/>
                    <a:pt x="4036" y="275"/>
                    <a:pt x="4048" y="275"/>
                  </a:cubicBezTo>
                  <a:cubicBezTo>
                    <a:pt x="4060" y="275"/>
                    <a:pt x="4203" y="203"/>
                    <a:pt x="4203" y="203"/>
                  </a:cubicBezTo>
                  <a:cubicBezTo>
                    <a:pt x="4203" y="191"/>
                    <a:pt x="4072" y="120"/>
                    <a:pt x="4072" y="120"/>
                  </a:cubicBezTo>
                  <a:cubicBezTo>
                    <a:pt x="4120" y="120"/>
                    <a:pt x="4167" y="37"/>
                    <a:pt x="4215" y="37"/>
                  </a:cubicBezTo>
                  <a:cubicBezTo>
                    <a:pt x="4263" y="37"/>
                    <a:pt x="4310" y="120"/>
                    <a:pt x="4358" y="120"/>
                  </a:cubicBezTo>
                  <a:cubicBezTo>
                    <a:pt x="4406" y="132"/>
                    <a:pt x="4465" y="49"/>
                    <a:pt x="4513" y="49"/>
                  </a:cubicBezTo>
                  <a:cubicBezTo>
                    <a:pt x="4560" y="49"/>
                    <a:pt x="4608" y="120"/>
                    <a:pt x="4656" y="132"/>
                  </a:cubicBezTo>
                  <a:cubicBezTo>
                    <a:pt x="4691" y="144"/>
                    <a:pt x="4739" y="215"/>
                    <a:pt x="4787" y="215"/>
                  </a:cubicBezTo>
                  <a:cubicBezTo>
                    <a:pt x="4822" y="215"/>
                    <a:pt x="4918" y="132"/>
                    <a:pt x="4941" y="144"/>
                  </a:cubicBezTo>
                  <a:cubicBezTo>
                    <a:pt x="4989" y="156"/>
                    <a:pt x="5049" y="203"/>
                    <a:pt x="5084" y="227"/>
                  </a:cubicBezTo>
                  <a:cubicBezTo>
                    <a:pt x="5096" y="239"/>
                    <a:pt x="5203" y="311"/>
                    <a:pt x="5215" y="311"/>
                  </a:cubicBezTo>
                  <a:cubicBezTo>
                    <a:pt x="5227" y="311"/>
                    <a:pt x="5370" y="239"/>
                    <a:pt x="5370" y="227"/>
                  </a:cubicBezTo>
                  <a:cubicBezTo>
                    <a:pt x="5370" y="227"/>
                    <a:pt x="5227" y="144"/>
                    <a:pt x="5239" y="144"/>
                  </a:cubicBezTo>
                  <a:cubicBezTo>
                    <a:pt x="5263" y="132"/>
                    <a:pt x="5358" y="72"/>
                    <a:pt x="5382" y="72"/>
                  </a:cubicBezTo>
                  <a:cubicBezTo>
                    <a:pt x="5418" y="72"/>
                    <a:pt x="5501" y="144"/>
                    <a:pt x="5525" y="156"/>
                  </a:cubicBezTo>
                  <a:cubicBezTo>
                    <a:pt x="5537" y="168"/>
                    <a:pt x="5656" y="239"/>
                    <a:pt x="5668" y="239"/>
                  </a:cubicBezTo>
                  <a:cubicBezTo>
                    <a:pt x="5680" y="239"/>
                    <a:pt x="5822" y="168"/>
                    <a:pt x="5822" y="168"/>
                  </a:cubicBezTo>
                  <a:cubicBezTo>
                    <a:pt x="5822" y="156"/>
                    <a:pt x="5691" y="84"/>
                    <a:pt x="5680" y="72"/>
                  </a:cubicBezTo>
                  <a:cubicBezTo>
                    <a:pt x="5727" y="84"/>
                    <a:pt x="5787" y="1"/>
                    <a:pt x="5834" y="1"/>
                  </a:cubicBezTo>
                  <a:cubicBezTo>
                    <a:pt x="5846" y="1"/>
                    <a:pt x="5977" y="84"/>
                    <a:pt x="5965" y="84"/>
                  </a:cubicBezTo>
                  <a:cubicBezTo>
                    <a:pt x="5965" y="84"/>
                    <a:pt x="5930" y="108"/>
                    <a:pt x="5894" y="132"/>
                  </a:cubicBezTo>
                  <a:cubicBezTo>
                    <a:pt x="5858" y="144"/>
                    <a:pt x="5822" y="168"/>
                    <a:pt x="5822" y="168"/>
                  </a:cubicBezTo>
                  <a:cubicBezTo>
                    <a:pt x="5858" y="168"/>
                    <a:pt x="5918" y="251"/>
                    <a:pt x="5953" y="251"/>
                  </a:cubicBezTo>
                  <a:cubicBezTo>
                    <a:pt x="5989" y="251"/>
                    <a:pt x="6084" y="180"/>
                    <a:pt x="6108" y="168"/>
                  </a:cubicBezTo>
                  <a:cubicBezTo>
                    <a:pt x="6144" y="156"/>
                    <a:pt x="6227" y="96"/>
                    <a:pt x="6263" y="96"/>
                  </a:cubicBezTo>
                  <a:cubicBezTo>
                    <a:pt x="6299" y="84"/>
                    <a:pt x="6358" y="180"/>
                    <a:pt x="6406" y="180"/>
                  </a:cubicBezTo>
                  <a:cubicBezTo>
                    <a:pt x="6442" y="180"/>
                    <a:pt x="6489" y="263"/>
                    <a:pt x="6537" y="263"/>
                  </a:cubicBezTo>
                  <a:cubicBezTo>
                    <a:pt x="6573" y="263"/>
                    <a:pt x="6668" y="191"/>
                    <a:pt x="6692" y="180"/>
                  </a:cubicBezTo>
                  <a:cubicBezTo>
                    <a:pt x="6727" y="168"/>
                    <a:pt x="6799" y="120"/>
                    <a:pt x="6846" y="108"/>
                  </a:cubicBezTo>
                  <a:cubicBezTo>
                    <a:pt x="6882" y="108"/>
                    <a:pt x="6954" y="191"/>
                    <a:pt x="6989" y="191"/>
                  </a:cubicBezTo>
                  <a:cubicBezTo>
                    <a:pt x="7013" y="191"/>
                    <a:pt x="7120" y="108"/>
                    <a:pt x="7144" y="120"/>
                  </a:cubicBezTo>
                  <a:cubicBezTo>
                    <a:pt x="7156" y="120"/>
                    <a:pt x="7275" y="191"/>
                    <a:pt x="7275" y="203"/>
                  </a:cubicBezTo>
                  <a:cubicBezTo>
                    <a:pt x="7275" y="227"/>
                    <a:pt x="7120" y="251"/>
                    <a:pt x="7120" y="275"/>
                  </a:cubicBezTo>
                  <a:cubicBezTo>
                    <a:pt x="7132" y="299"/>
                    <a:pt x="7239" y="334"/>
                    <a:pt x="7263" y="358"/>
                  </a:cubicBezTo>
                  <a:cubicBezTo>
                    <a:pt x="7299" y="394"/>
                    <a:pt x="7358" y="418"/>
                    <a:pt x="7406" y="441"/>
                  </a:cubicBezTo>
                  <a:lnTo>
                    <a:pt x="7537" y="537"/>
                  </a:lnTo>
                  <a:cubicBezTo>
                    <a:pt x="7549" y="501"/>
                    <a:pt x="7692" y="477"/>
                    <a:pt x="7692" y="453"/>
                  </a:cubicBezTo>
                  <a:cubicBezTo>
                    <a:pt x="7692" y="441"/>
                    <a:pt x="7573" y="382"/>
                    <a:pt x="7561" y="370"/>
                  </a:cubicBezTo>
                  <a:cubicBezTo>
                    <a:pt x="7537" y="358"/>
                    <a:pt x="7406" y="299"/>
                    <a:pt x="7418" y="287"/>
                  </a:cubicBezTo>
                  <a:cubicBezTo>
                    <a:pt x="7430" y="263"/>
                    <a:pt x="7537" y="227"/>
                    <a:pt x="7573" y="203"/>
                  </a:cubicBezTo>
                  <a:lnTo>
                    <a:pt x="7727" y="132"/>
                  </a:lnTo>
                  <a:cubicBezTo>
                    <a:pt x="7751" y="120"/>
                    <a:pt x="7846" y="60"/>
                    <a:pt x="7870" y="49"/>
                  </a:cubicBezTo>
                  <a:cubicBezTo>
                    <a:pt x="7882" y="49"/>
                    <a:pt x="8013" y="132"/>
                    <a:pt x="8013" y="144"/>
                  </a:cubicBezTo>
                  <a:cubicBezTo>
                    <a:pt x="8013" y="168"/>
                    <a:pt x="7870" y="191"/>
                    <a:pt x="7858" y="215"/>
                  </a:cubicBezTo>
                  <a:lnTo>
                    <a:pt x="8144" y="382"/>
                  </a:lnTo>
                  <a:cubicBezTo>
                    <a:pt x="8168" y="406"/>
                    <a:pt x="8263" y="441"/>
                    <a:pt x="8275" y="465"/>
                  </a:cubicBezTo>
                  <a:cubicBezTo>
                    <a:pt x="8287" y="489"/>
                    <a:pt x="8120" y="525"/>
                    <a:pt x="8120" y="549"/>
                  </a:cubicBezTo>
                  <a:cubicBezTo>
                    <a:pt x="8120" y="572"/>
                    <a:pt x="8263" y="608"/>
                    <a:pt x="8263" y="632"/>
                  </a:cubicBezTo>
                  <a:cubicBezTo>
                    <a:pt x="8263" y="656"/>
                    <a:pt x="8108" y="680"/>
                    <a:pt x="8108" y="703"/>
                  </a:cubicBezTo>
                  <a:cubicBezTo>
                    <a:pt x="8108" y="739"/>
                    <a:pt x="8239" y="763"/>
                    <a:pt x="8251" y="799"/>
                  </a:cubicBezTo>
                  <a:lnTo>
                    <a:pt x="8406" y="715"/>
                  </a:lnTo>
                  <a:cubicBezTo>
                    <a:pt x="8430" y="703"/>
                    <a:pt x="8549" y="656"/>
                    <a:pt x="8561" y="644"/>
                  </a:cubicBezTo>
                  <a:cubicBezTo>
                    <a:pt x="8561" y="620"/>
                    <a:pt x="8442" y="561"/>
                    <a:pt x="8418" y="549"/>
                  </a:cubicBezTo>
                  <a:cubicBezTo>
                    <a:pt x="8394" y="549"/>
                    <a:pt x="8275" y="477"/>
                    <a:pt x="8275" y="465"/>
                  </a:cubicBezTo>
                  <a:cubicBezTo>
                    <a:pt x="8287" y="453"/>
                    <a:pt x="8406" y="406"/>
                    <a:pt x="8430" y="394"/>
                  </a:cubicBezTo>
                  <a:cubicBezTo>
                    <a:pt x="8454" y="382"/>
                    <a:pt x="8585" y="334"/>
                    <a:pt x="8585" y="311"/>
                  </a:cubicBezTo>
                  <a:cubicBezTo>
                    <a:pt x="8585" y="311"/>
                    <a:pt x="8442" y="239"/>
                    <a:pt x="8442" y="227"/>
                  </a:cubicBezTo>
                  <a:cubicBezTo>
                    <a:pt x="8466" y="215"/>
                    <a:pt x="8573" y="156"/>
                    <a:pt x="8597" y="156"/>
                  </a:cubicBezTo>
                  <a:cubicBezTo>
                    <a:pt x="8632" y="156"/>
                    <a:pt x="8716" y="239"/>
                    <a:pt x="8739" y="239"/>
                  </a:cubicBezTo>
                  <a:cubicBezTo>
                    <a:pt x="8787" y="227"/>
                    <a:pt x="8847" y="180"/>
                    <a:pt x="8894" y="168"/>
                  </a:cubicBezTo>
                  <a:cubicBezTo>
                    <a:pt x="8930" y="144"/>
                    <a:pt x="8989" y="96"/>
                    <a:pt x="9037" y="84"/>
                  </a:cubicBezTo>
                  <a:cubicBezTo>
                    <a:pt x="9061" y="84"/>
                    <a:pt x="9156" y="168"/>
                    <a:pt x="9180" y="168"/>
                  </a:cubicBezTo>
                  <a:cubicBezTo>
                    <a:pt x="9204" y="168"/>
                    <a:pt x="9323" y="84"/>
                    <a:pt x="9335" y="96"/>
                  </a:cubicBezTo>
                  <a:cubicBezTo>
                    <a:pt x="9347" y="96"/>
                    <a:pt x="9478" y="168"/>
                    <a:pt x="9478" y="180"/>
                  </a:cubicBezTo>
                  <a:cubicBezTo>
                    <a:pt x="9478" y="180"/>
                    <a:pt x="9323" y="251"/>
                    <a:pt x="9323" y="251"/>
                  </a:cubicBezTo>
                  <a:cubicBezTo>
                    <a:pt x="9359" y="263"/>
                    <a:pt x="9418" y="334"/>
                    <a:pt x="9454" y="334"/>
                  </a:cubicBezTo>
                  <a:cubicBezTo>
                    <a:pt x="9501" y="346"/>
                    <a:pt x="9561" y="263"/>
                    <a:pt x="9609" y="263"/>
                  </a:cubicBezTo>
                  <a:cubicBezTo>
                    <a:pt x="9656" y="263"/>
                    <a:pt x="9704" y="346"/>
                    <a:pt x="9751" y="346"/>
                  </a:cubicBezTo>
                  <a:cubicBezTo>
                    <a:pt x="9799" y="346"/>
                    <a:pt x="9859" y="263"/>
                    <a:pt x="9906" y="275"/>
                  </a:cubicBezTo>
                  <a:cubicBezTo>
                    <a:pt x="9954" y="275"/>
                    <a:pt x="10002" y="358"/>
                    <a:pt x="10049" y="358"/>
                  </a:cubicBezTo>
                  <a:cubicBezTo>
                    <a:pt x="10049" y="358"/>
                    <a:pt x="10192" y="287"/>
                    <a:pt x="10192" y="275"/>
                  </a:cubicBezTo>
                  <a:cubicBezTo>
                    <a:pt x="10192" y="263"/>
                    <a:pt x="10049" y="203"/>
                    <a:pt x="10061" y="191"/>
                  </a:cubicBezTo>
                  <a:cubicBezTo>
                    <a:pt x="10073" y="180"/>
                    <a:pt x="10192" y="120"/>
                    <a:pt x="10216" y="120"/>
                  </a:cubicBezTo>
                  <a:cubicBezTo>
                    <a:pt x="10240" y="120"/>
                    <a:pt x="10323" y="203"/>
                    <a:pt x="10347" y="203"/>
                  </a:cubicBezTo>
                  <a:cubicBezTo>
                    <a:pt x="10394" y="191"/>
                    <a:pt x="10466" y="144"/>
                    <a:pt x="10502" y="120"/>
                  </a:cubicBezTo>
                  <a:cubicBezTo>
                    <a:pt x="10537" y="108"/>
                    <a:pt x="10621" y="49"/>
                    <a:pt x="10656" y="49"/>
                  </a:cubicBezTo>
                  <a:cubicBezTo>
                    <a:pt x="10692" y="37"/>
                    <a:pt x="10752" y="132"/>
                    <a:pt x="10799" y="132"/>
                  </a:cubicBezTo>
                  <a:cubicBezTo>
                    <a:pt x="10847" y="132"/>
                    <a:pt x="10894" y="49"/>
                    <a:pt x="10942" y="49"/>
                  </a:cubicBezTo>
                  <a:cubicBezTo>
                    <a:pt x="10990" y="60"/>
                    <a:pt x="11037" y="132"/>
                    <a:pt x="11085" y="144"/>
                  </a:cubicBezTo>
                  <a:cubicBezTo>
                    <a:pt x="11133" y="144"/>
                    <a:pt x="11192" y="60"/>
                    <a:pt x="11240" y="60"/>
                  </a:cubicBezTo>
                  <a:cubicBezTo>
                    <a:pt x="11287" y="60"/>
                    <a:pt x="11323" y="144"/>
                    <a:pt x="11383" y="144"/>
                  </a:cubicBezTo>
                  <a:cubicBezTo>
                    <a:pt x="11418" y="144"/>
                    <a:pt x="11490" y="60"/>
                    <a:pt x="11526" y="72"/>
                  </a:cubicBezTo>
                  <a:cubicBezTo>
                    <a:pt x="11585" y="72"/>
                    <a:pt x="11621" y="156"/>
                    <a:pt x="11668" y="156"/>
                  </a:cubicBezTo>
                  <a:cubicBezTo>
                    <a:pt x="11716" y="156"/>
                    <a:pt x="11764" y="239"/>
                    <a:pt x="11811" y="239"/>
                  </a:cubicBezTo>
                  <a:cubicBezTo>
                    <a:pt x="11835" y="239"/>
                    <a:pt x="11942" y="168"/>
                    <a:pt x="11966" y="156"/>
                  </a:cubicBezTo>
                  <a:cubicBezTo>
                    <a:pt x="12002" y="144"/>
                    <a:pt x="12073" y="84"/>
                    <a:pt x="12109" y="84"/>
                  </a:cubicBezTo>
                  <a:cubicBezTo>
                    <a:pt x="12145" y="84"/>
                    <a:pt x="12216" y="168"/>
                    <a:pt x="12252" y="168"/>
                  </a:cubicBezTo>
                  <a:cubicBezTo>
                    <a:pt x="12299" y="168"/>
                    <a:pt x="12359" y="96"/>
                    <a:pt x="12407" y="96"/>
                  </a:cubicBezTo>
                  <a:cubicBezTo>
                    <a:pt x="12454" y="84"/>
                    <a:pt x="12502" y="180"/>
                    <a:pt x="12549" y="180"/>
                  </a:cubicBezTo>
                  <a:cubicBezTo>
                    <a:pt x="12597" y="180"/>
                    <a:pt x="12645" y="96"/>
                    <a:pt x="12692" y="96"/>
                  </a:cubicBezTo>
                  <a:cubicBezTo>
                    <a:pt x="12752" y="96"/>
                    <a:pt x="12788" y="180"/>
                    <a:pt x="12835" y="180"/>
                  </a:cubicBezTo>
                  <a:cubicBezTo>
                    <a:pt x="12871" y="180"/>
                    <a:pt x="12954" y="96"/>
                    <a:pt x="12990" y="108"/>
                  </a:cubicBezTo>
                  <a:cubicBezTo>
                    <a:pt x="13002" y="108"/>
                    <a:pt x="13133" y="180"/>
                    <a:pt x="13133" y="191"/>
                  </a:cubicBezTo>
                  <a:cubicBezTo>
                    <a:pt x="13133" y="203"/>
                    <a:pt x="13002" y="251"/>
                    <a:pt x="12978" y="263"/>
                  </a:cubicBezTo>
                  <a:cubicBezTo>
                    <a:pt x="12966" y="275"/>
                    <a:pt x="12823" y="346"/>
                    <a:pt x="12823" y="346"/>
                  </a:cubicBezTo>
                  <a:cubicBezTo>
                    <a:pt x="12847" y="358"/>
                    <a:pt x="12942" y="430"/>
                    <a:pt x="12966" y="430"/>
                  </a:cubicBezTo>
                  <a:cubicBezTo>
                    <a:pt x="13002" y="430"/>
                    <a:pt x="13073" y="346"/>
                    <a:pt x="13121" y="358"/>
                  </a:cubicBezTo>
                  <a:cubicBezTo>
                    <a:pt x="13169" y="358"/>
                    <a:pt x="13204" y="430"/>
                    <a:pt x="13252" y="441"/>
                  </a:cubicBezTo>
                  <a:lnTo>
                    <a:pt x="13407" y="358"/>
                  </a:lnTo>
                  <a:cubicBezTo>
                    <a:pt x="13431" y="346"/>
                    <a:pt x="13561" y="299"/>
                    <a:pt x="13561" y="287"/>
                  </a:cubicBezTo>
                  <a:cubicBezTo>
                    <a:pt x="13561" y="275"/>
                    <a:pt x="13526" y="263"/>
                    <a:pt x="13490" y="239"/>
                  </a:cubicBezTo>
                  <a:cubicBezTo>
                    <a:pt x="13454" y="215"/>
                    <a:pt x="13419" y="203"/>
                    <a:pt x="13419" y="203"/>
                  </a:cubicBezTo>
                  <a:cubicBezTo>
                    <a:pt x="13466" y="191"/>
                    <a:pt x="13526" y="120"/>
                    <a:pt x="13573" y="120"/>
                  </a:cubicBezTo>
                  <a:cubicBezTo>
                    <a:pt x="13609" y="120"/>
                    <a:pt x="13669" y="215"/>
                    <a:pt x="13716" y="203"/>
                  </a:cubicBezTo>
                  <a:cubicBezTo>
                    <a:pt x="13740" y="203"/>
                    <a:pt x="13847" y="120"/>
                    <a:pt x="13871" y="132"/>
                  </a:cubicBezTo>
                  <a:cubicBezTo>
                    <a:pt x="13883" y="132"/>
                    <a:pt x="14002" y="203"/>
                    <a:pt x="14002" y="215"/>
                  </a:cubicBezTo>
                  <a:cubicBezTo>
                    <a:pt x="14002" y="239"/>
                    <a:pt x="13847" y="275"/>
                    <a:pt x="13847" y="287"/>
                  </a:cubicBezTo>
                  <a:cubicBezTo>
                    <a:pt x="13859" y="299"/>
                    <a:pt x="13978" y="382"/>
                    <a:pt x="13990" y="370"/>
                  </a:cubicBezTo>
                  <a:cubicBezTo>
                    <a:pt x="14026" y="370"/>
                    <a:pt x="14121" y="311"/>
                    <a:pt x="14145" y="299"/>
                  </a:cubicBezTo>
                  <a:lnTo>
                    <a:pt x="14300" y="227"/>
                  </a:lnTo>
                  <a:lnTo>
                    <a:pt x="14454" y="144"/>
                  </a:lnTo>
                  <a:cubicBezTo>
                    <a:pt x="14490" y="120"/>
                    <a:pt x="14550" y="84"/>
                    <a:pt x="14597" y="72"/>
                  </a:cubicBezTo>
                  <a:cubicBezTo>
                    <a:pt x="14621" y="60"/>
                    <a:pt x="14716" y="156"/>
                    <a:pt x="14740" y="156"/>
                  </a:cubicBezTo>
                  <a:cubicBezTo>
                    <a:pt x="14788" y="156"/>
                    <a:pt x="14847" y="72"/>
                    <a:pt x="14895" y="72"/>
                  </a:cubicBezTo>
                  <a:cubicBezTo>
                    <a:pt x="14943" y="84"/>
                    <a:pt x="14978" y="156"/>
                    <a:pt x="15038" y="156"/>
                  </a:cubicBezTo>
                  <a:cubicBezTo>
                    <a:pt x="15085" y="156"/>
                    <a:pt x="15133" y="84"/>
                    <a:pt x="15181" y="84"/>
                  </a:cubicBezTo>
                  <a:cubicBezTo>
                    <a:pt x="15240" y="84"/>
                    <a:pt x="15276" y="168"/>
                    <a:pt x="15324" y="168"/>
                  </a:cubicBezTo>
                  <a:cubicBezTo>
                    <a:pt x="15359" y="168"/>
                    <a:pt x="15455" y="84"/>
                    <a:pt x="15478" y="96"/>
                  </a:cubicBezTo>
                  <a:cubicBezTo>
                    <a:pt x="15490" y="96"/>
                    <a:pt x="15621" y="168"/>
                    <a:pt x="15621" y="180"/>
                  </a:cubicBezTo>
                  <a:cubicBezTo>
                    <a:pt x="15609" y="203"/>
                    <a:pt x="15455" y="227"/>
                    <a:pt x="15466" y="251"/>
                  </a:cubicBezTo>
                  <a:cubicBezTo>
                    <a:pt x="15466" y="263"/>
                    <a:pt x="15586" y="334"/>
                    <a:pt x="15597" y="334"/>
                  </a:cubicBezTo>
                  <a:cubicBezTo>
                    <a:pt x="15621" y="346"/>
                    <a:pt x="15728" y="263"/>
                    <a:pt x="15752" y="263"/>
                  </a:cubicBezTo>
                  <a:cubicBezTo>
                    <a:pt x="15788" y="263"/>
                    <a:pt x="15871" y="334"/>
                    <a:pt x="15895" y="346"/>
                  </a:cubicBezTo>
                  <a:cubicBezTo>
                    <a:pt x="15895" y="346"/>
                    <a:pt x="15931" y="322"/>
                    <a:pt x="15967" y="311"/>
                  </a:cubicBezTo>
                  <a:cubicBezTo>
                    <a:pt x="16014" y="287"/>
                    <a:pt x="16050" y="275"/>
                    <a:pt x="16050" y="263"/>
                  </a:cubicBezTo>
                  <a:cubicBezTo>
                    <a:pt x="16050" y="263"/>
                    <a:pt x="15919" y="180"/>
                    <a:pt x="15907" y="180"/>
                  </a:cubicBezTo>
                  <a:cubicBezTo>
                    <a:pt x="15859" y="180"/>
                    <a:pt x="15812" y="263"/>
                    <a:pt x="15752" y="263"/>
                  </a:cubicBezTo>
                  <a:cubicBezTo>
                    <a:pt x="15752" y="263"/>
                    <a:pt x="15621" y="180"/>
                    <a:pt x="15621" y="180"/>
                  </a:cubicBezTo>
                  <a:cubicBezTo>
                    <a:pt x="15621" y="156"/>
                    <a:pt x="15752" y="108"/>
                    <a:pt x="15764" y="96"/>
                  </a:cubicBezTo>
                  <a:cubicBezTo>
                    <a:pt x="15788" y="84"/>
                    <a:pt x="15895" y="25"/>
                    <a:pt x="15919" y="25"/>
                  </a:cubicBezTo>
                  <a:cubicBezTo>
                    <a:pt x="15955" y="25"/>
                    <a:pt x="16026" y="108"/>
                    <a:pt x="16062" y="108"/>
                  </a:cubicBezTo>
                  <a:cubicBezTo>
                    <a:pt x="16098" y="96"/>
                    <a:pt x="16169" y="191"/>
                    <a:pt x="16205" y="191"/>
                  </a:cubicBezTo>
                  <a:cubicBezTo>
                    <a:pt x="16228" y="191"/>
                    <a:pt x="16336" y="120"/>
                    <a:pt x="16348" y="108"/>
                  </a:cubicBezTo>
                  <a:cubicBezTo>
                    <a:pt x="16395" y="96"/>
                    <a:pt x="16467" y="37"/>
                    <a:pt x="16502" y="37"/>
                  </a:cubicBezTo>
                  <a:cubicBezTo>
                    <a:pt x="16538" y="37"/>
                    <a:pt x="16609" y="120"/>
                    <a:pt x="16645" y="120"/>
                  </a:cubicBezTo>
                  <a:cubicBezTo>
                    <a:pt x="16681" y="120"/>
                    <a:pt x="16764" y="37"/>
                    <a:pt x="16800" y="49"/>
                  </a:cubicBezTo>
                  <a:cubicBezTo>
                    <a:pt x="16836" y="49"/>
                    <a:pt x="16907" y="108"/>
                    <a:pt x="16931" y="132"/>
                  </a:cubicBezTo>
                  <a:cubicBezTo>
                    <a:pt x="16955" y="144"/>
                    <a:pt x="17050" y="215"/>
                    <a:pt x="17074" y="215"/>
                  </a:cubicBezTo>
                  <a:cubicBezTo>
                    <a:pt x="17121" y="215"/>
                    <a:pt x="17169" y="299"/>
                    <a:pt x="17217" y="299"/>
                  </a:cubicBezTo>
                  <a:cubicBezTo>
                    <a:pt x="17229" y="299"/>
                    <a:pt x="17371" y="227"/>
                    <a:pt x="17371" y="215"/>
                  </a:cubicBezTo>
                  <a:cubicBezTo>
                    <a:pt x="17371" y="215"/>
                    <a:pt x="17336" y="191"/>
                    <a:pt x="17300" y="180"/>
                  </a:cubicBezTo>
                  <a:cubicBezTo>
                    <a:pt x="17264" y="156"/>
                    <a:pt x="17229" y="132"/>
                    <a:pt x="17229" y="132"/>
                  </a:cubicBezTo>
                  <a:cubicBezTo>
                    <a:pt x="17264" y="132"/>
                    <a:pt x="17336" y="60"/>
                    <a:pt x="17383" y="60"/>
                  </a:cubicBezTo>
                  <a:cubicBezTo>
                    <a:pt x="17419" y="60"/>
                    <a:pt x="17479" y="144"/>
                    <a:pt x="17526" y="144"/>
                  </a:cubicBezTo>
                  <a:cubicBezTo>
                    <a:pt x="17574" y="144"/>
                    <a:pt x="17622" y="72"/>
                    <a:pt x="17669" y="72"/>
                  </a:cubicBezTo>
                  <a:cubicBezTo>
                    <a:pt x="17717" y="60"/>
                    <a:pt x="17764" y="156"/>
                    <a:pt x="17812" y="156"/>
                  </a:cubicBezTo>
                  <a:cubicBezTo>
                    <a:pt x="17860" y="156"/>
                    <a:pt x="17919" y="72"/>
                    <a:pt x="17967" y="72"/>
                  </a:cubicBezTo>
                  <a:cubicBezTo>
                    <a:pt x="18014" y="72"/>
                    <a:pt x="18062" y="156"/>
                    <a:pt x="18110" y="156"/>
                  </a:cubicBezTo>
                  <a:cubicBezTo>
                    <a:pt x="18145" y="156"/>
                    <a:pt x="18217" y="72"/>
                    <a:pt x="18253" y="84"/>
                  </a:cubicBezTo>
                  <a:cubicBezTo>
                    <a:pt x="18288" y="84"/>
                    <a:pt x="18372" y="168"/>
                    <a:pt x="18395" y="168"/>
                  </a:cubicBezTo>
                  <a:cubicBezTo>
                    <a:pt x="18443" y="156"/>
                    <a:pt x="18514" y="108"/>
                    <a:pt x="18550" y="84"/>
                  </a:cubicBezTo>
                  <a:lnTo>
                    <a:pt x="18705" y="13"/>
                  </a:lnTo>
                  <a:lnTo>
                    <a:pt x="18979" y="180"/>
                  </a:lnTo>
                  <a:lnTo>
                    <a:pt x="18824" y="263"/>
                  </a:lnTo>
                  <a:cubicBezTo>
                    <a:pt x="18800" y="275"/>
                    <a:pt x="18681" y="322"/>
                    <a:pt x="18669" y="334"/>
                  </a:cubicBezTo>
                  <a:cubicBezTo>
                    <a:pt x="18669" y="346"/>
                    <a:pt x="18800" y="418"/>
                    <a:pt x="18812" y="418"/>
                  </a:cubicBezTo>
                  <a:cubicBezTo>
                    <a:pt x="18860" y="430"/>
                    <a:pt x="18919" y="346"/>
                    <a:pt x="18967" y="346"/>
                  </a:cubicBezTo>
                  <a:cubicBezTo>
                    <a:pt x="18991" y="346"/>
                    <a:pt x="19086" y="418"/>
                    <a:pt x="19110" y="430"/>
                  </a:cubicBezTo>
                  <a:cubicBezTo>
                    <a:pt x="19157" y="453"/>
                    <a:pt x="19193" y="489"/>
                    <a:pt x="19241" y="513"/>
                  </a:cubicBezTo>
                  <a:cubicBezTo>
                    <a:pt x="19253" y="489"/>
                    <a:pt x="19396" y="465"/>
                    <a:pt x="19396" y="441"/>
                  </a:cubicBezTo>
                  <a:cubicBezTo>
                    <a:pt x="19396" y="406"/>
                    <a:pt x="19265" y="382"/>
                    <a:pt x="19253" y="346"/>
                  </a:cubicBezTo>
                  <a:cubicBezTo>
                    <a:pt x="19265" y="322"/>
                    <a:pt x="19407" y="299"/>
                    <a:pt x="19407" y="275"/>
                  </a:cubicBezTo>
                  <a:cubicBezTo>
                    <a:pt x="19407" y="275"/>
                    <a:pt x="19372" y="251"/>
                    <a:pt x="19348" y="227"/>
                  </a:cubicBezTo>
                  <a:cubicBezTo>
                    <a:pt x="19312" y="203"/>
                    <a:pt x="19276" y="191"/>
                    <a:pt x="19276" y="191"/>
                  </a:cubicBezTo>
                  <a:cubicBezTo>
                    <a:pt x="19312" y="180"/>
                    <a:pt x="19384" y="108"/>
                    <a:pt x="19419" y="108"/>
                  </a:cubicBezTo>
                  <a:cubicBezTo>
                    <a:pt x="19467" y="108"/>
                    <a:pt x="19527" y="203"/>
                    <a:pt x="19562" y="191"/>
                  </a:cubicBezTo>
                  <a:cubicBezTo>
                    <a:pt x="19586" y="191"/>
                    <a:pt x="19705" y="120"/>
                    <a:pt x="19717" y="120"/>
                  </a:cubicBezTo>
                  <a:cubicBezTo>
                    <a:pt x="19729" y="132"/>
                    <a:pt x="19860" y="191"/>
                    <a:pt x="19860" y="203"/>
                  </a:cubicBezTo>
                  <a:cubicBezTo>
                    <a:pt x="19848" y="227"/>
                    <a:pt x="19693" y="263"/>
                    <a:pt x="19705" y="287"/>
                  </a:cubicBezTo>
                  <a:cubicBezTo>
                    <a:pt x="19705" y="287"/>
                    <a:pt x="19836" y="370"/>
                    <a:pt x="19836" y="370"/>
                  </a:cubicBezTo>
                  <a:cubicBezTo>
                    <a:pt x="19884" y="358"/>
                    <a:pt x="19967" y="311"/>
                    <a:pt x="19991" y="287"/>
                  </a:cubicBezTo>
                  <a:lnTo>
                    <a:pt x="20146" y="215"/>
                  </a:lnTo>
                  <a:lnTo>
                    <a:pt x="20300" y="132"/>
                  </a:lnTo>
                  <a:cubicBezTo>
                    <a:pt x="20324" y="120"/>
                    <a:pt x="20419" y="60"/>
                    <a:pt x="20455" y="60"/>
                  </a:cubicBezTo>
                  <a:cubicBezTo>
                    <a:pt x="20503" y="60"/>
                    <a:pt x="20550" y="144"/>
                    <a:pt x="20586" y="144"/>
                  </a:cubicBezTo>
                  <a:cubicBezTo>
                    <a:pt x="20610" y="144"/>
                    <a:pt x="20729" y="60"/>
                    <a:pt x="20741" y="60"/>
                  </a:cubicBezTo>
                  <a:cubicBezTo>
                    <a:pt x="20765" y="72"/>
                    <a:pt x="20884" y="144"/>
                    <a:pt x="20884" y="156"/>
                  </a:cubicBezTo>
                  <a:cubicBezTo>
                    <a:pt x="20884" y="156"/>
                    <a:pt x="20848" y="168"/>
                    <a:pt x="20800" y="191"/>
                  </a:cubicBezTo>
                  <a:cubicBezTo>
                    <a:pt x="20765" y="215"/>
                    <a:pt x="20729" y="227"/>
                    <a:pt x="20729" y="227"/>
                  </a:cubicBezTo>
                  <a:cubicBezTo>
                    <a:pt x="20765" y="239"/>
                    <a:pt x="20836" y="311"/>
                    <a:pt x="20872" y="311"/>
                  </a:cubicBezTo>
                  <a:cubicBezTo>
                    <a:pt x="20908" y="311"/>
                    <a:pt x="20979" y="227"/>
                    <a:pt x="21027" y="239"/>
                  </a:cubicBezTo>
                  <a:cubicBezTo>
                    <a:pt x="21062" y="239"/>
                    <a:pt x="21122" y="322"/>
                    <a:pt x="21158" y="322"/>
                  </a:cubicBezTo>
                  <a:cubicBezTo>
                    <a:pt x="21170" y="322"/>
                    <a:pt x="21312" y="251"/>
                    <a:pt x="21312" y="239"/>
                  </a:cubicBezTo>
                  <a:cubicBezTo>
                    <a:pt x="21312" y="227"/>
                    <a:pt x="21170" y="168"/>
                    <a:pt x="21170" y="156"/>
                  </a:cubicBezTo>
                  <a:cubicBezTo>
                    <a:pt x="21181" y="144"/>
                    <a:pt x="21312" y="84"/>
                    <a:pt x="21324" y="84"/>
                  </a:cubicBezTo>
                  <a:cubicBezTo>
                    <a:pt x="21360" y="84"/>
                    <a:pt x="21443" y="168"/>
                    <a:pt x="21467" y="168"/>
                  </a:cubicBezTo>
                  <a:cubicBezTo>
                    <a:pt x="21515" y="156"/>
                    <a:pt x="21586" y="108"/>
                    <a:pt x="21622" y="84"/>
                  </a:cubicBezTo>
                  <a:cubicBezTo>
                    <a:pt x="21646" y="72"/>
                    <a:pt x="21729" y="13"/>
                    <a:pt x="21777" y="13"/>
                  </a:cubicBezTo>
                  <a:cubicBezTo>
                    <a:pt x="21789" y="13"/>
                    <a:pt x="21896" y="84"/>
                    <a:pt x="21908" y="96"/>
                  </a:cubicBezTo>
                  <a:cubicBezTo>
                    <a:pt x="21932" y="108"/>
                    <a:pt x="22027" y="180"/>
                    <a:pt x="22051" y="180"/>
                  </a:cubicBezTo>
                  <a:cubicBezTo>
                    <a:pt x="22074" y="180"/>
                    <a:pt x="22182" y="120"/>
                    <a:pt x="22205" y="108"/>
                  </a:cubicBezTo>
                  <a:cubicBezTo>
                    <a:pt x="22229" y="96"/>
                    <a:pt x="22324" y="25"/>
                    <a:pt x="22360" y="25"/>
                  </a:cubicBezTo>
                  <a:cubicBezTo>
                    <a:pt x="22396" y="25"/>
                    <a:pt x="22455" y="108"/>
                    <a:pt x="22491" y="108"/>
                  </a:cubicBezTo>
                  <a:cubicBezTo>
                    <a:pt x="22539" y="108"/>
                    <a:pt x="22598" y="37"/>
                    <a:pt x="22646" y="37"/>
                  </a:cubicBezTo>
                  <a:cubicBezTo>
                    <a:pt x="22694" y="37"/>
                    <a:pt x="22741" y="120"/>
                    <a:pt x="22789" y="120"/>
                  </a:cubicBezTo>
                  <a:cubicBezTo>
                    <a:pt x="22836" y="120"/>
                    <a:pt x="22896" y="37"/>
                    <a:pt x="22944" y="37"/>
                  </a:cubicBezTo>
                  <a:cubicBezTo>
                    <a:pt x="22991" y="49"/>
                    <a:pt x="23027" y="120"/>
                    <a:pt x="23075" y="132"/>
                  </a:cubicBezTo>
                  <a:cubicBezTo>
                    <a:pt x="23134" y="132"/>
                    <a:pt x="23182" y="49"/>
                    <a:pt x="23229" y="49"/>
                  </a:cubicBezTo>
                  <a:cubicBezTo>
                    <a:pt x="23277" y="49"/>
                    <a:pt x="23325" y="132"/>
                    <a:pt x="23372" y="132"/>
                  </a:cubicBezTo>
                  <a:cubicBezTo>
                    <a:pt x="23420" y="132"/>
                    <a:pt x="23479" y="60"/>
                    <a:pt x="23527" y="60"/>
                  </a:cubicBezTo>
                  <a:cubicBezTo>
                    <a:pt x="23575" y="60"/>
                    <a:pt x="23610" y="144"/>
                    <a:pt x="23658" y="144"/>
                  </a:cubicBezTo>
                  <a:cubicBezTo>
                    <a:pt x="23718" y="144"/>
                    <a:pt x="23765" y="60"/>
                    <a:pt x="23813" y="60"/>
                  </a:cubicBezTo>
                  <a:cubicBezTo>
                    <a:pt x="23860" y="60"/>
                    <a:pt x="23908" y="144"/>
                    <a:pt x="23956" y="144"/>
                  </a:cubicBezTo>
                  <a:cubicBezTo>
                    <a:pt x="24003" y="156"/>
                    <a:pt x="24063" y="72"/>
                    <a:pt x="24110" y="72"/>
                  </a:cubicBezTo>
                  <a:cubicBezTo>
                    <a:pt x="24158" y="72"/>
                    <a:pt x="24194" y="156"/>
                    <a:pt x="24253" y="156"/>
                  </a:cubicBezTo>
                  <a:cubicBezTo>
                    <a:pt x="24301" y="156"/>
                    <a:pt x="24349" y="84"/>
                    <a:pt x="24396" y="84"/>
                  </a:cubicBezTo>
                  <a:cubicBezTo>
                    <a:pt x="24444" y="84"/>
                    <a:pt x="24491" y="168"/>
                    <a:pt x="24539" y="168"/>
                  </a:cubicBezTo>
                  <a:cubicBezTo>
                    <a:pt x="24575" y="168"/>
                    <a:pt x="24658" y="84"/>
                    <a:pt x="24694" y="84"/>
                  </a:cubicBezTo>
                  <a:cubicBezTo>
                    <a:pt x="24706" y="84"/>
                    <a:pt x="24837" y="168"/>
                    <a:pt x="24837" y="168"/>
                  </a:cubicBezTo>
                  <a:cubicBezTo>
                    <a:pt x="24825" y="191"/>
                    <a:pt x="24670" y="227"/>
                    <a:pt x="24682" y="251"/>
                  </a:cubicBezTo>
                  <a:cubicBezTo>
                    <a:pt x="24682" y="263"/>
                    <a:pt x="24801" y="334"/>
                    <a:pt x="24813" y="334"/>
                  </a:cubicBezTo>
                  <a:cubicBezTo>
                    <a:pt x="24837" y="334"/>
                    <a:pt x="24956" y="263"/>
                    <a:pt x="24968" y="263"/>
                  </a:cubicBezTo>
                  <a:cubicBezTo>
                    <a:pt x="24991" y="251"/>
                    <a:pt x="25122" y="191"/>
                    <a:pt x="25122" y="180"/>
                  </a:cubicBezTo>
                  <a:cubicBezTo>
                    <a:pt x="25122" y="180"/>
                    <a:pt x="24991" y="96"/>
                    <a:pt x="24980" y="96"/>
                  </a:cubicBezTo>
                  <a:cubicBezTo>
                    <a:pt x="25027" y="96"/>
                    <a:pt x="25087" y="13"/>
                    <a:pt x="25134" y="13"/>
                  </a:cubicBezTo>
                  <a:cubicBezTo>
                    <a:pt x="25158" y="25"/>
                    <a:pt x="25253" y="96"/>
                    <a:pt x="25277" y="108"/>
                  </a:cubicBezTo>
                  <a:cubicBezTo>
                    <a:pt x="25301" y="120"/>
                    <a:pt x="25420" y="180"/>
                    <a:pt x="25420" y="191"/>
                  </a:cubicBezTo>
                  <a:cubicBezTo>
                    <a:pt x="25420" y="191"/>
                    <a:pt x="25265" y="263"/>
                    <a:pt x="25265" y="263"/>
                  </a:cubicBezTo>
                  <a:cubicBezTo>
                    <a:pt x="25301" y="275"/>
                    <a:pt x="25349" y="346"/>
                    <a:pt x="25396" y="346"/>
                  </a:cubicBezTo>
                  <a:cubicBezTo>
                    <a:pt x="25444" y="358"/>
                    <a:pt x="25515" y="275"/>
                    <a:pt x="25551" y="275"/>
                  </a:cubicBezTo>
                  <a:cubicBezTo>
                    <a:pt x="25587" y="275"/>
                    <a:pt x="25658" y="358"/>
                    <a:pt x="25694" y="358"/>
                  </a:cubicBezTo>
                  <a:cubicBezTo>
                    <a:pt x="25742" y="346"/>
                    <a:pt x="25813" y="299"/>
                    <a:pt x="25849" y="275"/>
                  </a:cubicBezTo>
                  <a:lnTo>
                    <a:pt x="26004" y="203"/>
                  </a:lnTo>
                  <a:lnTo>
                    <a:pt x="26146" y="120"/>
                  </a:lnTo>
                  <a:cubicBezTo>
                    <a:pt x="26170" y="120"/>
                    <a:pt x="26277" y="49"/>
                    <a:pt x="26301" y="49"/>
                  </a:cubicBezTo>
                  <a:cubicBezTo>
                    <a:pt x="26325" y="49"/>
                    <a:pt x="26420" y="120"/>
                    <a:pt x="26444" y="132"/>
                  </a:cubicBezTo>
                  <a:cubicBezTo>
                    <a:pt x="26480" y="156"/>
                    <a:pt x="26539" y="203"/>
                    <a:pt x="26587" y="215"/>
                  </a:cubicBezTo>
                  <a:cubicBezTo>
                    <a:pt x="26611" y="227"/>
                    <a:pt x="26706" y="144"/>
                    <a:pt x="26730" y="144"/>
                  </a:cubicBezTo>
                  <a:cubicBezTo>
                    <a:pt x="26789" y="144"/>
                    <a:pt x="26825" y="215"/>
                    <a:pt x="26873" y="227"/>
                  </a:cubicBezTo>
                  <a:cubicBezTo>
                    <a:pt x="26920" y="227"/>
                    <a:pt x="26968" y="311"/>
                    <a:pt x="27016" y="311"/>
                  </a:cubicBezTo>
                  <a:cubicBezTo>
                    <a:pt x="27039" y="311"/>
                    <a:pt x="27147" y="239"/>
                    <a:pt x="27170" y="239"/>
                  </a:cubicBezTo>
                  <a:cubicBezTo>
                    <a:pt x="27194" y="215"/>
                    <a:pt x="27277" y="156"/>
                    <a:pt x="27313" y="156"/>
                  </a:cubicBezTo>
                  <a:cubicBezTo>
                    <a:pt x="27361" y="156"/>
                    <a:pt x="27408" y="239"/>
                    <a:pt x="27456" y="239"/>
                  </a:cubicBezTo>
                  <a:cubicBezTo>
                    <a:pt x="27504" y="239"/>
                    <a:pt x="27575" y="156"/>
                    <a:pt x="27611" y="168"/>
                  </a:cubicBezTo>
                  <a:cubicBezTo>
                    <a:pt x="27658" y="168"/>
                    <a:pt x="27706" y="251"/>
                    <a:pt x="27754" y="251"/>
                  </a:cubicBezTo>
                  <a:cubicBezTo>
                    <a:pt x="27801" y="251"/>
                    <a:pt x="27849" y="168"/>
                    <a:pt x="27909" y="168"/>
                  </a:cubicBezTo>
                  <a:cubicBezTo>
                    <a:pt x="27944" y="168"/>
                    <a:pt x="28004" y="263"/>
                    <a:pt x="28039" y="251"/>
                  </a:cubicBezTo>
                  <a:cubicBezTo>
                    <a:pt x="28099" y="251"/>
                    <a:pt x="28147" y="180"/>
                    <a:pt x="28194" y="180"/>
                  </a:cubicBezTo>
                  <a:cubicBezTo>
                    <a:pt x="28242" y="180"/>
                    <a:pt x="28290" y="263"/>
                    <a:pt x="28337" y="263"/>
                  </a:cubicBezTo>
                  <a:cubicBezTo>
                    <a:pt x="28373" y="263"/>
                    <a:pt x="28444" y="180"/>
                    <a:pt x="28492" y="191"/>
                  </a:cubicBezTo>
                  <a:cubicBezTo>
                    <a:pt x="28504" y="191"/>
                    <a:pt x="28623" y="263"/>
                    <a:pt x="28623" y="275"/>
                  </a:cubicBezTo>
                  <a:cubicBezTo>
                    <a:pt x="28623" y="299"/>
                    <a:pt x="28468" y="322"/>
                    <a:pt x="28468" y="346"/>
                  </a:cubicBezTo>
                  <a:cubicBezTo>
                    <a:pt x="28480" y="382"/>
                    <a:pt x="28599" y="406"/>
                    <a:pt x="28611" y="430"/>
                  </a:cubicBezTo>
                  <a:cubicBezTo>
                    <a:pt x="28599" y="465"/>
                    <a:pt x="28456" y="477"/>
                    <a:pt x="28456" y="513"/>
                  </a:cubicBezTo>
                  <a:cubicBezTo>
                    <a:pt x="28456" y="513"/>
                    <a:pt x="28587" y="596"/>
                    <a:pt x="28599" y="596"/>
                  </a:cubicBezTo>
                  <a:cubicBezTo>
                    <a:pt x="28647" y="596"/>
                    <a:pt x="28694" y="525"/>
                    <a:pt x="28754" y="513"/>
                  </a:cubicBezTo>
                  <a:cubicBezTo>
                    <a:pt x="28742" y="489"/>
                    <a:pt x="28611" y="465"/>
                    <a:pt x="28611" y="430"/>
                  </a:cubicBezTo>
                  <a:cubicBezTo>
                    <a:pt x="28611" y="418"/>
                    <a:pt x="28742" y="370"/>
                    <a:pt x="28766" y="358"/>
                  </a:cubicBezTo>
                  <a:cubicBezTo>
                    <a:pt x="28813" y="334"/>
                    <a:pt x="28873" y="311"/>
                    <a:pt x="28921" y="275"/>
                  </a:cubicBezTo>
                  <a:cubicBezTo>
                    <a:pt x="28861" y="263"/>
                    <a:pt x="28837" y="203"/>
                    <a:pt x="28778" y="191"/>
                  </a:cubicBezTo>
                  <a:cubicBezTo>
                    <a:pt x="28801" y="203"/>
                    <a:pt x="28897" y="120"/>
                    <a:pt x="28932" y="120"/>
                  </a:cubicBezTo>
                  <a:cubicBezTo>
                    <a:pt x="28968" y="120"/>
                    <a:pt x="29028" y="203"/>
                    <a:pt x="29075" y="203"/>
                  </a:cubicBezTo>
                  <a:cubicBezTo>
                    <a:pt x="29087" y="203"/>
                    <a:pt x="29218" y="120"/>
                    <a:pt x="29218" y="120"/>
                  </a:cubicBezTo>
                  <a:cubicBezTo>
                    <a:pt x="29242" y="132"/>
                    <a:pt x="29361" y="203"/>
                    <a:pt x="29361" y="215"/>
                  </a:cubicBezTo>
                  <a:cubicBezTo>
                    <a:pt x="29361" y="215"/>
                    <a:pt x="29206" y="287"/>
                    <a:pt x="29206" y="287"/>
                  </a:cubicBezTo>
                  <a:cubicBezTo>
                    <a:pt x="29242" y="299"/>
                    <a:pt x="29302" y="370"/>
                    <a:pt x="29349" y="370"/>
                  </a:cubicBezTo>
                  <a:cubicBezTo>
                    <a:pt x="29385" y="382"/>
                    <a:pt x="29456" y="299"/>
                    <a:pt x="29504" y="299"/>
                  </a:cubicBezTo>
                  <a:cubicBezTo>
                    <a:pt x="29540" y="299"/>
                    <a:pt x="29599" y="382"/>
                    <a:pt x="29635" y="382"/>
                  </a:cubicBezTo>
                  <a:cubicBezTo>
                    <a:pt x="29683" y="370"/>
                    <a:pt x="29766" y="322"/>
                    <a:pt x="29790" y="299"/>
                  </a:cubicBezTo>
                  <a:lnTo>
                    <a:pt x="29944" y="227"/>
                  </a:lnTo>
                  <a:cubicBezTo>
                    <a:pt x="29968" y="215"/>
                    <a:pt x="30075" y="144"/>
                    <a:pt x="30099" y="144"/>
                  </a:cubicBezTo>
                  <a:cubicBezTo>
                    <a:pt x="30147" y="144"/>
                    <a:pt x="30195" y="227"/>
                    <a:pt x="30242" y="227"/>
                  </a:cubicBezTo>
                  <a:cubicBezTo>
                    <a:pt x="30278" y="239"/>
                    <a:pt x="30349" y="156"/>
                    <a:pt x="30385" y="156"/>
                  </a:cubicBezTo>
                  <a:cubicBezTo>
                    <a:pt x="30445" y="168"/>
                    <a:pt x="30468" y="227"/>
                    <a:pt x="30528" y="239"/>
                  </a:cubicBezTo>
                  <a:cubicBezTo>
                    <a:pt x="30564" y="251"/>
                    <a:pt x="30647" y="168"/>
                    <a:pt x="30683" y="168"/>
                  </a:cubicBezTo>
                  <a:cubicBezTo>
                    <a:pt x="30706" y="168"/>
                    <a:pt x="30802" y="239"/>
                    <a:pt x="30826" y="251"/>
                  </a:cubicBezTo>
                  <a:cubicBezTo>
                    <a:pt x="30849" y="263"/>
                    <a:pt x="30933" y="334"/>
                    <a:pt x="30957" y="334"/>
                  </a:cubicBezTo>
                  <a:cubicBezTo>
                    <a:pt x="30980" y="334"/>
                    <a:pt x="31099" y="263"/>
                    <a:pt x="31111" y="251"/>
                  </a:cubicBezTo>
                  <a:cubicBezTo>
                    <a:pt x="31147" y="239"/>
                    <a:pt x="31218" y="191"/>
                    <a:pt x="31266" y="180"/>
                  </a:cubicBezTo>
                  <a:cubicBezTo>
                    <a:pt x="31290" y="168"/>
                    <a:pt x="31373" y="263"/>
                    <a:pt x="31409" y="263"/>
                  </a:cubicBezTo>
                  <a:cubicBezTo>
                    <a:pt x="31433" y="263"/>
                    <a:pt x="31528" y="180"/>
                    <a:pt x="31564" y="191"/>
                  </a:cubicBezTo>
                  <a:cubicBezTo>
                    <a:pt x="31599" y="191"/>
                    <a:pt x="31659" y="251"/>
                    <a:pt x="31695" y="275"/>
                  </a:cubicBezTo>
                  <a:cubicBezTo>
                    <a:pt x="31719" y="287"/>
                    <a:pt x="31802" y="346"/>
                    <a:pt x="31838" y="358"/>
                  </a:cubicBezTo>
                  <a:cubicBezTo>
                    <a:pt x="31838" y="358"/>
                    <a:pt x="31992" y="287"/>
                    <a:pt x="31992" y="275"/>
                  </a:cubicBezTo>
                  <a:cubicBezTo>
                    <a:pt x="31992" y="275"/>
                    <a:pt x="31861" y="191"/>
                    <a:pt x="31849" y="191"/>
                  </a:cubicBezTo>
                  <a:cubicBezTo>
                    <a:pt x="31897" y="191"/>
                    <a:pt x="31957" y="120"/>
                    <a:pt x="32004" y="120"/>
                  </a:cubicBezTo>
                  <a:cubicBezTo>
                    <a:pt x="32040" y="120"/>
                    <a:pt x="32111" y="191"/>
                    <a:pt x="32147" y="203"/>
                  </a:cubicBezTo>
                  <a:cubicBezTo>
                    <a:pt x="32195" y="215"/>
                    <a:pt x="32242" y="263"/>
                    <a:pt x="32278" y="287"/>
                  </a:cubicBezTo>
                  <a:cubicBezTo>
                    <a:pt x="32302" y="299"/>
                    <a:pt x="32385" y="370"/>
                    <a:pt x="32421" y="370"/>
                  </a:cubicBezTo>
                  <a:cubicBezTo>
                    <a:pt x="32469" y="370"/>
                    <a:pt x="32504" y="453"/>
                    <a:pt x="32564" y="453"/>
                  </a:cubicBezTo>
                  <a:cubicBezTo>
                    <a:pt x="32600" y="453"/>
                    <a:pt x="32683" y="394"/>
                    <a:pt x="32707" y="382"/>
                  </a:cubicBezTo>
                  <a:cubicBezTo>
                    <a:pt x="32766" y="358"/>
                    <a:pt x="32814" y="322"/>
                    <a:pt x="32862" y="299"/>
                  </a:cubicBezTo>
                  <a:cubicBezTo>
                    <a:pt x="32897" y="287"/>
                    <a:pt x="32981" y="227"/>
                    <a:pt x="33016" y="227"/>
                  </a:cubicBezTo>
                  <a:cubicBezTo>
                    <a:pt x="33052" y="215"/>
                    <a:pt x="33123" y="311"/>
                    <a:pt x="33159" y="311"/>
                  </a:cubicBezTo>
                  <a:cubicBezTo>
                    <a:pt x="33207" y="311"/>
                    <a:pt x="33266" y="227"/>
                    <a:pt x="33314" y="227"/>
                  </a:cubicBezTo>
                  <a:cubicBezTo>
                    <a:pt x="33362" y="227"/>
                    <a:pt x="33397" y="311"/>
                    <a:pt x="33445" y="311"/>
                  </a:cubicBezTo>
                  <a:cubicBezTo>
                    <a:pt x="33493" y="322"/>
                    <a:pt x="33552" y="239"/>
                    <a:pt x="33600" y="239"/>
                  </a:cubicBezTo>
                  <a:cubicBezTo>
                    <a:pt x="33635" y="239"/>
                    <a:pt x="33695" y="322"/>
                    <a:pt x="33743" y="322"/>
                  </a:cubicBezTo>
                  <a:cubicBezTo>
                    <a:pt x="33766" y="322"/>
                    <a:pt x="33874" y="263"/>
                    <a:pt x="33897" y="251"/>
                  </a:cubicBezTo>
                  <a:cubicBezTo>
                    <a:pt x="33909" y="239"/>
                    <a:pt x="34028" y="168"/>
                    <a:pt x="34040" y="168"/>
                  </a:cubicBezTo>
                  <a:cubicBezTo>
                    <a:pt x="34052" y="168"/>
                    <a:pt x="34183" y="251"/>
                    <a:pt x="34183" y="251"/>
                  </a:cubicBezTo>
                  <a:cubicBezTo>
                    <a:pt x="34183" y="263"/>
                    <a:pt x="34040" y="334"/>
                    <a:pt x="34028" y="334"/>
                  </a:cubicBezTo>
                  <a:cubicBezTo>
                    <a:pt x="34076" y="334"/>
                    <a:pt x="34124" y="418"/>
                    <a:pt x="34171" y="418"/>
                  </a:cubicBezTo>
                  <a:cubicBezTo>
                    <a:pt x="34207" y="418"/>
                    <a:pt x="34290" y="346"/>
                    <a:pt x="34326" y="334"/>
                  </a:cubicBezTo>
                  <a:cubicBezTo>
                    <a:pt x="34374" y="322"/>
                    <a:pt x="34433" y="287"/>
                    <a:pt x="34481" y="263"/>
                  </a:cubicBezTo>
                  <a:cubicBezTo>
                    <a:pt x="34516" y="239"/>
                    <a:pt x="34576" y="203"/>
                    <a:pt x="34624" y="180"/>
                  </a:cubicBezTo>
                  <a:cubicBezTo>
                    <a:pt x="34647" y="180"/>
                    <a:pt x="34743" y="263"/>
                    <a:pt x="34767" y="275"/>
                  </a:cubicBezTo>
                  <a:cubicBezTo>
                    <a:pt x="34790" y="275"/>
                    <a:pt x="34897" y="203"/>
                    <a:pt x="34921" y="191"/>
                  </a:cubicBezTo>
                  <a:cubicBezTo>
                    <a:pt x="34945" y="180"/>
                    <a:pt x="35040" y="120"/>
                    <a:pt x="35076" y="120"/>
                  </a:cubicBezTo>
                  <a:cubicBezTo>
                    <a:pt x="35100" y="120"/>
                    <a:pt x="35195" y="191"/>
                    <a:pt x="35219" y="203"/>
                  </a:cubicBezTo>
                  <a:cubicBezTo>
                    <a:pt x="35243" y="215"/>
                    <a:pt x="35302" y="275"/>
                    <a:pt x="35350" y="287"/>
                  </a:cubicBezTo>
                  <a:cubicBezTo>
                    <a:pt x="35374" y="287"/>
                    <a:pt x="35469" y="203"/>
                    <a:pt x="35505" y="203"/>
                  </a:cubicBezTo>
                  <a:cubicBezTo>
                    <a:pt x="35552" y="203"/>
                    <a:pt x="35600" y="287"/>
                    <a:pt x="35648" y="287"/>
                  </a:cubicBezTo>
                  <a:cubicBezTo>
                    <a:pt x="35695" y="299"/>
                    <a:pt x="35731" y="370"/>
                    <a:pt x="35779" y="382"/>
                  </a:cubicBezTo>
                  <a:cubicBezTo>
                    <a:pt x="35814" y="382"/>
                    <a:pt x="35910" y="311"/>
                    <a:pt x="35933" y="299"/>
                  </a:cubicBezTo>
                  <a:cubicBezTo>
                    <a:pt x="35969" y="287"/>
                    <a:pt x="36040" y="227"/>
                    <a:pt x="36088" y="227"/>
                  </a:cubicBezTo>
                  <a:cubicBezTo>
                    <a:pt x="36124" y="215"/>
                    <a:pt x="36195" y="311"/>
                    <a:pt x="36231" y="311"/>
                  </a:cubicBezTo>
                  <a:cubicBezTo>
                    <a:pt x="36267" y="311"/>
                    <a:pt x="36350" y="227"/>
                    <a:pt x="36386" y="227"/>
                  </a:cubicBezTo>
                  <a:cubicBezTo>
                    <a:pt x="36398" y="239"/>
                    <a:pt x="36517" y="311"/>
                    <a:pt x="36517" y="311"/>
                  </a:cubicBezTo>
                  <a:cubicBezTo>
                    <a:pt x="36517" y="322"/>
                    <a:pt x="36374" y="394"/>
                    <a:pt x="36362" y="394"/>
                  </a:cubicBezTo>
                  <a:cubicBezTo>
                    <a:pt x="36421" y="394"/>
                    <a:pt x="36457" y="477"/>
                    <a:pt x="36505" y="477"/>
                  </a:cubicBezTo>
                  <a:cubicBezTo>
                    <a:pt x="36541" y="477"/>
                    <a:pt x="36624" y="406"/>
                    <a:pt x="36660" y="406"/>
                  </a:cubicBezTo>
                  <a:cubicBezTo>
                    <a:pt x="36707" y="382"/>
                    <a:pt x="36767" y="346"/>
                    <a:pt x="36814" y="322"/>
                  </a:cubicBezTo>
                  <a:cubicBezTo>
                    <a:pt x="36838" y="311"/>
                    <a:pt x="36933" y="251"/>
                    <a:pt x="36969" y="251"/>
                  </a:cubicBezTo>
                  <a:cubicBezTo>
                    <a:pt x="37005" y="239"/>
                    <a:pt x="37064" y="334"/>
                    <a:pt x="37100" y="334"/>
                  </a:cubicBezTo>
                  <a:cubicBezTo>
                    <a:pt x="37136" y="334"/>
                    <a:pt x="37231" y="251"/>
                    <a:pt x="37255" y="251"/>
                  </a:cubicBezTo>
                  <a:cubicBezTo>
                    <a:pt x="37303" y="263"/>
                    <a:pt x="37362" y="322"/>
                    <a:pt x="37398" y="334"/>
                  </a:cubicBezTo>
                  <a:cubicBezTo>
                    <a:pt x="37422" y="346"/>
                    <a:pt x="37505" y="418"/>
                    <a:pt x="37529" y="418"/>
                  </a:cubicBezTo>
                  <a:cubicBezTo>
                    <a:pt x="37541" y="418"/>
                    <a:pt x="37684" y="346"/>
                    <a:pt x="37684" y="346"/>
                  </a:cubicBezTo>
                  <a:cubicBezTo>
                    <a:pt x="37684" y="346"/>
                    <a:pt x="37553" y="263"/>
                    <a:pt x="37553" y="263"/>
                  </a:cubicBezTo>
                  <a:cubicBezTo>
                    <a:pt x="37600" y="263"/>
                    <a:pt x="37648" y="180"/>
                    <a:pt x="37695" y="180"/>
                  </a:cubicBezTo>
                  <a:cubicBezTo>
                    <a:pt x="37743" y="180"/>
                    <a:pt x="37803" y="275"/>
                    <a:pt x="37838" y="263"/>
                  </a:cubicBezTo>
                  <a:cubicBezTo>
                    <a:pt x="37862" y="263"/>
                    <a:pt x="37981" y="191"/>
                    <a:pt x="37993" y="191"/>
                  </a:cubicBezTo>
                  <a:cubicBezTo>
                    <a:pt x="38005" y="203"/>
                    <a:pt x="38136" y="263"/>
                    <a:pt x="38136" y="275"/>
                  </a:cubicBezTo>
                  <a:cubicBezTo>
                    <a:pt x="38136" y="287"/>
                    <a:pt x="37993" y="358"/>
                    <a:pt x="37981" y="358"/>
                  </a:cubicBezTo>
                  <a:cubicBezTo>
                    <a:pt x="38029" y="358"/>
                    <a:pt x="38065" y="441"/>
                    <a:pt x="38112" y="441"/>
                  </a:cubicBezTo>
                  <a:cubicBezTo>
                    <a:pt x="38148" y="441"/>
                    <a:pt x="38243" y="370"/>
                    <a:pt x="38267" y="358"/>
                  </a:cubicBezTo>
                  <a:cubicBezTo>
                    <a:pt x="38326" y="346"/>
                    <a:pt x="38374" y="311"/>
                    <a:pt x="38422" y="287"/>
                  </a:cubicBezTo>
                  <a:cubicBezTo>
                    <a:pt x="38457" y="263"/>
                    <a:pt x="38529" y="215"/>
                    <a:pt x="38577" y="203"/>
                  </a:cubicBezTo>
                  <a:cubicBezTo>
                    <a:pt x="38612" y="203"/>
                    <a:pt x="38684" y="287"/>
                    <a:pt x="38719" y="287"/>
                  </a:cubicBezTo>
                  <a:cubicBezTo>
                    <a:pt x="38755" y="287"/>
                    <a:pt x="38827" y="215"/>
                    <a:pt x="38862" y="215"/>
                  </a:cubicBezTo>
                  <a:cubicBezTo>
                    <a:pt x="38922" y="215"/>
                    <a:pt x="38958" y="299"/>
                    <a:pt x="39005" y="299"/>
                  </a:cubicBezTo>
                  <a:cubicBezTo>
                    <a:pt x="39053" y="299"/>
                    <a:pt x="39112" y="215"/>
                    <a:pt x="39160" y="227"/>
                  </a:cubicBezTo>
                  <a:cubicBezTo>
                    <a:pt x="39208" y="227"/>
                    <a:pt x="39255" y="311"/>
                    <a:pt x="39303" y="311"/>
                  </a:cubicBezTo>
                  <a:cubicBezTo>
                    <a:pt x="39327" y="311"/>
                    <a:pt x="39422" y="227"/>
                    <a:pt x="39458" y="227"/>
                  </a:cubicBezTo>
                  <a:cubicBezTo>
                    <a:pt x="39493" y="239"/>
                    <a:pt x="39553" y="299"/>
                    <a:pt x="39589" y="311"/>
                  </a:cubicBezTo>
                  <a:lnTo>
                    <a:pt x="39731" y="394"/>
                  </a:lnTo>
                  <a:cubicBezTo>
                    <a:pt x="39779" y="430"/>
                    <a:pt x="39827" y="453"/>
                    <a:pt x="39874" y="489"/>
                  </a:cubicBezTo>
                  <a:cubicBezTo>
                    <a:pt x="39922" y="477"/>
                    <a:pt x="39970" y="406"/>
                    <a:pt x="40017" y="406"/>
                  </a:cubicBezTo>
                  <a:cubicBezTo>
                    <a:pt x="40053" y="406"/>
                    <a:pt x="40136" y="501"/>
                    <a:pt x="40160" y="489"/>
                  </a:cubicBezTo>
                  <a:cubicBezTo>
                    <a:pt x="40184" y="489"/>
                    <a:pt x="40315" y="418"/>
                    <a:pt x="40315" y="418"/>
                  </a:cubicBezTo>
                  <a:cubicBezTo>
                    <a:pt x="40315" y="406"/>
                    <a:pt x="40184" y="334"/>
                    <a:pt x="40172" y="334"/>
                  </a:cubicBezTo>
                  <a:cubicBezTo>
                    <a:pt x="40172" y="334"/>
                    <a:pt x="40136" y="346"/>
                    <a:pt x="40089" y="370"/>
                  </a:cubicBezTo>
                  <a:cubicBezTo>
                    <a:pt x="40053" y="382"/>
                    <a:pt x="40017" y="406"/>
                    <a:pt x="40017" y="406"/>
                  </a:cubicBezTo>
                  <a:cubicBezTo>
                    <a:pt x="40005" y="382"/>
                    <a:pt x="39886" y="346"/>
                    <a:pt x="39886" y="322"/>
                  </a:cubicBezTo>
                  <a:cubicBezTo>
                    <a:pt x="39886" y="322"/>
                    <a:pt x="40029" y="239"/>
                    <a:pt x="40041" y="239"/>
                  </a:cubicBezTo>
                  <a:cubicBezTo>
                    <a:pt x="40089" y="251"/>
                    <a:pt x="40124" y="322"/>
                    <a:pt x="40172" y="334"/>
                  </a:cubicBezTo>
                  <a:cubicBezTo>
                    <a:pt x="40220" y="322"/>
                    <a:pt x="40279" y="251"/>
                    <a:pt x="40327" y="251"/>
                  </a:cubicBezTo>
                  <a:cubicBezTo>
                    <a:pt x="40374" y="251"/>
                    <a:pt x="40422" y="334"/>
                    <a:pt x="40470" y="334"/>
                  </a:cubicBezTo>
                  <a:cubicBezTo>
                    <a:pt x="40517" y="334"/>
                    <a:pt x="40553" y="418"/>
                    <a:pt x="40601" y="418"/>
                  </a:cubicBezTo>
                  <a:cubicBezTo>
                    <a:pt x="40636" y="418"/>
                    <a:pt x="40732" y="358"/>
                    <a:pt x="40755" y="346"/>
                  </a:cubicBezTo>
                  <a:cubicBezTo>
                    <a:pt x="40791" y="322"/>
                    <a:pt x="40863" y="275"/>
                    <a:pt x="40910" y="263"/>
                  </a:cubicBezTo>
                  <a:cubicBezTo>
                    <a:pt x="40946" y="263"/>
                    <a:pt x="41017" y="346"/>
                    <a:pt x="41053" y="346"/>
                  </a:cubicBezTo>
                  <a:cubicBezTo>
                    <a:pt x="41101" y="358"/>
                    <a:pt x="41160" y="275"/>
                    <a:pt x="41208" y="275"/>
                  </a:cubicBezTo>
                  <a:cubicBezTo>
                    <a:pt x="41255" y="275"/>
                    <a:pt x="41291" y="358"/>
                    <a:pt x="41339" y="358"/>
                  </a:cubicBezTo>
                  <a:cubicBezTo>
                    <a:pt x="41386" y="358"/>
                    <a:pt x="41434" y="441"/>
                    <a:pt x="41482" y="441"/>
                  </a:cubicBezTo>
                  <a:cubicBezTo>
                    <a:pt x="41529" y="441"/>
                    <a:pt x="41589" y="370"/>
                    <a:pt x="41636" y="370"/>
                  </a:cubicBezTo>
                  <a:cubicBezTo>
                    <a:pt x="41684" y="358"/>
                    <a:pt x="41744" y="287"/>
                    <a:pt x="41791" y="287"/>
                  </a:cubicBezTo>
                  <a:cubicBezTo>
                    <a:pt x="41827" y="287"/>
                    <a:pt x="41886" y="382"/>
                    <a:pt x="41922" y="370"/>
                  </a:cubicBezTo>
                  <a:cubicBezTo>
                    <a:pt x="41982" y="370"/>
                    <a:pt x="42029" y="299"/>
                    <a:pt x="42077" y="299"/>
                  </a:cubicBezTo>
                  <a:cubicBezTo>
                    <a:pt x="42125" y="299"/>
                    <a:pt x="42184" y="382"/>
                    <a:pt x="42220" y="382"/>
                  </a:cubicBezTo>
                  <a:cubicBezTo>
                    <a:pt x="42244" y="382"/>
                    <a:pt x="42351" y="299"/>
                    <a:pt x="42375" y="311"/>
                  </a:cubicBezTo>
                  <a:cubicBezTo>
                    <a:pt x="42410" y="322"/>
                    <a:pt x="42482" y="370"/>
                    <a:pt x="42506" y="394"/>
                  </a:cubicBezTo>
                  <a:cubicBezTo>
                    <a:pt x="42541" y="406"/>
                    <a:pt x="42637" y="453"/>
                    <a:pt x="42648" y="477"/>
                  </a:cubicBezTo>
                  <a:cubicBezTo>
                    <a:pt x="42660" y="489"/>
                    <a:pt x="42494" y="537"/>
                    <a:pt x="42494" y="549"/>
                  </a:cubicBezTo>
                  <a:cubicBezTo>
                    <a:pt x="42494" y="561"/>
                    <a:pt x="42613" y="632"/>
                    <a:pt x="42637" y="632"/>
                  </a:cubicBezTo>
                  <a:cubicBezTo>
                    <a:pt x="42660" y="644"/>
                    <a:pt x="42744" y="715"/>
                    <a:pt x="42779" y="715"/>
                  </a:cubicBezTo>
                  <a:cubicBezTo>
                    <a:pt x="42827" y="727"/>
                    <a:pt x="42875" y="644"/>
                    <a:pt x="42922" y="644"/>
                  </a:cubicBezTo>
                  <a:cubicBezTo>
                    <a:pt x="42970" y="668"/>
                    <a:pt x="43018" y="703"/>
                    <a:pt x="43065" y="727"/>
                  </a:cubicBezTo>
                  <a:cubicBezTo>
                    <a:pt x="43065" y="727"/>
                    <a:pt x="43220" y="656"/>
                    <a:pt x="43220" y="656"/>
                  </a:cubicBezTo>
                  <a:cubicBezTo>
                    <a:pt x="43220" y="644"/>
                    <a:pt x="43101" y="572"/>
                    <a:pt x="43077" y="572"/>
                  </a:cubicBezTo>
                  <a:cubicBezTo>
                    <a:pt x="43065" y="561"/>
                    <a:pt x="42946" y="644"/>
                    <a:pt x="42922" y="644"/>
                  </a:cubicBezTo>
                  <a:cubicBezTo>
                    <a:pt x="42910" y="644"/>
                    <a:pt x="42803" y="572"/>
                    <a:pt x="42791" y="561"/>
                  </a:cubicBezTo>
                  <a:cubicBezTo>
                    <a:pt x="42768" y="549"/>
                    <a:pt x="42648" y="489"/>
                    <a:pt x="42648" y="477"/>
                  </a:cubicBezTo>
                  <a:cubicBezTo>
                    <a:pt x="42648" y="453"/>
                    <a:pt x="42803" y="418"/>
                    <a:pt x="42803" y="394"/>
                  </a:cubicBezTo>
                  <a:cubicBezTo>
                    <a:pt x="42791" y="370"/>
                    <a:pt x="42684" y="346"/>
                    <a:pt x="42660" y="311"/>
                  </a:cubicBezTo>
                  <a:cubicBezTo>
                    <a:pt x="42648" y="299"/>
                    <a:pt x="42815" y="251"/>
                    <a:pt x="42815" y="239"/>
                  </a:cubicBezTo>
                  <a:lnTo>
                    <a:pt x="42958" y="322"/>
                  </a:lnTo>
                  <a:cubicBezTo>
                    <a:pt x="42970" y="334"/>
                    <a:pt x="43065" y="406"/>
                    <a:pt x="43089" y="406"/>
                  </a:cubicBezTo>
                  <a:cubicBezTo>
                    <a:pt x="43125" y="406"/>
                    <a:pt x="43220" y="334"/>
                    <a:pt x="43244" y="322"/>
                  </a:cubicBezTo>
                  <a:cubicBezTo>
                    <a:pt x="43279" y="311"/>
                    <a:pt x="43351" y="263"/>
                    <a:pt x="43399" y="251"/>
                  </a:cubicBezTo>
                  <a:cubicBezTo>
                    <a:pt x="43422" y="251"/>
                    <a:pt x="43506" y="334"/>
                    <a:pt x="43541" y="334"/>
                  </a:cubicBezTo>
                  <a:cubicBezTo>
                    <a:pt x="43589" y="334"/>
                    <a:pt x="43625" y="418"/>
                    <a:pt x="43672" y="418"/>
                  </a:cubicBezTo>
                  <a:cubicBezTo>
                    <a:pt x="43708" y="418"/>
                    <a:pt x="43803" y="358"/>
                    <a:pt x="43827" y="346"/>
                  </a:cubicBezTo>
                  <a:cubicBezTo>
                    <a:pt x="43863" y="322"/>
                    <a:pt x="43934" y="275"/>
                    <a:pt x="43982" y="263"/>
                  </a:cubicBezTo>
                  <a:cubicBezTo>
                    <a:pt x="44018" y="263"/>
                    <a:pt x="44089" y="346"/>
                    <a:pt x="44125" y="346"/>
                  </a:cubicBezTo>
                  <a:cubicBezTo>
                    <a:pt x="44172" y="358"/>
                    <a:pt x="44220" y="275"/>
                    <a:pt x="44280" y="275"/>
                  </a:cubicBezTo>
                  <a:cubicBezTo>
                    <a:pt x="44303" y="275"/>
                    <a:pt x="44399" y="346"/>
                    <a:pt x="44411" y="358"/>
                  </a:cubicBezTo>
                  <a:cubicBezTo>
                    <a:pt x="44434" y="370"/>
                    <a:pt x="44530" y="441"/>
                    <a:pt x="44553" y="441"/>
                  </a:cubicBezTo>
                  <a:cubicBezTo>
                    <a:pt x="44577" y="441"/>
                    <a:pt x="44684" y="382"/>
                    <a:pt x="44708" y="370"/>
                  </a:cubicBezTo>
                  <a:cubicBezTo>
                    <a:pt x="44720" y="358"/>
                    <a:pt x="44839" y="287"/>
                    <a:pt x="44863" y="287"/>
                  </a:cubicBezTo>
                  <a:cubicBezTo>
                    <a:pt x="44875" y="287"/>
                    <a:pt x="44994" y="370"/>
                    <a:pt x="44994" y="370"/>
                  </a:cubicBezTo>
                  <a:cubicBezTo>
                    <a:pt x="44994" y="382"/>
                    <a:pt x="44851" y="453"/>
                    <a:pt x="44839" y="453"/>
                  </a:cubicBezTo>
                  <a:cubicBezTo>
                    <a:pt x="44899" y="453"/>
                    <a:pt x="44934" y="537"/>
                    <a:pt x="44982" y="537"/>
                  </a:cubicBezTo>
                  <a:cubicBezTo>
                    <a:pt x="44994" y="537"/>
                    <a:pt x="45137" y="465"/>
                    <a:pt x="45137" y="453"/>
                  </a:cubicBezTo>
                  <a:cubicBezTo>
                    <a:pt x="45137" y="453"/>
                    <a:pt x="45101" y="430"/>
                    <a:pt x="45065" y="418"/>
                  </a:cubicBezTo>
                  <a:cubicBezTo>
                    <a:pt x="45030" y="394"/>
                    <a:pt x="44994" y="370"/>
                    <a:pt x="44994" y="370"/>
                  </a:cubicBezTo>
                  <a:cubicBezTo>
                    <a:pt x="45030" y="358"/>
                    <a:pt x="45125" y="299"/>
                    <a:pt x="45149" y="299"/>
                  </a:cubicBezTo>
                  <a:cubicBezTo>
                    <a:pt x="45184" y="299"/>
                    <a:pt x="45268" y="382"/>
                    <a:pt x="45292" y="382"/>
                  </a:cubicBezTo>
                  <a:cubicBezTo>
                    <a:pt x="45339" y="370"/>
                    <a:pt x="45411" y="322"/>
                    <a:pt x="45446" y="299"/>
                  </a:cubicBezTo>
                  <a:cubicBezTo>
                    <a:pt x="45458" y="299"/>
                    <a:pt x="45577" y="227"/>
                    <a:pt x="45601" y="227"/>
                  </a:cubicBezTo>
                  <a:cubicBezTo>
                    <a:pt x="45637" y="239"/>
                    <a:pt x="45708" y="299"/>
                    <a:pt x="45732" y="311"/>
                  </a:cubicBezTo>
                  <a:lnTo>
                    <a:pt x="45875" y="394"/>
                  </a:lnTo>
                  <a:lnTo>
                    <a:pt x="46018" y="477"/>
                  </a:lnTo>
                  <a:cubicBezTo>
                    <a:pt x="46030" y="489"/>
                    <a:pt x="46125" y="561"/>
                    <a:pt x="46149" y="561"/>
                  </a:cubicBezTo>
                  <a:cubicBezTo>
                    <a:pt x="46185" y="561"/>
                    <a:pt x="46280" y="501"/>
                    <a:pt x="46304" y="489"/>
                  </a:cubicBezTo>
                  <a:lnTo>
                    <a:pt x="46458" y="406"/>
                  </a:lnTo>
                  <a:lnTo>
                    <a:pt x="46613" y="334"/>
                  </a:lnTo>
                  <a:cubicBezTo>
                    <a:pt x="46649" y="322"/>
                    <a:pt x="46720" y="263"/>
                    <a:pt x="46768" y="263"/>
                  </a:cubicBezTo>
                  <a:cubicBezTo>
                    <a:pt x="46780" y="251"/>
                    <a:pt x="46887" y="334"/>
                    <a:pt x="46899" y="346"/>
                  </a:cubicBezTo>
                  <a:cubicBezTo>
                    <a:pt x="46923" y="358"/>
                    <a:pt x="47018" y="430"/>
                    <a:pt x="47042" y="430"/>
                  </a:cubicBezTo>
                  <a:cubicBezTo>
                    <a:pt x="47066" y="430"/>
                    <a:pt x="47173" y="358"/>
                    <a:pt x="47197" y="346"/>
                  </a:cubicBezTo>
                  <a:cubicBezTo>
                    <a:pt x="47209" y="346"/>
                    <a:pt x="47328" y="275"/>
                    <a:pt x="47351" y="275"/>
                  </a:cubicBezTo>
                  <a:cubicBezTo>
                    <a:pt x="47387" y="275"/>
                    <a:pt x="47459" y="346"/>
                    <a:pt x="47482" y="358"/>
                  </a:cubicBezTo>
                  <a:cubicBezTo>
                    <a:pt x="47530" y="382"/>
                    <a:pt x="47578" y="418"/>
                    <a:pt x="47625" y="441"/>
                  </a:cubicBezTo>
                  <a:cubicBezTo>
                    <a:pt x="47649" y="453"/>
                    <a:pt x="47732" y="525"/>
                    <a:pt x="47768" y="525"/>
                  </a:cubicBezTo>
                  <a:cubicBezTo>
                    <a:pt x="47792" y="525"/>
                    <a:pt x="47887" y="441"/>
                    <a:pt x="47911" y="453"/>
                  </a:cubicBezTo>
                  <a:cubicBezTo>
                    <a:pt x="47959" y="465"/>
                    <a:pt x="48018" y="513"/>
                    <a:pt x="48054" y="537"/>
                  </a:cubicBezTo>
                  <a:cubicBezTo>
                    <a:pt x="48078" y="549"/>
                    <a:pt x="48173" y="620"/>
                    <a:pt x="48197" y="620"/>
                  </a:cubicBezTo>
                  <a:cubicBezTo>
                    <a:pt x="48209" y="620"/>
                    <a:pt x="48352" y="549"/>
                    <a:pt x="48352" y="537"/>
                  </a:cubicBezTo>
                  <a:cubicBezTo>
                    <a:pt x="48352" y="537"/>
                    <a:pt x="48209" y="453"/>
                    <a:pt x="48209" y="453"/>
                  </a:cubicBezTo>
                  <a:cubicBezTo>
                    <a:pt x="48256" y="453"/>
                    <a:pt x="48316" y="382"/>
                    <a:pt x="48363" y="382"/>
                  </a:cubicBezTo>
                  <a:cubicBezTo>
                    <a:pt x="48411" y="382"/>
                    <a:pt x="48447" y="453"/>
                    <a:pt x="48494" y="465"/>
                  </a:cubicBezTo>
                  <a:cubicBezTo>
                    <a:pt x="48554" y="477"/>
                    <a:pt x="48590" y="549"/>
                    <a:pt x="48637" y="549"/>
                  </a:cubicBezTo>
                  <a:cubicBezTo>
                    <a:pt x="48685" y="549"/>
                    <a:pt x="48744" y="465"/>
                    <a:pt x="48792" y="477"/>
                  </a:cubicBezTo>
                  <a:cubicBezTo>
                    <a:pt x="48840" y="477"/>
                    <a:pt x="48887" y="561"/>
                    <a:pt x="48935" y="561"/>
                  </a:cubicBezTo>
                  <a:cubicBezTo>
                    <a:pt x="48971" y="561"/>
                    <a:pt x="49042" y="477"/>
                    <a:pt x="49078" y="477"/>
                  </a:cubicBezTo>
                  <a:cubicBezTo>
                    <a:pt x="49114" y="489"/>
                    <a:pt x="49197" y="572"/>
                    <a:pt x="49221" y="561"/>
                  </a:cubicBezTo>
                  <a:cubicBezTo>
                    <a:pt x="49268" y="561"/>
                    <a:pt x="49340" y="501"/>
                    <a:pt x="49375" y="489"/>
                  </a:cubicBezTo>
                  <a:lnTo>
                    <a:pt x="49530" y="406"/>
                  </a:lnTo>
                  <a:cubicBezTo>
                    <a:pt x="49554" y="394"/>
                    <a:pt x="49649" y="334"/>
                    <a:pt x="49685" y="334"/>
                  </a:cubicBezTo>
                  <a:cubicBezTo>
                    <a:pt x="49721" y="334"/>
                    <a:pt x="49780" y="418"/>
                    <a:pt x="49816" y="418"/>
                  </a:cubicBezTo>
                  <a:cubicBezTo>
                    <a:pt x="49852" y="418"/>
                    <a:pt x="49947" y="334"/>
                    <a:pt x="49971" y="346"/>
                  </a:cubicBezTo>
                  <a:cubicBezTo>
                    <a:pt x="50018" y="358"/>
                    <a:pt x="50078" y="406"/>
                    <a:pt x="50114" y="430"/>
                  </a:cubicBezTo>
                  <a:cubicBezTo>
                    <a:pt x="50137" y="441"/>
                    <a:pt x="50221" y="513"/>
                    <a:pt x="50257" y="513"/>
                  </a:cubicBezTo>
                  <a:cubicBezTo>
                    <a:pt x="50268" y="513"/>
                    <a:pt x="50388" y="441"/>
                    <a:pt x="50399" y="430"/>
                  </a:cubicBezTo>
                  <a:cubicBezTo>
                    <a:pt x="50435" y="418"/>
                    <a:pt x="50518" y="358"/>
                    <a:pt x="50554" y="358"/>
                  </a:cubicBezTo>
                  <a:cubicBezTo>
                    <a:pt x="50602" y="358"/>
                    <a:pt x="50649" y="441"/>
                    <a:pt x="50697" y="441"/>
                  </a:cubicBezTo>
                  <a:cubicBezTo>
                    <a:pt x="50745" y="441"/>
                    <a:pt x="50804" y="358"/>
                    <a:pt x="50852" y="370"/>
                  </a:cubicBezTo>
                  <a:cubicBezTo>
                    <a:pt x="50899" y="370"/>
                    <a:pt x="50935" y="453"/>
                    <a:pt x="50983" y="453"/>
                  </a:cubicBezTo>
                  <a:cubicBezTo>
                    <a:pt x="51030" y="453"/>
                    <a:pt x="51090" y="382"/>
                    <a:pt x="51138" y="370"/>
                  </a:cubicBezTo>
                  <a:cubicBezTo>
                    <a:pt x="51185" y="370"/>
                    <a:pt x="51233" y="453"/>
                    <a:pt x="51280" y="453"/>
                  </a:cubicBezTo>
                  <a:cubicBezTo>
                    <a:pt x="51304" y="453"/>
                    <a:pt x="51411" y="394"/>
                    <a:pt x="51435" y="382"/>
                  </a:cubicBezTo>
                  <a:cubicBezTo>
                    <a:pt x="51459" y="370"/>
                    <a:pt x="51554" y="299"/>
                    <a:pt x="51590" y="299"/>
                  </a:cubicBezTo>
                  <a:cubicBezTo>
                    <a:pt x="51590" y="299"/>
                    <a:pt x="51721" y="382"/>
                    <a:pt x="51721" y="382"/>
                  </a:cubicBezTo>
                  <a:cubicBezTo>
                    <a:pt x="51721" y="394"/>
                    <a:pt x="51566" y="465"/>
                    <a:pt x="51566" y="465"/>
                  </a:cubicBezTo>
                  <a:cubicBezTo>
                    <a:pt x="51590" y="477"/>
                    <a:pt x="51685" y="549"/>
                    <a:pt x="51709" y="549"/>
                  </a:cubicBezTo>
                  <a:cubicBezTo>
                    <a:pt x="51757" y="549"/>
                    <a:pt x="51828" y="465"/>
                    <a:pt x="51864" y="477"/>
                  </a:cubicBezTo>
                  <a:cubicBezTo>
                    <a:pt x="51912" y="477"/>
                    <a:pt x="51947" y="549"/>
                    <a:pt x="52007" y="561"/>
                  </a:cubicBezTo>
                  <a:cubicBezTo>
                    <a:pt x="52054" y="561"/>
                    <a:pt x="52102" y="477"/>
                    <a:pt x="52150" y="477"/>
                  </a:cubicBezTo>
                  <a:cubicBezTo>
                    <a:pt x="52209" y="477"/>
                    <a:pt x="52245" y="561"/>
                    <a:pt x="52293" y="561"/>
                  </a:cubicBezTo>
                  <a:cubicBezTo>
                    <a:pt x="52340" y="561"/>
                    <a:pt x="52400" y="489"/>
                    <a:pt x="52447" y="489"/>
                  </a:cubicBezTo>
                  <a:cubicBezTo>
                    <a:pt x="52471" y="489"/>
                    <a:pt x="52566" y="572"/>
                    <a:pt x="52590" y="572"/>
                  </a:cubicBezTo>
                  <a:cubicBezTo>
                    <a:pt x="52602" y="572"/>
                    <a:pt x="52733" y="501"/>
                    <a:pt x="52733" y="489"/>
                  </a:cubicBezTo>
                  <a:cubicBezTo>
                    <a:pt x="52733" y="489"/>
                    <a:pt x="52602" y="406"/>
                    <a:pt x="52602" y="406"/>
                  </a:cubicBezTo>
                  <a:cubicBezTo>
                    <a:pt x="52650" y="406"/>
                    <a:pt x="52697" y="334"/>
                    <a:pt x="52757" y="334"/>
                  </a:cubicBezTo>
                  <a:cubicBezTo>
                    <a:pt x="52781" y="334"/>
                    <a:pt x="52864" y="406"/>
                    <a:pt x="52888" y="418"/>
                  </a:cubicBezTo>
                  <a:cubicBezTo>
                    <a:pt x="52912" y="430"/>
                    <a:pt x="53007" y="501"/>
                    <a:pt x="53031" y="501"/>
                  </a:cubicBezTo>
                  <a:cubicBezTo>
                    <a:pt x="53066" y="501"/>
                    <a:pt x="53162" y="441"/>
                    <a:pt x="53185" y="430"/>
                  </a:cubicBezTo>
                  <a:cubicBezTo>
                    <a:pt x="53197" y="418"/>
                    <a:pt x="53328" y="346"/>
                    <a:pt x="53340" y="346"/>
                  </a:cubicBezTo>
                  <a:cubicBezTo>
                    <a:pt x="53352" y="346"/>
                    <a:pt x="53471" y="430"/>
                    <a:pt x="53471" y="430"/>
                  </a:cubicBezTo>
                  <a:cubicBezTo>
                    <a:pt x="53471" y="441"/>
                    <a:pt x="53328" y="513"/>
                    <a:pt x="53328" y="513"/>
                  </a:cubicBezTo>
                  <a:cubicBezTo>
                    <a:pt x="53364" y="513"/>
                    <a:pt x="53412" y="596"/>
                    <a:pt x="53459" y="596"/>
                  </a:cubicBezTo>
                  <a:cubicBezTo>
                    <a:pt x="53471" y="596"/>
                    <a:pt x="53614" y="525"/>
                    <a:pt x="53614" y="513"/>
                  </a:cubicBezTo>
                  <a:cubicBezTo>
                    <a:pt x="53614" y="513"/>
                    <a:pt x="53471" y="430"/>
                    <a:pt x="53471" y="430"/>
                  </a:cubicBezTo>
                  <a:cubicBezTo>
                    <a:pt x="53507" y="418"/>
                    <a:pt x="53590" y="358"/>
                    <a:pt x="53626" y="358"/>
                  </a:cubicBezTo>
                  <a:cubicBezTo>
                    <a:pt x="53674" y="358"/>
                    <a:pt x="53733" y="441"/>
                    <a:pt x="53769" y="441"/>
                  </a:cubicBezTo>
                  <a:cubicBezTo>
                    <a:pt x="53793" y="441"/>
                    <a:pt x="53900" y="358"/>
                    <a:pt x="53924" y="358"/>
                  </a:cubicBezTo>
                  <a:cubicBezTo>
                    <a:pt x="53959" y="370"/>
                    <a:pt x="54031" y="430"/>
                    <a:pt x="54055" y="453"/>
                  </a:cubicBezTo>
                  <a:cubicBezTo>
                    <a:pt x="54078" y="465"/>
                    <a:pt x="54174" y="537"/>
                    <a:pt x="54198" y="537"/>
                  </a:cubicBezTo>
                  <a:cubicBezTo>
                    <a:pt x="54209" y="537"/>
                    <a:pt x="54352" y="465"/>
                    <a:pt x="54352" y="453"/>
                  </a:cubicBezTo>
                  <a:cubicBezTo>
                    <a:pt x="54352" y="453"/>
                    <a:pt x="54221" y="370"/>
                    <a:pt x="54209" y="370"/>
                  </a:cubicBezTo>
                  <a:cubicBezTo>
                    <a:pt x="54257" y="370"/>
                    <a:pt x="54317" y="287"/>
                    <a:pt x="54364" y="299"/>
                  </a:cubicBezTo>
                  <a:cubicBezTo>
                    <a:pt x="54388" y="299"/>
                    <a:pt x="54483" y="370"/>
                    <a:pt x="54507" y="382"/>
                  </a:cubicBezTo>
                  <a:cubicBezTo>
                    <a:pt x="54531" y="394"/>
                    <a:pt x="54602" y="453"/>
                    <a:pt x="54638" y="465"/>
                  </a:cubicBezTo>
                  <a:cubicBezTo>
                    <a:pt x="54674" y="465"/>
                    <a:pt x="54757" y="382"/>
                    <a:pt x="54793" y="382"/>
                  </a:cubicBezTo>
                  <a:cubicBezTo>
                    <a:pt x="54840" y="382"/>
                    <a:pt x="54888" y="465"/>
                    <a:pt x="54936" y="465"/>
                  </a:cubicBezTo>
                  <a:cubicBezTo>
                    <a:pt x="54983" y="465"/>
                    <a:pt x="55043" y="394"/>
                    <a:pt x="55090" y="394"/>
                  </a:cubicBezTo>
                  <a:cubicBezTo>
                    <a:pt x="55114" y="394"/>
                    <a:pt x="55198" y="489"/>
                    <a:pt x="55221" y="477"/>
                  </a:cubicBezTo>
                  <a:cubicBezTo>
                    <a:pt x="55269" y="465"/>
                    <a:pt x="55341" y="418"/>
                    <a:pt x="55376" y="406"/>
                  </a:cubicBezTo>
                  <a:cubicBezTo>
                    <a:pt x="55400" y="394"/>
                    <a:pt x="55507" y="322"/>
                    <a:pt x="55531" y="322"/>
                  </a:cubicBezTo>
                  <a:cubicBezTo>
                    <a:pt x="55543" y="322"/>
                    <a:pt x="55674" y="406"/>
                    <a:pt x="55674" y="406"/>
                  </a:cubicBezTo>
                  <a:cubicBezTo>
                    <a:pt x="55674" y="418"/>
                    <a:pt x="55507" y="477"/>
                    <a:pt x="55519" y="489"/>
                  </a:cubicBezTo>
                  <a:cubicBezTo>
                    <a:pt x="55531" y="501"/>
                    <a:pt x="55626" y="572"/>
                    <a:pt x="55662" y="572"/>
                  </a:cubicBezTo>
                  <a:cubicBezTo>
                    <a:pt x="55686" y="572"/>
                    <a:pt x="55781" y="501"/>
                    <a:pt x="55805" y="489"/>
                  </a:cubicBezTo>
                  <a:cubicBezTo>
                    <a:pt x="55829" y="489"/>
                    <a:pt x="55948" y="418"/>
                    <a:pt x="55960" y="418"/>
                  </a:cubicBezTo>
                  <a:cubicBezTo>
                    <a:pt x="55995" y="418"/>
                    <a:pt x="56079" y="489"/>
                    <a:pt x="56103" y="501"/>
                  </a:cubicBezTo>
                  <a:cubicBezTo>
                    <a:pt x="56150" y="525"/>
                    <a:pt x="56198" y="561"/>
                    <a:pt x="56245" y="584"/>
                  </a:cubicBezTo>
                  <a:cubicBezTo>
                    <a:pt x="56186" y="584"/>
                    <a:pt x="56138" y="668"/>
                    <a:pt x="56091" y="668"/>
                  </a:cubicBezTo>
                  <a:cubicBezTo>
                    <a:pt x="56043" y="656"/>
                    <a:pt x="55983" y="572"/>
                    <a:pt x="55948" y="572"/>
                  </a:cubicBezTo>
                  <a:cubicBezTo>
                    <a:pt x="55936" y="584"/>
                    <a:pt x="55805" y="644"/>
                    <a:pt x="55793" y="656"/>
                  </a:cubicBezTo>
                  <a:cubicBezTo>
                    <a:pt x="55793" y="656"/>
                    <a:pt x="55924" y="739"/>
                    <a:pt x="55936" y="739"/>
                  </a:cubicBezTo>
                  <a:cubicBezTo>
                    <a:pt x="55983" y="739"/>
                    <a:pt x="56043" y="656"/>
                    <a:pt x="56091" y="668"/>
                  </a:cubicBezTo>
                  <a:cubicBezTo>
                    <a:pt x="56138" y="668"/>
                    <a:pt x="56174" y="751"/>
                    <a:pt x="56222" y="751"/>
                  </a:cubicBezTo>
                  <a:cubicBezTo>
                    <a:pt x="56281" y="751"/>
                    <a:pt x="56329" y="680"/>
                    <a:pt x="56376" y="668"/>
                  </a:cubicBezTo>
                  <a:cubicBezTo>
                    <a:pt x="56376" y="644"/>
                    <a:pt x="56233" y="608"/>
                    <a:pt x="56245" y="584"/>
                  </a:cubicBezTo>
                  <a:cubicBezTo>
                    <a:pt x="56245" y="572"/>
                    <a:pt x="56376" y="525"/>
                    <a:pt x="56388" y="513"/>
                  </a:cubicBezTo>
                  <a:cubicBezTo>
                    <a:pt x="56424" y="489"/>
                    <a:pt x="56507" y="441"/>
                    <a:pt x="56543" y="430"/>
                  </a:cubicBezTo>
                  <a:cubicBezTo>
                    <a:pt x="56567" y="430"/>
                    <a:pt x="56662" y="513"/>
                    <a:pt x="56686" y="513"/>
                  </a:cubicBezTo>
                  <a:cubicBezTo>
                    <a:pt x="56710" y="513"/>
                    <a:pt x="56817" y="453"/>
                    <a:pt x="56841" y="441"/>
                  </a:cubicBezTo>
                  <a:cubicBezTo>
                    <a:pt x="56865" y="430"/>
                    <a:pt x="56960" y="358"/>
                    <a:pt x="56995" y="358"/>
                  </a:cubicBezTo>
                  <a:cubicBezTo>
                    <a:pt x="57007" y="358"/>
                    <a:pt x="57115" y="441"/>
                    <a:pt x="57126" y="441"/>
                  </a:cubicBezTo>
                  <a:cubicBezTo>
                    <a:pt x="57150" y="453"/>
                    <a:pt x="57246" y="525"/>
                    <a:pt x="57269" y="537"/>
                  </a:cubicBezTo>
                  <a:cubicBezTo>
                    <a:pt x="57293" y="537"/>
                    <a:pt x="57400" y="465"/>
                    <a:pt x="57424" y="453"/>
                  </a:cubicBezTo>
                  <a:cubicBezTo>
                    <a:pt x="57460" y="430"/>
                    <a:pt x="57531" y="382"/>
                    <a:pt x="57579" y="382"/>
                  </a:cubicBezTo>
                  <a:cubicBezTo>
                    <a:pt x="57603" y="370"/>
                    <a:pt x="57686" y="465"/>
                    <a:pt x="57710" y="465"/>
                  </a:cubicBezTo>
                  <a:cubicBezTo>
                    <a:pt x="57757" y="465"/>
                    <a:pt x="57817" y="382"/>
                    <a:pt x="57865" y="382"/>
                  </a:cubicBezTo>
                  <a:cubicBezTo>
                    <a:pt x="57912" y="382"/>
                    <a:pt x="57960" y="465"/>
                    <a:pt x="58008" y="465"/>
                  </a:cubicBezTo>
                  <a:cubicBezTo>
                    <a:pt x="58055" y="465"/>
                    <a:pt x="58115" y="394"/>
                    <a:pt x="58162" y="394"/>
                  </a:cubicBezTo>
                  <a:cubicBezTo>
                    <a:pt x="58210" y="394"/>
                    <a:pt x="58246" y="477"/>
                    <a:pt x="58293" y="477"/>
                  </a:cubicBezTo>
                  <a:cubicBezTo>
                    <a:pt x="58329" y="477"/>
                    <a:pt x="58424" y="394"/>
                    <a:pt x="58448" y="406"/>
                  </a:cubicBezTo>
                  <a:cubicBezTo>
                    <a:pt x="58460" y="406"/>
                    <a:pt x="58591" y="477"/>
                    <a:pt x="58591" y="489"/>
                  </a:cubicBezTo>
                  <a:cubicBezTo>
                    <a:pt x="58591" y="513"/>
                    <a:pt x="58436" y="537"/>
                    <a:pt x="58436" y="561"/>
                  </a:cubicBezTo>
                  <a:cubicBezTo>
                    <a:pt x="58436" y="572"/>
                    <a:pt x="58567" y="644"/>
                    <a:pt x="58579" y="644"/>
                  </a:cubicBezTo>
                  <a:cubicBezTo>
                    <a:pt x="58591" y="644"/>
                    <a:pt x="58722" y="572"/>
                    <a:pt x="58734" y="572"/>
                  </a:cubicBezTo>
                  <a:cubicBezTo>
                    <a:pt x="58734" y="549"/>
                    <a:pt x="58579" y="501"/>
                    <a:pt x="58591" y="489"/>
                  </a:cubicBezTo>
                  <a:cubicBezTo>
                    <a:pt x="58603" y="465"/>
                    <a:pt x="58710" y="418"/>
                    <a:pt x="58746" y="406"/>
                  </a:cubicBezTo>
                  <a:cubicBezTo>
                    <a:pt x="58746" y="406"/>
                    <a:pt x="58865" y="489"/>
                    <a:pt x="58877" y="489"/>
                  </a:cubicBezTo>
                  <a:cubicBezTo>
                    <a:pt x="58912" y="489"/>
                    <a:pt x="59008" y="430"/>
                    <a:pt x="59031" y="418"/>
                  </a:cubicBezTo>
                  <a:cubicBezTo>
                    <a:pt x="59067" y="406"/>
                    <a:pt x="59151" y="334"/>
                    <a:pt x="59186" y="334"/>
                  </a:cubicBezTo>
                  <a:cubicBezTo>
                    <a:pt x="59210" y="334"/>
                    <a:pt x="59305" y="418"/>
                    <a:pt x="59329" y="418"/>
                  </a:cubicBezTo>
                  <a:lnTo>
                    <a:pt x="59460" y="513"/>
                  </a:lnTo>
                  <a:cubicBezTo>
                    <a:pt x="59508" y="537"/>
                    <a:pt x="59555" y="561"/>
                    <a:pt x="59603" y="596"/>
                  </a:cubicBezTo>
                  <a:cubicBezTo>
                    <a:pt x="59627" y="608"/>
                    <a:pt x="59722" y="680"/>
                    <a:pt x="59746" y="680"/>
                  </a:cubicBezTo>
                  <a:cubicBezTo>
                    <a:pt x="59770" y="680"/>
                    <a:pt x="59877" y="608"/>
                    <a:pt x="59901" y="596"/>
                  </a:cubicBezTo>
                  <a:lnTo>
                    <a:pt x="60043" y="525"/>
                  </a:lnTo>
                  <a:lnTo>
                    <a:pt x="60198" y="441"/>
                  </a:lnTo>
                  <a:cubicBezTo>
                    <a:pt x="60234" y="430"/>
                    <a:pt x="60305" y="370"/>
                    <a:pt x="60353" y="370"/>
                  </a:cubicBezTo>
                  <a:cubicBezTo>
                    <a:pt x="60365" y="370"/>
                    <a:pt x="60484" y="441"/>
                    <a:pt x="60496" y="453"/>
                  </a:cubicBezTo>
                  <a:cubicBezTo>
                    <a:pt x="60508" y="465"/>
                    <a:pt x="60603" y="537"/>
                    <a:pt x="60627" y="537"/>
                  </a:cubicBezTo>
                  <a:cubicBezTo>
                    <a:pt x="60663" y="537"/>
                    <a:pt x="60770" y="477"/>
                    <a:pt x="60782" y="465"/>
                  </a:cubicBezTo>
                  <a:cubicBezTo>
                    <a:pt x="60805" y="453"/>
                    <a:pt x="60925" y="382"/>
                    <a:pt x="60936" y="382"/>
                  </a:cubicBezTo>
                  <a:cubicBezTo>
                    <a:pt x="60972" y="394"/>
                    <a:pt x="61044" y="453"/>
                    <a:pt x="61079" y="465"/>
                  </a:cubicBezTo>
                  <a:cubicBezTo>
                    <a:pt x="61115" y="489"/>
                    <a:pt x="61163" y="537"/>
                    <a:pt x="61210" y="549"/>
                  </a:cubicBezTo>
                  <a:cubicBezTo>
                    <a:pt x="61246" y="561"/>
                    <a:pt x="61317" y="632"/>
                    <a:pt x="61353" y="632"/>
                  </a:cubicBezTo>
                  <a:cubicBezTo>
                    <a:pt x="61389" y="644"/>
                    <a:pt x="61484" y="549"/>
                    <a:pt x="61508" y="561"/>
                  </a:cubicBezTo>
                  <a:cubicBezTo>
                    <a:pt x="61556" y="572"/>
                    <a:pt x="61615" y="620"/>
                    <a:pt x="61651" y="644"/>
                  </a:cubicBezTo>
                  <a:cubicBezTo>
                    <a:pt x="61663" y="656"/>
                    <a:pt x="61758" y="727"/>
                    <a:pt x="61782" y="727"/>
                  </a:cubicBezTo>
                  <a:cubicBezTo>
                    <a:pt x="61794" y="727"/>
                    <a:pt x="61937" y="656"/>
                    <a:pt x="61937" y="656"/>
                  </a:cubicBezTo>
                  <a:cubicBezTo>
                    <a:pt x="61937" y="656"/>
                    <a:pt x="61901" y="632"/>
                    <a:pt x="61865" y="608"/>
                  </a:cubicBezTo>
                  <a:cubicBezTo>
                    <a:pt x="61829" y="584"/>
                    <a:pt x="61794" y="572"/>
                    <a:pt x="61794" y="572"/>
                  </a:cubicBezTo>
                  <a:cubicBezTo>
                    <a:pt x="61829" y="561"/>
                    <a:pt x="61925" y="489"/>
                    <a:pt x="61948" y="489"/>
                  </a:cubicBezTo>
                  <a:cubicBezTo>
                    <a:pt x="61984" y="489"/>
                    <a:pt x="62068" y="561"/>
                    <a:pt x="62091" y="572"/>
                  </a:cubicBezTo>
                  <a:cubicBezTo>
                    <a:pt x="62103" y="584"/>
                    <a:pt x="62210" y="668"/>
                    <a:pt x="62234" y="656"/>
                  </a:cubicBezTo>
                  <a:cubicBezTo>
                    <a:pt x="62246" y="656"/>
                    <a:pt x="62377" y="584"/>
                    <a:pt x="62377" y="584"/>
                  </a:cubicBezTo>
                  <a:cubicBezTo>
                    <a:pt x="62389" y="561"/>
                    <a:pt x="62234" y="525"/>
                    <a:pt x="62246" y="501"/>
                  </a:cubicBezTo>
                  <a:cubicBezTo>
                    <a:pt x="62246" y="489"/>
                    <a:pt x="62377" y="430"/>
                    <a:pt x="62401" y="418"/>
                  </a:cubicBezTo>
                  <a:cubicBezTo>
                    <a:pt x="62413" y="418"/>
                    <a:pt x="62508" y="501"/>
                    <a:pt x="62532" y="501"/>
                  </a:cubicBezTo>
                  <a:cubicBezTo>
                    <a:pt x="62580" y="513"/>
                    <a:pt x="62651" y="430"/>
                    <a:pt x="62687" y="430"/>
                  </a:cubicBezTo>
                  <a:cubicBezTo>
                    <a:pt x="62699" y="430"/>
                    <a:pt x="62830" y="513"/>
                    <a:pt x="62830" y="513"/>
                  </a:cubicBezTo>
                  <a:cubicBezTo>
                    <a:pt x="62830" y="537"/>
                    <a:pt x="62675" y="572"/>
                    <a:pt x="62675" y="596"/>
                  </a:cubicBezTo>
                  <a:cubicBezTo>
                    <a:pt x="62687" y="620"/>
                    <a:pt x="62794" y="656"/>
                    <a:pt x="62818" y="680"/>
                  </a:cubicBezTo>
                  <a:cubicBezTo>
                    <a:pt x="62853" y="703"/>
                    <a:pt x="62913" y="739"/>
                    <a:pt x="62949" y="763"/>
                  </a:cubicBezTo>
                  <a:lnTo>
                    <a:pt x="63091" y="846"/>
                  </a:lnTo>
                  <a:cubicBezTo>
                    <a:pt x="63103" y="822"/>
                    <a:pt x="63246" y="799"/>
                    <a:pt x="63246" y="763"/>
                  </a:cubicBezTo>
                  <a:cubicBezTo>
                    <a:pt x="63246" y="751"/>
                    <a:pt x="63127" y="692"/>
                    <a:pt x="63103" y="680"/>
                  </a:cubicBezTo>
                  <a:cubicBezTo>
                    <a:pt x="63091" y="668"/>
                    <a:pt x="62961" y="608"/>
                    <a:pt x="62972" y="596"/>
                  </a:cubicBezTo>
                  <a:cubicBezTo>
                    <a:pt x="62972" y="584"/>
                    <a:pt x="63091" y="537"/>
                    <a:pt x="63115" y="525"/>
                  </a:cubicBezTo>
                  <a:lnTo>
                    <a:pt x="63270" y="441"/>
                  </a:lnTo>
                  <a:cubicBezTo>
                    <a:pt x="63282" y="477"/>
                    <a:pt x="63413" y="501"/>
                    <a:pt x="63413" y="525"/>
                  </a:cubicBezTo>
                  <a:cubicBezTo>
                    <a:pt x="63413" y="561"/>
                    <a:pt x="63270" y="584"/>
                    <a:pt x="63258" y="608"/>
                  </a:cubicBezTo>
                  <a:cubicBezTo>
                    <a:pt x="63306" y="608"/>
                    <a:pt x="63353" y="692"/>
                    <a:pt x="63401" y="692"/>
                  </a:cubicBezTo>
                  <a:cubicBezTo>
                    <a:pt x="63413" y="692"/>
                    <a:pt x="63556" y="620"/>
                    <a:pt x="63556" y="608"/>
                  </a:cubicBezTo>
                  <a:cubicBezTo>
                    <a:pt x="63556" y="608"/>
                    <a:pt x="63413" y="525"/>
                    <a:pt x="63413" y="525"/>
                  </a:cubicBezTo>
                  <a:cubicBezTo>
                    <a:pt x="63461" y="525"/>
                    <a:pt x="63520" y="453"/>
                    <a:pt x="63568" y="453"/>
                  </a:cubicBezTo>
                  <a:cubicBezTo>
                    <a:pt x="63592" y="453"/>
                    <a:pt x="63687" y="525"/>
                    <a:pt x="63699" y="537"/>
                  </a:cubicBezTo>
                  <a:cubicBezTo>
                    <a:pt x="63723" y="549"/>
                    <a:pt x="63818" y="620"/>
                    <a:pt x="63842" y="620"/>
                  </a:cubicBezTo>
                  <a:cubicBezTo>
                    <a:pt x="63865" y="620"/>
                    <a:pt x="63973" y="561"/>
                    <a:pt x="63996" y="549"/>
                  </a:cubicBezTo>
                  <a:cubicBezTo>
                    <a:pt x="64020" y="525"/>
                    <a:pt x="64115" y="465"/>
                    <a:pt x="64151" y="465"/>
                  </a:cubicBezTo>
                  <a:cubicBezTo>
                    <a:pt x="64187" y="465"/>
                    <a:pt x="64246" y="549"/>
                    <a:pt x="64282" y="549"/>
                  </a:cubicBezTo>
                  <a:cubicBezTo>
                    <a:pt x="64342" y="549"/>
                    <a:pt x="64389" y="477"/>
                    <a:pt x="64437" y="477"/>
                  </a:cubicBezTo>
                  <a:cubicBezTo>
                    <a:pt x="64485" y="477"/>
                    <a:pt x="64532" y="561"/>
                    <a:pt x="64580" y="561"/>
                  </a:cubicBezTo>
                  <a:cubicBezTo>
                    <a:pt x="64627" y="561"/>
                    <a:pt x="64687" y="489"/>
                    <a:pt x="64735" y="477"/>
                  </a:cubicBezTo>
                  <a:cubicBezTo>
                    <a:pt x="64770" y="477"/>
                    <a:pt x="64830" y="561"/>
                    <a:pt x="64866" y="572"/>
                  </a:cubicBezTo>
                  <a:cubicBezTo>
                    <a:pt x="64901" y="572"/>
                    <a:pt x="64996" y="501"/>
                    <a:pt x="65020" y="489"/>
                  </a:cubicBezTo>
                  <a:cubicBezTo>
                    <a:pt x="65044" y="477"/>
                    <a:pt x="65151" y="418"/>
                    <a:pt x="65175" y="418"/>
                  </a:cubicBezTo>
                  <a:cubicBezTo>
                    <a:pt x="65187" y="418"/>
                    <a:pt x="65318" y="489"/>
                    <a:pt x="65318" y="501"/>
                  </a:cubicBezTo>
                  <a:cubicBezTo>
                    <a:pt x="65318" y="501"/>
                    <a:pt x="65175" y="572"/>
                    <a:pt x="65163" y="572"/>
                  </a:cubicBezTo>
                  <a:cubicBezTo>
                    <a:pt x="65211" y="572"/>
                    <a:pt x="65258" y="656"/>
                    <a:pt x="65306" y="656"/>
                  </a:cubicBezTo>
                  <a:cubicBezTo>
                    <a:pt x="65342" y="656"/>
                    <a:pt x="65425" y="596"/>
                    <a:pt x="65449" y="584"/>
                  </a:cubicBezTo>
                  <a:cubicBezTo>
                    <a:pt x="65508" y="572"/>
                    <a:pt x="65568" y="525"/>
                    <a:pt x="65604" y="501"/>
                  </a:cubicBezTo>
                  <a:cubicBezTo>
                    <a:pt x="65628" y="489"/>
                    <a:pt x="65735" y="430"/>
                    <a:pt x="65758" y="430"/>
                  </a:cubicBezTo>
                  <a:cubicBezTo>
                    <a:pt x="65782" y="430"/>
                    <a:pt x="65878" y="501"/>
                    <a:pt x="65901" y="513"/>
                  </a:cubicBezTo>
                  <a:cubicBezTo>
                    <a:pt x="65949" y="537"/>
                    <a:pt x="65997" y="572"/>
                    <a:pt x="66032" y="596"/>
                  </a:cubicBezTo>
                  <a:cubicBezTo>
                    <a:pt x="66056" y="608"/>
                    <a:pt x="66151" y="680"/>
                    <a:pt x="66175" y="680"/>
                  </a:cubicBezTo>
                  <a:cubicBezTo>
                    <a:pt x="66199" y="680"/>
                    <a:pt x="66306" y="620"/>
                    <a:pt x="66330" y="608"/>
                  </a:cubicBezTo>
                  <a:lnTo>
                    <a:pt x="66485" y="525"/>
                  </a:lnTo>
                  <a:cubicBezTo>
                    <a:pt x="66497" y="525"/>
                    <a:pt x="66616" y="453"/>
                    <a:pt x="66640" y="453"/>
                  </a:cubicBezTo>
                  <a:cubicBezTo>
                    <a:pt x="66663" y="453"/>
                    <a:pt x="66747" y="525"/>
                    <a:pt x="66771" y="537"/>
                  </a:cubicBezTo>
                  <a:cubicBezTo>
                    <a:pt x="66818" y="561"/>
                    <a:pt x="66866" y="596"/>
                    <a:pt x="66913" y="620"/>
                  </a:cubicBezTo>
                  <a:cubicBezTo>
                    <a:pt x="66949" y="632"/>
                    <a:pt x="67009" y="703"/>
                    <a:pt x="67056" y="703"/>
                  </a:cubicBezTo>
                  <a:cubicBezTo>
                    <a:pt x="67092" y="715"/>
                    <a:pt x="67163" y="632"/>
                    <a:pt x="67211" y="632"/>
                  </a:cubicBezTo>
                  <a:cubicBezTo>
                    <a:pt x="67247" y="632"/>
                    <a:pt x="67306" y="715"/>
                    <a:pt x="67342" y="715"/>
                  </a:cubicBezTo>
                  <a:cubicBezTo>
                    <a:pt x="67402" y="703"/>
                    <a:pt x="67437" y="644"/>
                    <a:pt x="67497" y="632"/>
                  </a:cubicBezTo>
                  <a:cubicBezTo>
                    <a:pt x="67461" y="632"/>
                    <a:pt x="67390" y="549"/>
                    <a:pt x="67354" y="549"/>
                  </a:cubicBezTo>
                  <a:cubicBezTo>
                    <a:pt x="67402" y="549"/>
                    <a:pt x="67461" y="477"/>
                    <a:pt x="67509" y="477"/>
                  </a:cubicBezTo>
                  <a:cubicBezTo>
                    <a:pt x="67521" y="477"/>
                    <a:pt x="67652" y="561"/>
                    <a:pt x="67652" y="561"/>
                  </a:cubicBezTo>
                  <a:cubicBezTo>
                    <a:pt x="67652" y="572"/>
                    <a:pt x="67509" y="632"/>
                    <a:pt x="67497" y="632"/>
                  </a:cubicBezTo>
                  <a:cubicBezTo>
                    <a:pt x="67533" y="632"/>
                    <a:pt x="67592" y="715"/>
                    <a:pt x="67640" y="715"/>
                  </a:cubicBezTo>
                  <a:cubicBezTo>
                    <a:pt x="67663" y="727"/>
                    <a:pt x="67771" y="656"/>
                    <a:pt x="67794" y="644"/>
                  </a:cubicBezTo>
                  <a:cubicBezTo>
                    <a:pt x="67806" y="632"/>
                    <a:pt x="67937" y="584"/>
                    <a:pt x="67937" y="561"/>
                  </a:cubicBezTo>
                  <a:cubicBezTo>
                    <a:pt x="67937" y="561"/>
                    <a:pt x="67806" y="477"/>
                    <a:pt x="67806" y="477"/>
                  </a:cubicBezTo>
                  <a:cubicBezTo>
                    <a:pt x="67854" y="477"/>
                    <a:pt x="67902" y="406"/>
                    <a:pt x="67961" y="406"/>
                  </a:cubicBezTo>
                  <a:cubicBezTo>
                    <a:pt x="67985" y="406"/>
                    <a:pt x="68068" y="477"/>
                    <a:pt x="68092" y="489"/>
                  </a:cubicBezTo>
                  <a:cubicBezTo>
                    <a:pt x="68128" y="513"/>
                    <a:pt x="68187" y="561"/>
                    <a:pt x="68235" y="572"/>
                  </a:cubicBezTo>
                  <a:cubicBezTo>
                    <a:pt x="68259" y="584"/>
                    <a:pt x="68354" y="501"/>
                    <a:pt x="68390" y="501"/>
                  </a:cubicBezTo>
                  <a:cubicBezTo>
                    <a:pt x="68414" y="501"/>
                    <a:pt x="68509" y="572"/>
                    <a:pt x="68521" y="584"/>
                  </a:cubicBezTo>
                  <a:cubicBezTo>
                    <a:pt x="68545" y="596"/>
                    <a:pt x="68652" y="668"/>
                    <a:pt x="68664" y="668"/>
                  </a:cubicBezTo>
                  <a:cubicBezTo>
                    <a:pt x="68699" y="668"/>
                    <a:pt x="68795" y="608"/>
                    <a:pt x="68818" y="584"/>
                  </a:cubicBezTo>
                  <a:lnTo>
                    <a:pt x="68973" y="513"/>
                  </a:lnTo>
                  <a:cubicBezTo>
                    <a:pt x="68985" y="501"/>
                    <a:pt x="69104" y="430"/>
                    <a:pt x="69128" y="430"/>
                  </a:cubicBezTo>
                  <a:cubicBezTo>
                    <a:pt x="69128" y="441"/>
                    <a:pt x="69259" y="513"/>
                    <a:pt x="69259" y="525"/>
                  </a:cubicBezTo>
                  <a:cubicBezTo>
                    <a:pt x="69259" y="525"/>
                    <a:pt x="69116" y="596"/>
                    <a:pt x="69104" y="596"/>
                  </a:cubicBezTo>
                  <a:cubicBezTo>
                    <a:pt x="69164" y="608"/>
                    <a:pt x="69199" y="680"/>
                    <a:pt x="69247" y="680"/>
                  </a:cubicBezTo>
                  <a:cubicBezTo>
                    <a:pt x="69271" y="680"/>
                    <a:pt x="69378" y="620"/>
                    <a:pt x="69402" y="608"/>
                  </a:cubicBezTo>
                  <a:cubicBezTo>
                    <a:pt x="69449" y="584"/>
                    <a:pt x="69497" y="537"/>
                    <a:pt x="69557" y="525"/>
                  </a:cubicBezTo>
                  <a:cubicBezTo>
                    <a:pt x="69592" y="525"/>
                    <a:pt x="69664" y="453"/>
                    <a:pt x="69711" y="453"/>
                  </a:cubicBezTo>
                  <a:cubicBezTo>
                    <a:pt x="69747" y="453"/>
                    <a:pt x="69807" y="537"/>
                    <a:pt x="69842" y="537"/>
                  </a:cubicBezTo>
                  <a:cubicBezTo>
                    <a:pt x="69890" y="537"/>
                    <a:pt x="69949" y="453"/>
                    <a:pt x="69997" y="453"/>
                  </a:cubicBezTo>
                  <a:cubicBezTo>
                    <a:pt x="70021" y="465"/>
                    <a:pt x="70116" y="537"/>
                    <a:pt x="70140" y="549"/>
                  </a:cubicBezTo>
                  <a:cubicBezTo>
                    <a:pt x="70176" y="572"/>
                    <a:pt x="70223" y="608"/>
                    <a:pt x="70283" y="632"/>
                  </a:cubicBezTo>
                  <a:cubicBezTo>
                    <a:pt x="70307" y="644"/>
                    <a:pt x="70378" y="703"/>
                    <a:pt x="70414" y="715"/>
                  </a:cubicBezTo>
                  <a:cubicBezTo>
                    <a:pt x="70461" y="715"/>
                    <a:pt x="70521" y="632"/>
                    <a:pt x="70569" y="632"/>
                  </a:cubicBezTo>
                  <a:cubicBezTo>
                    <a:pt x="70616" y="632"/>
                    <a:pt x="70664" y="715"/>
                    <a:pt x="70711" y="715"/>
                  </a:cubicBezTo>
                  <a:cubicBezTo>
                    <a:pt x="70759" y="715"/>
                    <a:pt x="70807" y="644"/>
                    <a:pt x="70866" y="644"/>
                  </a:cubicBezTo>
                  <a:cubicBezTo>
                    <a:pt x="70902" y="644"/>
                    <a:pt x="70962" y="727"/>
                    <a:pt x="70997" y="727"/>
                  </a:cubicBezTo>
                  <a:cubicBezTo>
                    <a:pt x="71009" y="727"/>
                    <a:pt x="71152" y="656"/>
                    <a:pt x="71152" y="656"/>
                  </a:cubicBezTo>
                  <a:cubicBezTo>
                    <a:pt x="71152" y="632"/>
                    <a:pt x="71009" y="584"/>
                    <a:pt x="71009" y="561"/>
                  </a:cubicBezTo>
                  <a:cubicBezTo>
                    <a:pt x="71021" y="549"/>
                    <a:pt x="71140" y="501"/>
                    <a:pt x="71164" y="489"/>
                  </a:cubicBezTo>
                  <a:cubicBezTo>
                    <a:pt x="71188" y="489"/>
                    <a:pt x="71283" y="572"/>
                    <a:pt x="71307" y="572"/>
                  </a:cubicBezTo>
                  <a:cubicBezTo>
                    <a:pt x="71354" y="572"/>
                    <a:pt x="71414" y="501"/>
                    <a:pt x="71462" y="501"/>
                  </a:cubicBezTo>
                  <a:cubicBezTo>
                    <a:pt x="71473" y="501"/>
                    <a:pt x="71593" y="572"/>
                    <a:pt x="71593" y="584"/>
                  </a:cubicBezTo>
                  <a:cubicBezTo>
                    <a:pt x="71593" y="584"/>
                    <a:pt x="71450" y="656"/>
                    <a:pt x="71450" y="656"/>
                  </a:cubicBezTo>
                  <a:cubicBezTo>
                    <a:pt x="71485" y="656"/>
                    <a:pt x="71533" y="739"/>
                    <a:pt x="71581" y="739"/>
                  </a:cubicBezTo>
                  <a:cubicBezTo>
                    <a:pt x="71616" y="739"/>
                    <a:pt x="71700" y="680"/>
                    <a:pt x="71735" y="668"/>
                  </a:cubicBezTo>
                  <a:cubicBezTo>
                    <a:pt x="71795" y="644"/>
                    <a:pt x="71843" y="608"/>
                    <a:pt x="71890" y="584"/>
                  </a:cubicBezTo>
                  <a:cubicBezTo>
                    <a:pt x="71926" y="572"/>
                    <a:pt x="71997" y="513"/>
                    <a:pt x="72045" y="513"/>
                  </a:cubicBezTo>
                  <a:cubicBezTo>
                    <a:pt x="72081" y="513"/>
                    <a:pt x="72140" y="596"/>
                    <a:pt x="72176" y="596"/>
                  </a:cubicBezTo>
                  <a:cubicBezTo>
                    <a:pt x="72224" y="596"/>
                    <a:pt x="72295" y="513"/>
                    <a:pt x="72331" y="513"/>
                  </a:cubicBezTo>
                  <a:cubicBezTo>
                    <a:pt x="72378" y="525"/>
                    <a:pt x="72426" y="608"/>
                    <a:pt x="72474" y="608"/>
                  </a:cubicBezTo>
                  <a:cubicBezTo>
                    <a:pt x="72521" y="608"/>
                    <a:pt x="72581" y="525"/>
                    <a:pt x="72628" y="525"/>
                  </a:cubicBezTo>
                  <a:cubicBezTo>
                    <a:pt x="72676" y="525"/>
                    <a:pt x="72712" y="608"/>
                    <a:pt x="72759" y="608"/>
                  </a:cubicBezTo>
                  <a:cubicBezTo>
                    <a:pt x="72795" y="608"/>
                    <a:pt x="72902" y="525"/>
                    <a:pt x="72914" y="537"/>
                  </a:cubicBezTo>
                  <a:cubicBezTo>
                    <a:pt x="72938" y="537"/>
                    <a:pt x="73057" y="608"/>
                    <a:pt x="73057" y="620"/>
                  </a:cubicBezTo>
                  <a:cubicBezTo>
                    <a:pt x="73057" y="644"/>
                    <a:pt x="72902" y="680"/>
                    <a:pt x="72902" y="692"/>
                  </a:cubicBezTo>
                  <a:cubicBezTo>
                    <a:pt x="72902" y="703"/>
                    <a:pt x="73033" y="775"/>
                    <a:pt x="73045" y="775"/>
                  </a:cubicBezTo>
                  <a:cubicBezTo>
                    <a:pt x="73069" y="787"/>
                    <a:pt x="73176" y="715"/>
                    <a:pt x="73200" y="703"/>
                  </a:cubicBezTo>
                  <a:lnTo>
                    <a:pt x="73343" y="632"/>
                  </a:lnTo>
                  <a:cubicBezTo>
                    <a:pt x="73378" y="608"/>
                    <a:pt x="73450" y="561"/>
                    <a:pt x="73498" y="549"/>
                  </a:cubicBezTo>
                  <a:cubicBezTo>
                    <a:pt x="73533" y="549"/>
                    <a:pt x="73605" y="632"/>
                    <a:pt x="73640" y="632"/>
                  </a:cubicBezTo>
                  <a:cubicBezTo>
                    <a:pt x="73676" y="632"/>
                    <a:pt x="73759" y="549"/>
                    <a:pt x="73795" y="561"/>
                  </a:cubicBezTo>
                  <a:cubicBezTo>
                    <a:pt x="73819" y="561"/>
                    <a:pt x="73914" y="632"/>
                    <a:pt x="73926" y="644"/>
                  </a:cubicBezTo>
                  <a:cubicBezTo>
                    <a:pt x="73938" y="656"/>
                    <a:pt x="73783" y="703"/>
                    <a:pt x="73783" y="715"/>
                  </a:cubicBezTo>
                  <a:cubicBezTo>
                    <a:pt x="73783" y="727"/>
                    <a:pt x="73902" y="799"/>
                    <a:pt x="73914" y="799"/>
                  </a:cubicBezTo>
                  <a:cubicBezTo>
                    <a:pt x="73938" y="799"/>
                    <a:pt x="74045" y="739"/>
                    <a:pt x="74069" y="727"/>
                  </a:cubicBezTo>
                  <a:cubicBezTo>
                    <a:pt x="74117" y="703"/>
                    <a:pt x="74176" y="668"/>
                    <a:pt x="74224" y="644"/>
                  </a:cubicBezTo>
                  <a:cubicBezTo>
                    <a:pt x="74260" y="644"/>
                    <a:pt x="74343" y="572"/>
                    <a:pt x="74379" y="572"/>
                  </a:cubicBezTo>
                  <a:cubicBezTo>
                    <a:pt x="74414" y="572"/>
                    <a:pt x="74474" y="656"/>
                    <a:pt x="74521" y="656"/>
                  </a:cubicBezTo>
                  <a:cubicBezTo>
                    <a:pt x="74569" y="656"/>
                    <a:pt x="74617" y="584"/>
                    <a:pt x="74664" y="584"/>
                  </a:cubicBezTo>
                  <a:cubicBezTo>
                    <a:pt x="74712" y="584"/>
                    <a:pt x="74772" y="668"/>
                    <a:pt x="74807" y="668"/>
                  </a:cubicBezTo>
                  <a:cubicBezTo>
                    <a:pt x="74831" y="668"/>
                    <a:pt x="74950" y="584"/>
                    <a:pt x="74962" y="584"/>
                  </a:cubicBezTo>
                  <a:cubicBezTo>
                    <a:pt x="74974" y="596"/>
                    <a:pt x="75105" y="656"/>
                    <a:pt x="75105" y="668"/>
                  </a:cubicBezTo>
                  <a:cubicBezTo>
                    <a:pt x="75093" y="692"/>
                    <a:pt x="74938" y="727"/>
                    <a:pt x="74950" y="751"/>
                  </a:cubicBezTo>
                  <a:cubicBezTo>
                    <a:pt x="74950" y="751"/>
                    <a:pt x="75069" y="834"/>
                    <a:pt x="75081" y="834"/>
                  </a:cubicBezTo>
                  <a:cubicBezTo>
                    <a:pt x="75117" y="834"/>
                    <a:pt x="75212" y="763"/>
                    <a:pt x="75236" y="751"/>
                  </a:cubicBezTo>
                  <a:cubicBezTo>
                    <a:pt x="75260" y="751"/>
                    <a:pt x="75367" y="680"/>
                    <a:pt x="75391" y="680"/>
                  </a:cubicBezTo>
                  <a:cubicBezTo>
                    <a:pt x="75403" y="680"/>
                    <a:pt x="75522" y="763"/>
                    <a:pt x="75534" y="763"/>
                  </a:cubicBezTo>
                  <a:cubicBezTo>
                    <a:pt x="75545" y="751"/>
                    <a:pt x="75676" y="703"/>
                    <a:pt x="75688" y="692"/>
                  </a:cubicBezTo>
                  <a:cubicBezTo>
                    <a:pt x="75688" y="680"/>
                    <a:pt x="75557" y="608"/>
                    <a:pt x="75545" y="608"/>
                  </a:cubicBezTo>
                  <a:cubicBezTo>
                    <a:pt x="75593" y="608"/>
                    <a:pt x="75653" y="525"/>
                    <a:pt x="75700" y="525"/>
                  </a:cubicBezTo>
                  <a:cubicBezTo>
                    <a:pt x="75748" y="525"/>
                    <a:pt x="75784" y="608"/>
                    <a:pt x="75831" y="608"/>
                  </a:cubicBezTo>
                  <a:cubicBezTo>
                    <a:pt x="75879" y="620"/>
                    <a:pt x="75926" y="692"/>
                    <a:pt x="75974" y="692"/>
                  </a:cubicBezTo>
                  <a:cubicBezTo>
                    <a:pt x="75986" y="692"/>
                    <a:pt x="76117" y="608"/>
                    <a:pt x="76129" y="620"/>
                  </a:cubicBezTo>
                  <a:cubicBezTo>
                    <a:pt x="76141" y="632"/>
                    <a:pt x="76272" y="692"/>
                    <a:pt x="76272" y="703"/>
                  </a:cubicBezTo>
                  <a:cubicBezTo>
                    <a:pt x="76260" y="727"/>
                    <a:pt x="76105" y="763"/>
                    <a:pt x="76117" y="775"/>
                  </a:cubicBezTo>
                  <a:cubicBezTo>
                    <a:pt x="76117" y="787"/>
                    <a:pt x="76236" y="858"/>
                    <a:pt x="76248" y="858"/>
                  </a:cubicBezTo>
                  <a:cubicBezTo>
                    <a:pt x="76272" y="870"/>
                    <a:pt x="76391" y="799"/>
                    <a:pt x="76403" y="787"/>
                  </a:cubicBezTo>
                  <a:lnTo>
                    <a:pt x="76557" y="715"/>
                  </a:lnTo>
                  <a:lnTo>
                    <a:pt x="76712" y="632"/>
                  </a:lnTo>
                  <a:cubicBezTo>
                    <a:pt x="76736" y="620"/>
                    <a:pt x="76831" y="561"/>
                    <a:pt x="76867" y="561"/>
                  </a:cubicBezTo>
                  <a:cubicBezTo>
                    <a:pt x="76879" y="561"/>
                    <a:pt x="76986" y="632"/>
                    <a:pt x="76998" y="644"/>
                  </a:cubicBezTo>
                  <a:cubicBezTo>
                    <a:pt x="77034" y="656"/>
                    <a:pt x="77093" y="715"/>
                    <a:pt x="77141" y="727"/>
                  </a:cubicBezTo>
                  <a:cubicBezTo>
                    <a:pt x="77165" y="727"/>
                    <a:pt x="77260" y="644"/>
                    <a:pt x="77296" y="644"/>
                  </a:cubicBezTo>
                  <a:cubicBezTo>
                    <a:pt x="77343" y="644"/>
                    <a:pt x="77379" y="727"/>
                    <a:pt x="77439" y="727"/>
                  </a:cubicBezTo>
                  <a:cubicBezTo>
                    <a:pt x="77474" y="739"/>
                    <a:pt x="77546" y="656"/>
                    <a:pt x="77581" y="656"/>
                  </a:cubicBezTo>
                  <a:cubicBezTo>
                    <a:pt x="77641" y="656"/>
                    <a:pt x="77677" y="739"/>
                    <a:pt x="77724" y="739"/>
                  </a:cubicBezTo>
                  <a:cubicBezTo>
                    <a:pt x="77772" y="739"/>
                    <a:pt x="77831" y="668"/>
                    <a:pt x="77879" y="668"/>
                  </a:cubicBezTo>
                  <a:cubicBezTo>
                    <a:pt x="77927" y="668"/>
                    <a:pt x="77974" y="751"/>
                    <a:pt x="78022" y="751"/>
                  </a:cubicBezTo>
                  <a:cubicBezTo>
                    <a:pt x="78046" y="751"/>
                    <a:pt x="78153" y="680"/>
                    <a:pt x="78165" y="668"/>
                  </a:cubicBezTo>
                  <a:cubicBezTo>
                    <a:pt x="78212" y="656"/>
                    <a:pt x="78272" y="608"/>
                    <a:pt x="78320" y="596"/>
                  </a:cubicBezTo>
                  <a:cubicBezTo>
                    <a:pt x="78355" y="584"/>
                    <a:pt x="78427" y="680"/>
                    <a:pt x="78462" y="680"/>
                  </a:cubicBezTo>
                  <a:cubicBezTo>
                    <a:pt x="78510" y="680"/>
                    <a:pt x="78570" y="608"/>
                    <a:pt x="78617" y="596"/>
                  </a:cubicBezTo>
                  <a:cubicBezTo>
                    <a:pt x="78653" y="596"/>
                    <a:pt x="78712" y="680"/>
                    <a:pt x="78748" y="692"/>
                  </a:cubicBezTo>
                  <a:cubicBezTo>
                    <a:pt x="78808" y="692"/>
                    <a:pt x="78855" y="608"/>
                    <a:pt x="78903" y="608"/>
                  </a:cubicBezTo>
                  <a:cubicBezTo>
                    <a:pt x="78951" y="608"/>
                    <a:pt x="78998" y="692"/>
                    <a:pt x="79046" y="692"/>
                  </a:cubicBezTo>
                  <a:cubicBezTo>
                    <a:pt x="79082" y="692"/>
                    <a:pt x="79165" y="608"/>
                    <a:pt x="79201" y="620"/>
                  </a:cubicBezTo>
                  <a:cubicBezTo>
                    <a:pt x="79213" y="620"/>
                    <a:pt x="79344" y="692"/>
                    <a:pt x="79344" y="703"/>
                  </a:cubicBezTo>
                  <a:cubicBezTo>
                    <a:pt x="79344" y="703"/>
                    <a:pt x="79189" y="775"/>
                    <a:pt x="79189" y="775"/>
                  </a:cubicBezTo>
                  <a:cubicBezTo>
                    <a:pt x="79153" y="775"/>
                    <a:pt x="79082" y="692"/>
                    <a:pt x="79046" y="692"/>
                  </a:cubicBezTo>
                  <a:cubicBezTo>
                    <a:pt x="78998" y="703"/>
                    <a:pt x="78939" y="775"/>
                    <a:pt x="78891" y="775"/>
                  </a:cubicBezTo>
                  <a:cubicBezTo>
                    <a:pt x="78855" y="775"/>
                    <a:pt x="78796" y="680"/>
                    <a:pt x="78748" y="692"/>
                  </a:cubicBezTo>
                  <a:cubicBezTo>
                    <a:pt x="78701" y="692"/>
                    <a:pt x="78653" y="751"/>
                    <a:pt x="78605" y="763"/>
                  </a:cubicBezTo>
                  <a:cubicBezTo>
                    <a:pt x="78653" y="775"/>
                    <a:pt x="78689" y="846"/>
                    <a:pt x="78736" y="846"/>
                  </a:cubicBezTo>
                  <a:cubicBezTo>
                    <a:pt x="78784" y="846"/>
                    <a:pt x="78855" y="763"/>
                    <a:pt x="78891" y="775"/>
                  </a:cubicBezTo>
                  <a:cubicBezTo>
                    <a:pt x="78951" y="775"/>
                    <a:pt x="78974" y="846"/>
                    <a:pt x="79034" y="858"/>
                  </a:cubicBezTo>
                  <a:cubicBezTo>
                    <a:pt x="79082" y="858"/>
                    <a:pt x="79141" y="775"/>
                    <a:pt x="79189" y="775"/>
                  </a:cubicBezTo>
                  <a:cubicBezTo>
                    <a:pt x="79213" y="775"/>
                    <a:pt x="79296" y="870"/>
                    <a:pt x="79320" y="858"/>
                  </a:cubicBezTo>
                  <a:cubicBezTo>
                    <a:pt x="79367" y="858"/>
                    <a:pt x="79439" y="811"/>
                    <a:pt x="79474" y="787"/>
                  </a:cubicBezTo>
                  <a:cubicBezTo>
                    <a:pt x="79522" y="763"/>
                    <a:pt x="79582" y="739"/>
                    <a:pt x="79629" y="703"/>
                  </a:cubicBezTo>
                  <a:cubicBezTo>
                    <a:pt x="79653" y="692"/>
                    <a:pt x="79748" y="632"/>
                    <a:pt x="79784" y="632"/>
                  </a:cubicBezTo>
                  <a:cubicBezTo>
                    <a:pt x="79820" y="632"/>
                    <a:pt x="79879" y="715"/>
                    <a:pt x="79927" y="715"/>
                  </a:cubicBezTo>
                  <a:cubicBezTo>
                    <a:pt x="79963" y="715"/>
                    <a:pt x="80034" y="632"/>
                    <a:pt x="80070" y="644"/>
                  </a:cubicBezTo>
                  <a:cubicBezTo>
                    <a:pt x="80129" y="644"/>
                    <a:pt x="80165" y="715"/>
                    <a:pt x="80213" y="727"/>
                  </a:cubicBezTo>
                  <a:cubicBezTo>
                    <a:pt x="80260" y="727"/>
                    <a:pt x="80308" y="811"/>
                    <a:pt x="80356" y="811"/>
                  </a:cubicBezTo>
                  <a:cubicBezTo>
                    <a:pt x="80379" y="811"/>
                    <a:pt x="80487" y="739"/>
                    <a:pt x="80510" y="727"/>
                  </a:cubicBezTo>
                  <a:cubicBezTo>
                    <a:pt x="80522" y="727"/>
                    <a:pt x="80641" y="656"/>
                    <a:pt x="80653" y="656"/>
                  </a:cubicBezTo>
                  <a:cubicBezTo>
                    <a:pt x="80677" y="656"/>
                    <a:pt x="80796" y="727"/>
                    <a:pt x="80796" y="739"/>
                  </a:cubicBezTo>
                  <a:cubicBezTo>
                    <a:pt x="80796" y="751"/>
                    <a:pt x="80629" y="811"/>
                    <a:pt x="80641" y="822"/>
                  </a:cubicBezTo>
                  <a:cubicBezTo>
                    <a:pt x="80653" y="822"/>
                    <a:pt x="80760" y="906"/>
                    <a:pt x="80784" y="906"/>
                  </a:cubicBezTo>
                  <a:cubicBezTo>
                    <a:pt x="80820" y="906"/>
                    <a:pt x="80903" y="822"/>
                    <a:pt x="80939" y="822"/>
                  </a:cubicBezTo>
                  <a:cubicBezTo>
                    <a:pt x="80987" y="834"/>
                    <a:pt x="81022" y="894"/>
                    <a:pt x="81070" y="906"/>
                  </a:cubicBezTo>
                  <a:lnTo>
                    <a:pt x="81356" y="1073"/>
                  </a:lnTo>
                  <a:cubicBezTo>
                    <a:pt x="81391" y="1049"/>
                    <a:pt x="81463" y="1037"/>
                    <a:pt x="81510" y="1001"/>
                  </a:cubicBezTo>
                  <a:cubicBezTo>
                    <a:pt x="81522" y="989"/>
                    <a:pt x="81653" y="942"/>
                    <a:pt x="81653" y="930"/>
                  </a:cubicBezTo>
                  <a:cubicBezTo>
                    <a:pt x="81665" y="918"/>
                    <a:pt x="81522" y="834"/>
                    <a:pt x="81522" y="834"/>
                  </a:cubicBezTo>
                  <a:cubicBezTo>
                    <a:pt x="81499" y="846"/>
                    <a:pt x="81379" y="918"/>
                    <a:pt x="81368" y="918"/>
                  </a:cubicBezTo>
                  <a:cubicBezTo>
                    <a:pt x="81320" y="906"/>
                    <a:pt x="81272" y="858"/>
                    <a:pt x="81225" y="834"/>
                  </a:cubicBezTo>
                  <a:cubicBezTo>
                    <a:pt x="81189" y="811"/>
                    <a:pt x="81129" y="775"/>
                    <a:pt x="81094" y="751"/>
                  </a:cubicBezTo>
                  <a:cubicBezTo>
                    <a:pt x="81094" y="751"/>
                    <a:pt x="81129" y="727"/>
                    <a:pt x="81165" y="703"/>
                  </a:cubicBezTo>
                  <a:cubicBezTo>
                    <a:pt x="81201" y="692"/>
                    <a:pt x="81237" y="668"/>
                    <a:pt x="81237" y="668"/>
                  </a:cubicBezTo>
                  <a:cubicBezTo>
                    <a:pt x="81296" y="668"/>
                    <a:pt x="81332" y="751"/>
                    <a:pt x="81379" y="751"/>
                  </a:cubicBezTo>
                  <a:cubicBezTo>
                    <a:pt x="81427" y="751"/>
                    <a:pt x="81487" y="680"/>
                    <a:pt x="81534" y="680"/>
                  </a:cubicBezTo>
                  <a:cubicBezTo>
                    <a:pt x="81582" y="680"/>
                    <a:pt x="81630" y="763"/>
                    <a:pt x="81677" y="763"/>
                  </a:cubicBezTo>
                  <a:cubicBezTo>
                    <a:pt x="81725" y="763"/>
                    <a:pt x="81772" y="680"/>
                    <a:pt x="81820" y="680"/>
                  </a:cubicBezTo>
                  <a:cubicBezTo>
                    <a:pt x="81880" y="692"/>
                    <a:pt x="81915" y="763"/>
                    <a:pt x="81963" y="775"/>
                  </a:cubicBezTo>
                  <a:cubicBezTo>
                    <a:pt x="81999" y="775"/>
                    <a:pt x="82082" y="692"/>
                    <a:pt x="82118" y="692"/>
                  </a:cubicBezTo>
                  <a:cubicBezTo>
                    <a:pt x="82141" y="692"/>
                    <a:pt x="82237" y="763"/>
                    <a:pt x="82261" y="775"/>
                  </a:cubicBezTo>
                  <a:cubicBezTo>
                    <a:pt x="82284" y="787"/>
                    <a:pt x="82368" y="858"/>
                    <a:pt x="82392" y="858"/>
                  </a:cubicBezTo>
                  <a:cubicBezTo>
                    <a:pt x="82439" y="870"/>
                    <a:pt x="82499" y="787"/>
                    <a:pt x="82546" y="787"/>
                  </a:cubicBezTo>
                  <a:cubicBezTo>
                    <a:pt x="82582" y="787"/>
                    <a:pt x="82665" y="870"/>
                    <a:pt x="82689" y="870"/>
                  </a:cubicBezTo>
                  <a:cubicBezTo>
                    <a:pt x="82737" y="858"/>
                    <a:pt x="82808" y="811"/>
                    <a:pt x="82844" y="799"/>
                  </a:cubicBezTo>
                  <a:cubicBezTo>
                    <a:pt x="82868" y="787"/>
                    <a:pt x="82963" y="715"/>
                    <a:pt x="82987" y="715"/>
                  </a:cubicBezTo>
                  <a:cubicBezTo>
                    <a:pt x="83034" y="715"/>
                    <a:pt x="83082" y="799"/>
                    <a:pt x="83130" y="799"/>
                  </a:cubicBezTo>
                  <a:cubicBezTo>
                    <a:pt x="83165" y="799"/>
                    <a:pt x="83261" y="715"/>
                    <a:pt x="83284" y="727"/>
                  </a:cubicBezTo>
                  <a:cubicBezTo>
                    <a:pt x="83332" y="739"/>
                    <a:pt x="83392" y="787"/>
                    <a:pt x="83427" y="811"/>
                  </a:cubicBezTo>
                  <a:cubicBezTo>
                    <a:pt x="83439" y="822"/>
                    <a:pt x="83546" y="894"/>
                    <a:pt x="83558" y="894"/>
                  </a:cubicBezTo>
                  <a:cubicBezTo>
                    <a:pt x="83594" y="894"/>
                    <a:pt x="83689" y="834"/>
                    <a:pt x="83713" y="811"/>
                  </a:cubicBezTo>
                  <a:lnTo>
                    <a:pt x="83868" y="739"/>
                  </a:lnTo>
                  <a:cubicBezTo>
                    <a:pt x="83880" y="727"/>
                    <a:pt x="84011" y="656"/>
                    <a:pt x="84023" y="656"/>
                  </a:cubicBezTo>
                  <a:cubicBezTo>
                    <a:pt x="84035" y="668"/>
                    <a:pt x="84166" y="739"/>
                    <a:pt x="84166" y="751"/>
                  </a:cubicBezTo>
                  <a:cubicBezTo>
                    <a:pt x="84154" y="763"/>
                    <a:pt x="83999" y="811"/>
                    <a:pt x="84011" y="822"/>
                  </a:cubicBezTo>
                  <a:cubicBezTo>
                    <a:pt x="84023" y="846"/>
                    <a:pt x="84118" y="882"/>
                    <a:pt x="84142" y="906"/>
                  </a:cubicBezTo>
                  <a:cubicBezTo>
                    <a:pt x="84189" y="942"/>
                    <a:pt x="84237" y="965"/>
                    <a:pt x="84285" y="989"/>
                  </a:cubicBezTo>
                  <a:cubicBezTo>
                    <a:pt x="84332" y="1025"/>
                    <a:pt x="84380" y="1049"/>
                    <a:pt x="84427" y="1073"/>
                  </a:cubicBezTo>
                  <a:cubicBezTo>
                    <a:pt x="84523" y="1025"/>
                    <a:pt x="84630" y="977"/>
                    <a:pt x="84725" y="918"/>
                  </a:cubicBezTo>
                  <a:cubicBezTo>
                    <a:pt x="84773" y="906"/>
                    <a:pt x="84832" y="858"/>
                    <a:pt x="84880" y="846"/>
                  </a:cubicBezTo>
                  <a:cubicBezTo>
                    <a:pt x="84904" y="846"/>
                    <a:pt x="84987" y="930"/>
                    <a:pt x="85023" y="930"/>
                  </a:cubicBezTo>
                  <a:cubicBezTo>
                    <a:pt x="85047" y="930"/>
                    <a:pt x="85154" y="846"/>
                    <a:pt x="85178" y="858"/>
                  </a:cubicBezTo>
                  <a:cubicBezTo>
                    <a:pt x="85189" y="858"/>
                    <a:pt x="85320" y="930"/>
                    <a:pt x="85309" y="942"/>
                  </a:cubicBezTo>
                  <a:cubicBezTo>
                    <a:pt x="85309" y="965"/>
                    <a:pt x="85154" y="989"/>
                    <a:pt x="85166" y="1013"/>
                  </a:cubicBezTo>
                  <a:cubicBezTo>
                    <a:pt x="85166" y="1037"/>
                    <a:pt x="85273" y="1073"/>
                    <a:pt x="85297" y="1096"/>
                  </a:cubicBezTo>
                  <a:cubicBezTo>
                    <a:pt x="85297" y="1096"/>
                    <a:pt x="85451" y="1037"/>
                    <a:pt x="85451" y="1025"/>
                  </a:cubicBezTo>
                  <a:cubicBezTo>
                    <a:pt x="85451" y="1001"/>
                    <a:pt x="85320" y="965"/>
                    <a:pt x="85309" y="942"/>
                  </a:cubicBezTo>
                  <a:cubicBezTo>
                    <a:pt x="85368" y="930"/>
                    <a:pt x="85416" y="858"/>
                    <a:pt x="85463" y="858"/>
                  </a:cubicBezTo>
                  <a:cubicBezTo>
                    <a:pt x="85511" y="858"/>
                    <a:pt x="85570" y="953"/>
                    <a:pt x="85606" y="942"/>
                  </a:cubicBezTo>
                  <a:cubicBezTo>
                    <a:pt x="85630" y="942"/>
                    <a:pt x="85737" y="858"/>
                    <a:pt x="85761" y="870"/>
                  </a:cubicBezTo>
                  <a:cubicBezTo>
                    <a:pt x="85809" y="882"/>
                    <a:pt x="85868" y="930"/>
                    <a:pt x="85892" y="953"/>
                  </a:cubicBezTo>
                  <a:cubicBezTo>
                    <a:pt x="85928" y="965"/>
                    <a:pt x="85999" y="1037"/>
                    <a:pt x="86035" y="1037"/>
                  </a:cubicBezTo>
                  <a:cubicBezTo>
                    <a:pt x="86082" y="1049"/>
                    <a:pt x="86118" y="1120"/>
                    <a:pt x="86178" y="1120"/>
                  </a:cubicBezTo>
                  <a:cubicBezTo>
                    <a:pt x="86225" y="1132"/>
                    <a:pt x="86285" y="1049"/>
                    <a:pt x="86332" y="1049"/>
                  </a:cubicBezTo>
                  <a:cubicBezTo>
                    <a:pt x="86380" y="1049"/>
                    <a:pt x="86416" y="1132"/>
                    <a:pt x="86463" y="1132"/>
                  </a:cubicBezTo>
                  <a:cubicBezTo>
                    <a:pt x="86511" y="1132"/>
                    <a:pt x="86571" y="1049"/>
                    <a:pt x="86618" y="1049"/>
                  </a:cubicBezTo>
                  <a:cubicBezTo>
                    <a:pt x="86654" y="1049"/>
                    <a:pt x="86725" y="1144"/>
                    <a:pt x="86761" y="1144"/>
                  </a:cubicBezTo>
                  <a:cubicBezTo>
                    <a:pt x="86809" y="1132"/>
                    <a:pt x="86880" y="1084"/>
                    <a:pt x="86916" y="1061"/>
                  </a:cubicBezTo>
                  <a:lnTo>
                    <a:pt x="87059" y="989"/>
                  </a:lnTo>
                  <a:lnTo>
                    <a:pt x="87368" y="834"/>
                  </a:lnTo>
                  <a:lnTo>
                    <a:pt x="87654" y="1001"/>
                  </a:lnTo>
                  <a:cubicBezTo>
                    <a:pt x="87595" y="1001"/>
                    <a:pt x="87547" y="1073"/>
                    <a:pt x="87499" y="1073"/>
                  </a:cubicBezTo>
                  <a:cubicBezTo>
                    <a:pt x="87487" y="1073"/>
                    <a:pt x="87356" y="1001"/>
                    <a:pt x="87356" y="989"/>
                  </a:cubicBezTo>
                  <a:cubicBezTo>
                    <a:pt x="87345" y="1025"/>
                    <a:pt x="87214" y="1037"/>
                    <a:pt x="87202" y="1073"/>
                  </a:cubicBezTo>
                  <a:cubicBezTo>
                    <a:pt x="87190" y="1084"/>
                    <a:pt x="87345" y="1132"/>
                    <a:pt x="87345" y="1156"/>
                  </a:cubicBezTo>
                  <a:cubicBezTo>
                    <a:pt x="87345" y="1168"/>
                    <a:pt x="87178" y="1215"/>
                    <a:pt x="87190" y="1227"/>
                  </a:cubicBezTo>
                  <a:cubicBezTo>
                    <a:pt x="87202" y="1251"/>
                    <a:pt x="87297" y="1299"/>
                    <a:pt x="87333" y="1311"/>
                  </a:cubicBezTo>
                  <a:cubicBezTo>
                    <a:pt x="87380" y="1346"/>
                    <a:pt x="87428" y="1370"/>
                    <a:pt x="87464" y="1406"/>
                  </a:cubicBezTo>
                  <a:cubicBezTo>
                    <a:pt x="87511" y="1430"/>
                    <a:pt x="87583" y="1454"/>
                    <a:pt x="87606" y="1489"/>
                  </a:cubicBezTo>
                  <a:cubicBezTo>
                    <a:pt x="87618" y="1489"/>
                    <a:pt x="87452" y="1549"/>
                    <a:pt x="87452" y="1561"/>
                  </a:cubicBezTo>
                  <a:cubicBezTo>
                    <a:pt x="87452" y="1573"/>
                    <a:pt x="87571" y="1632"/>
                    <a:pt x="87595" y="1644"/>
                  </a:cubicBezTo>
                  <a:cubicBezTo>
                    <a:pt x="87618" y="1668"/>
                    <a:pt x="87726" y="1715"/>
                    <a:pt x="87737" y="1727"/>
                  </a:cubicBezTo>
                  <a:cubicBezTo>
                    <a:pt x="87737" y="1751"/>
                    <a:pt x="87583" y="1787"/>
                    <a:pt x="87583" y="1811"/>
                  </a:cubicBezTo>
                  <a:cubicBezTo>
                    <a:pt x="87583" y="1835"/>
                    <a:pt x="87726" y="1870"/>
                    <a:pt x="87714" y="1894"/>
                  </a:cubicBezTo>
                  <a:cubicBezTo>
                    <a:pt x="87714" y="1906"/>
                    <a:pt x="87559" y="1965"/>
                    <a:pt x="87571" y="1965"/>
                  </a:cubicBezTo>
                  <a:cubicBezTo>
                    <a:pt x="87583" y="1977"/>
                    <a:pt x="87678" y="2049"/>
                    <a:pt x="87702" y="2049"/>
                  </a:cubicBezTo>
                  <a:cubicBezTo>
                    <a:pt x="87737" y="2061"/>
                    <a:pt x="87821" y="1977"/>
                    <a:pt x="87856" y="1977"/>
                  </a:cubicBezTo>
                  <a:cubicBezTo>
                    <a:pt x="87904" y="1977"/>
                    <a:pt x="87952" y="2061"/>
                    <a:pt x="87999" y="2061"/>
                  </a:cubicBezTo>
                  <a:cubicBezTo>
                    <a:pt x="88047" y="2037"/>
                    <a:pt x="88095" y="2013"/>
                    <a:pt x="88154" y="1989"/>
                  </a:cubicBezTo>
                  <a:cubicBezTo>
                    <a:pt x="88190" y="1965"/>
                    <a:pt x="88285" y="1930"/>
                    <a:pt x="88297" y="1906"/>
                  </a:cubicBezTo>
                  <a:cubicBezTo>
                    <a:pt x="88309" y="1894"/>
                    <a:pt x="88166" y="1835"/>
                    <a:pt x="88166" y="1823"/>
                  </a:cubicBezTo>
                  <a:cubicBezTo>
                    <a:pt x="88166" y="1799"/>
                    <a:pt x="88297" y="1763"/>
                    <a:pt x="88321" y="1751"/>
                  </a:cubicBezTo>
                  <a:cubicBezTo>
                    <a:pt x="88333" y="1727"/>
                    <a:pt x="88178" y="1680"/>
                    <a:pt x="88178" y="1656"/>
                  </a:cubicBezTo>
                  <a:cubicBezTo>
                    <a:pt x="88178" y="1656"/>
                    <a:pt x="88321" y="1584"/>
                    <a:pt x="88333" y="1584"/>
                  </a:cubicBezTo>
                  <a:cubicBezTo>
                    <a:pt x="88345" y="1584"/>
                    <a:pt x="88464" y="1656"/>
                    <a:pt x="88464" y="1668"/>
                  </a:cubicBezTo>
                  <a:cubicBezTo>
                    <a:pt x="88476" y="1680"/>
                    <a:pt x="88321" y="1727"/>
                    <a:pt x="88321" y="1751"/>
                  </a:cubicBezTo>
                  <a:cubicBezTo>
                    <a:pt x="88309" y="1775"/>
                    <a:pt x="88452" y="1799"/>
                    <a:pt x="88452" y="1835"/>
                  </a:cubicBezTo>
                  <a:cubicBezTo>
                    <a:pt x="88440" y="1858"/>
                    <a:pt x="88309" y="1882"/>
                    <a:pt x="88297" y="1906"/>
                  </a:cubicBezTo>
                  <a:cubicBezTo>
                    <a:pt x="88297" y="1918"/>
                    <a:pt x="88452" y="1989"/>
                    <a:pt x="88440" y="1989"/>
                  </a:cubicBezTo>
                  <a:cubicBezTo>
                    <a:pt x="88404" y="2025"/>
                    <a:pt x="88333" y="2049"/>
                    <a:pt x="88285" y="2073"/>
                  </a:cubicBezTo>
                  <a:cubicBezTo>
                    <a:pt x="88273" y="2073"/>
                    <a:pt x="88154" y="2144"/>
                    <a:pt x="88130" y="2144"/>
                  </a:cubicBezTo>
                  <a:cubicBezTo>
                    <a:pt x="88118" y="2144"/>
                    <a:pt x="88011" y="2061"/>
                    <a:pt x="87999" y="2061"/>
                  </a:cubicBezTo>
                  <a:cubicBezTo>
                    <a:pt x="87940" y="2073"/>
                    <a:pt x="87892" y="2120"/>
                    <a:pt x="87845" y="2144"/>
                  </a:cubicBezTo>
                  <a:lnTo>
                    <a:pt x="87690" y="2216"/>
                  </a:lnTo>
                  <a:cubicBezTo>
                    <a:pt x="87642" y="2239"/>
                    <a:pt x="87595" y="2263"/>
                    <a:pt x="87535" y="2287"/>
                  </a:cubicBezTo>
                  <a:cubicBezTo>
                    <a:pt x="87487" y="2287"/>
                    <a:pt x="87452" y="2204"/>
                    <a:pt x="87404" y="2204"/>
                  </a:cubicBezTo>
                  <a:cubicBezTo>
                    <a:pt x="87392" y="2204"/>
                    <a:pt x="87249" y="2287"/>
                    <a:pt x="87249" y="2287"/>
                  </a:cubicBezTo>
                  <a:cubicBezTo>
                    <a:pt x="87225" y="2263"/>
                    <a:pt x="87106" y="2216"/>
                    <a:pt x="87106" y="2204"/>
                  </a:cubicBezTo>
                  <a:cubicBezTo>
                    <a:pt x="87106" y="2168"/>
                    <a:pt x="87261" y="2156"/>
                    <a:pt x="87261" y="2120"/>
                  </a:cubicBezTo>
                  <a:cubicBezTo>
                    <a:pt x="87261" y="2096"/>
                    <a:pt x="87118" y="2061"/>
                    <a:pt x="87118" y="2037"/>
                  </a:cubicBezTo>
                  <a:cubicBezTo>
                    <a:pt x="87118" y="2013"/>
                    <a:pt x="87249" y="1977"/>
                    <a:pt x="87273" y="1965"/>
                  </a:cubicBezTo>
                  <a:cubicBezTo>
                    <a:pt x="87273" y="1965"/>
                    <a:pt x="87404" y="2049"/>
                    <a:pt x="87416" y="2049"/>
                  </a:cubicBezTo>
                  <a:cubicBezTo>
                    <a:pt x="87428" y="2049"/>
                    <a:pt x="87547" y="1977"/>
                    <a:pt x="87571" y="1965"/>
                  </a:cubicBezTo>
                  <a:cubicBezTo>
                    <a:pt x="87571" y="1965"/>
                    <a:pt x="87428" y="1894"/>
                    <a:pt x="87428" y="1882"/>
                  </a:cubicBezTo>
                  <a:cubicBezTo>
                    <a:pt x="87428" y="1858"/>
                    <a:pt x="87559" y="1835"/>
                    <a:pt x="87583" y="1811"/>
                  </a:cubicBezTo>
                  <a:cubicBezTo>
                    <a:pt x="87595" y="1799"/>
                    <a:pt x="87440" y="1739"/>
                    <a:pt x="87440" y="1727"/>
                  </a:cubicBezTo>
                  <a:cubicBezTo>
                    <a:pt x="87392" y="1751"/>
                    <a:pt x="87333" y="1775"/>
                    <a:pt x="87285" y="1799"/>
                  </a:cubicBezTo>
                  <a:cubicBezTo>
                    <a:pt x="87273" y="1811"/>
                    <a:pt x="87154" y="1882"/>
                    <a:pt x="87130" y="1882"/>
                  </a:cubicBezTo>
                  <a:cubicBezTo>
                    <a:pt x="87106" y="1870"/>
                    <a:pt x="87011" y="1787"/>
                    <a:pt x="86999" y="1787"/>
                  </a:cubicBezTo>
                  <a:cubicBezTo>
                    <a:pt x="86952" y="1799"/>
                    <a:pt x="86880" y="1846"/>
                    <a:pt x="86844" y="1870"/>
                  </a:cubicBezTo>
                  <a:lnTo>
                    <a:pt x="86690" y="1942"/>
                  </a:lnTo>
                  <a:cubicBezTo>
                    <a:pt x="86678" y="1918"/>
                    <a:pt x="86547" y="1894"/>
                    <a:pt x="86547" y="1858"/>
                  </a:cubicBezTo>
                  <a:cubicBezTo>
                    <a:pt x="86547" y="1846"/>
                    <a:pt x="86678" y="1799"/>
                    <a:pt x="86702" y="1787"/>
                  </a:cubicBezTo>
                  <a:cubicBezTo>
                    <a:pt x="86749" y="1763"/>
                    <a:pt x="86809" y="1727"/>
                    <a:pt x="86856" y="1704"/>
                  </a:cubicBezTo>
                  <a:cubicBezTo>
                    <a:pt x="86880" y="1692"/>
                    <a:pt x="86975" y="1632"/>
                    <a:pt x="87011" y="1632"/>
                  </a:cubicBezTo>
                  <a:cubicBezTo>
                    <a:pt x="87047" y="1632"/>
                    <a:pt x="87106" y="1715"/>
                    <a:pt x="87154" y="1715"/>
                  </a:cubicBezTo>
                  <a:cubicBezTo>
                    <a:pt x="87166" y="1715"/>
                    <a:pt x="87297" y="1644"/>
                    <a:pt x="87297" y="1644"/>
                  </a:cubicBezTo>
                  <a:cubicBezTo>
                    <a:pt x="87309" y="1632"/>
                    <a:pt x="87166" y="1549"/>
                    <a:pt x="87166" y="1549"/>
                  </a:cubicBezTo>
                  <a:cubicBezTo>
                    <a:pt x="87130" y="1549"/>
                    <a:pt x="87035" y="1632"/>
                    <a:pt x="87011" y="1632"/>
                  </a:cubicBezTo>
                  <a:cubicBezTo>
                    <a:pt x="86964" y="1620"/>
                    <a:pt x="86904" y="1573"/>
                    <a:pt x="86868" y="1549"/>
                  </a:cubicBezTo>
                  <a:cubicBezTo>
                    <a:pt x="86856" y="1537"/>
                    <a:pt x="86725" y="1477"/>
                    <a:pt x="86737" y="1465"/>
                  </a:cubicBezTo>
                  <a:cubicBezTo>
                    <a:pt x="86737" y="1442"/>
                    <a:pt x="86856" y="1394"/>
                    <a:pt x="86880" y="1382"/>
                  </a:cubicBezTo>
                  <a:cubicBezTo>
                    <a:pt x="86940" y="1358"/>
                    <a:pt x="86987" y="1334"/>
                    <a:pt x="87035" y="1311"/>
                  </a:cubicBezTo>
                  <a:cubicBezTo>
                    <a:pt x="86987" y="1287"/>
                    <a:pt x="86952" y="1239"/>
                    <a:pt x="86904" y="1227"/>
                  </a:cubicBezTo>
                  <a:cubicBezTo>
                    <a:pt x="86856" y="1203"/>
                    <a:pt x="86809" y="1144"/>
                    <a:pt x="86761" y="1144"/>
                  </a:cubicBezTo>
                  <a:cubicBezTo>
                    <a:pt x="86725" y="1132"/>
                    <a:pt x="86642" y="1215"/>
                    <a:pt x="86606" y="1215"/>
                  </a:cubicBezTo>
                  <a:cubicBezTo>
                    <a:pt x="86594" y="1215"/>
                    <a:pt x="86475" y="1132"/>
                    <a:pt x="86463" y="1132"/>
                  </a:cubicBezTo>
                  <a:cubicBezTo>
                    <a:pt x="86452" y="1144"/>
                    <a:pt x="86321" y="1192"/>
                    <a:pt x="86309" y="1203"/>
                  </a:cubicBezTo>
                  <a:cubicBezTo>
                    <a:pt x="86309" y="1227"/>
                    <a:pt x="86440" y="1275"/>
                    <a:pt x="86452" y="1287"/>
                  </a:cubicBezTo>
                  <a:cubicBezTo>
                    <a:pt x="86463" y="1299"/>
                    <a:pt x="86594" y="1370"/>
                    <a:pt x="86594" y="1382"/>
                  </a:cubicBezTo>
                  <a:cubicBezTo>
                    <a:pt x="86583" y="1382"/>
                    <a:pt x="86452" y="1454"/>
                    <a:pt x="86440" y="1454"/>
                  </a:cubicBezTo>
                  <a:cubicBezTo>
                    <a:pt x="86404" y="1454"/>
                    <a:pt x="86344" y="1370"/>
                    <a:pt x="86297" y="1370"/>
                  </a:cubicBezTo>
                  <a:cubicBezTo>
                    <a:pt x="86249" y="1370"/>
                    <a:pt x="86202" y="1442"/>
                    <a:pt x="86142" y="1442"/>
                  </a:cubicBezTo>
                  <a:cubicBezTo>
                    <a:pt x="86142" y="1418"/>
                    <a:pt x="86011" y="1394"/>
                    <a:pt x="86011" y="1358"/>
                  </a:cubicBezTo>
                  <a:cubicBezTo>
                    <a:pt x="86011" y="1334"/>
                    <a:pt x="86166" y="1311"/>
                    <a:pt x="86166" y="1287"/>
                  </a:cubicBezTo>
                  <a:cubicBezTo>
                    <a:pt x="86154" y="1263"/>
                    <a:pt x="86047" y="1227"/>
                    <a:pt x="86023" y="1203"/>
                  </a:cubicBezTo>
                  <a:cubicBezTo>
                    <a:pt x="85987" y="1168"/>
                    <a:pt x="85928" y="1144"/>
                    <a:pt x="85880" y="1120"/>
                  </a:cubicBezTo>
                  <a:cubicBezTo>
                    <a:pt x="85868" y="1108"/>
                    <a:pt x="85773" y="1037"/>
                    <a:pt x="85749" y="1037"/>
                  </a:cubicBezTo>
                  <a:cubicBezTo>
                    <a:pt x="85737" y="1025"/>
                    <a:pt x="85594" y="1108"/>
                    <a:pt x="85594" y="1108"/>
                  </a:cubicBezTo>
                  <a:cubicBezTo>
                    <a:pt x="85594" y="1132"/>
                    <a:pt x="85725" y="1168"/>
                    <a:pt x="85725" y="1192"/>
                  </a:cubicBezTo>
                  <a:cubicBezTo>
                    <a:pt x="85713" y="1227"/>
                    <a:pt x="85594" y="1239"/>
                    <a:pt x="85582" y="1275"/>
                  </a:cubicBezTo>
                  <a:cubicBezTo>
                    <a:pt x="85570" y="1287"/>
                    <a:pt x="85713" y="1334"/>
                    <a:pt x="85713" y="1358"/>
                  </a:cubicBezTo>
                  <a:cubicBezTo>
                    <a:pt x="85713" y="1370"/>
                    <a:pt x="85559" y="1418"/>
                    <a:pt x="85559" y="1430"/>
                  </a:cubicBezTo>
                  <a:cubicBezTo>
                    <a:pt x="85582" y="1454"/>
                    <a:pt x="85666" y="1501"/>
                    <a:pt x="85701" y="1513"/>
                  </a:cubicBezTo>
                  <a:cubicBezTo>
                    <a:pt x="85749" y="1537"/>
                    <a:pt x="85797" y="1584"/>
                    <a:pt x="85844" y="1596"/>
                  </a:cubicBezTo>
                  <a:cubicBezTo>
                    <a:pt x="85880" y="1608"/>
                    <a:pt x="85940" y="1680"/>
                    <a:pt x="85975" y="1680"/>
                  </a:cubicBezTo>
                  <a:cubicBezTo>
                    <a:pt x="85987" y="1680"/>
                    <a:pt x="86023" y="1668"/>
                    <a:pt x="86059" y="1644"/>
                  </a:cubicBezTo>
                  <a:cubicBezTo>
                    <a:pt x="86094" y="1632"/>
                    <a:pt x="86130" y="1608"/>
                    <a:pt x="86130" y="1608"/>
                  </a:cubicBezTo>
                  <a:cubicBezTo>
                    <a:pt x="86154" y="1632"/>
                    <a:pt x="86273" y="1668"/>
                    <a:pt x="86273" y="1692"/>
                  </a:cubicBezTo>
                  <a:cubicBezTo>
                    <a:pt x="86273" y="1715"/>
                    <a:pt x="86118" y="1751"/>
                    <a:pt x="86118" y="1775"/>
                  </a:cubicBezTo>
                  <a:cubicBezTo>
                    <a:pt x="86130" y="1799"/>
                    <a:pt x="86261" y="1823"/>
                    <a:pt x="86261" y="1858"/>
                  </a:cubicBezTo>
                  <a:cubicBezTo>
                    <a:pt x="86261" y="1882"/>
                    <a:pt x="86106" y="1906"/>
                    <a:pt x="86106" y="1930"/>
                  </a:cubicBezTo>
                  <a:cubicBezTo>
                    <a:pt x="86106" y="1954"/>
                    <a:pt x="86261" y="1989"/>
                    <a:pt x="86249" y="2013"/>
                  </a:cubicBezTo>
                  <a:cubicBezTo>
                    <a:pt x="86237" y="2049"/>
                    <a:pt x="86106" y="2061"/>
                    <a:pt x="86094" y="2096"/>
                  </a:cubicBezTo>
                  <a:cubicBezTo>
                    <a:pt x="86082" y="2120"/>
                    <a:pt x="85940" y="2144"/>
                    <a:pt x="85940" y="2168"/>
                  </a:cubicBezTo>
                  <a:cubicBezTo>
                    <a:pt x="85940" y="2180"/>
                    <a:pt x="86082" y="2251"/>
                    <a:pt x="86082" y="2251"/>
                  </a:cubicBezTo>
                  <a:cubicBezTo>
                    <a:pt x="86059" y="2263"/>
                    <a:pt x="85951" y="2335"/>
                    <a:pt x="85928" y="2335"/>
                  </a:cubicBezTo>
                  <a:cubicBezTo>
                    <a:pt x="85880" y="2335"/>
                    <a:pt x="85821" y="2239"/>
                    <a:pt x="85785" y="2251"/>
                  </a:cubicBezTo>
                  <a:cubicBezTo>
                    <a:pt x="85737" y="2251"/>
                    <a:pt x="85678" y="2323"/>
                    <a:pt x="85630" y="2323"/>
                  </a:cubicBezTo>
                  <a:cubicBezTo>
                    <a:pt x="85582" y="2323"/>
                    <a:pt x="85547" y="2239"/>
                    <a:pt x="85499" y="2239"/>
                  </a:cubicBezTo>
                  <a:cubicBezTo>
                    <a:pt x="85451" y="2239"/>
                    <a:pt x="85380" y="2323"/>
                    <a:pt x="85344" y="2311"/>
                  </a:cubicBezTo>
                  <a:cubicBezTo>
                    <a:pt x="85297" y="2311"/>
                    <a:pt x="85249" y="2239"/>
                    <a:pt x="85201" y="2227"/>
                  </a:cubicBezTo>
                  <a:cubicBezTo>
                    <a:pt x="85154" y="2227"/>
                    <a:pt x="85118" y="2144"/>
                    <a:pt x="85070" y="2144"/>
                  </a:cubicBezTo>
                  <a:cubicBezTo>
                    <a:pt x="85035" y="2144"/>
                    <a:pt x="84939" y="2216"/>
                    <a:pt x="84916" y="2227"/>
                  </a:cubicBezTo>
                  <a:cubicBezTo>
                    <a:pt x="84892" y="2227"/>
                    <a:pt x="84773" y="2299"/>
                    <a:pt x="84761" y="2299"/>
                  </a:cubicBezTo>
                  <a:cubicBezTo>
                    <a:pt x="84749" y="2299"/>
                    <a:pt x="84618" y="2227"/>
                    <a:pt x="84618" y="2216"/>
                  </a:cubicBezTo>
                  <a:cubicBezTo>
                    <a:pt x="84618" y="2204"/>
                    <a:pt x="84749" y="2156"/>
                    <a:pt x="84773" y="2144"/>
                  </a:cubicBezTo>
                  <a:cubicBezTo>
                    <a:pt x="84785" y="2132"/>
                    <a:pt x="84928" y="2073"/>
                    <a:pt x="84928" y="2061"/>
                  </a:cubicBezTo>
                  <a:cubicBezTo>
                    <a:pt x="84916" y="2049"/>
                    <a:pt x="84797" y="1977"/>
                    <a:pt x="84785" y="1977"/>
                  </a:cubicBezTo>
                  <a:cubicBezTo>
                    <a:pt x="84737" y="1977"/>
                    <a:pt x="84678" y="2061"/>
                    <a:pt x="84630" y="2061"/>
                  </a:cubicBezTo>
                  <a:cubicBezTo>
                    <a:pt x="84582" y="2049"/>
                    <a:pt x="84547" y="1977"/>
                    <a:pt x="84499" y="1965"/>
                  </a:cubicBezTo>
                  <a:cubicBezTo>
                    <a:pt x="84487" y="1965"/>
                    <a:pt x="84344" y="2049"/>
                    <a:pt x="84344" y="2049"/>
                  </a:cubicBezTo>
                  <a:cubicBezTo>
                    <a:pt x="84320" y="2025"/>
                    <a:pt x="84201" y="1977"/>
                    <a:pt x="84201" y="1965"/>
                  </a:cubicBezTo>
                  <a:cubicBezTo>
                    <a:pt x="84201" y="1954"/>
                    <a:pt x="84344" y="1882"/>
                    <a:pt x="84356" y="1882"/>
                  </a:cubicBezTo>
                  <a:cubicBezTo>
                    <a:pt x="84404" y="1894"/>
                    <a:pt x="84439" y="1965"/>
                    <a:pt x="84499" y="1965"/>
                  </a:cubicBezTo>
                  <a:cubicBezTo>
                    <a:pt x="84511" y="1942"/>
                    <a:pt x="84642" y="1918"/>
                    <a:pt x="84642" y="1894"/>
                  </a:cubicBezTo>
                  <a:cubicBezTo>
                    <a:pt x="84654" y="1882"/>
                    <a:pt x="84499" y="1823"/>
                    <a:pt x="84511" y="1811"/>
                  </a:cubicBezTo>
                  <a:cubicBezTo>
                    <a:pt x="84523" y="1787"/>
                    <a:pt x="84630" y="1751"/>
                    <a:pt x="84666" y="1727"/>
                  </a:cubicBezTo>
                  <a:cubicBezTo>
                    <a:pt x="84713" y="1704"/>
                    <a:pt x="84761" y="1680"/>
                    <a:pt x="84808" y="1656"/>
                  </a:cubicBezTo>
                  <a:cubicBezTo>
                    <a:pt x="84820" y="1656"/>
                    <a:pt x="84939" y="1739"/>
                    <a:pt x="84951" y="1739"/>
                  </a:cubicBezTo>
                  <a:cubicBezTo>
                    <a:pt x="84975" y="1751"/>
                    <a:pt x="85070" y="1823"/>
                    <a:pt x="85094" y="1823"/>
                  </a:cubicBezTo>
                  <a:cubicBezTo>
                    <a:pt x="85106" y="1823"/>
                    <a:pt x="85237" y="1751"/>
                    <a:pt x="85249" y="1751"/>
                  </a:cubicBezTo>
                  <a:cubicBezTo>
                    <a:pt x="85249" y="1727"/>
                    <a:pt x="85106" y="1692"/>
                    <a:pt x="85106" y="1668"/>
                  </a:cubicBezTo>
                  <a:cubicBezTo>
                    <a:pt x="85106" y="1644"/>
                    <a:pt x="85237" y="1608"/>
                    <a:pt x="85261" y="1584"/>
                  </a:cubicBezTo>
                  <a:cubicBezTo>
                    <a:pt x="85297" y="1561"/>
                    <a:pt x="85368" y="1537"/>
                    <a:pt x="85416" y="1513"/>
                  </a:cubicBezTo>
                  <a:cubicBezTo>
                    <a:pt x="85463" y="1477"/>
                    <a:pt x="85511" y="1454"/>
                    <a:pt x="85559" y="1430"/>
                  </a:cubicBezTo>
                  <a:cubicBezTo>
                    <a:pt x="85559" y="1406"/>
                    <a:pt x="85428" y="1370"/>
                    <a:pt x="85428" y="1346"/>
                  </a:cubicBezTo>
                  <a:cubicBezTo>
                    <a:pt x="85428" y="1323"/>
                    <a:pt x="85582" y="1287"/>
                    <a:pt x="85582" y="1275"/>
                  </a:cubicBezTo>
                  <a:cubicBezTo>
                    <a:pt x="85570" y="1239"/>
                    <a:pt x="85451" y="1215"/>
                    <a:pt x="85440" y="1180"/>
                  </a:cubicBezTo>
                  <a:cubicBezTo>
                    <a:pt x="85428" y="1215"/>
                    <a:pt x="85285" y="1239"/>
                    <a:pt x="85285" y="1263"/>
                  </a:cubicBezTo>
                  <a:cubicBezTo>
                    <a:pt x="85285" y="1275"/>
                    <a:pt x="85440" y="1334"/>
                    <a:pt x="85428" y="1346"/>
                  </a:cubicBezTo>
                  <a:cubicBezTo>
                    <a:pt x="85404" y="1370"/>
                    <a:pt x="85309" y="1406"/>
                    <a:pt x="85273" y="1418"/>
                  </a:cubicBezTo>
                  <a:cubicBezTo>
                    <a:pt x="85249" y="1430"/>
                    <a:pt x="85142" y="1501"/>
                    <a:pt x="85118" y="1501"/>
                  </a:cubicBezTo>
                  <a:cubicBezTo>
                    <a:pt x="85094" y="1501"/>
                    <a:pt x="84999" y="1430"/>
                    <a:pt x="84975" y="1418"/>
                  </a:cubicBezTo>
                  <a:cubicBezTo>
                    <a:pt x="84975" y="1418"/>
                    <a:pt x="84939" y="1394"/>
                    <a:pt x="84904" y="1370"/>
                  </a:cubicBezTo>
                  <a:cubicBezTo>
                    <a:pt x="84880" y="1346"/>
                    <a:pt x="84844" y="1334"/>
                    <a:pt x="84844" y="1334"/>
                  </a:cubicBezTo>
                  <a:cubicBezTo>
                    <a:pt x="84785" y="1358"/>
                    <a:pt x="84737" y="1382"/>
                    <a:pt x="84689" y="1406"/>
                  </a:cubicBezTo>
                  <a:cubicBezTo>
                    <a:pt x="84654" y="1430"/>
                    <a:pt x="84558" y="1465"/>
                    <a:pt x="84535" y="1489"/>
                  </a:cubicBezTo>
                  <a:cubicBezTo>
                    <a:pt x="84523" y="1501"/>
                    <a:pt x="84678" y="1549"/>
                    <a:pt x="84678" y="1573"/>
                  </a:cubicBezTo>
                  <a:cubicBezTo>
                    <a:pt x="84678" y="1584"/>
                    <a:pt x="84547" y="1632"/>
                    <a:pt x="84523" y="1644"/>
                  </a:cubicBezTo>
                  <a:cubicBezTo>
                    <a:pt x="84475" y="1680"/>
                    <a:pt x="84416" y="1704"/>
                    <a:pt x="84368" y="1727"/>
                  </a:cubicBezTo>
                  <a:lnTo>
                    <a:pt x="84213" y="1799"/>
                  </a:lnTo>
                  <a:cubicBezTo>
                    <a:pt x="84177" y="1823"/>
                    <a:pt x="84106" y="1870"/>
                    <a:pt x="84058" y="1882"/>
                  </a:cubicBezTo>
                  <a:cubicBezTo>
                    <a:pt x="84035" y="1882"/>
                    <a:pt x="83951" y="1799"/>
                    <a:pt x="83927" y="1799"/>
                  </a:cubicBezTo>
                  <a:cubicBezTo>
                    <a:pt x="83904" y="1799"/>
                    <a:pt x="83785" y="1858"/>
                    <a:pt x="83773" y="1870"/>
                  </a:cubicBezTo>
                  <a:cubicBezTo>
                    <a:pt x="83749" y="1894"/>
                    <a:pt x="83618" y="1930"/>
                    <a:pt x="83618" y="1942"/>
                  </a:cubicBezTo>
                  <a:cubicBezTo>
                    <a:pt x="83618" y="1954"/>
                    <a:pt x="83749" y="2037"/>
                    <a:pt x="83761" y="2037"/>
                  </a:cubicBezTo>
                  <a:cubicBezTo>
                    <a:pt x="83761" y="2037"/>
                    <a:pt x="83796" y="2013"/>
                    <a:pt x="83844" y="1989"/>
                  </a:cubicBezTo>
                  <a:cubicBezTo>
                    <a:pt x="83880" y="1977"/>
                    <a:pt x="83916" y="1954"/>
                    <a:pt x="83916" y="1954"/>
                  </a:cubicBezTo>
                  <a:cubicBezTo>
                    <a:pt x="83927" y="1965"/>
                    <a:pt x="84046" y="2025"/>
                    <a:pt x="84046" y="2037"/>
                  </a:cubicBezTo>
                  <a:cubicBezTo>
                    <a:pt x="84046" y="2061"/>
                    <a:pt x="83892" y="2096"/>
                    <a:pt x="83892" y="2120"/>
                  </a:cubicBezTo>
                  <a:cubicBezTo>
                    <a:pt x="83904" y="2144"/>
                    <a:pt x="84023" y="2168"/>
                    <a:pt x="84035" y="2204"/>
                  </a:cubicBezTo>
                  <a:cubicBezTo>
                    <a:pt x="84035" y="2204"/>
                    <a:pt x="83999" y="2227"/>
                    <a:pt x="83963" y="2239"/>
                  </a:cubicBezTo>
                  <a:cubicBezTo>
                    <a:pt x="83927" y="2263"/>
                    <a:pt x="83892" y="2275"/>
                    <a:pt x="83880" y="2275"/>
                  </a:cubicBezTo>
                  <a:cubicBezTo>
                    <a:pt x="83832" y="2275"/>
                    <a:pt x="83796" y="2204"/>
                    <a:pt x="83749" y="2192"/>
                  </a:cubicBezTo>
                  <a:lnTo>
                    <a:pt x="83439" y="2346"/>
                  </a:lnTo>
                  <a:lnTo>
                    <a:pt x="83296" y="2263"/>
                  </a:lnTo>
                  <a:cubicBezTo>
                    <a:pt x="83261" y="2239"/>
                    <a:pt x="83177" y="2204"/>
                    <a:pt x="83165" y="2180"/>
                  </a:cubicBezTo>
                  <a:cubicBezTo>
                    <a:pt x="83154" y="2168"/>
                    <a:pt x="83308" y="2120"/>
                    <a:pt x="83308" y="2096"/>
                  </a:cubicBezTo>
                  <a:cubicBezTo>
                    <a:pt x="83320" y="2073"/>
                    <a:pt x="83165" y="2037"/>
                    <a:pt x="83177" y="2013"/>
                  </a:cubicBezTo>
                  <a:cubicBezTo>
                    <a:pt x="83177" y="2001"/>
                    <a:pt x="83308" y="1954"/>
                    <a:pt x="83332" y="1942"/>
                  </a:cubicBezTo>
                  <a:cubicBezTo>
                    <a:pt x="83344" y="1930"/>
                    <a:pt x="83487" y="1870"/>
                    <a:pt x="83475" y="1858"/>
                  </a:cubicBezTo>
                  <a:cubicBezTo>
                    <a:pt x="83475" y="1835"/>
                    <a:pt x="83332" y="1799"/>
                    <a:pt x="83344" y="1775"/>
                  </a:cubicBezTo>
                  <a:cubicBezTo>
                    <a:pt x="83344" y="1751"/>
                    <a:pt x="83213" y="1715"/>
                    <a:pt x="83201" y="1692"/>
                  </a:cubicBezTo>
                  <a:lnTo>
                    <a:pt x="83046" y="1775"/>
                  </a:lnTo>
                  <a:cubicBezTo>
                    <a:pt x="83011" y="1787"/>
                    <a:pt x="82927" y="1823"/>
                    <a:pt x="82892" y="1846"/>
                  </a:cubicBezTo>
                  <a:cubicBezTo>
                    <a:pt x="82880" y="1870"/>
                    <a:pt x="82749" y="1906"/>
                    <a:pt x="82749" y="1930"/>
                  </a:cubicBezTo>
                  <a:cubicBezTo>
                    <a:pt x="82737" y="1930"/>
                    <a:pt x="82880" y="2013"/>
                    <a:pt x="82880" y="2013"/>
                  </a:cubicBezTo>
                  <a:cubicBezTo>
                    <a:pt x="82892" y="2013"/>
                    <a:pt x="82927" y="1989"/>
                    <a:pt x="82963" y="1965"/>
                  </a:cubicBezTo>
                  <a:cubicBezTo>
                    <a:pt x="82999" y="1954"/>
                    <a:pt x="83034" y="1930"/>
                    <a:pt x="83034" y="1930"/>
                  </a:cubicBezTo>
                  <a:cubicBezTo>
                    <a:pt x="83058" y="1942"/>
                    <a:pt x="83177" y="2001"/>
                    <a:pt x="83177" y="2013"/>
                  </a:cubicBezTo>
                  <a:cubicBezTo>
                    <a:pt x="83177" y="2037"/>
                    <a:pt x="83011" y="2073"/>
                    <a:pt x="83023" y="2096"/>
                  </a:cubicBezTo>
                  <a:cubicBezTo>
                    <a:pt x="83034" y="2120"/>
                    <a:pt x="83142" y="2144"/>
                    <a:pt x="83165" y="2180"/>
                  </a:cubicBezTo>
                  <a:lnTo>
                    <a:pt x="83011" y="2251"/>
                  </a:lnTo>
                  <a:cubicBezTo>
                    <a:pt x="82975" y="2275"/>
                    <a:pt x="82903" y="2323"/>
                    <a:pt x="82856" y="2335"/>
                  </a:cubicBezTo>
                  <a:cubicBezTo>
                    <a:pt x="82832" y="2335"/>
                    <a:pt x="82749" y="2251"/>
                    <a:pt x="82713" y="2251"/>
                  </a:cubicBezTo>
                  <a:cubicBezTo>
                    <a:pt x="82665" y="2251"/>
                    <a:pt x="82618" y="2323"/>
                    <a:pt x="82558" y="2323"/>
                  </a:cubicBezTo>
                  <a:lnTo>
                    <a:pt x="82284" y="2156"/>
                  </a:lnTo>
                  <a:cubicBezTo>
                    <a:pt x="82332" y="2132"/>
                    <a:pt x="82392" y="2108"/>
                    <a:pt x="82439" y="2073"/>
                  </a:cubicBezTo>
                  <a:cubicBezTo>
                    <a:pt x="82451" y="2073"/>
                    <a:pt x="82594" y="2013"/>
                    <a:pt x="82594" y="2001"/>
                  </a:cubicBezTo>
                  <a:cubicBezTo>
                    <a:pt x="82594" y="1989"/>
                    <a:pt x="82439" y="1930"/>
                    <a:pt x="82451" y="1918"/>
                  </a:cubicBezTo>
                  <a:cubicBezTo>
                    <a:pt x="82475" y="1894"/>
                    <a:pt x="82558" y="1858"/>
                    <a:pt x="82606" y="1835"/>
                  </a:cubicBezTo>
                  <a:cubicBezTo>
                    <a:pt x="82630" y="1823"/>
                    <a:pt x="82749" y="1775"/>
                    <a:pt x="82761" y="1763"/>
                  </a:cubicBezTo>
                  <a:cubicBezTo>
                    <a:pt x="82761" y="1739"/>
                    <a:pt x="82618" y="1704"/>
                    <a:pt x="82618" y="1680"/>
                  </a:cubicBezTo>
                  <a:cubicBezTo>
                    <a:pt x="82570" y="1704"/>
                    <a:pt x="82511" y="1727"/>
                    <a:pt x="82463" y="1751"/>
                  </a:cubicBezTo>
                  <a:cubicBezTo>
                    <a:pt x="82415" y="1775"/>
                    <a:pt x="82344" y="1799"/>
                    <a:pt x="82308" y="1835"/>
                  </a:cubicBezTo>
                  <a:cubicBezTo>
                    <a:pt x="82296" y="1846"/>
                    <a:pt x="82165" y="1894"/>
                    <a:pt x="82165" y="1906"/>
                  </a:cubicBezTo>
                  <a:cubicBezTo>
                    <a:pt x="82153" y="1930"/>
                    <a:pt x="82308" y="1977"/>
                    <a:pt x="82296" y="1989"/>
                  </a:cubicBezTo>
                  <a:cubicBezTo>
                    <a:pt x="82284" y="2013"/>
                    <a:pt x="82153" y="2049"/>
                    <a:pt x="82141" y="2073"/>
                  </a:cubicBezTo>
                  <a:cubicBezTo>
                    <a:pt x="82141" y="2085"/>
                    <a:pt x="82296" y="2144"/>
                    <a:pt x="82284" y="2156"/>
                  </a:cubicBezTo>
                  <a:cubicBezTo>
                    <a:pt x="82261" y="2180"/>
                    <a:pt x="82165" y="2216"/>
                    <a:pt x="82130" y="2227"/>
                  </a:cubicBezTo>
                  <a:cubicBezTo>
                    <a:pt x="82082" y="2251"/>
                    <a:pt x="82034" y="2287"/>
                    <a:pt x="81975" y="2311"/>
                  </a:cubicBezTo>
                  <a:cubicBezTo>
                    <a:pt x="81963" y="2311"/>
                    <a:pt x="81868" y="2227"/>
                    <a:pt x="81844" y="2227"/>
                  </a:cubicBezTo>
                  <a:cubicBezTo>
                    <a:pt x="81808" y="2227"/>
                    <a:pt x="81713" y="2311"/>
                    <a:pt x="81689" y="2299"/>
                  </a:cubicBezTo>
                  <a:cubicBezTo>
                    <a:pt x="81641" y="2287"/>
                    <a:pt x="81582" y="2239"/>
                    <a:pt x="81546" y="2216"/>
                  </a:cubicBezTo>
                  <a:cubicBezTo>
                    <a:pt x="81534" y="2204"/>
                    <a:pt x="81439" y="2132"/>
                    <a:pt x="81415" y="2132"/>
                  </a:cubicBezTo>
                  <a:cubicBezTo>
                    <a:pt x="81379" y="2132"/>
                    <a:pt x="81272" y="2204"/>
                    <a:pt x="81260" y="2216"/>
                  </a:cubicBezTo>
                  <a:cubicBezTo>
                    <a:pt x="81225" y="2227"/>
                    <a:pt x="81153" y="2275"/>
                    <a:pt x="81106" y="2287"/>
                  </a:cubicBezTo>
                  <a:cubicBezTo>
                    <a:pt x="81082" y="2287"/>
                    <a:pt x="80998" y="2204"/>
                    <a:pt x="80963" y="2204"/>
                  </a:cubicBezTo>
                  <a:cubicBezTo>
                    <a:pt x="80915" y="2204"/>
                    <a:pt x="80856" y="2275"/>
                    <a:pt x="80808" y="2275"/>
                  </a:cubicBezTo>
                  <a:cubicBezTo>
                    <a:pt x="80760" y="2275"/>
                    <a:pt x="80725" y="2192"/>
                    <a:pt x="80677" y="2192"/>
                  </a:cubicBezTo>
                  <a:cubicBezTo>
                    <a:pt x="80641" y="2192"/>
                    <a:pt x="80546" y="2275"/>
                    <a:pt x="80522" y="2275"/>
                  </a:cubicBezTo>
                  <a:cubicBezTo>
                    <a:pt x="80475" y="2263"/>
                    <a:pt x="80415" y="2204"/>
                    <a:pt x="80379" y="2192"/>
                  </a:cubicBezTo>
                  <a:cubicBezTo>
                    <a:pt x="80367" y="2180"/>
                    <a:pt x="80272" y="2108"/>
                    <a:pt x="80236" y="2096"/>
                  </a:cubicBezTo>
                  <a:cubicBezTo>
                    <a:pt x="80213" y="2096"/>
                    <a:pt x="80106" y="2168"/>
                    <a:pt x="80094" y="2180"/>
                  </a:cubicBezTo>
                  <a:cubicBezTo>
                    <a:pt x="80058" y="2192"/>
                    <a:pt x="79975" y="2251"/>
                    <a:pt x="79939" y="2251"/>
                  </a:cubicBezTo>
                  <a:cubicBezTo>
                    <a:pt x="79891" y="2263"/>
                    <a:pt x="79844" y="2168"/>
                    <a:pt x="79796" y="2168"/>
                  </a:cubicBezTo>
                  <a:cubicBezTo>
                    <a:pt x="79760" y="2168"/>
                    <a:pt x="79689" y="2251"/>
                    <a:pt x="79641" y="2251"/>
                  </a:cubicBezTo>
                  <a:cubicBezTo>
                    <a:pt x="79594" y="2239"/>
                    <a:pt x="79558" y="2168"/>
                    <a:pt x="79510" y="2168"/>
                  </a:cubicBezTo>
                  <a:cubicBezTo>
                    <a:pt x="79463" y="2156"/>
                    <a:pt x="79403" y="2239"/>
                    <a:pt x="79355" y="2239"/>
                  </a:cubicBezTo>
                  <a:cubicBezTo>
                    <a:pt x="79308" y="2239"/>
                    <a:pt x="79260" y="2156"/>
                    <a:pt x="79213" y="2156"/>
                  </a:cubicBezTo>
                  <a:cubicBezTo>
                    <a:pt x="79165" y="2156"/>
                    <a:pt x="79105" y="2239"/>
                    <a:pt x="79058" y="2239"/>
                  </a:cubicBezTo>
                  <a:cubicBezTo>
                    <a:pt x="79022" y="2227"/>
                    <a:pt x="78963" y="2144"/>
                    <a:pt x="78927" y="2144"/>
                  </a:cubicBezTo>
                  <a:cubicBezTo>
                    <a:pt x="78867" y="2156"/>
                    <a:pt x="78820" y="2227"/>
                    <a:pt x="78772" y="2227"/>
                  </a:cubicBezTo>
                  <a:cubicBezTo>
                    <a:pt x="78724" y="2227"/>
                    <a:pt x="78677" y="2144"/>
                    <a:pt x="78629" y="2144"/>
                  </a:cubicBezTo>
                  <a:cubicBezTo>
                    <a:pt x="78593" y="2144"/>
                    <a:pt x="78510" y="2227"/>
                    <a:pt x="78474" y="2216"/>
                  </a:cubicBezTo>
                  <a:cubicBezTo>
                    <a:pt x="78462" y="2216"/>
                    <a:pt x="78343" y="2144"/>
                    <a:pt x="78343" y="2132"/>
                  </a:cubicBezTo>
                  <a:cubicBezTo>
                    <a:pt x="78343" y="2108"/>
                    <a:pt x="78498" y="2073"/>
                    <a:pt x="78486" y="2061"/>
                  </a:cubicBezTo>
                  <a:cubicBezTo>
                    <a:pt x="78486" y="2049"/>
                    <a:pt x="78367" y="1977"/>
                    <a:pt x="78355" y="1977"/>
                  </a:cubicBezTo>
                  <a:cubicBezTo>
                    <a:pt x="78343" y="1977"/>
                    <a:pt x="78201" y="2049"/>
                    <a:pt x="78201" y="2049"/>
                  </a:cubicBezTo>
                  <a:cubicBezTo>
                    <a:pt x="78201" y="2061"/>
                    <a:pt x="78343" y="2120"/>
                    <a:pt x="78343" y="2132"/>
                  </a:cubicBezTo>
                  <a:cubicBezTo>
                    <a:pt x="78331" y="2144"/>
                    <a:pt x="78201" y="2216"/>
                    <a:pt x="78189" y="2216"/>
                  </a:cubicBezTo>
                  <a:cubicBezTo>
                    <a:pt x="78153" y="2216"/>
                    <a:pt x="78070" y="2120"/>
                    <a:pt x="78046" y="2120"/>
                  </a:cubicBezTo>
                  <a:cubicBezTo>
                    <a:pt x="77998" y="2132"/>
                    <a:pt x="77927" y="2180"/>
                    <a:pt x="77891" y="2204"/>
                  </a:cubicBezTo>
                  <a:cubicBezTo>
                    <a:pt x="77867" y="2216"/>
                    <a:pt x="77784" y="2275"/>
                    <a:pt x="77736" y="2275"/>
                  </a:cubicBezTo>
                  <a:cubicBezTo>
                    <a:pt x="77724" y="2287"/>
                    <a:pt x="77617" y="2204"/>
                    <a:pt x="77605" y="2192"/>
                  </a:cubicBezTo>
                  <a:cubicBezTo>
                    <a:pt x="77581" y="2180"/>
                    <a:pt x="77486" y="2108"/>
                    <a:pt x="77462" y="2108"/>
                  </a:cubicBezTo>
                  <a:cubicBezTo>
                    <a:pt x="77439" y="2108"/>
                    <a:pt x="77331" y="2180"/>
                    <a:pt x="77308" y="2192"/>
                  </a:cubicBezTo>
                  <a:cubicBezTo>
                    <a:pt x="77296" y="2192"/>
                    <a:pt x="77177" y="2263"/>
                    <a:pt x="77153" y="2263"/>
                  </a:cubicBezTo>
                  <a:cubicBezTo>
                    <a:pt x="77129" y="2263"/>
                    <a:pt x="77046" y="2192"/>
                    <a:pt x="77022" y="2180"/>
                  </a:cubicBezTo>
                  <a:cubicBezTo>
                    <a:pt x="76998" y="2168"/>
                    <a:pt x="76903" y="2096"/>
                    <a:pt x="76879" y="2096"/>
                  </a:cubicBezTo>
                  <a:cubicBezTo>
                    <a:pt x="76855" y="2096"/>
                    <a:pt x="76748" y="2156"/>
                    <a:pt x="76724" y="2168"/>
                  </a:cubicBezTo>
                  <a:cubicBezTo>
                    <a:pt x="76700" y="2180"/>
                    <a:pt x="76605" y="2251"/>
                    <a:pt x="76569" y="2251"/>
                  </a:cubicBezTo>
                  <a:cubicBezTo>
                    <a:pt x="76534" y="2251"/>
                    <a:pt x="76474" y="2168"/>
                    <a:pt x="76438" y="2168"/>
                  </a:cubicBezTo>
                  <a:cubicBezTo>
                    <a:pt x="76391" y="2168"/>
                    <a:pt x="76319" y="2251"/>
                    <a:pt x="76284" y="2239"/>
                  </a:cubicBezTo>
                  <a:cubicBezTo>
                    <a:pt x="76224" y="2239"/>
                    <a:pt x="76200" y="2156"/>
                    <a:pt x="76141" y="2156"/>
                  </a:cubicBezTo>
                  <a:cubicBezTo>
                    <a:pt x="76093" y="2156"/>
                    <a:pt x="76034" y="2239"/>
                    <a:pt x="75986" y="2239"/>
                  </a:cubicBezTo>
                  <a:cubicBezTo>
                    <a:pt x="75938" y="2227"/>
                    <a:pt x="75903" y="2156"/>
                    <a:pt x="75855" y="2144"/>
                  </a:cubicBezTo>
                  <a:cubicBezTo>
                    <a:pt x="75807" y="2144"/>
                    <a:pt x="75748" y="2227"/>
                    <a:pt x="75700" y="2227"/>
                  </a:cubicBezTo>
                  <a:cubicBezTo>
                    <a:pt x="75653" y="2227"/>
                    <a:pt x="75593" y="2144"/>
                    <a:pt x="75557" y="2144"/>
                  </a:cubicBezTo>
                  <a:cubicBezTo>
                    <a:pt x="75510" y="2144"/>
                    <a:pt x="75462" y="2216"/>
                    <a:pt x="75403" y="2216"/>
                  </a:cubicBezTo>
                  <a:cubicBezTo>
                    <a:pt x="75355" y="2216"/>
                    <a:pt x="75307" y="2132"/>
                    <a:pt x="75272" y="2132"/>
                  </a:cubicBezTo>
                  <a:cubicBezTo>
                    <a:pt x="75224" y="2132"/>
                    <a:pt x="75164" y="2216"/>
                    <a:pt x="75117" y="2216"/>
                  </a:cubicBezTo>
                  <a:cubicBezTo>
                    <a:pt x="75069" y="2216"/>
                    <a:pt x="75022" y="2132"/>
                    <a:pt x="74974" y="2132"/>
                  </a:cubicBezTo>
                  <a:cubicBezTo>
                    <a:pt x="74938" y="2120"/>
                    <a:pt x="74855" y="2204"/>
                    <a:pt x="74819" y="2204"/>
                  </a:cubicBezTo>
                  <a:cubicBezTo>
                    <a:pt x="74772" y="2192"/>
                    <a:pt x="74736" y="2120"/>
                    <a:pt x="74688" y="2120"/>
                  </a:cubicBezTo>
                  <a:cubicBezTo>
                    <a:pt x="74641" y="2120"/>
                    <a:pt x="74581" y="2192"/>
                    <a:pt x="74533" y="2192"/>
                  </a:cubicBezTo>
                  <a:cubicBezTo>
                    <a:pt x="74486" y="2192"/>
                    <a:pt x="74438" y="2108"/>
                    <a:pt x="74391" y="2108"/>
                  </a:cubicBezTo>
                  <a:cubicBezTo>
                    <a:pt x="74343" y="2108"/>
                    <a:pt x="74283" y="2192"/>
                    <a:pt x="74236" y="2192"/>
                  </a:cubicBezTo>
                  <a:cubicBezTo>
                    <a:pt x="74188" y="2192"/>
                    <a:pt x="74152" y="2108"/>
                    <a:pt x="74105" y="2108"/>
                  </a:cubicBezTo>
                  <a:cubicBezTo>
                    <a:pt x="74045" y="2108"/>
                    <a:pt x="73998" y="2180"/>
                    <a:pt x="73950" y="2180"/>
                  </a:cubicBezTo>
                  <a:cubicBezTo>
                    <a:pt x="73914" y="2180"/>
                    <a:pt x="73843" y="2108"/>
                    <a:pt x="73807" y="2096"/>
                  </a:cubicBezTo>
                  <a:cubicBezTo>
                    <a:pt x="73759" y="2073"/>
                    <a:pt x="73712" y="2037"/>
                    <a:pt x="73664" y="2013"/>
                  </a:cubicBezTo>
                  <a:cubicBezTo>
                    <a:pt x="73652" y="2001"/>
                    <a:pt x="73521" y="1942"/>
                    <a:pt x="73533" y="1930"/>
                  </a:cubicBezTo>
                  <a:cubicBezTo>
                    <a:pt x="73533" y="1906"/>
                    <a:pt x="73676" y="1882"/>
                    <a:pt x="73688" y="1846"/>
                  </a:cubicBezTo>
                  <a:cubicBezTo>
                    <a:pt x="73688" y="1823"/>
                    <a:pt x="73545" y="1787"/>
                    <a:pt x="73545" y="1763"/>
                  </a:cubicBezTo>
                  <a:cubicBezTo>
                    <a:pt x="73545" y="1751"/>
                    <a:pt x="73700" y="1704"/>
                    <a:pt x="73700" y="1692"/>
                  </a:cubicBezTo>
                  <a:cubicBezTo>
                    <a:pt x="73676" y="1656"/>
                    <a:pt x="73581" y="1632"/>
                    <a:pt x="73557" y="1608"/>
                  </a:cubicBezTo>
                  <a:cubicBezTo>
                    <a:pt x="73545" y="1632"/>
                    <a:pt x="73402" y="1656"/>
                    <a:pt x="73402" y="1680"/>
                  </a:cubicBezTo>
                  <a:cubicBezTo>
                    <a:pt x="73402" y="1704"/>
                    <a:pt x="73545" y="1739"/>
                    <a:pt x="73545" y="1763"/>
                  </a:cubicBezTo>
                  <a:cubicBezTo>
                    <a:pt x="73545" y="1787"/>
                    <a:pt x="73390" y="1811"/>
                    <a:pt x="73390" y="1846"/>
                  </a:cubicBezTo>
                  <a:cubicBezTo>
                    <a:pt x="73390" y="1858"/>
                    <a:pt x="73545" y="1918"/>
                    <a:pt x="73533" y="1930"/>
                  </a:cubicBezTo>
                  <a:cubicBezTo>
                    <a:pt x="73521" y="1942"/>
                    <a:pt x="73390" y="2001"/>
                    <a:pt x="73378" y="2001"/>
                  </a:cubicBezTo>
                  <a:cubicBezTo>
                    <a:pt x="73355" y="2001"/>
                    <a:pt x="73248" y="1918"/>
                    <a:pt x="73236" y="1918"/>
                  </a:cubicBezTo>
                  <a:cubicBezTo>
                    <a:pt x="73224" y="1930"/>
                    <a:pt x="73081" y="1989"/>
                    <a:pt x="73081" y="2001"/>
                  </a:cubicBezTo>
                  <a:cubicBezTo>
                    <a:pt x="73081" y="2001"/>
                    <a:pt x="73224" y="2085"/>
                    <a:pt x="73224" y="2085"/>
                  </a:cubicBezTo>
                  <a:cubicBezTo>
                    <a:pt x="73188" y="2096"/>
                    <a:pt x="73105" y="2156"/>
                    <a:pt x="73069" y="2156"/>
                  </a:cubicBezTo>
                  <a:cubicBezTo>
                    <a:pt x="73033" y="2156"/>
                    <a:pt x="72974" y="2073"/>
                    <a:pt x="72926" y="2073"/>
                  </a:cubicBezTo>
                  <a:cubicBezTo>
                    <a:pt x="72902" y="2073"/>
                    <a:pt x="72807" y="2156"/>
                    <a:pt x="72783" y="2156"/>
                  </a:cubicBezTo>
                  <a:cubicBezTo>
                    <a:pt x="72736" y="2144"/>
                    <a:pt x="72676" y="2085"/>
                    <a:pt x="72640" y="2061"/>
                  </a:cubicBezTo>
                  <a:cubicBezTo>
                    <a:pt x="72616" y="2049"/>
                    <a:pt x="72521" y="1977"/>
                    <a:pt x="72497" y="1977"/>
                  </a:cubicBezTo>
                  <a:cubicBezTo>
                    <a:pt x="72474" y="1977"/>
                    <a:pt x="72366" y="2049"/>
                    <a:pt x="72343" y="2061"/>
                  </a:cubicBezTo>
                  <a:cubicBezTo>
                    <a:pt x="72319" y="2073"/>
                    <a:pt x="72235" y="2132"/>
                    <a:pt x="72200" y="2132"/>
                  </a:cubicBezTo>
                  <a:cubicBezTo>
                    <a:pt x="72152" y="2144"/>
                    <a:pt x="72093" y="2049"/>
                    <a:pt x="72057" y="2049"/>
                  </a:cubicBezTo>
                  <a:cubicBezTo>
                    <a:pt x="72021" y="2049"/>
                    <a:pt x="71938" y="2132"/>
                    <a:pt x="71902" y="2132"/>
                  </a:cubicBezTo>
                  <a:cubicBezTo>
                    <a:pt x="71854" y="2120"/>
                    <a:pt x="71819" y="2049"/>
                    <a:pt x="71759" y="2049"/>
                  </a:cubicBezTo>
                  <a:cubicBezTo>
                    <a:pt x="71724" y="2037"/>
                    <a:pt x="71652" y="2120"/>
                    <a:pt x="71616" y="2120"/>
                  </a:cubicBezTo>
                  <a:cubicBezTo>
                    <a:pt x="71569" y="2120"/>
                    <a:pt x="71521" y="2037"/>
                    <a:pt x="71473" y="2037"/>
                  </a:cubicBezTo>
                  <a:cubicBezTo>
                    <a:pt x="71426" y="2037"/>
                    <a:pt x="71366" y="2108"/>
                    <a:pt x="71319" y="2108"/>
                  </a:cubicBezTo>
                  <a:cubicBezTo>
                    <a:pt x="71283" y="2108"/>
                    <a:pt x="71223" y="2025"/>
                    <a:pt x="71176" y="2025"/>
                  </a:cubicBezTo>
                  <a:cubicBezTo>
                    <a:pt x="71128" y="2037"/>
                    <a:pt x="71081" y="2108"/>
                    <a:pt x="71033" y="2108"/>
                  </a:cubicBezTo>
                  <a:cubicBezTo>
                    <a:pt x="70985" y="2108"/>
                    <a:pt x="70938" y="2025"/>
                    <a:pt x="70890" y="2025"/>
                  </a:cubicBezTo>
                  <a:cubicBezTo>
                    <a:pt x="70854" y="2025"/>
                    <a:pt x="70771" y="2108"/>
                    <a:pt x="70735" y="2096"/>
                  </a:cubicBezTo>
                  <a:cubicBezTo>
                    <a:pt x="70723" y="2096"/>
                    <a:pt x="70592" y="2025"/>
                    <a:pt x="70592" y="2013"/>
                  </a:cubicBezTo>
                  <a:cubicBezTo>
                    <a:pt x="70604" y="1989"/>
                    <a:pt x="70759" y="1954"/>
                    <a:pt x="70747" y="1942"/>
                  </a:cubicBezTo>
                  <a:cubicBezTo>
                    <a:pt x="70747" y="1930"/>
                    <a:pt x="70628" y="1846"/>
                    <a:pt x="70616" y="1846"/>
                  </a:cubicBezTo>
                  <a:cubicBezTo>
                    <a:pt x="70604" y="1846"/>
                    <a:pt x="70461" y="1918"/>
                    <a:pt x="70461" y="1930"/>
                  </a:cubicBezTo>
                  <a:cubicBezTo>
                    <a:pt x="70461" y="1942"/>
                    <a:pt x="70604" y="2001"/>
                    <a:pt x="70592" y="2013"/>
                  </a:cubicBezTo>
                  <a:cubicBezTo>
                    <a:pt x="70581" y="2025"/>
                    <a:pt x="70461" y="2085"/>
                    <a:pt x="70450" y="2085"/>
                  </a:cubicBezTo>
                  <a:cubicBezTo>
                    <a:pt x="70414" y="2085"/>
                    <a:pt x="70330" y="2001"/>
                    <a:pt x="70307" y="2001"/>
                  </a:cubicBezTo>
                  <a:cubicBezTo>
                    <a:pt x="70259" y="2013"/>
                    <a:pt x="70188" y="2061"/>
                    <a:pt x="70152" y="2085"/>
                  </a:cubicBezTo>
                  <a:cubicBezTo>
                    <a:pt x="70116" y="2096"/>
                    <a:pt x="70045" y="2156"/>
                    <a:pt x="69997" y="2156"/>
                  </a:cubicBezTo>
                  <a:cubicBezTo>
                    <a:pt x="69985" y="2156"/>
                    <a:pt x="69878" y="2085"/>
                    <a:pt x="69866" y="2073"/>
                  </a:cubicBezTo>
                  <a:cubicBezTo>
                    <a:pt x="69830" y="2061"/>
                    <a:pt x="69759" y="1989"/>
                    <a:pt x="69723" y="1989"/>
                  </a:cubicBezTo>
                  <a:cubicBezTo>
                    <a:pt x="69699" y="1989"/>
                    <a:pt x="69580" y="2061"/>
                    <a:pt x="69568" y="2073"/>
                  </a:cubicBezTo>
                  <a:cubicBezTo>
                    <a:pt x="69533" y="2085"/>
                    <a:pt x="69461" y="2132"/>
                    <a:pt x="69414" y="2144"/>
                  </a:cubicBezTo>
                  <a:cubicBezTo>
                    <a:pt x="69390" y="2144"/>
                    <a:pt x="69307" y="2061"/>
                    <a:pt x="69283" y="2061"/>
                  </a:cubicBezTo>
                  <a:cubicBezTo>
                    <a:pt x="69235" y="2061"/>
                    <a:pt x="69164" y="2144"/>
                    <a:pt x="69128" y="2132"/>
                  </a:cubicBezTo>
                  <a:cubicBezTo>
                    <a:pt x="69092" y="2132"/>
                    <a:pt x="69009" y="2073"/>
                    <a:pt x="68985" y="2049"/>
                  </a:cubicBezTo>
                  <a:cubicBezTo>
                    <a:pt x="68973" y="2037"/>
                    <a:pt x="68866" y="1965"/>
                    <a:pt x="68842" y="1965"/>
                  </a:cubicBezTo>
                  <a:cubicBezTo>
                    <a:pt x="68818" y="1965"/>
                    <a:pt x="68711" y="2049"/>
                    <a:pt x="68699" y="2049"/>
                  </a:cubicBezTo>
                  <a:cubicBezTo>
                    <a:pt x="68640" y="2025"/>
                    <a:pt x="68592" y="1977"/>
                    <a:pt x="68556" y="1965"/>
                  </a:cubicBezTo>
                  <a:cubicBezTo>
                    <a:pt x="68533" y="1954"/>
                    <a:pt x="68437" y="1870"/>
                    <a:pt x="68414" y="1870"/>
                  </a:cubicBezTo>
                  <a:cubicBezTo>
                    <a:pt x="68402" y="1870"/>
                    <a:pt x="68259" y="1942"/>
                    <a:pt x="68259" y="1954"/>
                  </a:cubicBezTo>
                  <a:cubicBezTo>
                    <a:pt x="68259" y="1954"/>
                    <a:pt x="68402" y="2037"/>
                    <a:pt x="68402" y="2037"/>
                  </a:cubicBezTo>
                  <a:cubicBezTo>
                    <a:pt x="68366" y="2049"/>
                    <a:pt x="68295" y="2120"/>
                    <a:pt x="68247" y="2108"/>
                  </a:cubicBezTo>
                  <a:cubicBezTo>
                    <a:pt x="68211" y="2108"/>
                    <a:pt x="68152" y="2025"/>
                    <a:pt x="68104" y="2025"/>
                  </a:cubicBezTo>
                  <a:cubicBezTo>
                    <a:pt x="68080" y="2037"/>
                    <a:pt x="67985" y="2108"/>
                    <a:pt x="67961" y="2108"/>
                  </a:cubicBezTo>
                  <a:cubicBezTo>
                    <a:pt x="67914" y="2096"/>
                    <a:pt x="67854" y="2037"/>
                    <a:pt x="67818" y="2025"/>
                  </a:cubicBezTo>
                  <a:cubicBezTo>
                    <a:pt x="67794" y="2013"/>
                    <a:pt x="67699" y="1942"/>
                    <a:pt x="67675" y="1942"/>
                  </a:cubicBezTo>
                  <a:cubicBezTo>
                    <a:pt x="67652" y="1942"/>
                    <a:pt x="67544" y="2001"/>
                    <a:pt x="67521" y="2013"/>
                  </a:cubicBezTo>
                  <a:cubicBezTo>
                    <a:pt x="67509" y="2025"/>
                    <a:pt x="67390" y="2096"/>
                    <a:pt x="67378" y="2096"/>
                  </a:cubicBezTo>
                  <a:cubicBezTo>
                    <a:pt x="67330" y="2085"/>
                    <a:pt x="67271" y="2001"/>
                    <a:pt x="67235" y="2001"/>
                  </a:cubicBezTo>
                  <a:cubicBezTo>
                    <a:pt x="67187" y="2013"/>
                    <a:pt x="67128" y="2085"/>
                    <a:pt x="67080" y="2085"/>
                  </a:cubicBezTo>
                  <a:cubicBezTo>
                    <a:pt x="67044" y="2085"/>
                    <a:pt x="66985" y="1989"/>
                    <a:pt x="66937" y="2001"/>
                  </a:cubicBezTo>
                  <a:cubicBezTo>
                    <a:pt x="66913" y="2001"/>
                    <a:pt x="66818" y="2085"/>
                    <a:pt x="66794" y="2073"/>
                  </a:cubicBezTo>
                  <a:cubicBezTo>
                    <a:pt x="66771" y="2073"/>
                    <a:pt x="66651" y="2001"/>
                    <a:pt x="66651" y="1989"/>
                  </a:cubicBezTo>
                  <a:cubicBezTo>
                    <a:pt x="66651" y="1965"/>
                    <a:pt x="66806" y="1930"/>
                    <a:pt x="66806" y="1918"/>
                  </a:cubicBezTo>
                  <a:cubicBezTo>
                    <a:pt x="66806" y="1906"/>
                    <a:pt x="66675" y="1835"/>
                    <a:pt x="66663" y="1835"/>
                  </a:cubicBezTo>
                  <a:cubicBezTo>
                    <a:pt x="66651" y="1835"/>
                    <a:pt x="66509" y="1906"/>
                    <a:pt x="66509" y="1906"/>
                  </a:cubicBezTo>
                  <a:cubicBezTo>
                    <a:pt x="66509" y="1906"/>
                    <a:pt x="66544" y="1930"/>
                    <a:pt x="66580" y="1954"/>
                  </a:cubicBezTo>
                  <a:cubicBezTo>
                    <a:pt x="66616" y="1965"/>
                    <a:pt x="66651" y="1989"/>
                    <a:pt x="66651" y="1989"/>
                  </a:cubicBezTo>
                  <a:cubicBezTo>
                    <a:pt x="66604" y="2001"/>
                    <a:pt x="66544" y="2073"/>
                    <a:pt x="66497" y="2073"/>
                  </a:cubicBezTo>
                  <a:cubicBezTo>
                    <a:pt x="66449" y="2061"/>
                    <a:pt x="66413" y="1989"/>
                    <a:pt x="66354" y="1977"/>
                  </a:cubicBezTo>
                  <a:cubicBezTo>
                    <a:pt x="66306" y="1977"/>
                    <a:pt x="66259" y="2061"/>
                    <a:pt x="66211" y="2061"/>
                  </a:cubicBezTo>
                  <a:cubicBezTo>
                    <a:pt x="66163" y="2061"/>
                    <a:pt x="66116" y="1977"/>
                    <a:pt x="66068" y="1977"/>
                  </a:cubicBezTo>
                  <a:cubicBezTo>
                    <a:pt x="66020" y="1977"/>
                    <a:pt x="65961" y="2049"/>
                    <a:pt x="65913" y="2049"/>
                  </a:cubicBezTo>
                  <a:cubicBezTo>
                    <a:pt x="65878" y="2049"/>
                    <a:pt x="65806" y="1965"/>
                    <a:pt x="65770" y="1965"/>
                  </a:cubicBezTo>
                  <a:cubicBezTo>
                    <a:pt x="65723" y="1977"/>
                    <a:pt x="65663" y="2025"/>
                    <a:pt x="65628" y="2049"/>
                  </a:cubicBezTo>
                  <a:cubicBezTo>
                    <a:pt x="65604" y="2061"/>
                    <a:pt x="65497" y="2120"/>
                    <a:pt x="65473" y="2120"/>
                  </a:cubicBezTo>
                  <a:cubicBezTo>
                    <a:pt x="65425" y="2120"/>
                    <a:pt x="65377" y="2037"/>
                    <a:pt x="65330" y="2037"/>
                  </a:cubicBezTo>
                  <a:cubicBezTo>
                    <a:pt x="65294" y="2037"/>
                    <a:pt x="65199" y="2120"/>
                    <a:pt x="65175" y="2120"/>
                  </a:cubicBezTo>
                  <a:cubicBezTo>
                    <a:pt x="65127" y="2108"/>
                    <a:pt x="65068" y="2049"/>
                    <a:pt x="65044" y="2025"/>
                  </a:cubicBezTo>
                  <a:cubicBezTo>
                    <a:pt x="65020" y="2025"/>
                    <a:pt x="64925" y="1942"/>
                    <a:pt x="64901" y="1942"/>
                  </a:cubicBezTo>
                  <a:cubicBezTo>
                    <a:pt x="64866" y="1942"/>
                    <a:pt x="64770" y="2013"/>
                    <a:pt x="64746" y="2025"/>
                  </a:cubicBezTo>
                  <a:cubicBezTo>
                    <a:pt x="64723" y="2037"/>
                    <a:pt x="64627" y="2096"/>
                    <a:pt x="64592" y="2096"/>
                  </a:cubicBezTo>
                  <a:cubicBezTo>
                    <a:pt x="64544" y="2096"/>
                    <a:pt x="64496" y="2013"/>
                    <a:pt x="64461" y="2013"/>
                  </a:cubicBezTo>
                  <a:cubicBezTo>
                    <a:pt x="64413" y="2013"/>
                    <a:pt x="64342" y="2096"/>
                    <a:pt x="64306" y="2096"/>
                  </a:cubicBezTo>
                  <a:cubicBezTo>
                    <a:pt x="64246" y="2085"/>
                    <a:pt x="64211" y="2013"/>
                    <a:pt x="64163" y="2001"/>
                  </a:cubicBezTo>
                  <a:cubicBezTo>
                    <a:pt x="64115" y="2001"/>
                    <a:pt x="64056" y="2085"/>
                    <a:pt x="64008" y="2085"/>
                  </a:cubicBezTo>
                  <a:cubicBezTo>
                    <a:pt x="63961" y="2085"/>
                    <a:pt x="63925" y="2001"/>
                    <a:pt x="63865" y="2001"/>
                  </a:cubicBezTo>
                  <a:cubicBezTo>
                    <a:pt x="63818" y="2001"/>
                    <a:pt x="63770" y="2073"/>
                    <a:pt x="63723" y="2073"/>
                  </a:cubicBezTo>
                  <a:cubicBezTo>
                    <a:pt x="63675" y="2073"/>
                    <a:pt x="63627" y="1989"/>
                    <a:pt x="63580" y="1989"/>
                  </a:cubicBezTo>
                  <a:cubicBezTo>
                    <a:pt x="63532" y="1989"/>
                    <a:pt x="63472" y="2073"/>
                    <a:pt x="63425" y="2073"/>
                  </a:cubicBezTo>
                  <a:cubicBezTo>
                    <a:pt x="63377" y="2073"/>
                    <a:pt x="63342" y="1989"/>
                    <a:pt x="63282" y="1989"/>
                  </a:cubicBezTo>
                  <a:cubicBezTo>
                    <a:pt x="63234" y="1977"/>
                    <a:pt x="63187" y="2061"/>
                    <a:pt x="63139" y="2061"/>
                  </a:cubicBezTo>
                  <a:cubicBezTo>
                    <a:pt x="63091" y="2061"/>
                    <a:pt x="63032" y="1977"/>
                    <a:pt x="62996" y="1977"/>
                  </a:cubicBezTo>
                  <a:cubicBezTo>
                    <a:pt x="62937" y="1977"/>
                    <a:pt x="62901" y="2049"/>
                    <a:pt x="62841" y="2049"/>
                  </a:cubicBezTo>
                  <a:cubicBezTo>
                    <a:pt x="62794" y="2049"/>
                    <a:pt x="62746" y="1965"/>
                    <a:pt x="62699" y="1965"/>
                  </a:cubicBezTo>
                  <a:cubicBezTo>
                    <a:pt x="62651" y="1965"/>
                    <a:pt x="62603" y="2049"/>
                    <a:pt x="62556" y="2049"/>
                  </a:cubicBezTo>
                  <a:cubicBezTo>
                    <a:pt x="62508" y="2049"/>
                    <a:pt x="62460" y="1965"/>
                    <a:pt x="62413" y="1965"/>
                  </a:cubicBezTo>
                  <a:cubicBezTo>
                    <a:pt x="62365" y="1965"/>
                    <a:pt x="62306" y="2037"/>
                    <a:pt x="62258" y="2037"/>
                  </a:cubicBezTo>
                  <a:cubicBezTo>
                    <a:pt x="62210" y="2037"/>
                    <a:pt x="62175" y="1954"/>
                    <a:pt x="62115" y="1954"/>
                  </a:cubicBezTo>
                  <a:cubicBezTo>
                    <a:pt x="62079" y="1954"/>
                    <a:pt x="62008" y="2037"/>
                    <a:pt x="61972" y="2025"/>
                  </a:cubicBezTo>
                  <a:cubicBezTo>
                    <a:pt x="61948" y="2025"/>
                    <a:pt x="61829" y="1954"/>
                    <a:pt x="61829" y="1942"/>
                  </a:cubicBezTo>
                  <a:cubicBezTo>
                    <a:pt x="61829" y="1918"/>
                    <a:pt x="61984" y="1894"/>
                    <a:pt x="61984" y="1870"/>
                  </a:cubicBezTo>
                  <a:cubicBezTo>
                    <a:pt x="61984" y="1858"/>
                    <a:pt x="61853" y="1787"/>
                    <a:pt x="61841" y="1787"/>
                  </a:cubicBezTo>
                  <a:cubicBezTo>
                    <a:pt x="61829" y="1787"/>
                    <a:pt x="61687" y="1858"/>
                    <a:pt x="61687" y="1858"/>
                  </a:cubicBezTo>
                  <a:cubicBezTo>
                    <a:pt x="61687" y="1870"/>
                    <a:pt x="61841" y="1942"/>
                    <a:pt x="61829" y="1942"/>
                  </a:cubicBezTo>
                  <a:cubicBezTo>
                    <a:pt x="61818" y="1954"/>
                    <a:pt x="61698" y="2025"/>
                    <a:pt x="61675" y="2025"/>
                  </a:cubicBezTo>
                  <a:cubicBezTo>
                    <a:pt x="61639" y="2025"/>
                    <a:pt x="61567" y="1930"/>
                    <a:pt x="61532" y="1942"/>
                  </a:cubicBezTo>
                  <a:cubicBezTo>
                    <a:pt x="61484" y="1942"/>
                    <a:pt x="61425" y="2001"/>
                    <a:pt x="61389" y="2013"/>
                  </a:cubicBezTo>
                  <a:cubicBezTo>
                    <a:pt x="61353" y="2037"/>
                    <a:pt x="61270" y="2085"/>
                    <a:pt x="61234" y="2096"/>
                  </a:cubicBezTo>
                  <a:cubicBezTo>
                    <a:pt x="61210" y="2096"/>
                    <a:pt x="61103" y="2013"/>
                    <a:pt x="61091" y="2013"/>
                  </a:cubicBezTo>
                  <a:cubicBezTo>
                    <a:pt x="61079" y="2001"/>
                    <a:pt x="60972" y="1918"/>
                    <a:pt x="60948" y="1918"/>
                  </a:cubicBezTo>
                  <a:cubicBezTo>
                    <a:pt x="60925" y="1918"/>
                    <a:pt x="60817" y="1989"/>
                    <a:pt x="60805" y="2001"/>
                  </a:cubicBezTo>
                  <a:cubicBezTo>
                    <a:pt x="60770" y="2013"/>
                    <a:pt x="60686" y="2073"/>
                    <a:pt x="60651" y="2073"/>
                  </a:cubicBezTo>
                  <a:cubicBezTo>
                    <a:pt x="60603" y="2085"/>
                    <a:pt x="60544" y="1989"/>
                    <a:pt x="60508" y="1989"/>
                  </a:cubicBezTo>
                  <a:cubicBezTo>
                    <a:pt x="60472" y="1989"/>
                    <a:pt x="60389" y="2073"/>
                    <a:pt x="60353" y="2073"/>
                  </a:cubicBezTo>
                  <a:cubicBezTo>
                    <a:pt x="60305" y="2061"/>
                    <a:pt x="60270" y="1989"/>
                    <a:pt x="60210" y="1989"/>
                  </a:cubicBezTo>
                  <a:cubicBezTo>
                    <a:pt x="60174" y="1977"/>
                    <a:pt x="60115" y="2061"/>
                    <a:pt x="60067" y="2061"/>
                  </a:cubicBezTo>
                  <a:cubicBezTo>
                    <a:pt x="60020" y="2061"/>
                    <a:pt x="59972" y="1977"/>
                    <a:pt x="59924" y="1977"/>
                  </a:cubicBezTo>
                  <a:cubicBezTo>
                    <a:pt x="59877" y="1977"/>
                    <a:pt x="59817" y="2061"/>
                    <a:pt x="59770" y="2049"/>
                  </a:cubicBezTo>
                  <a:cubicBezTo>
                    <a:pt x="59734" y="2049"/>
                    <a:pt x="59674" y="1965"/>
                    <a:pt x="59627" y="1965"/>
                  </a:cubicBezTo>
                  <a:cubicBezTo>
                    <a:pt x="59579" y="1977"/>
                    <a:pt x="59532" y="2049"/>
                    <a:pt x="59484" y="2049"/>
                  </a:cubicBezTo>
                  <a:cubicBezTo>
                    <a:pt x="59436" y="2049"/>
                    <a:pt x="59389" y="1965"/>
                    <a:pt x="59341" y="1965"/>
                  </a:cubicBezTo>
                  <a:cubicBezTo>
                    <a:pt x="59293" y="1965"/>
                    <a:pt x="59234" y="2037"/>
                    <a:pt x="59186" y="2037"/>
                  </a:cubicBezTo>
                  <a:cubicBezTo>
                    <a:pt x="59151" y="2037"/>
                    <a:pt x="59079" y="1965"/>
                    <a:pt x="59043" y="1954"/>
                  </a:cubicBezTo>
                  <a:cubicBezTo>
                    <a:pt x="59031" y="1942"/>
                    <a:pt x="58936" y="1870"/>
                    <a:pt x="58912" y="1870"/>
                  </a:cubicBezTo>
                  <a:cubicBezTo>
                    <a:pt x="58877" y="1870"/>
                    <a:pt x="58781" y="1942"/>
                    <a:pt x="58758" y="1942"/>
                  </a:cubicBezTo>
                  <a:cubicBezTo>
                    <a:pt x="58746" y="1954"/>
                    <a:pt x="58627" y="2025"/>
                    <a:pt x="58603" y="2025"/>
                  </a:cubicBezTo>
                  <a:cubicBezTo>
                    <a:pt x="58591" y="2025"/>
                    <a:pt x="58460" y="1942"/>
                    <a:pt x="58460" y="1942"/>
                  </a:cubicBezTo>
                  <a:cubicBezTo>
                    <a:pt x="58460" y="1930"/>
                    <a:pt x="58603" y="1858"/>
                    <a:pt x="58615" y="1858"/>
                  </a:cubicBezTo>
                  <a:cubicBezTo>
                    <a:pt x="58567" y="1858"/>
                    <a:pt x="58531" y="1775"/>
                    <a:pt x="58484" y="1775"/>
                  </a:cubicBezTo>
                  <a:cubicBezTo>
                    <a:pt x="58472" y="1775"/>
                    <a:pt x="58329" y="1846"/>
                    <a:pt x="58329" y="1858"/>
                  </a:cubicBezTo>
                  <a:cubicBezTo>
                    <a:pt x="58329" y="1858"/>
                    <a:pt x="58460" y="1942"/>
                    <a:pt x="58460" y="1942"/>
                  </a:cubicBezTo>
                  <a:cubicBezTo>
                    <a:pt x="58436" y="1954"/>
                    <a:pt x="58341" y="2013"/>
                    <a:pt x="58317" y="2013"/>
                  </a:cubicBezTo>
                  <a:cubicBezTo>
                    <a:pt x="58269" y="2013"/>
                    <a:pt x="58210" y="1930"/>
                    <a:pt x="58174" y="1930"/>
                  </a:cubicBezTo>
                  <a:cubicBezTo>
                    <a:pt x="58127" y="1942"/>
                    <a:pt x="58067" y="2013"/>
                    <a:pt x="58019" y="2013"/>
                  </a:cubicBezTo>
                  <a:cubicBezTo>
                    <a:pt x="57972" y="2013"/>
                    <a:pt x="57936" y="1930"/>
                    <a:pt x="57877" y="1930"/>
                  </a:cubicBezTo>
                  <a:cubicBezTo>
                    <a:pt x="57841" y="1918"/>
                    <a:pt x="57769" y="2001"/>
                    <a:pt x="57734" y="2001"/>
                  </a:cubicBezTo>
                  <a:cubicBezTo>
                    <a:pt x="57674" y="1989"/>
                    <a:pt x="57638" y="1930"/>
                    <a:pt x="57591" y="1918"/>
                  </a:cubicBezTo>
                  <a:cubicBezTo>
                    <a:pt x="57531" y="1930"/>
                    <a:pt x="57496" y="1989"/>
                    <a:pt x="57436" y="1989"/>
                  </a:cubicBezTo>
                  <a:cubicBezTo>
                    <a:pt x="57436" y="1989"/>
                    <a:pt x="57293" y="1918"/>
                    <a:pt x="57293" y="1906"/>
                  </a:cubicBezTo>
                  <a:cubicBezTo>
                    <a:pt x="57293" y="1894"/>
                    <a:pt x="57436" y="1835"/>
                    <a:pt x="57448" y="1835"/>
                  </a:cubicBezTo>
                  <a:cubicBezTo>
                    <a:pt x="57460" y="1823"/>
                    <a:pt x="57567" y="1918"/>
                    <a:pt x="57591" y="1918"/>
                  </a:cubicBezTo>
                  <a:cubicBezTo>
                    <a:pt x="57615" y="1918"/>
                    <a:pt x="57722" y="1846"/>
                    <a:pt x="57746" y="1835"/>
                  </a:cubicBezTo>
                  <a:cubicBezTo>
                    <a:pt x="57769" y="1823"/>
                    <a:pt x="57888" y="1775"/>
                    <a:pt x="57900" y="1763"/>
                  </a:cubicBezTo>
                  <a:cubicBezTo>
                    <a:pt x="57900" y="1739"/>
                    <a:pt x="57746" y="1704"/>
                    <a:pt x="57757" y="1680"/>
                  </a:cubicBezTo>
                  <a:cubicBezTo>
                    <a:pt x="57769" y="1644"/>
                    <a:pt x="57900" y="1632"/>
                    <a:pt x="57912" y="1596"/>
                  </a:cubicBezTo>
                  <a:cubicBezTo>
                    <a:pt x="57912" y="1573"/>
                    <a:pt x="57769" y="1537"/>
                    <a:pt x="57769" y="1513"/>
                  </a:cubicBezTo>
                  <a:cubicBezTo>
                    <a:pt x="57722" y="1537"/>
                    <a:pt x="57674" y="1573"/>
                    <a:pt x="57615" y="1596"/>
                  </a:cubicBezTo>
                  <a:cubicBezTo>
                    <a:pt x="57591" y="1608"/>
                    <a:pt x="57496" y="1668"/>
                    <a:pt x="57460" y="1668"/>
                  </a:cubicBezTo>
                  <a:cubicBezTo>
                    <a:pt x="57448" y="1668"/>
                    <a:pt x="57341" y="1584"/>
                    <a:pt x="57329" y="1584"/>
                  </a:cubicBezTo>
                  <a:cubicBezTo>
                    <a:pt x="57269" y="1608"/>
                    <a:pt x="57222" y="1644"/>
                    <a:pt x="57174" y="1668"/>
                  </a:cubicBezTo>
                  <a:cubicBezTo>
                    <a:pt x="57126" y="1680"/>
                    <a:pt x="57055" y="1715"/>
                    <a:pt x="57019" y="1739"/>
                  </a:cubicBezTo>
                  <a:cubicBezTo>
                    <a:pt x="56995" y="1751"/>
                    <a:pt x="56865" y="1799"/>
                    <a:pt x="56865" y="1811"/>
                  </a:cubicBezTo>
                  <a:cubicBezTo>
                    <a:pt x="56865" y="1823"/>
                    <a:pt x="57007" y="1906"/>
                    <a:pt x="57007" y="1906"/>
                  </a:cubicBezTo>
                  <a:cubicBezTo>
                    <a:pt x="56972" y="1906"/>
                    <a:pt x="56888" y="1977"/>
                    <a:pt x="56853" y="1977"/>
                  </a:cubicBezTo>
                  <a:cubicBezTo>
                    <a:pt x="56805" y="1977"/>
                    <a:pt x="56757" y="1894"/>
                    <a:pt x="56710" y="1894"/>
                  </a:cubicBezTo>
                  <a:cubicBezTo>
                    <a:pt x="56662" y="1894"/>
                    <a:pt x="56614" y="1977"/>
                    <a:pt x="56567" y="1965"/>
                  </a:cubicBezTo>
                  <a:cubicBezTo>
                    <a:pt x="56519" y="1965"/>
                    <a:pt x="56460" y="1882"/>
                    <a:pt x="56424" y="1882"/>
                  </a:cubicBezTo>
                  <a:cubicBezTo>
                    <a:pt x="56376" y="1894"/>
                    <a:pt x="56317" y="1965"/>
                    <a:pt x="56269" y="1965"/>
                  </a:cubicBezTo>
                  <a:cubicBezTo>
                    <a:pt x="56233" y="1965"/>
                    <a:pt x="56162" y="1870"/>
                    <a:pt x="56126" y="1882"/>
                  </a:cubicBezTo>
                  <a:cubicBezTo>
                    <a:pt x="56079" y="1882"/>
                    <a:pt x="56019" y="1942"/>
                    <a:pt x="55972" y="1954"/>
                  </a:cubicBezTo>
                  <a:cubicBezTo>
                    <a:pt x="55960" y="1965"/>
                    <a:pt x="55852" y="2037"/>
                    <a:pt x="55829" y="2037"/>
                  </a:cubicBezTo>
                  <a:cubicBezTo>
                    <a:pt x="55793" y="2037"/>
                    <a:pt x="55710" y="1965"/>
                    <a:pt x="55686" y="1942"/>
                  </a:cubicBezTo>
                  <a:cubicBezTo>
                    <a:pt x="55674" y="1942"/>
                    <a:pt x="55567" y="1858"/>
                    <a:pt x="55543" y="1858"/>
                  </a:cubicBezTo>
                  <a:cubicBezTo>
                    <a:pt x="55495" y="1858"/>
                    <a:pt x="55448" y="1942"/>
                    <a:pt x="55388" y="1942"/>
                  </a:cubicBezTo>
                  <a:cubicBezTo>
                    <a:pt x="55352" y="1942"/>
                    <a:pt x="55293" y="1846"/>
                    <a:pt x="55257" y="1858"/>
                  </a:cubicBezTo>
                  <a:cubicBezTo>
                    <a:pt x="55198" y="1858"/>
                    <a:pt x="55162" y="1930"/>
                    <a:pt x="55102" y="1930"/>
                  </a:cubicBezTo>
                  <a:cubicBezTo>
                    <a:pt x="55055" y="1942"/>
                    <a:pt x="54995" y="2013"/>
                    <a:pt x="54948" y="2013"/>
                  </a:cubicBezTo>
                  <a:cubicBezTo>
                    <a:pt x="54912" y="2013"/>
                    <a:pt x="54852" y="1918"/>
                    <a:pt x="54805" y="1930"/>
                  </a:cubicBezTo>
                  <a:cubicBezTo>
                    <a:pt x="54757" y="1930"/>
                    <a:pt x="54709" y="2001"/>
                    <a:pt x="54662" y="2001"/>
                  </a:cubicBezTo>
                  <a:cubicBezTo>
                    <a:pt x="54614" y="2001"/>
                    <a:pt x="54567" y="1918"/>
                    <a:pt x="54519" y="1918"/>
                  </a:cubicBezTo>
                  <a:cubicBezTo>
                    <a:pt x="54483" y="1918"/>
                    <a:pt x="54400" y="2001"/>
                    <a:pt x="54364" y="1989"/>
                  </a:cubicBezTo>
                  <a:cubicBezTo>
                    <a:pt x="54317" y="1989"/>
                    <a:pt x="54281" y="1918"/>
                    <a:pt x="54221" y="1906"/>
                  </a:cubicBezTo>
                  <a:cubicBezTo>
                    <a:pt x="54174" y="1906"/>
                    <a:pt x="54138" y="1823"/>
                    <a:pt x="54090" y="1823"/>
                  </a:cubicBezTo>
                  <a:cubicBezTo>
                    <a:pt x="54043" y="1823"/>
                    <a:pt x="53983" y="1894"/>
                    <a:pt x="53936" y="1906"/>
                  </a:cubicBezTo>
                  <a:cubicBezTo>
                    <a:pt x="53888" y="1906"/>
                    <a:pt x="53828" y="1977"/>
                    <a:pt x="53781" y="1977"/>
                  </a:cubicBezTo>
                  <a:cubicBezTo>
                    <a:pt x="53733" y="1977"/>
                    <a:pt x="53686" y="1894"/>
                    <a:pt x="53638" y="1894"/>
                  </a:cubicBezTo>
                  <a:cubicBezTo>
                    <a:pt x="53590" y="1894"/>
                    <a:pt x="53543" y="1977"/>
                    <a:pt x="53495" y="1965"/>
                  </a:cubicBezTo>
                  <a:cubicBezTo>
                    <a:pt x="53447" y="1965"/>
                    <a:pt x="53388" y="1882"/>
                    <a:pt x="53352" y="1882"/>
                  </a:cubicBezTo>
                  <a:cubicBezTo>
                    <a:pt x="53316" y="1894"/>
                    <a:pt x="53233" y="1965"/>
                    <a:pt x="53197" y="1965"/>
                  </a:cubicBezTo>
                  <a:cubicBezTo>
                    <a:pt x="53185" y="1965"/>
                    <a:pt x="53055" y="1882"/>
                    <a:pt x="53055" y="1882"/>
                  </a:cubicBezTo>
                  <a:cubicBezTo>
                    <a:pt x="53055" y="1870"/>
                    <a:pt x="53197" y="1799"/>
                    <a:pt x="53209" y="1799"/>
                  </a:cubicBezTo>
                  <a:cubicBezTo>
                    <a:pt x="53162" y="1799"/>
                    <a:pt x="53126" y="1715"/>
                    <a:pt x="53078" y="1715"/>
                  </a:cubicBezTo>
                  <a:cubicBezTo>
                    <a:pt x="53066" y="1715"/>
                    <a:pt x="52924" y="1787"/>
                    <a:pt x="52924" y="1799"/>
                  </a:cubicBezTo>
                  <a:cubicBezTo>
                    <a:pt x="52924" y="1799"/>
                    <a:pt x="53055" y="1882"/>
                    <a:pt x="53055" y="1882"/>
                  </a:cubicBezTo>
                  <a:cubicBezTo>
                    <a:pt x="53031" y="1894"/>
                    <a:pt x="52935" y="1954"/>
                    <a:pt x="52912" y="1954"/>
                  </a:cubicBezTo>
                  <a:cubicBezTo>
                    <a:pt x="52864" y="1954"/>
                    <a:pt x="52804" y="1870"/>
                    <a:pt x="52769" y="1870"/>
                  </a:cubicBezTo>
                  <a:cubicBezTo>
                    <a:pt x="52709" y="1870"/>
                    <a:pt x="52662" y="1942"/>
                    <a:pt x="52614" y="1954"/>
                  </a:cubicBezTo>
                  <a:cubicBezTo>
                    <a:pt x="52566" y="1954"/>
                    <a:pt x="52519" y="1870"/>
                    <a:pt x="52471" y="1858"/>
                  </a:cubicBezTo>
                  <a:cubicBezTo>
                    <a:pt x="52459" y="1858"/>
                    <a:pt x="52340" y="1942"/>
                    <a:pt x="52328" y="1942"/>
                  </a:cubicBezTo>
                  <a:cubicBezTo>
                    <a:pt x="52304" y="1930"/>
                    <a:pt x="52185" y="1870"/>
                    <a:pt x="52185" y="1858"/>
                  </a:cubicBezTo>
                  <a:cubicBezTo>
                    <a:pt x="52185" y="1835"/>
                    <a:pt x="52340" y="1799"/>
                    <a:pt x="52340" y="1775"/>
                  </a:cubicBezTo>
                  <a:cubicBezTo>
                    <a:pt x="52340" y="1775"/>
                    <a:pt x="52209" y="1692"/>
                    <a:pt x="52197" y="1692"/>
                  </a:cubicBezTo>
                  <a:cubicBezTo>
                    <a:pt x="52185" y="1692"/>
                    <a:pt x="52042" y="1763"/>
                    <a:pt x="52042" y="1775"/>
                  </a:cubicBezTo>
                  <a:cubicBezTo>
                    <a:pt x="52042" y="1787"/>
                    <a:pt x="52197" y="1846"/>
                    <a:pt x="52185" y="1858"/>
                  </a:cubicBezTo>
                  <a:cubicBezTo>
                    <a:pt x="52162" y="1882"/>
                    <a:pt x="52066" y="1918"/>
                    <a:pt x="52031" y="1930"/>
                  </a:cubicBezTo>
                  <a:cubicBezTo>
                    <a:pt x="51995" y="1954"/>
                    <a:pt x="51912" y="2001"/>
                    <a:pt x="51876" y="2013"/>
                  </a:cubicBezTo>
                  <a:cubicBezTo>
                    <a:pt x="51864" y="2013"/>
                    <a:pt x="51757" y="1930"/>
                    <a:pt x="51745" y="1930"/>
                  </a:cubicBezTo>
                  <a:cubicBezTo>
                    <a:pt x="51721" y="1918"/>
                    <a:pt x="51626" y="1835"/>
                    <a:pt x="51602" y="1846"/>
                  </a:cubicBezTo>
                  <a:cubicBezTo>
                    <a:pt x="51578" y="1846"/>
                    <a:pt x="51471" y="1930"/>
                    <a:pt x="51447" y="1918"/>
                  </a:cubicBezTo>
                  <a:cubicBezTo>
                    <a:pt x="51400" y="1906"/>
                    <a:pt x="51340" y="1858"/>
                    <a:pt x="51304" y="1835"/>
                  </a:cubicBezTo>
                  <a:cubicBezTo>
                    <a:pt x="51292" y="1823"/>
                    <a:pt x="51197" y="1751"/>
                    <a:pt x="51173" y="1751"/>
                  </a:cubicBezTo>
                  <a:cubicBezTo>
                    <a:pt x="51161" y="1751"/>
                    <a:pt x="51019" y="1823"/>
                    <a:pt x="51019" y="1823"/>
                  </a:cubicBezTo>
                  <a:cubicBezTo>
                    <a:pt x="51019" y="1835"/>
                    <a:pt x="51150" y="1906"/>
                    <a:pt x="51150" y="1906"/>
                  </a:cubicBezTo>
                  <a:cubicBezTo>
                    <a:pt x="51114" y="1918"/>
                    <a:pt x="51054" y="1989"/>
                    <a:pt x="51007" y="1989"/>
                  </a:cubicBezTo>
                  <a:cubicBezTo>
                    <a:pt x="50959" y="1989"/>
                    <a:pt x="50911" y="1906"/>
                    <a:pt x="50864" y="1906"/>
                  </a:cubicBezTo>
                  <a:cubicBezTo>
                    <a:pt x="50816" y="1906"/>
                    <a:pt x="50757" y="1977"/>
                    <a:pt x="50709" y="1977"/>
                  </a:cubicBezTo>
                  <a:cubicBezTo>
                    <a:pt x="50661" y="1977"/>
                    <a:pt x="50626" y="1906"/>
                    <a:pt x="50566" y="1894"/>
                  </a:cubicBezTo>
                  <a:cubicBezTo>
                    <a:pt x="50530" y="1894"/>
                    <a:pt x="50459" y="1977"/>
                    <a:pt x="50423" y="1977"/>
                  </a:cubicBezTo>
                  <a:cubicBezTo>
                    <a:pt x="50388" y="1977"/>
                    <a:pt x="50304" y="1894"/>
                    <a:pt x="50280" y="1882"/>
                  </a:cubicBezTo>
                  <a:cubicBezTo>
                    <a:pt x="50257" y="1870"/>
                    <a:pt x="50173" y="1799"/>
                    <a:pt x="50137" y="1799"/>
                  </a:cubicBezTo>
                  <a:cubicBezTo>
                    <a:pt x="50114" y="1799"/>
                    <a:pt x="50007" y="1870"/>
                    <a:pt x="49983" y="1882"/>
                  </a:cubicBezTo>
                  <a:cubicBezTo>
                    <a:pt x="49959" y="1894"/>
                    <a:pt x="49876" y="1954"/>
                    <a:pt x="49840" y="1954"/>
                  </a:cubicBezTo>
                  <a:cubicBezTo>
                    <a:pt x="49792" y="1965"/>
                    <a:pt x="49733" y="1870"/>
                    <a:pt x="49697" y="1870"/>
                  </a:cubicBezTo>
                  <a:cubicBezTo>
                    <a:pt x="49649" y="1870"/>
                    <a:pt x="49578" y="1954"/>
                    <a:pt x="49542" y="1954"/>
                  </a:cubicBezTo>
                  <a:cubicBezTo>
                    <a:pt x="49495" y="1942"/>
                    <a:pt x="49459" y="1870"/>
                    <a:pt x="49399" y="1870"/>
                  </a:cubicBezTo>
                  <a:cubicBezTo>
                    <a:pt x="49364" y="1858"/>
                    <a:pt x="49292" y="1942"/>
                    <a:pt x="49256" y="1942"/>
                  </a:cubicBezTo>
                  <a:cubicBezTo>
                    <a:pt x="49197" y="1942"/>
                    <a:pt x="49161" y="1858"/>
                    <a:pt x="49114" y="1858"/>
                  </a:cubicBezTo>
                  <a:cubicBezTo>
                    <a:pt x="49066" y="1858"/>
                    <a:pt x="49006" y="1930"/>
                    <a:pt x="48959" y="1930"/>
                  </a:cubicBezTo>
                  <a:cubicBezTo>
                    <a:pt x="48923" y="1930"/>
                    <a:pt x="48864" y="1846"/>
                    <a:pt x="48816" y="1846"/>
                  </a:cubicBezTo>
                  <a:cubicBezTo>
                    <a:pt x="48768" y="1858"/>
                    <a:pt x="48721" y="1930"/>
                    <a:pt x="48673" y="1930"/>
                  </a:cubicBezTo>
                  <a:cubicBezTo>
                    <a:pt x="48625" y="1930"/>
                    <a:pt x="48578" y="1846"/>
                    <a:pt x="48530" y="1846"/>
                  </a:cubicBezTo>
                  <a:cubicBezTo>
                    <a:pt x="48494" y="1846"/>
                    <a:pt x="48411" y="1930"/>
                    <a:pt x="48375" y="1918"/>
                  </a:cubicBezTo>
                  <a:cubicBezTo>
                    <a:pt x="48363" y="1918"/>
                    <a:pt x="48232" y="1846"/>
                    <a:pt x="48232" y="1835"/>
                  </a:cubicBezTo>
                  <a:cubicBezTo>
                    <a:pt x="48244" y="1811"/>
                    <a:pt x="48399" y="1775"/>
                    <a:pt x="48387" y="1763"/>
                  </a:cubicBezTo>
                  <a:cubicBezTo>
                    <a:pt x="48387" y="1751"/>
                    <a:pt x="48256" y="1668"/>
                    <a:pt x="48256" y="1668"/>
                  </a:cubicBezTo>
                  <a:cubicBezTo>
                    <a:pt x="48244" y="1668"/>
                    <a:pt x="48102" y="1739"/>
                    <a:pt x="48102" y="1751"/>
                  </a:cubicBezTo>
                  <a:cubicBezTo>
                    <a:pt x="48102" y="1763"/>
                    <a:pt x="48244" y="1823"/>
                    <a:pt x="48232" y="1835"/>
                  </a:cubicBezTo>
                  <a:cubicBezTo>
                    <a:pt x="48221" y="1846"/>
                    <a:pt x="48102" y="1918"/>
                    <a:pt x="48090" y="1906"/>
                  </a:cubicBezTo>
                  <a:cubicBezTo>
                    <a:pt x="48054" y="1906"/>
                    <a:pt x="47971" y="1823"/>
                    <a:pt x="47947" y="1823"/>
                  </a:cubicBezTo>
                  <a:cubicBezTo>
                    <a:pt x="47899" y="1835"/>
                    <a:pt x="47828" y="1882"/>
                    <a:pt x="47792" y="1906"/>
                  </a:cubicBezTo>
                  <a:cubicBezTo>
                    <a:pt x="47768" y="1918"/>
                    <a:pt x="47673" y="1977"/>
                    <a:pt x="47637" y="1977"/>
                  </a:cubicBezTo>
                  <a:cubicBezTo>
                    <a:pt x="47625" y="1977"/>
                    <a:pt x="47518" y="1906"/>
                    <a:pt x="47494" y="1894"/>
                  </a:cubicBezTo>
                  <a:cubicBezTo>
                    <a:pt x="47470" y="1882"/>
                    <a:pt x="47399" y="1811"/>
                    <a:pt x="47363" y="1811"/>
                  </a:cubicBezTo>
                  <a:cubicBezTo>
                    <a:pt x="47340" y="1811"/>
                    <a:pt x="47220" y="1882"/>
                    <a:pt x="47209" y="1894"/>
                  </a:cubicBezTo>
                  <a:cubicBezTo>
                    <a:pt x="47173" y="1906"/>
                    <a:pt x="47101" y="1954"/>
                    <a:pt x="47054" y="1965"/>
                  </a:cubicBezTo>
                  <a:cubicBezTo>
                    <a:pt x="47030" y="1965"/>
                    <a:pt x="46947" y="1882"/>
                    <a:pt x="46911" y="1882"/>
                  </a:cubicBezTo>
                  <a:cubicBezTo>
                    <a:pt x="46875" y="1882"/>
                    <a:pt x="46804" y="1965"/>
                    <a:pt x="46768" y="1954"/>
                  </a:cubicBezTo>
                  <a:cubicBezTo>
                    <a:pt x="46708" y="1954"/>
                    <a:pt x="46673" y="1870"/>
                    <a:pt x="46625" y="1870"/>
                  </a:cubicBezTo>
                  <a:cubicBezTo>
                    <a:pt x="46589" y="1870"/>
                    <a:pt x="46494" y="1954"/>
                    <a:pt x="46470" y="1954"/>
                  </a:cubicBezTo>
                  <a:cubicBezTo>
                    <a:pt x="46423" y="1942"/>
                    <a:pt x="46363" y="1882"/>
                    <a:pt x="46327" y="1870"/>
                  </a:cubicBezTo>
                  <a:cubicBezTo>
                    <a:pt x="46316" y="1858"/>
                    <a:pt x="46220" y="1787"/>
                    <a:pt x="46197" y="1787"/>
                  </a:cubicBezTo>
                  <a:cubicBezTo>
                    <a:pt x="46173" y="1775"/>
                    <a:pt x="46066" y="1846"/>
                    <a:pt x="46042" y="1858"/>
                  </a:cubicBezTo>
                  <a:cubicBezTo>
                    <a:pt x="46018" y="1870"/>
                    <a:pt x="45923" y="1930"/>
                    <a:pt x="45887" y="1930"/>
                  </a:cubicBezTo>
                  <a:cubicBezTo>
                    <a:pt x="45839" y="1942"/>
                    <a:pt x="45792" y="1846"/>
                    <a:pt x="45744" y="1846"/>
                  </a:cubicBezTo>
                  <a:cubicBezTo>
                    <a:pt x="45696" y="1846"/>
                    <a:pt x="45649" y="1930"/>
                    <a:pt x="45601" y="1930"/>
                  </a:cubicBezTo>
                  <a:cubicBezTo>
                    <a:pt x="45554" y="1930"/>
                    <a:pt x="45506" y="1846"/>
                    <a:pt x="45458" y="1846"/>
                  </a:cubicBezTo>
                  <a:cubicBezTo>
                    <a:pt x="45411" y="1846"/>
                    <a:pt x="45351" y="1918"/>
                    <a:pt x="45304" y="1918"/>
                  </a:cubicBezTo>
                  <a:cubicBezTo>
                    <a:pt x="45256" y="1918"/>
                    <a:pt x="45208" y="1835"/>
                    <a:pt x="45161" y="1835"/>
                  </a:cubicBezTo>
                  <a:cubicBezTo>
                    <a:pt x="45113" y="1835"/>
                    <a:pt x="45065" y="1918"/>
                    <a:pt x="45018" y="1918"/>
                  </a:cubicBezTo>
                  <a:cubicBezTo>
                    <a:pt x="44958" y="1906"/>
                    <a:pt x="44923" y="1835"/>
                    <a:pt x="44875" y="1823"/>
                  </a:cubicBezTo>
                  <a:cubicBezTo>
                    <a:pt x="44827" y="1823"/>
                    <a:pt x="44768" y="1906"/>
                    <a:pt x="44720" y="1906"/>
                  </a:cubicBezTo>
                  <a:cubicBezTo>
                    <a:pt x="44673" y="1906"/>
                    <a:pt x="44625" y="1823"/>
                    <a:pt x="44577" y="1823"/>
                  </a:cubicBezTo>
                  <a:cubicBezTo>
                    <a:pt x="44530" y="1823"/>
                    <a:pt x="44482" y="1894"/>
                    <a:pt x="44434" y="1894"/>
                  </a:cubicBezTo>
                  <a:cubicBezTo>
                    <a:pt x="44375" y="1894"/>
                    <a:pt x="44339" y="1811"/>
                    <a:pt x="44292" y="1811"/>
                  </a:cubicBezTo>
                  <a:cubicBezTo>
                    <a:pt x="44244" y="1811"/>
                    <a:pt x="44184" y="1894"/>
                    <a:pt x="44137" y="1894"/>
                  </a:cubicBezTo>
                  <a:cubicBezTo>
                    <a:pt x="44089" y="1882"/>
                    <a:pt x="44041" y="1811"/>
                    <a:pt x="43994" y="1799"/>
                  </a:cubicBezTo>
                  <a:cubicBezTo>
                    <a:pt x="43946" y="1799"/>
                    <a:pt x="43899" y="1882"/>
                    <a:pt x="43839" y="1882"/>
                  </a:cubicBezTo>
                  <a:cubicBezTo>
                    <a:pt x="43791" y="1882"/>
                    <a:pt x="43756" y="1799"/>
                    <a:pt x="43708" y="1799"/>
                  </a:cubicBezTo>
                  <a:cubicBezTo>
                    <a:pt x="43672" y="1799"/>
                    <a:pt x="43589" y="1882"/>
                    <a:pt x="43553" y="1870"/>
                  </a:cubicBezTo>
                  <a:cubicBezTo>
                    <a:pt x="43541" y="1870"/>
                    <a:pt x="43410" y="1799"/>
                    <a:pt x="43410" y="1787"/>
                  </a:cubicBezTo>
                  <a:cubicBezTo>
                    <a:pt x="43410" y="1763"/>
                    <a:pt x="43577" y="1739"/>
                    <a:pt x="43565" y="1715"/>
                  </a:cubicBezTo>
                  <a:cubicBezTo>
                    <a:pt x="43565" y="1704"/>
                    <a:pt x="43434" y="1632"/>
                    <a:pt x="43422" y="1632"/>
                  </a:cubicBezTo>
                  <a:cubicBezTo>
                    <a:pt x="43422" y="1632"/>
                    <a:pt x="43279" y="1704"/>
                    <a:pt x="43279" y="1704"/>
                  </a:cubicBezTo>
                  <a:cubicBezTo>
                    <a:pt x="43279" y="1715"/>
                    <a:pt x="43422" y="1787"/>
                    <a:pt x="43410" y="1787"/>
                  </a:cubicBezTo>
                  <a:cubicBezTo>
                    <a:pt x="43399" y="1799"/>
                    <a:pt x="43279" y="1870"/>
                    <a:pt x="43256" y="1870"/>
                  </a:cubicBezTo>
                  <a:cubicBezTo>
                    <a:pt x="43232" y="1870"/>
                    <a:pt x="43149" y="1775"/>
                    <a:pt x="43125" y="1787"/>
                  </a:cubicBezTo>
                  <a:cubicBezTo>
                    <a:pt x="43077" y="1787"/>
                    <a:pt x="43006" y="1835"/>
                    <a:pt x="42970" y="1858"/>
                  </a:cubicBezTo>
                  <a:cubicBezTo>
                    <a:pt x="42958" y="1870"/>
                    <a:pt x="42839" y="1942"/>
                    <a:pt x="42815" y="1942"/>
                  </a:cubicBezTo>
                  <a:cubicBezTo>
                    <a:pt x="42779" y="1930"/>
                    <a:pt x="42696" y="1870"/>
                    <a:pt x="42672" y="1846"/>
                  </a:cubicBezTo>
                  <a:cubicBezTo>
                    <a:pt x="42660" y="1846"/>
                    <a:pt x="42553" y="1763"/>
                    <a:pt x="42541" y="1763"/>
                  </a:cubicBezTo>
                  <a:cubicBezTo>
                    <a:pt x="42494" y="1775"/>
                    <a:pt x="42446" y="1680"/>
                    <a:pt x="42398" y="1680"/>
                  </a:cubicBezTo>
                  <a:cubicBezTo>
                    <a:pt x="42387" y="1680"/>
                    <a:pt x="42244" y="1751"/>
                    <a:pt x="42244" y="1763"/>
                  </a:cubicBezTo>
                  <a:cubicBezTo>
                    <a:pt x="42244" y="1763"/>
                    <a:pt x="42387" y="1846"/>
                    <a:pt x="42387" y="1846"/>
                  </a:cubicBezTo>
                  <a:cubicBezTo>
                    <a:pt x="42339" y="1846"/>
                    <a:pt x="42279" y="1918"/>
                    <a:pt x="42232" y="1918"/>
                  </a:cubicBezTo>
                  <a:cubicBezTo>
                    <a:pt x="42184" y="1918"/>
                    <a:pt x="42136" y="1835"/>
                    <a:pt x="42089" y="1835"/>
                  </a:cubicBezTo>
                  <a:cubicBezTo>
                    <a:pt x="42041" y="1835"/>
                    <a:pt x="41994" y="1918"/>
                    <a:pt x="41946" y="1918"/>
                  </a:cubicBezTo>
                  <a:cubicBezTo>
                    <a:pt x="41898" y="1906"/>
                    <a:pt x="41851" y="1823"/>
                    <a:pt x="41803" y="1823"/>
                  </a:cubicBezTo>
                  <a:cubicBezTo>
                    <a:pt x="41755" y="1823"/>
                    <a:pt x="41696" y="1906"/>
                    <a:pt x="41648" y="1906"/>
                  </a:cubicBezTo>
                  <a:cubicBezTo>
                    <a:pt x="41613" y="1906"/>
                    <a:pt x="41553" y="1823"/>
                    <a:pt x="41505" y="1823"/>
                  </a:cubicBezTo>
                  <a:cubicBezTo>
                    <a:pt x="41458" y="1823"/>
                    <a:pt x="41410" y="1894"/>
                    <a:pt x="41363" y="1894"/>
                  </a:cubicBezTo>
                  <a:cubicBezTo>
                    <a:pt x="41303" y="1894"/>
                    <a:pt x="41267" y="1811"/>
                    <a:pt x="41220" y="1811"/>
                  </a:cubicBezTo>
                  <a:cubicBezTo>
                    <a:pt x="41172" y="1811"/>
                    <a:pt x="41101" y="1894"/>
                    <a:pt x="41065" y="1894"/>
                  </a:cubicBezTo>
                  <a:cubicBezTo>
                    <a:pt x="41017" y="1882"/>
                    <a:pt x="40970" y="1811"/>
                    <a:pt x="40922" y="1811"/>
                  </a:cubicBezTo>
                  <a:cubicBezTo>
                    <a:pt x="40874" y="1799"/>
                    <a:pt x="40827" y="1882"/>
                    <a:pt x="40767" y="1882"/>
                  </a:cubicBezTo>
                  <a:cubicBezTo>
                    <a:pt x="40732" y="1882"/>
                    <a:pt x="40672" y="1799"/>
                    <a:pt x="40636" y="1799"/>
                  </a:cubicBezTo>
                  <a:cubicBezTo>
                    <a:pt x="40589" y="1799"/>
                    <a:pt x="40529" y="1882"/>
                    <a:pt x="40482" y="1870"/>
                  </a:cubicBezTo>
                  <a:cubicBezTo>
                    <a:pt x="40434" y="1870"/>
                    <a:pt x="40386" y="1787"/>
                    <a:pt x="40339" y="1787"/>
                  </a:cubicBezTo>
                  <a:cubicBezTo>
                    <a:pt x="40303" y="1787"/>
                    <a:pt x="40231" y="1870"/>
                    <a:pt x="40184" y="1870"/>
                  </a:cubicBezTo>
                  <a:cubicBezTo>
                    <a:pt x="40136" y="1858"/>
                    <a:pt x="40101" y="1787"/>
                    <a:pt x="40053" y="1787"/>
                  </a:cubicBezTo>
                  <a:cubicBezTo>
                    <a:pt x="40005" y="1787"/>
                    <a:pt x="39946" y="1858"/>
                    <a:pt x="39898" y="1858"/>
                  </a:cubicBezTo>
                  <a:cubicBezTo>
                    <a:pt x="39850" y="1858"/>
                    <a:pt x="39803" y="1775"/>
                    <a:pt x="39755" y="1775"/>
                  </a:cubicBezTo>
                  <a:cubicBezTo>
                    <a:pt x="39708" y="1775"/>
                    <a:pt x="39660" y="1858"/>
                    <a:pt x="39600" y="1846"/>
                  </a:cubicBezTo>
                  <a:cubicBezTo>
                    <a:pt x="39553" y="1846"/>
                    <a:pt x="39517" y="1763"/>
                    <a:pt x="39469" y="1763"/>
                  </a:cubicBezTo>
                  <a:cubicBezTo>
                    <a:pt x="39422" y="1763"/>
                    <a:pt x="39350" y="1846"/>
                    <a:pt x="39315" y="1846"/>
                  </a:cubicBezTo>
                  <a:cubicBezTo>
                    <a:pt x="39267" y="1835"/>
                    <a:pt x="39219" y="1763"/>
                    <a:pt x="39172" y="1763"/>
                  </a:cubicBezTo>
                  <a:cubicBezTo>
                    <a:pt x="39124" y="1763"/>
                    <a:pt x="39065" y="1835"/>
                    <a:pt x="39017" y="1835"/>
                  </a:cubicBezTo>
                  <a:cubicBezTo>
                    <a:pt x="38981" y="1835"/>
                    <a:pt x="38922" y="1751"/>
                    <a:pt x="38886" y="1751"/>
                  </a:cubicBezTo>
                  <a:cubicBezTo>
                    <a:pt x="38838" y="1751"/>
                    <a:pt x="38779" y="1835"/>
                    <a:pt x="38731" y="1835"/>
                  </a:cubicBezTo>
                  <a:cubicBezTo>
                    <a:pt x="38684" y="1823"/>
                    <a:pt x="38636" y="1751"/>
                    <a:pt x="38588" y="1739"/>
                  </a:cubicBezTo>
                  <a:cubicBezTo>
                    <a:pt x="38600" y="1715"/>
                    <a:pt x="38743" y="1692"/>
                    <a:pt x="38743" y="1668"/>
                  </a:cubicBezTo>
                  <a:cubicBezTo>
                    <a:pt x="38743" y="1644"/>
                    <a:pt x="38600" y="1608"/>
                    <a:pt x="38600" y="1584"/>
                  </a:cubicBezTo>
                  <a:cubicBezTo>
                    <a:pt x="38612" y="1549"/>
                    <a:pt x="38755" y="1537"/>
                    <a:pt x="38755" y="1501"/>
                  </a:cubicBezTo>
                  <a:cubicBezTo>
                    <a:pt x="38767" y="1477"/>
                    <a:pt x="38612" y="1442"/>
                    <a:pt x="38624" y="1418"/>
                  </a:cubicBezTo>
                  <a:cubicBezTo>
                    <a:pt x="38624" y="1406"/>
                    <a:pt x="38779" y="1358"/>
                    <a:pt x="38767" y="1346"/>
                  </a:cubicBezTo>
                  <a:cubicBezTo>
                    <a:pt x="38767" y="1334"/>
                    <a:pt x="38648" y="1263"/>
                    <a:pt x="38636" y="1263"/>
                  </a:cubicBezTo>
                  <a:cubicBezTo>
                    <a:pt x="38612" y="1263"/>
                    <a:pt x="38493" y="1323"/>
                    <a:pt x="38481" y="1334"/>
                  </a:cubicBezTo>
                  <a:cubicBezTo>
                    <a:pt x="38469" y="1346"/>
                    <a:pt x="38624" y="1406"/>
                    <a:pt x="38624" y="1418"/>
                  </a:cubicBezTo>
                  <a:cubicBezTo>
                    <a:pt x="38612" y="1454"/>
                    <a:pt x="38469" y="1465"/>
                    <a:pt x="38469" y="1501"/>
                  </a:cubicBezTo>
                  <a:cubicBezTo>
                    <a:pt x="38457" y="1525"/>
                    <a:pt x="38612" y="1561"/>
                    <a:pt x="38600" y="1584"/>
                  </a:cubicBezTo>
                  <a:cubicBezTo>
                    <a:pt x="38600" y="1608"/>
                    <a:pt x="38446" y="1644"/>
                    <a:pt x="38457" y="1656"/>
                  </a:cubicBezTo>
                  <a:cubicBezTo>
                    <a:pt x="38457" y="1692"/>
                    <a:pt x="38577" y="1715"/>
                    <a:pt x="38588" y="1739"/>
                  </a:cubicBezTo>
                  <a:cubicBezTo>
                    <a:pt x="38541" y="1751"/>
                    <a:pt x="38481" y="1823"/>
                    <a:pt x="38434" y="1823"/>
                  </a:cubicBezTo>
                  <a:cubicBezTo>
                    <a:pt x="38386" y="1823"/>
                    <a:pt x="38350" y="1739"/>
                    <a:pt x="38303" y="1739"/>
                  </a:cubicBezTo>
                  <a:cubicBezTo>
                    <a:pt x="38255" y="1739"/>
                    <a:pt x="38196" y="1811"/>
                    <a:pt x="38148" y="1811"/>
                  </a:cubicBezTo>
                  <a:cubicBezTo>
                    <a:pt x="38100" y="1811"/>
                    <a:pt x="38053" y="1739"/>
                    <a:pt x="38005" y="1727"/>
                  </a:cubicBezTo>
                  <a:cubicBezTo>
                    <a:pt x="37969" y="1727"/>
                    <a:pt x="37898" y="1811"/>
                    <a:pt x="37850" y="1811"/>
                  </a:cubicBezTo>
                  <a:cubicBezTo>
                    <a:pt x="37826" y="1811"/>
                    <a:pt x="37731" y="1739"/>
                    <a:pt x="37719" y="1727"/>
                  </a:cubicBezTo>
                  <a:cubicBezTo>
                    <a:pt x="37695" y="1715"/>
                    <a:pt x="37600" y="1632"/>
                    <a:pt x="37576" y="1632"/>
                  </a:cubicBezTo>
                  <a:cubicBezTo>
                    <a:pt x="37553" y="1632"/>
                    <a:pt x="37445" y="1704"/>
                    <a:pt x="37422" y="1715"/>
                  </a:cubicBezTo>
                  <a:cubicBezTo>
                    <a:pt x="37410" y="1727"/>
                    <a:pt x="37291" y="1799"/>
                    <a:pt x="37267" y="1787"/>
                  </a:cubicBezTo>
                  <a:cubicBezTo>
                    <a:pt x="37231" y="1787"/>
                    <a:pt x="37172" y="1704"/>
                    <a:pt x="37136" y="1704"/>
                  </a:cubicBezTo>
                  <a:cubicBezTo>
                    <a:pt x="37088" y="1715"/>
                    <a:pt x="37029" y="1787"/>
                    <a:pt x="36981" y="1787"/>
                  </a:cubicBezTo>
                  <a:cubicBezTo>
                    <a:pt x="36933" y="1787"/>
                    <a:pt x="36874" y="1692"/>
                    <a:pt x="36838" y="1704"/>
                  </a:cubicBezTo>
                  <a:cubicBezTo>
                    <a:pt x="36802" y="1704"/>
                    <a:pt x="36719" y="1787"/>
                    <a:pt x="36683" y="1775"/>
                  </a:cubicBezTo>
                  <a:cubicBezTo>
                    <a:pt x="36672" y="1775"/>
                    <a:pt x="36552" y="1704"/>
                    <a:pt x="36552" y="1692"/>
                  </a:cubicBezTo>
                  <a:cubicBezTo>
                    <a:pt x="36552" y="1668"/>
                    <a:pt x="36707" y="1632"/>
                    <a:pt x="36695" y="1620"/>
                  </a:cubicBezTo>
                  <a:cubicBezTo>
                    <a:pt x="36695" y="1608"/>
                    <a:pt x="36564" y="1525"/>
                    <a:pt x="36564" y="1525"/>
                  </a:cubicBezTo>
                  <a:cubicBezTo>
                    <a:pt x="36552" y="1537"/>
                    <a:pt x="36410" y="1596"/>
                    <a:pt x="36410" y="1608"/>
                  </a:cubicBezTo>
                  <a:cubicBezTo>
                    <a:pt x="36410" y="1632"/>
                    <a:pt x="36552" y="1668"/>
                    <a:pt x="36552" y="1692"/>
                  </a:cubicBezTo>
                  <a:cubicBezTo>
                    <a:pt x="36541" y="1715"/>
                    <a:pt x="36421" y="1751"/>
                    <a:pt x="36398" y="1763"/>
                  </a:cubicBezTo>
                  <a:cubicBezTo>
                    <a:pt x="36374" y="1775"/>
                    <a:pt x="36267" y="1846"/>
                    <a:pt x="36243" y="1846"/>
                  </a:cubicBezTo>
                  <a:cubicBezTo>
                    <a:pt x="36207" y="1846"/>
                    <a:pt x="36148" y="1763"/>
                    <a:pt x="36100" y="1763"/>
                  </a:cubicBezTo>
                  <a:cubicBezTo>
                    <a:pt x="36052" y="1763"/>
                    <a:pt x="36005" y="1835"/>
                    <a:pt x="35945" y="1835"/>
                  </a:cubicBezTo>
                  <a:lnTo>
                    <a:pt x="35814" y="1751"/>
                  </a:lnTo>
                  <a:cubicBezTo>
                    <a:pt x="35790" y="1739"/>
                    <a:pt x="35671" y="1680"/>
                    <a:pt x="35671" y="1668"/>
                  </a:cubicBezTo>
                  <a:cubicBezTo>
                    <a:pt x="35683" y="1644"/>
                    <a:pt x="35814" y="1620"/>
                    <a:pt x="35826" y="1596"/>
                  </a:cubicBezTo>
                  <a:cubicBezTo>
                    <a:pt x="35850" y="1596"/>
                    <a:pt x="35933" y="1680"/>
                    <a:pt x="35969" y="1680"/>
                  </a:cubicBezTo>
                  <a:cubicBezTo>
                    <a:pt x="35981" y="1668"/>
                    <a:pt x="36112" y="1608"/>
                    <a:pt x="36112" y="1596"/>
                  </a:cubicBezTo>
                  <a:cubicBezTo>
                    <a:pt x="36124" y="1573"/>
                    <a:pt x="35981" y="1537"/>
                    <a:pt x="35981" y="1513"/>
                  </a:cubicBezTo>
                  <a:cubicBezTo>
                    <a:pt x="35969" y="1489"/>
                    <a:pt x="35838" y="1454"/>
                    <a:pt x="35838" y="1430"/>
                  </a:cubicBezTo>
                  <a:cubicBezTo>
                    <a:pt x="35838" y="1406"/>
                    <a:pt x="35981" y="1382"/>
                    <a:pt x="35993" y="1358"/>
                  </a:cubicBezTo>
                  <a:cubicBezTo>
                    <a:pt x="35945" y="1346"/>
                    <a:pt x="35898" y="1275"/>
                    <a:pt x="35850" y="1263"/>
                  </a:cubicBezTo>
                  <a:cubicBezTo>
                    <a:pt x="35838" y="1263"/>
                    <a:pt x="35719" y="1334"/>
                    <a:pt x="35695" y="1346"/>
                  </a:cubicBezTo>
                  <a:cubicBezTo>
                    <a:pt x="35695" y="1358"/>
                    <a:pt x="35838" y="1418"/>
                    <a:pt x="35838" y="1430"/>
                  </a:cubicBezTo>
                  <a:cubicBezTo>
                    <a:pt x="35838" y="1454"/>
                    <a:pt x="35707" y="1489"/>
                    <a:pt x="35683" y="1513"/>
                  </a:cubicBezTo>
                  <a:cubicBezTo>
                    <a:pt x="35671" y="1525"/>
                    <a:pt x="35540" y="1561"/>
                    <a:pt x="35529" y="1584"/>
                  </a:cubicBezTo>
                  <a:cubicBezTo>
                    <a:pt x="35529" y="1596"/>
                    <a:pt x="35683" y="1656"/>
                    <a:pt x="35671" y="1668"/>
                  </a:cubicBezTo>
                  <a:cubicBezTo>
                    <a:pt x="35648" y="1692"/>
                    <a:pt x="35552" y="1727"/>
                    <a:pt x="35517" y="1751"/>
                  </a:cubicBezTo>
                  <a:cubicBezTo>
                    <a:pt x="35481" y="1763"/>
                    <a:pt x="35421" y="1811"/>
                    <a:pt x="35362" y="1823"/>
                  </a:cubicBezTo>
                  <a:cubicBezTo>
                    <a:pt x="35350" y="1823"/>
                    <a:pt x="35255" y="1739"/>
                    <a:pt x="35231" y="1739"/>
                  </a:cubicBezTo>
                  <a:cubicBezTo>
                    <a:pt x="35183" y="1739"/>
                    <a:pt x="35112" y="1823"/>
                    <a:pt x="35076" y="1811"/>
                  </a:cubicBezTo>
                  <a:cubicBezTo>
                    <a:pt x="35017" y="1811"/>
                    <a:pt x="34993" y="1739"/>
                    <a:pt x="34933" y="1727"/>
                  </a:cubicBezTo>
                  <a:cubicBezTo>
                    <a:pt x="34886" y="1727"/>
                    <a:pt x="34826" y="1811"/>
                    <a:pt x="34778" y="1811"/>
                  </a:cubicBezTo>
                  <a:cubicBezTo>
                    <a:pt x="34731" y="1811"/>
                    <a:pt x="34695" y="1727"/>
                    <a:pt x="34647" y="1727"/>
                  </a:cubicBezTo>
                  <a:cubicBezTo>
                    <a:pt x="34659" y="1692"/>
                    <a:pt x="34790" y="1668"/>
                    <a:pt x="34802" y="1644"/>
                  </a:cubicBezTo>
                  <a:cubicBezTo>
                    <a:pt x="34802" y="1644"/>
                    <a:pt x="34671" y="1561"/>
                    <a:pt x="34659" y="1561"/>
                  </a:cubicBezTo>
                  <a:cubicBezTo>
                    <a:pt x="34647" y="1561"/>
                    <a:pt x="34505" y="1632"/>
                    <a:pt x="34505" y="1644"/>
                  </a:cubicBezTo>
                  <a:cubicBezTo>
                    <a:pt x="34505" y="1644"/>
                    <a:pt x="34636" y="1727"/>
                    <a:pt x="34647" y="1727"/>
                  </a:cubicBezTo>
                  <a:cubicBezTo>
                    <a:pt x="34600" y="1727"/>
                    <a:pt x="34540" y="1799"/>
                    <a:pt x="34493" y="1799"/>
                  </a:cubicBezTo>
                  <a:cubicBezTo>
                    <a:pt x="34445" y="1799"/>
                    <a:pt x="34397" y="1715"/>
                    <a:pt x="34350" y="1715"/>
                  </a:cubicBezTo>
                  <a:cubicBezTo>
                    <a:pt x="34302" y="1715"/>
                    <a:pt x="34243" y="1799"/>
                    <a:pt x="34195" y="1787"/>
                  </a:cubicBezTo>
                  <a:cubicBezTo>
                    <a:pt x="34147" y="1787"/>
                    <a:pt x="34112" y="1715"/>
                    <a:pt x="34064" y="1704"/>
                  </a:cubicBezTo>
                  <a:cubicBezTo>
                    <a:pt x="34016" y="1704"/>
                    <a:pt x="33969" y="1620"/>
                    <a:pt x="33921" y="1620"/>
                  </a:cubicBezTo>
                  <a:cubicBezTo>
                    <a:pt x="33885" y="1620"/>
                    <a:pt x="33802" y="1704"/>
                    <a:pt x="33766" y="1704"/>
                  </a:cubicBezTo>
                  <a:cubicBezTo>
                    <a:pt x="33719" y="1692"/>
                    <a:pt x="33671" y="1620"/>
                    <a:pt x="33624" y="1620"/>
                  </a:cubicBezTo>
                  <a:cubicBezTo>
                    <a:pt x="33624" y="1620"/>
                    <a:pt x="33481" y="1692"/>
                    <a:pt x="33481" y="1692"/>
                  </a:cubicBezTo>
                  <a:cubicBezTo>
                    <a:pt x="33481" y="1692"/>
                    <a:pt x="33612" y="1775"/>
                    <a:pt x="33612" y="1775"/>
                  </a:cubicBezTo>
                  <a:cubicBezTo>
                    <a:pt x="33576" y="1787"/>
                    <a:pt x="33504" y="1858"/>
                    <a:pt x="33457" y="1858"/>
                  </a:cubicBezTo>
                  <a:cubicBezTo>
                    <a:pt x="33433" y="1858"/>
                    <a:pt x="33350" y="1787"/>
                    <a:pt x="33326" y="1775"/>
                  </a:cubicBezTo>
                  <a:cubicBezTo>
                    <a:pt x="33302" y="1763"/>
                    <a:pt x="33207" y="1680"/>
                    <a:pt x="33183" y="1680"/>
                  </a:cubicBezTo>
                  <a:cubicBezTo>
                    <a:pt x="33147" y="1692"/>
                    <a:pt x="33064" y="1751"/>
                    <a:pt x="33028" y="1763"/>
                  </a:cubicBezTo>
                  <a:cubicBezTo>
                    <a:pt x="33004" y="1775"/>
                    <a:pt x="32909" y="1835"/>
                    <a:pt x="32873" y="1835"/>
                  </a:cubicBezTo>
                  <a:cubicBezTo>
                    <a:pt x="32838" y="1846"/>
                    <a:pt x="32778" y="1751"/>
                    <a:pt x="32742" y="1751"/>
                  </a:cubicBezTo>
                  <a:cubicBezTo>
                    <a:pt x="32695" y="1751"/>
                    <a:pt x="32647" y="1668"/>
                    <a:pt x="32600" y="1668"/>
                  </a:cubicBezTo>
                  <a:cubicBezTo>
                    <a:pt x="32576" y="1668"/>
                    <a:pt x="32469" y="1739"/>
                    <a:pt x="32445" y="1751"/>
                  </a:cubicBezTo>
                  <a:cubicBezTo>
                    <a:pt x="32409" y="1763"/>
                    <a:pt x="32338" y="1823"/>
                    <a:pt x="32290" y="1823"/>
                  </a:cubicBezTo>
                  <a:cubicBezTo>
                    <a:pt x="32266" y="1823"/>
                    <a:pt x="32195" y="1739"/>
                    <a:pt x="32159" y="1739"/>
                  </a:cubicBezTo>
                  <a:cubicBezTo>
                    <a:pt x="32123" y="1739"/>
                    <a:pt x="32040" y="1823"/>
                    <a:pt x="32004" y="1811"/>
                  </a:cubicBezTo>
                  <a:cubicBezTo>
                    <a:pt x="31957" y="1811"/>
                    <a:pt x="31897" y="1751"/>
                    <a:pt x="31861" y="1727"/>
                  </a:cubicBezTo>
                  <a:cubicBezTo>
                    <a:pt x="31826" y="1715"/>
                    <a:pt x="31742" y="1668"/>
                    <a:pt x="31730" y="1644"/>
                  </a:cubicBezTo>
                  <a:cubicBezTo>
                    <a:pt x="31719" y="1632"/>
                    <a:pt x="31873" y="1584"/>
                    <a:pt x="31873" y="1573"/>
                  </a:cubicBezTo>
                  <a:cubicBezTo>
                    <a:pt x="31873" y="1561"/>
                    <a:pt x="31742" y="1489"/>
                    <a:pt x="31742" y="1489"/>
                  </a:cubicBezTo>
                  <a:cubicBezTo>
                    <a:pt x="31730" y="1489"/>
                    <a:pt x="31588" y="1561"/>
                    <a:pt x="31588" y="1561"/>
                  </a:cubicBezTo>
                  <a:cubicBezTo>
                    <a:pt x="31588" y="1584"/>
                    <a:pt x="31742" y="1632"/>
                    <a:pt x="31730" y="1644"/>
                  </a:cubicBezTo>
                  <a:cubicBezTo>
                    <a:pt x="31707" y="1668"/>
                    <a:pt x="31611" y="1704"/>
                    <a:pt x="31576" y="1727"/>
                  </a:cubicBezTo>
                  <a:cubicBezTo>
                    <a:pt x="31540" y="1739"/>
                    <a:pt x="31468" y="1799"/>
                    <a:pt x="31421" y="1799"/>
                  </a:cubicBezTo>
                  <a:cubicBezTo>
                    <a:pt x="31385" y="1811"/>
                    <a:pt x="31314" y="1715"/>
                    <a:pt x="31278" y="1715"/>
                  </a:cubicBezTo>
                  <a:cubicBezTo>
                    <a:pt x="31230" y="1715"/>
                    <a:pt x="31171" y="1799"/>
                    <a:pt x="31123" y="1799"/>
                  </a:cubicBezTo>
                  <a:cubicBezTo>
                    <a:pt x="31076" y="1787"/>
                    <a:pt x="31040" y="1715"/>
                    <a:pt x="30992" y="1704"/>
                  </a:cubicBezTo>
                  <a:cubicBezTo>
                    <a:pt x="30945" y="1704"/>
                    <a:pt x="30885" y="1787"/>
                    <a:pt x="30837" y="1787"/>
                  </a:cubicBezTo>
                  <a:cubicBezTo>
                    <a:pt x="30790" y="1787"/>
                    <a:pt x="30742" y="1704"/>
                    <a:pt x="30695" y="1704"/>
                  </a:cubicBezTo>
                  <a:cubicBezTo>
                    <a:pt x="30659" y="1704"/>
                    <a:pt x="30587" y="1787"/>
                    <a:pt x="30540" y="1775"/>
                  </a:cubicBezTo>
                  <a:cubicBezTo>
                    <a:pt x="30492" y="1775"/>
                    <a:pt x="30456" y="1692"/>
                    <a:pt x="30409" y="1692"/>
                  </a:cubicBezTo>
                  <a:cubicBezTo>
                    <a:pt x="30361" y="1692"/>
                    <a:pt x="30302" y="1775"/>
                    <a:pt x="30254" y="1775"/>
                  </a:cubicBezTo>
                  <a:cubicBezTo>
                    <a:pt x="30206" y="1775"/>
                    <a:pt x="30159" y="1692"/>
                    <a:pt x="30111" y="1692"/>
                  </a:cubicBezTo>
                  <a:cubicBezTo>
                    <a:pt x="30064" y="1680"/>
                    <a:pt x="30004" y="1763"/>
                    <a:pt x="29956" y="1763"/>
                  </a:cubicBezTo>
                  <a:cubicBezTo>
                    <a:pt x="29909" y="1763"/>
                    <a:pt x="29873" y="1680"/>
                    <a:pt x="29825" y="1680"/>
                  </a:cubicBezTo>
                  <a:cubicBezTo>
                    <a:pt x="29766" y="1680"/>
                    <a:pt x="29718" y="1751"/>
                    <a:pt x="29671" y="1751"/>
                  </a:cubicBezTo>
                  <a:cubicBezTo>
                    <a:pt x="29623" y="1751"/>
                    <a:pt x="29563" y="1668"/>
                    <a:pt x="29528" y="1668"/>
                  </a:cubicBezTo>
                  <a:cubicBezTo>
                    <a:pt x="29480" y="1680"/>
                    <a:pt x="29421" y="1751"/>
                    <a:pt x="29373" y="1751"/>
                  </a:cubicBezTo>
                  <a:cubicBezTo>
                    <a:pt x="29325" y="1739"/>
                    <a:pt x="29290" y="1668"/>
                    <a:pt x="29242" y="1668"/>
                  </a:cubicBezTo>
                  <a:cubicBezTo>
                    <a:pt x="29206" y="1668"/>
                    <a:pt x="29111" y="1751"/>
                    <a:pt x="29087" y="1739"/>
                  </a:cubicBezTo>
                  <a:cubicBezTo>
                    <a:pt x="29040" y="1727"/>
                    <a:pt x="28980" y="1680"/>
                    <a:pt x="28944" y="1656"/>
                  </a:cubicBezTo>
                  <a:cubicBezTo>
                    <a:pt x="28932" y="1644"/>
                    <a:pt x="28825" y="1573"/>
                    <a:pt x="28801" y="1573"/>
                  </a:cubicBezTo>
                  <a:cubicBezTo>
                    <a:pt x="28801" y="1573"/>
                    <a:pt x="28659" y="1644"/>
                    <a:pt x="28659" y="1644"/>
                  </a:cubicBezTo>
                  <a:cubicBezTo>
                    <a:pt x="28659" y="1656"/>
                    <a:pt x="28790" y="1727"/>
                    <a:pt x="28790" y="1727"/>
                  </a:cubicBezTo>
                  <a:cubicBezTo>
                    <a:pt x="28742" y="1739"/>
                    <a:pt x="28682" y="1811"/>
                    <a:pt x="28635" y="1811"/>
                  </a:cubicBezTo>
                  <a:cubicBezTo>
                    <a:pt x="28587" y="1811"/>
                    <a:pt x="28551" y="1727"/>
                    <a:pt x="28504" y="1727"/>
                  </a:cubicBezTo>
                  <a:cubicBezTo>
                    <a:pt x="28456" y="1727"/>
                    <a:pt x="28397" y="1799"/>
                    <a:pt x="28349" y="1799"/>
                  </a:cubicBezTo>
                  <a:cubicBezTo>
                    <a:pt x="28301" y="1799"/>
                    <a:pt x="28254" y="1727"/>
                    <a:pt x="28206" y="1715"/>
                  </a:cubicBezTo>
                  <a:cubicBezTo>
                    <a:pt x="28170" y="1715"/>
                    <a:pt x="28099" y="1799"/>
                    <a:pt x="28051" y="1799"/>
                  </a:cubicBezTo>
                  <a:cubicBezTo>
                    <a:pt x="28028" y="1799"/>
                    <a:pt x="27932" y="1727"/>
                    <a:pt x="27920" y="1715"/>
                  </a:cubicBezTo>
                  <a:cubicBezTo>
                    <a:pt x="27897" y="1692"/>
                    <a:pt x="27801" y="1632"/>
                    <a:pt x="27778" y="1620"/>
                  </a:cubicBezTo>
                  <a:cubicBezTo>
                    <a:pt x="27754" y="1620"/>
                    <a:pt x="27647" y="1692"/>
                    <a:pt x="27623" y="1704"/>
                  </a:cubicBezTo>
                  <a:cubicBezTo>
                    <a:pt x="27587" y="1715"/>
                    <a:pt x="27516" y="1775"/>
                    <a:pt x="27468" y="1775"/>
                  </a:cubicBezTo>
                  <a:cubicBezTo>
                    <a:pt x="27444" y="1787"/>
                    <a:pt x="27361" y="1692"/>
                    <a:pt x="27337" y="1692"/>
                  </a:cubicBezTo>
                  <a:cubicBezTo>
                    <a:pt x="27301" y="1692"/>
                    <a:pt x="27206" y="1775"/>
                    <a:pt x="27182" y="1775"/>
                  </a:cubicBezTo>
                  <a:cubicBezTo>
                    <a:pt x="27135" y="1763"/>
                    <a:pt x="27087" y="1692"/>
                    <a:pt x="27039" y="1692"/>
                  </a:cubicBezTo>
                  <a:cubicBezTo>
                    <a:pt x="26992" y="1692"/>
                    <a:pt x="26956" y="1608"/>
                    <a:pt x="26896" y="1596"/>
                  </a:cubicBezTo>
                  <a:cubicBezTo>
                    <a:pt x="26873" y="1596"/>
                    <a:pt x="26777" y="1668"/>
                    <a:pt x="26754" y="1680"/>
                  </a:cubicBezTo>
                  <a:cubicBezTo>
                    <a:pt x="26730" y="1692"/>
                    <a:pt x="26623" y="1763"/>
                    <a:pt x="26599" y="1751"/>
                  </a:cubicBezTo>
                  <a:cubicBezTo>
                    <a:pt x="26551" y="1751"/>
                    <a:pt x="26504" y="1668"/>
                    <a:pt x="26456" y="1668"/>
                  </a:cubicBezTo>
                  <a:cubicBezTo>
                    <a:pt x="26432" y="1668"/>
                    <a:pt x="26325" y="1751"/>
                    <a:pt x="26301" y="1751"/>
                  </a:cubicBezTo>
                  <a:cubicBezTo>
                    <a:pt x="26254" y="1739"/>
                    <a:pt x="26194" y="1680"/>
                    <a:pt x="26170" y="1668"/>
                  </a:cubicBezTo>
                  <a:cubicBezTo>
                    <a:pt x="26146" y="1656"/>
                    <a:pt x="26051" y="1584"/>
                    <a:pt x="26027" y="1584"/>
                  </a:cubicBezTo>
                  <a:cubicBezTo>
                    <a:pt x="26004" y="1584"/>
                    <a:pt x="25896" y="1644"/>
                    <a:pt x="25873" y="1656"/>
                  </a:cubicBezTo>
                  <a:cubicBezTo>
                    <a:pt x="25837" y="1680"/>
                    <a:pt x="25765" y="1727"/>
                    <a:pt x="25718" y="1739"/>
                  </a:cubicBezTo>
                  <a:cubicBezTo>
                    <a:pt x="25694" y="1739"/>
                    <a:pt x="25611" y="1644"/>
                    <a:pt x="25587" y="1644"/>
                  </a:cubicBezTo>
                  <a:cubicBezTo>
                    <a:pt x="25527" y="1644"/>
                    <a:pt x="25480" y="1727"/>
                    <a:pt x="25432" y="1727"/>
                  </a:cubicBezTo>
                  <a:cubicBezTo>
                    <a:pt x="25384" y="1727"/>
                    <a:pt x="25337" y="1644"/>
                    <a:pt x="25289" y="1644"/>
                  </a:cubicBezTo>
                  <a:cubicBezTo>
                    <a:pt x="25253" y="1644"/>
                    <a:pt x="25170" y="1727"/>
                    <a:pt x="25134" y="1715"/>
                  </a:cubicBezTo>
                  <a:cubicBezTo>
                    <a:pt x="25087" y="1715"/>
                    <a:pt x="25039" y="1632"/>
                    <a:pt x="25003" y="1632"/>
                  </a:cubicBezTo>
                  <a:cubicBezTo>
                    <a:pt x="24956" y="1632"/>
                    <a:pt x="24908" y="1549"/>
                    <a:pt x="24861" y="1549"/>
                  </a:cubicBezTo>
                  <a:cubicBezTo>
                    <a:pt x="24837" y="1549"/>
                    <a:pt x="24730" y="1620"/>
                    <a:pt x="24706" y="1620"/>
                  </a:cubicBezTo>
                  <a:cubicBezTo>
                    <a:pt x="24670" y="1644"/>
                    <a:pt x="24599" y="1692"/>
                    <a:pt x="24551" y="1704"/>
                  </a:cubicBezTo>
                  <a:cubicBezTo>
                    <a:pt x="24515" y="1704"/>
                    <a:pt x="24456" y="1620"/>
                    <a:pt x="24420" y="1620"/>
                  </a:cubicBezTo>
                  <a:cubicBezTo>
                    <a:pt x="24360" y="1620"/>
                    <a:pt x="24313" y="1692"/>
                    <a:pt x="24265" y="1692"/>
                  </a:cubicBezTo>
                  <a:cubicBezTo>
                    <a:pt x="24218" y="1692"/>
                    <a:pt x="24170" y="1608"/>
                    <a:pt x="24122" y="1608"/>
                  </a:cubicBezTo>
                  <a:cubicBezTo>
                    <a:pt x="24075" y="1608"/>
                    <a:pt x="24015" y="1692"/>
                    <a:pt x="23968" y="1692"/>
                  </a:cubicBezTo>
                  <a:cubicBezTo>
                    <a:pt x="23920" y="1692"/>
                    <a:pt x="23884" y="1608"/>
                    <a:pt x="23825" y="1608"/>
                  </a:cubicBezTo>
                  <a:cubicBezTo>
                    <a:pt x="23789" y="1608"/>
                    <a:pt x="23718" y="1692"/>
                    <a:pt x="23682" y="1680"/>
                  </a:cubicBezTo>
                  <a:cubicBezTo>
                    <a:pt x="23658" y="1680"/>
                    <a:pt x="23539" y="1608"/>
                    <a:pt x="23539" y="1596"/>
                  </a:cubicBezTo>
                  <a:cubicBezTo>
                    <a:pt x="23539" y="1573"/>
                    <a:pt x="23694" y="1537"/>
                    <a:pt x="23694" y="1513"/>
                  </a:cubicBezTo>
                  <a:cubicBezTo>
                    <a:pt x="23694" y="1513"/>
                    <a:pt x="23563" y="1430"/>
                    <a:pt x="23551" y="1430"/>
                  </a:cubicBezTo>
                  <a:cubicBezTo>
                    <a:pt x="23539" y="1430"/>
                    <a:pt x="23396" y="1501"/>
                    <a:pt x="23396" y="1513"/>
                  </a:cubicBezTo>
                  <a:cubicBezTo>
                    <a:pt x="23396" y="1513"/>
                    <a:pt x="23539" y="1596"/>
                    <a:pt x="23539" y="1596"/>
                  </a:cubicBezTo>
                  <a:cubicBezTo>
                    <a:pt x="23491" y="1596"/>
                    <a:pt x="23432" y="1680"/>
                    <a:pt x="23384" y="1668"/>
                  </a:cubicBezTo>
                  <a:cubicBezTo>
                    <a:pt x="23348" y="1668"/>
                    <a:pt x="23289" y="1584"/>
                    <a:pt x="23241" y="1584"/>
                  </a:cubicBezTo>
                  <a:cubicBezTo>
                    <a:pt x="23194" y="1596"/>
                    <a:pt x="23146" y="1668"/>
                    <a:pt x="23098" y="1668"/>
                  </a:cubicBezTo>
                  <a:cubicBezTo>
                    <a:pt x="23051" y="1668"/>
                    <a:pt x="23003" y="1584"/>
                    <a:pt x="22956" y="1584"/>
                  </a:cubicBezTo>
                  <a:cubicBezTo>
                    <a:pt x="22920" y="1584"/>
                    <a:pt x="22836" y="1668"/>
                    <a:pt x="22801" y="1656"/>
                  </a:cubicBezTo>
                  <a:cubicBezTo>
                    <a:pt x="22753" y="1656"/>
                    <a:pt x="22717" y="1573"/>
                    <a:pt x="22658" y="1573"/>
                  </a:cubicBezTo>
                  <a:cubicBezTo>
                    <a:pt x="22610" y="1573"/>
                    <a:pt x="22563" y="1656"/>
                    <a:pt x="22515" y="1644"/>
                  </a:cubicBezTo>
                  <a:cubicBezTo>
                    <a:pt x="22467" y="1644"/>
                    <a:pt x="22408" y="1561"/>
                    <a:pt x="22372" y="1561"/>
                  </a:cubicBezTo>
                  <a:cubicBezTo>
                    <a:pt x="22324" y="1573"/>
                    <a:pt x="22265" y="1644"/>
                    <a:pt x="22217" y="1644"/>
                  </a:cubicBezTo>
                  <a:cubicBezTo>
                    <a:pt x="22170" y="1644"/>
                    <a:pt x="22122" y="1561"/>
                    <a:pt x="22074" y="1561"/>
                  </a:cubicBezTo>
                  <a:cubicBezTo>
                    <a:pt x="22039" y="1561"/>
                    <a:pt x="21967" y="1644"/>
                    <a:pt x="21932" y="1632"/>
                  </a:cubicBezTo>
                  <a:cubicBezTo>
                    <a:pt x="21884" y="1632"/>
                    <a:pt x="21836" y="1549"/>
                    <a:pt x="21789" y="1549"/>
                  </a:cubicBezTo>
                  <a:cubicBezTo>
                    <a:pt x="21753" y="1549"/>
                    <a:pt x="21658" y="1620"/>
                    <a:pt x="21634" y="1632"/>
                  </a:cubicBezTo>
                  <a:cubicBezTo>
                    <a:pt x="21622" y="1632"/>
                    <a:pt x="21503" y="1704"/>
                    <a:pt x="21479" y="1704"/>
                  </a:cubicBezTo>
                  <a:cubicBezTo>
                    <a:pt x="21432" y="1704"/>
                    <a:pt x="21396" y="1620"/>
                    <a:pt x="21348" y="1620"/>
                  </a:cubicBezTo>
                  <a:cubicBezTo>
                    <a:pt x="21289" y="1620"/>
                    <a:pt x="21241" y="1704"/>
                    <a:pt x="21193" y="1692"/>
                  </a:cubicBezTo>
                  <a:cubicBezTo>
                    <a:pt x="21146" y="1692"/>
                    <a:pt x="21098" y="1608"/>
                    <a:pt x="21051" y="1608"/>
                  </a:cubicBezTo>
                  <a:cubicBezTo>
                    <a:pt x="21003" y="1608"/>
                    <a:pt x="20943" y="1692"/>
                    <a:pt x="20896" y="1692"/>
                  </a:cubicBezTo>
                  <a:cubicBezTo>
                    <a:pt x="20860" y="1692"/>
                    <a:pt x="20800" y="1596"/>
                    <a:pt x="20753" y="1608"/>
                  </a:cubicBezTo>
                  <a:cubicBezTo>
                    <a:pt x="20705" y="1608"/>
                    <a:pt x="20658" y="1680"/>
                    <a:pt x="20610" y="1680"/>
                  </a:cubicBezTo>
                  <a:cubicBezTo>
                    <a:pt x="20562" y="1680"/>
                    <a:pt x="20515" y="1596"/>
                    <a:pt x="20467" y="1596"/>
                  </a:cubicBezTo>
                  <a:cubicBezTo>
                    <a:pt x="20419" y="1596"/>
                    <a:pt x="20360" y="1680"/>
                    <a:pt x="20312" y="1668"/>
                  </a:cubicBezTo>
                  <a:cubicBezTo>
                    <a:pt x="20265" y="1668"/>
                    <a:pt x="20229" y="1596"/>
                    <a:pt x="20169" y="1584"/>
                  </a:cubicBezTo>
                  <a:cubicBezTo>
                    <a:pt x="20181" y="1561"/>
                    <a:pt x="20324" y="1537"/>
                    <a:pt x="20324" y="1513"/>
                  </a:cubicBezTo>
                  <a:cubicBezTo>
                    <a:pt x="20324" y="1489"/>
                    <a:pt x="20193" y="1454"/>
                    <a:pt x="20193" y="1430"/>
                  </a:cubicBezTo>
                  <a:cubicBezTo>
                    <a:pt x="20205" y="1406"/>
                    <a:pt x="20336" y="1382"/>
                    <a:pt x="20336" y="1346"/>
                  </a:cubicBezTo>
                  <a:cubicBezTo>
                    <a:pt x="20348" y="1323"/>
                    <a:pt x="20205" y="1299"/>
                    <a:pt x="20205" y="1263"/>
                  </a:cubicBezTo>
                  <a:cubicBezTo>
                    <a:pt x="20217" y="1239"/>
                    <a:pt x="20348" y="1215"/>
                    <a:pt x="20360" y="1192"/>
                  </a:cubicBezTo>
                  <a:cubicBezTo>
                    <a:pt x="20360" y="1180"/>
                    <a:pt x="20229" y="1108"/>
                    <a:pt x="20217" y="1108"/>
                  </a:cubicBezTo>
                  <a:cubicBezTo>
                    <a:pt x="20205" y="1108"/>
                    <a:pt x="20062" y="1180"/>
                    <a:pt x="20062" y="1180"/>
                  </a:cubicBezTo>
                  <a:cubicBezTo>
                    <a:pt x="20062" y="1203"/>
                    <a:pt x="20193" y="1239"/>
                    <a:pt x="20205" y="1263"/>
                  </a:cubicBezTo>
                  <a:cubicBezTo>
                    <a:pt x="20193" y="1299"/>
                    <a:pt x="20050" y="1311"/>
                    <a:pt x="20050" y="1346"/>
                  </a:cubicBezTo>
                  <a:cubicBezTo>
                    <a:pt x="20050" y="1370"/>
                    <a:pt x="20193" y="1406"/>
                    <a:pt x="20193" y="1430"/>
                  </a:cubicBezTo>
                  <a:cubicBezTo>
                    <a:pt x="20181" y="1454"/>
                    <a:pt x="20038" y="1477"/>
                    <a:pt x="20038" y="1501"/>
                  </a:cubicBezTo>
                  <a:cubicBezTo>
                    <a:pt x="20038" y="1537"/>
                    <a:pt x="20169" y="1561"/>
                    <a:pt x="20169" y="1584"/>
                  </a:cubicBezTo>
                  <a:cubicBezTo>
                    <a:pt x="20122" y="1596"/>
                    <a:pt x="20074" y="1668"/>
                    <a:pt x="20027" y="1668"/>
                  </a:cubicBezTo>
                  <a:cubicBezTo>
                    <a:pt x="19991" y="1668"/>
                    <a:pt x="19908" y="1573"/>
                    <a:pt x="19884" y="1584"/>
                  </a:cubicBezTo>
                  <a:cubicBezTo>
                    <a:pt x="19836" y="1596"/>
                    <a:pt x="19765" y="1644"/>
                    <a:pt x="19729" y="1656"/>
                  </a:cubicBezTo>
                  <a:cubicBezTo>
                    <a:pt x="19705" y="1668"/>
                    <a:pt x="19610" y="1739"/>
                    <a:pt x="19574" y="1739"/>
                  </a:cubicBezTo>
                  <a:cubicBezTo>
                    <a:pt x="19562" y="1739"/>
                    <a:pt x="19455" y="1656"/>
                    <a:pt x="19443" y="1656"/>
                  </a:cubicBezTo>
                  <a:cubicBezTo>
                    <a:pt x="19419" y="1644"/>
                    <a:pt x="19324" y="1573"/>
                    <a:pt x="19300" y="1561"/>
                  </a:cubicBezTo>
                  <a:cubicBezTo>
                    <a:pt x="19276" y="1561"/>
                    <a:pt x="19169" y="1632"/>
                    <a:pt x="19146" y="1644"/>
                  </a:cubicBezTo>
                  <a:cubicBezTo>
                    <a:pt x="19122" y="1656"/>
                    <a:pt x="19026" y="1715"/>
                    <a:pt x="18991" y="1715"/>
                  </a:cubicBezTo>
                  <a:cubicBezTo>
                    <a:pt x="18943" y="1715"/>
                    <a:pt x="18895" y="1632"/>
                    <a:pt x="18860" y="1632"/>
                  </a:cubicBezTo>
                  <a:cubicBezTo>
                    <a:pt x="18800" y="1632"/>
                    <a:pt x="18753" y="1715"/>
                    <a:pt x="18705" y="1715"/>
                  </a:cubicBezTo>
                  <a:cubicBezTo>
                    <a:pt x="18657" y="1715"/>
                    <a:pt x="18610" y="1632"/>
                    <a:pt x="18562" y="1632"/>
                  </a:cubicBezTo>
                  <a:cubicBezTo>
                    <a:pt x="18514" y="1632"/>
                    <a:pt x="18455" y="1704"/>
                    <a:pt x="18407" y="1704"/>
                  </a:cubicBezTo>
                  <a:cubicBezTo>
                    <a:pt x="18360" y="1704"/>
                    <a:pt x="18324" y="1620"/>
                    <a:pt x="18276" y="1620"/>
                  </a:cubicBezTo>
                  <a:cubicBezTo>
                    <a:pt x="18229" y="1620"/>
                    <a:pt x="18157" y="1704"/>
                    <a:pt x="18122" y="1704"/>
                  </a:cubicBezTo>
                  <a:cubicBezTo>
                    <a:pt x="18074" y="1692"/>
                    <a:pt x="18026" y="1620"/>
                    <a:pt x="17979" y="1608"/>
                  </a:cubicBezTo>
                  <a:cubicBezTo>
                    <a:pt x="17931" y="1608"/>
                    <a:pt x="17872" y="1692"/>
                    <a:pt x="17824" y="1692"/>
                  </a:cubicBezTo>
                  <a:cubicBezTo>
                    <a:pt x="17788" y="1692"/>
                    <a:pt x="17729" y="1608"/>
                    <a:pt x="17681" y="1608"/>
                  </a:cubicBezTo>
                  <a:cubicBezTo>
                    <a:pt x="17633" y="1608"/>
                    <a:pt x="17586" y="1680"/>
                    <a:pt x="17538" y="1680"/>
                  </a:cubicBezTo>
                  <a:cubicBezTo>
                    <a:pt x="17491" y="1680"/>
                    <a:pt x="17443" y="1596"/>
                    <a:pt x="17395" y="1596"/>
                  </a:cubicBezTo>
                  <a:cubicBezTo>
                    <a:pt x="17360" y="1596"/>
                    <a:pt x="17276" y="1680"/>
                    <a:pt x="17241" y="1680"/>
                  </a:cubicBezTo>
                  <a:cubicBezTo>
                    <a:pt x="17205" y="1668"/>
                    <a:pt x="17145" y="1584"/>
                    <a:pt x="17098" y="1584"/>
                  </a:cubicBezTo>
                  <a:cubicBezTo>
                    <a:pt x="17074" y="1596"/>
                    <a:pt x="16979" y="1656"/>
                    <a:pt x="16955" y="1668"/>
                  </a:cubicBezTo>
                  <a:cubicBezTo>
                    <a:pt x="16931" y="1680"/>
                    <a:pt x="16824" y="1739"/>
                    <a:pt x="16800" y="1739"/>
                  </a:cubicBezTo>
                  <a:cubicBezTo>
                    <a:pt x="16776" y="1739"/>
                    <a:pt x="16681" y="1668"/>
                    <a:pt x="16657" y="1656"/>
                  </a:cubicBezTo>
                  <a:cubicBezTo>
                    <a:pt x="16633" y="1644"/>
                    <a:pt x="16550" y="1584"/>
                    <a:pt x="16514" y="1573"/>
                  </a:cubicBezTo>
                  <a:cubicBezTo>
                    <a:pt x="16479" y="1573"/>
                    <a:pt x="16407" y="1656"/>
                    <a:pt x="16371" y="1656"/>
                  </a:cubicBezTo>
                  <a:cubicBezTo>
                    <a:pt x="16336" y="1656"/>
                    <a:pt x="16252" y="1561"/>
                    <a:pt x="16228" y="1573"/>
                  </a:cubicBezTo>
                  <a:cubicBezTo>
                    <a:pt x="16181" y="1573"/>
                    <a:pt x="16109" y="1620"/>
                    <a:pt x="16074" y="1644"/>
                  </a:cubicBezTo>
                  <a:cubicBezTo>
                    <a:pt x="16062" y="1656"/>
                    <a:pt x="15943" y="1727"/>
                    <a:pt x="15919" y="1727"/>
                  </a:cubicBezTo>
                  <a:cubicBezTo>
                    <a:pt x="15883" y="1715"/>
                    <a:pt x="15812" y="1656"/>
                    <a:pt x="15788" y="1632"/>
                  </a:cubicBezTo>
                  <a:cubicBezTo>
                    <a:pt x="15764" y="1632"/>
                    <a:pt x="15669" y="1549"/>
                    <a:pt x="15645" y="1549"/>
                  </a:cubicBezTo>
                  <a:cubicBezTo>
                    <a:pt x="15609" y="1549"/>
                    <a:pt x="15514" y="1620"/>
                    <a:pt x="15490" y="1632"/>
                  </a:cubicBezTo>
                  <a:cubicBezTo>
                    <a:pt x="15455" y="1644"/>
                    <a:pt x="15383" y="1692"/>
                    <a:pt x="15336" y="1704"/>
                  </a:cubicBezTo>
                  <a:cubicBezTo>
                    <a:pt x="15312" y="1715"/>
                    <a:pt x="15228" y="1620"/>
                    <a:pt x="15205" y="1620"/>
                  </a:cubicBezTo>
                  <a:cubicBezTo>
                    <a:pt x="15145" y="1620"/>
                    <a:pt x="15097" y="1692"/>
                    <a:pt x="15050" y="1704"/>
                  </a:cubicBezTo>
                  <a:cubicBezTo>
                    <a:pt x="15002" y="1704"/>
                    <a:pt x="14955" y="1620"/>
                    <a:pt x="14907" y="1608"/>
                  </a:cubicBezTo>
                  <a:cubicBezTo>
                    <a:pt x="14859" y="1608"/>
                    <a:pt x="14800" y="1692"/>
                    <a:pt x="14752" y="1692"/>
                  </a:cubicBezTo>
                  <a:cubicBezTo>
                    <a:pt x="14704" y="1692"/>
                    <a:pt x="14669" y="1608"/>
                    <a:pt x="14609" y="1608"/>
                  </a:cubicBezTo>
                  <a:cubicBezTo>
                    <a:pt x="14574" y="1608"/>
                    <a:pt x="14502" y="1692"/>
                    <a:pt x="14466" y="1680"/>
                  </a:cubicBezTo>
                  <a:cubicBezTo>
                    <a:pt x="14454" y="1680"/>
                    <a:pt x="14323" y="1608"/>
                    <a:pt x="14323" y="1596"/>
                  </a:cubicBezTo>
                  <a:cubicBezTo>
                    <a:pt x="14323" y="1573"/>
                    <a:pt x="14478" y="1549"/>
                    <a:pt x="14478" y="1525"/>
                  </a:cubicBezTo>
                  <a:cubicBezTo>
                    <a:pt x="14478" y="1513"/>
                    <a:pt x="14347" y="1442"/>
                    <a:pt x="14335" y="1442"/>
                  </a:cubicBezTo>
                  <a:cubicBezTo>
                    <a:pt x="14323" y="1442"/>
                    <a:pt x="14181" y="1513"/>
                    <a:pt x="14181" y="1513"/>
                  </a:cubicBezTo>
                  <a:cubicBezTo>
                    <a:pt x="14181" y="1537"/>
                    <a:pt x="14335" y="1584"/>
                    <a:pt x="14323" y="1596"/>
                  </a:cubicBezTo>
                  <a:cubicBezTo>
                    <a:pt x="14300" y="1620"/>
                    <a:pt x="14204" y="1656"/>
                    <a:pt x="14169" y="1680"/>
                  </a:cubicBezTo>
                  <a:cubicBezTo>
                    <a:pt x="14133" y="1692"/>
                    <a:pt x="14062" y="1751"/>
                    <a:pt x="14014" y="1751"/>
                  </a:cubicBezTo>
                  <a:cubicBezTo>
                    <a:pt x="13990" y="1763"/>
                    <a:pt x="13919" y="1668"/>
                    <a:pt x="13883" y="1668"/>
                  </a:cubicBezTo>
                  <a:cubicBezTo>
                    <a:pt x="13847" y="1668"/>
                    <a:pt x="13752" y="1751"/>
                    <a:pt x="13728" y="1751"/>
                  </a:cubicBezTo>
                  <a:cubicBezTo>
                    <a:pt x="13681" y="1739"/>
                    <a:pt x="13621" y="1680"/>
                    <a:pt x="13585" y="1656"/>
                  </a:cubicBezTo>
                  <a:cubicBezTo>
                    <a:pt x="13561" y="1644"/>
                    <a:pt x="13478" y="1573"/>
                    <a:pt x="13442" y="1573"/>
                  </a:cubicBezTo>
                  <a:cubicBezTo>
                    <a:pt x="13419" y="1573"/>
                    <a:pt x="13311" y="1644"/>
                    <a:pt x="13300" y="1656"/>
                  </a:cubicBezTo>
                  <a:cubicBezTo>
                    <a:pt x="13276" y="1668"/>
                    <a:pt x="13169" y="1727"/>
                    <a:pt x="13145" y="1727"/>
                  </a:cubicBezTo>
                  <a:cubicBezTo>
                    <a:pt x="13097" y="1727"/>
                    <a:pt x="13050" y="1644"/>
                    <a:pt x="13002" y="1644"/>
                  </a:cubicBezTo>
                  <a:cubicBezTo>
                    <a:pt x="12954" y="1644"/>
                    <a:pt x="12895" y="1727"/>
                    <a:pt x="12847" y="1727"/>
                  </a:cubicBezTo>
                  <a:cubicBezTo>
                    <a:pt x="12799" y="1715"/>
                    <a:pt x="12764" y="1644"/>
                    <a:pt x="12716" y="1632"/>
                  </a:cubicBezTo>
                  <a:cubicBezTo>
                    <a:pt x="12669" y="1632"/>
                    <a:pt x="12609" y="1715"/>
                    <a:pt x="12561" y="1715"/>
                  </a:cubicBezTo>
                  <a:cubicBezTo>
                    <a:pt x="12514" y="1715"/>
                    <a:pt x="12466" y="1632"/>
                    <a:pt x="12418" y="1632"/>
                  </a:cubicBezTo>
                  <a:cubicBezTo>
                    <a:pt x="12383" y="1632"/>
                    <a:pt x="12299" y="1715"/>
                    <a:pt x="12264" y="1704"/>
                  </a:cubicBezTo>
                  <a:cubicBezTo>
                    <a:pt x="12216" y="1704"/>
                    <a:pt x="12180" y="1620"/>
                    <a:pt x="12133" y="1620"/>
                  </a:cubicBezTo>
                  <a:cubicBezTo>
                    <a:pt x="12073" y="1620"/>
                    <a:pt x="12026" y="1704"/>
                    <a:pt x="11978" y="1704"/>
                  </a:cubicBezTo>
                  <a:cubicBezTo>
                    <a:pt x="11930" y="1704"/>
                    <a:pt x="11871" y="1608"/>
                    <a:pt x="11835" y="1620"/>
                  </a:cubicBezTo>
                  <a:cubicBezTo>
                    <a:pt x="11787" y="1620"/>
                    <a:pt x="11728" y="1692"/>
                    <a:pt x="11680" y="1692"/>
                  </a:cubicBezTo>
                  <a:cubicBezTo>
                    <a:pt x="11633" y="1692"/>
                    <a:pt x="11597" y="1608"/>
                    <a:pt x="11537" y="1608"/>
                  </a:cubicBezTo>
                  <a:cubicBezTo>
                    <a:pt x="11502" y="1608"/>
                    <a:pt x="11430" y="1692"/>
                    <a:pt x="11395" y="1680"/>
                  </a:cubicBezTo>
                  <a:cubicBezTo>
                    <a:pt x="11347" y="1680"/>
                    <a:pt x="11287" y="1596"/>
                    <a:pt x="11252" y="1596"/>
                  </a:cubicBezTo>
                  <a:cubicBezTo>
                    <a:pt x="11216" y="1596"/>
                    <a:pt x="11121" y="1668"/>
                    <a:pt x="11097" y="1680"/>
                  </a:cubicBezTo>
                  <a:cubicBezTo>
                    <a:pt x="11073" y="1692"/>
                    <a:pt x="10966" y="1751"/>
                    <a:pt x="10942" y="1751"/>
                  </a:cubicBezTo>
                  <a:cubicBezTo>
                    <a:pt x="10918" y="1751"/>
                    <a:pt x="10823" y="1680"/>
                    <a:pt x="10811" y="1668"/>
                  </a:cubicBezTo>
                  <a:cubicBezTo>
                    <a:pt x="10775" y="1644"/>
                    <a:pt x="10716" y="1596"/>
                    <a:pt x="10668" y="1584"/>
                  </a:cubicBezTo>
                  <a:cubicBezTo>
                    <a:pt x="10644" y="1573"/>
                    <a:pt x="10549" y="1668"/>
                    <a:pt x="10513" y="1656"/>
                  </a:cubicBezTo>
                  <a:cubicBezTo>
                    <a:pt x="10466" y="1656"/>
                    <a:pt x="10418" y="1573"/>
                    <a:pt x="10371" y="1573"/>
                  </a:cubicBezTo>
                  <a:cubicBezTo>
                    <a:pt x="10347" y="1573"/>
                    <a:pt x="10252" y="1644"/>
                    <a:pt x="10228" y="1656"/>
                  </a:cubicBezTo>
                  <a:cubicBezTo>
                    <a:pt x="10204" y="1668"/>
                    <a:pt x="10097" y="1727"/>
                    <a:pt x="10073" y="1727"/>
                  </a:cubicBezTo>
                  <a:cubicBezTo>
                    <a:pt x="10025" y="1727"/>
                    <a:pt x="9978" y="1644"/>
                    <a:pt x="9930" y="1644"/>
                  </a:cubicBezTo>
                  <a:cubicBezTo>
                    <a:pt x="9894" y="1644"/>
                    <a:pt x="9811" y="1727"/>
                    <a:pt x="9775" y="1727"/>
                  </a:cubicBezTo>
                  <a:cubicBezTo>
                    <a:pt x="9728" y="1715"/>
                    <a:pt x="9692" y="1644"/>
                    <a:pt x="9644" y="1644"/>
                  </a:cubicBezTo>
                  <a:cubicBezTo>
                    <a:pt x="9585" y="1632"/>
                    <a:pt x="9537" y="1715"/>
                    <a:pt x="9490" y="1715"/>
                  </a:cubicBezTo>
                  <a:cubicBezTo>
                    <a:pt x="9442" y="1715"/>
                    <a:pt x="9382" y="1632"/>
                    <a:pt x="9347" y="1632"/>
                  </a:cubicBezTo>
                  <a:cubicBezTo>
                    <a:pt x="9299" y="1632"/>
                    <a:pt x="9240" y="1715"/>
                    <a:pt x="9192" y="1704"/>
                  </a:cubicBezTo>
                  <a:cubicBezTo>
                    <a:pt x="9144" y="1704"/>
                    <a:pt x="9109" y="1620"/>
                    <a:pt x="9061" y="1620"/>
                  </a:cubicBezTo>
                  <a:cubicBezTo>
                    <a:pt x="9013" y="1620"/>
                    <a:pt x="8942" y="1704"/>
                    <a:pt x="8906" y="1704"/>
                  </a:cubicBezTo>
                  <a:cubicBezTo>
                    <a:pt x="8847" y="1692"/>
                    <a:pt x="8811" y="1620"/>
                    <a:pt x="8763" y="1620"/>
                  </a:cubicBezTo>
                  <a:cubicBezTo>
                    <a:pt x="8716" y="1608"/>
                    <a:pt x="8656" y="1692"/>
                    <a:pt x="8608" y="1692"/>
                  </a:cubicBezTo>
                  <a:cubicBezTo>
                    <a:pt x="8573" y="1692"/>
                    <a:pt x="8513" y="1608"/>
                    <a:pt x="8466" y="1608"/>
                  </a:cubicBezTo>
                  <a:cubicBezTo>
                    <a:pt x="8430" y="1608"/>
                    <a:pt x="8347" y="1668"/>
                    <a:pt x="8323" y="1680"/>
                  </a:cubicBezTo>
                  <a:cubicBezTo>
                    <a:pt x="8299" y="1692"/>
                    <a:pt x="8192" y="1763"/>
                    <a:pt x="8168" y="1763"/>
                  </a:cubicBezTo>
                  <a:cubicBezTo>
                    <a:pt x="8120" y="1763"/>
                    <a:pt x="8073" y="1680"/>
                    <a:pt x="8025" y="1680"/>
                  </a:cubicBezTo>
                  <a:cubicBezTo>
                    <a:pt x="7989" y="1680"/>
                    <a:pt x="7918" y="1763"/>
                    <a:pt x="7870" y="1751"/>
                  </a:cubicBezTo>
                  <a:cubicBezTo>
                    <a:pt x="7823" y="1751"/>
                    <a:pt x="7787" y="1680"/>
                    <a:pt x="7739" y="1668"/>
                  </a:cubicBezTo>
                  <a:cubicBezTo>
                    <a:pt x="7692" y="1668"/>
                    <a:pt x="7644" y="1584"/>
                    <a:pt x="7596" y="1584"/>
                  </a:cubicBezTo>
                  <a:cubicBezTo>
                    <a:pt x="7561" y="1584"/>
                    <a:pt x="7477" y="1668"/>
                    <a:pt x="7442" y="1668"/>
                  </a:cubicBezTo>
                  <a:cubicBezTo>
                    <a:pt x="7418" y="1656"/>
                    <a:pt x="7323" y="1573"/>
                    <a:pt x="7299" y="1573"/>
                  </a:cubicBezTo>
                  <a:cubicBezTo>
                    <a:pt x="7263" y="1584"/>
                    <a:pt x="7192" y="1632"/>
                    <a:pt x="7156" y="1656"/>
                  </a:cubicBezTo>
                  <a:cubicBezTo>
                    <a:pt x="7132" y="1668"/>
                    <a:pt x="7025" y="1739"/>
                    <a:pt x="7001" y="1727"/>
                  </a:cubicBezTo>
                  <a:cubicBezTo>
                    <a:pt x="6965" y="1727"/>
                    <a:pt x="6882" y="1656"/>
                    <a:pt x="6858" y="1644"/>
                  </a:cubicBezTo>
                  <a:cubicBezTo>
                    <a:pt x="6846" y="1632"/>
                    <a:pt x="6739" y="1561"/>
                    <a:pt x="6715" y="1561"/>
                  </a:cubicBezTo>
                  <a:cubicBezTo>
                    <a:pt x="6668" y="1561"/>
                    <a:pt x="6632" y="1477"/>
                    <a:pt x="6584" y="1477"/>
                  </a:cubicBezTo>
                  <a:cubicBezTo>
                    <a:pt x="6573" y="1477"/>
                    <a:pt x="6430" y="1549"/>
                    <a:pt x="6430" y="1561"/>
                  </a:cubicBezTo>
                  <a:cubicBezTo>
                    <a:pt x="6430" y="1561"/>
                    <a:pt x="6561" y="1644"/>
                    <a:pt x="6573" y="1644"/>
                  </a:cubicBezTo>
                  <a:cubicBezTo>
                    <a:pt x="6525" y="1644"/>
                    <a:pt x="6465" y="1715"/>
                    <a:pt x="6418" y="1715"/>
                  </a:cubicBezTo>
                  <a:cubicBezTo>
                    <a:pt x="6370" y="1715"/>
                    <a:pt x="6311" y="1632"/>
                    <a:pt x="6275" y="1632"/>
                  </a:cubicBezTo>
                  <a:cubicBezTo>
                    <a:pt x="6227" y="1632"/>
                    <a:pt x="6180" y="1704"/>
                    <a:pt x="6120" y="1704"/>
                  </a:cubicBezTo>
                  <a:cubicBezTo>
                    <a:pt x="6072" y="1715"/>
                    <a:pt x="6025" y="1620"/>
                    <a:pt x="5989" y="1620"/>
                  </a:cubicBezTo>
                  <a:cubicBezTo>
                    <a:pt x="5930" y="1620"/>
                    <a:pt x="5882" y="1704"/>
                    <a:pt x="5834" y="1704"/>
                  </a:cubicBezTo>
                  <a:cubicBezTo>
                    <a:pt x="5787" y="1704"/>
                    <a:pt x="5739" y="1620"/>
                    <a:pt x="5691" y="1620"/>
                  </a:cubicBezTo>
                  <a:cubicBezTo>
                    <a:pt x="5656" y="1620"/>
                    <a:pt x="5572" y="1704"/>
                    <a:pt x="5537" y="1692"/>
                  </a:cubicBezTo>
                  <a:cubicBezTo>
                    <a:pt x="5489" y="1692"/>
                    <a:pt x="5453" y="1608"/>
                    <a:pt x="5406" y="1608"/>
                  </a:cubicBezTo>
                  <a:cubicBezTo>
                    <a:pt x="5358" y="1608"/>
                    <a:pt x="5299" y="1692"/>
                    <a:pt x="5251" y="1692"/>
                  </a:cubicBezTo>
                  <a:cubicBezTo>
                    <a:pt x="5203" y="1680"/>
                    <a:pt x="5156" y="1608"/>
                    <a:pt x="5108" y="1596"/>
                  </a:cubicBezTo>
                  <a:cubicBezTo>
                    <a:pt x="5060" y="1596"/>
                    <a:pt x="5001" y="1680"/>
                    <a:pt x="4953" y="1680"/>
                  </a:cubicBezTo>
                  <a:cubicBezTo>
                    <a:pt x="4918" y="1680"/>
                    <a:pt x="4858" y="1596"/>
                    <a:pt x="4822" y="1596"/>
                  </a:cubicBezTo>
                  <a:cubicBezTo>
                    <a:pt x="4763" y="1596"/>
                    <a:pt x="4715" y="1668"/>
                    <a:pt x="4668" y="1668"/>
                  </a:cubicBezTo>
                  <a:cubicBezTo>
                    <a:pt x="4620" y="1668"/>
                    <a:pt x="4572" y="1584"/>
                    <a:pt x="4525" y="1584"/>
                  </a:cubicBezTo>
                  <a:cubicBezTo>
                    <a:pt x="4477" y="1584"/>
                    <a:pt x="4417" y="1668"/>
                    <a:pt x="4370" y="1668"/>
                  </a:cubicBezTo>
                  <a:cubicBezTo>
                    <a:pt x="4322" y="1668"/>
                    <a:pt x="4287" y="1584"/>
                    <a:pt x="4227" y="1584"/>
                  </a:cubicBezTo>
                  <a:cubicBezTo>
                    <a:pt x="4179" y="1573"/>
                    <a:pt x="4132" y="1656"/>
                    <a:pt x="4084" y="1656"/>
                  </a:cubicBezTo>
                  <a:cubicBezTo>
                    <a:pt x="4036" y="1656"/>
                    <a:pt x="3989" y="1573"/>
                    <a:pt x="3941" y="1573"/>
                  </a:cubicBezTo>
                  <a:cubicBezTo>
                    <a:pt x="3906" y="1573"/>
                    <a:pt x="3822" y="1656"/>
                    <a:pt x="3786" y="1644"/>
                  </a:cubicBezTo>
                  <a:cubicBezTo>
                    <a:pt x="3775" y="1644"/>
                    <a:pt x="3644" y="1573"/>
                    <a:pt x="3644" y="1561"/>
                  </a:cubicBezTo>
                  <a:cubicBezTo>
                    <a:pt x="3655" y="1537"/>
                    <a:pt x="3810" y="1513"/>
                    <a:pt x="3798" y="1489"/>
                  </a:cubicBezTo>
                  <a:cubicBezTo>
                    <a:pt x="3798" y="1477"/>
                    <a:pt x="3679" y="1406"/>
                    <a:pt x="3667" y="1406"/>
                  </a:cubicBezTo>
                  <a:cubicBezTo>
                    <a:pt x="3655" y="1406"/>
                    <a:pt x="3513" y="1477"/>
                    <a:pt x="3513" y="1477"/>
                  </a:cubicBezTo>
                  <a:cubicBezTo>
                    <a:pt x="3513" y="1501"/>
                    <a:pt x="3655" y="1549"/>
                    <a:pt x="3644" y="1561"/>
                  </a:cubicBezTo>
                  <a:cubicBezTo>
                    <a:pt x="3632" y="1584"/>
                    <a:pt x="3536" y="1620"/>
                    <a:pt x="3501" y="1644"/>
                  </a:cubicBezTo>
                  <a:cubicBezTo>
                    <a:pt x="3465" y="1656"/>
                    <a:pt x="3382" y="1715"/>
                    <a:pt x="3346" y="1715"/>
                  </a:cubicBezTo>
                  <a:cubicBezTo>
                    <a:pt x="3310" y="1727"/>
                    <a:pt x="3239" y="1632"/>
                    <a:pt x="3203" y="1632"/>
                  </a:cubicBezTo>
                  <a:cubicBezTo>
                    <a:pt x="3179" y="1632"/>
                    <a:pt x="3072" y="1715"/>
                    <a:pt x="3048" y="1715"/>
                  </a:cubicBezTo>
                  <a:cubicBezTo>
                    <a:pt x="3001" y="1704"/>
                    <a:pt x="2941" y="1644"/>
                    <a:pt x="2917" y="1620"/>
                  </a:cubicBezTo>
                  <a:cubicBezTo>
                    <a:pt x="2893" y="1608"/>
                    <a:pt x="2798" y="1537"/>
                    <a:pt x="2774" y="1537"/>
                  </a:cubicBezTo>
                  <a:cubicBezTo>
                    <a:pt x="2751" y="1537"/>
                    <a:pt x="2643" y="1608"/>
                    <a:pt x="2620" y="1620"/>
                  </a:cubicBezTo>
                  <a:cubicBezTo>
                    <a:pt x="2608" y="1632"/>
                    <a:pt x="2489" y="1692"/>
                    <a:pt x="2465" y="1692"/>
                  </a:cubicBezTo>
                  <a:cubicBezTo>
                    <a:pt x="2429" y="1692"/>
                    <a:pt x="2370" y="1608"/>
                    <a:pt x="2334" y="1608"/>
                  </a:cubicBezTo>
                  <a:cubicBezTo>
                    <a:pt x="2274" y="1620"/>
                    <a:pt x="2227" y="1692"/>
                    <a:pt x="2179" y="1692"/>
                  </a:cubicBezTo>
                  <a:cubicBezTo>
                    <a:pt x="2131" y="1692"/>
                    <a:pt x="2072" y="1596"/>
                    <a:pt x="2036" y="1608"/>
                  </a:cubicBezTo>
                  <a:cubicBezTo>
                    <a:pt x="1977" y="1608"/>
                    <a:pt x="1941" y="1680"/>
                    <a:pt x="1881" y="1680"/>
                  </a:cubicBezTo>
                  <a:cubicBezTo>
                    <a:pt x="1846" y="1680"/>
                    <a:pt x="1786" y="1596"/>
                    <a:pt x="1750" y="1596"/>
                  </a:cubicBezTo>
                  <a:cubicBezTo>
                    <a:pt x="1715" y="1596"/>
                    <a:pt x="1620" y="1656"/>
                    <a:pt x="1596" y="1668"/>
                  </a:cubicBezTo>
                  <a:cubicBezTo>
                    <a:pt x="1560" y="1692"/>
                    <a:pt x="1489" y="1739"/>
                    <a:pt x="1441" y="1751"/>
                  </a:cubicBezTo>
                  <a:cubicBezTo>
                    <a:pt x="1405" y="1751"/>
                    <a:pt x="1334" y="1668"/>
                    <a:pt x="1298" y="1668"/>
                  </a:cubicBezTo>
                  <a:cubicBezTo>
                    <a:pt x="1250" y="1668"/>
                    <a:pt x="1191" y="1739"/>
                    <a:pt x="1143" y="1739"/>
                  </a:cubicBezTo>
                  <a:cubicBezTo>
                    <a:pt x="1143" y="1715"/>
                    <a:pt x="1000" y="1680"/>
                    <a:pt x="1012" y="1656"/>
                  </a:cubicBezTo>
                  <a:cubicBezTo>
                    <a:pt x="1012" y="1632"/>
                    <a:pt x="1155" y="1608"/>
                    <a:pt x="1155" y="1584"/>
                  </a:cubicBezTo>
                  <a:cubicBezTo>
                    <a:pt x="1167" y="1549"/>
                    <a:pt x="1024" y="1525"/>
                    <a:pt x="1024" y="1501"/>
                  </a:cubicBezTo>
                  <a:cubicBezTo>
                    <a:pt x="1024" y="1465"/>
                    <a:pt x="1167" y="1442"/>
                    <a:pt x="1179" y="1418"/>
                  </a:cubicBezTo>
                  <a:cubicBezTo>
                    <a:pt x="1179" y="1394"/>
                    <a:pt x="1036" y="1358"/>
                    <a:pt x="1036" y="1334"/>
                  </a:cubicBezTo>
                  <a:cubicBezTo>
                    <a:pt x="1036" y="1323"/>
                    <a:pt x="1167" y="1263"/>
                    <a:pt x="1191" y="1251"/>
                  </a:cubicBezTo>
                  <a:cubicBezTo>
                    <a:pt x="1239" y="1227"/>
                    <a:pt x="1286" y="1203"/>
                    <a:pt x="1346" y="1180"/>
                  </a:cubicBezTo>
                  <a:cubicBezTo>
                    <a:pt x="1298" y="1168"/>
                    <a:pt x="1250" y="1096"/>
                    <a:pt x="1203" y="1096"/>
                  </a:cubicBezTo>
                  <a:cubicBezTo>
                    <a:pt x="1155" y="1096"/>
                    <a:pt x="1096" y="1168"/>
                    <a:pt x="1048" y="1168"/>
                  </a:cubicBezTo>
                  <a:cubicBezTo>
                    <a:pt x="1000" y="1168"/>
                    <a:pt x="965" y="1084"/>
                    <a:pt x="905" y="1084"/>
                  </a:cubicBezTo>
                  <a:cubicBezTo>
                    <a:pt x="881" y="1084"/>
                    <a:pt x="786" y="1156"/>
                    <a:pt x="762" y="1168"/>
                  </a:cubicBezTo>
                  <a:cubicBezTo>
                    <a:pt x="703" y="1192"/>
                    <a:pt x="655" y="1215"/>
                    <a:pt x="607" y="1239"/>
                  </a:cubicBezTo>
                  <a:cubicBezTo>
                    <a:pt x="584" y="1251"/>
                    <a:pt x="453" y="1311"/>
                    <a:pt x="453" y="1323"/>
                  </a:cubicBezTo>
                  <a:cubicBezTo>
                    <a:pt x="453" y="1346"/>
                    <a:pt x="584" y="1370"/>
                    <a:pt x="596" y="1406"/>
                  </a:cubicBezTo>
                  <a:lnTo>
                    <a:pt x="286" y="1561"/>
                  </a:lnTo>
                  <a:cubicBezTo>
                    <a:pt x="238" y="1525"/>
                    <a:pt x="191" y="1501"/>
                    <a:pt x="143" y="1477"/>
                  </a:cubicBezTo>
                  <a:cubicBezTo>
                    <a:pt x="131" y="1465"/>
                    <a:pt x="0" y="1394"/>
                    <a:pt x="12" y="1382"/>
                  </a:cubicBezTo>
                  <a:cubicBezTo>
                    <a:pt x="12" y="1358"/>
                    <a:pt x="143" y="1334"/>
                    <a:pt x="155" y="1311"/>
                  </a:cubicBezTo>
                  <a:lnTo>
                    <a:pt x="310" y="1239"/>
                  </a:lnTo>
                  <a:cubicBezTo>
                    <a:pt x="357" y="1215"/>
                    <a:pt x="429" y="1180"/>
                    <a:pt x="465" y="1156"/>
                  </a:cubicBezTo>
                  <a:cubicBezTo>
                    <a:pt x="488" y="1144"/>
                    <a:pt x="619" y="1096"/>
                    <a:pt x="619" y="1084"/>
                  </a:cubicBezTo>
                  <a:cubicBezTo>
                    <a:pt x="619" y="1073"/>
                    <a:pt x="477" y="1001"/>
                    <a:pt x="477" y="1001"/>
                  </a:cubicBezTo>
                  <a:cubicBezTo>
                    <a:pt x="500" y="989"/>
                    <a:pt x="607" y="918"/>
                    <a:pt x="631" y="918"/>
                  </a:cubicBezTo>
                  <a:cubicBezTo>
                    <a:pt x="679" y="918"/>
                    <a:pt x="727" y="1001"/>
                    <a:pt x="774" y="1001"/>
                  </a:cubicBezTo>
                  <a:cubicBezTo>
                    <a:pt x="822" y="1001"/>
                    <a:pt x="869" y="930"/>
                    <a:pt x="929" y="930"/>
                  </a:cubicBezTo>
                  <a:cubicBezTo>
                    <a:pt x="965" y="930"/>
                    <a:pt x="1012" y="1013"/>
                    <a:pt x="1060" y="1013"/>
                  </a:cubicBezTo>
                  <a:cubicBezTo>
                    <a:pt x="1096" y="1013"/>
                    <a:pt x="1191" y="930"/>
                    <a:pt x="1215" y="930"/>
                  </a:cubicBezTo>
                  <a:cubicBezTo>
                    <a:pt x="1262" y="942"/>
                    <a:pt x="1322" y="1001"/>
                    <a:pt x="1358" y="1013"/>
                  </a:cubicBezTo>
                  <a:lnTo>
                    <a:pt x="1500" y="1108"/>
                  </a:lnTo>
                  <a:close/>
                  <a:moveTo>
                    <a:pt x="43863" y="1573"/>
                  </a:moveTo>
                  <a:lnTo>
                    <a:pt x="44149" y="1739"/>
                  </a:lnTo>
                  <a:lnTo>
                    <a:pt x="44280" y="1823"/>
                  </a:lnTo>
                  <a:lnTo>
                    <a:pt x="44434" y="1751"/>
                  </a:lnTo>
                  <a:cubicBezTo>
                    <a:pt x="44434" y="1727"/>
                    <a:pt x="44292" y="1692"/>
                    <a:pt x="44303" y="1668"/>
                  </a:cubicBezTo>
                  <a:cubicBezTo>
                    <a:pt x="44303" y="1644"/>
                    <a:pt x="44458" y="1608"/>
                    <a:pt x="44446" y="1584"/>
                  </a:cubicBezTo>
                  <a:cubicBezTo>
                    <a:pt x="44434" y="1561"/>
                    <a:pt x="44351" y="1525"/>
                    <a:pt x="44315" y="1501"/>
                  </a:cubicBezTo>
                  <a:lnTo>
                    <a:pt x="44172" y="1418"/>
                  </a:lnTo>
                  <a:close/>
                  <a:moveTo>
                    <a:pt x="39612" y="1704"/>
                  </a:moveTo>
                  <a:cubicBezTo>
                    <a:pt x="39648" y="1704"/>
                    <a:pt x="39731" y="1799"/>
                    <a:pt x="39755" y="1787"/>
                  </a:cubicBezTo>
                  <a:cubicBezTo>
                    <a:pt x="39803" y="1775"/>
                    <a:pt x="39874" y="1727"/>
                    <a:pt x="39910" y="1715"/>
                  </a:cubicBezTo>
                  <a:cubicBezTo>
                    <a:pt x="39946" y="1692"/>
                    <a:pt x="40041" y="1656"/>
                    <a:pt x="40065" y="1632"/>
                  </a:cubicBezTo>
                  <a:cubicBezTo>
                    <a:pt x="40065" y="1632"/>
                    <a:pt x="39934" y="1561"/>
                    <a:pt x="39922" y="1549"/>
                  </a:cubicBezTo>
                  <a:cubicBezTo>
                    <a:pt x="39886" y="1525"/>
                    <a:pt x="39803" y="1489"/>
                    <a:pt x="39779" y="1465"/>
                  </a:cubicBezTo>
                  <a:cubicBezTo>
                    <a:pt x="39779" y="1454"/>
                    <a:pt x="39934" y="1406"/>
                    <a:pt x="39934" y="1382"/>
                  </a:cubicBezTo>
                  <a:cubicBezTo>
                    <a:pt x="39934" y="1382"/>
                    <a:pt x="39803" y="1299"/>
                    <a:pt x="39791" y="1299"/>
                  </a:cubicBezTo>
                  <a:cubicBezTo>
                    <a:pt x="39743" y="1299"/>
                    <a:pt x="39696" y="1370"/>
                    <a:pt x="39648" y="1382"/>
                  </a:cubicBezTo>
                  <a:cubicBezTo>
                    <a:pt x="39648" y="1406"/>
                    <a:pt x="39779" y="1442"/>
                    <a:pt x="39779" y="1465"/>
                  </a:cubicBezTo>
                  <a:cubicBezTo>
                    <a:pt x="39779" y="1489"/>
                    <a:pt x="39648" y="1525"/>
                    <a:pt x="39624" y="1537"/>
                  </a:cubicBezTo>
                  <a:cubicBezTo>
                    <a:pt x="39600" y="1573"/>
                    <a:pt x="39517" y="1596"/>
                    <a:pt x="39481" y="1620"/>
                  </a:cubicBezTo>
                  <a:cubicBezTo>
                    <a:pt x="39458" y="1632"/>
                    <a:pt x="39327" y="1680"/>
                    <a:pt x="39327" y="1692"/>
                  </a:cubicBezTo>
                  <a:cubicBezTo>
                    <a:pt x="39327" y="1727"/>
                    <a:pt x="39458" y="1751"/>
                    <a:pt x="39458" y="1787"/>
                  </a:cubicBezTo>
                  <a:cubicBezTo>
                    <a:pt x="39517" y="1775"/>
                    <a:pt x="39565" y="1704"/>
                    <a:pt x="39612" y="1704"/>
                  </a:cubicBezTo>
                  <a:close/>
                  <a:moveTo>
                    <a:pt x="8644" y="1370"/>
                  </a:moveTo>
                  <a:cubicBezTo>
                    <a:pt x="8632" y="1394"/>
                    <a:pt x="8775" y="1430"/>
                    <a:pt x="8775" y="1454"/>
                  </a:cubicBezTo>
                  <a:cubicBezTo>
                    <a:pt x="8775" y="1465"/>
                    <a:pt x="8632" y="1537"/>
                    <a:pt x="8620" y="1537"/>
                  </a:cubicBezTo>
                  <a:cubicBezTo>
                    <a:pt x="8573" y="1537"/>
                    <a:pt x="8537" y="1454"/>
                    <a:pt x="8489" y="1454"/>
                  </a:cubicBezTo>
                  <a:cubicBezTo>
                    <a:pt x="8478" y="1477"/>
                    <a:pt x="8335" y="1501"/>
                    <a:pt x="8335" y="1525"/>
                  </a:cubicBezTo>
                  <a:cubicBezTo>
                    <a:pt x="8335" y="1549"/>
                    <a:pt x="8466" y="1584"/>
                    <a:pt x="8478" y="1608"/>
                  </a:cubicBezTo>
                  <a:cubicBezTo>
                    <a:pt x="8525" y="1608"/>
                    <a:pt x="8573" y="1537"/>
                    <a:pt x="8620" y="1537"/>
                  </a:cubicBezTo>
                  <a:cubicBezTo>
                    <a:pt x="8680" y="1537"/>
                    <a:pt x="8716" y="1608"/>
                    <a:pt x="8763" y="1620"/>
                  </a:cubicBezTo>
                  <a:lnTo>
                    <a:pt x="8918" y="1537"/>
                  </a:lnTo>
                  <a:cubicBezTo>
                    <a:pt x="8906" y="1513"/>
                    <a:pt x="8787" y="1489"/>
                    <a:pt x="8775" y="1454"/>
                  </a:cubicBezTo>
                  <a:cubicBezTo>
                    <a:pt x="8775" y="1430"/>
                    <a:pt x="8930" y="1406"/>
                    <a:pt x="8930" y="1382"/>
                  </a:cubicBezTo>
                  <a:cubicBezTo>
                    <a:pt x="8930" y="1358"/>
                    <a:pt x="8799" y="1323"/>
                    <a:pt x="8787" y="1299"/>
                  </a:cubicBezTo>
                  <a:cubicBezTo>
                    <a:pt x="8775" y="1323"/>
                    <a:pt x="8656" y="1346"/>
                    <a:pt x="8644" y="1370"/>
                  </a:cubicBezTo>
                  <a:close/>
                  <a:moveTo>
                    <a:pt x="2036" y="1608"/>
                  </a:moveTo>
                  <a:cubicBezTo>
                    <a:pt x="2096" y="1596"/>
                    <a:pt x="2131" y="1537"/>
                    <a:pt x="2191" y="1525"/>
                  </a:cubicBezTo>
                  <a:cubicBezTo>
                    <a:pt x="2227" y="1525"/>
                    <a:pt x="2286" y="1608"/>
                    <a:pt x="2334" y="1608"/>
                  </a:cubicBezTo>
                  <a:cubicBezTo>
                    <a:pt x="2358" y="1608"/>
                    <a:pt x="2465" y="1549"/>
                    <a:pt x="2489" y="1537"/>
                  </a:cubicBezTo>
                  <a:cubicBezTo>
                    <a:pt x="2489" y="1537"/>
                    <a:pt x="2346" y="1454"/>
                    <a:pt x="2346" y="1454"/>
                  </a:cubicBezTo>
                  <a:cubicBezTo>
                    <a:pt x="2346" y="1430"/>
                    <a:pt x="2477" y="1394"/>
                    <a:pt x="2501" y="1370"/>
                  </a:cubicBezTo>
                  <a:cubicBezTo>
                    <a:pt x="2536" y="1346"/>
                    <a:pt x="2608" y="1323"/>
                    <a:pt x="2655" y="1299"/>
                  </a:cubicBezTo>
                  <a:cubicBezTo>
                    <a:pt x="2703" y="1275"/>
                    <a:pt x="2751" y="1239"/>
                    <a:pt x="2798" y="1215"/>
                  </a:cubicBezTo>
                  <a:cubicBezTo>
                    <a:pt x="2810" y="1215"/>
                    <a:pt x="2929" y="1299"/>
                    <a:pt x="2941" y="1299"/>
                  </a:cubicBezTo>
                  <a:cubicBezTo>
                    <a:pt x="2953" y="1299"/>
                    <a:pt x="3096" y="1227"/>
                    <a:pt x="3096" y="1227"/>
                  </a:cubicBezTo>
                  <a:cubicBezTo>
                    <a:pt x="3096" y="1215"/>
                    <a:pt x="2941" y="1144"/>
                    <a:pt x="2953" y="1144"/>
                  </a:cubicBezTo>
                  <a:cubicBezTo>
                    <a:pt x="2917" y="1168"/>
                    <a:pt x="2846" y="1192"/>
                    <a:pt x="2798" y="1215"/>
                  </a:cubicBezTo>
                  <a:cubicBezTo>
                    <a:pt x="2751" y="1192"/>
                    <a:pt x="2715" y="1156"/>
                    <a:pt x="2667" y="1132"/>
                  </a:cubicBezTo>
                  <a:cubicBezTo>
                    <a:pt x="2643" y="1120"/>
                    <a:pt x="2548" y="1049"/>
                    <a:pt x="2524" y="1049"/>
                  </a:cubicBezTo>
                  <a:cubicBezTo>
                    <a:pt x="2501" y="1049"/>
                    <a:pt x="2393" y="1120"/>
                    <a:pt x="2370" y="1120"/>
                  </a:cubicBezTo>
                  <a:cubicBezTo>
                    <a:pt x="2370" y="1132"/>
                    <a:pt x="2512" y="1203"/>
                    <a:pt x="2512" y="1215"/>
                  </a:cubicBezTo>
                  <a:cubicBezTo>
                    <a:pt x="2512" y="1239"/>
                    <a:pt x="2370" y="1263"/>
                    <a:pt x="2358" y="1287"/>
                  </a:cubicBezTo>
                  <a:cubicBezTo>
                    <a:pt x="2346" y="1323"/>
                    <a:pt x="2215" y="1334"/>
                    <a:pt x="2203" y="1370"/>
                  </a:cubicBezTo>
                  <a:cubicBezTo>
                    <a:pt x="2191" y="1382"/>
                    <a:pt x="2346" y="1430"/>
                    <a:pt x="2346" y="1454"/>
                  </a:cubicBezTo>
                  <a:cubicBezTo>
                    <a:pt x="2346" y="1465"/>
                    <a:pt x="2215" y="1513"/>
                    <a:pt x="2191" y="1525"/>
                  </a:cubicBezTo>
                  <a:cubicBezTo>
                    <a:pt x="2191" y="1525"/>
                    <a:pt x="2060" y="1442"/>
                    <a:pt x="2048" y="1442"/>
                  </a:cubicBezTo>
                  <a:cubicBezTo>
                    <a:pt x="2001" y="1442"/>
                    <a:pt x="1953" y="1513"/>
                    <a:pt x="1893" y="1513"/>
                  </a:cubicBezTo>
                  <a:cubicBezTo>
                    <a:pt x="1858" y="1513"/>
                    <a:pt x="1810" y="1430"/>
                    <a:pt x="1762" y="1430"/>
                  </a:cubicBezTo>
                  <a:cubicBezTo>
                    <a:pt x="1750" y="1430"/>
                    <a:pt x="1608" y="1501"/>
                    <a:pt x="1608" y="1513"/>
                  </a:cubicBezTo>
                  <a:cubicBezTo>
                    <a:pt x="1608" y="1513"/>
                    <a:pt x="1739" y="1596"/>
                    <a:pt x="1750" y="1596"/>
                  </a:cubicBezTo>
                  <a:cubicBezTo>
                    <a:pt x="1798" y="1596"/>
                    <a:pt x="1846" y="1525"/>
                    <a:pt x="1893" y="1513"/>
                  </a:cubicBezTo>
                  <a:close/>
                  <a:moveTo>
                    <a:pt x="3536" y="1156"/>
                  </a:moveTo>
                  <a:cubicBezTo>
                    <a:pt x="3560" y="1156"/>
                    <a:pt x="3679" y="1084"/>
                    <a:pt x="3691" y="1084"/>
                  </a:cubicBezTo>
                  <a:lnTo>
                    <a:pt x="3846" y="1001"/>
                  </a:lnTo>
                  <a:lnTo>
                    <a:pt x="3572" y="834"/>
                  </a:lnTo>
                  <a:cubicBezTo>
                    <a:pt x="3620" y="811"/>
                    <a:pt x="3667" y="787"/>
                    <a:pt x="3715" y="751"/>
                  </a:cubicBezTo>
                  <a:cubicBezTo>
                    <a:pt x="3739" y="739"/>
                    <a:pt x="3870" y="692"/>
                    <a:pt x="3870" y="680"/>
                  </a:cubicBezTo>
                  <a:cubicBezTo>
                    <a:pt x="3870" y="656"/>
                    <a:pt x="3739" y="620"/>
                    <a:pt x="3739" y="596"/>
                  </a:cubicBezTo>
                  <a:cubicBezTo>
                    <a:pt x="3679" y="620"/>
                    <a:pt x="3632" y="644"/>
                    <a:pt x="3584" y="668"/>
                  </a:cubicBezTo>
                  <a:cubicBezTo>
                    <a:pt x="3560" y="680"/>
                    <a:pt x="3429" y="739"/>
                    <a:pt x="3429" y="751"/>
                  </a:cubicBezTo>
                  <a:cubicBezTo>
                    <a:pt x="3429" y="775"/>
                    <a:pt x="3560" y="811"/>
                    <a:pt x="3572" y="834"/>
                  </a:cubicBezTo>
                  <a:cubicBezTo>
                    <a:pt x="3548" y="858"/>
                    <a:pt x="3429" y="882"/>
                    <a:pt x="3417" y="906"/>
                  </a:cubicBezTo>
                  <a:cubicBezTo>
                    <a:pt x="3405" y="930"/>
                    <a:pt x="3560" y="977"/>
                    <a:pt x="3548" y="989"/>
                  </a:cubicBezTo>
                  <a:cubicBezTo>
                    <a:pt x="3548" y="1025"/>
                    <a:pt x="3417" y="1049"/>
                    <a:pt x="3405" y="1073"/>
                  </a:cubicBezTo>
                  <a:cubicBezTo>
                    <a:pt x="3453" y="1084"/>
                    <a:pt x="3489" y="1156"/>
                    <a:pt x="3536" y="1156"/>
                  </a:cubicBezTo>
                  <a:close/>
                  <a:moveTo>
                    <a:pt x="9656" y="1477"/>
                  </a:moveTo>
                  <a:lnTo>
                    <a:pt x="9811" y="1406"/>
                  </a:lnTo>
                  <a:cubicBezTo>
                    <a:pt x="9835" y="1394"/>
                    <a:pt x="9954" y="1346"/>
                    <a:pt x="9954" y="1323"/>
                  </a:cubicBezTo>
                  <a:cubicBezTo>
                    <a:pt x="9966" y="1311"/>
                    <a:pt x="9835" y="1251"/>
                    <a:pt x="9823" y="1239"/>
                  </a:cubicBezTo>
                  <a:cubicBezTo>
                    <a:pt x="9799" y="1227"/>
                    <a:pt x="9704" y="1156"/>
                    <a:pt x="9680" y="1156"/>
                  </a:cubicBezTo>
                  <a:cubicBezTo>
                    <a:pt x="9656" y="1156"/>
                    <a:pt x="9549" y="1227"/>
                    <a:pt x="9525" y="1239"/>
                  </a:cubicBezTo>
                  <a:lnTo>
                    <a:pt x="9370" y="1311"/>
                  </a:lnTo>
                  <a:cubicBezTo>
                    <a:pt x="9359" y="1334"/>
                    <a:pt x="9228" y="1358"/>
                    <a:pt x="9228" y="1382"/>
                  </a:cubicBezTo>
                  <a:cubicBezTo>
                    <a:pt x="9216" y="1394"/>
                    <a:pt x="9347" y="1465"/>
                    <a:pt x="9359" y="1477"/>
                  </a:cubicBezTo>
                  <a:lnTo>
                    <a:pt x="9501" y="1561"/>
                  </a:lnTo>
                  <a:close/>
                  <a:moveTo>
                    <a:pt x="9859" y="751"/>
                  </a:moveTo>
                  <a:cubicBezTo>
                    <a:pt x="9871" y="775"/>
                    <a:pt x="9716" y="811"/>
                    <a:pt x="9704" y="834"/>
                  </a:cubicBezTo>
                  <a:cubicBezTo>
                    <a:pt x="9704" y="858"/>
                    <a:pt x="9847" y="894"/>
                    <a:pt x="9847" y="918"/>
                  </a:cubicBezTo>
                  <a:cubicBezTo>
                    <a:pt x="9859" y="894"/>
                    <a:pt x="10002" y="870"/>
                    <a:pt x="10002" y="846"/>
                  </a:cubicBezTo>
                  <a:cubicBezTo>
                    <a:pt x="10002" y="811"/>
                    <a:pt x="9859" y="787"/>
                    <a:pt x="9859" y="751"/>
                  </a:cubicBezTo>
                  <a:cubicBezTo>
                    <a:pt x="9859" y="727"/>
                    <a:pt x="10013" y="703"/>
                    <a:pt x="10013" y="680"/>
                  </a:cubicBezTo>
                  <a:cubicBezTo>
                    <a:pt x="10013" y="656"/>
                    <a:pt x="9882" y="620"/>
                    <a:pt x="9871" y="596"/>
                  </a:cubicBezTo>
                  <a:cubicBezTo>
                    <a:pt x="9823" y="608"/>
                    <a:pt x="9775" y="668"/>
                    <a:pt x="9728" y="668"/>
                  </a:cubicBezTo>
                  <a:cubicBezTo>
                    <a:pt x="9680" y="680"/>
                    <a:pt x="9621" y="584"/>
                    <a:pt x="9585" y="584"/>
                  </a:cubicBezTo>
                  <a:cubicBezTo>
                    <a:pt x="9537" y="584"/>
                    <a:pt x="9478" y="656"/>
                    <a:pt x="9430" y="668"/>
                  </a:cubicBezTo>
                  <a:cubicBezTo>
                    <a:pt x="9478" y="668"/>
                    <a:pt x="9525" y="751"/>
                    <a:pt x="9573" y="751"/>
                  </a:cubicBezTo>
                  <a:cubicBezTo>
                    <a:pt x="9621" y="751"/>
                    <a:pt x="9680" y="680"/>
                    <a:pt x="9728" y="668"/>
                  </a:cubicBezTo>
                  <a:cubicBezTo>
                    <a:pt x="9740" y="703"/>
                    <a:pt x="9859" y="727"/>
                    <a:pt x="9859" y="751"/>
                  </a:cubicBezTo>
                  <a:close/>
                  <a:moveTo>
                    <a:pt x="13645" y="1013"/>
                  </a:moveTo>
                  <a:cubicBezTo>
                    <a:pt x="13657" y="1013"/>
                    <a:pt x="13800" y="942"/>
                    <a:pt x="13800" y="942"/>
                  </a:cubicBezTo>
                  <a:cubicBezTo>
                    <a:pt x="13800" y="930"/>
                    <a:pt x="13681" y="870"/>
                    <a:pt x="13657" y="858"/>
                  </a:cubicBezTo>
                  <a:lnTo>
                    <a:pt x="13514" y="775"/>
                  </a:lnTo>
                  <a:lnTo>
                    <a:pt x="13669" y="692"/>
                  </a:lnTo>
                  <a:cubicBezTo>
                    <a:pt x="13716" y="703"/>
                    <a:pt x="13752" y="775"/>
                    <a:pt x="13812" y="775"/>
                  </a:cubicBezTo>
                  <a:cubicBezTo>
                    <a:pt x="13812" y="775"/>
                    <a:pt x="13966" y="703"/>
                    <a:pt x="13966" y="703"/>
                  </a:cubicBezTo>
                  <a:cubicBezTo>
                    <a:pt x="13966" y="680"/>
                    <a:pt x="13835" y="644"/>
                    <a:pt x="13823" y="620"/>
                  </a:cubicBezTo>
                  <a:cubicBezTo>
                    <a:pt x="13764" y="632"/>
                    <a:pt x="13728" y="692"/>
                    <a:pt x="13669" y="692"/>
                  </a:cubicBezTo>
                  <a:cubicBezTo>
                    <a:pt x="13633" y="703"/>
                    <a:pt x="13573" y="608"/>
                    <a:pt x="13526" y="608"/>
                  </a:cubicBezTo>
                  <a:cubicBezTo>
                    <a:pt x="13478" y="608"/>
                    <a:pt x="13431" y="680"/>
                    <a:pt x="13383" y="692"/>
                  </a:cubicBezTo>
                  <a:cubicBezTo>
                    <a:pt x="13383" y="715"/>
                    <a:pt x="13514" y="751"/>
                    <a:pt x="13514" y="775"/>
                  </a:cubicBezTo>
                  <a:cubicBezTo>
                    <a:pt x="13514" y="799"/>
                    <a:pt x="13371" y="822"/>
                    <a:pt x="13359" y="846"/>
                  </a:cubicBezTo>
                  <a:cubicBezTo>
                    <a:pt x="13359" y="882"/>
                    <a:pt x="13216" y="894"/>
                    <a:pt x="13216" y="930"/>
                  </a:cubicBezTo>
                  <a:cubicBezTo>
                    <a:pt x="13204" y="930"/>
                    <a:pt x="13347" y="1013"/>
                    <a:pt x="13347" y="1013"/>
                  </a:cubicBezTo>
                  <a:cubicBezTo>
                    <a:pt x="13395" y="1013"/>
                    <a:pt x="13454" y="942"/>
                    <a:pt x="13502" y="930"/>
                  </a:cubicBezTo>
                  <a:cubicBezTo>
                    <a:pt x="13550" y="942"/>
                    <a:pt x="13597" y="1013"/>
                    <a:pt x="13645" y="1013"/>
                  </a:cubicBezTo>
                  <a:close/>
                  <a:moveTo>
                    <a:pt x="15395" y="1061"/>
                  </a:moveTo>
                  <a:cubicBezTo>
                    <a:pt x="15407" y="1037"/>
                    <a:pt x="15538" y="1013"/>
                    <a:pt x="15550" y="989"/>
                  </a:cubicBezTo>
                  <a:cubicBezTo>
                    <a:pt x="15550" y="965"/>
                    <a:pt x="15395" y="930"/>
                    <a:pt x="15407" y="906"/>
                  </a:cubicBezTo>
                  <a:cubicBezTo>
                    <a:pt x="15419" y="870"/>
                    <a:pt x="15550" y="858"/>
                    <a:pt x="15562" y="822"/>
                  </a:cubicBezTo>
                  <a:cubicBezTo>
                    <a:pt x="15574" y="799"/>
                    <a:pt x="15419" y="763"/>
                    <a:pt x="15419" y="739"/>
                  </a:cubicBezTo>
                  <a:cubicBezTo>
                    <a:pt x="15419" y="727"/>
                    <a:pt x="15550" y="680"/>
                    <a:pt x="15574" y="668"/>
                  </a:cubicBezTo>
                  <a:cubicBezTo>
                    <a:pt x="15574" y="668"/>
                    <a:pt x="15705" y="751"/>
                    <a:pt x="15717" y="751"/>
                  </a:cubicBezTo>
                  <a:cubicBezTo>
                    <a:pt x="15717" y="751"/>
                    <a:pt x="15859" y="680"/>
                    <a:pt x="15871" y="668"/>
                  </a:cubicBezTo>
                  <a:cubicBezTo>
                    <a:pt x="15871" y="644"/>
                    <a:pt x="15728" y="620"/>
                    <a:pt x="15728" y="584"/>
                  </a:cubicBezTo>
                  <a:cubicBezTo>
                    <a:pt x="15669" y="596"/>
                    <a:pt x="15633" y="656"/>
                    <a:pt x="15574" y="668"/>
                  </a:cubicBezTo>
                  <a:cubicBezTo>
                    <a:pt x="15538" y="668"/>
                    <a:pt x="15478" y="584"/>
                    <a:pt x="15431" y="584"/>
                  </a:cubicBezTo>
                  <a:cubicBezTo>
                    <a:pt x="15407" y="584"/>
                    <a:pt x="15300" y="644"/>
                    <a:pt x="15276" y="656"/>
                  </a:cubicBezTo>
                  <a:cubicBezTo>
                    <a:pt x="15276" y="656"/>
                    <a:pt x="15419" y="727"/>
                    <a:pt x="15419" y="739"/>
                  </a:cubicBezTo>
                  <a:cubicBezTo>
                    <a:pt x="15419" y="751"/>
                    <a:pt x="15288" y="811"/>
                    <a:pt x="15264" y="822"/>
                  </a:cubicBezTo>
                  <a:cubicBezTo>
                    <a:pt x="15240" y="834"/>
                    <a:pt x="15121" y="882"/>
                    <a:pt x="15109" y="894"/>
                  </a:cubicBezTo>
                  <a:cubicBezTo>
                    <a:pt x="15109" y="918"/>
                    <a:pt x="15252" y="953"/>
                    <a:pt x="15252" y="977"/>
                  </a:cubicBezTo>
                  <a:cubicBezTo>
                    <a:pt x="15264" y="1001"/>
                    <a:pt x="15097" y="1037"/>
                    <a:pt x="15097" y="1061"/>
                  </a:cubicBezTo>
                  <a:cubicBezTo>
                    <a:pt x="15097" y="1084"/>
                    <a:pt x="15228" y="1120"/>
                    <a:pt x="15240" y="1144"/>
                  </a:cubicBezTo>
                  <a:close/>
                  <a:moveTo>
                    <a:pt x="25015" y="1477"/>
                  </a:moveTo>
                  <a:cubicBezTo>
                    <a:pt x="25039" y="1501"/>
                    <a:pt x="25099" y="1549"/>
                    <a:pt x="25146" y="1561"/>
                  </a:cubicBezTo>
                  <a:cubicBezTo>
                    <a:pt x="25170" y="1573"/>
                    <a:pt x="25265" y="1489"/>
                    <a:pt x="25301" y="1489"/>
                  </a:cubicBezTo>
                  <a:cubicBezTo>
                    <a:pt x="25349" y="1489"/>
                    <a:pt x="25396" y="1561"/>
                    <a:pt x="25444" y="1573"/>
                  </a:cubicBezTo>
                  <a:cubicBezTo>
                    <a:pt x="25456" y="1549"/>
                    <a:pt x="25587" y="1525"/>
                    <a:pt x="25599" y="1501"/>
                  </a:cubicBezTo>
                  <a:cubicBezTo>
                    <a:pt x="25599" y="1489"/>
                    <a:pt x="25468" y="1418"/>
                    <a:pt x="25456" y="1406"/>
                  </a:cubicBezTo>
                  <a:cubicBezTo>
                    <a:pt x="25444" y="1406"/>
                    <a:pt x="25325" y="1489"/>
                    <a:pt x="25301" y="1489"/>
                  </a:cubicBezTo>
                  <a:cubicBezTo>
                    <a:pt x="25253" y="1489"/>
                    <a:pt x="25206" y="1418"/>
                    <a:pt x="25158" y="1406"/>
                  </a:cubicBezTo>
                  <a:cubicBezTo>
                    <a:pt x="25111" y="1394"/>
                    <a:pt x="25075" y="1334"/>
                    <a:pt x="25027" y="1323"/>
                  </a:cubicBezTo>
                  <a:cubicBezTo>
                    <a:pt x="25075" y="1287"/>
                    <a:pt x="25134" y="1263"/>
                    <a:pt x="25182" y="1239"/>
                  </a:cubicBezTo>
                  <a:cubicBezTo>
                    <a:pt x="25194" y="1227"/>
                    <a:pt x="25325" y="1180"/>
                    <a:pt x="25325" y="1168"/>
                  </a:cubicBezTo>
                  <a:cubicBezTo>
                    <a:pt x="25325" y="1156"/>
                    <a:pt x="25206" y="1084"/>
                    <a:pt x="25194" y="1084"/>
                  </a:cubicBezTo>
                  <a:cubicBezTo>
                    <a:pt x="25182" y="1073"/>
                    <a:pt x="25051" y="1156"/>
                    <a:pt x="25039" y="1156"/>
                  </a:cubicBezTo>
                  <a:cubicBezTo>
                    <a:pt x="25003" y="1180"/>
                    <a:pt x="24908" y="1203"/>
                    <a:pt x="24884" y="1239"/>
                  </a:cubicBezTo>
                  <a:cubicBezTo>
                    <a:pt x="24872" y="1251"/>
                    <a:pt x="25027" y="1299"/>
                    <a:pt x="25027" y="1323"/>
                  </a:cubicBezTo>
                  <a:cubicBezTo>
                    <a:pt x="25027" y="1346"/>
                    <a:pt x="24884" y="1370"/>
                    <a:pt x="24872" y="1394"/>
                  </a:cubicBezTo>
                  <a:close/>
                  <a:moveTo>
                    <a:pt x="24075" y="406"/>
                  </a:moveTo>
                  <a:cubicBezTo>
                    <a:pt x="24110" y="418"/>
                    <a:pt x="24182" y="489"/>
                    <a:pt x="24218" y="489"/>
                  </a:cubicBezTo>
                  <a:cubicBezTo>
                    <a:pt x="24229" y="489"/>
                    <a:pt x="24372" y="418"/>
                    <a:pt x="24372" y="406"/>
                  </a:cubicBezTo>
                  <a:cubicBezTo>
                    <a:pt x="24372" y="394"/>
                    <a:pt x="24253" y="334"/>
                    <a:pt x="24229" y="322"/>
                  </a:cubicBezTo>
                  <a:cubicBezTo>
                    <a:pt x="24206" y="311"/>
                    <a:pt x="24134" y="251"/>
                    <a:pt x="24099" y="239"/>
                  </a:cubicBezTo>
                  <a:cubicBezTo>
                    <a:pt x="24063" y="239"/>
                    <a:pt x="23968" y="322"/>
                    <a:pt x="23944" y="322"/>
                  </a:cubicBezTo>
                  <a:cubicBezTo>
                    <a:pt x="23908" y="322"/>
                    <a:pt x="23825" y="227"/>
                    <a:pt x="23801" y="239"/>
                  </a:cubicBezTo>
                  <a:cubicBezTo>
                    <a:pt x="23777" y="239"/>
                    <a:pt x="23646" y="299"/>
                    <a:pt x="23646" y="311"/>
                  </a:cubicBezTo>
                  <a:cubicBezTo>
                    <a:pt x="23646" y="311"/>
                    <a:pt x="23777" y="394"/>
                    <a:pt x="23789" y="394"/>
                  </a:cubicBezTo>
                  <a:cubicBezTo>
                    <a:pt x="23825" y="394"/>
                    <a:pt x="23908" y="311"/>
                    <a:pt x="23944" y="322"/>
                  </a:cubicBezTo>
                  <a:cubicBezTo>
                    <a:pt x="23991" y="334"/>
                    <a:pt x="24027" y="382"/>
                    <a:pt x="24075" y="406"/>
                  </a:cubicBezTo>
                  <a:close/>
                  <a:moveTo>
                    <a:pt x="30480" y="739"/>
                  </a:moveTo>
                  <a:cubicBezTo>
                    <a:pt x="30492" y="727"/>
                    <a:pt x="30361" y="644"/>
                    <a:pt x="30349" y="644"/>
                  </a:cubicBezTo>
                  <a:cubicBezTo>
                    <a:pt x="30302" y="644"/>
                    <a:pt x="30242" y="727"/>
                    <a:pt x="30195" y="727"/>
                  </a:cubicBezTo>
                  <a:cubicBezTo>
                    <a:pt x="30206" y="751"/>
                    <a:pt x="30337" y="787"/>
                    <a:pt x="30337" y="811"/>
                  </a:cubicBezTo>
                  <a:cubicBezTo>
                    <a:pt x="30325" y="834"/>
                    <a:pt x="30195" y="858"/>
                    <a:pt x="30183" y="882"/>
                  </a:cubicBezTo>
                  <a:cubicBezTo>
                    <a:pt x="30171" y="918"/>
                    <a:pt x="30028" y="942"/>
                    <a:pt x="30028" y="965"/>
                  </a:cubicBezTo>
                  <a:cubicBezTo>
                    <a:pt x="30028" y="989"/>
                    <a:pt x="30159" y="1025"/>
                    <a:pt x="30171" y="1049"/>
                  </a:cubicBezTo>
                  <a:lnTo>
                    <a:pt x="30314" y="977"/>
                  </a:lnTo>
                  <a:cubicBezTo>
                    <a:pt x="30337" y="965"/>
                    <a:pt x="30456" y="894"/>
                    <a:pt x="30468" y="894"/>
                  </a:cubicBezTo>
                  <a:cubicBezTo>
                    <a:pt x="30528" y="894"/>
                    <a:pt x="30564" y="965"/>
                    <a:pt x="30611" y="977"/>
                  </a:cubicBezTo>
                  <a:cubicBezTo>
                    <a:pt x="30623" y="953"/>
                    <a:pt x="30766" y="930"/>
                    <a:pt x="30766" y="906"/>
                  </a:cubicBezTo>
                  <a:cubicBezTo>
                    <a:pt x="30766" y="894"/>
                    <a:pt x="30647" y="822"/>
                    <a:pt x="30623" y="822"/>
                  </a:cubicBezTo>
                  <a:cubicBezTo>
                    <a:pt x="30611" y="811"/>
                    <a:pt x="30492" y="894"/>
                    <a:pt x="30468" y="894"/>
                  </a:cubicBezTo>
                  <a:cubicBezTo>
                    <a:pt x="30421" y="894"/>
                    <a:pt x="30385" y="822"/>
                    <a:pt x="30337" y="811"/>
                  </a:cubicBezTo>
                  <a:cubicBezTo>
                    <a:pt x="30349" y="787"/>
                    <a:pt x="30480" y="763"/>
                    <a:pt x="30480" y="739"/>
                  </a:cubicBezTo>
                  <a:close/>
                  <a:moveTo>
                    <a:pt x="36017" y="1037"/>
                  </a:moveTo>
                  <a:cubicBezTo>
                    <a:pt x="36029" y="1025"/>
                    <a:pt x="35874" y="977"/>
                    <a:pt x="35874" y="953"/>
                  </a:cubicBezTo>
                  <a:cubicBezTo>
                    <a:pt x="35874" y="930"/>
                    <a:pt x="36029" y="906"/>
                    <a:pt x="36029" y="882"/>
                  </a:cubicBezTo>
                  <a:cubicBezTo>
                    <a:pt x="36029" y="858"/>
                    <a:pt x="35898" y="822"/>
                    <a:pt x="35886" y="799"/>
                  </a:cubicBezTo>
                  <a:cubicBezTo>
                    <a:pt x="35886" y="775"/>
                    <a:pt x="36040" y="739"/>
                    <a:pt x="36040" y="715"/>
                  </a:cubicBezTo>
                  <a:cubicBezTo>
                    <a:pt x="36040" y="692"/>
                    <a:pt x="35910" y="656"/>
                    <a:pt x="35910" y="632"/>
                  </a:cubicBezTo>
                  <a:cubicBezTo>
                    <a:pt x="35886" y="668"/>
                    <a:pt x="35767" y="680"/>
                    <a:pt x="35755" y="715"/>
                  </a:cubicBezTo>
                  <a:cubicBezTo>
                    <a:pt x="35743" y="727"/>
                    <a:pt x="35898" y="775"/>
                    <a:pt x="35886" y="799"/>
                  </a:cubicBezTo>
                  <a:cubicBezTo>
                    <a:pt x="35886" y="822"/>
                    <a:pt x="35743" y="846"/>
                    <a:pt x="35743" y="870"/>
                  </a:cubicBezTo>
                  <a:cubicBezTo>
                    <a:pt x="35731" y="894"/>
                    <a:pt x="35874" y="930"/>
                    <a:pt x="35874" y="953"/>
                  </a:cubicBezTo>
                  <a:cubicBezTo>
                    <a:pt x="35886" y="977"/>
                    <a:pt x="35731" y="1013"/>
                    <a:pt x="35719" y="1037"/>
                  </a:cubicBezTo>
                  <a:cubicBezTo>
                    <a:pt x="35719" y="1061"/>
                    <a:pt x="35850" y="1096"/>
                    <a:pt x="35862" y="1120"/>
                  </a:cubicBezTo>
                  <a:cubicBezTo>
                    <a:pt x="35886" y="1084"/>
                    <a:pt x="36005" y="1073"/>
                    <a:pt x="36017" y="1037"/>
                  </a:cubicBezTo>
                  <a:close/>
                  <a:moveTo>
                    <a:pt x="37660" y="680"/>
                  </a:moveTo>
                  <a:cubicBezTo>
                    <a:pt x="37660" y="668"/>
                    <a:pt x="37791" y="620"/>
                    <a:pt x="37815" y="608"/>
                  </a:cubicBezTo>
                  <a:cubicBezTo>
                    <a:pt x="37862" y="572"/>
                    <a:pt x="37910" y="549"/>
                    <a:pt x="37957" y="525"/>
                  </a:cubicBezTo>
                  <a:cubicBezTo>
                    <a:pt x="37922" y="525"/>
                    <a:pt x="37862" y="441"/>
                    <a:pt x="37826" y="441"/>
                  </a:cubicBezTo>
                  <a:cubicBezTo>
                    <a:pt x="37791" y="441"/>
                    <a:pt x="37695" y="501"/>
                    <a:pt x="37672" y="513"/>
                  </a:cubicBezTo>
                  <a:cubicBezTo>
                    <a:pt x="37648" y="525"/>
                    <a:pt x="37541" y="596"/>
                    <a:pt x="37517" y="596"/>
                  </a:cubicBezTo>
                  <a:cubicBezTo>
                    <a:pt x="37469" y="596"/>
                    <a:pt x="37434" y="525"/>
                    <a:pt x="37374" y="513"/>
                  </a:cubicBezTo>
                  <a:cubicBezTo>
                    <a:pt x="37362" y="537"/>
                    <a:pt x="37231" y="561"/>
                    <a:pt x="37231" y="584"/>
                  </a:cubicBezTo>
                  <a:cubicBezTo>
                    <a:pt x="37219" y="608"/>
                    <a:pt x="37350" y="656"/>
                    <a:pt x="37362" y="668"/>
                  </a:cubicBezTo>
                  <a:cubicBezTo>
                    <a:pt x="37362" y="668"/>
                    <a:pt x="37398" y="656"/>
                    <a:pt x="37434" y="632"/>
                  </a:cubicBezTo>
                  <a:cubicBezTo>
                    <a:pt x="37469" y="620"/>
                    <a:pt x="37517" y="596"/>
                    <a:pt x="37517" y="596"/>
                  </a:cubicBezTo>
                  <a:cubicBezTo>
                    <a:pt x="37541" y="596"/>
                    <a:pt x="37636" y="668"/>
                    <a:pt x="37660" y="680"/>
                  </a:cubicBezTo>
                  <a:cubicBezTo>
                    <a:pt x="37660" y="680"/>
                    <a:pt x="37505" y="751"/>
                    <a:pt x="37505" y="763"/>
                  </a:cubicBezTo>
                  <a:cubicBezTo>
                    <a:pt x="37505" y="763"/>
                    <a:pt x="37636" y="846"/>
                    <a:pt x="37648" y="846"/>
                  </a:cubicBezTo>
                  <a:cubicBezTo>
                    <a:pt x="37695" y="846"/>
                    <a:pt x="37743" y="775"/>
                    <a:pt x="37791" y="763"/>
                  </a:cubicBezTo>
                  <a:cubicBezTo>
                    <a:pt x="37791" y="739"/>
                    <a:pt x="37660" y="703"/>
                    <a:pt x="37660" y="680"/>
                  </a:cubicBezTo>
                  <a:close/>
                  <a:moveTo>
                    <a:pt x="40696" y="1001"/>
                  </a:moveTo>
                  <a:cubicBezTo>
                    <a:pt x="40672" y="1001"/>
                    <a:pt x="40577" y="1073"/>
                    <a:pt x="40541" y="1084"/>
                  </a:cubicBezTo>
                  <a:cubicBezTo>
                    <a:pt x="40529" y="1084"/>
                    <a:pt x="40398" y="1144"/>
                    <a:pt x="40398" y="1156"/>
                  </a:cubicBezTo>
                  <a:cubicBezTo>
                    <a:pt x="40398" y="1156"/>
                    <a:pt x="40529" y="1239"/>
                    <a:pt x="40529" y="1239"/>
                  </a:cubicBezTo>
                  <a:cubicBezTo>
                    <a:pt x="40577" y="1239"/>
                    <a:pt x="40636" y="1168"/>
                    <a:pt x="40684" y="1168"/>
                  </a:cubicBezTo>
                  <a:cubicBezTo>
                    <a:pt x="40743" y="1156"/>
                    <a:pt x="40779" y="1096"/>
                    <a:pt x="40839" y="1084"/>
                  </a:cubicBezTo>
                  <a:lnTo>
                    <a:pt x="40982" y="1168"/>
                  </a:lnTo>
                  <a:cubicBezTo>
                    <a:pt x="40993" y="1144"/>
                    <a:pt x="41124" y="1120"/>
                    <a:pt x="41136" y="1096"/>
                  </a:cubicBezTo>
                  <a:cubicBezTo>
                    <a:pt x="41136" y="1073"/>
                    <a:pt x="40993" y="1037"/>
                    <a:pt x="40993" y="1013"/>
                  </a:cubicBezTo>
                  <a:cubicBezTo>
                    <a:pt x="40993" y="1001"/>
                    <a:pt x="41124" y="942"/>
                    <a:pt x="41148" y="930"/>
                  </a:cubicBezTo>
                  <a:cubicBezTo>
                    <a:pt x="41184" y="918"/>
                    <a:pt x="41244" y="870"/>
                    <a:pt x="41291" y="858"/>
                  </a:cubicBezTo>
                  <a:cubicBezTo>
                    <a:pt x="41315" y="846"/>
                    <a:pt x="41410" y="942"/>
                    <a:pt x="41434" y="942"/>
                  </a:cubicBezTo>
                  <a:cubicBezTo>
                    <a:pt x="41482" y="942"/>
                    <a:pt x="41553" y="858"/>
                    <a:pt x="41589" y="870"/>
                  </a:cubicBezTo>
                  <a:cubicBezTo>
                    <a:pt x="41613" y="870"/>
                    <a:pt x="41720" y="942"/>
                    <a:pt x="41732" y="953"/>
                  </a:cubicBezTo>
                  <a:cubicBezTo>
                    <a:pt x="41732" y="953"/>
                    <a:pt x="41577" y="1013"/>
                    <a:pt x="41577" y="1025"/>
                  </a:cubicBezTo>
                  <a:cubicBezTo>
                    <a:pt x="41577" y="1049"/>
                    <a:pt x="41708" y="1084"/>
                    <a:pt x="41720" y="1108"/>
                  </a:cubicBezTo>
                  <a:lnTo>
                    <a:pt x="42017" y="953"/>
                  </a:lnTo>
                  <a:cubicBezTo>
                    <a:pt x="42029" y="930"/>
                    <a:pt x="42172" y="906"/>
                    <a:pt x="42172" y="882"/>
                  </a:cubicBezTo>
                  <a:cubicBezTo>
                    <a:pt x="42172" y="870"/>
                    <a:pt x="42053" y="799"/>
                    <a:pt x="42029" y="799"/>
                  </a:cubicBezTo>
                  <a:cubicBezTo>
                    <a:pt x="42006" y="787"/>
                    <a:pt x="41910" y="870"/>
                    <a:pt x="41886" y="870"/>
                  </a:cubicBezTo>
                  <a:cubicBezTo>
                    <a:pt x="41827" y="870"/>
                    <a:pt x="41791" y="787"/>
                    <a:pt x="41744" y="787"/>
                  </a:cubicBezTo>
                  <a:cubicBezTo>
                    <a:pt x="41696" y="787"/>
                    <a:pt x="41636" y="870"/>
                    <a:pt x="41589" y="870"/>
                  </a:cubicBezTo>
                  <a:cubicBezTo>
                    <a:pt x="41541" y="858"/>
                    <a:pt x="41494" y="787"/>
                    <a:pt x="41446" y="775"/>
                  </a:cubicBezTo>
                  <a:cubicBezTo>
                    <a:pt x="41398" y="775"/>
                    <a:pt x="41351" y="858"/>
                    <a:pt x="41303" y="858"/>
                  </a:cubicBezTo>
                  <a:cubicBezTo>
                    <a:pt x="41255" y="858"/>
                    <a:pt x="41208" y="775"/>
                    <a:pt x="41160" y="775"/>
                  </a:cubicBezTo>
                  <a:cubicBezTo>
                    <a:pt x="41101" y="775"/>
                    <a:pt x="41053" y="846"/>
                    <a:pt x="41005" y="846"/>
                  </a:cubicBezTo>
                  <a:cubicBezTo>
                    <a:pt x="40970" y="858"/>
                    <a:pt x="40910" y="763"/>
                    <a:pt x="40863" y="763"/>
                  </a:cubicBezTo>
                  <a:cubicBezTo>
                    <a:pt x="40851" y="763"/>
                    <a:pt x="40720" y="834"/>
                    <a:pt x="40708" y="846"/>
                  </a:cubicBezTo>
                  <a:cubicBezTo>
                    <a:pt x="40708" y="846"/>
                    <a:pt x="40839" y="918"/>
                    <a:pt x="40851" y="930"/>
                  </a:cubicBezTo>
                  <a:cubicBezTo>
                    <a:pt x="40874" y="942"/>
                    <a:pt x="40993" y="1001"/>
                    <a:pt x="40993" y="1013"/>
                  </a:cubicBezTo>
                  <a:cubicBezTo>
                    <a:pt x="40993" y="1037"/>
                    <a:pt x="40851" y="1061"/>
                    <a:pt x="40839" y="1084"/>
                  </a:cubicBezTo>
                  <a:cubicBezTo>
                    <a:pt x="40791" y="1084"/>
                    <a:pt x="40743" y="1001"/>
                    <a:pt x="40696" y="1001"/>
                  </a:cubicBezTo>
                  <a:close/>
                  <a:moveTo>
                    <a:pt x="42589" y="1132"/>
                  </a:moveTo>
                  <a:cubicBezTo>
                    <a:pt x="42589" y="1120"/>
                    <a:pt x="42470" y="1061"/>
                    <a:pt x="42446" y="1049"/>
                  </a:cubicBezTo>
                  <a:cubicBezTo>
                    <a:pt x="42434" y="1049"/>
                    <a:pt x="42315" y="1132"/>
                    <a:pt x="42303" y="1132"/>
                  </a:cubicBezTo>
                  <a:cubicBezTo>
                    <a:pt x="42244" y="1120"/>
                    <a:pt x="42208" y="1049"/>
                    <a:pt x="42160" y="1037"/>
                  </a:cubicBezTo>
                  <a:cubicBezTo>
                    <a:pt x="42148" y="1073"/>
                    <a:pt x="42006" y="1096"/>
                    <a:pt x="42006" y="1120"/>
                  </a:cubicBezTo>
                  <a:cubicBezTo>
                    <a:pt x="42006" y="1132"/>
                    <a:pt x="42125" y="1192"/>
                    <a:pt x="42148" y="1203"/>
                  </a:cubicBezTo>
                  <a:cubicBezTo>
                    <a:pt x="42160" y="1215"/>
                    <a:pt x="42256" y="1287"/>
                    <a:pt x="42279" y="1287"/>
                  </a:cubicBezTo>
                  <a:cubicBezTo>
                    <a:pt x="42327" y="1287"/>
                    <a:pt x="42387" y="1215"/>
                    <a:pt x="42434" y="1215"/>
                  </a:cubicBezTo>
                  <a:cubicBezTo>
                    <a:pt x="42446" y="1180"/>
                    <a:pt x="42589" y="1156"/>
                    <a:pt x="42589" y="1132"/>
                  </a:cubicBezTo>
                  <a:close/>
                  <a:moveTo>
                    <a:pt x="47673" y="1513"/>
                  </a:moveTo>
                  <a:cubicBezTo>
                    <a:pt x="47673" y="1501"/>
                    <a:pt x="47554" y="1442"/>
                    <a:pt x="47542" y="1430"/>
                  </a:cubicBezTo>
                  <a:cubicBezTo>
                    <a:pt x="47518" y="1418"/>
                    <a:pt x="47423" y="1346"/>
                    <a:pt x="47399" y="1346"/>
                  </a:cubicBezTo>
                  <a:cubicBezTo>
                    <a:pt x="47351" y="1346"/>
                    <a:pt x="47292" y="1418"/>
                    <a:pt x="47244" y="1418"/>
                  </a:cubicBezTo>
                  <a:cubicBezTo>
                    <a:pt x="47256" y="1442"/>
                    <a:pt x="47387" y="1477"/>
                    <a:pt x="47387" y="1501"/>
                  </a:cubicBezTo>
                  <a:cubicBezTo>
                    <a:pt x="47387" y="1513"/>
                    <a:pt x="47220" y="1573"/>
                    <a:pt x="47232" y="1584"/>
                  </a:cubicBezTo>
                  <a:cubicBezTo>
                    <a:pt x="47244" y="1596"/>
                    <a:pt x="47351" y="1668"/>
                    <a:pt x="47375" y="1668"/>
                  </a:cubicBezTo>
                  <a:cubicBezTo>
                    <a:pt x="47423" y="1668"/>
                    <a:pt x="47470" y="1596"/>
                    <a:pt x="47518" y="1584"/>
                  </a:cubicBezTo>
                  <a:cubicBezTo>
                    <a:pt x="47530" y="1561"/>
                    <a:pt x="47673" y="1537"/>
                    <a:pt x="47673" y="1513"/>
                  </a:cubicBezTo>
                  <a:close/>
                  <a:moveTo>
                    <a:pt x="52078" y="1299"/>
                  </a:moveTo>
                  <a:cubicBezTo>
                    <a:pt x="52102" y="1299"/>
                    <a:pt x="52233" y="1239"/>
                    <a:pt x="52233" y="1227"/>
                  </a:cubicBezTo>
                  <a:cubicBezTo>
                    <a:pt x="52233" y="1215"/>
                    <a:pt x="52114" y="1156"/>
                    <a:pt x="52090" y="1144"/>
                  </a:cubicBezTo>
                  <a:cubicBezTo>
                    <a:pt x="52066" y="1120"/>
                    <a:pt x="51971" y="1084"/>
                    <a:pt x="51959" y="1061"/>
                  </a:cubicBezTo>
                  <a:cubicBezTo>
                    <a:pt x="51947" y="1037"/>
                    <a:pt x="52102" y="1001"/>
                    <a:pt x="52114" y="977"/>
                  </a:cubicBezTo>
                  <a:cubicBezTo>
                    <a:pt x="52114" y="953"/>
                    <a:pt x="51983" y="918"/>
                    <a:pt x="51971" y="894"/>
                  </a:cubicBezTo>
                  <a:cubicBezTo>
                    <a:pt x="51935" y="930"/>
                    <a:pt x="51852" y="942"/>
                    <a:pt x="51816" y="977"/>
                  </a:cubicBezTo>
                  <a:cubicBezTo>
                    <a:pt x="51804" y="977"/>
                    <a:pt x="51959" y="1049"/>
                    <a:pt x="51959" y="1061"/>
                  </a:cubicBezTo>
                  <a:cubicBezTo>
                    <a:pt x="51959" y="1084"/>
                    <a:pt x="51816" y="1108"/>
                    <a:pt x="51804" y="1132"/>
                  </a:cubicBezTo>
                  <a:cubicBezTo>
                    <a:pt x="51792" y="1168"/>
                    <a:pt x="51661" y="1180"/>
                    <a:pt x="51650" y="1215"/>
                  </a:cubicBezTo>
                  <a:cubicBezTo>
                    <a:pt x="51650" y="1227"/>
                    <a:pt x="51769" y="1287"/>
                    <a:pt x="51792" y="1299"/>
                  </a:cubicBezTo>
                  <a:lnTo>
                    <a:pt x="51923" y="1382"/>
                  </a:lnTo>
                  <a:close/>
                  <a:moveTo>
                    <a:pt x="54019" y="953"/>
                  </a:moveTo>
                  <a:cubicBezTo>
                    <a:pt x="54007" y="953"/>
                    <a:pt x="54138" y="1025"/>
                    <a:pt x="54150" y="1037"/>
                  </a:cubicBezTo>
                  <a:cubicBezTo>
                    <a:pt x="54174" y="1037"/>
                    <a:pt x="54281" y="965"/>
                    <a:pt x="54305" y="953"/>
                  </a:cubicBezTo>
                  <a:cubicBezTo>
                    <a:pt x="54340" y="953"/>
                    <a:pt x="54400" y="1037"/>
                    <a:pt x="54448" y="1037"/>
                  </a:cubicBezTo>
                  <a:cubicBezTo>
                    <a:pt x="54495" y="1049"/>
                    <a:pt x="54543" y="965"/>
                    <a:pt x="54602" y="965"/>
                  </a:cubicBezTo>
                  <a:cubicBezTo>
                    <a:pt x="54638" y="965"/>
                    <a:pt x="54686" y="1049"/>
                    <a:pt x="54733" y="1049"/>
                  </a:cubicBezTo>
                  <a:cubicBezTo>
                    <a:pt x="54781" y="1049"/>
                    <a:pt x="54840" y="977"/>
                    <a:pt x="54888" y="977"/>
                  </a:cubicBezTo>
                  <a:cubicBezTo>
                    <a:pt x="54936" y="977"/>
                    <a:pt x="54983" y="1061"/>
                    <a:pt x="55031" y="1061"/>
                  </a:cubicBezTo>
                  <a:cubicBezTo>
                    <a:pt x="55079" y="1061"/>
                    <a:pt x="55126" y="989"/>
                    <a:pt x="55186" y="977"/>
                  </a:cubicBezTo>
                  <a:cubicBezTo>
                    <a:pt x="55126" y="965"/>
                    <a:pt x="55090" y="906"/>
                    <a:pt x="55043" y="894"/>
                  </a:cubicBezTo>
                  <a:cubicBezTo>
                    <a:pt x="54995" y="894"/>
                    <a:pt x="54936" y="977"/>
                    <a:pt x="54888" y="977"/>
                  </a:cubicBezTo>
                  <a:cubicBezTo>
                    <a:pt x="54840" y="965"/>
                    <a:pt x="54793" y="894"/>
                    <a:pt x="54745" y="894"/>
                  </a:cubicBezTo>
                  <a:cubicBezTo>
                    <a:pt x="54698" y="882"/>
                    <a:pt x="54650" y="965"/>
                    <a:pt x="54602" y="965"/>
                  </a:cubicBezTo>
                  <a:cubicBezTo>
                    <a:pt x="54543" y="965"/>
                    <a:pt x="54507" y="882"/>
                    <a:pt x="54459" y="882"/>
                  </a:cubicBezTo>
                  <a:cubicBezTo>
                    <a:pt x="54412" y="870"/>
                    <a:pt x="54364" y="799"/>
                    <a:pt x="54317" y="799"/>
                  </a:cubicBezTo>
                  <a:cubicBezTo>
                    <a:pt x="54269" y="799"/>
                    <a:pt x="54209" y="870"/>
                    <a:pt x="54162" y="870"/>
                  </a:cubicBezTo>
                  <a:cubicBezTo>
                    <a:pt x="54150" y="894"/>
                    <a:pt x="54019" y="918"/>
                    <a:pt x="54019" y="953"/>
                  </a:cubicBezTo>
                  <a:close/>
                  <a:moveTo>
                    <a:pt x="55150" y="1299"/>
                  </a:moveTo>
                  <a:cubicBezTo>
                    <a:pt x="55186" y="1299"/>
                    <a:pt x="55281" y="1239"/>
                    <a:pt x="55305" y="1227"/>
                  </a:cubicBezTo>
                  <a:cubicBezTo>
                    <a:pt x="55352" y="1203"/>
                    <a:pt x="55412" y="1180"/>
                    <a:pt x="55460" y="1144"/>
                  </a:cubicBezTo>
                  <a:lnTo>
                    <a:pt x="55769" y="1001"/>
                  </a:lnTo>
                  <a:cubicBezTo>
                    <a:pt x="55769" y="1013"/>
                    <a:pt x="55912" y="1061"/>
                    <a:pt x="55900" y="1084"/>
                  </a:cubicBezTo>
                  <a:cubicBezTo>
                    <a:pt x="55888" y="1096"/>
                    <a:pt x="55781" y="1144"/>
                    <a:pt x="55745" y="1156"/>
                  </a:cubicBezTo>
                  <a:cubicBezTo>
                    <a:pt x="55733" y="1168"/>
                    <a:pt x="55602" y="1215"/>
                    <a:pt x="55602" y="1239"/>
                  </a:cubicBezTo>
                  <a:cubicBezTo>
                    <a:pt x="55591" y="1263"/>
                    <a:pt x="55733" y="1287"/>
                    <a:pt x="55733" y="1323"/>
                  </a:cubicBezTo>
                  <a:lnTo>
                    <a:pt x="55888" y="1239"/>
                  </a:lnTo>
                  <a:cubicBezTo>
                    <a:pt x="55924" y="1227"/>
                    <a:pt x="56019" y="1192"/>
                    <a:pt x="56043" y="1168"/>
                  </a:cubicBezTo>
                  <a:cubicBezTo>
                    <a:pt x="56055" y="1156"/>
                    <a:pt x="55912" y="1096"/>
                    <a:pt x="55900" y="1084"/>
                  </a:cubicBezTo>
                  <a:cubicBezTo>
                    <a:pt x="55900" y="1061"/>
                    <a:pt x="56055" y="1025"/>
                    <a:pt x="56055" y="1001"/>
                  </a:cubicBezTo>
                  <a:cubicBezTo>
                    <a:pt x="56055" y="989"/>
                    <a:pt x="55936" y="930"/>
                    <a:pt x="55912" y="918"/>
                  </a:cubicBezTo>
                  <a:cubicBezTo>
                    <a:pt x="55900" y="918"/>
                    <a:pt x="55793" y="1001"/>
                    <a:pt x="55769" y="1001"/>
                  </a:cubicBezTo>
                  <a:cubicBezTo>
                    <a:pt x="55733" y="1001"/>
                    <a:pt x="55650" y="906"/>
                    <a:pt x="55626" y="906"/>
                  </a:cubicBezTo>
                  <a:cubicBezTo>
                    <a:pt x="55579" y="918"/>
                    <a:pt x="55507" y="965"/>
                    <a:pt x="55471" y="989"/>
                  </a:cubicBezTo>
                  <a:lnTo>
                    <a:pt x="55317" y="1061"/>
                  </a:lnTo>
                  <a:cubicBezTo>
                    <a:pt x="55269" y="1096"/>
                    <a:pt x="55210" y="1120"/>
                    <a:pt x="55162" y="1144"/>
                  </a:cubicBezTo>
                  <a:cubicBezTo>
                    <a:pt x="55114" y="1168"/>
                    <a:pt x="55067" y="1192"/>
                    <a:pt x="55019" y="1215"/>
                  </a:cubicBezTo>
                  <a:cubicBezTo>
                    <a:pt x="55055" y="1227"/>
                    <a:pt x="55114" y="1311"/>
                    <a:pt x="55150" y="1299"/>
                  </a:cubicBezTo>
                  <a:close/>
                  <a:moveTo>
                    <a:pt x="57055" y="1275"/>
                  </a:moveTo>
                  <a:cubicBezTo>
                    <a:pt x="57067" y="1275"/>
                    <a:pt x="57210" y="1203"/>
                    <a:pt x="57210" y="1192"/>
                  </a:cubicBezTo>
                  <a:cubicBezTo>
                    <a:pt x="57210" y="1192"/>
                    <a:pt x="57079" y="1108"/>
                    <a:pt x="57067" y="1108"/>
                  </a:cubicBezTo>
                  <a:cubicBezTo>
                    <a:pt x="57031" y="1108"/>
                    <a:pt x="56960" y="1192"/>
                    <a:pt x="56912" y="1192"/>
                  </a:cubicBezTo>
                  <a:cubicBezTo>
                    <a:pt x="56865" y="1192"/>
                    <a:pt x="56829" y="1108"/>
                    <a:pt x="56781" y="1108"/>
                  </a:cubicBezTo>
                  <a:cubicBezTo>
                    <a:pt x="56734" y="1096"/>
                    <a:pt x="56686" y="1025"/>
                    <a:pt x="56638" y="1025"/>
                  </a:cubicBezTo>
                  <a:cubicBezTo>
                    <a:pt x="56626" y="1025"/>
                    <a:pt x="56484" y="1096"/>
                    <a:pt x="56484" y="1096"/>
                  </a:cubicBezTo>
                  <a:cubicBezTo>
                    <a:pt x="56484" y="1108"/>
                    <a:pt x="56603" y="1168"/>
                    <a:pt x="56626" y="1180"/>
                  </a:cubicBezTo>
                  <a:cubicBezTo>
                    <a:pt x="56662" y="1203"/>
                    <a:pt x="56722" y="1251"/>
                    <a:pt x="56769" y="1263"/>
                  </a:cubicBezTo>
                  <a:cubicBezTo>
                    <a:pt x="56793" y="1275"/>
                    <a:pt x="56888" y="1180"/>
                    <a:pt x="56912" y="1192"/>
                  </a:cubicBezTo>
                  <a:cubicBezTo>
                    <a:pt x="56960" y="1192"/>
                    <a:pt x="57007" y="1275"/>
                    <a:pt x="57055" y="1275"/>
                  </a:cubicBezTo>
                  <a:close/>
                  <a:moveTo>
                    <a:pt x="58246" y="977"/>
                  </a:moveTo>
                  <a:cubicBezTo>
                    <a:pt x="58269" y="977"/>
                    <a:pt x="58377" y="1049"/>
                    <a:pt x="58389" y="1061"/>
                  </a:cubicBezTo>
                  <a:cubicBezTo>
                    <a:pt x="58400" y="1073"/>
                    <a:pt x="58246" y="1132"/>
                    <a:pt x="58234" y="1144"/>
                  </a:cubicBezTo>
                  <a:cubicBezTo>
                    <a:pt x="58234" y="1168"/>
                    <a:pt x="58377" y="1203"/>
                    <a:pt x="58377" y="1227"/>
                  </a:cubicBezTo>
                  <a:cubicBezTo>
                    <a:pt x="58377" y="1251"/>
                    <a:pt x="58234" y="1275"/>
                    <a:pt x="58222" y="1299"/>
                  </a:cubicBezTo>
                  <a:cubicBezTo>
                    <a:pt x="58281" y="1311"/>
                    <a:pt x="58305" y="1382"/>
                    <a:pt x="58365" y="1394"/>
                  </a:cubicBezTo>
                  <a:cubicBezTo>
                    <a:pt x="58377" y="1394"/>
                    <a:pt x="58519" y="1323"/>
                    <a:pt x="58519" y="1311"/>
                  </a:cubicBezTo>
                  <a:cubicBezTo>
                    <a:pt x="58519" y="1287"/>
                    <a:pt x="58365" y="1251"/>
                    <a:pt x="58377" y="1227"/>
                  </a:cubicBezTo>
                  <a:cubicBezTo>
                    <a:pt x="58400" y="1192"/>
                    <a:pt x="58519" y="1180"/>
                    <a:pt x="58531" y="1156"/>
                  </a:cubicBezTo>
                  <a:cubicBezTo>
                    <a:pt x="58543" y="1132"/>
                    <a:pt x="58389" y="1084"/>
                    <a:pt x="58389" y="1061"/>
                  </a:cubicBezTo>
                  <a:cubicBezTo>
                    <a:pt x="58389" y="1037"/>
                    <a:pt x="58531" y="1013"/>
                    <a:pt x="58543" y="989"/>
                  </a:cubicBezTo>
                  <a:cubicBezTo>
                    <a:pt x="58555" y="965"/>
                    <a:pt x="58698" y="942"/>
                    <a:pt x="58698" y="906"/>
                  </a:cubicBezTo>
                  <a:cubicBezTo>
                    <a:pt x="58698" y="882"/>
                    <a:pt x="58567" y="858"/>
                    <a:pt x="58555" y="822"/>
                  </a:cubicBezTo>
                  <a:lnTo>
                    <a:pt x="58400" y="906"/>
                  </a:lnTo>
                  <a:cubicBezTo>
                    <a:pt x="58365" y="930"/>
                    <a:pt x="58305" y="965"/>
                    <a:pt x="58246" y="977"/>
                  </a:cubicBezTo>
                  <a:cubicBezTo>
                    <a:pt x="58234" y="989"/>
                    <a:pt x="58138" y="894"/>
                    <a:pt x="58115" y="894"/>
                  </a:cubicBezTo>
                  <a:cubicBezTo>
                    <a:pt x="58103" y="894"/>
                    <a:pt x="57960" y="965"/>
                    <a:pt x="57960" y="977"/>
                  </a:cubicBezTo>
                  <a:cubicBezTo>
                    <a:pt x="57960" y="1001"/>
                    <a:pt x="58091" y="1025"/>
                    <a:pt x="58103" y="1061"/>
                  </a:cubicBezTo>
                  <a:cubicBezTo>
                    <a:pt x="58150" y="1049"/>
                    <a:pt x="58198" y="977"/>
                    <a:pt x="58246" y="977"/>
                  </a:cubicBezTo>
                  <a:close/>
                  <a:moveTo>
                    <a:pt x="60532" y="1692"/>
                  </a:moveTo>
                  <a:cubicBezTo>
                    <a:pt x="60579" y="1692"/>
                    <a:pt x="60627" y="1775"/>
                    <a:pt x="60675" y="1775"/>
                  </a:cubicBezTo>
                  <a:cubicBezTo>
                    <a:pt x="60722" y="1775"/>
                    <a:pt x="60770" y="1692"/>
                    <a:pt x="60817" y="1692"/>
                  </a:cubicBezTo>
                  <a:cubicBezTo>
                    <a:pt x="60853" y="1692"/>
                    <a:pt x="60936" y="1787"/>
                    <a:pt x="60960" y="1787"/>
                  </a:cubicBezTo>
                  <a:cubicBezTo>
                    <a:pt x="61008" y="1775"/>
                    <a:pt x="61079" y="1727"/>
                    <a:pt x="61115" y="1704"/>
                  </a:cubicBezTo>
                  <a:lnTo>
                    <a:pt x="61270" y="1632"/>
                  </a:lnTo>
                  <a:lnTo>
                    <a:pt x="60984" y="1454"/>
                  </a:lnTo>
                  <a:lnTo>
                    <a:pt x="60841" y="1537"/>
                  </a:lnTo>
                  <a:lnTo>
                    <a:pt x="60686" y="1608"/>
                  </a:lnTo>
                  <a:cubicBezTo>
                    <a:pt x="60639" y="1632"/>
                    <a:pt x="60579" y="1668"/>
                    <a:pt x="60532" y="1692"/>
                  </a:cubicBezTo>
                  <a:cubicBezTo>
                    <a:pt x="60520" y="1692"/>
                    <a:pt x="60413" y="1608"/>
                    <a:pt x="60389" y="1608"/>
                  </a:cubicBezTo>
                  <a:cubicBezTo>
                    <a:pt x="60389" y="1608"/>
                    <a:pt x="60234" y="1680"/>
                    <a:pt x="60234" y="1680"/>
                  </a:cubicBezTo>
                  <a:cubicBezTo>
                    <a:pt x="60234" y="1704"/>
                    <a:pt x="60365" y="1739"/>
                    <a:pt x="60377" y="1763"/>
                  </a:cubicBezTo>
                  <a:cubicBezTo>
                    <a:pt x="60424" y="1763"/>
                    <a:pt x="60484" y="1692"/>
                    <a:pt x="60532" y="1692"/>
                  </a:cubicBezTo>
                  <a:close/>
                  <a:moveTo>
                    <a:pt x="60722" y="1132"/>
                  </a:moveTo>
                  <a:cubicBezTo>
                    <a:pt x="60734" y="1132"/>
                    <a:pt x="60877" y="1061"/>
                    <a:pt x="60877" y="1049"/>
                  </a:cubicBezTo>
                  <a:cubicBezTo>
                    <a:pt x="60877" y="1049"/>
                    <a:pt x="60746" y="965"/>
                    <a:pt x="60734" y="965"/>
                  </a:cubicBezTo>
                  <a:cubicBezTo>
                    <a:pt x="60686" y="965"/>
                    <a:pt x="60639" y="1037"/>
                    <a:pt x="60591" y="1037"/>
                  </a:cubicBezTo>
                  <a:cubicBezTo>
                    <a:pt x="60555" y="1049"/>
                    <a:pt x="60472" y="953"/>
                    <a:pt x="60448" y="953"/>
                  </a:cubicBezTo>
                  <a:cubicBezTo>
                    <a:pt x="60401" y="965"/>
                    <a:pt x="60329" y="1013"/>
                    <a:pt x="60294" y="1037"/>
                  </a:cubicBezTo>
                  <a:cubicBezTo>
                    <a:pt x="60246" y="1061"/>
                    <a:pt x="60174" y="1084"/>
                    <a:pt x="60139" y="1108"/>
                  </a:cubicBezTo>
                  <a:cubicBezTo>
                    <a:pt x="60115" y="1132"/>
                    <a:pt x="59996" y="1168"/>
                    <a:pt x="59984" y="1192"/>
                  </a:cubicBezTo>
                  <a:cubicBezTo>
                    <a:pt x="59984" y="1192"/>
                    <a:pt x="60115" y="1275"/>
                    <a:pt x="60127" y="1275"/>
                  </a:cubicBezTo>
                  <a:cubicBezTo>
                    <a:pt x="60174" y="1275"/>
                    <a:pt x="60234" y="1203"/>
                    <a:pt x="60282" y="1192"/>
                  </a:cubicBezTo>
                  <a:cubicBezTo>
                    <a:pt x="60317" y="1192"/>
                    <a:pt x="60413" y="1132"/>
                    <a:pt x="60436" y="1120"/>
                  </a:cubicBezTo>
                  <a:cubicBezTo>
                    <a:pt x="60484" y="1096"/>
                    <a:pt x="60532" y="1061"/>
                    <a:pt x="60591" y="1037"/>
                  </a:cubicBezTo>
                  <a:cubicBezTo>
                    <a:pt x="60603" y="1037"/>
                    <a:pt x="60710" y="1132"/>
                    <a:pt x="60722" y="1132"/>
                  </a:cubicBezTo>
                  <a:close/>
                  <a:moveTo>
                    <a:pt x="66116" y="1346"/>
                  </a:moveTo>
                  <a:cubicBezTo>
                    <a:pt x="66128" y="1334"/>
                    <a:pt x="65973" y="1287"/>
                    <a:pt x="65973" y="1263"/>
                  </a:cubicBezTo>
                  <a:cubicBezTo>
                    <a:pt x="65985" y="1239"/>
                    <a:pt x="66128" y="1215"/>
                    <a:pt x="66128" y="1192"/>
                  </a:cubicBezTo>
                  <a:cubicBezTo>
                    <a:pt x="66139" y="1156"/>
                    <a:pt x="65997" y="1132"/>
                    <a:pt x="65997" y="1108"/>
                  </a:cubicBezTo>
                  <a:cubicBezTo>
                    <a:pt x="65985" y="1084"/>
                    <a:pt x="66139" y="1049"/>
                    <a:pt x="66139" y="1025"/>
                  </a:cubicBezTo>
                  <a:cubicBezTo>
                    <a:pt x="66151" y="1001"/>
                    <a:pt x="66009" y="965"/>
                    <a:pt x="66009" y="942"/>
                  </a:cubicBezTo>
                  <a:cubicBezTo>
                    <a:pt x="65985" y="977"/>
                    <a:pt x="65866" y="989"/>
                    <a:pt x="65854" y="1025"/>
                  </a:cubicBezTo>
                  <a:cubicBezTo>
                    <a:pt x="65842" y="1037"/>
                    <a:pt x="65997" y="1084"/>
                    <a:pt x="65997" y="1108"/>
                  </a:cubicBezTo>
                  <a:cubicBezTo>
                    <a:pt x="65985" y="1132"/>
                    <a:pt x="65842" y="1156"/>
                    <a:pt x="65842" y="1180"/>
                  </a:cubicBezTo>
                  <a:cubicBezTo>
                    <a:pt x="65842" y="1203"/>
                    <a:pt x="65973" y="1239"/>
                    <a:pt x="65973" y="1263"/>
                  </a:cubicBezTo>
                  <a:cubicBezTo>
                    <a:pt x="65985" y="1287"/>
                    <a:pt x="65830" y="1323"/>
                    <a:pt x="65830" y="1346"/>
                  </a:cubicBezTo>
                  <a:cubicBezTo>
                    <a:pt x="65818" y="1370"/>
                    <a:pt x="65961" y="1406"/>
                    <a:pt x="65961" y="1430"/>
                  </a:cubicBezTo>
                  <a:cubicBezTo>
                    <a:pt x="65985" y="1394"/>
                    <a:pt x="66104" y="1382"/>
                    <a:pt x="66116" y="1346"/>
                  </a:cubicBezTo>
                  <a:close/>
                  <a:moveTo>
                    <a:pt x="69045" y="1263"/>
                  </a:moveTo>
                  <a:cubicBezTo>
                    <a:pt x="69057" y="1239"/>
                    <a:pt x="68914" y="1203"/>
                    <a:pt x="68914" y="1180"/>
                  </a:cubicBezTo>
                  <a:cubicBezTo>
                    <a:pt x="68961" y="1156"/>
                    <a:pt x="69009" y="1132"/>
                    <a:pt x="69068" y="1108"/>
                  </a:cubicBezTo>
                  <a:cubicBezTo>
                    <a:pt x="69116" y="1108"/>
                    <a:pt x="69152" y="1192"/>
                    <a:pt x="69199" y="1192"/>
                  </a:cubicBezTo>
                  <a:cubicBezTo>
                    <a:pt x="69247" y="1192"/>
                    <a:pt x="69307" y="1120"/>
                    <a:pt x="69354" y="1108"/>
                  </a:cubicBezTo>
                  <a:cubicBezTo>
                    <a:pt x="69307" y="1096"/>
                    <a:pt x="69271" y="1037"/>
                    <a:pt x="69211" y="1025"/>
                  </a:cubicBezTo>
                  <a:cubicBezTo>
                    <a:pt x="69176" y="1025"/>
                    <a:pt x="69104" y="1108"/>
                    <a:pt x="69068" y="1108"/>
                  </a:cubicBezTo>
                  <a:cubicBezTo>
                    <a:pt x="69021" y="1108"/>
                    <a:pt x="68973" y="1013"/>
                    <a:pt x="68926" y="1025"/>
                  </a:cubicBezTo>
                  <a:cubicBezTo>
                    <a:pt x="68866" y="1025"/>
                    <a:pt x="68830" y="1096"/>
                    <a:pt x="68771" y="1096"/>
                  </a:cubicBezTo>
                  <a:cubicBezTo>
                    <a:pt x="68735" y="1096"/>
                    <a:pt x="68676" y="1013"/>
                    <a:pt x="68628" y="1013"/>
                  </a:cubicBezTo>
                  <a:cubicBezTo>
                    <a:pt x="68580" y="1013"/>
                    <a:pt x="68533" y="1084"/>
                    <a:pt x="68485" y="1084"/>
                  </a:cubicBezTo>
                  <a:cubicBezTo>
                    <a:pt x="68533" y="1096"/>
                    <a:pt x="68568" y="1168"/>
                    <a:pt x="68616" y="1168"/>
                  </a:cubicBezTo>
                  <a:cubicBezTo>
                    <a:pt x="68652" y="1180"/>
                    <a:pt x="68735" y="1096"/>
                    <a:pt x="68771" y="1096"/>
                  </a:cubicBezTo>
                  <a:cubicBezTo>
                    <a:pt x="68818" y="1096"/>
                    <a:pt x="68866" y="1180"/>
                    <a:pt x="68914" y="1180"/>
                  </a:cubicBezTo>
                  <a:cubicBezTo>
                    <a:pt x="68902" y="1203"/>
                    <a:pt x="68759" y="1227"/>
                    <a:pt x="68759" y="1263"/>
                  </a:cubicBezTo>
                  <a:cubicBezTo>
                    <a:pt x="68759" y="1287"/>
                    <a:pt x="68890" y="1311"/>
                    <a:pt x="68902" y="1346"/>
                  </a:cubicBezTo>
                  <a:cubicBezTo>
                    <a:pt x="68914" y="1311"/>
                    <a:pt x="69045" y="1287"/>
                    <a:pt x="69045" y="1263"/>
                  </a:cubicBezTo>
                  <a:close/>
                  <a:moveTo>
                    <a:pt x="71331" y="1977"/>
                  </a:moveTo>
                  <a:cubicBezTo>
                    <a:pt x="71378" y="1954"/>
                    <a:pt x="71426" y="1918"/>
                    <a:pt x="71485" y="1894"/>
                  </a:cubicBezTo>
                  <a:cubicBezTo>
                    <a:pt x="71581" y="1846"/>
                    <a:pt x="71688" y="1799"/>
                    <a:pt x="71783" y="1739"/>
                  </a:cubicBezTo>
                  <a:cubicBezTo>
                    <a:pt x="71831" y="1715"/>
                    <a:pt x="71914" y="1692"/>
                    <a:pt x="71938" y="1668"/>
                  </a:cubicBezTo>
                  <a:cubicBezTo>
                    <a:pt x="71950" y="1656"/>
                    <a:pt x="71795" y="1596"/>
                    <a:pt x="71807" y="1584"/>
                  </a:cubicBezTo>
                  <a:cubicBezTo>
                    <a:pt x="71807" y="1561"/>
                    <a:pt x="71938" y="1513"/>
                    <a:pt x="71950" y="1501"/>
                  </a:cubicBezTo>
                  <a:cubicBezTo>
                    <a:pt x="71985" y="1489"/>
                    <a:pt x="72093" y="1454"/>
                    <a:pt x="72105" y="1430"/>
                  </a:cubicBezTo>
                  <a:cubicBezTo>
                    <a:pt x="72116" y="1406"/>
                    <a:pt x="71962" y="1358"/>
                    <a:pt x="71962" y="1346"/>
                  </a:cubicBezTo>
                  <a:cubicBezTo>
                    <a:pt x="71974" y="1311"/>
                    <a:pt x="72105" y="1287"/>
                    <a:pt x="72116" y="1263"/>
                  </a:cubicBezTo>
                  <a:cubicBezTo>
                    <a:pt x="72069" y="1251"/>
                    <a:pt x="72033" y="1180"/>
                    <a:pt x="71985" y="1180"/>
                  </a:cubicBezTo>
                  <a:cubicBezTo>
                    <a:pt x="71974" y="1180"/>
                    <a:pt x="71831" y="1251"/>
                    <a:pt x="71831" y="1263"/>
                  </a:cubicBezTo>
                  <a:cubicBezTo>
                    <a:pt x="71831" y="1275"/>
                    <a:pt x="71974" y="1334"/>
                    <a:pt x="71962" y="1346"/>
                  </a:cubicBezTo>
                  <a:cubicBezTo>
                    <a:pt x="71950" y="1370"/>
                    <a:pt x="71854" y="1394"/>
                    <a:pt x="71819" y="1418"/>
                  </a:cubicBezTo>
                  <a:cubicBezTo>
                    <a:pt x="71783" y="1442"/>
                    <a:pt x="71688" y="1477"/>
                    <a:pt x="71664" y="1501"/>
                  </a:cubicBezTo>
                  <a:cubicBezTo>
                    <a:pt x="71652" y="1513"/>
                    <a:pt x="71807" y="1561"/>
                    <a:pt x="71807" y="1584"/>
                  </a:cubicBezTo>
                  <a:cubicBezTo>
                    <a:pt x="71795" y="1596"/>
                    <a:pt x="71664" y="1644"/>
                    <a:pt x="71652" y="1656"/>
                  </a:cubicBezTo>
                  <a:cubicBezTo>
                    <a:pt x="71628" y="1668"/>
                    <a:pt x="71521" y="1739"/>
                    <a:pt x="71497" y="1739"/>
                  </a:cubicBezTo>
                  <a:cubicBezTo>
                    <a:pt x="71462" y="1739"/>
                    <a:pt x="71378" y="1644"/>
                    <a:pt x="71354" y="1656"/>
                  </a:cubicBezTo>
                  <a:cubicBezTo>
                    <a:pt x="71307" y="1656"/>
                    <a:pt x="71235" y="1704"/>
                    <a:pt x="71200" y="1727"/>
                  </a:cubicBezTo>
                  <a:lnTo>
                    <a:pt x="71045" y="1811"/>
                  </a:lnTo>
                  <a:close/>
                  <a:moveTo>
                    <a:pt x="70938" y="1394"/>
                  </a:moveTo>
                  <a:cubicBezTo>
                    <a:pt x="70973" y="1406"/>
                    <a:pt x="71045" y="1477"/>
                    <a:pt x="71081" y="1477"/>
                  </a:cubicBezTo>
                  <a:cubicBezTo>
                    <a:pt x="71092" y="1477"/>
                    <a:pt x="71235" y="1406"/>
                    <a:pt x="71235" y="1406"/>
                  </a:cubicBezTo>
                  <a:cubicBezTo>
                    <a:pt x="71235" y="1394"/>
                    <a:pt x="71116" y="1334"/>
                    <a:pt x="71092" y="1323"/>
                  </a:cubicBezTo>
                  <a:cubicBezTo>
                    <a:pt x="71057" y="1299"/>
                    <a:pt x="70997" y="1239"/>
                    <a:pt x="70950" y="1239"/>
                  </a:cubicBezTo>
                  <a:cubicBezTo>
                    <a:pt x="70926" y="1227"/>
                    <a:pt x="70831" y="1311"/>
                    <a:pt x="70795" y="1311"/>
                  </a:cubicBezTo>
                  <a:cubicBezTo>
                    <a:pt x="70771" y="1311"/>
                    <a:pt x="70688" y="1227"/>
                    <a:pt x="70664" y="1227"/>
                  </a:cubicBezTo>
                  <a:cubicBezTo>
                    <a:pt x="70640" y="1227"/>
                    <a:pt x="70509" y="1299"/>
                    <a:pt x="70509" y="1299"/>
                  </a:cubicBezTo>
                  <a:cubicBezTo>
                    <a:pt x="70509" y="1311"/>
                    <a:pt x="70640" y="1394"/>
                    <a:pt x="70652" y="1394"/>
                  </a:cubicBezTo>
                  <a:cubicBezTo>
                    <a:pt x="70676" y="1394"/>
                    <a:pt x="70771" y="1311"/>
                    <a:pt x="70795" y="1311"/>
                  </a:cubicBezTo>
                  <a:cubicBezTo>
                    <a:pt x="70854" y="1323"/>
                    <a:pt x="70890" y="1382"/>
                    <a:pt x="70938" y="1394"/>
                  </a:cubicBezTo>
                  <a:close/>
                  <a:moveTo>
                    <a:pt x="77331" y="1894"/>
                  </a:moveTo>
                  <a:cubicBezTo>
                    <a:pt x="77284" y="1894"/>
                    <a:pt x="77236" y="1811"/>
                    <a:pt x="77188" y="1799"/>
                  </a:cubicBezTo>
                  <a:cubicBezTo>
                    <a:pt x="77188" y="1799"/>
                    <a:pt x="77046" y="1882"/>
                    <a:pt x="77046" y="1882"/>
                  </a:cubicBezTo>
                  <a:cubicBezTo>
                    <a:pt x="77034" y="1894"/>
                    <a:pt x="77165" y="1965"/>
                    <a:pt x="77177" y="1965"/>
                  </a:cubicBezTo>
                  <a:cubicBezTo>
                    <a:pt x="77212" y="1977"/>
                    <a:pt x="77296" y="1894"/>
                    <a:pt x="77331" y="1894"/>
                  </a:cubicBezTo>
                  <a:cubicBezTo>
                    <a:pt x="77355" y="1894"/>
                    <a:pt x="77450" y="1977"/>
                    <a:pt x="77474" y="1977"/>
                  </a:cubicBezTo>
                  <a:cubicBezTo>
                    <a:pt x="77522" y="1965"/>
                    <a:pt x="77593" y="1918"/>
                    <a:pt x="77629" y="1894"/>
                  </a:cubicBezTo>
                  <a:cubicBezTo>
                    <a:pt x="77641" y="1882"/>
                    <a:pt x="77772" y="1835"/>
                    <a:pt x="77772" y="1823"/>
                  </a:cubicBezTo>
                  <a:cubicBezTo>
                    <a:pt x="77784" y="1799"/>
                    <a:pt x="77641" y="1763"/>
                    <a:pt x="77641" y="1739"/>
                  </a:cubicBezTo>
                  <a:cubicBezTo>
                    <a:pt x="77593" y="1727"/>
                    <a:pt x="77546" y="1656"/>
                    <a:pt x="77498" y="1656"/>
                  </a:cubicBezTo>
                  <a:cubicBezTo>
                    <a:pt x="77486" y="1656"/>
                    <a:pt x="77343" y="1727"/>
                    <a:pt x="77343" y="1727"/>
                  </a:cubicBezTo>
                  <a:cubicBezTo>
                    <a:pt x="77355" y="1763"/>
                    <a:pt x="77474" y="1787"/>
                    <a:pt x="77486" y="1811"/>
                  </a:cubicBezTo>
                  <a:cubicBezTo>
                    <a:pt x="77427" y="1823"/>
                    <a:pt x="77391" y="1882"/>
                    <a:pt x="77331" y="1894"/>
                  </a:cubicBezTo>
                  <a:close/>
                  <a:moveTo>
                    <a:pt x="76653" y="1299"/>
                  </a:moveTo>
                  <a:cubicBezTo>
                    <a:pt x="76653" y="1334"/>
                    <a:pt x="76510" y="1358"/>
                    <a:pt x="76498" y="1382"/>
                  </a:cubicBezTo>
                  <a:cubicBezTo>
                    <a:pt x="76498" y="1382"/>
                    <a:pt x="76629" y="1465"/>
                    <a:pt x="76641" y="1465"/>
                  </a:cubicBezTo>
                  <a:cubicBezTo>
                    <a:pt x="76688" y="1465"/>
                    <a:pt x="76736" y="1394"/>
                    <a:pt x="76796" y="1394"/>
                  </a:cubicBezTo>
                  <a:cubicBezTo>
                    <a:pt x="76784" y="1394"/>
                    <a:pt x="76653" y="1311"/>
                    <a:pt x="76653" y="1299"/>
                  </a:cubicBezTo>
                  <a:cubicBezTo>
                    <a:pt x="76653" y="1299"/>
                    <a:pt x="76784" y="1227"/>
                    <a:pt x="76807" y="1227"/>
                  </a:cubicBezTo>
                  <a:cubicBezTo>
                    <a:pt x="76831" y="1227"/>
                    <a:pt x="76915" y="1311"/>
                    <a:pt x="76938" y="1311"/>
                  </a:cubicBezTo>
                  <a:cubicBezTo>
                    <a:pt x="76986" y="1311"/>
                    <a:pt x="77046" y="1239"/>
                    <a:pt x="77093" y="1239"/>
                  </a:cubicBezTo>
                  <a:cubicBezTo>
                    <a:pt x="77141" y="1239"/>
                    <a:pt x="77188" y="1311"/>
                    <a:pt x="77236" y="1323"/>
                  </a:cubicBezTo>
                  <a:cubicBezTo>
                    <a:pt x="77248" y="1323"/>
                    <a:pt x="77391" y="1251"/>
                    <a:pt x="77391" y="1239"/>
                  </a:cubicBezTo>
                  <a:cubicBezTo>
                    <a:pt x="77391" y="1239"/>
                    <a:pt x="77248" y="1156"/>
                    <a:pt x="77248" y="1156"/>
                  </a:cubicBezTo>
                  <a:cubicBezTo>
                    <a:pt x="77188" y="1168"/>
                    <a:pt x="77153" y="1215"/>
                    <a:pt x="77093" y="1239"/>
                  </a:cubicBezTo>
                  <a:cubicBezTo>
                    <a:pt x="77046" y="1215"/>
                    <a:pt x="77010" y="1168"/>
                    <a:pt x="76962" y="1156"/>
                  </a:cubicBezTo>
                  <a:cubicBezTo>
                    <a:pt x="76915" y="1132"/>
                    <a:pt x="76867" y="1073"/>
                    <a:pt x="76819" y="1061"/>
                  </a:cubicBezTo>
                  <a:cubicBezTo>
                    <a:pt x="76784" y="1061"/>
                    <a:pt x="76700" y="1144"/>
                    <a:pt x="76665" y="1144"/>
                  </a:cubicBezTo>
                  <a:cubicBezTo>
                    <a:pt x="76641" y="1144"/>
                    <a:pt x="76546" y="1049"/>
                    <a:pt x="76522" y="1061"/>
                  </a:cubicBezTo>
                  <a:cubicBezTo>
                    <a:pt x="76474" y="1073"/>
                    <a:pt x="76403" y="1120"/>
                    <a:pt x="76379" y="1132"/>
                  </a:cubicBezTo>
                  <a:cubicBezTo>
                    <a:pt x="76355" y="1144"/>
                    <a:pt x="76224" y="1192"/>
                    <a:pt x="76224" y="1215"/>
                  </a:cubicBezTo>
                  <a:cubicBezTo>
                    <a:pt x="76212" y="1239"/>
                    <a:pt x="76355" y="1275"/>
                    <a:pt x="76355" y="1299"/>
                  </a:cubicBezTo>
                  <a:cubicBezTo>
                    <a:pt x="76355" y="1275"/>
                    <a:pt x="76510" y="1239"/>
                    <a:pt x="76510" y="1215"/>
                  </a:cubicBezTo>
                  <a:cubicBezTo>
                    <a:pt x="76522" y="1251"/>
                    <a:pt x="76653" y="1275"/>
                    <a:pt x="76653" y="1299"/>
                  </a:cubicBezTo>
                  <a:close/>
                  <a:moveTo>
                    <a:pt x="78927" y="2013"/>
                  </a:moveTo>
                  <a:cubicBezTo>
                    <a:pt x="78974" y="2001"/>
                    <a:pt x="79046" y="1954"/>
                    <a:pt x="79082" y="1930"/>
                  </a:cubicBezTo>
                  <a:cubicBezTo>
                    <a:pt x="79105" y="1918"/>
                    <a:pt x="79236" y="1870"/>
                    <a:pt x="79236" y="1858"/>
                  </a:cubicBezTo>
                  <a:cubicBezTo>
                    <a:pt x="79236" y="1858"/>
                    <a:pt x="79105" y="1775"/>
                    <a:pt x="79093" y="1775"/>
                  </a:cubicBezTo>
                  <a:cubicBezTo>
                    <a:pt x="79082" y="1775"/>
                    <a:pt x="78963" y="1846"/>
                    <a:pt x="78939" y="1846"/>
                  </a:cubicBezTo>
                  <a:cubicBezTo>
                    <a:pt x="78915" y="1870"/>
                    <a:pt x="78832" y="1918"/>
                    <a:pt x="78796" y="1930"/>
                  </a:cubicBezTo>
                  <a:cubicBezTo>
                    <a:pt x="78760" y="1930"/>
                    <a:pt x="78689" y="1846"/>
                    <a:pt x="78653" y="1846"/>
                  </a:cubicBezTo>
                  <a:cubicBezTo>
                    <a:pt x="78641" y="1846"/>
                    <a:pt x="78498" y="1918"/>
                    <a:pt x="78498" y="1918"/>
                  </a:cubicBezTo>
                  <a:cubicBezTo>
                    <a:pt x="78498" y="1930"/>
                    <a:pt x="78629" y="2001"/>
                    <a:pt x="78641" y="2001"/>
                  </a:cubicBezTo>
                  <a:cubicBezTo>
                    <a:pt x="78689" y="2001"/>
                    <a:pt x="78748" y="1930"/>
                    <a:pt x="78796" y="1930"/>
                  </a:cubicBezTo>
                  <a:cubicBezTo>
                    <a:pt x="78820" y="1930"/>
                    <a:pt x="78903" y="2013"/>
                    <a:pt x="78927" y="2013"/>
                  </a:cubicBezTo>
                  <a:close/>
                  <a:moveTo>
                    <a:pt x="78391" y="1513"/>
                  </a:moveTo>
                  <a:cubicBezTo>
                    <a:pt x="78403" y="1513"/>
                    <a:pt x="78534" y="1442"/>
                    <a:pt x="78546" y="1430"/>
                  </a:cubicBezTo>
                  <a:cubicBezTo>
                    <a:pt x="78546" y="1430"/>
                    <a:pt x="78415" y="1346"/>
                    <a:pt x="78403" y="1346"/>
                  </a:cubicBezTo>
                  <a:cubicBezTo>
                    <a:pt x="78367" y="1346"/>
                    <a:pt x="78296" y="1430"/>
                    <a:pt x="78248" y="1430"/>
                  </a:cubicBezTo>
                  <a:cubicBezTo>
                    <a:pt x="78201" y="1430"/>
                    <a:pt x="78165" y="1346"/>
                    <a:pt x="78105" y="1346"/>
                  </a:cubicBezTo>
                  <a:cubicBezTo>
                    <a:pt x="78058" y="1334"/>
                    <a:pt x="78022" y="1263"/>
                    <a:pt x="77974" y="1263"/>
                  </a:cubicBezTo>
                  <a:cubicBezTo>
                    <a:pt x="77962" y="1263"/>
                    <a:pt x="77820" y="1334"/>
                    <a:pt x="77820" y="1334"/>
                  </a:cubicBezTo>
                  <a:cubicBezTo>
                    <a:pt x="77820" y="1346"/>
                    <a:pt x="77939" y="1406"/>
                    <a:pt x="77962" y="1418"/>
                  </a:cubicBezTo>
                  <a:cubicBezTo>
                    <a:pt x="77986" y="1442"/>
                    <a:pt x="78058" y="1501"/>
                    <a:pt x="78093" y="1501"/>
                  </a:cubicBezTo>
                  <a:cubicBezTo>
                    <a:pt x="78129" y="1513"/>
                    <a:pt x="78212" y="1418"/>
                    <a:pt x="78248" y="1430"/>
                  </a:cubicBezTo>
                  <a:cubicBezTo>
                    <a:pt x="78296" y="1442"/>
                    <a:pt x="78343" y="1513"/>
                    <a:pt x="78391" y="1513"/>
                  </a:cubicBezTo>
                  <a:close/>
                  <a:moveTo>
                    <a:pt x="80415" y="1727"/>
                  </a:moveTo>
                  <a:lnTo>
                    <a:pt x="80141" y="1561"/>
                  </a:lnTo>
                  <a:cubicBezTo>
                    <a:pt x="80129" y="1584"/>
                    <a:pt x="79986" y="1608"/>
                    <a:pt x="79986" y="1632"/>
                  </a:cubicBezTo>
                  <a:cubicBezTo>
                    <a:pt x="79986" y="1656"/>
                    <a:pt x="80106" y="1704"/>
                    <a:pt x="80129" y="1715"/>
                  </a:cubicBezTo>
                  <a:cubicBezTo>
                    <a:pt x="80153" y="1751"/>
                    <a:pt x="80225" y="1787"/>
                    <a:pt x="80260" y="1811"/>
                  </a:cubicBezTo>
                  <a:cubicBezTo>
                    <a:pt x="80284" y="1811"/>
                    <a:pt x="80379" y="1894"/>
                    <a:pt x="80403" y="1894"/>
                  </a:cubicBezTo>
                  <a:cubicBezTo>
                    <a:pt x="80451" y="1894"/>
                    <a:pt x="80510" y="1823"/>
                    <a:pt x="80558" y="1811"/>
                  </a:cubicBezTo>
                  <a:close/>
                  <a:moveTo>
                    <a:pt x="79725" y="1299"/>
                  </a:moveTo>
                  <a:cubicBezTo>
                    <a:pt x="79748" y="1311"/>
                    <a:pt x="79844" y="1394"/>
                    <a:pt x="79855" y="1394"/>
                  </a:cubicBezTo>
                  <a:cubicBezTo>
                    <a:pt x="79879" y="1382"/>
                    <a:pt x="80010" y="1323"/>
                    <a:pt x="80010" y="1311"/>
                  </a:cubicBezTo>
                  <a:cubicBezTo>
                    <a:pt x="80010" y="1299"/>
                    <a:pt x="79891" y="1227"/>
                    <a:pt x="79879" y="1227"/>
                  </a:cubicBezTo>
                  <a:cubicBezTo>
                    <a:pt x="79844" y="1215"/>
                    <a:pt x="79772" y="1144"/>
                    <a:pt x="79736" y="1144"/>
                  </a:cubicBezTo>
                  <a:cubicBezTo>
                    <a:pt x="79713" y="1144"/>
                    <a:pt x="79605" y="1203"/>
                    <a:pt x="79582" y="1215"/>
                  </a:cubicBezTo>
                  <a:cubicBezTo>
                    <a:pt x="79558" y="1227"/>
                    <a:pt x="79427" y="1287"/>
                    <a:pt x="79427" y="1299"/>
                  </a:cubicBezTo>
                  <a:cubicBezTo>
                    <a:pt x="79427" y="1323"/>
                    <a:pt x="79558" y="1358"/>
                    <a:pt x="79570" y="1382"/>
                  </a:cubicBezTo>
                  <a:cubicBezTo>
                    <a:pt x="79617" y="1382"/>
                    <a:pt x="79677" y="1299"/>
                    <a:pt x="79725" y="1299"/>
                  </a:cubicBezTo>
                  <a:close/>
                  <a:moveTo>
                    <a:pt x="81118" y="2156"/>
                  </a:moveTo>
                  <a:cubicBezTo>
                    <a:pt x="81129" y="2156"/>
                    <a:pt x="81249" y="2085"/>
                    <a:pt x="81260" y="2073"/>
                  </a:cubicBezTo>
                  <a:lnTo>
                    <a:pt x="81415" y="2001"/>
                  </a:lnTo>
                  <a:cubicBezTo>
                    <a:pt x="81463" y="1977"/>
                    <a:pt x="81522" y="1942"/>
                    <a:pt x="81570" y="1918"/>
                  </a:cubicBezTo>
                  <a:cubicBezTo>
                    <a:pt x="81594" y="1906"/>
                    <a:pt x="81725" y="1858"/>
                    <a:pt x="81725" y="1846"/>
                  </a:cubicBezTo>
                  <a:cubicBezTo>
                    <a:pt x="81725" y="1811"/>
                    <a:pt x="81594" y="1787"/>
                    <a:pt x="81582" y="1763"/>
                  </a:cubicBezTo>
                  <a:cubicBezTo>
                    <a:pt x="81487" y="1811"/>
                    <a:pt x="81379" y="1858"/>
                    <a:pt x="81272" y="1918"/>
                  </a:cubicBezTo>
                  <a:cubicBezTo>
                    <a:pt x="81177" y="1965"/>
                    <a:pt x="81070" y="2013"/>
                    <a:pt x="80975" y="2061"/>
                  </a:cubicBezTo>
                  <a:cubicBezTo>
                    <a:pt x="81022" y="2073"/>
                    <a:pt x="81058" y="2144"/>
                    <a:pt x="81118" y="2156"/>
                  </a:cubicBezTo>
                  <a:close/>
                  <a:moveTo>
                    <a:pt x="81618" y="1430"/>
                  </a:moveTo>
                  <a:cubicBezTo>
                    <a:pt x="81606" y="1430"/>
                    <a:pt x="81463" y="1501"/>
                    <a:pt x="81463" y="1513"/>
                  </a:cubicBezTo>
                  <a:cubicBezTo>
                    <a:pt x="81451" y="1525"/>
                    <a:pt x="81582" y="1584"/>
                    <a:pt x="81594" y="1596"/>
                  </a:cubicBezTo>
                  <a:cubicBezTo>
                    <a:pt x="81618" y="1608"/>
                    <a:pt x="81713" y="1680"/>
                    <a:pt x="81737" y="1680"/>
                  </a:cubicBezTo>
                  <a:cubicBezTo>
                    <a:pt x="81760" y="1680"/>
                    <a:pt x="81868" y="1620"/>
                    <a:pt x="81891" y="1608"/>
                  </a:cubicBezTo>
                  <a:cubicBezTo>
                    <a:pt x="81939" y="1584"/>
                    <a:pt x="82011" y="1561"/>
                    <a:pt x="82046" y="1525"/>
                  </a:cubicBezTo>
                  <a:cubicBezTo>
                    <a:pt x="82070" y="1513"/>
                    <a:pt x="82189" y="1465"/>
                    <a:pt x="82201" y="1454"/>
                  </a:cubicBezTo>
                  <a:cubicBezTo>
                    <a:pt x="82201" y="1442"/>
                    <a:pt x="82070" y="1370"/>
                    <a:pt x="82058" y="1370"/>
                  </a:cubicBezTo>
                  <a:cubicBezTo>
                    <a:pt x="82058" y="1358"/>
                    <a:pt x="81915" y="1442"/>
                    <a:pt x="81903" y="1442"/>
                  </a:cubicBezTo>
                  <a:lnTo>
                    <a:pt x="81749" y="1525"/>
                  </a:lnTo>
                  <a:cubicBezTo>
                    <a:pt x="81701" y="1513"/>
                    <a:pt x="81665" y="1442"/>
                    <a:pt x="81618" y="1430"/>
                  </a:cubicBezTo>
                  <a:close/>
                  <a:moveTo>
                    <a:pt x="82213" y="1287"/>
                  </a:moveTo>
                  <a:cubicBezTo>
                    <a:pt x="82213" y="1299"/>
                    <a:pt x="82344" y="1370"/>
                    <a:pt x="82344" y="1370"/>
                  </a:cubicBezTo>
                  <a:cubicBezTo>
                    <a:pt x="82403" y="1370"/>
                    <a:pt x="82451" y="1299"/>
                    <a:pt x="82499" y="1299"/>
                  </a:cubicBezTo>
                  <a:lnTo>
                    <a:pt x="82642" y="1382"/>
                  </a:lnTo>
                  <a:lnTo>
                    <a:pt x="82796" y="1299"/>
                  </a:lnTo>
                  <a:cubicBezTo>
                    <a:pt x="82820" y="1287"/>
                    <a:pt x="82915" y="1227"/>
                    <a:pt x="82951" y="1227"/>
                  </a:cubicBezTo>
                  <a:cubicBezTo>
                    <a:pt x="82975" y="1227"/>
                    <a:pt x="83070" y="1299"/>
                    <a:pt x="83082" y="1311"/>
                  </a:cubicBezTo>
                  <a:cubicBezTo>
                    <a:pt x="83130" y="1334"/>
                    <a:pt x="83177" y="1370"/>
                    <a:pt x="83225" y="1394"/>
                  </a:cubicBezTo>
                  <a:cubicBezTo>
                    <a:pt x="83249" y="1406"/>
                    <a:pt x="83332" y="1477"/>
                    <a:pt x="83368" y="1477"/>
                  </a:cubicBezTo>
                  <a:cubicBezTo>
                    <a:pt x="83380" y="1477"/>
                    <a:pt x="83499" y="1418"/>
                    <a:pt x="83511" y="1406"/>
                  </a:cubicBezTo>
                  <a:cubicBezTo>
                    <a:pt x="83570" y="1382"/>
                    <a:pt x="83618" y="1358"/>
                    <a:pt x="83665" y="1323"/>
                  </a:cubicBezTo>
                  <a:lnTo>
                    <a:pt x="83975" y="1168"/>
                  </a:lnTo>
                  <a:cubicBezTo>
                    <a:pt x="83987" y="1144"/>
                    <a:pt x="84130" y="1120"/>
                    <a:pt x="84130" y="1096"/>
                  </a:cubicBezTo>
                  <a:cubicBezTo>
                    <a:pt x="84130" y="1084"/>
                    <a:pt x="83999" y="1013"/>
                    <a:pt x="83987" y="1013"/>
                  </a:cubicBezTo>
                  <a:cubicBezTo>
                    <a:pt x="83963" y="1013"/>
                    <a:pt x="83856" y="1084"/>
                    <a:pt x="83832" y="1084"/>
                  </a:cubicBezTo>
                  <a:lnTo>
                    <a:pt x="83535" y="1239"/>
                  </a:lnTo>
                  <a:cubicBezTo>
                    <a:pt x="83487" y="1239"/>
                    <a:pt x="83439" y="1156"/>
                    <a:pt x="83392" y="1156"/>
                  </a:cubicBezTo>
                  <a:cubicBezTo>
                    <a:pt x="83356" y="1156"/>
                    <a:pt x="83273" y="1239"/>
                    <a:pt x="83237" y="1239"/>
                  </a:cubicBezTo>
                  <a:cubicBezTo>
                    <a:pt x="83189" y="1227"/>
                    <a:pt x="83142" y="1168"/>
                    <a:pt x="83094" y="1156"/>
                  </a:cubicBezTo>
                  <a:cubicBezTo>
                    <a:pt x="83046" y="1132"/>
                    <a:pt x="82999" y="1096"/>
                    <a:pt x="82963" y="1061"/>
                  </a:cubicBezTo>
                  <a:lnTo>
                    <a:pt x="82820" y="977"/>
                  </a:lnTo>
                  <a:lnTo>
                    <a:pt x="82665" y="1061"/>
                  </a:lnTo>
                  <a:lnTo>
                    <a:pt x="82368" y="1215"/>
                  </a:lnTo>
                  <a:cubicBezTo>
                    <a:pt x="82356" y="1239"/>
                    <a:pt x="82213" y="1263"/>
                    <a:pt x="82213" y="1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893800" y="2934425"/>
              <a:ext cx="41100" cy="17875"/>
            </a:xfrm>
            <a:custGeom>
              <a:rect b="b" l="l" r="r" t="t"/>
              <a:pathLst>
                <a:path extrusionOk="0" h="715" w="1644">
                  <a:moveTo>
                    <a:pt x="155" y="369"/>
                  </a:moveTo>
                  <a:lnTo>
                    <a:pt x="310" y="298"/>
                  </a:lnTo>
                  <a:cubicBezTo>
                    <a:pt x="322" y="286"/>
                    <a:pt x="441" y="215"/>
                    <a:pt x="465" y="215"/>
                  </a:cubicBezTo>
                  <a:cubicBezTo>
                    <a:pt x="513" y="226"/>
                    <a:pt x="548" y="298"/>
                    <a:pt x="596" y="298"/>
                  </a:cubicBezTo>
                  <a:cubicBezTo>
                    <a:pt x="655" y="298"/>
                    <a:pt x="703" y="226"/>
                    <a:pt x="751" y="226"/>
                  </a:cubicBezTo>
                  <a:cubicBezTo>
                    <a:pt x="786" y="226"/>
                    <a:pt x="870" y="310"/>
                    <a:pt x="894" y="310"/>
                  </a:cubicBezTo>
                  <a:cubicBezTo>
                    <a:pt x="905" y="310"/>
                    <a:pt x="1048" y="238"/>
                    <a:pt x="1048" y="238"/>
                  </a:cubicBezTo>
                  <a:cubicBezTo>
                    <a:pt x="1048" y="226"/>
                    <a:pt x="894" y="155"/>
                    <a:pt x="905" y="143"/>
                  </a:cubicBezTo>
                  <a:cubicBezTo>
                    <a:pt x="917" y="143"/>
                    <a:pt x="1036" y="72"/>
                    <a:pt x="1060" y="72"/>
                  </a:cubicBezTo>
                  <a:cubicBezTo>
                    <a:pt x="1096" y="72"/>
                    <a:pt x="1167" y="167"/>
                    <a:pt x="1203" y="155"/>
                  </a:cubicBezTo>
                  <a:cubicBezTo>
                    <a:pt x="1251" y="143"/>
                    <a:pt x="1310" y="96"/>
                    <a:pt x="1346" y="84"/>
                  </a:cubicBezTo>
                  <a:cubicBezTo>
                    <a:pt x="1370" y="72"/>
                    <a:pt x="1477" y="0"/>
                    <a:pt x="1501" y="0"/>
                  </a:cubicBezTo>
                  <a:cubicBezTo>
                    <a:pt x="1513" y="0"/>
                    <a:pt x="1644" y="84"/>
                    <a:pt x="1644" y="84"/>
                  </a:cubicBezTo>
                  <a:cubicBezTo>
                    <a:pt x="1644" y="107"/>
                    <a:pt x="1489" y="143"/>
                    <a:pt x="1489" y="167"/>
                  </a:cubicBezTo>
                  <a:cubicBezTo>
                    <a:pt x="1501" y="191"/>
                    <a:pt x="1608" y="215"/>
                    <a:pt x="1632" y="250"/>
                  </a:cubicBezTo>
                  <a:lnTo>
                    <a:pt x="1477" y="322"/>
                  </a:lnTo>
                  <a:lnTo>
                    <a:pt x="1167" y="477"/>
                  </a:lnTo>
                  <a:cubicBezTo>
                    <a:pt x="1144" y="500"/>
                    <a:pt x="1060" y="548"/>
                    <a:pt x="1013" y="560"/>
                  </a:cubicBezTo>
                  <a:cubicBezTo>
                    <a:pt x="1013" y="560"/>
                    <a:pt x="882" y="477"/>
                    <a:pt x="882" y="477"/>
                  </a:cubicBezTo>
                  <a:cubicBezTo>
                    <a:pt x="882" y="465"/>
                    <a:pt x="1036" y="405"/>
                    <a:pt x="1036" y="393"/>
                  </a:cubicBezTo>
                  <a:cubicBezTo>
                    <a:pt x="1025" y="381"/>
                    <a:pt x="917" y="310"/>
                    <a:pt x="894" y="310"/>
                  </a:cubicBezTo>
                  <a:cubicBezTo>
                    <a:pt x="858" y="310"/>
                    <a:pt x="786" y="393"/>
                    <a:pt x="739" y="393"/>
                  </a:cubicBezTo>
                  <a:cubicBezTo>
                    <a:pt x="703" y="381"/>
                    <a:pt x="632" y="298"/>
                    <a:pt x="596" y="298"/>
                  </a:cubicBezTo>
                  <a:cubicBezTo>
                    <a:pt x="548" y="310"/>
                    <a:pt x="501" y="369"/>
                    <a:pt x="453" y="381"/>
                  </a:cubicBezTo>
                  <a:lnTo>
                    <a:pt x="727" y="548"/>
                  </a:lnTo>
                  <a:cubicBezTo>
                    <a:pt x="739" y="560"/>
                    <a:pt x="870" y="619"/>
                    <a:pt x="870" y="631"/>
                  </a:cubicBezTo>
                  <a:cubicBezTo>
                    <a:pt x="858" y="643"/>
                    <a:pt x="727" y="715"/>
                    <a:pt x="715" y="715"/>
                  </a:cubicBezTo>
                  <a:cubicBezTo>
                    <a:pt x="667" y="715"/>
                    <a:pt x="620" y="631"/>
                    <a:pt x="572" y="631"/>
                  </a:cubicBezTo>
                  <a:lnTo>
                    <a:pt x="417" y="703"/>
                  </a:lnTo>
                  <a:cubicBezTo>
                    <a:pt x="417" y="679"/>
                    <a:pt x="274" y="643"/>
                    <a:pt x="286" y="619"/>
                  </a:cubicBezTo>
                  <a:cubicBezTo>
                    <a:pt x="286" y="607"/>
                    <a:pt x="441" y="548"/>
                    <a:pt x="429" y="536"/>
                  </a:cubicBezTo>
                  <a:cubicBezTo>
                    <a:pt x="429" y="536"/>
                    <a:pt x="310" y="453"/>
                    <a:pt x="298" y="453"/>
                  </a:cubicBezTo>
                  <a:cubicBezTo>
                    <a:pt x="286" y="453"/>
                    <a:pt x="143" y="536"/>
                    <a:pt x="143" y="536"/>
                  </a:cubicBezTo>
                  <a:cubicBezTo>
                    <a:pt x="120" y="524"/>
                    <a:pt x="1" y="465"/>
                    <a:pt x="1" y="453"/>
                  </a:cubicBezTo>
                  <a:cubicBezTo>
                    <a:pt x="1" y="417"/>
                    <a:pt x="143" y="393"/>
                    <a:pt x="155" y="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3871600" y="2961500"/>
              <a:ext cx="18475" cy="12525"/>
            </a:xfrm>
            <a:custGeom>
              <a:rect b="b" l="l" r="r" t="t"/>
              <a:pathLst>
                <a:path extrusionOk="0" h="501" w="739">
                  <a:moveTo>
                    <a:pt x="132" y="489"/>
                  </a:moveTo>
                  <a:cubicBezTo>
                    <a:pt x="132" y="453"/>
                    <a:pt x="1" y="429"/>
                    <a:pt x="1" y="394"/>
                  </a:cubicBezTo>
                  <a:cubicBezTo>
                    <a:pt x="1" y="382"/>
                    <a:pt x="132" y="334"/>
                    <a:pt x="155" y="322"/>
                  </a:cubicBezTo>
                  <a:cubicBezTo>
                    <a:pt x="191" y="298"/>
                    <a:pt x="274" y="275"/>
                    <a:pt x="298" y="239"/>
                  </a:cubicBezTo>
                  <a:cubicBezTo>
                    <a:pt x="322" y="227"/>
                    <a:pt x="453" y="191"/>
                    <a:pt x="453" y="167"/>
                  </a:cubicBezTo>
                  <a:cubicBezTo>
                    <a:pt x="453" y="144"/>
                    <a:pt x="322" y="108"/>
                    <a:pt x="322" y="84"/>
                  </a:cubicBezTo>
                  <a:cubicBezTo>
                    <a:pt x="370" y="84"/>
                    <a:pt x="417" y="1"/>
                    <a:pt x="465" y="1"/>
                  </a:cubicBezTo>
                  <a:cubicBezTo>
                    <a:pt x="477" y="1"/>
                    <a:pt x="608" y="84"/>
                    <a:pt x="608" y="84"/>
                  </a:cubicBezTo>
                  <a:cubicBezTo>
                    <a:pt x="608" y="108"/>
                    <a:pt x="453" y="156"/>
                    <a:pt x="453" y="167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63"/>
                    <a:pt x="739" y="334"/>
                    <a:pt x="739" y="334"/>
                  </a:cubicBezTo>
                  <a:cubicBezTo>
                    <a:pt x="715" y="358"/>
                    <a:pt x="620" y="394"/>
                    <a:pt x="584" y="417"/>
                  </a:cubicBezTo>
                  <a:cubicBezTo>
                    <a:pt x="548" y="429"/>
                    <a:pt x="477" y="477"/>
                    <a:pt x="429" y="489"/>
                  </a:cubicBezTo>
                  <a:cubicBezTo>
                    <a:pt x="405" y="501"/>
                    <a:pt x="322" y="406"/>
                    <a:pt x="286" y="406"/>
                  </a:cubicBezTo>
                  <a:cubicBezTo>
                    <a:pt x="239" y="406"/>
                    <a:pt x="191" y="477"/>
                    <a:pt x="132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3265875" y="2943650"/>
              <a:ext cx="19375" cy="14000"/>
            </a:xfrm>
            <a:custGeom>
              <a:rect b="b" l="l" r="r" t="t"/>
              <a:pathLst>
                <a:path extrusionOk="0" h="560" w="775">
                  <a:moveTo>
                    <a:pt x="143" y="560"/>
                  </a:moveTo>
                  <a:cubicBezTo>
                    <a:pt x="131" y="536"/>
                    <a:pt x="0" y="500"/>
                    <a:pt x="0" y="477"/>
                  </a:cubicBezTo>
                  <a:cubicBezTo>
                    <a:pt x="0" y="453"/>
                    <a:pt x="167" y="417"/>
                    <a:pt x="155" y="393"/>
                  </a:cubicBezTo>
                  <a:cubicBezTo>
                    <a:pt x="155" y="369"/>
                    <a:pt x="12" y="334"/>
                    <a:pt x="12" y="310"/>
                  </a:cubicBezTo>
                  <a:cubicBezTo>
                    <a:pt x="24" y="298"/>
                    <a:pt x="143" y="250"/>
                    <a:pt x="167" y="238"/>
                  </a:cubicBezTo>
                  <a:cubicBezTo>
                    <a:pt x="191" y="227"/>
                    <a:pt x="322" y="167"/>
                    <a:pt x="322" y="155"/>
                  </a:cubicBezTo>
                  <a:cubicBezTo>
                    <a:pt x="322" y="143"/>
                    <a:pt x="179" y="72"/>
                    <a:pt x="191" y="72"/>
                  </a:cubicBezTo>
                  <a:cubicBezTo>
                    <a:pt x="203" y="60"/>
                    <a:pt x="310" y="0"/>
                    <a:pt x="334" y="0"/>
                  </a:cubicBezTo>
                  <a:cubicBezTo>
                    <a:pt x="381" y="0"/>
                    <a:pt x="441" y="84"/>
                    <a:pt x="477" y="84"/>
                  </a:cubicBezTo>
                  <a:cubicBezTo>
                    <a:pt x="536" y="72"/>
                    <a:pt x="572" y="12"/>
                    <a:pt x="631" y="0"/>
                  </a:cubicBezTo>
                  <a:cubicBezTo>
                    <a:pt x="643" y="36"/>
                    <a:pt x="774" y="60"/>
                    <a:pt x="774" y="84"/>
                  </a:cubicBezTo>
                  <a:cubicBezTo>
                    <a:pt x="774" y="96"/>
                    <a:pt x="620" y="167"/>
                    <a:pt x="620" y="167"/>
                  </a:cubicBezTo>
                  <a:cubicBezTo>
                    <a:pt x="608" y="167"/>
                    <a:pt x="477" y="84"/>
                    <a:pt x="477" y="84"/>
                  </a:cubicBezTo>
                  <a:cubicBezTo>
                    <a:pt x="453" y="96"/>
                    <a:pt x="322" y="143"/>
                    <a:pt x="322" y="155"/>
                  </a:cubicBezTo>
                  <a:cubicBezTo>
                    <a:pt x="322" y="179"/>
                    <a:pt x="477" y="215"/>
                    <a:pt x="465" y="238"/>
                  </a:cubicBezTo>
                  <a:cubicBezTo>
                    <a:pt x="453" y="274"/>
                    <a:pt x="322" y="286"/>
                    <a:pt x="310" y="322"/>
                  </a:cubicBezTo>
                  <a:cubicBezTo>
                    <a:pt x="310" y="346"/>
                    <a:pt x="453" y="381"/>
                    <a:pt x="453" y="405"/>
                  </a:cubicBezTo>
                  <a:cubicBezTo>
                    <a:pt x="441" y="429"/>
                    <a:pt x="310" y="453"/>
                    <a:pt x="298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3510250" y="2955850"/>
              <a:ext cx="18175" cy="12525"/>
            </a:xfrm>
            <a:custGeom>
              <a:rect b="b" l="l" r="r" t="t"/>
              <a:pathLst>
                <a:path extrusionOk="0" h="501" w="727">
                  <a:moveTo>
                    <a:pt x="0" y="322"/>
                  </a:moveTo>
                  <a:cubicBezTo>
                    <a:pt x="12" y="298"/>
                    <a:pt x="155" y="274"/>
                    <a:pt x="155" y="251"/>
                  </a:cubicBezTo>
                  <a:cubicBezTo>
                    <a:pt x="155" y="227"/>
                    <a:pt x="0" y="179"/>
                    <a:pt x="12" y="167"/>
                  </a:cubicBezTo>
                  <a:cubicBezTo>
                    <a:pt x="36" y="131"/>
                    <a:pt x="131" y="108"/>
                    <a:pt x="167" y="84"/>
                  </a:cubicBezTo>
                  <a:cubicBezTo>
                    <a:pt x="179" y="72"/>
                    <a:pt x="310" y="1"/>
                    <a:pt x="322" y="12"/>
                  </a:cubicBezTo>
                  <a:cubicBezTo>
                    <a:pt x="334" y="12"/>
                    <a:pt x="453" y="84"/>
                    <a:pt x="453" y="96"/>
                  </a:cubicBezTo>
                  <a:cubicBezTo>
                    <a:pt x="453" y="108"/>
                    <a:pt x="322" y="155"/>
                    <a:pt x="310" y="167"/>
                  </a:cubicBezTo>
                  <a:cubicBezTo>
                    <a:pt x="250" y="191"/>
                    <a:pt x="203" y="215"/>
                    <a:pt x="155" y="251"/>
                  </a:cubicBezTo>
                  <a:cubicBezTo>
                    <a:pt x="203" y="262"/>
                    <a:pt x="239" y="322"/>
                    <a:pt x="286" y="334"/>
                  </a:cubicBezTo>
                  <a:cubicBezTo>
                    <a:pt x="334" y="346"/>
                    <a:pt x="381" y="417"/>
                    <a:pt x="429" y="417"/>
                  </a:cubicBezTo>
                  <a:cubicBezTo>
                    <a:pt x="453" y="417"/>
                    <a:pt x="572" y="334"/>
                    <a:pt x="584" y="334"/>
                  </a:cubicBezTo>
                  <a:cubicBezTo>
                    <a:pt x="596" y="346"/>
                    <a:pt x="727" y="417"/>
                    <a:pt x="727" y="429"/>
                  </a:cubicBezTo>
                  <a:cubicBezTo>
                    <a:pt x="715" y="453"/>
                    <a:pt x="584" y="477"/>
                    <a:pt x="572" y="501"/>
                  </a:cubicBezTo>
                  <a:cubicBezTo>
                    <a:pt x="524" y="489"/>
                    <a:pt x="477" y="417"/>
                    <a:pt x="429" y="417"/>
                  </a:cubicBezTo>
                  <a:cubicBezTo>
                    <a:pt x="393" y="417"/>
                    <a:pt x="298" y="501"/>
                    <a:pt x="274" y="489"/>
                  </a:cubicBezTo>
                  <a:cubicBezTo>
                    <a:pt x="227" y="477"/>
                    <a:pt x="167" y="429"/>
                    <a:pt x="143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3479600" y="2934725"/>
              <a:ext cx="18175" cy="6575"/>
            </a:xfrm>
            <a:custGeom>
              <a:rect b="b" l="l" r="r" t="t"/>
              <a:pathLst>
                <a:path extrusionOk="0" h="263" w="727">
                  <a:moveTo>
                    <a:pt x="298" y="95"/>
                  </a:moveTo>
                  <a:cubicBezTo>
                    <a:pt x="262" y="84"/>
                    <a:pt x="179" y="167"/>
                    <a:pt x="143" y="167"/>
                  </a:cubicBezTo>
                  <a:cubicBezTo>
                    <a:pt x="131" y="167"/>
                    <a:pt x="0" y="84"/>
                    <a:pt x="0" y="84"/>
                  </a:cubicBezTo>
                  <a:cubicBezTo>
                    <a:pt x="0" y="72"/>
                    <a:pt x="131" y="12"/>
                    <a:pt x="155" y="12"/>
                  </a:cubicBezTo>
                  <a:cubicBezTo>
                    <a:pt x="179" y="0"/>
                    <a:pt x="262" y="95"/>
                    <a:pt x="298" y="95"/>
                  </a:cubicBezTo>
                  <a:cubicBezTo>
                    <a:pt x="333" y="95"/>
                    <a:pt x="417" y="12"/>
                    <a:pt x="453" y="12"/>
                  </a:cubicBezTo>
                  <a:cubicBezTo>
                    <a:pt x="488" y="24"/>
                    <a:pt x="560" y="84"/>
                    <a:pt x="583" y="95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91"/>
                    <a:pt x="583" y="262"/>
                    <a:pt x="572" y="262"/>
                  </a:cubicBezTo>
                  <a:cubicBezTo>
                    <a:pt x="536" y="262"/>
                    <a:pt x="464" y="191"/>
                    <a:pt x="429" y="179"/>
                  </a:cubicBezTo>
                  <a:cubicBezTo>
                    <a:pt x="381" y="155"/>
                    <a:pt x="345" y="107"/>
                    <a:pt x="298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3639125" y="294512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310" y="168"/>
                  </a:moveTo>
                  <a:cubicBezTo>
                    <a:pt x="358" y="179"/>
                    <a:pt x="394" y="251"/>
                    <a:pt x="441" y="251"/>
                  </a:cubicBezTo>
                  <a:cubicBezTo>
                    <a:pt x="465" y="251"/>
                    <a:pt x="584" y="168"/>
                    <a:pt x="596" y="179"/>
                  </a:cubicBezTo>
                  <a:cubicBezTo>
                    <a:pt x="620" y="179"/>
                    <a:pt x="739" y="251"/>
                    <a:pt x="739" y="263"/>
                  </a:cubicBezTo>
                  <a:cubicBezTo>
                    <a:pt x="739" y="287"/>
                    <a:pt x="596" y="310"/>
                    <a:pt x="584" y="334"/>
                  </a:cubicBezTo>
                  <a:cubicBezTo>
                    <a:pt x="537" y="322"/>
                    <a:pt x="501" y="263"/>
                    <a:pt x="441" y="251"/>
                  </a:cubicBezTo>
                  <a:cubicBezTo>
                    <a:pt x="418" y="251"/>
                    <a:pt x="310" y="322"/>
                    <a:pt x="287" y="334"/>
                  </a:cubicBezTo>
                  <a:lnTo>
                    <a:pt x="144" y="406"/>
                  </a:lnTo>
                  <a:cubicBezTo>
                    <a:pt x="132" y="382"/>
                    <a:pt x="1" y="346"/>
                    <a:pt x="1" y="322"/>
                  </a:cubicBezTo>
                  <a:cubicBezTo>
                    <a:pt x="1" y="299"/>
                    <a:pt x="144" y="275"/>
                    <a:pt x="156" y="251"/>
                  </a:cubicBezTo>
                  <a:cubicBezTo>
                    <a:pt x="168" y="215"/>
                    <a:pt x="298" y="191"/>
                    <a:pt x="310" y="168"/>
                  </a:cubicBezTo>
                  <a:cubicBezTo>
                    <a:pt x="310" y="144"/>
                    <a:pt x="179" y="108"/>
                    <a:pt x="168" y="84"/>
                  </a:cubicBezTo>
                  <a:cubicBezTo>
                    <a:pt x="215" y="84"/>
                    <a:pt x="275" y="1"/>
                    <a:pt x="322" y="1"/>
                  </a:cubicBezTo>
                  <a:cubicBezTo>
                    <a:pt x="334" y="1"/>
                    <a:pt x="465" y="84"/>
                    <a:pt x="453" y="96"/>
                  </a:cubicBezTo>
                  <a:cubicBezTo>
                    <a:pt x="453" y="120"/>
                    <a:pt x="322" y="144"/>
                    <a:pt x="31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781425" y="2944825"/>
              <a:ext cx="8350" cy="12250"/>
            </a:xfrm>
            <a:custGeom>
              <a:rect b="b" l="l" r="r" t="t"/>
              <a:pathLst>
                <a:path extrusionOk="0" h="490" w="334">
                  <a:moveTo>
                    <a:pt x="143" y="489"/>
                  </a:moveTo>
                  <a:cubicBezTo>
                    <a:pt x="131" y="465"/>
                    <a:pt x="0" y="430"/>
                    <a:pt x="0" y="406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9"/>
                    <a:pt x="12" y="263"/>
                    <a:pt x="24" y="239"/>
                  </a:cubicBezTo>
                  <a:cubicBezTo>
                    <a:pt x="24" y="215"/>
                    <a:pt x="167" y="191"/>
                    <a:pt x="167" y="168"/>
                  </a:cubicBezTo>
                  <a:cubicBezTo>
                    <a:pt x="179" y="144"/>
                    <a:pt x="24" y="96"/>
                    <a:pt x="36" y="84"/>
                  </a:cubicBezTo>
                  <a:cubicBezTo>
                    <a:pt x="48" y="49"/>
                    <a:pt x="167" y="37"/>
                    <a:pt x="191" y="1"/>
                  </a:cubicBezTo>
                  <a:cubicBezTo>
                    <a:pt x="191" y="25"/>
                    <a:pt x="333" y="61"/>
                    <a:pt x="321" y="84"/>
                  </a:cubicBezTo>
                  <a:cubicBezTo>
                    <a:pt x="321" y="108"/>
                    <a:pt x="167" y="144"/>
                    <a:pt x="167" y="168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5"/>
                    <a:pt x="167" y="299"/>
                    <a:pt x="155" y="322"/>
                  </a:cubicBezTo>
                  <a:cubicBezTo>
                    <a:pt x="155" y="346"/>
                    <a:pt x="310" y="394"/>
                    <a:pt x="298" y="406"/>
                  </a:cubicBezTo>
                  <a:cubicBezTo>
                    <a:pt x="286" y="442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818925" y="294007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572" y="322"/>
                  </a:moveTo>
                  <a:cubicBezTo>
                    <a:pt x="524" y="322"/>
                    <a:pt x="476" y="405"/>
                    <a:pt x="429" y="405"/>
                  </a:cubicBezTo>
                  <a:cubicBezTo>
                    <a:pt x="417" y="405"/>
                    <a:pt x="286" y="322"/>
                    <a:pt x="286" y="322"/>
                  </a:cubicBezTo>
                  <a:cubicBezTo>
                    <a:pt x="286" y="310"/>
                    <a:pt x="441" y="239"/>
                    <a:pt x="441" y="239"/>
                  </a:cubicBezTo>
                  <a:cubicBezTo>
                    <a:pt x="417" y="227"/>
                    <a:pt x="322" y="155"/>
                    <a:pt x="298" y="155"/>
                  </a:cubicBezTo>
                  <a:cubicBezTo>
                    <a:pt x="298" y="155"/>
                    <a:pt x="250" y="179"/>
                    <a:pt x="215" y="191"/>
                  </a:cubicBezTo>
                  <a:cubicBezTo>
                    <a:pt x="179" y="215"/>
                    <a:pt x="143" y="227"/>
                    <a:pt x="143" y="227"/>
                  </a:cubicBezTo>
                  <a:cubicBezTo>
                    <a:pt x="131" y="215"/>
                    <a:pt x="0" y="167"/>
                    <a:pt x="12" y="143"/>
                  </a:cubicBezTo>
                  <a:cubicBezTo>
                    <a:pt x="12" y="120"/>
                    <a:pt x="143" y="96"/>
                    <a:pt x="155" y="72"/>
                  </a:cubicBezTo>
                  <a:cubicBezTo>
                    <a:pt x="215" y="84"/>
                    <a:pt x="250" y="155"/>
                    <a:pt x="298" y="155"/>
                  </a:cubicBezTo>
                  <a:cubicBezTo>
                    <a:pt x="322" y="155"/>
                    <a:pt x="429" y="84"/>
                    <a:pt x="453" y="72"/>
                  </a:cubicBezTo>
                  <a:cubicBezTo>
                    <a:pt x="476" y="60"/>
                    <a:pt x="572" y="0"/>
                    <a:pt x="607" y="0"/>
                  </a:cubicBezTo>
                  <a:cubicBezTo>
                    <a:pt x="643" y="0"/>
                    <a:pt x="703" y="84"/>
                    <a:pt x="738" y="84"/>
                  </a:cubicBezTo>
                  <a:cubicBezTo>
                    <a:pt x="691" y="108"/>
                    <a:pt x="643" y="131"/>
                    <a:pt x="596" y="167"/>
                  </a:cubicBezTo>
                  <a:cubicBezTo>
                    <a:pt x="572" y="179"/>
                    <a:pt x="441" y="227"/>
                    <a:pt x="441" y="239"/>
                  </a:cubicBezTo>
                  <a:cubicBezTo>
                    <a:pt x="441" y="262"/>
                    <a:pt x="572" y="298"/>
                    <a:pt x="572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898400" y="2948100"/>
              <a:ext cx="44375" cy="11950"/>
            </a:xfrm>
            <a:custGeom>
              <a:rect b="b" l="l" r="r" t="t"/>
              <a:pathLst>
                <a:path extrusionOk="0" h="478" w="1775">
                  <a:moveTo>
                    <a:pt x="441" y="322"/>
                  </a:moveTo>
                  <a:cubicBezTo>
                    <a:pt x="453" y="299"/>
                    <a:pt x="595" y="275"/>
                    <a:pt x="595" y="251"/>
                  </a:cubicBezTo>
                  <a:cubicBezTo>
                    <a:pt x="595" y="239"/>
                    <a:pt x="476" y="180"/>
                    <a:pt x="453" y="168"/>
                  </a:cubicBezTo>
                  <a:cubicBezTo>
                    <a:pt x="441" y="156"/>
                    <a:pt x="310" y="84"/>
                    <a:pt x="310" y="84"/>
                  </a:cubicBezTo>
                  <a:cubicBezTo>
                    <a:pt x="322" y="72"/>
                    <a:pt x="453" y="1"/>
                    <a:pt x="465" y="1"/>
                  </a:cubicBezTo>
                  <a:cubicBezTo>
                    <a:pt x="512" y="1"/>
                    <a:pt x="572" y="96"/>
                    <a:pt x="607" y="84"/>
                  </a:cubicBezTo>
                  <a:cubicBezTo>
                    <a:pt x="655" y="84"/>
                    <a:pt x="703" y="13"/>
                    <a:pt x="762" y="13"/>
                  </a:cubicBezTo>
                  <a:cubicBezTo>
                    <a:pt x="810" y="13"/>
                    <a:pt x="857" y="96"/>
                    <a:pt x="905" y="96"/>
                  </a:cubicBezTo>
                  <a:cubicBezTo>
                    <a:pt x="953" y="96"/>
                    <a:pt x="1000" y="13"/>
                    <a:pt x="1048" y="13"/>
                  </a:cubicBezTo>
                  <a:cubicBezTo>
                    <a:pt x="1096" y="13"/>
                    <a:pt x="1143" y="96"/>
                    <a:pt x="1191" y="108"/>
                  </a:cubicBezTo>
                  <a:cubicBezTo>
                    <a:pt x="1238" y="108"/>
                    <a:pt x="1298" y="25"/>
                    <a:pt x="1346" y="25"/>
                  </a:cubicBezTo>
                  <a:cubicBezTo>
                    <a:pt x="1393" y="25"/>
                    <a:pt x="1429" y="108"/>
                    <a:pt x="1488" y="108"/>
                  </a:cubicBezTo>
                  <a:cubicBezTo>
                    <a:pt x="1512" y="108"/>
                    <a:pt x="1608" y="25"/>
                    <a:pt x="1631" y="37"/>
                  </a:cubicBezTo>
                  <a:cubicBezTo>
                    <a:pt x="1655" y="37"/>
                    <a:pt x="1774" y="108"/>
                    <a:pt x="1774" y="120"/>
                  </a:cubicBezTo>
                  <a:cubicBezTo>
                    <a:pt x="1774" y="144"/>
                    <a:pt x="1631" y="168"/>
                    <a:pt x="1619" y="191"/>
                  </a:cubicBezTo>
                  <a:lnTo>
                    <a:pt x="1322" y="346"/>
                  </a:lnTo>
                  <a:cubicBezTo>
                    <a:pt x="1310" y="322"/>
                    <a:pt x="1179" y="287"/>
                    <a:pt x="1179" y="263"/>
                  </a:cubicBezTo>
                  <a:cubicBezTo>
                    <a:pt x="1179" y="251"/>
                    <a:pt x="1334" y="191"/>
                    <a:pt x="1334" y="191"/>
                  </a:cubicBezTo>
                  <a:cubicBezTo>
                    <a:pt x="1322" y="180"/>
                    <a:pt x="1215" y="108"/>
                    <a:pt x="1191" y="108"/>
                  </a:cubicBezTo>
                  <a:cubicBezTo>
                    <a:pt x="1155" y="96"/>
                    <a:pt x="1084" y="180"/>
                    <a:pt x="1036" y="180"/>
                  </a:cubicBezTo>
                  <a:cubicBezTo>
                    <a:pt x="1012" y="180"/>
                    <a:pt x="917" y="84"/>
                    <a:pt x="893" y="96"/>
                  </a:cubicBezTo>
                  <a:cubicBezTo>
                    <a:pt x="846" y="108"/>
                    <a:pt x="786" y="156"/>
                    <a:pt x="750" y="168"/>
                  </a:cubicBezTo>
                  <a:cubicBezTo>
                    <a:pt x="726" y="180"/>
                    <a:pt x="595" y="239"/>
                    <a:pt x="595" y="251"/>
                  </a:cubicBezTo>
                  <a:cubicBezTo>
                    <a:pt x="595" y="275"/>
                    <a:pt x="738" y="311"/>
                    <a:pt x="726" y="334"/>
                  </a:cubicBezTo>
                  <a:cubicBezTo>
                    <a:pt x="726" y="358"/>
                    <a:pt x="595" y="382"/>
                    <a:pt x="584" y="406"/>
                  </a:cubicBezTo>
                  <a:lnTo>
                    <a:pt x="441" y="322"/>
                  </a:lnTo>
                  <a:cubicBezTo>
                    <a:pt x="381" y="334"/>
                    <a:pt x="345" y="394"/>
                    <a:pt x="286" y="406"/>
                  </a:cubicBezTo>
                  <a:cubicBezTo>
                    <a:pt x="238" y="406"/>
                    <a:pt x="179" y="477"/>
                    <a:pt x="131" y="477"/>
                  </a:cubicBezTo>
                  <a:cubicBezTo>
                    <a:pt x="131" y="477"/>
                    <a:pt x="0" y="394"/>
                    <a:pt x="0" y="394"/>
                  </a:cubicBezTo>
                  <a:cubicBezTo>
                    <a:pt x="0" y="382"/>
                    <a:pt x="131" y="322"/>
                    <a:pt x="143" y="322"/>
                  </a:cubicBezTo>
                  <a:cubicBezTo>
                    <a:pt x="179" y="311"/>
                    <a:pt x="274" y="239"/>
                    <a:pt x="298" y="239"/>
                  </a:cubicBezTo>
                  <a:cubicBezTo>
                    <a:pt x="345" y="239"/>
                    <a:pt x="393" y="322"/>
                    <a:pt x="441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4179675" y="2951375"/>
              <a:ext cx="14600" cy="12250"/>
            </a:xfrm>
            <a:custGeom>
              <a:rect b="b" l="l" r="r" t="t"/>
              <a:pathLst>
                <a:path extrusionOk="0" h="490" w="584">
                  <a:moveTo>
                    <a:pt x="274" y="489"/>
                  </a:moveTo>
                  <a:lnTo>
                    <a:pt x="143" y="406"/>
                  </a:lnTo>
                  <a:cubicBezTo>
                    <a:pt x="120" y="394"/>
                    <a:pt x="1" y="334"/>
                    <a:pt x="1" y="322"/>
                  </a:cubicBezTo>
                  <a:cubicBezTo>
                    <a:pt x="12" y="287"/>
                    <a:pt x="143" y="275"/>
                    <a:pt x="155" y="239"/>
                  </a:cubicBezTo>
                  <a:cubicBezTo>
                    <a:pt x="167" y="215"/>
                    <a:pt x="310" y="191"/>
                    <a:pt x="310" y="168"/>
                  </a:cubicBezTo>
                  <a:cubicBezTo>
                    <a:pt x="310" y="156"/>
                    <a:pt x="155" y="84"/>
                    <a:pt x="167" y="84"/>
                  </a:cubicBezTo>
                  <a:cubicBezTo>
                    <a:pt x="203" y="49"/>
                    <a:pt x="286" y="37"/>
                    <a:pt x="322" y="1"/>
                  </a:cubicBezTo>
                  <a:cubicBezTo>
                    <a:pt x="334" y="25"/>
                    <a:pt x="465" y="60"/>
                    <a:pt x="465" y="84"/>
                  </a:cubicBezTo>
                  <a:cubicBezTo>
                    <a:pt x="453" y="108"/>
                    <a:pt x="298" y="144"/>
                    <a:pt x="310" y="168"/>
                  </a:cubicBezTo>
                  <a:cubicBezTo>
                    <a:pt x="322" y="191"/>
                    <a:pt x="417" y="227"/>
                    <a:pt x="441" y="251"/>
                  </a:cubicBezTo>
                  <a:cubicBezTo>
                    <a:pt x="465" y="263"/>
                    <a:pt x="584" y="322"/>
                    <a:pt x="584" y="334"/>
                  </a:cubicBezTo>
                  <a:cubicBezTo>
                    <a:pt x="584" y="346"/>
                    <a:pt x="453" y="406"/>
                    <a:pt x="42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4238625" y="2949000"/>
              <a:ext cx="29475" cy="6575"/>
            </a:xfrm>
            <a:custGeom>
              <a:rect b="b" l="l" r="r" t="t"/>
              <a:pathLst>
                <a:path extrusionOk="0" h="263" w="1179">
                  <a:moveTo>
                    <a:pt x="155" y="72"/>
                  </a:moveTo>
                  <a:cubicBezTo>
                    <a:pt x="202" y="72"/>
                    <a:pt x="262" y="1"/>
                    <a:pt x="310" y="1"/>
                  </a:cubicBezTo>
                  <a:cubicBezTo>
                    <a:pt x="357" y="1"/>
                    <a:pt x="405" y="72"/>
                    <a:pt x="452" y="84"/>
                  </a:cubicBezTo>
                  <a:cubicBezTo>
                    <a:pt x="500" y="96"/>
                    <a:pt x="536" y="167"/>
                    <a:pt x="595" y="167"/>
                  </a:cubicBezTo>
                  <a:cubicBezTo>
                    <a:pt x="643" y="167"/>
                    <a:pt x="691" y="84"/>
                    <a:pt x="738" y="96"/>
                  </a:cubicBezTo>
                  <a:cubicBezTo>
                    <a:pt x="786" y="96"/>
                    <a:pt x="833" y="179"/>
                    <a:pt x="881" y="179"/>
                  </a:cubicBezTo>
                  <a:cubicBezTo>
                    <a:pt x="929" y="179"/>
                    <a:pt x="988" y="96"/>
                    <a:pt x="1036" y="96"/>
                  </a:cubicBezTo>
                  <a:cubicBezTo>
                    <a:pt x="1083" y="108"/>
                    <a:pt x="1119" y="167"/>
                    <a:pt x="1179" y="179"/>
                  </a:cubicBezTo>
                  <a:cubicBezTo>
                    <a:pt x="1119" y="191"/>
                    <a:pt x="1072" y="263"/>
                    <a:pt x="1024" y="263"/>
                  </a:cubicBezTo>
                  <a:cubicBezTo>
                    <a:pt x="976" y="263"/>
                    <a:pt x="929" y="179"/>
                    <a:pt x="881" y="179"/>
                  </a:cubicBezTo>
                  <a:cubicBezTo>
                    <a:pt x="833" y="179"/>
                    <a:pt x="774" y="251"/>
                    <a:pt x="726" y="251"/>
                  </a:cubicBezTo>
                  <a:cubicBezTo>
                    <a:pt x="679" y="251"/>
                    <a:pt x="643" y="167"/>
                    <a:pt x="595" y="167"/>
                  </a:cubicBezTo>
                  <a:cubicBezTo>
                    <a:pt x="536" y="167"/>
                    <a:pt x="488" y="251"/>
                    <a:pt x="441" y="239"/>
                  </a:cubicBezTo>
                  <a:cubicBezTo>
                    <a:pt x="393" y="239"/>
                    <a:pt x="333" y="155"/>
                    <a:pt x="298" y="155"/>
                  </a:cubicBezTo>
                  <a:cubicBezTo>
                    <a:pt x="274" y="167"/>
                    <a:pt x="167" y="239"/>
                    <a:pt x="143" y="239"/>
                  </a:cubicBezTo>
                  <a:cubicBezTo>
                    <a:pt x="131" y="227"/>
                    <a:pt x="0" y="155"/>
                    <a:pt x="12" y="155"/>
                  </a:cubicBezTo>
                  <a:cubicBezTo>
                    <a:pt x="12" y="120"/>
                    <a:pt x="143" y="96"/>
                    <a:pt x="155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4263925" y="2951675"/>
              <a:ext cx="25900" cy="10450"/>
            </a:xfrm>
            <a:custGeom>
              <a:rect b="b" l="l" r="r" t="t"/>
              <a:pathLst>
                <a:path extrusionOk="0" h="418" w="1036">
                  <a:moveTo>
                    <a:pt x="0" y="310"/>
                  </a:moveTo>
                  <a:cubicBezTo>
                    <a:pt x="48" y="287"/>
                    <a:pt x="95" y="263"/>
                    <a:pt x="143" y="239"/>
                  </a:cubicBezTo>
                  <a:cubicBezTo>
                    <a:pt x="191" y="215"/>
                    <a:pt x="250" y="191"/>
                    <a:pt x="298" y="156"/>
                  </a:cubicBezTo>
                  <a:lnTo>
                    <a:pt x="452" y="84"/>
                  </a:lnTo>
                  <a:cubicBezTo>
                    <a:pt x="488" y="60"/>
                    <a:pt x="560" y="13"/>
                    <a:pt x="607" y="1"/>
                  </a:cubicBezTo>
                  <a:cubicBezTo>
                    <a:pt x="631" y="1"/>
                    <a:pt x="714" y="84"/>
                    <a:pt x="750" y="96"/>
                  </a:cubicBezTo>
                  <a:cubicBezTo>
                    <a:pt x="774" y="96"/>
                    <a:pt x="881" y="13"/>
                    <a:pt x="893" y="13"/>
                  </a:cubicBezTo>
                  <a:cubicBezTo>
                    <a:pt x="917" y="25"/>
                    <a:pt x="1036" y="84"/>
                    <a:pt x="1036" y="96"/>
                  </a:cubicBezTo>
                  <a:cubicBezTo>
                    <a:pt x="1036" y="120"/>
                    <a:pt x="881" y="156"/>
                    <a:pt x="881" y="179"/>
                  </a:cubicBezTo>
                  <a:cubicBezTo>
                    <a:pt x="893" y="191"/>
                    <a:pt x="1036" y="251"/>
                    <a:pt x="1024" y="263"/>
                  </a:cubicBezTo>
                  <a:cubicBezTo>
                    <a:pt x="1000" y="287"/>
                    <a:pt x="905" y="322"/>
                    <a:pt x="869" y="334"/>
                  </a:cubicBezTo>
                  <a:lnTo>
                    <a:pt x="714" y="418"/>
                  </a:lnTo>
                  <a:cubicBezTo>
                    <a:pt x="714" y="382"/>
                    <a:pt x="572" y="358"/>
                    <a:pt x="583" y="334"/>
                  </a:cubicBezTo>
                  <a:cubicBezTo>
                    <a:pt x="583" y="310"/>
                    <a:pt x="714" y="263"/>
                    <a:pt x="726" y="251"/>
                  </a:cubicBezTo>
                  <a:cubicBezTo>
                    <a:pt x="762" y="239"/>
                    <a:pt x="869" y="191"/>
                    <a:pt x="881" y="179"/>
                  </a:cubicBezTo>
                  <a:cubicBezTo>
                    <a:pt x="893" y="156"/>
                    <a:pt x="750" y="108"/>
                    <a:pt x="750" y="96"/>
                  </a:cubicBezTo>
                  <a:lnTo>
                    <a:pt x="441" y="239"/>
                  </a:lnTo>
                  <a:cubicBezTo>
                    <a:pt x="393" y="275"/>
                    <a:pt x="333" y="298"/>
                    <a:pt x="286" y="322"/>
                  </a:cubicBezTo>
                  <a:cubicBezTo>
                    <a:pt x="262" y="334"/>
                    <a:pt x="167" y="394"/>
                    <a:pt x="131" y="394"/>
                  </a:cubicBezTo>
                  <a:cubicBezTo>
                    <a:pt x="95" y="406"/>
                    <a:pt x="36" y="322"/>
                    <a:pt x="0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300525" y="2954650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8"/>
                  </a:moveTo>
                  <a:cubicBezTo>
                    <a:pt x="405" y="156"/>
                    <a:pt x="310" y="251"/>
                    <a:pt x="286" y="239"/>
                  </a:cubicBezTo>
                  <a:cubicBezTo>
                    <a:pt x="239" y="227"/>
                    <a:pt x="179" y="179"/>
                    <a:pt x="143" y="156"/>
                  </a:cubicBezTo>
                  <a:cubicBezTo>
                    <a:pt x="120" y="144"/>
                    <a:pt x="1" y="84"/>
                    <a:pt x="1" y="72"/>
                  </a:cubicBezTo>
                  <a:cubicBezTo>
                    <a:pt x="1" y="72"/>
                    <a:pt x="143" y="1"/>
                    <a:pt x="155" y="1"/>
                  </a:cubicBezTo>
                  <a:cubicBezTo>
                    <a:pt x="203" y="1"/>
                    <a:pt x="251" y="72"/>
                    <a:pt x="298" y="84"/>
                  </a:cubicBezTo>
                  <a:cubicBezTo>
                    <a:pt x="346" y="84"/>
                    <a:pt x="382" y="168"/>
                    <a:pt x="429" y="168"/>
                  </a:cubicBezTo>
                  <a:cubicBezTo>
                    <a:pt x="477" y="168"/>
                    <a:pt x="548" y="84"/>
                    <a:pt x="584" y="84"/>
                  </a:cubicBezTo>
                  <a:cubicBezTo>
                    <a:pt x="596" y="84"/>
                    <a:pt x="727" y="168"/>
                    <a:pt x="727" y="168"/>
                  </a:cubicBezTo>
                  <a:cubicBezTo>
                    <a:pt x="727" y="179"/>
                    <a:pt x="584" y="251"/>
                    <a:pt x="572" y="251"/>
                  </a:cubicBezTo>
                  <a:cubicBezTo>
                    <a:pt x="524" y="251"/>
                    <a:pt x="477" y="168"/>
                    <a:pt x="429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337425" y="2949600"/>
              <a:ext cx="18500" cy="14300"/>
            </a:xfrm>
            <a:custGeom>
              <a:rect b="b" l="l" r="r" t="t"/>
              <a:pathLst>
                <a:path extrusionOk="0" h="572" w="740">
                  <a:moveTo>
                    <a:pt x="144" y="239"/>
                  </a:moveTo>
                  <a:cubicBezTo>
                    <a:pt x="132" y="203"/>
                    <a:pt x="1" y="179"/>
                    <a:pt x="1" y="155"/>
                  </a:cubicBezTo>
                  <a:cubicBezTo>
                    <a:pt x="1" y="143"/>
                    <a:pt x="144" y="72"/>
                    <a:pt x="156" y="72"/>
                  </a:cubicBezTo>
                  <a:cubicBezTo>
                    <a:pt x="179" y="72"/>
                    <a:pt x="275" y="167"/>
                    <a:pt x="287" y="155"/>
                  </a:cubicBezTo>
                  <a:cubicBezTo>
                    <a:pt x="346" y="143"/>
                    <a:pt x="406" y="108"/>
                    <a:pt x="441" y="84"/>
                  </a:cubicBezTo>
                  <a:lnTo>
                    <a:pt x="596" y="0"/>
                  </a:lnTo>
                  <a:cubicBezTo>
                    <a:pt x="608" y="36"/>
                    <a:pt x="739" y="60"/>
                    <a:pt x="739" y="84"/>
                  </a:cubicBezTo>
                  <a:cubicBezTo>
                    <a:pt x="739" y="120"/>
                    <a:pt x="596" y="143"/>
                    <a:pt x="584" y="167"/>
                  </a:cubicBezTo>
                  <a:cubicBezTo>
                    <a:pt x="572" y="191"/>
                    <a:pt x="430" y="215"/>
                    <a:pt x="430" y="239"/>
                  </a:cubicBezTo>
                  <a:cubicBezTo>
                    <a:pt x="430" y="262"/>
                    <a:pt x="584" y="310"/>
                    <a:pt x="572" y="334"/>
                  </a:cubicBezTo>
                  <a:cubicBezTo>
                    <a:pt x="560" y="358"/>
                    <a:pt x="441" y="370"/>
                    <a:pt x="418" y="405"/>
                  </a:cubicBezTo>
                  <a:cubicBezTo>
                    <a:pt x="406" y="429"/>
                    <a:pt x="560" y="465"/>
                    <a:pt x="560" y="489"/>
                  </a:cubicBezTo>
                  <a:cubicBezTo>
                    <a:pt x="560" y="501"/>
                    <a:pt x="406" y="572"/>
                    <a:pt x="406" y="572"/>
                  </a:cubicBezTo>
                  <a:cubicBezTo>
                    <a:pt x="346" y="560"/>
                    <a:pt x="322" y="489"/>
                    <a:pt x="263" y="477"/>
                  </a:cubicBezTo>
                  <a:cubicBezTo>
                    <a:pt x="275" y="453"/>
                    <a:pt x="418" y="429"/>
                    <a:pt x="418" y="405"/>
                  </a:cubicBezTo>
                  <a:cubicBezTo>
                    <a:pt x="418" y="381"/>
                    <a:pt x="275" y="346"/>
                    <a:pt x="275" y="322"/>
                  </a:cubicBezTo>
                  <a:cubicBezTo>
                    <a:pt x="287" y="310"/>
                    <a:pt x="441" y="251"/>
                    <a:pt x="430" y="239"/>
                  </a:cubicBezTo>
                  <a:cubicBezTo>
                    <a:pt x="418" y="227"/>
                    <a:pt x="310" y="155"/>
                    <a:pt x="287" y="155"/>
                  </a:cubicBezTo>
                  <a:cubicBezTo>
                    <a:pt x="239" y="155"/>
                    <a:pt x="191" y="227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394275" y="2965375"/>
              <a:ext cx="25925" cy="8350"/>
            </a:xfrm>
            <a:custGeom>
              <a:rect b="b" l="l" r="r" t="t"/>
              <a:pathLst>
                <a:path extrusionOk="0" h="334" w="1037">
                  <a:moveTo>
                    <a:pt x="144" y="310"/>
                  </a:moveTo>
                  <a:cubicBezTo>
                    <a:pt x="132" y="286"/>
                    <a:pt x="1" y="251"/>
                    <a:pt x="1" y="227"/>
                  </a:cubicBezTo>
                  <a:cubicBezTo>
                    <a:pt x="1" y="227"/>
                    <a:pt x="156" y="155"/>
                    <a:pt x="156" y="155"/>
                  </a:cubicBezTo>
                  <a:cubicBezTo>
                    <a:pt x="180" y="155"/>
                    <a:pt x="287" y="239"/>
                    <a:pt x="299" y="239"/>
                  </a:cubicBezTo>
                  <a:cubicBezTo>
                    <a:pt x="346" y="215"/>
                    <a:pt x="406" y="179"/>
                    <a:pt x="453" y="155"/>
                  </a:cubicBezTo>
                  <a:lnTo>
                    <a:pt x="608" y="84"/>
                  </a:lnTo>
                  <a:lnTo>
                    <a:pt x="751" y="1"/>
                  </a:lnTo>
                  <a:lnTo>
                    <a:pt x="1037" y="179"/>
                  </a:lnTo>
                  <a:lnTo>
                    <a:pt x="882" y="251"/>
                  </a:lnTo>
                  <a:cubicBezTo>
                    <a:pt x="846" y="274"/>
                    <a:pt x="775" y="322"/>
                    <a:pt x="727" y="334"/>
                  </a:cubicBezTo>
                  <a:cubicBezTo>
                    <a:pt x="703" y="334"/>
                    <a:pt x="620" y="239"/>
                    <a:pt x="584" y="239"/>
                  </a:cubicBezTo>
                  <a:cubicBezTo>
                    <a:pt x="537" y="239"/>
                    <a:pt x="489" y="322"/>
                    <a:pt x="442" y="322"/>
                  </a:cubicBezTo>
                  <a:cubicBezTo>
                    <a:pt x="394" y="322"/>
                    <a:pt x="346" y="239"/>
                    <a:pt x="299" y="239"/>
                  </a:cubicBezTo>
                  <a:cubicBezTo>
                    <a:pt x="251" y="239"/>
                    <a:pt x="191" y="310"/>
                    <a:pt x="14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4388025" y="2952875"/>
              <a:ext cx="22350" cy="8050"/>
            </a:xfrm>
            <a:custGeom>
              <a:rect b="b" l="l" r="r" t="t"/>
              <a:pathLst>
                <a:path extrusionOk="0" h="322" w="894">
                  <a:moveTo>
                    <a:pt x="608" y="84"/>
                  </a:moveTo>
                  <a:cubicBezTo>
                    <a:pt x="549" y="108"/>
                    <a:pt x="501" y="143"/>
                    <a:pt x="453" y="167"/>
                  </a:cubicBezTo>
                  <a:cubicBezTo>
                    <a:pt x="430" y="179"/>
                    <a:pt x="334" y="239"/>
                    <a:pt x="299" y="239"/>
                  </a:cubicBezTo>
                  <a:cubicBezTo>
                    <a:pt x="251" y="250"/>
                    <a:pt x="191" y="322"/>
                    <a:pt x="144" y="322"/>
                  </a:cubicBezTo>
                  <a:cubicBezTo>
                    <a:pt x="132" y="322"/>
                    <a:pt x="1" y="239"/>
                    <a:pt x="1" y="239"/>
                  </a:cubicBezTo>
                  <a:cubicBezTo>
                    <a:pt x="13" y="215"/>
                    <a:pt x="132" y="179"/>
                    <a:pt x="156" y="155"/>
                  </a:cubicBezTo>
                  <a:cubicBezTo>
                    <a:pt x="191" y="131"/>
                    <a:pt x="263" y="108"/>
                    <a:pt x="311" y="84"/>
                  </a:cubicBezTo>
                  <a:cubicBezTo>
                    <a:pt x="346" y="60"/>
                    <a:pt x="418" y="12"/>
                    <a:pt x="465" y="0"/>
                  </a:cubicBezTo>
                  <a:cubicBezTo>
                    <a:pt x="489" y="0"/>
                    <a:pt x="572" y="96"/>
                    <a:pt x="608" y="84"/>
                  </a:cubicBezTo>
                  <a:cubicBezTo>
                    <a:pt x="656" y="84"/>
                    <a:pt x="703" y="12"/>
                    <a:pt x="751" y="12"/>
                  </a:cubicBezTo>
                  <a:cubicBezTo>
                    <a:pt x="763" y="12"/>
                    <a:pt x="894" y="96"/>
                    <a:pt x="894" y="96"/>
                  </a:cubicBezTo>
                  <a:cubicBezTo>
                    <a:pt x="894" y="108"/>
                    <a:pt x="751" y="179"/>
                    <a:pt x="739" y="179"/>
                  </a:cubicBezTo>
                  <a:cubicBezTo>
                    <a:pt x="727" y="179"/>
                    <a:pt x="620" y="84"/>
                    <a:pt x="60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4533900" y="2952575"/>
              <a:ext cx="8350" cy="12225"/>
            </a:xfrm>
            <a:custGeom>
              <a:rect b="b" l="l" r="r" t="t"/>
              <a:pathLst>
                <a:path extrusionOk="0" h="489" w="334">
                  <a:moveTo>
                    <a:pt x="143" y="489"/>
                  </a:moveTo>
                  <a:cubicBezTo>
                    <a:pt x="143" y="465"/>
                    <a:pt x="0" y="429"/>
                    <a:pt x="12" y="405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8"/>
                    <a:pt x="24" y="262"/>
                    <a:pt x="24" y="239"/>
                  </a:cubicBezTo>
                  <a:cubicBezTo>
                    <a:pt x="24" y="215"/>
                    <a:pt x="167" y="191"/>
                    <a:pt x="179" y="167"/>
                  </a:cubicBezTo>
                  <a:cubicBezTo>
                    <a:pt x="179" y="143"/>
                    <a:pt x="24" y="96"/>
                    <a:pt x="36" y="84"/>
                  </a:cubicBezTo>
                  <a:cubicBezTo>
                    <a:pt x="48" y="48"/>
                    <a:pt x="167" y="36"/>
                    <a:pt x="191" y="1"/>
                  </a:cubicBezTo>
                  <a:cubicBezTo>
                    <a:pt x="191" y="24"/>
                    <a:pt x="333" y="60"/>
                    <a:pt x="321" y="84"/>
                  </a:cubicBezTo>
                  <a:cubicBezTo>
                    <a:pt x="321" y="108"/>
                    <a:pt x="167" y="143"/>
                    <a:pt x="179" y="167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4"/>
                    <a:pt x="167" y="298"/>
                    <a:pt x="155" y="322"/>
                  </a:cubicBezTo>
                  <a:cubicBezTo>
                    <a:pt x="155" y="346"/>
                    <a:pt x="310" y="393"/>
                    <a:pt x="298" y="405"/>
                  </a:cubicBezTo>
                  <a:cubicBezTo>
                    <a:pt x="286" y="441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4600575" y="2954350"/>
              <a:ext cx="21750" cy="8375"/>
            </a:xfrm>
            <a:custGeom>
              <a:rect b="b" l="l" r="r" t="t"/>
              <a:pathLst>
                <a:path extrusionOk="0" h="335" w="870">
                  <a:moveTo>
                    <a:pt x="417" y="334"/>
                  </a:moveTo>
                  <a:cubicBezTo>
                    <a:pt x="405" y="299"/>
                    <a:pt x="274" y="275"/>
                    <a:pt x="274" y="251"/>
                  </a:cubicBezTo>
                  <a:cubicBezTo>
                    <a:pt x="274" y="215"/>
                    <a:pt x="417" y="191"/>
                    <a:pt x="429" y="168"/>
                  </a:cubicBezTo>
                  <a:cubicBezTo>
                    <a:pt x="381" y="168"/>
                    <a:pt x="333" y="84"/>
                    <a:pt x="286" y="84"/>
                  </a:cubicBezTo>
                  <a:cubicBezTo>
                    <a:pt x="250" y="84"/>
                    <a:pt x="167" y="168"/>
                    <a:pt x="131" y="156"/>
                  </a:cubicBezTo>
                  <a:cubicBezTo>
                    <a:pt x="83" y="156"/>
                    <a:pt x="48" y="84"/>
                    <a:pt x="0" y="72"/>
                  </a:cubicBezTo>
                  <a:cubicBezTo>
                    <a:pt x="48" y="72"/>
                    <a:pt x="95" y="1"/>
                    <a:pt x="143" y="1"/>
                  </a:cubicBezTo>
                  <a:cubicBezTo>
                    <a:pt x="191" y="1"/>
                    <a:pt x="250" y="84"/>
                    <a:pt x="286" y="84"/>
                  </a:cubicBezTo>
                  <a:cubicBezTo>
                    <a:pt x="333" y="84"/>
                    <a:pt x="381" y="13"/>
                    <a:pt x="441" y="13"/>
                  </a:cubicBezTo>
                  <a:cubicBezTo>
                    <a:pt x="488" y="1"/>
                    <a:pt x="536" y="96"/>
                    <a:pt x="583" y="96"/>
                  </a:cubicBezTo>
                  <a:cubicBezTo>
                    <a:pt x="619" y="96"/>
                    <a:pt x="691" y="13"/>
                    <a:pt x="726" y="13"/>
                  </a:cubicBezTo>
                  <a:cubicBezTo>
                    <a:pt x="786" y="25"/>
                    <a:pt x="822" y="84"/>
                    <a:pt x="869" y="96"/>
                  </a:cubicBezTo>
                  <a:cubicBezTo>
                    <a:pt x="822" y="108"/>
                    <a:pt x="762" y="180"/>
                    <a:pt x="714" y="180"/>
                  </a:cubicBezTo>
                  <a:cubicBezTo>
                    <a:pt x="667" y="180"/>
                    <a:pt x="631" y="96"/>
                    <a:pt x="583" y="96"/>
                  </a:cubicBezTo>
                  <a:cubicBezTo>
                    <a:pt x="524" y="120"/>
                    <a:pt x="476" y="144"/>
                    <a:pt x="429" y="168"/>
                  </a:cubicBezTo>
                  <a:cubicBezTo>
                    <a:pt x="429" y="191"/>
                    <a:pt x="572" y="227"/>
                    <a:pt x="560" y="251"/>
                  </a:cubicBezTo>
                  <a:cubicBezTo>
                    <a:pt x="560" y="275"/>
                    <a:pt x="429" y="299"/>
                    <a:pt x="417" y="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4664550" y="2958525"/>
              <a:ext cx="26825" cy="19975"/>
            </a:xfrm>
            <a:custGeom>
              <a:rect b="b" l="l" r="r" t="t"/>
              <a:pathLst>
                <a:path extrusionOk="0" h="799" w="1073">
                  <a:moveTo>
                    <a:pt x="1" y="620"/>
                  </a:moveTo>
                  <a:lnTo>
                    <a:pt x="156" y="548"/>
                  </a:lnTo>
                  <a:cubicBezTo>
                    <a:pt x="191" y="525"/>
                    <a:pt x="263" y="477"/>
                    <a:pt x="310" y="477"/>
                  </a:cubicBezTo>
                  <a:cubicBezTo>
                    <a:pt x="334" y="465"/>
                    <a:pt x="418" y="560"/>
                    <a:pt x="453" y="560"/>
                  </a:cubicBezTo>
                  <a:cubicBezTo>
                    <a:pt x="477" y="560"/>
                    <a:pt x="584" y="489"/>
                    <a:pt x="608" y="477"/>
                  </a:cubicBezTo>
                  <a:cubicBezTo>
                    <a:pt x="620" y="465"/>
                    <a:pt x="751" y="417"/>
                    <a:pt x="763" y="405"/>
                  </a:cubicBezTo>
                  <a:cubicBezTo>
                    <a:pt x="763" y="382"/>
                    <a:pt x="608" y="334"/>
                    <a:pt x="620" y="322"/>
                  </a:cubicBezTo>
                  <a:cubicBezTo>
                    <a:pt x="644" y="286"/>
                    <a:pt x="739" y="263"/>
                    <a:pt x="775" y="239"/>
                  </a:cubicBezTo>
                  <a:cubicBezTo>
                    <a:pt x="810" y="215"/>
                    <a:pt x="906" y="191"/>
                    <a:pt x="918" y="167"/>
                  </a:cubicBezTo>
                  <a:cubicBezTo>
                    <a:pt x="930" y="155"/>
                    <a:pt x="787" y="96"/>
                    <a:pt x="787" y="84"/>
                  </a:cubicBezTo>
                  <a:cubicBezTo>
                    <a:pt x="787" y="72"/>
                    <a:pt x="930" y="1"/>
                    <a:pt x="941" y="1"/>
                  </a:cubicBezTo>
                  <a:cubicBezTo>
                    <a:pt x="989" y="1"/>
                    <a:pt x="1025" y="72"/>
                    <a:pt x="1072" y="84"/>
                  </a:cubicBezTo>
                  <a:cubicBezTo>
                    <a:pt x="1061" y="108"/>
                    <a:pt x="930" y="132"/>
                    <a:pt x="918" y="167"/>
                  </a:cubicBezTo>
                  <a:cubicBezTo>
                    <a:pt x="918" y="179"/>
                    <a:pt x="1072" y="227"/>
                    <a:pt x="1061" y="251"/>
                  </a:cubicBezTo>
                  <a:cubicBezTo>
                    <a:pt x="1049" y="275"/>
                    <a:pt x="941" y="310"/>
                    <a:pt x="906" y="322"/>
                  </a:cubicBezTo>
                  <a:cubicBezTo>
                    <a:pt x="894" y="334"/>
                    <a:pt x="763" y="382"/>
                    <a:pt x="763" y="405"/>
                  </a:cubicBezTo>
                  <a:cubicBezTo>
                    <a:pt x="751" y="417"/>
                    <a:pt x="906" y="477"/>
                    <a:pt x="894" y="489"/>
                  </a:cubicBezTo>
                  <a:cubicBezTo>
                    <a:pt x="870" y="513"/>
                    <a:pt x="787" y="536"/>
                    <a:pt x="739" y="560"/>
                  </a:cubicBezTo>
                  <a:cubicBezTo>
                    <a:pt x="644" y="620"/>
                    <a:pt x="537" y="667"/>
                    <a:pt x="441" y="715"/>
                  </a:cubicBezTo>
                  <a:cubicBezTo>
                    <a:pt x="382" y="739"/>
                    <a:pt x="334" y="775"/>
                    <a:pt x="287" y="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4651175" y="29597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286" y="84"/>
                  </a:moveTo>
                  <a:cubicBezTo>
                    <a:pt x="262" y="84"/>
                    <a:pt x="167" y="167"/>
                    <a:pt x="143" y="167"/>
                  </a:cubicBezTo>
                  <a:cubicBezTo>
                    <a:pt x="131" y="167"/>
                    <a:pt x="0" y="84"/>
                    <a:pt x="0" y="72"/>
                  </a:cubicBezTo>
                  <a:cubicBezTo>
                    <a:pt x="0" y="72"/>
                    <a:pt x="131" y="0"/>
                    <a:pt x="155" y="0"/>
                  </a:cubicBezTo>
                  <a:cubicBezTo>
                    <a:pt x="179" y="0"/>
                    <a:pt x="262" y="84"/>
                    <a:pt x="286" y="84"/>
                  </a:cubicBezTo>
                  <a:cubicBezTo>
                    <a:pt x="322" y="84"/>
                    <a:pt x="417" y="0"/>
                    <a:pt x="441" y="12"/>
                  </a:cubicBezTo>
                  <a:cubicBezTo>
                    <a:pt x="488" y="12"/>
                    <a:pt x="548" y="72"/>
                    <a:pt x="583" y="96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79"/>
                    <a:pt x="583" y="250"/>
                    <a:pt x="572" y="250"/>
                  </a:cubicBezTo>
                  <a:cubicBezTo>
                    <a:pt x="536" y="250"/>
                    <a:pt x="464" y="179"/>
                    <a:pt x="429" y="167"/>
                  </a:cubicBezTo>
                  <a:cubicBezTo>
                    <a:pt x="381" y="155"/>
                    <a:pt x="345" y="96"/>
                    <a:pt x="28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4814275" y="2970425"/>
              <a:ext cx="18775" cy="8075"/>
            </a:xfrm>
            <a:custGeom>
              <a:rect b="b" l="l" r="r" t="t"/>
              <a:pathLst>
                <a:path extrusionOk="0" h="323" w="751">
                  <a:moveTo>
                    <a:pt x="453" y="156"/>
                  </a:moveTo>
                  <a:cubicBezTo>
                    <a:pt x="441" y="132"/>
                    <a:pt x="322" y="108"/>
                    <a:pt x="310" y="72"/>
                  </a:cubicBezTo>
                  <a:cubicBezTo>
                    <a:pt x="310" y="72"/>
                    <a:pt x="453" y="1"/>
                    <a:pt x="465" y="1"/>
                  </a:cubicBezTo>
                  <a:cubicBezTo>
                    <a:pt x="513" y="1"/>
                    <a:pt x="560" y="72"/>
                    <a:pt x="608" y="84"/>
                  </a:cubicBezTo>
                  <a:cubicBezTo>
                    <a:pt x="608" y="108"/>
                    <a:pt x="751" y="144"/>
                    <a:pt x="739" y="168"/>
                  </a:cubicBezTo>
                  <a:cubicBezTo>
                    <a:pt x="739" y="180"/>
                    <a:pt x="608" y="227"/>
                    <a:pt x="596" y="239"/>
                  </a:cubicBezTo>
                  <a:cubicBezTo>
                    <a:pt x="560" y="263"/>
                    <a:pt x="489" y="310"/>
                    <a:pt x="441" y="322"/>
                  </a:cubicBezTo>
                  <a:cubicBezTo>
                    <a:pt x="417" y="322"/>
                    <a:pt x="322" y="239"/>
                    <a:pt x="298" y="239"/>
                  </a:cubicBezTo>
                  <a:cubicBezTo>
                    <a:pt x="263" y="239"/>
                    <a:pt x="179" y="322"/>
                    <a:pt x="144" y="310"/>
                  </a:cubicBezTo>
                  <a:cubicBezTo>
                    <a:pt x="132" y="310"/>
                    <a:pt x="1" y="239"/>
                    <a:pt x="13" y="227"/>
                  </a:cubicBezTo>
                  <a:cubicBezTo>
                    <a:pt x="13" y="227"/>
                    <a:pt x="155" y="144"/>
                    <a:pt x="155" y="144"/>
                  </a:cubicBezTo>
                  <a:cubicBezTo>
                    <a:pt x="203" y="156"/>
                    <a:pt x="251" y="239"/>
                    <a:pt x="298" y="239"/>
                  </a:cubicBezTo>
                  <a:cubicBezTo>
                    <a:pt x="358" y="227"/>
                    <a:pt x="394" y="168"/>
                    <a:pt x="453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4793750" y="2955250"/>
              <a:ext cx="29475" cy="10450"/>
            </a:xfrm>
            <a:custGeom>
              <a:rect b="b" l="l" r="r" t="t"/>
              <a:pathLst>
                <a:path extrusionOk="0" h="418" w="1179">
                  <a:moveTo>
                    <a:pt x="298" y="167"/>
                  </a:moveTo>
                  <a:cubicBezTo>
                    <a:pt x="298" y="191"/>
                    <a:pt x="143" y="227"/>
                    <a:pt x="143" y="251"/>
                  </a:cubicBezTo>
                  <a:cubicBezTo>
                    <a:pt x="143" y="227"/>
                    <a:pt x="0" y="191"/>
                    <a:pt x="12" y="167"/>
                  </a:cubicBezTo>
                  <a:cubicBezTo>
                    <a:pt x="12" y="144"/>
                    <a:pt x="143" y="96"/>
                    <a:pt x="167" y="84"/>
                  </a:cubicBezTo>
                  <a:cubicBezTo>
                    <a:pt x="191" y="72"/>
                    <a:pt x="262" y="25"/>
                    <a:pt x="310" y="13"/>
                  </a:cubicBezTo>
                  <a:cubicBezTo>
                    <a:pt x="334" y="1"/>
                    <a:pt x="429" y="96"/>
                    <a:pt x="453" y="96"/>
                  </a:cubicBezTo>
                  <a:cubicBezTo>
                    <a:pt x="488" y="96"/>
                    <a:pt x="572" y="13"/>
                    <a:pt x="607" y="13"/>
                  </a:cubicBezTo>
                  <a:cubicBezTo>
                    <a:pt x="655" y="25"/>
                    <a:pt x="703" y="84"/>
                    <a:pt x="750" y="108"/>
                  </a:cubicBezTo>
                  <a:cubicBezTo>
                    <a:pt x="798" y="120"/>
                    <a:pt x="834" y="167"/>
                    <a:pt x="881" y="191"/>
                  </a:cubicBezTo>
                  <a:cubicBezTo>
                    <a:pt x="941" y="167"/>
                    <a:pt x="976" y="120"/>
                    <a:pt x="1036" y="108"/>
                  </a:cubicBezTo>
                  <a:cubicBezTo>
                    <a:pt x="1036" y="108"/>
                    <a:pt x="1179" y="191"/>
                    <a:pt x="1179" y="191"/>
                  </a:cubicBezTo>
                  <a:cubicBezTo>
                    <a:pt x="1179" y="203"/>
                    <a:pt x="1036" y="275"/>
                    <a:pt x="1024" y="275"/>
                  </a:cubicBezTo>
                  <a:cubicBezTo>
                    <a:pt x="976" y="263"/>
                    <a:pt x="929" y="191"/>
                    <a:pt x="881" y="191"/>
                  </a:cubicBezTo>
                  <a:cubicBezTo>
                    <a:pt x="834" y="191"/>
                    <a:pt x="786" y="263"/>
                    <a:pt x="726" y="263"/>
                  </a:cubicBezTo>
                  <a:cubicBezTo>
                    <a:pt x="703" y="263"/>
                    <a:pt x="619" y="179"/>
                    <a:pt x="595" y="179"/>
                  </a:cubicBezTo>
                  <a:cubicBezTo>
                    <a:pt x="572" y="179"/>
                    <a:pt x="441" y="251"/>
                    <a:pt x="441" y="251"/>
                  </a:cubicBezTo>
                  <a:cubicBezTo>
                    <a:pt x="441" y="263"/>
                    <a:pt x="572" y="346"/>
                    <a:pt x="584" y="346"/>
                  </a:cubicBezTo>
                  <a:cubicBezTo>
                    <a:pt x="524" y="346"/>
                    <a:pt x="476" y="417"/>
                    <a:pt x="429" y="417"/>
                  </a:cubicBezTo>
                  <a:cubicBezTo>
                    <a:pt x="417" y="417"/>
                    <a:pt x="286" y="334"/>
                    <a:pt x="286" y="334"/>
                  </a:cubicBezTo>
                  <a:cubicBezTo>
                    <a:pt x="298" y="310"/>
                    <a:pt x="441" y="286"/>
                    <a:pt x="441" y="251"/>
                  </a:cubicBezTo>
                  <a:cubicBezTo>
                    <a:pt x="441" y="227"/>
                    <a:pt x="310" y="203"/>
                    <a:pt x="298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4850900" y="2973400"/>
              <a:ext cx="18475" cy="6000"/>
            </a:xfrm>
            <a:custGeom>
              <a:rect b="b" l="l" r="r" t="t"/>
              <a:pathLst>
                <a:path extrusionOk="0" h="240" w="739">
                  <a:moveTo>
                    <a:pt x="298" y="156"/>
                  </a:moveTo>
                  <a:cubicBezTo>
                    <a:pt x="250" y="156"/>
                    <a:pt x="191" y="227"/>
                    <a:pt x="143" y="227"/>
                  </a:cubicBezTo>
                  <a:cubicBezTo>
                    <a:pt x="131" y="227"/>
                    <a:pt x="0" y="156"/>
                    <a:pt x="0" y="144"/>
                  </a:cubicBezTo>
                  <a:cubicBezTo>
                    <a:pt x="0" y="144"/>
                    <a:pt x="143" y="72"/>
                    <a:pt x="155" y="72"/>
                  </a:cubicBezTo>
                  <a:cubicBezTo>
                    <a:pt x="191" y="72"/>
                    <a:pt x="262" y="156"/>
                    <a:pt x="298" y="156"/>
                  </a:cubicBezTo>
                  <a:cubicBezTo>
                    <a:pt x="334" y="144"/>
                    <a:pt x="417" y="96"/>
                    <a:pt x="441" y="72"/>
                  </a:cubicBezTo>
                  <a:cubicBezTo>
                    <a:pt x="465" y="72"/>
                    <a:pt x="584" y="1"/>
                    <a:pt x="595" y="1"/>
                  </a:cubicBezTo>
                  <a:cubicBezTo>
                    <a:pt x="607" y="1"/>
                    <a:pt x="738" y="84"/>
                    <a:pt x="738" y="84"/>
                  </a:cubicBezTo>
                  <a:cubicBezTo>
                    <a:pt x="738" y="96"/>
                    <a:pt x="607" y="144"/>
                    <a:pt x="584" y="156"/>
                  </a:cubicBezTo>
                  <a:cubicBezTo>
                    <a:pt x="548" y="180"/>
                    <a:pt x="476" y="227"/>
                    <a:pt x="429" y="239"/>
                  </a:cubicBezTo>
                  <a:cubicBezTo>
                    <a:pt x="405" y="239"/>
                    <a:pt x="322" y="156"/>
                    <a:pt x="298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4833925" y="29606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7"/>
                  </a:moveTo>
                  <a:cubicBezTo>
                    <a:pt x="393" y="155"/>
                    <a:pt x="310" y="250"/>
                    <a:pt x="274" y="238"/>
                  </a:cubicBezTo>
                  <a:cubicBezTo>
                    <a:pt x="239" y="238"/>
                    <a:pt x="167" y="179"/>
                    <a:pt x="143" y="155"/>
                  </a:cubicBezTo>
                  <a:cubicBezTo>
                    <a:pt x="120" y="143"/>
                    <a:pt x="1" y="83"/>
                    <a:pt x="1" y="71"/>
                  </a:cubicBezTo>
                  <a:cubicBezTo>
                    <a:pt x="1" y="71"/>
                    <a:pt x="143" y="0"/>
                    <a:pt x="155" y="0"/>
                  </a:cubicBezTo>
                  <a:cubicBezTo>
                    <a:pt x="203" y="0"/>
                    <a:pt x="239" y="71"/>
                    <a:pt x="286" y="83"/>
                  </a:cubicBezTo>
                  <a:cubicBezTo>
                    <a:pt x="346" y="83"/>
                    <a:pt x="382" y="167"/>
                    <a:pt x="429" y="167"/>
                  </a:cubicBezTo>
                  <a:cubicBezTo>
                    <a:pt x="477" y="167"/>
                    <a:pt x="548" y="83"/>
                    <a:pt x="584" y="83"/>
                  </a:cubicBezTo>
                  <a:cubicBezTo>
                    <a:pt x="596" y="83"/>
                    <a:pt x="727" y="167"/>
                    <a:pt x="727" y="167"/>
                  </a:cubicBezTo>
                  <a:cubicBezTo>
                    <a:pt x="715" y="179"/>
                    <a:pt x="584" y="250"/>
                    <a:pt x="572" y="250"/>
                  </a:cubicBezTo>
                  <a:cubicBezTo>
                    <a:pt x="524" y="250"/>
                    <a:pt x="477" y="179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117300" y="2972225"/>
              <a:ext cx="22650" cy="11925"/>
            </a:xfrm>
            <a:custGeom>
              <a:rect b="b" l="l" r="r" t="t"/>
              <a:pathLst>
                <a:path extrusionOk="0" h="477" w="906">
                  <a:moveTo>
                    <a:pt x="143" y="477"/>
                  </a:moveTo>
                  <a:cubicBezTo>
                    <a:pt x="131" y="453"/>
                    <a:pt x="0" y="417"/>
                    <a:pt x="0" y="393"/>
                  </a:cubicBezTo>
                  <a:cubicBezTo>
                    <a:pt x="12" y="369"/>
                    <a:pt x="143" y="346"/>
                    <a:pt x="155" y="322"/>
                  </a:cubicBezTo>
                  <a:cubicBezTo>
                    <a:pt x="167" y="286"/>
                    <a:pt x="310" y="262"/>
                    <a:pt x="310" y="238"/>
                  </a:cubicBezTo>
                  <a:cubicBezTo>
                    <a:pt x="310" y="215"/>
                    <a:pt x="179" y="179"/>
                    <a:pt x="167" y="155"/>
                  </a:cubicBezTo>
                  <a:lnTo>
                    <a:pt x="322" y="72"/>
                  </a:lnTo>
                  <a:cubicBezTo>
                    <a:pt x="357" y="60"/>
                    <a:pt x="429" y="12"/>
                    <a:pt x="477" y="0"/>
                  </a:cubicBezTo>
                  <a:cubicBezTo>
                    <a:pt x="500" y="0"/>
                    <a:pt x="584" y="84"/>
                    <a:pt x="619" y="84"/>
                  </a:cubicBezTo>
                  <a:cubicBezTo>
                    <a:pt x="655" y="84"/>
                    <a:pt x="738" y="0"/>
                    <a:pt x="774" y="12"/>
                  </a:cubicBezTo>
                  <a:cubicBezTo>
                    <a:pt x="822" y="24"/>
                    <a:pt x="858" y="72"/>
                    <a:pt x="905" y="96"/>
                  </a:cubicBezTo>
                  <a:cubicBezTo>
                    <a:pt x="858" y="119"/>
                    <a:pt x="810" y="143"/>
                    <a:pt x="750" y="167"/>
                  </a:cubicBezTo>
                  <a:cubicBezTo>
                    <a:pt x="738" y="179"/>
                    <a:pt x="619" y="250"/>
                    <a:pt x="607" y="250"/>
                  </a:cubicBezTo>
                  <a:cubicBezTo>
                    <a:pt x="560" y="238"/>
                    <a:pt x="500" y="155"/>
                    <a:pt x="465" y="167"/>
                  </a:cubicBezTo>
                  <a:cubicBezTo>
                    <a:pt x="405" y="167"/>
                    <a:pt x="357" y="238"/>
                    <a:pt x="310" y="238"/>
                  </a:cubicBezTo>
                  <a:cubicBezTo>
                    <a:pt x="322" y="262"/>
                    <a:pt x="453" y="298"/>
                    <a:pt x="453" y="322"/>
                  </a:cubicBezTo>
                  <a:cubicBezTo>
                    <a:pt x="453" y="334"/>
                    <a:pt x="322" y="393"/>
                    <a:pt x="298" y="405"/>
                  </a:cubicBezTo>
                  <a:cubicBezTo>
                    <a:pt x="250" y="429"/>
                    <a:pt x="191" y="453"/>
                    <a:pt x="143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119675" y="2951675"/>
              <a:ext cx="18175" cy="10450"/>
            </a:xfrm>
            <a:custGeom>
              <a:rect b="b" l="l" r="r" t="t"/>
              <a:pathLst>
                <a:path extrusionOk="0" h="418" w="727">
                  <a:moveTo>
                    <a:pt x="572" y="263"/>
                  </a:moveTo>
                  <a:cubicBezTo>
                    <a:pt x="596" y="275"/>
                    <a:pt x="715" y="334"/>
                    <a:pt x="715" y="346"/>
                  </a:cubicBezTo>
                  <a:cubicBezTo>
                    <a:pt x="715" y="358"/>
                    <a:pt x="572" y="418"/>
                    <a:pt x="560" y="418"/>
                  </a:cubicBezTo>
                  <a:cubicBezTo>
                    <a:pt x="548" y="418"/>
                    <a:pt x="441" y="346"/>
                    <a:pt x="429" y="334"/>
                  </a:cubicBezTo>
                  <a:cubicBezTo>
                    <a:pt x="417" y="334"/>
                    <a:pt x="572" y="275"/>
                    <a:pt x="572" y="263"/>
                  </a:cubicBezTo>
                  <a:cubicBezTo>
                    <a:pt x="572" y="251"/>
                    <a:pt x="453" y="191"/>
                    <a:pt x="441" y="179"/>
                  </a:cubicBezTo>
                  <a:cubicBezTo>
                    <a:pt x="417" y="168"/>
                    <a:pt x="322" y="96"/>
                    <a:pt x="298" y="96"/>
                  </a:cubicBezTo>
                  <a:cubicBezTo>
                    <a:pt x="262" y="96"/>
                    <a:pt x="179" y="179"/>
                    <a:pt x="143" y="168"/>
                  </a:cubicBezTo>
                  <a:cubicBezTo>
                    <a:pt x="131" y="168"/>
                    <a:pt x="1" y="84"/>
                    <a:pt x="12" y="84"/>
                  </a:cubicBezTo>
                  <a:cubicBezTo>
                    <a:pt x="12" y="72"/>
                    <a:pt x="143" y="1"/>
                    <a:pt x="155" y="13"/>
                  </a:cubicBezTo>
                  <a:cubicBezTo>
                    <a:pt x="203" y="13"/>
                    <a:pt x="251" y="84"/>
                    <a:pt x="298" y="96"/>
                  </a:cubicBezTo>
                  <a:cubicBezTo>
                    <a:pt x="322" y="96"/>
                    <a:pt x="417" y="13"/>
                    <a:pt x="453" y="13"/>
                  </a:cubicBezTo>
                  <a:cubicBezTo>
                    <a:pt x="477" y="13"/>
                    <a:pt x="572" y="84"/>
                    <a:pt x="596" y="96"/>
                  </a:cubicBezTo>
                  <a:cubicBezTo>
                    <a:pt x="608" y="108"/>
                    <a:pt x="727" y="168"/>
                    <a:pt x="727" y="179"/>
                  </a:cubicBezTo>
                  <a:cubicBezTo>
                    <a:pt x="727" y="191"/>
                    <a:pt x="572" y="251"/>
                    <a:pt x="572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35"/>
          <p:cNvSpPr txBox="1"/>
          <p:nvPr>
            <p:ph type="title"/>
          </p:nvPr>
        </p:nvSpPr>
        <p:spPr>
          <a:xfrm>
            <a:off x="388350" y="203125"/>
            <a:ext cx="8367300" cy="15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ABSOLUTO MÉTODO ADAMS Y BDF</a:t>
            </a:r>
            <a:endParaRPr/>
          </a:p>
        </p:txBody>
      </p:sp>
      <p:sp>
        <p:nvSpPr>
          <p:cNvPr id="5263" name="Google Shape;5263;p35"/>
          <p:cNvSpPr txBox="1"/>
          <p:nvPr>
            <p:ph idx="1" type="body"/>
          </p:nvPr>
        </p:nvSpPr>
        <p:spPr>
          <a:xfrm>
            <a:off x="407625" y="17250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SUSCEPTIBLES</a:t>
            </a:r>
            <a:endParaRPr b="1" sz="1600"/>
          </a:p>
        </p:txBody>
      </p:sp>
      <p:pic>
        <p:nvPicPr>
          <p:cNvPr id="5264" name="Google Shape;5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75" y="2479925"/>
            <a:ext cx="3008400" cy="1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p35"/>
          <p:cNvSpPr txBox="1"/>
          <p:nvPr>
            <p:ph idx="1" type="body"/>
          </p:nvPr>
        </p:nvSpPr>
        <p:spPr>
          <a:xfrm>
            <a:off x="3261375" y="17250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iNFECTADOS</a:t>
            </a:r>
            <a:endParaRPr b="1" sz="1600"/>
          </a:p>
        </p:txBody>
      </p:sp>
      <p:pic>
        <p:nvPicPr>
          <p:cNvPr id="5266" name="Google Shape;5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350" y="2479925"/>
            <a:ext cx="2812185" cy="1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7" name="Google Shape;5267;p35"/>
          <p:cNvSpPr txBox="1"/>
          <p:nvPr>
            <p:ph idx="1" type="body"/>
          </p:nvPr>
        </p:nvSpPr>
        <p:spPr>
          <a:xfrm>
            <a:off x="5922175" y="1725025"/>
            <a:ext cx="26898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RECUPERADOS</a:t>
            </a:r>
            <a:endParaRPr b="1" sz="1600"/>
          </a:p>
        </p:txBody>
      </p:sp>
      <p:pic>
        <p:nvPicPr>
          <p:cNvPr id="5268" name="Google Shape;5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25" y="2479925"/>
            <a:ext cx="2561075" cy="1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36"/>
          <p:cNvSpPr txBox="1"/>
          <p:nvPr>
            <p:ph type="title"/>
          </p:nvPr>
        </p:nvSpPr>
        <p:spPr>
          <a:xfrm>
            <a:off x="0" y="228775"/>
            <a:ext cx="7815900" cy="11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ERROR RELATIVO MÉTODOS ADAMS Y BDF</a:t>
            </a:r>
            <a:r>
              <a:rPr lang="en"/>
              <a:t> </a:t>
            </a:r>
            <a:endParaRPr/>
          </a:p>
        </p:txBody>
      </p:sp>
      <p:pic>
        <p:nvPicPr>
          <p:cNvPr id="5274" name="Google Shape;5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317">
            <a:off x="7873704" y="247275"/>
            <a:ext cx="1143227" cy="1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5" name="Google Shape;5275;p36"/>
          <p:cNvSpPr txBox="1"/>
          <p:nvPr>
            <p:ph idx="4294967295" type="body"/>
          </p:nvPr>
        </p:nvSpPr>
        <p:spPr>
          <a:xfrm>
            <a:off x="373250" y="15757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SUSCEPTIBLES</a:t>
            </a:r>
            <a:endParaRPr b="1" sz="1600"/>
          </a:p>
        </p:txBody>
      </p:sp>
      <p:sp>
        <p:nvSpPr>
          <p:cNvPr id="5276" name="Google Shape;5276;p36"/>
          <p:cNvSpPr txBox="1"/>
          <p:nvPr>
            <p:ph idx="4294967295" type="body"/>
          </p:nvPr>
        </p:nvSpPr>
        <p:spPr>
          <a:xfrm>
            <a:off x="3312900" y="15757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INFECTADOS</a:t>
            </a:r>
            <a:endParaRPr b="1" sz="1600"/>
          </a:p>
        </p:txBody>
      </p:sp>
      <p:sp>
        <p:nvSpPr>
          <p:cNvPr id="5277" name="Google Shape;5277;p36"/>
          <p:cNvSpPr txBox="1"/>
          <p:nvPr>
            <p:ph idx="4294967295" type="body"/>
          </p:nvPr>
        </p:nvSpPr>
        <p:spPr>
          <a:xfrm>
            <a:off x="6422200" y="1575725"/>
            <a:ext cx="2157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RECUPERADOS</a:t>
            </a:r>
            <a:endParaRPr b="1" sz="1600"/>
          </a:p>
        </p:txBody>
      </p:sp>
      <p:pic>
        <p:nvPicPr>
          <p:cNvPr id="5278" name="Google Shape;5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5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0" name="Google Shape;52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6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p37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Valores significativos del modelo</a:t>
            </a:r>
            <a:endParaRPr/>
          </a:p>
        </p:txBody>
      </p:sp>
      <p:sp>
        <p:nvSpPr>
          <p:cNvPr id="5286" name="Google Shape;5286;p37"/>
          <p:cNvSpPr txBox="1"/>
          <p:nvPr/>
        </p:nvSpPr>
        <p:spPr>
          <a:xfrm>
            <a:off x="6673001" y="1579500"/>
            <a:ext cx="2362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Susceptible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7" name="Google Shape;5287;p37"/>
          <p:cNvSpPr txBox="1"/>
          <p:nvPr/>
        </p:nvSpPr>
        <p:spPr>
          <a:xfrm>
            <a:off x="6672996" y="1952425"/>
            <a:ext cx="2226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Recuperada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8" name="Google Shape;5288;p37"/>
          <p:cNvSpPr txBox="1"/>
          <p:nvPr/>
        </p:nvSpPr>
        <p:spPr>
          <a:xfrm>
            <a:off x="6672996" y="2325350"/>
            <a:ext cx="2226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Infectada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9" name="Google Shape;5289;p37"/>
          <p:cNvSpPr/>
          <p:nvPr/>
        </p:nvSpPr>
        <p:spPr>
          <a:xfrm>
            <a:off x="6235213" y="1634550"/>
            <a:ext cx="219600" cy="219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0" name="Google Shape;5290;p37"/>
          <p:cNvSpPr/>
          <p:nvPr/>
        </p:nvSpPr>
        <p:spPr>
          <a:xfrm>
            <a:off x="6235213" y="2007471"/>
            <a:ext cx="219600" cy="2196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37"/>
          <p:cNvSpPr/>
          <p:nvPr/>
        </p:nvSpPr>
        <p:spPr>
          <a:xfrm>
            <a:off x="6235213" y="2380391"/>
            <a:ext cx="219600" cy="219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2" name="Google Shape;5292;p37"/>
          <p:cNvSpPr txBox="1"/>
          <p:nvPr/>
        </p:nvSpPr>
        <p:spPr>
          <a:xfrm>
            <a:off x="6110225" y="2655050"/>
            <a:ext cx="2788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Se tomaron en cuenta valores iniciales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susceptible : 0.9699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infectada: 2.255*10^-4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recuperada: 0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Probabilidad de contagio(Beta): 1.33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Tasa de infectados que se recuperan(gamma): 0.5</a:t>
            </a:r>
            <a:endParaRPr sz="13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293" name="Google Shape;5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0" y="1765075"/>
            <a:ext cx="5851399" cy="2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38"/>
          <p:cNvSpPr txBox="1"/>
          <p:nvPr>
            <p:ph type="title"/>
          </p:nvPr>
        </p:nvSpPr>
        <p:spPr>
          <a:xfrm>
            <a:off x="636425" y="24522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Y SOFTWARE</a:t>
            </a:r>
            <a:endParaRPr/>
          </a:p>
        </p:txBody>
      </p:sp>
      <p:sp>
        <p:nvSpPr>
          <p:cNvPr id="5299" name="Google Shape;5299;p38"/>
          <p:cNvSpPr txBox="1"/>
          <p:nvPr>
            <p:ph idx="1" type="subTitle"/>
          </p:nvPr>
        </p:nvSpPr>
        <p:spPr>
          <a:xfrm>
            <a:off x="377213" y="15251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</a:t>
            </a:r>
            <a:endParaRPr/>
          </a:p>
        </p:txBody>
      </p:sp>
      <p:sp>
        <p:nvSpPr>
          <p:cNvPr id="5300" name="Google Shape;5300;p38"/>
          <p:cNvSpPr txBox="1"/>
          <p:nvPr>
            <p:ph idx="3" type="subTitle"/>
          </p:nvPr>
        </p:nvSpPr>
        <p:spPr>
          <a:xfrm>
            <a:off x="3446825" y="3142400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</a:t>
            </a:r>
            <a:endParaRPr/>
          </a:p>
        </p:txBody>
      </p:sp>
      <p:sp>
        <p:nvSpPr>
          <p:cNvPr id="5301" name="Google Shape;5301;p38"/>
          <p:cNvSpPr txBox="1"/>
          <p:nvPr>
            <p:ph idx="5" type="subTitle"/>
          </p:nvPr>
        </p:nvSpPr>
        <p:spPr>
          <a:xfrm>
            <a:off x="6526225" y="200217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5302" name="Google Shape;5302;p38"/>
          <p:cNvSpPr txBox="1"/>
          <p:nvPr>
            <p:ph idx="7" type="subTitle"/>
          </p:nvPr>
        </p:nvSpPr>
        <p:spPr>
          <a:xfrm>
            <a:off x="3521175" y="1000850"/>
            <a:ext cx="2241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Computadora</a:t>
            </a:r>
            <a:endParaRPr/>
          </a:p>
        </p:txBody>
      </p:sp>
      <p:pic>
        <p:nvPicPr>
          <p:cNvPr id="5303" name="Google Shape;5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5" y="2171000"/>
            <a:ext cx="1983074" cy="13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4" name="Google Shape;5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625" y="3630875"/>
            <a:ext cx="1406889" cy="14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5" name="Google Shape;5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348" y="2468450"/>
            <a:ext cx="1537549" cy="15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8625" y="1349535"/>
            <a:ext cx="1652249" cy="165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39"/>
          <p:cNvSpPr txBox="1"/>
          <p:nvPr>
            <p:ph type="title"/>
          </p:nvPr>
        </p:nvSpPr>
        <p:spPr>
          <a:xfrm>
            <a:off x="710775" y="213550"/>
            <a:ext cx="77226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Recomendaciones para simulaciones numéricas</a:t>
            </a:r>
            <a:endParaRPr sz="3700"/>
          </a:p>
        </p:txBody>
      </p:sp>
      <p:grpSp>
        <p:nvGrpSpPr>
          <p:cNvPr id="5312" name="Google Shape;5312;p39"/>
          <p:cNvGrpSpPr/>
          <p:nvPr/>
        </p:nvGrpSpPr>
        <p:grpSpPr>
          <a:xfrm>
            <a:off x="2469683" y="1438975"/>
            <a:ext cx="4065949" cy="3219976"/>
            <a:chOff x="2469683" y="1438975"/>
            <a:chExt cx="4065949" cy="3219976"/>
          </a:xfrm>
        </p:grpSpPr>
        <p:sp>
          <p:nvSpPr>
            <p:cNvPr id="5313" name="Google Shape;5313;p39"/>
            <p:cNvSpPr/>
            <p:nvPr/>
          </p:nvSpPr>
          <p:spPr>
            <a:xfrm rot="2049276">
              <a:off x="2799641" y="2639281"/>
              <a:ext cx="1701159" cy="1689463"/>
            </a:xfrm>
            <a:custGeom>
              <a:rect b="b" l="l" r="r" t="t"/>
              <a:pathLst>
                <a:path extrusionOk="0" h="72731" w="73130">
                  <a:moveTo>
                    <a:pt x="34548" y="1046"/>
                  </a:moveTo>
                  <a:cubicBezTo>
                    <a:pt x="34874" y="1046"/>
                    <a:pt x="35208" y="1103"/>
                    <a:pt x="35541" y="1103"/>
                  </a:cubicBezTo>
                  <a:cubicBezTo>
                    <a:pt x="35898" y="1115"/>
                    <a:pt x="36279" y="1103"/>
                    <a:pt x="36625" y="1162"/>
                  </a:cubicBezTo>
                  <a:cubicBezTo>
                    <a:pt x="36720" y="1177"/>
                    <a:pt x="36816" y="1182"/>
                    <a:pt x="36911" y="1182"/>
                  </a:cubicBezTo>
                  <a:cubicBezTo>
                    <a:pt x="37198" y="1182"/>
                    <a:pt x="37483" y="1133"/>
                    <a:pt x="37769" y="1133"/>
                  </a:cubicBezTo>
                  <a:cubicBezTo>
                    <a:pt x="37931" y="1133"/>
                    <a:pt x="38093" y="1148"/>
                    <a:pt x="38256" y="1198"/>
                  </a:cubicBezTo>
                  <a:cubicBezTo>
                    <a:pt x="38325" y="1221"/>
                    <a:pt x="38399" y="1230"/>
                    <a:pt x="38477" y="1230"/>
                  </a:cubicBezTo>
                  <a:cubicBezTo>
                    <a:pt x="38680" y="1230"/>
                    <a:pt x="38906" y="1171"/>
                    <a:pt x="39113" y="1162"/>
                  </a:cubicBezTo>
                  <a:cubicBezTo>
                    <a:pt x="39141" y="1162"/>
                    <a:pt x="39171" y="1161"/>
                    <a:pt x="39202" y="1161"/>
                  </a:cubicBezTo>
                  <a:cubicBezTo>
                    <a:pt x="39264" y="1161"/>
                    <a:pt x="39327" y="1166"/>
                    <a:pt x="39375" y="1198"/>
                  </a:cubicBezTo>
                  <a:cubicBezTo>
                    <a:pt x="39577" y="1329"/>
                    <a:pt x="39792" y="1293"/>
                    <a:pt x="40018" y="1305"/>
                  </a:cubicBezTo>
                  <a:cubicBezTo>
                    <a:pt x="40720" y="1365"/>
                    <a:pt x="41435" y="1389"/>
                    <a:pt x="42101" y="1567"/>
                  </a:cubicBezTo>
                  <a:cubicBezTo>
                    <a:pt x="42792" y="1746"/>
                    <a:pt x="43494" y="1698"/>
                    <a:pt x="44173" y="1889"/>
                  </a:cubicBezTo>
                  <a:cubicBezTo>
                    <a:pt x="44554" y="1996"/>
                    <a:pt x="44947" y="2115"/>
                    <a:pt x="45328" y="2222"/>
                  </a:cubicBezTo>
                  <a:cubicBezTo>
                    <a:pt x="45661" y="2305"/>
                    <a:pt x="46007" y="2365"/>
                    <a:pt x="46340" y="2460"/>
                  </a:cubicBezTo>
                  <a:cubicBezTo>
                    <a:pt x="46495" y="2508"/>
                    <a:pt x="46662" y="2579"/>
                    <a:pt x="46804" y="2651"/>
                  </a:cubicBezTo>
                  <a:cubicBezTo>
                    <a:pt x="47209" y="2865"/>
                    <a:pt x="47650" y="2960"/>
                    <a:pt x="48090" y="3091"/>
                  </a:cubicBezTo>
                  <a:cubicBezTo>
                    <a:pt x="48388" y="3186"/>
                    <a:pt x="48733" y="3210"/>
                    <a:pt x="48995" y="3365"/>
                  </a:cubicBezTo>
                  <a:cubicBezTo>
                    <a:pt x="49471" y="3651"/>
                    <a:pt x="49995" y="3794"/>
                    <a:pt x="50519" y="3948"/>
                  </a:cubicBezTo>
                  <a:cubicBezTo>
                    <a:pt x="50626" y="3984"/>
                    <a:pt x="50638" y="4032"/>
                    <a:pt x="50626" y="4139"/>
                  </a:cubicBezTo>
                  <a:cubicBezTo>
                    <a:pt x="50620" y="4207"/>
                    <a:pt x="50636" y="4230"/>
                    <a:pt x="50663" y="4230"/>
                  </a:cubicBezTo>
                  <a:cubicBezTo>
                    <a:pt x="50688" y="4230"/>
                    <a:pt x="50723" y="4210"/>
                    <a:pt x="50757" y="4187"/>
                  </a:cubicBezTo>
                  <a:cubicBezTo>
                    <a:pt x="50788" y="4176"/>
                    <a:pt x="50828" y="4148"/>
                    <a:pt x="50846" y="4148"/>
                  </a:cubicBezTo>
                  <a:cubicBezTo>
                    <a:pt x="50849" y="4148"/>
                    <a:pt x="50851" y="4149"/>
                    <a:pt x="50853" y="4151"/>
                  </a:cubicBezTo>
                  <a:cubicBezTo>
                    <a:pt x="50968" y="4243"/>
                    <a:pt x="51095" y="4425"/>
                    <a:pt x="51200" y="4425"/>
                  </a:cubicBezTo>
                  <a:cubicBezTo>
                    <a:pt x="51203" y="4425"/>
                    <a:pt x="51206" y="4425"/>
                    <a:pt x="51210" y="4425"/>
                  </a:cubicBezTo>
                  <a:cubicBezTo>
                    <a:pt x="51272" y="4420"/>
                    <a:pt x="51324" y="4413"/>
                    <a:pt x="51371" y="4413"/>
                  </a:cubicBezTo>
                  <a:cubicBezTo>
                    <a:pt x="51451" y="4413"/>
                    <a:pt x="51516" y="4435"/>
                    <a:pt x="51591" y="4532"/>
                  </a:cubicBezTo>
                  <a:cubicBezTo>
                    <a:pt x="51710" y="4687"/>
                    <a:pt x="51960" y="4639"/>
                    <a:pt x="52115" y="4841"/>
                  </a:cubicBezTo>
                  <a:cubicBezTo>
                    <a:pt x="52222" y="4984"/>
                    <a:pt x="52424" y="5139"/>
                    <a:pt x="52698" y="5151"/>
                  </a:cubicBezTo>
                  <a:cubicBezTo>
                    <a:pt x="52865" y="5151"/>
                    <a:pt x="53019" y="5353"/>
                    <a:pt x="53186" y="5449"/>
                  </a:cubicBezTo>
                  <a:cubicBezTo>
                    <a:pt x="53338" y="5535"/>
                    <a:pt x="53470" y="5691"/>
                    <a:pt x="53673" y="5691"/>
                  </a:cubicBezTo>
                  <a:cubicBezTo>
                    <a:pt x="53692" y="5691"/>
                    <a:pt x="53713" y="5690"/>
                    <a:pt x="53734" y="5687"/>
                  </a:cubicBezTo>
                  <a:cubicBezTo>
                    <a:pt x="53740" y="5686"/>
                    <a:pt x="53747" y="5685"/>
                    <a:pt x="53753" y="5685"/>
                  </a:cubicBezTo>
                  <a:cubicBezTo>
                    <a:pt x="53810" y="5685"/>
                    <a:pt x="53880" y="5728"/>
                    <a:pt x="53912" y="5770"/>
                  </a:cubicBezTo>
                  <a:cubicBezTo>
                    <a:pt x="54210" y="6151"/>
                    <a:pt x="54674" y="6270"/>
                    <a:pt x="55055" y="6520"/>
                  </a:cubicBezTo>
                  <a:cubicBezTo>
                    <a:pt x="55234" y="6639"/>
                    <a:pt x="55484" y="6627"/>
                    <a:pt x="55663" y="6842"/>
                  </a:cubicBezTo>
                  <a:cubicBezTo>
                    <a:pt x="55782" y="7008"/>
                    <a:pt x="56032" y="7068"/>
                    <a:pt x="56222" y="7187"/>
                  </a:cubicBezTo>
                  <a:cubicBezTo>
                    <a:pt x="56437" y="7306"/>
                    <a:pt x="56627" y="7461"/>
                    <a:pt x="56841" y="7580"/>
                  </a:cubicBezTo>
                  <a:cubicBezTo>
                    <a:pt x="57151" y="7758"/>
                    <a:pt x="57461" y="7925"/>
                    <a:pt x="57770" y="8104"/>
                  </a:cubicBezTo>
                  <a:cubicBezTo>
                    <a:pt x="57972" y="8199"/>
                    <a:pt x="58199" y="8270"/>
                    <a:pt x="58246" y="8544"/>
                  </a:cubicBezTo>
                  <a:cubicBezTo>
                    <a:pt x="58246" y="8568"/>
                    <a:pt x="58282" y="8616"/>
                    <a:pt x="58306" y="8616"/>
                  </a:cubicBezTo>
                  <a:cubicBezTo>
                    <a:pt x="58865" y="8628"/>
                    <a:pt x="58996" y="9282"/>
                    <a:pt x="59485" y="9390"/>
                  </a:cubicBezTo>
                  <a:cubicBezTo>
                    <a:pt x="59556" y="9616"/>
                    <a:pt x="59747" y="9735"/>
                    <a:pt x="59925" y="9866"/>
                  </a:cubicBezTo>
                  <a:cubicBezTo>
                    <a:pt x="59977" y="9908"/>
                    <a:pt x="60021" y="9977"/>
                    <a:pt x="60087" y="9977"/>
                  </a:cubicBezTo>
                  <a:cubicBezTo>
                    <a:pt x="60096" y="9977"/>
                    <a:pt x="60106" y="9976"/>
                    <a:pt x="60116" y="9973"/>
                  </a:cubicBezTo>
                  <a:cubicBezTo>
                    <a:pt x="60161" y="9957"/>
                    <a:pt x="60197" y="9948"/>
                    <a:pt x="60225" y="9948"/>
                  </a:cubicBezTo>
                  <a:cubicBezTo>
                    <a:pt x="60300" y="9948"/>
                    <a:pt x="60321" y="10007"/>
                    <a:pt x="60330" y="10128"/>
                  </a:cubicBezTo>
                  <a:cubicBezTo>
                    <a:pt x="60340" y="10255"/>
                    <a:pt x="60382" y="10399"/>
                    <a:pt x="60530" y="10399"/>
                  </a:cubicBezTo>
                  <a:cubicBezTo>
                    <a:pt x="60561" y="10399"/>
                    <a:pt x="60598" y="10392"/>
                    <a:pt x="60639" y="10378"/>
                  </a:cubicBezTo>
                  <a:cubicBezTo>
                    <a:pt x="60643" y="10377"/>
                    <a:pt x="60648" y="10376"/>
                    <a:pt x="60652" y="10376"/>
                  </a:cubicBezTo>
                  <a:cubicBezTo>
                    <a:pt x="60688" y="10376"/>
                    <a:pt x="60739" y="10415"/>
                    <a:pt x="60770" y="10425"/>
                  </a:cubicBezTo>
                  <a:cubicBezTo>
                    <a:pt x="60532" y="10806"/>
                    <a:pt x="61056" y="10616"/>
                    <a:pt x="61092" y="10854"/>
                  </a:cubicBezTo>
                  <a:cubicBezTo>
                    <a:pt x="61128" y="11033"/>
                    <a:pt x="61366" y="11187"/>
                    <a:pt x="61532" y="11354"/>
                  </a:cubicBezTo>
                  <a:cubicBezTo>
                    <a:pt x="61592" y="11414"/>
                    <a:pt x="61675" y="11426"/>
                    <a:pt x="61759" y="11473"/>
                  </a:cubicBezTo>
                  <a:cubicBezTo>
                    <a:pt x="61830" y="11509"/>
                    <a:pt x="61949" y="11545"/>
                    <a:pt x="61949" y="11580"/>
                  </a:cubicBezTo>
                  <a:cubicBezTo>
                    <a:pt x="61925" y="11783"/>
                    <a:pt x="62080" y="11807"/>
                    <a:pt x="62199" y="11878"/>
                  </a:cubicBezTo>
                  <a:cubicBezTo>
                    <a:pt x="62247" y="11902"/>
                    <a:pt x="62294" y="11973"/>
                    <a:pt x="62318" y="12021"/>
                  </a:cubicBezTo>
                  <a:cubicBezTo>
                    <a:pt x="62414" y="12402"/>
                    <a:pt x="62521" y="12533"/>
                    <a:pt x="62866" y="12688"/>
                  </a:cubicBezTo>
                  <a:cubicBezTo>
                    <a:pt x="62937" y="12723"/>
                    <a:pt x="63033" y="12771"/>
                    <a:pt x="63080" y="12842"/>
                  </a:cubicBezTo>
                  <a:cubicBezTo>
                    <a:pt x="63283" y="13164"/>
                    <a:pt x="63437" y="13342"/>
                    <a:pt x="63640" y="13509"/>
                  </a:cubicBezTo>
                  <a:cubicBezTo>
                    <a:pt x="63711" y="13557"/>
                    <a:pt x="63759" y="13628"/>
                    <a:pt x="63818" y="13688"/>
                  </a:cubicBezTo>
                  <a:cubicBezTo>
                    <a:pt x="64009" y="13878"/>
                    <a:pt x="64104" y="14128"/>
                    <a:pt x="64319" y="14331"/>
                  </a:cubicBezTo>
                  <a:cubicBezTo>
                    <a:pt x="64485" y="14462"/>
                    <a:pt x="64533" y="14712"/>
                    <a:pt x="64771" y="14855"/>
                  </a:cubicBezTo>
                  <a:cubicBezTo>
                    <a:pt x="64938" y="14962"/>
                    <a:pt x="65009" y="15236"/>
                    <a:pt x="65140" y="15414"/>
                  </a:cubicBezTo>
                  <a:cubicBezTo>
                    <a:pt x="65188" y="15497"/>
                    <a:pt x="65283" y="15569"/>
                    <a:pt x="65366" y="15617"/>
                  </a:cubicBezTo>
                  <a:cubicBezTo>
                    <a:pt x="65664" y="15783"/>
                    <a:pt x="65819" y="16069"/>
                    <a:pt x="66009" y="16331"/>
                  </a:cubicBezTo>
                  <a:cubicBezTo>
                    <a:pt x="66033" y="16379"/>
                    <a:pt x="66045" y="16462"/>
                    <a:pt x="66021" y="16521"/>
                  </a:cubicBezTo>
                  <a:cubicBezTo>
                    <a:pt x="65985" y="16617"/>
                    <a:pt x="65950" y="16664"/>
                    <a:pt x="66093" y="16700"/>
                  </a:cubicBezTo>
                  <a:cubicBezTo>
                    <a:pt x="66164" y="16724"/>
                    <a:pt x="66259" y="16783"/>
                    <a:pt x="66295" y="16855"/>
                  </a:cubicBezTo>
                  <a:cubicBezTo>
                    <a:pt x="66616" y="17379"/>
                    <a:pt x="67105" y="17783"/>
                    <a:pt x="67307" y="18391"/>
                  </a:cubicBezTo>
                  <a:cubicBezTo>
                    <a:pt x="67378" y="18617"/>
                    <a:pt x="67402" y="18879"/>
                    <a:pt x="67724" y="18926"/>
                  </a:cubicBezTo>
                  <a:cubicBezTo>
                    <a:pt x="67771" y="18938"/>
                    <a:pt x="67819" y="19069"/>
                    <a:pt x="67843" y="19153"/>
                  </a:cubicBezTo>
                  <a:cubicBezTo>
                    <a:pt x="67986" y="19629"/>
                    <a:pt x="68117" y="19855"/>
                    <a:pt x="68438" y="20189"/>
                  </a:cubicBezTo>
                  <a:cubicBezTo>
                    <a:pt x="68486" y="20236"/>
                    <a:pt x="68557" y="20308"/>
                    <a:pt x="68557" y="20355"/>
                  </a:cubicBezTo>
                  <a:cubicBezTo>
                    <a:pt x="68474" y="20712"/>
                    <a:pt x="68783" y="20915"/>
                    <a:pt x="68867" y="21201"/>
                  </a:cubicBezTo>
                  <a:cubicBezTo>
                    <a:pt x="68914" y="21343"/>
                    <a:pt x="68926" y="21510"/>
                    <a:pt x="69129" y="21570"/>
                  </a:cubicBezTo>
                  <a:cubicBezTo>
                    <a:pt x="69200" y="21593"/>
                    <a:pt x="69283" y="21748"/>
                    <a:pt x="69283" y="21832"/>
                  </a:cubicBezTo>
                  <a:cubicBezTo>
                    <a:pt x="69260" y="22034"/>
                    <a:pt x="69307" y="22165"/>
                    <a:pt x="69474" y="22284"/>
                  </a:cubicBezTo>
                  <a:cubicBezTo>
                    <a:pt x="69522" y="22320"/>
                    <a:pt x="69498" y="22463"/>
                    <a:pt x="69545" y="22510"/>
                  </a:cubicBezTo>
                  <a:cubicBezTo>
                    <a:pt x="69664" y="22641"/>
                    <a:pt x="69569" y="22891"/>
                    <a:pt x="69783" y="22963"/>
                  </a:cubicBezTo>
                  <a:cubicBezTo>
                    <a:pt x="69831" y="22975"/>
                    <a:pt x="69891" y="23034"/>
                    <a:pt x="69891" y="23082"/>
                  </a:cubicBezTo>
                  <a:cubicBezTo>
                    <a:pt x="69903" y="23463"/>
                    <a:pt x="70176" y="23760"/>
                    <a:pt x="70248" y="24118"/>
                  </a:cubicBezTo>
                  <a:cubicBezTo>
                    <a:pt x="70272" y="24260"/>
                    <a:pt x="70319" y="24344"/>
                    <a:pt x="70391" y="24475"/>
                  </a:cubicBezTo>
                  <a:cubicBezTo>
                    <a:pt x="70534" y="24713"/>
                    <a:pt x="70593" y="24999"/>
                    <a:pt x="70665" y="25261"/>
                  </a:cubicBezTo>
                  <a:cubicBezTo>
                    <a:pt x="70772" y="25701"/>
                    <a:pt x="70843" y="26142"/>
                    <a:pt x="70962" y="26570"/>
                  </a:cubicBezTo>
                  <a:cubicBezTo>
                    <a:pt x="71105" y="27094"/>
                    <a:pt x="71260" y="27630"/>
                    <a:pt x="71343" y="28166"/>
                  </a:cubicBezTo>
                  <a:cubicBezTo>
                    <a:pt x="71403" y="28535"/>
                    <a:pt x="71510" y="28892"/>
                    <a:pt x="71569" y="29261"/>
                  </a:cubicBezTo>
                  <a:cubicBezTo>
                    <a:pt x="71581" y="29404"/>
                    <a:pt x="71688" y="29523"/>
                    <a:pt x="71581" y="29666"/>
                  </a:cubicBezTo>
                  <a:cubicBezTo>
                    <a:pt x="71462" y="29809"/>
                    <a:pt x="71879" y="29797"/>
                    <a:pt x="71677" y="30023"/>
                  </a:cubicBezTo>
                  <a:cubicBezTo>
                    <a:pt x="71593" y="30118"/>
                    <a:pt x="71617" y="30356"/>
                    <a:pt x="71653" y="30523"/>
                  </a:cubicBezTo>
                  <a:cubicBezTo>
                    <a:pt x="71677" y="30678"/>
                    <a:pt x="71784" y="30809"/>
                    <a:pt x="71819" y="30964"/>
                  </a:cubicBezTo>
                  <a:cubicBezTo>
                    <a:pt x="71867" y="31178"/>
                    <a:pt x="71879" y="31404"/>
                    <a:pt x="71903" y="31619"/>
                  </a:cubicBezTo>
                  <a:cubicBezTo>
                    <a:pt x="71962" y="32023"/>
                    <a:pt x="72093" y="32440"/>
                    <a:pt x="72046" y="32833"/>
                  </a:cubicBezTo>
                  <a:cubicBezTo>
                    <a:pt x="71986" y="33393"/>
                    <a:pt x="72153" y="33952"/>
                    <a:pt x="72022" y="34500"/>
                  </a:cubicBezTo>
                  <a:cubicBezTo>
                    <a:pt x="71986" y="34678"/>
                    <a:pt x="72105" y="34857"/>
                    <a:pt x="72105" y="35059"/>
                  </a:cubicBezTo>
                  <a:cubicBezTo>
                    <a:pt x="72117" y="35905"/>
                    <a:pt x="72081" y="36750"/>
                    <a:pt x="72069" y="37595"/>
                  </a:cubicBezTo>
                  <a:cubicBezTo>
                    <a:pt x="72058" y="38250"/>
                    <a:pt x="71998" y="38881"/>
                    <a:pt x="71939" y="39524"/>
                  </a:cubicBezTo>
                  <a:cubicBezTo>
                    <a:pt x="71891" y="39953"/>
                    <a:pt x="71796" y="40370"/>
                    <a:pt x="71748" y="40798"/>
                  </a:cubicBezTo>
                  <a:cubicBezTo>
                    <a:pt x="71700" y="41227"/>
                    <a:pt x="71653" y="41655"/>
                    <a:pt x="71617" y="42084"/>
                  </a:cubicBezTo>
                  <a:cubicBezTo>
                    <a:pt x="71605" y="42310"/>
                    <a:pt x="71486" y="42501"/>
                    <a:pt x="71462" y="42739"/>
                  </a:cubicBezTo>
                  <a:cubicBezTo>
                    <a:pt x="71427" y="43227"/>
                    <a:pt x="71331" y="43727"/>
                    <a:pt x="71153" y="44180"/>
                  </a:cubicBezTo>
                  <a:cubicBezTo>
                    <a:pt x="71069" y="44406"/>
                    <a:pt x="71212" y="44596"/>
                    <a:pt x="71105" y="44823"/>
                  </a:cubicBezTo>
                  <a:cubicBezTo>
                    <a:pt x="70831" y="45477"/>
                    <a:pt x="70676" y="46168"/>
                    <a:pt x="70545" y="46858"/>
                  </a:cubicBezTo>
                  <a:cubicBezTo>
                    <a:pt x="70474" y="47204"/>
                    <a:pt x="70295" y="47537"/>
                    <a:pt x="70224" y="47894"/>
                  </a:cubicBezTo>
                  <a:cubicBezTo>
                    <a:pt x="70129" y="48323"/>
                    <a:pt x="69950" y="48740"/>
                    <a:pt x="69950" y="49156"/>
                  </a:cubicBezTo>
                  <a:cubicBezTo>
                    <a:pt x="69950" y="49561"/>
                    <a:pt x="69653" y="49799"/>
                    <a:pt x="69593" y="50145"/>
                  </a:cubicBezTo>
                  <a:cubicBezTo>
                    <a:pt x="69581" y="50252"/>
                    <a:pt x="69474" y="50347"/>
                    <a:pt x="69462" y="50466"/>
                  </a:cubicBezTo>
                  <a:cubicBezTo>
                    <a:pt x="69426" y="50692"/>
                    <a:pt x="69331" y="50871"/>
                    <a:pt x="69188" y="51061"/>
                  </a:cubicBezTo>
                  <a:cubicBezTo>
                    <a:pt x="69093" y="51204"/>
                    <a:pt x="68867" y="51323"/>
                    <a:pt x="69010" y="51561"/>
                  </a:cubicBezTo>
                  <a:cubicBezTo>
                    <a:pt x="69021" y="51585"/>
                    <a:pt x="68986" y="51645"/>
                    <a:pt x="68974" y="51645"/>
                  </a:cubicBezTo>
                  <a:cubicBezTo>
                    <a:pt x="68724" y="51692"/>
                    <a:pt x="68819" y="51942"/>
                    <a:pt x="68724" y="52073"/>
                  </a:cubicBezTo>
                  <a:cubicBezTo>
                    <a:pt x="68593" y="52228"/>
                    <a:pt x="68402" y="52383"/>
                    <a:pt x="68355" y="52573"/>
                  </a:cubicBezTo>
                  <a:cubicBezTo>
                    <a:pt x="68283" y="52919"/>
                    <a:pt x="67998" y="53145"/>
                    <a:pt x="67914" y="53490"/>
                  </a:cubicBezTo>
                  <a:cubicBezTo>
                    <a:pt x="67867" y="53728"/>
                    <a:pt x="67640" y="53931"/>
                    <a:pt x="67486" y="54145"/>
                  </a:cubicBezTo>
                  <a:cubicBezTo>
                    <a:pt x="67438" y="54217"/>
                    <a:pt x="67367" y="54276"/>
                    <a:pt x="67319" y="54348"/>
                  </a:cubicBezTo>
                  <a:cubicBezTo>
                    <a:pt x="67200" y="54598"/>
                    <a:pt x="67128" y="54859"/>
                    <a:pt x="66974" y="55086"/>
                  </a:cubicBezTo>
                  <a:cubicBezTo>
                    <a:pt x="66843" y="55288"/>
                    <a:pt x="66616" y="55431"/>
                    <a:pt x="66474" y="55621"/>
                  </a:cubicBezTo>
                  <a:cubicBezTo>
                    <a:pt x="66354" y="55776"/>
                    <a:pt x="66331" y="56002"/>
                    <a:pt x="66200" y="56122"/>
                  </a:cubicBezTo>
                  <a:cubicBezTo>
                    <a:pt x="66081" y="56241"/>
                    <a:pt x="66116" y="56479"/>
                    <a:pt x="65890" y="56491"/>
                  </a:cubicBezTo>
                  <a:cubicBezTo>
                    <a:pt x="65866" y="56491"/>
                    <a:pt x="65843" y="56586"/>
                    <a:pt x="65831" y="56633"/>
                  </a:cubicBezTo>
                  <a:cubicBezTo>
                    <a:pt x="65783" y="56860"/>
                    <a:pt x="65747" y="56812"/>
                    <a:pt x="65497" y="56979"/>
                  </a:cubicBezTo>
                  <a:cubicBezTo>
                    <a:pt x="65354" y="57086"/>
                    <a:pt x="65045" y="57181"/>
                    <a:pt x="65140" y="57503"/>
                  </a:cubicBezTo>
                  <a:cubicBezTo>
                    <a:pt x="65152" y="57550"/>
                    <a:pt x="65069" y="57646"/>
                    <a:pt x="65009" y="57681"/>
                  </a:cubicBezTo>
                  <a:cubicBezTo>
                    <a:pt x="64878" y="57788"/>
                    <a:pt x="64711" y="57848"/>
                    <a:pt x="64592" y="57967"/>
                  </a:cubicBezTo>
                  <a:cubicBezTo>
                    <a:pt x="64449" y="58086"/>
                    <a:pt x="64295" y="58229"/>
                    <a:pt x="64319" y="58455"/>
                  </a:cubicBezTo>
                  <a:cubicBezTo>
                    <a:pt x="64319" y="58538"/>
                    <a:pt x="64307" y="58681"/>
                    <a:pt x="64271" y="58693"/>
                  </a:cubicBezTo>
                  <a:cubicBezTo>
                    <a:pt x="63830" y="58812"/>
                    <a:pt x="63795" y="59443"/>
                    <a:pt x="63271" y="59455"/>
                  </a:cubicBezTo>
                  <a:cubicBezTo>
                    <a:pt x="63235" y="59455"/>
                    <a:pt x="63164" y="59515"/>
                    <a:pt x="63152" y="59551"/>
                  </a:cubicBezTo>
                  <a:cubicBezTo>
                    <a:pt x="63068" y="59943"/>
                    <a:pt x="62687" y="60098"/>
                    <a:pt x="62485" y="60408"/>
                  </a:cubicBezTo>
                  <a:cubicBezTo>
                    <a:pt x="62306" y="60717"/>
                    <a:pt x="61973" y="60932"/>
                    <a:pt x="61711" y="61194"/>
                  </a:cubicBezTo>
                  <a:cubicBezTo>
                    <a:pt x="61544" y="61348"/>
                    <a:pt x="61366" y="61479"/>
                    <a:pt x="61211" y="61646"/>
                  </a:cubicBezTo>
                  <a:cubicBezTo>
                    <a:pt x="61068" y="61801"/>
                    <a:pt x="60997" y="62063"/>
                    <a:pt x="60818" y="62146"/>
                  </a:cubicBezTo>
                  <a:cubicBezTo>
                    <a:pt x="60461" y="62313"/>
                    <a:pt x="60354" y="62777"/>
                    <a:pt x="59913" y="62837"/>
                  </a:cubicBezTo>
                  <a:cubicBezTo>
                    <a:pt x="59818" y="62849"/>
                    <a:pt x="59758" y="63027"/>
                    <a:pt x="59663" y="63110"/>
                  </a:cubicBezTo>
                  <a:cubicBezTo>
                    <a:pt x="59520" y="63253"/>
                    <a:pt x="59354" y="63384"/>
                    <a:pt x="59199" y="63515"/>
                  </a:cubicBezTo>
                  <a:cubicBezTo>
                    <a:pt x="59127" y="63563"/>
                    <a:pt x="59068" y="63611"/>
                    <a:pt x="59008" y="63670"/>
                  </a:cubicBezTo>
                  <a:cubicBezTo>
                    <a:pt x="58925" y="63742"/>
                    <a:pt x="58865" y="63849"/>
                    <a:pt x="58770" y="63896"/>
                  </a:cubicBezTo>
                  <a:cubicBezTo>
                    <a:pt x="58056" y="64265"/>
                    <a:pt x="57472" y="64825"/>
                    <a:pt x="56853" y="65313"/>
                  </a:cubicBezTo>
                  <a:cubicBezTo>
                    <a:pt x="56603" y="65504"/>
                    <a:pt x="56282" y="65575"/>
                    <a:pt x="56020" y="65766"/>
                  </a:cubicBezTo>
                  <a:cubicBezTo>
                    <a:pt x="55710" y="66004"/>
                    <a:pt x="55329" y="66158"/>
                    <a:pt x="54996" y="66361"/>
                  </a:cubicBezTo>
                  <a:cubicBezTo>
                    <a:pt x="54734" y="66528"/>
                    <a:pt x="54508" y="66766"/>
                    <a:pt x="54222" y="66885"/>
                  </a:cubicBezTo>
                  <a:cubicBezTo>
                    <a:pt x="53567" y="67147"/>
                    <a:pt x="53079" y="67706"/>
                    <a:pt x="52377" y="67885"/>
                  </a:cubicBezTo>
                  <a:cubicBezTo>
                    <a:pt x="52329" y="67897"/>
                    <a:pt x="52257" y="67944"/>
                    <a:pt x="52257" y="67980"/>
                  </a:cubicBezTo>
                  <a:cubicBezTo>
                    <a:pt x="52229" y="68316"/>
                    <a:pt x="52022" y="68397"/>
                    <a:pt x="51787" y="68397"/>
                  </a:cubicBezTo>
                  <a:cubicBezTo>
                    <a:pt x="51731" y="68397"/>
                    <a:pt x="51672" y="68392"/>
                    <a:pt x="51615" y="68385"/>
                  </a:cubicBezTo>
                  <a:cubicBezTo>
                    <a:pt x="51573" y="68382"/>
                    <a:pt x="51534" y="68380"/>
                    <a:pt x="51500" y="68380"/>
                  </a:cubicBezTo>
                  <a:cubicBezTo>
                    <a:pt x="51375" y="68380"/>
                    <a:pt x="51303" y="68413"/>
                    <a:pt x="51341" y="68599"/>
                  </a:cubicBezTo>
                  <a:cubicBezTo>
                    <a:pt x="51286" y="68608"/>
                    <a:pt x="51218" y="68631"/>
                    <a:pt x="51168" y="68631"/>
                  </a:cubicBezTo>
                  <a:cubicBezTo>
                    <a:pt x="51152" y="68631"/>
                    <a:pt x="51138" y="68629"/>
                    <a:pt x="51126" y="68623"/>
                  </a:cubicBezTo>
                  <a:cubicBezTo>
                    <a:pt x="51070" y="68586"/>
                    <a:pt x="51024" y="68548"/>
                    <a:pt x="50989" y="68548"/>
                  </a:cubicBezTo>
                  <a:cubicBezTo>
                    <a:pt x="50958" y="68548"/>
                    <a:pt x="50935" y="68580"/>
                    <a:pt x="50924" y="68671"/>
                  </a:cubicBezTo>
                  <a:cubicBezTo>
                    <a:pt x="50900" y="68906"/>
                    <a:pt x="50726" y="68886"/>
                    <a:pt x="50573" y="68896"/>
                  </a:cubicBezTo>
                  <a:lnTo>
                    <a:pt x="50573" y="68896"/>
                  </a:lnTo>
                  <a:cubicBezTo>
                    <a:pt x="50575" y="68893"/>
                    <a:pt x="50577" y="68889"/>
                    <a:pt x="50579" y="68885"/>
                  </a:cubicBezTo>
                  <a:lnTo>
                    <a:pt x="50579" y="68885"/>
                  </a:lnTo>
                  <a:lnTo>
                    <a:pt x="50567" y="68897"/>
                  </a:lnTo>
                  <a:cubicBezTo>
                    <a:pt x="50569" y="68897"/>
                    <a:pt x="50571" y="68897"/>
                    <a:pt x="50573" y="68896"/>
                  </a:cubicBezTo>
                  <a:lnTo>
                    <a:pt x="50573" y="68896"/>
                  </a:lnTo>
                  <a:cubicBezTo>
                    <a:pt x="50501" y="69042"/>
                    <a:pt x="50378" y="69104"/>
                    <a:pt x="50227" y="69104"/>
                  </a:cubicBezTo>
                  <a:cubicBezTo>
                    <a:pt x="50202" y="69104"/>
                    <a:pt x="50176" y="69103"/>
                    <a:pt x="50150" y="69099"/>
                  </a:cubicBezTo>
                  <a:cubicBezTo>
                    <a:pt x="50072" y="69086"/>
                    <a:pt x="49993" y="69077"/>
                    <a:pt x="49919" y="69077"/>
                  </a:cubicBezTo>
                  <a:cubicBezTo>
                    <a:pt x="49858" y="69077"/>
                    <a:pt x="49799" y="69083"/>
                    <a:pt x="49745" y="69099"/>
                  </a:cubicBezTo>
                  <a:cubicBezTo>
                    <a:pt x="49650" y="69135"/>
                    <a:pt x="49424" y="69076"/>
                    <a:pt x="49483" y="69314"/>
                  </a:cubicBezTo>
                  <a:cubicBezTo>
                    <a:pt x="49495" y="69326"/>
                    <a:pt x="49424" y="69361"/>
                    <a:pt x="49412" y="69361"/>
                  </a:cubicBezTo>
                  <a:cubicBezTo>
                    <a:pt x="49352" y="69325"/>
                    <a:pt x="49297" y="69311"/>
                    <a:pt x="49246" y="69311"/>
                  </a:cubicBezTo>
                  <a:cubicBezTo>
                    <a:pt x="49094" y="69311"/>
                    <a:pt x="48974" y="69436"/>
                    <a:pt x="48840" y="69480"/>
                  </a:cubicBezTo>
                  <a:cubicBezTo>
                    <a:pt x="48662" y="69540"/>
                    <a:pt x="48471" y="69599"/>
                    <a:pt x="48305" y="69671"/>
                  </a:cubicBezTo>
                  <a:cubicBezTo>
                    <a:pt x="48197" y="69707"/>
                    <a:pt x="48090" y="69766"/>
                    <a:pt x="47995" y="69814"/>
                  </a:cubicBezTo>
                  <a:cubicBezTo>
                    <a:pt x="47951" y="69836"/>
                    <a:pt x="47916" y="69910"/>
                    <a:pt x="47893" y="69910"/>
                  </a:cubicBezTo>
                  <a:cubicBezTo>
                    <a:pt x="47891" y="69910"/>
                    <a:pt x="47889" y="69910"/>
                    <a:pt x="47888" y="69909"/>
                  </a:cubicBezTo>
                  <a:cubicBezTo>
                    <a:pt x="47830" y="69890"/>
                    <a:pt x="47775" y="69882"/>
                    <a:pt x="47724" y="69882"/>
                  </a:cubicBezTo>
                  <a:cubicBezTo>
                    <a:pt x="47483" y="69882"/>
                    <a:pt x="47311" y="70065"/>
                    <a:pt x="47114" y="70183"/>
                  </a:cubicBezTo>
                  <a:cubicBezTo>
                    <a:pt x="46995" y="70242"/>
                    <a:pt x="46852" y="70314"/>
                    <a:pt x="46721" y="70314"/>
                  </a:cubicBezTo>
                  <a:cubicBezTo>
                    <a:pt x="46554" y="70314"/>
                    <a:pt x="46459" y="70385"/>
                    <a:pt x="46328" y="70457"/>
                  </a:cubicBezTo>
                  <a:cubicBezTo>
                    <a:pt x="46090" y="70576"/>
                    <a:pt x="45816" y="70647"/>
                    <a:pt x="45554" y="70719"/>
                  </a:cubicBezTo>
                  <a:cubicBezTo>
                    <a:pt x="44947" y="70873"/>
                    <a:pt x="44340" y="71016"/>
                    <a:pt x="43733" y="71159"/>
                  </a:cubicBezTo>
                  <a:cubicBezTo>
                    <a:pt x="43691" y="71176"/>
                    <a:pt x="43619" y="71193"/>
                    <a:pt x="43576" y="71193"/>
                  </a:cubicBezTo>
                  <a:cubicBezTo>
                    <a:pt x="43558" y="71193"/>
                    <a:pt x="43546" y="71190"/>
                    <a:pt x="43542" y="71183"/>
                  </a:cubicBezTo>
                  <a:cubicBezTo>
                    <a:pt x="43460" y="71037"/>
                    <a:pt x="43371" y="70989"/>
                    <a:pt x="43282" y="70989"/>
                  </a:cubicBezTo>
                  <a:cubicBezTo>
                    <a:pt x="43153" y="70989"/>
                    <a:pt x="43024" y="71091"/>
                    <a:pt x="42911" y="71147"/>
                  </a:cubicBezTo>
                  <a:cubicBezTo>
                    <a:pt x="42709" y="71266"/>
                    <a:pt x="42399" y="71123"/>
                    <a:pt x="42280" y="71421"/>
                  </a:cubicBezTo>
                  <a:cubicBezTo>
                    <a:pt x="42232" y="71397"/>
                    <a:pt x="42197" y="71373"/>
                    <a:pt x="42149" y="71361"/>
                  </a:cubicBezTo>
                  <a:cubicBezTo>
                    <a:pt x="42099" y="71342"/>
                    <a:pt x="42032" y="71296"/>
                    <a:pt x="41984" y="71296"/>
                  </a:cubicBezTo>
                  <a:cubicBezTo>
                    <a:pt x="41975" y="71296"/>
                    <a:pt x="41966" y="71298"/>
                    <a:pt x="41959" y="71302"/>
                  </a:cubicBezTo>
                  <a:cubicBezTo>
                    <a:pt x="41598" y="71477"/>
                    <a:pt x="41214" y="71493"/>
                    <a:pt x="40832" y="71493"/>
                  </a:cubicBezTo>
                  <a:cubicBezTo>
                    <a:pt x="40747" y="71493"/>
                    <a:pt x="40662" y="71492"/>
                    <a:pt x="40577" y="71492"/>
                  </a:cubicBezTo>
                  <a:cubicBezTo>
                    <a:pt x="40077" y="71504"/>
                    <a:pt x="39601" y="71635"/>
                    <a:pt x="39101" y="71647"/>
                  </a:cubicBezTo>
                  <a:cubicBezTo>
                    <a:pt x="38901" y="71647"/>
                    <a:pt x="38757" y="71786"/>
                    <a:pt x="38546" y="71786"/>
                  </a:cubicBezTo>
                  <a:cubicBezTo>
                    <a:pt x="38518" y="71786"/>
                    <a:pt x="38489" y="71784"/>
                    <a:pt x="38458" y="71778"/>
                  </a:cubicBezTo>
                  <a:cubicBezTo>
                    <a:pt x="38193" y="71724"/>
                    <a:pt x="37920" y="71712"/>
                    <a:pt x="37645" y="71712"/>
                  </a:cubicBezTo>
                  <a:cubicBezTo>
                    <a:pt x="37440" y="71712"/>
                    <a:pt x="37233" y="71719"/>
                    <a:pt x="37029" y="71719"/>
                  </a:cubicBezTo>
                  <a:cubicBezTo>
                    <a:pt x="36773" y="71719"/>
                    <a:pt x="36502" y="71789"/>
                    <a:pt x="36250" y="71789"/>
                  </a:cubicBezTo>
                  <a:cubicBezTo>
                    <a:pt x="36175" y="71789"/>
                    <a:pt x="36101" y="71783"/>
                    <a:pt x="36029" y="71766"/>
                  </a:cubicBezTo>
                  <a:cubicBezTo>
                    <a:pt x="35982" y="71756"/>
                    <a:pt x="35935" y="71752"/>
                    <a:pt x="35889" y="71752"/>
                  </a:cubicBezTo>
                  <a:cubicBezTo>
                    <a:pt x="35719" y="71752"/>
                    <a:pt x="35551" y="71805"/>
                    <a:pt x="35387" y="71805"/>
                  </a:cubicBezTo>
                  <a:cubicBezTo>
                    <a:pt x="35285" y="71805"/>
                    <a:pt x="35186" y="71785"/>
                    <a:pt x="35089" y="71719"/>
                  </a:cubicBezTo>
                  <a:cubicBezTo>
                    <a:pt x="34981" y="71760"/>
                    <a:pt x="34876" y="71775"/>
                    <a:pt x="34773" y="71775"/>
                  </a:cubicBezTo>
                  <a:cubicBezTo>
                    <a:pt x="34486" y="71775"/>
                    <a:pt x="34211" y="71659"/>
                    <a:pt x="33922" y="71659"/>
                  </a:cubicBezTo>
                  <a:cubicBezTo>
                    <a:pt x="33871" y="71664"/>
                    <a:pt x="33819" y="71672"/>
                    <a:pt x="33766" y="71672"/>
                  </a:cubicBezTo>
                  <a:cubicBezTo>
                    <a:pt x="33684" y="71672"/>
                    <a:pt x="33602" y="71651"/>
                    <a:pt x="33529" y="71564"/>
                  </a:cubicBezTo>
                  <a:cubicBezTo>
                    <a:pt x="33513" y="71544"/>
                    <a:pt x="33483" y="71537"/>
                    <a:pt x="33445" y="71537"/>
                  </a:cubicBezTo>
                  <a:cubicBezTo>
                    <a:pt x="33369" y="71537"/>
                    <a:pt x="33263" y="71564"/>
                    <a:pt x="33184" y="71564"/>
                  </a:cubicBezTo>
                  <a:cubicBezTo>
                    <a:pt x="33045" y="71564"/>
                    <a:pt x="32883" y="71672"/>
                    <a:pt x="32743" y="71672"/>
                  </a:cubicBezTo>
                  <a:cubicBezTo>
                    <a:pt x="32642" y="71672"/>
                    <a:pt x="32553" y="71616"/>
                    <a:pt x="32493" y="71421"/>
                  </a:cubicBezTo>
                  <a:cubicBezTo>
                    <a:pt x="32487" y="71409"/>
                    <a:pt x="32460" y="71409"/>
                    <a:pt x="32429" y="71409"/>
                  </a:cubicBezTo>
                  <a:cubicBezTo>
                    <a:pt x="32398" y="71409"/>
                    <a:pt x="32362" y="71409"/>
                    <a:pt x="32338" y="71397"/>
                  </a:cubicBezTo>
                  <a:cubicBezTo>
                    <a:pt x="32303" y="71374"/>
                    <a:pt x="32269" y="71365"/>
                    <a:pt x="32236" y="71365"/>
                  </a:cubicBezTo>
                  <a:cubicBezTo>
                    <a:pt x="32104" y="71365"/>
                    <a:pt x="31988" y="71510"/>
                    <a:pt x="31884" y="71510"/>
                  </a:cubicBezTo>
                  <a:cubicBezTo>
                    <a:pt x="31865" y="71510"/>
                    <a:pt x="31845" y="71505"/>
                    <a:pt x="31826" y="71492"/>
                  </a:cubicBezTo>
                  <a:cubicBezTo>
                    <a:pt x="31683" y="71385"/>
                    <a:pt x="31564" y="71361"/>
                    <a:pt x="31398" y="71326"/>
                  </a:cubicBezTo>
                  <a:cubicBezTo>
                    <a:pt x="31017" y="71231"/>
                    <a:pt x="30600" y="71302"/>
                    <a:pt x="30231" y="71088"/>
                  </a:cubicBezTo>
                  <a:cubicBezTo>
                    <a:pt x="30076" y="70992"/>
                    <a:pt x="29838" y="71052"/>
                    <a:pt x="29648" y="71004"/>
                  </a:cubicBezTo>
                  <a:cubicBezTo>
                    <a:pt x="29445" y="70945"/>
                    <a:pt x="29267" y="70814"/>
                    <a:pt x="29064" y="70754"/>
                  </a:cubicBezTo>
                  <a:cubicBezTo>
                    <a:pt x="28886" y="70695"/>
                    <a:pt x="28695" y="70659"/>
                    <a:pt x="28505" y="70659"/>
                  </a:cubicBezTo>
                  <a:cubicBezTo>
                    <a:pt x="27933" y="70659"/>
                    <a:pt x="27421" y="70457"/>
                    <a:pt x="26909" y="70219"/>
                  </a:cubicBezTo>
                  <a:cubicBezTo>
                    <a:pt x="26778" y="70171"/>
                    <a:pt x="26635" y="70171"/>
                    <a:pt x="26492" y="70147"/>
                  </a:cubicBezTo>
                  <a:cubicBezTo>
                    <a:pt x="26453" y="70147"/>
                    <a:pt x="26392" y="70163"/>
                    <a:pt x="26345" y="70163"/>
                  </a:cubicBezTo>
                  <a:cubicBezTo>
                    <a:pt x="26322" y="70163"/>
                    <a:pt x="26302" y="70159"/>
                    <a:pt x="26290" y="70147"/>
                  </a:cubicBezTo>
                  <a:cubicBezTo>
                    <a:pt x="25933" y="69790"/>
                    <a:pt x="25385" y="69838"/>
                    <a:pt x="25004" y="69528"/>
                  </a:cubicBezTo>
                  <a:cubicBezTo>
                    <a:pt x="24914" y="69456"/>
                    <a:pt x="24796" y="69404"/>
                    <a:pt x="24656" y="69404"/>
                  </a:cubicBezTo>
                  <a:cubicBezTo>
                    <a:pt x="24612" y="69404"/>
                    <a:pt x="24565" y="69409"/>
                    <a:pt x="24516" y="69421"/>
                  </a:cubicBezTo>
                  <a:cubicBezTo>
                    <a:pt x="24499" y="69425"/>
                    <a:pt x="24482" y="69426"/>
                    <a:pt x="24464" y="69426"/>
                  </a:cubicBezTo>
                  <a:cubicBezTo>
                    <a:pt x="24318" y="69426"/>
                    <a:pt x="24141" y="69305"/>
                    <a:pt x="23992" y="69230"/>
                  </a:cubicBezTo>
                  <a:cubicBezTo>
                    <a:pt x="23909" y="69183"/>
                    <a:pt x="23885" y="69052"/>
                    <a:pt x="23802" y="69016"/>
                  </a:cubicBezTo>
                  <a:cubicBezTo>
                    <a:pt x="23718" y="68968"/>
                    <a:pt x="23575" y="69016"/>
                    <a:pt x="23492" y="68956"/>
                  </a:cubicBezTo>
                  <a:cubicBezTo>
                    <a:pt x="23313" y="68849"/>
                    <a:pt x="23075" y="68861"/>
                    <a:pt x="22920" y="68647"/>
                  </a:cubicBezTo>
                  <a:cubicBezTo>
                    <a:pt x="22790" y="68456"/>
                    <a:pt x="22504" y="68599"/>
                    <a:pt x="22289" y="68433"/>
                  </a:cubicBezTo>
                  <a:cubicBezTo>
                    <a:pt x="22004" y="68206"/>
                    <a:pt x="21539" y="68230"/>
                    <a:pt x="21277" y="67897"/>
                  </a:cubicBezTo>
                  <a:cubicBezTo>
                    <a:pt x="21234" y="67910"/>
                    <a:pt x="21193" y="67916"/>
                    <a:pt x="21154" y="67916"/>
                  </a:cubicBezTo>
                  <a:cubicBezTo>
                    <a:pt x="20846" y="67916"/>
                    <a:pt x="20651" y="67541"/>
                    <a:pt x="20335" y="67541"/>
                  </a:cubicBezTo>
                  <a:cubicBezTo>
                    <a:pt x="20305" y="67541"/>
                    <a:pt x="20274" y="67544"/>
                    <a:pt x="20242" y="67552"/>
                  </a:cubicBezTo>
                  <a:cubicBezTo>
                    <a:pt x="20063" y="67290"/>
                    <a:pt x="19742" y="67266"/>
                    <a:pt x="19491" y="67123"/>
                  </a:cubicBezTo>
                  <a:cubicBezTo>
                    <a:pt x="19313" y="67028"/>
                    <a:pt x="19134" y="66897"/>
                    <a:pt x="18944" y="66825"/>
                  </a:cubicBezTo>
                  <a:cubicBezTo>
                    <a:pt x="18706" y="66730"/>
                    <a:pt x="18503" y="66563"/>
                    <a:pt x="18289" y="66480"/>
                  </a:cubicBezTo>
                  <a:cubicBezTo>
                    <a:pt x="17777" y="66301"/>
                    <a:pt x="17420" y="65920"/>
                    <a:pt x="17015" y="65599"/>
                  </a:cubicBezTo>
                  <a:cubicBezTo>
                    <a:pt x="16979" y="65563"/>
                    <a:pt x="16920" y="65504"/>
                    <a:pt x="16884" y="65504"/>
                  </a:cubicBezTo>
                  <a:cubicBezTo>
                    <a:pt x="16837" y="65517"/>
                    <a:pt x="16793" y="65523"/>
                    <a:pt x="16753" y="65523"/>
                  </a:cubicBezTo>
                  <a:cubicBezTo>
                    <a:pt x="16468" y="65523"/>
                    <a:pt x="16340" y="65225"/>
                    <a:pt x="16110" y="65111"/>
                  </a:cubicBezTo>
                  <a:cubicBezTo>
                    <a:pt x="15908" y="64992"/>
                    <a:pt x="15753" y="64765"/>
                    <a:pt x="15574" y="64599"/>
                  </a:cubicBezTo>
                  <a:cubicBezTo>
                    <a:pt x="15567" y="64591"/>
                    <a:pt x="15554" y="64589"/>
                    <a:pt x="15538" y="64589"/>
                  </a:cubicBezTo>
                  <a:cubicBezTo>
                    <a:pt x="15502" y="64589"/>
                    <a:pt x="15452" y="64602"/>
                    <a:pt x="15420" y="64611"/>
                  </a:cubicBezTo>
                  <a:cubicBezTo>
                    <a:pt x="15375" y="64633"/>
                    <a:pt x="15335" y="64656"/>
                    <a:pt x="15309" y="64656"/>
                  </a:cubicBezTo>
                  <a:cubicBezTo>
                    <a:pt x="15281" y="64656"/>
                    <a:pt x="15270" y="64627"/>
                    <a:pt x="15289" y="64539"/>
                  </a:cubicBezTo>
                  <a:cubicBezTo>
                    <a:pt x="15289" y="64504"/>
                    <a:pt x="15253" y="64432"/>
                    <a:pt x="15217" y="64420"/>
                  </a:cubicBezTo>
                  <a:cubicBezTo>
                    <a:pt x="14836" y="64194"/>
                    <a:pt x="14443" y="63992"/>
                    <a:pt x="14050" y="63777"/>
                  </a:cubicBezTo>
                  <a:cubicBezTo>
                    <a:pt x="13991" y="63742"/>
                    <a:pt x="13907" y="63706"/>
                    <a:pt x="13884" y="63646"/>
                  </a:cubicBezTo>
                  <a:cubicBezTo>
                    <a:pt x="13765" y="63349"/>
                    <a:pt x="13467" y="63230"/>
                    <a:pt x="13276" y="63003"/>
                  </a:cubicBezTo>
                  <a:cubicBezTo>
                    <a:pt x="13086" y="62765"/>
                    <a:pt x="12824" y="62575"/>
                    <a:pt x="12574" y="62396"/>
                  </a:cubicBezTo>
                  <a:cubicBezTo>
                    <a:pt x="12252" y="62146"/>
                    <a:pt x="11871" y="61967"/>
                    <a:pt x="11729" y="61539"/>
                  </a:cubicBezTo>
                  <a:cubicBezTo>
                    <a:pt x="11705" y="61467"/>
                    <a:pt x="11598" y="61396"/>
                    <a:pt x="11526" y="61372"/>
                  </a:cubicBezTo>
                  <a:cubicBezTo>
                    <a:pt x="11240" y="61301"/>
                    <a:pt x="11002" y="61194"/>
                    <a:pt x="11050" y="60824"/>
                  </a:cubicBezTo>
                  <a:cubicBezTo>
                    <a:pt x="11062" y="60789"/>
                    <a:pt x="10955" y="60741"/>
                    <a:pt x="10895" y="60705"/>
                  </a:cubicBezTo>
                  <a:cubicBezTo>
                    <a:pt x="10550" y="60515"/>
                    <a:pt x="10347" y="60146"/>
                    <a:pt x="9978" y="59979"/>
                  </a:cubicBezTo>
                  <a:cubicBezTo>
                    <a:pt x="9883" y="59932"/>
                    <a:pt x="9871" y="59729"/>
                    <a:pt x="9800" y="59622"/>
                  </a:cubicBezTo>
                  <a:cubicBezTo>
                    <a:pt x="9669" y="59467"/>
                    <a:pt x="9383" y="59491"/>
                    <a:pt x="9371" y="59217"/>
                  </a:cubicBezTo>
                  <a:cubicBezTo>
                    <a:pt x="9346" y="59222"/>
                    <a:pt x="9324" y="59224"/>
                    <a:pt x="9305" y="59224"/>
                  </a:cubicBezTo>
                  <a:cubicBezTo>
                    <a:pt x="9178" y="59224"/>
                    <a:pt x="9169" y="59127"/>
                    <a:pt x="9169" y="59003"/>
                  </a:cubicBezTo>
                  <a:cubicBezTo>
                    <a:pt x="9169" y="58860"/>
                    <a:pt x="9085" y="58848"/>
                    <a:pt x="8943" y="58800"/>
                  </a:cubicBezTo>
                  <a:cubicBezTo>
                    <a:pt x="8776" y="58741"/>
                    <a:pt x="8669" y="58503"/>
                    <a:pt x="8526" y="58348"/>
                  </a:cubicBezTo>
                  <a:cubicBezTo>
                    <a:pt x="8419" y="58217"/>
                    <a:pt x="8300" y="58098"/>
                    <a:pt x="8192" y="57955"/>
                  </a:cubicBezTo>
                  <a:cubicBezTo>
                    <a:pt x="8133" y="57872"/>
                    <a:pt x="8026" y="57812"/>
                    <a:pt x="8061" y="57646"/>
                  </a:cubicBezTo>
                  <a:cubicBezTo>
                    <a:pt x="8085" y="57538"/>
                    <a:pt x="7871" y="57384"/>
                    <a:pt x="7764" y="57265"/>
                  </a:cubicBezTo>
                  <a:cubicBezTo>
                    <a:pt x="7716" y="57217"/>
                    <a:pt x="7585" y="57181"/>
                    <a:pt x="7597" y="57169"/>
                  </a:cubicBezTo>
                  <a:cubicBezTo>
                    <a:pt x="7669" y="56931"/>
                    <a:pt x="7454" y="56860"/>
                    <a:pt x="7371" y="56717"/>
                  </a:cubicBezTo>
                  <a:cubicBezTo>
                    <a:pt x="7288" y="56582"/>
                    <a:pt x="7268" y="56420"/>
                    <a:pt x="7099" y="56420"/>
                  </a:cubicBezTo>
                  <a:cubicBezTo>
                    <a:pt x="7074" y="56420"/>
                    <a:pt x="7046" y="56423"/>
                    <a:pt x="7014" y="56431"/>
                  </a:cubicBezTo>
                  <a:cubicBezTo>
                    <a:pt x="7002" y="56431"/>
                    <a:pt x="6954" y="56372"/>
                    <a:pt x="6954" y="56348"/>
                  </a:cubicBezTo>
                  <a:cubicBezTo>
                    <a:pt x="6930" y="55872"/>
                    <a:pt x="6561" y="55633"/>
                    <a:pt x="6299" y="55312"/>
                  </a:cubicBezTo>
                  <a:cubicBezTo>
                    <a:pt x="6240" y="55252"/>
                    <a:pt x="6192" y="55169"/>
                    <a:pt x="6168" y="55086"/>
                  </a:cubicBezTo>
                  <a:cubicBezTo>
                    <a:pt x="6049" y="54645"/>
                    <a:pt x="5895" y="54407"/>
                    <a:pt x="5597" y="54026"/>
                  </a:cubicBezTo>
                  <a:cubicBezTo>
                    <a:pt x="5478" y="53883"/>
                    <a:pt x="5383" y="53645"/>
                    <a:pt x="5406" y="53455"/>
                  </a:cubicBezTo>
                  <a:cubicBezTo>
                    <a:pt x="5442" y="53216"/>
                    <a:pt x="5299" y="53074"/>
                    <a:pt x="5228" y="52883"/>
                  </a:cubicBezTo>
                  <a:cubicBezTo>
                    <a:pt x="5180" y="52752"/>
                    <a:pt x="5109" y="52609"/>
                    <a:pt x="5121" y="52490"/>
                  </a:cubicBezTo>
                  <a:cubicBezTo>
                    <a:pt x="5144" y="52300"/>
                    <a:pt x="4954" y="52431"/>
                    <a:pt x="4930" y="52323"/>
                  </a:cubicBezTo>
                  <a:cubicBezTo>
                    <a:pt x="4859" y="51895"/>
                    <a:pt x="4573" y="51561"/>
                    <a:pt x="4406" y="51169"/>
                  </a:cubicBezTo>
                  <a:cubicBezTo>
                    <a:pt x="4156" y="50645"/>
                    <a:pt x="3966" y="50085"/>
                    <a:pt x="3692" y="49573"/>
                  </a:cubicBezTo>
                  <a:cubicBezTo>
                    <a:pt x="3561" y="49323"/>
                    <a:pt x="3513" y="49049"/>
                    <a:pt x="3406" y="48799"/>
                  </a:cubicBezTo>
                  <a:cubicBezTo>
                    <a:pt x="3108" y="48025"/>
                    <a:pt x="2966" y="47204"/>
                    <a:pt x="2632" y="46454"/>
                  </a:cubicBezTo>
                  <a:cubicBezTo>
                    <a:pt x="2561" y="46299"/>
                    <a:pt x="2561" y="46108"/>
                    <a:pt x="2537" y="45930"/>
                  </a:cubicBezTo>
                  <a:cubicBezTo>
                    <a:pt x="2513" y="45739"/>
                    <a:pt x="2573" y="45525"/>
                    <a:pt x="2323" y="45418"/>
                  </a:cubicBezTo>
                  <a:cubicBezTo>
                    <a:pt x="2299" y="45418"/>
                    <a:pt x="2263" y="45358"/>
                    <a:pt x="2275" y="45334"/>
                  </a:cubicBezTo>
                  <a:cubicBezTo>
                    <a:pt x="2418" y="45001"/>
                    <a:pt x="2049" y="44775"/>
                    <a:pt x="2108" y="44453"/>
                  </a:cubicBezTo>
                  <a:cubicBezTo>
                    <a:pt x="2120" y="44382"/>
                    <a:pt x="2061" y="44299"/>
                    <a:pt x="2025" y="44227"/>
                  </a:cubicBezTo>
                  <a:cubicBezTo>
                    <a:pt x="1977" y="44084"/>
                    <a:pt x="1870" y="43930"/>
                    <a:pt x="1882" y="43787"/>
                  </a:cubicBezTo>
                  <a:cubicBezTo>
                    <a:pt x="1882" y="43560"/>
                    <a:pt x="1811" y="43358"/>
                    <a:pt x="1727" y="43156"/>
                  </a:cubicBezTo>
                  <a:cubicBezTo>
                    <a:pt x="1680" y="43025"/>
                    <a:pt x="1596" y="42906"/>
                    <a:pt x="1680" y="42751"/>
                  </a:cubicBezTo>
                  <a:cubicBezTo>
                    <a:pt x="1715" y="42691"/>
                    <a:pt x="1632" y="42560"/>
                    <a:pt x="1584" y="42477"/>
                  </a:cubicBezTo>
                  <a:cubicBezTo>
                    <a:pt x="1525" y="42358"/>
                    <a:pt x="1501" y="42251"/>
                    <a:pt x="1608" y="42132"/>
                  </a:cubicBezTo>
                  <a:cubicBezTo>
                    <a:pt x="1656" y="42096"/>
                    <a:pt x="1668" y="42013"/>
                    <a:pt x="1692" y="41953"/>
                  </a:cubicBezTo>
                  <a:lnTo>
                    <a:pt x="1692" y="41953"/>
                  </a:lnTo>
                  <a:cubicBezTo>
                    <a:pt x="1644" y="41977"/>
                    <a:pt x="1596" y="42013"/>
                    <a:pt x="1549" y="42036"/>
                  </a:cubicBezTo>
                  <a:cubicBezTo>
                    <a:pt x="1525" y="41977"/>
                    <a:pt x="1465" y="41905"/>
                    <a:pt x="1489" y="41858"/>
                  </a:cubicBezTo>
                  <a:cubicBezTo>
                    <a:pt x="1644" y="41548"/>
                    <a:pt x="1418" y="41263"/>
                    <a:pt x="1442" y="40953"/>
                  </a:cubicBezTo>
                  <a:cubicBezTo>
                    <a:pt x="1465" y="40751"/>
                    <a:pt x="1144" y="40560"/>
                    <a:pt x="1442" y="40346"/>
                  </a:cubicBezTo>
                  <a:cubicBezTo>
                    <a:pt x="1394" y="40298"/>
                    <a:pt x="1346" y="40251"/>
                    <a:pt x="1299" y="40203"/>
                  </a:cubicBezTo>
                  <a:cubicBezTo>
                    <a:pt x="1239" y="40131"/>
                    <a:pt x="1227" y="40084"/>
                    <a:pt x="1275" y="39977"/>
                  </a:cubicBezTo>
                  <a:cubicBezTo>
                    <a:pt x="1346" y="39810"/>
                    <a:pt x="1430" y="39548"/>
                    <a:pt x="1346" y="39441"/>
                  </a:cubicBezTo>
                  <a:cubicBezTo>
                    <a:pt x="1108" y="39096"/>
                    <a:pt x="1299" y="38750"/>
                    <a:pt x="1287" y="38405"/>
                  </a:cubicBezTo>
                  <a:cubicBezTo>
                    <a:pt x="1251" y="37691"/>
                    <a:pt x="1334" y="36976"/>
                    <a:pt x="1287" y="36262"/>
                  </a:cubicBezTo>
                  <a:cubicBezTo>
                    <a:pt x="1239" y="35750"/>
                    <a:pt x="1263" y="35250"/>
                    <a:pt x="1370" y="34738"/>
                  </a:cubicBezTo>
                  <a:cubicBezTo>
                    <a:pt x="1394" y="34631"/>
                    <a:pt x="1311" y="34500"/>
                    <a:pt x="1323" y="34381"/>
                  </a:cubicBezTo>
                  <a:cubicBezTo>
                    <a:pt x="1370" y="33928"/>
                    <a:pt x="1382" y="33476"/>
                    <a:pt x="1513" y="33059"/>
                  </a:cubicBezTo>
                  <a:cubicBezTo>
                    <a:pt x="1573" y="32857"/>
                    <a:pt x="1525" y="32690"/>
                    <a:pt x="1549" y="32500"/>
                  </a:cubicBezTo>
                  <a:cubicBezTo>
                    <a:pt x="1668" y="31607"/>
                    <a:pt x="1751" y="30690"/>
                    <a:pt x="1918" y="29797"/>
                  </a:cubicBezTo>
                  <a:cubicBezTo>
                    <a:pt x="1977" y="29487"/>
                    <a:pt x="1930" y="29130"/>
                    <a:pt x="2037" y="28832"/>
                  </a:cubicBezTo>
                  <a:cubicBezTo>
                    <a:pt x="2144" y="28535"/>
                    <a:pt x="2108" y="28178"/>
                    <a:pt x="2275" y="27916"/>
                  </a:cubicBezTo>
                  <a:cubicBezTo>
                    <a:pt x="2394" y="27761"/>
                    <a:pt x="2251" y="27701"/>
                    <a:pt x="2275" y="27606"/>
                  </a:cubicBezTo>
                  <a:cubicBezTo>
                    <a:pt x="2406" y="27094"/>
                    <a:pt x="2680" y="26618"/>
                    <a:pt x="2644" y="26070"/>
                  </a:cubicBezTo>
                  <a:cubicBezTo>
                    <a:pt x="2918" y="25749"/>
                    <a:pt x="2930" y="25320"/>
                    <a:pt x="3037" y="24939"/>
                  </a:cubicBezTo>
                  <a:cubicBezTo>
                    <a:pt x="3228" y="24284"/>
                    <a:pt x="3478" y="23653"/>
                    <a:pt x="3656" y="23010"/>
                  </a:cubicBezTo>
                  <a:cubicBezTo>
                    <a:pt x="3704" y="22808"/>
                    <a:pt x="3990" y="22748"/>
                    <a:pt x="3918" y="22475"/>
                  </a:cubicBezTo>
                  <a:cubicBezTo>
                    <a:pt x="3894" y="22391"/>
                    <a:pt x="3990" y="22296"/>
                    <a:pt x="3990" y="22201"/>
                  </a:cubicBezTo>
                  <a:cubicBezTo>
                    <a:pt x="3978" y="21891"/>
                    <a:pt x="4347" y="21736"/>
                    <a:pt x="4287" y="21415"/>
                  </a:cubicBezTo>
                  <a:cubicBezTo>
                    <a:pt x="4502" y="21343"/>
                    <a:pt x="4466" y="21117"/>
                    <a:pt x="4561" y="20962"/>
                  </a:cubicBezTo>
                  <a:cubicBezTo>
                    <a:pt x="4656" y="20820"/>
                    <a:pt x="4716" y="20641"/>
                    <a:pt x="4775" y="20462"/>
                  </a:cubicBezTo>
                  <a:cubicBezTo>
                    <a:pt x="4847" y="20272"/>
                    <a:pt x="4906" y="20081"/>
                    <a:pt x="4990" y="19891"/>
                  </a:cubicBezTo>
                  <a:cubicBezTo>
                    <a:pt x="5013" y="19831"/>
                    <a:pt x="5061" y="19784"/>
                    <a:pt x="5109" y="19724"/>
                  </a:cubicBezTo>
                  <a:cubicBezTo>
                    <a:pt x="5192" y="19605"/>
                    <a:pt x="5311" y="19486"/>
                    <a:pt x="5359" y="19343"/>
                  </a:cubicBezTo>
                  <a:cubicBezTo>
                    <a:pt x="5478" y="18998"/>
                    <a:pt x="5502" y="18617"/>
                    <a:pt x="5847" y="18391"/>
                  </a:cubicBezTo>
                  <a:cubicBezTo>
                    <a:pt x="5775" y="18093"/>
                    <a:pt x="6168" y="17974"/>
                    <a:pt x="6121" y="17664"/>
                  </a:cubicBezTo>
                  <a:cubicBezTo>
                    <a:pt x="6109" y="17545"/>
                    <a:pt x="6180" y="17343"/>
                    <a:pt x="6395" y="17307"/>
                  </a:cubicBezTo>
                  <a:cubicBezTo>
                    <a:pt x="6609" y="17283"/>
                    <a:pt x="6371" y="17093"/>
                    <a:pt x="6514" y="16998"/>
                  </a:cubicBezTo>
                  <a:cubicBezTo>
                    <a:pt x="6621" y="16926"/>
                    <a:pt x="6668" y="16771"/>
                    <a:pt x="6740" y="16652"/>
                  </a:cubicBezTo>
                  <a:cubicBezTo>
                    <a:pt x="6883" y="16426"/>
                    <a:pt x="7002" y="16188"/>
                    <a:pt x="7145" y="15974"/>
                  </a:cubicBezTo>
                  <a:cubicBezTo>
                    <a:pt x="7264" y="15807"/>
                    <a:pt x="7383" y="15628"/>
                    <a:pt x="7538" y="15497"/>
                  </a:cubicBezTo>
                  <a:cubicBezTo>
                    <a:pt x="7645" y="15414"/>
                    <a:pt x="7252" y="15331"/>
                    <a:pt x="7550" y="15295"/>
                  </a:cubicBezTo>
                  <a:cubicBezTo>
                    <a:pt x="7740" y="15283"/>
                    <a:pt x="7573" y="15069"/>
                    <a:pt x="7728" y="15009"/>
                  </a:cubicBezTo>
                  <a:cubicBezTo>
                    <a:pt x="7835" y="14974"/>
                    <a:pt x="7907" y="14855"/>
                    <a:pt x="7978" y="14771"/>
                  </a:cubicBezTo>
                  <a:cubicBezTo>
                    <a:pt x="8026" y="14724"/>
                    <a:pt x="8085" y="14664"/>
                    <a:pt x="8109" y="14605"/>
                  </a:cubicBezTo>
                  <a:cubicBezTo>
                    <a:pt x="8204" y="14390"/>
                    <a:pt x="8240" y="14081"/>
                    <a:pt x="8407" y="13985"/>
                  </a:cubicBezTo>
                  <a:cubicBezTo>
                    <a:pt x="8597" y="13878"/>
                    <a:pt x="8823" y="13771"/>
                    <a:pt x="8931" y="13604"/>
                  </a:cubicBezTo>
                  <a:cubicBezTo>
                    <a:pt x="9324" y="12973"/>
                    <a:pt x="10014" y="12628"/>
                    <a:pt x="10383" y="11973"/>
                  </a:cubicBezTo>
                  <a:cubicBezTo>
                    <a:pt x="10526" y="11723"/>
                    <a:pt x="10848" y="11568"/>
                    <a:pt x="11086" y="11366"/>
                  </a:cubicBezTo>
                  <a:cubicBezTo>
                    <a:pt x="11181" y="11295"/>
                    <a:pt x="11336" y="11211"/>
                    <a:pt x="11336" y="11116"/>
                  </a:cubicBezTo>
                  <a:cubicBezTo>
                    <a:pt x="11371" y="10795"/>
                    <a:pt x="11645" y="10723"/>
                    <a:pt x="11824" y="10556"/>
                  </a:cubicBezTo>
                  <a:cubicBezTo>
                    <a:pt x="11991" y="10402"/>
                    <a:pt x="12264" y="10366"/>
                    <a:pt x="12241" y="10056"/>
                  </a:cubicBezTo>
                  <a:cubicBezTo>
                    <a:pt x="12241" y="10009"/>
                    <a:pt x="12383" y="9961"/>
                    <a:pt x="12443" y="9902"/>
                  </a:cubicBezTo>
                  <a:cubicBezTo>
                    <a:pt x="12764" y="9592"/>
                    <a:pt x="13110" y="9330"/>
                    <a:pt x="13312" y="8913"/>
                  </a:cubicBezTo>
                  <a:cubicBezTo>
                    <a:pt x="13384" y="8770"/>
                    <a:pt x="13562" y="8675"/>
                    <a:pt x="13705" y="8568"/>
                  </a:cubicBezTo>
                  <a:cubicBezTo>
                    <a:pt x="13884" y="8437"/>
                    <a:pt x="14098" y="8354"/>
                    <a:pt x="14241" y="8199"/>
                  </a:cubicBezTo>
                  <a:cubicBezTo>
                    <a:pt x="14408" y="8020"/>
                    <a:pt x="14586" y="7925"/>
                    <a:pt x="14812" y="7878"/>
                  </a:cubicBezTo>
                  <a:cubicBezTo>
                    <a:pt x="14884" y="7866"/>
                    <a:pt x="14943" y="7806"/>
                    <a:pt x="14979" y="7747"/>
                  </a:cubicBezTo>
                  <a:cubicBezTo>
                    <a:pt x="15181" y="7449"/>
                    <a:pt x="15455" y="7282"/>
                    <a:pt x="15812" y="7246"/>
                  </a:cubicBezTo>
                  <a:cubicBezTo>
                    <a:pt x="15896" y="7235"/>
                    <a:pt x="16003" y="7175"/>
                    <a:pt x="16039" y="7104"/>
                  </a:cubicBezTo>
                  <a:cubicBezTo>
                    <a:pt x="16217" y="6758"/>
                    <a:pt x="16574" y="6687"/>
                    <a:pt x="16860" y="6496"/>
                  </a:cubicBezTo>
                  <a:cubicBezTo>
                    <a:pt x="17158" y="6282"/>
                    <a:pt x="17491" y="6127"/>
                    <a:pt x="17813" y="5961"/>
                  </a:cubicBezTo>
                  <a:cubicBezTo>
                    <a:pt x="18003" y="5853"/>
                    <a:pt x="18229" y="5877"/>
                    <a:pt x="18384" y="5699"/>
                  </a:cubicBezTo>
                  <a:cubicBezTo>
                    <a:pt x="18539" y="5532"/>
                    <a:pt x="18753" y="5437"/>
                    <a:pt x="18932" y="5318"/>
                  </a:cubicBezTo>
                  <a:cubicBezTo>
                    <a:pt x="19051" y="5234"/>
                    <a:pt x="19182" y="5187"/>
                    <a:pt x="19289" y="5091"/>
                  </a:cubicBezTo>
                  <a:cubicBezTo>
                    <a:pt x="19444" y="4925"/>
                    <a:pt x="19777" y="5103"/>
                    <a:pt x="19849" y="4794"/>
                  </a:cubicBezTo>
                  <a:cubicBezTo>
                    <a:pt x="20087" y="4794"/>
                    <a:pt x="20194" y="4520"/>
                    <a:pt x="20337" y="4496"/>
                  </a:cubicBezTo>
                  <a:cubicBezTo>
                    <a:pt x="20682" y="4413"/>
                    <a:pt x="20908" y="4163"/>
                    <a:pt x="21206" y="4044"/>
                  </a:cubicBezTo>
                  <a:cubicBezTo>
                    <a:pt x="21396" y="3960"/>
                    <a:pt x="21635" y="3996"/>
                    <a:pt x="21718" y="3746"/>
                  </a:cubicBezTo>
                  <a:cubicBezTo>
                    <a:pt x="21718" y="3743"/>
                    <a:pt x="21725" y="3741"/>
                    <a:pt x="21736" y="3741"/>
                  </a:cubicBezTo>
                  <a:cubicBezTo>
                    <a:pt x="21764" y="3741"/>
                    <a:pt x="21815" y="3750"/>
                    <a:pt x="21849" y="3758"/>
                  </a:cubicBezTo>
                  <a:cubicBezTo>
                    <a:pt x="21903" y="3767"/>
                    <a:pt x="21964" y="3790"/>
                    <a:pt x="22006" y="3790"/>
                  </a:cubicBezTo>
                  <a:cubicBezTo>
                    <a:pt x="22019" y="3790"/>
                    <a:pt x="22031" y="3787"/>
                    <a:pt x="22039" y="3782"/>
                  </a:cubicBezTo>
                  <a:cubicBezTo>
                    <a:pt x="22385" y="3520"/>
                    <a:pt x="22766" y="3329"/>
                    <a:pt x="23182" y="3210"/>
                  </a:cubicBezTo>
                  <a:cubicBezTo>
                    <a:pt x="23290" y="3186"/>
                    <a:pt x="23397" y="3115"/>
                    <a:pt x="23480" y="3044"/>
                  </a:cubicBezTo>
                  <a:cubicBezTo>
                    <a:pt x="23537" y="2994"/>
                    <a:pt x="23581" y="2953"/>
                    <a:pt x="23630" y="2953"/>
                  </a:cubicBezTo>
                  <a:cubicBezTo>
                    <a:pt x="23663" y="2953"/>
                    <a:pt x="23699" y="2972"/>
                    <a:pt x="23742" y="3020"/>
                  </a:cubicBezTo>
                  <a:cubicBezTo>
                    <a:pt x="23768" y="3037"/>
                    <a:pt x="23826" y="3048"/>
                    <a:pt x="23860" y="3048"/>
                  </a:cubicBezTo>
                  <a:cubicBezTo>
                    <a:pt x="23873" y="3048"/>
                    <a:pt x="23882" y="3047"/>
                    <a:pt x="23885" y="3044"/>
                  </a:cubicBezTo>
                  <a:cubicBezTo>
                    <a:pt x="23965" y="2905"/>
                    <a:pt x="24059" y="2824"/>
                    <a:pt x="24172" y="2824"/>
                  </a:cubicBezTo>
                  <a:cubicBezTo>
                    <a:pt x="24243" y="2824"/>
                    <a:pt x="24322" y="2856"/>
                    <a:pt x="24409" y="2925"/>
                  </a:cubicBezTo>
                  <a:cubicBezTo>
                    <a:pt x="24413" y="2928"/>
                    <a:pt x="24418" y="2930"/>
                    <a:pt x="24426" y="2930"/>
                  </a:cubicBezTo>
                  <a:cubicBezTo>
                    <a:pt x="24465" y="2930"/>
                    <a:pt x="24545" y="2883"/>
                    <a:pt x="24575" y="2853"/>
                  </a:cubicBezTo>
                  <a:cubicBezTo>
                    <a:pt x="24671" y="2758"/>
                    <a:pt x="24730" y="2651"/>
                    <a:pt x="24814" y="2555"/>
                  </a:cubicBezTo>
                  <a:cubicBezTo>
                    <a:pt x="24896" y="2462"/>
                    <a:pt x="24946" y="2412"/>
                    <a:pt x="24988" y="2412"/>
                  </a:cubicBezTo>
                  <a:cubicBezTo>
                    <a:pt x="25037" y="2412"/>
                    <a:pt x="25077" y="2480"/>
                    <a:pt x="25147" y="2627"/>
                  </a:cubicBezTo>
                  <a:cubicBezTo>
                    <a:pt x="25159" y="2663"/>
                    <a:pt x="25195" y="2686"/>
                    <a:pt x="25230" y="2722"/>
                  </a:cubicBezTo>
                  <a:cubicBezTo>
                    <a:pt x="25242" y="2674"/>
                    <a:pt x="25230" y="2591"/>
                    <a:pt x="25254" y="2579"/>
                  </a:cubicBezTo>
                  <a:cubicBezTo>
                    <a:pt x="25385" y="2532"/>
                    <a:pt x="25516" y="2472"/>
                    <a:pt x="25635" y="2472"/>
                  </a:cubicBezTo>
                  <a:cubicBezTo>
                    <a:pt x="25885" y="2460"/>
                    <a:pt x="26052" y="2377"/>
                    <a:pt x="26147" y="2151"/>
                  </a:cubicBezTo>
                  <a:cubicBezTo>
                    <a:pt x="26190" y="2057"/>
                    <a:pt x="26233" y="1985"/>
                    <a:pt x="26295" y="1985"/>
                  </a:cubicBezTo>
                  <a:cubicBezTo>
                    <a:pt x="26335" y="1985"/>
                    <a:pt x="26384" y="2016"/>
                    <a:pt x="26445" y="2091"/>
                  </a:cubicBezTo>
                  <a:cubicBezTo>
                    <a:pt x="26507" y="2169"/>
                    <a:pt x="26584" y="2211"/>
                    <a:pt x="26674" y="2211"/>
                  </a:cubicBezTo>
                  <a:cubicBezTo>
                    <a:pt x="26721" y="2211"/>
                    <a:pt x="26772" y="2199"/>
                    <a:pt x="26826" y="2174"/>
                  </a:cubicBezTo>
                  <a:cubicBezTo>
                    <a:pt x="27076" y="2067"/>
                    <a:pt x="27409" y="2210"/>
                    <a:pt x="27612" y="1936"/>
                  </a:cubicBezTo>
                  <a:cubicBezTo>
                    <a:pt x="27668" y="1959"/>
                    <a:pt x="27723" y="1968"/>
                    <a:pt x="27776" y="1968"/>
                  </a:cubicBezTo>
                  <a:cubicBezTo>
                    <a:pt x="28001" y="1968"/>
                    <a:pt x="28200" y="1801"/>
                    <a:pt x="28421" y="1782"/>
                  </a:cubicBezTo>
                  <a:cubicBezTo>
                    <a:pt x="28886" y="1734"/>
                    <a:pt x="29350" y="1615"/>
                    <a:pt x="29826" y="1555"/>
                  </a:cubicBezTo>
                  <a:cubicBezTo>
                    <a:pt x="29909" y="1543"/>
                    <a:pt x="30005" y="1543"/>
                    <a:pt x="30076" y="1508"/>
                  </a:cubicBezTo>
                  <a:cubicBezTo>
                    <a:pt x="30338" y="1377"/>
                    <a:pt x="30612" y="1353"/>
                    <a:pt x="30898" y="1329"/>
                  </a:cubicBezTo>
                  <a:cubicBezTo>
                    <a:pt x="30931" y="1326"/>
                    <a:pt x="30965" y="1325"/>
                    <a:pt x="30999" y="1325"/>
                  </a:cubicBezTo>
                  <a:cubicBezTo>
                    <a:pt x="31071" y="1325"/>
                    <a:pt x="31146" y="1329"/>
                    <a:pt x="31220" y="1329"/>
                  </a:cubicBezTo>
                  <a:cubicBezTo>
                    <a:pt x="31381" y="1329"/>
                    <a:pt x="31543" y="1308"/>
                    <a:pt x="31683" y="1174"/>
                  </a:cubicBezTo>
                  <a:cubicBezTo>
                    <a:pt x="31734" y="1124"/>
                    <a:pt x="31827" y="1109"/>
                    <a:pt x="31919" y="1109"/>
                  </a:cubicBezTo>
                  <a:cubicBezTo>
                    <a:pt x="31957" y="1109"/>
                    <a:pt x="31994" y="1111"/>
                    <a:pt x="32029" y="1115"/>
                  </a:cubicBezTo>
                  <a:cubicBezTo>
                    <a:pt x="32242" y="1125"/>
                    <a:pt x="32454" y="1129"/>
                    <a:pt x="32666" y="1129"/>
                  </a:cubicBezTo>
                  <a:cubicBezTo>
                    <a:pt x="33223" y="1129"/>
                    <a:pt x="33778" y="1098"/>
                    <a:pt x="34339" y="1055"/>
                  </a:cubicBezTo>
                  <a:cubicBezTo>
                    <a:pt x="34408" y="1049"/>
                    <a:pt x="34478" y="1046"/>
                    <a:pt x="34548" y="1046"/>
                  </a:cubicBezTo>
                  <a:close/>
                  <a:moveTo>
                    <a:pt x="34474" y="1"/>
                  </a:moveTo>
                  <a:cubicBezTo>
                    <a:pt x="34134" y="1"/>
                    <a:pt x="33802" y="110"/>
                    <a:pt x="33469" y="127"/>
                  </a:cubicBezTo>
                  <a:cubicBezTo>
                    <a:pt x="32981" y="150"/>
                    <a:pt x="32469" y="138"/>
                    <a:pt x="31969" y="246"/>
                  </a:cubicBezTo>
                  <a:cubicBezTo>
                    <a:pt x="31541" y="341"/>
                    <a:pt x="31076" y="222"/>
                    <a:pt x="30648" y="400"/>
                  </a:cubicBezTo>
                  <a:cubicBezTo>
                    <a:pt x="30588" y="427"/>
                    <a:pt x="30524" y="435"/>
                    <a:pt x="30458" y="435"/>
                  </a:cubicBezTo>
                  <a:cubicBezTo>
                    <a:pt x="30378" y="435"/>
                    <a:pt x="30297" y="424"/>
                    <a:pt x="30219" y="424"/>
                  </a:cubicBezTo>
                  <a:cubicBezTo>
                    <a:pt x="30168" y="424"/>
                    <a:pt x="30108" y="398"/>
                    <a:pt x="30055" y="398"/>
                  </a:cubicBezTo>
                  <a:cubicBezTo>
                    <a:pt x="30046" y="398"/>
                    <a:pt x="30037" y="399"/>
                    <a:pt x="30029" y="400"/>
                  </a:cubicBezTo>
                  <a:cubicBezTo>
                    <a:pt x="29648" y="484"/>
                    <a:pt x="29267" y="567"/>
                    <a:pt x="28874" y="650"/>
                  </a:cubicBezTo>
                  <a:cubicBezTo>
                    <a:pt x="28135" y="829"/>
                    <a:pt x="27373" y="912"/>
                    <a:pt x="26635" y="1162"/>
                  </a:cubicBezTo>
                  <a:cubicBezTo>
                    <a:pt x="26445" y="1222"/>
                    <a:pt x="26242" y="1270"/>
                    <a:pt x="26040" y="1317"/>
                  </a:cubicBezTo>
                  <a:cubicBezTo>
                    <a:pt x="25945" y="1341"/>
                    <a:pt x="25838" y="1365"/>
                    <a:pt x="25742" y="1401"/>
                  </a:cubicBezTo>
                  <a:cubicBezTo>
                    <a:pt x="25373" y="1531"/>
                    <a:pt x="25016" y="1674"/>
                    <a:pt x="24647" y="1805"/>
                  </a:cubicBezTo>
                  <a:cubicBezTo>
                    <a:pt x="24242" y="1936"/>
                    <a:pt x="23825" y="2020"/>
                    <a:pt x="23432" y="2163"/>
                  </a:cubicBezTo>
                  <a:cubicBezTo>
                    <a:pt x="23004" y="2305"/>
                    <a:pt x="22611" y="2555"/>
                    <a:pt x="22182" y="2663"/>
                  </a:cubicBezTo>
                  <a:cubicBezTo>
                    <a:pt x="21694" y="2794"/>
                    <a:pt x="21266" y="2996"/>
                    <a:pt x="20849" y="3270"/>
                  </a:cubicBezTo>
                  <a:cubicBezTo>
                    <a:pt x="20782" y="3314"/>
                    <a:pt x="20694" y="3390"/>
                    <a:pt x="20635" y="3390"/>
                  </a:cubicBezTo>
                  <a:cubicBezTo>
                    <a:pt x="20631" y="3390"/>
                    <a:pt x="20626" y="3390"/>
                    <a:pt x="20623" y="3389"/>
                  </a:cubicBezTo>
                  <a:cubicBezTo>
                    <a:pt x="20579" y="3377"/>
                    <a:pt x="20537" y="3371"/>
                    <a:pt x="20497" y="3371"/>
                  </a:cubicBezTo>
                  <a:cubicBezTo>
                    <a:pt x="20171" y="3371"/>
                    <a:pt x="19976" y="3739"/>
                    <a:pt x="19661" y="3739"/>
                  </a:cubicBezTo>
                  <a:cubicBezTo>
                    <a:pt x="19641" y="3739"/>
                    <a:pt x="19620" y="3737"/>
                    <a:pt x="19599" y="3734"/>
                  </a:cubicBezTo>
                  <a:cubicBezTo>
                    <a:pt x="19384" y="4127"/>
                    <a:pt x="18849" y="3996"/>
                    <a:pt x="18599" y="4318"/>
                  </a:cubicBezTo>
                  <a:cubicBezTo>
                    <a:pt x="18585" y="4317"/>
                    <a:pt x="18571" y="4317"/>
                    <a:pt x="18558" y="4317"/>
                  </a:cubicBezTo>
                  <a:cubicBezTo>
                    <a:pt x="18329" y="4317"/>
                    <a:pt x="18165" y="4414"/>
                    <a:pt x="18075" y="4639"/>
                  </a:cubicBezTo>
                  <a:cubicBezTo>
                    <a:pt x="18053" y="4671"/>
                    <a:pt x="17994" y="4712"/>
                    <a:pt x="17948" y="4712"/>
                  </a:cubicBezTo>
                  <a:cubicBezTo>
                    <a:pt x="17942" y="4712"/>
                    <a:pt x="17937" y="4712"/>
                    <a:pt x="17932" y="4710"/>
                  </a:cubicBezTo>
                  <a:cubicBezTo>
                    <a:pt x="17896" y="4702"/>
                    <a:pt x="17861" y="4699"/>
                    <a:pt x="17827" y="4699"/>
                  </a:cubicBezTo>
                  <a:cubicBezTo>
                    <a:pt x="17617" y="4699"/>
                    <a:pt x="17450" y="4843"/>
                    <a:pt x="17265" y="4925"/>
                  </a:cubicBezTo>
                  <a:cubicBezTo>
                    <a:pt x="16896" y="5080"/>
                    <a:pt x="16610" y="5413"/>
                    <a:pt x="16205" y="5496"/>
                  </a:cubicBezTo>
                  <a:cubicBezTo>
                    <a:pt x="16205" y="5794"/>
                    <a:pt x="15872" y="5758"/>
                    <a:pt x="15753" y="5925"/>
                  </a:cubicBezTo>
                  <a:cubicBezTo>
                    <a:pt x="15726" y="5917"/>
                    <a:pt x="15702" y="5914"/>
                    <a:pt x="15680" y="5914"/>
                  </a:cubicBezTo>
                  <a:cubicBezTo>
                    <a:pt x="15465" y="5914"/>
                    <a:pt x="15445" y="6246"/>
                    <a:pt x="15229" y="6246"/>
                  </a:cubicBezTo>
                  <a:cubicBezTo>
                    <a:pt x="15221" y="6246"/>
                    <a:pt x="15213" y="6246"/>
                    <a:pt x="15206" y="6246"/>
                  </a:cubicBezTo>
                  <a:cubicBezTo>
                    <a:pt x="14959" y="6246"/>
                    <a:pt x="14819" y="6430"/>
                    <a:pt x="14658" y="6580"/>
                  </a:cubicBezTo>
                  <a:cubicBezTo>
                    <a:pt x="14562" y="6675"/>
                    <a:pt x="14419" y="6735"/>
                    <a:pt x="14300" y="6806"/>
                  </a:cubicBezTo>
                  <a:cubicBezTo>
                    <a:pt x="14134" y="6913"/>
                    <a:pt x="13991" y="7044"/>
                    <a:pt x="13824" y="7139"/>
                  </a:cubicBezTo>
                  <a:cubicBezTo>
                    <a:pt x="13705" y="7211"/>
                    <a:pt x="14086" y="7270"/>
                    <a:pt x="13824" y="7306"/>
                  </a:cubicBezTo>
                  <a:cubicBezTo>
                    <a:pt x="13538" y="7342"/>
                    <a:pt x="13324" y="7497"/>
                    <a:pt x="13134" y="7687"/>
                  </a:cubicBezTo>
                  <a:cubicBezTo>
                    <a:pt x="12776" y="8056"/>
                    <a:pt x="12312" y="8306"/>
                    <a:pt x="12014" y="8723"/>
                  </a:cubicBezTo>
                  <a:cubicBezTo>
                    <a:pt x="11848" y="8961"/>
                    <a:pt x="11657" y="9151"/>
                    <a:pt x="11407" y="9306"/>
                  </a:cubicBezTo>
                  <a:cubicBezTo>
                    <a:pt x="11121" y="9485"/>
                    <a:pt x="10883" y="9735"/>
                    <a:pt x="10645" y="9973"/>
                  </a:cubicBezTo>
                  <a:cubicBezTo>
                    <a:pt x="10264" y="10390"/>
                    <a:pt x="9907" y="10818"/>
                    <a:pt x="9550" y="11259"/>
                  </a:cubicBezTo>
                  <a:cubicBezTo>
                    <a:pt x="9407" y="11414"/>
                    <a:pt x="9324" y="11652"/>
                    <a:pt x="9145" y="11747"/>
                  </a:cubicBezTo>
                  <a:cubicBezTo>
                    <a:pt x="8943" y="11866"/>
                    <a:pt x="8728" y="11914"/>
                    <a:pt x="8812" y="12223"/>
                  </a:cubicBezTo>
                  <a:cubicBezTo>
                    <a:pt x="8823" y="12235"/>
                    <a:pt x="8728" y="12271"/>
                    <a:pt x="8693" y="12319"/>
                  </a:cubicBezTo>
                  <a:cubicBezTo>
                    <a:pt x="8514" y="12521"/>
                    <a:pt x="8121" y="12569"/>
                    <a:pt x="8157" y="12973"/>
                  </a:cubicBezTo>
                  <a:cubicBezTo>
                    <a:pt x="8157" y="12985"/>
                    <a:pt x="8097" y="13033"/>
                    <a:pt x="8073" y="13033"/>
                  </a:cubicBezTo>
                  <a:cubicBezTo>
                    <a:pt x="8030" y="13016"/>
                    <a:pt x="7995" y="13009"/>
                    <a:pt x="7966" y="13009"/>
                  </a:cubicBezTo>
                  <a:cubicBezTo>
                    <a:pt x="7829" y="13009"/>
                    <a:pt x="7835" y="13175"/>
                    <a:pt x="7776" y="13283"/>
                  </a:cubicBezTo>
                  <a:cubicBezTo>
                    <a:pt x="7669" y="13485"/>
                    <a:pt x="7597" y="13795"/>
                    <a:pt x="7430" y="13854"/>
                  </a:cubicBezTo>
                  <a:cubicBezTo>
                    <a:pt x="7145" y="13973"/>
                    <a:pt x="7252" y="14259"/>
                    <a:pt x="7097" y="14390"/>
                  </a:cubicBezTo>
                  <a:cubicBezTo>
                    <a:pt x="7049" y="14426"/>
                    <a:pt x="6990" y="14426"/>
                    <a:pt x="6954" y="14462"/>
                  </a:cubicBezTo>
                  <a:cubicBezTo>
                    <a:pt x="6871" y="14557"/>
                    <a:pt x="6788" y="14640"/>
                    <a:pt x="6740" y="14747"/>
                  </a:cubicBezTo>
                  <a:cubicBezTo>
                    <a:pt x="6645" y="14902"/>
                    <a:pt x="6585" y="15093"/>
                    <a:pt x="6478" y="15247"/>
                  </a:cubicBezTo>
                  <a:cubicBezTo>
                    <a:pt x="6073" y="15783"/>
                    <a:pt x="5704" y="16331"/>
                    <a:pt x="5418" y="16950"/>
                  </a:cubicBezTo>
                  <a:cubicBezTo>
                    <a:pt x="5299" y="17200"/>
                    <a:pt x="5061" y="17391"/>
                    <a:pt x="5097" y="17712"/>
                  </a:cubicBezTo>
                  <a:cubicBezTo>
                    <a:pt x="4740" y="17855"/>
                    <a:pt x="4883" y="18379"/>
                    <a:pt x="4502" y="18510"/>
                  </a:cubicBezTo>
                  <a:cubicBezTo>
                    <a:pt x="4573" y="18998"/>
                    <a:pt x="4061" y="19248"/>
                    <a:pt x="4013" y="19700"/>
                  </a:cubicBezTo>
                  <a:cubicBezTo>
                    <a:pt x="4013" y="19784"/>
                    <a:pt x="3990" y="19891"/>
                    <a:pt x="3930" y="19939"/>
                  </a:cubicBezTo>
                  <a:cubicBezTo>
                    <a:pt x="3609" y="20177"/>
                    <a:pt x="3763" y="20677"/>
                    <a:pt x="3406" y="20879"/>
                  </a:cubicBezTo>
                  <a:cubicBezTo>
                    <a:pt x="3489" y="21224"/>
                    <a:pt x="3168" y="21439"/>
                    <a:pt x="3156" y="21784"/>
                  </a:cubicBezTo>
                  <a:cubicBezTo>
                    <a:pt x="3144" y="22034"/>
                    <a:pt x="2906" y="22272"/>
                    <a:pt x="2811" y="22534"/>
                  </a:cubicBezTo>
                  <a:cubicBezTo>
                    <a:pt x="2525" y="23356"/>
                    <a:pt x="2275" y="24177"/>
                    <a:pt x="1954" y="24987"/>
                  </a:cubicBezTo>
                  <a:cubicBezTo>
                    <a:pt x="1751" y="25523"/>
                    <a:pt x="1656" y="26106"/>
                    <a:pt x="1477" y="26654"/>
                  </a:cubicBezTo>
                  <a:cubicBezTo>
                    <a:pt x="1275" y="27249"/>
                    <a:pt x="1323" y="27892"/>
                    <a:pt x="1013" y="28463"/>
                  </a:cubicBezTo>
                  <a:cubicBezTo>
                    <a:pt x="989" y="28511"/>
                    <a:pt x="1013" y="28606"/>
                    <a:pt x="1013" y="28678"/>
                  </a:cubicBezTo>
                  <a:cubicBezTo>
                    <a:pt x="989" y="28832"/>
                    <a:pt x="965" y="28987"/>
                    <a:pt x="930" y="29142"/>
                  </a:cubicBezTo>
                  <a:cubicBezTo>
                    <a:pt x="846" y="29571"/>
                    <a:pt x="751" y="29999"/>
                    <a:pt x="668" y="30428"/>
                  </a:cubicBezTo>
                  <a:cubicBezTo>
                    <a:pt x="513" y="31321"/>
                    <a:pt x="358" y="32202"/>
                    <a:pt x="203" y="33095"/>
                  </a:cubicBezTo>
                  <a:cubicBezTo>
                    <a:pt x="180" y="33238"/>
                    <a:pt x="191" y="33404"/>
                    <a:pt x="239" y="33547"/>
                  </a:cubicBezTo>
                  <a:cubicBezTo>
                    <a:pt x="287" y="33714"/>
                    <a:pt x="299" y="33845"/>
                    <a:pt x="144" y="33976"/>
                  </a:cubicBezTo>
                  <a:cubicBezTo>
                    <a:pt x="49" y="34059"/>
                    <a:pt x="120" y="34107"/>
                    <a:pt x="203" y="34166"/>
                  </a:cubicBezTo>
                  <a:cubicBezTo>
                    <a:pt x="311" y="34250"/>
                    <a:pt x="287" y="34357"/>
                    <a:pt x="203" y="34440"/>
                  </a:cubicBezTo>
                  <a:cubicBezTo>
                    <a:pt x="168" y="34488"/>
                    <a:pt x="108" y="34547"/>
                    <a:pt x="120" y="34559"/>
                  </a:cubicBezTo>
                  <a:cubicBezTo>
                    <a:pt x="263" y="34797"/>
                    <a:pt x="334" y="35024"/>
                    <a:pt x="60" y="35214"/>
                  </a:cubicBezTo>
                  <a:cubicBezTo>
                    <a:pt x="49" y="35226"/>
                    <a:pt x="60" y="35274"/>
                    <a:pt x="72" y="35309"/>
                  </a:cubicBezTo>
                  <a:cubicBezTo>
                    <a:pt x="215" y="35655"/>
                    <a:pt x="239" y="35762"/>
                    <a:pt x="144" y="36000"/>
                  </a:cubicBezTo>
                  <a:cubicBezTo>
                    <a:pt x="60" y="36191"/>
                    <a:pt x="25" y="36369"/>
                    <a:pt x="132" y="36560"/>
                  </a:cubicBezTo>
                  <a:cubicBezTo>
                    <a:pt x="156" y="36607"/>
                    <a:pt x="132" y="36691"/>
                    <a:pt x="120" y="36750"/>
                  </a:cubicBezTo>
                  <a:cubicBezTo>
                    <a:pt x="120" y="37095"/>
                    <a:pt x="1" y="37441"/>
                    <a:pt x="180" y="37774"/>
                  </a:cubicBezTo>
                  <a:cubicBezTo>
                    <a:pt x="203" y="37822"/>
                    <a:pt x="120" y="37905"/>
                    <a:pt x="120" y="37976"/>
                  </a:cubicBezTo>
                  <a:cubicBezTo>
                    <a:pt x="108" y="38060"/>
                    <a:pt x="132" y="38155"/>
                    <a:pt x="144" y="38238"/>
                  </a:cubicBezTo>
                  <a:cubicBezTo>
                    <a:pt x="168" y="38322"/>
                    <a:pt x="239" y="38429"/>
                    <a:pt x="215" y="38465"/>
                  </a:cubicBezTo>
                  <a:cubicBezTo>
                    <a:pt x="49" y="38643"/>
                    <a:pt x="299" y="38798"/>
                    <a:pt x="251" y="38977"/>
                  </a:cubicBezTo>
                  <a:cubicBezTo>
                    <a:pt x="191" y="39155"/>
                    <a:pt x="239" y="39358"/>
                    <a:pt x="227" y="39560"/>
                  </a:cubicBezTo>
                  <a:cubicBezTo>
                    <a:pt x="191" y="40227"/>
                    <a:pt x="322" y="40893"/>
                    <a:pt x="358" y="41572"/>
                  </a:cubicBezTo>
                  <a:cubicBezTo>
                    <a:pt x="382" y="41929"/>
                    <a:pt x="322" y="42298"/>
                    <a:pt x="596" y="42596"/>
                  </a:cubicBezTo>
                  <a:cubicBezTo>
                    <a:pt x="620" y="42632"/>
                    <a:pt x="572" y="42715"/>
                    <a:pt x="561" y="42787"/>
                  </a:cubicBezTo>
                  <a:cubicBezTo>
                    <a:pt x="549" y="42846"/>
                    <a:pt x="513" y="42929"/>
                    <a:pt x="537" y="42965"/>
                  </a:cubicBezTo>
                  <a:cubicBezTo>
                    <a:pt x="703" y="43215"/>
                    <a:pt x="453" y="43620"/>
                    <a:pt x="846" y="43787"/>
                  </a:cubicBezTo>
                  <a:cubicBezTo>
                    <a:pt x="882" y="43799"/>
                    <a:pt x="870" y="43918"/>
                    <a:pt x="882" y="43989"/>
                  </a:cubicBezTo>
                  <a:cubicBezTo>
                    <a:pt x="1001" y="44370"/>
                    <a:pt x="1013" y="44775"/>
                    <a:pt x="1156" y="45168"/>
                  </a:cubicBezTo>
                  <a:cubicBezTo>
                    <a:pt x="1263" y="45465"/>
                    <a:pt x="1323" y="45787"/>
                    <a:pt x="1430" y="46096"/>
                  </a:cubicBezTo>
                  <a:cubicBezTo>
                    <a:pt x="1573" y="46537"/>
                    <a:pt x="1644" y="47013"/>
                    <a:pt x="1763" y="47466"/>
                  </a:cubicBezTo>
                  <a:cubicBezTo>
                    <a:pt x="1882" y="47871"/>
                    <a:pt x="2144" y="48216"/>
                    <a:pt x="2204" y="48621"/>
                  </a:cubicBezTo>
                  <a:cubicBezTo>
                    <a:pt x="2251" y="48930"/>
                    <a:pt x="2394" y="49192"/>
                    <a:pt x="2501" y="49478"/>
                  </a:cubicBezTo>
                  <a:cubicBezTo>
                    <a:pt x="2585" y="49668"/>
                    <a:pt x="2597" y="49895"/>
                    <a:pt x="2680" y="50097"/>
                  </a:cubicBezTo>
                  <a:cubicBezTo>
                    <a:pt x="2775" y="50311"/>
                    <a:pt x="2930" y="50490"/>
                    <a:pt x="3001" y="50704"/>
                  </a:cubicBezTo>
                  <a:cubicBezTo>
                    <a:pt x="3061" y="50883"/>
                    <a:pt x="3025" y="51097"/>
                    <a:pt x="3097" y="51276"/>
                  </a:cubicBezTo>
                  <a:cubicBezTo>
                    <a:pt x="3156" y="51454"/>
                    <a:pt x="3323" y="51585"/>
                    <a:pt x="3394" y="51752"/>
                  </a:cubicBezTo>
                  <a:cubicBezTo>
                    <a:pt x="3537" y="52062"/>
                    <a:pt x="3644" y="52395"/>
                    <a:pt x="3787" y="52704"/>
                  </a:cubicBezTo>
                  <a:cubicBezTo>
                    <a:pt x="3978" y="53121"/>
                    <a:pt x="4216" y="53502"/>
                    <a:pt x="4371" y="53919"/>
                  </a:cubicBezTo>
                  <a:cubicBezTo>
                    <a:pt x="4513" y="54300"/>
                    <a:pt x="4632" y="54681"/>
                    <a:pt x="4942" y="54955"/>
                  </a:cubicBezTo>
                  <a:cubicBezTo>
                    <a:pt x="4966" y="54979"/>
                    <a:pt x="4990" y="55014"/>
                    <a:pt x="4990" y="55050"/>
                  </a:cubicBezTo>
                  <a:cubicBezTo>
                    <a:pt x="5073" y="55300"/>
                    <a:pt x="5204" y="55502"/>
                    <a:pt x="5371" y="55705"/>
                  </a:cubicBezTo>
                  <a:cubicBezTo>
                    <a:pt x="5514" y="55883"/>
                    <a:pt x="5621" y="56157"/>
                    <a:pt x="5764" y="56360"/>
                  </a:cubicBezTo>
                  <a:cubicBezTo>
                    <a:pt x="5859" y="56503"/>
                    <a:pt x="6014" y="56610"/>
                    <a:pt x="6109" y="56753"/>
                  </a:cubicBezTo>
                  <a:cubicBezTo>
                    <a:pt x="6228" y="56943"/>
                    <a:pt x="6264" y="57205"/>
                    <a:pt x="6418" y="57324"/>
                  </a:cubicBezTo>
                  <a:cubicBezTo>
                    <a:pt x="6633" y="57479"/>
                    <a:pt x="6657" y="57717"/>
                    <a:pt x="6799" y="57884"/>
                  </a:cubicBezTo>
                  <a:cubicBezTo>
                    <a:pt x="7133" y="58265"/>
                    <a:pt x="7383" y="58705"/>
                    <a:pt x="7692" y="59110"/>
                  </a:cubicBezTo>
                  <a:cubicBezTo>
                    <a:pt x="7740" y="59181"/>
                    <a:pt x="7847" y="59217"/>
                    <a:pt x="7883" y="59300"/>
                  </a:cubicBezTo>
                  <a:cubicBezTo>
                    <a:pt x="7931" y="59372"/>
                    <a:pt x="7823" y="59503"/>
                    <a:pt x="7966" y="59562"/>
                  </a:cubicBezTo>
                  <a:cubicBezTo>
                    <a:pt x="8431" y="59765"/>
                    <a:pt x="8585" y="60324"/>
                    <a:pt x="9074" y="60527"/>
                  </a:cubicBezTo>
                  <a:cubicBezTo>
                    <a:pt x="9264" y="60598"/>
                    <a:pt x="9419" y="60872"/>
                    <a:pt x="9502" y="61098"/>
                  </a:cubicBezTo>
                  <a:cubicBezTo>
                    <a:pt x="9550" y="61217"/>
                    <a:pt x="9800" y="61134"/>
                    <a:pt x="9728" y="61360"/>
                  </a:cubicBezTo>
                  <a:cubicBezTo>
                    <a:pt x="9705" y="61444"/>
                    <a:pt x="9895" y="61598"/>
                    <a:pt x="10002" y="61694"/>
                  </a:cubicBezTo>
                  <a:cubicBezTo>
                    <a:pt x="10109" y="61765"/>
                    <a:pt x="10252" y="61813"/>
                    <a:pt x="10371" y="61872"/>
                  </a:cubicBezTo>
                  <a:cubicBezTo>
                    <a:pt x="10431" y="61908"/>
                    <a:pt x="10478" y="61967"/>
                    <a:pt x="10526" y="62015"/>
                  </a:cubicBezTo>
                  <a:cubicBezTo>
                    <a:pt x="10645" y="62158"/>
                    <a:pt x="10740" y="62337"/>
                    <a:pt x="10895" y="62432"/>
                  </a:cubicBezTo>
                  <a:cubicBezTo>
                    <a:pt x="11526" y="62837"/>
                    <a:pt x="11991" y="63444"/>
                    <a:pt x="12562" y="63932"/>
                  </a:cubicBezTo>
                  <a:cubicBezTo>
                    <a:pt x="12800" y="64123"/>
                    <a:pt x="13026" y="64301"/>
                    <a:pt x="13300" y="64432"/>
                  </a:cubicBezTo>
                  <a:cubicBezTo>
                    <a:pt x="13384" y="64480"/>
                    <a:pt x="13479" y="64504"/>
                    <a:pt x="13526" y="64563"/>
                  </a:cubicBezTo>
                  <a:cubicBezTo>
                    <a:pt x="13872" y="64932"/>
                    <a:pt x="14300" y="65206"/>
                    <a:pt x="14669" y="65551"/>
                  </a:cubicBezTo>
                  <a:cubicBezTo>
                    <a:pt x="14967" y="65813"/>
                    <a:pt x="15396" y="65897"/>
                    <a:pt x="15586" y="66278"/>
                  </a:cubicBezTo>
                  <a:cubicBezTo>
                    <a:pt x="15634" y="66349"/>
                    <a:pt x="15753" y="66420"/>
                    <a:pt x="15860" y="66444"/>
                  </a:cubicBezTo>
                  <a:cubicBezTo>
                    <a:pt x="16205" y="66551"/>
                    <a:pt x="16467" y="66778"/>
                    <a:pt x="16741" y="66980"/>
                  </a:cubicBezTo>
                  <a:cubicBezTo>
                    <a:pt x="17086" y="67218"/>
                    <a:pt x="17432" y="67492"/>
                    <a:pt x="17789" y="67659"/>
                  </a:cubicBezTo>
                  <a:cubicBezTo>
                    <a:pt x="18456" y="67980"/>
                    <a:pt x="19063" y="68397"/>
                    <a:pt x="19765" y="68635"/>
                  </a:cubicBezTo>
                  <a:cubicBezTo>
                    <a:pt x="20230" y="68790"/>
                    <a:pt x="20658" y="69040"/>
                    <a:pt x="21111" y="69230"/>
                  </a:cubicBezTo>
                  <a:cubicBezTo>
                    <a:pt x="21861" y="69540"/>
                    <a:pt x="22623" y="69814"/>
                    <a:pt x="23421" y="69980"/>
                  </a:cubicBezTo>
                  <a:cubicBezTo>
                    <a:pt x="23587" y="70016"/>
                    <a:pt x="23802" y="69992"/>
                    <a:pt x="23933" y="70076"/>
                  </a:cubicBezTo>
                  <a:cubicBezTo>
                    <a:pt x="24444" y="70433"/>
                    <a:pt x="25064" y="70528"/>
                    <a:pt x="25623" y="70778"/>
                  </a:cubicBezTo>
                  <a:cubicBezTo>
                    <a:pt x="25968" y="70933"/>
                    <a:pt x="26349" y="70980"/>
                    <a:pt x="26683" y="71183"/>
                  </a:cubicBezTo>
                  <a:cubicBezTo>
                    <a:pt x="26901" y="71314"/>
                    <a:pt x="27180" y="71375"/>
                    <a:pt x="27427" y="71375"/>
                  </a:cubicBezTo>
                  <a:cubicBezTo>
                    <a:pt x="27449" y="71375"/>
                    <a:pt x="27471" y="71374"/>
                    <a:pt x="27492" y="71373"/>
                  </a:cubicBezTo>
                  <a:cubicBezTo>
                    <a:pt x="27498" y="71373"/>
                    <a:pt x="27503" y="71373"/>
                    <a:pt x="27509" y="71373"/>
                  </a:cubicBezTo>
                  <a:cubicBezTo>
                    <a:pt x="27759" y="71373"/>
                    <a:pt x="27948" y="71594"/>
                    <a:pt x="28187" y="71594"/>
                  </a:cubicBezTo>
                  <a:cubicBezTo>
                    <a:pt x="28235" y="71594"/>
                    <a:pt x="28285" y="71585"/>
                    <a:pt x="28338" y="71564"/>
                  </a:cubicBezTo>
                  <a:cubicBezTo>
                    <a:pt x="28564" y="71742"/>
                    <a:pt x="28850" y="71707"/>
                    <a:pt x="29112" y="71778"/>
                  </a:cubicBezTo>
                  <a:cubicBezTo>
                    <a:pt x="29552" y="71909"/>
                    <a:pt x="30005" y="71909"/>
                    <a:pt x="30457" y="72004"/>
                  </a:cubicBezTo>
                  <a:cubicBezTo>
                    <a:pt x="30587" y="72037"/>
                    <a:pt x="30717" y="72139"/>
                    <a:pt x="30838" y="72139"/>
                  </a:cubicBezTo>
                  <a:cubicBezTo>
                    <a:pt x="30850" y="72139"/>
                    <a:pt x="30862" y="72138"/>
                    <a:pt x="30874" y="72135"/>
                  </a:cubicBezTo>
                  <a:cubicBezTo>
                    <a:pt x="30918" y="72131"/>
                    <a:pt x="30962" y="72129"/>
                    <a:pt x="31005" y="72129"/>
                  </a:cubicBezTo>
                  <a:cubicBezTo>
                    <a:pt x="31442" y="72129"/>
                    <a:pt x="31846" y="72328"/>
                    <a:pt x="32279" y="72350"/>
                  </a:cubicBezTo>
                  <a:cubicBezTo>
                    <a:pt x="32445" y="72350"/>
                    <a:pt x="32612" y="72445"/>
                    <a:pt x="32791" y="72469"/>
                  </a:cubicBezTo>
                  <a:cubicBezTo>
                    <a:pt x="32803" y="72471"/>
                    <a:pt x="32816" y="72472"/>
                    <a:pt x="32829" y="72472"/>
                  </a:cubicBezTo>
                  <a:cubicBezTo>
                    <a:pt x="32907" y="72472"/>
                    <a:pt x="32985" y="72440"/>
                    <a:pt x="33067" y="72440"/>
                  </a:cubicBezTo>
                  <a:cubicBezTo>
                    <a:pt x="33135" y="72440"/>
                    <a:pt x="33205" y="72461"/>
                    <a:pt x="33279" y="72540"/>
                  </a:cubicBezTo>
                  <a:cubicBezTo>
                    <a:pt x="33295" y="72560"/>
                    <a:pt x="33327" y="72567"/>
                    <a:pt x="33367" y="72567"/>
                  </a:cubicBezTo>
                  <a:cubicBezTo>
                    <a:pt x="33462" y="72567"/>
                    <a:pt x="33608" y="72527"/>
                    <a:pt x="33724" y="72527"/>
                  </a:cubicBezTo>
                  <a:cubicBezTo>
                    <a:pt x="33735" y="72527"/>
                    <a:pt x="33745" y="72528"/>
                    <a:pt x="33755" y="72528"/>
                  </a:cubicBezTo>
                  <a:cubicBezTo>
                    <a:pt x="34053" y="72528"/>
                    <a:pt x="34350" y="72564"/>
                    <a:pt x="34648" y="72576"/>
                  </a:cubicBezTo>
                  <a:cubicBezTo>
                    <a:pt x="34728" y="72576"/>
                    <a:pt x="34802" y="72556"/>
                    <a:pt x="34879" y="72556"/>
                  </a:cubicBezTo>
                  <a:cubicBezTo>
                    <a:pt x="34905" y="72556"/>
                    <a:pt x="34931" y="72558"/>
                    <a:pt x="34958" y="72564"/>
                  </a:cubicBezTo>
                  <a:cubicBezTo>
                    <a:pt x="35014" y="72575"/>
                    <a:pt x="35104" y="72684"/>
                    <a:pt x="35132" y="72684"/>
                  </a:cubicBezTo>
                  <a:cubicBezTo>
                    <a:pt x="35134" y="72684"/>
                    <a:pt x="35135" y="72684"/>
                    <a:pt x="35136" y="72683"/>
                  </a:cubicBezTo>
                  <a:cubicBezTo>
                    <a:pt x="35247" y="72628"/>
                    <a:pt x="35357" y="72546"/>
                    <a:pt x="35461" y="72546"/>
                  </a:cubicBezTo>
                  <a:cubicBezTo>
                    <a:pt x="35514" y="72546"/>
                    <a:pt x="35564" y="72567"/>
                    <a:pt x="35613" y="72624"/>
                  </a:cubicBezTo>
                  <a:cubicBezTo>
                    <a:pt x="35668" y="72692"/>
                    <a:pt x="35719" y="72715"/>
                    <a:pt x="35768" y="72715"/>
                  </a:cubicBezTo>
                  <a:cubicBezTo>
                    <a:pt x="35869" y="72715"/>
                    <a:pt x="35964" y="72621"/>
                    <a:pt x="36075" y="72621"/>
                  </a:cubicBezTo>
                  <a:cubicBezTo>
                    <a:pt x="36099" y="72621"/>
                    <a:pt x="36123" y="72625"/>
                    <a:pt x="36148" y="72635"/>
                  </a:cubicBezTo>
                  <a:cubicBezTo>
                    <a:pt x="36293" y="72701"/>
                    <a:pt x="36474" y="72731"/>
                    <a:pt x="36652" y="72731"/>
                  </a:cubicBezTo>
                  <a:cubicBezTo>
                    <a:pt x="36766" y="72731"/>
                    <a:pt x="36879" y="72718"/>
                    <a:pt x="36982" y="72695"/>
                  </a:cubicBezTo>
                  <a:cubicBezTo>
                    <a:pt x="37684" y="72516"/>
                    <a:pt x="38399" y="72612"/>
                    <a:pt x="39113" y="72552"/>
                  </a:cubicBezTo>
                  <a:cubicBezTo>
                    <a:pt x="39137" y="72550"/>
                    <a:pt x="39160" y="72549"/>
                    <a:pt x="39185" y="72549"/>
                  </a:cubicBezTo>
                  <a:cubicBezTo>
                    <a:pt x="39302" y="72549"/>
                    <a:pt x="39425" y="72570"/>
                    <a:pt x="39546" y="72570"/>
                  </a:cubicBezTo>
                  <a:cubicBezTo>
                    <a:pt x="39677" y="72570"/>
                    <a:pt x="39805" y="72546"/>
                    <a:pt x="39923" y="72445"/>
                  </a:cubicBezTo>
                  <a:cubicBezTo>
                    <a:pt x="39939" y="72429"/>
                    <a:pt x="39969" y="72422"/>
                    <a:pt x="40003" y="72422"/>
                  </a:cubicBezTo>
                  <a:cubicBezTo>
                    <a:pt x="40043" y="72422"/>
                    <a:pt x="40087" y="72432"/>
                    <a:pt x="40113" y="72445"/>
                  </a:cubicBezTo>
                  <a:cubicBezTo>
                    <a:pt x="40198" y="72500"/>
                    <a:pt x="40277" y="72523"/>
                    <a:pt x="40352" y="72523"/>
                  </a:cubicBezTo>
                  <a:cubicBezTo>
                    <a:pt x="40457" y="72523"/>
                    <a:pt x="40557" y="72478"/>
                    <a:pt x="40661" y="72409"/>
                  </a:cubicBezTo>
                  <a:cubicBezTo>
                    <a:pt x="40701" y="72383"/>
                    <a:pt x="40767" y="72367"/>
                    <a:pt x="40828" y="72367"/>
                  </a:cubicBezTo>
                  <a:cubicBezTo>
                    <a:pt x="40876" y="72367"/>
                    <a:pt x="40920" y="72376"/>
                    <a:pt x="40947" y="72397"/>
                  </a:cubicBezTo>
                  <a:cubicBezTo>
                    <a:pt x="40993" y="72434"/>
                    <a:pt x="41038" y="72448"/>
                    <a:pt x="41083" y="72448"/>
                  </a:cubicBezTo>
                  <a:cubicBezTo>
                    <a:pt x="41238" y="72448"/>
                    <a:pt x="41385" y="72277"/>
                    <a:pt x="41535" y="72277"/>
                  </a:cubicBezTo>
                  <a:cubicBezTo>
                    <a:pt x="41596" y="72277"/>
                    <a:pt x="41657" y="72305"/>
                    <a:pt x="41720" y="72385"/>
                  </a:cubicBezTo>
                  <a:cubicBezTo>
                    <a:pt x="41720" y="72385"/>
                    <a:pt x="41792" y="72350"/>
                    <a:pt x="41804" y="72326"/>
                  </a:cubicBezTo>
                  <a:cubicBezTo>
                    <a:pt x="41859" y="72125"/>
                    <a:pt x="42026" y="72078"/>
                    <a:pt x="42171" y="72078"/>
                  </a:cubicBezTo>
                  <a:cubicBezTo>
                    <a:pt x="42214" y="72078"/>
                    <a:pt x="42256" y="72082"/>
                    <a:pt x="42292" y="72088"/>
                  </a:cubicBezTo>
                  <a:cubicBezTo>
                    <a:pt x="42355" y="72102"/>
                    <a:pt x="42416" y="72108"/>
                    <a:pt x="42475" y="72108"/>
                  </a:cubicBezTo>
                  <a:cubicBezTo>
                    <a:pt x="42709" y="72108"/>
                    <a:pt x="42922" y="72014"/>
                    <a:pt x="43149" y="71957"/>
                  </a:cubicBezTo>
                  <a:cubicBezTo>
                    <a:pt x="43221" y="71933"/>
                    <a:pt x="43304" y="71945"/>
                    <a:pt x="43375" y="71933"/>
                  </a:cubicBezTo>
                  <a:cubicBezTo>
                    <a:pt x="43494" y="71909"/>
                    <a:pt x="43602" y="71862"/>
                    <a:pt x="43709" y="71850"/>
                  </a:cubicBezTo>
                  <a:cubicBezTo>
                    <a:pt x="43722" y="71849"/>
                    <a:pt x="43736" y="71848"/>
                    <a:pt x="43749" y="71848"/>
                  </a:cubicBezTo>
                  <a:cubicBezTo>
                    <a:pt x="43845" y="71848"/>
                    <a:pt x="43940" y="71873"/>
                    <a:pt x="44036" y="71873"/>
                  </a:cubicBezTo>
                  <a:cubicBezTo>
                    <a:pt x="44070" y="71873"/>
                    <a:pt x="44104" y="71870"/>
                    <a:pt x="44137" y="71862"/>
                  </a:cubicBezTo>
                  <a:cubicBezTo>
                    <a:pt x="44578" y="71766"/>
                    <a:pt x="45018" y="71647"/>
                    <a:pt x="45459" y="71528"/>
                  </a:cubicBezTo>
                  <a:cubicBezTo>
                    <a:pt x="45554" y="71496"/>
                    <a:pt x="45678" y="71380"/>
                    <a:pt x="45746" y="71380"/>
                  </a:cubicBezTo>
                  <a:cubicBezTo>
                    <a:pt x="45755" y="71380"/>
                    <a:pt x="45762" y="71381"/>
                    <a:pt x="45769" y="71385"/>
                  </a:cubicBezTo>
                  <a:cubicBezTo>
                    <a:pt x="45840" y="71428"/>
                    <a:pt x="45905" y="71445"/>
                    <a:pt x="45966" y="71445"/>
                  </a:cubicBezTo>
                  <a:cubicBezTo>
                    <a:pt x="46056" y="71445"/>
                    <a:pt x="46140" y="71409"/>
                    <a:pt x="46233" y="71373"/>
                  </a:cubicBezTo>
                  <a:cubicBezTo>
                    <a:pt x="46376" y="71326"/>
                    <a:pt x="46542" y="71326"/>
                    <a:pt x="46685" y="71266"/>
                  </a:cubicBezTo>
                  <a:cubicBezTo>
                    <a:pt x="46808" y="71210"/>
                    <a:pt x="46893" y="71064"/>
                    <a:pt x="47035" y="71064"/>
                  </a:cubicBezTo>
                  <a:cubicBezTo>
                    <a:pt x="47072" y="71064"/>
                    <a:pt x="47114" y="71075"/>
                    <a:pt x="47162" y="71100"/>
                  </a:cubicBezTo>
                  <a:cubicBezTo>
                    <a:pt x="47202" y="71125"/>
                    <a:pt x="47236" y="71135"/>
                    <a:pt x="47264" y="71135"/>
                  </a:cubicBezTo>
                  <a:cubicBezTo>
                    <a:pt x="47385" y="71135"/>
                    <a:pt x="47413" y="70950"/>
                    <a:pt x="47519" y="70921"/>
                  </a:cubicBezTo>
                  <a:cubicBezTo>
                    <a:pt x="47971" y="70766"/>
                    <a:pt x="48424" y="70623"/>
                    <a:pt x="48876" y="70480"/>
                  </a:cubicBezTo>
                  <a:cubicBezTo>
                    <a:pt x="49043" y="70433"/>
                    <a:pt x="49245" y="70445"/>
                    <a:pt x="49388" y="70349"/>
                  </a:cubicBezTo>
                  <a:cubicBezTo>
                    <a:pt x="49912" y="70016"/>
                    <a:pt x="50591" y="70052"/>
                    <a:pt x="51067" y="69623"/>
                  </a:cubicBezTo>
                  <a:cubicBezTo>
                    <a:pt x="51531" y="69599"/>
                    <a:pt x="51829" y="69218"/>
                    <a:pt x="52257" y="69087"/>
                  </a:cubicBezTo>
                  <a:cubicBezTo>
                    <a:pt x="52519" y="69004"/>
                    <a:pt x="52758" y="68885"/>
                    <a:pt x="52996" y="68754"/>
                  </a:cubicBezTo>
                  <a:cubicBezTo>
                    <a:pt x="53627" y="68421"/>
                    <a:pt x="54246" y="68087"/>
                    <a:pt x="54865" y="67742"/>
                  </a:cubicBezTo>
                  <a:cubicBezTo>
                    <a:pt x="54936" y="67706"/>
                    <a:pt x="55020" y="67611"/>
                    <a:pt x="55032" y="67528"/>
                  </a:cubicBezTo>
                  <a:cubicBezTo>
                    <a:pt x="55077" y="67357"/>
                    <a:pt x="55081" y="67315"/>
                    <a:pt x="55167" y="67315"/>
                  </a:cubicBezTo>
                  <a:cubicBezTo>
                    <a:pt x="55195" y="67315"/>
                    <a:pt x="55232" y="67319"/>
                    <a:pt x="55282" y="67325"/>
                  </a:cubicBezTo>
                  <a:cubicBezTo>
                    <a:pt x="55323" y="67334"/>
                    <a:pt x="55375" y="67347"/>
                    <a:pt x="55408" y="67347"/>
                  </a:cubicBezTo>
                  <a:cubicBezTo>
                    <a:pt x="55422" y="67347"/>
                    <a:pt x="55433" y="67345"/>
                    <a:pt x="55436" y="67337"/>
                  </a:cubicBezTo>
                  <a:cubicBezTo>
                    <a:pt x="55675" y="66992"/>
                    <a:pt x="56222" y="67099"/>
                    <a:pt x="56401" y="66659"/>
                  </a:cubicBezTo>
                  <a:cubicBezTo>
                    <a:pt x="56437" y="66563"/>
                    <a:pt x="56627" y="66504"/>
                    <a:pt x="56746" y="66456"/>
                  </a:cubicBezTo>
                  <a:cubicBezTo>
                    <a:pt x="56877" y="66409"/>
                    <a:pt x="57020" y="66385"/>
                    <a:pt x="57151" y="66337"/>
                  </a:cubicBezTo>
                  <a:cubicBezTo>
                    <a:pt x="57294" y="66301"/>
                    <a:pt x="57127" y="66147"/>
                    <a:pt x="57306" y="66063"/>
                  </a:cubicBezTo>
                  <a:cubicBezTo>
                    <a:pt x="57758" y="65849"/>
                    <a:pt x="58199" y="65611"/>
                    <a:pt x="58568" y="65254"/>
                  </a:cubicBezTo>
                  <a:cubicBezTo>
                    <a:pt x="58854" y="64992"/>
                    <a:pt x="59223" y="64825"/>
                    <a:pt x="59425" y="64468"/>
                  </a:cubicBezTo>
                  <a:cubicBezTo>
                    <a:pt x="59449" y="64420"/>
                    <a:pt x="59496" y="64384"/>
                    <a:pt x="59544" y="64361"/>
                  </a:cubicBezTo>
                  <a:cubicBezTo>
                    <a:pt x="60104" y="63956"/>
                    <a:pt x="60675" y="63551"/>
                    <a:pt x="61235" y="63134"/>
                  </a:cubicBezTo>
                  <a:cubicBezTo>
                    <a:pt x="61306" y="63087"/>
                    <a:pt x="61390" y="63015"/>
                    <a:pt x="61401" y="62944"/>
                  </a:cubicBezTo>
                  <a:cubicBezTo>
                    <a:pt x="61425" y="62801"/>
                    <a:pt x="61580" y="62753"/>
                    <a:pt x="61604" y="62694"/>
                  </a:cubicBezTo>
                  <a:cubicBezTo>
                    <a:pt x="61699" y="62456"/>
                    <a:pt x="61925" y="62420"/>
                    <a:pt x="62092" y="62337"/>
                  </a:cubicBezTo>
                  <a:cubicBezTo>
                    <a:pt x="62497" y="62110"/>
                    <a:pt x="62640" y="61670"/>
                    <a:pt x="62985" y="61408"/>
                  </a:cubicBezTo>
                  <a:cubicBezTo>
                    <a:pt x="63390" y="61098"/>
                    <a:pt x="63723" y="60705"/>
                    <a:pt x="64057" y="60313"/>
                  </a:cubicBezTo>
                  <a:cubicBezTo>
                    <a:pt x="64140" y="60229"/>
                    <a:pt x="64366" y="60110"/>
                    <a:pt x="64176" y="59920"/>
                  </a:cubicBezTo>
                  <a:cubicBezTo>
                    <a:pt x="64164" y="59908"/>
                    <a:pt x="64176" y="59836"/>
                    <a:pt x="64188" y="59836"/>
                  </a:cubicBezTo>
                  <a:cubicBezTo>
                    <a:pt x="64592" y="59801"/>
                    <a:pt x="64628" y="59455"/>
                    <a:pt x="64747" y="59181"/>
                  </a:cubicBezTo>
                  <a:cubicBezTo>
                    <a:pt x="64771" y="59134"/>
                    <a:pt x="64819" y="59062"/>
                    <a:pt x="64854" y="59062"/>
                  </a:cubicBezTo>
                  <a:cubicBezTo>
                    <a:pt x="64868" y="59064"/>
                    <a:pt x="64880" y="59065"/>
                    <a:pt x="64892" y="59065"/>
                  </a:cubicBezTo>
                  <a:cubicBezTo>
                    <a:pt x="65152" y="59065"/>
                    <a:pt x="65163" y="58715"/>
                    <a:pt x="65402" y="58681"/>
                  </a:cubicBezTo>
                  <a:cubicBezTo>
                    <a:pt x="65426" y="58348"/>
                    <a:pt x="65831" y="58324"/>
                    <a:pt x="65902" y="58098"/>
                  </a:cubicBezTo>
                  <a:cubicBezTo>
                    <a:pt x="66069" y="57562"/>
                    <a:pt x="66676" y="57324"/>
                    <a:pt x="66747" y="56753"/>
                  </a:cubicBezTo>
                  <a:cubicBezTo>
                    <a:pt x="67105" y="56586"/>
                    <a:pt x="67033" y="56062"/>
                    <a:pt x="67438" y="55931"/>
                  </a:cubicBezTo>
                  <a:cubicBezTo>
                    <a:pt x="67355" y="55610"/>
                    <a:pt x="67795" y="55586"/>
                    <a:pt x="67771" y="55276"/>
                  </a:cubicBezTo>
                  <a:cubicBezTo>
                    <a:pt x="67748" y="54990"/>
                    <a:pt x="67998" y="54824"/>
                    <a:pt x="68224" y="54669"/>
                  </a:cubicBezTo>
                  <a:cubicBezTo>
                    <a:pt x="68248" y="54657"/>
                    <a:pt x="68259" y="54598"/>
                    <a:pt x="68248" y="54574"/>
                  </a:cubicBezTo>
                  <a:cubicBezTo>
                    <a:pt x="68212" y="54300"/>
                    <a:pt x="68379" y="54157"/>
                    <a:pt x="68545" y="53990"/>
                  </a:cubicBezTo>
                  <a:cubicBezTo>
                    <a:pt x="68605" y="53931"/>
                    <a:pt x="68688" y="53847"/>
                    <a:pt x="68700" y="53776"/>
                  </a:cubicBezTo>
                  <a:cubicBezTo>
                    <a:pt x="68736" y="53383"/>
                    <a:pt x="68962" y="53062"/>
                    <a:pt x="69105" y="52728"/>
                  </a:cubicBezTo>
                  <a:cubicBezTo>
                    <a:pt x="69295" y="52300"/>
                    <a:pt x="69676" y="51966"/>
                    <a:pt x="69676" y="51442"/>
                  </a:cubicBezTo>
                  <a:cubicBezTo>
                    <a:pt x="69664" y="51323"/>
                    <a:pt x="69843" y="51204"/>
                    <a:pt x="69914" y="51085"/>
                  </a:cubicBezTo>
                  <a:cubicBezTo>
                    <a:pt x="69998" y="50954"/>
                    <a:pt x="70069" y="50811"/>
                    <a:pt x="70129" y="50668"/>
                  </a:cubicBezTo>
                  <a:cubicBezTo>
                    <a:pt x="70176" y="50549"/>
                    <a:pt x="70200" y="50418"/>
                    <a:pt x="70248" y="50287"/>
                  </a:cubicBezTo>
                  <a:cubicBezTo>
                    <a:pt x="70295" y="50180"/>
                    <a:pt x="70415" y="50061"/>
                    <a:pt x="70403" y="49966"/>
                  </a:cubicBezTo>
                  <a:cubicBezTo>
                    <a:pt x="70367" y="49668"/>
                    <a:pt x="70605" y="49502"/>
                    <a:pt x="70665" y="49264"/>
                  </a:cubicBezTo>
                  <a:cubicBezTo>
                    <a:pt x="70700" y="49121"/>
                    <a:pt x="70784" y="48978"/>
                    <a:pt x="70843" y="48835"/>
                  </a:cubicBezTo>
                  <a:cubicBezTo>
                    <a:pt x="70974" y="48454"/>
                    <a:pt x="71105" y="48085"/>
                    <a:pt x="71224" y="47704"/>
                  </a:cubicBezTo>
                  <a:cubicBezTo>
                    <a:pt x="71319" y="47370"/>
                    <a:pt x="71367" y="47013"/>
                    <a:pt x="71498" y="46692"/>
                  </a:cubicBezTo>
                  <a:cubicBezTo>
                    <a:pt x="71581" y="46489"/>
                    <a:pt x="71558" y="46275"/>
                    <a:pt x="71653" y="46073"/>
                  </a:cubicBezTo>
                  <a:cubicBezTo>
                    <a:pt x="71748" y="45870"/>
                    <a:pt x="71712" y="45620"/>
                    <a:pt x="71772" y="45418"/>
                  </a:cubicBezTo>
                  <a:cubicBezTo>
                    <a:pt x="71843" y="45180"/>
                    <a:pt x="72034" y="44953"/>
                    <a:pt x="72046" y="44727"/>
                  </a:cubicBezTo>
                  <a:cubicBezTo>
                    <a:pt x="72046" y="44513"/>
                    <a:pt x="72248" y="44346"/>
                    <a:pt x="72177" y="44156"/>
                  </a:cubicBezTo>
                  <a:cubicBezTo>
                    <a:pt x="72069" y="43894"/>
                    <a:pt x="72296" y="43727"/>
                    <a:pt x="72296" y="43501"/>
                  </a:cubicBezTo>
                  <a:cubicBezTo>
                    <a:pt x="72320" y="42751"/>
                    <a:pt x="72605" y="42025"/>
                    <a:pt x="72570" y="41274"/>
                  </a:cubicBezTo>
                  <a:cubicBezTo>
                    <a:pt x="72570" y="41215"/>
                    <a:pt x="72581" y="41144"/>
                    <a:pt x="72617" y="41120"/>
                  </a:cubicBezTo>
                  <a:cubicBezTo>
                    <a:pt x="72867" y="40977"/>
                    <a:pt x="72772" y="40822"/>
                    <a:pt x="72724" y="40596"/>
                  </a:cubicBezTo>
                  <a:cubicBezTo>
                    <a:pt x="72665" y="40274"/>
                    <a:pt x="72796" y="39929"/>
                    <a:pt x="72843" y="39596"/>
                  </a:cubicBezTo>
                  <a:cubicBezTo>
                    <a:pt x="72939" y="38762"/>
                    <a:pt x="72855" y="37929"/>
                    <a:pt x="72951" y="37107"/>
                  </a:cubicBezTo>
                  <a:cubicBezTo>
                    <a:pt x="72998" y="36679"/>
                    <a:pt x="72962" y="36262"/>
                    <a:pt x="72998" y="35845"/>
                  </a:cubicBezTo>
                  <a:cubicBezTo>
                    <a:pt x="73034" y="35190"/>
                    <a:pt x="72974" y="34536"/>
                    <a:pt x="73046" y="33881"/>
                  </a:cubicBezTo>
                  <a:cubicBezTo>
                    <a:pt x="73129" y="33154"/>
                    <a:pt x="72951" y="32464"/>
                    <a:pt x="72879" y="31749"/>
                  </a:cubicBezTo>
                  <a:cubicBezTo>
                    <a:pt x="72831" y="31416"/>
                    <a:pt x="72808" y="31083"/>
                    <a:pt x="72784" y="30749"/>
                  </a:cubicBezTo>
                  <a:lnTo>
                    <a:pt x="72796" y="30749"/>
                  </a:lnTo>
                  <a:cubicBezTo>
                    <a:pt x="72796" y="30678"/>
                    <a:pt x="72820" y="30595"/>
                    <a:pt x="72796" y="30535"/>
                  </a:cubicBezTo>
                  <a:cubicBezTo>
                    <a:pt x="72629" y="30083"/>
                    <a:pt x="72748" y="29571"/>
                    <a:pt x="72510" y="29130"/>
                  </a:cubicBezTo>
                  <a:cubicBezTo>
                    <a:pt x="72474" y="29071"/>
                    <a:pt x="72486" y="28987"/>
                    <a:pt x="72474" y="28916"/>
                  </a:cubicBezTo>
                  <a:cubicBezTo>
                    <a:pt x="72331" y="28154"/>
                    <a:pt x="72200" y="27392"/>
                    <a:pt x="72034" y="26630"/>
                  </a:cubicBezTo>
                  <a:cubicBezTo>
                    <a:pt x="71950" y="26273"/>
                    <a:pt x="72022" y="25868"/>
                    <a:pt x="71700" y="25582"/>
                  </a:cubicBezTo>
                  <a:cubicBezTo>
                    <a:pt x="71796" y="25320"/>
                    <a:pt x="71665" y="25070"/>
                    <a:pt x="71581" y="24832"/>
                  </a:cubicBezTo>
                  <a:cubicBezTo>
                    <a:pt x="71331" y="24106"/>
                    <a:pt x="71129" y="23344"/>
                    <a:pt x="70760" y="22677"/>
                  </a:cubicBezTo>
                  <a:cubicBezTo>
                    <a:pt x="70367" y="21986"/>
                    <a:pt x="70093" y="21236"/>
                    <a:pt x="69641" y="20570"/>
                  </a:cubicBezTo>
                  <a:cubicBezTo>
                    <a:pt x="69545" y="19903"/>
                    <a:pt x="68914" y="19486"/>
                    <a:pt x="68819" y="18819"/>
                  </a:cubicBezTo>
                  <a:cubicBezTo>
                    <a:pt x="68807" y="18748"/>
                    <a:pt x="68700" y="18676"/>
                    <a:pt x="68652" y="18617"/>
                  </a:cubicBezTo>
                  <a:cubicBezTo>
                    <a:pt x="68581" y="18534"/>
                    <a:pt x="68510" y="18450"/>
                    <a:pt x="68450" y="18367"/>
                  </a:cubicBezTo>
                  <a:cubicBezTo>
                    <a:pt x="68236" y="17962"/>
                    <a:pt x="68093" y="17510"/>
                    <a:pt x="67652" y="17272"/>
                  </a:cubicBezTo>
                  <a:cubicBezTo>
                    <a:pt x="67628" y="17260"/>
                    <a:pt x="67605" y="17224"/>
                    <a:pt x="67605" y="17188"/>
                  </a:cubicBezTo>
                  <a:cubicBezTo>
                    <a:pt x="67569" y="16879"/>
                    <a:pt x="67295" y="16724"/>
                    <a:pt x="67164" y="16486"/>
                  </a:cubicBezTo>
                  <a:cubicBezTo>
                    <a:pt x="66855" y="15938"/>
                    <a:pt x="66509" y="15426"/>
                    <a:pt x="66093" y="14950"/>
                  </a:cubicBezTo>
                  <a:cubicBezTo>
                    <a:pt x="65973" y="14807"/>
                    <a:pt x="65878" y="14640"/>
                    <a:pt x="65747" y="14497"/>
                  </a:cubicBezTo>
                  <a:cubicBezTo>
                    <a:pt x="65473" y="14200"/>
                    <a:pt x="65081" y="13962"/>
                    <a:pt x="64926" y="13604"/>
                  </a:cubicBezTo>
                  <a:cubicBezTo>
                    <a:pt x="64688" y="13104"/>
                    <a:pt x="64211" y="12842"/>
                    <a:pt x="63902" y="12426"/>
                  </a:cubicBezTo>
                  <a:cubicBezTo>
                    <a:pt x="63533" y="11914"/>
                    <a:pt x="63033" y="11497"/>
                    <a:pt x="62592" y="11021"/>
                  </a:cubicBezTo>
                  <a:cubicBezTo>
                    <a:pt x="62128" y="10533"/>
                    <a:pt x="61652" y="10044"/>
                    <a:pt x="61151" y="9592"/>
                  </a:cubicBezTo>
                  <a:cubicBezTo>
                    <a:pt x="60973" y="9437"/>
                    <a:pt x="60806" y="9282"/>
                    <a:pt x="60639" y="9140"/>
                  </a:cubicBezTo>
                  <a:cubicBezTo>
                    <a:pt x="60223" y="8806"/>
                    <a:pt x="59794" y="8509"/>
                    <a:pt x="59401" y="8151"/>
                  </a:cubicBezTo>
                  <a:cubicBezTo>
                    <a:pt x="59139" y="7925"/>
                    <a:pt x="58794" y="7782"/>
                    <a:pt x="58615" y="7461"/>
                  </a:cubicBezTo>
                  <a:cubicBezTo>
                    <a:pt x="58592" y="7413"/>
                    <a:pt x="58532" y="7377"/>
                    <a:pt x="58484" y="7342"/>
                  </a:cubicBezTo>
                  <a:cubicBezTo>
                    <a:pt x="58056" y="6949"/>
                    <a:pt x="57484" y="6758"/>
                    <a:pt x="57091" y="6306"/>
                  </a:cubicBezTo>
                  <a:cubicBezTo>
                    <a:pt x="57020" y="6223"/>
                    <a:pt x="56877" y="6187"/>
                    <a:pt x="56758" y="6163"/>
                  </a:cubicBezTo>
                  <a:cubicBezTo>
                    <a:pt x="56627" y="6139"/>
                    <a:pt x="56627" y="6139"/>
                    <a:pt x="56413" y="5877"/>
                  </a:cubicBezTo>
                  <a:cubicBezTo>
                    <a:pt x="56384" y="5858"/>
                    <a:pt x="56315" y="5838"/>
                    <a:pt x="56284" y="5838"/>
                  </a:cubicBezTo>
                  <a:cubicBezTo>
                    <a:pt x="56277" y="5838"/>
                    <a:pt x="56272" y="5839"/>
                    <a:pt x="56270" y="5842"/>
                  </a:cubicBezTo>
                  <a:cubicBezTo>
                    <a:pt x="56204" y="5927"/>
                    <a:pt x="56150" y="5961"/>
                    <a:pt x="56105" y="5961"/>
                  </a:cubicBezTo>
                  <a:cubicBezTo>
                    <a:pt x="56035" y="5961"/>
                    <a:pt x="55982" y="5882"/>
                    <a:pt x="55925" y="5782"/>
                  </a:cubicBezTo>
                  <a:cubicBezTo>
                    <a:pt x="55877" y="5675"/>
                    <a:pt x="55817" y="5508"/>
                    <a:pt x="55746" y="5496"/>
                  </a:cubicBezTo>
                  <a:cubicBezTo>
                    <a:pt x="55436" y="5425"/>
                    <a:pt x="55222" y="5211"/>
                    <a:pt x="54972" y="5056"/>
                  </a:cubicBezTo>
                  <a:cubicBezTo>
                    <a:pt x="54901" y="5008"/>
                    <a:pt x="54805" y="4996"/>
                    <a:pt x="54722" y="4972"/>
                  </a:cubicBezTo>
                  <a:lnTo>
                    <a:pt x="54258" y="4806"/>
                  </a:lnTo>
                  <a:cubicBezTo>
                    <a:pt x="54169" y="4739"/>
                    <a:pt x="54039" y="4601"/>
                    <a:pt x="53983" y="4601"/>
                  </a:cubicBezTo>
                  <a:cubicBezTo>
                    <a:pt x="53979" y="4601"/>
                    <a:pt x="53975" y="4602"/>
                    <a:pt x="53972" y="4603"/>
                  </a:cubicBezTo>
                  <a:cubicBezTo>
                    <a:pt x="53934" y="4623"/>
                    <a:pt x="53903" y="4632"/>
                    <a:pt x="53878" y="4632"/>
                  </a:cubicBezTo>
                  <a:cubicBezTo>
                    <a:pt x="53746" y="4632"/>
                    <a:pt x="53764" y="4398"/>
                    <a:pt x="53638" y="4398"/>
                  </a:cubicBezTo>
                  <a:cubicBezTo>
                    <a:pt x="53631" y="4398"/>
                    <a:pt x="53623" y="4399"/>
                    <a:pt x="53615" y="4401"/>
                  </a:cubicBezTo>
                  <a:cubicBezTo>
                    <a:pt x="53582" y="4401"/>
                    <a:pt x="53529" y="4340"/>
                    <a:pt x="53492" y="4340"/>
                  </a:cubicBezTo>
                  <a:cubicBezTo>
                    <a:pt x="53489" y="4340"/>
                    <a:pt x="53487" y="4340"/>
                    <a:pt x="53484" y="4341"/>
                  </a:cubicBezTo>
                  <a:cubicBezTo>
                    <a:pt x="53453" y="4350"/>
                    <a:pt x="53424" y="4354"/>
                    <a:pt x="53397" y="4354"/>
                  </a:cubicBezTo>
                  <a:cubicBezTo>
                    <a:pt x="53238" y="4354"/>
                    <a:pt x="53143" y="4217"/>
                    <a:pt x="53031" y="4115"/>
                  </a:cubicBezTo>
                  <a:cubicBezTo>
                    <a:pt x="52674" y="3782"/>
                    <a:pt x="52246" y="3544"/>
                    <a:pt x="51746" y="3460"/>
                  </a:cubicBezTo>
                  <a:cubicBezTo>
                    <a:pt x="51582" y="3430"/>
                    <a:pt x="51453" y="3267"/>
                    <a:pt x="51262" y="3267"/>
                  </a:cubicBezTo>
                  <a:cubicBezTo>
                    <a:pt x="51231" y="3267"/>
                    <a:pt x="51197" y="3272"/>
                    <a:pt x="51162" y="3282"/>
                  </a:cubicBezTo>
                  <a:cubicBezTo>
                    <a:pt x="51138" y="3282"/>
                    <a:pt x="51055" y="3079"/>
                    <a:pt x="50972" y="3008"/>
                  </a:cubicBezTo>
                  <a:cubicBezTo>
                    <a:pt x="50900" y="2960"/>
                    <a:pt x="50769" y="2984"/>
                    <a:pt x="50686" y="2948"/>
                  </a:cubicBezTo>
                  <a:cubicBezTo>
                    <a:pt x="50501" y="2856"/>
                    <a:pt x="50327" y="2662"/>
                    <a:pt x="50164" y="2662"/>
                  </a:cubicBezTo>
                  <a:cubicBezTo>
                    <a:pt x="50160" y="2662"/>
                    <a:pt x="50155" y="2662"/>
                    <a:pt x="50150" y="2663"/>
                  </a:cubicBezTo>
                  <a:cubicBezTo>
                    <a:pt x="50129" y="2664"/>
                    <a:pt x="50109" y="2664"/>
                    <a:pt x="50090" y="2664"/>
                  </a:cubicBezTo>
                  <a:cubicBezTo>
                    <a:pt x="49916" y="2664"/>
                    <a:pt x="49776" y="2618"/>
                    <a:pt x="49626" y="2544"/>
                  </a:cubicBezTo>
                  <a:cubicBezTo>
                    <a:pt x="49595" y="2578"/>
                    <a:pt x="49569" y="2592"/>
                    <a:pt x="49546" y="2592"/>
                  </a:cubicBezTo>
                  <a:cubicBezTo>
                    <a:pt x="49456" y="2592"/>
                    <a:pt x="49412" y="2380"/>
                    <a:pt x="49319" y="2380"/>
                  </a:cubicBezTo>
                  <a:cubicBezTo>
                    <a:pt x="49289" y="2380"/>
                    <a:pt x="49253" y="2402"/>
                    <a:pt x="49209" y="2460"/>
                  </a:cubicBezTo>
                  <a:cubicBezTo>
                    <a:pt x="49074" y="2181"/>
                    <a:pt x="48879" y="2082"/>
                    <a:pt x="48637" y="2082"/>
                  </a:cubicBezTo>
                  <a:cubicBezTo>
                    <a:pt x="48538" y="2082"/>
                    <a:pt x="48431" y="2099"/>
                    <a:pt x="48317" y="2127"/>
                  </a:cubicBezTo>
                  <a:cubicBezTo>
                    <a:pt x="48304" y="2129"/>
                    <a:pt x="48291" y="2130"/>
                    <a:pt x="48276" y="2130"/>
                  </a:cubicBezTo>
                  <a:cubicBezTo>
                    <a:pt x="48142" y="2130"/>
                    <a:pt x="47939" y="2032"/>
                    <a:pt x="47864" y="1924"/>
                  </a:cubicBezTo>
                  <a:cubicBezTo>
                    <a:pt x="47810" y="1844"/>
                    <a:pt x="47742" y="1824"/>
                    <a:pt x="47673" y="1824"/>
                  </a:cubicBezTo>
                  <a:cubicBezTo>
                    <a:pt x="47605" y="1824"/>
                    <a:pt x="47536" y="1844"/>
                    <a:pt x="47482" y="1844"/>
                  </a:cubicBezTo>
                  <a:cubicBezTo>
                    <a:pt x="47447" y="1844"/>
                    <a:pt x="47418" y="1835"/>
                    <a:pt x="47400" y="1805"/>
                  </a:cubicBezTo>
                  <a:cubicBezTo>
                    <a:pt x="47360" y="1740"/>
                    <a:pt x="47325" y="1719"/>
                    <a:pt x="47292" y="1719"/>
                  </a:cubicBezTo>
                  <a:cubicBezTo>
                    <a:pt x="47232" y="1719"/>
                    <a:pt x="47182" y="1794"/>
                    <a:pt x="47134" y="1794"/>
                  </a:cubicBezTo>
                  <a:cubicBezTo>
                    <a:pt x="47123" y="1794"/>
                    <a:pt x="47113" y="1791"/>
                    <a:pt x="47102" y="1782"/>
                  </a:cubicBezTo>
                  <a:cubicBezTo>
                    <a:pt x="47007" y="1698"/>
                    <a:pt x="46947" y="1555"/>
                    <a:pt x="46828" y="1484"/>
                  </a:cubicBezTo>
                  <a:cubicBezTo>
                    <a:pt x="46733" y="1424"/>
                    <a:pt x="46602" y="1412"/>
                    <a:pt x="46483" y="1389"/>
                  </a:cubicBezTo>
                  <a:cubicBezTo>
                    <a:pt x="46185" y="1341"/>
                    <a:pt x="45840" y="1365"/>
                    <a:pt x="45602" y="1222"/>
                  </a:cubicBezTo>
                  <a:cubicBezTo>
                    <a:pt x="45376" y="1079"/>
                    <a:pt x="45090" y="1234"/>
                    <a:pt x="44935" y="1031"/>
                  </a:cubicBezTo>
                  <a:cubicBezTo>
                    <a:pt x="44840" y="900"/>
                    <a:pt x="44724" y="874"/>
                    <a:pt x="44605" y="874"/>
                  </a:cubicBezTo>
                  <a:cubicBezTo>
                    <a:pt x="44522" y="874"/>
                    <a:pt x="44438" y="887"/>
                    <a:pt x="44359" y="887"/>
                  </a:cubicBezTo>
                  <a:cubicBezTo>
                    <a:pt x="44324" y="887"/>
                    <a:pt x="44289" y="884"/>
                    <a:pt x="44256" y="877"/>
                  </a:cubicBezTo>
                  <a:cubicBezTo>
                    <a:pt x="43907" y="794"/>
                    <a:pt x="43565" y="640"/>
                    <a:pt x="43208" y="640"/>
                  </a:cubicBezTo>
                  <a:cubicBezTo>
                    <a:pt x="43102" y="640"/>
                    <a:pt x="42996" y="654"/>
                    <a:pt x="42887" y="686"/>
                  </a:cubicBezTo>
                  <a:cubicBezTo>
                    <a:pt x="42885" y="687"/>
                    <a:pt x="42882" y="687"/>
                    <a:pt x="42879" y="687"/>
                  </a:cubicBezTo>
                  <a:cubicBezTo>
                    <a:pt x="42844" y="687"/>
                    <a:pt x="42800" y="626"/>
                    <a:pt x="42756" y="615"/>
                  </a:cubicBezTo>
                  <a:cubicBezTo>
                    <a:pt x="42232" y="496"/>
                    <a:pt x="41697" y="448"/>
                    <a:pt x="41173" y="400"/>
                  </a:cubicBezTo>
                  <a:cubicBezTo>
                    <a:pt x="40958" y="377"/>
                    <a:pt x="40732" y="388"/>
                    <a:pt x="40554" y="293"/>
                  </a:cubicBezTo>
                  <a:cubicBezTo>
                    <a:pt x="40423" y="210"/>
                    <a:pt x="40304" y="210"/>
                    <a:pt x="40161" y="210"/>
                  </a:cubicBezTo>
                  <a:cubicBezTo>
                    <a:pt x="40143" y="211"/>
                    <a:pt x="40126" y="212"/>
                    <a:pt x="40108" y="212"/>
                  </a:cubicBezTo>
                  <a:cubicBezTo>
                    <a:pt x="39986" y="212"/>
                    <a:pt x="39859" y="184"/>
                    <a:pt x="39737" y="184"/>
                  </a:cubicBezTo>
                  <a:cubicBezTo>
                    <a:pt x="39720" y="184"/>
                    <a:pt x="39702" y="185"/>
                    <a:pt x="39684" y="186"/>
                  </a:cubicBezTo>
                  <a:cubicBezTo>
                    <a:pt x="39680" y="186"/>
                    <a:pt x="39676" y="186"/>
                    <a:pt x="39672" y="186"/>
                  </a:cubicBezTo>
                  <a:cubicBezTo>
                    <a:pt x="39519" y="186"/>
                    <a:pt x="39357" y="48"/>
                    <a:pt x="39198" y="48"/>
                  </a:cubicBezTo>
                  <a:cubicBezTo>
                    <a:pt x="39112" y="48"/>
                    <a:pt x="39028" y="87"/>
                    <a:pt x="38946" y="210"/>
                  </a:cubicBezTo>
                  <a:cubicBezTo>
                    <a:pt x="38946" y="210"/>
                    <a:pt x="38922" y="210"/>
                    <a:pt x="38899" y="198"/>
                  </a:cubicBezTo>
                  <a:cubicBezTo>
                    <a:pt x="38565" y="79"/>
                    <a:pt x="38196" y="150"/>
                    <a:pt x="37887" y="55"/>
                  </a:cubicBezTo>
                  <a:cubicBezTo>
                    <a:pt x="37784" y="22"/>
                    <a:pt x="37686" y="12"/>
                    <a:pt x="37590" y="12"/>
                  </a:cubicBezTo>
                  <a:cubicBezTo>
                    <a:pt x="37426" y="12"/>
                    <a:pt x="37270" y="42"/>
                    <a:pt x="37110" y="42"/>
                  </a:cubicBezTo>
                  <a:cubicBezTo>
                    <a:pt x="37060" y="42"/>
                    <a:pt x="37009" y="39"/>
                    <a:pt x="36958" y="31"/>
                  </a:cubicBezTo>
                  <a:cubicBezTo>
                    <a:pt x="36911" y="23"/>
                    <a:pt x="36864" y="20"/>
                    <a:pt x="36816" y="20"/>
                  </a:cubicBezTo>
                  <a:cubicBezTo>
                    <a:pt x="36657" y="20"/>
                    <a:pt x="36492" y="55"/>
                    <a:pt x="36327" y="55"/>
                  </a:cubicBezTo>
                  <a:cubicBezTo>
                    <a:pt x="36065" y="55"/>
                    <a:pt x="35803" y="31"/>
                    <a:pt x="35529" y="31"/>
                  </a:cubicBezTo>
                  <a:cubicBezTo>
                    <a:pt x="35371" y="31"/>
                    <a:pt x="35198" y="97"/>
                    <a:pt x="35044" y="97"/>
                  </a:cubicBezTo>
                  <a:cubicBezTo>
                    <a:pt x="35002" y="97"/>
                    <a:pt x="34961" y="92"/>
                    <a:pt x="34922" y="79"/>
                  </a:cubicBezTo>
                  <a:cubicBezTo>
                    <a:pt x="34771" y="21"/>
                    <a:pt x="34621" y="1"/>
                    <a:pt x="3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9"/>
            <p:cNvSpPr/>
            <p:nvPr/>
          </p:nvSpPr>
          <p:spPr>
            <a:xfrm rot="2049276">
              <a:off x="3964766" y="2301667"/>
              <a:ext cx="1498941" cy="1517151"/>
            </a:xfrm>
            <a:custGeom>
              <a:rect b="b" l="l" r="r" t="t"/>
              <a:pathLst>
                <a:path extrusionOk="0" h="65313" w="64437">
                  <a:moveTo>
                    <a:pt x="30984" y="635"/>
                  </a:moveTo>
                  <a:cubicBezTo>
                    <a:pt x="31123" y="635"/>
                    <a:pt x="31260" y="677"/>
                    <a:pt x="31397" y="787"/>
                  </a:cubicBezTo>
                  <a:cubicBezTo>
                    <a:pt x="31407" y="796"/>
                    <a:pt x="31421" y="800"/>
                    <a:pt x="31439" y="800"/>
                  </a:cubicBezTo>
                  <a:cubicBezTo>
                    <a:pt x="31488" y="800"/>
                    <a:pt x="31562" y="772"/>
                    <a:pt x="31623" y="763"/>
                  </a:cubicBezTo>
                  <a:cubicBezTo>
                    <a:pt x="31905" y="718"/>
                    <a:pt x="32185" y="694"/>
                    <a:pt x="32463" y="694"/>
                  </a:cubicBezTo>
                  <a:cubicBezTo>
                    <a:pt x="32925" y="694"/>
                    <a:pt x="33380" y="761"/>
                    <a:pt x="33826" y="918"/>
                  </a:cubicBezTo>
                  <a:cubicBezTo>
                    <a:pt x="34056" y="996"/>
                    <a:pt x="34285" y="1061"/>
                    <a:pt x="34517" y="1061"/>
                  </a:cubicBezTo>
                  <a:cubicBezTo>
                    <a:pt x="34706" y="1061"/>
                    <a:pt x="34896" y="1018"/>
                    <a:pt x="35088" y="906"/>
                  </a:cubicBezTo>
                  <a:cubicBezTo>
                    <a:pt x="35210" y="990"/>
                    <a:pt x="35295" y="1148"/>
                    <a:pt x="35458" y="1148"/>
                  </a:cubicBezTo>
                  <a:cubicBezTo>
                    <a:pt x="35503" y="1148"/>
                    <a:pt x="35553" y="1136"/>
                    <a:pt x="35612" y="1108"/>
                  </a:cubicBezTo>
                  <a:cubicBezTo>
                    <a:pt x="35653" y="1085"/>
                    <a:pt x="35701" y="1077"/>
                    <a:pt x="35752" y="1077"/>
                  </a:cubicBezTo>
                  <a:cubicBezTo>
                    <a:pt x="35861" y="1077"/>
                    <a:pt x="35986" y="1116"/>
                    <a:pt x="36100" y="1132"/>
                  </a:cubicBezTo>
                  <a:cubicBezTo>
                    <a:pt x="36243" y="1156"/>
                    <a:pt x="36386" y="1156"/>
                    <a:pt x="36517" y="1215"/>
                  </a:cubicBezTo>
                  <a:cubicBezTo>
                    <a:pt x="36886" y="1394"/>
                    <a:pt x="37291" y="1310"/>
                    <a:pt x="37672" y="1382"/>
                  </a:cubicBezTo>
                  <a:cubicBezTo>
                    <a:pt x="37685" y="1384"/>
                    <a:pt x="37698" y="1385"/>
                    <a:pt x="37711" y="1385"/>
                  </a:cubicBezTo>
                  <a:cubicBezTo>
                    <a:pt x="37772" y="1385"/>
                    <a:pt x="37836" y="1365"/>
                    <a:pt x="37896" y="1365"/>
                  </a:cubicBezTo>
                  <a:cubicBezTo>
                    <a:pt x="37955" y="1365"/>
                    <a:pt x="38010" y="1385"/>
                    <a:pt x="38053" y="1465"/>
                  </a:cubicBezTo>
                  <a:cubicBezTo>
                    <a:pt x="38082" y="1517"/>
                    <a:pt x="38118" y="1533"/>
                    <a:pt x="38157" y="1533"/>
                  </a:cubicBezTo>
                  <a:cubicBezTo>
                    <a:pt x="38218" y="1533"/>
                    <a:pt x="38288" y="1492"/>
                    <a:pt x="38353" y="1492"/>
                  </a:cubicBezTo>
                  <a:cubicBezTo>
                    <a:pt x="38377" y="1492"/>
                    <a:pt x="38400" y="1497"/>
                    <a:pt x="38422" y="1513"/>
                  </a:cubicBezTo>
                  <a:cubicBezTo>
                    <a:pt x="38862" y="1822"/>
                    <a:pt x="39398" y="1799"/>
                    <a:pt x="39886" y="1930"/>
                  </a:cubicBezTo>
                  <a:cubicBezTo>
                    <a:pt x="40279" y="2025"/>
                    <a:pt x="40660" y="2168"/>
                    <a:pt x="41077" y="2180"/>
                  </a:cubicBezTo>
                  <a:cubicBezTo>
                    <a:pt x="41136" y="2180"/>
                    <a:pt x="41208" y="2227"/>
                    <a:pt x="41267" y="2263"/>
                  </a:cubicBezTo>
                  <a:cubicBezTo>
                    <a:pt x="41958" y="2668"/>
                    <a:pt x="42720" y="2882"/>
                    <a:pt x="43470" y="3132"/>
                  </a:cubicBezTo>
                  <a:cubicBezTo>
                    <a:pt x="43565" y="3156"/>
                    <a:pt x="43637" y="3251"/>
                    <a:pt x="43720" y="3311"/>
                  </a:cubicBezTo>
                  <a:cubicBezTo>
                    <a:pt x="43814" y="3395"/>
                    <a:pt x="43901" y="3487"/>
                    <a:pt x="44026" y="3487"/>
                  </a:cubicBezTo>
                  <a:cubicBezTo>
                    <a:pt x="44060" y="3487"/>
                    <a:pt x="44097" y="3481"/>
                    <a:pt x="44137" y="3466"/>
                  </a:cubicBezTo>
                  <a:cubicBezTo>
                    <a:pt x="44161" y="3466"/>
                    <a:pt x="44220" y="3537"/>
                    <a:pt x="44256" y="3573"/>
                  </a:cubicBezTo>
                  <a:cubicBezTo>
                    <a:pt x="44281" y="3602"/>
                    <a:pt x="44295" y="3620"/>
                    <a:pt x="44316" y="3620"/>
                  </a:cubicBezTo>
                  <a:cubicBezTo>
                    <a:pt x="44346" y="3620"/>
                    <a:pt x="44389" y="3585"/>
                    <a:pt x="44494" y="3501"/>
                  </a:cubicBezTo>
                  <a:cubicBezTo>
                    <a:pt x="44720" y="3680"/>
                    <a:pt x="44946" y="3882"/>
                    <a:pt x="45208" y="4013"/>
                  </a:cubicBezTo>
                  <a:cubicBezTo>
                    <a:pt x="45458" y="4156"/>
                    <a:pt x="45744" y="4227"/>
                    <a:pt x="46054" y="4335"/>
                  </a:cubicBezTo>
                  <a:cubicBezTo>
                    <a:pt x="46089" y="4287"/>
                    <a:pt x="46161" y="4192"/>
                    <a:pt x="46292" y="4025"/>
                  </a:cubicBezTo>
                  <a:lnTo>
                    <a:pt x="46292" y="4585"/>
                  </a:lnTo>
                  <a:cubicBezTo>
                    <a:pt x="46340" y="4570"/>
                    <a:pt x="46386" y="4564"/>
                    <a:pt x="46430" y="4564"/>
                  </a:cubicBezTo>
                  <a:cubicBezTo>
                    <a:pt x="46634" y="4564"/>
                    <a:pt x="46794" y="4696"/>
                    <a:pt x="46971" y="4716"/>
                  </a:cubicBezTo>
                  <a:cubicBezTo>
                    <a:pt x="47471" y="4787"/>
                    <a:pt x="47863" y="5073"/>
                    <a:pt x="48292" y="5287"/>
                  </a:cubicBezTo>
                  <a:cubicBezTo>
                    <a:pt x="48733" y="5501"/>
                    <a:pt x="49102" y="5859"/>
                    <a:pt x="49542" y="6061"/>
                  </a:cubicBezTo>
                  <a:cubicBezTo>
                    <a:pt x="50078" y="6299"/>
                    <a:pt x="50483" y="6692"/>
                    <a:pt x="50947" y="7014"/>
                  </a:cubicBezTo>
                  <a:cubicBezTo>
                    <a:pt x="51126" y="7133"/>
                    <a:pt x="51245" y="7311"/>
                    <a:pt x="51412" y="7442"/>
                  </a:cubicBezTo>
                  <a:cubicBezTo>
                    <a:pt x="52209" y="8121"/>
                    <a:pt x="52959" y="8859"/>
                    <a:pt x="53805" y="9502"/>
                  </a:cubicBezTo>
                  <a:cubicBezTo>
                    <a:pt x="54210" y="9800"/>
                    <a:pt x="54531" y="10216"/>
                    <a:pt x="54983" y="10478"/>
                  </a:cubicBezTo>
                  <a:cubicBezTo>
                    <a:pt x="55114" y="10895"/>
                    <a:pt x="55495" y="11074"/>
                    <a:pt x="55793" y="11324"/>
                  </a:cubicBezTo>
                  <a:cubicBezTo>
                    <a:pt x="55853" y="11395"/>
                    <a:pt x="55864" y="11526"/>
                    <a:pt x="55912" y="11621"/>
                  </a:cubicBezTo>
                  <a:cubicBezTo>
                    <a:pt x="56150" y="12062"/>
                    <a:pt x="56626" y="12324"/>
                    <a:pt x="56805" y="12800"/>
                  </a:cubicBezTo>
                  <a:cubicBezTo>
                    <a:pt x="57198" y="12943"/>
                    <a:pt x="57281" y="13360"/>
                    <a:pt x="57519" y="13633"/>
                  </a:cubicBezTo>
                  <a:cubicBezTo>
                    <a:pt x="57853" y="14003"/>
                    <a:pt x="58150" y="14384"/>
                    <a:pt x="58293" y="14872"/>
                  </a:cubicBezTo>
                  <a:cubicBezTo>
                    <a:pt x="58305" y="14919"/>
                    <a:pt x="58353" y="14967"/>
                    <a:pt x="58401" y="14991"/>
                  </a:cubicBezTo>
                  <a:cubicBezTo>
                    <a:pt x="58734" y="15110"/>
                    <a:pt x="58782" y="15467"/>
                    <a:pt x="58936" y="15717"/>
                  </a:cubicBezTo>
                  <a:cubicBezTo>
                    <a:pt x="59008" y="15824"/>
                    <a:pt x="59020" y="15955"/>
                    <a:pt x="59163" y="16027"/>
                  </a:cubicBezTo>
                  <a:cubicBezTo>
                    <a:pt x="59246" y="16074"/>
                    <a:pt x="59103" y="16324"/>
                    <a:pt x="59341" y="16324"/>
                  </a:cubicBezTo>
                  <a:cubicBezTo>
                    <a:pt x="59293" y="16491"/>
                    <a:pt x="59663" y="16550"/>
                    <a:pt x="59448" y="16753"/>
                  </a:cubicBezTo>
                  <a:cubicBezTo>
                    <a:pt x="59615" y="17051"/>
                    <a:pt x="59782" y="17360"/>
                    <a:pt x="59960" y="17658"/>
                  </a:cubicBezTo>
                  <a:cubicBezTo>
                    <a:pt x="60032" y="17789"/>
                    <a:pt x="60139" y="17920"/>
                    <a:pt x="60175" y="18063"/>
                  </a:cubicBezTo>
                  <a:cubicBezTo>
                    <a:pt x="60198" y="18205"/>
                    <a:pt x="60210" y="18313"/>
                    <a:pt x="60353" y="18408"/>
                  </a:cubicBezTo>
                  <a:cubicBezTo>
                    <a:pt x="60436" y="18455"/>
                    <a:pt x="60413" y="18670"/>
                    <a:pt x="60484" y="18741"/>
                  </a:cubicBezTo>
                  <a:cubicBezTo>
                    <a:pt x="60603" y="18848"/>
                    <a:pt x="60401" y="19063"/>
                    <a:pt x="60663" y="19110"/>
                  </a:cubicBezTo>
                  <a:cubicBezTo>
                    <a:pt x="60746" y="19134"/>
                    <a:pt x="60770" y="19396"/>
                    <a:pt x="60829" y="19539"/>
                  </a:cubicBezTo>
                  <a:cubicBezTo>
                    <a:pt x="60889" y="19670"/>
                    <a:pt x="60972" y="19801"/>
                    <a:pt x="61032" y="19932"/>
                  </a:cubicBezTo>
                  <a:cubicBezTo>
                    <a:pt x="61091" y="20075"/>
                    <a:pt x="61115" y="20218"/>
                    <a:pt x="61175" y="20349"/>
                  </a:cubicBezTo>
                  <a:cubicBezTo>
                    <a:pt x="61187" y="20396"/>
                    <a:pt x="61258" y="20444"/>
                    <a:pt x="61294" y="20491"/>
                  </a:cubicBezTo>
                  <a:cubicBezTo>
                    <a:pt x="61353" y="20575"/>
                    <a:pt x="61460" y="20658"/>
                    <a:pt x="61460" y="20741"/>
                  </a:cubicBezTo>
                  <a:cubicBezTo>
                    <a:pt x="61460" y="20980"/>
                    <a:pt x="61651" y="21134"/>
                    <a:pt x="61687" y="21349"/>
                  </a:cubicBezTo>
                  <a:cubicBezTo>
                    <a:pt x="61722" y="21622"/>
                    <a:pt x="61806" y="21837"/>
                    <a:pt x="62008" y="22063"/>
                  </a:cubicBezTo>
                  <a:cubicBezTo>
                    <a:pt x="62187" y="22277"/>
                    <a:pt x="62163" y="22646"/>
                    <a:pt x="62270" y="22920"/>
                  </a:cubicBezTo>
                  <a:cubicBezTo>
                    <a:pt x="62401" y="23301"/>
                    <a:pt x="62472" y="23694"/>
                    <a:pt x="62711" y="24051"/>
                  </a:cubicBezTo>
                  <a:cubicBezTo>
                    <a:pt x="62877" y="24325"/>
                    <a:pt x="63020" y="24682"/>
                    <a:pt x="63008" y="24992"/>
                  </a:cubicBezTo>
                  <a:cubicBezTo>
                    <a:pt x="62996" y="25242"/>
                    <a:pt x="63211" y="25421"/>
                    <a:pt x="63139" y="25623"/>
                  </a:cubicBezTo>
                  <a:cubicBezTo>
                    <a:pt x="63044" y="25885"/>
                    <a:pt x="63223" y="26016"/>
                    <a:pt x="63330" y="26194"/>
                  </a:cubicBezTo>
                  <a:cubicBezTo>
                    <a:pt x="63151" y="26504"/>
                    <a:pt x="63508" y="26790"/>
                    <a:pt x="63377" y="27135"/>
                  </a:cubicBezTo>
                  <a:cubicBezTo>
                    <a:pt x="63282" y="27373"/>
                    <a:pt x="63461" y="27683"/>
                    <a:pt x="63473" y="27969"/>
                  </a:cubicBezTo>
                  <a:cubicBezTo>
                    <a:pt x="63484" y="28492"/>
                    <a:pt x="63473" y="29028"/>
                    <a:pt x="63473" y="29564"/>
                  </a:cubicBezTo>
                  <a:cubicBezTo>
                    <a:pt x="63473" y="29695"/>
                    <a:pt x="63520" y="29838"/>
                    <a:pt x="63508" y="29969"/>
                  </a:cubicBezTo>
                  <a:cubicBezTo>
                    <a:pt x="63473" y="30647"/>
                    <a:pt x="63556" y="31326"/>
                    <a:pt x="63520" y="32005"/>
                  </a:cubicBezTo>
                  <a:cubicBezTo>
                    <a:pt x="63496" y="32314"/>
                    <a:pt x="63496" y="32636"/>
                    <a:pt x="63461" y="32945"/>
                  </a:cubicBezTo>
                  <a:cubicBezTo>
                    <a:pt x="63413" y="33457"/>
                    <a:pt x="63377" y="33969"/>
                    <a:pt x="63449" y="34469"/>
                  </a:cubicBezTo>
                  <a:cubicBezTo>
                    <a:pt x="63484" y="34672"/>
                    <a:pt x="63223" y="34803"/>
                    <a:pt x="63389" y="35041"/>
                  </a:cubicBezTo>
                  <a:cubicBezTo>
                    <a:pt x="63484" y="35184"/>
                    <a:pt x="63425" y="35446"/>
                    <a:pt x="63401" y="35660"/>
                  </a:cubicBezTo>
                  <a:cubicBezTo>
                    <a:pt x="63365" y="35862"/>
                    <a:pt x="63270" y="36065"/>
                    <a:pt x="63234" y="36279"/>
                  </a:cubicBezTo>
                  <a:cubicBezTo>
                    <a:pt x="63187" y="36481"/>
                    <a:pt x="63127" y="36696"/>
                    <a:pt x="63139" y="36898"/>
                  </a:cubicBezTo>
                  <a:cubicBezTo>
                    <a:pt x="63139" y="37374"/>
                    <a:pt x="62984" y="37815"/>
                    <a:pt x="62901" y="38279"/>
                  </a:cubicBezTo>
                  <a:cubicBezTo>
                    <a:pt x="62806" y="38756"/>
                    <a:pt x="62615" y="39220"/>
                    <a:pt x="62556" y="39708"/>
                  </a:cubicBezTo>
                  <a:cubicBezTo>
                    <a:pt x="62520" y="40030"/>
                    <a:pt x="62341" y="40351"/>
                    <a:pt x="62425" y="40696"/>
                  </a:cubicBezTo>
                  <a:cubicBezTo>
                    <a:pt x="62437" y="40756"/>
                    <a:pt x="62365" y="40839"/>
                    <a:pt x="62330" y="40911"/>
                  </a:cubicBezTo>
                  <a:cubicBezTo>
                    <a:pt x="62270" y="41018"/>
                    <a:pt x="62187" y="41113"/>
                    <a:pt x="62163" y="41220"/>
                  </a:cubicBezTo>
                  <a:cubicBezTo>
                    <a:pt x="62091" y="41637"/>
                    <a:pt x="62044" y="42065"/>
                    <a:pt x="61782" y="42435"/>
                  </a:cubicBezTo>
                  <a:cubicBezTo>
                    <a:pt x="61734" y="42494"/>
                    <a:pt x="61722" y="42589"/>
                    <a:pt x="61710" y="42673"/>
                  </a:cubicBezTo>
                  <a:cubicBezTo>
                    <a:pt x="61710" y="42744"/>
                    <a:pt x="61758" y="42839"/>
                    <a:pt x="61722" y="42887"/>
                  </a:cubicBezTo>
                  <a:cubicBezTo>
                    <a:pt x="61365" y="43375"/>
                    <a:pt x="61437" y="44066"/>
                    <a:pt x="60996" y="44518"/>
                  </a:cubicBezTo>
                  <a:cubicBezTo>
                    <a:pt x="61044" y="44899"/>
                    <a:pt x="60746" y="45137"/>
                    <a:pt x="60627" y="45447"/>
                  </a:cubicBezTo>
                  <a:cubicBezTo>
                    <a:pt x="60496" y="45745"/>
                    <a:pt x="60460" y="46078"/>
                    <a:pt x="60210" y="46328"/>
                  </a:cubicBezTo>
                  <a:cubicBezTo>
                    <a:pt x="60127" y="46411"/>
                    <a:pt x="60163" y="46602"/>
                    <a:pt x="60127" y="46733"/>
                  </a:cubicBezTo>
                  <a:cubicBezTo>
                    <a:pt x="60067" y="46911"/>
                    <a:pt x="59996" y="47102"/>
                    <a:pt x="59925" y="47280"/>
                  </a:cubicBezTo>
                  <a:cubicBezTo>
                    <a:pt x="59853" y="47459"/>
                    <a:pt x="59805" y="47745"/>
                    <a:pt x="59698" y="47780"/>
                  </a:cubicBezTo>
                  <a:cubicBezTo>
                    <a:pt x="59353" y="47876"/>
                    <a:pt x="59615" y="48102"/>
                    <a:pt x="59532" y="48245"/>
                  </a:cubicBezTo>
                  <a:cubicBezTo>
                    <a:pt x="59520" y="48269"/>
                    <a:pt x="59532" y="48328"/>
                    <a:pt x="59508" y="48340"/>
                  </a:cubicBezTo>
                  <a:cubicBezTo>
                    <a:pt x="59163" y="48578"/>
                    <a:pt x="59115" y="48995"/>
                    <a:pt x="58912" y="49328"/>
                  </a:cubicBezTo>
                  <a:cubicBezTo>
                    <a:pt x="58853" y="49424"/>
                    <a:pt x="58817" y="49543"/>
                    <a:pt x="58770" y="49650"/>
                  </a:cubicBezTo>
                  <a:cubicBezTo>
                    <a:pt x="58710" y="49781"/>
                    <a:pt x="58662" y="49935"/>
                    <a:pt x="58567" y="50031"/>
                  </a:cubicBezTo>
                  <a:cubicBezTo>
                    <a:pt x="58222" y="50376"/>
                    <a:pt x="58031" y="50828"/>
                    <a:pt x="57734" y="51209"/>
                  </a:cubicBezTo>
                  <a:cubicBezTo>
                    <a:pt x="57591" y="51400"/>
                    <a:pt x="57519" y="51674"/>
                    <a:pt x="57234" y="51745"/>
                  </a:cubicBezTo>
                  <a:cubicBezTo>
                    <a:pt x="57186" y="52055"/>
                    <a:pt x="56888" y="52198"/>
                    <a:pt x="56781" y="52436"/>
                  </a:cubicBezTo>
                  <a:cubicBezTo>
                    <a:pt x="56555" y="52924"/>
                    <a:pt x="56115" y="53210"/>
                    <a:pt x="55805" y="53615"/>
                  </a:cubicBezTo>
                  <a:cubicBezTo>
                    <a:pt x="55507" y="54019"/>
                    <a:pt x="55162" y="54400"/>
                    <a:pt x="54852" y="54793"/>
                  </a:cubicBezTo>
                  <a:cubicBezTo>
                    <a:pt x="54757" y="54924"/>
                    <a:pt x="54531" y="54877"/>
                    <a:pt x="54519" y="55103"/>
                  </a:cubicBezTo>
                  <a:cubicBezTo>
                    <a:pt x="54519" y="55197"/>
                    <a:pt x="54409" y="55236"/>
                    <a:pt x="54309" y="55236"/>
                  </a:cubicBezTo>
                  <a:cubicBezTo>
                    <a:pt x="54296" y="55236"/>
                    <a:pt x="54282" y="55235"/>
                    <a:pt x="54269" y="55234"/>
                  </a:cubicBezTo>
                  <a:cubicBezTo>
                    <a:pt x="54269" y="55448"/>
                    <a:pt x="54067" y="55460"/>
                    <a:pt x="53959" y="55567"/>
                  </a:cubicBezTo>
                  <a:cubicBezTo>
                    <a:pt x="53864" y="55662"/>
                    <a:pt x="53781" y="55781"/>
                    <a:pt x="53698" y="55889"/>
                  </a:cubicBezTo>
                  <a:cubicBezTo>
                    <a:pt x="53686" y="55924"/>
                    <a:pt x="53686" y="55984"/>
                    <a:pt x="53662" y="55984"/>
                  </a:cubicBezTo>
                  <a:cubicBezTo>
                    <a:pt x="53221" y="56079"/>
                    <a:pt x="53138" y="56579"/>
                    <a:pt x="52733" y="56758"/>
                  </a:cubicBezTo>
                  <a:cubicBezTo>
                    <a:pt x="52435" y="56889"/>
                    <a:pt x="52233" y="57222"/>
                    <a:pt x="51983" y="57472"/>
                  </a:cubicBezTo>
                  <a:cubicBezTo>
                    <a:pt x="51869" y="57576"/>
                    <a:pt x="51818" y="57771"/>
                    <a:pt x="51632" y="57771"/>
                  </a:cubicBezTo>
                  <a:cubicBezTo>
                    <a:pt x="51605" y="57771"/>
                    <a:pt x="51576" y="57767"/>
                    <a:pt x="51543" y="57758"/>
                  </a:cubicBezTo>
                  <a:cubicBezTo>
                    <a:pt x="51519" y="57758"/>
                    <a:pt x="51483" y="57817"/>
                    <a:pt x="51447" y="57817"/>
                  </a:cubicBezTo>
                  <a:cubicBezTo>
                    <a:pt x="51298" y="57828"/>
                    <a:pt x="51464" y="58116"/>
                    <a:pt x="51278" y="58116"/>
                  </a:cubicBezTo>
                  <a:cubicBezTo>
                    <a:pt x="51256" y="58116"/>
                    <a:pt x="51230" y="58112"/>
                    <a:pt x="51197" y="58103"/>
                  </a:cubicBezTo>
                  <a:cubicBezTo>
                    <a:pt x="51191" y="58102"/>
                    <a:pt x="51184" y="58101"/>
                    <a:pt x="51178" y="58101"/>
                  </a:cubicBezTo>
                  <a:cubicBezTo>
                    <a:pt x="51083" y="58101"/>
                    <a:pt x="50950" y="58251"/>
                    <a:pt x="50828" y="58317"/>
                  </a:cubicBezTo>
                  <a:cubicBezTo>
                    <a:pt x="50816" y="58329"/>
                    <a:pt x="50792" y="58341"/>
                    <a:pt x="50792" y="58353"/>
                  </a:cubicBezTo>
                  <a:cubicBezTo>
                    <a:pt x="50721" y="58746"/>
                    <a:pt x="50292" y="58734"/>
                    <a:pt x="50066" y="58960"/>
                  </a:cubicBezTo>
                  <a:cubicBezTo>
                    <a:pt x="50042" y="58984"/>
                    <a:pt x="49959" y="58972"/>
                    <a:pt x="49947" y="58996"/>
                  </a:cubicBezTo>
                  <a:cubicBezTo>
                    <a:pt x="49626" y="59508"/>
                    <a:pt x="49066" y="59663"/>
                    <a:pt x="48566" y="59877"/>
                  </a:cubicBezTo>
                  <a:cubicBezTo>
                    <a:pt x="48562" y="59881"/>
                    <a:pt x="48555" y="59882"/>
                    <a:pt x="48548" y="59882"/>
                  </a:cubicBezTo>
                  <a:cubicBezTo>
                    <a:pt x="48534" y="59882"/>
                    <a:pt x="48518" y="59877"/>
                    <a:pt x="48518" y="59877"/>
                  </a:cubicBezTo>
                  <a:cubicBezTo>
                    <a:pt x="48328" y="60318"/>
                    <a:pt x="47816" y="60270"/>
                    <a:pt x="47530" y="60568"/>
                  </a:cubicBezTo>
                  <a:cubicBezTo>
                    <a:pt x="47435" y="60651"/>
                    <a:pt x="47363" y="60746"/>
                    <a:pt x="47268" y="60865"/>
                  </a:cubicBezTo>
                  <a:cubicBezTo>
                    <a:pt x="47232" y="60806"/>
                    <a:pt x="47209" y="60746"/>
                    <a:pt x="47173" y="60687"/>
                  </a:cubicBezTo>
                  <a:lnTo>
                    <a:pt x="47161" y="60687"/>
                  </a:lnTo>
                  <a:cubicBezTo>
                    <a:pt x="46959" y="61092"/>
                    <a:pt x="46328" y="60937"/>
                    <a:pt x="46209" y="61425"/>
                  </a:cubicBezTo>
                  <a:cubicBezTo>
                    <a:pt x="45947" y="61532"/>
                    <a:pt x="45708" y="61675"/>
                    <a:pt x="45435" y="61735"/>
                  </a:cubicBezTo>
                  <a:cubicBezTo>
                    <a:pt x="45066" y="61830"/>
                    <a:pt x="44732" y="61985"/>
                    <a:pt x="44399" y="62163"/>
                  </a:cubicBezTo>
                  <a:cubicBezTo>
                    <a:pt x="44042" y="62354"/>
                    <a:pt x="43649" y="62508"/>
                    <a:pt x="43244" y="62639"/>
                  </a:cubicBezTo>
                  <a:cubicBezTo>
                    <a:pt x="43077" y="62687"/>
                    <a:pt x="42910" y="62711"/>
                    <a:pt x="42768" y="62842"/>
                  </a:cubicBezTo>
                  <a:cubicBezTo>
                    <a:pt x="42649" y="62937"/>
                    <a:pt x="42482" y="62854"/>
                    <a:pt x="42339" y="62949"/>
                  </a:cubicBezTo>
                  <a:cubicBezTo>
                    <a:pt x="42196" y="63058"/>
                    <a:pt x="42035" y="63168"/>
                    <a:pt x="41852" y="63168"/>
                  </a:cubicBezTo>
                  <a:cubicBezTo>
                    <a:pt x="41776" y="63168"/>
                    <a:pt x="41696" y="63149"/>
                    <a:pt x="41613" y="63104"/>
                  </a:cubicBezTo>
                  <a:cubicBezTo>
                    <a:pt x="41398" y="63342"/>
                    <a:pt x="41053" y="63187"/>
                    <a:pt x="40827" y="63342"/>
                  </a:cubicBezTo>
                  <a:cubicBezTo>
                    <a:pt x="40482" y="63580"/>
                    <a:pt x="40113" y="63616"/>
                    <a:pt x="39720" y="63640"/>
                  </a:cubicBezTo>
                  <a:cubicBezTo>
                    <a:pt x="39434" y="63663"/>
                    <a:pt x="39148" y="63794"/>
                    <a:pt x="38862" y="63878"/>
                  </a:cubicBezTo>
                  <a:cubicBezTo>
                    <a:pt x="38675" y="63937"/>
                    <a:pt x="38487" y="64046"/>
                    <a:pt x="38287" y="64046"/>
                  </a:cubicBezTo>
                  <a:cubicBezTo>
                    <a:pt x="38207" y="64046"/>
                    <a:pt x="38125" y="64029"/>
                    <a:pt x="38041" y="63985"/>
                  </a:cubicBezTo>
                  <a:cubicBezTo>
                    <a:pt x="37909" y="64155"/>
                    <a:pt x="37738" y="64176"/>
                    <a:pt x="37559" y="64176"/>
                  </a:cubicBezTo>
                  <a:cubicBezTo>
                    <a:pt x="37500" y="64176"/>
                    <a:pt x="37440" y="64173"/>
                    <a:pt x="37380" y="64173"/>
                  </a:cubicBezTo>
                  <a:cubicBezTo>
                    <a:pt x="37229" y="64173"/>
                    <a:pt x="37082" y="64188"/>
                    <a:pt x="36957" y="64294"/>
                  </a:cubicBezTo>
                  <a:cubicBezTo>
                    <a:pt x="36898" y="64342"/>
                    <a:pt x="36695" y="64330"/>
                    <a:pt x="36564" y="64342"/>
                  </a:cubicBezTo>
                  <a:cubicBezTo>
                    <a:pt x="36233" y="64375"/>
                    <a:pt x="35896" y="64420"/>
                    <a:pt x="35557" y="64420"/>
                  </a:cubicBezTo>
                  <a:cubicBezTo>
                    <a:pt x="35409" y="64420"/>
                    <a:pt x="35260" y="64411"/>
                    <a:pt x="35112" y="64390"/>
                  </a:cubicBezTo>
                  <a:cubicBezTo>
                    <a:pt x="35068" y="64382"/>
                    <a:pt x="35022" y="64379"/>
                    <a:pt x="34976" y="64379"/>
                  </a:cubicBezTo>
                  <a:cubicBezTo>
                    <a:pt x="34873" y="64379"/>
                    <a:pt x="34766" y="64393"/>
                    <a:pt x="34659" y="64402"/>
                  </a:cubicBezTo>
                  <a:cubicBezTo>
                    <a:pt x="34368" y="64410"/>
                    <a:pt x="34083" y="64434"/>
                    <a:pt x="33795" y="64434"/>
                  </a:cubicBezTo>
                  <a:cubicBezTo>
                    <a:pt x="33659" y="64434"/>
                    <a:pt x="33523" y="64429"/>
                    <a:pt x="33385" y="64413"/>
                  </a:cubicBezTo>
                  <a:cubicBezTo>
                    <a:pt x="33349" y="64411"/>
                    <a:pt x="33313" y="64409"/>
                    <a:pt x="33276" y="64409"/>
                  </a:cubicBezTo>
                  <a:cubicBezTo>
                    <a:pt x="33013" y="64409"/>
                    <a:pt x="32742" y="64477"/>
                    <a:pt x="32481" y="64509"/>
                  </a:cubicBezTo>
                  <a:cubicBezTo>
                    <a:pt x="32398" y="64518"/>
                    <a:pt x="32315" y="64556"/>
                    <a:pt x="32243" y="64556"/>
                  </a:cubicBezTo>
                  <a:cubicBezTo>
                    <a:pt x="32222" y="64556"/>
                    <a:pt x="32202" y="64552"/>
                    <a:pt x="32183" y="64544"/>
                  </a:cubicBezTo>
                  <a:cubicBezTo>
                    <a:pt x="31832" y="64438"/>
                    <a:pt x="31477" y="64399"/>
                    <a:pt x="31121" y="64399"/>
                  </a:cubicBezTo>
                  <a:cubicBezTo>
                    <a:pt x="30837" y="64399"/>
                    <a:pt x="30551" y="64424"/>
                    <a:pt x="30266" y="64461"/>
                  </a:cubicBezTo>
                  <a:cubicBezTo>
                    <a:pt x="30258" y="64461"/>
                    <a:pt x="30245" y="64466"/>
                    <a:pt x="30233" y="64466"/>
                  </a:cubicBezTo>
                  <a:cubicBezTo>
                    <a:pt x="30228" y="64466"/>
                    <a:pt x="30222" y="64465"/>
                    <a:pt x="30218" y="64461"/>
                  </a:cubicBezTo>
                  <a:cubicBezTo>
                    <a:pt x="29873" y="64318"/>
                    <a:pt x="29492" y="64354"/>
                    <a:pt x="29135" y="64282"/>
                  </a:cubicBezTo>
                  <a:cubicBezTo>
                    <a:pt x="28635" y="64187"/>
                    <a:pt x="28135" y="64044"/>
                    <a:pt x="27611" y="64044"/>
                  </a:cubicBezTo>
                  <a:cubicBezTo>
                    <a:pt x="27432" y="64044"/>
                    <a:pt x="27254" y="63937"/>
                    <a:pt x="27028" y="63878"/>
                  </a:cubicBezTo>
                  <a:cubicBezTo>
                    <a:pt x="26918" y="63944"/>
                    <a:pt x="26806" y="63983"/>
                    <a:pt x="26682" y="63983"/>
                  </a:cubicBezTo>
                  <a:cubicBezTo>
                    <a:pt x="26564" y="63983"/>
                    <a:pt x="26435" y="63947"/>
                    <a:pt x="26289" y="63866"/>
                  </a:cubicBezTo>
                  <a:cubicBezTo>
                    <a:pt x="26119" y="63767"/>
                    <a:pt x="25921" y="63682"/>
                    <a:pt x="25701" y="63682"/>
                  </a:cubicBezTo>
                  <a:cubicBezTo>
                    <a:pt x="25629" y="63682"/>
                    <a:pt x="25556" y="63691"/>
                    <a:pt x="25480" y="63711"/>
                  </a:cubicBezTo>
                  <a:cubicBezTo>
                    <a:pt x="25465" y="63716"/>
                    <a:pt x="25449" y="63718"/>
                    <a:pt x="25433" y="63718"/>
                  </a:cubicBezTo>
                  <a:cubicBezTo>
                    <a:pt x="25328" y="63718"/>
                    <a:pt x="25190" y="63630"/>
                    <a:pt x="25087" y="63568"/>
                  </a:cubicBezTo>
                  <a:cubicBezTo>
                    <a:pt x="25081" y="63565"/>
                    <a:pt x="25074" y="63564"/>
                    <a:pt x="25066" y="63564"/>
                  </a:cubicBezTo>
                  <a:cubicBezTo>
                    <a:pt x="25021" y="63564"/>
                    <a:pt x="24951" y="63607"/>
                    <a:pt x="24900" y="63607"/>
                  </a:cubicBezTo>
                  <a:cubicBezTo>
                    <a:pt x="24857" y="63607"/>
                    <a:pt x="24827" y="63576"/>
                    <a:pt x="24837" y="63461"/>
                  </a:cubicBezTo>
                  <a:cubicBezTo>
                    <a:pt x="24837" y="63437"/>
                    <a:pt x="24599" y="63425"/>
                    <a:pt x="24492" y="63378"/>
                  </a:cubicBezTo>
                  <a:cubicBezTo>
                    <a:pt x="24413" y="63343"/>
                    <a:pt x="24348" y="63295"/>
                    <a:pt x="24258" y="63295"/>
                  </a:cubicBezTo>
                  <a:cubicBezTo>
                    <a:pt x="24225" y="63295"/>
                    <a:pt x="24188" y="63302"/>
                    <a:pt x="24146" y="63318"/>
                  </a:cubicBezTo>
                  <a:cubicBezTo>
                    <a:pt x="24140" y="63321"/>
                    <a:pt x="24132" y="63322"/>
                    <a:pt x="24125" y="63322"/>
                  </a:cubicBezTo>
                  <a:cubicBezTo>
                    <a:pt x="24036" y="63322"/>
                    <a:pt x="23885" y="63149"/>
                    <a:pt x="23753" y="63116"/>
                  </a:cubicBezTo>
                  <a:cubicBezTo>
                    <a:pt x="23729" y="63109"/>
                    <a:pt x="23703" y="63107"/>
                    <a:pt x="23677" y="63107"/>
                  </a:cubicBezTo>
                  <a:cubicBezTo>
                    <a:pt x="23595" y="63107"/>
                    <a:pt x="23505" y="63131"/>
                    <a:pt x="23422" y="63131"/>
                  </a:cubicBezTo>
                  <a:cubicBezTo>
                    <a:pt x="23388" y="63131"/>
                    <a:pt x="23355" y="63127"/>
                    <a:pt x="23325" y="63116"/>
                  </a:cubicBezTo>
                  <a:cubicBezTo>
                    <a:pt x="23075" y="63044"/>
                    <a:pt x="22813" y="62949"/>
                    <a:pt x="22587" y="62806"/>
                  </a:cubicBezTo>
                  <a:cubicBezTo>
                    <a:pt x="22441" y="62709"/>
                    <a:pt x="22319" y="62612"/>
                    <a:pt x="22149" y="62612"/>
                  </a:cubicBezTo>
                  <a:cubicBezTo>
                    <a:pt x="22111" y="62612"/>
                    <a:pt x="22071" y="62617"/>
                    <a:pt x="22027" y="62628"/>
                  </a:cubicBezTo>
                  <a:cubicBezTo>
                    <a:pt x="22024" y="62628"/>
                    <a:pt x="22022" y="62628"/>
                    <a:pt x="22019" y="62628"/>
                  </a:cubicBezTo>
                  <a:cubicBezTo>
                    <a:pt x="21948" y="62628"/>
                    <a:pt x="21845" y="62483"/>
                    <a:pt x="21753" y="62449"/>
                  </a:cubicBezTo>
                  <a:cubicBezTo>
                    <a:pt x="21598" y="62401"/>
                    <a:pt x="21432" y="62413"/>
                    <a:pt x="21277" y="62366"/>
                  </a:cubicBezTo>
                  <a:cubicBezTo>
                    <a:pt x="21146" y="62330"/>
                    <a:pt x="21039" y="62258"/>
                    <a:pt x="20920" y="62199"/>
                  </a:cubicBezTo>
                  <a:cubicBezTo>
                    <a:pt x="20789" y="62139"/>
                    <a:pt x="20670" y="62020"/>
                    <a:pt x="20539" y="62008"/>
                  </a:cubicBezTo>
                  <a:cubicBezTo>
                    <a:pt x="20372" y="61985"/>
                    <a:pt x="20229" y="61961"/>
                    <a:pt x="20110" y="61842"/>
                  </a:cubicBezTo>
                  <a:cubicBezTo>
                    <a:pt x="20059" y="61892"/>
                    <a:pt x="20023" y="61912"/>
                    <a:pt x="19994" y="61912"/>
                  </a:cubicBezTo>
                  <a:cubicBezTo>
                    <a:pt x="19893" y="61912"/>
                    <a:pt x="19889" y="61675"/>
                    <a:pt x="19741" y="61675"/>
                  </a:cubicBezTo>
                  <a:cubicBezTo>
                    <a:pt x="19384" y="61663"/>
                    <a:pt x="19038" y="61556"/>
                    <a:pt x="18753" y="61258"/>
                  </a:cubicBezTo>
                  <a:cubicBezTo>
                    <a:pt x="18610" y="61104"/>
                    <a:pt x="18336" y="61080"/>
                    <a:pt x="18134" y="60996"/>
                  </a:cubicBezTo>
                  <a:cubicBezTo>
                    <a:pt x="17979" y="60925"/>
                    <a:pt x="17788" y="60913"/>
                    <a:pt x="17705" y="60711"/>
                  </a:cubicBezTo>
                  <a:cubicBezTo>
                    <a:pt x="17669" y="60627"/>
                    <a:pt x="17491" y="60592"/>
                    <a:pt x="17372" y="60580"/>
                  </a:cubicBezTo>
                  <a:cubicBezTo>
                    <a:pt x="17086" y="60568"/>
                    <a:pt x="16907" y="60318"/>
                    <a:pt x="16610" y="60282"/>
                  </a:cubicBezTo>
                  <a:cubicBezTo>
                    <a:pt x="16479" y="60258"/>
                    <a:pt x="16360" y="60068"/>
                    <a:pt x="16205" y="59925"/>
                  </a:cubicBezTo>
                  <a:cubicBezTo>
                    <a:pt x="16181" y="59937"/>
                    <a:pt x="16121" y="59961"/>
                    <a:pt x="16062" y="59984"/>
                  </a:cubicBezTo>
                  <a:cubicBezTo>
                    <a:pt x="15943" y="59889"/>
                    <a:pt x="15836" y="59770"/>
                    <a:pt x="15693" y="59687"/>
                  </a:cubicBezTo>
                  <a:cubicBezTo>
                    <a:pt x="15574" y="59603"/>
                    <a:pt x="15431" y="59544"/>
                    <a:pt x="15300" y="59484"/>
                  </a:cubicBezTo>
                  <a:cubicBezTo>
                    <a:pt x="15252" y="59460"/>
                    <a:pt x="15169" y="59460"/>
                    <a:pt x="15157" y="59437"/>
                  </a:cubicBezTo>
                  <a:cubicBezTo>
                    <a:pt x="14990" y="59056"/>
                    <a:pt x="14609" y="58937"/>
                    <a:pt x="14312" y="58722"/>
                  </a:cubicBezTo>
                  <a:cubicBezTo>
                    <a:pt x="14121" y="58591"/>
                    <a:pt x="13931" y="58460"/>
                    <a:pt x="13740" y="58317"/>
                  </a:cubicBezTo>
                  <a:cubicBezTo>
                    <a:pt x="13693" y="58282"/>
                    <a:pt x="13645" y="58234"/>
                    <a:pt x="13609" y="58187"/>
                  </a:cubicBezTo>
                  <a:cubicBezTo>
                    <a:pt x="13419" y="58008"/>
                    <a:pt x="13240" y="57686"/>
                    <a:pt x="13026" y="57663"/>
                  </a:cubicBezTo>
                  <a:cubicBezTo>
                    <a:pt x="12764" y="57619"/>
                    <a:pt x="12712" y="57285"/>
                    <a:pt x="12457" y="57285"/>
                  </a:cubicBezTo>
                  <a:cubicBezTo>
                    <a:pt x="12434" y="57285"/>
                    <a:pt x="12410" y="57288"/>
                    <a:pt x="12383" y="57294"/>
                  </a:cubicBezTo>
                  <a:cubicBezTo>
                    <a:pt x="12382" y="57294"/>
                    <a:pt x="12380" y="57294"/>
                    <a:pt x="12379" y="57294"/>
                  </a:cubicBezTo>
                  <a:cubicBezTo>
                    <a:pt x="12342" y="57294"/>
                    <a:pt x="12273" y="57136"/>
                    <a:pt x="12204" y="57055"/>
                  </a:cubicBezTo>
                  <a:cubicBezTo>
                    <a:pt x="12073" y="56936"/>
                    <a:pt x="11966" y="56758"/>
                    <a:pt x="11811" y="56710"/>
                  </a:cubicBezTo>
                  <a:cubicBezTo>
                    <a:pt x="11478" y="56591"/>
                    <a:pt x="11407" y="56186"/>
                    <a:pt x="11073" y="56091"/>
                  </a:cubicBezTo>
                  <a:cubicBezTo>
                    <a:pt x="10764" y="55591"/>
                    <a:pt x="10228" y="55293"/>
                    <a:pt x="9930" y="54781"/>
                  </a:cubicBezTo>
                  <a:cubicBezTo>
                    <a:pt x="9883" y="54698"/>
                    <a:pt x="9799" y="54650"/>
                    <a:pt x="9740" y="54591"/>
                  </a:cubicBezTo>
                  <a:cubicBezTo>
                    <a:pt x="9597" y="54448"/>
                    <a:pt x="9454" y="54293"/>
                    <a:pt x="9311" y="54138"/>
                  </a:cubicBezTo>
                  <a:cubicBezTo>
                    <a:pt x="9275" y="54091"/>
                    <a:pt x="9240" y="53972"/>
                    <a:pt x="9204" y="53972"/>
                  </a:cubicBezTo>
                  <a:cubicBezTo>
                    <a:pt x="8823" y="53972"/>
                    <a:pt x="8859" y="53579"/>
                    <a:pt x="8656" y="53400"/>
                  </a:cubicBezTo>
                  <a:cubicBezTo>
                    <a:pt x="8525" y="53281"/>
                    <a:pt x="8466" y="53067"/>
                    <a:pt x="8323" y="52948"/>
                  </a:cubicBezTo>
                  <a:cubicBezTo>
                    <a:pt x="8180" y="52841"/>
                    <a:pt x="8132" y="52662"/>
                    <a:pt x="7942" y="52579"/>
                  </a:cubicBezTo>
                  <a:cubicBezTo>
                    <a:pt x="7847" y="52531"/>
                    <a:pt x="7775" y="52329"/>
                    <a:pt x="7656" y="52198"/>
                  </a:cubicBezTo>
                  <a:cubicBezTo>
                    <a:pt x="7477" y="52031"/>
                    <a:pt x="7358" y="51781"/>
                    <a:pt x="7227" y="51567"/>
                  </a:cubicBezTo>
                  <a:cubicBezTo>
                    <a:pt x="7049" y="51257"/>
                    <a:pt x="6870" y="50948"/>
                    <a:pt x="6632" y="50686"/>
                  </a:cubicBezTo>
                  <a:cubicBezTo>
                    <a:pt x="6537" y="50567"/>
                    <a:pt x="6299" y="50507"/>
                    <a:pt x="6430" y="50269"/>
                  </a:cubicBezTo>
                  <a:cubicBezTo>
                    <a:pt x="6442" y="50245"/>
                    <a:pt x="6370" y="50186"/>
                    <a:pt x="6334" y="50150"/>
                  </a:cubicBezTo>
                  <a:cubicBezTo>
                    <a:pt x="6251" y="50055"/>
                    <a:pt x="6108" y="49971"/>
                    <a:pt x="6073" y="49852"/>
                  </a:cubicBezTo>
                  <a:cubicBezTo>
                    <a:pt x="5965" y="49531"/>
                    <a:pt x="5715" y="49304"/>
                    <a:pt x="5632" y="48971"/>
                  </a:cubicBezTo>
                  <a:cubicBezTo>
                    <a:pt x="5572" y="48792"/>
                    <a:pt x="5346" y="48650"/>
                    <a:pt x="5275" y="48459"/>
                  </a:cubicBezTo>
                  <a:cubicBezTo>
                    <a:pt x="5132" y="48019"/>
                    <a:pt x="4846" y="47638"/>
                    <a:pt x="4680" y="47209"/>
                  </a:cubicBezTo>
                  <a:cubicBezTo>
                    <a:pt x="4537" y="46840"/>
                    <a:pt x="4287" y="46530"/>
                    <a:pt x="4179" y="46137"/>
                  </a:cubicBezTo>
                  <a:cubicBezTo>
                    <a:pt x="4072" y="45780"/>
                    <a:pt x="3775" y="45494"/>
                    <a:pt x="3691" y="45113"/>
                  </a:cubicBezTo>
                  <a:cubicBezTo>
                    <a:pt x="3417" y="45042"/>
                    <a:pt x="3525" y="44768"/>
                    <a:pt x="3441" y="44590"/>
                  </a:cubicBezTo>
                  <a:cubicBezTo>
                    <a:pt x="3358" y="44411"/>
                    <a:pt x="3275" y="44209"/>
                    <a:pt x="3239" y="44006"/>
                  </a:cubicBezTo>
                  <a:cubicBezTo>
                    <a:pt x="3191" y="43732"/>
                    <a:pt x="2965" y="43530"/>
                    <a:pt x="2965" y="43220"/>
                  </a:cubicBezTo>
                  <a:cubicBezTo>
                    <a:pt x="2965" y="43113"/>
                    <a:pt x="2763" y="43006"/>
                    <a:pt x="2691" y="42935"/>
                  </a:cubicBezTo>
                  <a:cubicBezTo>
                    <a:pt x="2691" y="42804"/>
                    <a:pt x="2739" y="42673"/>
                    <a:pt x="2703" y="42637"/>
                  </a:cubicBezTo>
                  <a:cubicBezTo>
                    <a:pt x="2429" y="42375"/>
                    <a:pt x="2382" y="42065"/>
                    <a:pt x="2477" y="41720"/>
                  </a:cubicBezTo>
                  <a:cubicBezTo>
                    <a:pt x="2536" y="41530"/>
                    <a:pt x="2274" y="41399"/>
                    <a:pt x="2346" y="41196"/>
                  </a:cubicBezTo>
                  <a:cubicBezTo>
                    <a:pt x="2322" y="41184"/>
                    <a:pt x="2286" y="41184"/>
                    <a:pt x="2251" y="41173"/>
                  </a:cubicBezTo>
                  <a:cubicBezTo>
                    <a:pt x="2286" y="41018"/>
                    <a:pt x="2322" y="40875"/>
                    <a:pt x="2370" y="40708"/>
                  </a:cubicBezTo>
                  <a:cubicBezTo>
                    <a:pt x="2215" y="40696"/>
                    <a:pt x="2120" y="40696"/>
                    <a:pt x="1977" y="40684"/>
                  </a:cubicBezTo>
                  <a:cubicBezTo>
                    <a:pt x="2048" y="40541"/>
                    <a:pt x="2096" y="40446"/>
                    <a:pt x="2155" y="40303"/>
                  </a:cubicBezTo>
                  <a:cubicBezTo>
                    <a:pt x="1798" y="39958"/>
                    <a:pt x="2179" y="39387"/>
                    <a:pt x="1822" y="39089"/>
                  </a:cubicBezTo>
                  <a:cubicBezTo>
                    <a:pt x="1834" y="38887"/>
                    <a:pt x="1870" y="38732"/>
                    <a:pt x="1834" y="38601"/>
                  </a:cubicBezTo>
                  <a:cubicBezTo>
                    <a:pt x="1751" y="38339"/>
                    <a:pt x="1643" y="38077"/>
                    <a:pt x="1667" y="37779"/>
                  </a:cubicBezTo>
                  <a:cubicBezTo>
                    <a:pt x="1679" y="37565"/>
                    <a:pt x="1548" y="37339"/>
                    <a:pt x="1536" y="37124"/>
                  </a:cubicBezTo>
                  <a:cubicBezTo>
                    <a:pt x="1501" y="36565"/>
                    <a:pt x="1286" y="36029"/>
                    <a:pt x="1334" y="35458"/>
                  </a:cubicBezTo>
                  <a:cubicBezTo>
                    <a:pt x="1358" y="35172"/>
                    <a:pt x="1227" y="34874"/>
                    <a:pt x="1203" y="34576"/>
                  </a:cubicBezTo>
                  <a:cubicBezTo>
                    <a:pt x="1179" y="34386"/>
                    <a:pt x="1239" y="34195"/>
                    <a:pt x="1239" y="34005"/>
                  </a:cubicBezTo>
                  <a:cubicBezTo>
                    <a:pt x="1251" y="33755"/>
                    <a:pt x="1239" y="33505"/>
                    <a:pt x="1239" y="33255"/>
                  </a:cubicBezTo>
                  <a:cubicBezTo>
                    <a:pt x="1215" y="32505"/>
                    <a:pt x="1155" y="31767"/>
                    <a:pt x="1167" y="31028"/>
                  </a:cubicBezTo>
                  <a:cubicBezTo>
                    <a:pt x="1191" y="30362"/>
                    <a:pt x="1191" y="29695"/>
                    <a:pt x="1239" y="29040"/>
                  </a:cubicBezTo>
                  <a:cubicBezTo>
                    <a:pt x="1262" y="28611"/>
                    <a:pt x="1298" y="28183"/>
                    <a:pt x="1310" y="27754"/>
                  </a:cubicBezTo>
                  <a:cubicBezTo>
                    <a:pt x="1346" y="27099"/>
                    <a:pt x="1560" y="26445"/>
                    <a:pt x="1632" y="25790"/>
                  </a:cubicBezTo>
                  <a:cubicBezTo>
                    <a:pt x="1667" y="25325"/>
                    <a:pt x="1941" y="24909"/>
                    <a:pt x="1870" y="24420"/>
                  </a:cubicBezTo>
                  <a:cubicBezTo>
                    <a:pt x="2132" y="24182"/>
                    <a:pt x="2036" y="23825"/>
                    <a:pt x="2167" y="23527"/>
                  </a:cubicBezTo>
                  <a:cubicBezTo>
                    <a:pt x="2346" y="23099"/>
                    <a:pt x="2453" y="22635"/>
                    <a:pt x="2584" y="22182"/>
                  </a:cubicBezTo>
                  <a:cubicBezTo>
                    <a:pt x="2667" y="21884"/>
                    <a:pt x="2905" y="21634"/>
                    <a:pt x="2917" y="21301"/>
                  </a:cubicBezTo>
                  <a:cubicBezTo>
                    <a:pt x="2917" y="20991"/>
                    <a:pt x="3179" y="20753"/>
                    <a:pt x="3156" y="20432"/>
                  </a:cubicBezTo>
                  <a:cubicBezTo>
                    <a:pt x="3144" y="20408"/>
                    <a:pt x="3191" y="20372"/>
                    <a:pt x="3203" y="20337"/>
                  </a:cubicBezTo>
                  <a:cubicBezTo>
                    <a:pt x="3239" y="20134"/>
                    <a:pt x="3525" y="20075"/>
                    <a:pt x="3477" y="19765"/>
                  </a:cubicBezTo>
                  <a:cubicBezTo>
                    <a:pt x="3441" y="19587"/>
                    <a:pt x="3656" y="19372"/>
                    <a:pt x="3751" y="19170"/>
                  </a:cubicBezTo>
                  <a:cubicBezTo>
                    <a:pt x="3858" y="18967"/>
                    <a:pt x="3989" y="18765"/>
                    <a:pt x="4084" y="18563"/>
                  </a:cubicBezTo>
                  <a:cubicBezTo>
                    <a:pt x="4215" y="18241"/>
                    <a:pt x="4322" y="17908"/>
                    <a:pt x="4465" y="17598"/>
                  </a:cubicBezTo>
                  <a:cubicBezTo>
                    <a:pt x="4656" y="17193"/>
                    <a:pt x="4787" y="16753"/>
                    <a:pt x="5108" y="16431"/>
                  </a:cubicBezTo>
                  <a:cubicBezTo>
                    <a:pt x="5120" y="16408"/>
                    <a:pt x="5144" y="16408"/>
                    <a:pt x="5144" y="16396"/>
                  </a:cubicBezTo>
                  <a:cubicBezTo>
                    <a:pt x="5358" y="15669"/>
                    <a:pt x="5953" y="15169"/>
                    <a:pt x="6251" y="14503"/>
                  </a:cubicBezTo>
                  <a:cubicBezTo>
                    <a:pt x="6323" y="14336"/>
                    <a:pt x="6430" y="14193"/>
                    <a:pt x="6537" y="14062"/>
                  </a:cubicBezTo>
                  <a:cubicBezTo>
                    <a:pt x="6870" y="13610"/>
                    <a:pt x="7085" y="13074"/>
                    <a:pt x="7513" y="12693"/>
                  </a:cubicBezTo>
                  <a:cubicBezTo>
                    <a:pt x="7561" y="12645"/>
                    <a:pt x="7549" y="12431"/>
                    <a:pt x="7656" y="12324"/>
                  </a:cubicBezTo>
                  <a:cubicBezTo>
                    <a:pt x="7775" y="12205"/>
                    <a:pt x="7954" y="12157"/>
                    <a:pt x="8001" y="11943"/>
                  </a:cubicBezTo>
                  <a:cubicBezTo>
                    <a:pt x="8037" y="11824"/>
                    <a:pt x="8275" y="11764"/>
                    <a:pt x="8359" y="11633"/>
                  </a:cubicBezTo>
                  <a:cubicBezTo>
                    <a:pt x="8620" y="11193"/>
                    <a:pt x="9168" y="11002"/>
                    <a:pt x="9382" y="10550"/>
                  </a:cubicBezTo>
                  <a:cubicBezTo>
                    <a:pt x="9525" y="10228"/>
                    <a:pt x="9883" y="10109"/>
                    <a:pt x="9990" y="9764"/>
                  </a:cubicBezTo>
                  <a:cubicBezTo>
                    <a:pt x="10014" y="9657"/>
                    <a:pt x="10311" y="9728"/>
                    <a:pt x="10264" y="9478"/>
                  </a:cubicBezTo>
                  <a:cubicBezTo>
                    <a:pt x="10228" y="9228"/>
                    <a:pt x="10549" y="9442"/>
                    <a:pt x="10585" y="9240"/>
                  </a:cubicBezTo>
                  <a:cubicBezTo>
                    <a:pt x="10609" y="9121"/>
                    <a:pt x="10764" y="9038"/>
                    <a:pt x="10871" y="8942"/>
                  </a:cubicBezTo>
                  <a:cubicBezTo>
                    <a:pt x="10990" y="8835"/>
                    <a:pt x="11097" y="8716"/>
                    <a:pt x="11240" y="8633"/>
                  </a:cubicBezTo>
                  <a:cubicBezTo>
                    <a:pt x="11407" y="8526"/>
                    <a:pt x="11359" y="8228"/>
                    <a:pt x="11668" y="8216"/>
                  </a:cubicBezTo>
                  <a:cubicBezTo>
                    <a:pt x="11811" y="8216"/>
                    <a:pt x="11942" y="7942"/>
                    <a:pt x="12085" y="7799"/>
                  </a:cubicBezTo>
                  <a:cubicBezTo>
                    <a:pt x="12169" y="7728"/>
                    <a:pt x="12264" y="7668"/>
                    <a:pt x="12359" y="7621"/>
                  </a:cubicBezTo>
                  <a:cubicBezTo>
                    <a:pt x="12585" y="7514"/>
                    <a:pt x="12800" y="7406"/>
                    <a:pt x="12931" y="7168"/>
                  </a:cubicBezTo>
                  <a:cubicBezTo>
                    <a:pt x="12966" y="7097"/>
                    <a:pt x="13050" y="7014"/>
                    <a:pt x="13121" y="6990"/>
                  </a:cubicBezTo>
                  <a:cubicBezTo>
                    <a:pt x="13538" y="6906"/>
                    <a:pt x="13764" y="6573"/>
                    <a:pt x="14074" y="6359"/>
                  </a:cubicBezTo>
                  <a:cubicBezTo>
                    <a:pt x="14526" y="6037"/>
                    <a:pt x="15002" y="5763"/>
                    <a:pt x="15478" y="5466"/>
                  </a:cubicBezTo>
                  <a:cubicBezTo>
                    <a:pt x="15788" y="5263"/>
                    <a:pt x="16086" y="5049"/>
                    <a:pt x="16407" y="4882"/>
                  </a:cubicBezTo>
                  <a:cubicBezTo>
                    <a:pt x="16812" y="4680"/>
                    <a:pt x="17205" y="4466"/>
                    <a:pt x="17574" y="4192"/>
                  </a:cubicBezTo>
                  <a:cubicBezTo>
                    <a:pt x="18122" y="3787"/>
                    <a:pt x="18788" y="3596"/>
                    <a:pt x="19348" y="3192"/>
                  </a:cubicBezTo>
                  <a:cubicBezTo>
                    <a:pt x="19455" y="3120"/>
                    <a:pt x="19634" y="3132"/>
                    <a:pt x="19812" y="3108"/>
                  </a:cubicBezTo>
                  <a:cubicBezTo>
                    <a:pt x="19741" y="3013"/>
                    <a:pt x="19717" y="2989"/>
                    <a:pt x="19693" y="2965"/>
                  </a:cubicBezTo>
                  <a:cubicBezTo>
                    <a:pt x="19991" y="2727"/>
                    <a:pt x="20420" y="2775"/>
                    <a:pt x="20693" y="2477"/>
                  </a:cubicBezTo>
                  <a:cubicBezTo>
                    <a:pt x="20698" y="2470"/>
                    <a:pt x="20707" y="2467"/>
                    <a:pt x="20719" y="2467"/>
                  </a:cubicBezTo>
                  <a:cubicBezTo>
                    <a:pt x="20760" y="2467"/>
                    <a:pt x="20836" y="2502"/>
                    <a:pt x="20899" y="2502"/>
                  </a:cubicBezTo>
                  <a:cubicBezTo>
                    <a:pt x="20906" y="2502"/>
                    <a:pt x="20913" y="2502"/>
                    <a:pt x="20920" y="2501"/>
                  </a:cubicBezTo>
                  <a:cubicBezTo>
                    <a:pt x="21003" y="2501"/>
                    <a:pt x="21086" y="2465"/>
                    <a:pt x="21229" y="2430"/>
                  </a:cubicBezTo>
                  <a:cubicBezTo>
                    <a:pt x="21098" y="2382"/>
                    <a:pt x="21039" y="2358"/>
                    <a:pt x="20943" y="2311"/>
                  </a:cubicBezTo>
                  <a:cubicBezTo>
                    <a:pt x="21098" y="2239"/>
                    <a:pt x="21241" y="2168"/>
                    <a:pt x="21384" y="2096"/>
                  </a:cubicBezTo>
                  <a:cubicBezTo>
                    <a:pt x="21408" y="2181"/>
                    <a:pt x="21440" y="2209"/>
                    <a:pt x="21478" y="2209"/>
                  </a:cubicBezTo>
                  <a:cubicBezTo>
                    <a:pt x="21548" y="2209"/>
                    <a:pt x="21636" y="2114"/>
                    <a:pt x="21718" y="2114"/>
                  </a:cubicBezTo>
                  <a:cubicBezTo>
                    <a:pt x="21747" y="2114"/>
                    <a:pt x="21775" y="2125"/>
                    <a:pt x="21801" y="2156"/>
                  </a:cubicBezTo>
                  <a:cubicBezTo>
                    <a:pt x="21809" y="2169"/>
                    <a:pt x="21826" y="2175"/>
                    <a:pt x="21850" y="2175"/>
                  </a:cubicBezTo>
                  <a:cubicBezTo>
                    <a:pt x="21931" y="2175"/>
                    <a:pt x="22086" y="2112"/>
                    <a:pt x="22206" y="2084"/>
                  </a:cubicBezTo>
                  <a:cubicBezTo>
                    <a:pt x="22158" y="2013"/>
                    <a:pt x="22110" y="1953"/>
                    <a:pt x="22075" y="1894"/>
                  </a:cubicBezTo>
                  <a:cubicBezTo>
                    <a:pt x="22086" y="1882"/>
                    <a:pt x="22110" y="1858"/>
                    <a:pt x="22134" y="1846"/>
                  </a:cubicBezTo>
                  <a:cubicBezTo>
                    <a:pt x="22152" y="1835"/>
                    <a:pt x="22169" y="1831"/>
                    <a:pt x="22185" y="1831"/>
                  </a:cubicBezTo>
                  <a:cubicBezTo>
                    <a:pt x="22277" y="1831"/>
                    <a:pt x="22352" y="1974"/>
                    <a:pt x="22454" y="1974"/>
                  </a:cubicBezTo>
                  <a:cubicBezTo>
                    <a:pt x="22494" y="1974"/>
                    <a:pt x="22537" y="1952"/>
                    <a:pt x="22587" y="1894"/>
                  </a:cubicBezTo>
                  <a:cubicBezTo>
                    <a:pt x="22682" y="1787"/>
                    <a:pt x="23039" y="1870"/>
                    <a:pt x="23075" y="1787"/>
                  </a:cubicBezTo>
                  <a:cubicBezTo>
                    <a:pt x="23158" y="1572"/>
                    <a:pt x="23325" y="1572"/>
                    <a:pt x="23479" y="1549"/>
                  </a:cubicBezTo>
                  <a:cubicBezTo>
                    <a:pt x="23553" y="1527"/>
                    <a:pt x="23640" y="1464"/>
                    <a:pt x="23727" y="1464"/>
                  </a:cubicBezTo>
                  <a:cubicBezTo>
                    <a:pt x="23781" y="1464"/>
                    <a:pt x="23834" y="1488"/>
                    <a:pt x="23884" y="1561"/>
                  </a:cubicBezTo>
                  <a:cubicBezTo>
                    <a:pt x="23956" y="1477"/>
                    <a:pt x="24015" y="1394"/>
                    <a:pt x="24099" y="1299"/>
                  </a:cubicBezTo>
                  <a:cubicBezTo>
                    <a:pt x="24182" y="1394"/>
                    <a:pt x="24253" y="1465"/>
                    <a:pt x="24325" y="1549"/>
                  </a:cubicBezTo>
                  <a:cubicBezTo>
                    <a:pt x="24540" y="1402"/>
                    <a:pt x="24683" y="1352"/>
                    <a:pt x="24939" y="1352"/>
                  </a:cubicBezTo>
                  <a:cubicBezTo>
                    <a:pt x="24994" y="1352"/>
                    <a:pt x="25055" y="1354"/>
                    <a:pt x="25123" y="1358"/>
                  </a:cubicBezTo>
                  <a:cubicBezTo>
                    <a:pt x="25182" y="1239"/>
                    <a:pt x="25218" y="1096"/>
                    <a:pt x="25301" y="1013"/>
                  </a:cubicBezTo>
                  <a:cubicBezTo>
                    <a:pt x="25312" y="1005"/>
                    <a:pt x="25327" y="1002"/>
                    <a:pt x="25345" y="1002"/>
                  </a:cubicBezTo>
                  <a:cubicBezTo>
                    <a:pt x="25410" y="1002"/>
                    <a:pt x="25513" y="1042"/>
                    <a:pt x="25587" y="1060"/>
                  </a:cubicBezTo>
                  <a:cubicBezTo>
                    <a:pt x="25740" y="1090"/>
                    <a:pt x="25893" y="1107"/>
                    <a:pt x="26045" y="1107"/>
                  </a:cubicBezTo>
                  <a:cubicBezTo>
                    <a:pt x="26260" y="1107"/>
                    <a:pt x="26473" y="1073"/>
                    <a:pt x="26682" y="989"/>
                  </a:cubicBezTo>
                  <a:cubicBezTo>
                    <a:pt x="26682" y="989"/>
                    <a:pt x="26670" y="929"/>
                    <a:pt x="26670" y="846"/>
                  </a:cubicBezTo>
                  <a:lnTo>
                    <a:pt x="26670" y="846"/>
                  </a:lnTo>
                  <a:cubicBezTo>
                    <a:pt x="26849" y="918"/>
                    <a:pt x="27004" y="989"/>
                    <a:pt x="27159" y="1049"/>
                  </a:cubicBezTo>
                  <a:cubicBezTo>
                    <a:pt x="27254" y="941"/>
                    <a:pt x="27337" y="834"/>
                    <a:pt x="27456" y="763"/>
                  </a:cubicBezTo>
                  <a:cubicBezTo>
                    <a:pt x="27471" y="753"/>
                    <a:pt x="27486" y="749"/>
                    <a:pt x="27501" y="749"/>
                  </a:cubicBezTo>
                  <a:cubicBezTo>
                    <a:pt x="27570" y="749"/>
                    <a:pt x="27648" y="828"/>
                    <a:pt x="27730" y="828"/>
                  </a:cubicBezTo>
                  <a:cubicBezTo>
                    <a:pt x="27765" y="828"/>
                    <a:pt x="27801" y="814"/>
                    <a:pt x="27837" y="775"/>
                  </a:cubicBezTo>
                  <a:cubicBezTo>
                    <a:pt x="27888" y="853"/>
                    <a:pt x="27942" y="878"/>
                    <a:pt x="27999" y="878"/>
                  </a:cubicBezTo>
                  <a:cubicBezTo>
                    <a:pt x="28107" y="878"/>
                    <a:pt x="28224" y="785"/>
                    <a:pt x="28336" y="785"/>
                  </a:cubicBezTo>
                  <a:cubicBezTo>
                    <a:pt x="28344" y="785"/>
                    <a:pt x="28353" y="785"/>
                    <a:pt x="28361" y="787"/>
                  </a:cubicBezTo>
                  <a:cubicBezTo>
                    <a:pt x="28365" y="787"/>
                    <a:pt x="28368" y="787"/>
                    <a:pt x="28372" y="787"/>
                  </a:cubicBezTo>
                  <a:cubicBezTo>
                    <a:pt x="28433" y="787"/>
                    <a:pt x="28502" y="729"/>
                    <a:pt x="28575" y="729"/>
                  </a:cubicBezTo>
                  <a:cubicBezTo>
                    <a:pt x="28614" y="729"/>
                    <a:pt x="28654" y="746"/>
                    <a:pt x="28694" y="799"/>
                  </a:cubicBezTo>
                  <a:cubicBezTo>
                    <a:pt x="28706" y="810"/>
                    <a:pt x="28733" y="816"/>
                    <a:pt x="28761" y="816"/>
                  </a:cubicBezTo>
                  <a:cubicBezTo>
                    <a:pt x="28790" y="816"/>
                    <a:pt x="28819" y="810"/>
                    <a:pt x="28837" y="799"/>
                  </a:cubicBezTo>
                  <a:cubicBezTo>
                    <a:pt x="28926" y="768"/>
                    <a:pt x="28981" y="748"/>
                    <a:pt x="29019" y="748"/>
                  </a:cubicBezTo>
                  <a:cubicBezTo>
                    <a:pt x="29084" y="748"/>
                    <a:pt x="29098" y="804"/>
                    <a:pt x="29135" y="953"/>
                  </a:cubicBezTo>
                  <a:cubicBezTo>
                    <a:pt x="29171" y="858"/>
                    <a:pt x="29206" y="787"/>
                    <a:pt x="29230" y="739"/>
                  </a:cubicBezTo>
                  <a:lnTo>
                    <a:pt x="29861" y="739"/>
                  </a:lnTo>
                  <a:cubicBezTo>
                    <a:pt x="29868" y="739"/>
                    <a:pt x="29874" y="740"/>
                    <a:pt x="29880" y="740"/>
                  </a:cubicBezTo>
                  <a:cubicBezTo>
                    <a:pt x="29968" y="740"/>
                    <a:pt x="30056" y="696"/>
                    <a:pt x="30139" y="696"/>
                  </a:cubicBezTo>
                  <a:cubicBezTo>
                    <a:pt x="30196" y="696"/>
                    <a:pt x="30251" y="717"/>
                    <a:pt x="30302" y="787"/>
                  </a:cubicBezTo>
                  <a:cubicBezTo>
                    <a:pt x="30309" y="794"/>
                    <a:pt x="30323" y="796"/>
                    <a:pt x="30341" y="796"/>
                  </a:cubicBezTo>
                  <a:cubicBezTo>
                    <a:pt x="30384" y="796"/>
                    <a:pt x="30450" y="780"/>
                    <a:pt x="30492" y="763"/>
                  </a:cubicBezTo>
                  <a:cubicBezTo>
                    <a:pt x="30659" y="692"/>
                    <a:pt x="30823" y="635"/>
                    <a:pt x="30984" y="635"/>
                  </a:cubicBezTo>
                  <a:close/>
                  <a:moveTo>
                    <a:pt x="29540" y="1"/>
                  </a:moveTo>
                  <a:cubicBezTo>
                    <a:pt x="29398" y="143"/>
                    <a:pt x="29226" y="175"/>
                    <a:pt x="29052" y="175"/>
                  </a:cubicBezTo>
                  <a:cubicBezTo>
                    <a:pt x="28935" y="175"/>
                    <a:pt x="28817" y="160"/>
                    <a:pt x="28706" y="156"/>
                  </a:cubicBezTo>
                  <a:cubicBezTo>
                    <a:pt x="28672" y="153"/>
                    <a:pt x="28638" y="152"/>
                    <a:pt x="28603" y="152"/>
                  </a:cubicBezTo>
                  <a:cubicBezTo>
                    <a:pt x="28248" y="152"/>
                    <a:pt x="27897" y="262"/>
                    <a:pt x="27548" y="262"/>
                  </a:cubicBezTo>
                  <a:cubicBezTo>
                    <a:pt x="27394" y="262"/>
                    <a:pt x="27241" y="241"/>
                    <a:pt x="27087" y="179"/>
                  </a:cubicBezTo>
                  <a:cubicBezTo>
                    <a:pt x="26611" y="441"/>
                    <a:pt x="26039" y="275"/>
                    <a:pt x="25563" y="513"/>
                  </a:cubicBezTo>
                  <a:cubicBezTo>
                    <a:pt x="25545" y="519"/>
                    <a:pt x="25527" y="522"/>
                    <a:pt x="25511" y="522"/>
                  </a:cubicBezTo>
                  <a:cubicBezTo>
                    <a:pt x="25495" y="522"/>
                    <a:pt x="25480" y="519"/>
                    <a:pt x="25468" y="513"/>
                  </a:cubicBezTo>
                  <a:cubicBezTo>
                    <a:pt x="25408" y="490"/>
                    <a:pt x="25349" y="481"/>
                    <a:pt x="25292" y="481"/>
                  </a:cubicBezTo>
                  <a:cubicBezTo>
                    <a:pt x="25062" y="481"/>
                    <a:pt x="24848" y="626"/>
                    <a:pt x="24622" y="626"/>
                  </a:cubicBezTo>
                  <a:cubicBezTo>
                    <a:pt x="24579" y="626"/>
                    <a:pt x="24536" y="621"/>
                    <a:pt x="24492" y="608"/>
                  </a:cubicBezTo>
                  <a:cubicBezTo>
                    <a:pt x="24134" y="929"/>
                    <a:pt x="23622" y="787"/>
                    <a:pt x="23218" y="989"/>
                  </a:cubicBezTo>
                  <a:cubicBezTo>
                    <a:pt x="22944" y="1120"/>
                    <a:pt x="22622" y="1120"/>
                    <a:pt x="22325" y="1227"/>
                  </a:cubicBezTo>
                  <a:cubicBezTo>
                    <a:pt x="22027" y="1322"/>
                    <a:pt x="21694" y="1322"/>
                    <a:pt x="21432" y="1561"/>
                  </a:cubicBezTo>
                  <a:cubicBezTo>
                    <a:pt x="21336" y="1644"/>
                    <a:pt x="21146" y="1656"/>
                    <a:pt x="21003" y="1656"/>
                  </a:cubicBezTo>
                  <a:cubicBezTo>
                    <a:pt x="20976" y="1654"/>
                    <a:pt x="20951" y="1652"/>
                    <a:pt x="20928" y="1652"/>
                  </a:cubicBezTo>
                  <a:cubicBezTo>
                    <a:pt x="20828" y="1652"/>
                    <a:pt x="20759" y="1678"/>
                    <a:pt x="20682" y="1775"/>
                  </a:cubicBezTo>
                  <a:cubicBezTo>
                    <a:pt x="20598" y="1870"/>
                    <a:pt x="20443" y="1930"/>
                    <a:pt x="20324" y="2001"/>
                  </a:cubicBezTo>
                  <a:cubicBezTo>
                    <a:pt x="20289" y="1942"/>
                    <a:pt x="20241" y="1894"/>
                    <a:pt x="20229" y="1882"/>
                  </a:cubicBezTo>
                  <a:cubicBezTo>
                    <a:pt x="20206" y="1877"/>
                    <a:pt x="20184" y="1875"/>
                    <a:pt x="20164" y="1875"/>
                  </a:cubicBezTo>
                  <a:cubicBezTo>
                    <a:pt x="19931" y="1875"/>
                    <a:pt x="19850" y="2167"/>
                    <a:pt x="19638" y="2167"/>
                  </a:cubicBezTo>
                  <a:cubicBezTo>
                    <a:pt x="19598" y="2167"/>
                    <a:pt x="19554" y="2157"/>
                    <a:pt x="19503" y="2132"/>
                  </a:cubicBezTo>
                  <a:cubicBezTo>
                    <a:pt x="19408" y="2251"/>
                    <a:pt x="19300" y="2370"/>
                    <a:pt x="19181" y="2489"/>
                  </a:cubicBezTo>
                  <a:cubicBezTo>
                    <a:pt x="19100" y="2456"/>
                    <a:pt x="19025" y="2441"/>
                    <a:pt x="18954" y="2441"/>
                  </a:cubicBezTo>
                  <a:cubicBezTo>
                    <a:pt x="18721" y="2441"/>
                    <a:pt x="18539" y="2596"/>
                    <a:pt x="18384" y="2751"/>
                  </a:cubicBezTo>
                  <a:cubicBezTo>
                    <a:pt x="18276" y="2846"/>
                    <a:pt x="18169" y="2823"/>
                    <a:pt x="18086" y="2894"/>
                  </a:cubicBezTo>
                  <a:cubicBezTo>
                    <a:pt x="17983" y="2985"/>
                    <a:pt x="17859" y="3109"/>
                    <a:pt x="17744" y="3109"/>
                  </a:cubicBezTo>
                  <a:cubicBezTo>
                    <a:pt x="17739" y="3109"/>
                    <a:pt x="17734" y="3109"/>
                    <a:pt x="17729" y="3108"/>
                  </a:cubicBezTo>
                  <a:cubicBezTo>
                    <a:pt x="17713" y="3107"/>
                    <a:pt x="17697" y="3106"/>
                    <a:pt x="17682" y="3106"/>
                  </a:cubicBezTo>
                  <a:cubicBezTo>
                    <a:pt x="17448" y="3106"/>
                    <a:pt x="17300" y="3270"/>
                    <a:pt x="17122" y="3370"/>
                  </a:cubicBezTo>
                  <a:cubicBezTo>
                    <a:pt x="16955" y="3466"/>
                    <a:pt x="16812" y="3585"/>
                    <a:pt x="16657" y="3680"/>
                  </a:cubicBezTo>
                  <a:cubicBezTo>
                    <a:pt x="16479" y="3775"/>
                    <a:pt x="16300" y="3894"/>
                    <a:pt x="16110" y="3966"/>
                  </a:cubicBezTo>
                  <a:cubicBezTo>
                    <a:pt x="16038" y="4001"/>
                    <a:pt x="15979" y="4085"/>
                    <a:pt x="15955" y="4156"/>
                  </a:cubicBezTo>
                  <a:cubicBezTo>
                    <a:pt x="15930" y="4222"/>
                    <a:pt x="15910" y="4244"/>
                    <a:pt x="15893" y="4244"/>
                  </a:cubicBezTo>
                  <a:cubicBezTo>
                    <a:pt x="15854" y="4244"/>
                    <a:pt x="15828" y="4139"/>
                    <a:pt x="15799" y="4139"/>
                  </a:cubicBezTo>
                  <a:cubicBezTo>
                    <a:pt x="15796" y="4139"/>
                    <a:pt x="15792" y="4140"/>
                    <a:pt x="15788" y="4144"/>
                  </a:cubicBezTo>
                  <a:cubicBezTo>
                    <a:pt x="15752" y="4204"/>
                    <a:pt x="15729" y="4287"/>
                    <a:pt x="15681" y="4323"/>
                  </a:cubicBezTo>
                  <a:cubicBezTo>
                    <a:pt x="15609" y="4358"/>
                    <a:pt x="15514" y="4358"/>
                    <a:pt x="15443" y="4394"/>
                  </a:cubicBezTo>
                  <a:cubicBezTo>
                    <a:pt x="15371" y="4418"/>
                    <a:pt x="15264" y="4442"/>
                    <a:pt x="15240" y="4489"/>
                  </a:cubicBezTo>
                  <a:cubicBezTo>
                    <a:pt x="15026" y="4882"/>
                    <a:pt x="14645" y="5025"/>
                    <a:pt x="14276" y="5192"/>
                  </a:cubicBezTo>
                  <a:cubicBezTo>
                    <a:pt x="14216" y="5216"/>
                    <a:pt x="14145" y="5228"/>
                    <a:pt x="14085" y="5251"/>
                  </a:cubicBezTo>
                  <a:cubicBezTo>
                    <a:pt x="14169" y="5501"/>
                    <a:pt x="13895" y="5454"/>
                    <a:pt x="13800" y="5561"/>
                  </a:cubicBezTo>
                  <a:cubicBezTo>
                    <a:pt x="13704" y="5656"/>
                    <a:pt x="13514" y="5668"/>
                    <a:pt x="13371" y="5740"/>
                  </a:cubicBezTo>
                  <a:cubicBezTo>
                    <a:pt x="13264" y="5799"/>
                    <a:pt x="13109" y="5859"/>
                    <a:pt x="13073" y="5954"/>
                  </a:cubicBezTo>
                  <a:cubicBezTo>
                    <a:pt x="12942" y="6263"/>
                    <a:pt x="12502" y="6228"/>
                    <a:pt x="12419" y="6585"/>
                  </a:cubicBezTo>
                  <a:cubicBezTo>
                    <a:pt x="12157" y="6597"/>
                    <a:pt x="12014" y="6799"/>
                    <a:pt x="11835" y="6930"/>
                  </a:cubicBezTo>
                  <a:cubicBezTo>
                    <a:pt x="11657" y="7073"/>
                    <a:pt x="11478" y="7204"/>
                    <a:pt x="11299" y="7347"/>
                  </a:cubicBezTo>
                  <a:cubicBezTo>
                    <a:pt x="11407" y="7656"/>
                    <a:pt x="11037" y="7633"/>
                    <a:pt x="10942" y="7835"/>
                  </a:cubicBezTo>
                  <a:cubicBezTo>
                    <a:pt x="10895" y="7954"/>
                    <a:pt x="10692" y="7990"/>
                    <a:pt x="10585" y="8109"/>
                  </a:cubicBezTo>
                  <a:cubicBezTo>
                    <a:pt x="10478" y="8228"/>
                    <a:pt x="10406" y="8395"/>
                    <a:pt x="10287" y="8514"/>
                  </a:cubicBezTo>
                  <a:cubicBezTo>
                    <a:pt x="10252" y="8561"/>
                    <a:pt x="10133" y="8538"/>
                    <a:pt x="10073" y="8585"/>
                  </a:cubicBezTo>
                  <a:cubicBezTo>
                    <a:pt x="9883" y="8716"/>
                    <a:pt x="9704" y="8859"/>
                    <a:pt x="9561" y="9038"/>
                  </a:cubicBezTo>
                  <a:cubicBezTo>
                    <a:pt x="9537" y="9061"/>
                    <a:pt x="9597" y="9264"/>
                    <a:pt x="9478" y="9264"/>
                  </a:cubicBezTo>
                  <a:cubicBezTo>
                    <a:pt x="9240" y="9276"/>
                    <a:pt x="9490" y="9442"/>
                    <a:pt x="9371" y="9502"/>
                  </a:cubicBezTo>
                  <a:cubicBezTo>
                    <a:pt x="9252" y="9550"/>
                    <a:pt x="9121" y="9621"/>
                    <a:pt x="9061" y="9716"/>
                  </a:cubicBezTo>
                  <a:cubicBezTo>
                    <a:pt x="8894" y="10026"/>
                    <a:pt x="8597" y="10193"/>
                    <a:pt x="8359" y="10419"/>
                  </a:cubicBezTo>
                  <a:cubicBezTo>
                    <a:pt x="8144" y="10633"/>
                    <a:pt x="7835" y="10788"/>
                    <a:pt x="7811" y="11157"/>
                  </a:cubicBezTo>
                  <a:cubicBezTo>
                    <a:pt x="7799" y="11240"/>
                    <a:pt x="7692" y="11324"/>
                    <a:pt x="7597" y="11383"/>
                  </a:cubicBezTo>
                  <a:cubicBezTo>
                    <a:pt x="7251" y="11609"/>
                    <a:pt x="6930" y="11836"/>
                    <a:pt x="6846" y="12288"/>
                  </a:cubicBezTo>
                  <a:cubicBezTo>
                    <a:pt x="6835" y="12407"/>
                    <a:pt x="6739" y="12526"/>
                    <a:pt x="6656" y="12598"/>
                  </a:cubicBezTo>
                  <a:cubicBezTo>
                    <a:pt x="6513" y="12705"/>
                    <a:pt x="6465" y="12824"/>
                    <a:pt x="6418" y="12979"/>
                  </a:cubicBezTo>
                  <a:cubicBezTo>
                    <a:pt x="6346" y="13252"/>
                    <a:pt x="6061" y="13312"/>
                    <a:pt x="5906" y="13502"/>
                  </a:cubicBezTo>
                  <a:cubicBezTo>
                    <a:pt x="5763" y="13681"/>
                    <a:pt x="5870" y="14003"/>
                    <a:pt x="5620" y="14157"/>
                  </a:cubicBezTo>
                  <a:cubicBezTo>
                    <a:pt x="5322" y="14336"/>
                    <a:pt x="5394" y="14800"/>
                    <a:pt x="5025" y="14907"/>
                  </a:cubicBezTo>
                  <a:cubicBezTo>
                    <a:pt x="5025" y="15229"/>
                    <a:pt x="4810" y="15419"/>
                    <a:pt x="4608" y="15610"/>
                  </a:cubicBezTo>
                  <a:cubicBezTo>
                    <a:pt x="4549" y="15669"/>
                    <a:pt x="4549" y="15788"/>
                    <a:pt x="4513" y="15884"/>
                  </a:cubicBezTo>
                  <a:cubicBezTo>
                    <a:pt x="4489" y="15955"/>
                    <a:pt x="4441" y="16027"/>
                    <a:pt x="4406" y="16098"/>
                  </a:cubicBezTo>
                  <a:cubicBezTo>
                    <a:pt x="4334" y="16217"/>
                    <a:pt x="4275" y="16336"/>
                    <a:pt x="4191" y="16443"/>
                  </a:cubicBezTo>
                  <a:cubicBezTo>
                    <a:pt x="4120" y="16562"/>
                    <a:pt x="4120" y="16705"/>
                    <a:pt x="3929" y="16789"/>
                  </a:cubicBezTo>
                  <a:cubicBezTo>
                    <a:pt x="3775" y="16848"/>
                    <a:pt x="3679" y="17086"/>
                    <a:pt x="3596" y="17265"/>
                  </a:cubicBezTo>
                  <a:cubicBezTo>
                    <a:pt x="3537" y="17372"/>
                    <a:pt x="3548" y="17527"/>
                    <a:pt x="3513" y="17658"/>
                  </a:cubicBezTo>
                  <a:cubicBezTo>
                    <a:pt x="3477" y="17777"/>
                    <a:pt x="3346" y="17884"/>
                    <a:pt x="3358" y="17991"/>
                  </a:cubicBezTo>
                  <a:cubicBezTo>
                    <a:pt x="3394" y="18229"/>
                    <a:pt x="3156" y="18134"/>
                    <a:pt x="3096" y="18241"/>
                  </a:cubicBezTo>
                  <a:cubicBezTo>
                    <a:pt x="3072" y="18289"/>
                    <a:pt x="3036" y="18348"/>
                    <a:pt x="3048" y="18396"/>
                  </a:cubicBezTo>
                  <a:cubicBezTo>
                    <a:pt x="3132" y="18813"/>
                    <a:pt x="2620" y="19063"/>
                    <a:pt x="2751" y="19491"/>
                  </a:cubicBezTo>
                  <a:cubicBezTo>
                    <a:pt x="2751" y="19515"/>
                    <a:pt x="2715" y="19563"/>
                    <a:pt x="2691" y="19575"/>
                  </a:cubicBezTo>
                  <a:cubicBezTo>
                    <a:pt x="2524" y="19634"/>
                    <a:pt x="2536" y="19789"/>
                    <a:pt x="2465" y="19908"/>
                  </a:cubicBezTo>
                  <a:cubicBezTo>
                    <a:pt x="2179" y="20349"/>
                    <a:pt x="2132" y="20920"/>
                    <a:pt x="1751" y="21313"/>
                  </a:cubicBezTo>
                  <a:cubicBezTo>
                    <a:pt x="1858" y="21551"/>
                    <a:pt x="1608" y="21622"/>
                    <a:pt x="1548" y="21777"/>
                  </a:cubicBezTo>
                  <a:cubicBezTo>
                    <a:pt x="1465" y="21956"/>
                    <a:pt x="1465" y="22146"/>
                    <a:pt x="1405" y="22325"/>
                  </a:cubicBezTo>
                  <a:cubicBezTo>
                    <a:pt x="1334" y="22527"/>
                    <a:pt x="1251" y="22706"/>
                    <a:pt x="1167" y="22885"/>
                  </a:cubicBezTo>
                  <a:cubicBezTo>
                    <a:pt x="1381" y="23099"/>
                    <a:pt x="1155" y="23206"/>
                    <a:pt x="1048" y="23337"/>
                  </a:cubicBezTo>
                  <a:cubicBezTo>
                    <a:pt x="1048" y="23349"/>
                    <a:pt x="1048" y="23373"/>
                    <a:pt x="1048" y="23385"/>
                  </a:cubicBezTo>
                  <a:cubicBezTo>
                    <a:pt x="1131" y="23873"/>
                    <a:pt x="798" y="24289"/>
                    <a:pt x="798" y="24778"/>
                  </a:cubicBezTo>
                  <a:cubicBezTo>
                    <a:pt x="798" y="25218"/>
                    <a:pt x="572" y="25659"/>
                    <a:pt x="524" y="26111"/>
                  </a:cubicBezTo>
                  <a:cubicBezTo>
                    <a:pt x="465" y="26695"/>
                    <a:pt x="369" y="27266"/>
                    <a:pt x="274" y="27849"/>
                  </a:cubicBezTo>
                  <a:cubicBezTo>
                    <a:pt x="215" y="28326"/>
                    <a:pt x="108" y="28826"/>
                    <a:pt x="143" y="29302"/>
                  </a:cubicBezTo>
                  <a:cubicBezTo>
                    <a:pt x="179" y="29981"/>
                    <a:pt x="84" y="30647"/>
                    <a:pt x="36" y="31314"/>
                  </a:cubicBezTo>
                  <a:cubicBezTo>
                    <a:pt x="0" y="31790"/>
                    <a:pt x="12" y="32279"/>
                    <a:pt x="36" y="32743"/>
                  </a:cubicBezTo>
                  <a:cubicBezTo>
                    <a:pt x="72" y="33255"/>
                    <a:pt x="72" y="33755"/>
                    <a:pt x="84" y="34267"/>
                  </a:cubicBezTo>
                  <a:cubicBezTo>
                    <a:pt x="108" y="34803"/>
                    <a:pt x="238" y="35327"/>
                    <a:pt x="286" y="35862"/>
                  </a:cubicBezTo>
                  <a:cubicBezTo>
                    <a:pt x="310" y="36065"/>
                    <a:pt x="334" y="36279"/>
                    <a:pt x="358" y="36493"/>
                  </a:cubicBezTo>
                  <a:cubicBezTo>
                    <a:pt x="381" y="36767"/>
                    <a:pt x="358" y="37065"/>
                    <a:pt x="465" y="37303"/>
                  </a:cubicBezTo>
                  <a:cubicBezTo>
                    <a:pt x="560" y="37517"/>
                    <a:pt x="655" y="37708"/>
                    <a:pt x="631" y="37946"/>
                  </a:cubicBezTo>
                  <a:cubicBezTo>
                    <a:pt x="619" y="38089"/>
                    <a:pt x="667" y="38244"/>
                    <a:pt x="727" y="38375"/>
                  </a:cubicBezTo>
                  <a:cubicBezTo>
                    <a:pt x="774" y="38482"/>
                    <a:pt x="774" y="38565"/>
                    <a:pt x="798" y="38648"/>
                  </a:cubicBezTo>
                  <a:cubicBezTo>
                    <a:pt x="881" y="39006"/>
                    <a:pt x="739" y="39410"/>
                    <a:pt x="1036" y="39744"/>
                  </a:cubicBezTo>
                  <a:cubicBezTo>
                    <a:pt x="1155" y="39887"/>
                    <a:pt x="1012" y="40208"/>
                    <a:pt x="1274" y="40339"/>
                  </a:cubicBezTo>
                  <a:cubicBezTo>
                    <a:pt x="1155" y="40541"/>
                    <a:pt x="1262" y="40696"/>
                    <a:pt x="1334" y="40887"/>
                  </a:cubicBezTo>
                  <a:cubicBezTo>
                    <a:pt x="1465" y="41184"/>
                    <a:pt x="1596" y="41506"/>
                    <a:pt x="1620" y="41839"/>
                  </a:cubicBezTo>
                  <a:cubicBezTo>
                    <a:pt x="1632" y="41923"/>
                    <a:pt x="1679" y="42006"/>
                    <a:pt x="1715" y="42089"/>
                  </a:cubicBezTo>
                  <a:cubicBezTo>
                    <a:pt x="1810" y="42375"/>
                    <a:pt x="1941" y="42661"/>
                    <a:pt x="2024" y="42958"/>
                  </a:cubicBezTo>
                  <a:cubicBezTo>
                    <a:pt x="2227" y="43709"/>
                    <a:pt x="2251" y="44518"/>
                    <a:pt x="2703" y="45197"/>
                  </a:cubicBezTo>
                  <a:cubicBezTo>
                    <a:pt x="2751" y="45268"/>
                    <a:pt x="2810" y="45364"/>
                    <a:pt x="2810" y="45435"/>
                  </a:cubicBezTo>
                  <a:cubicBezTo>
                    <a:pt x="2786" y="45673"/>
                    <a:pt x="2929" y="45840"/>
                    <a:pt x="3025" y="46030"/>
                  </a:cubicBezTo>
                  <a:cubicBezTo>
                    <a:pt x="3298" y="46578"/>
                    <a:pt x="3596" y="47114"/>
                    <a:pt x="3834" y="47685"/>
                  </a:cubicBezTo>
                  <a:cubicBezTo>
                    <a:pt x="4048" y="48173"/>
                    <a:pt x="4275" y="48662"/>
                    <a:pt x="4584" y="49078"/>
                  </a:cubicBezTo>
                  <a:cubicBezTo>
                    <a:pt x="4680" y="49209"/>
                    <a:pt x="4739" y="49328"/>
                    <a:pt x="4810" y="49459"/>
                  </a:cubicBezTo>
                  <a:cubicBezTo>
                    <a:pt x="4989" y="49793"/>
                    <a:pt x="5025" y="50221"/>
                    <a:pt x="5418" y="50424"/>
                  </a:cubicBezTo>
                  <a:cubicBezTo>
                    <a:pt x="5465" y="50447"/>
                    <a:pt x="5477" y="50543"/>
                    <a:pt x="5513" y="50602"/>
                  </a:cubicBezTo>
                  <a:cubicBezTo>
                    <a:pt x="5680" y="50995"/>
                    <a:pt x="5858" y="51364"/>
                    <a:pt x="6204" y="51638"/>
                  </a:cubicBezTo>
                  <a:cubicBezTo>
                    <a:pt x="6370" y="51757"/>
                    <a:pt x="6382" y="51924"/>
                    <a:pt x="6275" y="52102"/>
                  </a:cubicBezTo>
                  <a:cubicBezTo>
                    <a:pt x="6370" y="52150"/>
                    <a:pt x="6537" y="52221"/>
                    <a:pt x="6525" y="52245"/>
                  </a:cubicBezTo>
                  <a:cubicBezTo>
                    <a:pt x="6454" y="52531"/>
                    <a:pt x="6751" y="52579"/>
                    <a:pt x="6835" y="52769"/>
                  </a:cubicBezTo>
                  <a:cubicBezTo>
                    <a:pt x="6906" y="52948"/>
                    <a:pt x="7049" y="53114"/>
                    <a:pt x="7180" y="53269"/>
                  </a:cubicBezTo>
                  <a:cubicBezTo>
                    <a:pt x="7477" y="53603"/>
                    <a:pt x="7835" y="53912"/>
                    <a:pt x="8097" y="54269"/>
                  </a:cubicBezTo>
                  <a:cubicBezTo>
                    <a:pt x="8561" y="54900"/>
                    <a:pt x="9168" y="55377"/>
                    <a:pt x="9692" y="55948"/>
                  </a:cubicBezTo>
                  <a:cubicBezTo>
                    <a:pt x="9752" y="56008"/>
                    <a:pt x="9847" y="56043"/>
                    <a:pt x="9894" y="56115"/>
                  </a:cubicBezTo>
                  <a:cubicBezTo>
                    <a:pt x="10121" y="56496"/>
                    <a:pt x="10490" y="56746"/>
                    <a:pt x="10787" y="57055"/>
                  </a:cubicBezTo>
                  <a:cubicBezTo>
                    <a:pt x="11121" y="57401"/>
                    <a:pt x="11585" y="57591"/>
                    <a:pt x="11895" y="57972"/>
                  </a:cubicBezTo>
                  <a:cubicBezTo>
                    <a:pt x="11963" y="58052"/>
                    <a:pt x="12054" y="58187"/>
                    <a:pt x="12114" y="58187"/>
                  </a:cubicBezTo>
                  <a:cubicBezTo>
                    <a:pt x="12116" y="58187"/>
                    <a:pt x="12119" y="58187"/>
                    <a:pt x="12121" y="58187"/>
                  </a:cubicBezTo>
                  <a:cubicBezTo>
                    <a:pt x="12142" y="58182"/>
                    <a:pt x="12161" y="58179"/>
                    <a:pt x="12179" y="58179"/>
                  </a:cubicBezTo>
                  <a:cubicBezTo>
                    <a:pt x="12290" y="58179"/>
                    <a:pt x="12336" y="58268"/>
                    <a:pt x="12419" y="58329"/>
                  </a:cubicBezTo>
                  <a:cubicBezTo>
                    <a:pt x="12653" y="58485"/>
                    <a:pt x="12709" y="58871"/>
                    <a:pt x="13057" y="58871"/>
                  </a:cubicBezTo>
                  <a:cubicBezTo>
                    <a:pt x="13081" y="58871"/>
                    <a:pt x="13106" y="58869"/>
                    <a:pt x="13133" y="58865"/>
                  </a:cubicBezTo>
                  <a:cubicBezTo>
                    <a:pt x="13478" y="59401"/>
                    <a:pt x="14133" y="59556"/>
                    <a:pt x="14550" y="59984"/>
                  </a:cubicBezTo>
                  <a:cubicBezTo>
                    <a:pt x="15074" y="60032"/>
                    <a:pt x="15324" y="60603"/>
                    <a:pt x="15848" y="60651"/>
                  </a:cubicBezTo>
                  <a:cubicBezTo>
                    <a:pt x="15883" y="60651"/>
                    <a:pt x="15943" y="60723"/>
                    <a:pt x="15955" y="60758"/>
                  </a:cubicBezTo>
                  <a:cubicBezTo>
                    <a:pt x="15979" y="61044"/>
                    <a:pt x="16205" y="61044"/>
                    <a:pt x="16395" y="61127"/>
                  </a:cubicBezTo>
                  <a:cubicBezTo>
                    <a:pt x="16729" y="61270"/>
                    <a:pt x="17074" y="61425"/>
                    <a:pt x="17348" y="61651"/>
                  </a:cubicBezTo>
                  <a:cubicBezTo>
                    <a:pt x="17503" y="61782"/>
                    <a:pt x="17645" y="61877"/>
                    <a:pt x="17824" y="61949"/>
                  </a:cubicBezTo>
                  <a:cubicBezTo>
                    <a:pt x="18050" y="62044"/>
                    <a:pt x="18300" y="62104"/>
                    <a:pt x="18526" y="62199"/>
                  </a:cubicBezTo>
                  <a:cubicBezTo>
                    <a:pt x="18753" y="62306"/>
                    <a:pt x="19027" y="62378"/>
                    <a:pt x="19169" y="62568"/>
                  </a:cubicBezTo>
                  <a:cubicBezTo>
                    <a:pt x="19306" y="62745"/>
                    <a:pt x="19443" y="62819"/>
                    <a:pt x="19608" y="62819"/>
                  </a:cubicBezTo>
                  <a:cubicBezTo>
                    <a:pt x="19688" y="62819"/>
                    <a:pt x="19775" y="62801"/>
                    <a:pt x="19872" y="62770"/>
                  </a:cubicBezTo>
                  <a:cubicBezTo>
                    <a:pt x="20020" y="63014"/>
                    <a:pt x="20216" y="63183"/>
                    <a:pt x="20510" y="63183"/>
                  </a:cubicBezTo>
                  <a:cubicBezTo>
                    <a:pt x="20546" y="63183"/>
                    <a:pt x="20583" y="63180"/>
                    <a:pt x="20622" y="63175"/>
                  </a:cubicBezTo>
                  <a:cubicBezTo>
                    <a:pt x="20633" y="63174"/>
                    <a:pt x="20645" y="63174"/>
                    <a:pt x="20657" y="63174"/>
                  </a:cubicBezTo>
                  <a:cubicBezTo>
                    <a:pt x="20784" y="63174"/>
                    <a:pt x="20941" y="63228"/>
                    <a:pt x="21039" y="63282"/>
                  </a:cubicBezTo>
                  <a:cubicBezTo>
                    <a:pt x="21288" y="63422"/>
                    <a:pt x="21520" y="63561"/>
                    <a:pt x="21792" y="63561"/>
                  </a:cubicBezTo>
                  <a:cubicBezTo>
                    <a:pt x="21845" y="63561"/>
                    <a:pt x="21899" y="63556"/>
                    <a:pt x="21955" y="63544"/>
                  </a:cubicBezTo>
                  <a:cubicBezTo>
                    <a:pt x="21958" y="63543"/>
                    <a:pt x="21960" y="63543"/>
                    <a:pt x="21962" y="63543"/>
                  </a:cubicBezTo>
                  <a:cubicBezTo>
                    <a:pt x="21987" y="63543"/>
                    <a:pt x="22028" y="63595"/>
                    <a:pt x="22039" y="63628"/>
                  </a:cubicBezTo>
                  <a:cubicBezTo>
                    <a:pt x="22074" y="63719"/>
                    <a:pt x="22109" y="63765"/>
                    <a:pt x="22162" y="63765"/>
                  </a:cubicBezTo>
                  <a:cubicBezTo>
                    <a:pt x="22198" y="63765"/>
                    <a:pt x="22242" y="63743"/>
                    <a:pt x="22301" y="63699"/>
                  </a:cubicBezTo>
                  <a:cubicBezTo>
                    <a:pt x="22332" y="63678"/>
                    <a:pt x="22372" y="63673"/>
                    <a:pt x="22415" y="63673"/>
                  </a:cubicBezTo>
                  <a:cubicBezTo>
                    <a:pt x="22455" y="63673"/>
                    <a:pt x="22498" y="63678"/>
                    <a:pt x="22539" y="63678"/>
                  </a:cubicBezTo>
                  <a:cubicBezTo>
                    <a:pt x="22555" y="63678"/>
                    <a:pt x="22571" y="63677"/>
                    <a:pt x="22587" y="63675"/>
                  </a:cubicBezTo>
                  <a:lnTo>
                    <a:pt x="22587" y="63675"/>
                  </a:lnTo>
                  <a:cubicBezTo>
                    <a:pt x="22539" y="63794"/>
                    <a:pt x="22610" y="63842"/>
                    <a:pt x="22706" y="63854"/>
                  </a:cubicBezTo>
                  <a:cubicBezTo>
                    <a:pt x="22759" y="63860"/>
                    <a:pt x="22810" y="63860"/>
                    <a:pt x="22860" y="63860"/>
                  </a:cubicBezTo>
                  <a:cubicBezTo>
                    <a:pt x="22911" y="63860"/>
                    <a:pt x="22962" y="63860"/>
                    <a:pt x="23015" y="63866"/>
                  </a:cubicBezTo>
                  <a:cubicBezTo>
                    <a:pt x="23043" y="63870"/>
                    <a:pt x="23075" y="63870"/>
                    <a:pt x="23106" y="63870"/>
                  </a:cubicBezTo>
                  <a:lnTo>
                    <a:pt x="23106" y="63870"/>
                  </a:lnTo>
                  <a:cubicBezTo>
                    <a:pt x="23169" y="63870"/>
                    <a:pt x="23229" y="63870"/>
                    <a:pt x="23253" y="63902"/>
                  </a:cubicBezTo>
                  <a:cubicBezTo>
                    <a:pt x="23468" y="64187"/>
                    <a:pt x="23813" y="64163"/>
                    <a:pt x="24099" y="64282"/>
                  </a:cubicBezTo>
                  <a:cubicBezTo>
                    <a:pt x="24670" y="64533"/>
                    <a:pt x="25289" y="64628"/>
                    <a:pt x="25908" y="64723"/>
                  </a:cubicBezTo>
                  <a:cubicBezTo>
                    <a:pt x="26587" y="64818"/>
                    <a:pt x="27278" y="64902"/>
                    <a:pt x="27956" y="64997"/>
                  </a:cubicBezTo>
                  <a:cubicBezTo>
                    <a:pt x="28111" y="65009"/>
                    <a:pt x="28254" y="65080"/>
                    <a:pt x="28409" y="65116"/>
                  </a:cubicBezTo>
                  <a:cubicBezTo>
                    <a:pt x="28504" y="65140"/>
                    <a:pt x="28611" y="65187"/>
                    <a:pt x="28718" y="65187"/>
                  </a:cubicBezTo>
                  <a:cubicBezTo>
                    <a:pt x="28827" y="65182"/>
                    <a:pt x="28937" y="65179"/>
                    <a:pt x="29046" y="65179"/>
                  </a:cubicBezTo>
                  <a:cubicBezTo>
                    <a:pt x="29393" y="65179"/>
                    <a:pt x="29744" y="65202"/>
                    <a:pt x="30087" y="65211"/>
                  </a:cubicBezTo>
                  <a:cubicBezTo>
                    <a:pt x="30499" y="65221"/>
                    <a:pt x="30903" y="65289"/>
                    <a:pt x="31317" y="65289"/>
                  </a:cubicBezTo>
                  <a:cubicBezTo>
                    <a:pt x="31430" y="65289"/>
                    <a:pt x="31544" y="65284"/>
                    <a:pt x="31659" y="65271"/>
                  </a:cubicBezTo>
                  <a:cubicBezTo>
                    <a:pt x="31778" y="65257"/>
                    <a:pt x="31898" y="65253"/>
                    <a:pt x="32019" y="65253"/>
                  </a:cubicBezTo>
                  <a:cubicBezTo>
                    <a:pt x="32333" y="65253"/>
                    <a:pt x="32651" y="65286"/>
                    <a:pt x="32969" y="65295"/>
                  </a:cubicBezTo>
                  <a:cubicBezTo>
                    <a:pt x="33147" y="65299"/>
                    <a:pt x="33325" y="65313"/>
                    <a:pt x="33502" y="65313"/>
                  </a:cubicBezTo>
                  <a:cubicBezTo>
                    <a:pt x="33750" y="65313"/>
                    <a:pt x="33994" y="65287"/>
                    <a:pt x="34231" y="65175"/>
                  </a:cubicBezTo>
                  <a:cubicBezTo>
                    <a:pt x="34259" y="65161"/>
                    <a:pt x="34296" y="65155"/>
                    <a:pt x="34335" y="65155"/>
                  </a:cubicBezTo>
                  <a:cubicBezTo>
                    <a:pt x="34394" y="65155"/>
                    <a:pt x="34457" y="65170"/>
                    <a:pt x="34493" y="65199"/>
                  </a:cubicBezTo>
                  <a:cubicBezTo>
                    <a:pt x="34567" y="65249"/>
                    <a:pt x="34639" y="65265"/>
                    <a:pt x="34710" y="65265"/>
                  </a:cubicBezTo>
                  <a:cubicBezTo>
                    <a:pt x="34812" y="65265"/>
                    <a:pt x="34912" y="65232"/>
                    <a:pt x="35017" y="65211"/>
                  </a:cubicBezTo>
                  <a:cubicBezTo>
                    <a:pt x="35048" y="65203"/>
                    <a:pt x="35081" y="65201"/>
                    <a:pt x="35115" y="65201"/>
                  </a:cubicBezTo>
                  <a:cubicBezTo>
                    <a:pt x="35183" y="65201"/>
                    <a:pt x="35255" y="65211"/>
                    <a:pt x="35326" y="65211"/>
                  </a:cubicBezTo>
                  <a:cubicBezTo>
                    <a:pt x="35445" y="65199"/>
                    <a:pt x="35588" y="65211"/>
                    <a:pt x="35683" y="65152"/>
                  </a:cubicBezTo>
                  <a:cubicBezTo>
                    <a:pt x="35786" y="65096"/>
                    <a:pt x="35867" y="65076"/>
                    <a:pt x="35972" y="65076"/>
                  </a:cubicBezTo>
                  <a:cubicBezTo>
                    <a:pt x="36001" y="65076"/>
                    <a:pt x="36031" y="65078"/>
                    <a:pt x="36064" y="65080"/>
                  </a:cubicBezTo>
                  <a:cubicBezTo>
                    <a:pt x="36143" y="65089"/>
                    <a:pt x="36223" y="65094"/>
                    <a:pt x="36303" y="65094"/>
                  </a:cubicBezTo>
                  <a:cubicBezTo>
                    <a:pt x="36536" y="65094"/>
                    <a:pt x="36768" y="65056"/>
                    <a:pt x="36981" y="64985"/>
                  </a:cubicBezTo>
                  <a:cubicBezTo>
                    <a:pt x="37160" y="64925"/>
                    <a:pt x="37362" y="64937"/>
                    <a:pt x="37529" y="64854"/>
                  </a:cubicBezTo>
                  <a:cubicBezTo>
                    <a:pt x="37560" y="64836"/>
                    <a:pt x="37595" y="64830"/>
                    <a:pt x="37631" y="64830"/>
                  </a:cubicBezTo>
                  <a:cubicBezTo>
                    <a:pt x="37707" y="64830"/>
                    <a:pt x="37790" y="64857"/>
                    <a:pt x="37866" y="64857"/>
                  </a:cubicBezTo>
                  <a:cubicBezTo>
                    <a:pt x="37945" y="64857"/>
                    <a:pt x="38016" y="64829"/>
                    <a:pt x="38065" y="64711"/>
                  </a:cubicBezTo>
                  <a:cubicBezTo>
                    <a:pt x="38128" y="64761"/>
                    <a:pt x="38188" y="64779"/>
                    <a:pt x="38247" y="64779"/>
                  </a:cubicBezTo>
                  <a:cubicBezTo>
                    <a:pt x="38399" y="64779"/>
                    <a:pt x="38541" y="64657"/>
                    <a:pt x="38696" y="64640"/>
                  </a:cubicBezTo>
                  <a:cubicBezTo>
                    <a:pt x="38915" y="64621"/>
                    <a:pt x="39113" y="64470"/>
                    <a:pt x="39338" y="64470"/>
                  </a:cubicBezTo>
                  <a:cubicBezTo>
                    <a:pt x="39407" y="64470"/>
                    <a:pt x="39478" y="64484"/>
                    <a:pt x="39553" y="64521"/>
                  </a:cubicBezTo>
                  <a:cubicBezTo>
                    <a:pt x="39558" y="64522"/>
                    <a:pt x="39564" y="64523"/>
                    <a:pt x="39570" y="64523"/>
                  </a:cubicBezTo>
                  <a:cubicBezTo>
                    <a:pt x="39613" y="64523"/>
                    <a:pt x="39685" y="64492"/>
                    <a:pt x="39696" y="64461"/>
                  </a:cubicBezTo>
                  <a:cubicBezTo>
                    <a:pt x="39748" y="64357"/>
                    <a:pt x="39824" y="64341"/>
                    <a:pt x="39905" y="64341"/>
                  </a:cubicBezTo>
                  <a:cubicBezTo>
                    <a:pt x="39940" y="64341"/>
                    <a:pt x="39975" y="64344"/>
                    <a:pt x="40010" y="64344"/>
                  </a:cubicBezTo>
                  <a:cubicBezTo>
                    <a:pt x="40025" y="64344"/>
                    <a:pt x="40039" y="64343"/>
                    <a:pt x="40053" y="64342"/>
                  </a:cubicBezTo>
                  <a:cubicBezTo>
                    <a:pt x="40313" y="64332"/>
                    <a:pt x="40548" y="64154"/>
                    <a:pt x="40814" y="64154"/>
                  </a:cubicBezTo>
                  <a:cubicBezTo>
                    <a:pt x="40865" y="64154"/>
                    <a:pt x="40917" y="64160"/>
                    <a:pt x="40970" y="64175"/>
                  </a:cubicBezTo>
                  <a:cubicBezTo>
                    <a:pt x="41136" y="63902"/>
                    <a:pt x="41434" y="64009"/>
                    <a:pt x="41672" y="63949"/>
                  </a:cubicBezTo>
                  <a:cubicBezTo>
                    <a:pt x="41994" y="63878"/>
                    <a:pt x="42315" y="63842"/>
                    <a:pt x="42589" y="63616"/>
                  </a:cubicBezTo>
                  <a:cubicBezTo>
                    <a:pt x="42672" y="63544"/>
                    <a:pt x="42815" y="63532"/>
                    <a:pt x="42946" y="63509"/>
                  </a:cubicBezTo>
                  <a:cubicBezTo>
                    <a:pt x="43018" y="63485"/>
                    <a:pt x="43661" y="63318"/>
                    <a:pt x="43696" y="63270"/>
                  </a:cubicBezTo>
                  <a:cubicBezTo>
                    <a:pt x="43863" y="63080"/>
                    <a:pt x="44101" y="63104"/>
                    <a:pt x="44327" y="63056"/>
                  </a:cubicBezTo>
                  <a:cubicBezTo>
                    <a:pt x="44542" y="63020"/>
                    <a:pt x="44720" y="62842"/>
                    <a:pt x="44911" y="62723"/>
                  </a:cubicBezTo>
                  <a:cubicBezTo>
                    <a:pt x="44919" y="62714"/>
                    <a:pt x="44939" y="62706"/>
                    <a:pt x="44951" y="62706"/>
                  </a:cubicBezTo>
                  <a:cubicBezTo>
                    <a:pt x="44955" y="62706"/>
                    <a:pt x="44958" y="62707"/>
                    <a:pt x="44958" y="62711"/>
                  </a:cubicBezTo>
                  <a:cubicBezTo>
                    <a:pt x="45017" y="62755"/>
                    <a:pt x="45070" y="62772"/>
                    <a:pt x="45119" y="62772"/>
                  </a:cubicBezTo>
                  <a:cubicBezTo>
                    <a:pt x="45230" y="62772"/>
                    <a:pt x="45324" y="62685"/>
                    <a:pt x="45423" y="62628"/>
                  </a:cubicBezTo>
                  <a:cubicBezTo>
                    <a:pt x="45637" y="62508"/>
                    <a:pt x="45911" y="62497"/>
                    <a:pt x="46101" y="62270"/>
                  </a:cubicBezTo>
                  <a:cubicBezTo>
                    <a:pt x="46185" y="62163"/>
                    <a:pt x="46435" y="62199"/>
                    <a:pt x="46601" y="62139"/>
                  </a:cubicBezTo>
                  <a:cubicBezTo>
                    <a:pt x="47173" y="61949"/>
                    <a:pt x="47661" y="61639"/>
                    <a:pt x="48161" y="61282"/>
                  </a:cubicBezTo>
                  <a:cubicBezTo>
                    <a:pt x="48435" y="61080"/>
                    <a:pt x="48852" y="61056"/>
                    <a:pt x="49078" y="60723"/>
                  </a:cubicBezTo>
                  <a:cubicBezTo>
                    <a:pt x="49108" y="60730"/>
                    <a:pt x="49135" y="60734"/>
                    <a:pt x="49162" y="60734"/>
                  </a:cubicBezTo>
                  <a:cubicBezTo>
                    <a:pt x="49339" y="60734"/>
                    <a:pt x="49454" y="60579"/>
                    <a:pt x="49578" y="60496"/>
                  </a:cubicBezTo>
                  <a:cubicBezTo>
                    <a:pt x="49792" y="60342"/>
                    <a:pt x="49947" y="60115"/>
                    <a:pt x="50173" y="59984"/>
                  </a:cubicBezTo>
                  <a:cubicBezTo>
                    <a:pt x="50471" y="59830"/>
                    <a:pt x="50685" y="59615"/>
                    <a:pt x="50911" y="59377"/>
                  </a:cubicBezTo>
                  <a:cubicBezTo>
                    <a:pt x="51054" y="59234"/>
                    <a:pt x="51197" y="59068"/>
                    <a:pt x="51435" y="59068"/>
                  </a:cubicBezTo>
                  <a:cubicBezTo>
                    <a:pt x="51483" y="59068"/>
                    <a:pt x="51566" y="59044"/>
                    <a:pt x="51566" y="59008"/>
                  </a:cubicBezTo>
                  <a:cubicBezTo>
                    <a:pt x="51626" y="58758"/>
                    <a:pt x="51971" y="58806"/>
                    <a:pt x="52054" y="58568"/>
                  </a:cubicBezTo>
                  <a:cubicBezTo>
                    <a:pt x="52150" y="58329"/>
                    <a:pt x="52364" y="58270"/>
                    <a:pt x="52590" y="58246"/>
                  </a:cubicBezTo>
                  <a:cubicBezTo>
                    <a:pt x="52626" y="58246"/>
                    <a:pt x="52674" y="58175"/>
                    <a:pt x="52686" y="58127"/>
                  </a:cubicBezTo>
                  <a:cubicBezTo>
                    <a:pt x="52721" y="58008"/>
                    <a:pt x="52781" y="57984"/>
                    <a:pt x="52900" y="57960"/>
                  </a:cubicBezTo>
                  <a:cubicBezTo>
                    <a:pt x="53043" y="57925"/>
                    <a:pt x="53186" y="57806"/>
                    <a:pt x="53269" y="57675"/>
                  </a:cubicBezTo>
                  <a:cubicBezTo>
                    <a:pt x="53555" y="57222"/>
                    <a:pt x="53995" y="56913"/>
                    <a:pt x="54317" y="56496"/>
                  </a:cubicBezTo>
                  <a:cubicBezTo>
                    <a:pt x="54805" y="55877"/>
                    <a:pt x="55400" y="55353"/>
                    <a:pt x="55829" y="54686"/>
                  </a:cubicBezTo>
                  <a:cubicBezTo>
                    <a:pt x="55864" y="54627"/>
                    <a:pt x="55912" y="54567"/>
                    <a:pt x="55972" y="54519"/>
                  </a:cubicBezTo>
                  <a:cubicBezTo>
                    <a:pt x="56329" y="54174"/>
                    <a:pt x="56686" y="53841"/>
                    <a:pt x="57043" y="53495"/>
                  </a:cubicBezTo>
                  <a:cubicBezTo>
                    <a:pt x="57091" y="53460"/>
                    <a:pt x="57127" y="53412"/>
                    <a:pt x="57138" y="53364"/>
                  </a:cubicBezTo>
                  <a:cubicBezTo>
                    <a:pt x="57258" y="52948"/>
                    <a:pt x="57686" y="52722"/>
                    <a:pt x="57758" y="52293"/>
                  </a:cubicBezTo>
                  <a:cubicBezTo>
                    <a:pt x="57996" y="52198"/>
                    <a:pt x="58091" y="51900"/>
                    <a:pt x="58281" y="51829"/>
                  </a:cubicBezTo>
                  <a:cubicBezTo>
                    <a:pt x="58543" y="51721"/>
                    <a:pt x="58258" y="51579"/>
                    <a:pt x="58365" y="51495"/>
                  </a:cubicBezTo>
                  <a:cubicBezTo>
                    <a:pt x="58591" y="51352"/>
                    <a:pt x="58710" y="51138"/>
                    <a:pt x="58865" y="50924"/>
                  </a:cubicBezTo>
                  <a:cubicBezTo>
                    <a:pt x="59234" y="50400"/>
                    <a:pt x="59627" y="49888"/>
                    <a:pt x="59805" y="49257"/>
                  </a:cubicBezTo>
                  <a:cubicBezTo>
                    <a:pt x="59841" y="49150"/>
                    <a:pt x="59865" y="49043"/>
                    <a:pt x="59936" y="48959"/>
                  </a:cubicBezTo>
                  <a:cubicBezTo>
                    <a:pt x="60139" y="48662"/>
                    <a:pt x="60448" y="48376"/>
                    <a:pt x="60425" y="47995"/>
                  </a:cubicBezTo>
                  <a:cubicBezTo>
                    <a:pt x="60413" y="47578"/>
                    <a:pt x="60782" y="47388"/>
                    <a:pt x="60889" y="47066"/>
                  </a:cubicBezTo>
                  <a:cubicBezTo>
                    <a:pt x="60925" y="46971"/>
                    <a:pt x="61044" y="46899"/>
                    <a:pt x="61044" y="46816"/>
                  </a:cubicBezTo>
                  <a:cubicBezTo>
                    <a:pt x="61032" y="46530"/>
                    <a:pt x="61103" y="46280"/>
                    <a:pt x="61282" y="46054"/>
                  </a:cubicBezTo>
                  <a:cubicBezTo>
                    <a:pt x="61103" y="45685"/>
                    <a:pt x="61496" y="45578"/>
                    <a:pt x="61591" y="45340"/>
                  </a:cubicBezTo>
                  <a:cubicBezTo>
                    <a:pt x="61615" y="45292"/>
                    <a:pt x="61663" y="45233"/>
                    <a:pt x="61651" y="45197"/>
                  </a:cubicBezTo>
                  <a:cubicBezTo>
                    <a:pt x="61579" y="44983"/>
                    <a:pt x="61853" y="44899"/>
                    <a:pt x="61830" y="44673"/>
                  </a:cubicBezTo>
                  <a:cubicBezTo>
                    <a:pt x="61818" y="44530"/>
                    <a:pt x="61996" y="44351"/>
                    <a:pt x="62091" y="44185"/>
                  </a:cubicBezTo>
                  <a:cubicBezTo>
                    <a:pt x="62103" y="44149"/>
                    <a:pt x="62139" y="44125"/>
                    <a:pt x="62139" y="44090"/>
                  </a:cubicBezTo>
                  <a:cubicBezTo>
                    <a:pt x="62127" y="43756"/>
                    <a:pt x="62341" y="43482"/>
                    <a:pt x="62389" y="43185"/>
                  </a:cubicBezTo>
                  <a:cubicBezTo>
                    <a:pt x="62425" y="42863"/>
                    <a:pt x="62782" y="42649"/>
                    <a:pt x="62651" y="42292"/>
                  </a:cubicBezTo>
                  <a:cubicBezTo>
                    <a:pt x="62901" y="42173"/>
                    <a:pt x="62746" y="41911"/>
                    <a:pt x="62865" y="41744"/>
                  </a:cubicBezTo>
                  <a:cubicBezTo>
                    <a:pt x="62961" y="41589"/>
                    <a:pt x="62925" y="41292"/>
                    <a:pt x="63044" y="41208"/>
                  </a:cubicBezTo>
                  <a:cubicBezTo>
                    <a:pt x="63270" y="41065"/>
                    <a:pt x="63103" y="40863"/>
                    <a:pt x="63187" y="40708"/>
                  </a:cubicBezTo>
                  <a:cubicBezTo>
                    <a:pt x="63318" y="40458"/>
                    <a:pt x="63401" y="40184"/>
                    <a:pt x="63449" y="39910"/>
                  </a:cubicBezTo>
                  <a:cubicBezTo>
                    <a:pt x="63496" y="39637"/>
                    <a:pt x="63687" y="39422"/>
                    <a:pt x="63699" y="39137"/>
                  </a:cubicBezTo>
                  <a:cubicBezTo>
                    <a:pt x="63711" y="38946"/>
                    <a:pt x="63711" y="38744"/>
                    <a:pt x="63723" y="38553"/>
                  </a:cubicBezTo>
                  <a:cubicBezTo>
                    <a:pt x="63746" y="38351"/>
                    <a:pt x="63711" y="38113"/>
                    <a:pt x="63806" y="37946"/>
                  </a:cubicBezTo>
                  <a:cubicBezTo>
                    <a:pt x="63913" y="37732"/>
                    <a:pt x="63711" y="37601"/>
                    <a:pt x="63770" y="37422"/>
                  </a:cubicBezTo>
                  <a:cubicBezTo>
                    <a:pt x="63806" y="37291"/>
                    <a:pt x="63830" y="37148"/>
                    <a:pt x="63854" y="37017"/>
                  </a:cubicBezTo>
                  <a:cubicBezTo>
                    <a:pt x="63913" y="36731"/>
                    <a:pt x="63996" y="36434"/>
                    <a:pt x="63996" y="36148"/>
                  </a:cubicBezTo>
                  <a:cubicBezTo>
                    <a:pt x="63996" y="35922"/>
                    <a:pt x="64008" y="35755"/>
                    <a:pt x="64199" y="35636"/>
                  </a:cubicBezTo>
                  <a:cubicBezTo>
                    <a:pt x="64080" y="35553"/>
                    <a:pt x="63985" y="35481"/>
                    <a:pt x="63949" y="35446"/>
                  </a:cubicBezTo>
                  <a:cubicBezTo>
                    <a:pt x="64032" y="35291"/>
                    <a:pt x="64127" y="35136"/>
                    <a:pt x="64211" y="34993"/>
                  </a:cubicBezTo>
                  <a:cubicBezTo>
                    <a:pt x="64092" y="34934"/>
                    <a:pt x="64020" y="34898"/>
                    <a:pt x="63925" y="34850"/>
                  </a:cubicBezTo>
                  <a:cubicBezTo>
                    <a:pt x="64187" y="34648"/>
                    <a:pt x="64223" y="34588"/>
                    <a:pt x="64175" y="34410"/>
                  </a:cubicBezTo>
                  <a:cubicBezTo>
                    <a:pt x="64104" y="34160"/>
                    <a:pt x="64175" y="33648"/>
                    <a:pt x="64306" y="33410"/>
                  </a:cubicBezTo>
                  <a:cubicBezTo>
                    <a:pt x="64223" y="33398"/>
                    <a:pt x="64151" y="33386"/>
                    <a:pt x="64080" y="33374"/>
                  </a:cubicBezTo>
                  <a:cubicBezTo>
                    <a:pt x="63961" y="33112"/>
                    <a:pt x="64092" y="32921"/>
                    <a:pt x="64258" y="32743"/>
                  </a:cubicBezTo>
                  <a:cubicBezTo>
                    <a:pt x="64151" y="32695"/>
                    <a:pt x="64080" y="32660"/>
                    <a:pt x="63996" y="32624"/>
                  </a:cubicBezTo>
                  <a:cubicBezTo>
                    <a:pt x="64127" y="32421"/>
                    <a:pt x="64306" y="32243"/>
                    <a:pt x="64342" y="31969"/>
                  </a:cubicBezTo>
                  <a:lnTo>
                    <a:pt x="64342" y="31969"/>
                  </a:lnTo>
                  <a:cubicBezTo>
                    <a:pt x="64246" y="31981"/>
                    <a:pt x="64175" y="31993"/>
                    <a:pt x="64056" y="32005"/>
                  </a:cubicBezTo>
                  <a:cubicBezTo>
                    <a:pt x="64139" y="31886"/>
                    <a:pt x="64175" y="31779"/>
                    <a:pt x="64246" y="31755"/>
                  </a:cubicBezTo>
                  <a:cubicBezTo>
                    <a:pt x="64437" y="31683"/>
                    <a:pt x="64377" y="31481"/>
                    <a:pt x="64330" y="31469"/>
                  </a:cubicBezTo>
                  <a:cubicBezTo>
                    <a:pt x="64139" y="31433"/>
                    <a:pt x="64163" y="31362"/>
                    <a:pt x="64211" y="31231"/>
                  </a:cubicBezTo>
                  <a:cubicBezTo>
                    <a:pt x="64235" y="31136"/>
                    <a:pt x="64246" y="30993"/>
                    <a:pt x="64199" y="30921"/>
                  </a:cubicBezTo>
                  <a:cubicBezTo>
                    <a:pt x="64127" y="30802"/>
                    <a:pt x="64068" y="30731"/>
                    <a:pt x="64187" y="30612"/>
                  </a:cubicBezTo>
                  <a:cubicBezTo>
                    <a:pt x="64211" y="30588"/>
                    <a:pt x="64199" y="30481"/>
                    <a:pt x="64163" y="30433"/>
                  </a:cubicBezTo>
                  <a:cubicBezTo>
                    <a:pt x="63877" y="30040"/>
                    <a:pt x="63961" y="29647"/>
                    <a:pt x="64211" y="29278"/>
                  </a:cubicBezTo>
                  <a:cubicBezTo>
                    <a:pt x="64127" y="29231"/>
                    <a:pt x="64056" y="29195"/>
                    <a:pt x="63985" y="29159"/>
                  </a:cubicBezTo>
                  <a:cubicBezTo>
                    <a:pt x="64008" y="29076"/>
                    <a:pt x="64020" y="28957"/>
                    <a:pt x="64080" y="28909"/>
                  </a:cubicBezTo>
                  <a:cubicBezTo>
                    <a:pt x="64223" y="28802"/>
                    <a:pt x="64306" y="28695"/>
                    <a:pt x="64163" y="28516"/>
                  </a:cubicBezTo>
                  <a:cubicBezTo>
                    <a:pt x="64127" y="28480"/>
                    <a:pt x="64151" y="28385"/>
                    <a:pt x="64151" y="28314"/>
                  </a:cubicBezTo>
                  <a:cubicBezTo>
                    <a:pt x="64187" y="28088"/>
                    <a:pt x="64127" y="27540"/>
                    <a:pt x="64044" y="27302"/>
                  </a:cubicBezTo>
                  <a:cubicBezTo>
                    <a:pt x="64020" y="27230"/>
                    <a:pt x="64032" y="27159"/>
                    <a:pt x="64020" y="27087"/>
                  </a:cubicBezTo>
                  <a:cubicBezTo>
                    <a:pt x="63985" y="26766"/>
                    <a:pt x="63949" y="26456"/>
                    <a:pt x="63925" y="26135"/>
                  </a:cubicBezTo>
                  <a:cubicBezTo>
                    <a:pt x="63901" y="25825"/>
                    <a:pt x="63758" y="25540"/>
                    <a:pt x="63746" y="25218"/>
                  </a:cubicBezTo>
                  <a:cubicBezTo>
                    <a:pt x="63735" y="24897"/>
                    <a:pt x="63663" y="24563"/>
                    <a:pt x="63544" y="24266"/>
                  </a:cubicBezTo>
                  <a:cubicBezTo>
                    <a:pt x="63425" y="23992"/>
                    <a:pt x="63175" y="23778"/>
                    <a:pt x="63270" y="23432"/>
                  </a:cubicBezTo>
                  <a:cubicBezTo>
                    <a:pt x="63270" y="23408"/>
                    <a:pt x="63246" y="23349"/>
                    <a:pt x="63223" y="23337"/>
                  </a:cubicBezTo>
                  <a:cubicBezTo>
                    <a:pt x="62996" y="23277"/>
                    <a:pt x="63020" y="23063"/>
                    <a:pt x="62973" y="22908"/>
                  </a:cubicBezTo>
                  <a:cubicBezTo>
                    <a:pt x="62877" y="22599"/>
                    <a:pt x="62687" y="22313"/>
                    <a:pt x="62699" y="21968"/>
                  </a:cubicBezTo>
                  <a:cubicBezTo>
                    <a:pt x="62365" y="21837"/>
                    <a:pt x="62520" y="21456"/>
                    <a:pt x="62341" y="21218"/>
                  </a:cubicBezTo>
                  <a:cubicBezTo>
                    <a:pt x="62175" y="20991"/>
                    <a:pt x="62115" y="20682"/>
                    <a:pt x="62008" y="20408"/>
                  </a:cubicBezTo>
                  <a:cubicBezTo>
                    <a:pt x="61949" y="20277"/>
                    <a:pt x="61853" y="20158"/>
                    <a:pt x="61853" y="20039"/>
                  </a:cubicBezTo>
                  <a:cubicBezTo>
                    <a:pt x="61853" y="19872"/>
                    <a:pt x="61818" y="19765"/>
                    <a:pt x="61651" y="19753"/>
                  </a:cubicBezTo>
                  <a:cubicBezTo>
                    <a:pt x="61710" y="19551"/>
                    <a:pt x="61318" y="19420"/>
                    <a:pt x="61615" y="19206"/>
                  </a:cubicBezTo>
                  <a:cubicBezTo>
                    <a:pt x="61413" y="19098"/>
                    <a:pt x="61234" y="19039"/>
                    <a:pt x="61198" y="18801"/>
                  </a:cubicBezTo>
                  <a:cubicBezTo>
                    <a:pt x="61175" y="18551"/>
                    <a:pt x="61056" y="18336"/>
                    <a:pt x="60937" y="18122"/>
                  </a:cubicBezTo>
                  <a:cubicBezTo>
                    <a:pt x="60877" y="18027"/>
                    <a:pt x="60937" y="17836"/>
                    <a:pt x="60877" y="17789"/>
                  </a:cubicBezTo>
                  <a:cubicBezTo>
                    <a:pt x="60663" y="17646"/>
                    <a:pt x="60532" y="17455"/>
                    <a:pt x="60496" y="17241"/>
                  </a:cubicBezTo>
                  <a:cubicBezTo>
                    <a:pt x="60472" y="17015"/>
                    <a:pt x="60258" y="16884"/>
                    <a:pt x="60258" y="16646"/>
                  </a:cubicBezTo>
                  <a:cubicBezTo>
                    <a:pt x="60246" y="16527"/>
                    <a:pt x="60127" y="16408"/>
                    <a:pt x="60055" y="16300"/>
                  </a:cubicBezTo>
                  <a:cubicBezTo>
                    <a:pt x="60008" y="16229"/>
                    <a:pt x="59913" y="16146"/>
                    <a:pt x="59925" y="16086"/>
                  </a:cubicBezTo>
                  <a:cubicBezTo>
                    <a:pt x="60020" y="15788"/>
                    <a:pt x="59579" y="15705"/>
                    <a:pt x="59663" y="15419"/>
                  </a:cubicBezTo>
                  <a:cubicBezTo>
                    <a:pt x="59460" y="15336"/>
                    <a:pt x="59508" y="15026"/>
                    <a:pt x="59377" y="14979"/>
                  </a:cubicBezTo>
                  <a:cubicBezTo>
                    <a:pt x="59139" y="14884"/>
                    <a:pt x="59186" y="14622"/>
                    <a:pt x="59055" y="14538"/>
                  </a:cubicBezTo>
                  <a:cubicBezTo>
                    <a:pt x="58782" y="14348"/>
                    <a:pt x="58710" y="14038"/>
                    <a:pt x="58520" y="13812"/>
                  </a:cubicBezTo>
                  <a:cubicBezTo>
                    <a:pt x="58293" y="13538"/>
                    <a:pt x="58091" y="13229"/>
                    <a:pt x="57853" y="12955"/>
                  </a:cubicBezTo>
                  <a:cubicBezTo>
                    <a:pt x="57817" y="12919"/>
                    <a:pt x="57781" y="12883"/>
                    <a:pt x="57758" y="12836"/>
                  </a:cubicBezTo>
                  <a:cubicBezTo>
                    <a:pt x="57734" y="12776"/>
                    <a:pt x="57448" y="12228"/>
                    <a:pt x="57424" y="12228"/>
                  </a:cubicBezTo>
                  <a:cubicBezTo>
                    <a:pt x="57419" y="12229"/>
                    <a:pt x="57414" y="12229"/>
                    <a:pt x="57409" y="12229"/>
                  </a:cubicBezTo>
                  <a:cubicBezTo>
                    <a:pt x="57165" y="12229"/>
                    <a:pt x="57231" y="11941"/>
                    <a:pt x="57079" y="11847"/>
                  </a:cubicBezTo>
                  <a:cubicBezTo>
                    <a:pt x="56912" y="11740"/>
                    <a:pt x="56793" y="11597"/>
                    <a:pt x="56746" y="11383"/>
                  </a:cubicBezTo>
                  <a:cubicBezTo>
                    <a:pt x="56734" y="11324"/>
                    <a:pt x="56567" y="11300"/>
                    <a:pt x="56436" y="11240"/>
                  </a:cubicBezTo>
                  <a:cubicBezTo>
                    <a:pt x="56281" y="10800"/>
                    <a:pt x="56281" y="10800"/>
                    <a:pt x="55757" y="10466"/>
                  </a:cubicBezTo>
                  <a:cubicBezTo>
                    <a:pt x="55710" y="10443"/>
                    <a:pt x="55650" y="10407"/>
                    <a:pt x="55638" y="10359"/>
                  </a:cubicBezTo>
                  <a:cubicBezTo>
                    <a:pt x="55543" y="9966"/>
                    <a:pt x="55091" y="9871"/>
                    <a:pt x="54912" y="9538"/>
                  </a:cubicBezTo>
                  <a:cubicBezTo>
                    <a:pt x="54852" y="9419"/>
                    <a:pt x="54674" y="9335"/>
                    <a:pt x="54519" y="9288"/>
                  </a:cubicBezTo>
                  <a:cubicBezTo>
                    <a:pt x="54364" y="9252"/>
                    <a:pt x="54305" y="9145"/>
                    <a:pt x="54210" y="9038"/>
                  </a:cubicBezTo>
                  <a:cubicBezTo>
                    <a:pt x="53924" y="8728"/>
                    <a:pt x="53614" y="8442"/>
                    <a:pt x="53317" y="8145"/>
                  </a:cubicBezTo>
                  <a:cubicBezTo>
                    <a:pt x="53266" y="8163"/>
                    <a:pt x="53222" y="8171"/>
                    <a:pt x="53183" y="8171"/>
                  </a:cubicBezTo>
                  <a:cubicBezTo>
                    <a:pt x="52939" y="8171"/>
                    <a:pt x="52866" y="7868"/>
                    <a:pt x="52662" y="7776"/>
                  </a:cubicBezTo>
                  <a:cubicBezTo>
                    <a:pt x="52491" y="7690"/>
                    <a:pt x="52444" y="7394"/>
                    <a:pt x="52205" y="7394"/>
                  </a:cubicBezTo>
                  <a:cubicBezTo>
                    <a:pt x="52177" y="7394"/>
                    <a:pt x="52147" y="7398"/>
                    <a:pt x="52114" y="7406"/>
                  </a:cubicBezTo>
                  <a:cubicBezTo>
                    <a:pt x="52090" y="7406"/>
                    <a:pt x="52043" y="7359"/>
                    <a:pt x="52043" y="7335"/>
                  </a:cubicBezTo>
                  <a:cubicBezTo>
                    <a:pt x="52009" y="7223"/>
                    <a:pt x="52070" y="7059"/>
                    <a:pt x="51881" y="7059"/>
                  </a:cubicBezTo>
                  <a:cubicBezTo>
                    <a:pt x="51868" y="7059"/>
                    <a:pt x="51855" y="7060"/>
                    <a:pt x="51840" y="7061"/>
                  </a:cubicBezTo>
                  <a:cubicBezTo>
                    <a:pt x="51824" y="7063"/>
                    <a:pt x="51810" y="7065"/>
                    <a:pt x="51798" y="7065"/>
                  </a:cubicBezTo>
                  <a:cubicBezTo>
                    <a:pt x="51612" y="7065"/>
                    <a:pt x="51761" y="6830"/>
                    <a:pt x="51650" y="6764"/>
                  </a:cubicBezTo>
                  <a:cubicBezTo>
                    <a:pt x="51209" y="6525"/>
                    <a:pt x="50769" y="6287"/>
                    <a:pt x="50483" y="5859"/>
                  </a:cubicBezTo>
                  <a:cubicBezTo>
                    <a:pt x="50471" y="5847"/>
                    <a:pt x="50447" y="5835"/>
                    <a:pt x="50435" y="5835"/>
                  </a:cubicBezTo>
                  <a:cubicBezTo>
                    <a:pt x="49995" y="5775"/>
                    <a:pt x="49733" y="5418"/>
                    <a:pt x="49399" y="5180"/>
                  </a:cubicBezTo>
                  <a:cubicBezTo>
                    <a:pt x="49321" y="5124"/>
                    <a:pt x="49232" y="5036"/>
                    <a:pt x="49162" y="5036"/>
                  </a:cubicBezTo>
                  <a:cubicBezTo>
                    <a:pt x="49158" y="5036"/>
                    <a:pt x="49153" y="5036"/>
                    <a:pt x="49149" y="5037"/>
                  </a:cubicBezTo>
                  <a:cubicBezTo>
                    <a:pt x="49109" y="5048"/>
                    <a:pt x="49075" y="5053"/>
                    <a:pt x="49046" y="5053"/>
                  </a:cubicBezTo>
                  <a:cubicBezTo>
                    <a:pt x="48847" y="5053"/>
                    <a:pt x="48866" y="4833"/>
                    <a:pt x="48804" y="4739"/>
                  </a:cubicBezTo>
                  <a:cubicBezTo>
                    <a:pt x="48530" y="4692"/>
                    <a:pt x="48280" y="4751"/>
                    <a:pt x="48125" y="4466"/>
                  </a:cubicBezTo>
                  <a:cubicBezTo>
                    <a:pt x="48078" y="4394"/>
                    <a:pt x="47935" y="4335"/>
                    <a:pt x="47828" y="4323"/>
                  </a:cubicBezTo>
                  <a:cubicBezTo>
                    <a:pt x="47554" y="4287"/>
                    <a:pt x="47316" y="4204"/>
                    <a:pt x="47197" y="3918"/>
                  </a:cubicBezTo>
                  <a:cubicBezTo>
                    <a:pt x="47173" y="3882"/>
                    <a:pt x="47042" y="3882"/>
                    <a:pt x="46971" y="3870"/>
                  </a:cubicBezTo>
                  <a:cubicBezTo>
                    <a:pt x="46875" y="3846"/>
                    <a:pt x="46780" y="3823"/>
                    <a:pt x="46697" y="3799"/>
                  </a:cubicBezTo>
                  <a:cubicBezTo>
                    <a:pt x="46709" y="3727"/>
                    <a:pt x="46720" y="3668"/>
                    <a:pt x="46720" y="3608"/>
                  </a:cubicBezTo>
                  <a:cubicBezTo>
                    <a:pt x="46489" y="3542"/>
                    <a:pt x="46258" y="3415"/>
                    <a:pt x="46027" y="3415"/>
                  </a:cubicBezTo>
                  <a:cubicBezTo>
                    <a:pt x="46008" y="3415"/>
                    <a:pt x="45989" y="3416"/>
                    <a:pt x="45970" y="3418"/>
                  </a:cubicBezTo>
                  <a:cubicBezTo>
                    <a:pt x="45943" y="3420"/>
                    <a:pt x="45915" y="3421"/>
                    <a:pt x="45888" y="3421"/>
                  </a:cubicBezTo>
                  <a:cubicBezTo>
                    <a:pt x="45739" y="3421"/>
                    <a:pt x="45602" y="3391"/>
                    <a:pt x="45542" y="3311"/>
                  </a:cubicBezTo>
                  <a:cubicBezTo>
                    <a:pt x="45316" y="3025"/>
                    <a:pt x="44863" y="3215"/>
                    <a:pt x="44685" y="2870"/>
                  </a:cubicBezTo>
                  <a:cubicBezTo>
                    <a:pt x="44638" y="2891"/>
                    <a:pt x="44597" y="2900"/>
                    <a:pt x="44559" y="2900"/>
                  </a:cubicBezTo>
                  <a:cubicBezTo>
                    <a:pt x="44365" y="2900"/>
                    <a:pt x="44273" y="2660"/>
                    <a:pt x="44113" y="2620"/>
                  </a:cubicBezTo>
                  <a:cubicBezTo>
                    <a:pt x="43911" y="2584"/>
                    <a:pt x="43756" y="2489"/>
                    <a:pt x="43601" y="2382"/>
                  </a:cubicBezTo>
                  <a:cubicBezTo>
                    <a:pt x="43551" y="2423"/>
                    <a:pt x="43503" y="2438"/>
                    <a:pt x="43457" y="2438"/>
                  </a:cubicBezTo>
                  <a:cubicBezTo>
                    <a:pt x="43330" y="2438"/>
                    <a:pt x="43212" y="2329"/>
                    <a:pt x="43081" y="2329"/>
                  </a:cubicBezTo>
                  <a:cubicBezTo>
                    <a:pt x="43064" y="2329"/>
                    <a:pt x="43047" y="2330"/>
                    <a:pt x="43030" y="2334"/>
                  </a:cubicBezTo>
                  <a:cubicBezTo>
                    <a:pt x="43012" y="2338"/>
                    <a:pt x="42992" y="2340"/>
                    <a:pt x="42971" y="2340"/>
                  </a:cubicBezTo>
                  <a:cubicBezTo>
                    <a:pt x="42850" y="2340"/>
                    <a:pt x="42687" y="2284"/>
                    <a:pt x="42637" y="2203"/>
                  </a:cubicBezTo>
                  <a:cubicBezTo>
                    <a:pt x="42518" y="2001"/>
                    <a:pt x="42268" y="2061"/>
                    <a:pt x="42184" y="1965"/>
                  </a:cubicBezTo>
                  <a:cubicBezTo>
                    <a:pt x="42041" y="1775"/>
                    <a:pt x="41851" y="1787"/>
                    <a:pt x="41684" y="1727"/>
                  </a:cubicBezTo>
                  <a:cubicBezTo>
                    <a:pt x="41616" y="1698"/>
                    <a:pt x="41547" y="1676"/>
                    <a:pt x="41478" y="1676"/>
                  </a:cubicBezTo>
                  <a:cubicBezTo>
                    <a:pt x="41464" y="1676"/>
                    <a:pt x="41449" y="1677"/>
                    <a:pt x="41434" y="1680"/>
                  </a:cubicBezTo>
                  <a:cubicBezTo>
                    <a:pt x="41332" y="1687"/>
                    <a:pt x="41230" y="1694"/>
                    <a:pt x="41130" y="1694"/>
                  </a:cubicBezTo>
                  <a:cubicBezTo>
                    <a:pt x="40890" y="1694"/>
                    <a:pt x="40659" y="1653"/>
                    <a:pt x="40458" y="1477"/>
                  </a:cubicBezTo>
                  <a:cubicBezTo>
                    <a:pt x="40410" y="1430"/>
                    <a:pt x="40327" y="1418"/>
                    <a:pt x="40267" y="1394"/>
                  </a:cubicBezTo>
                  <a:cubicBezTo>
                    <a:pt x="39874" y="1287"/>
                    <a:pt x="39470" y="1180"/>
                    <a:pt x="39077" y="1072"/>
                  </a:cubicBezTo>
                  <a:cubicBezTo>
                    <a:pt x="38719" y="977"/>
                    <a:pt x="38374" y="822"/>
                    <a:pt x="38017" y="799"/>
                  </a:cubicBezTo>
                  <a:cubicBezTo>
                    <a:pt x="37660" y="787"/>
                    <a:pt x="37326" y="715"/>
                    <a:pt x="37005" y="584"/>
                  </a:cubicBezTo>
                  <a:cubicBezTo>
                    <a:pt x="36885" y="529"/>
                    <a:pt x="36737" y="474"/>
                    <a:pt x="36609" y="474"/>
                  </a:cubicBezTo>
                  <a:cubicBezTo>
                    <a:pt x="36572" y="474"/>
                    <a:pt x="36537" y="478"/>
                    <a:pt x="36505" y="489"/>
                  </a:cubicBezTo>
                  <a:cubicBezTo>
                    <a:pt x="36442" y="510"/>
                    <a:pt x="36387" y="519"/>
                    <a:pt x="36335" y="519"/>
                  </a:cubicBezTo>
                  <a:cubicBezTo>
                    <a:pt x="36238" y="519"/>
                    <a:pt x="36153" y="488"/>
                    <a:pt x="36052" y="441"/>
                  </a:cubicBezTo>
                  <a:cubicBezTo>
                    <a:pt x="35956" y="393"/>
                    <a:pt x="35835" y="336"/>
                    <a:pt x="35729" y="336"/>
                  </a:cubicBezTo>
                  <a:cubicBezTo>
                    <a:pt x="35705" y="336"/>
                    <a:pt x="35682" y="339"/>
                    <a:pt x="35660" y="346"/>
                  </a:cubicBezTo>
                  <a:cubicBezTo>
                    <a:pt x="35591" y="362"/>
                    <a:pt x="35524" y="369"/>
                    <a:pt x="35457" y="369"/>
                  </a:cubicBezTo>
                  <a:cubicBezTo>
                    <a:pt x="35143" y="369"/>
                    <a:pt x="34844" y="221"/>
                    <a:pt x="34534" y="221"/>
                  </a:cubicBezTo>
                  <a:cubicBezTo>
                    <a:pt x="34427" y="221"/>
                    <a:pt x="34318" y="239"/>
                    <a:pt x="34207" y="287"/>
                  </a:cubicBezTo>
                  <a:cubicBezTo>
                    <a:pt x="34082" y="212"/>
                    <a:pt x="33951" y="196"/>
                    <a:pt x="33818" y="196"/>
                  </a:cubicBezTo>
                  <a:cubicBezTo>
                    <a:pt x="33709" y="196"/>
                    <a:pt x="33597" y="207"/>
                    <a:pt x="33488" y="207"/>
                  </a:cubicBezTo>
                  <a:cubicBezTo>
                    <a:pt x="33453" y="207"/>
                    <a:pt x="33419" y="206"/>
                    <a:pt x="33385" y="203"/>
                  </a:cubicBezTo>
                  <a:cubicBezTo>
                    <a:pt x="33064" y="167"/>
                    <a:pt x="32743" y="156"/>
                    <a:pt x="32421" y="132"/>
                  </a:cubicBezTo>
                  <a:cubicBezTo>
                    <a:pt x="32362" y="120"/>
                    <a:pt x="32302" y="48"/>
                    <a:pt x="32231" y="1"/>
                  </a:cubicBezTo>
                  <a:lnTo>
                    <a:pt x="32123" y="1"/>
                  </a:lnTo>
                  <a:cubicBezTo>
                    <a:pt x="32100" y="37"/>
                    <a:pt x="32076" y="108"/>
                    <a:pt x="32052" y="108"/>
                  </a:cubicBezTo>
                  <a:cubicBezTo>
                    <a:pt x="31754" y="114"/>
                    <a:pt x="31457" y="117"/>
                    <a:pt x="31159" y="117"/>
                  </a:cubicBezTo>
                  <a:cubicBezTo>
                    <a:pt x="30861" y="117"/>
                    <a:pt x="30564" y="114"/>
                    <a:pt x="30266" y="108"/>
                  </a:cubicBezTo>
                  <a:cubicBezTo>
                    <a:pt x="30242" y="108"/>
                    <a:pt x="30218" y="37"/>
                    <a:pt x="30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9"/>
            <p:cNvSpPr/>
            <p:nvPr/>
          </p:nvSpPr>
          <p:spPr>
            <a:xfrm rot="2049276">
              <a:off x="4105619" y="3250623"/>
              <a:ext cx="292777" cy="293474"/>
            </a:xfrm>
            <a:custGeom>
              <a:rect b="b" l="l" r="r" t="t"/>
              <a:pathLst>
                <a:path extrusionOk="0" h="12634" w="12586">
                  <a:moveTo>
                    <a:pt x="12479" y="1"/>
                  </a:moveTo>
                  <a:cubicBezTo>
                    <a:pt x="12383" y="25"/>
                    <a:pt x="12229" y="25"/>
                    <a:pt x="12217" y="60"/>
                  </a:cubicBezTo>
                  <a:cubicBezTo>
                    <a:pt x="12169" y="227"/>
                    <a:pt x="12038" y="251"/>
                    <a:pt x="11919" y="322"/>
                  </a:cubicBezTo>
                  <a:cubicBezTo>
                    <a:pt x="11776" y="417"/>
                    <a:pt x="11633" y="560"/>
                    <a:pt x="11526" y="703"/>
                  </a:cubicBezTo>
                  <a:cubicBezTo>
                    <a:pt x="11229" y="1144"/>
                    <a:pt x="10681" y="1334"/>
                    <a:pt x="10407" y="1799"/>
                  </a:cubicBezTo>
                  <a:cubicBezTo>
                    <a:pt x="10395" y="1822"/>
                    <a:pt x="10347" y="1834"/>
                    <a:pt x="10324" y="1846"/>
                  </a:cubicBezTo>
                  <a:cubicBezTo>
                    <a:pt x="9907" y="2037"/>
                    <a:pt x="9716" y="2489"/>
                    <a:pt x="9312" y="2680"/>
                  </a:cubicBezTo>
                  <a:cubicBezTo>
                    <a:pt x="9347" y="2942"/>
                    <a:pt x="9109" y="3013"/>
                    <a:pt x="8978" y="3120"/>
                  </a:cubicBezTo>
                  <a:cubicBezTo>
                    <a:pt x="8645" y="3394"/>
                    <a:pt x="8347" y="3716"/>
                    <a:pt x="8050" y="4025"/>
                  </a:cubicBezTo>
                  <a:cubicBezTo>
                    <a:pt x="7835" y="4251"/>
                    <a:pt x="7657" y="4537"/>
                    <a:pt x="7323" y="4644"/>
                  </a:cubicBezTo>
                  <a:cubicBezTo>
                    <a:pt x="7216" y="4680"/>
                    <a:pt x="7157" y="4823"/>
                    <a:pt x="7073" y="4918"/>
                  </a:cubicBezTo>
                  <a:cubicBezTo>
                    <a:pt x="7014" y="4989"/>
                    <a:pt x="6954" y="5085"/>
                    <a:pt x="6895" y="5156"/>
                  </a:cubicBezTo>
                  <a:cubicBezTo>
                    <a:pt x="6823" y="5240"/>
                    <a:pt x="6704" y="5311"/>
                    <a:pt x="6692" y="5394"/>
                  </a:cubicBezTo>
                  <a:cubicBezTo>
                    <a:pt x="6668" y="5537"/>
                    <a:pt x="6418" y="5406"/>
                    <a:pt x="6466" y="5609"/>
                  </a:cubicBezTo>
                  <a:cubicBezTo>
                    <a:pt x="6204" y="5871"/>
                    <a:pt x="5966" y="6180"/>
                    <a:pt x="5656" y="6406"/>
                  </a:cubicBezTo>
                  <a:cubicBezTo>
                    <a:pt x="5359" y="6621"/>
                    <a:pt x="5109" y="6883"/>
                    <a:pt x="4847" y="7133"/>
                  </a:cubicBezTo>
                  <a:cubicBezTo>
                    <a:pt x="4632" y="7335"/>
                    <a:pt x="4490" y="7621"/>
                    <a:pt x="4204" y="7716"/>
                  </a:cubicBezTo>
                  <a:cubicBezTo>
                    <a:pt x="3978" y="7787"/>
                    <a:pt x="4073" y="8014"/>
                    <a:pt x="3930" y="8133"/>
                  </a:cubicBezTo>
                  <a:cubicBezTo>
                    <a:pt x="3740" y="8276"/>
                    <a:pt x="3561" y="8454"/>
                    <a:pt x="3394" y="8645"/>
                  </a:cubicBezTo>
                  <a:cubicBezTo>
                    <a:pt x="3263" y="8788"/>
                    <a:pt x="3156" y="8942"/>
                    <a:pt x="3013" y="9073"/>
                  </a:cubicBezTo>
                  <a:cubicBezTo>
                    <a:pt x="2870" y="9216"/>
                    <a:pt x="2727" y="9383"/>
                    <a:pt x="2549" y="9454"/>
                  </a:cubicBezTo>
                  <a:cubicBezTo>
                    <a:pt x="2335" y="9538"/>
                    <a:pt x="2346" y="9752"/>
                    <a:pt x="2192" y="9859"/>
                  </a:cubicBezTo>
                  <a:cubicBezTo>
                    <a:pt x="1835" y="10121"/>
                    <a:pt x="1680" y="10597"/>
                    <a:pt x="1227" y="10764"/>
                  </a:cubicBezTo>
                  <a:cubicBezTo>
                    <a:pt x="930" y="11288"/>
                    <a:pt x="430" y="11645"/>
                    <a:pt x="84" y="12121"/>
                  </a:cubicBezTo>
                  <a:cubicBezTo>
                    <a:pt x="25" y="12205"/>
                    <a:pt x="37" y="12324"/>
                    <a:pt x="1" y="12431"/>
                  </a:cubicBezTo>
                  <a:cubicBezTo>
                    <a:pt x="156" y="12490"/>
                    <a:pt x="287" y="12562"/>
                    <a:pt x="441" y="12633"/>
                  </a:cubicBezTo>
                  <a:cubicBezTo>
                    <a:pt x="489" y="12514"/>
                    <a:pt x="501" y="12395"/>
                    <a:pt x="561" y="12348"/>
                  </a:cubicBezTo>
                  <a:cubicBezTo>
                    <a:pt x="834" y="12157"/>
                    <a:pt x="1156" y="12026"/>
                    <a:pt x="1299" y="11669"/>
                  </a:cubicBezTo>
                  <a:cubicBezTo>
                    <a:pt x="1311" y="11657"/>
                    <a:pt x="1346" y="11633"/>
                    <a:pt x="1382" y="11633"/>
                  </a:cubicBezTo>
                  <a:cubicBezTo>
                    <a:pt x="1394" y="11635"/>
                    <a:pt x="1404" y="11635"/>
                    <a:pt x="1414" y="11635"/>
                  </a:cubicBezTo>
                  <a:cubicBezTo>
                    <a:pt x="1550" y="11635"/>
                    <a:pt x="1481" y="11486"/>
                    <a:pt x="1537" y="11431"/>
                  </a:cubicBezTo>
                  <a:cubicBezTo>
                    <a:pt x="1608" y="11347"/>
                    <a:pt x="1751" y="11371"/>
                    <a:pt x="1811" y="11228"/>
                  </a:cubicBezTo>
                  <a:cubicBezTo>
                    <a:pt x="1882" y="11074"/>
                    <a:pt x="2049" y="10978"/>
                    <a:pt x="2156" y="10847"/>
                  </a:cubicBezTo>
                  <a:cubicBezTo>
                    <a:pt x="2263" y="10716"/>
                    <a:pt x="2370" y="10585"/>
                    <a:pt x="2466" y="10443"/>
                  </a:cubicBezTo>
                  <a:cubicBezTo>
                    <a:pt x="2620" y="10228"/>
                    <a:pt x="3013" y="10240"/>
                    <a:pt x="3037" y="9883"/>
                  </a:cubicBezTo>
                  <a:cubicBezTo>
                    <a:pt x="3037" y="9883"/>
                    <a:pt x="3085" y="9883"/>
                    <a:pt x="3120" y="9871"/>
                  </a:cubicBezTo>
                  <a:cubicBezTo>
                    <a:pt x="3454" y="9788"/>
                    <a:pt x="3609" y="9502"/>
                    <a:pt x="3787" y="9252"/>
                  </a:cubicBezTo>
                  <a:cubicBezTo>
                    <a:pt x="3847" y="9169"/>
                    <a:pt x="3847" y="9050"/>
                    <a:pt x="4001" y="9050"/>
                  </a:cubicBezTo>
                  <a:cubicBezTo>
                    <a:pt x="4073" y="9038"/>
                    <a:pt x="4156" y="8954"/>
                    <a:pt x="4216" y="8883"/>
                  </a:cubicBezTo>
                  <a:cubicBezTo>
                    <a:pt x="4335" y="8764"/>
                    <a:pt x="4454" y="8645"/>
                    <a:pt x="4573" y="8514"/>
                  </a:cubicBezTo>
                  <a:cubicBezTo>
                    <a:pt x="4430" y="8252"/>
                    <a:pt x="4740" y="8335"/>
                    <a:pt x="4823" y="8228"/>
                  </a:cubicBezTo>
                  <a:cubicBezTo>
                    <a:pt x="5109" y="7859"/>
                    <a:pt x="5430" y="7514"/>
                    <a:pt x="5787" y="7228"/>
                  </a:cubicBezTo>
                  <a:cubicBezTo>
                    <a:pt x="5906" y="7121"/>
                    <a:pt x="5978" y="6942"/>
                    <a:pt x="6121" y="6906"/>
                  </a:cubicBezTo>
                  <a:cubicBezTo>
                    <a:pt x="6442" y="6799"/>
                    <a:pt x="6573" y="6573"/>
                    <a:pt x="6597" y="6263"/>
                  </a:cubicBezTo>
                  <a:cubicBezTo>
                    <a:pt x="6655" y="6283"/>
                    <a:pt x="6714" y="6302"/>
                    <a:pt x="6740" y="6302"/>
                  </a:cubicBezTo>
                  <a:cubicBezTo>
                    <a:pt x="6745" y="6302"/>
                    <a:pt x="6750" y="6301"/>
                    <a:pt x="6752" y="6299"/>
                  </a:cubicBezTo>
                  <a:cubicBezTo>
                    <a:pt x="6823" y="6216"/>
                    <a:pt x="6859" y="6073"/>
                    <a:pt x="6942" y="6049"/>
                  </a:cubicBezTo>
                  <a:cubicBezTo>
                    <a:pt x="7085" y="6002"/>
                    <a:pt x="7169" y="5942"/>
                    <a:pt x="7252" y="5811"/>
                  </a:cubicBezTo>
                  <a:cubicBezTo>
                    <a:pt x="7323" y="5680"/>
                    <a:pt x="7561" y="5609"/>
                    <a:pt x="7561" y="5501"/>
                  </a:cubicBezTo>
                  <a:cubicBezTo>
                    <a:pt x="7585" y="5263"/>
                    <a:pt x="7835" y="5442"/>
                    <a:pt x="7859" y="5299"/>
                  </a:cubicBezTo>
                  <a:cubicBezTo>
                    <a:pt x="7919" y="4942"/>
                    <a:pt x="8288" y="4847"/>
                    <a:pt x="8466" y="4597"/>
                  </a:cubicBezTo>
                  <a:cubicBezTo>
                    <a:pt x="8621" y="4394"/>
                    <a:pt x="8716" y="4097"/>
                    <a:pt x="9038" y="4085"/>
                  </a:cubicBezTo>
                  <a:cubicBezTo>
                    <a:pt x="9050" y="4085"/>
                    <a:pt x="9062" y="4061"/>
                    <a:pt x="9074" y="4049"/>
                  </a:cubicBezTo>
                  <a:cubicBezTo>
                    <a:pt x="9133" y="3835"/>
                    <a:pt x="9312" y="3763"/>
                    <a:pt x="9466" y="3644"/>
                  </a:cubicBezTo>
                  <a:cubicBezTo>
                    <a:pt x="9633" y="3525"/>
                    <a:pt x="9788" y="3406"/>
                    <a:pt x="9836" y="3180"/>
                  </a:cubicBezTo>
                  <a:cubicBezTo>
                    <a:pt x="9847" y="3096"/>
                    <a:pt x="9943" y="2965"/>
                    <a:pt x="10026" y="2954"/>
                  </a:cubicBezTo>
                  <a:cubicBezTo>
                    <a:pt x="10276" y="2882"/>
                    <a:pt x="10371" y="2656"/>
                    <a:pt x="10562" y="2513"/>
                  </a:cubicBezTo>
                  <a:cubicBezTo>
                    <a:pt x="10574" y="2501"/>
                    <a:pt x="10538" y="2430"/>
                    <a:pt x="10538" y="2370"/>
                  </a:cubicBezTo>
                  <a:cubicBezTo>
                    <a:pt x="10657" y="2346"/>
                    <a:pt x="10776" y="2311"/>
                    <a:pt x="10883" y="2287"/>
                  </a:cubicBezTo>
                  <a:cubicBezTo>
                    <a:pt x="10979" y="1834"/>
                    <a:pt x="11514" y="1715"/>
                    <a:pt x="11598" y="1275"/>
                  </a:cubicBezTo>
                  <a:cubicBezTo>
                    <a:pt x="11919" y="1025"/>
                    <a:pt x="12252" y="775"/>
                    <a:pt x="12586" y="525"/>
                  </a:cubicBezTo>
                  <a:cubicBezTo>
                    <a:pt x="12550" y="346"/>
                    <a:pt x="12514" y="179"/>
                    <a:pt x="12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9"/>
            <p:cNvSpPr/>
            <p:nvPr/>
          </p:nvSpPr>
          <p:spPr>
            <a:xfrm rot="2049276">
              <a:off x="4075640" y="3178345"/>
              <a:ext cx="298034" cy="304624"/>
            </a:xfrm>
            <a:custGeom>
              <a:rect b="b" l="l" r="r" t="t"/>
              <a:pathLst>
                <a:path extrusionOk="0" h="13114" w="12812">
                  <a:moveTo>
                    <a:pt x="12557" y="1"/>
                  </a:moveTo>
                  <a:cubicBezTo>
                    <a:pt x="12470" y="1"/>
                    <a:pt x="12412" y="91"/>
                    <a:pt x="12371" y="182"/>
                  </a:cubicBezTo>
                  <a:cubicBezTo>
                    <a:pt x="12276" y="408"/>
                    <a:pt x="12109" y="503"/>
                    <a:pt x="11895" y="563"/>
                  </a:cubicBezTo>
                  <a:cubicBezTo>
                    <a:pt x="11823" y="587"/>
                    <a:pt x="11752" y="634"/>
                    <a:pt x="11692" y="670"/>
                  </a:cubicBezTo>
                  <a:cubicBezTo>
                    <a:pt x="11776" y="884"/>
                    <a:pt x="11740" y="1015"/>
                    <a:pt x="11537" y="1110"/>
                  </a:cubicBezTo>
                  <a:cubicBezTo>
                    <a:pt x="11371" y="1194"/>
                    <a:pt x="11192" y="1265"/>
                    <a:pt x="11061" y="1396"/>
                  </a:cubicBezTo>
                  <a:cubicBezTo>
                    <a:pt x="10942" y="1527"/>
                    <a:pt x="10871" y="1706"/>
                    <a:pt x="10787" y="1872"/>
                  </a:cubicBezTo>
                  <a:cubicBezTo>
                    <a:pt x="10775" y="1884"/>
                    <a:pt x="10763" y="1896"/>
                    <a:pt x="10752" y="1908"/>
                  </a:cubicBezTo>
                  <a:cubicBezTo>
                    <a:pt x="10680" y="1872"/>
                    <a:pt x="10621" y="1837"/>
                    <a:pt x="10549" y="1801"/>
                  </a:cubicBezTo>
                  <a:cubicBezTo>
                    <a:pt x="10430" y="1872"/>
                    <a:pt x="10311" y="1932"/>
                    <a:pt x="10168" y="2015"/>
                  </a:cubicBezTo>
                  <a:cubicBezTo>
                    <a:pt x="10168" y="2146"/>
                    <a:pt x="10156" y="2265"/>
                    <a:pt x="10144" y="2396"/>
                  </a:cubicBezTo>
                  <a:cubicBezTo>
                    <a:pt x="10049" y="2384"/>
                    <a:pt x="9978" y="2372"/>
                    <a:pt x="9906" y="2361"/>
                  </a:cubicBezTo>
                  <a:cubicBezTo>
                    <a:pt x="9692" y="2861"/>
                    <a:pt x="9204" y="3468"/>
                    <a:pt x="8656" y="3587"/>
                  </a:cubicBezTo>
                  <a:cubicBezTo>
                    <a:pt x="8668" y="3706"/>
                    <a:pt x="8680" y="3825"/>
                    <a:pt x="8692" y="3992"/>
                  </a:cubicBezTo>
                  <a:cubicBezTo>
                    <a:pt x="8611" y="3911"/>
                    <a:pt x="8553" y="3836"/>
                    <a:pt x="8490" y="3836"/>
                  </a:cubicBezTo>
                  <a:cubicBezTo>
                    <a:pt x="8460" y="3836"/>
                    <a:pt x="8429" y="3854"/>
                    <a:pt x="8394" y="3896"/>
                  </a:cubicBezTo>
                  <a:cubicBezTo>
                    <a:pt x="8311" y="3992"/>
                    <a:pt x="8251" y="4099"/>
                    <a:pt x="8156" y="4170"/>
                  </a:cubicBezTo>
                  <a:cubicBezTo>
                    <a:pt x="7954" y="4361"/>
                    <a:pt x="7954" y="4647"/>
                    <a:pt x="7811" y="4849"/>
                  </a:cubicBezTo>
                  <a:cubicBezTo>
                    <a:pt x="7763" y="4849"/>
                    <a:pt x="7727" y="4861"/>
                    <a:pt x="7704" y="4861"/>
                  </a:cubicBezTo>
                  <a:cubicBezTo>
                    <a:pt x="7653" y="4838"/>
                    <a:pt x="7606" y="4827"/>
                    <a:pt x="7562" y="4827"/>
                  </a:cubicBezTo>
                  <a:cubicBezTo>
                    <a:pt x="7472" y="4827"/>
                    <a:pt x="7395" y="4872"/>
                    <a:pt x="7323" y="4944"/>
                  </a:cubicBezTo>
                  <a:cubicBezTo>
                    <a:pt x="7275" y="5004"/>
                    <a:pt x="7227" y="5051"/>
                    <a:pt x="7168" y="5099"/>
                  </a:cubicBezTo>
                  <a:cubicBezTo>
                    <a:pt x="7168" y="5104"/>
                    <a:pt x="7170" y="5110"/>
                    <a:pt x="7172" y="5113"/>
                  </a:cubicBezTo>
                  <a:lnTo>
                    <a:pt x="7172" y="5113"/>
                  </a:lnTo>
                  <a:cubicBezTo>
                    <a:pt x="7170" y="5112"/>
                    <a:pt x="7169" y="5112"/>
                    <a:pt x="7168" y="5111"/>
                  </a:cubicBezTo>
                  <a:lnTo>
                    <a:pt x="7168" y="5111"/>
                  </a:lnTo>
                  <a:cubicBezTo>
                    <a:pt x="7171" y="5114"/>
                    <a:pt x="7173" y="5116"/>
                    <a:pt x="7173" y="5116"/>
                  </a:cubicBezTo>
                  <a:cubicBezTo>
                    <a:pt x="7173" y="5116"/>
                    <a:pt x="7173" y="5115"/>
                    <a:pt x="7172" y="5113"/>
                  </a:cubicBezTo>
                  <a:lnTo>
                    <a:pt x="7172" y="5113"/>
                  </a:lnTo>
                  <a:cubicBezTo>
                    <a:pt x="7265" y="5159"/>
                    <a:pt x="7324" y="5183"/>
                    <a:pt x="7454" y="5254"/>
                  </a:cubicBezTo>
                  <a:cubicBezTo>
                    <a:pt x="7215" y="5349"/>
                    <a:pt x="7049" y="5409"/>
                    <a:pt x="6834" y="5492"/>
                  </a:cubicBezTo>
                  <a:cubicBezTo>
                    <a:pt x="6787" y="5563"/>
                    <a:pt x="6918" y="5790"/>
                    <a:pt x="6644" y="5837"/>
                  </a:cubicBezTo>
                  <a:cubicBezTo>
                    <a:pt x="6572" y="5849"/>
                    <a:pt x="6561" y="6052"/>
                    <a:pt x="6382" y="6099"/>
                  </a:cubicBezTo>
                  <a:cubicBezTo>
                    <a:pt x="6251" y="6123"/>
                    <a:pt x="6191" y="6373"/>
                    <a:pt x="6072" y="6480"/>
                  </a:cubicBezTo>
                  <a:cubicBezTo>
                    <a:pt x="5953" y="6575"/>
                    <a:pt x="5787" y="6635"/>
                    <a:pt x="5620" y="6718"/>
                  </a:cubicBezTo>
                  <a:cubicBezTo>
                    <a:pt x="5644" y="6873"/>
                    <a:pt x="5786" y="7027"/>
                    <a:pt x="5597" y="7146"/>
                  </a:cubicBezTo>
                  <a:lnTo>
                    <a:pt x="5597" y="7146"/>
                  </a:lnTo>
                  <a:cubicBezTo>
                    <a:pt x="5601" y="7142"/>
                    <a:pt x="5604" y="7139"/>
                    <a:pt x="5608" y="7135"/>
                  </a:cubicBezTo>
                  <a:lnTo>
                    <a:pt x="5608" y="7135"/>
                  </a:lnTo>
                  <a:lnTo>
                    <a:pt x="5596" y="7147"/>
                  </a:lnTo>
                  <a:cubicBezTo>
                    <a:pt x="5597" y="7147"/>
                    <a:pt x="5597" y="7146"/>
                    <a:pt x="5597" y="7146"/>
                  </a:cubicBezTo>
                  <a:lnTo>
                    <a:pt x="5597" y="7146"/>
                  </a:lnTo>
                  <a:cubicBezTo>
                    <a:pt x="5543" y="7205"/>
                    <a:pt x="5497" y="7279"/>
                    <a:pt x="5441" y="7290"/>
                  </a:cubicBezTo>
                  <a:cubicBezTo>
                    <a:pt x="5191" y="7349"/>
                    <a:pt x="5001" y="7445"/>
                    <a:pt x="4894" y="7683"/>
                  </a:cubicBezTo>
                  <a:cubicBezTo>
                    <a:pt x="4846" y="7766"/>
                    <a:pt x="4691" y="7814"/>
                    <a:pt x="4584" y="7861"/>
                  </a:cubicBezTo>
                  <a:cubicBezTo>
                    <a:pt x="4489" y="7897"/>
                    <a:pt x="4382" y="7921"/>
                    <a:pt x="4275" y="7957"/>
                  </a:cubicBezTo>
                  <a:cubicBezTo>
                    <a:pt x="4310" y="8099"/>
                    <a:pt x="4334" y="8218"/>
                    <a:pt x="4370" y="8361"/>
                  </a:cubicBezTo>
                  <a:cubicBezTo>
                    <a:pt x="4191" y="8409"/>
                    <a:pt x="4025" y="8468"/>
                    <a:pt x="3882" y="8504"/>
                  </a:cubicBezTo>
                  <a:cubicBezTo>
                    <a:pt x="3894" y="8528"/>
                    <a:pt x="3929" y="8552"/>
                    <a:pt x="3977" y="8599"/>
                  </a:cubicBezTo>
                  <a:cubicBezTo>
                    <a:pt x="3870" y="8730"/>
                    <a:pt x="3810" y="8885"/>
                    <a:pt x="3620" y="8969"/>
                  </a:cubicBezTo>
                  <a:cubicBezTo>
                    <a:pt x="3394" y="9064"/>
                    <a:pt x="3155" y="9230"/>
                    <a:pt x="3239" y="9588"/>
                  </a:cubicBezTo>
                  <a:cubicBezTo>
                    <a:pt x="3179" y="9528"/>
                    <a:pt x="3155" y="9504"/>
                    <a:pt x="3132" y="9492"/>
                  </a:cubicBezTo>
                  <a:cubicBezTo>
                    <a:pt x="3120" y="9481"/>
                    <a:pt x="3108" y="9469"/>
                    <a:pt x="3096" y="9457"/>
                  </a:cubicBezTo>
                  <a:cubicBezTo>
                    <a:pt x="3009" y="9609"/>
                    <a:pt x="2932" y="9771"/>
                    <a:pt x="2738" y="9771"/>
                  </a:cubicBezTo>
                  <a:cubicBezTo>
                    <a:pt x="2720" y="9771"/>
                    <a:pt x="2700" y="9769"/>
                    <a:pt x="2679" y="9766"/>
                  </a:cubicBezTo>
                  <a:lnTo>
                    <a:pt x="2679" y="9766"/>
                  </a:lnTo>
                  <a:cubicBezTo>
                    <a:pt x="2679" y="9909"/>
                    <a:pt x="2691" y="10028"/>
                    <a:pt x="2691" y="10123"/>
                  </a:cubicBezTo>
                  <a:cubicBezTo>
                    <a:pt x="2471" y="10278"/>
                    <a:pt x="2301" y="10473"/>
                    <a:pt x="2004" y="10473"/>
                  </a:cubicBezTo>
                  <a:cubicBezTo>
                    <a:pt x="1980" y="10473"/>
                    <a:pt x="1955" y="10471"/>
                    <a:pt x="1929" y="10469"/>
                  </a:cubicBezTo>
                  <a:lnTo>
                    <a:pt x="1929" y="10469"/>
                  </a:lnTo>
                  <a:cubicBezTo>
                    <a:pt x="2012" y="10528"/>
                    <a:pt x="2036" y="10552"/>
                    <a:pt x="2108" y="10600"/>
                  </a:cubicBezTo>
                  <a:cubicBezTo>
                    <a:pt x="1834" y="10659"/>
                    <a:pt x="1834" y="10897"/>
                    <a:pt x="1750" y="11088"/>
                  </a:cubicBezTo>
                  <a:cubicBezTo>
                    <a:pt x="1727" y="11147"/>
                    <a:pt x="1667" y="11243"/>
                    <a:pt x="1619" y="11255"/>
                  </a:cubicBezTo>
                  <a:cubicBezTo>
                    <a:pt x="1613" y="11256"/>
                    <a:pt x="1607" y="11256"/>
                    <a:pt x="1600" y="11256"/>
                  </a:cubicBezTo>
                  <a:cubicBezTo>
                    <a:pt x="1533" y="11256"/>
                    <a:pt x="1458" y="11206"/>
                    <a:pt x="1393" y="11195"/>
                  </a:cubicBezTo>
                  <a:cubicBezTo>
                    <a:pt x="1358" y="11278"/>
                    <a:pt x="1298" y="11362"/>
                    <a:pt x="1286" y="11445"/>
                  </a:cubicBezTo>
                  <a:cubicBezTo>
                    <a:pt x="1262" y="11552"/>
                    <a:pt x="1274" y="11659"/>
                    <a:pt x="1274" y="11767"/>
                  </a:cubicBezTo>
                  <a:cubicBezTo>
                    <a:pt x="1084" y="11862"/>
                    <a:pt x="893" y="11957"/>
                    <a:pt x="715" y="12052"/>
                  </a:cubicBezTo>
                  <a:cubicBezTo>
                    <a:pt x="738" y="12136"/>
                    <a:pt x="750" y="12207"/>
                    <a:pt x="762" y="12243"/>
                  </a:cubicBezTo>
                  <a:cubicBezTo>
                    <a:pt x="572" y="12374"/>
                    <a:pt x="405" y="12493"/>
                    <a:pt x="191" y="12648"/>
                  </a:cubicBezTo>
                  <a:cubicBezTo>
                    <a:pt x="584" y="12767"/>
                    <a:pt x="0" y="13029"/>
                    <a:pt x="346" y="13112"/>
                  </a:cubicBezTo>
                  <a:cubicBezTo>
                    <a:pt x="364" y="13113"/>
                    <a:pt x="383" y="13114"/>
                    <a:pt x="400" y="13114"/>
                  </a:cubicBezTo>
                  <a:cubicBezTo>
                    <a:pt x="908" y="13114"/>
                    <a:pt x="1118" y="12638"/>
                    <a:pt x="1429" y="12362"/>
                  </a:cubicBezTo>
                  <a:cubicBezTo>
                    <a:pt x="1679" y="12148"/>
                    <a:pt x="1858" y="11862"/>
                    <a:pt x="2131" y="11659"/>
                  </a:cubicBezTo>
                  <a:cubicBezTo>
                    <a:pt x="2274" y="11540"/>
                    <a:pt x="2477" y="11409"/>
                    <a:pt x="2501" y="11255"/>
                  </a:cubicBezTo>
                  <a:cubicBezTo>
                    <a:pt x="2536" y="11064"/>
                    <a:pt x="2643" y="11040"/>
                    <a:pt x="2751" y="10981"/>
                  </a:cubicBezTo>
                  <a:cubicBezTo>
                    <a:pt x="2786" y="10945"/>
                    <a:pt x="2822" y="10909"/>
                    <a:pt x="2846" y="10874"/>
                  </a:cubicBezTo>
                  <a:cubicBezTo>
                    <a:pt x="3096" y="10588"/>
                    <a:pt x="3322" y="10254"/>
                    <a:pt x="3608" y="10016"/>
                  </a:cubicBezTo>
                  <a:cubicBezTo>
                    <a:pt x="3822" y="9838"/>
                    <a:pt x="3989" y="9635"/>
                    <a:pt x="4167" y="9433"/>
                  </a:cubicBezTo>
                  <a:cubicBezTo>
                    <a:pt x="4239" y="9373"/>
                    <a:pt x="4286" y="9302"/>
                    <a:pt x="4358" y="9242"/>
                  </a:cubicBezTo>
                  <a:cubicBezTo>
                    <a:pt x="4548" y="9040"/>
                    <a:pt x="4751" y="8838"/>
                    <a:pt x="4953" y="8635"/>
                  </a:cubicBezTo>
                  <a:cubicBezTo>
                    <a:pt x="5322" y="8254"/>
                    <a:pt x="5691" y="7873"/>
                    <a:pt x="6061" y="7504"/>
                  </a:cubicBezTo>
                  <a:cubicBezTo>
                    <a:pt x="6311" y="7242"/>
                    <a:pt x="6644" y="7016"/>
                    <a:pt x="6823" y="6718"/>
                  </a:cubicBezTo>
                  <a:cubicBezTo>
                    <a:pt x="7108" y="6254"/>
                    <a:pt x="7620" y="6004"/>
                    <a:pt x="7870" y="5540"/>
                  </a:cubicBezTo>
                  <a:cubicBezTo>
                    <a:pt x="8418" y="5170"/>
                    <a:pt x="8704" y="4551"/>
                    <a:pt x="9251" y="4206"/>
                  </a:cubicBezTo>
                  <a:cubicBezTo>
                    <a:pt x="9585" y="3623"/>
                    <a:pt x="10180" y="3265"/>
                    <a:pt x="10561" y="2718"/>
                  </a:cubicBezTo>
                  <a:cubicBezTo>
                    <a:pt x="10704" y="2527"/>
                    <a:pt x="11002" y="2420"/>
                    <a:pt x="11085" y="2206"/>
                  </a:cubicBezTo>
                  <a:cubicBezTo>
                    <a:pt x="11192" y="1956"/>
                    <a:pt x="11406" y="1837"/>
                    <a:pt x="11549" y="1634"/>
                  </a:cubicBezTo>
                  <a:cubicBezTo>
                    <a:pt x="11871" y="1194"/>
                    <a:pt x="12287" y="813"/>
                    <a:pt x="12668" y="420"/>
                  </a:cubicBezTo>
                  <a:cubicBezTo>
                    <a:pt x="12811" y="277"/>
                    <a:pt x="12764" y="170"/>
                    <a:pt x="12680" y="39"/>
                  </a:cubicBezTo>
                  <a:lnTo>
                    <a:pt x="12680" y="39"/>
                  </a:lnTo>
                  <a:lnTo>
                    <a:pt x="12692" y="63"/>
                  </a:lnTo>
                  <a:cubicBezTo>
                    <a:pt x="12641" y="19"/>
                    <a:pt x="12596" y="1"/>
                    <a:pt x="12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9"/>
            <p:cNvSpPr/>
            <p:nvPr/>
          </p:nvSpPr>
          <p:spPr>
            <a:xfrm rot="2049276">
              <a:off x="4054641" y="2946093"/>
              <a:ext cx="256511" cy="287667"/>
            </a:xfrm>
            <a:custGeom>
              <a:rect b="b" l="l" r="r" t="t"/>
              <a:pathLst>
                <a:path extrusionOk="0" h="12384" w="11027">
                  <a:moveTo>
                    <a:pt x="10443" y="1"/>
                  </a:moveTo>
                  <a:cubicBezTo>
                    <a:pt x="10264" y="215"/>
                    <a:pt x="10062" y="418"/>
                    <a:pt x="9859" y="620"/>
                  </a:cubicBezTo>
                  <a:cubicBezTo>
                    <a:pt x="9657" y="811"/>
                    <a:pt x="9419" y="965"/>
                    <a:pt x="9252" y="1180"/>
                  </a:cubicBezTo>
                  <a:cubicBezTo>
                    <a:pt x="8954" y="1561"/>
                    <a:pt x="8585" y="1858"/>
                    <a:pt x="8252" y="2192"/>
                  </a:cubicBezTo>
                  <a:cubicBezTo>
                    <a:pt x="7847" y="2608"/>
                    <a:pt x="7502" y="3073"/>
                    <a:pt x="7085" y="3478"/>
                  </a:cubicBezTo>
                  <a:cubicBezTo>
                    <a:pt x="7037" y="3525"/>
                    <a:pt x="7014" y="3620"/>
                    <a:pt x="6966" y="3668"/>
                  </a:cubicBezTo>
                  <a:cubicBezTo>
                    <a:pt x="6418" y="4061"/>
                    <a:pt x="6037" y="4609"/>
                    <a:pt x="5585" y="5097"/>
                  </a:cubicBezTo>
                  <a:cubicBezTo>
                    <a:pt x="5228" y="5490"/>
                    <a:pt x="4882" y="5883"/>
                    <a:pt x="4537" y="6275"/>
                  </a:cubicBezTo>
                  <a:cubicBezTo>
                    <a:pt x="4573" y="6299"/>
                    <a:pt x="4609" y="6335"/>
                    <a:pt x="4680" y="6395"/>
                  </a:cubicBezTo>
                  <a:cubicBezTo>
                    <a:pt x="4661" y="6393"/>
                    <a:pt x="4644" y="6392"/>
                    <a:pt x="4627" y="6392"/>
                  </a:cubicBezTo>
                  <a:cubicBezTo>
                    <a:pt x="4333" y="6392"/>
                    <a:pt x="4314" y="6675"/>
                    <a:pt x="4156" y="6787"/>
                  </a:cubicBezTo>
                  <a:cubicBezTo>
                    <a:pt x="3882" y="7014"/>
                    <a:pt x="3739" y="7335"/>
                    <a:pt x="3477" y="7561"/>
                  </a:cubicBezTo>
                  <a:cubicBezTo>
                    <a:pt x="3347" y="7680"/>
                    <a:pt x="3156" y="7788"/>
                    <a:pt x="3096" y="7942"/>
                  </a:cubicBezTo>
                  <a:cubicBezTo>
                    <a:pt x="2977" y="8240"/>
                    <a:pt x="2763" y="8454"/>
                    <a:pt x="2513" y="8645"/>
                  </a:cubicBezTo>
                  <a:cubicBezTo>
                    <a:pt x="2299" y="8823"/>
                    <a:pt x="2204" y="9097"/>
                    <a:pt x="2037" y="9323"/>
                  </a:cubicBezTo>
                  <a:cubicBezTo>
                    <a:pt x="1906" y="9514"/>
                    <a:pt x="1632" y="9657"/>
                    <a:pt x="1561" y="9859"/>
                  </a:cubicBezTo>
                  <a:cubicBezTo>
                    <a:pt x="1465" y="10133"/>
                    <a:pt x="1180" y="10205"/>
                    <a:pt x="1084" y="10455"/>
                  </a:cubicBezTo>
                  <a:cubicBezTo>
                    <a:pt x="1013" y="10645"/>
                    <a:pt x="882" y="10836"/>
                    <a:pt x="739" y="10990"/>
                  </a:cubicBezTo>
                  <a:cubicBezTo>
                    <a:pt x="549" y="11181"/>
                    <a:pt x="406" y="11383"/>
                    <a:pt x="299" y="11633"/>
                  </a:cubicBezTo>
                  <a:cubicBezTo>
                    <a:pt x="239" y="11752"/>
                    <a:pt x="96" y="11859"/>
                    <a:pt x="1" y="11979"/>
                  </a:cubicBezTo>
                  <a:lnTo>
                    <a:pt x="1" y="12383"/>
                  </a:lnTo>
                  <a:cubicBezTo>
                    <a:pt x="489" y="11931"/>
                    <a:pt x="965" y="11538"/>
                    <a:pt x="1346" y="11050"/>
                  </a:cubicBezTo>
                  <a:cubicBezTo>
                    <a:pt x="1418" y="10955"/>
                    <a:pt x="1537" y="10895"/>
                    <a:pt x="1620" y="10812"/>
                  </a:cubicBezTo>
                  <a:cubicBezTo>
                    <a:pt x="1763" y="10681"/>
                    <a:pt x="2013" y="10538"/>
                    <a:pt x="2025" y="10383"/>
                  </a:cubicBezTo>
                  <a:cubicBezTo>
                    <a:pt x="2037" y="10193"/>
                    <a:pt x="2144" y="10121"/>
                    <a:pt x="2251" y="10014"/>
                  </a:cubicBezTo>
                  <a:cubicBezTo>
                    <a:pt x="2382" y="9883"/>
                    <a:pt x="2585" y="9788"/>
                    <a:pt x="2668" y="9621"/>
                  </a:cubicBezTo>
                  <a:cubicBezTo>
                    <a:pt x="2763" y="9431"/>
                    <a:pt x="2811" y="9240"/>
                    <a:pt x="3073" y="9240"/>
                  </a:cubicBezTo>
                  <a:cubicBezTo>
                    <a:pt x="3085" y="9240"/>
                    <a:pt x="3096" y="9216"/>
                    <a:pt x="3096" y="9204"/>
                  </a:cubicBezTo>
                  <a:cubicBezTo>
                    <a:pt x="3013" y="9014"/>
                    <a:pt x="3180" y="8978"/>
                    <a:pt x="3287" y="8895"/>
                  </a:cubicBezTo>
                  <a:cubicBezTo>
                    <a:pt x="3382" y="8800"/>
                    <a:pt x="3442" y="8669"/>
                    <a:pt x="3525" y="8573"/>
                  </a:cubicBezTo>
                  <a:cubicBezTo>
                    <a:pt x="3608" y="8478"/>
                    <a:pt x="3716" y="8454"/>
                    <a:pt x="3763" y="8288"/>
                  </a:cubicBezTo>
                  <a:cubicBezTo>
                    <a:pt x="3799" y="8133"/>
                    <a:pt x="4061" y="8038"/>
                    <a:pt x="4180" y="7883"/>
                  </a:cubicBezTo>
                  <a:cubicBezTo>
                    <a:pt x="4311" y="7740"/>
                    <a:pt x="4359" y="7478"/>
                    <a:pt x="4513" y="7383"/>
                  </a:cubicBezTo>
                  <a:cubicBezTo>
                    <a:pt x="4763" y="7240"/>
                    <a:pt x="4859" y="7014"/>
                    <a:pt x="5025" y="6823"/>
                  </a:cubicBezTo>
                  <a:cubicBezTo>
                    <a:pt x="5144" y="6680"/>
                    <a:pt x="5323" y="6585"/>
                    <a:pt x="5406" y="6430"/>
                  </a:cubicBezTo>
                  <a:cubicBezTo>
                    <a:pt x="5668" y="5930"/>
                    <a:pt x="6192" y="5633"/>
                    <a:pt x="6430" y="5121"/>
                  </a:cubicBezTo>
                  <a:cubicBezTo>
                    <a:pt x="6442" y="5085"/>
                    <a:pt x="6466" y="5049"/>
                    <a:pt x="6478" y="5037"/>
                  </a:cubicBezTo>
                  <a:cubicBezTo>
                    <a:pt x="6787" y="4918"/>
                    <a:pt x="6918" y="4609"/>
                    <a:pt x="7145" y="4406"/>
                  </a:cubicBezTo>
                  <a:cubicBezTo>
                    <a:pt x="7276" y="4299"/>
                    <a:pt x="7430" y="4204"/>
                    <a:pt x="7502" y="4001"/>
                  </a:cubicBezTo>
                  <a:cubicBezTo>
                    <a:pt x="7549" y="3859"/>
                    <a:pt x="7740" y="3763"/>
                    <a:pt x="7859" y="3644"/>
                  </a:cubicBezTo>
                  <a:cubicBezTo>
                    <a:pt x="7954" y="3549"/>
                    <a:pt x="8049" y="3454"/>
                    <a:pt x="8145" y="3347"/>
                  </a:cubicBezTo>
                  <a:cubicBezTo>
                    <a:pt x="8216" y="3275"/>
                    <a:pt x="8264" y="3168"/>
                    <a:pt x="8335" y="3097"/>
                  </a:cubicBezTo>
                  <a:cubicBezTo>
                    <a:pt x="8645" y="2775"/>
                    <a:pt x="9002" y="2501"/>
                    <a:pt x="9240" y="2120"/>
                  </a:cubicBezTo>
                  <a:cubicBezTo>
                    <a:pt x="9383" y="1882"/>
                    <a:pt x="9609" y="1715"/>
                    <a:pt x="9812" y="1525"/>
                  </a:cubicBezTo>
                  <a:cubicBezTo>
                    <a:pt x="10157" y="1215"/>
                    <a:pt x="10502" y="882"/>
                    <a:pt x="10812" y="549"/>
                  </a:cubicBezTo>
                  <a:cubicBezTo>
                    <a:pt x="10895" y="453"/>
                    <a:pt x="10967" y="370"/>
                    <a:pt x="11026" y="275"/>
                  </a:cubicBezTo>
                  <a:cubicBezTo>
                    <a:pt x="10836" y="179"/>
                    <a:pt x="10645" y="84"/>
                    <a:pt x="10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9"/>
            <p:cNvSpPr/>
            <p:nvPr/>
          </p:nvSpPr>
          <p:spPr>
            <a:xfrm rot="2049276">
              <a:off x="4035151" y="2893551"/>
              <a:ext cx="238483" cy="270501"/>
            </a:xfrm>
            <a:custGeom>
              <a:rect b="b" l="l" r="r" t="t"/>
              <a:pathLst>
                <a:path extrusionOk="0" h="11645" w="10252">
                  <a:moveTo>
                    <a:pt x="9668" y="1"/>
                  </a:moveTo>
                  <a:cubicBezTo>
                    <a:pt x="9633" y="48"/>
                    <a:pt x="9609" y="84"/>
                    <a:pt x="9573" y="84"/>
                  </a:cubicBezTo>
                  <a:cubicBezTo>
                    <a:pt x="9371" y="84"/>
                    <a:pt x="9323" y="227"/>
                    <a:pt x="9204" y="322"/>
                  </a:cubicBezTo>
                  <a:cubicBezTo>
                    <a:pt x="8978" y="489"/>
                    <a:pt x="8906" y="810"/>
                    <a:pt x="8597" y="906"/>
                  </a:cubicBezTo>
                  <a:cubicBezTo>
                    <a:pt x="8573" y="906"/>
                    <a:pt x="8585" y="1060"/>
                    <a:pt x="8585" y="1156"/>
                  </a:cubicBezTo>
                  <a:cubicBezTo>
                    <a:pt x="8525" y="1143"/>
                    <a:pt x="8469" y="1132"/>
                    <a:pt x="8418" y="1132"/>
                  </a:cubicBezTo>
                  <a:cubicBezTo>
                    <a:pt x="8325" y="1132"/>
                    <a:pt x="8250" y="1168"/>
                    <a:pt x="8204" y="1298"/>
                  </a:cubicBezTo>
                  <a:cubicBezTo>
                    <a:pt x="8180" y="1370"/>
                    <a:pt x="8156" y="1477"/>
                    <a:pt x="8109" y="1489"/>
                  </a:cubicBezTo>
                  <a:cubicBezTo>
                    <a:pt x="7906" y="1572"/>
                    <a:pt x="7906" y="1751"/>
                    <a:pt x="7894" y="1846"/>
                  </a:cubicBezTo>
                  <a:cubicBezTo>
                    <a:pt x="7489" y="1989"/>
                    <a:pt x="7347" y="2394"/>
                    <a:pt x="7001" y="2525"/>
                  </a:cubicBezTo>
                  <a:cubicBezTo>
                    <a:pt x="7037" y="2608"/>
                    <a:pt x="7061" y="2680"/>
                    <a:pt x="7085" y="2751"/>
                  </a:cubicBezTo>
                  <a:cubicBezTo>
                    <a:pt x="7071" y="2752"/>
                    <a:pt x="7058" y="2753"/>
                    <a:pt x="7044" y="2753"/>
                  </a:cubicBezTo>
                  <a:cubicBezTo>
                    <a:pt x="7017" y="2753"/>
                    <a:pt x="6989" y="2751"/>
                    <a:pt x="6961" y="2751"/>
                  </a:cubicBezTo>
                  <a:cubicBezTo>
                    <a:pt x="6878" y="2751"/>
                    <a:pt x="6799" y="2767"/>
                    <a:pt x="6751" y="2894"/>
                  </a:cubicBezTo>
                  <a:cubicBezTo>
                    <a:pt x="6704" y="3049"/>
                    <a:pt x="6632" y="3239"/>
                    <a:pt x="6501" y="3323"/>
                  </a:cubicBezTo>
                  <a:cubicBezTo>
                    <a:pt x="6287" y="3477"/>
                    <a:pt x="5977" y="3513"/>
                    <a:pt x="5989" y="3882"/>
                  </a:cubicBezTo>
                  <a:cubicBezTo>
                    <a:pt x="5680" y="3918"/>
                    <a:pt x="5692" y="4156"/>
                    <a:pt x="5704" y="4382"/>
                  </a:cubicBezTo>
                  <a:cubicBezTo>
                    <a:pt x="5608" y="4370"/>
                    <a:pt x="5549" y="4358"/>
                    <a:pt x="5477" y="4346"/>
                  </a:cubicBezTo>
                  <a:cubicBezTo>
                    <a:pt x="5430" y="4477"/>
                    <a:pt x="5394" y="4608"/>
                    <a:pt x="5382" y="4644"/>
                  </a:cubicBezTo>
                  <a:cubicBezTo>
                    <a:pt x="5203" y="4763"/>
                    <a:pt x="5013" y="4823"/>
                    <a:pt x="5013" y="4894"/>
                  </a:cubicBezTo>
                  <a:cubicBezTo>
                    <a:pt x="4977" y="5216"/>
                    <a:pt x="4727" y="5335"/>
                    <a:pt x="4549" y="5525"/>
                  </a:cubicBezTo>
                  <a:cubicBezTo>
                    <a:pt x="4465" y="5609"/>
                    <a:pt x="4275" y="5942"/>
                    <a:pt x="4263" y="6073"/>
                  </a:cubicBezTo>
                  <a:cubicBezTo>
                    <a:pt x="4203" y="6061"/>
                    <a:pt x="4156" y="6049"/>
                    <a:pt x="4084" y="6037"/>
                  </a:cubicBezTo>
                  <a:cubicBezTo>
                    <a:pt x="4049" y="6097"/>
                    <a:pt x="4001" y="6168"/>
                    <a:pt x="3953" y="6228"/>
                  </a:cubicBezTo>
                  <a:cubicBezTo>
                    <a:pt x="3644" y="6644"/>
                    <a:pt x="3239" y="7002"/>
                    <a:pt x="3060" y="7525"/>
                  </a:cubicBezTo>
                  <a:cubicBezTo>
                    <a:pt x="3048" y="7585"/>
                    <a:pt x="2977" y="7621"/>
                    <a:pt x="2965" y="7680"/>
                  </a:cubicBezTo>
                  <a:cubicBezTo>
                    <a:pt x="2936" y="7762"/>
                    <a:pt x="2885" y="7779"/>
                    <a:pt x="2829" y="7779"/>
                  </a:cubicBezTo>
                  <a:cubicBezTo>
                    <a:pt x="2786" y="7779"/>
                    <a:pt x="2740" y="7769"/>
                    <a:pt x="2701" y="7769"/>
                  </a:cubicBezTo>
                  <a:cubicBezTo>
                    <a:pt x="2666" y="7769"/>
                    <a:pt x="2637" y="7777"/>
                    <a:pt x="2620" y="7811"/>
                  </a:cubicBezTo>
                  <a:cubicBezTo>
                    <a:pt x="2560" y="7918"/>
                    <a:pt x="2572" y="8061"/>
                    <a:pt x="2536" y="8180"/>
                  </a:cubicBezTo>
                  <a:cubicBezTo>
                    <a:pt x="2513" y="8228"/>
                    <a:pt x="2429" y="8287"/>
                    <a:pt x="2382" y="8287"/>
                  </a:cubicBezTo>
                  <a:cubicBezTo>
                    <a:pt x="2350" y="8279"/>
                    <a:pt x="2324" y="8275"/>
                    <a:pt x="2303" y="8275"/>
                  </a:cubicBezTo>
                  <a:cubicBezTo>
                    <a:pt x="2154" y="8275"/>
                    <a:pt x="2264" y="8475"/>
                    <a:pt x="2191" y="8537"/>
                  </a:cubicBezTo>
                  <a:cubicBezTo>
                    <a:pt x="2084" y="8645"/>
                    <a:pt x="1989" y="8764"/>
                    <a:pt x="1905" y="8883"/>
                  </a:cubicBezTo>
                  <a:cubicBezTo>
                    <a:pt x="1894" y="8895"/>
                    <a:pt x="1953" y="8954"/>
                    <a:pt x="1977" y="9002"/>
                  </a:cubicBezTo>
                  <a:cubicBezTo>
                    <a:pt x="1870" y="9061"/>
                    <a:pt x="1763" y="9061"/>
                    <a:pt x="1679" y="9216"/>
                  </a:cubicBezTo>
                  <a:cubicBezTo>
                    <a:pt x="1560" y="9430"/>
                    <a:pt x="1382" y="9597"/>
                    <a:pt x="1346" y="9871"/>
                  </a:cubicBezTo>
                  <a:cubicBezTo>
                    <a:pt x="1334" y="9966"/>
                    <a:pt x="1239" y="10038"/>
                    <a:pt x="1167" y="10133"/>
                  </a:cubicBezTo>
                  <a:cubicBezTo>
                    <a:pt x="1120" y="10085"/>
                    <a:pt x="1096" y="10050"/>
                    <a:pt x="1048" y="9990"/>
                  </a:cubicBezTo>
                  <a:cubicBezTo>
                    <a:pt x="917" y="10133"/>
                    <a:pt x="798" y="10264"/>
                    <a:pt x="679" y="10395"/>
                  </a:cubicBezTo>
                  <a:cubicBezTo>
                    <a:pt x="858" y="10669"/>
                    <a:pt x="453" y="10597"/>
                    <a:pt x="453" y="10776"/>
                  </a:cubicBezTo>
                  <a:cubicBezTo>
                    <a:pt x="465" y="10931"/>
                    <a:pt x="203" y="11026"/>
                    <a:pt x="322" y="11228"/>
                  </a:cubicBezTo>
                  <a:cubicBezTo>
                    <a:pt x="0" y="11324"/>
                    <a:pt x="215" y="11443"/>
                    <a:pt x="310" y="11562"/>
                  </a:cubicBezTo>
                  <a:cubicBezTo>
                    <a:pt x="334" y="11585"/>
                    <a:pt x="358" y="11609"/>
                    <a:pt x="393" y="11645"/>
                  </a:cubicBezTo>
                  <a:cubicBezTo>
                    <a:pt x="762" y="11240"/>
                    <a:pt x="1143" y="10847"/>
                    <a:pt x="1513" y="10454"/>
                  </a:cubicBezTo>
                  <a:cubicBezTo>
                    <a:pt x="1774" y="10169"/>
                    <a:pt x="2072" y="9907"/>
                    <a:pt x="2251" y="9585"/>
                  </a:cubicBezTo>
                  <a:cubicBezTo>
                    <a:pt x="2501" y="9133"/>
                    <a:pt x="3001" y="8883"/>
                    <a:pt x="3168" y="8383"/>
                  </a:cubicBezTo>
                  <a:cubicBezTo>
                    <a:pt x="3572" y="8085"/>
                    <a:pt x="3822" y="7668"/>
                    <a:pt x="4120" y="7275"/>
                  </a:cubicBezTo>
                  <a:cubicBezTo>
                    <a:pt x="4406" y="6894"/>
                    <a:pt x="4703" y="6513"/>
                    <a:pt x="4989" y="6132"/>
                  </a:cubicBezTo>
                  <a:cubicBezTo>
                    <a:pt x="5084" y="6001"/>
                    <a:pt x="5346" y="6025"/>
                    <a:pt x="5299" y="5775"/>
                  </a:cubicBezTo>
                  <a:cubicBezTo>
                    <a:pt x="5549" y="5489"/>
                    <a:pt x="5799" y="5192"/>
                    <a:pt x="6049" y="4906"/>
                  </a:cubicBezTo>
                  <a:cubicBezTo>
                    <a:pt x="6251" y="4680"/>
                    <a:pt x="6525" y="4489"/>
                    <a:pt x="6656" y="4227"/>
                  </a:cubicBezTo>
                  <a:cubicBezTo>
                    <a:pt x="6847" y="3870"/>
                    <a:pt x="7144" y="3620"/>
                    <a:pt x="7406" y="3346"/>
                  </a:cubicBezTo>
                  <a:cubicBezTo>
                    <a:pt x="7799" y="2942"/>
                    <a:pt x="8121" y="2489"/>
                    <a:pt x="8513" y="2096"/>
                  </a:cubicBezTo>
                  <a:cubicBezTo>
                    <a:pt x="8906" y="1703"/>
                    <a:pt x="9228" y="1227"/>
                    <a:pt x="9645" y="858"/>
                  </a:cubicBezTo>
                  <a:cubicBezTo>
                    <a:pt x="9871" y="656"/>
                    <a:pt x="10061" y="417"/>
                    <a:pt x="10252" y="191"/>
                  </a:cubicBezTo>
                  <a:cubicBezTo>
                    <a:pt x="10061" y="132"/>
                    <a:pt x="9859" y="60"/>
                    <a:pt x="9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9"/>
            <p:cNvSpPr/>
            <p:nvPr/>
          </p:nvSpPr>
          <p:spPr>
            <a:xfrm rot="2049276">
              <a:off x="4050312" y="2988915"/>
              <a:ext cx="283100" cy="316146"/>
            </a:xfrm>
            <a:custGeom>
              <a:rect b="b" l="l" r="r" t="t"/>
              <a:pathLst>
                <a:path extrusionOk="0" h="13610" w="12170">
                  <a:moveTo>
                    <a:pt x="11669" y="0"/>
                  </a:moveTo>
                  <a:cubicBezTo>
                    <a:pt x="11645" y="36"/>
                    <a:pt x="11621" y="96"/>
                    <a:pt x="11598" y="119"/>
                  </a:cubicBezTo>
                  <a:cubicBezTo>
                    <a:pt x="11431" y="250"/>
                    <a:pt x="11240" y="381"/>
                    <a:pt x="11086" y="524"/>
                  </a:cubicBezTo>
                  <a:cubicBezTo>
                    <a:pt x="10895" y="691"/>
                    <a:pt x="10705" y="870"/>
                    <a:pt x="10550" y="1072"/>
                  </a:cubicBezTo>
                  <a:cubicBezTo>
                    <a:pt x="10478" y="1167"/>
                    <a:pt x="10490" y="1298"/>
                    <a:pt x="10312" y="1298"/>
                  </a:cubicBezTo>
                  <a:cubicBezTo>
                    <a:pt x="10264" y="1298"/>
                    <a:pt x="10217" y="1489"/>
                    <a:pt x="10169" y="1596"/>
                  </a:cubicBezTo>
                  <a:cubicBezTo>
                    <a:pt x="10157" y="1620"/>
                    <a:pt x="10121" y="1655"/>
                    <a:pt x="10097" y="1667"/>
                  </a:cubicBezTo>
                  <a:cubicBezTo>
                    <a:pt x="9966" y="1715"/>
                    <a:pt x="9800" y="1715"/>
                    <a:pt x="9693" y="1810"/>
                  </a:cubicBezTo>
                  <a:cubicBezTo>
                    <a:pt x="9574" y="1917"/>
                    <a:pt x="9526" y="2096"/>
                    <a:pt x="9431" y="2227"/>
                  </a:cubicBezTo>
                  <a:cubicBezTo>
                    <a:pt x="9395" y="2286"/>
                    <a:pt x="9312" y="2310"/>
                    <a:pt x="9252" y="2346"/>
                  </a:cubicBezTo>
                  <a:cubicBezTo>
                    <a:pt x="9204" y="2370"/>
                    <a:pt x="9121" y="2394"/>
                    <a:pt x="9121" y="2405"/>
                  </a:cubicBezTo>
                  <a:cubicBezTo>
                    <a:pt x="9204" y="2656"/>
                    <a:pt x="8978" y="2775"/>
                    <a:pt x="8847" y="2834"/>
                  </a:cubicBezTo>
                  <a:cubicBezTo>
                    <a:pt x="8490" y="3025"/>
                    <a:pt x="8442" y="3501"/>
                    <a:pt x="8026" y="3608"/>
                  </a:cubicBezTo>
                  <a:cubicBezTo>
                    <a:pt x="8002" y="3620"/>
                    <a:pt x="8002" y="3691"/>
                    <a:pt x="7978" y="3727"/>
                  </a:cubicBezTo>
                  <a:cubicBezTo>
                    <a:pt x="7919" y="3822"/>
                    <a:pt x="7871" y="3918"/>
                    <a:pt x="7800" y="3989"/>
                  </a:cubicBezTo>
                  <a:cubicBezTo>
                    <a:pt x="7645" y="4120"/>
                    <a:pt x="7561" y="4334"/>
                    <a:pt x="7323" y="4370"/>
                  </a:cubicBezTo>
                  <a:cubicBezTo>
                    <a:pt x="7276" y="4382"/>
                    <a:pt x="7264" y="4501"/>
                    <a:pt x="7216" y="4561"/>
                  </a:cubicBezTo>
                  <a:cubicBezTo>
                    <a:pt x="7102" y="4720"/>
                    <a:pt x="7065" y="4967"/>
                    <a:pt x="6801" y="4967"/>
                  </a:cubicBezTo>
                  <a:cubicBezTo>
                    <a:pt x="6789" y="4967"/>
                    <a:pt x="6776" y="4966"/>
                    <a:pt x="6764" y="4965"/>
                  </a:cubicBezTo>
                  <a:cubicBezTo>
                    <a:pt x="6761" y="4965"/>
                    <a:pt x="6759" y="4964"/>
                    <a:pt x="6756" y="4964"/>
                  </a:cubicBezTo>
                  <a:cubicBezTo>
                    <a:pt x="6710" y="4964"/>
                    <a:pt x="6655" y="5064"/>
                    <a:pt x="6621" y="5120"/>
                  </a:cubicBezTo>
                  <a:cubicBezTo>
                    <a:pt x="6585" y="5168"/>
                    <a:pt x="6597" y="5275"/>
                    <a:pt x="6561" y="5287"/>
                  </a:cubicBezTo>
                  <a:cubicBezTo>
                    <a:pt x="6287" y="5394"/>
                    <a:pt x="6240" y="5692"/>
                    <a:pt x="6049" y="5870"/>
                  </a:cubicBezTo>
                  <a:cubicBezTo>
                    <a:pt x="5871" y="6037"/>
                    <a:pt x="5704" y="6239"/>
                    <a:pt x="5549" y="6442"/>
                  </a:cubicBezTo>
                  <a:cubicBezTo>
                    <a:pt x="5478" y="6525"/>
                    <a:pt x="5514" y="6656"/>
                    <a:pt x="5347" y="6692"/>
                  </a:cubicBezTo>
                  <a:cubicBezTo>
                    <a:pt x="5302" y="6703"/>
                    <a:pt x="5331" y="6933"/>
                    <a:pt x="5188" y="6933"/>
                  </a:cubicBezTo>
                  <a:cubicBezTo>
                    <a:pt x="5178" y="6933"/>
                    <a:pt x="5168" y="6932"/>
                    <a:pt x="5156" y="6930"/>
                  </a:cubicBezTo>
                  <a:cubicBezTo>
                    <a:pt x="5139" y="6926"/>
                    <a:pt x="5125" y="6925"/>
                    <a:pt x="5112" y="6925"/>
                  </a:cubicBezTo>
                  <a:cubicBezTo>
                    <a:pt x="4994" y="6925"/>
                    <a:pt x="5066" y="7066"/>
                    <a:pt x="5002" y="7120"/>
                  </a:cubicBezTo>
                  <a:cubicBezTo>
                    <a:pt x="4847" y="7216"/>
                    <a:pt x="4728" y="7370"/>
                    <a:pt x="4609" y="7501"/>
                  </a:cubicBezTo>
                  <a:cubicBezTo>
                    <a:pt x="4716" y="7751"/>
                    <a:pt x="4251" y="7680"/>
                    <a:pt x="4359" y="7942"/>
                  </a:cubicBezTo>
                  <a:cubicBezTo>
                    <a:pt x="4013" y="8097"/>
                    <a:pt x="3918" y="8478"/>
                    <a:pt x="3644" y="8704"/>
                  </a:cubicBezTo>
                  <a:cubicBezTo>
                    <a:pt x="3418" y="8894"/>
                    <a:pt x="3204" y="9085"/>
                    <a:pt x="3120" y="9394"/>
                  </a:cubicBezTo>
                  <a:cubicBezTo>
                    <a:pt x="3097" y="9502"/>
                    <a:pt x="2966" y="9585"/>
                    <a:pt x="2894" y="9692"/>
                  </a:cubicBezTo>
                  <a:cubicBezTo>
                    <a:pt x="2811" y="9811"/>
                    <a:pt x="2573" y="9799"/>
                    <a:pt x="2620" y="10025"/>
                  </a:cubicBezTo>
                  <a:cubicBezTo>
                    <a:pt x="2668" y="10228"/>
                    <a:pt x="2287" y="10133"/>
                    <a:pt x="2370" y="10359"/>
                  </a:cubicBezTo>
                  <a:cubicBezTo>
                    <a:pt x="2108" y="10704"/>
                    <a:pt x="1906" y="11097"/>
                    <a:pt x="1549" y="11371"/>
                  </a:cubicBezTo>
                  <a:cubicBezTo>
                    <a:pt x="1442" y="11454"/>
                    <a:pt x="1394" y="11621"/>
                    <a:pt x="1323" y="11752"/>
                  </a:cubicBezTo>
                  <a:cubicBezTo>
                    <a:pt x="1299" y="11799"/>
                    <a:pt x="1299" y="11871"/>
                    <a:pt x="1251" y="11907"/>
                  </a:cubicBezTo>
                  <a:cubicBezTo>
                    <a:pt x="1037" y="12085"/>
                    <a:pt x="870" y="12276"/>
                    <a:pt x="739" y="12538"/>
                  </a:cubicBezTo>
                  <a:cubicBezTo>
                    <a:pt x="549" y="12895"/>
                    <a:pt x="275" y="13216"/>
                    <a:pt x="1" y="13609"/>
                  </a:cubicBezTo>
                  <a:cubicBezTo>
                    <a:pt x="358" y="13609"/>
                    <a:pt x="418" y="13347"/>
                    <a:pt x="584" y="13216"/>
                  </a:cubicBezTo>
                  <a:cubicBezTo>
                    <a:pt x="834" y="13002"/>
                    <a:pt x="1144" y="12800"/>
                    <a:pt x="1263" y="12526"/>
                  </a:cubicBezTo>
                  <a:cubicBezTo>
                    <a:pt x="1454" y="12109"/>
                    <a:pt x="1977" y="11978"/>
                    <a:pt x="2049" y="11490"/>
                  </a:cubicBezTo>
                  <a:cubicBezTo>
                    <a:pt x="2049" y="11490"/>
                    <a:pt x="2073" y="11478"/>
                    <a:pt x="2085" y="11478"/>
                  </a:cubicBezTo>
                  <a:cubicBezTo>
                    <a:pt x="2090" y="11478"/>
                    <a:pt x="2096" y="11479"/>
                    <a:pt x="2101" y="11479"/>
                  </a:cubicBezTo>
                  <a:cubicBezTo>
                    <a:pt x="2275" y="11479"/>
                    <a:pt x="2278" y="11297"/>
                    <a:pt x="2370" y="11216"/>
                  </a:cubicBezTo>
                  <a:cubicBezTo>
                    <a:pt x="2466" y="11109"/>
                    <a:pt x="2608" y="11026"/>
                    <a:pt x="2680" y="10907"/>
                  </a:cubicBezTo>
                  <a:cubicBezTo>
                    <a:pt x="2930" y="10454"/>
                    <a:pt x="3287" y="10097"/>
                    <a:pt x="3632" y="9728"/>
                  </a:cubicBezTo>
                  <a:cubicBezTo>
                    <a:pt x="3835" y="9513"/>
                    <a:pt x="4097" y="9335"/>
                    <a:pt x="4216" y="9085"/>
                  </a:cubicBezTo>
                  <a:cubicBezTo>
                    <a:pt x="4382" y="8728"/>
                    <a:pt x="4668" y="8513"/>
                    <a:pt x="4894" y="8216"/>
                  </a:cubicBezTo>
                  <a:cubicBezTo>
                    <a:pt x="5359" y="7585"/>
                    <a:pt x="5895" y="7001"/>
                    <a:pt x="6407" y="6394"/>
                  </a:cubicBezTo>
                  <a:cubicBezTo>
                    <a:pt x="6466" y="6323"/>
                    <a:pt x="6514" y="6239"/>
                    <a:pt x="6585" y="6168"/>
                  </a:cubicBezTo>
                  <a:cubicBezTo>
                    <a:pt x="6847" y="5894"/>
                    <a:pt x="7145" y="5632"/>
                    <a:pt x="7395" y="5334"/>
                  </a:cubicBezTo>
                  <a:cubicBezTo>
                    <a:pt x="7788" y="4870"/>
                    <a:pt x="8204" y="4430"/>
                    <a:pt x="8585" y="3965"/>
                  </a:cubicBezTo>
                  <a:cubicBezTo>
                    <a:pt x="8966" y="3858"/>
                    <a:pt x="9026" y="3418"/>
                    <a:pt x="9347" y="3239"/>
                  </a:cubicBezTo>
                  <a:cubicBezTo>
                    <a:pt x="9347" y="2989"/>
                    <a:pt x="9645" y="3013"/>
                    <a:pt x="9740" y="2822"/>
                  </a:cubicBezTo>
                  <a:cubicBezTo>
                    <a:pt x="9836" y="2644"/>
                    <a:pt x="10002" y="2489"/>
                    <a:pt x="10157" y="2346"/>
                  </a:cubicBezTo>
                  <a:cubicBezTo>
                    <a:pt x="10276" y="2227"/>
                    <a:pt x="10431" y="2144"/>
                    <a:pt x="10478" y="1941"/>
                  </a:cubicBezTo>
                  <a:cubicBezTo>
                    <a:pt x="10514" y="1786"/>
                    <a:pt x="10669" y="1608"/>
                    <a:pt x="10812" y="1536"/>
                  </a:cubicBezTo>
                  <a:cubicBezTo>
                    <a:pt x="11217" y="1346"/>
                    <a:pt x="11419" y="929"/>
                    <a:pt x="11788" y="727"/>
                  </a:cubicBezTo>
                  <a:cubicBezTo>
                    <a:pt x="11848" y="524"/>
                    <a:pt x="12002" y="405"/>
                    <a:pt x="12169" y="298"/>
                  </a:cubicBezTo>
                  <a:cubicBezTo>
                    <a:pt x="12002" y="203"/>
                    <a:pt x="11836" y="96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9"/>
            <p:cNvSpPr/>
            <p:nvPr/>
          </p:nvSpPr>
          <p:spPr>
            <a:xfrm rot="2049276">
              <a:off x="4030786" y="2858202"/>
              <a:ext cx="213546" cy="246180"/>
            </a:xfrm>
            <a:custGeom>
              <a:rect b="b" l="l" r="r" t="t"/>
              <a:pathLst>
                <a:path extrusionOk="0" h="10598" w="9180">
                  <a:moveTo>
                    <a:pt x="8703" y="1"/>
                  </a:moveTo>
                  <a:cubicBezTo>
                    <a:pt x="8561" y="96"/>
                    <a:pt x="8406" y="203"/>
                    <a:pt x="8263" y="310"/>
                  </a:cubicBezTo>
                  <a:cubicBezTo>
                    <a:pt x="8275" y="322"/>
                    <a:pt x="8287" y="346"/>
                    <a:pt x="8299" y="370"/>
                  </a:cubicBezTo>
                  <a:cubicBezTo>
                    <a:pt x="8394" y="334"/>
                    <a:pt x="8501" y="310"/>
                    <a:pt x="8596" y="275"/>
                  </a:cubicBezTo>
                  <a:lnTo>
                    <a:pt x="8596" y="275"/>
                  </a:lnTo>
                  <a:cubicBezTo>
                    <a:pt x="8534" y="425"/>
                    <a:pt x="8453" y="549"/>
                    <a:pt x="8341" y="549"/>
                  </a:cubicBezTo>
                  <a:cubicBezTo>
                    <a:pt x="8303" y="549"/>
                    <a:pt x="8261" y="534"/>
                    <a:pt x="8215" y="501"/>
                  </a:cubicBezTo>
                  <a:cubicBezTo>
                    <a:pt x="8157" y="458"/>
                    <a:pt x="8113" y="440"/>
                    <a:pt x="8078" y="440"/>
                  </a:cubicBezTo>
                  <a:cubicBezTo>
                    <a:pt x="8005" y="440"/>
                    <a:pt x="7966" y="512"/>
                    <a:pt x="7894" y="584"/>
                  </a:cubicBezTo>
                  <a:cubicBezTo>
                    <a:pt x="7989" y="656"/>
                    <a:pt x="8061" y="715"/>
                    <a:pt x="8084" y="727"/>
                  </a:cubicBezTo>
                  <a:cubicBezTo>
                    <a:pt x="7953" y="870"/>
                    <a:pt x="7834" y="1001"/>
                    <a:pt x="7703" y="1144"/>
                  </a:cubicBezTo>
                  <a:cubicBezTo>
                    <a:pt x="7644" y="1120"/>
                    <a:pt x="7549" y="1096"/>
                    <a:pt x="7453" y="1060"/>
                  </a:cubicBezTo>
                  <a:cubicBezTo>
                    <a:pt x="7203" y="1251"/>
                    <a:pt x="6965" y="1596"/>
                    <a:pt x="6894" y="1858"/>
                  </a:cubicBezTo>
                  <a:cubicBezTo>
                    <a:pt x="6870" y="1930"/>
                    <a:pt x="6787" y="2001"/>
                    <a:pt x="6715" y="2013"/>
                  </a:cubicBezTo>
                  <a:cubicBezTo>
                    <a:pt x="6695" y="2019"/>
                    <a:pt x="6675" y="2021"/>
                    <a:pt x="6655" y="2021"/>
                  </a:cubicBezTo>
                  <a:cubicBezTo>
                    <a:pt x="6590" y="2021"/>
                    <a:pt x="6523" y="1998"/>
                    <a:pt x="6441" y="1989"/>
                  </a:cubicBezTo>
                  <a:lnTo>
                    <a:pt x="6441" y="1989"/>
                  </a:lnTo>
                  <a:cubicBezTo>
                    <a:pt x="6441" y="2084"/>
                    <a:pt x="6465" y="2156"/>
                    <a:pt x="6429" y="2191"/>
                  </a:cubicBezTo>
                  <a:cubicBezTo>
                    <a:pt x="6275" y="2394"/>
                    <a:pt x="6132" y="2572"/>
                    <a:pt x="6096" y="2834"/>
                  </a:cubicBezTo>
                  <a:cubicBezTo>
                    <a:pt x="6096" y="2882"/>
                    <a:pt x="5989" y="2953"/>
                    <a:pt x="5941" y="2953"/>
                  </a:cubicBezTo>
                  <a:cubicBezTo>
                    <a:pt x="5644" y="2953"/>
                    <a:pt x="5417" y="3132"/>
                    <a:pt x="5370" y="3370"/>
                  </a:cubicBezTo>
                  <a:cubicBezTo>
                    <a:pt x="5322" y="3584"/>
                    <a:pt x="5179" y="3549"/>
                    <a:pt x="5072" y="3608"/>
                  </a:cubicBezTo>
                  <a:cubicBezTo>
                    <a:pt x="5096" y="3692"/>
                    <a:pt x="5108" y="3787"/>
                    <a:pt x="5132" y="3894"/>
                  </a:cubicBezTo>
                  <a:cubicBezTo>
                    <a:pt x="4989" y="3918"/>
                    <a:pt x="4870" y="3954"/>
                    <a:pt x="4763" y="3977"/>
                  </a:cubicBezTo>
                  <a:cubicBezTo>
                    <a:pt x="4870" y="4299"/>
                    <a:pt x="4560" y="4251"/>
                    <a:pt x="4441" y="4358"/>
                  </a:cubicBezTo>
                  <a:cubicBezTo>
                    <a:pt x="4477" y="4394"/>
                    <a:pt x="4501" y="4430"/>
                    <a:pt x="4548" y="4477"/>
                  </a:cubicBezTo>
                  <a:cubicBezTo>
                    <a:pt x="4358" y="4620"/>
                    <a:pt x="4155" y="4763"/>
                    <a:pt x="3941" y="4918"/>
                  </a:cubicBezTo>
                  <a:cubicBezTo>
                    <a:pt x="3953" y="5013"/>
                    <a:pt x="3977" y="5144"/>
                    <a:pt x="4001" y="5299"/>
                  </a:cubicBezTo>
                  <a:cubicBezTo>
                    <a:pt x="3917" y="5251"/>
                    <a:pt x="3858" y="5204"/>
                    <a:pt x="3834" y="5192"/>
                  </a:cubicBezTo>
                  <a:cubicBezTo>
                    <a:pt x="3691" y="5347"/>
                    <a:pt x="3584" y="5573"/>
                    <a:pt x="3429" y="5609"/>
                  </a:cubicBezTo>
                  <a:cubicBezTo>
                    <a:pt x="3191" y="5668"/>
                    <a:pt x="3215" y="5870"/>
                    <a:pt x="3108" y="5978"/>
                  </a:cubicBezTo>
                  <a:cubicBezTo>
                    <a:pt x="3250" y="6204"/>
                    <a:pt x="2893" y="6275"/>
                    <a:pt x="2941" y="6478"/>
                  </a:cubicBezTo>
                  <a:cubicBezTo>
                    <a:pt x="2941" y="6502"/>
                    <a:pt x="2858" y="6561"/>
                    <a:pt x="2846" y="6561"/>
                  </a:cubicBezTo>
                  <a:cubicBezTo>
                    <a:pt x="2793" y="6519"/>
                    <a:pt x="2750" y="6502"/>
                    <a:pt x="2713" y="6502"/>
                  </a:cubicBezTo>
                  <a:cubicBezTo>
                    <a:pt x="2581" y="6502"/>
                    <a:pt x="2523" y="6709"/>
                    <a:pt x="2393" y="6728"/>
                  </a:cubicBezTo>
                  <a:cubicBezTo>
                    <a:pt x="2369" y="6728"/>
                    <a:pt x="2357" y="6775"/>
                    <a:pt x="2334" y="6811"/>
                  </a:cubicBezTo>
                  <a:cubicBezTo>
                    <a:pt x="2417" y="6847"/>
                    <a:pt x="2488" y="6871"/>
                    <a:pt x="2560" y="6906"/>
                  </a:cubicBezTo>
                  <a:cubicBezTo>
                    <a:pt x="2465" y="7001"/>
                    <a:pt x="2416" y="7156"/>
                    <a:pt x="2274" y="7156"/>
                  </a:cubicBezTo>
                  <a:cubicBezTo>
                    <a:pt x="2237" y="7156"/>
                    <a:pt x="2195" y="7145"/>
                    <a:pt x="2143" y="7121"/>
                  </a:cubicBezTo>
                  <a:cubicBezTo>
                    <a:pt x="2142" y="7120"/>
                    <a:pt x="2140" y="7119"/>
                    <a:pt x="2137" y="7119"/>
                  </a:cubicBezTo>
                  <a:cubicBezTo>
                    <a:pt x="2104" y="7119"/>
                    <a:pt x="1999" y="7196"/>
                    <a:pt x="1976" y="7252"/>
                  </a:cubicBezTo>
                  <a:cubicBezTo>
                    <a:pt x="1941" y="7335"/>
                    <a:pt x="2096" y="7430"/>
                    <a:pt x="1953" y="7537"/>
                  </a:cubicBezTo>
                  <a:cubicBezTo>
                    <a:pt x="1905" y="7573"/>
                    <a:pt x="1941" y="7704"/>
                    <a:pt x="1929" y="7799"/>
                  </a:cubicBezTo>
                  <a:cubicBezTo>
                    <a:pt x="1857" y="7752"/>
                    <a:pt x="1774" y="7704"/>
                    <a:pt x="1667" y="7645"/>
                  </a:cubicBezTo>
                  <a:lnTo>
                    <a:pt x="1667" y="7645"/>
                  </a:lnTo>
                  <a:cubicBezTo>
                    <a:pt x="1703" y="7764"/>
                    <a:pt x="1715" y="7847"/>
                    <a:pt x="1738" y="7942"/>
                  </a:cubicBezTo>
                  <a:cubicBezTo>
                    <a:pt x="1655" y="8002"/>
                    <a:pt x="1572" y="8061"/>
                    <a:pt x="1488" y="8133"/>
                  </a:cubicBezTo>
                  <a:cubicBezTo>
                    <a:pt x="1464" y="8073"/>
                    <a:pt x="1453" y="8014"/>
                    <a:pt x="1405" y="7918"/>
                  </a:cubicBezTo>
                  <a:cubicBezTo>
                    <a:pt x="1345" y="8502"/>
                    <a:pt x="1107" y="8918"/>
                    <a:pt x="595" y="9073"/>
                  </a:cubicBezTo>
                  <a:cubicBezTo>
                    <a:pt x="619" y="9204"/>
                    <a:pt x="679" y="9299"/>
                    <a:pt x="667" y="9395"/>
                  </a:cubicBezTo>
                  <a:cubicBezTo>
                    <a:pt x="631" y="9609"/>
                    <a:pt x="405" y="9585"/>
                    <a:pt x="262" y="9645"/>
                  </a:cubicBezTo>
                  <a:cubicBezTo>
                    <a:pt x="274" y="9764"/>
                    <a:pt x="274" y="9883"/>
                    <a:pt x="286" y="10014"/>
                  </a:cubicBezTo>
                  <a:cubicBezTo>
                    <a:pt x="167" y="9966"/>
                    <a:pt x="83" y="9942"/>
                    <a:pt x="0" y="9907"/>
                  </a:cubicBezTo>
                  <a:lnTo>
                    <a:pt x="0" y="9907"/>
                  </a:lnTo>
                  <a:cubicBezTo>
                    <a:pt x="60" y="10133"/>
                    <a:pt x="119" y="10323"/>
                    <a:pt x="202" y="10597"/>
                  </a:cubicBezTo>
                  <a:cubicBezTo>
                    <a:pt x="333" y="10454"/>
                    <a:pt x="429" y="10359"/>
                    <a:pt x="500" y="10264"/>
                  </a:cubicBezTo>
                  <a:cubicBezTo>
                    <a:pt x="560" y="10192"/>
                    <a:pt x="583" y="10050"/>
                    <a:pt x="643" y="10038"/>
                  </a:cubicBezTo>
                  <a:cubicBezTo>
                    <a:pt x="905" y="10002"/>
                    <a:pt x="893" y="9680"/>
                    <a:pt x="1107" y="9609"/>
                  </a:cubicBezTo>
                  <a:cubicBezTo>
                    <a:pt x="1334" y="9538"/>
                    <a:pt x="1274" y="9192"/>
                    <a:pt x="1560" y="9180"/>
                  </a:cubicBezTo>
                  <a:cubicBezTo>
                    <a:pt x="1584" y="9168"/>
                    <a:pt x="1607" y="9097"/>
                    <a:pt x="1631" y="9061"/>
                  </a:cubicBezTo>
                  <a:cubicBezTo>
                    <a:pt x="1715" y="8930"/>
                    <a:pt x="1786" y="8799"/>
                    <a:pt x="1893" y="8692"/>
                  </a:cubicBezTo>
                  <a:cubicBezTo>
                    <a:pt x="2024" y="8561"/>
                    <a:pt x="2191" y="8478"/>
                    <a:pt x="2215" y="8252"/>
                  </a:cubicBezTo>
                  <a:cubicBezTo>
                    <a:pt x="2226" y="8168"/>
                    <a:pt x="2322" y="8097"/>
                    <a:pt x="2381" y="8037"/>
                  </a:cubicBezTo>
                  <a:cubicBezTo>
                    <a:pt x="2477" y="7930"/>
                    <a:pt x="2584" y="7859"/>
                    <a:pt x="2679" y="7752"/>
                  </a:cubicBezTo>
                  <a:cubicBezTo>
                    <a:pt x="2750" y="7668"/>
                    <a:pt x="2810" y="7549"/>
                    <a:pt x="2893" y="7454"/>
                  </a:cubicBezTo>
                  <a:cubicBezTo>
                    <a:pt x="2965" y="7371"/>
                    <a:pt x="3096" y="7299"/>
                    <a:pt x="3143" y="7192"/>
                  </a:cubicBezTo>
                  <a:cubicBezTo>
                    <a:pt x="3239" y="6918"/>
                    <a:pt x="3667" y="6871"/>
                    <a:pt x="3631" y="6490"/>
                  </a:cubicBezTo>
                  <a:cubicBezTo>
                    <a:pt x="3893" y="6371"/>
                    <a:pt x="4036" y="6121"/>
                    <a:pt x="4203" y="5906"/>
                  </a:cubicBezTo>
                  <a:cubicBezTo>
                    <a:pt x="4572" y="5418"/>
                    <a:pt x="5144" y="5097"/>
                    <a:pt x="5394" y="4501"/>
                  </a:cubicBezTo>
                  <a:cubicBezTo>
                    <a:pt x="5405" y="4477"/>
                    <a:pt x="5429" y="4454"/>
                    <a:pt x="5453" y="4442"/>
                  </a:cubicBezTo>
                  <a:cubicBezTo>
                    <a:pt x="5810" y="4311"/>
                    <a:pt x="5953" y="3989"/>
                    <a:pt x="6179" y="3727"/>
                  </a:cubicBezTo>
                  <a:cubicBezTo>
                    <a:pt x="6525" y="3311"/>
                    <a:pt x="6941" y="2942"/>
                    <a:pt x="7287" y="2525"/>
                  </a:cubicBezTo>
                  <a:cubicBezTo>
                    <a:pt x="7513" y="2251"/>
                    <a:pt x="7834" y="2037"/>
                    <a:pt x="7989" y="1727"/>
                  </a:cubicBezTo>
                  <a:cubicBezTo>
                    <a:pt x="8108" y="1513"/>
                    <a:pt x="8334" y="1477"/>
                    <a:pt x="8442" y="1298"/>
                  </a:cubicBezTo>
                  <a:cubicBezTo>
                    <a:pt x="8620" y="1025"/>
                    <a:pt x="8954" y="870"/>
                    <a:pt x="9049" y="525"/>
                  </a:cubicBezTo>
                  <a:cubicBezTo>
                    <a:pt x="9061" y="489"/>
                    <a:pt x="9144" y="477"/>
                    <a:pt x="9180" y="453"/>
                  </a:cubicBezTo>
                  <a:cubicBezTo>
                    <a:pt x="9132" y="155"/>
                    <a:pt x="8977" y="13"/>
                    <a:pt x="8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9"/>
            <p:cNvSpPr/>
            <p:nvPr/>
          </p:nvSpPr>
          <p:spPr>
            <a:xfrm rot="2049276">
              <a:off x="4161875" y="3313169"/>
              <a:ext cx="270352" cy="279537"/>
            </a:xfrm>
            <a:custGeom>
              <a:rect b="b" l="l" r="r" t="t"/>
              <a:pathLst>
                <a:path extrusionOk="0" h="12034" w="11622">
                  <a:moveTo>
                    <a:pt x="11348" y="0"/>
                  </a:moveTo>
                  <a:cubicBezTo>
                    <a:pt x="11145" y="227"/>
                    <a:pt x="10979" y="477"/>
                    <a:pt x="10764" y="620"/>
                  </a:cubicBezTo>
                  <a:cubicBezTo>
                    <a:pt x="10383" y="881"/>
                    <a:pt x="10205" y="1322"/>
                    <a:pt x="9800" y="1536"/>
                  </a:cubicBezTo>
                  <a:cubicBezTo>
                    <a:pt x="9633" y="1941"/>
                    <a:pt x="9312" y="2191"/>
                    <a:pt x="8954" y="2417"/>
                  </a:cubicBezTo>
                  <a:cubicBezTo>
                    <a:pt x="8943" y="2429"/>
                    <a:pt x="8931" y="2441"/>
                    <a:pt x="8919" y="2453"/>
                  </a:cubicBezTo>
                  <a:cubicBezTo>
                    <a:pt x="8597" y="2810"/>
                    <a:pt x="8288" y="3167"/>
                    <a:pt x="7907" y="3477"/>
                  </a:cubicBezTo>
                  <a:cubicBezTo>
                    <a:pt x="7442" y="3834"/>
                    <a:pt x="7061" y="4310"/>
                    <a:pt x="6645" y="4739"/>
                  </a:cubicBezTo>
                  <a:cubicBezTo>
                    <a:pt x="6418" y="4965"/>
                    <a:pt x="6192" y="5192"/>
                    <a:pt x="5954" y="5394"/>
                  </a:cubicBezTo>
                  <a:cubicBezTo>
                    <a:pt x="5775" y="5549"/>
                    <a:pt x="5680" y="5775"/>
                    <a:pt x="5430" y="5858"/>
                  </a:cubicBezTo>
                  <a:cubicBezTo>
                    <a:pt x="5346" y="5890"/>
                    <a:pt x="5458" y="6146"/>
                    <a:pt x="5277" y="6146"/>
                  </a:cubicBezTo>
                  <a:cubicBezTo>
                    <a:pt x="5254" y="6146"/>
                    <a:pt x="5226" y="6142"/>
                    <a:pt x="5192" y="6132"/>
                  </a:cubicBezTo>
                  <a:cubicBezTo>
                    <a:pt x="5049" y="6454"/>
                    <a:pt x="4692" y="6561"/>
                    <a:pt x="4525" y="6858"/>
                  </a:cubicBezTo>
                  <a:cubicBezTo>
                    <a:pt x="4442" y="7001"/>
                    <a:pt x="4359" y="7156"/>
                    <a:pt x="4240" y="7251"/>
                  </a:cubicBezTo>
                  <a:cubicBezTo>
                    <a:pt x="3823" y="7561"/>
                    <a:pt x="3585" y="8037"/>
                    <a:pt x="3156" y="8323"/>
                  </a:cubicBezTo>
                  <a:cubicBezTo>
                    <a:pt x="3049" y="8394"/>
                    <a:pt x="2966" y="8525"/>
                    <a:pt x="2894" y="8644"/>
                  </a:cubicBezTo>
                  <a:cubicBezTo>
                    <a:pt x="2835" y="8775"/>
                    <a:pt x="2787" y="8894"/>
                    <a:pt x="2620" y="8918"/>
                  </a:cubicBezTo>
                  <a:cubicBezTo>
                    <a:pt x="2585" y="8930"/>
                    <a:pt x="2561" y="8978"/>
                    <a:pt x="2537" y="9002"/>
                  </a:cubicBezTo>
                  <a:cubicBezTo>
                    <a:pt x="2275" y="9323"/>
                    <a:pt x="2025" y="9644"/>
                    <a:pt x="1763" y="9966"/>
                  </a:cubicBezTo>
                  <a:cubicBezTo>
                    <a:pt x="1727" y="10014"/>
                    <a:pt x="1668" y="10061"/>
                    <a:pt x="1608" y="10061"/>
                  </a:cubicBezTo>
                  <a:cubicBezTo>
                    <a:pt x="1362" y="10106"/>
                    <a:pt x="1452" y="10519"/>
                    <a:pt x="1177" y="10519"/>
                  </a:cubicBezTo>
                  <a:cubicBezTo>
                    <a:pt x="1160" y="10519"/>
                    <a:pt x="1141" y="10517"/>
                    <a:pt x="1120" y="10514"/>
                  </a:cubicBezTo>
                  <a:lnTo>
                    <a:pt x="1120" y="10514"/>
                  </a:lnTo>
                  <a:cubicBezTo>
                    <a:pt x="1132" y="10621"/>
                    <a:pt x="1132" y="10704"/>
                    <a:pt x="1037" y="10799"/>
                  </a:cubicBezTo>
                  <a:cubicBezTo>
                    <a:pt x="692" y="11157"/>
                    <a:pt x="346" y="11526"/>
                    <a:pt x="1" y="11895"/>
                  </a:cubicBezTo>
                  <a:cubicBezTo>
                    <a:pt x="114" y="11989"/>
                    <a:pt x="254" y="12034"/>
                    <a:pt x="381" y="12034"/>
                  </a:cubicBezTo>
                  <a:cubicBezTo>
                    <a:pt x="496" y="12034"/>
                    <a:pt x="600" y="11998"/>
                    <a:pt x="668" y="11930"/>
                  </a:cubicBezTo>
                  <a:cubicBezTo>
                    <a:pt x="965" y="11633"/>
                    <a:pt x="1418" y="11466"/>
                    <a:pt x="1549" y="11014"/>
                  </a:cubicBezTo>
                  <a:cubicBezTo>
                    <a:pt x="1549" y="11011"/>
                    <a:pt x="1554" y="11010"/>
                    <a:pt x="1563" y="11010"/>
                  </a:cubicBezTo>
                  <a:cubicBezTo>
                    <a:pt x="1578" y="11010"/>
                    <a:pt x="1604" y="11013"/>
                    <a:pt x="1626" y="11013"/>
                  </a:cubicBezTo>
                  <a:cubicBezTo>
                    <a:pt x="1646" y="11013"/>
                    <a:pt x="1663" y="11011"/>
                    <a:pt x="1668" y="11002"/>
                  </a:cubicBezTo>
                  <a:cubicBezTo>
                    <a:pt x="1787" y="10871"/>
                    <a:pt x="1894" y="10752"/>
                    <a:pt x="1977" y="10573"/>
                  </a:cubicBezTo>
                  <a:cubicBezTo>
                    <a:pt x="2049" y="10406"/>
                    <a:pt x="2299" y="10299"/>
                    <a:pt x="2466" y="10168"/>
                  </a:cubicBezTo>
                  <a:cubicBezTo>
                    <a:pt x="2418" y="9835"/>
                    <a:pt x="2775" y="9847"/>
                    <a:pt x="2906" y="9668"/>
                  </a:cubicBezTo>
                  <a:cubicBezTo>
                    <a:pt x="2966" y="9597"/>
                    <a:pt x="3132" y="9537"/>
                    <a:pt x="3120" y="9502"/>
                  </a:cubicBezTo>
                  <a:cubicBezTo>
                    <a:pt x="3049" y="9299"/>
                    <a:pt x="3263" y="9252"/>
                    <a:pt x="3335" y="9156"/>
                  </a:cubicBezTo>
                  <a:cubicBezTo>
                    <a:pt x="3442" y="9013"/>
                    <a:pt x="3632" y="8930"/>
                    <a:pt x="3692" y="8787"/>
                  </a:cubicBezTo>
                  <a:cubicBezTo>
                    <a:pt x="3740" y="8644"/>
                    <a:pt x="3954" y="8668"/>
                    <a:pt x="3966" y="8466"/>
                  </a:cubicBezTo>
                  <a:cubicBezTo>
                    <a:pt x="3966" y="8382"/>
                    <a:pt x="4263" y="8394"/>
                    <a:pt x="4180" y="8168"/>
                  </a:cubicBezTo>
                  <a:cubicBezTo>
                    <a:pt x="4466" y="8085"/>
                    <a:pt x="4490" y="7775"/>
                    <a:pt x="4668" y="7597"/>
                  </a:cubicBezTo>
                  <a:cubicBezTo>
                    <a:pt x="4728" y="7632"/>
                    <a:pt x="4775" y="7668"/>
                    <a:pt x="4799" y="7692"/>
                  </a:cubicBezTo>
                  <a:cubicBezTo>
                    <a:pt x="4906" y="7573"/>
                    <a:pt x="5085" y="7454"/>
                    <a:pt x="5085" y="7358"/>
                  </a:cubicBezTo>
                  <a:cubicBezTo>
                    <a:pt x="5061" y="7108"/>
                    <a:pt x="5264" y="7097"/>
                    <a:pt x="5371" y="6977"/>
                  </a:cubicBezTo>
                  <a:cubicBezTo>
                    <a:pt x="5463" y="6862"/>
                    <a:pt x="5488" y="6667"/>
                    <a:pt x="5708" y="6667"/>
                  </a:cubicBezTo>
                  <a:cubicBezTo>
                    <a:pt x="5715" y="6667"/>
                    <a:pt x="5721" y="6668"/>
                    <a:pt x="5728" y="6668"/>
                  </a:cubicBezTo>
                  <a:cubicBezTo>
                    <a:pt x="5764" y="6668"/>
                    <a:pt x="5859" y="6525"/>
                    <a:pt x="5835" y="6489"/>
                  </a:cubicBezTo>
                  <a:cubicBezTo>
                    <a:pt x="5740" y="6251"/>
                    <a:pt x="5895" y="6144"/>
                    <a:pt x="6061" y="6096"/>
                  </a:cubicBezTo>
                  <a:cubicBezTo>
                    <a:pt x="6151" y="6076"/>
                    <a:pt x="6140" y="5922"/>
                    <a:pt x="6254" y="5922"/>
                  </a:cubicBezTo>
                  <a:cubicBezTo>
                    <a:pt x="6276" y="5922"/>
                    <a:pt x="6302" y="5928"/>
                    <a:pt x="6335" y="5942"/>
                  </a:cubicBezTo>
                  <a:cubicBezTo>
                    <a:pt x="6359" y="5953"/>
                    <a:pt x="6379" y="5958"/>
                    <a:pt x="6396" y="5958"/>
                  </a:cubicBezTo>
                  <a:cubicBezTo>
                    <a:pt x="6506" y="5958"/>
                    <a:pt x="6491" y="5753"/>
                    <a:pt x="6573" y="5692"/>
                  </a:cubicBezTo>
                  <a:cubicBezTo>
                    <a:pt x="6680" y="5584"/>
                    <a:pt x="6799" y="5501"/>
                    <a:pt x="6895" y="5394"/>
                  </a:cubicBezTo>
                  <a:cubicBezTo>
                    <a:pt x="7002" y="5275"/>
                    <a:pt x="7085" y="5144"/>
                    <a:pt x="7180" y="5025"/>
                  </a:cubicBezTo>
                  <a:cubicBezTo>
                    <a:pt x="7288" y="4906"/>
                    <a:pt x="7407" y="4811"/>
                    <a:pt x="7502" y="4691"/>
                  </a:cubicBezTo>
                  <a:cubicBezTo>
                    <a:pt x="7585" y="4596"/>
                    <a:pt x="7633" y="4477"/>
                    <a:pt x="7728" y="4394"/>
                  </a:cubicBezTo>
                  <a:cubicBezTo>
                    <a:pt x="8145" y="4001"/>
                    <a:pt x="8597" y="3632"/>
                    <a:pt x="8919" y="3144"/>
                  </a:cubicBezTo>
                  <a:cubicBezTo>
                    <a:pt x="8931" y="3132"/>
                    <a:pt x="8943" y="3132"/>
                    <a:pt x="8954" y="3120"/>
                  </a:cubicBezTo>
                  <a:cubicBezTo>
                    <a:pt x="9431" y="2727"/>
                    <a:pt x="9776" y="2191"/>
                    <a:pt x="10312" y="1870"/>
                  </a:cubicBezTo>
                  <a:cubicBezTo>
                    <a:pt x="10395" y="1810"/>
                    <a:pt x="10467" y="1703"/>
                    <a:pt x="10502" y="1608"/>
                  </a:cubicBezTo>
                  <a:cubicBezTo>
                    <a:pt x="10574" y="1382"/>
                    <a:pt x="10705" y="1227"/>
                    <a:pt x="10931" y="1143"/>
                  </a:cubicBezTo>
                  <a:cubicBezTo>
                    <a:pt x="11014" y="1108"/>
                    <a:pt x="11121" y="1036"/>
                    <a:pt x="11145" y="965"/>
                  </a:cubicBezTo>
                  <a:cubicBezTo>
                    <a:pt x="11193" y="750"/>
                    <a:pt x="11371" y="655"/>
                    <a:pt x="11490" y="489"/>
                  </a:cubicBezTo>
                  <a:cubicBezTo>
                    <a:pt x="11621" y="310"/>
                    <a:pt x="11621" y="274"/>
                    <a:pt x="1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9"/>
            <p:cNvSpPr/>
            <p:nvPr/>
          </p:nvSpPr>
          <p:spPr>
            <a:xfrm rot="2049276">
              <a:off x="4123086" y="3068958"/>
              <a:ext cx="250673" cy="266900"/>
            </a:xfrm>
            <a:custGeom>
              <a:rect b="b" l="l" r="r" t="t"/>
              <a:pathLst>
                <a:path extrusionOk="0" h="11490" w="10776">
                  <a:moveTo>
                    <a:pt x="10347" y="0"/>
                  </a:moveTo>
                  <a:cubicBezTo>
                    <a:pt x="10013" y="227"/>
                    <a:pt x="10013" y="238"/>
                    <a:pt x="9966" y="548"/>
                  </a:cubicBezTo>
                  <a:cubicBezTo>
                    <a:pt x="9906" y="512"/>
                    <a:pt x="9847" y="477"/>
                    <a:pt x="9799" y="441"/>
                  </a:cubicBezTo>
                  <a:cubicBezTo>
                    <a:pt x="9727" y="512"/>
                    <a:pt x="9668" y="584"/>
                    <a:pt x="9585" y="619"/>
                  </a:cubicBezTo>
                  <a:cubicBezTo>
                    <a:pt x="9370" y="727"/>
                    <a:pt x="9263" y="858"/>
                    <a:pt x="9394" y="1096"/>
                  </a:cubicBezTo>
                  <a:cubicBezTo>
                    <a:pt x="9249" y="1185"/>
                    <a:pt x="9105" y="1336"/>
                    <a:pt x="9009" y="1336"/>
                  </a:cubicBezTo>
                  <a:cubicBezTo>
                    <a:pt x="9002" y="1336"/>
                    <a:pt x="8996" y="1335"/>
                    <a:pt x="8989" y="1334"/>
                  </a:cubicBezTo>
                  <a:cubicBezTo>
                    <a:pt x="8950" y="1320"/>
                    <a:pt x="8917" y="1314"/>
                    <a:pt x="8889" y="1314"/>
                  </a:cubicBezTo>
                  <a:cubicBezTo>
                    <a:pt x="8746" y="1314"/>
                    <a:pt x="8728" y="1469"/>
                    <a:pt x="8668" y="1548"/>
                  </a:cubicBezTo>
                  <a:cubicBezTo>
                    <a:pt x="8513" y="1739"/>
                    <a:pt x="8394" y="1965"/>
                    <a:pt x="8263" y="2179"/>
                  </a:cubicBezTo>
                  <a:cubicBezTo>
                    <a:pt x="8168" y="2120"/>
                    <a:pt x="8120" y="2084"/>
                    <a:pt x="8001" y="2001"/>
                  </a:cubicBezTo>
                  <a:lnTo>
                    <a:pt x="8001" y="2001"/>
                  </a:lnTo>
                  <a:cubicBezTo>
                    <a:pt x="8032" y="2393"/>
                    <a:pt x="7866" y="2508"/>
                    <a:pt x="7556" y="2508"/>
                  </a:cubicBezTo>
                  <a:cubicBezTo>
                    <a:pt x="7509" y="2508"/>
                    <a:pt x="7459" y="2505"/>
                    <a:pt x="7406" y="2501"/>
                  </a:cubicBezTo>
                  <a:lnTo>
                    <a:pt x="7406" y="2501"/>
                  </a:lnTo>
                  <a:cubicBezTo>
                    <a:pt x="7561" y="2560"/>
                    <a:pt x="7620" y="2596"/>
                    <a:pt x="7692" y="2620"/>
                  </a:cubicBezTo>
                  <a:cubicBezTo>
                    <a:pt x="7513" y="2632"/>
                    <a:pt x="7465" y="2858"/>
                    <a:pt x="7406" y="2858"/>
                  </a:cubicBezTo>
                  <a:cubicBezTo>
                    <a:pt x="7383" y="2855"/>
                    <a:pt x="7363" y="2854"/>
                    <a:pt x="7346" y="2854"/>
                  </a:cubicBezTo>
                  <a:cubicBezTo>
                    <a:pt x="7147" y="2854"/>
                    <a:pt x="7296" y="3032"/>
                    <a:pt x="7263" y="3120"/>
                  </a:cubicBezTo>
                  <a:cubicBezTo>
                    <a:pt x="6810" y="3167"/>
                    <a:pt x="6715" y="3715"/>
                    <a:pt x="6287" y="3786"/>
                  </a:cubicBezTo>
                  <a:cubicBezTo>
                    <a:pt x="6322" y="3906"/>
                    <a:pt x="6346" y="4001"/>
                    <a:pt x="6358" y="4037"/>
                  </a:cubicBezTo>
                  <a:cubicBezTo>
                    <a:pt x="6251" y="4167"/>
                    <a:pt x="6144" y="4275"/>
                    <a:pt x="6060" y="4382"/>
                  </a:cubicBezTo>
                  <a:cubicBezTo>
                    <a:pt x="6020" y="4440"/>
                    <a:pt x="5971" y="4456"/>
                    <a:pt x="5917" y="4456"/>
                  </a:cubicBezTo>
                  <a:cubicBezTo>
                    <a:pt x="5850" y="4456"/>
                    <a:pt x="5775" y="4431"/>
                    <a:pt x="5698" y="4431"/>
                  </a:cubicBezTo>
                  <a:cubicBezTo>
                    <a:pt x="5672" y="4431"/>
                    <a:pt x="5646" y="4434"/>
                    <a:pt x="5620" y="4441"/>
                  </a:cubicBezTo>
                  <a:cubicBezTo>
                    <a:pt x="5691" y="4537"/>
                    <a:pt x="5739" y="4620"/>
                    <a:pt x="5834" y="4727"/>
                  </a:cubicBezTo>
                  <a:cubicBezTo>
                    <a:pt x="5793" y="4719"/>
                    <a:pt x="5757" y="4715"/>
                    <a:pt x="5726" y="4715"/>
                  </a:cubicBezTo>
                  <a:cubicBezTo>
                    <a:pt x="5400" y="4715"/>
                    <a:pt x="5537" y="5126"/>
                    <a:pt x="5298" y="5191"/>
                  </a:cubicBezTo>
                  <a:cubicBezTo>
                    <a:pt x="5251" y="5120"/>
                    <a:pt x="5191" y="5049"/>
                    <a:pt x="5072" y="4906"/>
                  </a:cubicBezTo>
                  <a:lnTo>
                    <a:pt x="5072" y="4906"/>
                  </a:lnTo>
                  <a:cubicBezTo>
                    <a:pt x="5120" y="5096"/>
                    <a:pt x="4894" y="5001"/>
                    <a:pt x="4965" y="5203"/>
                  </a:cubicBezTo>
                  <a:cubicBezTo>
                    <a:pt x="5025" y="5358"/>
                    <a:pt x="4917" y="5501"/>
                    <a:pt x="4774" y="5513"/>
                  </a:cubicBezTo>
                  <a:cubicBezTo>
                    <a:pt x="4608" y="5537"/>
                    <a:pt x="4691" y="5632"/>
                    <a:pt x="4667" y="5703"/>
                  </a:cubicBezTo>
                  <a:cubicBezTo>
                    <a:pt x="4655" y="5763"/>
                    <a:pt x="4620" y="5870"/>
                    <a:pt x="4596" y="5870"/>
                  </a:cubicBezTo>
                  <a:cubicBezTo>
                    <a:pt x="4578" y="5867"/>
                    <a:pt x="4561" y="5865"/>
                    <a:pt x="4545" y="5865"/>
                  </a:cubicBezTo>
                  <a:cubicBezTo>
                    <a:pt x="4331" y="5865"/>
                    <a:pt x="4309" y="6148"/>
                    <a:pt x="4132" y="6203"/>
                  </a:cubicBezTo>
                  <a:cubicBezTo>
                    <a:pt x="4001" y="6239"/>
                    <a:pt x="3905" y="6322"/>
                    <a:pt x="3965" y="6477"/>
                  </a:cubicBezTo>
                  <a:cubicBezTo>
                    <a:pt x="3977" y="6501"/>
                    <a:pt x="3905" y="6573"/>
                    <a:pt x="3858" y="6584"/>
                  </a:cubicBezTo>
                  <a:cubicBezTo>
                    <a:pt x="3584" y="6644"/>
                    <a:pt x="3501" y="6656"/>
                    <a:pt x="3477" y="6799"/>
                  </a:cubicBezTo>
                  <a:cubicBezTo>
                    <a:pt x="3429" y="7061"/>
                    <a:pt x="3239" y="7215"/>
                    <a:pt x="3060" y="7370"/>
                  </a:cubicBezTo>
                  <a:cubicBezTo>
                    <a:pt x="2929" y="7501"/>
                    <a:pt x="2798" y="7596"/>
                    <a:pt x="2858" y="7811"/>
                  </a:cubicBezTo>
                  <a:cubicBezTo>
                    <a:pt x="2858" y="7823"/>
                    <a:pt x="2810" y="7846"/>
                    <a:pt x="2750" y="7882"/>
                  </a:cubicBezTo>
                  <a:cubicBezTo>
                    <a:pt x="2715" y="7811"/>
                    <a:pt x="2679" y="7739"/>
                    <a:pt x="2643" y="7668"/>
                  </a:cubicBezTo>
                  <a:cubicBezTo>
                    <a:pt x="2584" y="7775"/>
                    <a:pt x="2524" y="7870"/>
                    <a:pt x="2465" y="7977"/>
                  </a:cubicBezTo>
                  <a:cubicBezTo>
                    <a:pt x="2500" y="8025"/>
                    <a:pt x="2536" y="8085"/>
                    <a:pt x="2584" y="8156"/>
                  </a:cubicBezTo>
                  <a:cubicBezTo>
                    <a:pt x="2346" y="8239"/>
                    <a:pt x="2358" y="8585"/>
                    <a:pt x="2048" y="8644"/>
                  </a:cubicBezTo>
                  <a:cubicBezTo>
                    <a:pt x="2060" y="8561"/>
                    <a:pt x="2060" y="8513"/>
                    <a:pt x="2072" y="8466"/>
                  </a:cubicBezTo>
                  <a:lnTo>
                    <a:pt x="2072" y="8466"/>
                  </a:lnTo>
                  <a:cubicBezTo>
                    <a:pt x="2012" y="8608"/>
                    <a:pt x="1738" y="8656"/>
                    <a:pt x="1881" y="8894"/>
                  </a:cubicBezTo>
                  <a:cubicBezTo>
                    <a:pt x="1904" y="8928"/>
                    <a:pt x="1831" y="9110"/>
                    <a:pt x="1672" y="9110"/>
                  </a:cubicBezTo>
                  <a:cubicBezTo>
                    <a:pt x="1663" y="9110"/>
                    <a:pt x="1653" y="9110"/>
                    <a:pt x="1643" y="9109"/>
                  </a:cubicBezTo>
                  <a:cubicBezTo>
                    <a:pt x="1584" y="9097"/>
                    <a:pt x="1512" y="9097"/>
                    <a:pt x="1500" y="9085"/>
                  </a:cubicBezTo>
                  <a:cubicBezTo>
                    <a:pt x="1405" y="9370"/>
                    <a:pt x="1322" y="9609"/>
                    <a:pt x="1238" y="9847"/>
                  </a:cubicBezTo>
                  <a:cubicBezTo>
                    <a:pt x="1119" y="9823"/>
                    <a:pt x="1024" y="9811"/>
                    <a:pt x="905" y="9787"/>
                  </a:cubicBezTo>
                  <a:cubicBezTo>
                    <a:pt x="822" y="10002"/>
                    <a:pt x="726" y="10204"/>
                    <a:pt x="679" y="10418"/>
                  </a:cubicBezTo>
                  <a:cubicBezTo>
                    <a:pt x="655" y="10561"/>
                    <a:pt x="607" y="10668"/>
                    <a:pt x="500" y="10692"/>
                  </a:cubicBezTo>
                  <a:cubicBezTo>
                    <a:pt x="95" y="10787"/>
                    <a:pt x="107" y="11121"/>
                    <a:pt x="0" y="11490"/>
                  </a:cubicBezTo>
                  <a:cubicBezTo>
                    <a:pt x="202" y="11347"/>
                    <a:pt x="345" y="11252"/>
                    <a:pt x="464" y="11156"/>
                  </a:cubicBezTo>
                  <a:cubicBezTo>
                    <a:pt x="572" y="11061"/>
                    <a:pt x="655" y="10954"/>
                    <a:pt x="762" y="10859"/>
                  </a:cubicBezTo>
                  <a:cubicBezTo>
                    <a:pt x="857" y="10764"/>
                    <a:pt x="941" y="10656"/>
                    <a:pt x="976" y="10525"/>
                  </a:cubicBezTo>
                  <a:cubicBezTo>
                    <a:pt x="1036" y="10371"/>
                    <a:pt x="1215" y="10478"/>
                    <a:pt x="1286" y="10371"/>
                  </a:cubicBezTo>
                  <a:cubicBezTo>
                    <a:pt x="1345" y="10287"/>
                    <a:pt x="1393" y="10192"/>
                    <a:pt x="1453" y="10097"/>
                  </a:cubicBezTo>
                  <a:cubicBezTo>
                    <a:pt x="1548" y="9978"/>
                    <a:pt x="1631" y="9763"/>
                    <a:pt x="1738" y="9751"/>
                  </a:cubicBezTo>
                  <a:cubicBezTo>
                    <a:pt x="2012" y="9740"/>
                    <a:pt x="2024" y="9454"/>
                    <a:pt x="2227" y="9382"/>
                  </a:cubicBezTo>
                  <a:cubicBezTo>
                    <a:pt x="2322" y="9347"/>
                    <a:pt x="2084" y="9251"/>
                    <a:pt x="2262" y="9180"/>
                  </a:cubicBezTo>
                  <a:cubicBezTo>
                    <a:pt x="2429" y="9120"/>
                    <a:pt x="2512" y="8918"/>
                    <a:pt x="2643" y="8811"/>
                  </a:cubicBezTo>
                  <a:cubicBezTo>
                    <a:pt x="2762" y="8704"/>
                    <a:pt x="2929" y="8644"/>
                    <a:pt x="2977" y="8442"/>
                  </a:cubicBezTo>
                  <a:cubicBezTo>
                    <a:pt x="2989" y="8418"/>
                    <a:pt x="3036" y="8394"/>
                    <a:pt x="3072" y="8358"/>
                  </a:cubicBezTo>
                  <a:cubicBezTo>
                    <a:pt x="3179" y="8275"/>
                    <a:pt x="3298" y="8204"/>
                    <a:pt x="3393" y="8108"/>
                  </a:cubicBezTo>
                  <a:cubicBezTo>
                    <a:pt x="3608" y="7870"/>
                    <a:pt x="3727" y="7537"/>
                    <a:pt x="4036" y="7382"/>
                  </a:cubicBezTo>
                  <a:cubicBezTo>
                    <a:pt x="4048" y="7370"/>
                    <a:pt x="4072" y="7335"/>
                    <a:pt x="4060" y="7311"/>
                  </a:cubicBezTo>
                  <a:cubicBezTo>
                    <a:pt x="3989" y="7108"/>
                    <a:pt x="4143" y="7084"/>
                    <a:pt x="4274" y="7025"/>
                  </a:cubicBezTo>
                  <a:cubicBezTo>
                    <a:pt x="4370" y="6989"/>
                    <a:pt x="4477" y="6930"/>
                    <a:pt x="4524" y="6846"/>
                  </a:cubicBezTo>
                  <a:cubicBezTo>
                    <a:pt x="4715" y="6513"/>
                    <a:pt x="5001" y="6251"/>
                    <a:pt x="5286" y="6013"/>
                  </a:cubicBezTo>
                  <a:cubicBezTo>
                    <a:pt x="5656" y="5703"/>
                    <a:pt x="5787" y="5191"/>
                    <a:pt x="6263" y="4989"/>
                  </a:cubicBezTo>
                  <a:cubicBezTo>
                    <a:pt x="6287" y="4977"/>
                    <a:pt x="6310" y="4941"/>
                    <a:pt x="6310" y="4906"/>
                  </a:cubicBezTo>
                  <a:cubicBezTo>
                    <a:pt x="6406" y="4525"/>
                    <a:pt x="6930" y="4477"/>
                    <a:pt x="6977" y="4060"/>
                  </a:cubicBezTo>
                  <a:cubicBezTo>
                    <a:pt x="6994" y="4062"/>
                    <a:pt x="7010" y="4063"/>
                    <a:pt x="7026" y="4063"/>
                  </a:cubicBezTo>
                  <a:cubicBezTo>
                    <a:pt x="7391" y="4063"/>
                    <a:pt x="7360" y="3547"/>
                    <a:pt x="7692" y="3513"/>
                  </a:cubicBezTo>
                  <a:cubicBezTo>
                    <a:pt x="7918" y="3120"/>
                    <a:pt x="8287" y="2858"/>
                    <a:pt x="8608" y="2548"/>
                  </a:cubicBezTo>
                  <a:cubicBezTo>
                    <a:pt x="8858" y="2310"/>
                    <a:pt x="9025" y="2012"/>
                    <a:pt x="9335" y="1822"/>
                  </a:cubicBezTo>
                  <a:cubicBezTo>
                    <a:pt x="9382" y="1786"/>
                    <a:pt x="9406" y="1691"/>
                    <a:pt x="9442" y="1631"/>
                  </a:cubicBezTo>
                  <a:cubicBezTo>
                    <a:pt x="9489" y="1572"/>
                    <a:pt x="9537" y="1500"/>
                    <a:pt x="9597" y="1453"/>
                  </a:cubicBezTo>
                  <a:cubicBezTo>
                    <a:pt x="9847" y="1262"/>
                    <a:pt x="10108" y="1072"/>
                    <a:pt x="10359" y="869"/>
                  </a:cubicBezTo>
                  <a:cubicBezTo>
                    <a:pt x="10561" y="715"/>
                    <a:pt x="10728" y="536"/>
                    <a:pt x="10775" y="286"/>
                  </a:cubicBezTo>
                  <a:cubicBezTo>
                    <a:pt x="10632" y="191"/>
                    <a:pt x="10489" y="96"/>
                    <a:pt x="10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9"/>
            <p:cNvSpPr/>
            <p:nvPr/>
          </p:nvSpPr>
          <p:spPr>
            <a:xfrm rot="2049276">
              <a:off x="4186471" y="3139345"/>
              <a:ext cx="220757" cy="222928"/>
            </a:xfrm>
            <a:custGeom>
              <a:rect b="b" l="l" r="r" t="t"/>
              <a:pathLst>
                <a:path extrusionOk="0" h="9597" w="9490">
                  <a:moveTo>
                    <a:pt x="9120" y="0"/>
                  </a:moveTo>
                  <a:cubicBezTo>
                    <a:pt x="9037" y="24"/>
                    <a:pt x="8966" y="72"/>
                    <a:pt x="8966" y="191"/>
                  </a:cubicBezTo>
                  <a:cubicBezTo>
                    <a:pt x="8763" y="239"/>
                    <a:pt x="8680" y="417"/>
                    <a:pt x="8537" y="524"/>
                  </a:cubicBezTo>
                  <a:cubicBezTo>
                    <a:pt x="8287" y="715"/>
                    <a:pt x="8204" y="1120"/>
                    <a:pt x="7799" y="1143"/>
                  </a:cubicBezTo>
                  <a:cubicBezTo>
                    <a:pt x="7739" y="1155"/>
                    <a:pt x="7680" y="1298"/>
                    <a:pt x="7620" y="1382"/>
                  </a:cubicBezTo>
                  <a:cubicBezTo>
                    <a:pt x="7596" y="1417"/>
                    <a:pt x="7585" y="1489"/>
                    <a:pt x="7561" y="1489"/>
                  </a:cubicBezTo>
                  <a:cubicBezTo>
                    <a:pt x="7406" y="1513"/>
                    <a:pt x="7346" y="1596"/>
                    <a:pt x="7263" y="1727"/>
                  </a:cubicBezTo>
                  <a:cubicBezTo>
                    <a:pt x="7204" y="1822"/>
                    <a:pt x="7120" y="1894"/>
                    <a:pt x="7084" y="2025"/>
                  </a:cubicBezTo>
                  <a:cubicBezTo>
                    <a:pt x="7061" y="2096"/>
                    <a:pt x="6965" y="2167"/>
                    <a:pt x="6882" y="2203"/>
                  </a:cubicBezTo>
                  <a:cubicBezTo>
                    <a:pt x="6537" y="2346"/>
                    <a:pt x="6334" y="2501"/>
                    <a:pt x="6191" y="2739"/>
                  </a:cubicBezTo>
                  <a:cubicBezTo>
                    <a:pt x="6132" y="2846"/>
                    <a:pt x="6096" y="2977"/>
                    <a:pt x="6025" y="3072"/>
                  </a:cubicBezTo>
                  <a:cubicBezTo>
                    <a:pt x="5979" y="3141"/>
                    <a:pt x="5918" y="3215"/>
                    <a:pt x="5846" y="3215"/>
                  </a:cubicBezTo>
                  <a:cubicBezTo>
                    <a:pt x="5806" y="3215"/>
                    <a:pt x="5762" y="3192"/>
                    <a:pt x="5715" y="3132"/>
                  </a:cubicBezTo>
                  <a:cubicBezTo>
                    <a:pt x="5691" y="3382"/>
                    <a:pt x="5370" y="3358"/>
                    <a:pt x="5322" y="3608"/>
                  </a:cubicBezTo>
                  <a:cubicBezTo>
                    <a:pt x="5287" y="3846"/>
                    <a:pt x="5072" y="3953"/>
                    <a:pt x="4894" y="4084"/>
                  </a:cubicBezTo>
                  <a:cubicBezTo>
                    <a:pt x="4775" y="4180"/>
                    <a:pt x="4644" y="4275"/>
                    <a:pt x="4560" y="4394"/>
                  </a:cubicBezTo>
                  <a:cubicBezTo>
                    <a:pt x="4489" y="4525"/>
                    <a:pt x="4251" y="4537"/>
                    <a:pt x="4286" y="4775"/>
                  </a:cubicBezTo>
                  <a:cubicBezTo>
                    <a:pt x="4298" y="4894"/>
                    <a:pt x="4025" y="4834"/>
                    <a:pt x="4025" y="5037"/>
                  </a:cubicBezTo>
                  <a:cubicBezTo>
                    <a:pt x="4025" y="5096"/>
                    <a:pt x="3905" y="5168"/>
                    <a:pt x="3822" y="5215"/>
                  </a:cubicBezTo>
                  <a:cubicBezTo>
                    <a:pt x="3536" y="5382"/>
                    <a:pt x="3298" y="5584"/>
                    <a:pt x="3132" y="5882"/>
                  </a:cubicBezTo>
                  <a:cubicBezTo>
                    <a:pt x="3048" y="6049"/>
                    <a:pt x="2858" y="6168"/>
                    <a:pt x="2703" y="6299"/>
                  </a:cubicBezTo>
                  <a:cubicBezTo>
                    <a:pt x="2536" y="6442"/>
                    <a:pt x="2346" y="6561"/>
                    <a:pt x="2286" y="6787"/>
                  </a:cubicBezTo>
                  <a:cubicBezTo>
                    <a:pt x="2227" y="7025"/>
                    <a:pt x="2084" y="7168"/>
                    <a:pt x="1858" y="7263"/>
                  </a:cubicBezTo>
                  <a:cubicBezTo>
                    <a:pt x="1739" y="7323"/>
                    <a:pt x="1643" y="7442"/>
                    <a:pt x="1560" y="7549"/>
                  </a:cubicBezTo>
                  <a:cubicBezTo>
                    <a:pt x="1477" y="7668"/>
                    <a:pt x="1441" y="7811"/>
                    <a:pt x="1358" y="7918"/>
                  </a:cubicBezTo>
                  <a:cubicBezTo>
                    <a:pt x="1274" y="8013"/>
                    <a:pt x="1143" y="8073"/>
                    <a:pt x="1024" y="8144"/>
                  </a:cubicBezTo>
                  <a:cubicBezTo>
                    <a:pt x="727" y="8323"/>
                    <a:pt x="607" y="8692"/>
                    <a:pt x="310" y="8883"/>
                  </a:cubicBezTo>
                  <a:cubicBezTo>
                    <a:pt x="357" y="8930"/>
                    <a:pt x="393" y="8954"/>
                    <a:pt x="405" y="8978"/>
                  </a:cubicBezTo>
                  <a:cubicBezTo>
                    <a:pt x="286" y="9097"/>
                    <a:pt x="167" y="9240"/>
                    <a:pt x="0" y="9406"/>
                  </a:cubicBezTo>
                  <a:cubicBezTo>
                    <a:pt x="191" y="9478"/>
                    <a:pt x="334" y="9525"/>
                    <a:pt x="524" y="9597"/>
                  </a:cubicBezTo>
                  <a:cubicBezTo>
                    <a:pt x="619" y="9525"/>
                    <a:pt x="738" y="9454"/>
                    <a:pt x="822" y="9371"/>
                  </a:cubicBezTo>
                  <a:cubicBezTo>
                    <a:pt x="1024" y="9144"/>
                    <a:pt x="1203" y="8906"/>
                    <a:pt x="1405" y="8668"/>
                  </a:cubicBezTo>
                  <a:cubicBezTo>
                    <a:pt x="1584" y="8466"/>
                    <a:pt x="1881" y="8359"/>
                    <a:pt x="1941" y="8037"/>
                  </a:cubicBezTo>
                  <a:cubicBezTo>
                    <a:pt x="2381" y="7990"/>
                    <a:pt x="2274" y="7359"/>
                    <a:pt x="2727" y="7299"/>
                  </a:cubicBezTo>
                  <a:cubicBezTo>
                    <a:pt x="2822" y="7287"/>
                    <a:pt x="2893" y="7097"/>
                    <a:pt x="2989" y="6989"/>
                  </a:cubicBezTo>
                  <a:cubicBezTo>
                    <a:pt x="3072" y="6882"/>
                    <a:pt x="3155" y="6751"/>
                    <a:pt x="3274" y="6692"/>
                  </a:cubicBezTo>
                  <a:cubicBezTo>
                    <a:pt x="3417" y="6620"/>
                    <a:pt x="3560" y="6585"/>
                    <a:pt x="3644" y="6442"/>
                  </a:cubicBezTo>
                  <a:cubicBezTo>
                    <a:pt x="3453" y="6251"/>
                    <a:pt x="3703" y="6227"/>
                    <a:pt x="3763" y="6144"/>
                  </a:cubicBezTo>
                  <a:cubicBezTo>
                    <a:pt x="3834" y="6049"/>
                    <a:pt x="3953" y="5918"/>
                    <a:pt x="4048" y="5918"/>
                  </a:cubicBezTo>
                  <a:cubicBezTo>
                    <a:pt x="4263" y="5918"/>
                    <a:pt x="4096" y="5739"/>
                    <a:pt x="4215" y="5656"/>
                  </a:cubicBezTo>
                  <a:cubicBezTo>
                    <a:pt x="4477" y="5489"/>
                    <a:pt x="4656" y="5203"/>
                    <a:pt x="4918" y="5025"/>
                  </a:cubicBezTo>
                  <a:cubicBezTo>
                    <a:pt x="5179" y="4834"/>
                    <a:pt x="5394" y="4644"/>
                    <a:pt x="5489" y="4334"/>
                  </a:cubicBezTo>
                  <a:cubicBezTo>
                    <a:pt x="5500" y="4302"/>
                    <a:pt x="5580" y="4249"/>
                    <a:pt x="5612" y="4249"/>
                  </a:cubicBezTo>
                  <a:cubicBezTo>
                    <a:pt x="5615" y="4249"/>
                    <a:pt x="5618" y="4250"/>
                    <a:pt x="5620" y="4251"/>
                  </a:cubicBezTo>
                  <a:cubicBezTo>
                    <a:pt x="5643" y="4259"/>
                    <a:pt x="5662" y="4262"/>
                    <a:pt x="5679" y="4262"/>
                  </a:cubicBezTo>
                  <a:cubicBezTo>
                    <a:pt x="5768" y="4262"/>
                    <a:pt x="5784" y="4170"/>
                    <a:pt x="5834" y="4120"/>
                  </a:cubicBezTo>
                  <a:cubicBezTo>
                    <a:pt x="6084" y="3894"/>
                    <a:pt x="6263" y="3596"/>
                    <a:pt x="6584" y="3453"/>
                  </a:cubicBezTo>
                  <a:cubicBezTo>
                    <a:pt x="6608" y="3441"/>
                    <a:pt x="6656" y="3418"/>
                    <a:pt x="6656" y="3406"/>
                  </a:cubicBezTo>
                  <a:cubicBezTo>
                    <a:pt x="6561" y="3084"/>
                    <a:pt x="6870" y="3037"/>
                    <a:pt x="7025" y="2882"/>
                  </a:cubicBezTo>
                  <a:cubicBezTo>
                    <a:pt x="7275" y="2620"/>
                    <a:pt x="7596" y="2394"/>
                    <a:pt x="7835" y="2120"/>
                  </a:cubicBezTo>
                  <a:cubicBezTo>
                    <a:pt x="7989" y="1929"/>
                    <a:pt x="8204" y="1834"/>
                    <a:pt x="8358" y="1644"/>
                  </a:cubicBezTo>
                  <a:cubicBezTo>
                    <a:pt x="8597" y="1322"/>
                    <a:pt x="8882" y="1036"/>
                    <a:pt x="9132" y="727"/>
                  </a:cubicBezTo>
                  <a:cubicBezTo>
                    <a:pt x="9263" y="572"/>
                    <a:pt x="9370" y="405"/>
                    <a:pt x="9490" y="239"/>
                  </a:cubicBezTo>
                  <a:cubicBezTo>
                    <a:pt x="9359" y="167"/>
                    <a:pt x="9239" y="84"/>
                    <a:pt x="9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9"/>
            <p:cNvSpPr/>
            <p:nvPr/>
          </p:nvSpPr>
          <p:spPr>
            <a:xfrm rot="2049276">
              <a:off x="4209890" y="3381370"/>
              <a:ext cx="241531" cy="246993"/>
            </a:xfrm>
            <a:custGeom>
              <a:rect b="b" l="l" r="r" t="t"/>
              <a:pathLst>
                <a:path extrusionOk="0" h="10633" w="10383">
                  <a:moveTo>
                    <a:pt x="10038" y="1"/>
                  </a:moveTo>
                  <a:cubicBezTo>
                    <a:pt x="9883" y="144"/>
                    <a:pt x="9728" y="298"/>
                    <a:pt x="9573" y="429"/>
                  </a:cubicBezTo>
                  <a:cubicBezTo>
                    <a:pt x="9359" y="620"/>
                    <a:pt x="9038" y="703"/>
                    <a:pt x="8966" y="1037"/>
                  </a:cubicBezTo>
                  <a:cubicBezTo>
                    <a:pt x="8954" y="1072"/>
                    <a:pt x="8895" y="1096"/>
                    <a:pt x="8847" y="1108"/>
                  </a:cubicBezTo>
                  <a:cubicBezTo>
                    <a:pt x="8680" y="1144"/>
                    <a:pt x="8609" y="1287"/>
                    <a:pt x="8502" y="1406"/>
                  </a:cubicBezTo>
                  <a:cubicBezTo>
                    <a:pt x="8240" y="1703"/>
                    <a:pt x="7954" y="1989"/>
                    <a:pt x="7668" y="2263"/>
                  </a:cubicBezTo>
                  <a:cubicBezTo>
                    <a:pt x="7585" y="2346"/>
                    <a:pt x="7478" y="2406"/>
                    <a:pt x="7383" y="2477"/>
                  </a:cubicBezTo>
                  <a:cubicBezTo>
                    <a:pt x="7287" y="2572"/>
                    <a:pt x="7192" y="2680"/>
                    <a:pt x="7097" y="2787"/>
                  </a:cubicBezTo>
                  <a:cubicBezTo>
                    <a:pt x="7002" y="2906"/>
                    <a:pt x="6894" y="3025"/>
                    <a:pt x="6787" y="3144"/>
                  </a:cubicBezTo>
                  <a:cubicBezTo>
                    <a:pt x="6692" y="3251"/>
                    <a:pt x="6537" y="3346"/>
                    <a:pt x="6490" y="3489"/>
                  </a:cubicBezTo>
                  <a:cubicBezTo>
                    <a:pt x="6430" y="3704"/>
                    <a:pt x="6192" y="3596"/>
                    <a:pt x="6109" y="3739"/>
                  </a:cubicBezTo>
                  <a:cubicBezTo>
                    <a:pt x="5966" y="3989"/>
                    <a:pt x="5751" y="4168"/>
                    <a:pt x="5561" y="4358"/>
                  </a:cubicBezTo>
                  <a:cubicBezTo>
                    <a:pt x="5085" y="4811"/>
                    <a:pt x="4644" y="5299"/>
                    <a:pt x="4180" y="5775"/>
                  </a:cubicBezTo>
                  <a:cubicBezTo>
                    <a:pt x="3954" y="6001"/>
                    <a:pt x="3716" y="6228"/>
                    <a:pt x="3501" y="6466"/>
                  </a:cubicBezTo>
                  <a:cubicBezTo>
                    <a:pt x="3299" y="6692"/>
                    <a:pt x="3108" y="6930"/>
                    <a:pt x="2894" y="7156"/>
                  </a:cubicBezTo>
                  <a:cubicBezTo>
                    <a:pt x="2453" y="7633"/>
                    <a:pt x="1953" y="8061"/>
                    <a:pt x="1596" y="8621"/>
                  </a:cubicBezTo>
                  <a:cubicBezTo>
                    <a:pt x="1513" y="8740"/>
                    <a:pt x="1418" y="8883"/>
                    <a:pt x="1287" y="8954"/>
                  </a:cubicBezTo>
                  <a:cubicBezTo>
                    <a:pt x="929" y="9157"/>
                    <a:pt x="798" y="9538"/>
                    <a:pt x="513" y="9800"/>
                  </a:cubicBezTo>
                  <a:cubicBezTo>
                    <a:pt x="298" y="10014"/>
                    <a:pt x="167" y="10312"/>
                    <a:pt x="1" y="10562"/>
                  </a:cubicBezTo>
                  <a:cubicBezTo>
                    <a:pt x="108" y="10585"/>
                    <a:pt x="227" y="10609"/>
                    <a:pt x="334" y="10633"/>
                  </a:cubicBezTo>
                  <a:cubicBezTo>
                    <a:pt x="417" y="10514"/>
                    <a:pt x="477" y="10407"/>
                    <a:pt x="560" y="10323"/>
                  </a:cubicBezTo>
                  <a:cubicBezTo>
                    <a:pt x="858" y="10026"/>
                    <a:pt x="1144" y="9728"/>
                    <a:pt x="1465" y="9466"/>
                  </a:cubicBezTo>
                  <a:cubicBezTo>
                    <a:pt x="1799" y="9180"/>
                    <a:pt x="2049" y="8788"/>
                    <a:pt x="2453" y="8597"/>
                  </a:cubicBezTo>
                  <a:cubicBezTo>
                    <a:pt x="2549" y="8549"/>
                    <a:pt x="2656" y="8442"/>
                    <a:pt x="2680" y="8359"/>
                  </a:cubicBezTo>
                  <a:cubicBezTo>
                    <a:pt x="2739" y="8049"/>
                    <a:pt x="2989" y="7906"/>
                    <a:pt x="3204" y="7740"/>
                  </a:cubicBezTo>
                  <a:cubicBezTo>
                    <a:pt x="3323" y="7645"/>
                    <a:pt x="3454" y="7573"/>
                    <a:pt x="3537" y="7406"/>
                  </a:cubicBezTo>
                  <a:cubicBezTo>
                    <a:pt x="3596" y="7287"/>
                    <a:pt x="3751" y="7228"/>
                    <a:pt x="3846" y="7097"/>
                  </a:cubicBezTo>
                  <a:cubicBezTo>
                    <a:pt x="4061" y="6740"/>
                    <a:pt x="4382" y="6466"/>
                    <a:pt x="4668" y="6156"/>
                  </a:cubicBezTo>
                  <a:cubicBezTo>
                    <a:pt x="4882" y="5930"/>
                    <a:pt x="5097" y="5656"/>
                    <a:pt x="5406" y="5537"/>
                  </a:cubicBezTo>
                  <a:cubicBezTo>
                    <a:pt x="5597" y="5466"/>
                    <a:pt x="5335" y="5228"/>
                    <a:pt x="5585" y="5168"/>
                  </a:cubicBezTo>
                  <a:cubicBezTo>
                    <a:pt x="5775" y="5120"/>
                    <a:pt x="5811" y="4799"/>
                    <a:pt x="6073" y="4799"/>
                  </a:cubicBezTo>
                  <a:cubicBezTo>
                    <a:pt x="6085" y="4549"/>
                    <a:pt x="6371" y="4513"/>
                    <a:pt x="6442" y="4370"/>
                  </a:cubicBezTo>
                  <a:cubicBezTo>
                    <a:pt x="6573" y="4120"/>
                    <a:pt x="6764" y="3918"/>
                    <a:pt x="6978" y="3775"/>
                  </a:cubicBezTo>
                  <a:cubicBezTo>
                    <a:pt x="7216" y="3632"/>
                    <a:pt x="7347" y="3394"/>
                    <a:pt x="7537" y="3215"/>
                  </a:cubicBezTo>
                  <a:cubicBezTo>
                    <a:pt x="7609" y="3156"/>
                    <a:pt x="7680" y="3108"/>
                    <a:pt x="7752" y="3049"/>
                  </a:cubicBezTo>
                  <a:cubicBezTo>
                    <a:pt x="7799" y="3013"/>
                    <a:pt x="7883" y="2989"/>
                    <a:pt x="7895" y="2942"/>
                  </a:cubicBezTo>
                  <a:cubicBezTo>
                    <a:pt x="7930" y="2727"/>
                    <a:pt x="8085" y="2644"/>
                    <a:pt x="8240" y="2537"/>
                  </a:cubicBezTo>
                  <a:cubicBezTo>
                    <a:pt x="8371" y="2441"/>
                    <a:pt x="8371" y="2227"/>
                    <a:pt x="8549" y="2144"/>
                  </a:cubicBezTo>
                  <a:cubicBezTo>
                    <a:pt x="8704" y="2060"/>
                    <a:pt x="8847" y="1930"/>
                    <a:pt x="8990" y="1822"/>
                  </a:cubicBezTo>
                  <a:cubicBezTo>
                    <a:pt x="9109" y="1739"/>
                    <a:pt x="9073" y="1572"/>
                    <a:pt x="9228" y="1465"/>
                  </a:cubicBezTo>
                  <a:cubicBezTo>
                    <a:pt x="9609" y="1168"/>
                    <a:pt x="9942" y="822"/>
                    <a:pt x="10276" y="477"/>
                  </a:cubicBezTo>
                  <a:cubicBezTo>
                    <a:pt x="10323" y="429"/>
                    <a:pt x="10347" y="370"/>
                    <a:pt x="10383" y="310"/>
                  </a:cubicBezTo>
                  <a:cubicBezTo>
                    <a:pt x="10264" y="227"/>
                    <a:pt x="10145" y="120"/>
                    <a:pt x="10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9"/>
            <p:cNvSpPr/>
            <p:nvPr/>
          </p:nvSpPr>
          <p:spPr>
            <a:xfrm rot="2049276">
              <a:off x="4019619" y="2831257"/>
              <a:ext cx="154274" cy="198584"/>
            </a:xfrm>
            <a:custGeom>
              <a:rect b="b" l="l" r="r" t="t"/>
              <a:pathLst>
                <a:path extrusionOk="0" h="8549" w="6632">
                  <a:moveTo>
                    <a:pt x="6072" y="0"/>
                  </a:moveTo>
                  <a:cubicBezTo>
                    <a:pt x="5798" y="286"/>
                    <a:pt x="5536" y="560"/>
                    <a:pt x="5275" y="834"/>
                  </a:cubicBezTo>
                  <a:cubicBezTo>
                    <a:pt x="5227" y="881"/>
                    <a:pt x="5167" y="941"/>
                    <a:pt x="5155" y="1012"/>
                  </a:cubicBezTo>
                  <a:cubicBezTo>
                    <a:pt x="5108" y="1238"/>
                    <a:pt x="4917" y="1334"/>
                    <a:pt x="4774" y="1465"/>
                  </a:cubicBezTo>
                  <a:cubicBezTo>
                    <a:pt x="4703" y="1524"/>
                    <a:pt x="4620" y="1572"/>
                    <a:pt x="4572" y="1643"/>
                  </a:cubicBezTo>
                  <a:cubicBezTo>
                    <a:pt x="4215" y="2143"/>
                    <a:pt x="3870" y="2655"/>
                    <a:pt x="3501" y="3143"/>
                  </a:cubicBezTo>
                  <a:cubicBezTo>
                    <a:pt x="3346" y="3358"/>
                    <a:pt x="3215" y="3572"/>
                    <a:pt x="3143" y="3822"/>
                  </a:cubicBezTo>
                  <a:cubicBezTo>
                    <a:pt x="3036" y="4191"/>
                    <a:pt x="2905" y="4370"/>
                    <a:pt x="2572" y="4620"/>
                  </a:cubicBezTo>
                  <a:cubicBezTo>
                    <a:pt x="2536" y="4644"/>
                    <a:pt x="2488" y="4691"/>
                    <a:pt x="2488" y="4727"/>
                  </a:cubicBezTo>
                  <a:cubicBezTo>
                    <a:pt x="2417" y="5013"/>
                    <a:pt x="2227" y="5191"/>
                    <a:pt x="2024" y="5382"/>
                  </a:cubicBezTo>
                  <a:cubicBezTo>
                    <a:pt x="1881" y="5525"/>
                    <a:pt x="1726" y="5715"/>
                    <a:pt x="1631" y="5894"/>
                  </a:cubicBezTo>
                  <a:cubicBezTo>
                    <a:pt x="1453" y="6191"/>
                    <a:pt x="1262" y="6465"/>
                    <a:pt x="1048" y="6727"/>
                  </a:cubicBezTo>
                  <a:cubicBezTo>
                    <a:pt x="869" y="6965"/>
                    <a:pt x="524" y="7084"/>
                    <a:pt x="524" y="7489"/>
                  </a:cubicBezTo>
                  <a:cubicBezTo>
                    <a:pt x="524" y="7596"/>
                    <a:pt x="202" y="7680"/>
                    <a:pt x="262" y="7870"/>
                  </a:cubicBezTo>
                  <a:cubicBezTo>
                    <a:pt x="345" y="8096"/>
                    <a:pt x="0" y="8144"/>
                    <a:pt x="95" y="8346"/>
                  </a:cubicBezTo>
                  <a:cubicBezTo>
                    <a:pt x="262" y="8406"/>
                    <a:pt x="429" y="8465"/>
                    <a:pt x="655" y="8549"/>
                  </a:cubicBezTo>
                  <a:cubicBezTo>
                    <a:pt x="905" y="8239"/>
                    <a:pt x="1167" y="7930"/>
                    <a:pt x="1417" y="7596"/>
                  </a:cubicBezTo>
                  <a:cubicBezTo>
                    <a:pt x="1881" y="6953"/>
                    <a:pt x="2334" y="6299"/>
                    <a:pt x="2846" y="5679"/>
                  </a:cubicBezTo>
                  <a:cubicBezTo>
                    <a:pt x="3000" y="5489"/>
                    <a:pt x="3108" y="5263"/>
                    <a:pt x="3262" y="5060"/>
                  </a:cubicBezTo>
                  <a:cubicBezTo>
                    <a:pt x="3512" y="4739"/>
                    <a:pt x="3798" y="4441"/>
                    <a:pt x="4048" y="4108"/>
                  </a:cubicBezTo>
                  <a:cubicBezTo>
                    <a:pt x="4334" y="3751"/>
                    <a:pt x="4596" y="3358"/>
                    <a:pt x="4834" y="3024"/>
                  </a:cubicBezTo>
                  <a:cubicBezTo>
                    <a:pt x="4858" y="2822"/>
                    <a:pt x="4620" y="2679"/>
                    <a:pt x="4798" y="2512"/>
                  </a:cubicBezTo>
                  <a:cubicBezTo>
                    <a:pt x="4894" y="2441"/>
                    <a:pt x="4989" y="2405"/>
                    <a:pt x="4965" y="2238"/>
                  </a:cubicBezTo>
                  <a:cubicBezTo>
                    <a:pt x="4965" y="2167"/>
                    <a:pt x="5120" y="2072"/>
                    <a:pt x="5215" y="2000"/>
                  </a:cubicBezTo>
                  <a:cubicBezTo>
                    <a:pt x="5251" y="1965"/>
                    <a:pt x="5298" y="1905"/>
                    <a:pt x="5334" y="1905"/>
                  </a:cubicBezTo>
                  <a:cubicBezTo>
                    <a:pt x="5355" y="1909"/>
                    <a:pt x="5373" y="1911"/>
                    <a:pt x="5390" y="1911"/>
                  </a:cubicBezTo>
                  <a:cubicBezTo>
                    <a:pt x="5521" y="1911"/>
                    <a:pt x="5554" y="1798"/>
                    <a:pt x="5596" y="1703"/>
                  </a:cubicBezTo>
                  <a:cubicBezTo>
                    <a:pt x="5656" y="1596"/>
                    <a:pt x="5703" y="1500"/>
                    <a:pt x="5775" y="1417"/>
                  </a:cubicBezTo>
                  <a:cubicBezTo>
                    <a:pt x="6072" y="1060"/>
                    <a:pt x="6382" y="714"/>
                    <a:pt x="6632" y="417"/>
                  </a:cubicBezTo>
                  <a:cubicBezTo>
                    <a:pt x="6632" y="205"/>
                    <a:pt x="6567" y="107"/>
                    <a:pt x="6433" y="107"/>
                  </a:cubicBezTo>
                  <a:cubicBezTo>
                    <a:pt x="6394" y="107"/>
                    <a:pt x="6349" y="115"/>
                    <a:pt x="6298" y="131"/>
                  </a:cubicBezTo>
                  <a:cubicBezTo>
                    <a:pt x="6293" y="133"/>
                    <a:pt x="6288" y="134"/>
                    <a:pt x="6282" y="134"/>
                  </a:cubicBezTo>
                  <a:cubicBezTo>
                    <a:pt x="6222" y="134"/>
                    <a:pt x="6137" y="33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9"/>
            <p:cNvSpPr/>
            <p:nvPr/>
          </p:nvSpPr>
          <p:spPr>
            <a:xfrm rot="2049276">
              <a:off x="4269251" y="3456374"/>
              <a:ext cx="199705" cy="199978"/>
            </a:xfrm>
            <a:custGeom>
              <a:rect b="b" l="l" r="r" t="t"/>
              <a:pathLst>
                <a:path extrusionOk="0" h="8609" w="8585">
                  <a:moveTo>
                    <a:pt x="8227" y="1"/>
                  </a:moveTo>
                  <a:lnTo>
                    <a:pt x="8227" y="1"/>
                  </a:lnTo>
                  <a:cubicBezTo>
                    <a:pt x="8073" y="84"/>
                    <a:pt x="7894" y="167"/>
                    <a:pt x="7727" y="274"/>
                  </a:cubicBezTo>
                  <a:cubicBezTo>
                    <a:pt x="7656" y="322"/>
                    <a:pt x="7644" y="513"/>
                    <a:pt x="7596" y="524"/>
                  </a:cubicBezTo>
                  <a:cubicBezTo>
                    <a:pt x="7394" y="560"/>
                    <a:pt x="7358" y="691"/>
                    <a:pt x="7299" y="846"/>
                  </a:cubicBezTo>
                  <a:cubicBezTo>
                    <a:pt x="7275" y="917"/>
                    <a:pt x="7168" y="1001"/>
                    <a:pt x="7096" y="1013"/>
                  </a:cubicBezTo>
                  <a:cubicBezTo>
                    <a:pt x="6834" y="1036"/>
                    <a:pt x="6715" y="1179"/>
                    <a:pt x="6668" y="1429"/>
                  </a:cubicBezTo>
                  <a:cubicBezTo>
                    <a:pt x="6656" y="1501"/>
                    <a:pt x="6572" y="1620"/>
                    <a:pt x="6501" y="1632"/>
                  </a:cubicBezTo>
                  <a:cubicBezTo>
                    <a:pt x="6322" y="1667"/>
                    <a:pt x="6191" y="1691"/>
                    <a:pt x="6096" y="1894"/>
                  </a:cubicBezTo>
                  <a:cubicBezTo>
                    <a:pt x="6037" y="2025"/>
                    <a:pt x="5870" y="2108"/>
                    <a:pt x="5763" y="2227"/>
                  </a:cubicBezTo>
                  <a:cubicBezTo>
                    <a:pt x="5608" y="2394"/>
                    <a:pt x="5489" y="2668"/>
                    <a:pt x="5310" y="2727"/>
                  </a:cubicBezTo>
                  <a:cubicBezTo>
                    <a:pt x="5048" y="2799"/>
                    <a:pt x="4977" y="3061"/>
                    <a:pt x="4751" y="3168"/>
                  </a:cubicBezTo>
                  <a:cubicBezTo>
                    <a:pt x="4548" y="3263"/>
                    <a:pt x="4346" y="3406"/>
                    <a:pt x="4334" y="3680"/>
                  </a:cubicBezTo>
                  <a:cubicBezTo>
                    <a:pt x="4322" y="3727"/>
                    <a:pt x="4239" y="3775"/>
                    <a:pt x="4179" y="3811"/>
                  </a:cubicBezTo>
                  <a:cubicBezTo>
                    <a:pt x="3762" y="4025"/>
                    <a:pt x="3489" y="4406"/>
                    <a:pt x="3167" y="4715"/>
                  </a:cubicBezTo>
                  <a:cubicBezTo>
                    <a:pt x="3006" y="4865"/>
                    <a:pt x="3034" y="5217"/>
                    <a:pt x="2700" y="5217"/>
                  </a:cubicBezTo>
                  <a:cubicBezTo>
                    <a:pt x="2690" y="5217"/>
                    <a:pt x="2679" y="5216"/>
                    <a:pt x="2667" y="5216"/>
                  </a:cubicBezTo>
                  <a:lnTo>
                    <a:pt x="2667" y="5216"/>
                  </a:lnTo>
                  <a:cubicBezTo>
                    <a:pt x="2786" y="5430"/>
                    <a:pt x="2369" y="5323"/>
                    <a:pt x="2453" y="5561"/>
                  </a:cubicBezTo>
                  <a:cubicBezTo>
                    <a:pt x="2489" y="5668"/>
                    <a:pt x="2346" y="5811"/>
                    <a:pt x="2179" y="5823"/>
                  </a:cubicBezTo>
                  <a:cubicBezTo>
                    <a:pt x="2119" y="5835"/>
                    <a:pt x="2012" y="5870"/>
                    <a:pt x="2012" y="5894"/>
                  </a:cubicBezTo>
                  <a:cubicBezTo>
                    <a:pt x="2000" y="6192"/>
                    <a:pt x="1691" y="6168"/>
                    <a:pt x="1572" y="6347"/>
                  </a:cubicBezTo>
                  <a:cubicBezTo>
                    <a:pt x="1524" y="6442"/>
                    <a:pt x="1381" y="6513"/>
                    <a:pt x="1369" y="6597"/>
                  </a:cubicBezTo>
                  <a:cubicBezTo>
                    <a:pt x="1334" y="6906"/>
                    <a:pt x="1084" y="7025"/>
                    <a:pt x="881" y="7180"/>
                  </a:cubicBezTo>
                  <a:cubicBezTo>
                    <a:pt x="774" y="7263"/>
                    <a:pt x="655" y="7287"/>
                    <a:pt x="691" y="7466"/>
                  </a:cubicBezTo>
                  <a:cubicBezTo>
                    <a:pt x="703" y="7513"/>
                    <a:pt x="631" y="7597"/>
                    <a:pt x="572" y="7621"/>
                  </a:cubicBezTo>
                  <a:cubicBezTo>
                    <a:pt x="286" y="7787"/>
                    <a:pt x="119" y="8037"/>
                    <a:pt x="0" y="8323"/>
                  </a:cubicBezTo>
                  <a:cubicBezTo>
                    <a:pt x="0" y="8347"/>
                    <a:pt x="24" y="8371"/>
                    <a:pt x="60" y="8371"/>
                  </a:cubicBezTo>
                  <a:cubicBezTo>
                    <a:pt x="143" y="8442"/>
                    <a:pt x="238" y="8514"/>
                    <a:pt x="345" y="8609"/>
                  </a:cubicBezTo>
                  <a:cubicBezTo>
                    <a:pt x="345" y="8121"/>
                    <a:pt x="857" y="8002"/>
                    <a:pt x="1000" y="7621"/>
                  </a:cubicBezTo>
                  <a:cubicBezTo>
                    <a:pt x="1155" y="7585"/>
                    <a:pt x="1357" y="7668"/>
                    <a:pt x="1465" y="7466"/>
                  </a:cubicBezTo>
                  <a:cubicBezTo>
                    <a:pt x="1500" y="7371"/>
                    <a:pt x="1679" y="7359"/>
                    <a:pt x="1607" y="7204"/>
                  </a:cubicBezTo>
                  <a:cubicBezTo>
                    <a:pt x="1703" y="7180"/>
                    <a:pt x="1798" y="7156"/>
                    <a:pt x="1893" y="7121"/>
                  </a:cubicBezTo>
                  <a:cubicBezTo>
                    <a:pt x="1929" y="7109"/>
                    <a:pt x="1965" y="7049"/>
                    <a:pt x="2000" y="7001"/>
                  </a:cubicBezTo>
                  <a:lnTo>
                    <a:pt x="2000" y="7001"/>
                  </a:lnTo>
                  <a:cubicBezTo>
                    <a:pt x="1857" y="7013"/>
                    <a:pt x="1750" y="7025"/>
                    <a:pt x="1548" y="7049"/>
                  </a:cubicBezTo>
                  <a:cubicBezTo>
                    <a:pt x="2096" y="6751"/>
                    <a:pt x="2096" y="6763"/>
                    <a:pt x="2334" y="6275"/>
                  </a:cubicBezTo>
                  <a:cubicBezTo>
                    <a:pt x="2382" y="6179"/>
                    <a:pt x="2422" y="6137"/>
                    <a:pt x="2511" y="6137"/>
                  </a:cubicBezTo>
                  <a:cubicBezTo>
                    <a:pt x="2532" y="6137"/>
                    <a:pt x="2556" y="6140"/>
                    <a:pt x="2584" y="6144"/>
                  </a:cubicBezTo>
                  <a:cubicBezTo>
                    <a:pt x="2585" y="6144"/>
                    <a:pt x="2586" y="6145"/>
                    <a:pt x="2587" y="6145"/>
                  </a:cubicBezTo>
                  <a:cubicBezTo>
                    <a:pt x="2634" y="6145"/>
                    <a:pt x="2704" y="5870"/>
                    <a:pt x="2762" y="5870"/>
                  </a:cubicBezTo>
                  <a:cubicBezTo>
                    <a:pt x="3024" y="5870"/>
                    <a:pt x="3048" y="5668"/>
                    <a:pt x="3131" y="5513"/>
                  </a:cubicBezTo>
                  <a:cubicBezTo>
                    <a:pt x="3131" y="5489"/>
                    <a:pt x="3179" y="5477"/>
                    <a:pt x="3203" y="5466"/>
                  </a:cubicBezTo>
                  <a:cubicBezTo>
                    <a:pt x="3251" y="5501"/>
                    <a:pt x="3298" y="5537"/>
                    <a:pt x="3310" y="5561"/>
                  </a:cubicBezTo>
                  <a:cubicBezTo>
                    <a:pt x="3429" y="5477"/>
                    <a:pt x="3560" y="5418"/>
                    <a:pt x="3655" y="5323"/>
                  </a:cubicBezTo>
                  <a:cubicBezTo>
                    <a:pt x="3751" y="5204"/>
                    <a:pt x="3786" y="5049"/>
                    <a:pt x="3882" y="4930"/>
                  </a:cubicBezTo>
                  <a:cubicBezTo>
                    <a:pt x="3929" y="4870"/>
                    <a:pt x="4036" y="4858"/>
                    <a:pt x="4120" y="4823"/>
                  </a:cubicBezTo>
                  <a:cubicBezTo>
                    <a:pt x="4060" y="4489"/>
                    <a:pt x="4060" y="4489"/>
                    <a:pt x="4298" y="4394"/>
                  </a:cubicBezTo>
                  <a:cubicBezTo>
                    <a:pt x="4405" y="4346"/>
                    <a:pt x="4513" y="4334"/>
                    <a:pt x="4608" y="4287"/>
                  </a:cubicBezTo>
                  <a:cubicBezTo>
                    <a:pt x="4739" y="4215"/>
                    <a:pt x="4870" y="4132"/>
                    <a:pt x="5025" y="4037"/>
                  </a:cubicBezTo>
                  <a:cubicBezTo>
                    <a:pt x="4822" y="3965"/>
                    <a:pt x="4822" y="3965"/>
                    <a:pt x="4834" y="3787"/>
                  </a:cubicBezTo>
                  <a:lnTo>
                    <a:pt x="4834" y="3787"/>
                  </a:lnTo>
                  <a:cubicBezTo>
                    <a:pt x="4896" y="3813"/>
                    <a:pt x="4947" y="3825"/>
                    <a:pt x="4990" y="3825"/>
                  </a:cubicBezTo>
                  <a:cubicBezTo>
                    <a:pt x="5213" y="3825"/>
                    <a:pt x="5192" y="3502"/>
                    <a:pt x="5322" y="3382"/>
                  </a:cubicBezTo>
                  <a:cubicBezTo>
                    <a:pt x="5393" y="3439"/>
                    <a:pt x="5456" y="3505"/>
                    <a:pt x="5516" y="3505"/>
                  </a:cubicBezTo>
                  <a:cubicBezTo>
                    <a:pt x="5555" y="3505"/>
                    <a:pt x="5594" y="3475"/>
                    <a:pt x="5632" y="3394"/>
                  </a:cubicBezTo>
                  <a:cubicBezTo>
                    <a:pt x="5656" y="3346"/>
                    <a:pt x="5644" y="3239"/>
                    <a:pt x="5679" y="3227"/>
                  </a:cubicBezTo>
                  <a:cubicBezTo>
                    <a:pt x="6060" y="3096"/>
                    <a:pt x="6096" y="2763"/>
                    <a:pt x="6168" y="2429"/>
                  </a:cubicBezTo>
                  <a:cubicBezTo>
                    <a:pt x="6263" y="2501"/>
                    <a:pt x="6334" y="2549"/>
                    <a:pt x="6358" y="2560"/>
                  </a:cubicBezTo>
                  <a:cubicBezTo>
                    <a:pt x="6461" y="2481"/>
                    <a:pt x="6552" y="2357"/>
                    <a:pt x="6623" y="2357"/>
                  </a:cubicBezTo>
                  <a:cubicBezTo>
                    <a:pt x="6626" y="2357"/>
                    <a:pt x="6629" y="2358"/>
                    <a:pt x="6632" y="2358"/>
                  </a:cubicBezTo>
                  <a:cubicBezTo>
                    <a:pt x="6650" y="2360"/>
                    <a:pt x="6666" y="2362"/>
                    <a:pt x="6679" y="2362"/>
                  </a:cubicBezTo>
                  <a:cubicBezTo>
                    <a:pt x="6870" y="2362"/>
                    <a:pt x="6629" y="2142"/>
                    <a:pt x="6763" y="2120"/>
                  </a:cubicBezTo>
                  <a:cubicBezTo>
                    <a:pt x="7013" y="2084"/>
                    <a:pt x="7049" y="1822"/>
                    <a:pt x="7203" y="1703"/>
                  </a:cubicBezTo>
                  <a:cubicBezTo>
                    <a:pt x="7346" y="1584"/>
                    <a:pt x="7501" y="1501"/>
                    <a:pt x="7656" y="1406"/>
                  </a:cubicBezTo>
                  <a:cubicBezTo>
                    <a:pt x="7632" y="1370"/>
                    <a:pt x="7596" y="1310"/>
                    <a:pt x="7549" y="1239"/>
                  </a:cubicBezTo>
                  <a:cubicBezTo>
                    <a:pt x="7751" y="1167"/>
                    <a:pt x="7989" y="1191"/>
                    <a:pt x="8049" y="929"/>
                  </a:cubicBezTo>
                  <a:lnTo>
                    <a:pt x="8049" y="929"/>
                  </a:lnTo>
                  <a:cubicBezTo>
                    <a:pt x="7953" y="953"/>
                    <a:pt x="7870" y="965"/>
                    <a:pt x="7775" y="977"/>
                  </a:cubicBezTo>
                  <a:cubicBezTo>
                    <a:pt x="7775" y="965"/>
                    <a:pt x="7763" y="941"/>
                    <a:pt x="7763" y="917"/>
                  </a:cubicBezTo>
                  <a:cubicBezTo>
                    <a:pt x="7953" y="822"/>
                    <a:pt x="8144" y="727"/>
                    <a:pt x="8382" y="608"/>
                  </a:cubicBezTo>
                  <a:cubicBezTo>
                    <a:pt x="8168" y="429"/>
                    <a:pt x="8585" y="191"/>
                    <a:pt x="8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9"/>
            <p:cNvSpPr/>
            <p:nvPr/>
          </p:nvSpPr>
          <p:spPr>
            <a:xfrm rot="2049276">
              <a:off x="4281275" y="3521749"/>
              <a:ext cx="178095" cy="161813"/>
            </a:xfrm>
            <a:custGeom>
              <a:rect b="b" l="l" r="r" t="t"/>
              <a:pathLst>
                <a:path extrusionOk="0" h="6966" w="7656">
                  <a:moveTo>
                    <a:pt x="7430" y="0"/>
                  </a:moveTo>
                  <a:cubicBezTo>
                    <a:pt x="7227" y="119"/>
                    <a:pt x="7120" y="286"/>
                    <a:pt x="6894" y="322"/>
                  </a:cubicBezTo>
                  <a:cubicBezTo>
                    <a:pt x="6751" y="346"/>
                    <a:pt x="6561" y="548"/>
                    <a:pt x="6537" y="691"/>
                  </a:cubicBezTo>
                  <a:cubicBezTo>
                    <a:pt x="6525" y="834"/>
                    <a:pt x="6453" y="881"/>
                    <a:pt x="6382" y="941"/>
                  </a:cubicBezTo>
                  <a:cubicBezTo>
                    <a:pt x="6144" y="1167"/>
                    <a:pt x="5763" y="1179"/>
                    <a:pt x="5596" y="1536"/>
                  </a:cubicBezTo>
                  <a:cubicBezTo>
                    <a:pt x="5549" y="1632"/>
                    <a:pt x="5299" y="1596"/>
                    <a:pt x="5179" y="1691"/>
                  </a:cubicBezTo>
                  <a:cubicBezTo>
                    <a:pt x="5072" y="1774"/>
                    <a:pt x="5060" y="1977"/>
                    <a:pt x="4941" y="2048"/>
                  </a:cubicBezTo>
                  <a:cubicBezTo>
                    <a:pt x="4751" y="2179"/>
                    <a:pt x="4477" y="2203"/>
                    <a:pt x="4441" y="2501"/>
                  </a:cubicBezTo>
                  <a:cubicBezTo>
                    <a:pt x="4425" y="2497"/>
                    <a:pt x="4410" y="2495"/>
                    <a:pt x="4395" y="2495"/>
                  </a:cubicBezTo>
                  <a:cubicBezTo>
                    <a:pt x="4224" y="2495"/>
                    <a:pt x="4199" y="2742"/>
                    <a:pt x="4001" y="2775"/>
                  </a:cubicBezTo>
                  <a:cubicBezTo>
                    <a:pt x="3751" y="2810"/>
                    <a:pt x="3644" y="3132"/>
                    <a:pt x="3394" y="3239"/>
                  </a:cubicBezTo>
                  <a:cubicBezTo>
                    <a:pt x="3310" y="3275"/>
                    <a:pt x="3274" y="3441"/>
                    <a:pt x="3191" y="3501"/>
                  </a:cubicBezTo>
                  <a:cubicBezTo>
                    <a:pt x="2989" y="3644"/>
                    <a:pt x="2893" y="3894"/>
                    <a:pt x="2643" y="4001"/>
                  </a:cubicBezTo>
                  <a:cubicBezTo>
                    <a:pt x="2501" y="4060"/>
                    <a:pt x="2370" y="4203"/>
                    <a:pt x="2262" y="4334"/>
                  </a:cubicBezTo>
                  <a:cubicBezTo>
                    <a:pt x="2227" y="4382"/>
                    <a:pt x="2310" y="4489"/>
                    <a:pt x="2179" y="4549"/>
                  </a:cubicBezTo>
                  <a:cubicBezTo>
                    <a:pt x="2012" y="4644"/>
                    <a:pt x="1822" y="4751"/>
                    <a:pt x="1762" y="4906"/>
                  </a:cubicBezTo>
                  <a:cubicBezTo>
                    <a:pt x="1667" y="5096"/>
                    <a:pt x="1477" y="5144"/>
                    <a:pt x="1369" y="5287"/>
                  </a:cubicBezTo>
                  <a:cubicBezTo>
                    <a:pt x="1155" y="5573"/>
                    <a:pt x="881" y="5811"/>
                    <a:pt x="643" y="6073"/>
                  </a:cubicBezTo>
                  <a:cubicBezTo>
                    <a:pt x="679" y="6120"/>
                    <a:pt x="727" y="6192"/>
                    <a:pt x="810" y="6299"/>
                  </a:cubicBezTo>
                  <a:cubicBezTo>
                    <a:pt x="667" y="6275"/>
                    <a:pt x="584" y="6263"/>
                    <a:pt x="488" y="6251"/>
                  </a:cubicBezTo>
                  <a:cubicBezTo>
                    <a:pt x="429" y="6370"/>
                    <a:pt x="381" y="6608"/>
                    <a:pt x="286" y="6620"/>
                  </a:cubicBezTo>
                  <a:cubicBezTo>
                    <a:pt x="84" y="6668"/>
                    <a:pt x="60" y="6787"/>
                    <a:pt x="0" y="6966"/>
                  </a:cubicBezTo>
                  <a:cubicBezTo>
                    <a:pt x="42" y="6960"/>
                    <a:pt x="72" y="6960"/>
                    <a:pt x="94" y="6960"/>
                  </a:cubicBezTo>
                  <a:cubicBezTo>
                    <a:pt x="116" y="6960"/>
                    <a:pt x="131" y="6960"/>
                    <a:pt x="143" y="6954"/>
                  </a:cubicBezTo>
                  <a:cubicBezTo>
                    <a:pt x="524" y="6716"/>
                    <a:pt x="893" y="6465"/>
                    <a:pt x="1274" y="6227"/>
                  </a:cubicBezTo>
                  <a:cubicBezTo>
                    <a:pt x="1298" y="6204"/>
                    <a:pt x="1346" y="6144"/>
                    <a:pt x="1346" y="6120"/>
                  </a:cubicBezTo>
                  <a:cubicBezTo>
                    <a:pt x="1298" y="5965"/>
                    <a:pt x="1381" y="5930"/>
                    <a:pt x="1512" y="5906"/>
                  </a:cubicBezTo>
                  <a:cubicBezTo>
                    <a:pt x="1572" y="5906"/>
                    <a:pt x="1631" y="5834"/>
                    <a:pt x="1679" y="5787"/>
                  </a:cubicBezTo>
                  <a:cubicBezTo>
                    <a:pt x="1810" y="5644"/>
                    <a:pt x="1905" y="5406"/>
                    <a:pt x="2060" y="5358"/>
                  </a:cubicBezTo>
                  <a:cubicBezTo>
                    <a:pt x="2261" y="5305"/>
                    <a:pt x="2255" y="5009"/>
                    <a:pt x="2459" y="5009"/>
                  </a:cubicBezTo>
                  <a:cubicBezTo>
                    <a:pt x="2485" y="5009"/>
                    <a:pt x="2514" y="5014"/>
                    <a:pt x="2548" y="5025"/>
                  </a:cubicBezTo>
                  <a:cubicBezTo>
                    <a:pt x="2584" y="4811"/>
                    <a:pt x="2786" y="4763"/>
                    <a:pt x="2929" y="4656"/>
                  </a:cubicBezTo>
                  <a:cubicBezTo>
                    <a:pt x="2853" y="4470"/>
                    <a:pt x="2957" y="4404"/>
                    <a:pt x="3095" y="4404"/>
                  </a:cubicBezTo>
                  <a:cubicBezTo>
                    <a:pt x="3107" y="4404"/>
                    <a:pt x="3119" y="4405"/>
                    <a:pt x="3132" y="4406"/>
                  </a:cubicBezTo>
                  <a:cubicBezTo>
                    <a:pt x="3429" y="4406"/>
                    <a:pt x="3489" y="4144"/>
                    <a:pt x="3620" y="3977"/>
                  </a:cubicBezTo>
                  <a:cubicBezTo>
                    <a:pt x="3691" y="3894"/>
                    <a:pt x="3691" y="3763"/>
                    <a:pt x="3846" y="3739"/>
                  </a:cubicBezTo>
                  <a:cubicBezTo>
                    <a:pt x="3906" y="3727"/>
                    <a:pt x="3965" y="3668"/>
                    <a:pt x="4013" y="3620"/>
                  </a:cubicBezTo>
                  <a:cubicBezTo>
                    <a:pt x="4072" y="3560"/>
                    <a:pt x="4132" y="3489"/>
                    <a:pt x="4191" y="3429"/>
                  </a:cubicBezTo>
                  <a:cubicBezTo>
                    <a:pt x="4501" y="3120"/>
                    <a:pt x="4953" y="2953"/>
                    <a:pt x="5096" y="2489"/>
                  </a:cubicBezTo>
                  <a:cubicBezTo>
                    <a:pt x="5120" y="2429"/>
                    <a:pt x="5215" y="2358"/>
                    <a:pt x="5287" y="2358"/>
                  </a:cubicBezTo>
                  <a:cubicBezTo>
                    <a:pt x="5331" y="2358"/>
                    <a:pt x="5373" y="2370"/>
                    <a:pt x="5408" y="2370"/>
                  </a:cubicBezTo>
                  <a:cubicBezTo>
                    <a:pt x="5456" y="2370"/>
                    <a:pt x="5489" y="2346"/>
                    <a:pt x="5489" y="2227"/>
                  </a:cubicBezTo>
                  <a:cubicBezTo>
                    <a:pt x="5489" y="2191"/>
                    <a:pt x="5680" y="2144"/>
                    <a:pt x="5775" y="2084"/>
                  </a:cubicBezTo>
                  <a:cubicBezTo>
                    <a:pt x="5822" y="2060"/>
                    <a:pt x="5870" y="2013"/>
                    <a:pt x="5858" y="1977"/>
                  </a:cubicBezTo>
                  <a:cubicBezTo>
                    <a:pt x="5834" y="1691"/>
                    <a:pt x="6049" y="1727"/>
                    <a:pt x="6215" y="1715"/>
                  </a:cubicBezTo>
                  <a:cubicBezTo>
                    <a:pt x="6203" y="1632"/>
                    <a:pt x="6203" y="1548"/>
                    <a:pt x="6192" y="1393"/>
                  </a:cubicBezTo>
                  <a:lnTo>
                    <a:pt x="6192" y="1393"/>
                  </a:lnTo>
                  <a:cubicBezTo>
                    <a:pt x="6234" y="1405"/>
                    <a:pt x="6272" y="1411"/>
                    <a:pt x="6307" y="1411"/>
                  </a:cubicBezTo>
                  <a:cubicBezTo>
                    <a:pt x="6578" y="1411"/>
                    <a:pt x="6607" y="1071"/>
                    <a:pt x="6787" y="965"/>
                  </a:cubicBezTo>
                  <a:cubicBezTo>
                    <a:pt x="6858" y="1024"/>
                    <a:pt x="6894" y="1048"/>
                    <a:pt x="6965" y="1096"/>
                  </a:cubicBezTo>
                  <a:cubicBezTo>
                    <a:pt x="7001" y="667"/>
                    <a:pt x="7477" y="739"/>
                    <a:pt x="7656" y="393"/>
                  </a:cubicBezTo>
                  <a:cubicBezTo>
                    <a:pt x="7596" y="274"/>
                    <a:pt x="7513" y="143"/>
                    <a:pt x="7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9"/>
            <p:cNvSpPr/>
            <p:nvPr/>
          </p:nvSpPr>
          <p:spPr>
            <a:xfrm rot="2049276">
              <a:off x="4036917" y="2810093"/>
              <a:ext cx="109425" cy="125320"/>
            </a:xfrm>
            <a:custGeom>
              <a:rect b="b" l="l" r="r" t="t"/>
              <a:pathLst>
                <a:path extrusionOk="0" h="5395" w="4704">
                  <a:moveTo>
                    <a:pt x="4228" y="1"/>
                  </a:moveTo>
                  <a:cubicBezTo>
                    <a:pt x="3870" y="1"/>
                    <a:pt x="3597" y="156"/>
                    <a:pt x="3478" y="549"/>
                  </a:cubicBezTo>
                  <a:cubicBezTo>
                    <a:pt x="3454" y="644"/>
                    <a:pt x="3347" y="703"/>
                    <a:pt x="3287" y="787"/>
                  </a:cubicBezTo>
                  <a:cubicBezTo>
                    <a:pt x="3192" y="894"/>
                    <a:pt x="3108" y="1001"/>
                    <a:pt x="3025" y="1108"/>
                  </a:cubicBezTo>
                  <a:cubicBezTo>
                    <a:pt x="2835" y="1370"/>
                    <a:pt x="2632" y="1620"/>
                    <a:pt x="2442" y="1870"/>
                  </a:cubicBezTo>
                  <a:cubicBezTo>
                    <a:pt x="2418" y="1906"/>
                    <a:pt x="2370" y="1942"/>
                    <a:pt x="2382" y="1965"/>
                  </a:cubicBezTo>
                  <a:cubicBezTo>
                    <a:pt x="2394" y="2180"/>
                    <a:pt x="2239" y="2275"/>
                    <a:pt x="2120" y="2394"/>
                  </a:cubicBezTo>
                  <a:cubicBezTo>
                    <a:pt x="1977" y="2549"/>
                    <a:pt x="1823" y="2704"/>
                    <a:pt x="1787" y="2942"/>
                  </a:cubicBezTo>
                  <a:cubicBezTo>
                    <a:pt x="1787" y="3013"/>
                    <a:pt x="1692" y="3085"/>
                    <a:pt x="1632" y="3156"/>
                  </a:cubicBezTo>
                  <a:cubicBezTo>
                    <a:pt x="1584" y="3239"/>
                    <a:pt x="1489" y="3299"/>
                    <a:pt x="1465" y="3382"/>
                  </a:cubicBezTo>
                  <a:cubicBezTo>
                    <a:pt x="1346" y="3775"/>
                    <a:pt x="1108" y="4073"/>
                    <a:pt x="811" y="4347"/>
                  </a:cubicBezTo>
                  <a:cubicBezTo>
                    <a:pt x="668" y="4490"/>
                    <a:pt x="549" y="4680"/>
                    <a:pt x="406" y="4835"/>
                  </a:cubicBezTo>
                  <a:cubicBezTo>
                    <a:pt x="370" y="4882"/>
                    <a:pt x="334" y="4918"/>
                    <a:pt x="287" y="4930"/>
                  </a:cubicBezTo>
                  <a:cubicBezTo>
                    <a:pt x="25" y="5013"/>
                    <a:pt x="1" y="5204"/>
                    <a:pt x="13" y="5394"/>
                  </a:cubicBezTo>
                  <a:cubicBezTo>
                    <a:pt x="191" y="5347"/>
                    <a:pt x="358" y="5299"/>
                    <a:pt x="430" y="5275"/>
                  </a:cubicBezTo>
                  <a:cubicBezTo>
                    <a:pt x="668" y="5002"/>
                    <a:pt x="846" y="4799"/>
                    <a:pt x="1037" y="4573"/>
                  </a:cubicBezTo>
                  <a:cubicBezTo>
                    <a:pt x="1094" y="4614"/>
                    <a:pt x="1150" y="4634"/>
                    <a:pt x="1200" y="4634"/>
                  </a:cubicBezTo>
                  <a:cubicBezTo>
                    <a:pt x="1293" y="4634"/>
                    <a:pt x="1362" y="4563"/>
                    <a:pt x="1370" y="4430"/>
                  </a:cubicBezTo>
                  <a:cubicBezTo>
                    <a:pt x="1394" y="4228"/>
                    <a:pt x="1573" y="4132"/>
                    <a:pt x="1620" y="3966"/>
                  </a:cubicBezTo>
                  <a:cubicBezTo>
                    <a:pt x="1894" y="3954"/>
                    <a:pt x="1894" y="3656"/>
                    <a:pt x="2049" y="3537"/>
                  </a:cubicBezTo>
                  <a:cubicBezTo>
                    <a:pt x="2168" y="3442"/>
                    <a:pt x="2204" y="3287"/>
                    <a:pt x="2370" y="3204"/>
                  </a:cubicBezTo>
                  <a:cubicBezTo>
                    <a:pt x="2573" y="3085"/>
                    <a:pt x="2692" y="2847"/>
                    <a:pt x="2870" y="2680"/>
                  </a:cubicBezTo>
                  <a:cubicBezTo>
                    <a:pt x="2978" y="2573"/>
                    <a:pt x="2835" y="2418"/>
                    <a:pt x="2906" y="2394"/>
                  </a:cubicBezTo>
                  <a:cubicBezTo>
                    <a:pt x="3180" y="2323"/>
                    <a:pt x="3204" y="2025"/>
                    <a:pt x="3406" y="1882"/>
                  </a:cubicBezTo>
                  <a:cubicBezTo>
                    <a:pt x="3585" y="1763"/>
                    <a:pt x="3620" y="1442"/>
                    <a:pt x="3787" y="1334"/>
                  </a:cubicBezTo>
                  <a:cubicBezTo>
                    <a:pt x="4001" y="1203"/>
                    <a:pt x="3966" y="870"/>
                    <a:pt x="4251" y="846"/>
                  </a:cubicBezTo>
                  <a:cubicBezTo>
                    <a:pt x="4275" y="846"/>
                    <a:pt x="4311" y="799"/>
                    <a:pt x="4299" y="775"/>
                  </a:cubicBezTo>
                  <a:cubicBezTo>
                    <a:pt x="4251" y="501"/>
                    <a:pt x="4454" y="441"/>
                    <a:pt x="4644" y="358"/>
                  </a:cubicBezTo>
                  <a:cubicBezTo>
                    <a:pt x="4680" y="346"/>
                    <a:pt x="4692" y="263"/>
                    <a:pt x="4704" y="227"/>
                  </a:cubicBezTo>
                  <a:cubicBezTo>
                    <a:pt x="4537" y="144"/>
                    <a:pt x="4394" y="84"/>
                    <a:pt x="4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9"/>
            <p:cNvSpPr/>
            <p:nvPr/>
          </p:nvSpPr>
          <p:spPr>
            <a:xfrm rot="2049276">
              <a:off x="4317867" y="3593326"/>
              <a:ext cx="137107" cy="117794"/>
            </a:xfrm>
            <a:custGeom>
              <a:rect b="b" l="l" r="r" t="t"/>
              <a:pathLst>
                <a:path extrusionOk="0" h="5071" w="5894">
                  <a:moveTo>
                    <a:pt x="5399" y="1"/>
                  </a:moveTo>
                  <a:cubicBezTo>
                    <a:pt x="5319" y="1"/>
                    <a:pt x="5245" y="49"/>
                    <a:pt x="5144" y="141"/>
                  </a:cubicBezTo>
                  <a:cubicBezTo>
                    <a:pt x="4882" y="367"/>
                    <a:pt x="4560" y="522"/>
                    <a:pt x="4382" y="855"/>
                  </a:cubicBezTo>
                  <a:cubicBezTo>
                    <a:pt x="4322" y="951"/>
                    <a:pt x="4179" y="986"/>
                    <a:pt x="4060" y="1034"/>
                  </a:cubicBezTo>
                  <a:cubicBezTo>
                    <a:pt x="4059" y="1035"/>
                    <a:pt x="4057" y="1035"/>
                    <a:pt x="4055" y="1035"/>
                  </a:cubicBezTo>
                  <a:cubicBezTo>
                    <a:pt x="4030" y="1035"/>
                    <a:pt x="3984" y="959"/>
                    <a:pt x="3918" y="903"/>
                  </a:cubicBezTo>
                  <a:cubicBezTo>
                    <a:pt x="3870" y="986"/>
                    <a:pt x="3787" y="1046"/>
                    <a:pt x="3763" y="1129"/>
                  </a:cubicBezTo>
                  <a:cubicBezTo>
                    <a:pt x="3751" y="1224"/>
                    <a:pt x="3787" y="1332"/>
                    <a:pt x="3798" y="1427"/>
                  </a:cubicBezTo>
                  <a:cubicBezTo>
                    <a:pt x="3596" y="1510"/>
                    <a:pt x="3382" y="1546"/>
                    <a:pt x="3239" y="1665"/>
                  </a:cubicBezTo>
                  <a:cubicBezTo>
                    <a:pt x="3096" y="1796"/>
                    <a:pt x="3036" y="1998"/>
                    <a:pt x="2941" y="2177"/>
                  </a:cubicBezTo>
                  <a:cubicBezTo>
                    <a:pt x="2870" y="2129"/>
                    <a:pt x="2798" y="2082"/>
                    <a:pt x="2775" y="2058"/>
                  </a:cubicBezTo>
                  <a:cubicBezTo>
                    <a:pt x="2560" y="2236"/>
                    <a:pt x="2358" y="2403"/>
                    <a:pt x="2143" y="2582"/>
                  </a:cubicBezTo>
                  <a:cubicBezTo>
                    <a:pt x="2227" y="2629"/>
                    <a:pt x="2286" y="2677"/>
                    <a:pt x="2334" y="2713"/>
                  </a:cubicBezTo>
                  <a:cubicBezTo>
                    <a:pt x="2263" y="2784"/>
                    <a:pt x="2179" y="2856"/>
                    <a:pt x="2108" y="2915"/>
                  </a:cubicBezTo>
                  <a:cubicBezTo>
                    <a:pt x="1994" y="2848"/>
                    <a:pt x="1930" y="2810"/>
                    <a:pt x="1890" y="2810"/>
                  </a:cubicBezTo>
                  <a:cubicBezTo>
                    <a:pt x="1839" y="2810"/>
                    <a:pt x="1830" y="2874"/>
                    <a:pt x="1810" y="3022"/>
                  </a:cubicBezTo>
                  <a:cubicBezTo>
                    <a:pt x="1798" y="3094"/>
                    <a:pt x="1786" y="3177"/>
                    <a:pt x="1739" y="3225"/>
                  </a:cubicBezTo>
                  <a:cubicBezTo>
                    <a:pt x="1580" y="3362"/>
                    <a:pt x="1450" y="3556"/>
                    <a:pt x="1222" y="3556"/>
                  </a:cubicBezTo>
                  <a:cubicBezTo>
                    <a:pt x="1194" y="3556"/>
                    <a:pt x="1163" y="3553"/>
                    <a:pt x="1131" y="3546"/>
                  </a:cubicBezTo>
                  <a:lnTo>
                    <a:pt x="1131" y="3546"/>
                  </a:lnTo>
                  <a:cubicBezTo>
                    <a:pt x="1143" y="3630"/>
                    <a:pt x="1167" y="3737"/>
                    <a:pt x="1143" y="3749"/>
                  </a:cubicBezTo>
                  <a:cubicBezTo>
                    <a:pt x="965" y="3856"/>
                    <a:pt x="762" y="3939"/>
                    <a:pt x="572" y="4034"/>
                  </a:cubicBezTo>
                  <a:cubicBezTo>
                    <a:pt x="596" y="4130"/>
                    <a:pt x="619" y="4225"/>
                    <a:pt x="643" y="4284"/>
                  </a:cubicBezTo>
                  <a:cubicBezTo>
                    <a:pt x="489" y="4392"/>
                    <a:pt x="322" y="4451"/>
                    <a:pt x="238" y="4570"/>
                  </a:cubicBezTo>
                  <a:cubicBezTo>
                    <a:pt x="131" y="4701"/>
                    <a:pt x="0" y="4868"/>
                    <a:pt x="48" y="5070"/>
                  </a:cubicBezTo>
                  <a:cubicBezTo>
                    <a:pt x="381" y="4987"/>
                    <a:pt x="381" y="4987"/>
                    <a:pt x="548" y="4773"/>
                  </a:cubicBezTo>
                  <a:cubicBezTo>
                    <a:pt x="608" y="4689"/>
                    <a:pt x="691" y="4618"/>
                    <a:pt x="786" y="4558"/>
                  </a:cubicBezTo>
                  <a:cubicBezTo>
                    <a:pt x="917" y="4451"/>
                    <a:pt x="1072" y="4380"/>
                    <a:pt x="1203" y="4272"/>
                  </a:cubicBezTo>
                  <a:cubicBezTo>
                    <a:pt x="1346" y="4177"/>
                    <a:pt x="1453" y="4022"/>
                    <a:pt x="1608" y="3963"/>
                  </a:cubicBezTo>
                  <a:cubicBezTo>
                    <a:pt x="1762" y="3891"/>
                    <a:pt x="1786" y="3713"/>
                    <a:pt x="1953" y="3641"/>
                  </a:cubicBezTo>
                  <a:cubicBezTo>
                    <a:pt x="2084" y="3594"/>
                    <a:pt x="2167" y="3403"/>
                    <a:pt x="2298" y="3296"/>
                  </a:cubicBezTo>
                  <a:cubicBezTo>
                    <a:pt x="2429" y="3189"/>
                    <a:pt x="2632" y="3129"/>
                    <a:pt x="2739" y="2998"/>
                  </a:cubicBezTo>
                  <a:cubicBezTo>
                    <a:pt x="3072" y="2606"/>
                    <a:pt x="3489" y="2308"/>
                    <a:pt x="3870" y="1986"/>
                  </a:cubicBezTo>
                  <a:cubicBezTo>
                    <a:pt x="4263" y="1653"/>
                    <a:pt x="4680" y="1367"/>
                    <a:pt x="5049" y="1022"/>
                  </a:cubicBezTo>
                  <a:cubicBezTo>
                    <a:pt x="5203" y="891"/>
                    <a:pt x="5346" y="760"/>
                    <a:pt x="5513" y="653"/>
                  </a:cubicBezTo>
                  <a:cubicBezTo>
                    <a:pt x="5656" y="570"/>
                    <a:pt x="5763" y="439"/>
                    <a:pt x="5894" y="331"/>
                  </a:cubicBezTo>
                  <a:cubicBezTo>
                    <a:pt x="5646" y="105"/>
                    <a:pt x="5516" y="1"/>
                    <a:pt x="5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9"/>
            <p:cNvSpPr/>
            <p:nvPr/>
          </p:nvSpPr>
          <p:spPr>
            <a:xfrm rot="2049276">
              <a:off x="4017687" y="3240291"/>
              <a:ext cx="106936" cy="101719"/>
            </a:xfrm>
            <a:custGeom>
              <a:rect b="b" l="l" r="r" t="t"/>
              <a:pathLst>
                <a:path extrusionOk="0" h="4379" w="4597">
                  <a:moveTo>
                    <a:pt x="4584" y="1"/>
                  </a:moveTo>
                  <a:lnTo>
                    <a:pt x="4584" y="1"/>
                  </a:lnTo>
                  <a:cubicBezTo>
                    <a:pt x="4465" y="60"/>
                    <a:pt x="4382" y="108"/>
                    <a:pt x="4298" y="167"/>
                  </a:cubicBezTo>
                  <a:cubicBezTo>
                    <a:pt x="4037" y="358"/>
                    <a:pt x="3775" y="584"/>
                    <a:pt x="3489" y="739"/>
                  </a:cubicBezTo>
                  <a:cubicBezTo>
                    <a:pt x="3179" y="917"/>
                    <a:pt x="2941" y="1132"/>
                    <a:pt x="2870" y="1501"/>
                  </a:cubicBezTo>
                  <a:cubicBezTo>
                    <a:pt x="2786" y="1441"/>
                    <a:pt x="2715" y="1406"/>
                    <a:pt x="2620" y="1334"/>
                  </a:cubicBezTo>
                  <a:lnTo>
                    <a:pt x="2620" y="1334"/>
                  </a:lnTo>
                  <a:cubicBezTo>
                    <a:pt x="2632" y="1584"/>
                    <a:pt x="2513" y="1715"/>
                    <a:pt x="2346" y="1822"/>
                  </a:cubicBezTo>
                  <a:cubicBezTo>
                    <a:pt x="2108" y="1989"/>
                    <a:pt x="1893" y="2179"/>
                    <a:pt x="1679" y="2346"/>
                  </a:cubicBezTo>
                  <a:cubicBezTo>
                    <a:pt x="1703" y="2453"/>
                    <a:pt x="1715" y="2525"/>
                    <a:pt x="1739" y="2632"/>
                  </a:cubicBezTo>
                  <a:cubicBezTo>
                    <a:pt x="1596" y="2584"/>
                    <a:pt x="1501" y="2549"/>
                    <a:pt x="1370" y="2501"/>
                  </a:cubicBezTo>
                  <a:lnTo>
                    <a:pt x="1370" y="2501"/>
                  </a:lnTo>
                  <a:cubicBezTo>
                    <a:pt x="1393" y="2620"/>
                    <a:pt x="1405" y="2691"/>
                    <a:pt x="1429" y="2799"/>
                  </a:cubicBezTo>
                  <a:cubicBezTo>
                    <a:pt x="1334" y="2846"/>
                    <a:pt x="1250" y="2799"/>
                    <a:pt x="1155" y="2906"/>
                  </a:cubicBezTo>
                  <a:cubicBezTo>
                    <a:pt x="917" y="3180"/>
                    <a:pt x="655" y="3453"/>
                    <a:pt x="358" y="3668"/>
                  </a:cubicBezTo>
                  <a:cubicBezTo>
                    <a:pt x="131" y="3846"/>
                    <a:pt x="0" y="4013"/>
                    <a:pt x="84" y="4287"/>
                  </a:cubicBezTo>
                  <a:cubicBezTo>
                    <a:pt x="238" y="4346"/>
                    <a:pt x="347" y="4379"/>
                    <a:pt x="437" y="4379"/>
                  </a:cubicBezTo>
                  <a:cubicBezTo>
                    <a:pt x="585" y="4379"/>
                    <a:pt x="683" y="4291"/>
                    <a:pt x="846" y="4084"/>
                  </a:cubicBezTo>
                  <a:cubicBezTo>
                    <a:pt x="929" y="3977"/>
                    <a:pt x="1024" y="3882"/>
                    <a:pt x="1120" y="3787"/>
                  </a:cubicBezTo>
                  <a:cubicBezTo>
                    <a:pt x="1274" y="3632"/>
                    <a:pt x="1477" y="3513"/>
                    <a:pt x="1596" y="3334"/>
                  </a:cubicBezTo>
                  <a:cubicBezTo>
                    <a:pt x="1727" y="3156"/>
                    <a:pt x="1965" y="3096"/>
                    <a:pt x="2060" y="2906"/>
                  </a:cubicBezTo>
                  <a:cubicBezTo>
                    <a:pt x="2239" y="2549"/>
                    <a:pt x="2572" y="2346"/>
                    <a:pt x="2822" y="2049"/>
                  </a:cubicBezTo>
                  <a:cubicBezTo>
                    <a:pt x="3036" y="1810"/>
                    <a:pt x="3298" y="1584"/>
                    <a:pt x="3501" y="1334"/>
                  </a:cubicBezTo>
                  <a:cubicBezTo>
                    <a:pt x="3834" y="906"/>
                    <a:pt x="4156" y="489"/>
                    <a:pt x="4572" y="144"/>
                  </a:cubicBezTo>
                  <a:cubicBezTo>
                    <a:pt x="4596" y="132"/>
                    <a:pt x="4584" y="84"/>
                    <a:pt x="4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9"/>
            <p:cNvSpPr/>
            <p:nvPr/>
          </p:nvSpPr>
          <p:spPr>
            <a:xfrm rot="2049276">
              <a:off x="4036519" y="2795372"/>
              <a:ext cx="77300" cy="78305"/>
            </a:xfrm>
            <a:custGeom>
              <a:rect b="b" l="l" r="r" t="t"/>
              <a:pathLst>
                <a:path extrusionOk="0" h="3371" w="3323">
                  <a:moveTo>
                    <a:pt x="3048" y="1"/>
                  </a:moveTo>
                  <a:cubicBezTo>
                    <a:pt x="2834" y="132"/>
                    <a:pt x="2656" y="239"/>
                    <a:pt x="2429" y="370"/>
                  </a:cubicBezTo>
                  <a:cubicBezTo>
                    <a:pt x="2417" y="405"/>
                    <a:pt x="2394" y="513"/>
                    <a:pt x="2370" y="620"/>
                  </a:cubicBezTo>
                  <a:cubicBezTo>
                    <a:pt x="2251" y="643"/>
                    <a:pt x="2144" y="667"/>
                    <a:pt x="2108" y="667"/>
                  </a:cubicBezTo>
                  <a:cubicBezTo>
                    <a:pt x="1905" y="894"/>
                    <a:pt x="1739" y="1072"/>
                    <a:pt x="1596" y="1263"/>
                  </a:cubicBezTo>
                  <a:cubicBezTo>
                    <a:pt x="1405" y="1513"/>
                    <a:pt x="1108" y="1691"/>
                    <a:pt x="1084" y="2060"/>
                  </a:cubicBezTo>
                  <a:cubicBezTo>
                    <a:pt x="1072" y="2120"/>
                    <a:pt x="1024" y="2179"/>
                    <a:pt x="977" y="2215"/>
                  </a:cubicBezTo>
                  <a:cubicBezTo>
                    <a:pt x="655" y="2513"/>
                    <a:pt x="334" y="2822"/>
                    <a:pt x="0" y="3132"/>
                  </a:cubicBezTo>
                  <a:cubicBezTo>
                    <a:pt x="108" y="3203"/>
                    <a:pt x="203" y="3275"/>
                    <a:pt x="358" y="3370"/>
                  </a:cubicBezTo>
                  <a:cubicBezTo>
                    <a:pt x="477" y="3227"/>
                    <a:pt x="655" y="3096"/>
                    <a:pt x="703" y="2941"/>
                  </a:cubicBezTo>
                  <a:cubicBezTo>
                    <a:pt x="762" y="2727"/>
                    <a:pt x="881" y="2596"/>
                    <a:pt x="1001" y="2489"/>
                  </a:cubicBezTo>
                  <a:cubicBezTo>
                    <a:pt x="1143" y="2501"/>
                    <a:pt x="1227" y="2501"/>
                    <a:pt x="1334" y="2513"/>
                  </a:cubicBezTo>
                  <a:lnTo>
                    <a:pt x="1334" y="2334"/>
                  </a:lnTo>
                  <a:cubicBezTo>
                    <a:pt x="1465" y="2263"/>
                    <a:pt x="1584" y="2203"/>
                    <a:pt x="1703" y="2120"/>
                  </a:cubicBezTo>
                  <a:cubicBezTo>
                    <a:pt x="1834" y="2037"/>
                    <a:pt x="1953" y="1929"/>
                    <a:pt x="2072" y="1822"/>
                  </a:cubicBezTo>
                  <a:cubicBezTo>
                    <a:pt x="2036" y="1786"/>
                    <a:pt x="1977" y="1739"/>
                    <a:pt x="1989" y="1739"/>
                  </a:cubicBezTo>
                  <a:cubicBezTo>
                    <a:pt x="2132" y="1548"/>
                    <a:pt x="2322" y="1394"/>
                    <a:pt x="2501" y="1263"/>
                  </a:cubicBezTo>
                  <a:cubicBezTo>
                    <a:pt x="2691" y="1132"/>
                    <a:pt x="2822" y="977"/>
                    <a:pt x="2989" y="834"/>
                  </a:cubicBezTo>
                  <a:cubicBezTo>
                    <a:pt x="3203" y="643"/>
                    <a:pt x="3227" y="441"/>
                    <a:pt x="3227" y="191"/>
                  </a:cubicBezTo>
                  <a:cubicBezTo>
                    <a:pt x="3227" y="167"/>
                    <a:pt x="3287" y="143"/>
                    <a:pt x="3322" y="108"/>
                  </a:cubicBezTo>
                  <a:cubicBezTo>
                    <a:pt x="3203" y="60"/>
                    <a:pt x="3108" y="24"/>
                    <a:pt x="3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9"/>
            <p:cNvSpPr/>
            <p:nvPr/>
          </p:nvSpPr>
          <p:spPr>
            <a:xfrm rot="2049276">
              <a:off x="4001708" y="3227356"/>
              <a:ext cx="45175" cy="55076"/>
            </a:xfrm>
            <a:custGeom>
              <a:rect b="b" l="l" r="r" t="t"/>
              <a:pathLst>
                <a:path extrusionOk="0" h="2371" w="1942">
                  <a:moveTo>
                    <a:pt x="1930" y="1"/>
                  </a:moveTo>
                  <a:cubicBezTo>
                    <a:pt x="1928" y="6"/>
                    <a:pt x="1926" y="11"/>
                    <a:pt x="1924" y="16"/>
                  </a:cubicBezTo>
                  <a:lnTo>
                    <a:pt x="1924" y="16"/>
                  </a:lnTo>
                  <a:cubicBezTo>
                    <a:pt x="1930" y="15"/>
                    <a:pt x="1936" y="14"/>
                    <a:pt x="1942" y="13"/>
                  </a:cubicBezTo>
                  <a:lnTo>
                    <a:pt x="1930" y="1"/>
                  </a:lnTo>
                  <a:close/>
                  <a:moveTo>
                    <a:pt x="1924" y="16"/>
                  </a:moveTo>
                  <a:lnTo>
                    <a:pt x="1924" y="16"/>
                  </a:lnTo>
                  <a:cubicBezTo>
                    <a:pt x="1799" y="34"/>
                    <a:pt x="1676" y="9"/>
                    <a:pt x="1596" y="180"/>
                  </a:cubicBezTo>
                  <a:cubicBezTo>
                    <a:pt x="1555" y="284"/>
                    <a:pt x="1495" y="452"/>
                    <a:pt x="1336" y="452"/>
                  </a:cubicBezTo>
                  <a:cubicBezTo>
                    <a:pt x="1314" y="452"/>
                    <a:pt x="1289" y="449"/>
                    <a:pt x="1263" y="442"/>
                  </a:cubicBezTo>
                  <a:cubicBezTo>
                    <a:pt x="1251" y="442"/>
                    <a:pt x="1215" y="501"/>
                    <a:pt x="1203" y="537"/>
                  </a:cubicBezTo>
                  <a:cubicBezTo>
                    <a:pt x="1108" y="739"/>
                    <a:pt x="1025" y="930"/>
                    <a:pt x="941" y="1108"/>
                  </a:cubicBezTo>
                  <a:cubicBezTo>
                    <a:pt x="822" y="1096"/>
                    <a:pt x="739" y="1084"/>
                    <a:pt x="727" y="1084"/>
                  </a:cubicBezTo>
                  <a:cubicBezTo>
                    <a:pt x="465" y="1477"/>
                    <a:pt x="239" y="1811"/>
                    <a:pt x="1" y="2156"/>
                  </a:cubicBezTo>
                  <a:cubicBezTo>
                    <a:pt x="60" y="2216"/>
                    <a:pt x="144" y="2287"/>
                    <a:pt x="239" y="2370"/>
                  </a:cubicBezTo>
                  <a:cubicBezTo>
                    <a:pt x="310" y="2275"/>
                    <a:pt x="406" y="2192"/>
                    <a:pt x="394" y="2132"/>
                  </a:cubicBezTo>
                  <a:cubicBezTo>
                    <a:pt x="366" y="2033"/>
                    <a:pt x="389" y="2011"/>
                    <a:pt x="428" y="2011"/>
                  </a:cubicBezTo>
                  <a:cubicBezTo>
                    <a:pt x="460" y="2011"/>
                    <a:pt x="503" y="2027"/>
                    <a:pt x="534" y="2027"/>
                  </a:cubicBezTo>
                  <a:cubicBezTo>
                    <a:pt x="559" y="2027"/>
                    <a:pt x="576" y="2016"/>
                    <a:pt x="572" y="1977"/>
                  </a:cubicBezTo>
                  <a:cubicBezTo>
                    <a:pt x="572" y="1930"/>
                    <a:pt x="549" y="1858"/>
                    <a:pt x="537" y="1775"/>
                  </a:cubicBezTo>
                  <a:cubicBezTo>
                    <a:pt x="656" y="1727"/>
                    <a:pt x="799" y="1775"/>
                    <a:pt x="870" y="1608"/>
                  </a:cubicBezTo>
                  <a:cubicBezTo>
                    <a:pt x="918" y="1489"/>
                    <a:pt x="1025" y="1382"/>
                    <a:pt x="1108" y="1275"/>
                  </a:cubicBezTo>
                  <a:cubicBezTo>
                    <a:pt x="1367" y="851"/>
                    <a:pt x="1743" y="496"/>
                    <a:pt x="192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9"/>
            <p:cNvSpPr/>
            <p:nvPr/>
          </p:nvSpPr>
          <p:spPr>
            <a:xfrm rot="2049276">
              <a:off x="4216815" y="3572913"/>
              <a:ext cx="15539" cy="17166"/>
            </a:xfrm>
            <a:custGeom>
              <a:rect b="b" l="l" r="r" t="t"/>
              <a:pathLst>
                <a:path extrusionOk="0" h="739" w="668">
                  <a:moveTo>
                    <a:pt x="560" y="0"/>
                  </a:moveTo>
                  <a:cubicBezTo>
                    <a:pt x="191" y="119"/>
                    <a:pt x="108" y="429"/>
                    <a:pt x="1" y="738"/>
                  </a:cubicBezTo>
                  <a:cubicBezTo>
                    <a:pt x="227" y="583"/>
                    <a:pt x="441" y="429"/>
                    <a:pt x="667" y="274"/>
                  </a:cubicBezTo>
                  <a:cubicBezTo>
                    <a:pt x="643" y="191"/>
                    <a:pt x="632" y="119"/>
                    <a:pt x="620" y="48"/>
                  </a:cubicBezTo>
                  <a:cubicBezTo>
                    <a:pt x="584" y="48"/>
                    <a:pt x="560" y="24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9"/>
            <p:cNvSpPr/>
            <p:nvPr/>
          </p:nvSpPr>
          <p:spPr>
            <a:xfrm rot="2049276">
              <a:off x="4431284" y="3284279"/>
              <a:ext cx="8607" cy="8060"/>
            </a:xfrm>
            <a:custGeom>
              <a:rect b="b" l="l" r="r" t="t"/>
              <a:pathLst>
                <a:path extrusionOk="0" h="347" w="370">
                  <a:moveTo>
                    <a:pt x="369" y="1"/>
                  </a:moveTo>
                  <a:lnTo>
                    <a:pt x="369" y="1"/>
                  </a:lnTo>
                  <a:cubicBezTo>
                    <a:pt x="231" y="105"/>
                    <a:pt x="14" y="52"/>
                    <a:pt x="12" y="266"/>
                  </a:cubicBezTo>
                  <a:lnTo>
                    <a:pt x="12" y="266"/>
                  </a:lnTo>
                  <a:cubicBezTo>
                    <a:pt x="8" y="265"/>
                    <a:pt x="4" y="264"/>
                    <a:pt x="0" y="263"/>
                  </a:cubicBezTo>
                  <a:lnTo>
                    <a:pt x="0" y="263"/>
                  </a:lnTo>
                  <a:lnTo>
                    <a:pt x="12" y="287"/>
                  </a:lnTo>
                  <a:cubicBezTo>
                    <a:pt x="12" y="279"/>
                    <a:pt x="12" y="272"/>
                    <a:pt x="12" y="266"/>
                  </a:cubicBezTo>
                  <a:lnTo>
                    <a:pt x="12" y="266"/>
                  </a:lnTo>
                  <a:cubicBezTo>
                    <a:pt x="104" y="289"/>
                    <a:pt x="208" y="312"/>
                    <a:pt x="322" y="346"/>
                  </a:cubicBezTo>
                  <a:cubicBezTo>
                    <a:pt x="346" y="227"/>
                    <a:pt x="358" y="13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9"/>
            <p:cNvSpPr/>
            <p:nvPr/>
          </p:nvSpPr>
          <p:spPr>
            <a:xfrm rot="2049276">
              <a:off x="4486513" y="3582638"/>
              <a:ext cx="7793" cy="9152"/>
            </a:xfrm>
            <a:custGeom>
              <a:rect b="b" l="l" r="r" t="t"/>
              <a:pathLst>
                <a:path extrusionOk="0" h="394" w="335">
                  <a:moveTo>
                    <a:pt x="1" y="1"/>
                  </a:moveTo>
                  <a:cubicBezTo>
                    <a:pt x="72" y="132"/>
                    <a:pt x="132" y="227"/>
                    <a:pt x="227" y="394"/>
                  </a:cubicBezTo>
                  <a:cubicBezTo>
                    <a:pt x="275" y="215"/>
                    <a:pt x="298" y="120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9"/>
            <p:cNvSpPr/>
            <p:nvPr/>
          </p:nvSpPr>
          <p:spPr>
            <a:xfrm rot="2049276">
              <a:off x="4059039" y="3239199"/>
              <a:ext cx="8328" cy="8316"/>
            </a:xfrm>
            <a:custGeom>
              <a:rect b="b" l="l" r="r" t="t"/>
              <a:pathLst>
                <a:path extrusionOk="0" h="358" w="358">
                  <a:moveTo>
                    <a:pt x="275" y="1"/>
                  </a:moveTo>
                  <a:cubicBezTo>
                    <a:pt x="180" y="48"/>
                    <a:pt x="84" y="84"/>
                    <a:pt x="1" y="120"/>
                  </a:cubicBezTo>
                  <a:cubicBezTo>
                    <a:pt x="12" y="207"/>
                    <a:pt x="33" y="275"/>
                    <a:pt x="45" y="341"/>
                  </a:cubicBezTo>
                  <a:lnTo>
                    <a:pt x="45" y="341"/>
                  </a:lnTo>
                  <a:cubicBezTo>
                    <a:pt x="288" y="189"/>
                    <a:pt x="357" y="95"/>
                    <a:pt x="275" y="1"/>
                  </a:cubicBezTo>
                  <a:close/>
                  <a:moveTo>
                    <a:pt x="45" y="341"/>
                  </a:moveTo>
                  <a:lnTo>
                    <a:pt x="45" y="341"/>
                  </a:lnTo>
                  <a:cubicBezTo>
                    <a:pt x="43" y="342"/>
                    <a:pt x="40" y="344"/>
                    <a:pt x="37" y="346"/>
                  </a:cubicBezTo>
                  <a:lnTo>
                    <a:pt x="49" y="358"/>
                  </a:lnTo>
                  <a:cubicBezTo>
                    <a:pt x="48" y="352"/>
                    <a:pt x="47" y="346"/>
                    <a:pt x="45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9"/>
            <p:cNvSpPr/>
            <p:nvPr/>
          </p:nvSpPr>
          <p:spPr>
            <a:xfrm rot="2049276">
              <a:off x="4151540" y="3534438"/>
              <a:ext cx="8328" cy="9988"/>
            </a:xfrm>
            <a:custGeom>
              <a:rect b="b" l="l" r="r" t="t"/>
              <a:pathLst>
                <a:path extrusionOk="0" h="430" w="358">
                  <a:moveTo>
                    <a:pt x="334" y="1"/>
                  </a:moveTo>
                  <a:lnTo>
                    <a:pt x="334" y="1"/>
                  </a:lnTo>
                  <a:cubicBezTo>
                    <a:pt x="335" y="11"/>
                    <a:pt x="336" y="22"/>
                    <a:pt x="338" y="33"/>
                  </a:cubicBezTo>
                  <a:lnTo>
                    <a:pt x="338" y="33"/>
                  </a:lnTo>
                  <a:cubicBezTo>
                    <a:pt x="344" y="26"/>
                    <a:pt x="351" y="19"/>
                    <a:pt x="358" y="12"/>
                  </a:cubicBezTo>
                  <a:lnTo>
                    <a:pt x="334" y="1"/>
                  </a:lnTo>
                  <a:close/>
                  <a:moveTo>
                    <a:pt x="338" y="33"/>
                  </a:moveTo>
                  <a:cubicBezTo>
                    <a:pt x="225" y="144"/>
                    <a:pt x="114" y="245"/>
                    <a:pt x="12" y="358"/>
                  </a:cubicBezTo>
                  <a:cubicBezTo>
                    <a:pt x="1" y="370"/>
                    <a:pt x="12" y="417"/>
                    <a:pt x="12" y="429"/>
                  </a:cubicBezTo>
                  <a:cubicBezTo>
                    <a:pt x="120" y="382"/>
                    <a:pt x="227" y="334"/>
                    <a:pt x="358" y="262"/>
                  </a:cubicBezTo>
                  <a:cubicBezTo>
                    <a:pt x="347" y="199"/>
                    <a:pt x="346" y="117"/>
                    <a:pt x="338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9"/>
            <p:cNvSpPr/>
            <p:nvPr/>
          </p:nvSpPr>
          <p:spPr>
            <a:xfrm rot="2049276">
              <a:off x="4195312" y="3323005"/>
              <a:ext cx="8886" cy="6643"/>
            </a:xfrm>
            <a:custGeom>
              <a:rect b="b" l="l" r="r" t="t"/>
              <a:pathLst>
                <a:path extrusionOk="0" h="286" w="382">
                  <a:moveTo>
                    <a:pt x="250" y="0"/>
                  </a:moveTo>
                  <a:cubicBezTo>
                    <a:pt x="155" y="107"/>
                    <a:pt x="95" y="167"/>
                    <a:pt x="0" y="274"/>
                  </a:cubicBezTo>
                  <a:lnTo>
                    <a:pt x="364" y="274"/>
                  </a:lnTo>
                  <a:cubicBezTo>
                    <a:pt x="330" y="194"/>
                    <a:pt x="295" y="102"/>
                    <a:pt x="250" y="0"/>
                  </a:cubicBezTo>
                  <a:close/>
                  <a:moveTo>
                    <a:pt x="364" y="274"/>
                  </a:moveTo>
                  <a:lnTo>
                    <a:pt x="364" y="274"/>
                  </a:lnTo>
                  <a:cubicBezTo>
                    <a:pt x="366" y="278"/>
                    <a:pt x="367" y="282"/>
                    <a:pt x="369" y="286"/>
                  </a:cubicBezTo>
                  <a:lnTo>
                    <a:pt x="381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9"/>
            <p:cNvSpPr/>
            <p:nvPr/>
          </p:nvSpPr>
          <p:spPr>
            <a:xfrm rot="2049276">
              <a:off x="5183480" y="3263326"/>
              <a:ext cx="202753" cy="143369"/>
            </a:xfrm>
            <a:custGeom>
              <a:rect b="b" l="l" r="r" t="t"/>
              <a:pathLst>
                <a:path extrusionOk="0" h="6172" w="8716">
                  <a:moveTo>
                    <a:pt x="8715" y="0"/>
                  </a:moveTo>
                  <a:lnTo>
                    <a:pt x="8715" y="0"/>
                  </a:lnTo>
                  <a:cubicBezTo>
                    <a:pt x="8430" y="239"/>
                    <a:pt x="8096" y="96"/>
                    <a:pt x="7989" y="405"/>
                  </a:cubicBezTo>
                  <a:cubicBezTo>
                    <a:pt x="7846" y="370"/>
                    <a:pt x="7727" y="346"/>
                    <a:pt x="7608" y="310"/>
                  </a:cubicBezTo>
                  <a:cubicBezTo>
                    <a:pt x="7489" y="489"/>
                    <a:pt x="7382" y="655"/>
                    <a:pt x="7275" y="810"/>
                  </a:cubicBezTo>
                  <a:cubicBezTo>
                    <a:pt x="7263" y="822"/>
                    <a:pt x="7227" y="834"/>
                    <a:pt x="7203" y="834"/>
                  </a:cubicBezTo>
                  <a:cubicBezTo>
                    <a:pt x="7191" y="762"/>
                    <a:pt x="7168" y="703"/>
                    <a:pt x="7156" y="643"/>
                  </a:cubicBezTo>
                  <a:cubicBezTo>
                    <a:pt x="6953" y="786"/>
                    <a:pt x="6656" y="822"/>
                    <a:pt x="6703" y="1132"/>
                  </a:cubicBezTo>
                  <a:cubicBezTo>
                    <a:pt x="6625" y="1132"/>
                    <a:pt x="6535" y="1106"/>
                    <a:pt x="6482" y="1106"/>
                  </a:cubicBezTo>
                  <a:cubicBezTo>
                    <a:pt x="6462" y="1106"/>
                    <a:pt x="6448" y="1110"/>
                    <a:pt x="6441" y="1120"/>
                  </a:cubicBezTo>
                  <a:cubicBezTo>
                    <a:pt x="6191" y="1417"/>
                    <a:pt x="5822" y="1513"/>
                    <a:pt x="5513" y="1703"/>
                  </a:cubicBezTo>
                  <a:cubicBezTo>
                    <a:pt x="5513" y="1822"/>
                    <a:pt x="5513" y="1929"/>
                    <a:pt x="5513" y="2072"/>
                  </a:cubicBezTo>
                  <a:cubicBezTo>
                    <a:pt x="5370" y="1989"/>
                    <a:pt x="5286" y="1941"/>
                    <a:pt x="5203" y="1894"/>
                  </a:cubicBezTo>
                  <a:cubicBezTo>
                    <a:pt x="5188" y="2219"/>
                    <a:pt x="5139" y="2333"/>
                    <a:pt x="4962" y="2333"/>
                  </a:cubicBezTo>
                  <a:cubicBezTo>
                    <a:pt x="4860" y="2333"/>
                    <a:pt x="4716" y="2295"/>
                    <a:pt x="4512" y="2239"/>
                  </a:cubicBezTo>
                  <a:lnTo>
                    <a:pt x="4512" y="2239"/>
                  </a:lnTo>
                  <a:cubicBezTo>
                    <a:pt x="4591" y="2451"/>
                    <a:pt x="4627" y="2695"/>
                    <a:pt x="4445" y="2695"/>
                  </a:cubicBezTo>
                  <a:cubicBezTo>
                    <a:pt x="4432" y="2695"/>
                    <a:pt x="4419" y="2693"/>
                    <a:pt x="4405" y="2691"/>
                  </a:cubicBezTo>
                  <a:cubicBezTo>
                    <a:pt x="4372" y="2686"/>
                    <a:pt x="4341" y="2684"/>
                    <a:pt x="4311" y="2684"/>
                  </a:cubicBezTo>
                  <a:cubicBezTo>
                    <a:pt x="3980" y="2684"/>
                    <a:pt x="3797" y="2960"/>
                    <a:pt x="3524" y="3037"/>
                  </a:cubicBezTo>
                  <a:cubicBezTo>
                    <a:pt x="3203" y="3132"/>
                    <a:pt x="3096" y="3370"/>
                    <a:pt x="2988" y="3632"/>
                  </a:cubicBezTo>
                  <a:cubicBezTo>
                    <a:pt x="2965" y="3679"/>
                    <a:pt x="2965" y="3751"/>
                    <a:pt x="2929" y="3930"/>
                  </a:cubicBezTo>
                  <a:cubicBezTo>
                    <a:pt x="2834" y="3751"/>
                    <a:pt x="2810" y="3644"/>
                    <a:pt x="2750" y="3608"/>
                  </a:cubicBezTo>
                  <a:cubicBezTo>
                    <a:pt x="2704" y="3572"/>
                    <a:pt x="2651" y="3551"/>
                    <a:pt x="2600" y="3551"/>
                  </a:cubicBezTo>
                  <a:cubicBezTo>
                    <a:pt x="2533" y="3551"/>
                    <a:pt x="2469" y="3587"/>
                    <a:pt x="2429" y="3668"/>
                  </a:cubicBezTo>
                  <a:cubicBezTo>
                    <a:pt x="2322" y="3870"/>
                    <a:pt x="2584" y="3834"/>
                    <a:pt x="2631" y="3965"/>
                  </a:cubicBezTo>
                  <a:cubicBezTo>
                    <a:pt x="2334" y="4001"/>
                    <a:pt x="2096" y="4132"/>
                    <a:pt x="1881" y="4465"/>
                  </a:cubicBezTo>
                  <a:cubicBezTo>
                    <a:pt x="1857" y="4263"/>
                    <a:pt x="1845" y="4168"/>
                    <a:pt x="1834" y="4025"/>
                  </a:cubicBezTo>
                  <a:cubicBezTo>
                    <a:pt x="1631" y="4120"/>
                    <a:pt x="1667" y="4418"/>
                    <a:pt x="1441" y="4418"/>
                  </a:cubicBezTo>
                  <a:cubicBezTo>
                    <a:pt x="1453" y="4501"/>
                    <a:pt x="1464" y="4584"/>
                    <a:pt x="1488" y="4703"/>
                  </a:cubicBezTo>
                  <a:cubicBezTo>
                    <a:pt x="1274" y="4692"/>
                    <a:pt x="1119" y="4668"/>
                    <a:pt x="941" y="4656"/>
                  </a:cubicBezTo>
                  <a:lnTo>
                    <a:pt x="941" y="4656"/>
                  </a:lnTo>
                  <a:cubicBezTo>
                    <a:pt x="988" y="5132"/>
                    <a:pt x="988" y="5132"/>
                    <a:pt x="512" y="5168"/>
                  </a:cubicBezTo>
                  <a:cubicBezTo>
                    <a:pt x="393" y="5180"/>
                    <a:pt x="286" y="5251"/>
                    <a:pt x="167" y="5287"/>
                  </a:cubicBezTo>
                  <a:cubicBezTo>
                    <a:pt x="191" y="5513"/>
                    <a:pt x="191" y="5513"/>
                    <a:pt x="0" y="5596"/>
                  </a:cubicBezTo>
                  <a:cubicBezTo>
                    <a:pt x="36" y="5787"/>
                    <a:pt x="83" y="5965"/>
                    <a:pt x="107" y="6144"/>
                  </a:cubicBezTo>
                  <a:cubicBezTo>
                    <a:pt x="155" y="6154"/>
                    <a:pt x="196" y="6171"/>
                    <a:pt x="222" y="6171"/>
                  </a:cubicBezTo>
                  <a:cubicBezTo>
                    <a:pt x="228" y="6171"/>
                    <a:pt x="234" y="6170"/>
                    <a:pt x="238" y="6168"/>
                  </a:cubicBezTo>
                  <a:cubicBezTo>
                    <a:pt x="393" y="6085"/>
                    <a:pt x="548" y="5989"/>
                    <a:pt x="702" y="5918"/>
                  </a:cubicBezTo>
                  <a:cubicBezTo>
                    <a:pt x="869" y="5835"/>
                    <a:pt x="1060" y="5787"/>
                    <a:pt x="1214" y="5692"/>
                  </a:cubicBezTo>
                  <a:cubicBezTo>
                    <a:pt x="1369" y="5620"/>
                    <a:pt x="1548" y="5525"/>
                    <a:pt x="1619" y="5394"/>
                  </a:cubicBezTo>
                  <a:cubicBezTo>
                    <a:pt x="1715" y="5192"/>
                    <a:pt x="1917" y="5215"/>
                    <a:pt x="2048" y="5120"/>
                  </a:cubicBezTo>
                  <a:cubicBezTo>
                    <a:pt x="2417" y="4846"/>
                    <a:pt x="2798" y="4608"/>
                    <a:pt x="3167" y="4346"/>
                  </a:cubicBezTo>
                  <a:cubicBezTo>
                    <a:pt x="3239" y="4299"/>
                    <a:pt x="3369" y="4275"/>
                    <a:pt x="3381" y="4215"/>
                  </a:cubicBezTo>
                  <a:cubicBezTo>
                    <a:pt x="3417" y="3977"/>
                    <a:pt x="3631" y="3894"/>
                    <a:pt x="3774" y="3846"/>
                  </a:cubicBezTo>
                  <a:cubicBezTo>
                    <a:pt x="4274" y="3703"/>
                    <a:pt x="4596" y="3287"/>
                    <a:pt x="5024" y="3037"/>
                  </a:cubicBezTo>
                  <a:cubicBezTo>
                    <a:pt x="5286" y="2882"/>
                    <a:pt x="5477" y="2572"/>
                    <a:pt x="5751" y="2477"/>
                  </a:cubicBezTo>
                  <a:cubicBezTo>
                    <a:pt x="6096" y="2358"/>
                    <a:pt x="6263" y="2048"/>
                    <a:pt x="6584" y="1929"/>
                  </a:cubicBezTo>
                  <a:cubicBezTo>
                    <a:pt x="6691" y="1894"/>
                    <a:pt x="6763" y="1774"/>
                    <a:pt x="6858" y="1703"/>
                  </a:cubicBezTo>
                  <a:cubicBezTo>
                    <a:pt x="7060" y="1536"/>
                    <a:pt x="7251" y="1358"/>
                    <a:pt x="7465" y="1215"/>
                  </a:cubicBezTo>
                  <a:cubicBezTo>
                    <a:pt x="7727" y="1024"/>
                    <a:pt x="8108" y="965"/>
                    <a:pt x="8180" y="572"/>
                  </a:cubicBezTo>
                  <a:cubicBezTo>
                    <a:pt x="8180" y="548"/>
                    <a:pt x="8227" y="536"/>
                    <a:pt x="8251" y="512"/>
                  </a:cubicBezTo>
                  <a:cubicBezTo>
                    <a:pt x="8418" y="429"/>
                    <a:pt x="8561" y="286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9"/>
            <p:cNvSpPr/>
            <p:nvPr/>
          </p:nvSpPr>
          <p:spPr>
            <a:xfrm rot="2049276">
              <a:off x="5229344" y="3146925"/>
              <a:ext cx="193611" cy="140001"/>
            </a:xfrm>
            <a:custGeom>
              <a:rect b="b" l="l" r="r" t="t"/>
              <a:pathLst>
                <a:path extrusionOk="0" h="6027" w="8323">
                  <a:moveTo>
                    <a:pt x="7882" y="1"/>
                  </a:moveTo>
                  <a:cubicBezTo>
                    <a:pt x="7668" y="144"/>
                    <a:pt x="7478" y="299"/>
                    <a:pt x="7251" y="394"/>
                  </a:cubicBezTo>
                  <a:cubicBezTo>
                    <a:pt x="6870" y="549"/>
                    <a:pt x="6525" y="727"/>
                    <a:pt x="6275" y="1061"/>
                  </a:cubicBezTo>
                  <a:cubicBezTo>
                    <a:pt x="6192" y="1171"/>
                    <a:pt x="6094" y="1196"/>
                    <a:pt x="5988" y="1196"/>
                  </a:cubicBezTo>
                  <a:cubicBezTo>
                    <a:pt x="5957" y="1196"/>
                    <a:pt x="5926" y="1194"/>
                    <a:pt x="5894" y="1191"/>
                  </a:cubicBezTo>
                  <a:cubicBezTo>
                    <a:pt x="5835" y="1191"/>
                    <a:pt x="5763" y="1227"/>
                    <a:pt x="5692" y="1251"/>
                  </a:cubicBezTo>
                  <a:cubicBezTo>
                    <a:pt x="5644" y="1382"/>
                    <a:pt x="5596" y="1501"/>
                    <a:pt x="5549" y="1632"/>
                  </a:cubicBezTo>
                  <a:cubicBezTo>
                    <a:pt x="5382" y="1656"/>
                    <a:pt x="5096" y="1632"/>
                    <a:pt x="5037" y="1727"/>
                  </a:cubicBezTo>
                  <a:cubicBezTo>
                    <a:pt x="4930" y="1906"/>
                    <a:pt x="4799" y="2037"/>
                    <a:pt x="4644" y="2168"/>
                  </a:cubicBezTo>
                  <a:cubicBezTo>
                    <a:pt x="4584" y="2215"/>
                    <a:pt x="4501" y="2299"/>
                    <a:pt x="4453" y="2299"/>
                  </a:cubicBezTo>
                  <a:cubicBezTo>
                    <a:pt x="4423" y="2292"/>
                    <a:pt x="4395" y="2289"/>
                    <a:pt x="4370" y="2289"/>
                  </a:cubicBezTo>
                  <a:cubicBezTo>
                    <a:pt x="4202" y="2289"/>
                    <a:pt x="4119" y="2415"/>
                    <a:pt x="4037" y="2549"/>
                  </a:cubicBezTo>
                  <a:cubicBezTo>
                    <a:pt x="3965" y="2668"/>
                    <a:pt x="3322" y="3144"/>
                    <a:pt x="3203" y="3192"/>
                  </a:cubicBezTo>
                  <a:cubicBezTo>
                    <a:pt x="3144" y="3216"/>
                    <a:pt x="3037" y="3251"/>
                    <a:pt x="3037" y="3275"/>
                  </a:cubicBezTo>
                  <a:cubicBezTo>
                    <a:pt x="3072" y="3537"/>
                    <a:pt x="2834" y="3525"/>
                    <a:pt x="2703" y="3608"/>
                  </a:cubicBezTo>
                  <a:cubicBezTo>
                    <a:pt x="2489" y="3716"/>
                    <a:pt x="2179" y="3692"/>
                    <a:pt x="2156" y="4037"/>
                  </a:cubicBezTo>
                  <a:cubicBezTo>
                    <a:pt x="2156" y="4043"/>
                    <a:pt x="2129" y="4043"/>
                    <a:pt x="2094" y="4043"/>
                  </a:cubicBezTo>
                  <a:cubicBezTo>
                    <a:pt x="2060" y="4043"/>
                    <a:pt x="2019" y="4043"/>
                    <a:pt x="1989" y="4049"/>
                  </a:cubicBezTo>
                  <a:cubicBezTo>
                    <a:pt x="1917" y="4073"/>
                    <a:pt x="1846" y="4109"/>
                    <a:pt x="1775" y="4132"/>
                  </a:cubicBezTo>
                  <a:cubicBezTo>
                    <a:pt x="1822" y="4192"/>
                    <a:pt x="1846" y="4228"/>
                    <a:pt x="1894" y="4287"/>
                  </a:cubicBezTo>
                  <a:cubicBezTo>
                    <a:pt x="1524" y="4430"/>
                    <a:pt x="1215" y="4620"/>
                    <a:pt x="977" y="4906"/>
                  </a:cubicBezTo>
                  <a:cubicBezTo>
                    <a:pt x="930" y="4962"/>
                    <a:pt x="891" y="5047"/>
                    <a:pt x="802" y="5047"/>
                  </a:cubicBezTo>
                  <a:cubicBezTo>
                    <a:pt x="777" y="5047"/>
                    <a:pt x="748" y="5041"/>
                    <a:pt x="715" y="5025"/>
                  </a:cubicBezTo>
                  <a:cubicBezTo>
                    <a:pt x="711" y="5023"/>
                    <a:pt x="706" y="5022"/>
                    <a:pt x="700" y="5022"/>
                  </a:cubicBezTo>
                  <a:cubicBezTo>
                    <a:pt x="650" y="5022"/>
                    <a:pt x="534" y="5103"/>
                    <a:pt x="512" y="5156"/>
                  </a:cubicBezTo>
                  <a:cubicBezTo>
                    <a:pt x="441" y="5418"/>
                    <a:pt x="227" y="5490"/>
                    <a:pt x="36" y="5525"/>
                  </a:cubicBezTo>
                  <a:cubicBezTo>
                    <a:pt x="24" y="5704"/>
                    <a:pt x="12" y="5835"/>
                    <a:pt x="0" y="5966"/>
                  </a:cubicBezTo>
                  <a:cubicBezTo>
                    <a:pt x="101" y="6008"/>
                    <a:pt x="200" y="6026"/>
                    <a:pt x="295" y="6026"/>
                  </a:cubicBezTo>
                  <a:cubicBezTo>
                    <a:pt x="523" y="6026"/>
                    <a:pt x="723" y="5919"/>
                    <a:pt x="858" y="5775"/>
                  </a:cubicBezTo>
                  <a:cubicBezTo>
                    <a:pt x="1048" y="5573"/>
                    <a:pt x="1370" y="5561"/>
                    <a:pt x="1513" y="5275"/>
                  </a:cubicBezTo>
                  <a:cubicBezTo>
                    <a:pt x="1596" y="5109"/>
                    <a:pt x="1870" y="5049"/>
                    <a:pt x="2036" y="4930"/>
                  </a:cubicBezTo>
                  <a:cubicBezTo>
                    <a:pt x="2203" y="4799"/>
                    <a:pt x="2334" y="4573"/>
                    <a:pt x="2513" y="4525"/>
                  </a:cubicBezTo>
                  <a:cubicBezTo>
                    <a:pt x="2739" y="4466"/>
                    <a:pt x="2798" y="4275"/>
                    <a:pt x="2941" y="4180"/>
                  </a:cubicBezTo>
                  <a:cubicBezTo>
                    <a:pt x="3275" y="3978"/>
                    <a:pt x="3644" y="3835"/>
                    <a:pt x="3882" y="3501"/>
                  </a:cubicBezTo>
                  <a:cubicBezTo>
                    <a:pt x="3906" y="3466"/>
                    <a:pt x="3977" y="3477"/>
                    <a:pt x="4025" y="3454"/>
                  </a:cubicBezTo>
                  <a:cubicBezTo>
                    <a:pt x="4132" y="3382"/>
                    <a:pt x="4251" y="3323"/>
                    <a:pt x="4358" y="3251"/>
                  </a:cubicBezTo>
                  <a:cubicBezTo>
                    <a:pt x="4489" y="3168"/>
                    <a:pt x="4596" y="3049"/>
                    <a:pt x="4727" y="2954"/>
                  </a:cubicBezTo>
                  <a:cubicBezTo>
                    <a:pt x="5049" y="2739"/>
                    <a:pt x="5370" y="2513"/>
                    <a:pt x="5680" y="2299"/>
                  </a:cubicBezTo>
                  <a:cubicBezTo>
                    <a:pt x="5870" y="2168"/>
                    <a:pt x="6037" y="1942"/>
                    <a:pt x="6239" y="1906"/>
                  </a:cubicBezTo>
                  <a:cubicBezTo>
                    <a:pt x="6489" y="1846"/>
                    <a:pt x="6561" y="1632"/>
                    <a:pt x="6751" y="1525"/>
                  </a:cubicBezTo>
                  <a:cubicBezTo>
                    <a:pt x="6966" y="1406"/>
                    <a:pt x="7156" y="1251"/>
                    <a:pt x="7347" y="1108"/>
                  </a:cubicBezTo>
                  <a:cubicBezTo>
                    <a:pt x="7537" y="977"/>
                    <a:pt x="7704" y="810"/>
                    <a:pt x="7894" y="691"/>
                  </a:cubicBezTo>
                  <a:cubicBezTo>
                    <a:pt x="8097" y="572"/>
                    <a:pt x="8228" y="394"/>
                    <a:pt x="8323" y="156"/>
                  </a:cubicBezTo>
                  <a:cubicBezTo>
                    <a:pt x="8144" y="96"/>
                    <a:pt x="8001" y="37"/>
                    <a:pt x="7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9"/>
            <p:cNvSpPr/>
            <p:nvPr/>
          </p:nvSpPr>
          <p:spPr>
            <a:xfrm rot="2049276">
              <a:off x="5214846" y="3217336"/>
              <a:ext cx="179490" cy="128479"/>
            </a:xfrm>
            <a:custGeom>
              <a:rect b="b" l="l" r="r" t="t"/>
              <a:pathLst>
                <a:path extrusionOk="0" h="5531" w="7716">
                  <a:moveTo>
                    <a:pt x="7478" y="1"/>
                  </a:moveTo>
                  <a:cubicBezTo>
                    <a:pt x="7430" y="48"/>
                    <a:pt x="7395" y="108"/>
                    <a:pt x="7347" y="132"/>
                  </a:cubicBezTo>
                  <a:cubicBezTo>
                    <a:pt x="7133" y="263"/>
                    <a:pt x="6918" y="382"/>
                    <a:pt x="6716" y="501"/>
                  </a:cubicBezTo>
                  <a:cubicBezTo>
                    <a:pt x="6657" y="475"/>
                    <a:pt x="6609" y="464"/>
                    <a:pt x="6567" y="464"/>
                  </a:cubicBezTo>
                  <a:cubicBezTo>
                    <a:pt x="6340" y="464"/>
                    <a:pt x="6338" y="797"/>
                    <a:pt x="6156" y="858"/>
                  </a:cubicBezTo>
                  <a:cubicBezTo>
                    <a:pt x="6138" y="870"/>
                    <a:pt x="6115" y="873"/>
                    <a:pt x="6091" y="873"/>
                  </a:cubicBezTo>
                  <a:cubicBezTo>
                    <a:pt x="6067" y="873"/>
                    <a:pt x="6043" y="870"/>
                    <a:pt x="6025" y="870"/>
                  </a:cubicBezTo>
                  <a:cubicBezTo>
                    <a:pt x="5585" y="953"/>
                    <a:pt x="5192" y="1156"/>
                    <a:pt x="4918" y="1489"/>
                  </a:cubicBezTo>
                  <a:cubicBezTo>
                    <a:pt x="4791" y="1645"/>
                    <a:pt x="4736" y="1826"/>
                    <a:pt x="4549" y="1826"/>
                  </a:cubicBezTo>
                  <a:cubicBezTo>
                    <a:pt x="4508" y="1826"/>
                    <a:pt x="4461" y="1818"/>
                    <a:pt x="4406" y="1799"/>
                  </a:cubicBezTo>
                  <a:cubicBezTo>
                    <a:pt x="4402" y="1797"/>
                    <a:pt x="4398" y="1797"/>
                    <a:pt x="4394" y="1797"/>
                  </a:cubicBezTo>
                  <a:cubicBezTo>
                    <a:pt x="4356" y="1797"/>
                    <a:pt x="4296" y="1839"/>
                    <a:pt x="4275" y="1882"/>
                  </a:cubicBezTo>
                  <a:cubicBezTo>
                    <a:pt x="4108" y="2168"/>
                    <a:pt x="3787" y="2239"/>
                    <a:pt x="3525" y="2394"/>
                  </a:cubicBezTo>
                  <a:cubicBezTo>
                    <a:pt x="3418" y="2441"/>
                    <a:pt x="3263" y="2537"/>
                    <a:pt x="3263" y="2620"/>
                  </a:cubicBezTo>
                  <a:cubicBezTo>
                    <a:pt x="3263" y="2756"/>
                    <a:pt x="3241" y="2801"/>
                    <a:pt x="3176" y="2801"/>
                  </a:cubicBezTo>
                  <a:cubicBezTo>
                    <a:pt x="3145" y="2801"/>
                    <a:pt x="3103" y="2790"/>
                    <a:pt x="3049" y="2775"/>
                  </a:cubicBezTo>
                  <a:cubicBezTo>
                    <a:pt x="3045" y="2774"/>
                    <a:pt x="3042" y="2774"/>
                    <a:pt x="3038" y="2774"/>
                  </a:cubicBezTo>
                  <a:cubicBezTo>
                    <a:pt x="2967" y="2774"/>
                    <a:pt x="2867" y="2885"/>
                    <a:pt x="2799" y="2953"/>
                  </a:cubicBezTo>
                  <a:cubicBezTo>
                    <a:pt x="2751" y="3001"/>
                    <a:pt x="2775" y="3108"/>
                    <a:pt x="2727" y="3132"/>
                  </a:cubicBezTo>
                  <a:cubicBezTo>
                    <a:pt x="2584" y="3215"/>
                    <a:pt x="2442" y="3334"/>
                    <a:pt x="2299" y="3346"/>
                  </a:cubicBezTo>
                  <a:cubicBezTo>
                    <a:pt x="2061" y="3358"/>
                    <a:pt x="2144" y="3680"/>
                    <a:pt x="1965" y="3680"/>
                  </a:cubicBezTo>
                  <a:cubicBezTo>
                    <a:pt x="1961" y="3680"/>
                    <a:pt x="1957" y="3679"/>
                    <a:pt x="1953" y="3679"/>
                  </a:cubicBezTo>
                  <a:cubicBezTo>
                    <a:pt x="1674" y="3679"/>
                    <a:pt x="1611" y="4054"/>
                    <a:pt x="1345" y="4054"/>
                  </a:cubicBezTo>
                  <a:cubicBezTo>
                    <a:pt x="1326" y="4054"/>
                    <a:pt x="1307" y="4053"/>
                    <a:pt x="1287" y="4049"/>
                  </a:cubicBezTo>
                  <a:cubicBezTo>
                    <a:pt x="1275" y="4049"/>
                    <a:pt x="1251" y="4108"/>
                    <a:pt x="1239" y="4132"/>
                  </a:cubicBezTo>
                  <a:cubicBezTo>
                    <a:pt x="1191" y="4346"/>
                    <a:pt x="1037" y="4394"/>
                    <a:pt x="858" y="4454"/>
                  </a:cubicBezTo>
                  <a:cubicBezTo>
                    <a:pt x="477" y="4585"/>
                    <a:pt x="108" y="4739"/>
                    <a:pt x="60" y="5228"/>
                  </a:cubicBezTo>
                  <a:cubicBezTo>
                    <a:pt x="48" y="5263"/>
                    <a:pt x="13" y="5311"/>
                    <a:pt x="1" y="5347"/>
                  </a:cubicBezTo>
                  <a:cubicBezTo>
                    <a:pt x="227" y="5467"/>
                    <a:pt x="385" y="5530"/>
                    <a:pt x="499" y="5530"/>
                  </a:cubicBezTo>
                  <a:cubicBezTo>
                    <a:pt x="656" y="5530"/>
                    <a:pt x="731" y="5411"/>
                    <a:pt x="787" y="5156"/>
                  </a:cubicBezTo>
                  <a:cubicBezTo>
                    <a:pt x="858" y="5189"/>
                    <a:pt x="929" y="5212"/>
                    <a:pt x="999" y="5212"/>
                  </a:cubicBezTo>
                  <a:cubicBezTo>
                    <a:pt x="1081" y="5212"/>
                    <a:pt x="1162" y="5180"/>
                    <a:pt x="1239" y="5097"/>
                  </a:cubicBezTo>
                  <a:cubicBezTo>
                    <a:pt x="1334" y="4989"/>
                    <a:pt x="1465" y="4870"/>
                    <a:pt x="1584" y="4847"/>
                  </a:cubicBezTo>
                  <a:cubicBezTo>
                    <a:pt x="1811" y="4811"/>
                    <a:pt x="1680" y="4525"/>
                    <a:pt x="1858" y="4477"/>
                  </a:cubicBezTo>
                  <a:cubicBezTo>
                    <a:pt x="1918" y="4537"/>
                    <a:pt x="1953" y="4585"/>
                    <a:pt x="1989" y="4632"/>
                  </a:cubicBezTo>
                  <a:cubicBezTo>
                    <a:pt x="2156" y="4442"/>
                    <a:pt x="2322" y="4251"/>
                    <a:pt x="2489" y="4061"/>
                  </a:cubicBezTo>
                  <a:cubicBezTo>
                    <a:pt x="2529" y="4140"/>
                    <a:pt x="2594" y="4182"/>
                    <a:pt x="2654" y="4182"/>
                  </a:cubicBezTo>
                  <a:cubicBezTo>
                    <a:pt x="2703" y="4182"/>
                    <a:pt x="2748" y="4155"/>
                    <a:pt x="2775" y="4096"/>
                  </a:cubicBezTo>
                  <a:cubicBezTo>
                    <a:pt x="2942" y="3751"/>
                    <a:pt x="3561" y="3858"/>
                    <a:pt x="3537" y="3334"/>
                  </a:cubicBezTo>
                  <a:lnTo>
                    <a:pt x="3537" y="3334"/>
                  </a:lnTo>
                  <a:cubicBezTo>
                    <a:pt x="3582" y="3362"/>
                    <a:pt x="3618" y="3373"/>
                    <a:pt x="3649" y="3373"/>
                  </a:cubicBezTo>
                  <a:cubicBezTo>
                    <a:pt x="3765" y="3373"/>
                    <a:pt x="3800" y="3212"/>
                    <a:pt x="3894" y="3156"/>
                  </a:cubicBezTo>
                  <a:cubicBezTo>
                    <a:pt x="4013" y="3072"/>
                    <a:pt x="4180" y="3049"/>
                    <a:pt x="4311" y="2965"/>
                  </a:cubicBezTo>
                  <a:cubicBezTo>
                    <a:pt x="4513" y="2834"/>
                    <a:pt x="4692" y="2680"/>
                    <a:pt x="4882" y="2537"/>
                  </a:cubicBezTo>
                  <a:cubicBezTo>
                    <a:pt x="4859" y="2477"/>
                    <a:pt x="4787" y="2370"/>
                    <a:pt x="4799" y="2346"/>
                  </a:cubicBezTo>
                  <a:cubicBezTo>
                    <a:pt x="4839" y="2304"/>
                    <a:pt x="4870" y="2287"/>
                    <a:pt x="4898" y="2287"/>
                  </a:cubicBezTo>
                  <a:cubicBezTo>
                    <a:pt x="4979" y="2287"/>
                    <a:pt x="5026" y="2424"/>
                    <a:pt x="5132" y="2441"/>
                  </a:cubicBezTo>
                  <a:cubicBezTo>
                    <a:pt x="5442" y="2215"/>
                    <a:pt x="5740" y="2001"/>
                    <a:pt x="6037" y="1775"/>
                  </a:cubicBezTo>
                  <a:cubicBezTo>
                    <a:pt x="6025" y="1691"/>
                    <a:pt x="6013" y="1620"/>
                    <a:pt x="6002" y="1525"/>
                  </a:cubicBezTo>
                  <a:cubicBezTo>
                    <a:pt x="6097" y="1525"/>
                    <a:pt x="6181" y="1541"/>
                    <a:pt x="6259" y="1541"/>
                  </a:cubicBezTo>
                  <a:cubicBezTo>
                    <a:pt x="6298" y="1541"/>
                    <a:pt x="6335" y="1537"/>
                    <a:pt x="6371" y="1525"/>
                  </a:cubicBezTo>
                  <a:cubicBezTo>
                    <a:pt x="6585" y="1453"/>
                    <a:pt x="6597" y="1120"/>
                    <a:pt x="6871" y="1108"/>
                  </a:cubicBezTo>
                  <a:cubicBezTo>
                    <a:pt x="6906" y="1108"/>
                    <a:pt x="6942" y="1001"/>
                    <a:pt x="6978" y="941"/>
                  </a:cubicBezTo>
                  <a:cubicBezTo>
                    <a:pt x="7014" y="870"/>
                    <a:pt x="7049" y="727"/>
                    <a:pt x="7097" y="727"/>
                  </a:cubicBezTo>
                  <a:cubicBezTo>
                    <a:pt x="7466" y="703"/>
                    <a:pt x="7466" y="322"/>
                    <a:pt x="7716" y="167"/>
                  </a:cubicBezTo>
                  <a:cubicBezTo>
                    <a:pt x="7621" y="96"/>
                    <a:pt x="7561" y="60"/>
                    <a:pt x="7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9"/>
            <p:cNvSpPr/>
            <p:nvPr/>
          </p:nvSpPr>
          <p:spPr>
            <a:xfrm rot="2049276">
              <a:off x="5168350" y="3379783"/>
              <a:ext cx="169255" cy="115076"/>
            </a:xfrm>
            <a:custGeom>
              <a:rect b="b" l="l" r="r" t="t"/>
              <a:pathLst>
                <a:path extrusionOk="0" h="4954" w="7276">
                  <a:moveTo>
                    <a:pt x="7228" y="1"/>
                  </a:moveTo>
                  <a:lnTo>
                    <a:pt x="7228" y="1"/>
                  </a:lnTo>
                  <a:cubicBezTo>
                    <a:pt x="7002" y="72"/>
                    <a:pt x="6752" y="108"/>
                    <a:pt x="6632" y="322"/>
                  </a:cubicBezTo>
                  <a:cubicBezTo>
                    <a:pt x="6502" y="572"/>
                    <a:pt x="6025" y="477"/>
                    <a:pt x="6121" y="906"/>
                  </a:cubicBezTo>
                  <a:cubicBezTo>
                    <a:pt x="5870" y="941"/>
                    <a:pt x="5668" y="1132"/>
                    <a:pt x="5454" y="1180"/>
                  </a:cubicBezTo>
                  <a:cubicBezTo>
                    <a:pt x="5192" y="1227"/>
                    <a:pt x="5049" y="1382"/>
                    <a:pt x="4858" y="1489"/>
                  </a:cubicBezTo>
                  <a:cubicBezTo>
                    <a:pt x="4751" y="1549"/>
                    <a:pt x="4668" y="1680"/>
                    <a:pt x="4561" y="1692"/>
                  </a:cubicBezTo>
                  <a:cubicBezTo>
                    <a:pt x="4299" y="1751"/>
                    <a:pt x="4085" y="1906"/>
                    <a:pt x="3846" y="2013"/>
                  </a:cubicBezTo>
                  <a:cubicBezTo>
                    <a:pt x="3382" y="2239"/>
                    <a:pt x="2906" y="2477"/>
                    <a:pt x="2561" y="2894"/>
                  </a:cubicBezTo>
                  <a:cubicBezTo>
                    <a:pt x="2497" y="2972"/>
                    <a:pt x="2430" y="3012"/>
                    <a:pt x="2355" y="3012"/>
                  </a:cubicBezTo>
                  <a:cubicBezTo>
                    <a:pt x="2304" y="3012"/>
                    <a:pt x="2250" y="2993"/>
                    <a:pt x="2191" y="2954"/>
                  </a:cubicBezTo>
                  <a:cubicBezTo>
                    <a:pt x="2025" y="3311"/>
                    <a:pt x="2025" y="3311"/>
                    <a:pt x="1429" y="3430"/>
                  </a:cubicBezTo>
                  <a:cubicBezTo>
                    <a:pt x="1489" y="3466"/>
                    <a:pt x="1549" y="3501"/>
                    <a:pt x="1596" y="3525"/>
                  </a:cubicBezTo>
                  <a:cubicBezTo>
                    <a:pt x="1453" y="3608"/>
                    <a:pt x="1298" y="3668"/>
                    <a:pt x="1179" y="3775"/>
                  </a:cubicBezTo>
                  <a:cubicBezTo>
                    <a:pt x="1097" y="3847"/>
                    <a:pt x="1041" y="3911"/>
                    <a:pt x="935" y="3911"/>
                  </a:cubicBezTo>
                  <a:cubicBezTo>
                    <a:pt x="918" y="3911"/>
                    <a:pt x="901" y="3909"/>
                    <a:pt x="882" y="3906"/>
                  </a:cubicBezTo>
                  <a:cubicBezTo>
                    <a:pt x="878" y="3906"/>
                    <a:pt x="874" y="3905"/>
                    <a:pt x="870" y="3905"/>
                  </a:cubicBezTo>
                  <a:cubicBezTo>
                    <a:pt x="797" y="3905"/>
                    <a:pt x="678" y="4005"/>
                    <a:pt x="644" y="4073"/>
                  </a:cubicBezTo>
                  <a:cubicBezTo>
                    <a:pt x="560" y="4311"/>
                    <a:pt x="417" y="4454"/>
                    <a:pt x="191" y="4549"/>
                  </a:cubicBezTo>
                  <a:cubicBezTo>
                    <a:pt x="1" y="4632"/>
                    <a:pt x="1" y="4787"/>
                    <a:pt x="96" y="4954"/>
                  </a:cubicBezTo>
                  <a:cubicBezTo>
                    <a:pt x="739" y="4954"/>
                    <a:pt x="1191" y="4501"/>
                    <a:pt x="1739" y="4263"/>
                  </a:cubicBezTo>
                  <a:cubicBezTo>
                    <a:pt x="2168" y="4073"/>
                    <a:pt x="2465" y="3620"/>
                    <a:pt x="2977" y="3561"/>
                  </a:cubicBezTo>
                  <a:cubicBezTo>
                    <a:pt x="3025" y="3549"/>
                    <a:pt x="3084" y="3466"/>
                    <a:pt x="3120" y="3406"/>
                  </a:cubicBezTo>
                  <a:cubicBezTo>
                    <a:pt x="3239" y="3156"/>
                    <a:pt x="3477" y="3061"/>
                    <a:pt x="3704" y="2966"/>
                  </a:cubicBezTo>
                  <a:cubicBezTo>
                    <a:pt x="3977" y="2858"/>
                    <a:pt x="4239" y="2763"/>
                    <a:pt x="4454" y="2561"/>
                  </a:cubicBezTo>
                  <a:cubicBezTo>
                    <a:pt x="4799" y="2239"/>
                    <a:pt x="5180" y="1965"/>
                    <a:pt x="5597" y="1751"/>
                  </a:cubicBezTo>
                  <a:cubicBezTo>
                    <a:pt x="5775" y="1644"/>
                    <a:pt x="6013" y="1632"/>
                    <a:pt x="6109" y="1406"/>
                  </a:cubicBezTo>
                  <a:cubicBezTo>
                    <a:pt x="6466" y="1382"/>
                    <a:pt x="6632" y="1108"/>
                    <a:pt x="6835" y="882"/>
                  </a:cubicBezTo>
                  <a:cubicBezTo>
                    <a:pt x="6867" y="850"/>
                    <a:pt x="6927" y="809"/>
                    <a:pt x="6965" y="809"/>
                  </a:cubicBezTo>
                  <a:cubicBezTo>
                    <a:pt x="6970" y="809"/>
                    <a:pt x="6974" y="809"/>
                    <a:pt x="6978" y="811"/>
                  </a:cubicBezTo>
                  <a:cubicBezTo>
                    <a:pt x="7026" y="828"/>
                    <a:pt x="7069" y="836"/>
                    <a:pt x="7108" y="836"/>
                  </a:cubicBezTo>
                  <a:cubicBezTo>
                    <a:pt x="7175" y="836"/>
                    <a:pt x="7230" y="812"/>
                    <a:pt x="7275" y="775"/>
                  </a:cubicBezTo>
                  <a:cubicBezTo>
                    <a:pt x="7264" y="739"/>
                    <a:pt x="7252" y="715"/>
                    <a:pt x="7252" y="680"/>
                  </a:cubicBezTo>
                  <a:cubicBezTo>
                    <a:pt x="7228" y="453"/>
                    <a:pt x="7204" y="227"/>
                    <a:pt x="7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9"/>
            <p:cNvSpPr/>
            <p:nvPr/>
          </p:nvSpPr>
          <p:spPr>
            <a:xfrm rot="2049276">
              <a:off x="5278917" y="3086773"/>
              <a:ext cx="165091" cy="128061"/>
            </a:xfrm>
            <a:custGeom>
              <a:rect b="b" l="l" r="r" t="t"/>
              <a:pathLst>
                <a:path extrusionOk="0" h="5513" w="7097">
                  <a:moveTo>
                    <a:pt x="6454" y="0"/>
                  </a:moveTo>
                  <a:cubicBezTo>
                    <a:pt x="6349" y="128"/>
                    <a:pt x="6200" y="346"/>
                    <a:pt x="6170" y="346"/>
                  </a:cubicBezTo>
                  <a:cubicBezTo>
                    <a:pt x="6169" y="346"/>
                    <a:pt x="6168" y="346"/>
                    <a:pt x="6168" y="345"/>
                  </a:cubicBezTo>
                  <a:cubicBezTo>
                    <a:pt x="6118" y="322"/>
                    <a:pt x="6078" y="312"/>
                    <a:pt x="6044" y="312"/>
                  </a:cubicBezTo>
                  <a:cubicBezTo>
                    <a:pt x="5939" y="312"/>
                    <a:pt x="5894" y="404"/>
                    <a:pt x="5823" y="476"/>
                  </a:cubicBezTo>
                  <a:cubicBezTo>
                    <a:pt x="5715" y="595"/>
                    <a:pt x="5573" y="679"/>
                    <a:pt x="5430" y="750"/>
                  </a:cubicBezTo>
                  <a:cubicBezTo>
                    <a:pt x="5227" y="834"/>
                    <a:pt x="5072" y="941"/>
                    <a:pt x="4930" y="1119"/>
                  </a:cubicBezTo>
                  <a:cubicBezTo>
                    <a:pt x="4799" y="1274"/>
                    <a:pt x="4537" y="1310"/>
                    <a:pt x="4346" y="1417"/>
                  </a:cubicBezTo>
                  <a:cubicBezTo>
                    <a:pt x="4275" y="1465"/>
                    <a:pt x="4239" y="1548"/>
                    <a:pt x="4180" y="1619"/>
                  </a:cubicBezTo>
                  <a:cubicBezTo>
                    <a:pt x="4144" y="1667"/>
                    <a:pt x="4108" y="1762"/>
                    <a:pt x="4060" y="1774"/>
                  </a:cubicBezTo>
                  <a:cubicBezTo>
                    <a:pt x="3632" y="1893"/>
                    <a:pt x="3477" y="2405"/>
                    <a:pt x="3037" y="2500"/>
                  </a:cubicBezTo>
                  <a:cubicBezTo>
                    <a:pt x="2858" y="3012"/>
                    <a:pt x="2275" y="3024"/>
                    <a:pt x="1953" y="3370"/>
                  </a:cubicBezTo>
                  <a:cubicBezTo>
                    <a:pt x="1834" y="3489"/>
                    <a:pt x="1620" y="3501"/>
                    <a:pt x="1667" y="3739"/>
                  </a:cubicBezTo>
                  <a:cubicBezTo>
                    <a:pt x="1536" y="3762"/>
                    <a:pt x="1358" y="3739"/>
                    <a:pt x="1322" y="3929"/>
                  </a:cubicBezTo>
                  <a:cubicBezTo>
                    <a:pt x="1274" y="4179"/>
                    <a:pt x="1084" y="4263"/>
                    <a:pt x="893" y="4370"/>
                  </a:cubicBezTo>
                  <a:cubicBezTo>
                    <a:pt x="786" y="4441"/>
                    <a:pt x="667" y="4489"/>
                    <a:pt x="596" y="4584"/>
                  </a:cubicBezTo>
                  <a:cubicBezTo>
                    <a:pt x="393" y="4870"/>
                    <a:pt x="215" y="5167"/>
                    <a:pt x="0" y="5513"/>
                  </a:cubicBezTo>
                  <a:cubicBezTo>
                    <a:pt x="239" y="5465"/>
                    <a:pt x="417" y="5441"/>
                    <a:pt x="572" y="5394"/>
                  </a:cubicBezTo>
                  <a:cubicBezTo>
                    <a:pt x="691" y="5346"/>
                    <a:pt x="834" y="5298"/>
                    <a:pt x="893" y="5203"/>
                  </a:cubicBezTo>
                  <a:cubicBezTo>
                    <a:pt x="1120" y="4858"/>
                    <a:pt x="1489" y="4715"/>
                    <a:pt x="1810" y="4513"/>
                  </a:cubicBezTo>
                  <a:cubicBezTo>
                    <a:pt x="1882" y="4477"/>
                    <a:pt x="1989" y="4513"/>
                    <a:pt x="1977" y="4394"/>
                  </a:cubicBezTo>
                  <a:cubicBezTo>
                    <a:pt x="1965" y="4143"/>
                    <a:pt x="2167" y="4060"/>
                    <a:pt x="2310" y="4013"/>
                  </a:cubicBezTo>
                  <a:cubicBezTo>
                    <a:pt x="2703" y="3905"/>
                    <a:pt x="2941" y="3548"/>
                    <a:pt x="3287" y="3381"/>
                  </a:cubicBezTo>
                  <a:cubicBezTo>
                    <a:pt x="3382" y="3346"/>
                    <a:pt x="3429" y="3227"/>
                    <a:pt x="3501" y="3155"/>
                  </a:cubicBezTo>
                  <a:cubicBezTo>
                    <a:pt x="3644" y="3012"/>
                    <a:pt x="3775" y="2786"/>
                    <a:pt x="3953" y="2739"/>
                  </a:cubicBezTo>
                  <a:cubicBezTo>
                    <a:pt x="4251" y="2667"/>
                    <a:pt x="4430" y="2512"/>
                    <a:pt x="4572" y="2274"/>
                  </a:cubicBezTo>
                  <a:cubicBezTo>
                    <a:pt x="4608" y="2215"/>
                    <a:pt x="4668" y="2119"/>
                    <a:pt x="4715" y="2119"/>
                  </a:cubicBezTo>
                  <a:cubicBezTo>
                    <a:pt x="5013" y="2096"/>
                    <a:pt x="5132" y="1834"/>
                    <a:pt x="5346" y="1679"/>
                  </a:cubicBezTo>
                  <a:cubicBezTo>
                    <a:pt x="5751" y="1381"/>
                    <a:pt x="6192" y="1119"/>
                    <a:pt x="6585" y="798"/>
                  </a:cubicBezTo>
                  <a:cubicBezTo>
                    <a:pt x="6775" y="655"/>
                    <a:pt x="7025" y="524"/>
                    <a:pt x="7097" y="214"/>
                  </a:cubicBezTo>
                  <a:cubicBezTo>
                    <a:pt x="6870" y="143"/>
                    <a:pt x="6656" y="72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9"/>
            <p:cNvSpPr/>
            <p:nvPr/>
          </p:nvSpPr>
          <p:spPr>
            <a:xfrm rot="2049276">
              <a:off x="5169377" y="3333765"/>
              <a:ext cx="162044" cy="100814"/>
            </a:xfrm>
            <a:custGeom>
              <a:rect b="b" l="l" r="r" t="t"/>
              <a:pathLst>
                <a:path extrusionOk="0" h="4340" w="6966">
                  <a:moveTo>
                    <a:pt x="6477" y="1"/>
                  </a:moveTo>
                  <a:cubicBezTo>
                    <a:pt x="6334" y="394"/>
                    <a:pt x="5942" y="263"/>
                    <a:pt x="5668" y="406"/>
                  </a:cubicBezTo>
                  <a:cubicBezTo>
                    <a:pt x="5608" y="441"/>
                    <a:pt x="5501" y="465"/>
                    <a:pt x="5489" y="501"/>
                  </a:cubicBezTo>
                  <a:cubicBezTo>
                    <a:pt x="5465" y="715"/>
                    <a:pt x="5299" y="727"/>
                    <a:pt x="5156" y="751"/>
                  </a:cubicBezTo>
                  <a:cubicBezTo>
                    <a:pt x="4834" y="811"/>
                    <a:pt x="4584" y="1001"/>
                    <a:pt x="4310" y="1156"/>
                  </a:cubicBezTo>
                  <a:cubicBezTo>
                    <a:pt x="4168" y="1239"/>
                    <a:pt x="4037" y="1382"/>
                    <a:pt x="3894" y="1394"/>
                  </a:cubicBezTo>
                  <a:cubicBezTo>
                    <a:pt x="3667" y="1394"/>
                    <a:pt x="3537" y="1394"/>
                    <a:pt x="3548" y="1668"/>
                  </a:cubicBezTo>
                  <a:cubicBezTo>
                    <a:pt x="3560" y="1702"/>
                    <a:pt x="3411" y="1800"/>
                    <a:pt x="3354" y="1800"/>
                  </a:cubicBezTo>
                  <a:cubicBezTo>
                    <a:pt x="3351" y="1800"/>
                    <a:pt x="3348" y="1799"/>
                    <a:pt x="3346" y="1799"/>
                  </a:cubicBezTo>
                  <a:cubicBezTo>
                    <a:pt x="3314" y="1784"/>
                    <a:pt x="3287" y="1778"/>
                    <a:pt x="3265" y="1778"/>
                  </a:cubicBezTo>
                  <a:cubicBezTo>
                    <a:pt x="3134" y="1778"/>
                    <a:pt x="3158" y="1994"/>
                    <a:pt x="3081" y="1994"/>
                  </a:cubicBezTo>
                  <a:cubicBezTo>
                    <a:pt x="3075" y="1994"/>
                    <a:pt x="3068" y="1992"/>
                    <a:pt x="3060" y="1989"/>
                  </a:cubicBezTo>
                  <a:cubicBezTo>
                    <a:pt x="3018" y="1976"/>
                    <a:pt x="2982" y="1970"/>
                    <a:pt x="2951" y="1970"/>
                  </a:cubicBezTo>
                  <a:cubicBezTo>
                    <a:pt x="2844" y="1970"/>
                    <a:pt x="2800" y="2045"/>
                    <a:pt x="2763" y="2156"/>
                  </a:cubicBezTo>
                  <a:cubicBezTo>
                    <a:pt x="2739" y="2204"/>
                    <a:pt x="2655" y="2215"/>
                    <a:pt x="2596" y="2239"/>
                  </a:cubicBezTo>
                  <a:cubicBezTo>
                    <a:pt x="2501" y="2275"/>
                    <a:pt x="2346" y="2287"/>
                    <a:pt x="2322" y="2346"/>
                  </a:cubicBezTo>
                  <a:cubicBezTo>
                    <a:pt x="2215" y="2596"/>
                    <a:pt x="2036" y="2692"/>
                    <a:pt x="1786" y="2716"/>
                  </a:cubicBezTo>
                  <a:cubicBezTo>
                    <a:pt x="1715" y="2716"/>
                    <a:pt x="1608" y="2787"/>
                    <a:pt x="1572" y="2846"/>
                  </a:cubicBezTo>
                  <a:cubicBezTo>
                    <a:pt x="1441" y="3120"/>
                    <a:pt x="1024" y="3108"/>
                    <a:pt x="989" y="3466"/>
                  </a:cubicBezTo>
                  <a:cubicBezTo>
                    <a:pt x="989" y="3486"/>
                    <a:pt x="944" y="3516"/>
                    <a:pt x="917" y="3516"/>
                  </a:cubicBezTo>
                  <a:cubicBezTo>
                    <a:pt x="912" y="3516"/>
                    <a:pt x="908" y="3515"/>
                    <a:pt x="905" y="3513"/>
                  </a:cubicBezTo>
                  <a:cubicBezTo>
                    <a:pt x="874" y="3506"/>
                    <a:pt x="844" y="3503"/>
                    <a:pt x="816" y="3503"/>
                  </a:cubicBezTo>
                  <a:cubicBezTo>
                    <a:pt x="561" y="3503"/>
                    <a:pt x="453" y="3773"/>
                    <a:pt x="238" y="3858"/>
                  </a:cubicBezTo>
                  <a:cubicBezTo>
                    <a:pt x="96" y="3918"/>
                    <a:pt x="0" y="4049"/>
                    <a:pt x="108" y="4204"/>
                  </a:cubicBezTo>
                  <a:cubicBezTo>
                    <a:pt x="168" y="4281"/>
                    <a:pt x="246" y="4340"/>
                    <a:pt x="348" y="4340"/>
                  </a:cubicBezTo>
                  <a:cubicBezTo>
                    <a:pt x="387" y="4340"/>
                    <a:pt x="430" y="4331"/>
                    <a:pt x="477" y="4311"/>
                  </a:cubicBezTo>
                  <a:cubicBezTo>
                    <a:pt x="750" y="4192"/>
                    <a:pt x="1274" y="3906"/>
                    <a:pt x="1441" y="3799"/>
                  </a:cubicBezTo>
                  <a:cubicBezTo>
                    <a:pt x="1632" y="3680"/>
                    <a:pt x="1893" y="3644"/>
                    <a:pt x="2048" y="3501"/>
                  </a:cubicBezTo>
                  <a:cubicBezTo>
                    <a:pt x="2215" y="3347"/>
                    <a:pt x="2370" y="3192"/>
                    <a:pt x="2596" y="3108"/>
                  </a:cubicBezTo>
                  <a:cubicBezTo>
                    <a:pt x="2632" y="3108"/>
                    <a:pt x="2667" y="3108"/>
                    <a:pt x="2703" y="3097"/>
                  </a:cubicBezTo>
                  <a:cubicBezTo>
                    <a:pt x="2763" y="3085"/>
                    <a:pt x="2834" y="3085"/>
                    <a:pt x="2882" y="3037"/>
                  </a:cubicBezTo>
                  <a:cubicBezTo>
                    <a:pt x="3072" y="2870"/>
                    <a:pt x="3239" y="2692"/>
                    <a:pt x="3417" y="2525"/>
                  </a:cubicBezTo>
                  <a:cubicBezTo>
                    <a:pt x="3460" y="2539"/>
                    <a:pt x="3498" y="2545"/>
                    <a:pt x="3532" y="2545"/>
                  </a:cubicBezTo>
                  <a:cubicBezTo>
                    <a:pt x="3766" y="2545"/>
                    <a:pt x="3826" y="2261"/>
                    <a:pt x="4013" y="2168"/>
                  </a:cubicBezTo>
                  <a:cubicBezTo>
                    <a:pt x="4501" y="1918"/>
                    <a:pt x="4965" y="1608"/>
                    <a:pt x="5430" y="1311"/>
                  </a:cubicBezTo>
                  <a:cubicBezTo>
                    <a:pt x="5501" y="1263"/>
                    <a:pt x="5501" y="1132"/>
                    <a:pt x="5572" y="1108"/>
                  </a:cubicBezTo>
                  <a:cubicBezTo>
                    <a:pt x="5614" y="1090"/>
                    <a:pt x="5662" y="1087"/>
                    <a:pt x="5712" y="1087"/>
                  </a:cubicBezTo>
                  <a:cubicBezTo>
                    <a:pt x="5738" y="1087"/>
                    <a:pt x="5764" y="1088"/>
                    <a:pt x="5790" y="1088"/>
                  </a:cubicBezTo>
                  <a:cubicBezTo>
                    <a:pt x="5817" y="1088"/>
                    <a:pt x="5843" y="1087"/>
                    <a:pt x="5870" y="1084"/>
                  </a:cubicBezTo>
                  <a:cubicBezTo>
                    <a:pt x="5906" y="1084"/>
                    <a:pt x="5977" y="1025"/>
                    <a:pt x="5977" y="989"/>
                  </a:cubicBezTo>
                  <a:cubicBezTo>
                    <a:pt x="5965" y="739"/>
                    <a:pt x="6192" y="703"/>
                    <a:pt x="6334" y="584"/>
                  </a:cubicBezTo>
                  <a:cubicBezTo>
                    <a:pt x="6513" y="441"/>
                    <a:pt x="6727" y="322"/>
                    <a:pt x="6966" y="156"/>
                  </a:cubicBezTo>
                  <a:cubicBezTo>
                    <a:pt x="6763" y="96"/>
                    <a:pt x="6620" y="49"/>
                    <a:pt x="6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9"/>
            <p:cNvSpPr/>
            <p:nvPr/>
          </p:nvSpPr>
          <p:spPr>
            <a:xfrm rot="2049276">
              <a:off x="5327985" y="3035878"/>
              <a:ext cx="119660" cy="96818"/>
            </a:xfrm>
            <a:custGeom>
              <a:rect b="b" l="l" r="r" t="t"/>
              <a:pathLst>
                <a:path extrusionOk="0" h="4168" w="5144">
                  <a:moveTo>
                    <a:pt x="5001" y="1"/>
                  </a:moveTo>
                  <a:cubicBezTo>
                    <a:pt x="4679" y="227"/>
                    <a:pt x="4239" y="227"/>
                    <a:pt x="3989" y="572"/>
                  </a:cubicBezTo>
                  <a:cubicBezTo>
                    <a:pt x="3929" y="655"/>
                    <a:pt x="3798" y="667"/>
                    <a:pt x="3703" y="715"/>
                  </a:cubicBezTo>
                  <a:cubicBezTo>
                    <a:pt x="3631" y="751"/>
                    <a:pt x="3524" y="774"/>
                    <a:pt x="3477" y="834"/>
                  </a:cubicBezTo>
                  <a:cubicBezTo>
                    <a:pt x="2929" y="1429"/>
                    <a:pt x="2191" y="1786"/>
                    <a:pt x="1572" y="2275"/>
                  </a:cubicBezTo>
                  <a:cubicBezTo>
                    <a:pt x="1405" y="2406"/>
                    <a:pt x="1119" y="2501"/>
                    <a:pt x="1072" y="2656"/>
                  </a:cubicBezTo>
                  <a:cubicBezTo>
                    <a:pt x="1024" y="2870"/>
                    <a:pt x="798" y="2798"/>
                    <a:pt x="762" y="3013"/>
                  </a:cubicBezTo>
                  <a:cubicBezTo>
                    <a:pt x="726" y="3156"/>
                    <a:pt x="476" y="3251"/>
                    <a:pt x="322" y="3370"/>
                  </a:cubicBezTo>
                  <a:cubicBezTo>
                    <a:pt x="24" y="3608"/>
                    <a:pt x="0" y="3822"/>
                    <a:pt x="238" y="4168"/>
                  </a:cubicBezTo>
                  <a:cubicBezTo>
                    <a:pt x="714" y="3977"/>
                    <a:pt x="1072" y="3680"/>
                    <a:pt x="1512" y="3263"/>
                  </a:cubicBezTo>
                  <a:cubicBezTo>
                    <a:pt x="1857" y="2953"/>
                    <a:pt x="2262" y="2703"/>
                    <a:pt x="2655" y="2429"/>
                  </a:cubicBezTo>
                  <a:cubicBezTo>
                    <a:pt x="2739" y="2370"/>
                    <a:pt x="2822" y="2322"/>
                    <a:pt x="2905" y="2251"/>
                  </a:cubicBezTo>
                  <a:cubicBezTo>
                    <a:pt x="3084" y="2108"/>
                    <a:pt x="3227" y="1906"/>
                    <a:pt x="3429" y="1834"/>
                  </a:cubicBezTo>
                  <a:cubicBezTo>
                    <a:pt x="3882" y="1667"/>
                    <a:pt x="4120" y="1239"/>
                    <a:pt x="4524" y="1013"/>
                  </a:cubicBezTo>
                  <a:cubicBezTo>
                    <a:pt x="4501" y="810"/>
                    <a:pt x="4739" y="882"/>
                    <a:pt x="4798" y="763"/>
                  </a:cubicBezTo>
                  <a:cubicBezTo>
                    <a:pt x="4846" y="655"/>
                    <a:pt x="4977" y="477"/>
                    <a:pt x="4953" y="453"/>
                  </a:cubicBezTo>
                  <a:cubicBezTo>
                    <a:pt x="4763" y="239"/>
                    <a:pt x="5144" y="310"/>
                    <a:pt x="5072" y="179"/>
                  </a:cubicBezTo>
                  <a:cubicBezTo>
                    <a:pt x="5048" y="131"/>
                    <a:pt x="5036" y="72"/>
                    <a:pt x="5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39"/>
            <p:cNvSpPr/>
            <p:nvPr/>
          </p:nvSpPr>
          <p:spPr>
            <a:xfrm rot="2049276">
              <a:off x="5170641" y="3444606"/>
              <a:ext cx="127151" cy="89362"/>
            </a:xfrm>
            <a:custGeom>
              <a:rect b="b" l="l" r="r" t="t"/>
              <a:pathLst>
                <a:path extrusionOk="0" h="3847" w="5466">
                  <a:moveTo>
                    <a:pt x="5180" y="0"/>
                  </a:moveTo>
                  <a:cubicBezTo>
                    <a:pt x="4978" y="119"/>
                    <a:pt x="4763" y="262"/>
                    <a:pt x="4525" y="381"/>
                  </a:cubicBezTo>
                  <a:cubicBezTo>
                    <a:pt x="4406" y="453"/>
                    <a:pt x="4263" y="477"/>
                    <a:pt x="4132" y="512"/>
                  </a:cubicBezTo>
                  <a:cubicBezTo>
                    <a:pt x="4085" y="524"/>
                    <a:pt x="4013" y="512"/>
                    <a:pt x="4001" y="536"/>
                  </a:cubicBezTo>
                  <a:cubicBezTo>
                    <a:pt x="3930" y="870"/>
                    <a:pt x="3585" y="870"/>
                    <a:pt x="3370" y="1036"/>
                  </a:cubicBezTo>
                  <a:cubicBezTo>
                    <a:pt x="3172" y="1190"/>
                    <a:pt x="2994" y="1446"/>
                    <a:pt x="2686" y="1446"/>
                  </a:cubicBezTo>
                  <a:cubicBezTo>
                    <a:pt x="2661" y="1446"/>
                    <a:pt x="2635" y="1445"/>
                    <a:pt x="2608" y="1441"/>
                  </a:cubicBezTo>
                  <a:cubicBezTo>
                    <a:pt x="2607" y="1441"/>
                    <a:pt x="2605" y="1440"/>
                    <a:pt x="2603" y="1440"/>
                  </a:cubicBezTo>
                  <a:cubicBezTo>
                    <a:pt x="2557" y="1440"/>
                    <a:pt x="2510" y="1586"/>
                    <a:pt x="2442" y="1632"/>
                  </a:cubicBezTo>
                  <a:cubicBezTo>
                    <a:pt x="2394" y="1667"/>
                    <a:pt x="2275" y="1632"/>
                    <a:pt x="2227" y="1679"/>
                  </a:cubicBezTo>
                  <a:cubicBezTo>
                    <a:pt x="2025" y="1822"/>
                    <a:pt x="1858" y="2108"/>
                    <a:pt x="1656" y="2132"/>
                  </a:cubicBezTo>
                  <a:cubicBezTo>
                    <a:pt x="1311" y="2179"/>
                    <a:pt x="1287" y="2536"/>
                    <a:pt x="1001" y="2596"/>
                  </a:cubicBezTo>
                  <a:cubicBezTo>
                    <a:pt x="953" y="2608"/>
                    <a:pt x="894" y="2655"/>
                    <a:pt x="846" y="2679"/>
                  </a:cubicBezTo>
                  <a:cubicBezTo>
                    <a:pt x="751" y="2727"/>
                    <a:pt x="644" y="2763"/>
                    <a:pt x="584" y="2834"/>
                  </a:cubicBezTo>
                  <a:cubicBezTo>
                    <a:pt x="382" y="3060"/>
                    <a:pt x="191" y="3286"/>
                    <a:pt x="1" y="3513"/>
                  </a:cubicBezTo>
                  <a:cubicBezTo>
                    <a:pt x="13" y="3608"/>
                    <a:pt x="25" y="3691"/>
                    <a:pt x="49" y="3846"/>
                  </a:cubicBezTo>
                  <a:cubicBezTo>
                    <a:pt x="227" y="3775"/>
                    <a:pt x="382" y="3739"/>
                    <a:pt x="525" y="3679"/>
                  </a:cubicBezTo>
                  <a:cubicBezTo>
                    <a:pt x="989" y="3501"/>
                    <a:pt x="1322" y="3096"/>
                    <a:pt x="1799" y="2941"/>
                  </a:cubicBezTo>
                  <a:cubicBezTo>
                    <a:pt x="1930" y="2894"/>
                    <a:pt x="2025" y="2727"/>
                    <a:pt x="2132" y="2608"/>
                  </a:cubicBezTo>
                  <a:cubicBezTo>
                    <a:pt x="2192" y="2548"/>
                    <a:pt x="2239" y="2453"/>
                    <a:pt x="2311" y="2417"/>
                  </a:cubicBezTo>
                  <a:cubicBezTo>
                    <a:pt x="2680" y="2274"/>
                    <a:pt x="2966" y="2001"/>
                    <a:pt x="3299" y="1822"/>
                  </a:cubicBezTo>
                  <a:cubicBezTo>
                    <a:pt x="4073" y="1381"/>
                    <a:pt x="4751" y="822"/>
                    <a:pt x="5430" y="262"/>
                  </a:cubicBezTo>
                  <a:cubicBezTo>
                    <a:pt x="5454" y="250"/>
                    <a:pt x="5454" y="203"/>
                    <a:pt x="5466" y="179"/>
                  </a:cubicBezTo>
                  <a:cubicBezTo>
                    <a:pt x="5383" y="131"/>
                    <a:pt x="5299" y="72"/>
                    <a:pt x="5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39"/>
            <p:cNvSpPr/>
            <p:nvPr/>
          </p:nvSpPr>
          <p:spPr>
            <a:xfrm rot="2049276">
              <a:off x="5153731" y="3510223"/>
              <a:ext cx="112193" cy="78560"/>
            </a:xfrm>
            <a:custGeom>
              <a:rect b="b" l="l" r="r" t="t"/>
              <a:pathLst>
                <a:path extrusionOk="0" h="3382" w="4823">
                  <a:moveTo>
                    <a:pt x="4506" y="1"/>
                  </a:moveTo>
                  <a:cubicBezTo>
                    <a:pt x="4439" y="1"/>
                    <a:pt x="4357" y="28"/>
                    <a:pt x="4251" y="81"/>
                  </a:cubicBezTo>
                  <a:cubicBezTo>
                    <a:pt x="3965" y="224"/>
                    <a:pt x="3692" y="403"/>
                    <a:pt x="3453" y="605"/>
                  </a:cubicBezTo>
                  <a:cubicBezTo>
                    <a:pt x="3289" y="741"/>
                    <a:pt x="3227" y="804"/>
                    <a:pt x="3130" y="804"/>
                  </a:cubicBezTo>
                  <a:cubicBezTo>
                    <a:pt x="3065" y="804"/>
                    <a:pt x="2984" y="777"/>
                    <a:pt x="2846" y="724"/>
                  </a:cubicBezTo>
                  <a:cubicBezTo>
                    <a:pt x="2775" y="784"/>
                    <a:pt x="2703" y="855"/>
                    <a:pt x="2620" y="939"/>
                  </a:cubicBezTo>
                  <a:cubicBezTo>
                    <a:pt x="2715" y="974"/>
                    <a:pt x="2787" y="998"/>
                    <a:pt x="2930" y="1058"/>
                  </a:cubicBezTo>
                  <a:cubicBezTo>
                    <a:pt x="2741" y="1127"/>
                    <a:pt x="2577" y="1238"/>
                    <a:pt x="2465" y="1238"/>
                  </a:cubicBezTo>
                  <a:cubicBezTo>
                    <a:pt x="2443" y="1238"/>
                    <a:pt x="2423" y="1234"/>
                    <a:pt x="2406" y="1224"/>
                  </a:cubicBezTo>
                  <a:cubicBezTo>
                    <a:pt x="2341" y="1196"/>
                    <a:pt x="2287" y="1184"/>
                    <a:pt x="2241" y="1184"/>
                  </a:cubicBezTo>
                  <a:cubicBezTo>
                    <a:pt x="2092" y="1184"/>
                    <a:pt x="2026" y="1311"/>
                    <a:pt x="1953" y="1439"/>
                  </a:cubicBezTo>
                  <a:cubicBezTo>
                    <a:pt x="1870" y="1582"/>
                    <a:pt x="1810" y="1713"/>
                    <a:pt x="1739" y="1855"/>
                  </a:cubicBezTo>
                  <a:cubicBezTo>
                    <a:pt x="1594" y="1805"/>
                    <a:pt x="1493" y="1774"/>
                    <a:pt x="1420" y="1774"/>
                  </a:cubicBezTo>
                  <a:cubicBezTo>
                    <a:pt x="1271" y="1774"/>
                    <a:pt x="1239" y="1901"/>
                    <a:pt x="1191" y="2236"/>
                  </a:cubicBezTo>
                  <a:cubicBezTo>
                    <a:pt x="965" y="2272"/>
                    <a:pt x="679" y="2189"/>
                    <a:pt x="548" y="2475"/>
                  </a:cubicBezTo>
                  <a:cubicBezTo>
                    <a:pt x="584" y="2522"/>
                    <a:pt x="608" y="2570"/>
                    <a:pt x="691" y="2677"/>
                  </a:cubicBezTo>
                  <a:cubicBezTo>
                    <a:pt x="513" y="2629"/>
                    <a:pt x="417" y="2617"/>
                    <a:pt x="251" y="2582"/>
                  </a:cubicBezTo>
                  <a:lnTo>
                    <a:pt x="251" y="2582"/>
                  </a:lnTo>
                  <a:cubicBezTo>
                    <a:pt x="501" y="2903"/>
                    <a:pt x="1" y="2832"/>
                    <a:pt x="36" y="3070"/>
                  </a:cubicBezTo>
                  <a:cubicBezTo>
                    <a:pt x="231" y="3284"/>
                    <a:pt x="334" y="3381"/>
                    <a:pt x="449" y="3381"/>
                  </a:cubicBezTo>
                  <a:cubicBezTo>
                    <a:pt x="545" y="3381"/>
                    <a:pt x="649" y="3313"/>
                    <a:pt x="822" y="3189"/>
                  </a:cubicBezTo>
                  <a:cubicBezTo>
                    <a:pt x="1013" y="3058"/>
                    <a:pt x="1215" y="2915"/>
                    <a:pt x="1394" y="2796"/>
                  </a:cubicBezTo>
                  <a:cubicBezTo>
                    <a:pt x="1596" y="2665"/>
                    <a:pt x="1822" y="2522"/>
                    <a:pt x="1989" y="2355"/>
                  </a:cubicBezTo>
                  <a:cubicBezTo>
                    <a:pt x="2263" y="2082"/>
                    <a:pt x="2680" y="1998"/>
                    <a:pt x="2870" y="1605"/>
                  </a:cubicBezTo>
                  <a:cubicBezTo>
                    <a:pt x="2953" y="1427"/>
                    <a:pt x="3192" y="1284"/>
                    <a:pt x="3382" y="1224"/>
                  </a:cubicBezTo>
                  <a:cubicBezTo>
                    <a:pt x="3894" y="1046"/>
                    <a:pt x="4394" y="843"/>
                    <a:pt x="4823" y="486"/>
                  </a:cubicBezTo>
                  <a:cubicBezTo>
                    <a:pt x="4811" y="439"/>
                    <a:pt x="4799" y="391"/>
                    <a:pt x="4787" y="331"/>
                  </a:cubicBezTo>
                  <a:cubicBezTo>
                    <a:pt x="4709" y="104"/>
                    <a:pt x="463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39"/>
            <p:cNvSpPr/>
            <p:nvPr/>
          </p:nvSpPr>
          <p:spPr>
            <a:xfrm rot="2049276">
              <a:off x="5342156" y="2994950"/>
              <a:ext cx="99446" cy="94611"/>
            </a:xfrm>
            <a:custGeom>
              <a:rect b="b" l="l" r="r" t="t"/>
              <a:pathLst>
                <a:path extrusionOk="0" h="4073" w="4275">
                  <a:moveTo>
                    <a:pt x="4037" y="1"/>
                  </a:moveTo>
                  <a:cubicBezTo>
                    <a:pt x="3846" y="72"/>
                    <a:pt x="3632" y="167"/>
                    <a:pt x="3370" y="263"/>
                  </a:cubicBezTo>
                  <a:cubicBezTo>
                    <a:pt x="3358" y="501"/>
                    <a:pt x="3132" y="620"/>
                    <a:pt x="2918" y="751"/>
                  </a:cubicBezTo>
                  <a:cubicBezTo>
                    <a:pt x="2799" y="822"/>
                    <a:pt x="2572" y="894"/>
                    <a:pt x="2572" y="965"/>
                  </a:cubicBezTo>
                  <a:cubicBezTo>
                    <a:pt x="2596" y="1275"/>
                    <a:pt x="2334" y="1287"/>
                    <a:pt x="2179" y="1394"/>
                  </a:cubicBezTo>
                  <a:cubicBezTo>
                    <a:pt x="2084" y="1465"/>
                    <a:pt x="2025" y="1549"/>
                    <a:pt x="1953" y="1620"/>
                  </a:cubicBezTo>
                  <a:cubicBezTo>
                    <a:pt x="1536" y="1989"/>
                    <a:pt x="1239" y="2513"/>
                    <a:pt x="715" y="2787"/>
                  </a:cubicBezTo>
                  <a:cubicBezTo>
                    <a:pt x="643" y="2822"/>
                    <a:pt x="524" y="2953"/>
                    <a:pt x="548" y="3013"/>
                  </a:cubicBezTo>
                  <a:cubicBezTo>
                    <a:pt x="596" y="3227"/>
                    <a:pt x="441" y="3239"/>
                    <a:pt x="334" y="3311"/>
                  </a:cubicBezTo>
                  <a:cubicBezTo>
                    <a:pt x="203" y="3394"/>
                    <a:pt x="96" y="3501"/>
                    <a:pt x="1" y="3573"/>
                  </a:cubicBezTo>
                  <a:cubicBezTo>
                    <a:pt x="48" y="3739"/>
                    <a:pt x="72" y="3882"/>
                    <a:pt x="120" y="4073"/>
                  </a:cubicBezTo>
                  <a:cubicBezTo>
                    <a:pt x="167" y="4073"/>
                    <a:pt x="251" y="4073"/>
                    <a:pt x="298" y="4037"/>
                  </a:cubicBezTo>
                  <a:cubicBezTo>
                    <a:pt x="572" y="3799"/>
                    <a:pt x="882" y="3573"/>
                    <a:pt x="1108" y="3287"/>
                  </a:cubicBezTo>
                  <a:cubicBezTo>
                    <a:pt x="1489" y="2799"/>
                    <a:pt x="2072" y="2549"/>
                    <a:pt x="2418" y="2037"/>
                  </a:cubicBezTo>
                  <a:cubicBezTo>
                    <a:pt x="2977" y="1810"/>
                    <a:pt x="3299" y="1275"/>
                    <a:pt x="3739" y="906"/>
                  </a:cubicBezTo>
                  <a:cubicBezTo>
                    <a:pt x="3942" y="727"/>
                    <a:pt x="4251" y="572"/>
                    <a:pt x="4275" y="334"/>
                  </a:cubicBezTo>
                  <a:cubicBezTo>
                    <a:pt x="4156" y="167"/>
                    <a:pt x="4096" y="72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39"/>
            <p:cNvSpPr/>
            <p:nvPr/>
          </p:nvSpPr>
          <p:spPr>
            <a:xfrm rot="2049276">
              <a:off x="4651056" y="2278845"/>
              <a:ext cx="75346" cy="212986"/>
            </a:xfrm>
            <a:custGeom>
              <a:rect b="b" l="l" r="r" t="t"/>
              <a:pathLst>
                <a:path extrusionOk="0" h="9169" w="3239">
                  <a:moveTo>
                    <a:pt x="3239" y="0"/>
                  </a:moveTo>
                  <a:cubicBezTo>
                    <a:pt x="3048" y="119"/>
                    <a:pt x="2870" y="250"/>
                    <a:pt x="2691" y="393"/>
                  </a:cubicBezTo>
                  <a:cubicBezTo>
                    <a:pt x="2667" y="524"/>
                    <a:pt x="2572" y="655"/>
                    <a:pt x="2501" y="786"/>
                  </a:cubicBezTo>
                  <a:cubicBezTo>
                    <a:pt x="2334" y="1119"/>
                    <a:pt x="2191" y="1453"/>
                    <a:pt x="2215" y="1858"/>
                  </a:cubicBezTo>
                  <a:cubicBezTo>
                    <a:pt x="2227" y="2072"/>
                    <a:pt x="2132" y="2298"/>
                    <a:pt x="2060" y="2512"/>
                  </a:cubicBezTo>
                  <a:cubicBezTo>
                    <a:pt x="2025" y="2631"/>
                    <a:pt x="1965" y="2739"/>
                    <a:pt x="1882" y="2822"/>
                  </a:cubicBezTo>
                  <a:cubicBezTo>
                    <a:pt x="1774" y="2929"/>
                    <a:pt x="1727" y="3012"/>
                    <a:pt x="1786" y="3191"/>
                  </a:cubicBezTo>
                  <a:cubicBezTo>
                    <a:pt x="1834" y="3334"/>
                    <a:pt x="1870" y="3572"/>
                    <a:pt x="1596" y="3667"/>
                  </a:cubicBezTo>
                  <a:cubicBezTo>
                    <a:pt x="1524" y="3691"/>
                    <a:pt x="1441" y="3882"/>
                    <a:pt x="1465" y="3953"/>
                  </a:cubicBezTo>
                  <a:cubicBezTo>
                    <a:pt x="1584" y="4227"/>
                    <a:pt x="1358" y="4394"/>
                    <a:pt x="1298" y="4608"/>
                  </a:cubicBezTo>
                  <a:cubicBezTo>
                    <a:pt x="1191" y="5001"/>
                    <a:pt x="1060" y="5382"/>
                    <a:pt x="941" y="5775"/>
                  </a:cubicBezTo>
                  <a:cubicBezTo>
                    <a:pt x="917" y="5846"/>
                    <a:pt x="917" y="5941"/>
                    <a:pt x="929" y="6025"/>
                  </a:cubicBezTo>
                  <a:cubicBezTo>
                    <a:pt x="929" y="6180"/>
                    <a:pt x="786" y="6763"/>
                    <a:pt x="679" y="6811"/>
                  </a:cubicBezTo>
                  <a:cubicBezTo>
                    <a:pt x="429" y="6918"/>
                    <a:pt x="405" y="7156"/>
                    <a:pt x="381" y="7346"/>
                  </a:cubicBezTo>
                  <a:cubicBezTo>
                    <a:pt x="346" y="7704"/>
                    <a:pt x="358" y="8061"/>
                    <a:pt x="120" y="8382"/>
                  </a:cubicBezTo>
                  <a:cubicBezTo>
                    <a:pt x="36" y="8489"/>
                    <a:pt x="60" y="8680"/>
                    <a:pt x="36" y="8823"/>
                  </a:cubicBezTo>
                  <a:cubicBezTo>
                    <a:pt x="96" y="8823"/>
                    <a:pt x="131" y="8811"/>
                    <a:pt x="191" y="8799"/>
                  </a:cubicBezTo>
                  <a:lnTo>
                    <a:pt x="191" y="8799"/>
                  </a:lnTo>
                  <a:cubicBezTo>
                    <a:pt x="36" y="9037"/>
                    <a:pt x="0" y="9097"/>
                    <a:pt x="36" y="9168"/>
                  </a:cubicBezTo>
                  <a:cubicBezTo>
                    <a:pt x="286" y="8858"/>
                    <a:pt x="548" y="8549"/>
                    <a:pt x="810" y="8239"/>
                  </a:cubicBezTo>
                  <a:cubicBezTo>
                    <a:pt x="1012" y="7882"/>
                    <a:pt x="1072" y="7454"/>
                    <a:pt x="1215" y="7073"/>
                  </a:cubicBezTo>
                  <a:cubicBezTo>
                    <a:pt x="1358" y="6668"/>
                    <a:pt x="1358" y="6215"/>
                    <a:pt x="1655" y="5858"/>
                  </a:cubicBezTo>
                  <a:cubicBezTo>
                    <a:pt x="1703" y="5810"/>
                    <a:pt x="1727" y="5727"/>
                    <a:pt x="1727" y="5656"/>
                  </a:cubicBezTo>
                  <a:cubicBezTo>
                    <a:pt x="1679" y="5215"/>
                    <a:pt x="1941" y="4846"/>
                    <a:pt x="2025" y="4441"/>
                  </a:cubicBezTo>
                  <a:cubicBezTo>
                    <a:pt x="2120" y="4013"/>
                    <a:pt x="2370" y="3620"/>
                    <a:pt x="2406" y="3191"/>
                  </a:cubicBezTo>
                  <a:cubicBezTo>
                    <a:pt x="2429" y="2953"/>
                    <a:pt x="2608" y="2846"/>
                    <a:pt x="2620" y="2620"/>
                  </a:cubicBezTo>
                  <a:cubicBezTo>
                    <a:pt x="2632" y="2334"/>
                    <a:pt x="2679" y="2024"/>
                    <a:pt x="2822" y="1786"/>
                  </a:cubicBezTo>
                  <a:cubicBezTo>
                    <a:pt x="2977" y="1512"/>
                    <a:pt x="2822" y="1155"/>
                    <a:pt x="3096" y="929"/>
                  </a:cubicBezTo>
                  <a:cubicBezTo>
                    <a:pt x="3120" y="905"/>
                    <a:pt x="3120" y="822"/>
                    <a:pt x="3108" y="774"/>
                  </a:cubicBezTo>
                  <a:cubicBezTo>
                    <a:pt x="3060" y="500"/>
                    <a:pt x="3156" y="25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9"/>
            <p:cNvSpPr/>
            <p:nvPr/>
          </p:nvSpPr>
          <p:spPr>
            <a:xfrm rot="2049276">
              <a:off x="4578445" y="2268441"/>
              <a:ext cx="76183" cy="224647"/>
            </a:xfrm>
            <a:custGeom>
              <a:rect b="b" l="l" r="r" t="t"/>
              <a:pathLst>
                <a:path extrusionOk="0" h="9671" w="3275">
                  <a:moveTo>
                    <a:pt x="3009" y="0"/>
                  </a:moveTo>
                  <a:cubicBezTo>
                    <a:pt x="2877" y="0"/>
                    <a:pt x="2761" y="39"/>
                    <a:pt x="2822" y="193"/>
                  </a:cubicBezTo>
                  <a:cubicBezTo>
                    <a:pt x="2918" y="419"/>
                    <a:pt x="2811" y="515"/>
                    <a:pt x="2668" y="646"/>
                  </a:cubicBezTo>
                  <a:cubicBezTo>
                    <a:pt x="2560" y="741"/>
                    <a:pt x="2477" y="848"/>
                    <a:pt x="2418" y="908"/>
                  </a:cubicBezTo>
                  <a:cubicBezTo>
                    <a:pt x="2430" y="1074"/>
                    <a:pt x="2489" y="1277"/>
                    <a:pt x="2430" y="1336"/>
                  </a:cubicBezTo>
                  <a:cubicBezTo>
                    <a:pt x="2132" y="1658"/>
                    <a:pt x="2227" y="2062"/>
                    <a:pt x="2120" y="2408"/>
                  </a:cubicBezTo>
                  <a:lnTo>
                    <a:pt x="1858" y="2408"/>
                  </a:lnTo>
                  <a:cubicBezTo>
                    <a:pt x="1894" y="2586"/>
                    <a:pt x="1929" y="2741"/>
                    <a:pt x="1965" y="2896"/>
                  </a:cubicBezTo>
                  <a:cubicBezTo>
                    <a:pt x="1858" y="2991"/>
                    <a:pt x="1751" y="3075"/>
                    <a:pt x="1644" y="3170"/>
                  </a:cubicBezTo>
                  <a:cubicBezTo>
                    <a:pt x="1739" y="3325"/>
                    <a:pt x="1763" y="3456"/>
                    <a:pt x="1477" y="3527"/>
                  </a:cubicBezTo>
                  <a:cubicBezTo>
                    <a:pt x="1584" y="3598"/>
                    <a:pt x="1656" y="3646"/>
                    <a:pt x="1739" y="3706"/>
                  </a:cubicBezTo>
                  <a:cubicBezTo>
                    <a:pt x="1620" y="3872"/>
                    <a:pt x="1382" y="4015"/>
                    <a:pt x="1525" y="4289"/>
                  </a:cubicBezTo>
                  <a:cubicBezTo>
                    <a:pt x="1548" y="4325"/>
                    <a:pt x="1453" y="4444"/>
                    <a:pt x="1394" y="4503"/>
                  </a:cubicBezTo>
                  <a:cubicBezTo>
                    <a:pt x="1298" y="4599"/>
                    <a:pt x="1191" y="4694"/>
                    <a:pt x="1084" y="4801"/>
                  </a:cubicBezTo>
                  <a:cubicBezTo>
                    <a:pt x="1370" y="5003"/>
                    <a:pt x="1179" y="5122"/>
                    <a:pt x="1001" y="5230"/>
                  </a:cubicBezTo>
                  <a:cubicBezTo>
                    <a:pt x="1060" y="5277"/>
                    <a:pt x="1120" y="5313"/>
                    <a:pt x="1144" y="5349"/>
                  </a:cubicBezTo>
                  <a:cubicBezTo>
                    <a:pt x="1167" y="5396"/>
                    <a:pt x="1167" y="5444"/>
                    <a:pt x="1179" y="5503"/>
                  </a:cubicBezTo>
                  <a:cubicBezTo>
                    <a:pt x="1151" y="5500"/>
                    <a:pt x="1123" y="5499"/>
                    <a:pt x="1098" y="5499"/>
                  </a:cubicBezTo>
                  <a:cubicBezTo>
                    <a:pt x="922" y="5499"/>
                    <a:pt x="824" y="5569"/>
                    <a:pt x="834" y="5694"/>
                  </a:cubicBezTo>
                  <a:cubicBezTo>
                    <a:pt x="846" y="5956"/>
                    <a:pt x="870" y="6206"/>
                    <a:pt x="882" y="6456"/>
                  </a:cubicBezTo>
                  <a:lnTo>
                    <a:pt x="596" y="6456"/>
                  </a:lnTo>
                  <a:cubicBezTo>
                    <a:pt x="632" y="6658"/>
                    <a:pt x="703" y="6849"/>
                    <a:pt x="703" y="7027"/>
                  </a:cubicBezTo>
                  <a:cubicBezTo>
                    <a:pt x="703" y="7218"/>
                    <a:pt x="382" y="7325"/>
                    <a:pt x="572" y="7563"/>
                  </a:cubicBezTo>
                  <a:cubicBezTo>
                    <a:pt x="274" y="7635"/>
                    <a:pt x="441" y="7885"/>
                    <a:pt x="370" y="8051"/>
                  </a:cubicBezTo>
                  <a:cubicBezTo>
                    <a:pt x="251" y="8361"/>
                    <a:pt x="394" y="8730"/>
                    <a:pt x="144" y="9016"/>
                  </a:cubicBezTo>
                  <a:cubicBezTo>
                    <a:pt x="108" y="9063"/>
                    <a:pt x="132" y="9218"/>
                    <a:pt x="36" y="9325"/>
                  </a:cubicBezTo>
                  <a:cubicBezTo>
                    <a:pt x="1" y="9361"/>
                    <a:pt x="24" y="9468"/>
                    <a:pt x="36" y="9540"/>
                  </a:cubicBezTo>
                  <a:cubicBezTo>
                    <a:pt x="36" y="9587"/>
                    <a:pt x="48" y="9623"/>
                    <a:pt x="60" y="9671"/>
                  </a:cubicBezTo>
                  <a:cubicBezTo>
                    <a:pt x="215" y="9599"/>
                    <a:pt x="358" y="9528"/>
                    <a:pt x="501" y="9456"/>
                  </a:cubicBezTo>
                  <a:cubicBezTo>
                    <a:pt x="536" y="9313"/>
                    <a:pt x="572" y="9171"/>
                    <a:pt x="608" y="9028"/>
                  </a:cubicBezTo>
                  <a:cubicBezTo>
                    <a:pt x="679" y="8706"/>
                    <a:pt x="679" y="8349"/>
                    <a:pt x="834" y="8063"/>
                  </a:cubicBezTo>
                  <a:cubicBezTo>
                    <a:pt x="977" y="7789"/>
                    <a:pt x="846" y="7432"/>
                    <a:pt x="1156" y="7230"/>
                  </a:cubicBezTo>
                  <a:cubicBezTo>
                    <a:pt x="1179" y="7206"/>
                    <a:pt x="1179" y="7123"/>
                    <a:pt x="1167" y="7075"/>
                  </a:cubicBezTo>
                  <a:cubicBezTo>
                    <a:pt x="1144" y="6658"/>
                    <a:pt x="1465" y="6337"/>
                    <a:pt x="1465" y="5932"/>
                  </a:cubicBezTo>
                  <a:cubicBezTo>
                    <a:pt x="1465" y="5789"/>
                    <a:pt x="1691" y="5575"/>
                    <a:pt x="1644" y="5527"/>
                  </a:cubicBezTo>
                  <a:cubicBezTo>
                    <a:pt x="1453" y="5289"/>
                    <a:pt x="1751" y="5241"/>
                    <a:pt x="1775" y="5099"/>
                  </a:cubicBezTo>
                  <a:cubicBezTo>
                    <a:pt x="1906" y="4563"/>
                    <a:pt x="2096" y="4051"/>
                    <a:pt x="2251" y="3527"/>
                  </a:cubicBezTo>
                  <a:cubicBezTo>
                    <a:pt x="2334" y="3265"/>
                    <a:pt x="2358" y="2991"/>
                    <a:pt x="2477" y="2753"/>
                  </a:cubicBezTo>
                  <a:cubicBezTo>
                    <a:pt x="2775" y="2205"/>
                    <a:pt x="2846" y="1586"/>
                    <a:pt x="3049" y="1003"/>
                  </a:cubicBezTo>
                  <a:cubicBezTo>
                    <a:pt x="3156" y="693"/>
                    <a:pt x="3275" y="336"/>
                    <a:pt x="3072" y="3"/>
                  </a:cubicBezTo>
                  <a:cubicBezTo>
                    <a:pt x="3051" y="1"/>
                    <a:pt x="3030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9"/>
            <p:cNvSpPr/>
            <p:nvPr/>
          </p:nvSpPr>
          <p:spPr>
            <a:xfrm rot="2049276">
              <a:off x="4493809" y="2292408"/>
              <a:ext cx="63157" cy="184763"/>
            </a:xfrm>
            <a:custGeom>
              <a:rect b="b" l="l" r="r" t="t"/>
              <a:pathLst>
                <a:path extrusionOk="0" h="7954" w="2715">
                  <a:moveTo>
                    <a:pt x="2608" y="0"/>
                  </a:moveTo>
                  <a:cubicBezTo>
                    <a:pt x="2250" y="143"/>
                    <a:pt x="2417" y="572"/>
                    <a:pt x="2167" y="810"/>
                  </a:cubicBezTo>
                  <a:cubicBezTo>
                    <a:pt x="1988" y="977"/>
                    <a:pt x="2024" y="1346"/>
                    <a:pt x="1881" y="1572"/>
                  </a:cubicBezTo>
                  <a:cubicBezTo>
                    <a:pt x="1715" y="1822"/>
                    <a:pt x="1691" y="2108"/>
                    <a:pt x="1607" y="2382"/>
                  </a:cubicBezTo>
                  <a:cubicBezTo>
                    <a:pt x="1536" y="2620"/>
                    <a:pt x="1417" y="2846"/>
                    <a:pt x="1346" y="3084"/>
                  </a:cubicBezTo>
                  <a:cubicBezTo>
                    <a:pt x="1179" y="3703"/>
                    <a:pt x="1000" y="4322"/>
                    <a:pt x="786" y="4930"/>
                  </a:cubicBezTo>
                  <a:cubicBezTo>
                    <a:pt x="548" y="5620"/>
                    <a:pt x="524" y="6370"/>
                    <a:pt x="191" y="7037"/>
                  </a:cubicBezTo>
                  <a:cubicBezTo>
                    <a:pt x="262" y="7359"/>
                    <a:pt x="95" y="7656"/>
                    <a:pt x="0" y="7954"/>
                  </a:cubicBezTo>
                  <a:cubicBezTo>
                    <a:pt x="83" y="7930"/>
                    <a:pt x="179" y="7894"/>
                    <a:pt x="262" y="7871"/>
                  </a:cubicBezTo>
                  <a:cubicBezTo>
                    <a:pt x="298" y="7704"/>
                    <a:pt x="405" y="7549"/>
                    <a:pt x="595" y="7478"/>
                  </a:cubicBezTo>
                  <a:cubicBezTo>
                    <a:pt x="619" y="7466"/>
                    <a:pt x="655" y="7454"/>
                    <a:pt x="691" y="7430"/>
                  </a:cubicBezTo>
                  <a:cubicBezTo>
                    <a:pt x="595" y="7275"/>
                    <a:pt x="631" y="7120"/>
                    <a:pt x="703" y="6966"/>
                  </a:cubicBezTo>
                  <a:cubicBezTo>
                    <a:pt x="750" y="7001"/>
                    <a:pt x="798" y="7037"/>
                    <a:pt x="834" y="7073"/>
                  </a:cubicBezTo>
                  <a:cubicBezTo>
                    <a:pt x="1012" y="6906"/>
                    <a:pt x="976" y="6763"/>
                    <a:pt x="822" y="6620"/>
                  </a:cubicBezTo>
                  <a:cubicBezTo>
                    <a:pt x="941" y="6477"/>
                    <a:pt x="1048" y="6323"/>
                    <a:pt x="1167" y="6180"/>
                  </a:cubicBezTo>
                  <a:cubicBezTo>
                    <a:pt x="953" y="5918"/>
                    <a:pt x="941" y="5894"/>
                    <a:pt x="1179" y="5715"/>
                  </a:cubicBezTo>
                  <a:cubicBezTo>
                    <a:pt x="1357" y="5585"/>
                    <a:pt x="1369" y="5430"/>
                    <a:pt x="1334" y="5251"/>
                  </a:cubicBezTo>
                  <a:cubicBezTo>
                    <a:pt x="1322" y="5156"/>
                    <a:pt x="1262" y="5073"/>
                    <a:pt x="1155" y="4858"/>
                  </a:cubicBezTo>
                  <a:lnTo>
                    <a:pt x="1155" y="4858"/>
                  </a:lnTo>
                  <a:cubicBezTo>
                    <a:pt x="1270" y="4939"/>
                    <a:pt x="1352" y="4970"/>
                    <a:pt x="1409" y="4970"/>
                  </a:cubicBezTo>
                  <a:cubicBezTo>
                    <a:pt x="1553" y="4970"/>
                    <a:pt x="1545" y="4778"/>
                    <a:pt x="1536" y="4727"/>
                  </a:cubicBezTo>
                  <a:cubicBezTo>
                    <a:pt x="1453" y="4406"/>
                    <a:pt x="1703" y="4203"/>
                    <a:pt x="1798" y="3941"/>
                  </a:cubicBezTo>
                  <a:cubicBezTo>
                    <a:pt x="1810" y="3918"/>
                    <a:pt x="1810" y="3882"/>
                    <a:pt x="1822" y="3858"/>
                  </a:cubicBezTo>
                  <a:cubicBezTo>
                    <a:pt x="1762" y="3822"/>
                    <a:pt x="1703" y="3787"/>
                    <a:pt x="1667" y="3775"/>
                  </a:cubicBezTo>
                  <a:cubicBezTo>
                    <a:pt x="1798" y="3632"/>
                    <a:pt x="1893" y="3525"/>
                    <a:pt x="1977" y="3418"/>
                  </a:cubicBezTo>
                  <a:cubicBezTo>
                    <a:pt x="2131" y="3203"/>
                    <a:pt x="1762" y="3156"/>
                    <a:pt x="1834" y="2941"/>
                  </a:cubicBezTo>
                  <a:cubicBezTo>
                    <a:pt x="1905" y="2929"/>
                    <a:pt x="1977" y="2918"/>
                    <a:pt x="2084" y="2906"/>
                  </a:cubicBezTo>
                  <a:cubicBezTo>
                    <a:pt x="2096" y="2775"/>
                    <a:pt x="2072" y="2608"/>
                    <a:pt x="2131" y="2501"/>
                  </a:cubicBezTo>
                  <a:cubicBezTo>
                    <a:pt x="2250" y="2251"/>
                    <a:pt x="2108" y="1846"/>
                    <a:pt x="2477" y="1786"/>
                  </a:cubicBezTo>
                  <a:cubicBezTo>
                    <a:pt x="2560" y="1298"/>
                    <a:pt x="2643" y="822"/>
                    <a:pt x="2715" y="381"/>
                  </a:cubicBezTo>
                  <a:cubicBezTo>
                    <a:pt x="2700" y="360"/>
                    <a:pt x="2673" y="356"/>
                    <a:pt x="2645" y="356"/>
                  </a:cubicBezTo>
                  <a:cubicBezTo>
                    <a:pt x="2626" y="356"/>
                    <a:pt x="2607" y="358"/>
                    <a:pt x="2591" y="358"/>
                  </a:cubicBezTo>
                  <a:cubicBezTo>
                    <a:pt x="2551" y="358"/>
                    <a:pt x="2530" y="346"/>
                    <a:pt x="2584" y="262"/>
                  </a:cubicBezTo>
                  <a:cubicBezTo>
                    <a:pt x="2667" y="155"/>
                    <a:pt x="2667" y="96"/>
                    <a:pt x="2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9"/>
            <p:cNvSpPr/>
            <p:nvPr/>
          </p:nvSpPr>
          <p:spPr>
            <a:xfrm rot="2049276">
              <a:off x="4439686" y="2331035"/>
              <a:ext cx="42384" cy="113171"/>
            </a:xfrm>
            <a:custGeom>
              <a:rect b="b" l="l" r="r" t="t"/>
              <a:pathLst>
                <a:path extrusionOk="0" h="4872" w="1822">
                  <a:moveTo>
                    <a:pt x="1695" y="1"/>
                  </a:moveTo>
                  <a:cubicBezTo>
                    <a:pt x="1429" y="1"/>
                    <a:pt x="1426" y="212"/>
                    <a:pt x="1369" y="348"/>
                  </a:cubicBezTo>
                  <a:cubicBezTo>
                    <a:pt x="1238" y="693"/>
                    <a:pt x="1167" y="1062"/>
                    <a:pt x="1012" y="1395"/>
                  </a:cubicBezTo>
                  <a:cubicBezTo>
                    <a:pt x="917" y="1622"/>
                    <a:pt x="810" y="1824"/>
                    <a:pt x="810" y="2098"/>
                  </a:cubicBezTo>
                  <a:cubicBezTo>
                    <a:pt x="798" y="2336"/>
                    <a:pt x="464" y="2514"/>
                    <a:pt x="595" y="2824"/>
                  </a:cubicBezTo>
                  <a:cubicBezTo>
                    <a:pt x="357" y="3276"/>
                    <a:pt x="310" y="3777"/>
                    <a:pt x="167" y="4253"/>
                  </a:cubicBezTo>
                  <a:cubicBezTo>
                    <a:pt x="119" y="4455"/>
                    <a:pt x="60" y="4658"/>
                    <a:pt x="0" y="4872"/>
                  </a:cubicBezTo>
                  <a:cubicBezTo>
                    <a:pt x="134" y="4845"/>
                    <a:pt x="268" y="4832"/>
                    <a:pt x="402" y="4832"/>
                  </a:cubicBezTo>
                  <a:cubicBezTo>
                    <a:pt x="447" y="4832"/>
                    <a:pt x="491" y="4833"/>
                    <a:pt x="536" y="4836"/>
                  </a:cubicBezTo>
                  <a:cubicBezTo>
                    <a:pt x="548" y="4800"/>
                    <a:pt x="560" y="4777"/>
                    <a:pt x="572" y="4753"/>
                  </a:cubicBezTo>
                  <a:cubicBezTo>
                    <a:pt x="679" y="4598"/>
                    <a:pt x="595" y="4324"/>
                    <a:pt x="619" y="4110"/>
                  </a:cubicBezTo>
                  <a:cubicBezTo>
                    <a:pt x="643" y="3967"/>
                    <a:pt x="726" y="3824"/>
                    <a:pt x="774" y="3669"/>
                  </a:cubicBezTo>
                  <a:lnTo>
                    <a:pt x="845" y="3669"/>
                  </a:lnTo>
                  <a:cubicBezTo>
                    <a:pt x="893" y="3669"/>
                    <a:pt x="941" y="3657"/>
                    <a:pt x="988" y="3646"/>
                  </a:cubicBezTo>
                  <a:cubicBezTo>
                    <a:pt x="798" y="3384"/>
                    <a:pt x="798" y="3384"/>
                    <a:pt x="857" y="3134"/>
                  </a:cubicBezTo>
                  <a:lnTo>
                    <a:pt x="857" y="3134"/>
                  </a:lnTo>
                  <a:cubicBezTo>
                    <a:pt x="917" y="3157"/>
                    <a:pt x="988" y="3181"/>
                    <a:pt x="1060" y="3217"/>
                  </a:cubicBezTo>
                  <a:cubicBezTo>
                    <a:pt x="1084" y="2943"/>
                    <a:pt x="929" y="2622"/>
                    <a:pt x="1274" y="2431"/>
                  </a:cubicBezTo>
                  <a:cubicBezTo>
                    <a:pt x="1298" y="2419"/>
                    <a:pt x="1274" y="2324"/>
                    <a:pt x="1274" y="2264"/>
                  </a:cubicBezTo>
                  <a:cubicBezTo>
                    <a:pt x="1274" y="2098"/>
                    <a:pt x="1286" y="1931"/>
                    <a:pt x="1286" y="1741"/>
                  </a:cubicBezTo>
                  <a:cubicBezTo>
                    <a:pt x="1369" y="1752"/>
                    <a:pt x="1441" y="1764"/>
                    <a:pt x="1524" y="1764"/>
                  </a:cubicBezTo>
                  <a:cubicBezTo>
                    <a:pt x="1584" y="1181"/>
                    <a:pt x="1822" y="621"/>
                    <a:pt x="1738" y="2"/>
                  </a:cubicBezTo>
                  <a:cubicBezTo>
                    <a:pt x="1723" y="1"/>
                    <a:pt x="1709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9"/>
            <p:cNvSpPr/>
            <p:nvPr/>
          </p:nvSpPr>
          <p:spPr>
            <a:xfrm rot="2049276">
              <a:off x="4602614" y="2321448"/>
              <a:ext cx="9444" cy="6643"/>
            </a:xfrm>
            <a:custGeom>
              <a:rect b="b" l="l" r="r" t="t"/>
              <a:pathLst>
                <a:path extrusionOk="0" h="286" w="406">
                  <a:moveTo>
                    <a:pt x="172" y="0"/>
                  </a:moveTo>
                  <a:cubicBezTo>
                    <a:pt x="36" y="0"/>
                    <a:pt x="27" y="61"/>
                    <a:pt x="2" y="274"/>
                  </a:cubicBezTo>
                  <a:lnTo>
                    <a:pt x="2" y="274"/>
                  </a:lnTo>
                  <a:cubicBezTo>
                    <a:pt x="1" y="274"/>
                    <a:pt x="1" y="274"/>
                    <a:pt x="1" y="274"/>
                  </a:cubicBezTo>
                  <a:lnTo>
                    <a:pt x="1" y="285"/>
                  </a:lnTo>
                  <a:cubicBezTo>
                    <a:pt x="1" y="282"/>
                    <a:pt x="1" y="278"/>
                    <a:pt x="2" y="274"/>
                  </a:cubicBezTo>
                  <a:lnTo>
                    <a:pt x="2" y="274"/>
                  </a:lnTo>
                  <a:cubicBezTo>
                    <a:pt x="26" y="279"/>
                    <a:pt x="47" y="281"/>
                    <a:pt x="67" y="281"/>
                  </a:cubicBezTo>
                  <a:cubicBezTo>
                    <a:pt x="225" y="281"/>
                    <a:pt x="268" y="129"/>
                    <a:pt x="405" y="24"/>
                  </a:cubicBezTo>
                  <a:cubicBezTo>
                    <a:pt x="301" y="10"/>
                    <a:pt x="227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9"/>
            <p:cNvSpPr/>
            <p:nvPr/>
          </p:nvSpPr>
          <p:spPr>
            <a:xfrm rot="2049276">
              <a:off x="5146254" y="2886913"/>
              <a:ext cx="1159686" cy="1168578"/>
            </a:xfrm>
            <a:custGeom>
              <a:rect b="b" l="l" r="r" t="t"/>
              <a:pathLst>
                <a:path extrusionOk="0" h="50307" w="49853">
                  <a:moveTo>
                    <a:pt x="25551" y="829"/>
                  </a:moveTo>
                  <a:cubicBezTo>
                    <a:pt x="25714" y="857"/>
                    <a:pt x="25908" y="955"/>
                    <a:pt x="26046" y="955"/>
                  </a:cubicBezTo>
                  <a:cubicBezTo>
                    <a:pt x="26079" y="955"/>
                    <a:pt x="26109" y="950"/>
                    <a:pt x="26135" y="936"/>
                  </a:cubicBezTo>
                  <a:cubicBezTo>
                    <a:pt x="26207" y="894"/>
                    <a:pt x="26271" y="879"/>
                    <a:pt x="26330" y="879"/>
                  </a:cubicBezTo>
                  <a:cubicBezTo>
                    <a:pt x="26456" y="879"/>
                    <a:pt x="26561" y="947"/>
                    <a:pt x="26683" y="971"/>
                  </a:cubicBezTo>
                  <a:cubicBezTo>
                    <a:pt x="27075" y="1043"/>
                    <a:pt x="27468" y="1079"/>
                    <a:pt x="27861" y="1150"/>
                  </a:cubicBezTo>
                  <a:cubicBezTo>
                    <a:pt x="27877" y="1152"/>
                    <a:pt x="27892" y="1153"/>
                    <a:pt x="27908" y="1153"/>
                  </a:cubicBezTo>
                  <a:cubicBezTo>
                    <a:pt x="28041" y="1153"/>
                    <a:pt x="28188" y="1083"/>
                    <a:pt x="28323" y="1083"/>
                  </a:cubicBezTo>
                  <a:cubicBezTo>
                    <a:pt x="28431" y="1083"/>
                    <a:pt x="28532" y="1128"/>
                    <a:pt x="28611" y="1293"/>
                  </a:cubicBezTo>
                  <a:cubicBezTo>
                    <a:pt x="28623" y="1317"/>
                    <a:pt x="28671" y="1323"/>
                    <a:pt x="28729" y="1323"/>
                  </a:cubicBezTo>
                  <a:cubicBezTo>
                    <a:pt x="28787" y="1323"/>
                    <a:pt x="28855" y="1317"/>
                    <a:pt x="28909" y="1317"/>
                  </a:cubicBezTo>
                  <a:cubicBezTo>
                    <a:pt x="28926" y="1319"/>
                    <a:pt x="28943" y="1319"/>
                    <a:pt x="28960" y="1319"/>
                  </a:cubicBezTo>
                  <a:cubicBezTo>
                    <a:pt x="29013" y="1319"/>
                    <a:pt x="29069" y="1312"/>
                    <a:pt x="29122" y="1312"/>
                  </a:cubicBezTo>
                  <a:cubicBezTo>
                    <a:pt x="29160" y="1312"/>
                    <a:pt x="29197" y="1316"/>
                    <a:pt x="29231" y="1329"/>
                  </a:cubicBezTo>
                  <a:cubicBezTo>
                    <a:pt x="29386" y="1410"/>
                    <a:pt x="29530" y="1509"/>
                    <a:pt x="29689" y="1509"/>
                  </a:cubicBezTo>
                  <a:cubicBezTo>
                    <a:pt x="29762" y="1509"/>
                    <a:pt x="29839" y="1488"/>
                    <a:pt x="29921" y="1436"/>
                  </a:cubicBezTo>
                  <a:cubicBezTo>
                    <a:pt x="30219" y="1614"/>
                    <a:pt x="30564" y="1555"/>
                    <a:pt x="30885" y="1638"/>
                  </a:cubicBezTo>
                  <a:cubicBezTo>
                    <a:pt x="31183" y="1710"/>
                    <a:pt x="31481" y="1769"/>
                    <a:pt x="31778" y="1841"/>
                  </a:cubicBezTo>
                  <a:cubicBezTo>
                    <a:pt x="31993" y="1888"/>
                    <a:pt x="32219" y="1936"/>
                    <a:pt x="32433" y="1983"/>
                  </a:cubicBezTo>
                  <a:cubicBezTo>
                    <a:pt x="32463" y="1989"/>
                    <a:pt x="32496" y="1992"/>
                    <a:pt x="32529" y="1992"/>
                  </a:cubicBezTo>
                  <a:cubicBezTo>
                    <a:pt x="32561" y="1992"/>
                    <a:pt x="32594" y="1989"/>
                    <a:pt x="32624" y="1983"/>
                  </a:cubicBezTo>
                  <a:cubicBezTo>
                    <a:pt x="32725" y="1960"/>
                    <a:pt x="32820" y="1936"/>
                    <a:pt x="32918" y="1936"/>
                  </a:cubicBezTo>
                  <a:cubicBezTo>
                    <a:pt x="33017" y="1936"/>
                    <a:pt x="33118" y="1960"/>
                    <a:pt x="33231" y="2031"/>
                  </a:cubicBezTo>
                  <a:cubicBezTo>
                    <a:pt x="33362" y="2114"/>
                    <a:pt x="33636" y="1995"/>
                    <a:pt x="33600" y="2317"/>
                  </a:cubicBezTo>
                  <a:cubicBezTo>
                    <a:pt x="33776" y="2372"/>
                    <a:pt x="33962" y="2498"/>
                    <a:pt x="34131" y="2498"/>
                  </a:cubicBezTo>
                  <a:cubicBezTo>
                    <a:pt x="34144" y="2498"/>
                    <a:pt x="34158" y="2497"/>
                    <a:pt x="34172" y="2495"/>
                  </a:cubicBezTo>
                  <a:cubicBezTo>
                    <a:pt x="34218" y="2488"/>
                    <a:pt x="34262" y="2485"/>
                    <a:pt x="34306" y="2485"/>
                  </a:cubicBezTo>
                  <a:cubicBezTo>
                    <a:pt x="34634" y="2485"/>
                    <a:pt x="34896" y="2668"/>
                    <a:pt x="35148" y="2805"/>
                  </a:cubicBezTo>
                  <a:cubicBezTo>
                    <a:pt x="35315" y="2900"/>
                    <a:pt x="35541" y="2984"/>
                    <a:pt x="35660" y="3186"/>
                  </a:cubicBezTo>
                  <a:cubicBezTo>
                    <a:pt x="35815" y="3460"/>
                    <a:pt x="36160" y="3460"/>
                    <a:pt x="36398" y="3662"/>
                  </a:cubicBezTo>
                  <a:cubicBezTo>
                    <a:pt x="36886" y="4079"/>
                    <a:pt x="37565" y="4234"/>
                    <a:pt x="38005" y="4746"/>
                  </a:cubicBezTo>
                  <a:cubicBezTo>
                    <a:pt x="38026" y="4743"/>
                    <a:pt x="38045" y="4742"/>
                    <a:pt x="38064" y="4742"/>
                  </a:cubicBezTo>
                  <a:cubicBezTo>
                    <a:pt x="38392" y="4742"/>
                    <a:pt x="38448" y="5122"/>
                    <a:pt x="38696" y="5246"/>
                  </a:cubicBezTo>
                  <a:cubicBezTo>
                    <a:pt x="38958" y="5389"/>
                    <a:pt x="39232" y="5543"/>
                    <a:pt x="39446" y="5746"/>
                  </a:cubicBezTo>
                  <a:cubicBezTo>
                    <a:pt x="39922" y="6198"/>
                    <a:pt x="40506" y="6496"/>
                    <a:pt x="41006" y="6913"/>
                  </a:cubicBezTo>
                  <a:cubicBezTo>
                    <a:pt x="41292" y="7139"/>
                    <a:pt x="41518" y="7472"/>
                    <a:pt x="41804" y="7734"/>
                  </a:cubicBezTo>
                  <a:cubicBezTo>
                    <a:pt x="42018" y="7925"/>
                    <a:pt x="42196" y="8151"/>
                    <a:pt x="42387" y="8353"/>
                  </a:cubicBezTo>
                  <a:cubicBezTo>
                    <a:pt x="42506" y="8496"/>
                    <a:pt x="42673" y="8615"/>
                    <a:pt x="42720" y="8770"/>
                  </a:cubicBezTo>
                  <a:cubicBezTo>
                    <a:pt x="42816" y="9068"/>
                    <a:pt x="43208" y="9103"/>
                    <a:pt x="43256" y="9437"/>
                  </a:cubicBezTo>
                  <a:cubicBezTo>
                    <a:pt x="43256" y="9496"/>
                    <a:pt x="43328" y="9591"/>
                    <a:pt x="43375" y="9591"/>
                  </a:cubicBezTo>
                  <a:cubicBezTo>
                    <a:pt x="43661" y="9615"/>
                    <a:pt x="43732" y="9877"/>
                    <a:pt x="43887" y="10032"/>
                  </a:cubicBezTo>
                  <a:cubicBezTo>
                    <a:pt x="44185" y="10330"/>
                    <a:pt x="44459" y="10651"/>
                    <a:pt x="44744" y="10973"/>
                  </a:cubicBezTo>
                  <a:cubicBezTo>
                    <a:pt x="44804" y="11044"/>
                    <a:pt x="44863" y="11139"/>
                    <a:pt x="44899" y="11235"/>
                  </a:cubicBezTo>
                  <a:cubicBezTo>
                    <a:pt x="44959" y="11437"/>
                    <a:pt x="44959" y="11663"/>
                    <a:pt x="45233" y="11735"/>
                  </a:cubicBezTo>
                  <a:cubicBezTo>
                    <a:pt x="45292" y="11747"/>
                    <a:pt x="45244" y="11997"/>
                    <a:pt x="45316" y="12056"/>
                  </a:cubicBezTo>
                  <a:cubicBezTo>
                    <a:pt x="45756" y="12389"/>
                    <a:pt x="45816" y="12997"/>
                    <a:pt x="46268" y="13318"/>
                  </a:cubicBezTo>
                  <a:cubicBezTo>
                    <a:pt x="46304" y="13628"/>
                    <a:pt x="46721" y="13759"/>
                    <a:pt x="46649" y="14128"/>
                  </a:cubicBezTo>
                  <a:cubicBezTo>
                    <a:pt x="46637" y="14187"/>
                    <a:pt x="46709" y="14259"/>
                    <a:pt x="46745" y="14318"/>
                  </a:cubicBezTo>
                  <a:cubicBezTo>
                    <a:pt x="46911" y="14640"/>
                    <a:pt x="47185" y="14949"/>
                    <a:pt x="47209" y="15283"/>
                  </a:cubicBezTo>
                  <a:cubicBezTo>
                    <a:pt x="47233" y="15580"/>
                    <a:pt x="47423" y="15795"/>
                    <a:pt x="47459" y="16080"/>
                  </a:cubicBezTo>
                  <a:cubicBezTo>
                    <a:pt x="47495" y="16378"/>
                    <a:pt x="47614" y="16688"/>
                    <a:pt x="47638" y="16997"/>
                  </a:cubicBezTo>
                  <a:cubicBezTo>
                    <a:pt x="47638" y="17033"/>
                    <a:pt x="47649" y="17069"/>
                    <a:pt x="47673" y="17092"/>
                  </a:cubicBezTo>
                  <a:cubicBezTo>
                    <a:pt x="48078" y="17521"/>
                    <a:pt x="47888" y="18176"/>
                    <a:pt x="48269" y="18616"/>
                  </a:cubicBezTo>
                  <a:cubicBezTo>
                    <a:pt x="48304" y="18664"/>
                    <a:pt x="48316" y="18771"/>
                    <a:pt x="48281" y="18819"/>
                  </a:cubicBezTo>
                  <a:cubicBezTo>
                    <a:pt x="48161" y="19021"/>
                    <a:pt x="48269" y="19152"/>
                    <a:pt x="48400" y="19283"/>
                  </a:cubicBezTo>
                  <a:cubicBezTo>
                    <a:pt x="48411" y="19295"/>
                    <a:pt x="48423" y="19319"/>
                    <a:pt x="48423" y="19331"/>
                  </a:cubicBezTo>
                  <a:cubicBezTo>
                    <a:pt x="48471" y="19521"/>
                    <a:pt x="48495" y="19724"/>
                    <a:pt x="48554" y="19914"/>
                  </a:cubicBezTo>
                  <a:cubicBezTo>
                    <a:pt x="48626" y="20093"/>
                    <a:pt x="48757" y="20248"/>
                    <a:pt x="48828" y="20426"/>
                  </a:cubicBezTo>
                  <a:cubicBezTo>
                    <a:pt x="48923" y="20640"/>
                    <a:pt x="49078" y="20902"/>
                    <a:pt x="49019" y="21093"/>
                  </a:cubicBezTo>
                  <a:cubicBezTo>
                    <a:pt x="48935" y="21367"/>
                    <a:pt x="49054" y="21533"/>
                    <a:pt x="49126" y="21748"/>
                  </a:cubicBezTo>
                  <a:cubicBezTo>
                    <a:pt x="49173" y="21867"/>
                    <a:pt x="48923" y="22033"/>
                    <a:pt x="49197" y="22141"/>
                  </a:cubicBezTo>
                  <a:cubicBezTo>
                    <a:pt x="49233" y="22153"/>
                    <a:pt x="49173" y="22438"/>
                    <a:pt x="49138" y="22593"/>
                  </a:cubicBezTo>
                  <a:cubicBezTo>
                    <a:pt x="49114" y="22712"/>
                    <a:pt x="48864" y="22843"/>
                    <a:pt x="49162" y="22926"/>
                  </a:cubicBezTo>
                  <a:cubicBezTo>
                    <a:pt x="49173" y="22938"/>
                    <a:pt x="49185" y="22962"/>
                    <a:pt x="49185" y="22962"/>
                  </a:cubicBezTo>
                  <a:cubicBezTo>
                    <a:pt x="48923" y="23129"/>
                    <a:pt x="49126" y="23403"/>
                    <a:pt x="49054" y="23593"/>
                  </a:cubicBezTo>
                  <a:cubicBezTo>
                    <a:pt x="48971" y="23808"/>
                    <a:pt x="48995" y="23962"/>
                    <a:pt x="49114" y="24141"/>
                  </a:cubicBezTo>
                  <a:cubicBezTo>
                    <a:pt x="49150" y="24177"/>
                    <a:pt x="49150" y="24272"/>
                    <a:pt x="49138" y="24331"/>
                  </a:cubicBezTo>
                  <a:cubicBezTo>
                    <a:pt x="49054" y="24558"/>
                    <a:pt x="48947" y="24784"/>
                    <a:pt x="49054" y="25022"/>
                  </a:cubicBezTo>
                  <a:cubicBezTo>
                    <a:pt x="49150" y="25236"/>
                    <a:pt x="48864" y="25379"/>
                    <a:pt x="49007" y="25605"/>
                  </a:cubicBezTo>
                  <a:cubicBezTo>
                    <a:pt x="49102" y="25760"/>
                    <a:pt x="48840" y="25855"/>
                    <a:pt x="48888" y="26082"/>
                  </a:cubicBezTo>
                  <a:cubicBezTo>
                    <a:pt x="48959" y="26367"/>
                    <a:pt x="48804" y="26689"/>
                    <a:pt x="48816" y="26998"/>
                  </a:cubicBezTo>
                  <a:cubicBezTo>
                    <a:pt x="48816" y="27153"/>
                    <a:pt x="48840" y="27272"/>
                    <a:pt x="48721" y="27379"/>
                  </a:cubicBezTo>
                  <a:cubicBezTo>
                    <a:pt x="48685" y="27415"/>
                    <a:pt x="48697" y="27522"/>
                    <a:pt x="48721" y="27558"/>
                  </a:cubicBezTo>
                  <a:cubicBezTo>
                    <a:pt x="48852" y="27713"/>
                    <a:pt x="48876" y="27820"/>
                    <a:pt x="48685" y="27951"/>
                  </a:cubicBezTo>
                  <a:cubicBezTo>
                    <a:pt x="48626" y="27987"/>
                    <a:pt x="48590" y="28129"/>
                    <a:pt x="48626" y="28189"/>
                  </a:cubicBezTo>
                  <a:cubicBezTo>
                    <a:pt x="48745" y="28439"/>
                    <a:pt x="48435" y="28689"/>
                    <a:pt x="48650" y="28927"/>
                  </a:cubicBezTo>
                  <a:cubicBezTo>
                    <a:pt x="48662" y="28951"/>
                    <a:pt x="48638" y="29046"/>
                    <a:pt x="48614" y="29070"/>
                  </a:cubicBezTo>
                  <a:cubicBezTo>
                    <a:pt x="48328" y="29356"/>
                    <a:pt x="48411" y="29725"/>
                    <a:pt x="48328" y="30058"/>
                  </a:cubicBezTo>
                  <a:cubicBezTo>
                    <a:pt x="48221" y="30463"/>
                    <a:pt x="48138" y="30880"/>
                    <a:pt x="48054" y="31297"/>
                  </a:cubicBezTo>
                  <a:cubicBezTo>
                    <a:pt x="47983" y="31654"/>
                    <a:pt x="47816" y="31999"/>
                    <a:pt x="47697" y="32356"/>
                  </a:cubicBezTo>
                  <a:cubicBezTo>
                    <a:pt x="47673" y="32440"/>
                    <a:pt x="47673" y="32535"/>
                    <a:pt x="47697" y="32618"/>
                  </a:cubicBezTo>
                  <a:cubicBezTo>
                    <a:pt x="47769" y="32797"/>
                    <a:pt x="47685" y="32916"/>
                    <a:pt x="47590" y="33059"/>
                  </a:cubicBezTo>
                  <a:cubicBezTo>
                    <a:pt x="47507" y="33178"/>
                    <a:pt x="47376" y="33356"/>
                    <a:pt x="47411" y="33463"/>
                  </a:cubicBezTo>
                  <a:cubicBezTo>
                    <a:pt x="47507" y="33737"/>
                    <a:pt x="47352" y="33880"/>
                    <a:pt x="47245" y="34083"/>
                  </a:cubicBezTo>
                  <a:cubicBezTo>
                    <a:pt x="47102" y="34356"/>
                    <a:pt x="46995" y="34654"/>
                    <a:pt x="46876" y="34940"/>
                  </a:cubicBezTo>
                  <a:cubicBezTo>
                    <a:pt x="46721" y="35357"/>
                    <a:pt x="46590" y="35785"/>
                    <a:pt x="46233" y="36095"/>
                  </a:cubicBezTo>
                  <a:cubicBezTo>
                    <a:pt x="46161" y="36154"/>
                    <a:pt x="46125" y="36273"/>
                    <a:pt x="46078" y="36369"/>
                  </a:cubicBezTo>
                  <a:cubicBezTo>
                    <a:pt x="46006" y="36500"/>
                    <a:pt x="45983" y="36678"/>
                    <a:pt x="45875" y="36785"/>
                  </a:cubicBezTo>
                  <a:cubicBezTo>
                    <a:pt x="45733" y="36940"/>
                    <a:pt x="45590" y="37083"/>
                    <a:pt x="45590" y="37333"/>
                  </a:cubicBezTo>
                  <a:cubicBezTo>
                    <a:pt x="45602" y="37393"/>
                    <a:pt x="45506" y="37476"/>
                    <a:pt x="45459" y="37535"/>
                  </a:cubicBezTo>
                  <a:cubicBezTo>
                    <a:pt x="45221" y="37893"/>
                    <a:pt x="44971" y="38226"/>
                    <a:pt x="44828" y="38631"/>
                  </a:cubicBezTo>
                  <a:cubicBezTo>
                    <a:pt x="44768" y="38774"/>
                    <a:pt x="44661" y="38917"/>
                    <a:pt x="44554" y="39036"/>
                  </a:cubicBezTo>
                  <a:cubicBezTo>
                    <a:pt x="44292" y="39298"/>
                    <a:pt x="44101" y="39607"/>
                    <a:pt x="43923" y="39940"/>
                  </a:cubicBezTo>
                  <a:cubicBezTo>
                    <a:pt x="43816" y="40143"/>
                    <a:pt x="43613" y="40286"/>
                    <a:pt x="43470" y="40464"/>
                  </a:cubicBezTo>
                  <a:cubicBezTo>
                    <a:pt x="43256" y="40714"/>
                    <a:pt x="43054" y="40976"/>
                    <a:pt x="42851" y="41238"/>
                  </a:cubicBezTo>
                  <a:cubicBezTo>
                    <a:pt x="42470" y="41714"/>
                    <a:pt x="42161" y="42250"/>
                    <a:pt x="41625" y="42584"/>
                  </a:cubicBezTo>
                  <a:cubicBezTo>
                    <a:pt x="41387" y="43155"/>
                    <a:pt x="40720" y="43298"/>
                    <a:pt x="40399" y="43798"/>
                  </a:cubicBezTo>
                  <a:cubicBezTo>
                    <a:pt x="40375" y="43834"/>
                    <a:pt x="40351" y="43858"/>
                    <a:pt x="40327" y="43881"/>
                  </a:cubicBezTo>
                  <a:cubicBezTo>
                    <a:pt x="40137" y="44048"/>
                    <a:pt x="39875" y="44072"/>
                    <a:pt x="39732" y="44346"/>
                  </a:cubicBezTo>
                  <a:cubicBezTo>
                    <a:pt x="39637" y="44536"/>
                    <a:pt x="39351" y="44620"/>
                    <a:pt x="39160" y="44774"/>
                  </a:cubicBezTo>
                  <a:cubicBezTo>
                    <a:pt x="38898" y="44965"/>
                    <a:pt x="38589" y="45048"/>
                    <a:pt x="38327" y="45227"/>
                  </a:cubicBezTo>
                  <a:cubicBezTo>
                    <a:pt x="38065" y="45405"/>
                    <a:pt x="37827" y="45620"/>
                    <a:pt x="37577" y="45798"/>
                  </a:cubicBezTo>
                  <a:cubicBezTo>
                    <a:pt x="37446" y="45894"/>
                    <a:pt x="37303" y="45965"/>
                    <a:pt x="37172" y="46048"/>
                  </a:cubicBezTo>
                  <a:cubicBezTo>
                    <a:pt x="36731" y="46310"/>
                    <a:pt x="36303" y="46584"/>
                    <a:pt x="35874" y="46834"/>
                  </a:cubicBezTo>
                  <a:cubicBezTo>
                    <a:pt x="35672" y="46953"/>
                    <a:pt x="35469" y="47084"/>
                    <a:pt x="35255" y="47120"/>
                  </a:cubicBezTo>
                  <a:cubicBezTo>
                    <a:pt x="34969" y="47179"/>
                    <a:pt x="34755" y="47358"/>
                    <a:pt x="34505" y="47465"/>
                  </a:cubicBezTo>
                  <a:cubicBezTo>
                    <a:pt x="34017" y="47680"/>
                    <a:pt x="33517" y="47858"/>
                    <a:pt x="33017" y="48061"/>
                  </a:cubicBezTo>
                  <a:cubicBezTo>
                    <a:pt x="32290" y="48370"/>
                    <a:pt x="31505" y="48549"/>
                    <a:pt x="30766" y="48858"/>
                  </a:cubicBezTo>
                  <a:cubicBezTo>
                    <a:pt x="30266" y="49061"/>
                    <a:pt x="29695" y="49132"/>
                    <a:pt x="29159" y="49239"/>
                  </a:cubicBezTo>
                  <a:cubicBezTo>
                    <a:pt x="28801" y="49318"/>
                    <a:pt x="28449" y="49390"/>
                    <a:pt x="28090" y="49390"/>
                  </a:cubicBezTo>
                  <a:cubicBezTo>
                    <a:pt x="27959" y="49390"/>
                    <a:pt x="27828" y="49380"/>
                    <a:pt x="27695" y="49358"/>
                  </a:cubicBezTo>
                  <a:cubicBezTo>
                    <a:pt x="27254" y="49668"/>
                    <a:pt x="26706" y="49454"/>
                    <a:pt x="26230" y="49632"/>
                  </a:cubicBezTo>
                  <a:cubicBezTo>
                    <a:pt x="26162" y="49661"/>
                    <a:pt x="26086" y="49671"/>
                    <a:pt x="26006" y="49671"/>
                  </a:cubicBezTo>
                  <a:cubicBezTo>
                    <a:pt x="25890" y="49671"/>
                    <a:pt x="25766" y="49651"/>
                    <a:pt x="25647" y="49644"/>
                  </a:cubicBezTo>
                  <a:cubicBezTo>
                    <a:pt x="25449" y="49624"/>
                    <a:pt x="25251" y="49564"/>
                    <a:pt x="25055" y="49564"/>
                  </a:cubicBezTo>
                  <a:cubicBezTo>
                    <a:pt x="24909" y="49564"/>
                    <a:pt x="24765" y="49597"/>
                    <a:pt x="24623" y="49704"/>
                  </a:cubicBezTo>
                  <a:cubicBezTo>
                    <a:pt x="24607" y="49714"/>
                    <a:pt x="24581" y="49720"/>
                    <a:pt x="24555" y="49720"/>
                  </a:cubicBezTo>
                  <a:cubicBezTo>
                    <a:pt x="24524" y="49720"/>
                    <a:pt x="24493" y="49711"/>
                    <a:pt x="24480" y="49692"/>
                  </a:cubicBezTo>
                  <a:cubicBezTo>
                    <a:pt x="24414" y="49609"/>
                    <a:pt x="24336" y="49587"/>
                    <a:pt x="24255" y="49587"/>
                  </a:cubicBezTo>
                  <a:cubicBezTo>
                    <a:pt x="24158" y="49587"/>
                    <a:pt x="24056" y="49618"/>
                    <a:pt x="23960" y="49618"/>
                  </a:cubicBezTo>
                  <a:cubicBezTo>
                    <a:pt x="23904" y="49618"/>
                    <a:pt x="23850" y="49607"/>
                    <a:pt x="23801" y="49573"/>
                  </a:cubicBezTo>
                  <a:cubicBezTo>
                    <a:pt x="23712" y="49601"/>
                    <a:pt x="23623" y="49612"/>
                    <a:pt x="23535" y="49612"/>
                  </a:cubicBezTo>
                  <a:cubicBezTo>
                    <a:pt x="23281" y="49612"/>
                    <a:pt x="23031" y="49523"/>
                    <a:pt x="22782" y="49523"/>
                  </a:cubicBezTo>
                  <a:cubicBezTo>
                    <a:pt x="22761" y="49523"/>
                    <a:pt x="22739" y="49524"/>
                    <a:pt x="22718" y="49525"/>
                  </a:cubicBezTo>
                  <a:cubicBezTo>
                    <a:pt x="22690" y="49528"/>
                    <a:pt x="22660" y="49529"/>
                    <a:pt x="22630" y="49529"/>
                  </a:cubicBezTo>
                  <a:cubicBezTo>
                    <a:pt x="22533" y="49529"/>
                    <a:pt x="22431" y="49514"/>
                    <a:pt x="22349" y="49477"/>
                  </a:cubicBezTo>
                  <a:cubicBezTo>
                    <a:pt x="21694" y="49168"/>
                    <a:pt x="20968" y="49311"/>
                    <a:pt x="20289" y="49168"/>
                  </a:cubicBezTo>
                  <a:cubicBezTo>
                    <a:pt x="20039" y="49108"/>
                    <a:pt x="19753" y="49192"/>
                    <a:pt x="19527" y="48989"/>
                  </a:cubicBezTo>
                  <a:cubicBezTo>
                    <a:pt x="19514" y="48976"/>
                    <a:pt x="19493" y="48971"/>
                    <a:pt x="19468" y="48971"/>
                  </a:cubicBezTo>
                  <a:cubicBezTo>
                    <a:pt x="19404" y="48971"/>
                    <a:pt x="19310" y="49004"/>
                    <a:pt x="19241" y="49013"/>
                  </a:cubicBezTo>
                  <a:cubicBezTo>
                    <a:pt x="19171" y="49033"/>
                    <a:pt x="19068" y="49078"/>
                    <a:pt x="19029" y="49078"/>
                  </a:cubicBezTo>
                  <a:cubicBezTo>
                    <a:pt x="19022" y="49078"/>
                    <a:pt x="19017" y="49076"/>
                    <a:pt x="19015" y="49073"/>
                  </a:cubicBezTo>
                  <a:cubicBezTo>
                    <a:pt x="18729" y="48727"/>
                    <a:pt x="18205" y="48906"/>
                    <a:pt x="17931" y="48561"/>
                  </a:cubicBezTo>
                  <a:cubicBezTo>
                    <a:pt x="17925" y="48554"/>
                    <a:pt x="17914" y="48552"/>
                    <a:pt x="17900" y="48552"/>
                  </a:cubicBezTo>
                  <a:cubicBezTo>
                    <a:pt x="17868" y="48552"/>
                    <a:pt x="17822" y="48563"/>
                    <a:pt x="17782" y="48563"/>
                  </a:cubicBezTo>
                  <a:cubicBezTo>
                    <a:pt x="17772" y="48563"/>
                    <a:pt x="17762" y="48562"/>
                    <a:pt x="17753" y="48561"/>
                  </a:cubicBezTo>
                  <a:cubicBezTo>
                    <a:pt x="17467" y="48525"/>
                    <a:pt x="17181" y="48477"/>
                    <a:pt x="16908" y="48418"/>
                  </a:cubicBezTo>
                  <a:cubicBezTo>
                    <a:pt x="16848" y="48394"/>
                    <a:pt x="16812" y="48275"/>
                    <a:pt x="16765" y="48203"/>
                  </a:cubicBezTo>
                  <a:cubicBezTo>
                    <a:pt x="16719" y="48144"/>
                    <a:pt x="16698" y="48118"/>
                    <a:pt x="16649" y="48118"/>
                  </a:cubicBezTo>
                  <a:cubicBezTo>
                    <a:pt x="16609" y="48118"/>
                    <a:pt x="16550" y="48136"/>
                    <a:pt x="16443" y="48168"/>
                  </a:cubicBezTo>
                  <a:cubicBezTo>
                    <a:pt x="16428" y="48171"/>
                    <a:pt x="16411" y="48172"/>
                    <a:pt x="16393" y="48172"/>
                  </a:cubicBezTo>
                  <a:cubicBezTo>
                    <a:pt x="16340" y="48172"/>
                    <a:pt x="16279" y="48159"/>
                    <a:pt x="16253" y="48132"/>
                  </a:cubicBezTo>
                  <a:cubicBezTo>
                    <a:pt x="16090" y="47978"/>
                    <a:pt x="15928" y="47852"/>
                    <a:pt x="15713" y="47852"/>
                  </a:cubicBezTo>
                  <a:cubicBezTo>
                    <a:pt x="15645" y="47852"/>
                    <a:pt x="15571" y="47865"/>
                    <a:pt x="15491" y="47894"/>
                  </a:cubicBezTo>
                  <a:cubicBezTo>
                    <a:pt x="15469" y="47902"/>
                    <a:pt x="15449" y="47905"/>
                    <a:pt x="15428" y="47905"/>
                  </a:cubicBezTo>
                  <a:cubicBezTo>
                    <a:pt x="15323" y="47905"/>
                    <a:pt x="15233" y="47807"/>
                    <a:pt x="15193" y="47668"/>
                  </a:cubicBezTo>
                  <a:cubicBezTo>
                    <a:pt x="15167" y="47577"/>
                    <a:pt x="15148" y="47539"/>
                    <a:pt x="15107" y="47539"/>
                  </a:cubicBezTo>
                  <a:cubicBezTo>
                    <a:pt x="15073" y="47539"/>
                    <a:pt x="15024" y="47565"/>
                    <a:pt x="14943" y="47608"/>
                  </a:cubicBezTo>
                  <a:cubicBezTo>
                    <a:pt x="14925" y="47617"/>
                    <a:pt x="14900" y="47621"/>
                    <a:pt x="14874" y="47621"/>
                  </a:cubicBezTo>
                  <a:cubicBezTo>
                    <a:pt x="14833" y="47621"/>
                    <a:pt x="14791" y="47611"/>
                    <a:pt x="14776" y="47596"/>
                  </a:cubicBezTo>
                  <a:cubicBezTo>
                    <a:pt x="14694" y="47481"/>
                    <a:pt x="14628" y="47359"/>
                    <a:pt x="14513" y="47359"/>
                  </a:cubicBezTo>
                  <a:cubicBezTo>
                    <a:pt x="14462" y="47359"/>
                    <a:pt x="14401" y="47383"/>
                    <a:pt x="14324" y="47441"/>
                  </a:cubicBezTo>
                  <a:cubicBezTo>
                    <a:pt x="14320" y="47444"/>
                    <a:pt x="14316" y="47445"/>
                    <a:pt x="14311" y="47445"/>
                  </a:cubicBezTo>
                  <a:cubicBezTo>
                    <a:pt x="14261" y="47445"/>
                    <a:pt x="14137" y="47352"/>
                    <a:pt x="14062" y="47299"/>
                  </a:cubicBezTo>
                  <a:cubicBezTo>
                    <a:pt x="13907" y="47215"/>
                    <a:pt x="13764" y="47120"/>
                    <a:pt x="13621" y="47037"/>
                  </a:cubicBezTo>
                  <a:cubicBezTo>
                    <a:pt x="13588" y="47050"/>
                    <a:pt x="13559" y="47056"/>
                    <a:pt x="13531" y="47056"/>
                  </a:cubicBezTo>
                  <a:cubicBezTo>
                    <a:pt x="13440" y="47056"/>
                    <a:pt x="13376" y="46988"/>
                    <a:pt x="13312" y="46906"/>
                  </a:cubicBezTo>
                  <a:cubicBezTo>
                    <a:pt x="12848" y="46560"/>
                    <a:pt x="12371" y="46227"/>
                    <a:pt x="11895" y="45882"/>
                  </a:cubicBezTo>
                  <a:cubicBezTo>
                    <a:pt x="11812" y="45834"/>
                    <a:pt x="11705" y="45775"/>
                    <a:pt x="11609" y="45763"/>
                  </a:cubicBezTo>
                  <a:cubicBezTo>
                    <a:pt x="11419" y="45751"/>
                    <a:pt x="11574" y="45632"/>
                    <a:pt x="11550" y="45596"/>
                  </a:cubicBezTo>
                  <a:cubicBezTo>
                    <a:pt x="11454" y="45489"/>
                    <a:pt x="11359" y="45370"/>
                    <a:pt x="11240" y="45310"/>
                  </a:cubicBezTo>
                  <a:cubicBezTo>
                    <a:pt x="11014" y="45179"/>
                    <a:pt x="10764" y="44989"/>
                    <a:pt x="10609" y="44810"/>
                  </a:cubicBezTo>
                  <a:cubicBezTo>
                    <a:pt x="10514" y="44703"/>
                    <a:pt x="10359" y="44655"/>
                    <a:pt x="10276" y="44560"/>
                  </a:cubicBezTo>
                  <a:cubicBezTo>
                    <a:pt x="10169" y="44429"/>
                    <a:pt x="9919" y="44501"/>
                    <a:pt x="9883" y="44239"/>
                  </a:cubicBezTo>
                  <a:cubicBezTo>
                    <a:pt x="9871" y="44084"/>
                    <a:pt x="9704" y="43965"/>
                    <a:pt x="9597" y="43822"/>
                  </a:cubicBezTo>
                  <a:cubicBezTo>
                    <a:pt x="9561" y="43774"/>
                    <a:pt x="9514" y="43739"/>
                    <a:pt x="9466" y="43703"/>
                  </a:cubicBezTo>
                  <a:cubicBezTo>
                    <a:pt x="9398" y="43786"/>
                    <a:pt x="9347" y="43816"/>
                    <a:pt x="9309" y="43816"/>
                  </a:cubicBezTo>
                  <a:cubicBezTo>
                    <a:pt x="9222" y="43816"/>
                    <a:pt x="9204" y="43654"/>
                    <a:pt x="9204" y="43596"/>
                  </a:cubicBezTo>
                  <a:cubicBezTo>
                    <a:pt x="9228" y="43322"/>
                    <a:pt x="9038" y="43203"/>
                    <a:pt x="8871" y="43108"/>
                  </a:cubicBezTo>
                  <a:cubicBezTo>
                    <a:pt x="8621" y="42965"/>
                    <a:pt x="8347" y="42857"/>
                    <a:pt x="8252" y="42548"/>
                  </a:cubicBezTo>
                  <a:cubicBezTo>
                    <a:pt x="8240" y="42512"/>
                    <a:pt x="8180" y="42476"/>
                    <a:pt x="8133" y="42465"/>
                  </a:cubicBezTo>
                  <a:cubicBezTo>
                    <a:pt x="7883" y="42417"/>
                    <a:pt x="7764" y="42203"/>
                    <a:pt x="7633" y="42024"/>
                  </a:cubicBezTo>
                  <a:cubicBezTo>
                    <a:pt x="7359" y="41691"/>
                    <a:pt x="7168" y="41298"/>
                    <a:pt x="6763" y="41072"/>
                  </a:cubicBezTo>
                  <a:cubicBezTo>
                    <a:pt x="6632" y="41000"/>
                    <a:pt x="6537" y="40798"/>
                    <a:pt x="6466" y="40643"/>
                  </a:cubicBezTo>
                  <a:cubicBezTo>
                    <a:pt x="6323" y="40381"/>
                    <a:pt x="6323" y="40381"/>
                    <a:pt x="5918" y="40095"/>
                  </a:cubicBezTo>
                  <a:cubicBezTo>
                    <a:pt x="5882" y="40071"/>
                    <a:pt x="5835" y="40048"/>
                    <a:pt x="5835" y="40024"/>
                  </a:cubicBezTo>
                  <a:cubicBezTo>
                    <a:pt x="5859" y="39607"/>
                    <a:pt x="5478" y="39476"/>
                    <a:pt x="5263" y="39214"/>
                  </a:cubicBezTo>
                  <a:cubicBezTo>
                    <a:pt x="5144" y="39059"/>
                    <a:pt x="5013" y="38928"/>
                    <a:pt x="5013" y="38702"/>
                  </a:cubicBezTo>
                  <a:cubicBezTo>
                    <a:pt x="5013" y="38476"/>
                    <a:pt x="4894" y="38309"/>
                    <a:pt x="4716" y="38166"/>
                  </a:cubicBezTo>
                  <a:cubicBezTo>
                    <a:pt x="4370" y="37881"/>
                    <a:pt x="4156" y="37523"/>
                    <a:pt x="4073" y="37083"/>
                  </a:cubicBezTo>
                  <a:cubicBezTo>
                    <a:pt x="4061" y="37000"/>
                    <a:pt x="4049" y="36881"/>
                    <a:pt x="3989" y="36833"/>
                  </a:cubicBezTo>
                  <a:cubicBezTo>
                    <a:pt x="3668" y="36595"/>
                    <a:pt x="3561" y="36190"/>
                    <a:pt x="3334" y="35880"/>
                  </a:cubicBezTo>
                  <a:cubicBezTo>
                    <a:pt x="2989" y="35428"/>
                    <a:pt x="2811" y="34857"/>
                    <a:pt x="2572" y="34321"/>
                  </a:cubicBezTo>
                  <a:cubicBezTo>
                    <a:pt x="2489" y="34154"/>
                    <a:pt x="2489" y="33940"/>
                    <a:pt x="2382" y="33785"/>
                  </a:cubicBezTo>
                  <a:cubicBezTo>
                    <a:pt x="2251" y="33594"/>
                    <a:pt x="2227" y="33404"/>
                    <a:pt x="2215" y="33190"/>
                  </a:cubicBezTo>
                  <a:cubicBezTo>
                    <a:pt x="2191" y="32987"/>
                    <a:pt x="2132" y="32773"/>
                    <a:pt x="2049" y="32582"/>
                  </a:cubicBezTo>
                  <a:cubicBezTo>
                    <a:pt x="2001" y="32451"/>
                    <a:pt x="1810" y="32285"/>
                    <a:pt x="1834" y="32237"/>
                  </a:cubicBezTo>
                  <a:cubicBezTo>
                    <a:pt x="1977" y="32035"/>
                    <a:pt x="1715" y="32047"/>
                    <a:pt x="1715" y="31975"/>
                  </a:cubicBezTo>
                  <a:cubicBezTo>
                    <a:pt x="1715" y="31558"/>
                    <a:pt x="1548" y="31166"/>
                    <a:pt x="1477" y="30773"/>
                  </a:cubicBezTo>
                  <a:cubicBezTo>
                    <a:pt x="1406" y="30439"/>
                    <a:pt x="1548" y="30046"/>
                    <a:pt x="1251" y="29761"/>
                  </a:cubicBezTo>
                  <a:cubicBezTo>
                    <a:pt x="1203" y="29713"/>
                    <a:pt x="1191" y="29594"/>
                    <a:pt x="1215" y="29523"/>
                  </a:cubicBezTo>
                  <a:cubicBezTo>
                    <a:pt x="1275" y="29344"/>
                    <a:pt x="1251" y="29213"/>
                    <a:pt x="1096" y="29118"/>
                  </a:cubicBezTo>
                  <a:cubicBezTo>
                    <a:pt x="1215" y="29011"/>
                    <a:pt x="1239" y="28915"/>
                    <a:pt x="1084" y="28808"/>
                  </a:cubicBezTo>
                  <a:cubicBezTo>
                    <a:pt x="1048" y="28784"/>
                    <a:pt x="1025" y="28713"/>
                    <a:pt x="1037" y="28665"/>
                  </a:cubicBezTo>
                  <a:cubicBezTo>
                    <a:pt x="1144" y="28177"/>
                    <a:pt x="822" y="27772"/>
                    <a:pt x="822" y="27296"/>
                  </a:cubicBezTo>
                  <a:cubicBezTo>
                    <a:pt x="810" y="26844"/>
                    <a:pt x="822" y="26391"/>
                    <a:pt x="751" y="25939"/>
                  </a:cubicBezTo>
                  <a:cubicBezTo>
                    <a:pt x="667" y="25474"/>
                    <a:pt x="763" y="24998"/>
                    <a:pt x="679" y="24522"/>
                  </a:cubicBezTo>
                  <a:cubicBezTo>
                    <a:pt x="620" y="24224"/>
                    <a:pt x="775" y="23903"/>
                    <a:pt x="810" y="23581"/>
                  </a:cubicBezTo>
                  <a:cubicBezTo>
                    <a:pt x="834" y="23307"/>
                    <a:pt x="763" y="22998"/>
                    <a:pt x="846" y="22748"/>
                  </a:cubicBezTo>
                  <a:cubicBezTo>
                    <a:pt x="953" y="22462"/>
                    <a:pt x="703" y="22212"/>
                    <a:pt x="858" y="21950"/>
                  </a:cubicBezTo>
                  <a:cubicBezTo>
                    <a:pt x="882" y="21903"/>
                    <a:pt x="858" y="21843"/>
                    <a:pt x="858" y="21783"/>
                  </a:cubicBezTo>
                  <a:cubicBezTo>
                    <a:pt x="858" y="21581"/>
                    <a:pt x="1120" y="21474"/>
                    <a:pt x="1025" y="21212"/>
                  </a:cubicBezTo>
                  <a:cubicBezTo>
                    <a:pt x="965" y="21045"/>
                    <a:pt x="1037" y="20843"/>
                    <a:pt x="1060" y="20652"/>
                  </a:cubicBezTo>
                  <a:cubicBezTo>
                    <a:pt x="1060" y="20593"/>
                    <a:pt x="1084" y="20486"/>
                    <a:pt x="1120" y="20474"/>
                  </a:cubicBezTo>
                  <a:cubicBezTo>
                    <a:pt x="1287" y="20438"/>
                    <a:pt x="1239" y="20355"/>
                    <a:pt x="1179" y="20248"/>
                  </a:cubicBezTo>
                  <a:cubicBezTo>
                    <a:pt x="1144" y="20176"/>
                    <a:pt x="1108" y="20105"/>
                    <a:pt x="1072" y="20021"/>
                  </a:cubicBezTo>
                  <a:cubicBezTo>
                    <a:pt x="1132" y="20009"/>
                    <a:pt x="1251" y="19998"/>
                    <a:pt x="1251" y="19974"/>
                  </a:cubicBezTo>
                  <a:cubicBezTo>
                    <a:pt x="1275" y="19819"/>
                    <a:pt x="1275" y="19664"/>
                    <a:pt x="1287" y="19509"/>
                  </a:cubicBezTo>
                  <a:cubicBezTo>
                    <a:pt x="1310" y="19331"/>
                    <a:pt x="1334" y="19164"/>
                    <a:pt x="1382" y="18997"/>
                  </a:cubicBezTo>
                  <a:cubicBezTo>
                    <a:pt x="1477" y="18712"/>
                    <a:pt x="1584" y="18438"/>
                    <a:pt x="1584" y="18140"/>
                  </a:cubicBezTo>
                  <a:cubicBezTo>
                    <a:pt x="1584" y="17954"/>
                    <a:pt x="1516" y="17675"/>
                    <a:pt x="1849" y="17675"/>
                  </a:cubicBezTo>
                  <a:cubicBezTo>
                    <a:pt x="1856" y="17675"/>
                    <a:pt x="1863" y="17676"/>
                    <a:pt x="1870" y="17676"/>
                  </a:cubicBezTo>
                  <a:cubicBezTo>
                    <a:pt x="1894" y="17676"/>
                    <a:pt x="1941" y="17616"/>
                    <a:pt x="1929" y="17592"/>
                  </a:cubicBezTo>
                  <a:cubicBezTo>
                    <a:pt x="1834" y="17319"/>
                    <a:pt x="2120" y="17152"/>
                    <a:pt x="2096" y="16866"/>
                  </a:cubicBezTo>
                  <a:cubicBezTo>
                    <a:pt x="2060" y="16319"/>
                    <a:pt x="2322" y="15807"/>
                    <a:pt x="2668" y="15366"/>
                  </a:cubicBezTo>
                  <a:cubicBezTo>
                    <a:pt x="2763" y="15235"/>
                    <a:pt x="2811" y="15152"/>
                    <a:pt x="2822" y="14973"/>
                  </a:cubicBezTo>
                  <a:cubicBezTo>
                    <a:pt x="2834" y="14711"/>
                    <a:pt x="3013" y="14437"/>
                    <a:pt x="3192" y="14235"/>
                  </a:cubicBezTo>
                  <a:cubicBezTo>
                    <a:pt x="3299" y="14116"/>
                    <a:pt x="3394" y="14033"/>
                    <a:pt x="3442" y="13866"/>
                  </a:cubicBezTo>
                  <a:cubicBezTo>
                    <a:pt x="3549" y="13497"/>
                    <a:pt x="3775" y="13211"/>
                    <a:pt x="4096" y="12913"/>
                  </a:cubicBezTo>
                  <a:cubicBezTo>
                    <a:pt x="4120" y="12901"/>
                    <a:pt x="4168" y="12890"/>
                    <a:pt x="4168" y="12866"/>
                  </a:cubicBezTo>
                  <a:cubicBezTo>
                    <a:pt x="4251" y="12568"/>
                    <a:pt x="4346" y="12306"/>
                    <a:pt x="4632" y="12151"/>
                  </a:cubicBezTo>
                  <a:cubicBezTo>
                    <a:pt x="4620" y="11830"/>
                    <a:pt x="4930" y="11675"/>
                    <a:pt x="5025" y="11401"/>
                  </a:cubicBezTo>
                  <a:cubicBezTo>
                    <a:pt x="5108" y="11175"/>
                    <a:pt x="5228" y="10996"/>
                    <a:pt x="5406" y="10818"/>
                  </a:cubicBezTo>
                  <a:cubicBezTo>
                    <a:pt x="5906" y="10318"/>
                    <a:pt x="6251" y="9711"/>
                    <a:pt x="6763" y="9210"/>
                  </a:cubicBezTo>
                  <a:cubicBezTo>
                    <a:pt x="6978" y="9008"/>
                    <a:pt x="7085" y="8710"/>
                    <a:pt x="7371" y="8520"/>
                  </a:cubicBezTo>
                  <a:cubicBezTo>
                    <a:pt x="7597" y="8377"/>
                    <a:pt x="7764" y="8115"/>
                    <a:pt x="7966" y="7913"/>
                  </a:cubicBezTo>
                  <a:cubicBezTo>
                    <a:pt x="8323" y="7556"/>
                    <a:pt x="8668" y="7175"/>
                    <a:pt x="9085" y="6877"/>
                  </a:cubicBezTo>
                  <a:cubicBezTo>
                    <a:pt x="9645" y="6484"/>
                    <a:pt x="10109" y="5984"/>
                    <a:pt x="10764" y="5710"/>
                  </a:cubicBezTo>
                  <a:cubicBezTo>
                    <a:pt x="11073" y="5579"/>
                    <a:pt x="11324" y="5329"/>
                    <a:pt x="11609" y="5139"/>
                  </a:cubicBezTo>
                  <a:cubicBezTo>
                    <a:pt x="12109" y="4793"/>
                    <a:pt x="12609" y="4412"/>
                    <a:pt x="13133" y="4103"/>
                  </a:cubicBezTo>
                  <a:cubicBezTo>
                    <a:pt x="13764" y="3734"/>
                    <a:pt x="14419" y="3388"/>
                    <a:pt x="15122" y="3162"/>
                  </a:cubicBezTo>
                  <a:cubicBezTo>
                    <a:pt x="15562" y="3019"/>
                    <a:pt x="15991" y="2817"/>
                    <a:pt x="16431" y="2650"/>
                  </a:cubicBezTo>
                  <a:cubicBezTo>
                    <a:pt x="16788" y="2507"/>
                    <a:pt x="17146" y="2341"/>
                    <a:pt x="17515" y="2281"/>
                  </a:cubicBezTo>
                  <a:cubicBezTo>
                    <a:pt x="17753" y="2233"/>
                    <a:pt x="17955" y="2186"/>
                    <a:pt x="18134" y="2031"/>
                  </a:cubicBezTo>
                  <a:cubicBezTo>
                    <a:pt x="18203" y="1981"/>
                    <a:pt x="18306" y="1915"/>
                    <a:pt x="18386" y="1915"/>
                  </a:cubicBezTo>
                  <a:cubicBezTo>
                    <a:pt x="18402" y="1915"/>
                    <a:pt x="18418" y="1918"/>
                    <a:pt x="18432" y="1924"/>
                  </a:cubicBezTo>
                  <a:cubicBezTo>
                    <a:pt x="18493" y="1943"/>
                    <a:pt x="18553" y="1951"/>
                    <a:pt x="18612" y="1951"/>
                  </a:cubicBezTo>
                  <a:cubicBezTo>
                    <a:pt x="18880" y="1951"/>
                    <a:pt x="19118" y="1780"/>
                    <a:pt x="19372" y="1721"/>
                  </a:cubicBezTo>
                  <a:cubicBezTo>
                    <a:pt x="19658" y="1662"/>
                    <a:pt x="19979" y="1638"/>
                    <a:pt x="20253" y="1495"/>
                  </a:cubicBezTo>
                  <a:cubicBezTo>
                    <a:pt x="20479" y="1388"/>
                    <a:pt x="20741" y="1281"/>
                    <a:pt x="20979" y="1281"/>
                  </a:cubicBezTo>
                  <a:cubicBezTo>
                    <a:pt x="21180" y="1281"/>
                    <a:pt x="21380" y="1311"/>
                    <a:pt x="21580" y="1311"/>
                  </a:cubicBezTo>
                  <a:cubicBezTo>
                    <a:pt x="21630" y="1311"/>
                    <a:pt x="21680" y="1310"/>
                    <a:pt x="21730" y="1305"/>
                  </a:cubicBezTo>
                  <a:cubicBezTo>
                    <a:pt x="21884" y="1293"/>
                    <a:pt x="22039" y="1221"/>
                    <a:pt x="22182" y="1198"/>
                  </a:cubicBezTo>
                  <a:cubicBezTo>
                    <a:pt x="22551" y="1150"/>
                    <a:pt x="22920" y="1090"/>
                    <a:pt x="23277" y="1079"/>
                  </a:cubicBezTo>
                  <a:cubicBezTo>
                    <a:pt x="23460" y="1079"/>
                    <a:pt x="23648" y="1015"/>
                    <a:pt x="23834" y="1015"/>
                  </a:cubicBezTo>
                  <a:cubicBezTo>
                    <a:pt x="23927" y="1015"/>
                    <a:pt x="24020" y="1031"/>
                    <a:pt x="24111" y="1079"/>
                  </a:cubicBezTo>
                  <a:cubicBezTo>
                    <a:pt x="24287" y="966"/>
                    <a:pt x="24480" y="950"/>
                    <a:pt x="24677" y="950"/>
                  </a:cubicBezTo>
                  <a:cubicBezTo>
                    <a:pt x="24758" y="950"/>
                    <a:pt x="24839" y="953"/>
                    <a:pt x="24920" y="953"/>
                  </a:cubicBezTo>
                  <a:cubicBezTo>
                    <a:pt x="25082" y="953"/>
                    <a:pt x="25243" y="942"/>
                    <a:pt x="25397" y="876"/>
                  </a:cubicBezTo>
                  <a:cubicBezTo>
                    <a:pt x="25444" y="852"/>
                    <a:pt x="25504" y="829"/>
                    <a:pt x="25551" y="829"/>
                  </a:cubicBezTo>
                  <a:close/>
                  <a:moveTo>
                    <a:pt x="23333" y="1"/>
                  </a:moveTo>
                  <a:cubicBezTo>
                    <a:pt x="23143" y="1"/>
                    <a:pt x="22952" y="56"/>
                    <a:pt x="22765" y="90"/>
                  </a:cubicBezTo>
                  <a:cubicBezTo>
                    <a:pt x="22566" y="136"/>
                    <a:pt x="22374" y="249"/>
                    <a:pt x="22163" y="249"/>
                  </a:cubicBezTo>
                  <a:cubicBezTo>
                    <a:pt x="22096" y="249"/>
                    <a:pt x="22027" y="238"/>
                    <a:pt x="21956" y="209"/>
                  </a:cubicBezTo>
                  <a:cubicBezTo>
                    <a:pt x="21952" y="208"/>
                    <a:pt x="21948" y="208"/>
                    <a:pt x="21944" y="208"/>
                  </a:cubicBezTo>
                  <a:cubicBezTo>
                    <a:pt x="21897" y="208"/>
                    <a:pt x="21831" y="270"/>
                    <a:pt x="21765" y="281"/>
                  </a:cubicBezTo>
                  <a:cubicBezTo>
                    <a:pt x="21682" y="305"/>
                    <a:pt x="21587" y="317"/>
                    <a:pt x="21491" y="317"/>
                  </a:cubicBezTo>
                  <a:cubicBezTo>
                    <a:pt x="21461" y="319"/>
                    <a:pt x="21431" y="320"/>
                    <a:pt x="21401" y="320"/>
                  </a:cubicBezTo>
                  <a:cubicBezTo>
                    <a:pt x="21318" y="320"/>
                    <a:pt x="21236" y="313"/>
                    <a:pt x="21153" y="313"/>
                  </a:cubicBezTo>
                  <a:cubicBezTo>
                    <a:pt x="21123" y="313"/>
                    <a:pt x="21093" y="314"/>
                    <a:pt x="21063" y="317"/>
                  </a:cubicBezTo>
                  <a:cubicBezTo>
                    <a:pt x="20750" y="347"/>
                    <a:pt x="20479" y="566"/>
                    <a:pt x="20157" y="566"/>
                  </a:cubicBezTo>
                  <a:cubicBezTo>
                    <a:pt x="20100" y="566"/>
                    <a:pt x="20041" y="559"/>
                    <a:pt x="19979" y="543"/>
                  </a:cubicBezTo>
                  <a:cubicBezTo>
                    <a:pt x="19956" y="543"/>
                    <a:pt x="19908" y="567"/>
                    <a:pt x="19896" y="590"/>
                  </a:cubicBezTo>
                  <a:cubicBezTo>
                    <a:pt x="19741" y="817"/>
                    <a:pt x="19491" y="769"/>
                    <a:pt x="19277" y="793"/>
                  </a:cubicBezTo>
                  <a:cubicBezTo>
                    <a:pt x="18967" y="805"/>
                    <a:pt x="18670" y="864"/>
                    <a:pt x="18396" y="1043"/>
                  </a:cubicBezTo>
                  <a:cubicBezTo>
                    <a:pt x="18289" y="1117"/>
                    <a:pt x="18135" y="1201"/>
                    <a:pt x="18002" y="1201"/>
                  </a:cubicBezTo>
                  <a:cubicBezTo>
                    <a:pt x="17986" y="1201"/>
                    <a:pt x="17970" y="1200"/>
                    <a:pt x="17955" y="1198"/>
                  </a:cubicBezTo>
                  <a:cubicBezTo>
                    <a:pt x="17868" y="1185"/>
                    <a:pt x="17783" y="1136"/>
                    <a:pt x="17714" y="1136"/>
                  </a:cubicBezTo>
                  <a:cubicBezTo>
                    <a:pt x="17652" y="1136"/>
                    <a:pt x="17602" y="1176"/>
                    <a:pt x="17574" y="1317"/>
                  </a:cubicBezTo>
                  <a:cubicBezTo>
                    <a:pt x="17528" y="1284"/>
                    <a:pt x="17490" y="1271"/>
                    <a:pt x="17455" y="1271"/>
                  </a:cubicBezTo>
                  <a:cubicBezTo>
                    <a:pt x="17366" y="1271"/>
                    <a:pt x="17307" y="1360"/>
                    <a:pt x="17229" y="1412"/>
                  </a:cubicBezTo>
                  <a:cubicBezTo>
                    <a:pt x="17098" y="1495"/>
                    <a:pt x="16908" y="1460"/>
                    <a:pt x="16765" y="1507"/>
                  </a:cubicBezTo>
                  <a:cubicBezTo>
                    <a:pt x="16467" y="1602"/>
                    <a:pt x="16169" y="1710"/>
                    <a:pt x="15884" y="1829"/>
                  </a:cubicBezTo>
                  <a:cubicBezTo>
                    <a:pt x="15598" y="1960"/>
                    <a:pt x="15312" y="2102"/>
                    <a:pt x="15026" y="2245"/>
                  </a:cubicBezTo>
                  <a:cubicBezTo>
                    <a:pt x="14836" y="2329"/>
                    <a:pt x="14598" y="2364"/>
                    <a:pt x="14455" y="2507"/>
                  </a:cubicBezTo>
                  <a:cubicBezTo>
                    <a:pt x="13991" y="2924"/>
                    <a:pt x="13336" y="2972"/>
                    <a:pt x="12871" y="3353"/>
                  </a:cubicBezTo>
                  <a:cubicBezTo>
                    <a:pt x="12562" y="3603"/>
                    <a:pt x="12145" y="3615"/>
                    <a:pt x="11847" y="3829"/>
                  </a:cubicBezTo>
                  <a:cubicBezTo>
                    <a:pt x="11454" y="4127"/>
                    <a:pt x="10943" y="4281"/>
                    <a:pt x="10704" y="4769"/>
                  </a:cubicBezTo>
                  <a:cubicBezTo>
                    <a:pt x="10681" y="4817"/>
                    <a:pt x="10585" y="4805"/>
                    <a:pt x="10526" y="4841"/>
                  </a:cubicBezTo>
                  <a:cubicBezTo>
                    <a:pt x="10252" y="5031"/>
                    <a:pt x="9978" y="5210"/>
                    <a:pt x="9704" y="5401"/>
                  </a:cubicBezTo>
                  <a:cubicBezTo>
                    <a:pt x="9430" y="5603"/>
                    <a:pt x="9228" y="5912"/>
                    <a:pt x="8859" y="5972"/>
                  </a:cubicBezTo>
                  <a:cubicBezTo>
                    <a:pt x="8835" y="5972"/>
                    <a:pt x="8811" y="6020"/>
                    <a:pt x="8787" y="6043"/>
                  </a:cubicBezTo>
                  <a:cubicBezTo>
                    <a:pt x="8537" y="6401"/>
                    <a:pt x="8049" y="6543"/>
                    <a:pt x="7942" y="7008"/>
                  </a:cubicBezTo>
                  <a:cubicBezTo>
                    <a:pt x="7633" y="7186"/>
                    <a:pt x="7394" y="7413"/>
                    <a:pt x="7263" y="7758"/>
                  </a:cubicBezTo>
                  <a:cubicBezTo>
                    <a:pt x="7216" y="7877"/>
                    <a:pt x="6978" y="7925"/>
                    <a:pt x="6906" y="8044"/>
                  </a:cubicBezTo>
                  <a:cubicBezTo>
                    <a:pt x="6632" y="8579"/>
                    <a:pt x="6109" y="8877"/>
                    <a:pt x="5775" y="9341"/>
                  </a:cubicBezTo>
                  <a:cubicBezTo>
                    <a:pt x="5466" y="9770"/>
                    <a:pt x="5061" y="10115"/>
                    <a:pt x="4727" y="10520"/>
                  </a:cubicBezTo>
                  <a:cubicBezTo>
                    <a:pt x="4418" y="10889"/>
                    <a:pt x="4096" y="11270"/>
                    <a:pt x="3954" y="11770"/>
                  </a:cubicBezTo>
                  <a:cubicBezTo>
                    <a:pt x="3882" y="12020"/>
                    <a:pt x="3739" y="12306"/>
                    <a:pt x="3537" y="12449"/>
                  </a:cubicBezTo>
                  <a:cubicBezTo>
                    <a:pt x="3108" y="12735"/>
                    <a:pt x="3108" y="13282"/>
                    <a:pt x="2739" y="13616"/>
                  </a:cubicBezTo>
                  <a:cubicBezTo>
                    <a:pt x="2549" y="13771"/>
                    <a:pt x="2477" y="14068"/>
                    <a:pt x="2370" y="14306"/>
                  </a:cubicBezTo>
                  <a:cubicBezTo>
                    <a:pt x="2251" y="14556"/>
                    <a:pt x="2215" y="14854"/>
                    <a:pt x="2049" y="15045"/>
                  </a:cubicBezTo>
                  <a:cubicBezTo>
                    <a:pt x="1846" y="15283"/>
                    <a:pt x="1906" y="15568"/>
                    <a:pt x="1787" y="15818"/>
                  </a:cubicBezTo>
                  <a:cubicBezTo>
                    <a:pt x="1513" y="16378"/>
                    <a:pt x="1334" y="16985"/>
                    <a:pt x="1132" y="17581"/>
                  </a:cubicBezTo>
                  <a:cubicBezTo>
                    <a:pt x="1025" y="17914"/>
                    <a:pt x="882" y="18247"/>
                    <a:pt x="786" y="18593"/>
                  </a:cubicBezTo>
                  <a:cubicBezTo>
                    <a:pt x="691" y="18962"/>
                    <a:pt x="620" y="19343"/>
                    <a:pt x="560" y="19724"/>
                  </a:cubicBezTo>
                  <a:cubicBezTo>
                    <a:pt x="513" y="19950"/>
                    <a:pt x="536" y="20212"/>
                    <a:pt x="441" y="20402"/>
                  </a:cubicBezTo>
                  <a:cubicBezTo>
                    <a:pt x="322" y="20640"/>
                    <a:pt x="632" y="20902"/>
                    <a:pt x="334" y="21081"/>
                  </a:cubicBezTo>
                  <a:cubicBezTo>
                    <a:pt x="370" y="21379"/>
                    <a:pt x="334" y="21652"/>
                    <a:pt x="144" y="21891"/>
                  </a:cubicBezTo>
                  <a:cubicBezTo>
                    <a:pt x="132" y="21903"/>
                    <a:pt x="144" y="21938"/>
                    <a:pt x="144" y="21938"/>
                  </a:cubicBezTo>
                  <a:cubicBezTo>
                    <a:pt x="405" y="21986"/>
                    <a:pt x="167" y="22176"/>
                    <a:pt x="227" y="22295"/>
                  </a:cubicBezTo>
                  <a:cubicBezTo>
                    <a:pt x="298" y="22426"/>
                    <a:pt x="251" y="22641"/>
                    <a:pt x="203" y="22807"/>
                  </a:cubicBezTo>
                  <a:cubicBezTo>
                    <a:pt x="24" y="23581"/>
                    <a:pt x="72" y="24367"/>
                    <a:pt x="13" y="25141"/>
                  </a:cubicBezTo>
                  <a:cubicBezTo>
                    <a:pt x="1" y="25355"/>
                    <a:pt x="96" y="25570"/>
                    <a:pt x="60" y="25772"/>
                  </a:cubicBezTo>
                  <a:cubicBezTo>
                    <a:pt x="36" y="26058"/>
                    <a:pt x="24" y="26332"/>
                    <a:pt x="84" y="26617"/>
                  </a:cubicBezTo>
                  <a:cubicBezTo>
                    <a:pt x="132" y="26867"/>
                    <a:pt x="227" y="27141"/>
                    <a:pt x="167" y="27379"/>
                  </a:cubicBezTo>
                  <a:cubicBezTo>
                    <a:pt x="120" y="27629"/>
                    <a:pt x="167" y="27856"/>
                    <a:pt x="203" y="28070"/>
                  </a:cubicBezTo>
                  <a:cubicBezTo>
                    <a:pt x="227" y="28249"/>
                    <a:pt x="370" y="28403"/>
                    <a:pt x="251" y="28618"/>
                  </a:cubicBezTo>
                  <a:cubicBezTo>
                    <a:pt x="227" y="28653"/>
                    <a:pt x="275" y="28725"/>
                    <a:pt x="298" y="28784"/>
                  </a:cubicBezTo>
                  <a:cubicBezTo>
                    <a:pt x="334" y="28891"/>
                    <a:pt x="394" y="28999"/>
                    <a:pt x="417" y="29118"/>
                  </a:cubicBezTo>
                  <a:cubicBezTo>
                    <a:pt x="489" y="29511"/>
                    <a:pt x="417" y="29915"/>
                    <a:pt x="632" y="30285"/>
                  </a:cubicBezTo>
                  <a:cubicBezTo>
                    <a:pt x="667" y="30344"/>
                    <a:pt x="656" y="30427"/>
                    <a:pt x="656" y="30499"/>
                  </a:cubicBezTo>
                  <a:cubicBezTo>
                    <a:pt x="644" y="30844"/>
                    <a:pt x="751" y="31273"/>
                    <a:pt x="894" y="31713"/>
                  </a:cubicBezTo>
                  <a:cubicBezTo>
                    <a:pt x="977" y="31999"/>
                    <a:pt x="989" y="32320"/>
                    <a:pt x="1191" y="32571"/>
                  </a:cubicBezTo>
                  <a:cubicBezTo>
                    <a:pt x="1060" y="32904"/>
                    <a:pt x="1418" y="33118"/>
                    <a:pt x="1406" y="33428"/>
                  </a:cubicBezTo>
                  <a:cubicBezTo>
                    <a:pt x="1406" y="33583"/>
                    <a:pt x="1489" y="33749"/>
                    <a:pt x="1548" y="33916"/>
                  </a:cubicBezTo>
                  <a:cubicBezTo>
                    <a:pt x="1751" y="34404"/>
                    <a:pt x="1894" y="34916"/>
                    <a:pt x="2132" y="35392"/>
                  </a:cubicBezTo>
                  <a:cubicBezTo>
                    <a:pt x="2239" y="35595"/>
                    <a:pt x="2358" y="35821"/>
                    <a:pt x="2441" y="36035"/>
                  </a:cubicBezTo>
                  <a:cubicBezTo>
                    <a:pt x="2525" y="36238"/>
                    <a:pt x="2549" y="36500"/>
                    <a:pt x="2751" y="36595"/>
                  </a:cubicBezTo>
                  <a:cubicBezTo>
                    <a:pt x="3025" y="36714"/>
                    <a:pt x="2930" y="36988"/>
                    <a:pt x="3072" y="37166"/>
                  </a:cubicBezTo>
                  <a:cubicBezTo>
                    <a:pt x="3251" y="37369"/>
                    <a:pt x="3346" y="37643"/>
                    <a:pt x="3513" y="37857"/>
                  </a:cubicBezTo>
                  <a:cubicBezTo>
                    <a:pt x="3680" y="38083"/>
                    <a:pt x="3608" y="38452"/>
                    <a:pt x="3954" y="38571"/>
                  </a:cubicBezTo>
                  <a:cubicBezTo>
                    <a:pt x="4025" y="38595"/>
                    <a:pt x="4049" y="38762"/>
                    <a:pt x="4085" y="38857"/>
                  </a:cubicBezTo>
                  <a:cubicBezTo>
                    <a:pt x="4144" y="38988"/>
                    <a:pt x="4180" y="39143"/>
                    <a:pt x="4263" y="39238"/>
                  </a:cubicBezTo>
                  <a:cubicBezTo>
                    <a:pt x="4692" y="39750"/>
                    <a:pt x="4977" y="40345"/>
                    <a:pt x="5442" y="40833"/>
                  </a:cubicBezTo>
                  <a:cubicBezTo>
                    <a:pt x="5930" y="41369"/>
                    <a:pt x="6394" y="41929"/>
                    <a:pt x="6823" y="42512"/>
                  </a:cubicBezTo>
                  <a:cubicBezTo>
                    <a:pt x="6954" y="42691"/>
                    <a:pt x="7216" y="42679"/>
                    <a:pt x="7263" y="42846"/>
                  </a:cubicBezTo>
                  <a:cubicBezTo>
                    <a:pt x="7418" y="43286"/>
                    <a:pt x="7966" y="43346"/>
                    <a:pt x="8109" y="43786"/>
                  </a:cubicBezTo>
                  <a:cubicBezTo>
                    <a:pt x="8704" y="44167"/>
                    <a:pt x="9109" y="44751"/>
                    <a:pt x="9621" y="45227"/>
                  </a:cubicBezTo>
                  <a:cubicBezTo>
                    <a:pt x="9895" y="45489"/>
                    <a:pt x="10204" y="45727"/>
                    <a:pt x="10502" y="45977"/>
                  </a:cubicBezTo>
                  <a:cubicBezTo>
                    <a:pt x="10609" y="46060"/>
                    <a:pt x="10752" y="46096"/>
                    <a:pt x="10871" y="46179"/>
                  </a:cubicBezTo>
                  <a:cubicBezTo>
                    <a:pt x="11359" y="46548"/>
                    <a:pt x="11835" y="46941"/>
                    <a:pt x="12455" y="47108"/>
                  </a:cubicBezTo>
                  <a:cubicBezTo>
                    <a:pt x="12467" y="47112"/>
                    <a:pt x="12484" y="47112"/>
                    <a:pt x="12505" y="47112"/>
                  </a:cubicBezTo>
                  <a:cubicBezTo>
                    <a:pt x="12526" y="47112"/>
                    <a:pt x="12551" y="47111"/>
                    <a:pt x="12577" y="47111"/>
                  </a:cubicBezTo>
                  <a:cubicBezTo>
                    <a:pt x="12692" y="47111"/>
                    <a:pt x="12826" y="47131"/>
                    <a:pt x="12776" y="47346"/>
                  </a:cubicBezTo>
                  <a:cubicBezTo>
                    <a:pt x="12776" y="47358"/>
                    <a:pt x="12919" y="47406"/>
                    <a:pt x="13002" y="47429"/>
                  </a:cubicBezTo>
                  <a:cubicBezTo>
                    <a:pt x="13016" y="47432"/>
                    <a:pt x="13030" y="47433"/>
                    <a:pt x="13044" y="47433"/>
                  </a:cubicBezTo>
                  <a:cubicBezTo>
                    <a:pt x="13070" y="47433"/>
                    <a:pt x="13097" y="47430"/>
                    <a:pt x="13123" y="47430"/>
                  </a:cubicBezTo>
                  <a:cubicBezTo>
                    <a:pt x="13147" y="47430"/>
                    <a:pt x="13171" y="47433"/>
                    <a:pt x="13193" y="47441"/>
                  </a:cubicBezTo>
                  <a:cubicBezTo>
                    <a:pt x="13490" y="47572"/>
                    <a:pt x="13800" y="47703"/>
                    <a:pt x="14086" y="47882"/>
                  </a:cubicBezTo>
                  <a:cubicBezTo>
                    <a:pt x="14319" y="48014"/>
                    <a:pt x="14518" y="48224"/>
                    <a:pt x="14800" y="48224"/>
                  </a:cubicBezTo>
                  <a:cubicBezTo>
                    <a:pt x="14849" y="48224"/>
                    <a:pt x="14900" y="48217"/>
                    <a:pt x="14955" y="48203"/>
                  </a:cubicBezTo>
                  <a:cubicBezTo>
                    <a:pt x="15003" y="48203"/>
                    <a:pt x="15062" y="48311"/>
                    <a:pt x="15122" y="48334"/>
                  </a:cubicBezTo>
                  <a:cubicBezTo>
                    <a:pt x="15182" y="48364"/>
                    <a:pt x="15259" y="48411"/>
                    <a:pt x="15317" y="48411"/>
                  </a:cubicBezTo>
                  <a:cubicBezTo>
                    <a:pt x="15328" y="48411"/>
                    <a:pt x="15338" y="48410"/>
                    <a:pt x="15348" y="48406"/>
                  </a:cubicBezTo>
                  <a:cubicBezTo>
                    <a:pt x="15392" y="48385"/>
                    <a:pt x="15431" y="48376"/>
                    <a:pt x="15466" y="48376"/>
                  </a:cubicBezTo>
                  <a:cubicBezTo>
                    <a:pt x="15552" y="48376"/>
                    <a:pt x="15613" y="48430"/>
                    <a:pt x="15681" y="48489"/>
                  </a:cubicBezTo>
                  <a:cubicBezTo>
                    <a:pt x="15748" y="48534"/>
                    <a:pt x="15837" y="48621"/>
                    <a:pt x="15887" y="48621"/>
                  </a:cubicBezTo>
                  <a:cubicBezTo>
                    <a:pt x="15890" y="48621"/>
                    <a:pt x="15893" y="48621"/>
                    <a:pt x="15896" y="48620"/>
                  </a:cubicBezTo>
                  <a:cubicBezTo>
                    <a:pt x="15940" y="48605"/>
                    <a:pt x="15979" y="48598"/>
                    <a:pt x="16013" y="48598"/>
                  </a:cubicBezTo>
                  <a:cubicBezTo>
                    <a:pt x="16162" y="48598"/>
                    <a:pt x="16230" y="48728"/>
                    <a:pt x="16336" y="48834"/>
                  </a:cubicBezTo>
                  <a:cubicBezTo>
                    <a:pt x="16371" y="48878"/>
                    <a:pt x="16461" y="48908"/>
                    <a:pt x="16536" y="48908"/>
                  </a:cubicBezTo>
                  <a:cubicBezTo>
                    <a:pt x="16564" y="48908"/>
                    <a:pt x="16590" y="48904"/>
                    <a:pt x="16610" y="48894"/>
                  </a:cubicBezTo>
                  <a:cubicBezTo>
                    <a:pt x="16657" y="48866"/>
                    <a:pt x="16696" y="48854"/>
                    <a:pt x="16733" y="48854"/>
                  </a:cubicBezTo>
                  <a:cubicBezTo>
                    <a:pt x="16789" y="48854"/>
                    <a:pt x="16838" y="48882"/>
                    <a:pt x="16896" y="48918"/>
                  </a:cubicBezTo>
                  <a:cubicBezTo>
                    <a:pt x="16991" y="48977"/>
                    <a:pt x="17098" y="49084"/>
                    <a:pt x="17205" y="49084"/>
                  </a:cubicBezTo>
                  <a:cubicBezTo>
                    <a:pt x="17420" y="49096"/>
                    <a:pt x="17610" y="49084"/>
                    <a:pt x="17729" y="49346"/>
                  </a:cubicBezTo>
                  <a:cubicBezTo>
                    <a:pt x="17747" y="49386"/>
                    <a:pt x="17775" y="49401"/>
                    <a:pt x="17809" y="49401"/>
                  </a:cubicBezTo>
                  <a:cubicBezTo>
                    <a:pt x="17868" y="49401"/>
                    <a:pt x="17943" y="49356"/>
                    <a:pt x="18003" y="49311"/>
                  </a:cubicBezTo>
                  <a:cubicBezTo>
                    <a:pt x="18046" y="49275"/>
                    <a:pt x="18089" y="49261"/>
                    <a:pt x="18130" y="49261"/>
                  </a:cubicBezTo>
                  <a:cubicBezTo>
                    <a:pt x="18215" y="49261"/>
                    <a:pt x="18292" y="49322"/>
                    <a:pt x="18348" y="49394"/>
                  </a:cubicBezTo>
                  <a:cubicBezTo>
                    <a:pt x="18468" y="49539"/>
                    <a:pt x="18508" y="49599"/>
                    <a:pt x="18551" y="49599"/>
                  </a:cubicBezTo>
                  <a:cubicBezTo>
                    <a:pt x="18569" y="49599"/>
                    <a:pt x="18587" y="49589"/>
                    <a:pt x="18610" y="49573"/>
                  </a:cubicBezTo>
                  <a:cubicBezTo>
                    <a:pt x="18682" y="49518"/>
                    <a:pt x="18745" y="49499"/>
                    <a:pt x="18804" y="49499"/>
                  </a:cubicBezTo>
                  <a:cubicBezTo>
                    <a:pt x="18913" y="49499"/>
                    <a:pt x="19011" y="49561"/>
                    <a:pt x="19134" y="49585"/>
                  </a:cubicBezTo>
                  <a:cubicBezTo>
                    <a:pt x="19261" y="49610"/>
                    <a:pt x="19364" y="49828"/>
                    <a:pt x="19498" y="49828"/>
                  </a:cubicBezTo>
                  <a:cubicBezTo>
                    <a:pt x="19553" y="49828"/>
                    <a:pt x="19613" y="49792"/>
                    <a:pt x="19682" y="49692"/>
                  </a:cubicBezTo>
                  <a:cubicBezTo>
                    <a:pt x="19682" y="49692"/>
                    <a:pt x="19729" y="49727"/>
                    <a:pt x="19765" y="49739"/>
                  </a:cubicBezTo>
                  <a:cubicBezTo>
                    <a:pt x="19956" y="49811"/>
                    <a:pt x="20134" y="49918"/>
                    <a:pt x="20337" y="49954"/>
                  </a:cubicBezTo>
                  <a:cubicBezTo>
                    <a:pt x="20575" y="50001"/>
                    <a:pt x="20837" y="49989"/>
                    <a:pt x="21087" y="50025"/>
                  </a:cubicBezTo>
                  <a:cubicBezTo>
                    <a:pt x="21384" y="50073"/>
                    <a:pt x="21670" y="50132"/>
                    <a:pt x="21968" y="50180"/>
                  </a:cubicBezTo>
                  <a:cubicBezTo>
                    <a:pt x="22078" y="50201"/>
                    <a:pt x="22185" y="50213"/>
                    <a:pt x="22292" y="50213"/>
                  </a:cubicBezTo>
                  <a:cubicBezTo>
                    <a:pt x="22370" y="50213"/>
                    <a:pt x="22447" y="50207"/>
                    <a:pt x="22527" y="50192"/>
                  </a:cubicBezTo>
                  <a:cubicBezTo>
                    <a:pt x="22540" y="50189"/>
                    <a:pt x="22553" y="50188"/>
                    <a:pt x="22566" y="50188"/>
                  </a:cubicBezTo>
                  <a:cubicBezTo>
                    <a:pt x="22688" y="50188"/>
                    <a:pt x="22810" y="50284"/>
                    <a:pt x="22935" y="50284"/>
                  </a:cubicBezTo>
                  <a:cubicBezTo>
                    <a:pt x="22993" y="50284"/>
                    <a:pt x="23051" y="50263"/>
                    <a:pt x="23111" y="50204"/>
                  </a:cubicBezTo>
                  <a:cubicBezTo>
                    <a:pt x="23278" y="50277"/>
                    <a:pt x="23446" y="50306"/>
                    <a:pt x="23612" y="50306"/>
                  </a:cubicBezTo>
                  <a:cubicBezTo>
                    <a:pt x="23824" y="50306"/>
                    <a:pt x="24035" y="50258"/>
                    <a:pt x="24242" y="50192"/>
                  </a:cubicBezTo>
                  <a:cubicBezTo>
                    <a:pt x="24301" y="50180"/>
                    <a:pt x="24349" y="50180"/>
                    <a:pt x="24408" y="50180"/>
                  </a:cubicBezTo>
                  <a:cubicBezTo>
                    <a:pt x="24453" y="50181"/>
                    <a:pt x="24497" y="50182"/>
                    <a:pt x="24541" y="50182"/>
                  </a:cubicBezTo>
                  <a:cubicBezTo>
                    <a:pt x="24657" y="50182"/>
                    <a:pt x="24773" y="50178"/>
                    <a:pt x="24888" y="50178"/>
                  </a:cubicBezTo>
                  <a:cubicBezTo>
                    <a:pt x="25075" y="50178"/>
                    <a:pt x="25259" y="50188"/>
                    <a:pt x="25432" y="50239"/>
                  </a:cubicBezTo>
                  <a:cubicBezTo>
                    <a:pt x="25468" y="50251"/>
                    <a:pt x="25502" y="50255"/>
                    <a:pt x="25535" y="50255"/>
                  </a:cubicBezTo>
                  <a:cubicBezTo>
                    <a:pt x="25699" y="50255"/>
                    <a:pt x="25831" y="50137"/>
                    <a:pt x="25966" y="50137"/>
                  </a:cubicBezTo>
                  <a:cubicBezTo>
                    <a:pt x="26002" y="50137"/>
                    <a:pt x="26038" y="50146"/>
                    <a:pt x="26075" y="50168"/>
                  </a:cubicBezTo>
                  <a:cubicBezTo>
                    <a:pt x="26160" y="50216"/>
                    <a:pt x="26243" y="50232"/>
                    <a:pt x="26326" y="50232"/>
                  </a:cubicBezTo>
                  <a:cubicBezTo>
                    <a:pt x="26494" y="50232"/>
                    <a:pt x="26658" y="50166"/>
                    <a:pt x="26823" y="50166"/>
                  </a:cubicBezTo>
                  <a:cubicBezTo>
                    <a:pt x="26839" y="50166"/>
                    <a:pt x="26856" y="50166"/>
                    <a:pt x="26873" y="50168"/>
                  </a:cubicBezTo>
                  <a:cubicBezTo>
                    <a:pt x="26881" y="50169"/>
                    <a:pt x="26888" y="50169"/>
                    <a:pt x="26896" y="50169"/>
                  </a:cubicBezTo>
                  <a:cubicBezTo>
                    <a:pt x="26963" y="50169"/>
                    <a:pt x="27042" y="50139"/>
                    <a:pt x="27106" y="50139"/>
                  </a:cubicBezTo>
                  <a:cubicBezTo>
                    <a:pt x="27130" y="50139"/>
                    <a:pt x="27152" y="50144"/>
                    <a:pt x="27171" y="50156"/>
                  </a:cubicBezTo>
                  <a:cubicBezTo>
                    <a:pt x="27239" y="50197"/>
                    <a:pt x="27308" y="50214"/>
                    <a:pt x="27375" y="50214"/>
                  </a:cubicBezTo>
                  <a:cubicBezTo>
                    <a:pt x="27482" y="50214"/>
                    <a:pt x="27583" y="50172"/>
                    <a:pt x="27671" y="50120"/>
                  </a:cubicBezTo>
                  <a:cubicBezTo>
                    <a:pt x="27767" y="50061"/>
                    <a:pt x="27849" y="50039"/>
                    <a:pt x="27940" y="50039"/>
                  </a:cubicBezTo>
                  <a:cubicBezTo>
                    <a:pt x="27996" y="50039"/>
                    <a:pt x="28055" y="50047"/>
                    <a:pt x="28123" y="50061"/>
                  </a:cubicBezTo>
                  <a:cubicBezTo>
                    <a:pt x="28193" y="50077"/>
                    <a:pt x="28278" y="50100"/>
                    <a:pt x="28360" y="50100"/>
                  </a:cubicBezTo>
                  <a:cubicBezTo>
                    <a:pt x="28460" y="50100"/>
                    <a:pt x="28558" y="50066"/>
                    <a:pt x="28623" y="49942"/>
                  </a:cubicBezTo>
                  <a:cubicBezTo>
                    <a:pt x="28627" y="49934"/>
                    <a:pt x="28638" y="49931"/>
                    <a:pt x="28652" y="49931"/>
                  </a:cubicBezTo>
                  <a:cubicBezTo>
                    <a:pt x="28680" y="49931"/>
                    <a:pt x="28723" y="49942"/>
                    <a:pt x="28754" y="49942"/>
                  </a:cubicBezTo>
                  <a:cubicBezTo>
                    <a:pt x="28804" y="49943"/>
                    <a:pt x="28855" y="49944"/>
                    <a:pt x="28906" y="49944"/>
                  </a:cubicBezTo>
                  <a:cubicBezTo>
                    <a:pt x="29232" y="49944"/>
                    <a:pt x="29570" y="49906"/>
                    <a:pt x="29838" y="49751"/>
                  </a:cubicBezTo>
                  <a:cubicBezTo>
                    <a:pt x="30171" y="49561"/>
                    <a:pt x="30635" y="49823"/>
                    <a:pt x="30874" y="49394"/>
                  </a:cubicBezTo>
                  <a:cubicBezTo>
                    <a:pt x="30874" y="49394"/>
                    <a:pt x="30933" y="49406"/>
                    <a:pt x="30957" y="49430"/>
                  </a:cubicBezTo>
                  <a:cubicBezTo>
                    <a:pt x="31007" y="49465"/>
                    <a:pt x="31054" y="49477"/>
                    <a:pt x="31100" y="49477"/>
                  </a:cubicBezTo>
                  <a:cubicBezTo>
                    <a:pt x="31163" y="49477"/>
                    <a:pt x="31227" y="49455"/>
                    <a:pt x="31302" y="49442"/>
                  </a:cubicBezTo>
                  <a:cubicBezTo>
                    <a:pt x="31755" y="49358"/>
                    <a:pt x="32159" y="49132"/>
                    <a:pt x="32588" y="48977"/>
                  </a:cubicBezTo>
                  <a:cubicBezTo>
                    <a:pt x="32921" y="48858"/>
                    <a:pt x="33243" y="48715"/>
                    <a:pt x="33541" y="48596"/>
                  </a:cubicBezTo>
                  <a:cubicBezTo>
                    <a:pt x="33612" y="48642"/>
                    <a:pt x="33674" y="48660"/>
                    <a:pt x="33729" y="48660"/>
                  </a:cubicBezTo>
                  <a:cubicBezTo>
                    <a:pt x="33876" y="48660"/>
                    <a:pt x="33976" y="48531"/>
                    <a:pt x="34088" y="48453"/>
                  </a:cubicBezTo>
                  <a:cubicBezTo>
                    <a:pt x="34160" y="48406"/>
                    <a:pt x="34219" y="48287"/>
                    <a:pt x="34279" y="48287"/>
                  </a:cubicBezTo>
                  <a:cubicBezTo>
                    <a:pt x="34298" y="48289"/>
                    <a:pt x="34317" y="48290"/>
                    <a:pt x="34335" y="48290"/>
                  </a:cubicBezTo>
                  <a:cubicBezTo>
                    <a:pt x="34643" y="48290"/>
                    <a:pt x="34805" y="48017"/>
                    <a:pt x="35041" y="47894"/>
                  </a:cubicBezTo>
                  <a:cubicBezTo>
                    <a:pt x="35231" y="47787"/>
                    <a:pt x="35410" y="47596"/>
                    <a:pt x="35588" y="47596"/>
                  </a:cubicBezTo>
                  <a:cubicBezTo>
                    <a:pt x="35838" y="47596"/>
                    <a:pt x="35934" y="47429"/>
                    <a:pt x="36089" y="47322"/>
                  </a:cubicBezTo>
                  <a:cubicBezTo>
                    <a:pt x="36255" y="47203"/>
                    <a:pt x="36470" y="47227"/>
                    <a:pt x="36636" y="47072"/>
                  </a:cubicBezTo>
                  <a:cubicBezTo>
                    <a:pt x="36886" y="46858"/>
                    <a:pt x="37196" y="46703"/>
                    <a:pt x="37493" y="46548"/>
                  </a:cubicBezTo>
                  <a:cubicBezTo>
                    <a:pt x="38351" y="46084"/>
                    <a:pt x="39208" y="45608"/>
                    <a:pt x="39922" y="44917"/>
                  </a:cubicBezTo>
                  <a:cubicBezTo>
                    <a:pt x="39982" y="44858"/>
                    <a:pt x="40065" y="44822"/>
                    <a:pt x="40149" y="44786"/>
                  </a:cubicBezTo>
                  <a:cubicBezTo>
                    <a:pt x="40434" y="44655"/>
                    <a:pt x="40672" y="44477"/>
                    <a:pt x="40887" y="44239"/>
                  </a:cubicBezTo>
                  <a:cubicBezTo>
                    <a:pt x="41161" y="43965"/>
                    <a:pt x="41446" y="43691"/>
                    <a:pt x="41768" y="43477"/>
                  </a:cubicBezTo>
                  <a:cubicBezTo>
                    <a:pt x="42089" y="43262"/>
                    <a:pt x="42280" y="42917"/>
                    <a:pt x="42625" y="42738"/>
                  </a:cubicBezTo>
                  <a:cubicBezTo>
                    <a:pt x="42661" y="42727"/>
                    <a:pt x="42685" y="42691"/>
                    <a:pt x="42696" y="42655"/>
                  </a:cubicBezTo>
                  <a:cubicBezTo>
                    <a:pt x="42958" y="42024"/>
                    <a:pt x="43601" y="41738"/>
                    <a:pt x="43970" y="41179"/>
                  </a:cubicBezTo>
                  <a:cubicBezTo>
                    <a:pt x="44232" y="40774"/>
                    <a:pt x="44649" y="40441"/>
                    <a:pt x="44887" y="39988"/>
                  </a:cubicBezTo>
                  <a:cubicBezTo>
                    <a:pt x="45030" y="39726"/>
                    <a:pt x="45256" y="39512"/>
                    <a:pt x="45411" y="39262"/>
                  </a:cubicBezTo>
                  <a:cubicBezTo>
                    <a:pt x="45649" y="38893"/>
                    <a:pt x="45875" y="38512"/>
                    <a:pt x="46090" y="38119"/>
                  </a:cubicBezTo>
                  <a:cubicBezTo>
                    <a:pt x="46352" y="37654"/>
                    <a:pt x="46578" y="37166"/>
                    <a:pt x="46840" y="36702"/>
                  </a:cubicBezTo>
                  <a:cubicBezTo>
                    <a:pt x="46983" y="36464"/>
                    <a:pt x="47209" y="36261"/>
                    <a:pt x="47197" y="35940"/>
                  </a:cubicBezTo>
                  <a:cubicBezTo>
                    <a:pt x="47185" y="35857"/>
                    <a:pt x="47221" y="35738"/>
                    <a:pt x="47280" y="35702"/>
                  </a:cubicBezTo>
                  <a:cubicBezTo>
                    <a:pt x="47471" y="35607"/>
                    <a:pt x="47483" y="35464"/>
                    <a:pt x="47530" y="35273"/>
                  </a:cubicBezTo>
                  <a:cubicBezTo>
                    <a:pt x="47626" y="34928"/>
                    <a:pt x="47804" y="34595"/>
                    <a:pt x="47935" y="34237"/>
                  </a:cubicBezTo>
                  <a:cubicBezTo>
                    <a:pt x="48019" y="34035"/>
                    <a:pt x="48090" y="33821"/>
                    <a:pt x="48161" y="33606"/>
                  </a:cubicBezTo>
                  <a:cubicBezTo>
                    <a:pt x="48257" y="33356"/>
                    <a:pt x="48364" y="33118"/>
                    <a:pt x="48435" y="32856"/>
                  </a:cubicBezTo>
                  <a:cubicBezTo>
                    <a:pt x="48507" y="32618"/>
                    <a:pt x="48626" y="32368"/>
                    <a:pt x="48590" y="32142"/>
                  </a:cubicBezTo>
                  <a:cubicBezTo>
                    <a:pt x="48542" y="31844"/>
                    <a:pt x="48757" y="31713"/>
                    <a:pt x="48840" y="31511"/>
                  </a:cubicBezTo>
                  <a:cubicBezTo>
                    <a:pt x="48876" y="31428"/>
                    <a:pt x="48876" y="31332"/>
                    <a:pt x="48888" y="31249"/>
                  </a:cubicBezTo>
                  <a:cubicBezTo>
                    <a:pt x="48900" y="30963"/>
                    <a:pt x="48816" y="30630"/>
                    <a:pt x="48947" y="30415"/>
                  </a:cubicBezTo>
                  <a:cubicBezTo>
                    <a:pt x="49150" y="30094"/>
                    <a:pt x="49126" y="29761"/>
                    <a:pt x="49197" y="29439"/>
                  </a:cubicBezTo>
                  <a:cubicBezTo>
                    <a:pt x="49352" y="28618"/>
                    <a:pt x="49483" y="27784"/>
                    <a:pt x="49626" y="26963"/>
                  </a:cubicBezTo>
                  <a:cubicBezTo>
                    <a:pt x="49650" y="26856"/>
                    <a:pt x="49650" y="26748"/>
                    <a:pt x="49650" y="26641"/>
                  </a:cubicBezTo>
                  <a:cubicBezTo>
                    <a:pt x="49674" y="26260"/>
                    <a:pt x="49697" y="25879"/>
                    <a:pt x="49709" y="25498"/>
                  </a:cubicBezTo>
                  <a:cubicBezTo>
                    <a:pt x="49733" y="24915"/>
                    <a:pt x="49852" y="24343"/>
                    <a:pt x="49816" y="23760"/>
                  </a:cubicBezTo>
                  <a:cubicBezTo>
                    <a:pt x="49793" y="23224"/>
                    <a:pt x="49816" y="22688"/>
                    <a:pt x="49781" y="22164"/>
                  </a:cubicBezTo>
                  <a:cubicBezTo>
                    <a:pt x="49757" y="21712"/>
                    <a:pt x="49828" y="21248"/>
                    <a:pt x="49769" y="20795"/>
                  </a:cubicBezTo>
                  <a:cubicBezTo>
                    <a:pt x="49733" y="20498"/>
                    <a:pt x="49674" y="20188"/>
                    <a:pt x="49697" y="19890"/>
                  </a:cubicBezTo>
                  <a:cubicBezTo>
                    <a:pt x="49721" y="19569"/>
                    <a:pt x="49316" y="19343"/>
                    <a:pt x="49519" y="18997"/>
                  </a:cubicBezTo>
                  <a:cubicBezTo>
                    <a:pt x="49185" y="18735"/>
                    <a:pt x="49483" y="18235"/>
                    <a:pt x="49150" y="17962"/>
                  </a:cubicBezTo>
                  <a:cubicBezTo>
                    <a:pt x="49304" y="17545"/>
                    <a:pt x="48912" y="17259"/>
                    <a:pt x="48864" y="16878"/>
                  </a:cubicBezTo>
                  <a:cubicBezTo>
                    <a:pt x="48816" y="16509"/>
                    <a:pt x="48578" y="16176"/>
                    <a:pt x="48447" y="15818"/>
                  </a:cubicBezTo>
                  <a:cubicBezTo>
                    <a:pt x="48316" y="15449"/>
                    <a:pt x="47983" y="15152"/>
                    <a:pt x="48054" y="14699"/>
                  </a:cubicBezTo>
                  <a:cubicBezTo>
                    <a:pt x="48054" y="14664"/>
                    <a:pt x="48007" y="14616"/>
                    <a:pt x="47971" y="14580"/>
                  </a:cubicBezTo>
                  <a:cubicBezTo>
                    <a:pt x="47888" y="14473"/>
                    <a:pt x="47804" y="14366"/>
                    <a:pt x="47721" y="14259"/>
                  </a:cubicBezTo>
                  <a:cubicBezTo>
                    <a:pt x="47447" y="13890"/>
                    <a:pt x="47447" y="13390"/>
                    <a:pt x="47114" y="13044"/>
                  </a:cubicBezTo>
                  <a:cubicBezTo>
                    <a:pt x="46864" y="12770"/>
                    <a:pt x="46614" y="12485"/>
                    <a:pt x="46435" y="12151"/>
                  </a:cubicBezTo>
                  <a:cubicBezTo>
                    <a:pt x="46328" y="11949"/>
                    <a:pt x="46233" y="11711"/>
                    <a:pt x="46066" y="11568"/>
                  </a:cubicBezTo>
                  <a:cubicBezTo>
                    <a:pt x="45673" y="11235"/>
                    <a:pt x="45518" y="10723"/>
                    <a:pt x="45113" y="10401"/>
                  </a:cubicBezTo>
                  <a:cubicBezTo>
                    <a:pt x="44935" y="10246"/>
                    <a:pt x="44828" y="10008"/>
                    <a:pt x="44685" y="9818"/>
                  </a:cubicBezTo>
                  <a:cubicBezTo>
                    <a:pt x="44669" y="9819"/>
                    <a:pt x="44654" y="9820"/>
                    <a:pt x="44640" y="9820"/>
                  </a:cubicBezTo>
                  <a:cubicBezTo>
                    <a:pt x="44291" y="9820"/>
                    <a:pt x="44415" y="9408"/>
                    <a:pt x="44209" y="9282"/>
                  </a:cubicBezTo>
                  <a:cubicBezTo>
                    <a:pt x="44113" y="9222"/>
                    <a:pt x="44006" y="9151"/>
                    <a:pt x="43923" y="9080"/>
                  </a:cubicBezTo>
                  <a:cubicBezTo>
                    <a:pt x="43839" y="8996"/>
                    <a:pt x="43768" y="8901"/>
                    <a:pt x="43709" y="8806"/>
                  </a:cubicBezTo>
                  <a:cubicBezTo>
                    <a:pt x="43649" y="8734"/>
                    <a:pt x="43625" y="8615"/>
                    <a:pt x="43542" y="8556"/>
                  </a:cubicBezTo>
                  <a:cubicBezTo>
                    <a:pt x="43292" y="8377"/>
                    <a:pt x="43125" y="8103"/>
                    <a:pt x="42911" y="7901"/>
                  </a:cubicBezTo>
                  <a:cubicBezTo>
                    <a:pt x="42458" y="7460"/>
                    <a:pt x="42101" y="6936"/>
                    <a:pt x="41649" y="6496"/>
                  </a:cubicBezTo>
                  <a:cubicBezTo>
                    <a:pt x="41518" y="6365"/>
                    <a:pt x="41363" y="6246"/>
                    <a:pt x="41220" y="6115"/>
                  </a:cubicBezTo>
                  <a:cubicBezTo>
                    <a:pt x="41053" y="5960"/>
                    <a:pt x="40815" y="5817"/>
                    <a:pt x="40756" y="5627"/>
                  </a:cubicBezTo>
                  <a:cubicBezTo>
                    <a:pt x="40672" y="5365"/>
                    <a:pt x="40422" y="5341"/>
                    <a:pt x="40280" y="5162"/>
                  </a:cubicBezTo>
                  <a:cubicBezTo>
                    <a:pt x="40149" y="4984"/>
                    <a:pt x="39946" y="4853"/>
                    <a:pt x="39768" y="4710"/>
                  </a:cubicBezTo>
                  <a:cubicBezTo>
                    <a:pt x="39637" y="4615"/>
                    <a:pt x="39518" y="4448"/>
                    <a:pt x="39375" y="4436"/>
                  </a:cubicBezTo>
                  <a:cubicBezTo>
                    <a:pt x="38863" y="4377"/>
                    <a:pt x="38541" y="3996"/>
                    <a:pt x="38136" y="3746"/>
                  </a:cubicBezTo>
                  <a:cubicBezTo>
                    <a:pt x="38077" y="3710"/>
                    <a:pt x="37970" y="3662"/>
                    <a:pt x="37970" y="3626"/>
                  </a:cubicBezTo>
                  <a:cubicBezTo>
                    <a:pt x="38017" y="3293"/>
                    <a:pt x="37708" y="3269"/>
                    <a:pt x="37529" y="3162"/>
                  </a:cubicBezTo>
                  <a:cubicBezTo>
                    <a:pt x="37148" y="2936"/>
                    <a:pt x="36755" y="2710"/>
                    <a:pt x="36339" y="2579"/>
                  </a:cubicBezTo>
                  <a:cubicBezTo>
                    <a:pt x="35791" y="2412"/>
                    <a:pt x="35315" y="2102"/>
                    <a:pt x="34767" y="1924"/>
                  </a:cubicBezTo>
                  <a:cubicBezTo>
                    <a:pt x="34231" y="1733"/>
                    <a:pt x="33695" y="1507"/>
                    <a:pt x="33136" y="1364"/>
                  </a:cubicBezTo>
                  <a:cubicBezTo>
                    <a:pt x="32743" y="1269"/>
                    <a:pt x="32350" y="1162"/>
                    <a:pt x="31957" y="1067"/>
                  </a:cubicBezTo>
                  <a:cubicBezTo>
                    <a:pt x="31302" y="912"/>
                    <a:pt x="30635" y="769"/>
                    <a:pt x="29969" y="590"/>
                  </a:cubicBezTo>
                  <a:cubicBezTo>
                    <a:pt x="29909" y="575"/>
                    <a:pt x="29847" y="570"/>
                    <a:pt x="29784" y="570"/>
                  </a:cubicBezTo>
                  <a:cubicBezTo>
                    <a:pt x="29660" y="570"/>
                    <a:pt x="29532" y="590"/>
                    <a:pt x="29407" y="590"/>
                  </a:cubicBezTo>
                  <a:cubicBezTo>
                    <a:pt x="29260" y="590"/>
                    <a:pt x="29118" y="561"/>
                    <a:pt x="28992" y="436"/>
                  </a:cubicBezTo>
                  <a:cubicBezTo>
                    <a:pt x="28990" y="433"/>
                    <a:pt x="28986" y="432"/>
                    <a:pt x="28981" y="432"/>
                  </a:cubicBezTo>
                  <a:cubicBezTo>
                    <a:pt x="28962" y="432"/>
                    <a:pt x="28926" y="448"/>
                    <a:pt x="28897" y="448"/>
                  </a:cubicBezTo>
                  <a:cubicBezTo>
                    <a:pt x="28659" y="436"/>
                    <a:pt x="28421" y="436"/>
                    <a:pt x="28195" y="412"/>
                  </a:cubicBezTo>
                  <a:cubicBezTo>
                    <a:pt x="27949" y="391"/>
                    <a:pt x="27704" y="309"/>
                    <a:pt x="27466" y="309"/>
                  </a:cubicBezTo>
                  <a:cubicBezTo>
                    <a:pt x="27427" y="309"/>
                    <a:pt x="27388" y="312"/>
                    <a:pt x="27349" y="317"/>
                  </a:cubicBezTo>
                  <a:cubicBezTo>
                    <a:pt x="27311" y="320"/>
                    <a:pt x="27274" y="322"/>
                    <a:pt x="27238" y="322"/>
                  </a:cubicBezTo>
                  <a:cubicBezTo>
                    <a:pt x="27037" y="322"/>
                    <a:pt x="26864" y="270"/>
                    <a:pt x="26683" y="209"/>
                  </a:cubicBezTo>
                  <a:cubicBezTo>
                    <a:pt x="26609" y="189"/>
                    <a:pt x="26536" y="122"/>
                    <a:pt x="26471" y="122"/>
                  </a:cubicBezTo>
                  <a:cubicBezTo>
                    <a:pt x="26462" y="122"/>
                    <a:pt x="26453" y="123"/>
                    <a:pt x="26444" y="126"/>
                  </a:cubicBezTo>
                  <a:cubicBezTo>
                    <a:pt x="26336" y="154"/>
                    <a:pt x="26228" y="164"/>
                    <a:pt x="26120" y="164"/>
                  </a:cubicBezTo>
                  <a:cubicBezTo>
                    <a:pt x="25824" y="164"/>
                    <a:pt x="25529" y="88"/>
                    <a:pt x="25233" y="88"/>
                  </a:cubicBezTo>
                  <a:cubicBezTo>
                    <a:pt x="25125" y="88"/>
                    <a:pt x="25017" y="98"/>
                    <a:pt x="24909" y="126"/>
                  </a:cubicBezTo>
                  <a:cubicBezTo>
                    <a:pt x="24873" y="126"/>
                    <a:pt x="24837" y="102"/>
                    <a:pt x="24801" y="90"/>
                  </a:cubicBezTo>
                  <a:cubicBezTo>
                    <a:pt x="24792" y="88"/>
                    <a:pt x="24754" y="87"/>
                    <a:pt x="24698" y="87"/>
                  </a:cubicBezTo>
                  <a:cubicBezTo>
                    <a:pt x="24477" y="87"/>
                    <a:pt x="23980" y="102"/>
                    <a:pt x="23932" y="102"/>
                  </a:cubicBezTo>
                  <a:cubicBezTo>
                    <a:pt x="23891" y="110"/>
                    <a:pt x="23839" y="124"/>
                    <a:pt x="23795" y="124"/>
                  </a:cubicBezTo>
                  <a:cubicBezTo>
                    <a:pt x="23775" y="124"/>
                    <a:pt x="23756" y="122"/>
                    <a:pt x="23742" y="114"/>
                  </a:cubicBezTo>
                  <a:cubicBezTo>
                    <a:pt x="23607" y="29"/>
                    <a:pt x="23470" y="1"/>
                    <a:pt x="23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9"/>
            <p:cNvSpPr/>
            <p:nvPr/>
          </p:nvSpPr>
          <p:spPr>
            <a:xfrm rot="2049276">
              <a:off x="5216316" y="3735604"/>
              <a:ext cx="8514" cy="6829"/>
            </a:xfrm>
            <a:custGeom>
              <a:rect b="b" l="l" r="r" t="t"/>
              <a:pathLst>
                <a:path extrusionOk="0" h="294" w="366">
                  <a:moveTo>
                    <a:pt x="100" y="0"/>
                  </a:moveTo>
                  <a:cubicBezTo>
                    <a:pt x="44" y="0"/>
                    <a:pt x="1" y="29"/>
                    <a:pt x="8" y="143"/>
                  </a:cubicBezTo>
                  <a:cubicBezTo>
                    <a:pt x="72" y="225"/>
                    <a:pt x="136" y="293"/>
                    <a:pt x="227" y="293"/>
                  </a:cubicBezTo>
                  <a:cubicBezTo>
                    <a:pt x="255" y="293"/>
                    <a:pt x="284" y="287"/>
                    <a:pt x="317" y="274"/>
                  </a:cubicBezTo>
                  <a:cubicBezTo>
                    <a:pt x="365" y="155"/>
                    <a:pt x="365" y="47"/>
                    <a:pt x="222" y="24"/>
                  </a:cubicBezTo>
                  <a:cubicBezTo>
                    <a:pt x="184" y="14"/>
                    <a:pt x="139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9"/>
            <p:cNvSpPr/>
            <p:nvPr/>
          </p:nvSpPr>
          <p:spPr>
            <a:xfrm rot="2049276">
              <a:off x="4121970" y="1600522"/>
              <a:ext cx="839227" cy="848971"/>
            </a:xfrm>
            <a:custGeom>
              <a:rect b="b" l="l" r="r" t="t"/>
              <a:pathLst>
                <a:path extrusionOk="0" h="36548" w="36077">
                  <a:moveTo>
                    <a:pt x="17609" y="735"/>
                  </a:moveTo>
                  <a:cubicBezTo>
                    <a:pt x="17764" y="735"/>
                    <a:pt x="17919" y="758"/>
                    <a:pt x="18074" y="822"/>
                  </a:cubicBezTo>
                  <a:cubicBezTo>
                    <a:pt x="18158" y="786"/>
                    <a:pt x="18240" y="772"/>
                    <a:pt x="18320" y="772"/>
                  </a:cubicBezTo>
                  <a:cubicBezTo>
                    <a:pt x="18534" y="772"/>
                    <a:pt x="18739" y="870"/>
                    <a:pt x="18955" y="905"/>
                  </a:cubicBezTo>
                  <a:cubicBezTo>
                    <a:pt x="19019" y="914"/>
                    <a:pt x="19083" y="917"/>
                    <a:pt x="19148" y="917"/>
                  </a:cubicBezTo>
                  <a:cubicBezTo>
                    <a:pt x="19303" y="917"/>
                    <a:pt x="19460" y="899"/>
                    <a:pt x="19614" y="899"/>
                  </a:cubicBezTo>
                  <a:cubicBezTo>
                    <a:pt x="19661" y="899"/>
                    <a:pt x="19707" y="901"/>
                    <a:pt x="19753" y="905"/>
                  </a:cubicBezTo>
                  <a:cubicBezTo>
                    <a:pt x="19967" y="917"/>
                    <a:pt x="20182" y="988"/>
                    <a:pt x="20384" y="1060"/>
                  </a:cubicBezTo>
                  <a:cubicBezTo>
                    <a:pt x="20488" y="1100"/>
                    <a:pt x="20581" y="1156"/>
                    <a:pt x="20682" y="1156"/>
                  </a:cubicBezTo>
                  <a:cubicBezTo>
                    <a:pt x="20731" y="1156"/>
                    <a:pt x="20782" y="1143"/>
                    <a:pt x="20837" y="1107"/>
                  </a:cubicBezTo>
                  <a:cubicBezTo>
                    <a:pt x="20850" y="1098"/>
                    <a:pt x="20869" y="1094"/>
                    <a:pt x="20889" y="1094"/>
                  </a:cubicBezTo>
                  <a:cubicBezTo>
                    <a:pt x="20922" y="1094"/>
                    <a:pt x="20957" y="1105"/>
                    <a:pt x="20980" y="1119"/>
                  </a:cubicBezTo>
                  <a:cubicBezTo>
                    <a:pt x="21313" y="1405"/>
                    <a:pt x="21742" y="1298"/>
                    <a:pt x="22111" y="1417"/>
                  </a:cubicBezTo>
                  <a:cubicBezTo>
                    <a:pt x="22492" y="1536"/>
                    <a:pt x="22873" y="1703"/>
                    <a:pt x="23266" y="1762"/>
                  </a:cubicBezTo>
                  <a:cubicBezTo>
                    <a:pt x="23527" y="1810"/>
                    <a:pt x="23706" y="1929"/>
                    <a:pt x="23920" y="2024"/>
                  </a:cubicBezTo>
                  <a:cubicBezTo>
                    <a:pt x="24182" y="2131"/>
                    <a:pt x="24504" y="2155"/>
                    <a:pt x="24790" y="2262"/>
                  </a:cubicBezTo>
                  <a:cubicBezTo>
                    <a:pt x="24944" y="2322"/>
                    <a:pt x="25123" y="2369"/>
                    <a:pt x="25242" y="2477"/>
                  </a:cubicBezTo>
                  <a:cubicBezTo>
                    <a:pt x="25393" y="2597"/>
                    <a:pt x="25509" y="2743"/>
                    <a:pt x="25713" y="2743"/>
                  </a:cubicBezTo>
                  <a:cubicBezTo>
                    <a:pt x="25751" y="2743"/>
                    <a:pt x="25792" y="2738"/>
                    <a:pt x="25837" y="2727"/>
                  </a:cubicBezTo>
                  <a:cubicBezTo>
                    <a:pt x="25839" y="2726"/>
                    <a:pt x="25841" y="2726"/>
                    <a:pt x="25843" y="2726"/>
                  </a:cubicBezTo>
                  <a:cubicBezTo>
                    <a:pt x="25903" y="2726"/>
                    <a:pt x="25995" y="2895"/>
                    <a:pt x="26087" y="2953"/>
                  </a:cubicBezTo>
                  <a:cubicBezTo>
                    <a:pt x="26242" y="3024"/>
                    <a:pt x="26540" y="3048"/>
                    <a:pt x="26564" y="3143"/>
                  </a:cubicBezTo>
                  <a:cubicBezTo>
                    <a:pt x="26623" y="3393"/>
                    <a:pt x="26849" y="3251"/>
                    <a:pt x="26921" y="3370"/>
                  </a:cubicBezTo>
                  <a:cubicBezTo>
                    <a:pt x="27040" y="3560"/>
                    <a:pt x="27230" y="3501"/>
                    <a:pt x="27397" y="3548"/>
                  </a:cubicBezTo>
                  <a:cubicBezTo>
                    <a:pt x="27480" y="3572"/>
                    <a:pt x="27552" y="3632"/>
                    <a:pt x="27623" y="3691"/>
                  </a:cubicBezTo>
                  <a:cubicBezTo>
                    <a:pt x="27814" y="3846"/>
                    <a:pt x="28016" y="4024"/>
                    <a:pt x="28219" y="4179"/>
                  </a:cubicBezTo>
                  <a:cubicBezTo>
                    <a:pt x="28421" y="4346"/>
                    <a:pt x="28647" y="4489"/>
                    <a:pt x="28861" y="4644"/>
                  </a:cubicBezTo>
                  <a:cubicBezTo>
                    <a:pt x="29338" y="4989"/>
                    <a:pt x="29707" y="5429"/>
                    <a:pt x="30100" y="5846"/>
                  </a:cubicBezTo>
                  <a:cubicBezTo>
                    <a:pt x="30302" y="6072"/>
                    <a:pt x="30481" y="6310"/>
                    <a:pt x="30683" y="6525"/>
                  </a:cubicBezTo>
                  <a:cubicBezTo>
                    <a:pt x="30874" y="6751"/>
                    <a:pt x="31124" y="6941"/>
                    <a:pt x="31290" y="7191"/>
                  </a:cubicBezTo>
                  <a:cubicBezTo>
                    <a:pt x="31636" y="7680"/>
                    <a:pt x="31969" y="8180"/>
                    <a:pt x="32445" y="8561"/>
                  </a:cubicBezTo>
                  <a:cubicBezTo>
                    <a:pt x="32529" y="8632"/>
                    <a:pt x="32481" y="8870"/>
                    <a:pt x="32564" y="8930"/>
                  </a:cubicBezTo>
                  <a:cubicBezTo>
                    <a:pt x="32933" y="9216"/>
                    <a:pt x="32826" y="9739"/>
                    <a:pt x="33195" y="10049"/>
                  </a:cubicBezTo>
                  <a:cubicBezTo>
                    <a:pt x="33398" y="10216"/>
                    <a:pt x="33457" y="10561"/>
                    <a:pt x="33576" y="10823"/>
                  </a:cubicBezTo>
                  <a:cubicBezTo>
                    <a:pt x="33660" y="11013"/>
                    <a:pt x="33636" y="11251"/>
                    <a:pt x="33874" y="11371"/>
                  </a:cubicBezTo>
                  <a:cubicBezTo>
                    <a:pt x="33898" y="11382"/>
                    <a:pt x="33922" y="11430"/>
                    <a:pt x="33922" y="11454"/>
                  </a:cubicBezTo>
                  <a:cubicBezTo>
                    <a:pt x="33981" y="12049"/>
                    <a:pt x="34362" y="12525"/>
                    <a:pt x="34517" y="13073"/>
                  </a:cubicBezTo>
                  <a:cubicBezTo>
                    <a:pt x="34588" y="13299"/>
                    <a:pt x="34588" y="13585"/>
                    <a:pt x="34719" y="13752"/>
                  </a:cubicBezTo>
                  <a:cubicBezTo>
                    <a:pt x="34862" y="13930"/>
                    <a:pt x="34850" y="14038"/>
                    <a:pt x="34850" y="14240"/>
                  </a:cubicBezTo>
                  <a:cubicBezTo>
                    <a:pt x="34850" y="14561"/>
                    <a:pt x="34981" y="14895"/>
                    <a:pt x="35041" y="15216"/>
                  </a:cubicBezTo>
                  <a:cubicBezTo>
                    <a:pt x="35077" y="15383"/>
                    <a:pt x="35065" y="15562"/>
                    <a:pt x="35077" y="15740"/>
                  </a:cubicBezTo>
                  <a:cubicBezTo>
                    <a:pt x="35088" y="15859"/>
                    <a:pt x="35053" y="16014"/>
                    <a:pt x="35112" y="16097"/>
                  </a:cubicBezTo>
                  <a:cubicBezTo>
                    <a:pt x="35243" y="16300"/>
                    <a:pt x="35148" y="16490"/>
                    <a:pt x="35112" y="16669"/>
                  </a:cubicBezTo>
                  <a:cubicBezTo>
                    <a:pt x="35053" y="17002"/>
                    <a:pt x="35053" y="17288"/>
                    <a:pt x="35207" y="17609"/>
                  </a:cubicBezTo>
                  <a:cubicBezTo>
                    <a:pt x="35315" y="17836"/>
                    <a:pt x="35231" y="18157"/>
                    <a:pt x="35231" y="18443"/>
                  </a:cubicBezTo>
                  <a:cubicBezTo>
                    <a:pt x="35231" y="18836"/>
                    <a:pt x="35053" y="19205"/>
                    <a:pt x="35184" y="19622"/>
                  </a:cubicBezTo>
                  <a:cubicBezTo>
                    <a:pt x="35219" y="19741"/>
                    <a:pt x="35160" y="19991"/>
                    <a:pt x="35112" y="20134"/>
                  </a:cubicBezTo>
                  <a:cubicBezTo>
                    <a:pt x="34934" y="20586"/>
                    <a:pt x="34934" y="21050"/>
                    <a:pt x="34957" y="21515"/>
                  </a:cubicBezTo>
                  <a:cubicBezTo>
                    <a:pt x="34957" y="21658"/>
                    <a:pt x="34874" y="21800"/>
                    <a:pt x="34826" y="21931"/>
                  </a:cubicBezTo>
                  <a:cubicBezTo>
                    <a:pt x="34684" y="22277"/>
                    <a:pt x="34779" y="22634"/>
                    <a:pt x="34707" y="22991"/>
                  </a:cubicBezTo>
                  <a:cubicBezTo>
                    <a:pt x="34672" y="23122"/>
                    <a:pt x="34719" y="23217"/>
                    <a:pt x="34553" y="23324"/>
                  </a:cubicBezTo>
                  <a:cubicBezTo>
                    <a:pt x="34445" y="23384"/>
                    <a:pt x="34374" y="23658"/>
                    <a:pt x="34422" y="23789"/>
                  </a:cubicBezTo>
                  <a:cubicBezTo>
                    <a:pt x="34529" y="24086"/>
                    <a:pt x="34386" y="24336"/>
                    <a:pt x="34315" y="24575"/>
                  </a:cubicBezTo>
                  <a:cubicBezTo>
                    <a:pt x="34172" y="25015"/>
                    <a:pt x="33957" y="25420"/>
                    <a:pt x="33791" y="25849"/>
                  </a:cubicBezTo>
                  <a:cubicBezTo>
                    <a:pt x="33719" y="26003"/>
                    <a:pt x="33731" y="26265"/>
                    <a:pt x="33624" y="26337"/>
                  </a:cubicBezTo>
                  <a:cubicBezTo>
                    <a:pt x="33422" y="26456"/>
                    <a:pt x="33445" y="26646"/>
                    <a:pt x="33362" y="26789"/>
                  </a:cubicBezTo>
                  <a:cubicBezTo>
                    <a:pt x="33279" y="26944"/>
                    <a:pt x="33195" y="27111"/>
                    <a:pt x="33124" y="27265"/>
                  </a:cubicBezTo>
                  <a:cubicBezTo>
                    <a:pt x="32874" y="27837"/>
                    <a:pt x="32576" y="28373"/>
                    <a:pt x="32267" y="28908"/>
                  </a:cubicBezTo>
                  <a:cubicBezTo>
                    <a:pt x="32029" y="29301"/>
                    <a:pt x="31743" y="29659"/>
                    <a:pt x="31505" y="30051"/>
                  </a:cubicBezTo>
                  <a:cubicBezTo>
                    <a:pt x="31350" y="30301"/>
                    <a:pt x="31076" y="30492"/>
                    <a:pt x="30850" y="30706"/>
                  </a:cubicBezTo>
                  <a:cubicBezTo>
                    <a:pt x="30374" y="31147"/>
                    <a:pt x="29921" y="31623"/>
                    <a:pt x="29362" y="31968"/>
                  </a:cubicBezTo>
                  <a:cubicBezTo>
                    <a:pt x="29266" y="32028"/>
                    <a:pt x="29242" y="32183"/>
                    <a:pt x="29147" y="32266"/>
                  </a:cubicBezTo>
                  <a:cubicBezTo>
                    <a:pt x="28945" y="32456"/>
                    <a:pt x="28719" y="32623"/>
                    <a:pt x="28492" y="32790"/>
                  </a:cubicBezTo>
                  <a:cubicBezTo>
                    <a:pt x="28326" y="32921"/>
                    <a:pt x="28147" y="33004"/>
                    <a:pt x="28016" y="33207"/>
                  </a:cubicBezTo>
                  <a:cubicBezTo>
                    <a:pt x="27935" y="33349"/>
                    <a:pt x="27828" y="33560"/>
                    <a:pt x="27606" y="33560"/>
                  </a:cubicBezTo>
                  <a:cubicBezTo>
                    <a:pt x="27567" y="33560"/>
                    <a:pt x="27526" y="33554"/>
                    <a:pt x="27480" y="33540"/>
                  </a:cubicBezTo>
                  <a:cubicBezTo>
                    <a:pt x="27476" y="33538"/>
                    <a:pt x="27470" y="33538"/>
                    <a:pt x="27464" y="33538"/>
                  </a:cubicBezTo>
                  <a:cubicBezTo>
                    <a:pt x="27424" y="33538"/>
                    <a:pt x="27360" y="33569"/>
                    <a:pt x="27349" y="33599"/>
                  </a:cubicBezTo>
                  <a:cubicBezTo>
                    <a:pt x="27266" y="33873"/>
                    <a:pt x="27064" y="33897"/>
                    <a:pt x="26814" y="33933"/>
                  </a:cubicBezTo>
                  <a:cubicBezTo>
                    <a:pt x="26683" y="33957"/>
                    <a:pt x="26575" y="34111"/>
                    <a:pt x="26433" y="34171"/>
                  </a:cubicBezTo>
                  <a:cubicBezTo>
                    <a:pt x="26218" y="34242"/>
                    <a:pt x="25944" y="34207"/>
                    <a:pt x="25790" y="34457"/>
                  </a:cubicBezTo>
                  <a:cubicBezTo>
                    <a:pt x="25772" y="34474"/>
                    <a:pt x="25723" y="34485"/>
                    <a:pt x="25684" y="34485"/>
                  </a:cubicBezTo>
                  <a:cubicBezTo>
                    <a:pt x="25669" y="34485"/>
                    <a:pt x="25656" y="34484"/>
                    <a:pt x="25647" y="34481"/>
                  </a:cubicBezTo>
                  <a:cubicBezTo>
                    <a:pt x="25588" y="34452"/>
                    <a:pt x="25534" y="34441"/>
                    <a:pt x="25482" y="34441"/>
                  </a:cubicBezTo>
                  <a:cubicBezTo>
                    <a:pt x="25251" y="34441"/>
                    <a:pt x="25071" y="34667"/>
                    <a:pt x="24841" y="34667"/>
                  </a:cubicBezTo>
                  <a:cubicBezTo>
                    <a:pt x="24817" y="34667"/>
                    <a:pt x="24791" y="34665"/>
                    <a:pt x="24766" y="34659"/>
                  </a:cubicBezTo>
                  <a:cubicBezTo>
                    <a:pt x="24611" y="34981"/>
                    <a:pt x="24289" y="34909"/>
                    <a:pt x="24028" y="34969"/>
                  </a:cubicBezTo>
                  <a:cubicBezTo>
                    <a:pt x="23730" y="35052"/>
                    <a:pt x="23420" y="35064"/>
                    <a:pt x="23158" y="35266"/>
                  </a:cubicBezTo>
                  <a:cubicBezTo>
                    <a:pt x="23135" y="35290"/>
                    <a:pt x="23099" y="35302"/>
                    <a:pt x="23063" y="35302"/>
                  </a:cubicBezTo>
                  <a:cubicBezTo>
                    <a:pt x="23058" y="35303"/>
                    <a:pt x="23052" y="35303"/>
                    <a:pt x="23047" y="35303"/>
                  </a:cubicBezTo>
                  <a:cubicBezTo>
                    <a:pt x="22957" y="35303"/>
                    <a:pt x="22873" y="35170"/>
                    <a:pt x="22803" y="35170"/>
                  </a:cubicBezTo>
                  <a:cubicBezTo>
                    <a:pt x="22776" y="35170"/>
                    <a:pt x="22752" y="35189"/>
                    <a:pt x="22730" y="35243"/>
                  </a:cubicBezTo>
                  <a:cubicBezTo>
                    <a:pt x="22694" y="35338"/>
                    <a:pt x="22649" y="35359"/>
                    <a:pt x="22602" y="35359"/>
                  </a:cubicBezTo>
                  <a:cubicBezTo>
                    <a:pt x="22565" y="35359"/>
                    <a:pt x="22526" y="35346"/>
                    <a:pt x="22488" y="35346"/>
                  </a:cubicBezTo>
                  <a:cubicBezTo>
                    <a:pt x="22477" y="35346"/>
                    <a:pt x="22466" y="35347"/>
                    <a:pt x="22456" y="35350"/>
                  </a:cubicBezTo>
                  <a:cubicBezTo>
                    <a:pt x="22230" y="35409"/>
                    <a:pt x="21956" y="35302"/>
                    <a:pt x="21801" y="35576"/>
                  </a:cubicBezTo>
                  <a:cubicBezTo>
                    <a:pt x="21770" y="35628"/>
                    <a:pt x="21649" y="35662"/>
                    <a:pt x="21563" y="35662"/>
                  </a:cubicBezTo>
                  <a:cubicBezTo>
                    <a:pt x="21550" y="35662"/>
                    <a:pt x="21538" y="35661"/>
                    <a:pt x="21527" y="35659"/>
                  </a:cubicBezTo>
                  <a:cubicBezTo>
                    <a:pt x="21405" y="35653"/>
                    <a:pt x="21287" y="35619"/>
                    <a:pt x="21174" y="35619"/>
                  </a:cubicBezTo>
                  <a:cubicBezTo>
                    <a:pt x="21067" y="35619"/>
                    <a:pt x="20965" y="35650"/>
                    <a:pt x="20872" y="35766"/>
                  </a:cubicBezTo>
                  <a:cubicBezTo>
                    <a:pt x="20859" y="35786"/>
                    <a:pt x="20821" y="35795"/>
                    <a:pt x="20785" y="35795"/>
                  </a:cubicBezTo>
                  <a:cubicBezTo>
                    <a:pt x="20756" y="35795"/>
                    <a:pt x="20728" y="35789"/>
                    <a:pt x="20718" y="35778"/>
                  </a:cubicBezTo>
                  <a:cubicBezTo>
                    <a:pt x="20618" y="35685"/>
                    <a:pt x="20511" y="35657"/>
                    <a:pt x="20403" y="35657"/>
                  </a:cubicBezTo>
                  <a:cubicBezTo>
                    <a:pt x="20277" y="35657"/>
                    <a:pt x="20149" y="35694"/>
                    <a:pt x="20027" y="35707"/>
                  </a:cubicBezTo>
                  <a:cubicBezTo>
                    <a:pt x="19908" y="35721"/>
                    <a:pt x="19789" y="35726"/>
                    <a:pt x="19669" y="35726"/>
                  </a:cubicBezTo>
                  <a:cubicBezTo>
                    <a:pt x="19422" y="35726"/>
                    <a:pt x="19175" y="35705"/>
                    <a:pt x="18927" y="35705"/>
                  </a:cubicBezTo>
                  <a:cubicBezTo>
                    <a:pt x="18889" y="35705"/>
                    <a:pt x="18851" y="35706"/>
                    <a:pt x="18813" y="35707"/>
                  </a:cubicBezTo>
                  <a:cubicBezTo>
                    <a:pt x="18792" y="35708"/>
                    <a:pt x="18771" y="35708"/>
                    <a:pt x="18750" y="35708"/>
                  </a:cubicBezTo>
                  <a:cubicBezTo>
                    <a:pt x="18528" y="35708"/>
                    <a:pt x="18303" y="35674"/>
                    <a:pt x="18078" y="35674"/>
                  </a:cubicBezTo>
                  <a:cubicBezTo>
                    <a:pt x="17937" y="35674"/>
                    <a:pt x="17797" y="35687"/>
                    <a:pt x="17658" y="35731"/>
                  </a:cubicBezTo>
                  <a:cubicBezTo>
                    <a:pt x="17110" y="35504"/>
                    <a:pt x="16515" y="35624"/>
                    <a:pt x="15943" y="35552"/>
                  </a:cubicBezTo>
                  <a:cubicBezTo>
                    <a:pt x="15693" y="35528"/>
                    <a:pt x="15467" y="35385"/>
                    <a:pt x="15217" y="35374"/>
                  </a:cubicBezTo>
                  <a:cubicBezTo>
                    <a:pt x="14919" y="35362"/>
                    <a:pt x="14622" y="35362"/>
                    <a:pt x="14336" y="35314"/>
                  </a:cubicBezTo>
                  <a:cubicBezTo>
                    <a:pt x="14026" y="35278"/>
                    <a:pt x="13693" y="35266"/>
                    <a:pt x="13431" y="35112"/>
                  </a:cubicBezTo>
                  <a:cubicBezTo>
                    <a:pt x="13062" y="34885"/>
                    <a:pt x="12598" y="34897"/>
                    <a:pt x="12252" y="34671"/>
                  </a:cubicBezTo>
                  <a:cubicBezTo>
                    <a:pt x="11669" y="34302"/>
                    <a:pt x="11026" y="34052"/>
                    <a:pt x="10431" y="33707"/>
                  </a:cubicBezTo>
                  <a:cubicBezTo>
                    <a:pt x="9800" y="33338"/>
                    <a:pt x="9180" y="32968"/>
                    <a:pt x="8585" y="32576"/>
                  </a:cubicBezTo>
                  <a:cubicBezTo>
                    <a:pt x="8466" y="32504"/>
                    <a:pt x="8204" y="32480"/>
                    <a:pt x="8192" y="32421"/>
                  </a:cubicBezTo>
                  <a:cubicBezTo>
                    <a:pt x="8168" y="32195"/>
                    <a:pt x="7978" y="32290"/>
                    <a:pt x="7895" y="32206"/>
                  </a:cubicBezTo>
                  <a:cubicBezTo>
                    <a:pt x="7287" y="31671"/>
                    <a:pt x="6513" y="31313"/>
                    <a:pt x="6121" y="30540"/>
                  </a:cubicBezTo>
                  <a:cubicBezTo>
                    <a:pt x="6097" y="30492"/>
                    <a:pt x="6061" y="30456"/>
                    <a:pt x="6037" y="30409"/>
                  </a:cubicBezTo>
                  <a:cubicBezTo>
                    <a:pt x="5942" y="30242"/>
                    <a:pt x="5632" y="30337"/>
                    <a:pt x="5609" y="30028"/>
                  </a:cubicBezTo>
                  <a:cubicBezTo>
                    <a:pt x="5609" y="29885"/>
                    <a:pt x="5370" y="29766"/>
                    <a:pt x="5251" y="29623"/>
                  </a:cubicBezTo>
                  <a:cubicBezTo>
                    <a:pt x="5120" y="29468"/>
                    <a:pt x="4989" y="29289"/>
                    <a:pt x="4882" y="29111"/>
                  </a:cubicBezTo>
                  <a:cubicBezTo>
                    <a:pt x="4716" y="28849"/>
                    <a:pt x="4573" y="28575"/>
                    <a:pt x="4418" y="28313"/>
                  </a:cubicBezTo>
                  <a:cubicBezTo>
                    <a:pt x="4382" y="28242"/>
                    <a:pt x="4311" y="28182"/>
                    <a:pt x="4263" y="28111"/>
                  </a:cubicBezTo>
                  <a:cubicBezTo>
                    <a:pt x="4204" y="28027"/>
                    <a:pt x="4120" y="27944"/>
                    <a:pt x="4120" y="27861"/>
                  </a:cubicBezTo>
                  <a:cubicBezTo>
                    <a:pt x="4108" y="27623"/>
                    <a:pt x="3942" y="27515"/>
                    <a:pt x="3811" y="27373"/>
                  </a:cubicBezTo>
                  <a:cubicBezTo>
                    <a:pt x="3704" y="27265"/>
                    <a:pt x="3537" y="27146"/>
                    <a:pt x="3513" y="27015"/>
                  </a:cubicBezTo>
                  <a:cubicBezTo>
                    <a:pt x="3489" y="26706"/>
                    <a:pt x="3180" y="26515"/>
                    <a:pt x="3192" y="26194"/>
                  </a:cubicBezTo>
                  <a:cubicBezTo>
                    <a:pt x="3192" y="26110"/>
                    <a:pt x="3037" y="26027"/>
                    <a:pt x="2906" y="25896"/>
                  </a:cubicBezTo>
                  <a:cubicBezTo>
                    <a:pt x="3001" y="25408"/>
                    <a:pt x="2525" y="25039"/>
                    <a:pt x="2584" y="24539"/>
                  </a:cubicBezTo>
                  <a:lnTo>
                    <a:pt x="2584" y="24539"/>
                  </a:lnTo>
                  <a:cubicBezTo>
                    <a:pt x="2465" y="24551"/>
                    <a:pt x="2418" y="24563"/>
                    <a:pt x="2370" y="24563"/>
                  </a:cubicBezTo>
                  <a:cubicBezTo>
                    <a:pt x="2346" y="24551"/>
                    <a:pt x="2334" y="24539"/>
                    <a:pt x="2322" y="24527"/>
                  </a:cubicBezTo>
                  <a:cubicBezTo>
                    <a:pt x="2263" y="24289"/>
                    <a:pt x="2180" y="24039"/>
                    <a:pt x="2144" y="23789"/>
                  </a:cubicBezTo>
                  <a:cubicBezTo>
                    <a:pt x="2108" y="23527"/>
                    <a:pt x="2084" y="23265"/>
                    <a:pt x="1858" y="23086"/>
                  </a:cubicBezTo>
                  <a:cubicBezTo>
                    <a:pt x="1846" y="23074"/>
                    <a:pt x="1810" y="23062"/>
                    <a:pt x="1810" y="23051"/>
                  </a:cubicBezTo>
                  <a:cubicBezTo>
                    <a:pt x="1810" y="22908"/>
                    <a:pt x="1810" y="22753"/>
                    <a:pt x="1822" y="22610"/>
                  </a:cubicBezTo>
                  <a:cubicBezTo>
                    <a:pt x="1834" y="22467"/>
                    <a:pt x="1477" y="22503"/>
                    <a:pt x="1668" y="22277"/>
                  </a:cubicBezTo>
                  <a:cubicBezTo>
                    <a:pt x="1429" y="21919"/>
                    <a:pt x="1691" y="21443"/>
                    <a:pt x="1382" y="21086"/>
                  </a:cubicBezTo>
                  <a:cubicBezTo>
                    <a:pt x="1310" y="21003"/>
                    <a:pt x="1346" y="20824"/>
                    <a:pt x="1346" y="20693"/>
                  </a:cubicBezTo>
                  <a:cubicBezTo>
                    <a:pt x="1346" y="20562"/>
                    <a:pt x="1120" y="20550"/>
                    <a:pt x="1215" y="20360"/>
                  </a:cubicBezTo>
                  <a:cubicBezTo>
                    <a:pt x="1263" y="20253"/>
                    <a:pt x="1215" y="20098"/>
                    <a:pt x="1191" y="19967"/>
                  </a:cubicBezTo>
                  <a:cubicBezTo>
                    <a:pt x="1120" y="19693"/>
                    <a:pt x="1037" y="19431"/>
                    <a:pt x="977" y="19157"/>
                  </a:cubicBezTo>
                  <a:cubicBezTo>
                    <a:pt x="953" y="19026"/>
                    <a:pt x="929" y="18871"/>
                    <a:pt x="965" y="18752"/>
                  </a:cubicBezTo>
                  <a:cubicBezTo>
                    <a:pt x="1060" y="18431"/>
                    <a:pt x="906" y="18121"/>
                    <a:pt x="953" y="17800"/>
                  </a:cubicBezTo>
                  <a:cubicBezTo>
                    <a:pt x="953" y="17752"/>
                    <a:pt x="870" y="17693"/>
                    <a:pt x="810" y="17633"/>
                  </a:cubicBezTo>
                  <a:cubicBezTo>
                    <a:pt x="906" y="17526"/>
                    <a:pt x="989" y="17443"/>
                    <a:pt x="1084" y="17336"/>
                  </a:cubicBezTo>
                  <a:cubicBezTo>
                    <a:pt x="1001" y="17276"/>
                    <a:pt x="917" y="17228"/>
                    <a:pt x="810" y="17169"/>
                  </a:cubicBezTo>
                  <a:cubicBezTo>
                    <a:pt x="917" y="16907"/>
                    <a:pt x="1037" y="16633"/>
                    <a:pt x="1179" y="16312"/>
                  </a:cubicBezTo>
                  <a:cubicBezTo>
                    <a:pt x="1132" y="16193"/>
                    <a:pt x="1060" y="15990"/>
                    <a:pt x="977" y="15788"/>
                  </a:cubicBezTo>
                  <a:lnTo>
                    <a:pt x="1275" y="15788"/>
                  </a:lnTo>
                  <a:cubicBezTo>
                    <a:pt x="1215" y="15645"/>
                    <a:pt x="1156" y="15514"/>
                    <a:pt x="1072" y="15300"/>
                  </a:cubicBezTo>
                  <a:lnTo>
                    <a:pt x="1072" y="15300"/>
                  </a:lnTo>
                  <a:cubicBezTo>
                    <a:pt x="1179" y="15395"/>
                    <a:pt x="1215" y="15431"/>
                    <a:pt x="1275" y="15478"/>
                  </a:cubicBezTo>
                  <a:cubicBezTo>
                    <a:pt x="1275" y="15335"/>
                    <a:pt x="1287" y="15204"/>
                    <a:pt x="1275" y="15073"/>
                  </a:cubicBezTo>
                  <a:cubicBezTo>
                    <a:pt x="1251" y="14919"/>
                    <a:pt x="1215" y="14788"/>
                    <a:pt x="1406" y="14680"/>
                  </a:cubicBezTo>
                  <a:cubicBezTo>
                    <a:pt x="1465" y="14645"/>
                    <a:pt x="1501" y="14502"/>
                    <a:pt x="1501" y="14395"/>
                  </a:cubicBezTo>
                  <a:cubicBezTo>
                    <a:pt x="1501" y="14311"/>
                    <a:pt x="1370" y="14192"/>
                    <a:pt x="1406" y="14133"/>
                  </a:cubicBezTo>
                  <a:cubicBezTo>
                    <a:pt x="1584" y="13692"/>
                    <a:pt x="1596" y="13180"/>
                    <a:pt x="1918" y="12811"/>
                  </a:cubicBezTo>
                  <a:cubicBezTo>
                    <a:pt x="2037" y="12668"/>
                    <a:pt x="2072" y="12549"/>
                    <a:pt x="2084" y="12359"/>
                  </a:cubicBezTo>
                  <a:cubicBezTo>
                    <a:pt x="2120" y="12061"/>
                    <a:pt x="2263" y="11775"/>
                    <a:pt x="2370" y="11490"/>
                  </a:cubicBezTo>
                  <a:cubicBezTo>
                    <a:pt x="2406" y="11418"/>
                    <a:pt x="2489" y="11371"/>
                    <a:pt x="2537" y="11311"/>
                  </a:cubicBezTo>
                  <a:cubicBezTo>
                    <a:pt x="2584" y="11263"/>
                    <a:pt x="2680" y="11216"/>
                    <a:pt x="2668" y="11180"/>
                  </a:cubicBezTo>
                  <a:cubicBezTo>
                    <a:pt x="2572" y="10859"/>
                    <a:pt x="2787" y="10656"/>
                    <a:pt x="2942" y="10418"/>
                  </a:cubicBezTo>
                  <a:cubicBezTo>
                    <a:pt x="3025" y="10299"/>
                    <a:pt x="3049" y="10120"/>
                    <a:pt x="3061" y="9978"/>
                  </a:cubicBezTo>
                  <a:cubicBezTo>
                    <a:pt x="3084" y="9739"/>
                    <a:pt x="3227" y="9656"/>
                    <a:pt x="3442" y="9644"/>
                  </a:cubicBezTo>
                  <a:cubicBezTo>
                    <a:pt x="3430" y="9513"/>
                    <a:pt x="3418" y="9418"/>
                    <a:pt x="3418" y="9311"/>
                  </a:cubicBezTo>
                  <a:cubicBezTo>
                    <a:pt x="3489" y="9275"/>
                    <a:pt x="3573" y="9239"/>
                    <a:pt x="3668" y="9204"/>
                  </a:cubicBezTo>
                  <a:cubicBezTo>
                    <a:pt x="3644" y="9096"/>
                    <a:pt x="3620" y="8989"/>
                    <a:pt x="3596" y="8894"/>
                  </a:cubicBezTo>
                  <a:cubicBezTo>
                    <a:pt x="3739" y="8751"/>
                    <a:pt x="3977" y="8692"/>
                    <a:pt x="3942" y="8430"/>
                  </a:cubicBezTo>
                  <a:lnTo>
                    <a:pt x="3942" y="8430"/>
                  </a:lnTo>
                  <a:cubicBezTo>
                    <a:pt x="3949" y="8430"/>
                    <a:pt x="3957" y="8430"/>
                    <a:pt x="3964" y="8430"/>
                  </a:cubicBezTo>
                  <a:cubicBezTo>
                    <a:pt x="4308" y="8430"/>
                    <a:pt x="4252" y="8163"/>
                    <a:pt x="4299" y="7953"/>
                  </a:cubicBezTo>
                  <a:cubicBezTo>
                    <a:pt x="4311" y="7882"/>
                    <a:pt x="4358" y="7799"/>
                    <a:pt x="4406" y="7775"/>
                  </a:cubicBezTo>
                  <a:cubicBezTo>
                    <a:pt x="4787" y="7632"/>
                    <a:pt x="4823" y="7263"/>
                    <a:pt x="4966" y="6953"/>
                  </a:cubicBezTo>
                  <a:cubicBezTo>
                    <a:pt x="5011" y="6853"/>
                    <a:pt x="5043" y="6739"/>
                    <a:pt x="5146" y="6739"/>
                  </a:cubicBezTo>
                  <a:cubicBezTo>
                    <a:pt x="5177" y="6739"/>
                    <a:pt x="5216" y="6750"/>
                    <a:pt x="5263" y="6775"/>
                  </a:cubicBezTo>
                  <a:cubicBezTo>
                    <a:pt x="5268" y="6776"/>
                    <a:pt x="5274" y="6777"/>
                    <a:pt x="5280" y="6777"/>
                  </a:cubicBezTo>
                  <a:cubicBezTo>
                    <a:pt x="5323" y="6777"/>
                    <a:pt x="5394" y="6746"/>
                    <a:pt x="5394" y="6715"/>
                  </a:cubicBezTo>
                  <a:cubicBezTo>
                    <a:pt x="5466" y="6358"/>
                    <a:pt x="5835" y="6251"/>
                    <a:pt x="6025" y="5977"/>
                  </a:cubicBezTo>
                  <a:cubicBezTo>
                    <a:pt x="6204" y="5703"/>
                    <a:pt x="6537" y="5525"/>
                    <a:pt x="6775" y="5275"/>
                  </a:cubicBezTo>
                  <a:cubicBezTo>
                    <a:pt x="6883" y="5156"/>
                    <a:pt x="7121" y="5239"/>
                    <a:pt x="7180" y="5036"/>
                  </a:cubicBezTo>
                  <a:cubicBezTo>
                    <a:pt x="7240" y="4858"/>
                    <a:pt x="7430" y="4798"/>
                    <a:pt x="7537" y="4667"/>
                  </a:cubicBezTo>
                  <a:cubicBezTo>
                    <a:pt x="7859" y="4286"/>
                    <a:pt x="8276" y="4024"/>
                    <a:pt x="8645" y="3715"/>
                  </a:cubicBezTo>
                  <a:cubicBezTo>
                    <a:pt x="8907" y="3512"/>
                    <a:pt x="9252" y="3429"/>
                    <a:pt x="9514" y="3227"/>
                  </a:cubicBezTo>
                  <a:cubicBezTo>
                    <a:pt x="10109" y="2786"/>
                    <a:pt x="10776" y="2465"/>
                    <a:pt x="11443" y="2167"/>
                  </a:cubicBezTo>
                  <a:cubicBezTo>
                    <a:pt x="12169" y="1846"/>
                    <a:pt x="12895" y="1500"/>
                    <a:pt x="13717" y="1476"/>
                  </a:cubicBezTo>
                  <a:cubicBezTo>
                    <a:pt x="14074" y="1274"/>
                    <a:pt x="14503" y="1357"/>
                    <a:pt x="14860" y="1226"/>
                  </a:cubicBezTo>
                  <a:cubicBezTo>
                    <a:pt x="15288" y="1072"/>
                    <a:pt x="15741" y="1048"/>
                    <a:pt x="16157" y="869"/>
                  </a:cubicBezTo>
                  <a:cubicBezTo>
                    <a:pt x="16239" y="884"/>
                    <a:pt x="16320" y="891"/>
                    <a:pt x="16402" y="891"/>
                  </a:cubicBezTo>
                  <a:cubicBezTo>
                    <a:pt x="16806" y="891"/>
                    <a:pt x="17206" y="735"/>
                    <a:pt x="17609" y="735"/>
                  </a:cubicBezTo>
                  <a:close/>
                  <a:moveTo>
                    <a:pt x="16622" y="0"/>
                  </a:moveTo>
                  <a:cubicBezTo>
                    <a:pt x="16550" y="48"/>
                    <a:pt x="16467" y="143"/>
                    <a:pt x="16384" y="155"/>
                  </a:cubicBezTo>
                  <a:cubicBezTo>
                    <a:pt x="16050" y="203"/>
                    <a:pt x="15729" y="226"/>
                    <a:pt x="15395" y="262"/>
                  </a:cubicBezTo>
                  <a:cubicBezTo>
                    <a:pt x="15098" y="286"/>
                    <a:pt x="14788" y="310"/>
                    <a:pt x="14503" y="357"/>
                  </a:cubicBezTo>
                  <a:cubicBezTo>
                    <a:pt x="14193" y="405"/>
                    <a:pt x="13848" y="417"/>
                    <a:pt x="13586" y="572"/>
                  </a:cubicBezTo>
                  <a:cubicBezTo>
                    <a:pt x="13324" y="726"/>
                    <a:pt x="13038" y="691"/>
                    <a:pt x="12764" y="786"/>
                  </a:cubicBezTo>
                  <a:cubicBezTo>
                    <a:pt x="12407" y="905"/>
                    <a:pt x="12038" y="1036"/>
                    <a:pt x="11681" y="1107"/>
                  </a:cubicBezTo>
                  <a:cubicBezTo>
                    <a:pt x="11193" y="1215"/>
                    <a:pt x="10776" y="1465"/>
                    <a:pt x="10323" y="1643"/>
                  </a:cubicBezTo>
                  <a:cubicBezTo>
                    <a:pt x="9847" y="1822"/>
                    <a:pt x="9430" y="2131"/>
                    <a:pt x="8966" y="2334"/>
                  </a:cubicBezTo>
                  <a:cubicBezTo>
                    <a:pt x="8490" y="2536"/>
                    <a:pt x="8180" y="2977"/>
                    <a:pt x="7728" y="3203"/>
                  </a:cubicBezTo>
                  <a:cubicBezTo>
                    <a:pt x="7621" y="3262"/>
                    <a:pt x="7549" y="3370"/>
                    <a:pt x="7442" y="3429"/>
                  </a:cubicBezTo>
                  <a:cubicBezTo>
                    <a:pt x="7324" y="3483"/>
                    <a:pt x="7429" y="3711"/>
                    <a:pt x="7266" y="3711"/>
                  </a:cubicBezTo>
                  <a:cubicBezTo>
                    <a:pt x="7249" y="3711"/>
                    <a:pt x="7228" y="3709"/>
                    <a:pt x="7204" y="3703"/>
                  </a:cubicBezTo>
                  <a:cubicBezTo>
                    <a:pt x="6740" y="4108"/>
                    <a:pt x="6180" y="4394"/>
                    <a:pt x="5870" y="4953"/>
                  </a:cubicBezTo>
                  <a:cubicBezTo>
                    <a:pt x="5811" y="5060"/>
                    <a:pt x="5692" y="5203"/>
                    <a:pt x="5597" y="5203"/>
                  </a:cubicBezTo>
                  <a:cubicBezTo>
                    <a:pt x="5263" y="5203"/>
                    <a:pt x="5216" y="5584"/>
                    <a:pt x="4930" y="5667"/>
                  </a:cubicBezTo>
                  <a:cubicBezTo>
                    <a:pt x="4799" y="5703"/>
                    <a:pt x="4608" y="5906"/>
                    <a:pt x="4620" y="5989"/>
                  </a:cubicBezTo>
                  <a:cubicBezTo>
                    <a:pt x="4692" y="6334"/>
                    <a:pt x="4358" y="6370"/>
                    <a:pt x="4251" y="6560"/>
                  </a:cubicBezTo>
                  <a:cubicBezTo>
                    <a:pt x="4204" y="6656"/>
                    <a:pt x="4132" y="6751"/>
                    <a:pt x="4049" y="6787"/>
                  </a:cubicBezTo>
                  <a:cubicBezTo>
                    <a:pt x="3799" y="6930"/>
                    <a:pt x="3977" y="7239"/>
                    <a:pt x="3799" y="7406"/>
                  </a:cubicBezTo>
                  <a:cubicBezTo>
                    <a:pt x="3608" y="7561"/>
                    <a:pt x="3442" y="7739"/>
                    <a:pt x="3287" y="7918"/>
                  </a:cubicBezTo>
                  <a:cubicBezTo>
                    <a:pt x="3203" y="8013"/>
                    <a:pt x="3096" y="8156"/>
                    <a:pt x="3108" y="8263"/>
                  </a:cubicBezTo>
                  <a:cubicBezTo>
                    <a:pt x="3135" y="8440"/>
                    <a:pt x="3076" y="8472"/>
                    <a:pt x="2985" y="8472"/>
                  </a:cubicBezTo>
                  <a:cubicBezTo>
                    <a:pt x="2954" y="8472"/>
                    <a:pt x="2919" y="8468"/>
                    <a:pt x="2882" y="8465"/>
                  </a:cubicBezTo>
                  <a:cubicBezTo>
                    <a:pt x="2882" y="8465"/>
                    <a:pt x="2858" y="8537"/>
                    <a:pt x="2870" y="8561"/>
                  </a:cubicBezTo>
                  <a:cubicBezTo>
                    <a:pt x="2953" y="8692"/>
                    <a:pt x="2882" y="8787"/>
                    <a:pt x="2787" y="8823"/>
                  </a:cubicBezTo>
                  <a:cubicBezTo>
                    <a:pt x="2584" y="8882"/>
                    <a:pt x="2584" y="9013"/>
                    <a:pt x="2561" y="9180"/>
                  </a:cubicBezTo>
                  <a:cubicBezTo>
                    <a:pt x="2525" y="9477"/>
                    <a:pt x="2203" y="9692"/>
                    <a:pt x="2263" y="10049"/>
                  </a:cubicBezTo>
                  <a:cubicBezTo>
                    <a:pt x="2283" y="10108"/>
                    <a:pt x="2213" y="10192"/>
                    <a:pt x="2107" y="10192"/>
                  </a:cubicBezTo>
                  <a:cubicBezTo>
                    <a:pt x="2085" y="10192"/>
                    <a:pt x="2061" y="10188"/>
                    <a:pt x="2037" y="10180"/>
                  </a:cubicBezTo>
                  <a:cubicBezTo>
                    <a:pt x="2013" y="10180"/>
                    <a:pt x="1846" y="10239"/>
                    <a:pt x="1989" y="10347"/>
                  </a:cubicBezTo>
                  <a:cubicBezTo>
                    <a:pt x="2013" y="10370"/>
                    <a:pt x="2013" y="10442"/>
                    <a:pt x="1989" y="10478"/>
                  </a:cubicBezTo>
                  <a:cubicBezTo>
                    <a:pt x="1834" y="10954"/>
                    <a:pt x="1584" y="11382"/>
                    <a:pt x="1453" y="11871"/>
                  </a:cubicBezTo>
                  <a:cubicBezTo>
                    <a:pt x="1429" y="11978"/>
                    <a:pt x="1334" y="12073"/>
                    <a:pt x="1275" y="12168"/>
                  </a:cubicBezTo>
                  <a:cubicBezTo>
                    <a:pt x="1251" y="12204"/>
                    <a:pt x="1203" y="12216"/>
                    <a:pt x="1191" y="12252"/>
                  </a:cubicBezTo>
                  <a:cubicBezTo>
                    <a:pt x="1132" y="12478"/>
                    <a:pt x="1084" y="12704"/>
                    <a:pt x="1037" y="12930"/>
                  </a:cubicBezTo>
                  <a:cubicBezTo>
                    <a:pt x="977" y="13156"/>
                    <a:pt x="965" y="13395"/>
                    <a:pt x="858" y="13585"/>
                  </a:cubicBezTo>
                  <a:cubicBezTo>
                    <a:pt x="810" y="13668"/>
                    <a:pt x="656" y="13657"/>
                    <a:pt x="727" y="13847"/>
                  </a:cubicBezTo>
                  <a:cubicBezTo>
                    <a:pt x="763" y="13942"/>
                    <a:pt x="572" y="14109"/>
                    <a:pt x="536" y="14252"/>
                  </a:cubicBezTo>
                  <a:cubicBezTo>
                    <a:pt x="513" y="14359"/>
                    <a:pt x="608" y="14502"/>
                    <a:pt x="572" y="14609"/>
                  </a:cubicBezTo>
                  <a:cubicBezTo>
                    <a:pt x="370" y="15181"/>
                    <a:pt x="298" y="15776"/>
                    <a:pt x="227" y="16371"/>
                  </a:cubicBezTo>
                  <a:cubicBezTo>
                    <a:pt x="215" y="16514"/>
                    <a:pt x="263" y="16705"/>
                    <a:pt x="203" y="16812"/>
                  </a:cubicBezTo>
                  <a:cubicBezTo>
                    <a:pt x="1" y="17133"/>
                    <a:pt x="60" y="17490"/>
                    <a:pt x="72" y="17824"/>
                  </a:cubicBezTo>
                  <a:cubicBezTo>
                    <a:pt x="96" y="18181"/>
                    <a:pt x="167" y="18538"/>
                    <a:pt x="191" y="18907"/>
                  </a:cubicBezTo>
                  <a:cubicBezTo>
                    <a:pt x="203" y="19050"/>
                    <a:pt x="429" y="19169"/>
                    <a:pt x="275" y="19372"/>
                  </a:cubicBezTo>
                  <a:cubicBezTo>
                    <a:pt x="132" y="19538"/>
                    <a:pt x="417" y="19633"/>
                    <a:pt x="382" y="19836"/>
                  </a:cubicBezTo>
                  <a:cubicBezTo>
                    <a:pt x="334" y="20110"/>
                    <a:pt x="394" y="20419"/>
                    <a:pt x="441" y="20705"/>
                  </a:cubicBezTo>
                  <a:cubicBezTo>
                    <a:pt x="501" y="21110"/>
                    <a:pt x="596" y="21515"/>
                    <a:pt x="656" y="21931"/>
                  </a:cubicBezTo>
                  <a:cubicBezTo>
                    <a:pt x="703" y="22229"/>
                    <a:pt x="787" y="22515"/>
                    <a:pt x="953" y="22765"/>
                  </a:cubicBezTo>
                  <a:cubicBezTo>
                    <a:pt x="1001" y="22824"/>
                    <a:pt x="1048" y="22884"/>
                    <a:pt x="1048" y="22943"/>
                  </a:cubicBezTo>
                  <a:cubicBezTo>
                    <a:pt x="1072" y="23408"/>
                    <a:pt x="1334" y="23789"/>
                    <a:pt x="1465" y="24205"/>
                  </a:cubicBezTo>
                  <a:cubicBezTo>
                    <a:pt x="1537" y="24408"/>
                    <a:pt x="1656" y="24598"/>
                    <a:pt x="1691" y="24801"/>
                  </a:cubicBezTo>
                  <a:cubicBezTo>
                    <a:pt x="1751" y="25182"/>
                    <a:pt x="1870" y="25527"/>
                    <a:pt x="2132" y="25825"/>
                  </a:cubicBezTo>
                  <a:cubicBezTo>
                    <a:pt x="2227" y="25920"/>
                    <a:pt x="2299" y="26063"/>
                    <a:pt x="2322" y="26194"/>
                  </a:cubicBezTo>
                  <a:cubicBezTo>
                    <a:pt x="2358" y="26396"/>
                    <a:pt x="2406" y="26563"/>
                    <a:pt x="2584" y="26670"/>
                  </a:cubicBezTo>
                  <a:cubicBezTo>
                    <a:pt x="2489" y="26932"/>
                    <a:pt x="2703" y="27027"/>
                    <a:pt x="2846" y="27170"/>
                  </a:cubicBezTo>
                  <a:cubicBezTo>
                    <a:pt x="2930" y="27253"/>
                    <a:pt x="2977" y="27384"/>
                    <a:pt x="3025" y="27492"/>
                  </a:cubicBezTo>
                  <a:cubicBezTo>
                    <a:pt x="3108" y="27646"/>
                    <a:pt x="3156" y="27813"/>
                    <a:pt x="3251" y="27968"/>
                  </a:cubicBezTo>
                  <a:cubicBezTo>
                    <a:pt x="3430" y="28265"/>
                    <a:pt x="3632" y="28551"/>
                    <a:pt x="3823" y="28837"/>
                  </a:cubicBezTo>
                  <a:cubicBezTo>
                    <a:pt x="3989" y="29099"/>
                    <a:pt x="4287" y="29289"/>
                    <a:pt x="4275" y="29647"/>
                  </a:cubicBezTo>
                  <a:cubicBezTo>
                    <a:pt x="4716" y="30182"/>
                    <a:pt x="5132" y="30718"/>
                    <a:pt x="5585" y="31230"/>
                  </a:cubicBezTo>
                  <a:cubicBezTo>
                    <a:pt x="5799" y="31492"/>
                    <a:pt x="6037" y="31718"/>
                    <a:pt x="6287" y="31945"/>
                  </a:cubicBezTo>
                  <a:cubicBezTo>
                    <a:pt x="6466" y="32099"/>
                    <a:pt x="6668" y="32230"/>
                    <a:pt x="6871" y="32373"/>
                  </a:cubicBezTo>
                  <a:cubicBezTo>
                    <a:pt x="7311" y="32695"/>
                    <a:pt x="7775" y="32992"/>
                    <a:pt x="8180" y="33361"/>
                  </a:cubicBezTo>
                  <a:cubicBezTo>
                    <a:pt x="8311" y="33480"/>
                    <a:pt x="8514" y="33457"/>
                    <a:pt x="8561" y="33576"/>
                  </a:cubicBezTo>
                  <a:cubicBezTo>
                    <a:pt x="8645" y="33754"/>
                    <a:pt x="8788" y="33766"/>
                    <a:pt x="8918" y="33838"/>
                  </a:cubicBezTo>
                  <a:cubicBezTo>
                    <a:pt x="9145" y="33957"/>
                    <a:pt x="9359" y="34195"/>
                    <a:pt x="9585" y="34219"/>
                  </a:cubicBezTo>
                  <a:cubicBezTo>
                    <a:pt x="9907" y="34242"/>
                    <a:pt x="10073" y="34445"/>
                    <a:pt x="10312" y="34576"/>
                  </a:cubicBezTo>
                  <a:cubicBezTo>
                    <a:pt x="10431" y="34635"/>
                    <a:pt x="10573" y="34623"/>
                    <a:pt x="10716" y="34659"/>
                  </a:cubicBezTo>
                  <a:cubicBezTo>
                    <a:pt x="10740" y="34659"/>
                    <a:pt x="10764" y="34695"/>
                    <a:pt x="10800" y="34707"/>
                  </a:cubicBezTo>
                  <a:cubicBezTo>
                    <a:pt x="10823" y="34790"/>
                    <a:pt x="10859" y="34873"/>
                    <a:pt x="10871" y="34933"/>
                  </a:cubicBezTo>
                  <a:cubicBezTo>
                    <a:pt x="10897" y="34935"/>
                    <a:pt x="10923" y="34936"/>
                    <a:pt x="10948" y="34936"/>
                  </a:cubicBezTo>
                  <a:cubicBezTo>
                    <a:pt x="10999" y="34936"/>
                    <a:pt x="11049" y="34933"/>
                    <a:pt x="11094" y="34933"/>
                  </a:cubicBezTo>
                  <a:cubicBezTo>
                    <a:pt x="11163" y="34933"/>
                    <a:pt x="11222" y="34939"/>
                    <a:pt x="11264" y="34969"/>
                  </a:cubicBezTo>
                  <a:cubicBezTo>
                    <a:pt x="11633" y="35207"/>
                    <a:pt x="11716" y="35254"/>
                    <a:pt x="12276" y="35314"/>
                  </a:cubicBezTo>
                  <a:cubicBezTo>
                    <a:pt x="12443" y="35528"/>
                    <a:pt x="12824" y="35314"/>
                    <a:pt x="12919" y="35659"/>
                  </a:cubicBezTo>
                  <a:cubicBezTo>
                    <a:pt x="13349" y="35758"/>
                    <a:pt x="13687" y="36082"/>
                    <a:pt x="14170" y="36082"/>
                  </a:cubicBezTo>
                  <a:cubicBezTo>
                    <a:pt x="14208" y="36082"/>
                    <a:pt x="14248" y="36080"/>
                    <a:pt x="14288" y="36076"/>
                  </a:cubicBezTo>
                  <a:cubicBezTo>
                    <a:pt x="14331" y="36072"/>
                    <a:pt x="14375" y="36070"/>
                    <a:pt x="14419" y="36070"/>
                  </a:cubicBezTo>
                  <a:cubicBezTo>
                    <a:pt x="14765" y="36070"/>
                    <a:pt x="15139" y="36189"/>
                    <a:pt x="15467" y="36326"/>
                  </a:cubicBezTo>
                  <a:cubicBezTo>
                    <a:pt x="15573" y="36371"/>
                    <a:pt x="15666" y="36387"/>
                    <a:pt x="15756" y="36387"/>
                  </a:cubicBezTo>
                  <a:cubicBezTo>
                    <a:pt x="15877" y="36387"/>
                    <a:pt x="15992" y="36358"/>
                    <a:pt x="16122" y="36338"/>
                  </a:cubicBezTo>
                  <a:cubicBezTo>
                    <a:pt x="16134" y="36336"/>
                    <a:pt x="16146" y="36335"/>
                    <a:pt x="16157" y="36335"/>
                  </a:cubicBezTo>
                  <a:cubicBezTo>
                    <a:pt x="16331" y="36335"/>
                    <a:pt x="16473" y="36531"/>
                    <a:pt x="16659" y="36531"/>
                  </a:cubicBezTo>
                  <a:cubicBezTo>
                    <a:pt x="16696" y="36531"/>
                    <a:pt x="16735" y="36523"/>
                    <a:pt x="16777" y="36505"/>
                  </a:cubicBezTo>
                  <a:cubicBezTo>
                    <a:pt x="16800" y="36493"/>
                    <a:pt x="16836" y="36457"/>
                    <a:pt x="16872" y="36457"/>
                  </a:cubicBezTo>
                  <a:cubicBezTo>
                    <a:pt x="17018" y="36441"/>
                    <a:pt x="17181" y="36402"/>
                    <a:pt x="17331" y="36402"/>
                  </a:cubicBezTo>
                  <a:cubicBezTo>
                    <a:pt x="17400" y="36402"/>
                    <a:pt x="17466" y="36411"/>
                    <a:pt x="17527" y="36433"/>
                  </a:cubicBezTo>
                  <a:cubicBezTo>
                    <a:pt x="17664" y="36481"/>
                    <a:pt x="17785" y="36537"/>
                    <a:pt x="17907" y="36537"/>
                  </a:cubicBezTo>
                  <a:cubicBezTo>
                    <a:pt x="17996" y="36537"/>
                    <a:pt x="18086" y="36507"/>
                    <a:pt x="18182" y="36421"/>
                  </a:cubicBezTo>
                  <a:cubicBezTo>
                    <a:pt x="18199" y="36409"/>
                    <a:pt x="18226" y="36403"/>
                    <a:pt x="18253" y="36403"/>
                  </a:cubicBezTo>
                  <a:cubicBezTo>
                    <a:pt x="18280" y="36403"/>
                    <a:pt x="18307" y="36409"/>
                    <a:pt x="18324" y="36421"/>
                  </a:cubicBezTo>
                  <a:cubicBezTo>
                    <a:pt x="18483" y="36512"/>
                    <a:pt x="18641" y="36548"/>
                    <a:pt x="18799" y="36548"/>
                  </a:cubicBezTo>
                  <a:cubicBezTo>
                    <a:pt x="19032" y="36548"/>
                    <a:pt x="19264" y="36471"/>
                    <a:pt x="19491" y="36386"/>
                  </a:cubicBezTo>
                  <a:cubicBezTo>
                    <a:pt x="19695" y="36439"/>
                    <a:pt x="19898" y="36531"/>
                    <a:pt x="20121" y="36531"/>
                  </a:cubicBezTo>
                  <a:cubicBezTo>
                    <a:pt x="20199" y="36531"/>
                    <a:pt x="20278" y="36520"/>
                    <a:pt x="20360" y="36493"/>
                  </a:cubicBezTo>
                  <a:cubicBezTo>
                    <a:pt x="20409" y="36485"/>
                    <a:pt x="20480" y="36366"/>
                    <a:pt x="20557" y="36366"/>
                  </a:cubicBezTo>
                  <a:cubicBezTo>
                    <a:pt x="20594" y="36366"/>
                    <a:pt x="20632" y="36393"/>
                    <a:pt x="20670" y="36469"/>
                  </a:cubicBezTo>
                  <a:cubicBezTo>
                    <a:pt x="20750" y="36418"/>
                    <a:pt x="20831" y="36393"/>
                    <a:pt x="20920" y="36393"/>
                  </a:cubicBezTo>
                  <a:cubicBezTo>
                    <a:pt x="20975" y="36393"/>
                    <a:pt x="21034" y="36403"/>
                    <a:pt x="21099" y="36421"/>
                  </a:cubicBezTo>
                  <a:cubicBezTo>
                    <a:pt x="21146" y="36440"/>
                    <a:pt x="21200" y="36446"/>
                    <a:pt x="21259" y="36446"/>
                  </a:cubicBezTo>
                  <a:cubicBezTo>
                    <a:pt x="21347" y="36446"/>
                    <a:pt x="21449" y="36433"/>
                    <a:pt x="21563" y="36433"/>
                  </a:cubicBezTo>
                  <a:cubicBezTo>
                    <a:pt x="21630" y="36388"/>
                    <a:pt x="21539" y="36132"/>
                    <a:pt x="21727" y="36132"/>
                  </a:cubicBezTo>
                  <a:cubicBezTo>
                    <a:pt x="21739" y="36132"/>
                    <a:pt x="21751" y="36133"/>
                    <a:pt x="21765" y="36136"/>
                  </a:cubicBezTo>
                  <a:cubicBezTo>
                    <a:pt x="21837" y="36147"/>
                    <a:pt x="21884" y="36302"/>
                    <a:pt x="21944" y="36397"/>
                  </a:cubicBezTo>
                  <a:cubicBezTo>
                    <a:pt x="22027" y="36350"/>
                    <a:pt x="22123" y="36231"/>
                    <a:pt x="22218" y="36231"/>
                  </a:cubicBezTo>
                  <a:cubicBezTo>
                    <a:pt x="22563" y="36195"/>
                    <a:pt x="22825" y="36040"/>
                    <a:pt x="23051" y="35790"/>
                  </a:cubicBezTo>
                  <a:cubicBezTo>
                    <a:pt x="23243" y="35871"/>
                    <a:pt x="23426" y="35913"/>
                    <a:pt x="23598" y="35913"/>
                  </a:cubicBezTo>
                  <a:cubicBezTo>
                    <a:pt x="23907" y="35913"/>
                    <a:pt x="24183" y="35780"/>
                    <a:pt x="24420" y="35504"/>
                  </a:cubicBezTo>
                  <a:cubicBezTo>
                    <a:pt x="24510" y="35561"/>
                    <a:pt x="24568" y="35648"/>
                    <a:pt x="24634" y="35648"/>
                  </a:cubicBezTo>
                  <a:cubicBezTo>
                    <a:pt x="24638" y="35648"/>
                    <a:pt x="24643" y="35648"/>
                    <a:pt x="24647" y="35647"/>
                  </a:cubicBezTo>
                  <a:cubicBezTo>
                    <a:pt x="24801" y="35647"/>
                    <a:pt x="24944" y="35612"/>
                    <a:pt x="25051" y="35445"/>
                  </a:cubicBezTo>
                  <a:cubicBezTo>
                    <a:pt x="25119" y="35347"/>
                    <a:pt x="25224" y="35269"/>
                    <a:pt x="25338" y="35269"/>
                  </a:cubicBezTo>
                  <a:cubicBezTo>
                    <a:pt x="25404" y="35269"/>
                    <a:pt x="25474" y="35296"/>
                    <a:pt x="25540" y="35362"/>
                  </a:cubicBezTo>
                  <a:cubicBezTo>
                    <a:pt x="25706" y="35290"/>
                    <a:pt x="25861" y="35171"/>
                    <a:pt x="26028" y="35147"/>
                  </a:cubicBezTo>
                  <a:cubicBezTo>
                    <a:pt x="26290" y="35100"/>
                    <a:pt x="26504" y="35028"/>
                    <a:pt x="26587" y="34659"/>
                  </a:cubicBezTo>
                  <a:cubicBezTo>
                    <a:pt x="26671" y="34766"/>
                    <a:pt x="26706" y="34814"/>
                    <a:pt x="26766" y="34885"/>
                  </a:cubicBezTo>
                  <a:cubicBezTo>
                    <a:pt x="27004" y="34528"/>
                    <a:pt x="27528" y="34552"/>
                    <a:pt x="27814" y="34195"/>
                  </a:cubicBezTo>
                  <a:cubicBezTo>
                    <a:pt x="27838" y="34201"/>
                    <a:pt x="27860" y="34204"/>
                    <a:pt x="27882" y="34204"/>
                  </a:cubicBezTo>
                  <a:cubicBezTo>
                    <a:pt x="28070" y="34204"/>
                    <a:pt x="28158" y="33990"/>
                    <a:pt x="28361" y="33969"/>
                  </a:cubicBezTo>
                  <a:cubicBezTo>
                    <a:pt x="28552" y="33945"/>
                    <a:pt x="28730" y="33707"/>
                    <a:pt x="28909" y="33564"/>
                  </a:cubicBezTo>
                  <a:cubicBezTo>
                    <a:pt x="29135" y="33385"/>
                    <a:pt x="29397" y="33230"/>
                    <a:pt x="29564" y="33004"/>
                  </a:cubicBezTo>
                  <a:cubicBezTo>
                    <a:pt x="29909" y="32540"/>
                    <a:pt x="30374" y="32218"/>
                    <a:pt x="30802" y="31861"/>
                  </a:cubicBezTo>
                  <a:cubicBezTo>
                    <a:pt x="30933" y="31766"/>
                    <a:pt x="31040" y="31635"/>
                    <a:pt x="31147" y="31516"/>
                  </a:cubicBezTo>
                  <a:cubicBezTo>
                    <a:pt x="31231" y="31409"/>
                    <a:pt x="31302" y="31278"/>
                    <a:pt x="31409" y="31183"/>
                  </a:cubicBezTo>
                  <a:cubicBezTo>
                    <a:pt x="31767" y="30802"/>
                    <a:pt x="32148" y="30456"/>
                    <a:pt x="32481" y="30063"/>
                  </a:cubicBezTo>
                  <a:cubicBezTo>
                    <a:pt x="32993" y="29468"/>
                    <a:pt x="33326" y="28754"/>
                    <a:pt x="33731" y="28099"/>
                  </a:cubicBezTo>
                  <a:cubicBezTo>
                    <a:pt x="33910" y="27825"/>
                    <a:pt x="34053" y="27539"/>
                    <a:pt x="34184" y="27253"/>
                  </a:cubicBezTo>
                  <a:cubicBezTo>
                    <a:pt x="34315" y="26992"/>
                    <a:pt x="34410" y="26706"/>
                    <a:pt x="34553" y="26444"/>
                  </a:cubicBezTo>
                  <a:cubicBezTo>
                    <a:pt x="34660" y="26253"/>
                    <a:pt x="34660" y="26039"/>
                    <a:pt x="34838" y="25884"/>
                  </a:cubicBezTo>
                  <a:cubicBezTo>
                    <a:pt x="35005" y="25753"/>
                    <a:pt x="34803" y="25456"/>
                    <a:pt x="35041" y="25337"/>
                  </a:cubicBezTo>
                  <a:cubicBezTo>
                    <a:pt x="34993" y="25063"/>
                    <a:pt x="35136" y="24848"/>
                    <a:pt x="35231" y="24598"/>
                  </a:cubicBezTo>
                  <a:cubicBezTo>
                    <a:pt x="35327" y="24360"/>
                    <a:pt x="35327" y="24074"/>
                    <a:pt x="35434" y="23824"/>
                  </a:cubicBezTo>
                  <a:cubicBezTo>
                    <a:pt x="35600" y="23408"/>
                    <a:pt x="35481" y="22908"/>
                    <a:pt x="35791" y="22539"/>
                  </a:cubicBezTo>
                  <a:cubicBezTo>
                    <a:pt x="35815" y="22515"/>
                    <a:pt x="35803" y="22467"/>
                    <a:pt x="35803" y="22431"/>
                  </a:cubicBezTo>
                  <a:cubicBezTo>
                    <a:pt x="35719" y="22015"/>
                    <a:pt x="35934" y="21610"/>
                    <a:pt x="35874" y="21205"/>
                  </a:cubicBezTo>
                  <a:cubicBezTo>
                    <a:pt x="35803" y="20681"/>
                    <a:pt x="36077" y="20217"/>
                    <a:pt x="36041" y="19681"/>
                  </a:cubicBezTo>
                  <a:cubicBezTo>
                    <a:pt x="36017" y="19193"/>
                    <a:pt x="35993" y="18669"/>
                    <a:pt x="36029" y="18169"/>
                  </a:cubicBezTo>
                  <a:cubicBezTo>
                    <a:pt x="36053" y="17824"/>
                    <a:pt x="35969" y="17478"/>
                    <a:pt x="35993" y="17133"/>
                  </a:cubicBezTo>
                  <a:cubicBezTo>
                    <a:pt x="36017" y="16740"/>
                    <a:pt x="35993" y="16371"/>
                    <a:pt x="35946" y="15990"/>
                  </a:cubicBezTo>
                  <a:cubicBezTo>
                    <a:pt x="35898" y="15633"/>
                    <a:pt x="35827" y="15276"/>
                    <a:pt x="35708" y="14942"/>
                  </a:cubicBezTo>
                  <a:cubicBezTo>
                    <a:pt x="35541" y="14490"/>
                    <a:pt x="35624" y="13978"/>
                    <a:pt x="35338" y="13561"/>
                  </a:cubicBezTo>
                  <a:cubicBezTo>
                    <a:pt x="35315" y="13526"/>
                    <a:pt x="35303" y="13442"/>
                    <a:pt x="35327" y="13407"/>
                  </a:cubicBezTo>
                  <a:cubicBezTo>
                    <a:pt x="35458" y="13192"/>
                    <a:pt x="35327" y="13014"/>
                    <a:pt x="35207" y="12883"/>
                  </a:cubicBezTo>
                  <a:cubicBezTo>
                    <a:pt x="35124" y="12775"/>
                    <a:pt x="35148" y="12716"/>
                    <a:pt x="35148" y="12621"/>
                  </a:cubicBezTo>
                  <a:cubicBezTo>
                    <a:pt x="35136" y="12514"/>
                    <a:pt x="35053" y="12406"/>
                    <a:pt x="35005" y="12299"/>
                  </a:cubicBezTo>
                  <a:cubicBezTo>
                    <a:pt x="34850" y="11990"/>
                    <a:pt x="34600" y="11692"/>
                    <a:pt x="34553" y="11359"/>
                  </a:cubicBezTo>
                  <a:cubicBezTo>
                    <a:pt x="34493" y="11049"/>
                    <a:pt x="34338" y="10811"/>
                    <a:pt x="34219" y="10549"/>
                  </a:cubicBezTo>
                  <a:cubicBezTo>
                    <a:pt x="34136" y="10370"/>
                    <a:pt x="33981" y="10216"/>
                    <a:pt x="33957" y="10037"/>
                  </a:cubicBezTo>
                  <a:cubicBezTo>
                    <a:pt x="33910" y="9632"/>
                    <a:pt x="33672" y="9311"/>
                    <a:pt x="33517" y="8954"/>
                  </a:cubicBezTo>
                  <a:cubicBezTo>
                    <a:pt x="33410" y="8692"/>
                    <a:pt x="33302" y="8370"/>
                    <a:pt x="33136" y="8168"/>
                  </a:cubicBezTo>
                  <a:cubicBezTo>
                    <a:pt x="32743" y="7715"/>
                    <a:pt x="32421" y="7203"/>
                    <a:pt x="32017" y="6751"/>
                  </a:cubicBezTo>
                  <a:cubicBezTo>
                    <a:pt x="31671" y="6370"/>
                    <a:pt x="31350" y="5953"/>
                    <a:pt x="30993" y="5572"/>
                  </a:cubicBezTo>
                  <a:cubicBezTo>
                    <a:pt x="30969" y="5537"/>
                    <a:pt x="31005" y="5441"/>
                    <a:pt x="30993" y="5429"/>
                  </a:cubicBezTo>
                  <a:cubicBezTo>
                    <a:pt x="30635" y="5263"/>
                    <a:pt x="30302" y="5072"/>
                    <a:pt x="30207" y="4644"/>
                  </a:cubicBezTo>
                  <a:cubicBezTo>
                    <a:pt x="30197" y="4633"/>
                    <a:pt x="30160" y="4605"/>
                    <a:pt x="30135" y="4605"/>
                  </a:cubicBezTo>
                  <a:cubicBezTo>
                    <a:pt x="30131" y="4605"/>
                    <a:pt x="30127" y="4606"/>
                    <a:pt x="30124" y="4608"/>
                  </a:cubicBezTo>
                  <a:cubicBezTo>
                    <a:pt x="30077" y="4623"/>
                    <a:pt x="30038" y="4630"/>
                    <a:pt x="30007" y="4630"/>
                  </a:cubicBezTo>
                  <a:cubicBezTo>
                    <a:pt x="29789" y="4630"/>
                    <a:pt x="29890" y="4313"/>
                    <a:pt x="29754" y="4251"/>
                  </a:cubicBezTo>
                  <a:cubicBezTo>
                    <a:pt x="29707" y="4286"/>
                    <a:pt x="29647" y="4322"/>
                    <a:pt x="29600" y="4358"/>
                  </a:cubicBezTo>
                  <a:cubicBezTo>
                    <a:pt x="29409" y="4155"/>
                    <a:pt x="29147" y="3977"/>
                    <a:pt x="29064" y="3739"/>
                  </a:cubicBezTo>
                  <a:cubicBezTo>
                    <a:pt x="28957" y="3370"/>
                    <a:pt x="28611" y="3489"/>
                    <a:pt x="28421" y="3322"/>
                  </a:cubicBezTo>
                  <a:cubicBezTo>
                    <a:pt x="28349" y="3251"/>
                    <a:pt x="28290" y="3155"/>
                    <a:pt x="28207" y="3120"/>
                  </a:cubicBezTo>
                  <a:cubicBezTo>
                    <a:pt x="27933" y="2977"/>
                    <a:pt x="27683" y="2834"/>
                    <a:pt x="27445" y="2655"/>
                  </a:cubicBezTo>
                  <a:cubicBezTo>
                    <a:pt x="27218" y="2477"/>
                    <a:pt x="26909" y="2334"/>
                    <a:pt x="26623" y="2227"/>
                  </a:cubicBezTo>
                  <a:cubicBezTo>
                    <a:pt x="26302" y="2096"/>
                    <a:pt x="26040" y="1810"/>
                    <a:pt x="25647" y="1810"/>
                  </a:cubicBezTo>
                  <a:cubicBezTo>
                    <a:pt x="25587" y="1810"/>
                    <a:pt x="25528" y="1750"/>
                    <a:pt x="25468" y="1715"/>
                  </a:cubicBezTo>
                  <a:cubicBezTo>
                    <a:pt x="25254" y="1596"/>
                    <a:pt x="25051" y="1441"/>
                    <a:pt x="24813" y="1369"/>
                  </a:cubicBezTo>
                  <a:cubicBezTo>
                    <a:pt x="24361" y="1226"/>
                    <a:pt x="23897" y="1084"/>
                    <a:pt x="23444" y="893"/>
                  </a:cubicBezTo>
                  <a:cubicBezTo>
                    <a:pt x="23242" y="798"/>
                    <a:pt x="22980" y="857"/>
                    <a:pt x="22789" y="679"/>
                  </a:cubicBezTo>
                  <a:cubicBezTo>
                    <a:pt x="22779" y="666"/>
                    <a:pt x="22762" y="662"/>
                    <a:pt x="22739" y="662"/>
                  </a:cubicBezTo>
                  <a:cubicBezTo>
                    <a:pt x="22673" y="662"/>
                    <a:pt x="22566" y="702"/>
                    <a:pt x="22500" y="702"/>
                  </a:cubicBezTo>
                  <a:cubicBezTo>
                    <a:pt x="22482" y="702"/>
                    <a:pt x="22466" y="699"/>
                    <a:pt x="22456" y="691"/>
                  </a:cubicBezTo>
                  <a:cubicBezTo>
                    <a:pt x="22075" y="345"/>
                    <a:pt x="21587" y="476"/>
                    <a:pt x="21158" y="381"/>
                  </a:cubicBezTo>
                  <a:cubicBezTo>
                    <a:pt x="20408" y="203"/>
                    <a:pt x="19634" y="107"/>
                    <a:pt x="18848" y="107"/>
                  </a:cubicBezTo>
                  <a:cubicBezTo>
                    <a:pt x="18753" y="107"/>
                    <a:pt x="18658" y="36"/>
                    <a:pt x="18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7" name="Google Shape;5357;p39"/>
          <p:cNvSpPr/>
          <p:nvPr/>
        </p:nvSpPr>
        <p:spPr>
          <a:xfrm flipH="1" rot="-1824238">
            <a:off x="5052967" y="1985609"/>
            <a:ext cx="669720" cy="539555"/>
          </a:xfrm>
          <a:custGeom>
            <a:rect b="b" l="l" r="r" t="t"/>
            <a:pathLst>
              <a:path extrusionOk="0" h="23829" w="29576">
                <a:moveTo>
                  <a:pt x="15468" y="0"/>
                </a:moveTo>
                <a:cubicBezTo>
                  <a:pt x="15300" y="0"/>
                  <a:pt x="15150" y="8"/>
                  <a:pt x="15050" y="28"/>
                </a:cubicBezTo>
                <a:cubicBezTo>
                  <a:pt x="14550" y="135"/>
                  <a:pt x="14026" y="75"/>
                  <a:pt x="13526" y="242"/>
                </a:cubicBezTo>
                <a:cubicBezTo>
                  <a:pt x="13276" y="337"/>
                  <a:pt x="12978" y="337"/>
                  <a:pt x="12716" y="397"/>
                </a:cubicBezTo>
                <a:cubicBezTo>
                  <a:pt x="12549" y="438"/>
                  <a:pt x="12364" y="572"/>
                  <a:pt x="12224" y="572"/>
                </a:cubicBezTo>
                <a:cubicBezTo>
                  <a:pt x="12205" y="572"/>
                  <a:pt x="12186" y="569"/>
                  <a:pt x="12169" y="563"/>
                </a:cubicBezTo>
                <a:cubicBezTo>
                  <a:pt x="12151" y="559"/>
                  <a:pt x="12135" y="557"/>
                  <a:pt x="12119" y="557"/>
                </a:cubicBezTo>
                <a:cubicBezTo>
                  <a:pt x="11973" y="557"/>
                  <a:pt x="11877" y="726"/>
                  <a:pt x="11754" y="726"/>
                </a:cubicBezTo>
                <a:cubicBezTo>
                  <a:pt x="11714" y="726"/>
                  <a:pt x="11670" y="708"/>
                  <a:pt x="11621" y="659"/>
                </a:cubicBezTo>
                <a:cubicBezTo>
                  <a:pt x="11548" y="845"/>
                  <a:pt x="11350" y="887"/>
                  <a:pt x="11221" y="887"/>
                </a:cubicBezTo>
                <a:cubicBezTo>
                  <a:pt x="11202" y="887"/>
                  <a:pt x="11184" y="886"/>
                  <a:pt x="11168" y="885"/>
                </a:cubicBezTo>
                <a:cubicBezTo>
                  <a:pt x="11155" y="883"/>
                  <a:pt x="11141" y="882"/>
                  <a:pt x="11129" y="882"/>
                </a:cubicBezTo>
                <a:cubicBezTo>
                  <a:pt x="10918" y="882"/>
                  <a:pt x="10856" y="1128"/>
                  <a:pt x="10677" y="1128"/>
                </a:cubicBezTo>
                <a:cubicBezTo>
                  <a:pt x="10663" y="1128"/>
                  <a:pt x="10648" y="1126"/>
                  <a:pt x="10633" y="1123"/>
                </a:cubicBezTo>
                <a:cubicBezTo>
                  <a:pt x="10593" y="1115"/>
                  <a:pt x="10555" y="1111"/>
                  <a:pt x="10519" y="1111"/>
                </a:cubicBezTo>
                <a:cubicBezTo>
                  <a:pt x="10351" y="1111"/>
                  <a:pt x="10222" y="1196"/>
                  <a:pt x="10085" y="1313"/>
                </a:cubicBezTo>
                <a:cubicBezTo>
                  <a:pt x="9894" y="1468"/>
                  <a:pt x="9680" y="1635"/>
                  <a:pt x="9454" y="1694"/>
                </a:cubicBezTo>
                <a:cubicBezTo>
                  <a:pt x="9252" y="1766"/>
                  <a:pt x="9073" y="1837"/>
                  <a:pt x="8918" y="1980"/>
                </a:cubicBezTo>
                <a:cubicBezTo>
                  <a:pt x="8621" y="2242"/>
                  <a:pt x="8359" y="2528"/>
                  <a:pt x="7954" y="2623"/>
                </a:cubicBezTo>
                <a:cubicBezTo>
                  <a:pt x="7942" y="2635"/>
                  <a:pt x="7930" y="2647"/>
                  <a:pt x="7918" y="2659"/>
                </a:cubicBezTo>
                <a:cubicBezTo>
                  <a:pt x="7728" y="3064"/>
                  <a:pt x="7275" y="3123"/>
                  <a:pt x="6954" y="3361"/>
                </a:cubicBezTo>
                <a:cubicBezTo>
                  <a:pt x="6835" y="3457"/>
                  <a:pt x="6716" y="3480"/>
                  <a:pt x="6716" y="3695"/>
                </a:cubicBezTo>
                <a:cubicBezTo>
                  <a:pt x="6716" y="3772"/>
                  <a:pt x="6688" y="3796"/>
                  <a:pt x="6648" y="3796"/>
                </a:cubicBezTo>
                <a:cubicBezTo>
                  <a:pt x="6587" y="3796"/>
                  <a:pt x="6499" y="3742"/>
                  <a:pt x="6440" y="3742"/>
                </a:cubicBezTo>
                <a:cubicBezTo>
                  <a:pt x="6437" y="3742"/>
                  <a:pt x="6433" y="3742"/>
                  <a:pt x="6430" y="3742"/>
                </a:cubicBezTo>
                <a:cubicBezTo>
                  <a:pt x="6370" y="3873"/>
                  <a:pt x="6346" y="4076"/>
                  <a:pt x="6251" y="4111"/>
                </a:cubicBezTo>
                <a:cubicBezTo>
                  <a:pt x="5727" y="4361"/>
                  <a:pt x="5525" y="4969"/>
                  <a:pt x="4977" y="5135"/>
                </a:cubicBezTo>
                <a:cubicBezTo>
                  <a:pt x="5001" y="5243"/>
                  <a:pt x="5013" y="5326"/>
                  <a:pt x="5025" y="5421"/>
                </a:cubicBezTo>
                <a:cubicBezTo>
                  <a:pt x="4846" y="5445"/>
                  <a:pt x="4715" y="5469"/>
                  <a:pt x="4584" y="5481"/>
                </a:cubicBezTo>
                <a:cubicBezTo>
                  <a:pt x="4489" y="5790"/>
                  <a:pt x="4215" y="5993"/>
                  <a:pt x="4263" y="6326"/>
                </a:cubicBezTo>
                <a:cubicBezTo>
                  <a:pt x="4263" y="6362"/>
                  <a:pt x="4191" y="6409"/>
                  <a:pt x="4144" y="6421"/>
                </a:cubicBezTo>
                <a:cubicBezTo>
                  <a:pt x="3775" y="6540"/>
                  <a:pt x="3572" y="6802"/>
                  <a:pt x="3453" y="7171"/>
                </a:cubicBezTo>
                <a:cubicBezTo>
                  <a:pt x="3406" y="7302"/>
                  <a:pt x="3227" y="7350"/>
                  <a:pt x="3251" y="7552"/>
                </a:cubicBezTo>
                <a:cubicBezTo>
                  <a:pt x="3256" y="7576"/>
                  <a:pt x="3248" y="7584"/>
                  <a:pt x="3231" y="7584"/>
                </a:cubicBezTo>
                <a:cubicBezTo>
                  <a:pt x="3199" y="7584"/>
                  <a:pt x="3138" y="7557"/>
                  <a:pt x="3082" y="7557"/>
                </a:cubicBezTo>
                <a:cubicBezTo>
                  <a:pt x="3036" y="7557"/>
                  <a:pt x="2994" y="7576"/>
                  <a:pt x="2977" y="7648"/>
                </a:cubicBezTo>
                <a:cubicBezTo>
                  <a:pt x="2953" y="7755"/>
                  <a:pt x="2906" y="7862"/>
                  <a:pt x="2834" y="7945"/>
                </a:cubicBezTo>
                <a:cubicBezTo>
                  <a:pt x="2763" y="8052"/>
                  <a:pt x="2644" y="8136"/>
                  <a:pt x="2560" y="8243"/>
                </a:cubicBezTo>
                <a:cubicBezTo>
                  <a:pt x="2548" y="8267"/>
                  <a:pt x="2608" y="8350"/>
                  <a:pt x="2644" y="8433"/>
                </a:cubicBezTo>
                <a:cubicBezTo>
                  <a:pt x="2405" y="8552"/>
                  <a:pt x="2179" y="8731"/>
                  <a:pt x="2167" y="9053"/>
                </a:cubicBezTo>
                <a:cubicBezTo>
                  <a:pt x="2014" y="9114"/>
                  <a:pt x="1939" y="9334"/>
                  <a:pt x="1733" y="9334"/>
                </a:cubicBezTo>
                <a:cubicBezTo>
                  <a:pt x="1699" y="9334"/>
                  <a:pt x="1661" y="9328"/>
                  <a:pt x="1620" y="9314"/>
                </a:cubicBezTo>
                <a:cubicBezTo>
                  <a:pt x="1548" y="9064"/>
                  <a:pt x="1465" y="8814"/>
                  <a:pt x="1405" y="8564"/>
                </a:cubicBezTo>
                <a:cubicBezTo>
                  <a:pt x="1358" y="8291"/>
                  <a:pt x="1239" y="7993"/>
                  <a:pt x="1298" y="7743"/>
                </a:cubicBezTo>
                <a:cubicBezTo>
                  <a:pt x="1370" y="7469"/>
                  <a:pt x="1251" y="7267"/>
                  <a:pt x="1215" y="7028"/>
                </a:cubicBezTo>
                <a:cubicBezTo>
                  <a:pt x="1215" y="7005"/>
                  <a:pt x="1239" y="6969"/>
                  <a:pt x="1251" y="6945"/>
                </a:cubicBezTo>
                <a:cubicBezTo>
                  <a:pt x="1370" y="6826"/>
                  <a:pt x="1298" y="6707"/>
                  <a:pt x="1274" y="6564"/>
                </a:cubicBezTo>
                <a:cubicBezTo>
                  <a:pt x="1215" y="6266"/>
                  <a:pt x="1036" y="5993"/>
                  <a:pt x="1096" y="5683"/>
                </a:cubicBezTo>
                <a:cubicBezTo>
                  <a:pt x="1143" y="5445"/>
                  <a:pt x="1036" y="5219"/>
                  <a:pt x="1084" y="5016"/>
                </a:cubicBezTo>
                <a:cubicBezTo>
                  <a:pt x="1131" y="4754"/>
                  <a:pt x="1155" y="4552"/>
                  <a:pt x="977" y="4326"/>
                </a:cubicBezTo>
                <a:cubicBezTo>
                  <a:pt x="917" y="4254"/>
                  <a:pt x="989" y="4088"/>
                  <a:pt x="1001" y="3969"/>
                </a:cubicBezTo>
                <a:cubicBezTo>
                  <a:pt x="1012" y="3885"/>
                  <a:pt x="1060" y="3790"/>
                  <a:pt x="1048" y="3707"/>
                </a:cubicBezTo>
                <a:cubicBezTo>
                  <a:pt x="1024" y="3230"/>
                  <a:pt x="989" y="2742"/>
                  <a:pt x="953" y="2266"/>
                </a:cubicBezTo>
                <a:cubicBezTo>
                  <a:pt x="810" y="2326"/>
                  <a:pt x="727" y="2373"/>
                  <a:pt x="620" y="2397"/>
                </a:cubicBezTo>
                <a:cubicBezTo>
                  <a:pt x="500" y="2421"/>
                  <a:pt x="381" y="2433"/>
                  <a:pt x="274" y="2445"/>
                </a:cubicBezTo>
                <a:cubicBezTo>
                  <a:pt x="262" y="2552"/>
                  <a:pt x="274" y="2671"/>
                  <a:pt x="227" y="2707"/>
                </a:cubicBezTo>
                <a:cubicBezTo>
                  <a:pt x="96" y="2849"/>
                  <a:pt x="72" y="3016"/>
                  <a:pt x="72" y="3183"/>
                </a:cubicBezTo>
                <a:cubicBezTo>
                  <a:pt x="84" y="3338"/>
                  <a:pt x="119" y="3492"/>
                  <a:pt x="108" y="3635"/>
                </a:cubicBezTo>
                <a:cubicBezTo>
                  <a:pt x="108" y="3790"/>
                  <a:pt x="0" y="4004"/>
                  <a:pt x="60" y="4076"/>
                </a:cubicBezTo>
                <a:cubicBezTo>
                  <a:pt x="203" y="4242"/>
                  <a:pt x="167" y="4350"/>
                  <a:pt x="96" y="4504"/>
                </a:cubicBezTo>
                <a:cubicBezTo>
                  <a:pt x="84" y="4540"/>
                  <a:pt x="48" y="4623"/>
                  <a:pt x="60" y="4635"/>
                </a:cubicBezTo>
                <a:cubicBezTo>
                  <a:pt x="286" y="4790"/>
                  <a:pt x="155" y="4981"/>
                  <a:pt x="119" y="5159"/>
                </a:cubicBezTo>
                <a:cubicBezTo>
                  <a:pt x="72" y="5409"/>
                  <a:pt x="310" y="5647"/>
                  <a:pt x="179" y="5909"/>
                </a:cubicBezTo>
                <a:cubicBezTo>
                  <a:pt x="167" y="5921"/>
                  <a:pt x="274" y="5981"/>
                  <a:pt x="274" y="6016"/>
                </a:cubicBezTo>
                <a:cubicBezTo>
                  <a:pt x="274" y="6207"/>
                  <a:pt x="322" y="6409"/>
                  <a:pt x="262" y="6588"/>
                </a:cubicBezTo>
                <a:cubicBezTo>
                  <a:pt x="155" y="6874"/>
                  <a:pt x="369" y="7171"/>
                  <a:pt x="191" y="7445"/>
                </a:cubicBezTo>
                <a:cubicBezTo>
                  <a:pt x="512" y="7552"/>
                  <a:pt x="227" y="7862"/>
                  <a:pt x="369" y="8029"/>
                </a:cubicBezTo>
                <a:cubicBezTo>
                  <a:pt x="179" y="8386"/>
                  <a:pt x="477" y="8588"/>
                  <a:pt x="560" y="8802"/>
                </a:cubicBezTo>
                <a:cubicBezTo>
                  <a:pt x="524" y="9053"/>
                  <a:pt x="477" y="9291"/>
                  <a:pt x="477" y="9517"/>
                </a:cubicBezTo>
                <a:cubicBezTo>
                  <a:pt x="477" y="9648"/>
                  <a:pt x="536" y="9886"/>
                  <a:pt x="596" y="9898"/>
                </a:cubicBezTo>
                <a:cubicBezTo>
                  <a:pt x="834" y="9934"/>
                  <a:pt x="750" y="10100"/>
                  <a:pt x="762" y="10219"/>
                </a:cubicBezTo>
                <a:cubicBezTo>
                  <a:pt x="774" y="10338"/>
                  <a:pt x="762" y="10469"/>
                  <a:pt x="762" y="10588"/>
                </a:cubicBezTo>
                <a:cubicBezTo>
                  <a:pt x="905" y="10755"/>
                  <a:pt x="1036" y="10910"/>
                  <a:pt x="1191" y="11088"/>
                </a:cubicBezTo>
                <a:cubicBezTo>
                  <a:pt x="1251" y="11069"/>
                  <a:pt x="1336" y="11023"/>
                  <a:pt x="1397" y="11023"/>
                </a:cubicBezTo>
                <a:cubicBezTo>
                  <a:pt x="1409" y="11023"/>
                  <a:pt x="1420" y="11025"/>
                  <a:pt x="1429" y="11029"/>
                </a:cubicBezTo>
                <a:cubicBezTo>
                  <a:pt x="1522" y="11076"/>
                  <a:pt x="1612" y="11093"/>
                  <a:pt x="1700" y="11093"/>
                </a:cubicBezTo>
                <a:cubicBezTo>
                  <a:pt x="1905" y="11093"/>
                  <a:pt x="2099" y="10999"/>
                  <a:pt x="2298" y="10958"/>
                </a:cubicBezTo>
                <a:cubicBezTo>
                  <a:pt x="2499" y="10919"/>
                  <a:pt x="2677" y="10758"/>
                  <a:pt x="2894" y="10758"/>
                </a:cubicBezTo>
                <a:cubicBezTo>
                  <a:pt x="2947" y="10758"/>
                  <a:pt x="3002" y="10767"/>
                  <a:pt x="3060" y="10791"/>
                </a:cubicBezTo>
                <a:cubicBezTo>
                  <a:pt x="3062" y="10792"/>
                  <a:pt x="3064" y="10792"/>
                  <a:pt x="3066" y="10792"/>
                </a:cubicBezTo>
                <a:cubicBezTo>
                  <a:pt x="3093" y="10792"/>
                  <a:pt x="3159" y="10717"/>
                  <a:pt x="3215" y="10684"/>
                </a:cubicBezTo>
                <a:cubicBezTo>
                  <a:pt x="3298" y="10648"/>
                  <a:pt x="3382" y="10588"/>
                  <a:pt x="3477" y="10577"/>
                </a:cubicBezTo>
                <a:cubicBezTo>
                  <a:pt x="3941" y="10481"/>
                  <a:pt x="4394" y="10398"/>
                  <a:pt x="4858" y="10315"/>
                </a:cubicBezTo>
                <a:cubicBezTo>
                  <a:pt x="5037" y="10279"/>
                  <a:pt x="5239" y="10279"/>
                  <a:pt x="5406" y="10207"/>
                </a:cubicBezTo>
                <a:cubicBezTo>
                  <a:pt x="5596" y="10136"/>
                  <a:pt x="5823" y="10160"/>
                  <a:pt x="5954" y="9993"/>
                </a:cubicBezTo>
                <a:cubicBezTo>
                  <a:pt x="5996" y="9940"/>
                  <a:pt x="6042" y="9924"/>
                  <a:pt x="6089" y="9924"/>
                </a:cubicBezTo>
                <a:cubicBezTo>
                  <a:pt x="6163" y="9924"/>
                  <a:pt x="6241" y="9963"/>
                  <a:pt x="6316" y="9963"/>
                </a:cubicBezTo>
                <a:cubicBezTo>
                  <a:pt x="6355" y="9963"/>
                  <a:pt x="6393" y="9953"/>
                  <a:pt x="6430" y="9922"/>
                </a:cubicBezTo>
                <a:cubicBezTo>
                  <a:pt x="6656" y="9755"/>
                  <a:pt x="6989" y="9850"/>
                  <a:pt x="7216" y="9624"/>
                </a:cubicBezTo>
                <a:cubicBezTo>
                  <a:pt x="7239" y="9626"/>
                  <a:pt x="7262" y="9627"/>
                  <a:pt x="7285" y="9627"/>
                </a:cubicBezTo>
                <a:cubicBezTo>
                  <a:pt x="7716" y="9627"/>
                  <a:pt x="8059" y="9322"/>
                  <a:pt x="8478" y="9243"/>
                </a:cubicBezTo>
                <a:cubicBezTo>
                  <a:pt x="8597" y="9219"/>
                  <a:pt x="8728" y="9076"/>
                  <a:pt x="8871" y="8993"/>
                </a:cubicBezTo>
                <a:cubicBezTo>
                  <a:pt x="8942" y="8945"/>
                  <a:pt x="8954" y="8802"/>
                  <a:pt x="8978" y="8719"/>
                </a:cubicBezTo>
                <a:cubicBezTo>
                  <a:pt x="8882" y="8600"/>
                  <a:pt x="8799" y="8493"/>
                  <a:pt x="8692" y="8350"/>
                </a:cubicBezTo>
                <a:cubicBezTo>
                  <a:pt x="8347" y="8433"/>
                  <a:pt x="8013" y="8529"/>
                  <a:pt x="7668" y="8612"/>
                </a:cubicBezTo>
                <a:cubicBezTo>
                  <a:pt x="7561" y="8636"/>
                  <a:pt x="7454" y="8648"/>
                  <a:pt x="7358" y="8660"/>
                </a:cubicBezTo>
                <a:cubicBezTo>
                  <a:pt x="7251" y="8672"/>
                  <a:pt x="7132" y="8660"/>
                  <a:pt x="7061" y="8707"/>
                </a:cubicBezTo>
                <a:cubicBezTo>
                  <a:pt x="6944" y="8807"/>
                  <a:pt x="6839" y="8884"/>
                  <a:pt x="6696" y="8884"/>
                </a:cubicBezTo>
                <a:cubicBezTo>
                  <a:pt x="6635" y="8884"/>
                  <a:pt x="6568" y="8870"/>
                  <a:pt x="6489" y="8838"/>
                </a:cubicBezTo>
                <a:cubicBezTo>
                  <a:pt x="6447" y="8822"/>
                  <a:pt x="6393" y="8815"/>
                  <a:pt x="6334" y="8815"/>
                </a:cubicBezTo>
                <a:cubicBezTo>
                  <a:pt x="6179" y="8815"/>
                  <a:pt x="5997" y="8867"/>
                  <a:pt x="5954" y="8945"/>
                </a:cubicBezTo>
                <a:cubicBezTo>
                  <a:pt x="5787" y="9243"/>
                  <a:pt x="5489" y="9195"/>
                  <a:pt x="5275" y="9219"/>
                </a:cubicBezTo>
                <a:cubicBezTo>
                  <a:pt x="5018" y="9247"/>
                  <a:pt x="4783" y="9415"/>
                  <a:pt x="4508" y="9415"/>
                </a:cubicBezTo>
                <a:cubicBezTo>
                  <a:pt x="4427" y="9415"/>
                  <a:pt x="4341" y="9400"/>
                  <a:pt x="4251" y="9362"/>
                </a:cubicBezTo>
                <a:cubicBezTo>
                  <a:pt x="4229" y="9353"/>
                  <a:pt x="4206" y="9349"/>
                  <a:pt x="4184" y="9349"/>
                </a:cubicBezTo>
                <a:cubicBezTo>
                  <a:pt x="4022" y="9349"/>
                  <a:pt x="3846" y="9547"/>
                  <a:pt x="3679" y="9588"/>
                </a:cubicBezTo>
                <a:cubicBezTo>
                  <a:pt x="3637" y="9598"/>
                  <a:pt x="3592" y="9601"/>
                  <a:pt x="3547" y="9601"/>
                </a:cubicBezTo>
                <a:cubicBezTo>
                  <a:pt x="3498" y="9601"/>
                  <a:pt x="3449" y="9598"/>
                  <a:pt x="3400" y="9598"/>
                </a:cubicBezTo>
                <a:cubicBezTo>
                  <a:pt x="3279" y="9598"/>
                  <a:pt x="3160" y="9616"/>
                  <a:pt x="3060" y="9743"/>
                </a:cubicBezTo>
                <a:cubicBezTo>
                  <a:pt x="3013" y="9791"/>
                  <a:pt x="2906" y="9791"/>
                  <a:pt x="2834" y="9803"/>
                </a:cubicBezTo>
                <a:cubicBezTo>
                  <a:pt x="3156" y="9422"/>
                  <a:pt x="3156" y="8826"/>
                  <a:pt x="3715" y="8672"/>
                </a:cubicBezTo>
                <a:cubicBezTo>
                  <a:pt x="3656" y="8588"/>
                  <a:pt x="3620" y="8541"/>
                  <a:pt x="3584" y="8493"/>
                </a:cubicBezTo>
                <a:cubicBezTo>
                  <a:pt x="3727" y="8398"/>
                  <a:pt x="3906" y="8386"/>
                  <a:pt x="3918" y="8148"/>
                </a:cubicBezTo>
                <a:cubicBezTo>
                  <a:pt x="3918" y="7993"/>
                  <a:pt x="4084" y="7814"/>
                  <a:pt x="4227" y="7707"/>
                </a:cubicBezTo>
                <a:cubicBezTo>
                  <a:pt x="4418" y="7576"/>
                  <a:pt x="4596" y="7433"/>
                  <a:pt x="4632" y="7195"/>
                </a:cubicBezTo>
                <a:cubicBezTo>
                  <a:pt x="4691" y="6921"/>
                  <a:pt x="4989" y="6909"/>
                  <a:pt x="5108" y="6707"/>
                </a:cubicBezTo>
                <a:cubicBezTo>
                  <a:pt x="5132" y="6671"/>
                  <a:pt x="5192" y="6636"/>
                  <a:pt x="5192" y="6588"/>
                </a:cubicBezTo>
                <a:cubicBezTo>
                  <a:pt x="5203" y="6290"/>
                  <a:pt x="5430" y="6136"/>
                  <a:pt x="5644" y="6016"/>
                </a:cubicBezTo>
                <a:cubicBezTo>
                  <a:pt x="5906" y="5862"/>
                  <a:pt x="6025" y="5588"/>
                  <a:pt x="6239" y="5397"/>
                </a:cubicBezTo>
                <a:cubicBezTo>
                  <a:pt x="6382" y="5278"/>
                  <a:pt x="6454" y="5052"/>
                  <a:pt x="6608" y="4969"/>
                </a:cubicBezTo>
                <a:cubicBezTo>
                  <a:pt x="7180" y="4671"/>
                  <a:pt x="7478" y="4040"/>
                  <a:pt x="8097" y="3826"/>
                </a:cubicBezTo>
                <a:cubicBezTo>
                  <a:pt x="8347" y="3302"/>
                  <a:pt x="9002" y="3278"/>
                  <a:pt x="9299" y="2814"/>
                </a:cubicBezTo>
                <a:cubicBezTo>
                  <a:pt x="9306" y="2800"/>
                  <a:pt x="9329" y="2794"/>
                  <a:pt x="9352" y="2794"/>
                </a:cubicBezTo>
                <a:cubicBezTo>
                  <a:pt x="9369" y="2794"/>
                  <a:pt x="9385" y="2797"/>
                  <a:pt x="9394" y="2802"/>
                </a:cubicBezTo>
                <a:cubicBezTo>
                  <a:pt x="9441" y="2823"/>
                  <a:pt x="9484" y="2835"/>
                  <a:pt x="9523" y="2835"/>
                </a:cubicBezTo>
                <a:cubicBezTo>
                  <a:pt x="9595" y="2835"/>
                  <a:pt x="9654" y="2795"/>
                  <a:pt x="9692" y="2695"/>
                </a:cubicBezTo>
                <a:cubicBezTo>
                  <a:pt x="9702" y="2696"/>
                  <a:pt x="9711" y="2696"/>
                  <a:pt x="9720" y="2696"/>
                </a:cubicBezTo>
                <a:cubicBezTo>
                  <a:pt x="10010" y="2696"/>
                  <a:pt x="10079" y="2239"/>
                  <a:pt x="10368" y="2239"/>
                </a:cubicBezTo>
                <a:cubicBezTo>
                  <a:pt x="10420" y="2239"/>
                  <a:pt x="10480" y="2254"/>
                  <a:pt x="10549" y="2290"/>
                </a:cubicBezTo>
                <a:cubicBezTo>
                  <a:pt x="10549" y="2290"/>
                  <a:pt x="10597" y="2242"/>
                  <a:pt x="10597" y="2230"/>
                </a:cubicBezTo>
                <a:cubicBezTo>
                  <a:pt x="10576" y="2074"/>
                  <a:pt x="10618" y="2037"/>
                  <a:pt x="10688" y="2037"/>
                </a:cubicBezTo>
                <a:cubicBezTo>
                  <a:pt x="10736" y="2037"/>
                  <a:pt x="10796" y="2054"/>
                  <a:pt x="10859" y="2064"/>
                </a:cubicBezTo>
                <a:cubicBezTo>
                  <a:pt x="10883" y="2066"/>
                  <a:pt x="10907" y="2068"/>
                  <a:pt x="10931" y="2068"/>
                </a:cubicBezTo>
                <a:cubicBezTo>
                  <a:pt x="11118" y="2068"/>
                  <a:pt x="11292" y="1985"/>
                  <a:pt x="11418" y="1837"/>
                </a:cubicBezTo>
                <a:cubicBezTo>
                  <a:pt x="11513" y="1727"/>
                  <a:pt x="11607" y="1633"/>
                  <a:pt x="11726" y="1633"/>
                </a:cubicBezTo>
                <a:cubicBezTo>
                  <a:pt x="11786" y="1633"/>
                  <a:pt x="11854" y="1658"/>
                  <a:pt x="11930" y="1718"/>
                </a:cubicBezTo>
                <a:cubicBezTo>
                  <a:pt x="12255" y="1491"/>
                  <a:pt x="12630" y="1431"/>
                  <a:pt x="13008" y="1431"/>
                </a:cubicBezTo>
                <a:cubicBezTo>
                  <a:pt x="13046" y="1431"/>
                  <a:pt x="13083" y="1431"/>
                  <a:pt x="13121" y="1433"/>
                </a:cubicBezTo>
                <a:cubicBezTo>
                  <a:pt x="13145" y="1433"/>
                  <a:pt x="13193" y="1397"/>
                  <a:pt x="13193" y="1385"/>
                </a:cubicBezTo>
                <a:cubicBezTo>
                  <a:pt x="13166" y="1248"/>
                  <a:pt x="13208" y="1214"/>
                  <a:pt x="13268" y="1214"/>
                </a:cubicBezTo>
                <a:cubicBezTo>
                  <a:pt x="13316" y="1214"/>
                  <a:pt x="13376" y="1237"/>
                  <a:pt x="13419" y="1242"/>
                </a:cubicBezTo>
                <a:cubicBezTo>
                  <a:pt x="13488" y="1249"/>
                  <a:pt x="13586" y="1253"/>
                  <a:pt x="13690" y="1253"/>
                </a:cubicBezTo>
                <a:cubicBezTo>
                  <a:pt x="13943" y="1253"/>
                  <a:pt x="14235" y="1230"/>
                  <a:pt x="14252" y="1171"/>
                </a:cubicBezTo>
                <a:cubicBezTo>
                  <a:pt x="14300" y="1040"/>
                  <a:pt x="14359" y="1040"/>
                  <a:pt x="14478" y="1016"/>
                </a:cubicBezTo>
                <a:cubicBezTo>
                  <a:pt x="14504" y="1011"/>
                  <a:pt x="14530" y="1009"/>
                  <a:pt x="14556" y="1009"/>
                </a:cubicBezTo>
                <a:cubicBezTo>
                  <a:pt x="14712" y="1009"/>
                  <a:pt x="14868" y="1085"/>
                  <a:pt x="15028" y="1085"/>
                </a:cubicBezTo>
                <a:cubicBezTo>
                  <a:pt x="15098" y="1085"/>
                  <a:pt x="15169" y="1070"/>
                  <a:pt x="15240" y="1028"/>
                </a:cubicBezTo>
                <a:cubicBezTo>
                  <a:pt x="15243" y="1026"/>
                  <a:pt x="15247" y="1026"/>
                  <a:pt x="15251" y="1026"/>
                </a:cubicBezTo>
                <a:cubicBezTo>
                  <a:pt x="15307" y="1026"/>
                  <a:pt x="15457" y="1161"/>
                  <a:pt x="15486" y="1161"/>
                </a:cubicBezTo>
                <a:cubicBezTo>
                  <a:pt x="15488" y="1161"/>
                  <a:pt x="15490" y="1160"/>
                  <a:pt x="15490" y="1159"/>
                </a:cubicBezTo>
                <a:cubicBezTo>
                  <a:pt x="15568" y="1072"/>
                  <a:pt x="15648" y="1046"/>
                  <a:pt x="15728" y="1046"/>
                </a:cubicBezTo>
                <a:cubicBezTo>
                  <a:pt x="15858" y="1046"/>
                  <a:pt x="15990" y="1117"/>
                  <a:pt x="16119" y="1117"/>
                </a:cubicBezTo>
                <a:cubicBezTo>
                  <a:pt x="16140" y="1117"/>
                  <a:pt x="16160" y="1115"/>
                  <a:pt x="16181" y="1111"/>
                </a:cubicBezTo>
                <a:cubicBezTo>
                  <a:pt x="16207" y="1106"/>
                  <a:pt x="16233" y="1104"/>
                  <a:pt x="16258" y="1104"/>
                </a:cubicBezTo>
                <a:cubicBezTo>
                  <a:pt x="16403" y="1104"/>
                  <a:pt x="16541" y="1175"/>
                  <a:pt x="16679" y="1175"/>
                </a:cubicBezTo>
                <a:cubicBezTo>
                  <a:pt x="16739" y="1175"/>
                  <a:pt x="16799" y="1161"/>
                  <a:pt x="16860" y="1123"/>
                </a:cubicBezTo>
                <a:cubicBezTo>
                  <a:pt x="17122" y="1337"/>
                  <a:pt x="17503" y="1194"/>
                  <a:pt x="17765" y="1421"/>
                </a:cubicBezTo>
                <a:cubicBezTo>
                  <a:pt x="17785" y="1437"/>
                  <a:pt x="17815" y="1442"/>
                  <a:pt x="17849" y="1442"/>
                </a:cubicBezTo>
                <a:cubicBezTo>
                  <a:pt x="17901" y="1442"/>
                  <a:pt x="17964" y="1431"/>
                  <a:pt x="18023" y="1431"/>
                </a:cubicBezTo>
                <a:cubicBezTo>
                  <a:pt x="18037" y="1431"/>
                  <a:pt x="18050" y="1431"/>
                  <a:pt x="18062" y="1433"/>
                </a:cubicBezTo>
                <a:cubicBezTo>
                  <a:pt x="18081" y="1433"/>
                  <a:pt x="18101" y="1434"/>
                  <a:pt x="18121" y="1434"/>
                </a:cubicBezTo>
                <a:cubicBezTo>
                  <a:pt x="18211" y="1434"/>
                  <a:pt x="18303" y="1426"/>
                  <a:pt x="18393" y="1426"/>
                </a:cubicBezTo>
                <a:cubicBezTo>
                  <a:pt x="18551" y="1426"/>
                  <a:pt x="18700" y="1449"/>
                  <a:pt x="18812" y="1575"/>
                </a:cubicBezTo>
                <a:cubicBezTo>
                  <a:pt x="18967" y="1754"/>
                  <a:pt x="19146" y="1814"/>
                  <a:pt x="19360" y="1885"/>
                </a:cubicBezTo>
                <a:cubicBezTo>
                  <a:pt x="19574" y="1956"/>
                  <a:pt x="19777" y="2135"/>
                  <a:pt x="19991" y="2135"/>
                </a:cubicBezTo>
                <a:cubicBezTo>
                  <a:pt x="20301" y="2135"/>
                  <a:pt x="20312" y="2445"/>
                  <a:pt x="20551" y="2528"/>
                </a:cubicBezTo>
                <a:cubicBezTo>
                  <a:pt x="20777" y="2599"/>
                  <a:pt x="21003" y="2730"/>
                  <a:pt x="21205" y="2873"/>
                </a:cubicBezTo>
                <a:cubicBezTo>
                  <a:pt x="21622" y="3195"/>
                  <a:pt x="22015" y="3540"/>
                  <a:pt x="22420" y="3873"/>
                </a:cubicBezTo>
                <a:cubicBezTo>
                  <a:pt x="22884" y="4266"/>
                  <a:pt x="23313" y="4707"/>
                  <a:pt x="23682" y="5207"/>
                </a:cubicBezTo>
                <a:cubicBezTo>
                  <a:pt x="23777" y="5350"/>
                  <a:pt x="23896" y="5469"/>
                  <a:pt x="24027" y="5588"/>
                </a:cubicBezTo>
                <a:cubicBezTo>
                  <a:pt x="24087" y="5635"/>
                  <a:pt x="24206" y="5635"/>
                  <a:pt x="24265" y="5695"/>
                </a:cubicBezTo>
                <a:cubicBezTo>
                  <a:pt x="24301" y="5719"/>
                  <a:pt x="24242" y="5838"/>
                  <a:pt x="24265" y="5885"/>
                </a:cubicBezTo>
                <a:cubicBezTo>
                  <a:pt x="24372" y="6052"/>
                  <a:pt x="24503" y="6207"/>
                  <a:pt x="24611" y="6362"/>
                </a:cubicBezTo>
                <a:cubicBezTo>
                  <a:pt x="24706" y="6517"/>
                  <a:pt x="24730" y="6731"/>
                  <a:pt x="24956" y="6778"/>
                </a:cubicBezTo>
                <a:cubicBezTo>
                  <a:pt x="24837" y="7005"/>
                  <a:pt x="25099" y="7112"/>
                  <a:pt x="25146" y="7290"/>
                </a:cubicBezTo>
                <a:cubicBezTo>
                  <a:pt x="25170" y="7409"/>
                  <a:pt x="25254" y="7540"/>
                  <a:pt x="25349" y="7588"/>
                </a:cubicBezTo>
                <a:cubicBezTo>
                  <a:pt x="25539" y="7707"/>
                  <a:pt x="25599" y="7874"/>
                  <a:pt x="25682" y="8064"/>
                </a:cubicBezTo>
                <a:cubicBezTo>
                  <a:pt x="25789" y="8350"/>
                  <a:pt x="25873" y="8660"/>
                  <a:pt x="26051" y="8910"/>
                </a:cubicBezTo>
                <a:cubicBezTo>
                  <a:pt x="26194" y="9124"/>
                  <a:pt x="26289" y="9338"/>
                  <a:pt x="26373" y="9564"/>
                </a:cubicBezTo>
                <a:cubicBezTo>
                  <a:pt x="26575" y="10076"/>
                  <a:pt x="26599" y="10648"/>
                  <a:pt x="26920" y="11112"/>
                </a:cubicBezTo>
                <a:cubicBezTo>
                  <a:pt x="26956" y="11148"/>
                  <a:pt x="26932" y="11219"/>
                  <a:pt x="26944" y="11267"/>
                </a:cubicBezTo>
                <a:cubicBezTo>
                  <a:pt x="27004" y="11624"/>
                  <a:pt x="27254" y="11958"/>
                  <a:pt x="27123" y="12351"/>
                </a:cubicBezTo>
                <a:cubicBezTo>
                  <a:pt x="27111" y="12386"/>
                  <a:pt x="27159" y="12458"/>
                  <a:pt x="27194" y="12482"/>
                </a:cubicBezTo>
                <a:cubicBezTo>
                  <a:pt x="27361" y="12624"/>
                  <a:pt x="27349" y="12791"/>
                  <a:pt x="27337" y="12982"/>
                </a:cubicBezTo>
                <a:cubicBezTo>
                  <a:pt x="27337" y="13053"/>
                  <a:pt x="27373" y="13136"/>
                  <a:pt x="27397" y="13208"/>
                </a:cubicBezTo>
                <a:cubicBezTo>
                  <a:pt x="27468" y="13565"/>
                  <a:pt x="27540" y="13910"/>
                  <a:pt x="27623" y="14267"/>
                </a:cubicBezTo>
                <a:cubicBezTo>
                  <a:pt x="27742" y="14744"/>
                  <a:pt x="27849" y="15232"/>
                  <a:pt x="27837" y="15732"/>
                </a:cubicBezTo>
                <a:cubicBezTo>
                  <a:pt x="27837" y="15803"/>
                  <a:pt x="27897" y="15863"/>
                  <a:pt x="27909" y="15934"/>
                </a:cubicBezTo>
                <a:cubicBezTo>
                  <a:pt x="27968" y="16220"/>
                  <a:pt x="28135" y="16553"/>
                  <a:pt x="28052" y="16792"/>
                </a:cubicBezTo>
                <a:cubicBezTo>
                  <a:pt x="27956" y="17065"/>
                  <a:pt x="28075" y="17268"/>
                  <a:pt x="28087" y="17506"/>
                </a:cubicBezTo>
                <a:cubicBezTo>
                  <a:pt x="28099" y="18101"/>
                  <a:pt x="28313" y="18685"/>
                  <a:pt x="28182" y="19292"/>
                </a:cubicBezTo>
                <a:cubicBezTo>
                  <a:pt x="28337" y="19447"/>
                  <a:pt x="28171" y="19685"/>
                  <a:pt x="28242" y="19780"/>
                </a:cubicBezTo>
                <a:cubicBezTo>
                  <a:pt x="28421" y="20006"/>
                  <a:pt x="28373" y="20256"/>
                  <a:pt x="28313" y="20447"/>
                </a:cubicBezTo>
                <a:cubicBezTo>
                  <a:pt x="28218" y="20756"/>
                  <a:pt x="28349" y="21054"/>
                  <a:pt x="28278" y="21364"/>
                </a:cubicBezTo>
                <a:cubicBezTo>
                  <a:pt x="28242" y="21542"/>
                  <a:pt x="28373" y="21768"/>
                  <a:pt x="28290" y="22018"/>
                </a:cubicBezTo>
                <a:cubicBezTo>
                  <a:pt x="28218" y="22221"/>
                  <a:pt x="28325" y="22483"/>
                  <a:pt x="28313" y="22721"/>
                </a:cubicBezTo>
                <a:cubicBezTo>
                  <a:pt x="28313" y="22911"/>
                  <a:pt x="28242" y="23102"/>
                  <a:pt x="28206" y="23245"/>
                </a:cubicBezTo>
                <a:cubicBezTo>
                  <a:pt x="28337" y="23459"/>
                  <a:pt x="28468" y="23638"/>
                  <a:pt x="28587" y="23828"/>
                </a:cubicBezTo>
                <a:cubicBezTo>
                  <a:pt x="28611" y="23804"/>
                  <a:pt x="28635" y="23745"/>
                  <a:pt x="28683" y="23733"/>
                </a:cubicBezTo>
                <a:cubicBezTo>
                  <a:pt x="29075" y="23578"/>
                  <a:pt x="29218" y="23280"/>
                  <a:pt x="29314" y="22876"/>
                </a:cubicBezTo>
                <a:cubicBezTo>
                  <a:pt x="29397" y="22590"/>
                  <a:pt x="29445" y="22340"/>
                  <a:pt x="29421" y="22042"/>
                </a:cubicBezTo>
                <a:cubicBezTo>
                  <a:pt x="29409" y="21876"/>
                  <a:pt x="29314" y="21614"/>
                  <a:pt x="29373" y="21566"/>
                </a:cubicBezTo>
                <a:cubicBezTo>
                  <a:pt x="29576" y="21399"/>
                  <a:pt x="29302" y="21292"/>
                  <a:pt x="29373" y="21149"/>
                </a:cubicBezTo>
                <a:cubicBezTo>
                  <a:pt x="29445" y="21030"/>
                  <a:pt x="29361" y="20840"/>
                  <a:pt x="29480" y="20709"/>
                </a:cubicBezTo>
                <a:cubicBezTo>
                  <a:pt x="29242" y="20328"/>
                  <a:pt x="29564" y="19840"/>
                  <a:pt x="29254" y="19459"/>
                </a:cubicBezTo>
                <a:cubicBezTo>
                  <a:pt x="29218" y="19399"/>
                  <a:pt x="29254" y="19292"/>
                  <a:pt x="29242" y="19209"/>
                </a:cubicBezTo>
                <a:cubicBezTo>
                  <a:pt x="29516" y="19209"/>
                  <a:pt x="29373" y="18994"/>
                  <a:pt x="29361" y="18911"/>
                </a:cubicBezTo>
                <a:cubicBezTo>
                  <a:pt x="29349" y="18792"/>
                  <a:pt x="29230" y="18697"/>
                  <a:pt x="29147" y="18578"/>
                </a:cubicBezTo>
                <a:cubicBezTo>
                  <a:pt x="29480" y="18458"/>
                  <a:pt x="29361" y="18161"/>
                  <a:pt x="29349" y="17958"/>
                </a:cubicBezTo>
                <a:cubicBezTo>
                  <a:pt x="29337" y="17780"/>
                  <a:pt x="29302" y="17577"/>
                  <a:pt x="29266" y="17411"/>
                </a:cubicBezTo>
                <a:cubicBezTo>
                  <a:pt x="29206" y="17184"/>
                  <a:pt x="29254" y="17006"/>
                  <a:pt x="29278" y="16803"/>
                </a:cubicBezTo>
                <a:cubicBezTo>
                  <a:pt x="29302" y="16613"/>
                  <a:pt x="29302" y="16399"/>
                  <a:pt x="29028" y="16387"/>
                </a:cubicBezTo>
                <a:cubicBezTo>
                  <a:pt x="29087" y="16232"/>
                  <a:pt x="29147" y="16101"/>
                  <a:pt x="29195" y="15982"/>
                </a:cubicBezTo>
                <a:cubicBezTo>
                  <a:pt x="29075" y="15839"/>
                  <a:pt x="28980" y="15720"/>
                  <a:pt x="28897" y="15601"/>
                </a:cubicBezTo>
                <a:cubicBezTo>
                  <a:pt x="28968" y="15494"/>
                  <a:pt x="28980" y="15291"/>
                  <a:pt x="28921" y="14994"/>
                </a:cubicBezTo>
                <a:cubicBezTo>
                  <a:pt x="28897" y="14887"/>
                  <a:pt x="28814" y="14791"/>
                  <a:pt x="28742" y="14672"/>
                </a:cubicBezTo>
                <a:cubicBezTo>
                  <a:pt x="28790" y="14613"/>
                  <a:pt x="28885" y="14517"/>
                  <a:pt x="28980" y="14422"/>
                </a:cubicBezTo>
                <a:cubicBezTo>
                  <a:pt x="28814" y="14160"/>
                  <a:pt x="28659" y="13922"/>
                  <a:pt x="28552" y="13755"/>
                </a:cubicBezTo>
                <a:cubicBezTo>
                  <a:pt x="28599" y="13589"/>
                  <a:pt x="28623" y="13458"/>
                  <a:pt x="28659" y="13339"/>
                </a:cubicBezTo>
                <a:lnTo>
                  <a:pt x="28659" y="13339"/>
                </a:lnTo>
                <a:cubicBezTo>
                  <a:pt x="28599" y="13363"/>
                  <a:pt x="28528" y="13374"/>
                  <a:pt x="28456" y="13398"/>
                </a:cubicBezTo>
                <a:cubicBezTo>
                  <a:pt x="28409" y="13303"/>
                  <a:pt x="28349" y="13220"/>
                  <a:pt x="28302" y="13136"/>
                </a:cubicBezTo>
                <a:cubicBezTo>
                  <a:pt x="28385" y="13077"/>
                  <a:pt x="28468" y="13029"/>
                  <a:pt x="28552" y="12970"/>
                </a:cubicBezTo>
                <a:cubicBezTo>
                  <a:pt x="28754" y="12684"/>
                  <a:pt x="28385" y="12470"/>
                  <a:pt x="28492" y="12196"/>
                </a:cubicBezTo>
                <a:cubicBezTo>
                  <a:pt x="28325" y="12136"/>
                  <a:pt x="28206" y="12101"/>
                  <a:pt x="28052" y="12053"/>
                </a:cubicBezTo>
                <a:cubicBezTo>
                  <a:pt x="28194" y="11922"/>
                  <a:pt x="28290" y="11827"/>
                  <a:pt x="28409" y="11720"/>
                </a:cubicBezTo>
                <a:cubicBezTo>
                  <a:pt x="28278" y="11541"/>
                  <a:pt x="28147" y="11350"/>
                  <a:pt x="28016" y="11184"/>
                </a:cubicBezTo>
                <a:cubicBezTo>
                  <a:pt x="28075" y="11112"/>
                  <a:pt x="28147" y="11017"/>
                  <a:pt x="28230" y="10922"/>
                </a:cubicBezTo>
                <a:cubicBezTo>
                  <a:pt x="28052" y="10660"/>
                  <a:pt x="27873" y="10422"/>
                  <a:pt x="27956" y="10100"/>
                </a:cubicBezTo>
                <a:lnTo>
                  <a:pt x="27956" y="10100"/>
                </a:lnTo>
                <a:cubicBezTo>
                  <a:pt x="27837" y="10112"/>
                  <a:pt x="27778" y="10124"/>
                  <a:pt x="27682" y="10136"/>
                </a:cubicBezTo>
                <a:cubicBezTo>
                  <a:pt x="27706" y="9969"/>
                  <a:pt x="27730" y="9838"/>
                  <a:pt x="27754" y="9707"/>
                </a:cubicBezTo>
                <a:cubicBezTo>
                  <a:pt x="27623" y="9541"/>
                  <a:pt x="27492" y="9374"/>
                  <a:pt x="27373" y="9195"/>
                </a:cubicBezTo>
                <a:cubicBezTo>
                  <a:pt x="27325" y="9124"/>
                  <a:pt x="27278" y="9017"/>
                  <a:pt x="27301" y="8957"/>
                </a:cubicBezTo>
                <a:cubicBezTo>
                  <a:pt x="27397" y="8767"/>
                  <a:pt x="27301" y="8683"/>
                  <a:pt x="27159" y="8564"/>
                </a:cubicBezTo>
                <a:cubicBezTo>
                  <a:pt x="27063" y="8481"/>
                  <a:pt x="26992" y="8326"/>
                  <a:pt x="26956" y="8183"/>
                </a:cubicBezTo>
                <a:cubicBezTo>
                  <a:pt x="26944" y="8124"/>
                  <a:pt x="27028" y="8029"/>
                  <a:pt x="27063" y="7957"/>
                </a:cubicBezTo>
                <a:cubicBezTo>
                  <a:pt x="26861" y="7648"/>
                  <a:pt x="26658" y="7314"/>
                  <a:pt x="26456" y="6981"/>
                </a:cubicBezTo>
                <a:cubicBezTo>
                  <a:pt x="26313" y="6755"/>
                  <a:pt x="26194" y="6528"/>
                  <a:pt x="25908" y="6469"/>
                </a:cubicBezTo>
                <a:cubicBezTo>
                  <a:pt x="26051" y="6088"/>
                  <a:pt x="26039" y="6064"/>
                  <a:pt x="25718" y="5969"/>
                </a:cubicBezTo>
                <a:cubicBezTo>
                  <a:pt x="25670" y="5957"/>
                  <a:pt x="25635" y="5945"/>
                  <a:pt x="25587" y="5921"/>
                </a:cubicBezTo>
                <a:cubicBezTo>
                  <a:pt x="25646" y="5838"/>
                  <a:pt x="25694" y="5766"/>
                  <a:pt x="25742" y="5695"/>
                </a:cubicBezTo>
                <a:cubicBezTo>
                  <a:pt x="25492" y="5433"/>
                  <a:pt x="25373" y="5040"/>
                  <a:pt x="24908" y="5004"/>
                </a:cubicBezTo>
                <a:cubicBezTo>
                  <a:pt x="25015" y="4945"/>
                  <a:pt x="25123" y="4885"/>
                  <a:pt x="25230" y="4826"/>
                </a:cubicBezTo>
                <a:cubicBezTo>
                  <a:pt x="25206" y="4790"/>
                  <a:pt x="25194" y="4766"/>
                  <a:pt x="25170" y="4731"/>
                </a:cubicBezTo>
                <a:cubicBezTo>
                  <a:pt x="25027" y="4719"/>
                  <a:pt x="24873" y="4719"/>
                  <a:pt x="24694" y="4707"/>
                </a:cubicBezTo>
                <a:cubicBezTo>
                  <a:pt x="24682" y="4564"/>
                  <a:pt x="24706" y="4385"/>
                  <a:pt x="24468" y="4338"/>
                </a:cubicBezTo>
                <a:cubicBezTo>
                  <a:pt x="24420" y="4326"/>
                  <a:pt x="24206" y="4207"/>
                  <a:pt x="24337" y="4028"/>
                </a:cubicBezTo>
                <a:cubicBezTo>
                  <a:pt x="24182" y="3921"/>
                  <a:pt x="24015" y="3826"/>
                  <a:pt x="23837" y="3719"/>
                </a:cubicBezTo>
                <a:cubicBezTo>
                  <a:pt x="23813" y="3611"/>
                  <a:pt x="23801" y="3480"/>
                  <a:pt x="23765" y="3254"/>
                </a:cubicBezTo>
                <a:cubicBezTo>
                  <a:pt x="23718" y="3445"/>
                  <a:pt x="23694" y="3552"/>
                  <a:pt x="23634" y="3778"/>
                </a:cubicBezTo>
                <a:cubicBezTo>
                  <a:pt x="23527" y="3480"/>
                  <a:pt x="23491" y="3278"/>
                  <a:pt x="23408" y="3099"/>
                </a:cubicBezTo>
                <a:cubicBezTo>
                  <a:pt x="23337" y="2957"/>
                  <a:pt x="23206" y="2837"/>
                  <a:pt x="23051" y="2778"/>
                </a:cubicBezTo>
                <a:cubicBezTo>
                  <a:pt x="22884" y="2707"/>
                  <a:pt x="22706" y="2659"/>
                  <a:pt x="22515" y="2587"/>
                </a:cubicBezTo>
                <a:cubicBezTo>
                  <a:pt x="22598" y="2528"/>
                  <a:pt x="22634" y="2492"/>
                  <a:pt x="22682" y="2456"/>
                </a:cubicBezTo>
                <a:cubicBezTo>
                  <a:pt x="22598" y="2433"/>
                  <a:pt x="22503" y="2421"/>
                  <a:pt x="22444" y="2361"/>
                </a:cubicBezTo>
                <a:cubicBezTo>
                  <a:pt x="22384" y="2302"/>
                  <a:pt x="22360" y="2171"/>
                  <a:pt x="22289" y="2123"/>
                </a:cubicBezTo>
                <a:cubicBezTo>
                  <a:pt x="21872" y="1802"/>
                  <a:pt x="21348" y="1623"/>
                  <a:pt x="20979" y="1206"/>
                </a:cubicBezTo>
                <a:cubicBezTo>
                  <a:pt x="20979" y="1194"/>
                  <a:pt x="20967" y="1171"/>
                  <a:pt x="20943" y="1171"/>
                </a:cubicBezTo>
                <a:cubicBezTo>
                  <a:pt x="20622" y="1075"/>
                  <a:pt x="20289" y="1028"/>
                  <a:pt x="19991" y="885"/>
                </a:cubicBezTo>
                <a:cubicBezTo>
                  <a:pt x="19705" y="754"/>
                  <a:pt x="19479" y="551"/>
                  <a:pt x="19110" y="540"/>
                </a:cubicBezTo>
                <a:cubicBezTo>
                  <a:pt x="18777" y="540"/>
                  <a:pt x="18443" y="337"/>
                  <a:pt x="18098" y="266"/>
                </a:cubicBezTo>
                <a:cubicBezTo>
                  <a:pt x="17776" y="182"/>
                  <a:pt x="17431" y="147"/>
                  <a:pt x="17098" y="111"/>
                </a:cubicBezTo>
                <a:cubicBezTo>
                  <a:pt x="16895" y="87"/>
                  <a:pt x="16693" y="111"/>
                  <a:pt x="16491" y="75"/>
                </a:cubicBezTo>
                <a:cubicBezTo>
                  <a:pt x="16249" y="35"/>
                  <a:pt x="15818" y="0"/>
                  <a:pt x="154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8" name="Google Shape;5358;p39"/>
          <p:cNvSpPr/>
          <p:nvPr/>
        </p:nvSpPr>
        <p:spPr>
          <a:xfrm flipH="1">
            <a:off x="3633903" y="1848185"/>
            <a:ext cx="628419" cy="390240"/>
          </a:xfrm>
          <a:custGeom>
            <a:rect b="b" l="l" r="r" t="t"/>
            <a:pathLst>
              <a:path extrusionOk="0" h="19956" w="32136">
                <a:moveTo>
                  <a:pt x="620" y="1"/>
                </a:moveTo>
                <a:cubicBezTo>
                  <a:pt x="524" y="49"/>
                  <a:pt x="441" y="84"/>
                  <a:pt x="370" y="120"/>
                </a:cubicBezTo>
                <a:cubicBezTo>
                  <a:pt x="120" y="275"/>
                  <a:pt x="405" y="680"/>
                  <a:pt x="60" y="787"/>
                </a:cubicBezTo>
                <a:cubicBezTo>
                  <a:pt x="48" y="787"/>
                  <a:pt x="36" y="858"/>
                  <a:pt x="48" y="882"/>
                </a:cubicBezTo>
                <a:cubicBezTo>
                  <a:pt x="167" y="1394"/>
                  <a:pt x="1" y="1942"/>
                  <a:pt x="167" y="2442"/>
                </a:cubicBezTo>
                <a:cubicBezTo>
                  <a:pt x="191" y="2513"/>
                  <a:pt x="191" y="2573"/>
                  <a:pt x="191" y="2644"/>
                </a:cubicBezTo>
                <a:cubicBezTo>
                  <a:pt x="215" y="2763"/>
                  <a:pt x="286" y="2930"/>
                  <a:pt x="239" y="2989"/>
                </a:cubicBezTo>
                <a:cubicBezTo>
                  <a:pt x="84" y="3180"/>
                  <a:pt x="310" y="3275"/>
                  <a:pt x="310" y="3382"/>
                </a:cubicBezTo>
                <a:cubicBezTo>
                  <a:pt x="298" y="3918"/>
                  <a:pt x="513" y="4406"/>
                  <a:pt x="572" y="4918"/>
                </a:cubicBezTo>
                <a:cubicBezTo>
                  <a:pt x="596" y="5121"/>
                  <a:pt x="798" y="5299"/>
                  <a:pt x="798" y="5490"/>
                </a:cubicBezTo>
                <a:cubicBezTo>
                  <a:pt x="798" y="5740"/>
                  <a:pt x="882" y="5918"/>
                  <a:pt x="965" y="6133"/>
                </a:cubicBezTo>
                <a:cubicBezTo>
                  <a:pt x="1036" y="6323"/>
                  <a:pt x="1298" y="6478"/>
                  <a:pt x="1263" y="6597"/>
                </a:cubicBezTo>
                <a:cubicBezTo>
                  <a:pt x="1108" y="7002"/>
                  <a:pt x="1560" y="7133"/>
                  <a:pt x="1536" y="7478"/>
                </a:cubicBezTo>
                <a:cubicBezTo>
                  <a:pt x="1644" y="7407"/>
                  <a:pt x="1715" y="7347"/>
                  <a:pt x="1822" y="7276"/>
                </a:cubicBezTo>
                <a:cubicBezTo>
                  <a:pt x="1858" y="7383"/>
                  <a:pt x="1894" y="7478"/>
                  <a:pt x="1917" y="7561"/>
                </a:cubicBezTo>
                <a:cubicBezTo>
                  <a:pt x="1929" y="7645"/>
                  <a:pt x="1906" y="7740"/>
                  <a:pt x="1906" y="7823"/>
                </a:cubicBezTo>
                <a:lnTo>
                  <a:pt x="2441" y="8562"/>
                </a:lnTo>
                <a:cubicBezTo>
                  <a:pt x="2668" y="8907"/>
                  <a:pt x="2870" y="9276"/>
                  <a:pt x="3322" y="9383"/>
                </a:cubicBezTo>
                <a:cubicBezTo>
                  <a:pt x="3334" y="9383"/>
                  <a:pt x="3346" y="9419"/>
                  <a:pt x="3346" y="9431"/>
                </a:cubicBezTo>
                <a:cubicBezTo>
                  <a:pt x="3370" y="9633"/>
                  <a:pt x="3465" y="9716"/>
                  <a:pt x="3691" y="9740"/>
                </a:cubicBezTo>
                <a:cubicBezTo>
                  <a:pt x="3811" y="9752"/>
                  <a:pt x="3906" y="9978"/>
                  <a:pt x="4013" y="10109"/>
                </a:cubicBezTo>
                <a:cubicBezTo>
                  <a:pt x="4025" y="10121"/>
                  <a:pt x="4049" y="10145"/>
                  <a:pt x="4061" y="10145"/>
                </a:cubicBezTo>
                <a:cubicBezTo>
                  <a:pt x="4107" y="10130"/>
                  <a:pt x="4148" y="10123"/>
                  <a:pt x="4186" y="10123"/>
                </a:cubicBezTo>
                <a:cubicBezTo>
                  <a:pt x="4447" y="10123"/>
                  <a:pt x="4518" y="10447"/>
                  <a:pt x="4715" y="10562"/>
                </a:cubicBezTo>
                <a:cubicBezTo>
                  <a:pt x="4872" y="10640"/>
                  <a:pt x="4966" y="10814"/>
                  <a:pt x="5175" y="10814"/>
                </a:cubicBezTo>
                <a:cubicBezTo>
                  <a:pt x="5188" y="10814"/>
                  <a:pt x="5202" y="10813"/>
                  <a:pt x="5215" y="10812"/>
                </a:cubicBezTo>
                <a:cubicBezTo>
                  <a:pt x="5251" y="10812"/>
                  <a:pt x="5358" y="10907"/>
                  <a:pt x="5346" y="10931"/>
                </a:cubicBezTo>
                <a:cubicBezTo>
                  <a:pt x="5275" y="11181"/>
                  <a:pt x="5466" y="11217"/>
                  <a:pt x="5620" y="11240"/>
                </a:cubicBezTo>
                <a:cubicBezTo>
                  <a:pt x="6013" y="11300"/>
                  <a:pt x="6263" y="11681"/>
                  <a:pt x="6680" y="11717"/>
                </a:cubicBezTo>
                <a:cubicBezTo>
                  <a:pt x="6751" y="11717"/>
                  <a:pt x="6811" y="11871"/>
                  <a:pt x="6870" y="11955"/>
                </a:cubicBezTo>
                <a:cubicBezTo>
                  <a:pt x="7109" y="11967"/>
                  <a:pt x="7335" y="11991"/>
                  <a:pt x="7549" y="12217"/>
                </a:cubicBezTo>
                <a:cubicBezTo>
                  <a:pt x="7687" y="12355"/>
                  <a:pt x="7937" y="12527"/>
                  <a:pt x="8158" y="12527"/>
                </a:cubicBezTo>
                <a:cubicBezTo>
                  <a:pt x="8166" y="12527"/>
                  <a:pt x="8173" y="12527"/>
                  <a:pt x="8180" y="12526"/>
                </a:cubicBezTo>
                <a:cubicBezTo>
                  <a:pt x="8430" y="12526"/>
                  <a:pt x="8621" y="12526"/>
                  <a:pt x="8775" y="12741"/>
                </a:cubicBezTo>
                <a:cubicBezTo>
                  <a:pt x="8819" y="12785"/>
                  <a:pt x="8894" y="12849"/>
                  <a:pt x="8943" y="12849"/>
                </a:cubicBezTo>
                <a:cubicBezTo>
                  <a:pt x="8947" y="12849"/>
                  <a:pt x="8950" y="12849"/>
                  <a:pt x="8954" y="12848"/>
                </a:cubicBezTo>
                <a:cubicBezTo>
                  <a:pt x="8995" y="12836"/>
                  <a:pt x="9033" y="12831"/>
                  <a:pt x="9071" y="12831"/>
                </a:cubicBezTo>
                <a:cubicBezTo>
                  <a:pt x="9298" y="12831"/>
                  <a:pt x="9479" y="13018"/>
                  <a:pt x="9704" y="13038"/>
                </a:cubicBezTo>
                <a:cubicBezTo>
                  <a:pt x="9726" y="13041"/>
                  <a:pt x="9752" y="13042"/>
                  <a:pt x="9780" y="13042"/>
                </a:cubicBezTo>
                <a:cubicBezTo>
                  <a:pt x="9830" y="13042"/>
                  <a:pt x="9885" y="13039"/>
                  <a:pt x="9926" y="13039"/>
                </a:cubicBezTo>
                <a:cubicBezTo>
                  <a:pt x="9964" y="13039"/>
                  <a:pt x="9990" y="13041"/>
                  <a:pt x="9990" y="13050"/>
                </a:cubicBezTo>
                <a:cubicBezTo>
                  <a:pt x="10022" y="13213"/>
                  <a:pt x="10092" y="13257"/>
                  <a:pt x="10173" y="13257"/>
                </a:cubicBezTo>
                <a:cubicBezTo>
                  <a:pt x="10271" y="13257"/>
                  <a:pt x="10387" y="13193"/>
                  <a:pt x="10478" y="13193"/>
                </a:cubicBezTo>
                <a:cubicBezTo>
                  <a:pt x="10495" y="13195"/>
                  <a:pt x="10511" y="13196"/>
                  <a:pt x="10528" y="13196"/>
                </a:cubicBezTo>
                <a:cubicBezTo>
                  <a:pt x="10595" y="13196"/>
                  <a:pt x="10664" y="13181"/>
                  <a:pt x="10740" y="13181"/>
                </a:cubicBezTo>
                <a:lnTo>
                  <a:pt x="10740" y="13503"/>
                </a:lnTo>
                <a:cubicBezTo>
                  <a:pt x="10867" y="13485"/>
                  <a:pt x="10996" y="13477"/>
                  <a:pt x="11124" y="13477"/>
                </a:cubicBezTo>
                <a:cubicBezTo>
                  <a:pt x="11937" y="13477"/>
                  <a:pt x="12751" y="13800"/>
                  <a:pt x="13121" y="14027"/>
                </a:cubicBezTo>
                <a:cubicBezTo>
                  <a:pt x="13205" y="13979"/>
                  <a:pt x="13300" y="13919"/>
                  <a:pt x="13383" y="13872"/>
                </a:cubicBezTo>
                <a:cubicBezTo>
                  <a:pt x="13670" y="14026"/>
                  <a:pt x="14517" y="14221"/>
                  <a:pt x="14859" y="14221"/>
                </a:cubicBezTo>
                <a:cubicBezTo>
                  <a:pt x="14886" y="14221"/>
                  <a:pt x="14911" y="14220"/>
                  <a:pt x="14931" y="14217"/>
                </a:cubicBezTo>
                <a:cubicBezTo>
                  <a:pt x="15064" y="14200"/>
                  <a:pt x="15217" y="14192"/>
                  <a:pt x="15353" y="14192"/>
                </a:cubicBezTo>
                <a:cubicBezTo>
                  <a:pt x="15511" y="14192"/>
                  <a:pt x="15647" y="14203"/>
                  <a:pt x="15705" y="14229"/>
                </a:cubicBezTo>
                <a:cubicBezTo>
                  <a:pt x="15886" y="14305"/>
                  <a:pt x="16038" y="14341"/>
                  <a:pt x="16212" y="14341"/>
                </a:cubicBezTo>
                <a:cubicBezTo>
                  <a:pt x="16336" y="14341"/>
                  <a:pt x="16470" y="14323"/>
                  <a:pt x="16634" y="14288"/>
                </a:cubicBezTo>
                <a:cubicBezTo>
                  <a:pt x="16681" y="14283"/>
                  <a:pt x="16744" y="14278"/>
                  <a:pt x="16800" y="14278"/>
                </a:cubicBezTo>
                <a:cubicBezTo>
                  <a:pt x="16870" y="14278"/>
                  <a:pt x="16930" y="14286"/>
                  <a:pt x="16943" y="14312"/>
                </a:cubicBezTo>
                <a:cubicBezTo>
                  <a:pt x="16993" y="14423"/>
                  <a:pt x="17058" y="14451"/>
                  <a:pt x="17128" y="14451"/>
                </a:cubicBezTo>
                <a:cubicBezTo>
                  <a:pt x="17202" y="14451"/>
                  <a:pt x="17282" y="14419"/>
                  <a:pt x="17354" y="14419"/>
                </a:cubicBezTo>
                <a:cubicBezTo>
                  <a:pt x="17360" y="14419"/>
                  <a:pt x="17366" y="14419"/>
                  <a:pt x="17372" y="14419"/>
                </a:cubicBezTo>
                <a:cubicBezTo>
                  <a:pt x="17388" y="14421"/>
                  <a:pt x="17405" y="14421"/>
                  <a:pt x="17422" y="14421"/>
                </a:cubicBezTo>
                <a:cubicBezTo>
                  <a:pt x="17509" y="14421"/>
                  <a:pt x="17599" y="14406"/>
                  <a:pt x="17680" y="14406"/>
                </a:cubicBezTo>
                <a:cubicBezTo>
                  <a:pt x="17718" y="14406"/>
                  <a:pt x="17755" y="14409"/>
                  <a:pt x="17788" y="14419"/>
                </a:cubicBezTo>
                <a:cubicBezTo>
                  <a:pt x="17897" y="14467"/>
                  <a:pt x="18005" y="14487"/>
                  <a:pt x="18114" y="14487"/>
                </a:cubicBezTo>
                <a:cubicBezTo>
                  <a:pt x="18196" y="14487"/>
                  <a:pt x="18278" y="14476"/>
                  <a:pt x="18360" y="14455"/>
                </a:cubicBezTo>
                <a:cubicBezTo>
                  <a:pt x="18435" y="14430"/>
                  <a:pt x="18527" y="14399"/>
                  <a:pt x="18596" y="14399"/>
                </a:cubicBezTo>
                <a:cubicBezTo>
                  <a:pt x="18626" y="14399"/>
                  <a:pt x="18652" y="14405"/>
                  <a:pt x="18670" y="14419"/>
                </a:cubicBezTo>
                <a:cubicBezTo>
                  <a:pt x="18719" y="14463"/>
                  <a:pt x="18763" y="14480"/>
                  <a:pt x="18802" y="14480"/>
                </a:cubicBezTo>
                <a:cubicBezTo>
                  <a:pt x="18922" y="14480"/>
                  <a:pt x="19005" y="14324"/>
                  <a:pt x="19122" y="14324"/>
                </a:cubicBezTo>
                <a:cubicBezTo>
                  <a:pt x="19134" y="14419"/>
                  <a:pt x="19146" y="14503"/>
                  <a:pt x="19158" y="14658"/>
                </a:cubicBezTo>
                <a:cubicBezTo>
                  <a:pt x="19265" y="14515"/>
                  <a:pt x="19324" y="14431"/>
                  <a:pt x="19336" y="14408"/>
                </a:cubicBezTo>
                <a:cubicBezTo>
                  <a:pt x="19422" y="14393"/>
                  <a:pt x="19507" y="14388"/>
                  <a:pt x="19591" y="14388"/>
                </a:cubicBezTo>
                <a:cubicBezTo>
                  <a:pt x="19892" y="14388"/>
                  <a:pt x="20178" y="14459"/>
                  <a:pt x="20462" y="14459"/>
                </a:cubicBezTo>
                <a:cubicBezTo>
                  <a:pt x="20635" y="14459"/>
                  <a:pt x="20806" y="14432"/>
                  <a:pt x="20979" y="14348"/>
                </a:cubicBezTo>
                <a:cubicBezTo>
                  <a:pt x="21116" y="14366"/>
                  <a:pt x="21252" y="14375"/>
                  <a:pt x="21388" y="14375"/>
                </a:cubicBezTo>
                <a:cubicBezTo>
                  <a:pt x="21793" y="14375"/>
                  <a:pt x="22191" y="14294"/>
                  <a:pt x="22575" y="14134"/>
                </a:cubicBezTo>
                <a:cubicBezTo>
                  <a:pt x="22646" y="14169"/>
                  <a:pt x="22718" y="14217"/>
                  <a:pt x="22789" y="14253"/>
                </a:cubicBezTo>
                <a:cubicBezTo>
                  <a:pt x="22814" y="14155"/>
                  <a:pt x="22851" y="14126"/>
                  <a:pt x="22900" y="14126"/>
                </a:cubicBezTo>
                <a:cubicBezTo>
                  <a:pt x="22947" y="14126"/>
                  <a:pt x="23005" y="14152"/>
                  <a:pt x="23075" y="14169"/>
                </a:cubicBezTo>
                <a:cubicBezTo>
                  <a:pt x="23144" y="14188"/>
                  <a:pt x="23236" y="14204"/>
                  <a:pt x="23318" y="14204"/>
                </a:cubicBezTo>
                <a:cubicBezTo>
                  <a:pt x="23392" y="14204"/>
                  <a:pt x="23458" y="14191"/>
                  <a:pt x="23492" y="14157"/>
                </a:cubicBezTo>
                <a:cubicBezTo>
                  <a:pt x="23599" y="14038"/>
                  <a:pt x="23709" y="14009"/>
                  <a:pt x="23822" y="14009"/>
                </a:cubicBezTo>
                <a:cubicBezTo>
                  <a:pt x="23935" y="14009"/>
                  <a:pt x="24051" y="14038"/>
                  <a:pt x="24170" y="14038"/>
                </a:cubicBezTo>
                <a:cubicBezTo>
                  <a:pt x="24225" y="14043"/>
                  <a:pt x="24284" y="14047"/>
                  <a:pt x="24344" y="14047"/>
                </a:cubicBezTo>
                <a:cubicBezTo>
                  <a:pt x="24452" y="14047"/>
                  <a:pt x="24562" y="14033"/>
                  <a:pt x="24646" y="13979"/>
                </a:cubicBezTo>
                <a:cubicBezTo>
                  <a:pt x="25016" y="13765"/>
                  <a:pt x="25468" y="13896"/>
                  <a:pt x="25825" y="13657"/>
                </a:cubicBezTo>
                <a:cubicBezTo>
                  <a:pt x="25843" y="13646"/>
                  <a:pt x="25861" y="13643"/>
                  <a:pt x="25879" y="13643"/>
                </a:cubicBezTo>
                <a:cubicBezTo>
                  <a:pt x="25897" y="13643"/>
                  <a:pt x="25914" y="13646"/>
                  <a:pt x="25932" y="13646"/>
                </a:cubicBezTo>
                <a:cubicBezTo>
                  <a:pt x="25963" y="13647"/>
                  <a:pt x="25993" y="13648"/>
                  <a:pt x="26023" y="13648"/>
                </a:cubicBezTo>
                <a:cubicBezTo>
                  <a:pt x="26453" y="13648"/>
                  <a:pt x="26854" y="13498"/>
                  <a:pt x="27266" y="13431"/>
                </a:cubicBezTo>
                <a:cubicBezTo>
                  <a:pt x="27514" y="13388"/>
                  <a:pt x="27743" y="13211"/>
                  <a:pt x="27985" y="13211"/>
                </a:cubicBezTo>
                <a:cubicBezTo>
                  <a:pt x="28080" y="13211"/>
                  <a:pt x="28177" y="13238"/>
                  <a:pt x="28278" y="13312"/>
                </a:cubicBezTo>
                <a:cubicBezTo>
                  <a:pt x="28587" y="12919"/>
                  <a:pt x="29040" y="13038"/>
                  <a:pt x="29421" y="12895"/>
                </a:cubicBezTo>
                <a:lnTo>
                  <a:pt x="29421" y="12895"/>
                </a:lnTo>
                <a:cubicBezTo>
                  <a:pt x="29314" y="13098"/>
                  <a:pt x="29266" y="13372"/>
                  <a:pt x="29147" y="13395"/>
                </a:cubicBezTo>
                <a:cubicBezTo>
                  <a:pt x="28751" y="13489"/>
                  <a:pt x="28629" y="13992"/>
                  <a:pt x="28200" y="13992"/>
                </a:cubicBezTo>
                <a:cubicBezTo>
                  <a:pt x="28191" y="13992"/>
                  <a:pt x="28181" y="13991"/>
                  <a:pt x="28171" y="13991"/>
                </a:cubicBezTo>
                <a:cubicBezTo>
                  <a:pt x="28135" y="13991"/>
                  <a:pt x="28075" y="14086"/>
                  <a:pt x="28087" y="14110"/>
                </a:cubicBezTo>
                <a:cubicBezTo>
                  <a:pt x="28230" y="14408"/>
                  <a:pt x="27921" y="14467"/>
                  <a:pt x="27802" y="14527"/>
                </a:cubicBezTo>
                <a:cubicBezTo>
                  <a:pt x="27361" y="14729"/>
                  <a:pt x="27075" y="15062"/>
                  <a:pt x="26790" y="15420"/>
                </a:cubicBezTo>
                <a:cubicBezTo>
                  <a:pt x="26623" y="15622"/>
                  <a:pt x="26444" y="15812"/>
                  <a:pt x="26230" y="15955"/>
                </a:cubicBezTo>
                <a:cubicBezTo>
                  <a:pt x="25789" y="16241"/>
                  <a:pt x="25789" y="16229"/>
                  <a:pt x="25397" y="16884"/>
                </a:cubicBezTo>
                <a:cubicBezTo>
                  <a:pt x="25361" y="16932"/>
                  <a:pt x="25301" y="16979"/>
                  <a:pt x="25242" y="17003"/>
                </a:cubicBezTo>
                <a:cubicBezTo>
                  <a:pt x="25087" y="17086"/>
                  <a:pt x="24920" y="17134"/>
                  <a:pt x="24789" y="17241"/>
                </a:cubicBezTo>
                <a:cubicBezTo>
                  <a:pt x="24682" y="17313"/>
                  <a:pt x="24551" y="17432"/>
                  <a:pt x="24539" y="17551"/>
                </a:cubicBezTo>
                <a:cubicBezTo>
                  <a:pt x="24492" y="17789"/>
                  <a:pt x="24337" y="17872"/>
                  <a:pt x="24170" y="17956"/>
                </a:cubicBezTo>
                <a:cubicBezTo>
                  <a:pt x="24099" y="17991"/>
                  <a:pt x="23980" y="17956"/>
                  <a:pt x="24015" y="18098"/>
                </a:cubicBezTo>
                <a:cubicBezTo>
                  <a:pt x="24043" y="18262"/>
                  <a:pt x="23965" y="18289"/>
                  <a:pt x="23887" y="18289"/>
                </a:cubicBezTo>
                <a:cubicBezTo>
                  <a:pt x="23847" y="18289"/>
                  <a:pt x="23808" y="18282"/>
                  <a:pt x="23782" y="18282"/>
                </a:cubicBezTo>
                <a:cubicBezTo>
                  <a:pt x="23769" y="18282"/>
                  <a:pt x="23759" y="18284"/>
                  <a:pt x="23754" y="18289"/>
                </a:cubicBezTo>
                <a:cubicBezTo>
                  <a:pt x="23611" y="18575"/>
                  <a:pt x="23706" y="18884"/>
                  <a:pt x="23361" y="18979"/>
                </a:cubicBezTo>
                <a:cubicBezTo>
                  <a:pt x="23313" y="18991"/>
                  <a:pt x="23301" y="19110"/>
                  <a:pt x="23277" y="19170"/>
                </a:cubicBezTo>
                <a:cubicBezTo>
                  <a:pt x="23218" y="19349"/>
                  <a:pt x="23146" y="19539"/>
                  <a:pt x="23099" y="19670"/>
                </a:cubicBezTo>
                <a:cubicBezTo>
                  <a:pt x="23218" y="19777"/>
                  <a:pt x="23301" y="19861"/>
                  <a:pt x="23408" y="19956"/>
                </a:cubicBezTo>
                <a:cubicBezTo>
                  <a:pt x="23444" y="19920"/>
                  <a:pt x="23515" y="19837"/>
                  <a:pt x="23611" y="19801"/>
                </a:cubicBezTo>
                <a:cubicBezTo>
                  <a:pt x="23956" y="19670"/>
                  <a:pt x="24242" y="19480"/>
                  <a:pt x="24396" y="19134"/>
                </a:cubicBezTo>
                <a:cubicBezTo>
                  <a:pt x="24444" y="19027"/>
                  <a:pt x="24516" y="19003"/>
                  <a:pt x="24646" y="19003"/>
                </a:cubicBezTo>
                <a:cubicBezTo>
                  <a:pt x="24801" y="19003"/>
                  <a:pt x="24885" y="18896"/>
                  <a:pt x="24920" y="18670"/>
                </a:cubicBezTo>
                <a:cubicBezTo>
                  <a:pt x="24956" y="18515"/>
                  <a:pt x="25004" y="18444"/>
                  <a:pt x="25158" y="18444"/>
                </a:cubicBezTo>
                <a:cubicBezTo>
                  <a:pt x="25200" y="18450"/>
                  <a:pt x="25245" y="18456"/>
                  <a:pt x="25288" y="18456"/>
                </a:cubicBezTo>
                <a:cubicBezTo>
                  <a:pt x="25331" y="18456"/>
                  <a:pt x="25373" y="18450"/>
                  <a:pt x="25408" y="18432"/>
                </a:cubicBezTo>
                <a:cubicBezTo>
                  <a:pt x="25468" y="18396"/>
                  <a:pt x="25492" y="18265"/>
                  <a:pt x="25551" y="18229"/>
                </a:cubicBezTo>
                <a:cubicBezTo>
                  <a:pt x="25718" y="18134"/>
                  <a:pt x="25778" y="18027"/>
                  <a:pt x="25789" y="17848"/>
                </a:cubicBezTo>
                <a:cubicBezTo>
                  <a:pt x="25810" y="17668"/>
                  <a:pt x="25948" y="17631"/>
                  <a:pt x="26091" y="17631"/>
                </a:cubicBezTo>
                <a:cubicBezTo>
                  <a:pt x="26117" y="17631"/>
                  <a:pt x="26144" y="17632"/>
                  <a:pt x="26170" y="17634"/>
                </a:cubicBezTo>
                <a:cubicBezTo>
                  <a:pt x="26170" y="17610"/>
                  <a:pt x="26170" y="17598"/>
                  <a:pt x="26170" y="17575"/>
                </a:cubicBezTo>
                <a:cubicBezTo>
                  <a:pt x="26218" y="17336"/>
                  <a:pt x="26397" y="17217"/>
                  <a:pt x="26611" y="17134"/>
                </a:cubicBezTo>
                <a:cubicBezTo>
                  <a:pt x="26647" y="17122"/>
                  <a:pt x="26706" y="17063"/>
                  <a:pt x="26706" y="17039"/>
                </a:cubicBezTo>
                <a:cubicBezTo>
                  <a:pt x="26643" y="16857"/>
                  <a:pt x="26664" y="16786"/>
                  <a:pt x="26751" y="16786"/>
                </a:cubicBezTo>
                <a:cubicBezTo>
                  <a:pt x="26795" y="16786"/>
                  <a:pt x="26856" y="16804"/>
                  <a:pt x="26932" y="16836"/>
                </a:cubicBezTo>
                <a:cubicBezTo>
                  <a:pt x="26939" y="16840"/>
                  <a:pt x="26946" y="16841"/>
                  <a:pt x="26953" y="16841"/>
                </a:cubicBezTo>
                <a:cubicBezTo>
                  <a:pt x="27000" y="16841"/>
                  <a:pt x="27060" y="16784"/>
                  <a:pt x="27111" y="16753"/>
                </a:cubicBezTo>
                <a:cubicBezTo>
                  <a:pt x="27075" y="16693"/>
                  <a:pt x="27028" y="16646"/>
                  <a:pt x="26992" y="16586"/>
                </a:cubicBezTo>
                <a:cubicBezTo>
                  <a:pt x="27123" y="16479"/>
                  <a:pt x="27266" y="16396"/>
                  <a:pt x="27361" y="16265"/>
                </a:cubicBezTo>
                <a:cubicBezTo>
                  <a:pt x="27455" y="16152"/>
                  <a:pt x="27542" y="16083"/>
                  <a:pt x="27663" y="16083"/>
                </a:cubicBezTo>
                <a:cubicBezTo>
                  <a:pt x="27694" y="16083"/>
                  <a:pt x="27729" y="16088"/>
                  <a:pt x="27766" y="16098"/>
                </a:cubicBezTo>
                <a:cubicBezTo>
                  <a:pt x="27767" y="16098"/>
                  <a:pt x="27768" y="16099"/>
                  <a:pt x="27769" y="16099"/>
                </a:cubicBezTo>
                <a:cubicBezTo>
                  <a:pt x="27820" y="16099"/>
                  <a:pt x="27969" y="15846"/>
                  <a:pt x="28004" y="15753"/>
                </a:cubicBezTo>
                <a:cubicBezTo>
                  <a:pt x="28111" y="15467"/>
                  <a:pt x="28349" y="15372"/>
                  <a:pt x="28587" y="15348"/>
                </a:cubicBezTo>
                <a:cubicBezTo>
                  <a:pt x="28587" y="15277"/>
                  <a:pt x="28552" y="15205"/>
                  <a:pt x="28576" y="15158"/>
                </a:cubicBezTo>
                <a:cubicBezTo>
                  <a:pt x="28647" y="14979"/>
                  <a:pt x="28897" y="15050"/>
                  <a:pt x="29004" y="14884"/>
                </a:cubicBezTo>
                <a:cubicBezTo>
                  <a:pt x="29111" y="14717"/>
                  <a:pt x="29207" y="14550"/>
                  <a:pt x="29326" y="14396"/>
                </a:cubicBezTo>
                <a:cubicBezTo>
                  <a:pt x="29361" y="14348"/>
                  <a:pt x="29480" y="14360"/>
                  <a:pt x="29552" y="14336"/>
                </a:cubicBezTo>
                <a:cubicBezTo>
                  <a:pt x="29647" y="14324"/>
                  <a:pt x="29742" y="14300"/>
                  <a:pt x="29838" y="14277"/>
                </a:cubicBezTo>
                <a:cubicBezTo>
                  <a:pt x="29754" y="14110"/>
                  <a:pt x="29730" y="13991"/>
                  <a:pt x="29802" y="13955"/>
                </a:cubicBezTo>
                <a:cubicBezTo>
                  <a:pt x="30016" y="13836"/>
                  <a:pt x="30290" y="13776"/>
                  <a:pt x="30373" y="13479"/>
                </a:cubicBezTo>
                <a:cubicBezTo>
                  <a:pt x="30392" y="13481"/>
                  <a:pt x="30410" y="13482"/>
                  <a:pt x="30427" y="13482"/>
                </a:cubicBezTo>
                <a:cubicBezTo>
                  <a:pt x="30669" y="13482"/>
                  <a:pt x="30741" y="13254"/>
                  <a:pt x="30885" y="13110"/>
                </a:cubicBezTo>
                <a:cubicBezTo>
                  <a:pt x="31076" y="12907"/>
                  <a:pt x="31302" y="12717"/>
                  <a:pt x="31504" y="12526"/>
                </a:cubicBezTo>
                <a:cubicBezTo>
                  <a:pt x="31645" y="12593"/>
                  <a:pt x="31776" y="12673"/>
                  <a:pt x="31887" y="12673"/>
                </a:cubicBezTo>
                <a:cubicBezTo>
                  <a:pt x="31955" y="12673"/>
                  <a:pt x="32014" y="12643"/>
                  <a:pt x="32064" y="12562"/>
                </a:cubicBezTo>
                <a:cubicBezTo>
                  <a:pt x="32040" y="12372"/>
                  <a:pt x="31981" y="12205"/>
                  <a:pt x="32028" y="12074"/>
                </a:cubicBezTo>
                <a:cubicBezTo>
                  <a:pt x="32136" y="11848"/>
                  <a:pt x="31790" y="11812"/>
                  <a:pt x="31862" y="11633"/>
                </a:cubicBezTo>
                <a:cubicBezTo>
                  <a:pt x="31957" y="11383"/>
                  <a:pt x="31719" y="11419"/>
                  <a:pt x="31659" y="11324"/>
                </a:cubicBezTo>
                <a:cubicBezTo>
                  <a:pt x="31576" y="11383"/>
                  <a:pt x="31528" y="11431"/>
                  <a:pt x="31504" y="11443"/>
                </a:cubicBezTo>
                <a:cubicBezTo>
                  <a:pt x="31397" y="11336"/>
                  <a:pt x="31338" y="11193"/>
                  <a:pt x="31243" y="11181"/>
                </a:cubicBezTo>
                <a:cubicBezTo>
                  <a:pt x="30814" y="11086"/>
                  <a:pt x="30421" y="10907"/>
                  <a:pt x="30088" y="10609"/>
                </a:cubicBezTo>
                <a:cubicBezTo>
                  <a:pt x="30064" y="10586"/>
                  <a:pt x="30028" y="10562"/>
                  <a:pt x="30004" y="10550"/>
                </a:cubicBezTo>
                <a:cubicBezTo>
                  <a:pt x="29695" y="10443"/>
                  <a:pt x="29326" y="10467"/>
                  <a:pt x="29099" y="10169"/>
                </a:cubicBezTo>
                <a:cubicBezTo>
                  <a:pt x="29088" y="10145"/>
                  <a:pt x="29028" y="10133"/>
                  <a:pt x="29004" y="10133"/>
                </a:cubicBezTo>
                <a:cubicBezTo>
                  <a:pt x="28957" y="10150"/>
                  <a:pt x="28913" y="10158"/>
                  <a:pt x="28873" y="10158"/>
                </a:cubicBezTo>
                <a:cubicBezTo>
                  <a:pt x="28689" y="10158"/>
                  <a:pt x="28565" y="10004"/>
                  <a:pt x="28409" y="9907"/>
                </a:cubicBezTo>
                <a:cubicBezTo>
                  <a:pt x="28134" y="9734"/>
                  <a:pt x="27860" y="9518"/>
                  <a:pt x="27540" y="9518"/>
                </a:cubicBezTo>
                <a:cubicBezTo>
                  <a:pt x="27486" y="9518"/>
                  <a:pt x="27430" y="9524"/>
                  <a:pt x="27373" y="9538"/>
                </a:cubicBezTo>
                <a:cubicBezTo>
                  <a:pt x="27313" y="9455"/>
                  <a:pt x="27290" y="9383"/>
                  <a:pt x="27242" y="9335"/>
                </a:cubicBezTo>
                <a:cubicBezTo>
                  <a:pt x="26980" y="9038"/>
                  <a:pt x="26492" y="9109"/>
                  <a:pt x="26266" y="8740"/>
                </a:cubicBezTo>
                <a:cubicBezTo>
                  <a:pt x="25778" y="8704"/>
                  <a:pt x="25420" y="8312"/>
                  <a:pt x="24956" y="8204"/>
                </a:cubicBezTo>
                <a:cubicBezTo>
                  <a:pt x="24897" y="8192"/>
                  <a:pt x="24861" y="8050"/>
                  <a:pt x="24801" y="7966"/>
                </a:cubicBezTo>
                <a:cubicBezTo>
                  <a:pt x="24730" y="8014"/>
                  <a:pt x="24646" y="8073"/>
                  <a:pt x="24539" y="8145"/>
                </a:cubicBezTo>
                <a:cubicBezTo>
                  <a:pt x="24480" y="8002"/>
                  <a:pt x="24432" y="7883"/>
                  <a:pt x="24385" y="7764"/>
                </a:cubicBezTo>
                <a:cubicBezTo>
                  <a:pt x="23932" y="7633"/>
                  <a:pt x="23468" y="7514"/>
                  <a:pt x="22968" y="7371"/>
                </a:cubicBezTo>
                <a:cubicBezTo>
                  <a:pt x="22837" y="7466"/>
                  <a:pt x="22670" y="7609"/>
                  <a:pt x="22480" y="7740"/>
                </a:cubicBezTo>
                <a:cubicBezTo>
                  <a:pt x="22575" y="7883"/>
                  <a:pt x="22646" y="8014"/>
                  <a:pt x="22741" y="8109"/>
                </a:cubicBezTo>
                <a:cubicBezTo>
                  <a:pt x="22932" y="8300"/>
                  <a:pt x="23146" y="8478"/>
                  <a:pt x="23361" y="8657"/>
                </a:cubicBezTo>
                <a:cubicBezTo>
                  <a:pt x="23419" y="8638"/>
                  <a:pt x="23473" y="8629"/>
                  <a:pt x="23522" y="8629"/>
                </a:cubicBezTo>
                <a:cubicBezTo>
                  <a:pt x="23813" y="8629"/>
                  <a:pt x="23962" y="8923"/>
                  <a:pt x="24206" y="9085"/>
                </a:cubicBezTo>
                <a:cubicBezTo>
                  <a:pt x="24254" y="8966"/>
                  <a:pt x="24303" y="8927"/>
                  <a:pt x="24351" y="8927"/>
                </a:cubicBezTo>
                <a:cubicBezTo>
                  <a:pt x="24422" y="8927"/>
                  <a:pt x="24489" y="9014"/>
                  <a:pt x="24539" y="9050"/>
                </a:cubicBezTo>
                <a:cubicBezTo>
                  <a:pt x="24706" y="9181"/>
                  <a:pt x="24837" y="9335"/>
                  <a:pt x="24992" y="9490"/>
                </a:cubicBezTo>
                <a:cubicBezTo>
                  <a:pt x="25064" y="9449"/>
                  <a:pt x="25121" y="9432"/>
                  <a:pt x="25167" y="9432"/>
                </a:cubicBezTo>
                <a:cubicBezTo>
                  <a:pt x="25346" y="9432"/>
                  <a:pt x="25354" y="9695"/>
                  <a:pt x="25468" y="9800"/>
                </a:cubicBezTo>
                <a:cubicBezTo>
                  <a:pt x="25528" y="9847"/>
                  <a:pt x="25647" y="9824"/>
                  <a:pt x="25718" y="9859"/>
                </a:cubicBezTo>
                <a:cubicBezTo>
                  <a:pt x="25885" y="9943"/>
                  <a:pt x="26063" y="9943"/>
                  <a:pt x="26218" y="10133"/>
                </a:cubicBezTo>
                <a:cubicBezTo>
                  <a:pt x="26373" y="10347"/>
                  <a:pt x="26718" y="10526"/>
                  <a:pt x="26980" y="10526"/>
                </a:cubicBezTo>
                <a:cubicBezTo>
                  <a:pt x="26997" y="10525"/>
                  <a:pt x="27013" y="10525"/>
                  <a:pt x="27029" y="10525"/>
                </a:cubicBezTo>
                <a:cubicBezTo>
                  <a:pt x="27489" y="10525"/>
                  <a:pt x="27790" y="10843"/>
                  <a:pt x="28147" y="11038"/>
                </a:cubicBezTo>
                <a:cubicBezTo>
                  <a:pt x="28373" y="11169"/>
                  <a:pt x="28707" y="11193"/>
                  <a:pt x="28826" y="11490"/>
                </a:cubicBezTo>
                <a:cubicBezTo>
                  <a:pt x="28837" y="11514"/>
                  <a:pt x="28897" y="11526"/>
                  <a:pt x="28909" y="11526"/>
                </a:cubicBezTo>
                <a:cubicBezTo>
                  <a:pt x="28963" y="11507"/>
                  <a:pt x="29014" y="11499"/>
                  <a:pt x="29063" y="11499"/>
                </a:cubicBezTo>
                <a:cubicBezTo>
                  <a:pt x="29320" y="11499"/>
                  <a:pt x="29528" y="11719"/>
                  <a:pt x="29778" y="11729"/>
                </a:cubicBezTo>
                <a:cubicBezTo>
                  <a:pt x="29790" y="11729"/>
                  <a:pt x="29790" y="11764"/>
                  <a:pt x="29802" y="11800"/>
                </a:cubicBezTo>
                <a:cubicBezTo>
                  <a:pt x="29742" y="11812"/>
                  <a:pt x="29695" y="11836"/>
                  <a:pt x="29647" y="11848"/>
                </a:cubicBezTo>
                <a:cubicBezTo>
                  <a:pt x="29707" y="11946"/>
                  <a:pt x="29783" y="11979"/>
                  <a:pt x="29869" y="11979"/>
                </a:cubicBezTo>
                <a:cubicBezTo>
                  <a:pt x="29969" y="11979"/>
                  <a:pt x="30085" y="11934"/>
                  <a:pt x="30207" y="11895"/>
                </a:cubicBezTo>
                <a:lnTo>
                  <a:pt x="30207" y="11895"/>
                </a:lnTo>
                <a:cubicBezTo>
                  <a:pt x="30147" y="12062"/>
                  <a:pt x="30111" y="12145"/>
                  <a:pt x="30100" y="12181"/>
                </a:cubicBezTo>
                <a:cubicBezTo>
                  <a:pt x="29893" y="12181"/>
                  <a:pt x="29713" y="12170"/>
                  <a:pt x="29542" y="12170"/>
                </a:cubicBezTo>
                <a:cubicBezTo>
                  <a:pt x="29457" y="12170"/>
                  <a:pt x="29373" y="12173"/>
                  <a:pt x="29290" y="12181"/>
                </a:cubicBezTo>
                <a:cubicBezTo>
                  <a:pt x="28409" y="12288"/>
                  <a:pt x="27528" y="12407"/>
                  <a:pt x="26647" y="12503"/>
                </a:cubicBezTo>
                <a:cubicBezTo>
                  <a:pt x="26628" y="12507"/>
                  <a:pt x="26608" y="12508"/>
                  <a:pt x="26588" y="12508"/>
                </a:cubicBezTo>
                <a:cubicBezTo>
                  <a:pt x="26522" y="12508"/>
                  <a:pt x="26452" y="12491"/>
                  <a:pt x="26388" y="12491"/>
                </a:cubicBezTo>
                <a:cubicBezTo>
                  <a:pt x="26362" y="12491"/>
                  <a:pt x="26336" y="12494"/>
                  <a:pt x="26313" y="12503"/>
                </a:cubicBezTo>
                <a:cubicBezTo>
                  <a:pt x="26028" y="12610"/>
                  <a:pt x="25766" y="12717"/>
                  <a:pt x="25456" y="12729"/>
                </a:cubicBezTo>
                <a:cubicBezTo>
                  <a:pt x="25397" y="12729"/>
                  <a:pt x="25337" y="12860"/>
                  <a:pt x="25289" y="12919"/>
                </a:cubicBezTo>
                <a:cubicBezTo>
                  <a:pt x="25197" y="12888"/>
                  <a:pt x="25087" y="12805"/>
                  <a:pt x="25021" y="12805"/>
                </a:cubicBezTo>
                <a:cubicBezTo>
                  <a:pt x="25010" y="12805"/>
                  <a:pt x="25000" y="12807"/>
                  <a:pt x="24992" y="12812"/>
                </a:cubicBezTo>
                <a:cubicBezTo>
                  <a:pt x="24925" y="12853"/>
                  <a:pt x="24852" y="12865"/>
                  <a:pt x="24777" y="12865"/>
                </a:cubicBezTo>
                <a:cubicBezTo>
                  <a:pt x="24681" y="12865"/>
                  <a:pt x="24582" y="12846"/>
                  <a:pt x="24486" y="12846"/>
                </a:cubicBezTo>
                <a:cubicBezTo>
                  <a:pt x="24376" y="12846"/>
                  <a:pt x="24271" y="12871"/>
                  <a:pt x="24182" y="12979"/>
                </a:cubicBezTo>
                <a:cubicBezTo>
                  <a:pt x="24141" y="13028"/>
                  <a:pt x="24043" y="13055"/>
                  <a:pt x="23963" y="13055"/>
                </a:cubicBezTo>
                <a:cubicBezTo>
                  <a:pt x="23927" y="13055"/>
                  <a:pt x="23895" y="13049"/>
                  <a:pt x="23873" y="13038"/>
                </a:cubicBezTo>
                <a:cubicBezTo>
                  <a:pt x="23790" y="12979"/>
                  <a:pt x="23712" y="12959"/>
                  <a:pt x="23635" y="12959"/>
                </a:cubicBezTo>
                <a:cubicBezTo>
                  <a:pt x="23480" y="12959"/>
                  <a:pt x="23334" y="13042"/>
                  <a:pt x="23182" y="13050"/>
                </a:cubicBezTo>
                <a:cubicBezTo>
                  <a:pt x="22881" y="13059"/>
                  <a:pt x="22593" y="13228"/>
                  <a:pt x="22295" y="13228"/>
                </a:cubicBezTo>
                <a:cubicBezTo>
                  <a:pt x="22180" y="13228"/>
                  <a:pt x="22063" y="13203"/>
                  <a:pt x="21944" y="13134"/>
                </a:cubicBezTo>
                <a:cubicBezTo>
                  <a:pt x="21937" y="13130"/>
                  <a:pt x="21928" y="13129"/>
                  <a:pt x="21918" y="13129"/>
                </a:cubicBezTo>
                <a:cubicBezTo>
                  <a:pt x="21894" y="13129"/>
                  <a:pt x="21865" y="13137"/>
                  <a:pt x="21849" y="13145"/>
                </a:cubicBezTo>
                <a:cubicBezTo>
                  <a:pt x="21737" y="13217"/>
                  <a:pt x="21626" y="13253"/>
                  <a:pt x="21515" y="13253"/>
                </a:cubicBezTo>
                <a:cubicBezTo>
                  <a:pt x="21423" y="13253"/>
                  <a:pt x="21332" y="13229"/>
                  <a:pt x="21241" y="13181"/>
                </a:cubicBezTo>
                <a:cubicBezTo>
                  <a:pt x="21155" y="13262"/>
                  <a:pt x="21064" y="13287"/>
                  <a:pt x="20973" y="13287"/>
                </a:cubicBezTo>
                <a:cubicBezTo>
                  <a:pt x="20850" y="13287"/>
                  <a:pt x="20726" y="13242"/>
                  <a:pt x="20610" y="13229"/>
                </a:cubicBezTo>
                <a:cubicBezTo>
                  <a:pt x="20596" y="13227"/>
                  <a:pt x="20582" y="13227"/>
                  <a:pt x="20568" y="13227"/>
                </a:cubicBezTo>
                <a:cubicBezTo>
                  <a:pt x="20458" y="13227"/>
                  <a:pt x="20374" y="13266"/>
                  <a:pt x="20289" y="13276"/>
                </a:cubicBezTo>
                <a:cubicBezTo>
                  <a:pt x="20038" y="13292"/>
                  <a:pt x="19793" y="13379"/>
                  <a:pt x="19546" y="13379"/>
                </a:cubicBezTo>
                <a:cubicBezTo>
                  <a:pt x="19405" y="13379"/>
                  <a:pt x="19264" y="13351"/>
                  <a:pt x="19122" y="13265"/>
                </a:cubicBezTo>
                <a:cubicBezTo>
                  <a:pt x="19073" y="13238"/>
                  <a:pt x="19012" y="13229"/>
                  <a:pt x="18946" y="13229"/>
                </a:cubicBezTo>
                <a:cubicBezTo>
                  <a:pt x="18837" y="13229"/>
                  <a:pt x="18714" y="13253"/>
                  <a:pt x="18610" y="13253"/>
                </a:cubicBezTo>
                <a:cubicBezTo>
                  <a:pt x="18622" y="13312"/>
                  <a:pt x="18634" y="13360"/>
                  <a:pt x="18646" y="13455"/>
                </a:cubicBezTo>
                <a:cubicBezTo>
                  <a:pt x="18229" y="13300"/>
                  <a:pt x="17812" y="13407"/>
                  <a:pt x="17455" y="13312"/>
                </a:cubicBezTo>
                <a:cubicBezTo>
                  <a:pt x="17268" y="13263"/>
                  <a:pt x="17078" y="13255"/>
                  <a:pt x="16888" y="13255"/>
                </a:cubicBezTo>
                <a:cubicBezTo>
                  <a:pt x="16787" y="13255"/>
                  <a:pt x="16686" y="13257"/>
                  <a:pt x="16585" y="13257"/>
                </a:cubicBezTo>
                <a:cubicBezTo>
                  <a:pt x="16322" y="13257"/>
                  <a:pt x="16062" y="13241"/>
                  <a:pt x="15812" y="13122"/>
                </a:cubicBezTo>
                <a:cubicBezTo>
                  <a:pt x="15794" y="13116"/>
                  <a:pt x="15776" y="13113"/>
                  <a:pt x="15758" y="13113"/>
                </a:cubicBezTo>
                <a:cubicBezTo>
                  <a:pt x="15741" y="13113"/>
                  <a:pt x="15723" y="13116"/>
                  <a:pt x="15705" y="13122"/>
                </a:cubicBezTo>
                <a:cubicBezTo>
                  <a:pt x="15623" y="13154"/>
                  <a:pt x="15542" y="13166"/>
                  <a:pt x="15461" y="13166"/>
                </a:cubicBezTo>
                <a:cubicBezTo>
                  <a:pt x="15213" y="13166"/>
                  <a:pt x="14966" y="13051"/>
                  <a:pt x="14711" y="13051"/>
                </a:cubicBezTo>
                <a:cubicBezTo>
                  <a:pt x="14650" y="13051"/>
                  <a:pt x="14588" y="13058"/>
                  <a:pt x="14526" y="13074"/>
                </a:cubicBezTo>
                <a:cubicBezTo>
                  <a:pt x="14521" y="13076"/>
                  <a:pt x="14516" y="13076"/>
                  <a:pt x="14510" y="13076"/>
                </a:cubicBezTo>
                <a:cubicBezTo>
                  <a:pt x="14472" y="13076"/>
                  <a:pt x="14416" y="13045"/>
                  <a:pt x="14395" y="13014"/>
                </a:cubicBezTo>
                <a:cubicBezTo>
                  <a:pt x="14332" y="12897"/>
                  <a:pt x="14254" y="12862"/>
                  <a:pt x="14157" y="12862"/>
                </a:cubicBezTo>
                <a:cubicBezTo>
                  <a:pt x="14107" y="12862"/>
                  <a:pt x="14051" y="12871"/>
                  <a:pt x="13990" y="12884"/>
                </a:cubicBezTo>
                <a:cubicBezTo>
                  <a:pt x="13956" y="12893"/>
                  <a:pt x="13919" y="12897"/>
                  <a:pt x="13880" y="12897"/>
                </a:cubicBezTo>
                <a:cubicBezTo>
                  <a:pt x="13773" y="12897"/>
                  <a:pt x="13655" y="12868"/>
                  <a:pt x="13550" y="12860"/>
                </a:cubicBezTo>
                <a:cubicBezTo>
                  <a:pt x="13002" y="12788"/>
                  <a:pt x="12490" y="12562"/>
                  <a:pt x="11931" y="12550"/>
                </a:cubicBezTo>
                <a:cubicBezTo>
                  <a:pt x="11745" y="12550"/>
                  <a:pt x="11550" y="12440"/>
                  <a:pt x="11344" y="12440"/>
                </a:cubicBezTo>
                <a:cubicBezTo>
                  <a:pt x="11325" y="12440"/>
                  <a:pt x="11307" y="12441"/>
                  <a:pt x="11288" y="12443"/>
                </a:cubicBezTo>
                <a:cubicBezTo>
                  <a:pt x="11002" y="12122"/>
                  <a:pt x="10526" y="12252"/>
                  <a:pt x="10204" y="11979"/>
                </a:cubicBezTo>
                <a:cubicBezTo>
                  <a:pt x="10171" y="11946"/>
                  <a:pt x="10118" y="11939"/>
                  <a:pt x="10057" y="11939"/>
                </a:cubicBezTo>
                <a:cubicBezTo>
                  <a:pt x="10012" y="11939"/>
                  <a:pt x="9963" y="11943"/>
                  <a:pt x="9915" y="11943"/>
                </a:cubicBezTo>
                <a:cubicBezTo>
                  <a:pt x="9862" y="11943"/>
                  <a:pt x="9809" y="11938"/>
                  <a:pt x="9764" y="11919"/>
                </a:cubicBezTo>
                <a:cubicBezTo>
                  <a:pt x="9442" y="11800"/>
                  <a:pt x="9121" y="11633"/>
                  <a:pt x="8799" y="11490"/>
                </a:cubicBezTo>
                <a:cubicBezTo>
                  <a:pt x="8609" y="11395"/>
                  <a:pt x="8418" y="11229"/>
                  <a:pt x="8216" y="11217"/>
                </a:cubicBezTo>
                <a:cubicBezTo>
                  <a:pt x="8049" y="11193"/>
                  <a:pt x="7918" y="11133"/>
                  <a:pt x="7787" y="11074"/>
                </a:cubicBezTo>
                <a:cubicBezTo>
                  <a:pt x="7513" y="10919"/>
                  <a:pt x="7251" y="10728"/>
                  <a:pt x="6978" y="10574"/>
                </a:cubicBezTo>
                <a:cubicBezTo>
                  <a:pt x="6894" y="10514"/>
                  <a:pt x="6787" y="10455"/>
                  <a:pt x="6692" y="10443"/>
                </a:cubicBezTo>
                <a:cubicBezTo>
                  <a:pt x="6406" y="10443"/>
                  <a:pt x="6228" y="10264"/>
                  <a:pt x="6025" y="10109"/>
                </a:cubicBezTo>
                <a:cubicBezTo>
                  <a:pt x="5692" y="9847"/>
                  <a:pt x="5358" y="9597"/>
                  <a:pt x="5025" y="9347"/>
                </a:cubicBezTo>
                <a:cubicBezTo>
                  <a:pt x="4882" y="9240"/>
                  <a:pt x="4763" y="9121"/>
                  <a:pt x="4620" y="9038"/>
                </a:cubicBezTo>
                <a:cubicBezTo>
                  <a:pt x="4334" y="8859"/>
                  <a:pt x="4120" y="8621"/>
                  <a:pt x="3953" y="8335"/>
                </a:cubicBezTo>
                <a:cubicBezTo>
                  <a:pt x="3901" y="8422"/>
                  <a:pt x="3850" y="8456"/>
                  <a:pt x="3807" y="8456"/>
                </a:cubicBezTo>
                <a:cubicBezTo>
                  <a:pt x="3742" y="8456"/>
                  <a:pt x="3694" y="8380"/>
                  <a:pt x="3680" y="8288"/>
                </a:cubicBezTo>
                <a:cubicBezTo>
                  <a:pt x="3644" y="7978"/>
                  <a:pt x="3513" y="7764"/>
                  <a:pt x="3239" y="7609"/>
                </a:cubicBezTo>
                <a:cubicBezTo>
                  <a:pt x="3168" y="7573"/>
                  <a:pt x="3132" y="7490"/>
                  <a:pt x="3084" y="7419"/>
                </a:cubicBezTo>
                <a:cubicBezTo>
                  <a:pt x="2703" y="6907"/>
                  <a:pt x="2382" y="6359"/>
                  <a:pt x="2156" y="5764"/>
                </a:cubicBezTo>
                <a:cubicBezTo>
                  <a:pt x="2084" y="5573"/>
                  <a:pt x="2048" y="5359"/>
                  <a:pt x="1917" y="5204"/>
                </a:cubicBezTo>
                <a:cubicBezTo>
                  <a:pt x="1810" y="5073"/>
                  <a:pt x="2060" y="5025"/>
                  <a:pt x="1917" y="4906"/>
                </a:cubicBezTo>
                <a:cubicBezTo>
                  <a:pt x="1858" y="4859"/>
                  <a:pt x="1917" y="4680"/>
                  <a:pt x="1870" y="4585"/>
                </a:cubicBezTo>
                <a:cubicBezTo>
                  <a:pt x="1822" y="4490"/>
                  <a:pt x="1715" y="4418"/>
                  <a:pt x="1644" y="4335"/>
                </a:cubicBezTo>
                <a:cubicBezTo>
                  <a:pt x="1620" y="4287"/>
                  <a:pt x="1608" y="4228"/>
                  <a:pt x="1608" y="4180"/>
                </a:cubicBezTo>
                <a:cubicBezTo>
                  <a:pt x="1596" y="3787"/>
                  <a:pt x="1691" y="3382"/>
                  <a:pt x="1370" y="3049"/>
                </a:cubicBezTo>
                <a:cubicBezTo>
                  <a:pt x="1358" y="3049"/>
                  <a:pt x="1370" y="3013"/>
                  <a:pt x="1382" y="3013"/>
                </a:cubicBezTo>
                <a:cubicBezTo>
                  <a:pt x="1620" y="2882"/>
                  <a:pt x="1394" y="2692"/>
                  <a:pt x="1394" y="2549"/>
                </a:cubicBezTo>
                <a:cubicBezTo>
                  <a:pt x="1405" y="2299"/>
                  <a:pt x="1394" y="1965"/>
                  <a:pt x="1072" y="1870"/>
                </a:cubicBezTo>
                <a:cubicBezTo>
                  <a:pt x="1167" y="1727"/>
                  <a:pt x="1263" y="1573"/>
                  <a:pt x="1382" y="1382"/>
                </a:cubicBezTo>
                <a:lnTo>
                  <a:pt x="1120" y="1382"/>
                </a:lnTo>
                <a:cubicBezTo>
                  <a:pt x="1132" y="1323"/>
                  <a:pt x="1132" y="1215"/>
                  <a:pt x="1167" y="1203"/>
                </a:cubicBezTo>
                <a:cubicBezTo>
                  <a:pt x="1346" y="1168"/>
                  <a:pt x="1429" y="1001"/>
                  <a:pt x="1322" y="918"/>
                </a:cubicBezTo>
                <a:cubicBezTo>
                  <a:pt x="1108" y="739"/>
                  <a:pt x="1275" y="549"/>
                  <a:pt x="1263" y="477"/>
                </a:cubicBezTo>
                <a:cubicBezTo>
                  <a:pt x="1084" y="132"/>
                  <a:pt x="655" y="370"/>
                  <a:pt x="6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9" name="Google Shape;5359;p39"/>
          <p:cNvSpPr/>
          <p:nvPr/>
        </p:nvSpPr>
        <p:spPr>
          <a:xfrm flipH="1" rot="-5400000">
            <a:off x="6233412" y="2725679"/>
            <a:ext cx="244477" cy="633132"/>
          </a:xfrm>
          <a:custGeom>
            <a:rect b="b" l="l" r="r" t="t"/>
            <a:pathLst>
              <a:path extrusionOk="0" h="32377" w="12502">
                <a:moveTo>
                  <a:pt x="9608" y="0"/>
                </a:moveTo>
                <a:cubicBezTo>
                  <a:pt x="9382" y="60"/>
                  <a:pt x="9204" y="143"/>
                  <a:pt x="9216" y="429"/>
                </a:cubicBezTo>
                <a:cubicBezTo>
                  <a:pt x="9216" y="465"/>
                  <a:pt x="9073" y="512"/>
                  <a:pt x="8989" y="560"/>
                </a:cubicBezTo>
                <a:cubicBezTo>
                  <a:pt x="8977" y="524"/>
                  <a:pt x="8954" y="500"/>
                  <a:pt x="8930" y="465"/>
                </a:cubicBezTo>
                <a:cubicBezTo>
                  <a:pt x="9001" y="393"/>
                  <a:pt x="9073" y="334"/>
                  <a:pt x="9168" y="250"/>
                </a:cubicBezTo>
                <a:cubicBezTo>
                  <a:pt x="9061" y="203"/>
                  <a:pt x="8977" y="179"/>
                  <a:pt x="8882" y="131"/>
                </a:cubicBezTo>
                <a:cubicBezTo>
                  <a:pt x="8799" y="334"/>
                  <a:pt x="8716" y="512"/>
                  <a:pt x="8632" y="726"/>
                </a:cubicBezTo>
                <a:cubicBezTo>
                  <a:pt x="8549" y="643"/>
                  <a:pt x="8501" y="596"/>
                  <a:pt x="8454" y="548"/>
                </a:cubicBezTo>
                <a:cubicBezTo>
                  <a:pt x="8049" y="643"/>
                  <a:pt x="7942" y="988"/>
                  <a:pt x="7811" y="1310"/>
                </a:cubicBezTo>
                <a:cubicBezTo>
                  <a:pt x="7712" y="1280"/>
                  <a:pt x="7605" y="1218"/>
                  <a:pt x="7544" y="1218"/>
                </a:cubicBezTo>
                <a:cubicBezTo>
                  <a:pt x="7532" y="1218"/>
                  <a:pt x="7521" y="1220"/>
                  <a:pt x="7513" y="1227"/>
                </a:cubicBezTo>
                <a:cubicBezTo>
                  <a:pt x="7418" y="1286"/>
                  <a:pt x="7382" y="1417"/>
                  <a:pt x="7334" y="1524"/>
                </a:cubicBezTo>
                <a:cubicBezTo>
                  <a:pt x="7311" y="1572"/>
                  <a:pt x="7334" y="1643"/>
                  <a:pt x="7299" y="1679"/>
                </a:cubicBezTo>
                <a:cubicBezTo>
                  <a:pt x="7222" y="1756"/>
                  <a:pt x="7104" y="1884"/>
                  <a:pt x="7039" y="1884"/>
                </a:cubicBezTo>
                <a:cubicBezTo>
                  <a:pt x="7034" y="1884"/>
                  <a:pt x="7029" y="1883"/>
                  <a:pt x="7025" y="1881"/>
                </a:cubicBezTo>
                <a:cubicBezTo>
                  <a:pt x="6979" y="1867"/>
                  <a:pt x="6937" y="1860"/>
                  <a:pt x="6900" y="1860"/>
                </a:cubicBezTo>
                <a:cubicBezTo>
                  <a:pt x="6698" y="1860"/>
                  <a:pt x="6612" y="2051"/>
                  <a:pt x="6441" y="2131"/>
                </a:cubicBezTo>
                <a:cubicBezTo>
                  <a:pt x="6525" y="2262"/>
                  <a:pt x="6572" y="2358"/>
                  <a:pt x="6644" y="2477"/>
                </a:cubicBezTo>
                <a:cubicBezTo>
                  <a:pt x="6632" y="2477"/>
                  <a:pt x="6620" y="2478"/>
                  <a:pt x="6608" y="2478"/>
                </a:cubicBezTo>
                <a:cubicBezTo>
                  <a:pt x="6507" y="2478"/>
                  <a:pt x="6409" y="2456"/>
                  <a:pt x="6322" y="2456"/>
                </a:cubicBezTo>
                <a:cubicBezTo>
                  <a:pt x="6237" y="2456"/>
                  <a:pt x="6164" y="2477"/>
                  <a:pt x="6108" y="2560"/>
                </a:cubicBezTo>
                <a:cubicBezTo>
                  <a:pt x="5929" y="2834"/>
                  <a:pt x="5560" y="2929"/>
                  <a:pt x="5489" y="3298"/>
                </a:cubicBezTo>
                <a:cubicBezTo>
                  <a:pt x="5477" y="3382"/>
                  <a:pt x="5298" y="3429"/>
                  <a:pt x="5239" y="3513"/>
                </a:cubicBezTo>
                <a:cubicBezTo>
                  <a:pt x="5179" y="3596"/>
                  <a:pt x="5406" y="3691"/>
                  <a:pt x="5263" y="3822"/>
                </a:cubicBezTo>
                <a:cubicBezTo>
                  <a:pt x="5215" y="3858"/>
                  <a:pt x="5179" y="3894"/>
                  <a:pt x="5108" y="3953"/>
                </a:cubicBezTo>
                <a:cubicBezTo>
                  <a:pt x="5072" y="3798"/>
                  <a:pt x="5036" y="3691"/>
                  <a:pt x="5013" y="3596"/>
                </a:cubicBezTo>
                <a:lnTo>
                  <a:pt x="5013" y="3596"/>
                </a:lnTo>
                <a:cubicBezTo>
                  <a:pt x="5036" y="4013"/>
                  <a:pt x="4703" y="4179"/>
                  <a:pt x="4370" y="4394"/>
                </a:cubicBezTo>
                <a:cubicBezTo>
                  <a:pt x="4501" y="4453"/>
                  <a:pt x="4572" y="4489"/>
                  <a:pt x="4644" y="4525"/>
                </a:cubicBezTo>
                <a:cubicBezTo>
                  <a:pt x="4555" y="4602"/>
                  <a:pt x="4445" y="4753"/>
                  <a:pt x="4363" y="4753"/>
                </a:cubicBezTo>
                <a:cubicBezTo>
                  <a:pt x="4357" y="4753"/>
                  <a:pt x="4351" y="4752"/>
                  <a:pt x="4346" y="4751"/>
                </a:cubicBezTo>
                <a:cubicBezTo>
                  <a:pt x="4312" y="4742"/>
                  <a:pt x="4282" y="4738"/>
                  <a:pt x="4256" y="4738"/>
                </a:cubicBezTo>
                <a:cubicBezTo>
                  <a:pt x="4134" y="4738"/>
                  <a:pt x="4083" y="4822"/>
                  <a:pt x="4024" y="4929"/>
                </a:cubicBezTo>
                <a:cubicBezTo>
                  <a:pt x="3965" y="5060"/>
                  <a:pt x="3893" y="5191"/>
                  <a:pt x="3822" y="5310"/>
                </a:cubicBezTo>
                <a:cubicBezTo>
                  <a:pt x="3786" y="5394"/>
                  <a:pt x="3703" y="5441"/>
                  <a:pt x="3667" y="5525"/>
                </a:cubicBezTo>
                <a:cubicBezTo>
                  <a:pt x="3548" y="5882"/>
                  <a:pt x="3012" y="6084"/>
                  <a:pt x="3334" y="6608"/>
                </a:cubicBezTo>
                <a:cubicBezTo>
                  <a:pt x="3155" y="6703"/>
                  <a:pt x="3001" y="6775"/>
                  <a:pt x="2858" y="6846"/>
                </a:cubicBezTo>
                <a:cubicBezTo>
                  <a:pt x="2822" y="6834"/>
                  <a:pt x="2786" y="6834"/>
                  <a:pt x="2750" y="6822"/>
                </a:cubicBezTo>
                <a:cubicBezTo>
                  <a:pt x="2715" y="6989"/>
                  <a:pt x="2715" y="7168"/>
                  <a:pt x="2655" y="7323"/>
                </a:cubicBezTo>
                <a:cubicBezTo>
                  <a:pt x="2584" y="7465"/>
                  <a:pt x="2453" y="7608"/>
                  <a:pt x="2322" y="7715"/>
                </a:cubicBezTo>
                <a:cubicBezTo>
                  <a:pt x="2227" y="7799"/>
                  <a:pt x="2548" y="7918"/>
                  <a:pt x="2310" y="7930"/>
                </a:cubicBezTo>
                <a:cubicBezTo>
                  <a:pt x="2072" y="7942"/>
                  <a:pt x="2060" y="8096"/>
                  <a:pt x="2024" y="8251"/>
                </a:cubicBezTo>
                <a:cubicBezTo>
                  <a:pt x="1988" y="8394"/>
                  <a:pt x="2012" y="8549"/>
                  <a:pt x="1953" y="8692"/>
                </a:cubicBezTo>
                <a:cubicBezTo>
                  <a:pt x="1917" y="8799"/>
                  <a:pt x="1798" y="8882"/>
                  <a:pt x="1727" y="8989"/>
                </a:cubicBezTo>
                <a:cubicBezTo>
                  <a:pt x="1524" y="9275"/>
                  <a:pt x="1405" y="9597"/>
                  <a:pt x="1322" y="9942"/>
                </a:cubicBezTo>
                <a:cubicBezTo>
                  <a:pt x="1250" y="10168"/>
                  <a:pt x="1119" y="10382"/>
                  <a:pt x="1036" y="10621"/>
                </a:cubicBezTo>
                <a:cubicBezTo>
                  <a:pt x="965" y="10859"/>
                  <a:pt x="881" y="11109"/>
                  <a:pt x="869" y="11359"/>
                </a:cubicBezTo>
                <a:cubicBezTo>
                  <a:pt x="857" y="11597"/>
                  <a:pt x="667" y="11752"/>
                  <a:pt x="643" y="11990"/>
                </a:cubicBezTo>
                <a:cubicBezTo>
                  <a:pt x="595" y="12442"/>
                  <a:pt x="441" y="12883"/>
                  <a:pt x="334" y="13335"/>
                </a:cubicBezTo>
                <a:cubicBezTo>
                  <a:pt x="238" y="13764"/>
                  <a:pt x="203" y="14216"/>
                  <a:pt x="119" y="14657"/>
                </a:cubicBezTo>
                <a:cubicBezTo>
                  <a:pt x="36" y="15145"/>
                  <a:pt x="36" y="15645"/>
                  <a:pt x="24" y="16145"/>
                </a:cubicBezTo>
                <a:cubicBezTo>
                  <a:pt x="24" y="16467"/>
                  <a:pt x="119" y="16788"/>
                  <a:pt x="95" y="17098"/>
                </a:cubicBezTo>
                <a:cubicBezTo>
                  <a:pt x="72" y="17395"/>
                  <a:pt x="203" y="17705"/>
                  <a:pt x="24" y="17991"/>
                </a:cubicBezTo>
                <a:cubicBezTo>
                  <a:pt x="0" y="18026"/>
                  <a:pt x="48" y="18145"/>
                  <a:pt x="95" y="18181"/>
                </a:cubicBezTo>
                <a:cubicBezTo>
                  <a:pt x="214" y="18276"/>
                  <a:pt x="143" y="18395"/>
                  <a:pt x="167" y="18514"/>
                </a:cubicBezTo>
                <a:cubicBezTo>
                  <a:pt x="286" y="18967"/>
                  <a:pt x="226" y="19467"/>
                  <a:pt x="429" y="19919"/>
                </a:cubicBezTo>
                <a:cubicBezTo>
                  <a:pt x="560" y="20217"/>
                  <a:pt x="655" y="20562"/>
                  <a:pt x="715" y="20896"/>
                </a:cubicBezTo>
                <a:cubicBezTo>
                  <a:pt x="762" y="21193"/>
                  <a:pt x="1024" y="21408"/>
                  <a:pt x="1024" y="21717"/>
                </a:cubicBezTo>
                <a:cubicBezTo>
                  <a:pt x="1286" y="21812"/>
                  <a:pt x="1215" y="22086"/>
                  <a:pt x="1334" y="22253"/>
                </a:cubicBezTo>
                <a:cubicBezTo>
                  <a:pt x="1393" y="22336"/>
                  <a:pt x="1393" y="22467"/>
                  <a:pt x="1441" y="22551"/>
                </a:cubicBezTo>
                <a:cubicBezTo>
                  <a:pt x="1643" y="22860"/>
                  <a:pt x="1869" y="23146"/>
                  <a:pt x="2048" y="23467"/>
                </a:cubicBezTo>
                <a:cubicBezTo>
                  <a:pt x="2215" y="23777"/>
                  <a:pt x="2620" y="23908"/>
                  <a:pt x="2691" y="24301"/>
                </a:cubicBezTo>
                <a:cubicBezTo>
                  <a:pt x="2691" y="24313"/>
                  <a:pt x="2774" y="24325"/>
                  <a:pt x="2810" y="24337"/>
                </a:cubicBezTo>
                <a:cubicBezTo>
                  <a:pt x="2905" y="24384"/>
                  <a:pt x="3036" y="24408"/>
                  <a:pt x="3072" y="24479"/>
                </a:cubicBezTo>
                <a:cubicBezTo>
                  <a:pt x="3251" y="24825"/>
                  <a:pt x="3453" y="25122"/>
                  <a:pt x="3882" y="25134"/>
                </a:cubicBezTo>
                <a:cubicBezTo>
                  <a:pt x="3917" y="25134"/>
                  <a:pt x="3965" y="25218"/>
                  <a:pt x="3965" y="25265"/>
                </a:cubicBezTo>
                <a:cubicBezTo>
                  <a:pt x="3965" y="25420"/>
                  <a:pt x="4036" y="25456"/>
                  <a:pt x="4179" y="25503"/>
                </a:cubicBezTo>
                <a:cubicBezTo>
                  <a:pt x="4394" y="25587"/>
                  <a:pt x="4560" y="25753"/>
                  <a:pt x="4775" y="25849"/>
                </a:cubicBezTo>
                <a:cubicBezTo>
                  <a:pt x="4953" y="25944"/>
                  <a:pt x="5156" y="25980"/>
                  <a:pt x="5346" y="26039"/>
                </a:cubicBezTo>
                <a:cubicBezTo>
                  <a:pt x="5370" y="26051"/>
                  <a:pt x="5406" y="26075"/>
                  <a:pt x="5429" y="26099"/>
                </a:cubicBezTo>
                <a:cubicBezTo>
                  <a:pt x="5417" y="26146"/>
                  <a:pt x="5417" y="26206"/>
                  <a:pt x="5417" y="26218"/>
                </a:cubicBezTo>
                <a:cubicBezTo>
                  <a:pt x="5620" y="26289"/>
                  <a:pt x="5834" y="26337"/>
                  <a:pt x="6037" y="26432"/>
                </a:cubicBezTo>
                <a:cubicBezTo>
                  <a:pt x="6334" y="26563"/>
                  <a:pt x="6680" y="26587"/>
                  <a:pt x="6989" y="26765"/>
                </a:cubicBezTo>
                <a:cubicBezTo>
                  <a:pt x="7156" y="26849"/>
                  <a:pt x="7418" y="26825"/>
                  <a:pt x="7620" y="26944"/>
                </a:cubicBezTo>
                <a:cubicBezTo>
                  <a:pt x="7690" y="26899"/>
                  <a:pt x="7757" y="26882"/>
                  <a:pt x="7823" y="26882"/>
                </a:cubicBezTo>
                <a:cubicBezTo>
                  <a:pt x="8017" y="26882"/>
                  <a:pt x="8199" y="27027"/>
                  <a:pt x="8394" y="27027"/>
                </a:cubicBezTo>
                <a:cubicBezTo>
                  <a:pt x="8644" y="27027"/>
                  <a:pt x="8918" y="27039"/>
                  <a:pt x="9144" y="27123"/>
                </a:cubicBezTo>
                <a:cubicBezTo>
                  <a:pt x="9185" y="27140"/>
                  <a:pt x="9220" y="27147"/>
                  <a:pt x="9251" y="27147"/>
                </a:cubicBezTo>
                <a:cubicBezTo>
                  <a:pt x="9367" y="27147"/>
                  <a:pt x="9431" y="27051"/>
                  <a:pt x="9525" y="27051"/>
                </a:cubicBezTo>
                <a:cubicBezTo>
                  <a:pt x="9528" y="27051"/>
                  <a:pt x="9532" y="27051"/>
                  <a:pt x="9535" y="27051"/>
                </a:cubicBezTo>
                <a:cubicBezTo>
                  <a:pt x="9615" y="27051"/>
                  <a:pt x="9697" y="27146"/>
                  <a:pt x="9793" y="27146"/>
                </a:cubicBezTo>
                <a:cubicBezTo>
                  <a:pt x="9835" y="27146"/>
                  <a:pt x="9881" y="27128"/>
                  <a:pt x="9930" y="27075"/>
                </a:cubicBezTo>
                <a:cubicBezTo>
                  <a:pt x="9962" y="27043"/>
                  <a:pt x="10057" y="27033"/>
                  <a:pt x="10117" y="27033"/>
                </a:cubicBezTo>
                <a:cubicBezTo>
                  <a:pt x="10147" y="27033"/>
                  <a:pt x="10168" y="27035"/>
                  <a:pt x="10168" y="27039"/>
                </a:cubicBezTo>
                <a:cubicBezTo>
                  <a:pt x="10202" y="27125"/>
                  <a:pt x="10236" y="27154"/>
                  <a:pt x="10269" y="27154"/>
                </a:cubicBezTo>
                <a:cubicBezTo>
                  <a:pt x="10334" y="27154"/>
                  <a:pt x="10400" y="27047"/>
                  <a:pt x="10474" y="27047"/>
                </a:cubicBezTo>
                <a:cubicBezTo>
                  <a:pt x="10495" y="27047"/>
                  <a:pt x="10515" y="27055"/>
                  <a:pt x="10537" y="27075"/>
                </a:cubicBezTo>
                <a:cubicBezTo>
                  <a:pt x="10454" y="27170"/>
                  <a:pt x="10466" y="27313"/>
                  <a:pt x="10287" y="27396"/>
                </a:cubicBezTo>
                <a:cubicBezTo>
                  <a:pt x="10192" y="27444"/>
                  <a:pt x="10204" y="27694"/>
                  <a:pt x="10120" y="27813"/>
                </a:cubicBezTo>
                <a:cubicBezTo>
                  <a:pt x="10037" y="27920"/>
                  <a:pt x="9906" y="28004"/>
                  <a:pt x="9775" y="28039"/>
                </a:cubicBezTo>
                <a:cubicBezTo>
                  <a:pt x="9549" y="28123"/>
                  <a:pt x="9406" y="28242"/>
                  <a:pt x="9382" y="28492"/>
                </a:cubicBezTo>
                <a:cubicBezTo>
                  <a:pt x="9382" y="28563"/>
                  <a:pt x="9358" y="28623"/>
                  <a:pt x="9347" y="28706"/>
                </a:cubicBezTo>
                <a:cubicBezTo>
                  <a:pt x="9251" y="28658"/>
                  <a:pt x="9168" y="28635"/>
                  <a:pt x="9097" y="28599"/>
                </a:cubicBezTo>
                <a:cubicBezTo>
                  <a:pt x="8966" y="28837"/>
                  <a:pt x="8846" y="29063"/>
                  <a:pt x="8942" y="29361"/>
                </a:cubicBezTo>
                <a:cubicBezTo>
                  <a:pt x="8811" y="29301"/>
                  <a:pt x="8739" y="29266"/>
                  <a:pt x="8656" y="29218"/>
                </a:cubicBezTo>
                <a:cubicBezTo>
                  <a:pt x="8644" y="29313"/>
                  <a:pt x="8620" y="29397"/>
                  <a:pt x="8608" y="29492"/>
                </a:cubicBezTo>
                <a:cubicBezTo>
                  <a:pt x="8525" y="29444"/>
                  <a:pt x="8465" y="29409"/>
                  <a:pt x="8346" y="29325"/>
                </a:cubicBezTo>
                <a:lnTo>
                  <a:pt x="8346" y="29325"/>
                </a:lnTo>
                <a:cubicBezTo>
                  <a:pt x="8370" y="29575"/>
                  <a:pt x="8311" y="29754"/>
                  <a:pt x="8096" y="29813"/>
                </a:cubicBezTo>
                <a:cubicBezTo>
                  <a:pt x="8180" y="30099"/>
                  <a:pt x="7989" y="30123"/>
                  <a:pt x="7787" y="30182"/>
                </a:cubicBezTo>
                <a:cubicBezTo>
                  <a:pt x="7596" y="30218"/>
                  <a:pt x="7489" y="30421"/>
                  <a:pt x="7430" y="30659"/>
                </a:cubicBezTo>
                <a:cubicBezTo>
                  <a:pt x="7394" y="30766"/>
                  <a:pt x="7358" y="30909"/>
                  <a:pt x="7287" y="30933"/>
                </a:cubicBezTo>
                <a:cubicBezTo>
                  <a:pt x="7037" y="31016"/>
                  <a:pt x="7049" y="31266"/>
                  <a:pt x="6941" y="31433"/>
                </a:cubicBezTo>
                <a:cubicBezTo>
                  <a:pt x="6775" y="31683"/>
                  <a:pt x="6870" y="31933"/>
                  <a:pt x="7001" y="32171"/>
                </a:cubicBezTo>
                <a:cubicBezTo>
                  <a:pt x="7060" y="32269"/>
                  <a:pt x="7332" y="32376"/>
                  <a:pt x="7491" y="32376"/>
                </a:cubicBezTo>
                <a:cubicBezTo>
                  <a:pt x="7524" y="32376"/>
                  <a:pt x="7552" y="32372"/>
                  <a:pt x="7573" y="32361"/>
                </a:cubicBezTo>
                <a:cubicBezTo>
                  <a:pt x="7573" y="32290"/>
                  <a:pt x="7561" y="32218"/>
                  <a:pt x="7561" y="32123"/>
                </a:cubicBezTo>
                <a:cubicBezTo>
                  <a:pt x="7870" y="32099"/>
                  <a:pt x="7989" y="31849"/>
                  <a:pt x="8180" y="31671"/>
                </a:cubicBezTo>
                <a:cubicBezTo>
                  <a:pt x="8513" y="31325"/>
                  <a:pt x="8716" y="30873"/>
                  <a:pt x="9120" y="30599"/>
                </a:cubicBezTo>
                <a:cubicBezTo>
                  <a:pt x="9287" y="30492"/>
                  <a:pt x="9287" y="30206"/>
                  <a:pt x="9537" y="30159"/>
                </a:cubicBezTo>
                <a:cubicBezTo>
                  <a:pt x="9525" y="29778"/>
                  <a:pt x="9966" y="29742"/>
                  <a:pt x="10073" y="29420"/>
                </a:cubicBezTo>
                <a:cubicBezTo>
                  <a:pt x="10156" y="29194"/>
                  <a:pt x="10454" y="29051"/>
                  <a:pt x="10609" y="28849"/>
                </a:cubicBezTo>
                <a:cubicBezTo>
                  <a:pt x="10751" y="28647"/>
                  <a:pt x="11085" y="28623"/>
                  <a:pt x="11085" y="28289"/>
                </a:cubicBezTo>
                <a:cubicBezTo>
                  <a:pt x="11085" y="28266"/>
                  <a:pt x="11156" y="28218"/>
                  <a:pt x="11204" y="28206"/>
                </a:cubicBezTo>
                <a:cubicBezTo>
                  <a:pt x="11549" y="28051"/>
                  <a:pt x="11764" y="27730"/>
                  <a:pt x="12061" y="27539"/>
                </a:cubicBezTo>
                <a:cubicBezTo>
                  <a:pt x="12502" y="27277"/>
                  <a:pt x="12490" y="26932"/>
                  <a:pt x="12383" y="26515"/>
                </a:cubicBezTo>
                <a:cubicBezTo>
                  <a:pt x="12347" y="26420"/>
                  <a:pt x="12359" y="26313"/>
                  <a:pt x="12347" y="26301"/>
                </a:cubicBezTo>
                <a:cubicBezTo>
                  <a:pt x="12192" y="26242"/>
                  <a:pt x="12049" y="26230"/>
                  <a:pt x="11990" y="26158"/>
                </a:cubicBezTo>
                <a:cubicBezTo>
                  <a:pt x="11859" y="25968"/>
                  <a:pt x="11716" y="25777"/>
                  <a:pt x="11513" y="25670"/>
                </a:cubicBezTo>
                <a:cubicBezTo>
                  <a:pt x="11180" y="25491"/>
                  <a:pt x="11037" y="25146"/>
                  <a:pt x="10787" y="24908"/>
                </a:cubicBezTo>
                <a:cubicBezTo>
                  <a:pt x="10418" y="24563"/>
                  <a:pt x="10013" y="24277"/>
                  <a:pt x="9811" y="23777"/>
                </a:cubicBezTo>
                <a:cubicBezTo>
                  <a:pt x="9763" y="23670"/>
                  <a:pt x="9668" y="23479"/>
                  <a:pt x="9525" y="23408"/>
                </a:cubicBezTo>
                <a:cubicBezTo>
                  <a:pt x="9287" y="23289"/>
                  <a:pt x="9168" y="23098"/>
                  <a:pt x="9025" y="22872"/>
                </a:cubicBezTo>
                <a:cubicBezTo>
                  <a:pt x="8727" y="22384"/>
                  <a:pt x="8537" y="21777"/>
                  <a:pt x="7799" y="21670"/>
                </a:cubicBezTo>
                <a:cubicBezTo>
                  <a:pt x="7739" y="21789"/>
                  <a:pt x="7573" y="21979"/>
                  <a:pt x="7620" y="22098"/>
                </a:cubicBezTo>
                <a:cubicBezTo>
                  <a:pt x="7715" y="22360"/>
                  <a:pt x="7632" y="22682"/>
                  <a:pt x="7906" y="22896"/>
                </a:cubicBezTo>
                <a:cubicBezTo>
                  <a:pt x="8001" y="22967"/>
                  <a:pt x="8144" y="23074"/>
                  <a:pt x="8132" y="23158"/>
                </a:cubicBezTo>
                <a:cubicBezTo>
                  <a:pt x="8084" y="23491"/>
                  <a:pt x="8382" y="23598"/>
                  <a:pt x="8513" y="23813"/>
                </a:cubicBezTo>
                <a:cubicBezTo>
                  <a:pt x="8561" y="23884"/>
                  <a:pt x="8668" y="23920"/>
                  <a:pt x="8692" y="23991"/>
                </a:cubicBezTo>
                <a:cubicBezTo>
                  <a:pt x="8763" y="24265"/>
                  <a:pt x="8954" y="24408"/>
                  <a:pt x="9168" y="24551"/>
                </a:cubicBezTo>
                <a:cubicBezTo>
                  <a:pt x="9227" y="24587"/>
                  <a:pt x="9323" y="24646"/>
                  <a:pt x="9311" y="24694"/>
                </a:cubicBezTo>
                <a:cubicBezTo>
                  <a:pt x="9287" y="24968"/>
                  <a:pt x="9549" y="25015"/>
                  <a:pt x="9668" y="25170"/>
                </a:cubicBezTo>
                <a:cubicBezTo>
                  <a:pt x="9870" y="25420"/>
                  <a:pt x="10228" y="25575"/>
                  <a:pt x="10228" y="26003"/>
                </a:cubicBezTo>
                <a:cubicBezTo>
                  <a:pt x="10135" y="26024"/>
                  <a:pt x="10034" y="26080"/>
                  <a:pt x="9940" y="26080"/>
                </a:cubicBezTo>
                <a:cubicBezTo>
                  <a:pt x="9924" y="26080"/>
                  <a:pt x="9909" y="26078"/>
                  <a:pt x="9894" y="26075"/>
                </a:cubicBezTo>
                <a:cubicBezTo>
                  <a:pt x="9775" y="26051"/>
                  <a:pt x="9668" y="25944"/>
                  <a:pt x="9561" y="25872"/>
                </a:cubicBezTo>
                <a:cubicBezTo>
                  <a:pt x="9504" y="25918"/>
                  <a:pt x="9394" y="26016"/>
                  <a:pt x="9363" y="26016"/>
                </a:cubicBezTo>
                <a:cubicBezTo>
                  <a:pt x="9361" y="26016"/>
                  <a:pt x="9360" y="26016"/>
                  <a:pt x="9358" y="26015"/>
                </a:cubicBezTo>
                <a:cubicBezTo>
                  <a:pt x="9097" y="25813"/>
                  <a:pt x="8763" y="25980"/>
                  <a:pt x="8501" y="25837"/>
                </a:cubicBezTo>
                <a:cubicBezTo>
                  <a:pt x="8431" y="25807"/>
                  <a:pt x="8336" y="25760"/>
                  <a:pt x="8286" y="25760"/>
                </a:cubicBezTo>
                <a:cubicBezTo>
                  <a:pt x="8277" y="25760"/>
                  <a:pt x="8269" y="25761"/>
                  <a:pt x="8263" y="25765"/>
                </a:cubicBezTo>
                <a:cubicBezTo>
                  <a:pt x="8185" y="25815"/>
                  <a:pt x="8121" y="25836"/>
                  <a:pt x="8068" y="25836"/>
                </a:cubicBezTo>
                <a:cubicBezTo>
                  <a:pt x="7916" y="25836"/>
                  <a:pt x="7845" y="25671"/>
                  <a:pt x="7775" y="25539"/>
                </a:cubicBezTo>
                <a:cubicBezTo>
                  <a:pt x="7703" y="25610"/>
                  <a:pt x="7656" y="25694"/>
                  <a:pt x="7608" y="25706"/>
                </a:cubicBezTo>
                <a:cubicBezTo>
                  <a:pt x="7604" y="25706"/>
                  <a:pt x="7599" y="25707"/>
                  <a:pt x="7595" y="25707"/>
                </a:cubicBezTo>
                <a:cubicBezTo>
                  <a:pt x="7511" y="25707"/>
                  <a:pt x="7484" y="25597"/>
                  <a:pt x="7370" y="25563"/>
                </a:cubicBezTo>
                <a:cubicBezTo>
                  <a:pt x="7001" y="25480"/>
                  <a:pt x="6560" y="25587"/>
                  <a:pt x="6251" y="25253"/>
                </a:cubicBezTo>
                <a:cubicBezTo>
                  <a:pt x="6203" y="25206"/>
                  <a:pt x="6084" y="25230"/>
                  <a:pt x="6001" y="25206"/>
                </a:cubicBezTo>
                <a:cubicBezTo>
                  <a:pt x="5822" y="25158"/>
                  <a:pt x="5656" y="25099"/>
                  <a:pt x="5501" y="25051"/>
                </a:cubicBezTo>
                <a:cubicBezTo>
                  <a:pt x="5501" y="24979"/>
                  <a:pt x="5513" y="24944"/>
                  <a:pt x="5513" y="24908"/>
                </a:cubicBezTo>
                <a:cubicBezTo>
                  <a:pt x="5513" y="24860"/>
                  <a:pt x="5513" y="24825"/>
                  <a:pt x="5525" y="24753"/>
                </a:cubicBezTo>
                <a:lnTo>
                  <a:pt x="5525" y="24753"/>
                </a:lnTo>
                <a:cubicBezTo>
                  <a:pt x="5413" y="24772"/>
                  <a:pt x="5301" y="24827"/>
                  <a:pt x="5223" y="24827"/>
                </a:cubicBezTo>
                <a:cubicBezTo>
                  <a:pt x="5202" y="24827"/>
                  <a:pt x="5183" y="24823"/>
                  <a:pt x="5167" y="24813"/>
                </a:cubicBezTo>
                <a:cubicBezTo>
                  <a:pt x="4965" y="24718"/>
                  <a:pt x="4786" y="24575"/>
                  <a:pt x="4608" y="24432"/>
                </a:cubicBezTo>
                <a:cubicBezTo>
                  <a:pt x="4298" y="24194"/>
                  <a:pt x="4048" y="23884"/>
                  <a:pt x="3763" y="23634"/>
                </a:cubicBezTo>
                <a:cubicBezTo>
                  <a:pt x="3322" y="23253"/>
                  <a:pt x="2905" y="22860"/>
                  <a:pt x="2667" y="22384"/>
                </a:cubicBezTo>
                <a:cubicBezTo>
                  <a:pt x="2596" y="22384"/>
                  <a:pt x="2530" y="22389"/>
                  <a:pt x="2493" y="22389"/>
                </a:cubicBezTo>
                <a:cubicBezTo>
                  <a:pt x="2475" y="22389"/>
                  <a:pt x="2465" y="22388"/>
                  <a:pt x="2465" y="22384"/>
                </a:cubicBezTo>
                <a:cubicBezTo>
                  <a:pt x="2441" y="22265"/>
                  <a:pt x="2453" y="22027"/>
                  <a:pt x="2405" y="22015"/>
                </a:cubicBezTo>
                <a:cubicBezTo>
                  <a:pt x="2227" y="21967"/>
                  <a:pt x="2358" y="21765"/>
                  <a:pt x="2227" y="21705"/>
                </a:cubicBezTo>
                <a:cubicBezTo>
                  <a:pt x="2036" y="21622"/>
                  <a:pt x="2060" y="21479"/>
                  <a:pt x="2084" y="21312"/>
                </a:cubicBezTo>
                <a:cubicBezTo>
                  <a:pt x="2084" y="21277"/>
                  <a:pt x="1977" y="21193"/>
                  <a:pt x="1929" y="21193"/>
                </a:cubicBezTo>
                <a:cubicBezTo>
                  <a:pt x="1918" y="21194"/>
                  <a:pt x="1907" y="21195"/>
                  <a:pt x="1897" y="21195"/>
                </a:cubicBezTo>
                <a:cubicBezTo>
                  <a:pt x="1772" y="21195"/>
                  <a:pt x="1761" y="21125"/>
                  <a:pt x="1750" y="21015"/>
                </a:cubicBezTo>
                <a:cubicBezTo>
                  <a:pt x="1738" y="20860"/>
                  <a:pt x="1691" y="20717"/>
                  <a:pt x="1667" y="20562"/>
                </a:cubicBezTo>
                <a:cubicBezTo>
                  <a:pt x="1607" y="20265"/>
                  <a:pt x="1477" y="19991"/>
                  <a:pt x="1405" y="19717"/>
                </a:cubicBezTo>
                <a:cubicBezTo>
                  <a:pt x="1357" y="19515"/>
                  <a:pt x="1381" y="19264"/>
                  <a:pt x="1286" y="19074"/>
                </a:cubicBezTo>
                <a:cubicBezTo>
                  <a:pt x="1179" y="18872"/>
                  <a:pt x="1357" y="18598"/>
                  <a:pt x="1119" y="18431"/>
                </a:cubicBezTo>
                <a:cubicBezTo>
                  <a:pt x="1107" y="18419"/>
                  <a:pt x="1131" y="18312"/>
                  <a:pt x="1155" y="18300"/>
                </a:cubicBezTo>
                <a:cubicBezTo>
                  <a:pt x="1441" y="18205"/>
                  <a:pt x="1250" y="18086"/>
                  <a:pt x="1179" y="17967"/>
                </a:cubicBezTo>
                <a:cubicBezTo>
                  <a:pt x="1155" y="17919"/>
                  <a:pt x="1084" y="17836"/>
                  <a:pt x="1096" y="17824"/>
                </a:cubicBezTo>
                <a:cubicBezTo>
                  <a:pt x="1238" y="17657"/>
                  <a:pt x="1048" y="17443"/>
                  <a:pt x="1131" y="17324"/>
                </a:cubicBezTo>
                <a:cubicBezTo>
                  <a:pt x="1274" y="17098"/>
                  <a:pt x="1119" y="16967"/>
                  <a:pt x="1084" y="16788"/>
                </a:cubicBezTo>
                <a:cubicBezTo>
                  <a:pt x="1060" y="16728"/>
                  <a:pt x="1131" y="16657"/>
                  <a:pt x="1155" y="16597"/>
                </a:cubicBezTo>
                <a:cubicBezTo>
                  <a:pt x="1167" y="16550"/>
                  <a:pt x="1191" y="16502"/>
                  <a:pt x="1179" y="16478"/>
                </a:cubicBezTo>
                <a:cubicBezTo>
                  <a:pt x="1143" y="16371"/>
                  <a:pt x="1072" y="16264"/>
                  <a:pt x="1036" y="16157"/>
                </a:cubicBezTo>
                <a:cubicBezTo>
                  <a:pt x="941" y="15955"/>
                  <a:pt x="1179" y="16002"/>
                  <a:pt x="1250" y="15895"/>
                </a:cubicBezTo>
                <a:cubicBezTo>
                  <a:pt x="1179" y="15800"/>
                  <a:pt x="1119" y="15693"/>
                  <a:pt x="1060" y="15609"/>
                </a:cubicBezTo>
                <a:cubicBezTo>
                  <a:pt x="1262" y="15026"/>
                  <a:pt x="1369" y="14454"/>
                  <a:pt x="1215" y="13895"/>
                </a:cubicBezTo>
                <a:cubicBezTo>
                  <a:pt x="1322" y="13847"/>
                  <a:pt x="1381" y="13835"/>
                  <a:pt x="1453" y="13800"/>
                </a:cubicBezTo>
                <a:cubicBezTo>
                  <a:pt x="1226" y="13347"/>
                  <a:pt x="1405" y="12978"/>
                  <a:pt x="1679" y="12657"/>
                </a:cubicBezTo>
                <a:cubicBezTo>
                  <a:pt x="1596" y="12597"/>
                  <a:pt x="1536" y="12549"/>
                  <a:pt x="1477" y="12514"/>
                </a:cubicBezTo>
                <a:cubicBezTo>
                  <a:pt x="1596" y="12371"/>
                  <a:pt x="1691" y="12287"/>
                  <a:pt x="1738" y="12180"/>
                </a:cubicBezTo>
                <a:cubicBezTo>
                  <a:pt x="1774" y="12073"/>
                  <a:pt x="1738" y="11930"/>
                  <a:pt x="1774" y="11823"/>
                </a:cubicBezTo>
                <a:cubicBezTo>
                  <a:pt x="1834" y="11656"/>
                  <a:pt x="1941" y="11514"/>
                  <a:pt x="1988" y="11347"/>
                </a:cubicBezTo>
                <a:cubicBezTo>
                  <a:pt x="2036" y="11168"/>
                  <a:pt x="2143" y="11002"/>
                  <a:pt x="2072" y="10775"/>
                </a:cubicBezTo>
                <a:cubicBezTo>
                  <a:pt x="2024" y="10668"/>
                  <a:pt x="2417" y="10680"/>
                  <a:pt x="2250" y="10430"/>
                </a:cubicBezTo>
                <a:cubicBezTo>
                  <a:pt x="2560" y="10216"/>
                  <a:pt x="2429" y="9763"/>
                  <a:pt x="2750" y="9537"/>
                </a:cubicBezTo>
                <a:cubicBezTo>
                  <a:pt x="2905" y="9418"/>
                  <a:pt x="2941" y="9132"/>
                  <a:pt x="3024" y="8930"/>
                </a:cubicBezTo>
                <a:cubicBezTo>
                  <a:pt x="2953" y="8894"/>
                  <a:pt x="2893" y="8870"/>
                  <a:pt x="2822" y="8835"/>
                </a:cubicBezTo>
                <a:cubicBezTo>
                  <a:pt x="3465" y="8346"/>
                  <a:pt x="3465" y="8346"/>
                  <a:pt x="3382" y="7775"/>
                </a:cubicBezTo>
                <a:lnTo>
                  <a:pt x="3382" y="7775"/>
                </a:lnTo>
                <a:cubicBezTo>
                  <a:pt x="3453" y="7811"/>
                  <a:pt x="3524" y="7846"/>
                  <a:pt x="3632" y="7906"/>
                </a:cubicBezTo>
                <a:cubicBezTo>
                  <a:pt x="3751" y="7632"/>
                  <a:pt x="3870" y="7370"/>
                  <a:pt x="4013" y="7108"/>
                </a:cubicBezTo>
                <a:cubicBezTo>
                  <a:pt x="4155" y="6834"/>
                  <a:pt x="4322" y="6572"/>
                  <a:pt x="4513" y="6263"/>
                </a:cubicBezTo>
                <a:cubicBezTo>
                  <a:pt x="4644" y="6263"/>
                  <a:pt x="4763" y="6168"/>
                  <a:pt x="4846" y="5953"/>
                </a:cubicBezTo>
                <a:cubicBezTo>
                  <a:pt x="4929" y="5763"/>
                  <a:pt x="5060" y="5560"/>
                  <a:pt x="5215" y="5441"/>
                </a:cubicBezTo>
                <a:cubicBezTo>
                  <a:pt x="5406" y="5287"/>
                  <a:pt x="5394" y="5132"/>
                  <a:pt x="5322" y="4929"/>
                </a:cubicBezTo>
                <a:lnTo>
                  <a:pt x="5322" y="4929"/>
                </a:lnTo>
                <a:cubicBezTo>
                  <a:pt x="5444" y="4953"/>
                  <a:pt x="5534" y="4967"/>
                  <a:pt x="5600" y="4967"/>
                </a:cubicBezTo>
                <a:cubicBezTo>
                  <a:pt x="5703" y="4967"/>
                  <a:pt x="5748" y="4933"/>
                  <a:pt x="5763" y="4846"/>
                </a:cubicBezTo>
                <a:cubicBezTo>
                  <a:pt x="5822" y="4525"/>
                  <a:pt x="6037" y="4358"/>
                  <a:pt x="6251" y="4179"/>
                </a:cubicBezTo>
                <a:cubicBezTo>
                  <a:pt x="6358" y="4084"/>
                  <a:pt x="6477" y="4001"/>
                  <a:pt x="6537" y="3882"/>
                </a:cubicBezTo>
                <a:cubicBezTo>
                  <a:pt x="6691" y="3548"/>
                  <a:pt x="6977" y="3346"/>
                  <a:pt x="7263" y="3120"/>
                </a:cubicBezTo>
                <a:cubicBezTo>
                  <a:pt x="7489" y="2941"/>
                  <a:pt x="7763" y="2774"/>
                  <a:pt x="7858" y="2453"/>
                </a:cubicBezTo>
                <a:cubicBezTo>
                  <a:pt x="7882" y="2393"/>
                  <a:pt x="7977" y="2346"/>
                  <a:pt x="8049" y="2310"/>
                </a:cubicBezTo>
                <a:cubicBezTo>
                  <a:pt x="8108" y="2262"/>
                  <a:pt x="8204" y="2250"/>
                  <a:pt x="8263" y="2203"/>
                </a:cubicBezTo>
                <a:cubicBezTo>
                  <a:pt x="8704" y="1846"/>
                  <a:pt x="9144" y="1477"/>
                  <a:pt x="9585" y="1107"/>
                </a:cubicBezTo>
                <a:cubicBezTo>
                  <a:pt x="9595" y="1101"/>
                  <a:pt x="9607" y="1099"/>
                  <a:pt x="9621" y="1099"/>
                </a:cubicBezTo>
                <a:cubicBezTo>
                  <a:pt x="9644" y="1099"/>
                  <a:pt x="9671" y="1104"/>
                  <a:pt x="9696" y="1104"/>
                </a:cubicBezTo>
                <a:cubicBezTo>
                  <a:pt x="9711" y="1104"/>
                  <a:pt x="9726" y="1102"/>
                  <a:pt x="9739" y="1096"/>
                </a:cubicBezTo>
                <a:cubicBezTo>
                  <a:pt x="9989" y="977"/>
                  <a:pt x="10251" y="834"/>
                  <a:pt x="10513" y="703"/>
                </a:cubicBezTo>
                <a:cubicBezTo>
                  <a:pt x="10430" y="155"/>
                  <a:pt x="9930" y="191"/>
                  <a:pt x="9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0" name="Google Shape;5360;p39"/>
          <p:cNvSpPr/>
          <p:nvPr/>
        </p:nvSpPr>
        <p:spPr>
          <a:xfrm flipH="1" rot="-5400000">
            <a:off x="2632325" y="2609870"/>
            <a:ext cx="490361" cy="864761"/>
          </a:xfrm>
          <a:custGeom>
            <a:rect b="b" l="l" r="r" t="t"/>
            <a:pathLst>
              <a:path extrusionOk="0" h="44222" w="25076">
                <a:moveTo>
                  <a:pt x="17729" y="1"/>
                </a:moveTo>
                <a:cubicBezTo>
                  <a:pt x="17694" y="1"/>
                  <a:pt x="17658" y="13"/>
                  <a:pt x="17598" y="13"/>
                </a:cubicBezTo>
                <a:cubicBezTo>
                  <a:pt x="17551" y="120"/>
                  <a:pt x="17491" y="227"/>
                  <a:pt x="17455" y="311"/>
                </a:cubicBezTo>
                <a:cubicBezTo>
                  <a:pt x="17717" y="811"/>
                  <a:pt x="17956" y="1287"/>
                  <a:pt x="18539" y="1418"/>
                </a:cubicBezTo>
                <a:cubicBezTo>
                  <a:pt x="18587" y="1430"/>
                  <a:pt x="18610" y="1525"/>
                  <a:pt x="18658" y="1561"/>
                </a:cubicBezTo>
                <a:cubicBezTo>
                  <a:pt x="18848" y="1680"/>
                  <a:pt x="19039" y="1799"/>
                  <a:pt x="19218" y="1954"/>
                </a:cubicBezTo>
                <a:cubicBezTo>
                  <a:pt x="19313" y="2049"/>
                  <a:pt x="19527" y="1930"/>
                  <a:pt x="19575" y="2204"/>
                </a:cubicBezTo>
                <a:cubicBezTo>
                  <a:pt x="19587" y="2299"/>
                  <a:pt x="19920" y="2311"/>
                  <a:pt x="20075" y="2406"/>
                </a:cubicBezTo>
                <a:cubicBezTo>
                  <a:pt x="20480" y="2656"/>
                  <a:pt x="20801" y="3037"/>
                  <a:pt x="21313" y="3120"/>
                </a:cubicBezTo>
                <a:cubicBezTo>
                  <a:pt x="21396" y="3132"/>
                  <a:pt x="21468" y="3180"/>
                  <a:pt x="21539" y="3216"/>
                </a:cubicBezTo>
                <a:cubicBezTo>
                  <a:pt x="21742" y="3323"/>
                  <a:pt x="21932" y="3442"/>
                  <a:pt x="22123" y="3561"/>
                </a:cubicBezTo>
                <a:cubicBezTo>
                  <a:pt x="22016" y="3609"/>
                  <a:pt x="21896" y="3668"/>
                  <a:pt x="21766" y="3716"/>
                </a:cubicBezTo>
                <a:cubicBezTo>
                  <a:pt x="21670" y="3632"/>
                  <a:pt x="21587" y="3561"/>
                  <a:pt x="21575" y="3549"/>
                </a:cubicBezTo>
                <a:cubicBezTo>
                  <a:pt x="21313" y="3644"/>
                  <a:pt x="21015" y="3680"/>
                  <a:pt x="20896" y="3835"/>
                </a:cubicBezTo>
                <a:cubicBezTo>
                  <a:pt x="20731" y="4061"/>
                  <a:pt x="20540" y="4135"/>
                  <a:pt x="20329" y="4135"/>
                </a:cubicBezTo>
                <a:cubicBezTo>
                  <a:pt x="20251" y="4135"/>
                  <a:pt x="20170" y="4125"/>
                  <a:pt x="20087" y="4109"/>
                </a:cubicBezTo>
                <a:cubicBezTo>
                  <a:pt x="20043" y="4100"/>
                  <a:pt x="20002" y="4096"/>
                  <a:pt x="19962" y="4096"/>
                </a:cubicBezTo>
                <a:cubicBezTo>
                  <a:pt x="19734" y="4096"/>
                  <a:pt x="19578" y="4235"/>
                  <a:pt x="19456" y="4418"/>
                </a:cubicBezTo>
                <a:cubicBezTo>
                  <a:pt x="19301" y="4291"/>
                  <a:pt x="19179" y="4226"/>
                  <a:pt x="19071" y="4226"/>
                </a:cubicBezTo>
                <a:cubicBezTo>
                  <a:pt x="18907" y="4226"/>
                  <a:pt x="18776" y="4380"/>
                  <a:pt x="18610" y="4704"/>
                </a:cubicBezTo>
                <a:cubicBezTo>
                  <a:pt x="18400" y="4570"/>
                  <a:pt x="18282" y="4494"/>
                  <a:pt x="18195" y="4494"/>
                </a:cubicBezTo>
                <a:cubicBezTo>
                  <a:pt x="18081" y="4494"/>
                  <a:pt x="18021" y="4626"/>
                  <a:pt x="17872" y="4930"/>
                </a:cubicBezTo>
                <a:cubicBezTo>
                  <a:pt x="17848" y="4978"/>
                  <a:pt x="17801" y="5025"/>
                  <a:pt x="17741" y="5109"/>
                </a:cubicBezTo>
                <a:cubicBezTo>
                  <a:pt x="17646" y="5013"/>
                  <a:pt x="17563" y="4930"/>
                  <a:pt x="17503" y="4871"/>
                </a:cubicBezTo>
                <a:cubicBezTo>
                  <a:pt x="17061" y="4871"/>
                  <a:pt x="16804" y="5337"/>
                  <a:pt x="16388" y="5337"/>
                </a:cubicBezTo>
                <a:cubicBezTo>
                  <a:pt x="16334" y="5337"/>
                  <a:pt x="16277" y="5329"/>
                  <a:pt x="16217" y="5311"/>
                </a:cubicBezTo>
                <a:cubicBezTo>
                  <a:pt x="16170" y="5442"/>
                  <a:pt x="16134" y="5537"/>
                  <a:pt x="16086" y="5656"/>
                </a:cubicBezTo>
                <a:cubicBezTo>
                  <a:pt x="15984" y="5623"/>
                  <a:pt x="15887" y="5608"/>
                  <a:pt x="15794" y="5608"/>
                </a:cubicBezTo>
                <a:cubicBezTo>
                  <a:pt x="15551" y="5608"/>
                  <a:pt x="15334" y="5714"/>
                  <a:pt x="15110" y="5895"/>
                </a:cubicBezTo>
                <a:cubicBezTo>
                  <a:pt x="14979" y="6002"/>
                  <a:pt x="14848" y="6168"/>
                  <a:pt x="14586" y="6180"/>
                </a:cubicBezTo>
                <a:cubicBezTo>
                  <a:pt x="14312" y="6192"/>
                  <a:pt x="14050" y="6395"/>
                  <a:pt x="13765" y="6526"/>
                </a:cubicBezTo>
                <a:cubicBezTo>
                  <a:pt x="13860" y="6633"/>
                  <a:pt x="13943" y="6692"/>
                  <a:pt x="14074" y="6835"/>
                </a:cubicBezTo>
                <a:cubicBezTo>
                  <a:pt x="13749" y="6902"/>
                  <a:pt x="13497" y="6991"/>
                  <a:pt x="13250" y="6991"/>
                </a:cubicBezTo>
                <a:cubicBezTo>
                  <a:pt x="13235" y="6991"/>
                  <a:pt x="13220" y="6991"/>
                  <a:pt x="13205" y="6990"/>
                </a:cubicBezTo>
                <a:cubicBezTo>
                  <a:pt x="13200" y="6990"/>
                  <a:pt x="13196" y="6990"/>
                  <a:pt x="13192" y="6990"/>
                </a:cubicBezTo>
                <a:cubicBezTo>
                  <a:pt x="12865" y="6990"/>
                  <a:pt x="12890" y="7419"/>
                  <a:pt x="12586" y="7419"/>
                </a:cubicBezTo>
                <a:cubicBezTo>
                  <a:pt x="12582" y="7419"/>
                  <a:pt x="12578" y="7419"/>
                  <a:pt x="12574" y="7419"/>
                </a:cubicBezTo>
                <a:cubicBezTo>
                  <a:pt x="12502" y="7419"/>
                  <a:pt x="12419" y="7478"/>
                  <a:pt x="12360" y="7538"/>
                </a:cubicBezTo>
                <a:cubicBezTo>
                  <a:pt x="12110" y="7716"/>
                  <a:pt x="11764" y="7859"/>
                  <a:pt x="11657" y="8097"/>
                </a:cubicBezTo>
                <a:cubicBezTo>
                  <a:pt x="11562" y="8335"/>
                  <a:pt x="11395" y="8454"/>
                  <a:pt x="11252" y="8550"/>
                </a:cubicBezTo>
                <a:cubicBezTo>
                  <a:pt x="10967" y="8740"/>
                  <a:pt x="10705" y="8943"/>
                  <a:pt x="10502" y="9193"/>
                </a:cubicBezTo>
                <a:cubicBezTo>
                  <a:pt x="10097" y="9716"/>
                  <a:pt x="9478" y="10026"/>
                  <a:pt x="9133" y="10597"/>
                </a:cubicBezTo>
                <a:cubicBezTo>
                  <a:pt x="8728" y="10728"/>
                  <a:pt x="8633" y="11157"/>
                  <a:pt x="8347" y="11407"/>
                </a:cubicBezTo>
                <a:cubicBezTo>
                  <a:pt x="8109" y="11610"/>
                  <a:pt x="7919" y="11883"/>
                  <a:pt x="7728" y="12145"/>
                </a:cubicBezTo>
                <a:cubicBezTo>
                  <a:pt x="7549" y="12395"/>
                  <a:pt x="7395" y="12669"/>
                  <a:pt x="7204" y="12931"/>
                </a:cubicBezTo>
                <a:cubicBezTo>
                  <a:pt x="7037" y="13169"/>
                  <a:pt x="6787" y="13348"/>
                  <a:pt x="6728" y="13681"/>
                </a:cubicBezTo>
                <a:cubicBezTo>
                  <a:pt x="6692" y="13848"/>
                  <a:pt x="6406" y="13931"/>
                  <a:pt x="6299" y="14098"/>
                </a:cubicBezTo>
                <a:cubicBezTo>
                  <a:pt x="6180" y="14277"/>
                  <a:pt x="6192" y="14550"/>
                  <a:pt x="6061" y="14705"/>
                </a:cubicBezTo>
                <a:cubicBezTo>
                  <a:pt x="5811" y="14991"/>
                  <a:pt x="5597" y="15289"/>
                  <a:pt x="5442" y="15646"/>
                </a:cubicBezTo>
                <a:cubicBezTo>
                  <a:pt x="5311" y="15955"/>
                  <a:pt x="5061" y="16229"/>
                  <a:pt x="4954" y="16551"/>
                </a:cubicBezTo>
                <a:cubicBezTo>
                  <a:pt x="4787" y="17039"/>
                  <a:pt x="4370" y="17408"/>
                  <a:pt x="4347" y="17944"/>
                </a:cubicBezTo>
                <a:cubicBezTo>
                  <a:pt x="3859" y="18551"/>
                  <a:pt x="3751" y="19325"/>
                  <a:pt x="3370" y="19980"/>
                </a:cubicBezTo>
                <a:cubicBezTo>
                  <a:pt x="3525" y="20289"/>
                  <a:pt x="3168" y="20373"/>
                  <a:pt x="3097" y="20575"/>
                </a:cubicBezTo>
                <a:cubicBezTo>
                  <a:pt x="2954" y="20980"/>
                  <a:pt x="2882" y="21396"/>
                  <a:pt x="2680" y="21801"/>
                </a:cubicBezTo>
                <a:cubicBezTo>
                  <a:pt x="2477" y="22218"/>
                  <a:pt x="2370" y="22706"/>
                  <a:pt x="2204" y="23170"/>
                </a:cubicBezTo>
                <a:cubicBezTo>
                  <a:pt x="2073" y="23504"/>
                  <a:pt x="1977" y="23861"/>
                  <a:pt x="1894" y="24218"/>
                </a:cubicBezTo>
                <a:cubicBezTo>
                  <a:pt x="1799" y="24563"/>
                  <a:pt x="1799" y="24933"/>
                  <a:pt x="1632" y="25242"/>
                </a:cubicBezTo>
                <a:cubicBezTo>
                  <a:pt x="1465" y="25576"/>
                  <a:pt x="1584" y="25992"/>
                  <a:pt x="1311" y="26278"/>
                </a:cubicBezTo>
                <a:cubicBezTo>
                  <a:pt x="1251" y="26921"/>
                  <a:pt x="1120" y="27540"/>
                  <a:pt x="1001" y="28171"/>
                </a:cubicBezTo>
                <a:cubicBezTo>
                  <a:pt x="918" y="28612"/>
                  <a:pt x="620" y="29040"/>
                  <a:pt x="846" y="29528"/>
                </a:cubicBezTo>
                <a:cubicBezTo>
                  <a:pt x="632" y="29802"/>
                  <a:pt x="691" y="30100"/>
                  <a:pt x="691" y="30421"/>
                </a:cubicBezTo>
                <a:cubicBezTo>
                  <a:pt x="703" y="30838"/>
                  <a:pt x="560" y="31255"/>
                  <a:pt x="525" y="31683"/>
                </a:cubicBezTo>
                <a:cubicBezTo>
                  <a:pt x="489" y="32124"/>
                  <a:pt x="322" y="32553"/>
                  <a:pt x="418" y="33005"/>
                </a:cubicBezTo>
                <a:cubicBezTo>
                  <a:pt x="430" y="33029"/>
                  <a:pt x="418" y="33053"/>
                  <a:pt x="418" y="33065"/>
                </a:cubicBezTo>
                <a:cubicBezTo>
                  <a:pt x="358" y="33874"/>
                  <a:pt x="251" y="34672"/>
                  <a:pt x="251" y="35470"/>
                </a:cubicBezTo>
                <a:cubicBezTo>
                  <a:pt x="251" y="36255"/>
                  <a:pt x="25" y="37029"/>
                  <a:pt x="179" y="37827"/>
                </a:cubicBezTo>
                <a:cubicBezTo>
                  <a:pt x="239" y="38125"/>
                  <a:pt x="263" y="38470"/>
                  <a:pt x="203" y="38768"/>
                </a:cubicBezTo>
                <a:cubicBezTo>
                  <a:pt x="132" y="39101"/>
                  <a:pt x="1" y="39399"/>
                  <a:pt x="227" y="39708"/>
                </a:cubicBezTo>
                <a:cubicBezTo>
                  <a:pt x="84" y="40125"/>
                  <a:pt x="191" y="40542"/>
                  <a:pt x="239" y="40958"/>
                </a:cubicBezTo>
                <a:cubicBezTo>
                  <a:pt x="275" y="41363"/>
                  <a:pt x="60" y="41780"/>
                  <a:pt x="334" y="42161"/>
                </a:cubicBezTo>
                <a:cubicBezTo>
                  <a:pt x="346" y="42185"/>
                  <a:pt x="263" y="42256"/>
                  <a:pt x="251" y="42316"/>
                </a:cubicBezTo>
                <a:cubicBezTo>
                  <a:pt x="239" y="42387"/>
                  <a:pt x="215" y="42494"/>
                  <a:pt x="251" y="42518"/>
                </a:cubicBezTo>
                <a:cubicBezTo>
                  <a:pt x="394" y="42637"/>
                  <a:pt x="334" y="42768"/>
                  <a:pt x="322" y="42923"/>
                </a:cubicBezTo>
                <a:cubicBezTo>
                  <a:pt x="299" y="43185"/>
                  <a:pt x="287" y="43459"/>
                  <a:pt x="299" y="43721"/>
                </a:cubicBezTo>
                <a:cubicBezTo>
                  <a:pt x="310" y="43911"/>
                  <a:pt x="406" y="44066"/>
                  <a:pt x="620" y="44149"/>
                </a:cubicBezTo>
                <a:cubicBezTo>
                  <a:pt x="735" y="44193"/>
                  <a:pt x="815" y="44221"/>
                  <a:pt x="874" y="44221"/>
                </a:cubicBezTo>
                <a:cubicBezTo>
                  <a:pt x="975" y="44221"/>
                  <a:pt x="1016" y="44141"/>
                  <a:pt x="1061" y="43923"/>
                </a:cubicBezTo>
                <a:cubicBezTo>
                  <a:pt x="1132" y="43566"/>
                  <a:pt x="1287" y="43161"/>
                  <a:pt x="1180" y="42863"/>
                </a:cubicBezTo>
                <a:cubicBezTo>
                  <a:pt x="1025" y="42482"/>
                  <a:pt x="1227" y="42149"/>
                  <a:pt x="1144" y="41792"/>
                </a:cubicBezTo>
                <a:cubicBezTo>
                  <a:pt x="1025" y="41292"/>
                  <a:pt x="1025" y="40780"/>
                  <a:pt x="1156" y="40280"/>
                </a:cubicBezTo>
                <a:cubicBezTo>
                  <a:pt x="1192" y="40161"/>
                  <a:pt x="1239" y="40065"/>
                  <a:pt x="1144" y="39946"/>
                </a:cubicBezTo>
                <a:cubicBezTo>
                  <a:pt x="1108" y="39887"/>
                  <a:pt x="1168" y="39756"/>
                  <a:pt x="1168" y="39661"/>
                </a:cubicBezTo>
                <a:cubicBezTo>
                  <a:pt x="1168" y="39542"/>
                  <a:pt x="1156" y="39411"/>
                  <a:pt x="1132" y="39291"/>
                </a:cubicBezTo>
                <a:cubicBezTo>
                  <a:pt x="1120" y="39208"/>
                  <a:pt x="1096" y="39101"/>
                  <a:pt x="1049" y="39030"/>
                </a:cubicBezTo>
                <a:cubicBezTo>
                  <a:pt x="941" y="38815"/>
                  <a:pt x="1215" y="38875"/>
                  <a:pt x="1203" y="38791"/>
                </a:cubicBezTo>
                <a:cubicBezTo>
                  <a:pt x="1192" y="38708"/>
                  <a:pt x="1096" y="38637"/>
                  <a:pt x="1049" y="38541"/>
                </a:cubicBezTo>
                <a:cubicBezTo>
                  <a:pt x="1025" y="38518"/>
                  <a:pt x="1061" y="38470"/>
                  <a:pt x="1084" y="38434"/>
                </a:cubicBezTo>
                <a:cubicBezTo>
                  <a:pt x="1192" y="38184"/>
                  <a:pt x="1120" y="37946"/>
                  <a:pt x="1120" y="37696"/>
                </a:cubicBezTo>
                <a:cubicBezTo>
                  <a:pt x="1120" y="37387"/>
                  <a:pt x="918" y="37006"/>
                  <a:pt x="1239" y="36767"/>
                </a:cubicBezTo>
                <a:cubicBezTo>
                  <a:pt x="1215" y="36482"/>
                  <a:pt x="906" y="36279"/>
                  <a:pt x="1156" y="36005"/>
                </a:cubicBezTo>
                <a:lnTo>
                  <a:pt x="1156" y="36005"/>
                </a:lnTo>
                <a:cubicBezTo>
                  <a:pt x="1203" y="36065"/>
                  <a:pt x="1239" y="36101"/>
                  <a:pt x="1334" y="36220"/>
                </a:cubicBezTo>
                <a:cubicBezTo>
                  <a:pt x="1275" y="35946"/>
                  <a:pt x="1227" y="35755"/>
                  <a:pt x="1192" y="35577"/>
                </a:cubicBezTo>
                <a:cubicBezTo>
                  <a:pt x="1180" y="35470"/>
                  <a:pt x="1132" y="35362"/>
                  <a:pt x="1156" y="35279"/>
                </a:cubicBezTo>
                <a:cubicBezTo>
                  <a:pt x="1299" y="34803"/>
                  <a:pt x="1263" y="34803"/>
                  <a:pt x="1227" y="34339"/>
                </a:cubicBezTo>
                <a:cubicBezTo>
                  <a:pt x="1203" y="34053"/>
                  <a:pt x="1084" y="33707"/>
                  <a:pt x="1370" y="33457"/>
                </a:cubicBezTo>
                <a:cubicBezTo>
                  <a:pt x="1406" y="33434"/>
                  <a:pt x="1442" y="33338"/>
                  <a:pt x="1430" y="33315"/>
                </a:cubicBezTo>
                <a:cubicBezTo>
                  <a:pt x="1215" y="33088"/>
                  <a:pt x="1525" y="32898"/>
                  <a:pt x="1477" y="32684"/>
                </a:cubicBezTo>
                <a:cubicBezTo>
                  <a:pt x="1394" y="32648"/>
                  <a:pt x="1322" y="32624"/>
                  <a:pt x="1227" y="32588"/>
                </a:cubicBezTo>
                <a:cubicBezTo>
                  <a:pt x="1275" y="32410"/>
                  <a:pt x="1275" y="32183"/>
                  <a:pt x="1382" y="32112"/>
                </a:cubicBezTo>
                <a:cubicBezTo>
                  <a:pt x="1680" y="31886"/>
                  <a:pt x="1596" y="31636"/>
                  <a:pt x="1573" y="31326"/>
                </a:cubicBezTo>
                <a:cubicBezTo>
                  <a:pt x="1537" y="30921"/>
                  <a:pt x="1596" y="30493"/>
                  <a:pt x="1644" y="30088"/>
                </a:cubicBezTo>
                <a:cubicBezTo>
                  <a:pt x="1680" y="29790"/>
                  <a:pt x="1751" y="29505"/>
                  <a:pt x="1787" y="29219"/>
                </a:cubicBezTo>
                <a:cubicBezTo>
                  <a:pt x="1811" y="29076"/>
                  <a:pt x="1727" y="28885"/>
                  <a:pt x="1799" y="28790"/>
                </a:cubicBezTo>
                <a:cubicBezTo>
                  <a:pt x="2096" y="28397"/>
                  <a:pt x="2037" y="27945"/>
                  <a:pt x="2108" y="27504"/>
                </a:cubicBezTo>
                <a:cubicBezTo>
                  <a:pt x="2132" y="27338"/>
                  <a:pt x="2120" y="27147"/>
                  <a:pt x="2287" y="26969"/>
                </a:cubicBezTo>
                <a:cubicBezTo>
                  <a:pt x="2465" y="26766"/>
                  <a:pt x="2346" y="26373"/>
                  <a:pt x="2430" y="26135"/>
                </a:cubicBezTo>
                <a:cubicBezTo>
                  <a:pt x="2525" y="25873"/>
                  <a:pt x="2394" y="25516"/>
                  <a:pt x="2716" y="25349"/>
                </a:cubicBezTo>
                <a:cubicBezTo>
                  <a:pt x="2561" y="25004"/>
                  <a:pt x="2846" y="24778"/>
                  <a:pt x="2906" y="24492"/>
                </a:cubicBezTo>
                <a:cubicBezTo>
                  <a:pt x="3025" y="23992"/>
                  <a:pt x="3192" y="23516"/>
                  <a:pt x="3323" y="23016"/>
                </a:cubicBezTo>
                <a:cubicBezTo>
                  <a:pt x="3430" y="22611"/>
                  <a:pt x="3513" y="22206"/>
                  <a:pt x="3918" y="21944"/>
                </a:cubicBezTo>
                <a:cubicBezTo>
                  <a:pt x="3811" y="21861"/>
                  <a:pt x="3739" y="21813"/>
                  <a:pt x="3680" y="21754"/>
                </a:cubicBezTo>
                <a:cubicBezTo>
                  <a:pt x="3763" y="21623"/>
                  <a:pt x="3978" y="21682"/>
                  <a:pt x="3989" y="21408"/>
                </a:cubicBezTo>
                <a:cubicBezTo>
                  <a:pt x="4025" y="20932"/>
                  <a:pt x="4394" y="20539"/>
                  <a:pt x="4454" y="20039"/>
                </a:cubicBezTo>
                <a:cubicBezTo>
                  <a:pt x="4466" y="19884"/>
                  <a:pt x="4668" y="19765"/>
                  <a:pt x="4775" y="19646"/>
                </a:cubicBezTo>
                <a:cubicBezTo>
                  <a:pt x="4740" y="19551"/>
                  <a:pt x="4668" y="19420"/>
                  <a:pt x="4692" y="19396"/>
                </a:cubicBezTo>
                <a:cubicBezTo>
                  <a:pt x="5263" y="18777"/>
                  <a:pt x="5252" y="17860"/>
                  <a:pt x="5847" y="17265"/>
                </a:cubicBezTo>
                <a:cubicBezTo>
                  <a:pt x="5894" y="17229"/>
                  <a:pt x="5859" y="17110"/>
                  <a:pt x="5883" y="17039"/>
                </a:cubicBezTo>
                <a:cubicBezTo>
                  <a:pt x="5966" y="16824"/>
                  <a:pt x="5966" y="16586"/>
                  <a:pt x="6204" y="16443"/>
                </a:cubicBezTo>
                <a:cubicBezTo>
                  <a:pt x="6478" y="16277"/>
                  <a:pt x="6299" y="15860"/>
                  <a:pt x="6633" y="15646"/>
                </a:cubicBezTo>
                <a:cubicBezTo>
                  <a:pt x="6859" y="15503"/>
                  <a:pt x="6930" y="15134"/>
                  <a:pt x="7073" y="14848"/>
                </a:cubicBezTo>
                <a:cubicBezTo>
                  <a:pt x="7097" y="14800"/>
                  <a:pt x="7097" y="14693"/>
                  <a:pt x="7121" y="14693"/>
                </a:cubicBezTo>
                <a:cubicBezTo>
                  <a:pt x="7526" y="14634"/>
                  <a:pt x="7502" y="14277"/>
                  <a:pt x="7633" y="14026"/>
                </a:cubicBezTo>
                <a:cubicBezTo>
                  <a:pt x="7704" y="13872"/>
                  <a:pt x="7764" y="13729"/>
                  <a:pt x="7978" y="13693"/>
                </a:cubicBezTo>
                <a:cubicBezTo>
                  <a:pt x="8085" y="13669"/>
                  <a:pt x="8252" y="13431"/>
                  <a:pt x="8228" y="13372"/>
                </a:cubicBezTo>
                <a:cubicBezTo>
                  <a:pt x="8097" y="13110"/>
                  <a:pt x="8323" y="13050"/>
                  <a:pt x="8431" y="12919"/>
                </a:cubicBezTo>
                <a:cubicBezTo>
                  <a:pt x="8597" y="12705"/>
                  <a:pt x="8788" y="12502"/>
                  <a:pt x="8966" y="12300"/>
                </a:cubicBezTo>
                <a:cubicBezTo>
                  <a:pt x="9073" y="12157"/>
                  <a:pt x="9097" y="11943"/>
                  <a:pt x="9347" y="11907"/>
                </a:cubicBezTo>
                <a:cubicBezTo>
                  <a:pt x="9407" y="11907"/>
                  <a:pt x="9514" y="11812"/>
                  <a:pt x="9502" y="11764"/>
                </a:cubicBezTo>
                <a:cubicBezTo>
                  <a:pt x="9478" y="11490"/>
                  <a:pt x="9704" y="11455"/>
                  <a:pt x="9859" y="11443"/>
                </a:cubicBezTo>
                <a:cubicBezTo>
                  <a:pt x="10193" y="11407"/>
                  <a:pt x="9776" y="11109"/>
                  <a:pt x="10038" y="11026"/>
                </a:cubicBezTo>
                <a:cubicBezTo>
                  <a:pt x="10240" y="10967"/>
                  <a:pt x="10431" y="10800"/>
                  <a:pt x="10609" y="10645"/>
                </a:cubicBezTo>
                <a:cubicBezTo>
                  <a:pt x="10740" y="10538"/>
                  <a:pt x="10955" y="10359"/>
                  <a:pt x="10931" y="10252"/>
                </a:cubicBezTo>
                <a:cubicBezTo>
                  <a:pt x="10895" y="9955"/>
                  <a:pt x="11038" y="9859"/>
                  <a:pt x="11228" y="9728"/>
                </a:cubicBezTo>
                <a:cubicBezTo>
                  <a:pt x="11300" y="9824"/>
                  <a:pt x="11359" y="9883"/>
                  <a:pt x="11395" y="9943"/>
                </a:cubicBezTo>
                <a:cubicBezTo>
                  <a:pt x="11800" y="9609"/>
                  <a:pt x="12264" y="9312"/>
                  <a:pt x="12598" y="8919"/>
                </a:cubicBezTo>
                <a:cubicBezTo>
                  <a:pt x="12848" y="8633"/>
                  <a:pt x="13193" y="8526"/>
                  <a:pt x="13443" y="8264"/>
                </a:cubicBezTo>
                <a:cubicBezTo>
                  <a:pt x="13681" y="8002"/>
                  <a:pt x="14098" y="7907"/>
                  <a:pt x="14419" y="7716"/>
                </a:cubicBezTo>
                <a:cubicBezTo>
                  <a:pt x="14765" y="7514"/>
                  <a:pt x="15253" y="7454"/>
                  <a:pt x="15372" y="6954"/>
                </a:cubicBezTo>
                <a:cubicBezTo>
                  <a:pt x="15384" y="6930"/>
                  <a:pt x="15443" y="6907"/>
                  <a:pt x="15479" y="6907"/>
                </a:cubicBezTo>
                <a:cubicBezTo>
                  <a:pt x="16265" y="6883"/>
                  <a:pt x="16253" y="6871"/>
                  <a:pt x="16634" y="6668"/>
                </a:cubicBezTo>
                <a:cubicBezTo>
                  <a:pt x="16920" y="6514"/>
                  <a:pt x="17229" y="6395"/>
                  <a:pt x="17539" y="6287"/>
                </a:cubicBezTo>
                <a:cubicBezTo>
                  <a:pt x="18075" y="6085"/>
                  <a:pt x="18622" y="5895"/>
                  <a:pt x="19170" y="5704"/>
                </a:cubicBezTo>
                <a:cubicBezTo>
                  <a:pt x="19575" y="5585"/>
                  <a:pt x="19968" y="5430"/>
                  <a:pt x="20384" y="5383"/>
                </a:cubicBezTo>
                <a:cubicBezTo>
                  <a:pt x="20623" y="5371"/>
                  <a:pt x="20813" y="5275"/>
                  <a:pt x="21027" y="5192"/>
                </a:cubicBezTo>
                <a:cubicBezTo>
                  <a:pt x="21218" y="5109"/>
                  <a:pt x="21444" y="5097"/>
                  <a:pt x="21658" y="5061"/>
                </a:cubicBezTo>
                <a:lnTo>
                  <a:pt x="22516" y="4811"/>
                </a:lnTo>
                <a:cubicBezTo>
                  <a:pt x="22789" y="4763"/>
                  <a:pt x="23051" y="4704"/>
                  <a:pt x="23313" y="4656"/>
                </a:cubicBezTo>
                <a:cubicBezTo>
                  <a:pt x="23337" y="4716"/>
                  <a:pt x="23349" y="4752"/>
                  <a:pt x="23337" y="4763"/>
                </a:cubicBezTo>
                <a:cubicBezTo>
                  <a:pt x="23147" y="4954"/>
                  <a:pt x="22992" y="5216"/>
                  <a:pt x="22754" y="5335"/>
                </a:cubicBezTo>
                <a:cubicBezTo>
                  <a:pt x="22432" y="5514"/>
                  <a:pt x="22468" y="5859"/>
                  <a:pt x="22301" y="6085"/>
                </a:cubicBezTo>
                <a:cubicBezTo>
                  <a:pt x="22123" y="6335"/>
                  <a:pt x="21777" y="6442"/>
                  <a:pt x="21754" y="6799"/>
                </a:cubicBezTo>
                <a:cubicBezTo>
                  <a:pt x="21456" y="6883"/>
                  <a:pt x="21349" y="7109"/>
                  <a:pt x="21265" y="7395"/>
                </a:cubicBezTo>
                <a:cubicBezTo>
                  <a:pt x="21230" y="7526"/>
                  <a:pt x="21015" y="7597"/>
                  <a:pt x="20908" y="7716"/>
                </a:cubicBezTo>
                <a:cubicBezTo>
                  <a:pt x="20468" y="8216"/>
                  <a:pt x="20134" y="8812"/>
                  <a:pt x="19658" y="9288"/>
                </a:cubicBezTo>
                <a:cubicBezTo>
                  <a:pt x="19551" y="9395"/>
                  <a:pt x="19396" y="9538"/>
                  <a:pt x="19420" y="9645"/>
                </a:cubicBezTo>
                <a:cubicBezTo>
                  <a:pt x="19456" y="9859"/>
                  <a:pt x="19313" y="9943"/>
                  <a:pt x="19241" y="10086"/>
                </a:cubicBezTo>
                <a:cubicBezTo>
                  <a:pt x="19158" y="10252"/>
                  <a:pt x="19134" y="10431"/>
                  <a:pt x="19063" y="10609"/>
                </a:cubicBezTo>
                <a:cubicBezTo>
                  <a:pt x="19015" y="10740"/>
                  <a:pt x="18956" y="10871"/>
                  <a:pt x="18872" y="11050"/>
                </a:cubicBezTo>
                <a:cubicBezTo>
                  <a:pt x="19087" y="11026"/>
                  <a:pt x="19241" y="11026"/>
                  <a:pt x="19396" y="10978"/>
                </a:cubicBezTo>
                <a:cubicBezTo>
                  <a:pt x="19539" y="10943"/>
                  <a:pt x="19658" y="10848"/>
                  <a:pt x="19789" y="10788"/>
                </a:cubicBezTo>
                <a:cubicBezTo>
                  <a:pt x="19944" y="10717"/>
                  <a:pt x="20099" y="10669"/>
                  <a:pt x="20146" y="10467"/>
                </a:cubicBezTo>
                <a:cubicBezTo>
                  <a:pt x="20182" y="10359"/>
                  <a:pt x="20480" y="10276"/>
                  <a:pt x="20468" y="10240"/>
                </a:cubicBezTo>
                <a:cubicBezTo>
                  <a:pt x="20396" y="9943"/>
                  <a:pt x="20801" y="10014"/>
                  <a:pt x="20765" y="9847"/>
                </a:cubicBezTo>
                <a:cubicBezTo>
                  <a:pt x="20706" y="9562"/>
                  <a:pt x="20944" y="9562"/>
                  <a:pt x="21063" y="9443"/>
                </a:cubicBezTo>
                <a:cubicBezTo>
                  <a:pt x="21158" y="9347"/>
                  <a:pt x="21194" y="9216"/>
                  <a:pt x="21265" y="9121"/>
                </a:cubicBezTo>
                <a:cubicBezTo>
                  <a:pt x="21480" y="8812"/>
                  <a:pt x="21706" y="8514"/>
                  <a:pt x="21944" y="8216"/>
                </a:cubicBezTo>
                <a:cubicBezTo>
                  <a:pt x="22099" y="8014"/>
                  <a:pt x="22289" y="7823"/>
                  <a:pt x="22480" y="7645"/>
                </a:cubicBezTo>
                <a:cubicBezTo>
                  <a:pt x="22563" y="7561"/>
                  <a:pt x="22754" y="7478"/>
                  <a:pt x="22742" y="7430"/>
                </a:cubicBezTo>
                <a:cubicBezTo>
                  <a:pt x="22706" y="7276"/>
                  <a:pt x="22694" y="7157"/>
                  <a:pt x="22861" y="7145"/>
                </a:cubicBezTo>
                <a:cubicBezTo>
                  <a:pt x="22980" y="7133"/>
                  <a:pt x="22992" y="7169"/>
                  <a:pt x="23063" y="7014"/>
                </a:cubicBezTo>
                <a:cubicBezTo>
                  <a:pt x="23254" y="6645"/>
                  <a:pt x="23492" y="6287"/>
                  <a:pt x="23766" y="5990"/>
                </a:cubicBezTo>
                <a:cubicBezTo>
                  <a:pt x="23968" y="5764"/>
                  <a:pt x="24123" y="5537"/>
                  <a:pt x="24290" y="5287"/>
                </a:cubicBezTo>
                <a:cubicBezTo>
                  <a:pt x="24456" y="5037"/>
                  <a:pt x="24730" y="4859"/>
                  <a:pt x="24956" y="4644"/>
                </a:cubicBezTo>
                <a:cubicBezTo>
                  <a:pt x="25004" y="4597"/>
                  <a:pt x="25040" y="4513"/>
                  <a:pt x="25075" y="4442"/>
                </a:cubicBezTo>
                <a:cubicBezTo>
                  <a:pt x="24921" y="4144"/>
                  <a:pt x="24909" y="3751"/>
                  <a:pt x="24456" y="3716"/>
                </a:cubicBezTo>
                <a:cubicBezTo>
                  <a:pt x="24409" y="3716"/>
                  <a:pt x="24385" y="3585"/>
                  <a:pt x="24325" y="3537"/>
                </a:cubicBezTo>
                <a:cubicBezTo>
                  <a:pt x="24214" y="3435"/>
                  <a:pt x="24132" y="3262"/>
                  <a:pt x="23973" y="3262"/>
                </a:cubicBezTo>
                <a:cubicBezTo>
                  <a:pt x="23927" y="3262"/>
                  <a:pt x="23875" y="3276"/>
                  <a:pt x="23813" y="3311"/>
                </a:cubicBezTo>
                <a:cubicBezTo>
                  <a:pt x="23810" y="3313"/>
                  <a:pt x="23806" y="3313"/>
                  <a:pt x="23800" y="3313"/>
                </a:cubicBezTo>
                <a:cubicBezTo>
                  <a:pt x="23768" y="3313"/>
                  <a:pt x="23706" y="3285"/>
                  <a:pt x="23706" y="3275"/>
                </a:cubicBezTo>
                <a:cubicBezTo>
                  <a:pt x="23754" y="2978"/>
                  <a:pt x="23492" y="3001"/>
                  <a:pt x="23337" y="2942"/>
                </a:cubicBezTo>
                <a:cubicBezTo>
                  <a:pt x="23182" y="2870"/>
                  <a:pt x="22980" y="2870"/>
                  <a:pt x="22813" y="2811"/>
                </a:cubicBezTo>
                <a:cubicBezTo>
                  <a:pt x="22730" y="2787"/>
                  <a:pt x="22611" y="2692"/>
                  <a:pt x="22599" y="2620"/>
                </a:cubicBezTo>
                <a:cubicBezTo>
                  <a:pt x="22567" y="2346"/>
                  <a:pt x="22377" y="2259"/>
                  <a:pt x="22185" y="2259"/>
                </a:cubicBezTo>
                <a:cubicBezTo>
                  <a:pt x="22160" y="2259"/>
                  <a:pt x="22135" y="2260"/>
                  <a:pt x="22111" y="2263"/>
                </a:cubicBezTo>
                <a:cubicBezTo>
                  <a:pt x="22099" y="2264"/>
                  <a:pt x="22088" y="2264"/>
                  <a:pt x="22078" y="2264"/>
                </a:cubicBezTo>
                <a:cubicBezTo>
                  <a:pt x="21947" y="2264"/>
                  <a:pt x="21888" y="2199"/>
                  <a:pt x="21789" y="2144"/>
                </a:cubicBezTo>
                <a:cubicBezTo>
                  <a:pt x="21635" y="2061"/>
                  <a:pt x="21456" y="2001"/>
                  <a:pt x="21301" y="1918"/>
                </a:cubicBezTo>
                <a:cubicBezTo>
                  <a:pt x="21075" y="1799"/>
                  <a:pt x="20813" y="1715"/>
                  <a:pt x="20670" y="1525"/>
                </a:cubicBezTo>
                <a:cubicBezTo>
                  <a:pt x="20456" y="1263"/>
                  <a:pt x="20170" y="1156"/>
                  <a:pt x="19884" y="1037"/>
                </a:cubicBezTo>
                <a:cubicBezTo>
                  <a:pt x="19789" y="1013"/>
                  <a:pt x="19694" y="989"/>
                  <a:pt x="19622" y="942"/>
                </a:cubicBezTo>
                <a:cubicBezTo>
                  <a:pt x="19516" y="867"/>
                  <a:pt x="19599" y="633"/>
                  <a:pt x="19400" y="633"/>
                </a:cubicBezTo>
                <a:cubicBezTo>
                  <a:pt x="19375" y="633"/>
                  <a:pt x="19347" y="636"/>
                  <a:pt x="19313" y="644"/>
                </a:cubicBezTo>
                <a:cubicBezTo>
                  <a:pt x="19310" y="645"/>
                  <a:pt x="19307" y="645"/>
                  <a:pt x="19303" y="645"/>
                </a:cubicBezTo>
                <a:cubicBezTo>
                  <a:pt x="19221" y="645"/>
                  <a:pt x="19105" y="355"/>
                  <a:pt x="18956" y="275"/>
                </a:cubicBezTo>
                <a:cubicBezTo>
                  <a:pt x="18777" y="168"/>
                  <a:pt x="18551" y="108"/>
                  <a:pt x="18337" y="60"/>
                </a:cubicBezTo>
                <a:cubicBezTo>
                  <a:pt x="18134" y="25"/>
                  <a:pt x="17932" y="25"/>
                  <a:pt x="177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1" name="Google Shape;5361;p39"/>
          <p:cNvSpPr txBox="1"/>
          <p:nvPr/>
        </p:nvSpPr>
        <p:spPr>
          <a:xfrm>
            <a:off x="1248450" y="961863"/>
            <a:ext cx="1894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Ventajas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2" name="Google Shape;5362;p39"/>
          <p:cNvSpPr txBox="1"/>
          <p:nvPr/>
        </p:nvSpPr>
        <p:spPr>
          <a:xfrm>
            <a:off x="260275" y="1363575"/>
            <a:ext cx="30063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 interfiere en ciclos de fabricación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 se construyen prototipos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Mayor flexibilidad para implementar tecnologías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3" name="Google Shape;5363;p39"/>
          <p:cNvSpPr txBox="1"/>
          <p:nvPr/>
        </p:nvSpPr>
        <p:spPr>
          <a:xfrm>
            <a:off x="5813150" y="1110850"/>
            <a:ext cx="1894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Verificación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4" name="Google Shape;5364;p39"/>
          <p:cNvSpPr txBox="1"/>
          <p:nvPr/>
        </p:nvSpPr>
        <p:spPr>
          <a:xfrm>
            <a:off x="5866300" y="1512550"/>
            <a:ext cx="2425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Este proceso consiste en comprobar que el modelo simulado cumple con los requisitos de diseño para  los que se elaboró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5" name="Google Shape;5365;p39"/>
          <p:cNvSpPr txBox="1"/>
          <p:nvPr/>
        </p:nvSpPr>
        <p:spPr>
          <a:xfrm>
            <a:off x="710775" y="3096475"/>
            <a:ext cx="1894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Formulación del modelo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6" name="Google Shape;5366;p39"/>
          <p:cNvSpPr txBox="1"/>
          <p:nvPr/>
        </p:nvSpPr>
        <p:spPr>
          <a:xfrm>
            <a:off x="680175" y="3769025"/>
            <a:ext cx="19557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Identificar los objetivos del proyecto para medir la efectividad del sistema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7" name="Google Shape;5367;p39"/>
          <p:cNvSpPr txBox="1"/>
          <p:nvPr/>
        </p:nvSpPr>
        <p:spPr>
          <a:xfrm>
            <a:off x="6597600" y="3096475"/>
            <a:ext cx="2623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Experimentación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8" name="Google Shape;5368;p39"/>
          <p:cNvSpPr txBox="1"/>
          <p:nvPr/>
        </p:nvSpPr>
        <p:spPr>
          <a:xfrm>
            <a:off x="6535625" y="3498175"/>
            <a:ext cx="21774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Una vez se valide el modelo se debe empezar a probar la simulación con el propósito y determinar si los resultados son deseados 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5369" name="Google Shape;5369;p39"/>
          <p:cNvGrpSpPr/>
          <p:nvPr/>
        </p:nvGrpSpPr>
        <p:grpSpPr>
          <a:xfrm>
            <a:off x="4381675" y="1816295"/>
            <a:ext cx="369400" cy="417425"/>
            <a:chOff x="4314225" y="1733600"/>
            <a:chExt cx="369400" cy="417425"/>
          </a:xfrm>
        </p:grpSpPr>
        <p:sp>
          <p:nvSpPr>
            <p:cNvPr id="5370" name="Google Shape;5370;p39"/>
            <p:cNvSpPr/>
            <p:nvPr/>
          </p:nvSpPr>
          <p:spPr>
            <a:xfrm>
              <a:off x="4654150" y="1910975"/>
              <a:ext cx="3175" cy="1325"/>
            </a:xfrm>
            <a:custGeom>
              <a:rect b="b" l="l" r="r" t="t"/>
              <a:pathLst>
                <a:path extrusionOk="0" h="53" w="127">
                  <a:moveTo>
                    <a:pt x="87" y="0"/>
                  </a:moveTo>
                  <a:cubicBezTo>
                    <a:pt x="83" y="0"/>
                    <a:pt x="81" y="2"/>
                    <a:pt x="83" y="5"/>
                  </a:cubicBezTo>
                  <a:cubicBezTo>
                    <a:pt x="0" y="17"/>
                    <a:pt x="36" y="40"/>
                    <a:pt x="36" y="52"/>
                  </a:cubicBezTo>
                  <a:cubicBezTo>
                    <a:pt x="127" y="16"/>
                    <a:pt x="100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9"/>
            <p:cNvSpPr/>
            <p:nvPr/>
          </p:nvSpPr>
          <p:spPr>
            <a:xfrm>
              <a:off x="4650575" y="1850950"/>
              <a:ext cx="3600" cy="1825"/>
            </a:xfrm>
            <a:custGeom>
              <a:rect b="b" l="l" r="r" t="t"/>
              <a:pathLst>
                <a:path extrusionOk="0" h="73" w="144">
                  <a:moveTo>
                    <a:pt x="45" y="23"/>
                  </a:moveTo>
                  <a:cubicBezTo>
                    <a:pt x="75" y="39"/>
                    <a:pt x="137" y="72"/>
                    <a:pt x="143" y="72"/>
                  </a:cubicBezTo>
                  <a:cubicBezTo>
                    <a:pt x="110" y="56"/>
                    <a:pt x="78" y="39"/>
                    <a:pt x="45" y="23"/>
                  </a:cubicBezTo>
                  <a:close/>
                  <a:moveTo>
                    <a:pt x="0" y="1"/>
                  </a:moveTo>
                  <a:cubicBezTo>
                    <a:pt x="15" y="8"/>
                    <a:pt x="30" y="15"/>
                    <a:pt x="45" y="23"/>
                  </a:cubicBezTo>
                  <a:lnTo>
                    <a:pt x="45" y="23"/>
                  </a:lnTo>
                  <a:cubicBezTo>
                    <a:pt x="35" y="17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31" y="14"/>
                    <a:pt x="60" y="28"/>
                    <a:pt x="143" y="72"/>
                  </a:cubicBezTo>
                  <a:cubicBezTo>
                    <a:pt x="96" y="24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9"/>
            <p:cNvSpPr/>
            <p:nvPr/>
          </p:nvSpPr>
          <p:spPr>
            <a:xfrm>
              <a:off x="4653175" y="185200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3" y="1"/>
                  </a:moveTo>
                  <a:cubicBezTo>
                    <a:pt x="0" y="1"/>
                    <a:pt x="3" y="6"/>
                    <a:pt x="15" y="18"/>
                  </a:cubicBezTo>
                  <a:cubicBezTo>
                    <a:pt x="38" y="31"/>
                    <a:pt x="48" y="35"/>
                    <a:pt x="51" y="35"/>
                  </a:cubicBezTo>
                  <a:cubicBezTo>
                    <a:pt x="59" y="35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9"/>
            <p:cNvSpPr/>
            <p:nvPr/>
          </p:nvSpPr>
          <p:spPr>
            <a:xfrm>
              <a:off x="4647000" y="1848450"/>
              <a:ext cx="1800" cy="525"/>
            </a:xfrm>
            <a:custGeom>
              <a:rect b="b" l="l" r="r" t="t"/>
              <a:pathLst>
                <a:path extrusionOk="0" h="21" w="72">
                  <a:moveTo>
                    <a:pt x="51" y="0"/>
                  </a:moveTo>
                  <a:cubicBezTo>
                    <a:pt x="45" y="0"/>
                    <a:pt x="56" y="5"/>
                    <a:pt x="72" y="5"/>
                  </a:cubicBezTo>
                  <a:cubicBezTo>
                    <a:pt x="60" y="1"/>
                    <a:pt x="53" y="0"/>
                    <a:pt x="51" y="0"/>
                  </a:cubicBezTo>
                  <a:close/>
                  <a:moveTo>
                    <a:pt x="72" y="5"/>
                  </a:moveTo>
                  <a:cubicBezTo>
                    <a:pt x="48" y="5"/>
                    <a:pt x="24" y="5"/>
                    <a:pt x="0" y="17"/>
                  </a:cubicBezTo>
                  <a:cubicBezTo>
                    <a:pt x="10" y="20"/>
                    <a:pt x="18" y="21"/>
                    <a:pt x="24" y="21"/>
                  </a:cubicBezTo>
                  <a:cubicBezTo>
                    <a:pt x="49" y="21"/>
                    <a:pt x="53" y="5"/>
                    <a:pt x="7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9"/>
            <p:cNvSpPr/>
            <p:nvPr/>
          </p:nvSpPr>
          <p:spPr>
            <a:xfrm>
              <a:off x="4644025" y="184857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0" y="0"/>
                  </a:moveTo>
                  <a:cubicBezTo>
                    <a:pt x="28" y="4"/>
                    <a:pt x="40" y="6"/>
                    <a:pt x="43" y="6"/>
                  </a:cubicBezTo>
                  <a:cubicBezTo>
                    <a:pt x="48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9"/>
            <p:cNvSpPr/>
            <p:nvPr/>
          </p:nvSpPr>
          <p:spPr>
            <a:xfrm>
              <a:off x="4644625" y="1848775"/>
              <a:ext cx="2400" cy="425"/>
            </a:xfrm>
            <a:custGeom>
              <a:rect b="b" l="l" r="r" t="t"/>
              <a:pathLst>
                <a:path extrusionOk="0" h="17" w="96">
                  <a:moveTo>
                    <a:pt x="10" y="1"/>
                  </a:moveTo>
                  <a:cubicBezTo>
                    <a:pt x="4" y="1"/>
                    <a:pt x="0" y="2"/>
                    <a:pt x="0" y="4"/>
                  </a:cubicBezTo>
                  <a:cubicBezTo>
                    <a:pt x="0" y="4"/>
                    <a:pt x="95" y="16"/>
                    <a:pt x="95" y="16"/>
                  </a:cubicBezTo>
                  <a:cubicBezTo>
                    <a:pt x="95" y="16"/>
                    <a:pt x="3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9"/>
            <p:cNvSpPr/>
            <p:nvPr/>
          </p:nvSpPr>
          <p:spPr>
            <a:xfrm>
              <a:off x="4647000" y="1849750"/>
              <a:ext cx="3750" cy="2500"/>
            </a:xfrm>
            <a:custGeom>
              <a:rect b="b" l="l" r="r" t="t"/>
              <a:pathLst>
                <a:path extrusionOk="0" h="100" w="150">
                  <a:moveTo>
                    <a:pt x="24" y="1"/>
                  </a:moveTo>
                  <a:lnTo>
                    <a:pt x="24" y="1"/>
                  </a:lnTo>
                  <a:cubicBezTo>
                    <a:pt x="41" y="27"/>
                    <a:pt x="59" y="46"/>
                    <a:pt x="40" y="46"/>
                  </a:cubicBezTo>
                  <a:cubicBezTo>
                    <a:pt x="33" y="46"/>
                    <a:pt x="20" y="43"/>
                    <a:pt x="0" y="37"/>
                  </a:cubicBezTo>
                  <a:lnTo>
                    <a:pt x="0" y="37"/>
                  </a:lnTo>
                  <a:cubicBezTo>
                    <a:pt x="48" y="72"/>
                    <a:pt x="96" y="84"/>
                    <a:pt x="143" y="96"/>
                  </a:cubicBezTo>
                  <a:cubicBezTo>
                    <a:pt x="108" y="61"/>
                    <a:pt x="72" y="25"/>
                    <a:pt x="24" y="1"/>
                  </a:cubicBezTo>
                  <a:close/>
                  <a:moveTo>
                    <a:pt x="145" y="93"/>
                  </a:moveTo>
                  <a:cubicBezTo>
                    <a:pt x="144" y="93"/>
                    <a:pt x="143" y="94"/>
                    <a:pt x="143" y="96"/>
                  </a:cubicBezTo>
                  <a:cubicBezTo>
                    <a:pt x="146" y="99"/>
                    <a:pt x="147" y="100"/>
                    <a:pt x="148" y="100"/>
                  </a:cubicBezTo>
                  <a:cubicBezTo>
                    <a:pt x="150" y="100"/>
                    <a:pt x="147" y="93"/>
                    <a:pt x="14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9"/>
            <p:cNvSpPr/>
            <p:nvPr/>
          </p:nvSpPr>
          <p:spPr>
            <a:xfrm>
              <a:off x="4652775" y="1836925"/>
              <a:ext cx="3775" cy="4975"/>
            </a:xfrm>
            <a:custGeom>
              <a:rect b="b" l="l" r="r" t="t"/>
              <a:pathLst>
                <a:path extrusionOk="0" h="199" w="151">
                  <a:moveTo>
                    <a:pt x="147" y="0"/>
                  </a:moveTo>
                  <a:cubicBezTo>
                    <a:pt x="125" y="0"/>
                    <a:pt x="18" y="165"/>
                    <a:pt x="8" y="190"/>
                  </a:cubicBezTo>
                  <a:lnTo>
                    <a:pt x="8" y="190"/>
                  </a:lnTo>
                  <a:cubicBezTo>
                    <a:pt x="34" y="152"/>
                    <a:pt x="141" y="2"/>
                    <a:pt x="150" y="2"/>
                  </a:cubicBezTo>
                  <a:cubicBezTo>
                    <a:pt x="150" y="1"/>
                    <a:pt x="149" y="0"/>
                    <a:pt x="147" y="0"/>
                  </a:cubicBezTo>
                  <a:close/>
                  <a:moveTo>
                    <a:pt x="6" y="189"/>
                  </a:moveTo>
                  <a:cubicBezTo>
                    <a:pt x="4" y="189"/>
                    <a:pt x="1" y="196"/>
                    <a:pt x="3" y="196"/>
                  </a:cubicBezTo>
                  <a:cubicBezTo>
                    <a:pt x="3" y="196"/>
                    <a:pt x="4" y="196"/>
                    <a:pt x="5" y="195"/>
                  </a:cubicBezTo>
                  <a:lnTo>
                    <a:pt x="5" y="195"/>
                  </a:lnTo>
                  <a:cubicBezTo>
                    <a:pt x="3" y="197"/>
                    <a:pt x="2" y="199"/>
                    <a:pt x="3" y="199"/>
                  </a:cubicBezTo>
                  <a:cubicBezTo>
                    <a:pt x="3" y="199"/>
                    <a:pt x="4" y="197"/>
                    <a:pt x="8" y="193"/>
                  </a:cubicBezTo>
                  <a:cubicBezTo>
                    <a:pt x="8" y="192"/>
                    <a:pt x="8" y="191"/>
                    <a:pt x="8" y="190"/>
                  </a:cubicBezTo>
                  <a:lnTo>
                    <a:pt x="8" y="190"/>
                  </a:lnTo>
                  <a:cubicBezTo>
                    <a:pt x="8" y="190"/>
                    <a:pt x="8" y="191"/>
                    <a:pt x="7" y="191"/>
                  </a:cubicBezTo>
                  <a:lnTo>
                    <a:pt x="7" y="191"/>
                  </a:lnTo>
                  <a:cubicBezTo>
                    <a:pt x="7" y="190"/>
                    <a:pt x="7" y="189"/>
                    <a:pt x="6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9"/>
            <p:cNvSpPr/>
            <p:nvPr/>
          </p:nvSpPr>
          <p:spPr>
            <a:xfrm>
              <a:off x="4623475" y="1805700"/>
              <a:ext cx="3900" cy="625"/>
            </a:xfrm>
            <a:custGeom>
              <a:rect b="b" l="l" r="r" t="t"/>
              <a:pathLst>
                <a:path extrusionOk="0" h="25" w="156">
                  <a:moveTo>
                    <a:pt x="1" y="1"/>
                  </a:moveTo>
                  <a:cubicBezTo>
                    <a:pt x="48" y="13"/>
                    <a:pt x="96" y="13"/>
                    <a:pt x="156" y="25"/>
                  </a:cubicBezTo>
                  <a:cubicBezTo>
                    <a:pt x="108" y="13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9"/>
            <p:cNvSpPr/>
            <p:nvPr/>
          </p:nvSpPr>
          <p:spPr>
            <a:xfrm>
              <a:off x="4599675" y="18015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15" y="9"/>
                    <a:pt x="18" y="9"/>
                  </a:cubicBezTo>
                  <a:cubicBezTo>
                    <a:pt x="21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9"/>
            <p:cNvSpPr/>
            <p:nvPr/>
          </p:nvSpPr>
          <p:spPr>
            <a:xfrm>
              <a:off x="4596400" y="1798275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12" y="0"/>
                  </a:moveTo>
                  <a:cubicBezTo>
                    <a:pt x="12" y="5"/>
                    <a:pt x="14" y="8"/>
                    <a:pt x="17" y="9"/>
                  </a:cubicBezTo>
                  <a:lnTo>
                    <a:pt x="17" y="9"/>
                  </a:lnTo>
                  <a:cubicBezTo>
                    <a:pt x="18" y="8"/>
                    <a:pt x="17" y="5"/>
                    <a:pt x="12" y="0"/>
                  </a:cubicBezTo>
                  <a:close/>
                  <a:moveTo>
                    <a:pt x="6" y="2"/>
                  </a:moveTo>
                  <a:cubicBezTo>
                    <a:pt x="5" y="2"/>
                    <a:pt x="3" y="5"/>
                    <a:pt x="0" y="12"/>
                  </a:cubicBezTo>
                  <a:cubicBezTo>
                    <a:pt x="4" y="12"/>
                    <a:pt x="7" y="12"/>
                    <a:pt x="10" y="12"/>
                  </a:cubicBezTo>
                  <a:lnTo>
                    <a:pt x="10" y="12"/>
                  </a:lnTo>
                  <a:cubicBezTo>
                    <a:pt x="12" y="25"/>
                    <a:pt x="12" y="48"/>
                    <a:pt x="12" y="48"/>
                  </a:cubicBezTo>
                  <a:cubicBezTo>
                    <a:pt x="12" y="48"/>
                    <a:pt x="60" y="12"/>
                    <a:pt x="36" y="12"/>
                  </a:cubicBezTo>
                  <a:cubicBezTo>
                    <a:pt x="29" y="12"/>
                    <a:pt x="21" y="12"/>
                    <a:pt x="17" y="9"/>
                  </a:cubicBezTo>
                  <a:lnTo>
                    <a:pt x="17" y="9"/>
                  </a:lnTo>
                  <a:cubicBezTo>
                    <a:pt x="16" y="11"/>
                    <a:pt x="13" y="11"/>
                    <a:pt x="10" y="12"/>
                  </a:cubicBezTo>
                  <a:lnTo>
                    <a:pt x="10" y="12"/>
                  </a:lnTo>
                  <a:cubicBezTo>
                    <a:pt x="9" y="6"/>
                    <a:pt x="8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9"/>
            <p:cNvSpPr/>
            <p:nvPr/>
          </p:nvSpPr>
          <p:spPr>
            <a:xfrm>
              <a:off x="4334300" y="1927750"/>
              <a:ext cx="475" cy="925"/>
            </a:xfrm>
            <a:custGeom>
              <a:rect b="b" l="l" r="r" t="t"/>
              <a:pathLst>
                <a:path extrusionOk="0" h="37" w="19">
                  <a:moveTo>
                    <a:pt x="7" y="0"/>
                  </a:moveTo>
                  <a:lnTo>
                    <a:pt x="7" y="0"/>
                  </a:lnTo>
                  <a:cubicBezTo>
                    <a:pt x="1" y="0"/>
                    <a:pt x="4" y="9"/>
                    <a:pt x="8" y="18"/>
                  </a:cubicBezTo>
                  <a:lnTo>
                    <a:pt x="8" y="18"/>
                  </a:lnTo>
                  <a:cubicBezTo>
                    <a:pt x="7" y="12"/>
                    <a:pt x="7" y="6"/>
                    <a:pt x="7" y="0"/>
                  </a:cubicBezTo>
                  <a:close/>
                  <a:moveTo>
                    <a:pt x="8" y="18"/>
                  </a:moveTo>
                  <a:cubicBezTo>
                    <a:pt x="10" y="24"/>
                    <a:pt x="13" y="30"/>
                    <a:pt x="19" y="36"/>
                  </a:cubicBezTo>
                  <a:cubicBezTo>
                    <a:pt x="19" y="36"/>
                    <a:pt x="13" y="27"/>
                    <a:pt x="8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9"/>
            <p:cNvSpPr/>
            <p:nvPr/>
          </p:nvSpPr>
          <p:spPr>
            <a:xfrm>
              <a:off x="4338950" y="191702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11" y="1"/>
                  </a:moveTo>
                  <a:cubicBezTo>
                    <a:pt x="3" y="18"/>
                    <a:pt x="0" y="34"/>
                    <a:pt x="8" y="34"/>
                  </a:cubicBezTo>
                  <a:cubicBezTo>
                    <a:pt x="11" y="34"/>
                    <a:pt x="16" y="32"/>
                    <a:pt x="23" y="25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9"/>
            <p:cNvSpPr/>
            <p:nvPr/>
          </p:nvSpPr>
          <p:spPr>
            <a:xfrm>
              <a:off x="4421325" y="1770425"/>
              <a:ext cx="1875" cy="2275"/>
            </a:xfrm>
            <a:custGeom>
              <a:rect b="b" l="l" r="r" t="t"/>
              <a:pathLst>
                <a:path extrusionOk="0" h="91" w="75">
                  <a:moveTo>
                    <a:pt x="73" y="0"/>
                  </a:moveTo>
                  <a:lnTo>
                    <a:pt x="73" y="0"/>
                  </a:lnTo>
                  <a:cubicBezTo>
                    <a:pt x="73" y="0"/>
                    <a:pt x="70" y="5"/>
                    <a:pt x="62" y="19"/>
                  </a:cubicBezTo>
                  <a:cubicBezTo>
                    <a:pt x="14" y="19"/>
                    <a:pt x="2" y="31"/>
                    <a:pt x="2" y="66"/>
                  </a:cubicBezTo>
                  <a:cubicBezTo>
                    <a:pt x="0" y="84"/>
                    <a:pt x="2" y="90"/>
                    <a:pt x="7" y="90"/>
                  </a:cubicBezTo>
                  <a:cubicBezTo>
                    <a:pt x="24" y="9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9"/>
            <p:cNvSpPr/>
            <p:nvPr/>
          </p:nvSpPr>
          <p:spPr>
            <a:xfrm>
              <a:off x="4322850" y="1817625"/>
              <a:ext cx="925" cy="3000"/>
            </a:xfrm>
            <a:custGeom>
              <a:rect b="b" l="l" r="r" t="t"/>
              <a:pathLst>
                <a:path extrusionOk="0" h="120" w="37">
                  <a:moveTo>
                    <a:pt x="0" y="0"/>
                  </a:moveTo>
                  <a:lnTo>
                    <a:pt x="0" y="0"/>
                  </a:lnTo>
                  <a:cubicBezTo>
                    <a:pt x="12" y="36"/>
                    <a:pt x="12" y="83"/>
                    <a:pt x="12" y="119"/>
                  </a:cubicBezTo>
                  <a:cubicBezTo>
                    <a:pt x="14" y="117"/>
                    <a:pt x="16" y="115"/>
                    <a:pt x="17" y="112"/>
                  </a:cubicBezTo>
                  <a:lnTo>
                    <a:pt x="17" y="112"/>
                  </a:lnTo>
                  <a:cubicBezTo>
                    <a:pt x="36" y="77"/>
                    <a:pt x="34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9"/>
            <p:cNvSpPr/>
            <p:nvPr/>
          </p:nvSpPr>
          <p:spPr>
            <a:xfrm>
              <a:off x="4327025" y="1822375"/>
              <a:ext cx="325" cy="3900"/>
            </a:xfrm>
            <a:custGeom>
              <a:rect b="b" l="l" r="r" t="t"/>
              <a:pathLst>
                <a:path extrusionOk="0" h="156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55"/>
                    <a:pt x="12" y="155"/>
                  </a:cubicBezTo>
                  <a:cubicBezTo>
                    <a:pt x="12" y="120"/>
                    <a:pt x="12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9"/>
            <p:cNvSpPr/>
            <p:nvPr/>
          </p:nvSpPr>
          <p:spPr>
            <a:xfrm>
              <a:off x="4394875" y="19393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8" y="1"/>
                  </a:moveTo>
                  <a:cubicBezTo>
                    <a:pt x="1" y="1"/>
                    <a:pt x="48" y="13"/>
                    <a:pt x="37" y="36"/>
                  </a:cubicBezTo>
                  <a:cubicBezTo>
                    <a:pt x="37" y="36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9"/>
            <p:cNvSpPr/>
            <p:nvPr/>
          </p:nvSpPr>
          <p:spPr>
            <a:xfrm>
              <a:off x="4521100" y="1752425"/>
              <a:ext cx="7450" cy="5675"/>
            </a:xfrm>
            <a:custGeom>
              <a:rect b="b" l="l" r="r" t="t"/>
              <a:pathLst>
                <a:path extrusionOk="0" h="227" w="298">
                  <a:moveTo>
                    <a:pt x="0" y="1"/>
                  </a:moveTo>
                  <a:lnTo>
                    <a:pt x="0" y="1"/>
                  </a:lnTo>
                  <a:cubicBezTo>
                    <a:pt x="179" y="96"/>
                    <a:pt x="238" y="215"/>
                    <a:pt x="298" y="227"/>
                  </a:cubicBezTo>
                  <a:cubicBezTo>
                    <a:pt x="202" y="120"/>
                    <a:pt x="107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9"/>
            <p:cNvSpPr/>
            <p:nvPr/>
          </p:nvSpPr>
          <p:spPr>
            <a:xfrm>
              <a:off x="4325525" y="1921500"/>
              <a:ext cx="925" cy="2700"/>
            </a:xfrm>
            <a:custGeom>
              <a:rect b="b" l="l" r="r" t="t"/>
              <a:pathLst>
                <a:path extrusionOk="0" h="108" w="37">
                  <a:moveTo>
                    <a:pt x="24" y="0"/>
                  </a:moveTo>
                  <a:cubicBezTo>
                    <a:pt x="1" y="72"/>
                    <a:pt x="1" y="108"/>
                    <a:pt x="13" y="108"/>
                  </a:cubicBezTo>
                  <a:cubicBezTo>
                    <a:pt x="24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9"/>
            <p:cNvSpPr/>
            <p:nvPr/>
          </p:nvSpPr>
          <p:spPr>
            <a:xfrm>
              <a:off x="4509175" y="1751125"/>
              <a:ext cx="11950" cy="1625"/>
            </a:xfrm>
            <a:custGeom>
              <a:rect b="b" l="l" r="r" t="t"/>
              <a:pathLst>
                <a:path extrusionOk="0" h="65" w="478">
                  <a:moveTo>
                    <a:pt x="253" y="0"/>
                  </a:moveTo>
                  <a:cubicBezTo>
                    <a:pt x="165" y="0"/>
                    <a:pt x="75" y="21"/>
                    <a:pt x="1" y="65"/>
                  </a:cubicBezTo>
                  <a:cubicBezTo>
                    <a:pt x="103" y="43"/>
                    <a:pt x="196" y="21"/>
                    <a:pt x="291" y="21"/>
                  </a:cubicBezTo>
                  <a:cubicBezTo>
                    <a:pt x="351" y="21"/>
                    <a:pt x="412" y="30"/>
                    <a:pt x="477" y="53"/>
                  </a:cubicBezTo>
                  <a:cubicBezTo>
                    <a:pt x="418" y="20"/>
                    <a:pt x="385" y="8"/>
                    <a:pt x="380" y="8"/>
                  </a:cubicBezTo>
                  <a:cubicBezTo>
                    <a:pt x="376" y="8"/>
                    <a:pt x="383" y="13"/>
                    <a:pt x="401" y="21"/>
                  </a:cubicBezTo>
                  <a:lnTo>
                    <a:pt x="401" y="21"/>
                  </a:lnTo>
                  <a:cubicBezTo>
                    <a:pt x="355" y="8"/>
                    <a:pt x="30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9"/>
            <p:cNvSpPr/>
            <p:nvPr/>
          </p:nvSpPr>
          <p:spPr>
            <a:xfrm>
              <a:off x="4593125" y="19152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2" y="0"/>
                  </a:moveTo>
                  <a:cubicBezTo>
                    <a:pt x="0" y="0"/>
                    <a:pt x="0" y="24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9"/>
            <p:cNvSpPr/>
            <p:nvPr/>
          </p:nvSpPr>
          <p:spPr>
            <a:xfrm>
              <a:off x="4668425" y="1931325"/>
              <a:ext cx="475" cy="4175"/>
            </a:xfrm>
            <a:custGeom>
              <a:rect b="b" l="l" r="r" t="t"/>
              <a:pathLst>
                <a:path extrusionOk="0" h="167" w="19">
                  <a:moveTo>
                    <a:pt x="13" y="79"/>
                  </a:moveTo>
                  <a:cubicBezTo>
                    <a:pt x="13" y="79"/>
                    <a:pt x="13" y="80"/>
                    <a:pt x="13" y="84"/>
                  </a:cubicBezTo>
                  <a:cubicBezTo>
                    <a:pt x="16" y="96"/>
                    <a:pt x="17" y="100"/>
                    <a:pt x="18" y="100"/>
                  </a:cubicBezTo>
                  <a:cubicBezTo>
                    <a:pt x="19" y="100"/>
                    <a:pt x="15" y="79"/>
                    <a:pt x="13" y="7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3" y="60"/>
                    <a:pt x="13" y="119"/>
                    <a:pt x="13" y="167"/>
                  </a:cubicBezTo>
                  <a:cubicBezTo>
                    <a:pt x="13" y="143"/>
                    <a:pt x="13" y="119"/>
                    <a:pt x="13" y="84"/>
                  </a:cubicBezTo>
                  <a:cubicBezTo>
                    <a:pt x="13" y="60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9"/>
            <p:cNvSpPr/>
            <p:nvPr/>
          </p:nvSpPr>
          <p:spPr>
            <a:xfrm>
              <a:off x="4571700" y="176552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0" y="1"/>
                  </a:moveTo>
                  <a:cubicBezTo>
                    <a:pt x="36" y="4"/>
                    <a:pt x="50" y="6"/>
                    <a:pt x="53" y="6"/>
                  </a:cubicBezTo>
                  <a:cubicBezTo>
                    <a:pt x="58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9"/>
            <p:cNvSpPr/>
            <p:nvPr/>
          </p:nvSpPr>
          <p:spPr>
            <a:xfrm>
              <a:off x="4497650" y="1772725"/>
              <a:ext cx="450" cy="575"/>
            </a:xfrm>
            <a:custGeom>
              <a:rect b="b" l="l" r="r" t="t"/>
              <a:pathLst>
                <a:path extrusionOk="0" h="23" w="18">
                  <a:moveTo>
                    <a:pt x="1" y="1"/>
                  </a:moveTo>
                  <a:cubicBezTo>
                    <a:pt x="0" y="1"/>
                    <a:pt x="1" y="6"/>
                    <a:pt x="9" y="22"/>
                  </a:cubicBezTo>
                  <a:cubicBezTo>
                    <a:pt x="17" y="22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9"/>
            <p:cNvSpPr/>
            <p:nvPr/>
          </p:nvSpPr>
          <p:spPr>
            <a:xfrm>
              <a:off x="4385650" y="177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9"/>
            <p:cNvSpPr/>
            <p:nvPr/>
          </p:nvSpPr>
          <p:spPr>
            <a:xfrm>
              <a:off x="4379700" y="1768075"/>
              <a:ext cx="6275" cy="4025"/>
            </a:xfrm>
            <a:custGeom>
              <a:rect b="b" l="l" r="r" t="t"/>
              <a:pathLst>
                <a:path extrusionOk="0" h="161" w="251">
                  <a:moveTo>
                    <a:pt x="151" y="0"/>
                  </a:moveTo>
                  <a:lnTo>
                    <a:pt x="151" y="0"/>
                  </a:lnTo>
                  <a:cubicBezTo>
                    <a:pt x="150" y="0"/>
                    <a:pt x="147" y="2"/>
                    <a:pt x="143" y="6"/>
                  </a:cubicBezTo>
                  <a:cubicBezTo>
                    <a:pt x="151" y="6"/>
                    <a:pt x="154" y="0"/>
                    <a:pt x="151" y="0"/>
                  </a:cubicBezTo>
                  <a:close/>
                  <a:moveTo>
                    <a:pt x="143" y="6"/>
                  </a:moveTo>
                  <a:lnTo>
                    <a:pt x="143" y="6"/>
                  </a:lnTo>
                  <a:cubicBezTo>
                    <a:pt x="155" y="18"/>
                    <a:pt x="1" y="137"/>
                    <a:pt x="24" y="160"/>
                  </a:cubicBezTo>
                  <a:cubicBezTo>
                    <a:pt x="69" y="116"/>
                    <a:pt x="119" y="92"/>
                    <a:pt x="176" y="92"/>
                  </a:cubicBezTo>
                  <a:cubicBezTo>
                    <a:pt x="196" y="92"/>
                    <a:pt x="217" y="95"/>
                    <a:pt x="239" y="101"/>
                  </a:cubicBezTo>
                  <a:cubicBezTo>
                    <a:pt x="251" y="89"/>
                    <a:pt x="155" y="6"/>
                    <a:pt x="14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9"/>
            <p:cNvSpPr/>
            <p:nvPr/>
          </p:nvSpPr>
          <p:spPr>
            <a:xfrm>
              <a:off x="4314525" y="1733600"/>
              <a:ext cx="354525" cy="417425"/>
            </a:xfrm>
            <a:custGeom>
              <a:rect b="b" l="l" r="r" t="t"/>
              <a:pathLst>
                <a:path extrusionOk="0" h="16697" w="14181">
                  <a:moveTo>
                    <a:pt x="6418" y="718"/>
                  </a:moveTo>
                  <a:cubicBezTo>
                    <a:pt x="6418" y="718"/>
                    <a:pt x="6418" y="718"/>
                    <a:pt x="6418" y="718"/>
                  </a:cubicBezTo>
                  <a:cubicBezTo>
                    <a:pt x="6418" y="718"/>
                    <a:pt x="6418" y="718"/>
                    <a:pt x="6418" y="718"/>
                  </a:cubicBezTo>
                  <a:close/>
                  <a:moveTo>
                    <a:pt x="8233" y="1054"/>
                  </a:moveTo>
                  <a:cubicBezTo>
                    <a:pt x="8251" y="1061"/>
                    <a:pt x="8269" y="1070"/>
                    <a:pt x="8288" y="1080"/>
                  </a:cubicBezTo>
                  <a:lnTo>
                    <a:pt x="8288" y="1080"/>
                  </a:lnTo>
                  <a:cubicBezTo>
                    <a:pt x="8273" y="1068"/>
                    <a:pt x="8253" y="1060"/>
                    <a:pt x="8233" y="1054"/>
                  </a:cubicBezTo>
                  <a:close/>
                  <a:moveTo>
                    <a:pt x="8192" y="1075"/>
                  </a:moveTo>
                  <a:cubicBezTo>
                    <a:pt x="8192" y="1075"/>
                    <a:pt x="8233" y="1090"/>
                    <a:pt x="8270" y="1106"/>
                  </a:cubicBezTo>
                  <a:lnTo>
                    <a:pt x="8270" y="1106"/>
                  </a:lnTo>
                  <a:cubicBezTo>
                    <a:pt x="8239" y="1087"/>
                    <a:pt x="8212" y="1075"/>
                    <a:pt x="8192" y="1075"/>
                  </a:cubicBezTo>
                  <a:close/>
                  <a:moveTo>
                    <a:pt x="2945" y="1142"/>
                  </a:moveTo>
                  <a:cubicBezTo>
                    <a:pt x="2930" y="1142"/>
                    <a:pt x="2916" y="1146"/>
                    <a:pt x="2905" y="1154"/>
                  </a:cubicBezTo>
                  <a:lnTo>
                    <a:pt x="2905" y="1154"/>
                  </a:lnTo>
                  <a:cubicBezTo>
                    <a:pt x="2929" y="1151"/>
                    <a:pt x="2953" y="1149"/>
                    <a:pt x="2977" y="1147"/>
                  </a:cubicBezTo>
                  <a:cubicBezTo>
                    <a:pt x="2965" y="1144"/>
                    <a:pt x="2955" y="1142"/>
                    <a:pt x="2945" y="1142"/>
                  </a:cubicBezTo>
                  <a:close/>
                  <a:moveTo>
                    <a:pt x="10180" y="1158"/>
                  </a:moveTo>
                  <a:cubicBezTo>
                    <a:pt x="10178" y="1169"/>
                    <a:pt x="10178" y="1178"/>
                    <a:pt x="10179" y="1187"/>
                  </a:cubicBezTo>
                  <a:lnTo>
                    <a:pt x="10179" y="1187"/>
                  </a:lnTo>
                  <a:cubicBezTo>
                    <a:pt x="10180" y="1177"/>
                    <a:pt x="10180" y="1168"/>
                    <a:pt x="10180" y="1158"/>
                  </a:cubicBezTo>
                  <a:close/>
                  <a:moveTo>
                    <a:pt x="10335" y="1294"/>
                  </a:moveTo>
                  <a:cubicBezTo>
                    <a:pt x="10341" y="1295"/>
                    <a:pt x="10338" y="1296"/>
                    <a:pt x="10334" y="1297"/>
                  </a:cubicBezTo>
                  <a:lnTo>
                    <a:pt x="10334" y="1297"/>
                  </a:lnTo>
                  <a:cubicBezTo>
                    <a:pt x="10334" y="1297"/>
                    <a:pt x="10335" y="1295"/>
                    <a:pt x="10335" y="1294"/>
                  </a:cubicBezTo>
                  <a:close/>
                  <a:moveTo>
                    <a:pt x="9954" y="1289"/>
                  </a:moveTo>
                  <a:cubicBezTo>
                    <a:pt x="9954" y="1295"/>
                    <a:pt x="9954" y="1298"/>
                    <a:pt x="9952" y="1298"/>
                  </a:cubicBezTo>
                  <a:cubicBezTo>
                    <a:pt x="9951" y="1298"/>
                    <a:pt x="9948" y="1295"/>
                    <a:pt x="9942" y="1289"/>
                  </a:cubicBezTo>
                  <a:close/>
                  <a:moveTo>
                    <a:pt x="10435" y="1314"/>
                  </a:moveTo>
                  <a:cubicBezTo>
                    <a:pt x="10436" y="1315"/>
                    <a:pt x="10437" y="1315"/>
                    <a:pt x="10437" y="1315"/>
                  </a:cubicBezTo>
                  <a:lnTo>
                    <a:pt x="10437" y="1315"/>
                  </a:lnTo>
                  <a:cubicBezTo>
                    <a:pt x="10437" y="1315"/>
                    <a:pt x="10436" y="1314"/>
                    <a:pt x="10435" y="1314"/>
                  </a:cubicBezTo>
                  <a:close/>
                  <a:moveTo>
                    <a:pt x="10418" y="1325"/>
                  </a:moveTo>
                  <a:cubicBezTo>
                    <a:pt x="10418" y="1325"/>
                    <a:pt x="10418" y="1325"/>
                    <a:pt x="10418" y="1325"/>
                  </a:cubicBezTo>
                  <a:lnTo>
                    <a:pt x="10418" y="1325"/>
                  </a:lnTo>
                  <a:cubicBezTo>
                    <a:pt x="10424" y="1325"/>
                    <a:pt x="10424" y="1328"/>
                    <a:pt x="10423" y="1329"/>
                  </a:cubicBezTo>
                  <a:lnTo>
                    <a:pt x="10423" y="1329"/>
                  </a:lnTo>
                  <a:cubicBezTo>
                    <a:pt x="10422" y="1327"/>
                    <a:pt x="10421" y="1325"/>
                    <a:pt x="10418" y="1325"/>
                  </a:cubicBezTo>
                  <a:lnTo>
                    <a:pt x="10418" y="1325"/>
                  </a:lnTo>
                  <a:cubicBezTo>
                    <a:pt x="10418" y="1325"/>
                    <a:pt x="10418" y="1325"/>
                    <a:pt x="10418" y="1325"/>
                  </a:cubicBezTo>
                  <a:close/>
                  <a:moveTo>
                    <a:pt x="9656" y="1337"/>
                  </a:moveTo>
                  <a:lnTo>
                    <a:pt x="9656" y="1337"/>
                  </a:lnTo>
                  <a:cubicBezTo>
                    <a:pt x="9656" y="1337"/>
                    <a:pt x="9656" y="1337"/>
                    <a:pt x="9656" y="1337"/>
                  </a:cubicBezTo>
                  <a:lnTo>
                    <a:pt x="9656" y="1337"/>
                  </a:lnTo>
                  <a:cubicBezTo>
                    <a:pt x="9656" y="1337"/>
                    <a:pt x="9656" y="1337"/>
                    <a:pt x="9656" y="1337"/>
                  </a:cubicBezTo>
                  <a:close/>
                  <a:moveTo>
                    <a:pt x="10204" y="1266"/>
                  </a:moveTo>
                  <a:cubicBezTo>
                    <a:pt x="10228" y="1266"/>
                    <a:pt x="10239" y="1278"/>
                    <a:pt x="10263" y="1278"/>
                  </a:cubicBezTo>
                  <a:cubicBezTo>
                    <a:pt x="10263" y="1278"/>
                    <a:pt x="10253" y="1338"/>
                    <a:pt x="10252" y="1338"/>
                  </a:cubicBezTo>
                  <a:cubicBezTo>
                    <a:pt x="10251" y="1338"/>
                    <a:pt x="10251" y="1338"/>
                    <a:pt x="10251" y="1337"/>
                  </a:cubicBezTo>
                  <a:cubicBezTo>
                    <a:pt x="10235" y="1320"/>
                    <a:pt x="10212" y="1304"/>
                    <a:pt x="10208" y="1303"/>
                  </a:cubicBezTo>
                  <a:lnTo>
                    <a:pt x="10208" y="1303"/>
                  </a:lnTo>
                  <a:cubicBezTo>
                    <a:pt x="10204" y="1294"/>
                    <a:pt x="10204" y="1283"/>
                    <a:pt x="10204" y="1266"/>
                  </a:cubicBezTo>
                  <a:close/>
                  <a:moveTo>
                    <a:pt x="10418" y="1325"/>
                  </a:moveTo>
                  <a:lnTo>
                    <a:pt x="10418" y="1325"/>
                  </a:lnTo>
                  <a:cubicBezTo>
                    <a:pt x="10418" y="1329"/>
                    <a:pt x="10419" y="1330"/>
                    <a:pt x="10421" y="1330"/>
                  </a:cubicBezTo>
                  <a:cubicBezTo>
                    <a:pt x="10422" y="1330"/>
                    <a:pt x="10422" y="1330"/>
                    <a:pt x="10423" y="1329"/>
                  </a:cubicBezTo>
                  <a:lnTo>
                    <a:pt x="10423" y="1329"/>
                  </a:lnTo>
                  <a:cubicBezTo>
                    <a:pt x="10424" y="1334"/>
                    <a:pt x="10422" y="1341"/>
                    <a:pt x="10421" y="1341"/>
                  </a:cubicBezTo>
                  <a:cubicBezTo>
                    <a:pt x="10419" y="1341"/>
                    <a:pt x="10418" y="1337"/>
                    <a:pt x="10418" y="1325"/>
                  </a:cubicBezTo>
                  <a:close/>
                  <a:moveTo>
                    <a:pt x="8288" y="1080"/>
                  </a:moveTo>
                  <a:cubicBezTo>
                    <a:pt x="8306" y="1093"/>
                    <a:pt x="8319" y="1111"/>
                    <a:pt x="8322" y="1134"/>
                  </a:cubicBezTo>
                  <a:lnTo>
                    <a:pt x="8322" y="1134"/>
                  </a:lnTo>
                  <a:cubicBezTo>
                    <a:pt x="8321" y="1129"/>
                    <a:pt x="8297" y="1117"/>
                    <a:pt x="8270" y="1106"/>
                  </a:cubicBezTo>
                  <a:lnTo>
                    <a:pt x="8270" y="1106"/>
                  </a:lnTo>
                  <a:cubicBezTo>
                    <a:pt x="8361" y="1163"/>
                    <a:pt x="8480" y="1286"/>
                    <a:pt x="8525" y="1349"/>
                  </a:cubicBezTo>
                  <a:cubicBezTo>
                    <a:pt x="8550" y="1249"/>
                    <a:pt x="8410" y="1142"/>
                    <a:pt x="8288" y="1080"/>
                  </a:cubicBezTo>
                  <a:close/>
                  <a:moveTo>
                    <a:pt x="9656" y="1337"/>
                  </a:moveTo>
                  <a:lnTo>
                    <a:pt x="9656" y="1337"/>
                  </a:lnTo>
                  <a:cubicBezTo>
                    <a:pt x="9662" y="1365"/>
                    <a:pt x="9638" y="1377"/>
                    <a:pt x="9623" y="1377"/>
                  </a:cubicBezTo>
                  <a:cubicBezTo>
                    <a:pt x="9611" y="1377"/>
                    <a:pt x="9604" y="1369"/>
                    <a:pt x="9622" y="1356"/>
                  </a:cubicBezTo>
                  <a:lnTo>
                    <a:pt x="9622" y="1356"/>
                  </a:lnTo>
                  <a:cubicBezTo>
                    <a:pt x="9621" y="1356"/>
                    <a:pt x="9620" y="1356"/>
                    <a:pt x="9620" y="1356"/>
                  </a:cubicBezTo>
                  <a:cubicBezTo>
                    <a:pt x="9616" y="1356"/>
                    <a:pt x="9623" y="1351"/>
                    <a:pt x="9656" y="1337"/>
                  </a:cubicBezTo>
                  <a:lnTo>
                    <a:pt x="9656" y="1337"/>
                  </a:lnTo>
                  <a:cubicBezTo>
                    <a:pt x="9640" y="1344"/>
                    <a:pt x="9630" y="1350"/>
                    <a:pt x="9622" y="1356"/>
                  </a:cubicBezTo>
                  <a:lnTo>
                    <a:pt x="9622" y="1356"/>
                  </a:lnTo>
                  <a:cubicBezTo>
                    <a:pt x="9632" y="1353"/>
                    <a:pt x="9656" y="1343"/>
                    <a:pt x="9656" y="1337"/>
                  </a:cubicBezTo>
                  <a:close/>
                  <a:moveTo>
                    <a:pt x="10397" y="1440"/>
                  </a:moveTo>
                  <a:cubicBezTo>
                    <a:pt x="10403" y="1440"/>
                    <a:pt x="10410" y="1442"/>
                    <a:pt x="10418" y="1444"/>
                  </a:cubicBezTo>
                  <a:cubicBezTo>
                    <a:pt x="10408" y="1467"/>
                    <a:pt x="10402" y="1475"/>
                    <a:pt x="10398" y="1475"/>
                  </a:cubicBezTo>
                  <a:cubicBezTo>
                    <a:pt x="10394" y="1475"/>
                    <a:pt x="10395" y="1458"/>
                    <a:pt x="10397" y="1440"/>
                  </a:cubicBezTo>
                  <a:close/>
                  <a:moveTo>
                    <a:pt x="10397" y="1498"/>
                  </a:moveTo>
                  <a:lnTo>
                    <a:pt x="10397" y="1498"/>
                  </a:lnTo>
                  <a:cubicBezTo>
                    <a:pt x="10400" y="1498"/>
                    <a:pt x="10402" y="1504"/>
                    <a:pt x="10394" y="1504"/>
                  </a:cubicBezTo>
                  <a:cubicBezTo>
                    <a:pt x="10394" y="1500"/>
                    <a:pt x="10396" y="1498"/>
                    <a:pt x="10397" y="1498"/>
                  </a:cubicBezTo>
                  <a:close/>
                  <a:moveTo>
                    <a:pt x="10894" y="1504"/>
                  </a:moveTo>
                  <a:cubicBezTo>
                    <a:pt x="10893" y="1506"/>
                    <a:pt x="10893" y="1510"/>
                    <a:pt x="10893" y="1514"/>
                  </a:cubicBezTo>
                  <a:lnTo>
                    <a:pt x="10893" y="1514"/>
                  </a:lnTo>
                  <a:cubicBezTo>
                    <a:pt x="10894" y="1511"/>
                    <a:pt x="10894" y="1508"/>
                    <a:pt x="10894" y="1504"/>
                  </a:cubicBezTo>
                  <a:close/>
                  <a:moveTo>
                    <a:pt x="7334" y="1574"/>
                  </a:moveTo>
                  <a:lnTo>
                    <a:pt x="7334" y="1574"/>
                  </a:lnTo>
                  <a:cubicBezTo>
                    <a:pt x="7334" y="1574"/>
                    <a:pt x="7334" y="1575"/>
                    <a:pt x="7334" y="1575"/>
                  </a:cubicBezTo>
                  <a:cubicBezTo>
                    <a:pt x="7334" y="1575"/>
                    <a:pt x="7334" y="1574"/>
                    <a:pt x="7334" y="1574"/>
                  </a:cubicBezTo>
                  <a:close/>
                  <a:moveTo>
                    <a:pt x="10145" y="1553"/>
                  </a:moveTo>
                  <a:cubicBezTo>
                    <a:pt x="10147" y="1553"/>
                    <a:pt x="10150" y="1562"/>
                    <a:pt x="10156" y="1575"/>
                  </a:cubicBezTo>
                  <a:cubicBezTo>
                    <a:pt x="10148" y="1575"/>
                    <a:pt x="10146" y="1586"/>
                    <a:pt x="10145" y="1586"/>
                  </a:cubicBezTo>
                  <a:cubicBezTo>
                    <a:pt x="10144" y="1586"/>
                    <a:pt x="10144" y="1583"/>
                    <a:pt x="10144" y="1575"/>
                  </a:cubicBezTo>
                  <a:cubicBezTo>
                    <a:pt x="10144" y="1559"/>
                    <a:pt x="10144" y="1553"/>
                    <a:pt x="10145" y="1553"/>
                  </a:cubicBezTo>
                  <a:close/>
                  <a:moveTo>
                    <a:pt x="2490" y="1549"/>
                  </a:moveTo>
                  <a:lnTo>
                    <a:pt x="2490" y="1549"/>
                  </a:lnTo>
                  <a:cubicBezTo>
                    <a:pt x="2487" y="1566"/>
                    <a:pt x="2490" y="1582"/>
                    <a:pt x="2500" y="1599"/>
                  </a:cubicBezTo>
                  <a:cubicBezTo>
                    <a:pt x="2495" y="1584"/>
                    <a:pt x="2492" y="1566"/>
                    <a:pt x="2490" y="1549"/>
                  </a:cubicBezTo>
                  <a:close/>
                  <a:moveTo>
                    <a:pt x="9286" y="1564"/>
                  </a:moveTo>
                  <a:lnTo>
                    <a:pt x="9286" y="1564"/>
                  </a:lnTo>
                  <a:cubicBezTo>
                    <a:pt x="9282" y="1571"/>
                    <a:pt x="9275" y="1601"/>
                    <a:pt x="9277" y="1619"/>
                  </a:cubicBezTo>
                  <a:lnTo>
                    <a:pt x="9277" y="1619"/>
                  </a:lnTo>
                  <a:cubicBezTo>
                    <a:pt x="9246" y="1577"/>
                    <a:pt x="9223" y="1585"/>
                    <a:pt x="9286" y="1564"/>
                  </a:cubicBezTo>
                  <a:close/>
                  <a:moveTo>
                    <a:pt x="9279" y="1614"/>
                  </a:moveTo>
                  <a:cubicBezTo>
                    <a:pt x="9282" y="1614"/>
                    <a:pt x="9295" y="1635"/>
                    <a:pt x="9287" y="1635"/>
                  </a:cubicBezTo>
                  <a:cubicBezTo>
                    <a:pt x="9279" y="1619"/>
                    <a:pt x="9278" y="1614"/>
                    <a:pt x="9279" y="1614"/>
                  </a:cubicBezTo>
                  <a:close/>
                  <a:moveTo>
                    <a:pt x="3506" y="1635"/>
                  </a:moveTo>
                  <a:cubicBezTo>
                    <a:pt x="3510" y="1638"/>
                    <a:pt x="3517" y="1642"/>
                    <a:pt x="3524" y="1647"/>
                  </a:cubicBezTo>
                  <a:cubicBezTo>
                    <a:pt x="3521" y="1644"/>
                    <a:pt x="3514" y="1640"/>
                    <a:pt x="3506" y="1635"/>
                  </a:cubicBezTo>
                  <a:close/>
                  <a:moveTo>
                    <a:pt x="9974" y="1617"/>
                  </a:moveTo>
                  <a:cubicBezTo>
                    <a:pt x="9972" y="1627"/>
                    <a:pt x="9973" y="1641"/>
                    <a:pt x="9978" y="1659"/>
                  </a:cubicBezTo>
                  <a:cubicBezTo>
                    <a:pt x="9978" y="1640"/>
                    <a:pt x="9978" y="1628"/>
                    <a:pt x="9974" y="1617"/>
                  </a:cubicBezTo>
                  <a:close/>
                  <a:moveTo>
                    <a:pt x="10205" y="1608"/>
                  </a:moveTo>
                  <a:lnTo>
                    <a:pt x="10205" y="1608"/>
                  </a:lnTo>
                  <a:cubicBezTo>
                    <a:pt x="10193" y="1628"/>
                    <a:pt x="10188" y="1648"/>
                    <a:pt x="10204" y="1659"/>
                  </a:cubicBezTo>
                  <a:cubicBezTo>
                    <a:pt x="10204" y="1637"/>
                    <a:pt x="10204" y="1620"/>
                    <a:pt x="10205" y="1608"/>
                  </a:cubicBezTo>
                  <a:close/>
                  <a:moveTo>
                    <a:pt x="10563" y="1613"/>
                  </a:moveTo>
                  <a:cubicBezTo>
                    <a:pt x="10543" y="1618"/>
                    <a:pt x="10534" y="1631"/>
                    <a:pt x="10525" y="1659"/>
                  </a:cubicBezTo>
                  <a:cubicBezTo>
                    <a:pt x="10543" y="1636"/>
                    <a:pt x="10555" y="1622"/>
                    <a:pt x="10563" y="1613"/>
                  </a:cubicBezTo>
                  <a:close/>
                  <a:moveTo>
                    <a:pt x="10775" y="1659"/>
                  </a:moveTo>
                  <a:cubicBezTo>
                    <a:pt x="10775" y="1659"/>
                    <a:pt x="10775" y="1659"/>
                    <a:pt x="10775" y="1659"/>
                  </a:cubicBezTo>
                  <a:lnTo>
                    <a:pt x="10775" y="1659"/>
                  </a:lnTo>
                  <a:cubicBezTo>
                    <a:pt x="10774" y="1659"/>
                    <a:pt x="10773" y="1659"/>
                    <a:pt x="10772" y="1660"/>
                  </a:cubicBezTo>
                  <a:lnTo>
                    <a:pt x="10772" y="1660"/>
                  </a:lnTo>
                  <a:cubicBezTo>
                    <a:pt x="10772" y="1659"/>
                    <a:pt x="10773" y="1659"/>
                    <a:pt x="10775" y="1659"/>
                  </a:cubicBezTo>
                  <a:close/>
                  <a:moveTo>
                    <a:pt x="9096" y="1659"/>
                  </a:moveTo>
                  <a:cubicBezTo>
                    <a:pt x="9106" y="1673"/>
                    <a:pt x="9106" y="1677"/>
                    <a:pt x="9103" y="1677"/>
                  </a:cubicBezTo>
                  <a:cubicBezTo>
                    <a:pt x="9100" y="1677"/>
                    <a:pt x="9089" y="1666"/>
                    <a:pt x="9096" y="1659"/>
                  </a:cubicBezTo>
                  <a:close/>
                  <a:moveTo>
                    <a:pt x="10726" y="1657"/>
                  </a:moveTo>
                  <a:cubicBezTo>
                    <a:pt x="10727" y="1657"/>
                    <a:pt x="10728" y="1658"/>
                    <a:pt x="10728" y="1659"/>
                  </a:cubicBezTo>
                  <a:cubicBezTo>
                    <a:pt x="10695" y="1680"/>
                    <a:pt x="10682" y="1688"/>
                    <a:pt x="10680" y="1688"/>
                  </a:cubicBezTo>
                  <a:cubicBezTo>
                    <a:pt x="10677" y="1688"/>
                    <a:pt x="10718" y="1657"/>
                    <a:pt x="10726" y="1657"/>
                  </a:cubicBezTo>
                  <a:close/>
                  <a:moveTo>
                    <a:pt x="10775" y="1659"/>
                  </a:moveTo>
                  <a:cubicBezTo>
                    <a:pt x="10811" y="1682"/>
                    <a:pt x="10799" y="1694"/>
                    <a:pt x="10763" y="1694"/>
                  </a:cubicBezTo>
                  <a:cubicBezTo>
                    <a:pt x="10740" y="1683"/>
                    <a:pt x="10740" y="1671"/>
                    <a:pt x="10772" y="1660"/>
                  </a:cubicBezTo>
                  <a:lnTo>
                    <a:pt x="10772" y="1660"/>
                  </a:lnTo>
                  <a:cubicBezTo>
                    <a:pt x="10772" y="1661"/>
                    <a:pt x="10776" y="1664"/>
                    <a:pt x="10778" y="1664"/>
                  </a:cubicBezTo>
                  <a:cubicBezTo>
                    <a:pt x="10779" y="1664"/>
                    <a:pt x="10779" y="1662"/>
                    <a:pt x="10775" y="1659"/>
                  </a:cubicBezTo>
                  <a:close/>
                  <a:moveTo>
                    <a:pt x="9073" y="1682"/>
                  </a:moveTo>
                  <a:lnTo>
                    <a:pt x="9073" y="1682"/>
                  </a:lnTo>
                  <a:cubicBezTo>
                    <a:pt x="9079" y="1694"/>
                    <a:pt x="9073" y="1700"/>
                    <a:pt x="9068" y="1700"/>
                  </a:cubicBezTo>
                  <a:cubicBezTo>
                    <a:pt x="9064" y="1700"/>
                    <a:pt x="9061" y="1694"/>
                    <a:pt x="9073" y="1682"/>
                  </a:cubicBezTo>
                  <a:close/>
                  <a:moveTo>
                    <a:pt x="9849" y="1681"/>
                  </a:moveTo>
                  <a:cubicBezTo>
                    <a:pt x="9847" y="1693"/>
                    <a:pt x="9847" y="1703"/>
                    <a:pt x="9847" y="1706"/>
                  </a:cubicBezTo>
                  <a:cubicBezTo>
                    <a:pt x="9848" y="1697"/>
                    <a:pt x="9848" y="1688"/>
                    <a:pt x="9849" y="1681"/>
                  </a:cubicBezTo>
                  <a:close/>
                  <a:moveTo>
                    <a:pt x="9869" y="1690"/>
                  </a:moveTo>
                  <a:cubicBezTo>
                    <a:pt x="9866" y="1696"/>
                    <a:pt x="9866" y="1702"/>
                    <a:pt x="9870" y="1706"/>
                  </a:cubicBezTo>
                  <a:cubicBezTo>
                    <a:pt x="9870" y="1700"/>
                    <a:pt x="9869" y="1695"/>
                    <a:pt x="9869" y="1690"/>
                  </a:cubicBezTo>
                  <a:close/>
                  <a:moveTo>
                    <a:pt x="10583" y="1696"/>
                  </a:moveTo>
                  <a:cubicBezTo>
                    <a:pt x="10577" y="1700"/>
                    <a:pt x="10573" y="1704"/>
                    <a:pt x="10573" y="1706"/>
                  </a:cubicBezTo>
                  <a:cubicBezTo>
                    <a:pt x="10576" y="1703"/>
                    <a:pt x="10579" y="1699"/>
                    <a:pt x="10583" y="1696"/>
                  </a:cubicBezTo>
                  <a:close/>
                  <a:moveTo>
                    <a:pt x="10703" y="1704"/>
                  </a:moveTo>
                  <a:cubicBezTo>
                    <a:pt x="10704" y="1709"/>
                    <a:pt x="10708" y="1714"/>
                    <a:pt x="10716" y="1718"/>
                  </a:cubicBezTo>
                  <a:cubicBezTo>
                    <a:pt x="10712" y="1712"/>
                    <a:pt x="10708" y="1707"/>
                    <a:pt x="10703" y="1704"/>
                  </a:cubicBezTo>
                  <a:close/>
                  <a:moveTo>
                    <a:pt x="9495" y="1761"/>
                  </a:moveTo>
                  <a:cubicBezTo>
                    <a:pt x="9498" y="1765"/>
                    <a:pt x="9500" y="1767"/>
                    <a:pt x="9501" y="1767"/>
                  </a:cubicBezTo>
                  <a:cubicBezTo>
                    <a:pt x="9501" y="1767"/>
                    <a:pt x="9501" y="1766"/>
                    <a:pt x="9501" y="1766"/>
                  </a:cubicBezTo>
                  <a:cubicBezTo>
                    <a:pt x="9499" y="1764"/>
                    <a:pt x="9497" y="1762"/>
                    <a:pt x="9495" y="1761"/>
                  </a:cubicBezTo>
                  <a:close/>
                  <a:moveTo>
                    <a:pt x="10835" y="1754"/>
                  </a:moveTo>
                  <a:lnTo>
                    <a:pt x="10835" y="1754"/>
                  </a:lnTo>
                  <a:cubicBezTo>
                    <a:pt x="10825" y="1768"/>
                    <a:pt x="10820" y="1773"/>
                    <a:pt x="10818" y="1773"/>
                  </a:cubicBezTo>
                  <a:cubicBezTo>
                    <a:pt x="10815" y="1773"/>
                    <a:pt x="10820" y="1761"/>
                    <a:pt x="10835" y="1754"/>
                  </a:cubicBezTo>
                  <a:close/>
                  <a:moveTo>
                    <a:pt x="10668" y="1789"/>
                  </a:moveTo>
                  <a:cubicBezTo>
                    <a:pt x="10663" y="1792"/>
                    <a:pt x="10658" y="1795"/>
                    <a:pt x="10652" y="1798"/>
                  </a:cubicBezTo>
                  <a:lnTo>
                    <a:pt x="10652" y="1798"/>
                  </a:lnTo>
                  <a:cubicBezTo>
                    <a:pt x="10659" y="1796"/>
                    <a:pt x="10664" y="1794"/>
                    <a:pt x="10668" y="1789"/>
                  </a:cubicBezTo>
                  <a:close/>
                  <a:moveTo>
                    <a:pt x="10824" y="1788"/>
                  </a:moveTo>
                  <a:cubicBezTo>
                    <a:pt x="10826" y="1788"/>
                    <a:pt x="10835" y="1803"/>
                    <a:pt x="10833" y="1803"/>
                  </a:cubicBezTo>
                  <a:cubicBezTo>
                    <a:pt x="10833" y="1803"/>
                    <a:pt x="10830" y="1800"/>
                    <a:pt x="10823" y="1789"/>
                  </a:cubicBezTo>
                  <a:cubicBezTo>
                    <a:pt x="10823" y="1788"/>
                    <a:pt x="10823" y="1788"/>
                    <a:pt x="10824" y="1788"/>
                  </a:cubicBezTo>
                  <a:close/>
                  <a:moveTo>
                    <a:pt x="10847" y="1849"/>
                  </a:moveTo>
                  <a:cubicBezTo>
                    <a:pt x="10847" y="1849"/>
                    <a:pt x="10847" y="1849"/>
                    <a:pt x="10847" y="1849"/>
                  </a:cubicBezTo>
                  <a:lnTo>
                    <a:pt x="10847" y="1849"/>
                  </a:lnTo>
                  <a:cubicBezTo>
                    <a:pt x="10846" y="1849"/>
                    <a:pt x="10845" y="1849"/>
                    <a:pt x="10844" y="1850"/>
                  </a:cubicBezTo>
                  <a:lnTo>
                    <a:pt x="10844" y="1850"/>
                  </a:lnTo>
                  <a:cubicBezTo>
                    <a:pt x="10844" y="1849"/>
                    <a:pt x="10845" y="1849"/>
                    <a:pt x="10847" y="1849"/>
                  </a:cubicBezTo>
                  <a:close/>
                  <a:moveTo>
                    <a:pt x="10668" y="1864"/>
                  </a:moveTo>
                  <a:cubicBezTo>
                    <a:pt x="10664" y="1867"/>
                    <a:pt x="10660" y="1870"/>
                    <a:pt x="10656" y="1873"/>
                  </a:cubicBezTo>
                  <a:cubicBezTo>
                    <a:pt x="10659" y="1873"/>
                    <a:pt x="10663" y="1869"/>
                    <a:pt x="10668" y="1864"/>
                  </a:cubicBezTo>
                  <a:close/>
                  <a:moveTo>
                    <a:pt x="10788" y="1877"/>
                  </a:moveTo>
                  <a:lnTo>
                    <a:pt x="10788" y="1877"/>
                  </a:lnTo>
                  <a:cubicBezTo>
                    <a:pt x="10784" y="1890"/>
                    <a:pt x="10794" y="1907"/>
                    <a:pt x="10820" y="1931"/>
                  </a:cubicBezTo>
                  <a:lnTo>
                    <a:pt x="10820" y="1931"/>
                  </a:lnTo>
                  <a:cubicBezTo>
                    <a:pt x="10811" y="1910"/>
                    <a:pt x="10801" y="1890"/>
                    <a:pt x="10788" y="1877"/>
                  </a:cubicBezTo>
                  <a:close/>
                  <a:moveTo>
                    <a:pt x="9234" y="1950"/>
                  </a:moveTo>
                  <a:cubicBezTo>
                    <a:pt x="9236" y="1952"/>
                    <a:pt x="9237" y="1954"/>
                    <a:pt x="9239" y="1956"/>
                  </a:cubicBezTo>
                  <a:cubicBezTo>
                    <a:pt x="9238" y="1954"/>
                    <a:pt x="9236" y="1952"/>
                    <a:pt x="9234" y="1950"/>
                  </a:cubicBezTo>
                  <a:close/>
                  <a:moveTo>
                    <a:pt x="11129" y="1951"/>
                  </a:moveTo>
                  <a:cubicBezTo>
                    <a:pt x="11127" y="1951"/>
                    <a:pt x="11125" y="1952"/>
                    <a:pt x="11121" y="1956"/>
                  </a:cubicBezTo>
                  <a:lnTo>
                    <a:pt x="11132" y="1956"/>
                  </a:lnTo>
                  <a:cubicBezTo>
                    <a:pt x="11132" y="1956"/>
                    <a:pt x="11132" y="1951"/>
                    <a:pt x="11129" y="1951"/>
                  </a:cubicBezTo>
                  <a:close/>
                  <a:moveTo>
                    <a:pt x="10822" y="1963"/>
                  </a:moveTo>
                  <a:cubicBezTo>
                    <a:pt x="10821" y="1963"/>
                    <a:pt x="10819" y="1963"/>
                    <a:pt x="10817" y="1963"/>
                  </a:cubicBezTo>
                  <a:lnTo>
                    <a:pt x="10817" y="1963"/>
                  </a:lnTo>
                  <a:cubicBezTo>
                    <a:pt x="10823" y="1963"/>
                    <a:pt x="10828" y="1964"/>
                    <a:pt x="10832" y="1966"/>
                  </a:cubicBezTo>
                  <a:lnTo>
                    <a:pt x="10832" y="1966"/>
                  </a:lnTo>
                  <a:cubicBezTo>
                    <a:pt x="10829" y="1964"/>
                    <a:pt x="10826" y="1963"/>
                    <a:pt x="10822" y="1963"/>
                  </a:cubicBezTo>
                  <a:close/>
                  <a:moveTo>
                    <a:pt x="10816" y="1963"/>
                  </a:moveTo>
                  <a:cubicBezTo>
                    <a:pt x="10809" y="1963"/>
                    <a:pt x="10799" y="1965"/>
                    <a:pt x="10787" y="1968"/>
                  </a:cubicBezTo>
                  <a:cubicBezTo>
                    <a:pt x="10800" y="1968"/>
                    <a:pt x="10810" y="1965"/>
                    <a:pt x="10817" y="1963"/>
                  </a:cubicBezTo>
                  <a:lnTo>
                    <a:pt x="10817" y="1963"/>
                  </a:lnTo>
                  <a:cubicBezTo>
                    <a:pt x="10817" y="1963"/>
                    <a:pt x="10817" y="1963"/>
                    <a:pt x="10816" y="1963"/>
                  </a:cubicBezTo>
                  <a:close/>
                  <a:moveTo>
                    <a:pt x="10832" y="1966"/>
                  </a:moveTo>
                  <a:cubicBezTo>
                    <a:pt x="10833" y="1967"/>
                    <a:pt x="10834" y="1967"/>
                    <a:pt x="10835" y="1968"/>
                  </a:cubicBezTo>
                  <a:cubicBezTo>
                    <a:pt x="10835" y="1968"/>
                    <a:pt x="10834" y="1967"/>
                    <a:pt x="10834" y="1967"/>
                  </a:cubicBezTo>
                  <a:lnTo>
                    <a:pt x="10834" y="1967"/>
                  </a:lnTo>
                  <a:cubicBezTo>
                    <a:pt x="10834" y="1966"/>
                    <a:pt x="10833" y="1966"/>
                    <a:pt x="10832" y="1966"/>
                  </a:cubicBezTo>
                  <a:close/>
                  <a:moveTo>
                    <a:pt x="11096" y="1938"/>
                  </a:moveTo>
                  <a:cubicBezTo>
                    <a:pt x="11102" y="1938"/>
                    <a:pt x="11098" y="1949"/>
                    <a:pt x="11073" y="1980"/>
                  </a:cubicBezTo>
                  <a:cubicBezTo>
                    <a:pt x="11055" y="1989"/>
                    <a:pt x="11045" y="1993"/>
                    <a:pt x="11040" y="1993"/>
                  </a:cubicBezTo>
                  <a:cubicBezTo>
                    <a:pt x="11020" y="1993"/>
                    <a:pt x="11082" y="1938"/>
                    <a:pt x="11096" y="1938"/>
                  </a:cubicBezTo>
                  <a:close/>
                  <a:moveTo>
                    <a:pt x="10966" y="1920"/>
                  </a:moveTo>
                  <a:cubicBezTo>
                    <a:pt x="10958" y="1920"/>
                    <a:pt x="10966" y="1931"/>
                    <a:pt x="10968" y="1931"/>
                  </a:cubicBezTo>
                  <a:cubicBezTo>
                    <a:pt x="10970" y="1931"/>
                    <a:pt x="10970" y="1928"/>
                    <a:pt x="10966" y="1920"/>
                  </a:cubicBezTo>
                  <a:lnTo>
                    <a:pt x="10966" y="1920"/>
                  </a:lnTo>
                  <a:cubicBezTo>
                    <a:pt x="11049" y="1980"/>
                    <a:pt x="11049" y="2004"/>
                    <a:pt x="10978" y="2016"/>
                  </a:cubicBezTo>
                  <a:cubicBezTo>
                    <a:pt x="10978" y="2004"/>
                    <a:pt x="10942" y="1920"/>
                    <a:pt x="10966" y="1920"/>
                  </a:cubicBezTo>
                  <a:close/>
                  <a:moveTo>
                    <a:pt x="10820" y="1931"/>
                  </a:moveTo>
                  <a:cubicBezTo>
                    <a:pt x="10825" y="1943"/>
                    <a:pt x="10830" y="1955"/>
                    <a:pt x="10834" y="1967"/>
                  </a:cubicBezTo>
                  <a:lnTo>
                    <a:pt x="10834" y="1967"/>
                  </a:lnTo>
                  <a:cubicBezTo>
                    <a:pt x="10859" y="1979"/>
                    <a:pt x="10847" y="2019"/>
                    <a:pt x="10847" y="2028"/>
                  </a:cubicBezTo>
                  <a:cubicBezTo>
                    <a:pt x="10851" y="2016"/>
                    <a:pt x="10855" y="2012"/>
                    <a:pt x="10858" y="2012"/>
                  </a:cubicBezTo>
                  <a:cubicBezTo>
                    <a:pt x="10861" y="2012"/>
                    <a:pt x="10864" y="2015"/>
                    <a:pt x="10866" y="2018"/>
                  </a:cubicBezTo>
                  <a:lnTo>
                    <a:pt x="10866" y="2018"/>
                  </a:lnTo>
                  <a:cubicBezTo>
                    <a:pt x="10866" y="2010"/>
                    <a:pt x="10877" y="2004"/>
                    <a:pt x="10894" y="2004"/>
                  </a:cubicBezTo>
                  <a:cubicBezTo>
                    <a:pt x="10887" y="1996"/>
                    <a:pt x="10869" y="1974"/>
                    <a:pt x="10855" y="1959"/>
                  </a:cubicBezTo>
                  <a:lnTo>
                    <a:pt x="10855" y="1959"/>
                  </a:lnTo>
                  <a:cubicBezTo>
                    <a:pt x="10849" y="1962"/>
                    <a:pt x="10846" y="1963"/>
                    <a:pt x="10843" y="1963"/>
                  </a:cubicBezTo>
                  <a:cubicBezTo>
                    <a:pt x="10837" y="1963"/>
                    <a:pt x="10840" y="1954"/>
                    <a:pt x="10846" y="1951"/>
                  </a:cubicBezTo>
                  <a:lnTo>
                    <a:pt x="10846" y="1951"/>
                  </a:lnTo>
                  <a:cubicBezTo>
                    <a:pt x="10849" y="1953"/>
                    <a:pt x="10851" y="1956"/>
                    <a:pt x="10855" y="1959"/>
                  </a:cubicBezTo>
                  <a:lnTo>
                    <a:pt x="10855" y="1959"/>
                  </a:lnTo>
                  <a:cubicBezTo>
                    <a:pt x="10856" y="1958"/>
                    <a:pt x="10857" y="1957"/>
                    <a:pt x="10859" y="1956"/>
                  </a:cubicBezTo>
                  <a:cubicBezTo>
                    <a:pt x="10859" y="1952"/>
                    <a:pt x="10857" y="1951"/>
                    <a:pt x="10856" y="1951"/>
                  </a:cubicBezTo>
                  <a:lnTo>
                    <a:pt x="10856" y="1951"/>
                  </a:lnTo>
                  <a:cubicBezTo>
                    <a:pt x="10856" y="1951"/>
                    <a:pt x="10855" y="1951"/>
                    <a:pt x="10855" y="1951"/>
                  </a:cubicBezTo>
                  <a:lnTo>
                    <a:pt x="10855" y="1951"/>
                  </a:lnTo>
                  <a:cubicBezTo>
                    <a:pt x="10853" y="1950"/>
                    <a:pt x="10852" y="1949"/>
                    <a:pt x="10850" y="1949"/>
                  </a:cubicBezTo>
                  <a:cubicBezTo>
                    <a:pt x="10849" y="1949"/>
                    <a:pt x="10847" y="1950"/>
                    <a:pt x="10846" y="1951"/>
                  </a:cubicBezTo>
                  <a:lnTo>
                    <a:pt x="10846" y="1951"/>
                  </a:lnTo>
                  <a:cubicBezTo>
                    <a:pt x="10841" y="1947"/>
                    <a:pt x="10837" y="1944"/>
                    <a:pt x="10835" y="1944"/>
                  </a:cubicBezTo>
                  <a:cubicBezTo>
                    <a:pt x="10829" y="1940"/>
                    <a:pt x="10824" y="1935"/>
                    <a:pt x="10820" y="1931"/>
                  </a:cubicBezTo>
                  <a:close/>
                  <a:moveTo>
                    <a:pt x="10866" y="2018"/>
                  </a:moveTo>
                  <a:cubicBezTo>
                    <a:pt x="10866" y="2021"/>
                    <a:pt x="10867" y="2024"/>
                    <a:pt x="10871" y="2028"/>
                  </a:cubicBezTo>
                  <a:cubicBezTo>
                    <a:pt x="10871" y="2028"/>
                    <a:pt x="10869" y="2022"/>
                    <a:pt x="10866" y="2018"/>
                  </a:cubicBezTo>
                  <a:close/>
                  <a:moveTo>
                    <a:pt x="11180" y="2147"/>
                  </a:moveTo>
                  <a:cubicBezTo>
                    <a:pt x="11171" y="2147"/>
                    <a:pt x="11164" y="2148"/>
                    <a:pt x="11160" y="2151"/>
                  </a:cubicBezTo>
                  <a:lnTo>
                    <a:pt x="11160" y="2151"/>
                  </a:lnTo>
                  <a:cubicBezTo>
                    <a:pt x="11166" y="2151"/>
                    <a:pt x="11173" y="2149"/>
                    <a:pt x="11180" y="2147"/>
                  </a:cubicBezTo>
                  <a:close/>
                  <a:moveTo>
                    <a:pt x="11204" y="2184"/>
                  </a:moveTo>
                  <a:cubicBezTo>
                    <a:pt x="11204" y="2184"/>
                    <a:pt x="11203" y="2185"/>
                    <a:pt x="11200" y="2187"/>
                  </a:cubicBezTo>
                  <a:lnTo>
                    <a:pt x="11200" y="2187"/>
                  </a:lnTo>
                  <a:cubicBezTo>
                    <a:pt x="11203" y="2185"/>
                    <a:pt x="11205" y="2184"/>
                    <a:pt x="11204" y="2184"/>
                  </a:cubicBezTo>
                  <a:close/>
                  <a:moveTo>
                    <a:pt x="11130" y="2201"/>
                  </a:moveTo>
                  <a:lnTo>
                    <a:pt x="11130" y="2201"/>
                  </a:lnTo>
                  <a:cubicBezTo>
                    <a:pt x="11127" y="2201"/>
                    <a:pt x="11125" y="2206"/>
                    <a:pt x="11132" y="2206"/>
                  </a:cubicBezTo>
                  <a:cubicBezTo>
                    <a:pt x="11132" y="2202"/>
                    <a:pt x="11131" y="2201"/>
                    <a:pt x="11130" y="2201"/>
                  </a:cubicBezTo>
                  <a:close/>
                  <a:moveTo>
                    <a:pt x="10987" y="2269"/>
                  </a:moveTo>
                  <a:cubicBezTo>
                    <a:pt x="10987" y="2272"/>
                    <a:pt x="10988" y="2275"/>
                    <a:pt x="10990" y="2278"/>
                  </a:cubicBezTo>
                  <a:cubicBezTo>
                    <a:pt x="10989" y="2275"/>
                    <a:pt x="10988" y="2272"/>
                    <a:pt x="10987" y="2269"/>
                  </a:cubicBezTo>
                  <a:close/>
                  <a:moveTo>
                    <a:pt x="11249" y="2382"/>
                  </a:moveTo>
                  <a:cubicBezTo>
                    <a:pt x="11248" y="2382"/>
                    <a:pt x="11246" y="2384"/>
                    <a:pt x="11245" y="2388"/>
                  </a:cubicBezTo>
                  <a:lnTo>
                    <a:pt x="11245" y="2388"/>
                  </a:lnTo>
                  <a:cubicBezTo>
                    <a:pt x="11247" y="2387"/>
                    <a:pt x="11249" y="2386"/>
                    <a:pt x="11252" y="2385"/>
                  </a:cubicBezTo>
                  <a:cubicBezTo>
                    <a:pt x="11251" y="2383"/>
                    <a:pt x="11250" y="2382"/>
                    <a:pt x="11249" y="2382"/>
                  </a:cubicBezTo>
                  <a:close/>
                  <a:moveTo>
                    <a:pt x="11192" y="2356"/>
                  </a:moveTo>
                  <a:cubicBezTo>
                    <a:pt x="11192" y="2363"/>
                    <a:pt x="11191" y="2370"/>
                    <a:pt x="11190" y="2376"/>
                  </a:cubicBezTo>
                  <a:lnTo>
                    <a:pt x="11190" y="2376"/>
                  </a:lnTo>
                  <a:cubicBezTo>
                    <a:pt x="11183" y="2373"/>
                    <a:pt x="11175" y="2373"/>
                    <a:pt x="11168" y="2373"/>
                  </a:cubicBezTo>
                  <a:cubicBezTo>
                    <a:pt x="11174" y="2385"/>
                    <a:pt x="11179" y="2390"/>
                    <a:pt x="11182" y="2390"/>
                  </a:cubicBezTo>
                  <a:cubicBezTo>
                    <a:pt x="11186" y="2390"/>
                    <a:pt x="11189" y="2384"/>
                    <a:pt x="11190" y="2376"/>
                  </a:cubicBezTo>
                  <a:lnTo>
                    <a:pt x="11190" y="2376"/>
                  </a:lnTo>
                  <a:cubicBezTo>
                    <a:pt x="11195" y="2377"/>
                    <a:pt x="11199" y="2380"/>
                    <a:pt x="11204" y="2385"/>
                  </a:cubicBezTo>
                  <a:cubicBezTo>
                    <a:pt x="11200" y="2373"/>
                    <a:pt x="11196" y="2364"/>
                    <a:pt x="11192" y="2356"/>
                  </a:cubicBezTo>
                  <a:close/>
                  <a:moveTo>
                    <a:pt x="2286" y="2456"/>
                  </a:moveTo>
                  <a:lnTo>
                    <a:pt x="2286" y="2456"/>
                  </a:lnTo>
                  <a:cubicBezTo>
                    <a:pt x="2290" y="2463"/>
                    <a:pt x="2292" y="2469"/>
                    <a:pt x="2294" y="2475"/>
                  </a:cubicBezTo>
                  <a:lnTo>
                    <a:pt x="2294" y="2475"/>
                  </a:lnTo>
                  <a:cubicBezTo>
                    <a:pt x="2292" y="2468"/>
                    <a:pt x="2289" y="2462"/>
                    <a:pt x="2286" y="2456"/>
                  </a:cubicBezTo>
                  <a:close/>
                  <a:moveTo>
                    <a:pt x="2296" y="2482"/>
                  </a:moveTo>
                  <a:lnTo>
                    <a:pt x="2296" y="2482"/>
                  </a:lnTo>
                  <a:cubicBezTo>
                    <a:pt x="2298" y="2492"/>
                    <a:pt x="2298" y="2502"/>
                    <a:pt x="2298" y="2516"/>
                  </a:cubicBezTo>
                  <a:cubicBezTo>
                    <a:pt x="2297" y="2505"/>
                    <a:pt x="2297" y="2493"/>
                    <a:pt x="2296" y="2482"/>
                  </a:cubicBezTo>
                  <a:close/>
                  <a:moveTo>
                    <a:pt x="607" y="2790"/>
                  </a:moveTo>
                  <a:lnTo>
                    <a:pt x="607" y="2790"/>
                  </a:lnTo>
                  <a:cubicBezTo>
                    <a:pt x="587" y="2795"/>
                    <a:pt x="568" y="2802"/>
                    <a:pt x="551" y="2812"/>
                  </a:cubicBezTo>
                  <a:lnTo>
                    <a:pt x="551" y="2812"/>
                  </a:lnTo>
                  <a:cubicBezTo>
                    <a:pt x="573" y="2802"/>
                    <a:pt x="592" y="2794"/>
                    <a:pt x="607" y="2790"/>
                  </a:cubicBezTo>
                  <a:close/>
                  <a:moveTo>
                    <a:pt x="2167" y="3218"/>
                  </a:moveTo>
                  <a:lnTo>
                    <a:pt x="2167" y="3218"/>
                  </a:lnTo>
                  <a:cubicBezTo>
                    <a:pt x="2167" y="3218"/>
                    <a:pt x="2168" y="3218"/>
                    <a:pt x="2171" y="3219"/>
                  </a:cubicBezTo>
                  <a:lnTo>
                    <a:pt x="2171" y="3219"/>
                  </a:lnTo>
                  <a:cubicBezTo>
                    <a:pt x="2169" y="3218"/>
                    <a:pt x="2168" y="3218"/>
                    <a:pt x="2167" y="3218"/>
                  </a:cubicBezTo>
                  <a:close/>
                  <a:moveTo>
                    <a:pt x="584" y="3159"/>
                  </a:moveTo>
                  <a:lnTo>
                    <a:pt x="584" y="3159"/>
                  </a:lnTo>
                  <a:cubicBezTo>
                    <a:pt x="548" y="3194"/>
                    <a:pt x="512" y="3230"/>
                    <a:pt x="464" y="3266"/>
                  </a:cubicBezTo>
                  <a:cubicBezTo>
                    <a:pt x="476" y="3242"/>
                    <a:pt x="500" y="3218"/>
                    <a:pt x="512" y="3206"/>
                  </a:cubicBezTo>
                  <a:cubicBezTo>
                    <a:pt x="536" y="3183"/>
                    <a:pt x="560" y="3171"/>
                    <a:pt x="584" y="3159"/>
                  </a:cubicBezTo>
                  <a:close/>
                  <a:moveTo>
                    <a:pt x="332" y="3355"/>
                  </a:moveTo>
                  <a:lnTo>
                    <a:pt x="332" y="3355"/>
                  </a:lnTo>
                  <a:cubicBezTo>
                    <a:pt x="333" y="3357"/>
                    <a:pt x="333" y="3359"/>
                    <a:pt x="333" y="3361"/>
                  </a:cubicBezTo>
                  <a:cubicBezTo>
                    <a:pt x="333" y="3359"/>
                    <a:pt x="333" y="3357"/>
                    <a:pt x="332" y="3355"/>
                  </a:cubicBezTo>
                  <a:close/>
                  <a:moveTo>
                    <a:pt x="214" y="3587"/>
                  </a:moveTo>
                  <a:cubicBezTo>
                    <a:pt x="214" y="3600"/>
                    <a:pt x="215" y="3613"/>
                    <a:pt x="217" y="3626"/>
                  </a:cubicBezTo>
                  <a:lnTo>
                    <a:pt x="217" y="3626"/>
                  </a:lnTo>
                  <a:cubicBezTo>
                    <a:pt x="216" y="3613"/>
                    <a:pt x="215" y="3600"/>
                    <a:pt x="214" y="3587"/>
                  </a:cubicBezTo>
                  <a:close/>
                  <a:moveTo>
                    <a:pt x="8989" y="6338"/>
                  </a:moveTo>
                  <a:cubicBezTo>
                    <a:pt x="8987" y="6338"/>
                    <a:pt x="8987" y="6338"/>
                    <a:pt x="8989" y="6340"/>
                  </a:cubicBezTo>
                  <a:lnTo>
                    <a:pt x="8989" y="6340"/>
                  </a:lnTo>
                  <a:cubicBezTo>
                    <a:pt x="8989" y="6339"/>
                    <a:pt x="8989" y="6338"/>
                    <a:pt x="8989" y="6338"/>
                  </a:cubicBezTo>
                  <a:close/>
                  <a:moveTo>
                    <a:pt x="1405" y="6469"/>
                  </a:moveTo>
                  <a:cubicBezTo>
                    <a:pt x="1451" y="6474"/>
                    <a:pt x="1495" y="6472"/>
                    <a:pt x="1532" y="6477"/>
                  </a:cubicBezTo>
                  <a:lnTo>
                    <a:pt x="1532" y="6477"/>
                  </a:lnTo>
                  <a:cubicBezTo>
                    <a:pt x="1537" y="6475"/>
                    <a:pt x="1542" y="6472"/>
                    <a:pt x="1547" y="6469"/>
                  </a:cubicBezTo>
                  <a:close/>
                  <a:moveTo>
                    <a:pt x="1677" y="6469"/>
                  </a:moveTo>
                  <a:cubicBezTo>
                    <a:pt x="1677" y="6469"/>
                    <a:pt x="1677" y="6469"/>
                    <a:pt x="1678" y="6469"/>
                  </a:cubicBezTo>
                  <a:lnTo>
                    <a:pt x="1678" y="6469"/>
                  </a:lnTo>
                  <a:cubicBezTo>
                    <a:pt x="1646" y="6472"/>
                    <a:pt x="1664" y="6479"/>
                    <a:pt x="1682" y="6479"/>
                  </a:cubicBezTo>
                  <a:cubicBezTo>
                    <a:pt x="1683" y="6479"/>
                    <a:pt x="1684" y="6479"/>
                    <a:pt x="1685" y="6479"/>
                  </a:cubicBezTo>
                  <a:lnTo>
                    <a:pt x="1685" y="6479"/>
                  </a:lnTo>
                  <a:cubicBezTo>
                    <a:pt x="1688" y="6485"/>
                    <a:pt x="1690" y="6492"/>
                    <a:pt x="1689" y="6500"/>
                  </a:cubicBezTo>
                  <a:lnTo>
                    <a:pt x="1689" y="6500"/>
                  </a:lnTo>
                  <a:cubicBezTo>
                    <a:pt x="1694" y="6491"/>
                    <a:pt x="1698" y="6482"/>
                    <a:pt x="1701" y="6473"/>
                  </a:cubicBezTo>
                  <a:lnTo>
                    <a:pt x="1701" y="6473"/>
                  </a:lnTo>
                  <a:cubicBezTo>
                    <a:pt x="1702" y="6472"/>
                    <a:pt x="1703" y="6471"/>
                    <a:pt x="1703" y="6469"/>
                  </a:cubicBezTo>
                  <a:lnTo>
                    <a:pt x="1703" y="6469"/>
                  </a:lnTo>
                  <a:cubicBezTo>
                    <a:pt x="1703" y="6469"/>
                    <a:pt x="1703" y="6469"/>
                    <a:pt x="1703" y="6469"/>
                  </a:cubicBezTo>
                  <a:close/>
                  <a:moveTo>
                    <a:pt x="1060" y="6290"/>
                  </a:moveTo>
                  <a:cubicBezTo>
                    <a:pt x="1107" y="6314"/>
                    <a:pt x="1572" y="6445"/>
                    <a:pt x="1572" y="6445"/>
                  </a:cubicBezTo>
                  <a:cubicBezTo>
                    <a:pt x="1565" y="6454"/>
                    <a:pt x="1557" y="6462"/>
                    <a:pt x="1547" y="6469"/>
                  </a:cubicBezTo>
                  <a:lnTo>
                    <a:pt x="1677" y="6469"/>
                  </a:lnTo>
                  <a:cubicBezTo>
                    <a:pt x="1666" y="6458"/>
                    <a:pt x="1648" y="6450"/>
                    <a:pt x="1619" y="6445"/>
                  </a:cubicBezTo>
                  <a:lnTo>
                    <a:pt x="1619" y="6445"/>
                  </a:lnTo>
                  <a:cubicBezTo>
                    <a:pt x="1798" y="6457"/>
                    <a:pt x="1715" y="6552"/>
                    <a:pt x="1607" y="6647"/>
                  </a:cubicBezTo>
                  <a:cubicBezTo>
                    <a:pt x="1703" y="6576"/>
                    <a:pt x="1774" y="6492"/>
                    <a:pt x="1857" y="6409"/>
                  </a:cubicBezTo>
                  <a:cubicBezTo>
                    <a:pt x="1584" y="6373"/>
                    <a:pt x="1322" y="6361"/>
                    <a:pt x="1060" y="6290"/>
                  </a:cubicBezTo>
                  <a:close/>
                  <a:moveTo>
                    <a:pt x="9753" y="6952"/>
                  </a:moveTo>
                  <a:lnTo>
                    <a:pt x="9753" y="6952"/>
                  </a:lnTo>
                  <a:cubicBezTo>
                    <a:pt x="9752" y="6952"/>
                    <a:pt x="9754" y="6957"/>
                    <a:pt x="9765" y="6970"/>
                  </a:cubicBezTo>
                  <a:lnTo>
                    <a:pt x="9765" y="6970"/>
                  </a:lnTo>
                  <a:cubicBezTo>
                    <a:pt x="9764" y="6962"/>
                    <a:pt x="9755" y="6952"/>
                    <a:pt x="9753" y="6952"/>
                  </a:cubicBezTo>
                  <a:close/>
                  <a:moveTo>
                    <a:pt x="11119" y="6858"/>
                  </a:moveTo>
                  <a:cubicBezTo>
                    <a:pt x="11143" y="6927"/>
                    <a:pt x="11163" y="6994"/>
                    <a:pt x="11156" y="7088"/>
                  </a:cubicBezTo>
                  <a:cubicBezTo>
                    <a:pt x="11156" y="7080"/>
                    <a:pt x="11140" y="6948"/>
                    <a:pt x="11119" y="6858"/>
                  </a:cubicBezTo>
                  <a:close/>
                  <a:moveTo>
                    <a:pt x="9369" y="7133"/>
                  </a:moveTo>
                  <a:lnTo>
                    <a:pt x="9369" y="7133"/>
                  </a:lnTo>
                  <a:cubicBezTo>
                    <a:pt x="9370" y="7133"/>
                    <a:pt x="9370" y="7134"/>
                    <a:pt x="9370" y="7135"/>
                  </a:cubicBezTo>
                  <a:cubicBezTo>
                    <a:pt x="9370" y="7134"/>
                    <a:pt x="9370" y="7133"/>
                    <a:pt x="9369" y="7133"/>
                  </a:cubicBezTo>
                  <a:close/>
                  <a:moveTo>
                    <a:pt x="2834" y="7278"/>
                  </a:moveTo>
                  <a:lnTo>
                    <a:pt x="2834" y="7278"/>
                  </a:lnTo>
                  <a:cubicBezTo>
                    <a:pt x="2833" y="7280"/>
                    <a:pt x="2832" y="7282"/>
                    <a:pt x="2832" y="7284"/>
                  </a:cubicBezTo>
                  <a:lnTo>
                    <a:pt x="2832" y="7284"/>
                  </a:lnTo>
                  <a:cubicBezTo>
                    <a:pt x="2832" y="7282"/>
                    <a:pt x="2833" y="7280"/>
                    <a:pt x="2834" y="7278"/>
                  </a:cubicBezTo>
                  <a:close/>
                  <a:moveTo>
                    <a:pt x="2453" y="7362"/>
                  </a:moveTo>
                  <a:cubicBezTo>
                    <a:pt x="2453" y="7362"/>
                    <a:pt x="2453" y="7362"/>
                    <a:pt x="2453" y="7362"/>
                  </a:cubicBezTo>
                  <a:lnTo>
                    <a:pt x="2453" y="7362"/>
                  </a:lnTo>
                  <a:cubicBezTo>
                    <a:pt x="2453" y="7362"/>
                    <a:pt x="2453" y="7362"/>
                    <a:pt x="2453" y="7362"/>
                  </a:cubicBezTo>
                  <a:close/>
                  <a:moveTo>
                    <a:pt x="2832" y="7284"/>
                  </a:moveTo>
                  <a:cubicBezTo>
                    <a:pt x="2814" y="7333"/>
                    <a:pt x="2805" y="7399"/>
                    <a:pt x="2803" y="7473"/>
                  </a:cubicBezTo>
                  <a:lnTo>
                    <a:pt x="2803" y="7473"/>
                  </a:lnTo>
                  <a:cubicBezTo>
                    <a:pt x="2830" y="7425"/>
                    <a:pt x="2812" y="7340"/>
                    <a:pt x="2832" y="7284"/>
                  </a:cubicBezTo>
                  <a:close/>
                  <a:moveTo>
                    <a:pt x="12180" y="7457"/>
                  </a:moveTo>
                  <a:cubicBezTo>
                    <a:pt x="12199" y="7466"/>
                    <a:pt x="12294" y="7514"/>
                    <a:pt x="12289" y="7532"/>
                  </a:cubicBezTo>
                  <a:lnTo>
                    <a:pt x="12289" y="7532"/>
                  </a:lnTo>
                  <a:cubicBezTo>
                    <a:pt x="12286" y="7531"/>
                    <a:pt x="12280" y="7530"/>
                    <a:pt x="12274" y="7530"/>
                  </a:cubicBezTo>
                  <a:cubicBezTo>
                    <a:pt x="12266" y="7530"/>
                    <a:pt x="12260" y="7532"/>
                    <a:pt x="12264" y="7540"/>
                  </a:cubicBezTo>
                  <a:cubicBezTo>
                    <a:pt x="12240" y="7516"/>
                    <a:pt x="12204" y="7493"/>
                    <a:pt x="12180" y="7457"/>
                  </a:cubicBezTo>
                  <a:close/>
                  <a:moveTo>
                    <a:pt x="12289" y="7532"/>
                  </a:moveTo>
                  <a:cubicBezTo>
                    <a:pt x="12296" y="7536"/>
                    <a:pt x="12295" y="7540"/>
                    <a:pt x="12264" y="7540"/>
                  </a:cubicBezTo>
                  <a:cubicBezTo>
                    <a:pt x="12280" y="7540"/>
                    <a:pt x="12288" y="7537"/>
                    <a:pt x="12289" y="7532"/>
                  </a:cubicBezTo>
                  <a:close/>
                  <a:moveTo>
                    <a:pt x="5084" y="7350"/>
                  </a:moveTo>
                  <a:lnTo>
                    <a:pt x="5084" y="7350"/>
                  </a:lnTo>
                  <a:cubicBezTo>
                    <a:pt x="4989" y="7433"/>
                    <a:pt x="4894" y="7516"/>
                    <a:pt x="4810" y="7576"/>
                  </a:cubicBezTo>
                  <a:cubicBezTo>
                    <a:pt x="4858" y="7504"/>
                    <a:pt x="4953" y="7421"/>
                    <a:pt x="5084" y="7350"/>
                  </a:cubicBezTo>
                  <a:close/>
                  <a:moveTo>
                    <a:pt x="5571" y="7722"/>
                  </a:moveTo>
                  <a:cubicBezTo>
                    <a:pt x="5571" y="7725"/>
                    <a:pt x="5572" y="7728"/>
                    <a:pt x="5572" y="7731"/>
                  </a:cubicBezTo>
                  <a:cubicBezTo>
                    <a:pt x="5572" y="7728"/>
                    <a:pt x="5572" y="7725"/>
                    <a:pt x="5571" y="7722"/>
                  </a:cubicBezTo>
                  <a:close/>
                  <a:moveTo>
                    <a:pt x="8811" y="7584"/>
                  </a:moveTo>
                  <a:lnTo>
                    <a:pt x="8811" y="7584"/>
                  </a:lnTo>
                  <a:cubicBezTo>
                    <a:pt x="8812" y="7584"/>
                    <a:pt x="8812" y="7585"/>
                    <a:pt x="8811" y="7588"/>
                  </a:cubicBezTo>
                  <a:cubicBezTo>
                    <a:pt x="8811" y="7599"/>
                    <a:pt x="8736" y="7792"/>
                    <a:pt x="8708" y="7792"/>
                  </a:cubicBezTo>
                  <a:cubicBezTo>
                    <a:pt x="8706" y="7792"/>
                    <a:pt x="8705" y="7791"/>
                    <a:pt x="8704" y="7790"/>
                  </a:cubicBezTo>
                  <a:cubicBezTo>
                    <a:pt x="8715" y="7757"/>
                    <a:pt x="8806" y="7584"/>
                    <a:pt x="8811" y="7584"/>
                  </a:cubicBezTo>
                  <a:close/>
                  <a:moveTo>
                    <a:pt x="8770" y="7770"/>
                  </a:moveTo>
                  <a:lnTo>
                    <a:pt x="8770" y="7770"/>
                  </a:lnTo>
                  <a:cubicBezTo>
                    <a:pt x="8769" y="7778"/>
                    <a:pt x="8766" y="7789"/>
                    <a:pt x="8763" y="7802"/>
                  </a:cubicBezTo>
                  <a:cubicBezTo>
                    <a:pt x="8765" y="7790"/>
                    <a:pt x="8768" y="7779"/>
                    <a:pt x="8770" y="7770"/>
                  </a:cubicBezTo>
                  <a:close/>
                  <a:moveTo>
                    <a:pt x="8811" y="7612"/>
                  </a:moveTo>
                  <a:lnTo>
                    <a:pt x="8811" y="7612"/>
                  </a:lnTo>
                  <a:cubicBezTo>
                    <a:pt x="8799" y="7683"/>
                    <a:pt x="8787" y="7743"/>
                    <a:pt x="8763" y="7802"/>
                  </a:cubicBezTo>
                  <a:cubicBezTo>
                    <a:pt x="8774" y="7760"/>
                    <a:pt x="8777" y="7743"/>
                    <a:pt x="8777" y="7743"/>
                  </a:cubicBezTo>
                  <a:lnTo>
                    <a:pt x="8777" y="7743"/>
                  </a:lnTo>
                  <a:cubicBezTo>
                    <a:pt x="8777" y="7743"/>
                    <a:pt x="8774" y="7754"/>
                    <a:pt x="8770" y="7770"/>
                  </a:cubicBezTo>
                  <a:lnTo>
                    <a:pt x="8770" y="7770"/>
                  </a:lnTo>
                  <a:cubicBezTo>
                    <a:pt x="8774" y="7746"/>
                    <a:pt x="8770" y="7742"/>
                    <a:pt x="8766" y="7742"/>
                  </a:cubicBezTo>
                  <a:cubicBezTo>
                    <a:pt x="8764" y="7742"/>
                    <a:pt x="8762" y="7743"/>
                    <a:pt x="8760" y="7743"/>
                  </a:cubicBezTo>
                  <a:cubicBezTo>
                    <a:pt x="8754" y="7743"/>
                    <a:pt x="8757" y="7731"/>
                    <a:pt x="8811" y="7612"/>
                  </a:cubicBezTo>
                  <a:close/>
                  <a:moveTo>
                    <a:pt x="1095" y="7814"/>
                  </a:moveTo>
                  <a:cubicBezTo>
                    <a:pt x="1094" y="7814"/>
                    <a:pt x="1093" y="7814"/>
                    <a:pt x="1090" y="7815"/>
                  </a:cubicBezTo>
                  <a:lnTo>
                    <a:pt x="1090" y="7815"/>
                  </a:lnTo>
                  <a:cubicBezTo>
                    <a:pt x="1092" y="7814"/>
                    <a:pt x="1094" y="7814"/>
                    <a:pt x="1095" y="7814"/>
                  </a:cubicBezTo>
                  <a:close/>
                  <a:moveTo>
                    <a:pt x="4453" y="7790"/>
                  </a:moveTo>
                  <a:cubicBezTo>
                    <a:pt x="4432" y="7799"/>
                    <a:pt x="4404" y="7810"/>
                    <a:pt x="4375" y="7823"/>
                  </a:cubicBezTo>
                  <a:lnTo>
                    <a:pt x="4375" y="7823"/>
                  </a:lnTo>
                  <a:cubicBezTo>
                    <a:pt x="4395" y="7816"/>
                    <a:pt x="4421" y="7805"/>
                    <a:pt x="4453" y="7790"/>
                  </a:cubicBezTo>
                  <a:close/>
                  <a:moveTo>
                    <a:pt x="1090" y="7815"/>
                  </a:moveTo>
                  <a:lnTo>
                    <a:pt x="1090" y="7815"/>
                  </a:lnTo>
                  <a:cubicBezTo>
                    <a:pt x="1035" y="7822"/>
                    <a:pt x="1019" y="7827"/>
                    <a:pt x="1024" y="7831"/>
                  </a:cubicBezTo>
                  <a:lnTo>
                    <a:pt x="1024" y="7831"/>
                  </a:lnTo>
                  <a:cubicBezTo>
                    <a:pt x="1055" y="7823"/>
                    <a:pt x="1079" y="7817"/>
                    <a:pt x="1090" y="7815"/>
                  </a:cubicBezTo>
                  <a:close/>
                  <a:moveTo>
                    <a:pt x="7108" y="7826"/>
                  </a:moveTo>
                  <a:cubicBezTo>
                    <a:pt x="7108" y="7826"/>
                    <a:pt x="7113" y="7830"/>
                    <a:pt x="7121" y="7837"/>
                  </a:cubicBezTo>
                  <a:lnTo>
                    <a:pt x="7121" y="7837"/>
                  </a:lnTo>
                  <a:cubicBezTo>
                    <a:pt x="7115" y="7830"/>
                    <a:pt x="7110" y="7826"/>
                    <a:pt x="7108" y="7826"/>
                  </a:cubicBezTo>
                  <a:close/>
                  <a:moveTo>
                    <a:pt x="8582" y="7872"/>
                  </a:moveTo>
                  <a:lnTo>
                    <a:pt x="8582" y="7872"/>
                  </a:lnTo>
                  <a:cubicBezTo>
                    <a:pt x="8575" y="7880"/>
                    <a:pt x="8575" y="7888"/>
                    <a:pt x="8570" y="7897"/>
                  </a:cubicBezTo>
                  <a:lnTo>
                    <a:pt x="8570" y="7897"/>
                  </a:lnTo>
                  <a:cubicBezTo>
                    <a:pt x="8574" y="7890"/>
                    <a:pt x="8578" y="7881"/>
                    <a:pt x="8582" y="7872"/>
                  </a:cubicBezTo>
                  <a:close/>
                  <a:moveTo>
                    <a:pt x="8570" y="7897"/>
                  </a:moveTo>
                  <a:cubicBezTo>
                    <a:pt x="8567" y="7902"/>
                    <a:pt x="8564" y="7906"/>
                    <a:pt x="8561" y="7909"/>
                  </a:cubicBezTo>
                  <a:cubicBezTo>
                    <a:pt x="8565" y="7905"/>
                    <a:pt x="8568" y="7900"/>
                    <a:pt x="8570" y="7897"/>
                  </a:cubicBezTo>
                  <a:close/>
                  <a:moveTo>
                    <a:pt x="4240" y="7962"/>
                  </a:moveTo>
                  <a:cubicBezTo>
                    <a:pt x="4240" y="7964"/>
                    <a:pt x="4239" y="7967"/>
                    <a:pt x="4239" y="7969"/>
                  </a:cubicBezTo>
                  <a:cubicBezTo>
                    <a:pt x="4239" y="7966"/>
                    <a:pt x="4239" y="7964"/>
                    <a:pt x="4240" y="7962"/>
                  </a:cubicBezTo>
                  <a:close/>
                  <a:moveTo>
                    <a:pt x="4263" y="7933"/>
                  </a:moveTo>
                  <a:cubicBezTo>
                    <a:pt x="4272" y="7933"/>
                    <a:pt x="4272" y="7949"/>
                    <a:pt x="4239" y="7969"/>
                  </a:cubicBezTo>
                  <a:cubicBezTo>
                    <a:pt x="4245" y="7963"/>
                    <a:pt x="4245" y="7960"/>
                    <a:pt x="4243" y="7960"/>
                  </a:cubicBezTo>
                  <a:lnTo>
                    <a:pt x="4243" y="7960"/>
                  </a:lnTo>
                  <a:cubicBezTo>
                    <a:pt x="4242" y="7960"/>
                    <a:pt x="4241" y="7961"/>
                    <a:pt x="4240" y="7962"/>
                  </a:cubicBezTo>
                  <a:lnTo>
                    <a:pt x="4240" y="7962"/>
                  </a:lnTo>
                  <a:cubicBezTo>
                    <a:pt x="4246" y="7941"/>
                    <a:pt x="4257" y="7933"/>
                    <a:pt x="4263" y="7933"/>
                  </a:cubicBezTo>
                  <a:close/>
                  <a:moveTo>
                    <a:pt x="8334" y="8231"/>
                  </a:moveTo>
                  <a:lnTo>
                    <a:pt x="8334" y="8231"/>
                  </a:lnTo>
                  <a:cubicBezTo>
                    <a:pt x="8316" y="8252"/>
                    <a:pt x="8309" y="8267"/>
                    <a:pt x="8310" y="8277"/>
                  </a:cubicBezTo>
                  <a:lnTo>
                    <a:pt x="8310" y="8277"/>
                  </a:lnTo>
                  <a:cubicBezTo>
                    <a:pt x="8323" y="8267"/>
                    <a:pt x="8332" y="8252"/>
                    <a:pt x="8334" y="8231"/>
                  </a:cubicBezTo>
                  <a:close/>
                  <a:moveTo>
                    <a:pt x="8121" y="8288"/>
                  </a:moveTo>
                  <a:cubicBezTo>
                    <a:pt x="8121" y="8288"/>
                    <a:pt x="8140" y="8295"/>
                    <a:pt x="8168" y="8302"/>
                  </a:cubicBezTo>
                  <a:lnTo>
                    <a:pt x="8156" y="8302"/>
                  </a:lnTo>
                  <a:cubicBezTo>
                    <a:pt x="8131" y="8292"/>
                    <a:pt x="8120" y="8288"/>
                    <a:pt x="8121" y="8288"/>
                  </a:cubicBezTo>
                  <a:close/>
                  <a:moveTo>
                    <a:pt x="7549" y="8314"/>
                  </a:moveTo>
                  <a:cubicBezTo>
                    <a:pt x="7612" y="8363"/>
                    <a:pt x="7625" y="8379"/>
                    <a:pt x="7618" y="8379"/>
                  </a:cubicBezTo>
                  <a:cubicBezTo>
                    <a:pt x="7614" y="8379"/>
                    <a:pt x="7599" y="8371"/>
                    <a:pt x="7584" y="8362"/>
                  </a:cubicBezTo>
                  <a:lnTo>
                    <a:pt x="7549" y="8314"/>
                  </a:lnTo>
                  <a:close/>
                  <a:moveTo>
                    <a:pt x="7954" y="8279"/>
                  </a:moveTo>
                  <a:cubicBezTo>
                    <a:pt x="8004" y="8291"/>
                    <a:pt x="8227" y="8350"/>
                    <a:pt x="8192" y="8421"/>
                  </a:cubicBezTo>
                  <a:cubicBezTo>
                    <a:pt x="8188" y="8431"/>
                    <a:pt x="8181" y="8436"/>
                    <a:pt x="8172" y="8436"/>
                  </a:cubicBezTo>
                  <a:cubicBezTo>
                    <a:pt x="8115" y="8436"/>
                    <a:pt x="7970" y="8285"/>
                    <a:pt x="7954" y="8279"/>
                  </a:cubicBezTo>
                  <a:close/>
                  <a:moveTo>
                    <a:pt x="2858" y="8552"/>
                  </a:moveTo>
                  <a:cubicBezTo>
                    <a:pt x="2861" y="8555"/>
                    <a:pt x="2864" y="8557"/>
                    <a:pt x="2868" y="8560"/>
                  </a:cubicBezTo>
                  <a:lnTo>
                    <a:pt x="2868" y="8560"/>
                  </a:lnTo>
                  <a:cubicBezTo>
                    <a:pt x="2864" y="8557"/>
                    <a:pt x="2861" y="8555"/>
                    <a:pt x="2858" y="8552"/>
                  </a:cubicBezTo>
                  <a:close/>
                  <a:moveTo>
                    <a:pt x="2868" y="8560"/>
                  </a:moveTo>
                  <a:cubicBezTo>
                    <a:pt x="2872" y="8563"/>
                    <a:pt x="2877" y="8566"/>
                    <a:pt x="2881" y="8568"/>
                  </a:cubicBezTo>
                  <a:lnTo>
                    <a:pt x="2881" y="8568"/>
                  </a:lnTo>
                  <a:cubicBezTo>
                    <a:pt x="2876" y="8565"/>
                    <a:pt x="2872" y="8563"/>
                    <a:pt x="2868" y="8560"/>
                  </a:cubicBezTo>
                  <a:close/>
                  <a:moveTo>
                    <a:pt x="857" y="8612"/>
                  </a:moveTo>
                  <a:cubicBezTo>
                    <a:pt x="851" y="8632"/>
                    <a:pt x="851" y="8652"/>
                    <a:pt x="858" y="8668"/>
                  </a:cubicBezTo>
                  <a:lnTo>
                    <a:pt x="858" y="8668"/>
                  </a:lnTo>
                  <a:cubicBezTo>
                    <a:pt x="857" y="8649"/>
                    <a:pt x="857" y="8630"/>
                    <a:pt x="857" y="8612"/>
                  </a:cubicBezTo>
                  <a:close/>
                  <a:moveTo>
                    <a:pt x="1179" y="8755"/>
                  </a:moveTo>
                  <a:lnTo>
                    <a:pt x="1179" y="8755"/>
                  </a:lnTo>
                  <a:cubicBezTo>
                    <a:pt x="1191" y="8802"/>
                    <a:pt x="1179" y="8850"/>
                    <a:pt x="1167" y="8921"/>
                  </a:cubicBezTo>
                  <a:cubicBezTo>
                    <a:pt x="1167" y="8874"/>
                    <a:pt x="1167" y="8814"/>
                    <a:pt x="1179" y="8755"/>
                  </a:cubicBezTo>
                  <a:close/>
                  <a:moveTo>
                    <a:pt x="1062" y="9022"/>
                  </a:moveTo>
                  <a:lnTo>
                    <a:pt x="1062" y="9022"/>
                  </a:lnTo>
                  <a:cubicBezTo>
                    <a:pt x="1064" y="9028"/>
                    <a:pt x="1068" y="9034"/>
                    <a:pt x="1072" y="9040"/>
                  </a:cubicBezTo>
                  <a:cubicBezTo>
                    <a:pt x="1068" y="9033"/>
                    <a:pt x="1065" y="9027"/>
                    <a:pt x="1062" y="9022"/>
                  </a:cubicBezTo>
                  <a:close/>
                  <a:moveTo>
                    <a:pt x="1093" y="8931"/>
                  </a:moveTo>
                  <a:cubicBezTo>
                    <a:pt x="1135" y="8931"/>
                    <a:pt x="1118" y="9073"/>
                    <a:pt x="1131" y="9160"/>
                  </a:cubicBezTo>
                  <a:lnTo>
                    <a:pt x="1131" y="9160"/>
                  </a:lnTo>
                  <a:cubicBezTo>
                    <a:pt x="1124" y="9146"/>
                    <a:pt x="1116" y="9136"/>
                    <a:pt x="1108" y="9136"/>
                  </a:cubicBezTo>
                  <a:cubicBezTo>
                    <a:pt x="1092" y="9136"/>
                    <a:pt x="1072" y="9171"/>
                    <a:pt x="1048" y="9267"/>
                  </a:cubicBezTo>
                  <a:cubicBezTo>
                    <a:pt x="1048" y="9237"/>
                    <a:pt x="1016" y="9001"/>
                    <a:pt x="1044" y="9001"/>
                  </a:cubicBezTo>
                  <a:cubicBezTo>
                    <a:pt x="1048" y="9001"/>
                    <a:pt x="1054" y="9007"/>
                    <a:pt x="1062" y="9022"/>
                  </a:cubicBezTo>
                  <a:lnTo>
                    <a:pt x="1062" y="9022"/>
                  </a:lnTo>
                  <a:cubicBezTo>
                    <a:pt x="1052" y="8992"/>
                    <a:pt x="1064" y="8963"/>
                    <a:pt x="1084" y="8933"/>
                  </a:cubicBezTo>
                  <a:cubicBezTo>
                    <a:pt x="1087" y="8932"/>
                    <a:pt x="1091" y="8931"/>
                    <a:pt x="1093" y="8931"/>
                  </a:cubicBezTo>
                  <a:close/>
                  <a:moveTo>
                    <a:pt x="1226" y="9350"/>
                  </a:moveTo>
                  <a:lnTo>
                    <a:pt x="1226" y="9350"/>
                  </a:lnTo>
                  <a:cubicBezTo>
                    <a:pt x="1224" y="9358"/>
                    <a:pt x="1222" y="9366"/>
                    <a:pt x="1219" y="9374"/>
                  </a:cubicBezTo>
                  <a:lnTo>
                    <a:pt x="1219" y="9374"/>
                  </a:lnTo>
                  <a:cubicBezTo>
                    <a:pt x="1222" y="9368"/>
                    <a:pt x="1224" y="9360"/>
                    <a:pt x="1226" y="9350"/>
                  </a:cubicBezTo>
                  <a:close/>
                  <a:moveTo>
                    <a:pt x="12657" y="11314"/>
                  </a:moveTo>
                  <a:cubicBezTo>
                    <a:pt x="12658" y="11314"/>
                    <a:pt x="12648" y="11352"/>
                    <a:pt x="12632" y="11411"/>
                  </a:cubicBezTo>
                  <a:lnTo>
                    <a:pt x="12632" y="11411"/>
                  </a:lnTo>
                  <a:cubicBezTo>
                    <a:pt x="12633" y="11364"/>
                    <a:pt x="12635" y="11320"/>
                    <a:pt x="12656" y="11314"/>
                  </a:cubicBezTo>
                  <a:cubicBezTo>
                    <a:pt x="12657" y="11314"/>
                    <a:pt x="12657" y="11314"/>
                    <a:pt x="12657" y="11314"/>
                  </a:cubicBezTo>
                  <a:close/>
                  <a:moveTo>
                    <a:pt x="1048" y="12136"/>
                  </a:moveTo>
                  <a:cubicBezTo>
                    <a:pt x="1048" y="12155"/>
                    <a:pt x="1055" y="12180"/>
                    <a:pt x="1070" y="12197"/>
                  </a:cubicBezTo>
                  <a:lnTo>
                    <a:pt x="1070" y="12197"/>
                  </a:lnTo>
                  <a:cubicBezTo>
                    <a:pt x="1059" y="12169"/>
                    <a:pt x="1051" y="12147"/>
                    <a:pt x="1048" y="12136"/>
                  </a:cubicBezTo>
                  <a:close/>
                  <a:moveTo>
                    <a:pt x="12194" y="12834"/>
                  </a:moveTo>
                  <a:lnTo>
                    <a:pt x="12194" y="12834"/>
                  </a:lnTo>
                  <a:cubicBezTo>
                    <a:pt x="12190" y="12844"/>
                    <a:pt x="12185" y="12853"/>
                    <a:pt x="12180" y="12862"/>
                  </a:cubicBezTo>
                  <a:cubicBezTo>
                    <a:pt x="12185" y="12853"/>
                    <a:pt x="12190" y="12844"/>
                    <a:pt x="12194" y="12834"/>
                  </a:cubicBezTo>
                  <a:close/>
                  <a:moveTo>
                    <a:pt x="1424" y="13156"/>
                  </a:moveTo>
                  <a:cubicBezTo>
                    <a:pt x="1425" y="13161"/>
                    <a:pt x="1426" y="13166"/>
                    <a:pt x="1429" y="13172"/>
                  </a:cubicBezTo>
                  <a:cubicBezTo>
                    <a:pt x="1428" y="13168"/>
                    <a:pt x="1427" y="13163"/>
                    <a:pt x="1424" y="13156"/>
                  </a:cubicBezTo>
                  <a:close/>
                  <a:moveTo>
                    <a:pt x="2148" y="13700"/>
                  </a:moveTo>
                  <a:lnTo>
                    <a:pt x="2148" y="13700"/>
                  </a:lnTo>
                  <a:cubicBezTo>
                    <a:pt x="2150" y="13703"/>
                    <a:pt x="2153" y="13705"/>
                    <a:pt x="2155" y="13708"/>
                  </a:cubicBezTo>
                  <a:cubicBezTo>
                    <a:pt x="2152" y="13704"/>
                    <a:pt x="2150" y="13701"/>
                    <a:pt x="2148" y="13700"/>
                  </a:cubicBezTo>
                  <a:close/>
                  <a:moveTo>
                    <a:pt x="11656" y="14493"/>
                  </a:moveTo>
                  <a:cubicBezTo>
                    <a:pt x="11656" y="14494"/>
                    <a:pt x="11655" y="14494"/>
                    <a:pt x="11654" y="14494"/>
                  </a:cubicBezTo>
                  <a:lnTo>
                    <a:pt x="11654" y="14494"/>
                  </a:lnTo>
                  <a:cubicBezTo>
                    <a:pt x="11655" y="14494"/>
                    <a:pt x="11655" y="14494"/>
                    <a:pt x="11656" y="14493"/>
                  </a:cubicBezTo>
                  <a:close/>
                  <a:moveTo>
                    <a:pt x="3191" y="14898"/>
                  </a:moveTo>
                  <a:cubicBezTo>
                    <a:pt x="3191" y="14898"/>
                    <a:pt x="3191" y="14898"/>
                    <a:pt x="3191" y="14899"/>
                  </a:cubicBezTo>
                  <a:lnTo>
                    <a:pt x="3191" y="14899"/>
                  </a:lnTo>
                  <a:cubicBezTo>
                    <a:pt x="3191" y="14898"/>
                    <a:pt x="3191" y="14898"/>
                    <a:pt x="3191" y="14898"/>
                  </a:cubicBezTo>
                  <a:close/>
                  <a:moveTo>
                    <a:pt x="5095" y="15994"/>
                  </a:moveTo>
                  <a:cubicBezTo>
                    <a:pt x="5111" y="15998"/>
                    <a:pt x="5127" y="16002"/>
                    <a:pt x="5144" y="16006"/>
                  </a:cubicBezTo>
                  <a:cubicBezTo>
                    <a:pt x="5125" y="16000"/>
                    <a:pt x="5109" y="15996"/>
                    <a:pt x="5095" y="15994"/>
                  </a:cubicBezTo>
                  <a:close/>
                  <a:moveTo>
                    <a:pt x="8704" y="16077"/>
                  </a:moveTo>
                  <a:cubicBezTo>
                    <a:pt x="8703" y="16078"/>
                    <a:pt x="8702" y="16079"/>
                    <a:pt x="8702" y="16080"/>
                  </a:cubicBezTo>
                  <a:lnTo>
                    <a:pt x="8702" y="16080"/>
                  </a:lnTo>
                  <a:cubicBezTo>
                    <a:pt x="8702" y="16079"/>
                    <a:pt x="8703" y="16078"/>
                    <a:pt x="8704" y="16077"/>
                  </a:cubicBezTo>
                  <a:close/>
                  <a:moveTo>
                    <a:pt x="8930" y="16017"/>
                  </a:moveTo>
                  <a:cubicBezTo>
                    <a:pt x="8901" y="16017"/>
                    <a:pt x="8743" y="16094"/>
                    <a:pt x="8705" y="16094"/>
                  </a:cubicBezTo>
                  <a:cubicBezTo>
                    <a:pt x="8697" y="16094"/>
                    <a:pt x="8694" y="16090"/>
                    <a:pt x="8702" y="16080"/>
                  </a:cubicBezTo>
                  <a:lnTo>
                    <a:pt x="8702" y="16080"/>
                  </a:lnTo>
                  <a:cubicBezTo>
                    <a:pt x="8686" y="16100"/>
                    <a:pt x="8667" y="16116"/>
                    <a:pt x="8647" y="16130"/>
                  </a:cubicBezTo>
                  <a:lnTo>
                    <a:pt x="8647" y="16130"/>
                  </a:lnTo>
                  <a:cubicBezTo>
                    <a:pt x="8764" y="16085"/>
                    <a:pt x="8898" y="16043"/>
                    <a:pt x="8930" y="16017"/>
                  </a:cubicBezTo>
                  <a:close/>
                  <a:moveTo>
                    <a:pt x="8647" y="16130"/>
                  </a:moveTo>
                  <a:cubicBezTo>
                    <a:pt x="8603" y="16147"/>
                    <a:pt x="8562" y="16163"/>
                    <a:pt x="8529" y="16180"/>
                  </a:cubicBezTo>
                  <a:lnTo>
                    <a:pt x="8529" y="16180"/>
                  </a:lnTo>
                  <a:cubicBezTo>
                    <a:pt x="8572" y="16168"/>
                    <a:pt x="8612" y="16153"/>
                    <a:pt x="8647" y="16130"/>
                  </a:cubicBezTo>
                  <a:close/>
                  <a:moveTo>
                    <a:pt x="9463" y="16163"/>
                  </a:moveTo>
                  <a:cubicBezTo>
                    <a:pt x="9447" y="16169"/>
                    <a:pt x="9431" y="16175"/>
                    <a:pt x="9416" y="16182"/>
                  </a:cubicBezTo>
                  <a:lnTo>
                    <a:pt x="9416" y="16182"/>
                  </a:lnTo>
                  <a:lnTo>
                    <a:pt x="9454" y="16172"/>
                  </a:lnTo>
                  <a:cubicBezTo>
                    <a:pt x="9457" y="16169"/>
                    <a:pt x="9460" y="16166"/>
                    <a:pt x="9463" y="16163"/>
                  </a:cubicBezTo>
                  <a:close/>
                  <a:moveTo>
                    <a:pt x="8942" y="16401"/>
                  </a:moveTo>
                  <a:lnTo>
                    <a:pt x="8942" y="16401"/>
                  </a:lnTo>
                  <a:cubicBezTo>
                    <a:pt x="8937" y="16404"/>
                    <a:pt x="8933" y="16407"/>
                    <a:pt x="8930" y="16410"/>
                  </a:cubicBezTo>
                  <a:cubicBezTo>
                    <a:pt x="8932" y="16409"/>
                    <a:pt x="8936" y="16405"/>
                    <a:pt x="8942" y="16401"/>
                  </a:cubicBezTo>
                  <a:close/>
                  <a:moveTo>
                    <a:pt x="8768" y="16449"/>
                  </a:moveTo>
                  <a:lnTo>
                    <a:pt x="8768" y="16449"/>
                  </a:lnTo>
                  <a:cubicBezTo>
                    <a:pt x="8750" y="16458"/>
                    <a:pt x="8733" y="16465"/>
                    <a:pt x="8718" y="16468"/>
                  </a:cubicBezTo>
                  <a:lnTo>
                    <a:pt x="8718" y="16468"/>
                  </a:lnTo>
                  <a:cubicBezTo>
                    <a:pt x="8738" y="16465"/>
                    <a:pt x="8755" y="16459"/>
                    <a:pt x="8768" y="16449"/>
                  </a:cubicBezTo>
                  <a:close/>
                  <a:moveTo>
                    <a:pt x="8718" y="16468"/>
                  </a:moveTo>
                  <a:lnTo>
                    <a:pt x="8718" y="16468"/>
                  </a:lnTo>
                  <a:cubicBezTo>
                    <a:pt x="8710" y="16469"/>
                    <a:pt x="8701" y="16470"/>
                    <a:pt x="8692" y="16470"/>
                  </a:cubicBezTo>
                  <a:cubicBezTo>
                    <a:pt x="8694" y="16470"/>
                    <a:pt x="8697" y="16470"/>
                    <a:pt x="8699" y="16470"/>
                  </a:cubicBezTo>
                  <a:cubicBezTo>
                    <a:pt x="8705" y="16470"/>
                    <a:pt x="8711" y="16470"/>
                    <a:pt x="8718" y="16468"/>
                  </a:cubicBezTo>
                  <a:close/>
                  <a:moveTo>
                    <a:pt x="5561" y="0"/>
                  </a:moveTo>
                  <a:cubicBezTo>
                    <a:pt x="5367" y="0"/>
                    <a:pt x="5180" y="52"/>
                    <a:pt x="5025" y="182"/>
                  </a:cubicBezTo>
                  <a:cubicBezTo>
                    <a:pt x="5072" y="123"/>
                    <a:pt x="5132" y="87"/>
                    <a:pt x="5203" y="63"/>
                  </a:cubicBezTo>
                  <a:lnTo>
                    <a:pt x="5203" y="63"/>
                  </a:lnTo>
                  <a:cubicBezTo>
                    <a:pt x="4620" y="218"/>
                    <a:pt x="4501" y="1099"/>
                    <a:pt x="4334" y="1492"/>
                  </a:cubicBezTo>
                  <a:cubicBezTo>
                    <a:pt x="4346" y="1480"/>
                    <a:pt x="4358" y="1432"/>
                    <a:pt x="4370" y="1408"/>
                  </a:cubicBezTo>
                  <a:lnTo>
                    <a:pt x="4370" y="1408"/>
                  </a:lnTo>
                  <a:cubicBezTo>
                    <a:pt x="4358" y="1468"/>
                    <a:pt x="4346" y="1516"/>
                    <a:pt x="4346" y="1575"/>
                  </a:cubicBezTo>
                  <a:cubicBezTo>
                    <a:pt x="4334" y="1575"/>
                    <a:pt x="4322" y="1563"/>
                    <a:pt x="4310" y="1563"/>
                  </a:cubicBezTo>
                  <a:cubicBezTo>
                    <a:pt x="4310" y="1623"/>
                    <a:pt x="4346" y="1670"/>
                    <a:pt x="4358" y="1742"/>
                  </a:cubicBezTo>
                  <a:cubicBezTo>
                    <a:pt x="4298" y="1659"/>
                    <a:pt x="4203" y="1611"/>
                    <a:pt x="4108" y="1563"/>
                  </a:cubicBezTo>
                  <a:cubicBezTo>
                    <a:pt x="4013" y="1528"/>
                    <a:pt x="3917" y="1480"/>
                    <a:pt x="3822" y="1444"/>
                  </a:cubicBezTo>
                  <a:cubicBezTo>
                    <a:pt x="3822" y="1445"/>
                    <a:pt x="3820" y="1446"/>
                    <a:pt x="3818" y="1446"/>
                  </a:cubicBezTo>
                  <a:cubicBezTo>
                    <a:pt x="3796" y="1446"/>
                    <a:pt x="3695" y="1419"/>
                    <a:pt x="3663" y="1412"/>
                  </a:cubicBezTo>
                  <a:lnTo>
                    <a:pt x="3663" y="1412"/>
                  </a:lnTo>
                  <a:cubicBezTo>
                    <a:pt x="3560" y="1359"/>
                    <a:pt x="3353" y="1242"/>
                    <a:pt x="3274" y="1242"/>
                  </a:cubicBezTo>
                  <a:cubicBezTo>
                    <a:pt x="3219" y="1242"/>
                    <a:pt x="3154" y="1249"/>
                    <a:pt x="3090" y="1249"/>
                  </a:cubicBezTo>
                  <a:cubicBezTo>
                    <a:pt x="3014" y="1249"/>
                    <a:pt x="2939" y="1239"/>
                    <a:pt x="2881" y="1194"/>
                  </a:cubicBezTo>
                  <a:cubicBezTo>
                    <a:pt x="2886" y="1176"/>
                    <a:pt x="2894" y="1163"/>
                    <a:pt x="2905" y="1154"/>
                  </a:cubicBezTo>
                  <a:lnTo>
                    <a:pt x="2905" y="1154"/>
                  </a:lnTo>
                  <a:cubicBezTo>
                    <a:pt x="2690" y="1179"/>
                    <a:pt x="2473" y="1226"/>
                    <a:pt x="2334" y="1408"/>
                  </a:cubicBezTo>
                  <a:cubicBezTo>
                    <a:pt x="2322" y="1397"/>
                    <a:pt x="2322" y="1385"/>
                    <a:pt x="2322" y="1373"/>
                  </a:cubicBezTo>
                  <a:cubicBezTo>
                    <a:pt x="1869" y="1825"/>
                    <a:pt x="2108" y="2361"/>
                    <a:pt x="2084" y="2909"/>
                  </a:cubicBezTo>
                  <a:cubicBezTo>
                    <a:pt x="1988" y="2885"/>
                    <a:pt x="1881" y="2849"/>
                    <a:pt x="1774" y="2813"/>
                  </a:cubicBezTo>
                  <a:lnTo>
                    <a:pt x="1774" y="2813"/>
                  </a:lnTo>
                  <a:cubicBezTo>
                    <a:pt x="1789" y="2831"/>
                    <a:pt x="1766" y="2838"/>
                    <a:pt x="1725" y="2838"/>
                  </a:cubicBezTo>
                  <a:cubicBezTo>
                    <a:pt x="1598" y="2838"/>
                    <a:pt x="1300" y="2772"/>
                    <a:pt x="1417" y="2754"/>
                  </a:cubicBezTo>
                  <a:cubicBezTo>
                    <a:pt x="1312" y="2754"/>
                    <a:pt x="1202" y="2746"/>
                    <a:pt x="1092" y="2746"/>
                  </a:cubicBezTo>
                  <a:cubicBezTo>
                    <a:pt x="928" y="2746"/>
                    <a:pt x="767" y="2763"/>
                    <a:pt x="631" y="2849"/>
                  </a:cubicBezTo>
                  <a:cubicBezTo>
                    <a:pt x="607" y="2849"/>
                    <a:pt x="679" y="2790"/>
                    <a:pt x="655" y="2790"/>
                  </a:cubicBezTo>
                  <a:cubicBezTo>
                    <a:pt x="655" y="2790"/>
                    <a:pt x="499" y="2862"/>
                    <a:pt x="488" y="2862"/>
                  </a:cubicBezTo>
                  <a:cubicBezTo>
                    <a:pt x="488" y="2862"/>
                    <a:pt x="487" y="2862"/>
                    <a:pt x="488" y="2861"/>
                  </a:cubicBezTo>
                  <a:cubicBezTo>
                    <a:pt x="509" y="2841"/>
                    <a:pt x="529" y="2824"/>
                    <a:pt x="551" y="2812"/>
                  </a:cubicBezTo>
                  <a:lnTo>
                    <a:pt x="551" y="2812"/>
                  </a:lnTo>
                  <a:cubicBezTo>
                    <a:pt x="410" y="2878"/>
                    <a:pt x="175" y="3051"/>
                    <a:pt x="310" y="3206"/>
                  </a:cubicBezTo>
                  <a:cubicBezTo>
                    <a:pt x="203" y="3361"/>
                    <a:pt x="333" y="3635"/>
                    <a:pt x="262" y="3718"/>
                  </a:cubicBezTo>
                  <a:cubicBezTo>
                    <a:pt x="236" y="3692"/>
                    <a:pt x="223" y="3660"/>
                    <a:pt x="217" y="3626"/>
                  </a:cubicBezTo>
                  <a:lnTo>
                    <a:pt x="217" y="3626"/>
                  </a:lnTo>
                  <a:cubicBezTo>
                    <a:pt x="260" y="4066"/>
                    <a:pt x="627" y="4514"/>
                    <a:pt x="893" y="4849"/>
                  </a:cubicBezTo>
                  <a:cubicBezTo>
                    <a:pt x="893" y="4837"/>
                    <a:pt x="881" y="4826"/>
                    <a:pt x="881" y="4814"/>
                  </a:cubicBezTo>
                  <a:lnTo>
                    <a:pt x="881" y="4814"/>
                  </a:lnTo>
                  <a:cubicBezTo>
                    <a:pt x="1131" y="4897"/>
                    <a:pt x="786" y="5016"/>
                    <a:pt x="703" y="5088"/>
                  </a:cubicBezTo>
                  <a:cubicBezTo>
                    <a:pt x="560" y="5183"/>
                    <a:pt x="429" y="5338"/>
                    <a:pt x="298" y="5469"/>
                  </a:cubicBezTo>
                  <a:cubicBezTo>
                    <a:pt x="393" y="5564"/>
                    <a:pt x="0" y="5921"/>
                    <a:pt x="131" y="6183"/>
                  </a:cubicBezTo>
                  <a:cubicBezTo>
                    <a:pt x="119" y="6147"/>
                    <a:pt x="119" y="6100"/>
                    <a:pt x="119" y="6064"/>
                  </a:cubicBezTo>
                  <a:lnTo>
                    <a:pt x="119" y="6064"/>
                  </a:lnTo>
                  <a:cubicBezTo>
                    <a:pt x="161" y="6210"/>
                    <a:pt x="239" y="6502"/>
                    <a:pt x="394" y="6612"/>
                  </a:cubicBezTo>
                  <a:lnTo>
                    <a:pt x="394" y="6612"/>
                  </a:lnTo>
                  <a:cubicBezTo>
                    <a:pt x="382" y="6608"/>
                    <a:pt x="370" y="6604"/>
                    <a:pt x="357" y="6600"/>
                  </a:cubicBezTo>
                  <a:lnTo>
                    <a:pt x="357" y="6600"/>
                  </a:lnTo>
                  <a:cubicBezTo>
                    <a:pt x="453" y="6664"/>
                    <a:pt x="502" y="6677"/>
                    <a:pt x="543" y="6677"/>
                  </a:cubicBezTo>
                  <a:cubicBezTo>
                    <a:pt x="574" y="6677"/>
                    <a:pt x="601" y="6670"/>
                    <a:pt x="641" y="6670"/>
                  </a:cubicBezTo>
                  <a:cubicBezTo>
                    <a:pt x="667" y="6670"/>
                    <a:pt x="698" y="6673"/>
                    <a:pt x="738" y="6683"/>
                  </a:cubicBezTo>
                  <a:cubicBezTo>
                    <a:pt x="782" y="6727"/>
                    <a:pt x="768" y="6797"/>
                    <a:pt x="839" y="6797"/>
                  </a:cubicBezTo>
                  <a:cubicBezTo>
                    <a:pt x="864" y="6797"/>
                    <a:pt x="900" y="6788"/>
                    <a:pt x="953" y="6766"/>
                  </a:cubicBezTo>
                  <a:lnTo>
                    <a:pt x="953" y="6766"/>
                  </a:lnTo>
                  <a:cubicBezTo>
                    <a:pt x="986" y="6777"/>
                    <a:pt x="814" y="6912"/>
                    <a:pt x="837" y="6912"/>
                  </a:cubicBezTo>
                  <a:cubicBezTo>
                    <a:pt x="838" y="6912"/>
                    <a:pt x="841" y="6911"/>
                    <a:pt x="845" y="6909"/>
                  </a:cubicBezTo>
                  <a:cubicBezTo>
                    <a:pt x="857" y="6897"/>
                    <a:pt x="881" y="6897"/>
                    <a:pt x="905" y="6897"/>
                  </a:cubicBezTo>
                  <a:cubicBezTo>
                    <a:pt x="941" y="6945"/>
                    <a:pt x="691" y="7171"/>
                    <a:pt x="667" y="7207"/>
                  </a:cubicBezTo>
                  <a:cubicBezTo>
                    <a:pt x="548" y="7362"/>
                    <a:pt x="393" y="7635"/>
                    <a:pt x="429" y="7838"/>
                  </a:cubicBezTo>
                  <a:cubicBezTo>
                    <a:pt x="429" y="8040"/>
                    <a:pt x="643" y="8159"/>
                    <a:pt x="834" y="8159"/>
                  </a:cubicBezTo>
                  <a:cubicBezTo>
                    <a:pt x="837" y="8159"/>
                    <a:pt x="839" y="8159"/>
                    <a:pt x="842" y="8159"/>
                  </a:cubicBezTo>
                  <a:cubicBezTo>
                    <a:pt x="996" y="8159"/>
                    <a:pt x="882" y="8471"/>
                    <a:pt x="917" y="8612"/>
                  </a:cubicBezTo>
                  <a:cubicBezTo>
                    <a:pt x="905" y="8612"/>
                    <a:pt x="893" y="8600"/>
                    <a:pt x="881" y="8588"/>
                  </a:cubicBezTo>
                  <a:lnTo>
                    <a:pt x="881" y="8588"/>
                  </a:lnTo>
                  <a:cubicBezTo>
                    <a:pt x="881" y="8624"/>
                    <a:pt x="893" y="8659"/>
                    <a:pt x="881" y="8695"/>
                  </a:cubicBezTo>
                  <a:cubicBezTo>
                    <a:pt x="871" y="8690"/>
                    <a:pt x="863" y="8680"/>
                    <a:pt x="858" y="8668"/>
                  </a:cubicBezTo>
                  <a:lnTo>
                    <a:pt x="858" y="8668"/>
                  </a:lnTo>
                  <a:cubicBezTo>
                    <a:pt x="860" y="8778"/>
                    <a:pt x="877" y="8903"/>
                    <a:pt x="988" y="8933"/>
                  </a:cubicBezTo>
                  <a:cubicBezTo>
                    <a:pt x="979" y="8971"/>
                    <a:pt x="970" y="9293"/>
                    <a:pt x="960" y="9293"/>
                  </a:cubicBezTo>
                  <a:cubicBezTo>
                    <a:pt x="958" y="9293"/>
                    <a:pt x="955" y="9269"/>
                    <a:pt x="953" y="9207"/>
                  </a:cubicBezTo>
                  <a:lnTo>
                    <a:pt x="953" y="9207"/>
                  </a:lnTo>
                  <a:cubicBezTo>
                    <a:pt x="941" y="9612"/>
                    <a:pt x="965" y="10005"/>
                    <a:pt x="976" y="10410"/>
                  </a:cubicBezTo>
                  <a:cubicBezTo>
                    <a:pt x="976" y="10386"/>
                    <a:pt x="988" y="10374"/>
                    <a:pt x="988" y="10350"/>
                  </a:cubicBezTo>
                  <a:cubicBezTo>
                    <a:pt x="1095" y="10493"/>
                    <a:pt x="1012" y="11053"/>
                    <a:pt x="1000" y="11255"/>
                  </a:cubicBezTo>
                  <a:cubicBezTo>
                    <a:pt x="1002" y="11255"/>
                    <a:pt x="1004" y="11255"/>
                    <a:pt x="1005" y="11255"/>
                  </a:cubicBezTo>
                  <a:cubicBezTo>
                    <a:pt x="1129" y="11255"/>
                    <a:pt x="1060" y="11673"/>
                    <a:pt x="1095" y="11803"/>
                  </a:cubicBezTo>
                  <a:cubicBezTo>
                    <a:pt x="1107" y="11779"/>
                    <a:pt x="1107" y="11743"/>
                    <a:pt x="1107" y="11719"/>
                  </a:cubicBezTo>
                  <a:lnTo>
                    <a:pt x="1107" y="11719"/>
                  </a:lnTo>
                  <a:cubicBezTo>
                    <a:pt x="1167" y="11874"/>
                    <a:pt x="1060" y="12053"/>
                    <a:pt x="1084" y="12207"/>
                  </a:cubicBezTo>
                  <a:cubicBezTo>
                    <a:pt x="1078" y="12205"/>
                    <a:pt x="1074" y="12201"/>
                    <a:pt x="1070" y="12197"/>
                  </a:cubicBezTo>
                  <a:lnTo>
                    <a:pt x="1070" y="12197"/>
                  </a:lnTo>
                  <a:cubicBezTo>
                    <a:pt x="1104" y="12283"/>
                    <a:pt x="1164" y="12422"/>
                    <a:pt x="1155" y="12422"/>
                  </a:cubicBezTo>
                  <a:cubicBezTo>
                    <a:pt x="1076" y="12422"/>
                    <a:pt x="1382" y="13030"/>
                    <a:pt x="1424" y="13156"/>
                  </a:cubicBezTo>
                  <a:lnTo>
                    <a:pt x="1424" y="13156"/>
                  </a:lnTo>
                  <a:cubicBezTo>
                    <a:pt x="1423" y="13138"/>
                    <a:pt x="1434" y="13121"/>
                    <a:pt x="1453" y="13112"/>
                  </a:cubicBezTo>
                  <a:cubicBezTo>
                    <a:pt x="1631" y="13208"/>
                    <a:pt x="1572" y="13600"/>
                    <a:pt x="1774" y="13731"/>
                  </a:cubicBezTo>
                  <a:cubicBezTo>
                    <a:pt x="1810" y="13850"/>
                    <a:pt x="1941" y="14005"/>
                    <a:pt x="2036" y="14101"/>
                  </a:cubicBezTo>
                  <a:cubicBezTo>
                    <a:pt x="2131" y="14196"/>
                    <a:pt x="2155" y="14327"/>
                    <a:pt x="2262" y="14446"/>
                  </a:cubicBezTo>
                  <a:cubicBezTo>
                    <a:pt x="2412" y="14618"/>
                    <a:pt x="2961" y="15401"/>
                    <a:pt x="3224" y="15401"/>
                  </a:cubicBezTo>
                  <a:cubicBezTo>
                    <a:pt x="3233" y="15401"/>
                    <a:pt x="3242" y="15400"/>
                    <a:pt x="3251" y="15398"/>
                  </a:cubicBezTo>
                  <a:lnTo>
                    <a:pt x="3251" y="15398"/>
                  </a:lnTo>
                  <a:cubicBezTo>
                    <a:pt x="3239" y="15410"/>
                    <a:pt x="3643" y="15708"/>
                    <a:pt x="3751" y="15744"/>
                  </a:cubicBezTo>
                  <a:cubicBezTo>
                    <a:pt x="3965" y="15827"/>
                    <a:pt x="4191" y="16041"/>
                    <a:pt x="4429" y="16160"/>
                  </a:cubicBezTo>
                  <a:cubicBezTo>
                    <a:pt x="4715" y="16315"/>
                    <a:pt x="5048" y="16446"/>
                    <a:pt x="5453" y="16565"/>
                  </a:cubicBezTo>
                  <a:cubicBezTo>
                    <a:pt x="5530" y="16589"/>
                    <a:pt x="5612" y="16596"/>
                    <a:pt x="5695" y="16596"/>
                  </a:cubicBezTo>
                  <a:cubicBezTo>
                    <a:pt x="5791" y="16596"/>
                    <a:pt x="5890" y="16587"/>
                    <a:pt x="5987" y="16587"/>
                  </a:cubicBezTo>
                  <a:cubicBezTo>
                    <a:pt x="6012" y="16587"/>
                    <a:pt x="6036" y="16587"/>
                    <a:pt x="6060" y="16589"/>
                  </a:cubicBezTo>
                  <a:cubicBezTo>
                    <a:pt x="6013" y="16577"/>
                    <a:pt x="5965" y="16565"/>
                    <a:pt x="5918" y="16541"/>
                  </a:cubicBezTo>
                  <a:cubicBezTo>
                    <a:pt x="5906" y="16517"/>
                    <a:pt x="6084" y="16517"/>
                    <a:pt x="5989" y="16482"/>
                  </a:cubicBezTo>
                  <a:lnTo>
                    <a:pt x="5989" y="16482"/>
                  </a:lnTo>
                  <a:cubicBezTo>
                    <a:pt x="6001" y="16482"/>
                    <a:pt x="6239" y="16517"/>
                    <a:pt x="6227" y="16553"/>
                  </a:cubicBezTo>
                  <a:cubicBezTo>
                    <a:pt x="6209" y="16559"/>
                    <a:pt x="6194" y="16562"/>
                    <a:pt x="6181" y="16562"/>
                  </a:cubicBezTo>
                  <a:cubicBezTo>
                    <a:pt x="6168" y="16562"/>
                    <a:pt x="6156" y="16559"/>
                    <a:pt x="6144" y="16553"/>
                  </a:cubicBezTo>
                  <a:lnTo>
                    <a:pt x="6144" y="16553"/>
                  </a:lnTo>
                  <a:cubicBezTo>
                    <a:pt x="6120" y="16577"/>
                    <a:pt x="7049" y="16696"/>
                    <a:pt x="7096" y="16696"/>
                  </a:cubicBezTo>
                  <a:cubicBezTo>
                    <a:pt x="7608" y="16696"/>
                    <a:pt x="8132" y="16648"/>
                    <a:pt x="8620" y="16494"/>
                  </a:cubicBezTo>
                  <a:cubicBezTo>
                    <a:pt x="8596" y="16482"/>
                    <a:pt x="8561" y="16470"/>
                    <a:pt x="8537" y="16458"/>
                  </a:cubicBezTo>
                  <a:cubicBezTo>
                    <a:pt x="8578" y="16448"/>
                    <a:pt x="8706" y="16394"/>
                    <a:pt x="8772" y="16394"/>
                  </a:cubicBezTo>
                  <a:cubicBezTo>
                    <a:pt x="8783" y="16394"/>
                    <a:pt x="8792" y="16395"/>
                    <a:pt x="8799" y="16398"/>
                  </a:cubicBezTo>
                  <a:cubicBezTo>
                    <a:pt x="8793" y="16420"/>
                    <a:pt x="8783" y="16437"/>
                    <a:pt x="8768" y="16449"/>
                  </a:cubicBezTo>
                  <a:lnTo>
                    <a:pt x="8768" y="16449"/>
                  </a:lnTo>
                  <a:cubicBezTo>
                    <a:pt x="8855" y="16404"/>
                    <a:pt x="8965" y="16305"/>
                    <a:pt x="9031" y="16305"/>
                  </a:cubicBezTo>
                  <a:cubicBezTo>
                    <a:pt x="9042" y="16305"/>
                    <a:pt x="9052" y="16308"/>
                    <a:pt x="9061" y="16315"/>
                  </a:cubicBezTo>
                  <a:cubicBezTo>
                    <a:pt x="9071" y="16325"/>
                    <a:pt x="8977" y="16379"/>
                    <a:pt x="8942" y="16401"/>
                  </a:cubicBezTo>
                  <a:lnTo>
                    <a:pt x="8942" y="16401"/>
                  </a:lnTo>
                  <a:cubicBezTo>
                    <a:pt x="8975" y="16383"/>
                    <a:pt x="9042" y="16373"/>
                    <a:pt x="9073" y="16363"/>
                  </a:cubicBezTo>
                  <a:cubicBezTo>
                    <a:pt x="9066" y="16330"/>
                    <a:pt x="9237" y="16254"/>
                    <a:pt x="9416" y="16182"/>
                  </a:cubicBezTo>
                  <a:lnTo>
                    <a:pt x="9416" y="16182"/>
                  </a:lnTo>
                  <a:lnTo>
                    <a:pt x="9406" y="16184"/>
                  </a:lnTo>
                  <a:cubicBezTo>
                    <a:pt x="9450" y="16156"/>
                    <a:pt x="9469" y="16147"/>
                    <a:pt x="9474" y="16147"/>
                  </a:cubicBezTo>
                  <a:cubicBezTo>
                    <a:pt x="9478" y="16147"/>
                    <a:pt x="9472" y="16154"/>
                    <a:pt x="9463" y="16163"/>
                  </a:cubicBezTo>
                  <a:lnTo>
                    <a:pt x="9463" y="16163"/>
                  </a:lnTo>
                  <a:cubicBezTo>
                    <a:pt x="9592" y="16112"/>
                    <a:pt x="9718" y="16065"/>
                    <a:pt x="9775" y="16041"/>
                  </a:cubicBezTo>
                  <a:cubicBezTo>
                    <a:pt x="9739" y="16041"/>
                    <a:pt x="9692" y="16041"/>
                    <a:pt x="9644" y="16053"/>
                  </a:cubicBezTo>
                  <a:cubicBezTo>
                    <a:pt x="9676" y="16032"/>
                    <a:pt x="9863" y="15943"/>
                    <a:pt x="9787" y="15943"/>
                  </a:cubicBezTo>
                  <a:cubicBezTo>
                    <a:pt x="9785" y="15943"/>
                    <a:pt x="9783" y="15943"/>
                    <a:pt x="9781" y="15943"/>
                  </a:cubicBezTo>
                  <a:lnTo>
                    <a:pt x="9781" y="15943"/>
                  </a:lnTo>
                  <a:cubicBezTo>
                    <a:pt x="10307" y="15874"/>
                    <a:pt x="10830" y="15225"/>
                    <a:pt x="11192" y="14898"/>
                  </a:cubicBezTo>
                  <a:lnTo>
                    <a:pt x="11192" y="14898"/>
                  </a:lnTo>
                  <a:cubicBezTo>
                    <a:pt x="11174" y="14911"/>
                    <a:pt x="11166" y="14917"/>
                    <a:pt x="11163" y="14917"/>
                  </a:cubicBezTo>
                  <a:cubicBezTo>
                    <a:pt x="11153" y="14917"/>
                    <a:pt x="11268" y="14810"/>
                    <a:pt x="11287" y="14791"/>
                  </a:cubicBezTo>
                  <a:cubicBezTo>
                    <a:pt x="11418" y="14708"/>
                    <a:pt x="11501" y="14554"/>
                    <a:pt x="11654" y="14494"/>
                  </a:cubicBezTo>
                  <a:lnTo>
                    <a:pt x="11654" y="14494"/>
                  </a:lnTo>
                  <a:cubicBezTo>
                    <a:pt x="11654" y="14494"/>
                    <a:pt x="11653" y="14494"/>
                    <a:pt x="11653" y="14494"/>
                  </a:cubicBezTo>
                  <a:cubicBezTo>
                    <a:pt x="11627" y="14494"/>
                    <a:pt x="11850" y="14164"/>
                    <a:pt x="11796" y="14164"/>
                  </a:cubicBezTo>
                  <a:cubicBezTo>
                    <a:pt x="11792" y="14164"/>
                    <a:pt x="11785" y="14166"/>
                    <a:pt x="11775" y="14172"/>
                  </a:cubicBezTo>
                  <a:cubicBezTo>
                    <a:pt x="11871" y="14065"/>
                    <a:pt x="11954" y="14017"/>
                    <a:pt x="12061" y="13850"/>
                  </a:cubicBezTo>
                  <a:cubicBezTo>
                    <a:pt x="12240" y="13565"/>
                    <a:pt x="12430" y="13279"/>
                    <a:pt x="12549" y="12958"/>
                  </a:cubicBezTo>
                  <a:cubicBezTo>
                    <a:pt x="12525" y="12934"/>
                    <a:pt x="12645" y="12541"/>
                    <a:pt x="12704" y="12446"/>
                  </a:cubicBezTo>
                  <a:cubicBezTo>
                    <a:pt x="12704" y="12446"/>
                    <a:pt x="12704" y="12446"/>
                    <a:pt x="12704" y="12446"/>
                  </a:cubicBezTo>
                  <a:cubicBezTo>
                    <a:pt x="12707" y="12446"/>
                    <a:pt x="12835" y="11896"/>
                    <a:pt x="12859" y="11767"/>
                  </a:cubicBezTo>
                  <a:cubicBezTo>
                    <a:pt x="12906" y="11469"/>
                    <a:pt x="12918" y="11183"/>
                    <a:pt x="12942" y="10886"/>
                  </a:cubicBezTo>
                  <a:cubicBezTo>
                    <a:pt x="12954" y="10481"/>
                    <a:pt x="12954" y="10076"/>
                    <a:pt x="13014" y="9671"/>
                  </a:cubicBezTo>
                  <a:lnTo>
                    <a:pt x="13014" y="9671"/>
                  </a:lnTo>
                  <a:cubicBezTo>
                    <a:pt x="13000" y="9720"/>
                    <a:pt x="12991" y="9737"/>
                    <a:pt x="12986" y="9737"/>
                  </a:cubicBezTo>
                  <a:cubicBezTo>
                    <a:pt x="12972" y="9737"/>
                    <a:pt x="12978" y="9632"/>
                    <a:pt x="12978" y="9624"/>
                  </a:cubicBezTo>
                  <a:lnTo>
                    <a:pt x="12978" y="9624"/>
                  </a:lnTo>
                  <a:cubicBezTo>
                    <a:pt x="12972" y="9636"/>
                    <a:pt x="12963" y="9642"/>
                    <a:pt x="12953" y="9642"/>
                  </a:cubicBezTo>
                  <a:cubicBezTo>
                    <a:pt x="12942" y="9642"/>
                    <a:pt x="12930" y="9636"/>
                    <a:pt x="12918" y="9624"/>
                  </a:cubicBezTo>
                  <a:cubicBezTo>
                    <a:pt x="12942" y="9481"/>
                    <a:pt x="13049" y="8898"/>
                    <a:pt x="12918" y="8790"/>
                  </a:cubicBezTo>
                  <a:lnTo>
                    <a:pt x="12918" y="8790"/>
                  </a:lnTo>
                  <a:cubicBezTo>
                    <a:pt x="12918" y="8838"/>
                    <a:pt x="12930" y="8874"/>
                    <a:pt x="12930" y="8921"/>
                  </a:cubicBezTo>
                  <a:cubicBezTo>
                    <a:pt x="12922" y="8897"/>
                    <a:pt x="12911" y="8887"/>
                    <a:pt x="12899" y="8887"/>
                  </a:cubicBezTo>
                  <a:cubicBezTo>
                    <a:pt x="12846" y="8887"/>
                    <a:pt x="12769" y="9083"/>
                    <a:pt x="12740" y="9112"/>
                  </a:cubicBezTo>
                  <a:cubicBezTo>
                    <a:pt x="12656" y="9195"/>
                    <a:pt x="12656" y="9755"/>
                    <a:pt x="12704" y="9898"/>
                  </a:cubicBezTo>
                  <a:cubicBezTo>
                    <a:pt x="12702" y="9907"/>
                    <a:pt x="12699" y="9911"/>
                    <a:pt x="12697" y="9911"/>
                  </a:cubicBezTo>
                  <a:cubicBezTo>
                    <a:pt x="12689" y="9911"/>
                    <a:pt x="12681" y="9870"/>
                    <a:pt x="12672" y="9870"/>
                  </a:cubicBezTo>
                  <a:cubicBezTo>
                    <a:pt x="12671" y="9870"/>
                    <a:pt x="12670" y="9871"/>
                    <a:pt x="12668" y="9874"/>
                  </a:cubicBezTo>
                  <a:cubicBezTo>
                    <a:pt x="12823" y="10231"/>
                    <a:pt x="12645" y="10945"/>
                    <a:pt x="12585" y="11362"/>
                  </a:cubicBezTo>
                  <a:cubicBezTo>
                    <a:pt x="12607" y="11362"/>
                    <a:pt x="12618" y="11352"/>
                    <a:pt x="12629" y="11342"/>
                  </a:cubicBezTo>
                  <a:lnTo>
                    <a:pt x="12629" y="11342"/>
                  </a:lnTo>
                  <a:cubicBezTo>
                    <a:pt x="12616" y="11373"/>
                    <a:pt x="12569" y="11541"/>
                    <a:pt x="12594" y="11541"/>
                  </a:cubicBezTo>
                  <a:cubicBezTo>
                    <a:pt x="12594" y="11541"/>
                    <a:pt x="12595" y="11541"/>
                    <a:pt x="12595" y="11541"/>
                  </a:cubicBezTo>
                  <a:lnTo>
                    <a:pt x="12595" y="11541"/>
                  </a:lnTo>
                  <a:cubicBezTo>
                    <a:pt x="12518" y="11808"/>
                    <a:pt x="12398" y="12219"/>
                    <a:pt x="12406" y="12243"/>
                  </a:cubicBezTo>
                  <a:cubicBezTo>
                    <a:pt x="12434" y="12298"/>
                    <a:pt x="12342" y="12500"/>
                    <a:pt x="12325" y="12500"/>
                  </a:cubicBezTo>
                  <a:cubicBezTo>
                    <a:pt x="12320" y="12500"/>
                    <a:pt x="12321" y="12481"/>
                    <a:pt x="12335" y="12434"/>
                  </a:cubicBezTo>
                  <a:lnTo>
                    <a:pt x="12335" y="12434"/>
                  </a:lnTo>
                  <a:cubicBezTo>
                    <a:pt x="12257" y="12555"/>
                    <a:pt x="12252" y="12708"/>
                    <a:pt x="12194" y="12834"/>
                  </a:cubicBezTo>
                  <a:lnTo>
                    <a:pt x="12194" y="12834"/>
                  </a:lnTo>
                  <a:cubicBezTo>
                    <a:pt x="12213" y="12796"/>
                    <a:pt x="12232" y="12758"/>
                    <a:pt x="12252" y="12719"/>
                  </a:cubicBezTo>
                  <a:lnTo>
                    <a:pt x="12252" y="12719"/>
                  </a:lnTo>
                  <a:cubicBezTo>
                    <a:pt x="12097" y="13184"/>
                    <a:pt x="11835" y="13612"/>
                    <a:pt x="11585" y="14041"/>
                  </a:cubicBezTo>
                  <a:cubicBezTo>
                    <a:pt x="11597" y="14029"/>
                    <a:pt x="11609" y="14029"/>
                    <a:pt x="11621" y="14017"/>
                  </a:cubicBezTo>
                  <a:lnTo>
                    <a:pt x="11621" y="14017"/>
                  </a:lnTo>
                  <a:cubicBezTo>
                    <a:pt x="11502" y="14196"/>
                    <a:pt x="11323" y="14398"/>
                    <a:pt x="11204" y="14517"/>
                  </a:cubicBezTo>
                  <a:cubicBezTo>
                    <a:pt x="11180" y="14577"/>
                    <a:pt x="11049" y="14708"/>
                    <a:pt x="11037" y="14720"/>
                  </a:cubicBezTo>
                  <a:cubicBezTo>
                    <a:pt x="11037" y="14720"/>
                    <a:pt x="10968" y="14766"/>
                    <a:pt x="10946" y="14766"/>
                  </a:cubicBezTo>
                  <a:cubicBezTo>
                    <a:pt x="10936" y="14766"/>
                    <a:pt x="10936" y="14757"/>
                    <a:pt x="10954" y="14732"/>
                  </a:cubicBezTo>
                  <a:lnTo>
                    <a:pt x="10954" y="14732"/>
                  </a:lnTo>
                  <a:cubicBezTo>
                    <a:pt x="10763" y="14946"/>
                    <a:pt x="10656" y="15136"/>
                    <a:pt x="10442" y="15315"/>
                  </a:cubicBezTo>
                  <a:cubicBezTo>
                    <a:pt x="10477" y="15280"/>
                    <a:pt x="10476" y="15272"/>
                    <a:pt x="10464" y="15272"/>
                  </a:cubicBezTo>
                  <a:cubicBezTo>
                    <a:pt x="10453" y="15272"/>
                    <a:pt x="10430" y="15279"/>
                    <a:pt x="10417" y="15279"/>
                  </a:cubicBezTo>
                  <a:cubicBezTo>
                    <a:pt x="10401" y="15279"/>
                    <a:pt x="10398" y="15268"/>
                    <a:pt x="10442" y="15220"/>
                  </a:cubicBezTo>
                  <a:lnTo>
                    <a:pt x="10442" y="15220"/>
                  </a:lnTo>
                  <a:cubicBezTo>
                    <a:pt x="10370" y="15255"/>
                    <a:pt x="9763" y="15613"/>
                    <a:pt x="9763" y="15660"/>
                  </a:cubicBezTo>
                  <a:cubicBezTo>
                    <a:pt x="9763" y="15667"/>
                    <a:pt x="9768" y="15669"/>
                    <a:pt x="9775" y="15669"/>
                  </a:cubicBezTo>
                  <a:cubicBezTo>
                    <a:pt x="9824" y="15669"/>
                    <a:pt x="10006" y="15558"/>
                    <a:pt x="10035" y="15542"/>
                  </a:cubicBezTo>
                  <a:lnTo>
                    <a:pt x="10035" y="15542"/>
                  </a:lnTo>
                  <a:cubicBezTo>
                    <a:pt x="10014" y="15554"/>
                    <a:pt x="10026" y="15565"/>
                    <a:pt x="10049" y="15565"/>
                  </a:cubicBezTo>
                  <a:cubicBezTo>
                    <a:pt x="10001" y="15660"/>
                    <a:pt x="9835" y="15755"/>
                    <a:pt x="9751" y="15779"/>
                  </a:cubicBezTo>
                  <a:cubicBezTo>
                    <a:pt x="9680" y="15791"/>
                    <a:pt x="9620" y="15791"/>
                    <a:pt x="9561" y="15803"/>
                  </a:cubicBezTo>
                  <a:cubicBezTo>
                    <a:pt x="9543" y="15803"/>
                    <a:pt x="9309" y="15894"/>
                    <a:pt x="9290" y="15894"/>
                  </a:cubicBezTo>
                  <a:cubicBezTo>
                    <a:pt x="9284" y="15894"/>
                    <a:pt x="9299" y="15885"/>
                    <a:pt x="9347" y="15863"/>
                  </a:cubicBezTo>
                  <a:lnTo>
                    <a:pt x="9347" y="15863"/>
                  </a:lnTo>
                  <a:cubicBezTo>
                    <a:pt x="9263" y="15886"/>
                    <a:pt x="8811" y="16041"/>
                    <a:pt x="8811" y="16136"/>
                  </a:cubicBezTo>
                  <a:cubicBezTo>
                    <a:pt x="8906" y="16101"/>
                    <a:pt x="9001" y="16053"/>
                    <a:pt x="9085" y="16017"/>
                  </a:cubicBezTo>
                  <a:lnTo>
                    <a:pt x="9085" y="16017"/>
                  </a:lnTo>
                  <a:cubicBezTo>
                    <a:pt x="8894" y="16113"/>
                    <a:pt x="8751" y="16244"/>
                    <a:pt x="8537" y="16267"/>
                  </a:cubicBezTo>
                  <a:cubicBezTo>
                    <a:pt x="8585" y="16232"/>
                    <a:pt x="8632" y="16208"/>
                    <a:pt x="8680" y="16184"/>
                  </a:cubicBezTo>
                  <a:lnTo>
                    <a:pt x="8680" y="16184"/>
                  </a:lnTo>
                  <a:cubicBezTo>
                    <a:pt x="8608" y="16208"/>
                    <a:pt x="8525" y="16220"/>
                    <a:pt x="8454" y="16244"/>
                  </a:cubicBezTo>
                  <a:cubicBezTo>
                    <a:pt x="8454" y="16224"/>
                    <a:pt x="8484" y="16202"/>
                    <a:pt x="8529" y="16180"/>
                  </a:cubicBezTo>
                  <a:lnTo>
                    <a:pt x="8529" y="16180"/>
                  </a:lnTo>
                  <a:cubicBezTo>
                    <a:pt x="8419" y="16210"/>
                    <a:pt x="8291" y="16216"/>
                    <a:pt x="8204" y="16267"/>
                  </a:cubicBezTo>
                  <a:cubicBezTo>
                    <a:pt x="8204" y="16256"/>
                    <a:pt x="8204" y="16244"/>
                    <a:pt x="8215" y="16232"/>
                  </a:cubicBezTo>
                  <a:lnTo>
                    <a:pt x="8215" y="16232"/>
                  </a:lnTo>
                  <a:cubicBezTo>
                    <a:pt x="8156" y="16256"/>
                    <a:pt x="8108" y="16279"/>
                    <a:pt x="8049" y="16291"/>
                  </a:cubicBezTo>
                  <a:cubicBezTo>
                    <a:pt x="8084" y="16267"/>
                    <a:pt x="8120" y="16244"/>
                    <a:pt x="8156" y="16220"/>
                  </a:cubicBezTo>
                  <a:lnTo>
                    <a:pt x="8156" y="16220"/>
                  </a:lnTo>
                  <a:cubicBezTo>
                    <a:pt x="8078" y="16256"/>
                    <a:pt x="7995" y="16259"/>
                    <a:pt x="7910" y="16259"/>
                  </a:cubicBezTo>
                  <a:cubicBezTo>
                    <a:pt x="7893" y="16259"/>
                    <a:pt x="7876" y="16258"/>
                    <a:pt x="7859" y="16258"/>
                  </a:cubicBezTo>
                  <a:cubicBezTo>
                    <a:pt x="7791" y="16258"/>
                    <a:pt x="7722" y="16260"/>
                    <a:pt x="7656" y="16279"/>
                  </a:cubicBezTo>
                  <a:cubicBezTo>
                    <a:pt x="7689" y="16275"/>
                    <a:pt x="7715" y="16274"/>
                    <a:pt x="7735" y="16274"/>
                  </a:cubicBezTo>
                  <a:cubicBezTo>
                    <a:pt x="7840" y="16274"/>
                    <a:pt x="7804" y="16317"/>
                    <a:pt x="7894" y="16327"/>
                  </a:cubicBezTo>
                  <a:cubicBezTo>
                    <a:pt x="7830" y="16345"/>
                    <a:pt x="7768" y="16352"/>
                    <a:pt x="7709" y="16352"/>
                  </a:cubicBezTo>
                  <a:cubicBezTo>
                    <a:pt x="7561" y="16352"/>
                    <a:pt x="7422" y="16312"/>
                    <a:pt x="7268" y="16312"/>
                  </a:cubicBezTo>
                  <a:cubicBezTo>
                    <a:pt x="7265" y="16312"/>
                    <a:pt x="7262" y="16312"/>
                    <a:pt x="7259" y="16312"/>
                  </a:cubicBezTo>
                  <a:lnTo>
                    <a:pt x="7259" y="16312"/>
                  </a:lnTo>
                  <a:cubicBezTo>
                    <a:pt x="7250" y="16311"/>
                    <a:pt x="7242" y="16310"/>
                    <a:pt x="7233" y="16310"/>
                  </a:cubicBezTo>
                  <a:cubicBezTo>
                    <a:pt x="7219" y="16310"/>
                    <a:pt x="7205" y="16312"/>
                    <a:pt x="7191" y="16315"/>
                  </a:cubicBezTo>
                  <a:cubicBezTo>
                    <a:pt x="7214" y="16313"/>
                    <a:pt x="7237" y="16312"/>
                    <a:pt x="7259" y="16312"/>
                  </a:cubicBezTo>
                  <a:lnTo>
                    <a:pt x="7259" y="16312"/>
                  </a:lnTo>
                  <a:cubicBezTo>
                    <a:pt x="7284" y="16314"/>
                    <a:pt x="7309" y="16321"/>
                    <a:pt x="7334" y="16327"/>
                  </a:cubicBezTo>
                  <a:cubicBezTo>
                    <a:pt x="7334" y="16327"/>
                    <a:pt x="6906" y="16327"/>
                    <a:pt x="6906" y="16339"/>
                  </a:cubicBezTo>
                  <a:cubicBezTo>
                    <a:pt x="6906" y="16351"/>
                    <a:pt x="6989" y="16351"/>
                    <a:pt x="6989" y="16375"/>
                  </a:cubicBezTo>
                  <a:cubicBezTo>
                    <a:pt x="6989" y="16373"/>
                    <a:pt x="6980" y="16373"/>
                    <a:pt x="6964" y="16373"/>
                  </a:cubicBezTo>
                  <a:cubicBezTo>
                    <a:pt x="6870" y="16373"/>
                    <a:pt x="6529" y="16393"/>
                    <a:pt x="6343" y="16393"/>
                  </a:cubicBezTo>
                  <a:cubicBezTo>
                    <a:pt x="6286" y="16393"/>
                    <a:pt x="6244" y="16391"/>
                    <a:pt x="6227" y="16387"/>
                  </a:cubicBezTo>
                  <a:cubicBezTo>
                    <a:pt x="6275" y="16375"/>
                    <a:pt x="6322" y="16351"/>
                    <a:pt x="6370" y="16351"/>
                  </a:cubicBezTo>
                  <a:cubicBezTo>
                    <a:pt x="6310" y="16339"/>
                    <a:pt x="6251" y="16339"/>
                    <a:pt x="6203" y="16339"/>
                  </a:cubicBezTo>
                  <a:cubicBezTo>
                    <a:pt x="6215" y="16327"/>
                    <a:pt x="6227" y="16315"/>
                    <a:pt x="6239" y="16291"/>
                  </a:cubicBezTo>
                  <a:lnTo>
                    <a:pt x="6239" y="16291"/>
                  </a:lnTo>
                  <a:cubicBezTo>
                    <a:pt x="6200" y="16293"/>
                    <a:pt x="6162" y="16294"/>
                    <a:pt x="6126" y="16294"/>
                  </a:cubicBezTo>
                  <a:cubicBezTo>
                    <a:pt x="5880" y="16294"/>
                    <a:pt x="5704" y="16258"/>
                    <a:pt x="5465" y="16196"/>
                  </a:cubicBezTo>
                  <a:cubicBezTo>
                    <a:pt x="5472" y="16195"/>
                    <a:pt x="5478" y="16195"/>
                    <a:pt x="5485" y="16195"/>
                  </a:cubicBezTo>
                  <a:cubicBezTo>
                    <a:pt x="5549" y="16195"/>
                    <a:pt x="5617" y="16230"/>
                    <a:pt x="5675" y="16230"/>
                  </a:cubicBezTo>
                  <a:cubicBezTo>
                    <a:pt x="5698" y="16230"/>
                    <a:pt x="5720" y="16224"/>
                    <a:pt x="5739" y="16208"/>
                  </a:cubicBezTo>
                  <a:cubicBezTo>
                    <a:pt x="5632" y="16148"/>
                    <a:pt x="5501" y="16136"/>
                    <a:pt x="5382" y="16113"/>
                  </a:cubicBezTo>
                  <a:lnTo>
                    <a:pt x="5382" y="16113"/>
                  </a:lnTo>
                  <a:cubicBezTo>
                    <a:pt x="5450" y="16134"/>
                    <a:pt x="5460" y="16142"/>
                    <a:pt x="5439" y="16142"/>
                  </a:cubicBezTo>
                  <a:cubicBezTo>
                    <a:pt x="5390" y="16142"/>
                    <a:pt x="5173" y="16101"/>
                    <a:pt x="5132" y="16101"/>
                  </a:cubicBezTo>
                  <a:cubicBezTo>
                    <a:pt x="5121" y="16084"/>
                    <a:pt x="5117" y="16073"/>
                    <a:pt x="5122" y="16068"/>
                  </a:cubicBezTo>
                  <a:lnTo>
                    <a:pt x="5122" y="16068"/>
                  </a:lnTo>
                  <a:cubicBezTo>
                    <a:pt x="5136" y="16071"/>
                    <a:pt x="5152" y="16074"/>
                    <a:pt x="5167" y="16077"/>
                  </a:cubicBezTo>
                  <a:cubicBezTo>
                    <a:pt x="5151" y="16069"/>
                    <a:pt x="5138" y="16065"/>
                    <a:pt x="5130" y="16065"/>
                  </a:cubicBezTo>
                  <a:cubicBezTo>
                    <a:pt x="5126" y="16065"/>
                    <a:pt x="5123" y="16066"/>
                    <a:pt x="5122" y="16068"/>
                  </a:cubicBezTo>
                  <a:lnTo>
                    <a:pt x="5122" y="16068"/>
                  </a:lnTo>
                  <a:cubicBezTo>
                    <a:pt x="5069" y="16055"/>
                    <a:pt x="5021" y="16039"/>
                    <a:pt x="4965" y="16029"/>
                  </a:cubicBezTo>
                  <a:cubicBezTo>
                    <a:pt x="5000" y="16001"/>
                    <a:pt x="5027" y="15990"/>
                    <a:pt x="5059" y="15990"/>
                  </a:cubicBezTo>
                  <a:cubicBezTo>
                    <a:pt x="5070" y="15990"/>
                    <a:pt x="5082" y="15991"/>
                    <a:pt x="5095" y="15994"/>
                  </a:cubicBezTo>
                  <a:lnTo>
                    <a:pt x="5095" y="15994"/>
                  </a:lnTo>
                  <a:cubicBezTo>
                    <a:pt x="4813" y="15920"/>
                    <a:pt x="4628" y="15797"/>
                    <a:pt x="4346" y="15684"/>
                  </a:cubicBezTo>
                  <a:cubicBezTo>
                    <a:pt x="4120" y="15601"/>
                    <a:pt x="3917" y="15446"/>
                    <a:pt x="3715" y="15303"/>
                  </a:cubicBezTo>
                  <a:cubicBezTo>
                    <a:pt x="3655" y="15244"/>
                    <a:pt x="3465" y="15029"/>
                    <a:pt x="3393" y="15017"/>
                  </a:cubicBezTo>
                  <a:cubicBezTo>
                    <a:pt x="3391" y="15017"/>
                    <a:pt x="3389" y="15016"/>
                    <a:pt x="3387" y="15016"/>
                  </a:cubicBezTo>
                  <a:cubicBezTo>
                    <a:pt x="3365" y="15016"/>
                    <a:pt x="3416" y="15090"/>
                    <a:pt x="3393" y="15101"/>
                  </a:cubicBezTo>
                  <a:cubicBezTo>
                    <a:pt x="3391" y="15101"/>
                    <a:pt x="3388" y="15101"/>
                    <a:pt x="3385" y="15101"/>
                  </a:cubicBezTo>
                  <a:cubicBezTo>
                    <a:pt x="3310" y="15101"/>
                    <a:pt x="3157" y="14956"/>
                    <a:pt x="3191" y="14899"/>
                  </a:cubicBezTo>
                  <a:lnTo>
                    <a:pt x="3191" y="14899"/>
                  </a:lnTo>
                  <a:cubicBezTo>
                    <a:pt x="3191" y="14899"/>
                    <a:pt x="3191" y="14899"/>
                    <a:pt x="3191" y="14899"/>
                  </a:cubicBezTo>
                  <a:cubicBezTo>
                    <a:pt x="3178" y="14899"/>
                    <a:pt x="2809" y="14564"/>
                    <a:pt x="2774" y="14505"/>
                  </a:cubicBezTo>
                  <a:lnTo>
                    <a:pt x="2774" y="14505"/>
                  </a:lnTo>
                  <a:cubicBezTo>
                    <a:pt x="2822" y="14553"/>
                    <a:pt x="2870" y="14601"/>
                    <a:pt x="2917" y="14648"/>
                  </a:cubicBezTo>
                  <a:cubicBezTo>
                    <a:pt x="2881" y="14601"/>
                    <a:pt x="2858" y="14553"/>
                    <a:pt x="2822" y="14505"/>
                  </a:cubicBezTo>
                  <a:cubicBezTo>
                    <a:pt x="2821" y="14505"/>
                    <a:pt x="2821" y="14505"/>
                    <a:pt x="2821" y="14505"/>
                  </a:cubicBezTo>
                  <a:lnTo>
                    <a:pt x="2821" y="14505"/>
                  </a:lnTo>
                  <a:cubicBezTo>
                    <a:pt x="2825" y="14505"/>
                    <a:pt x="3021" y="14649"/>
                    <a:pt x="3035" y="14649"/>
                  </a:cubicBezTo>
                  <a:cubicBezTo>
                    <a:pt x="3036" y="14649"/>
                    <a:pt x="3036" y="14649"/>
                    <a:pt x="3036" y="14648"/>
                  </a:cubicBezTo>
                  <a:cubicBezTo>
                    <a:pt x="3036" y="14601"/>
                    <a:pt x="2727" y="14374"/>
                    <a:pt x="2679" y="14315"/>
                  </a:cubicBezTo>
                  <a:cubicBezTo>
                    <a:pt x="2632" y="14268"/>
                    <a:pt x="2489" y="14110"/>
                    <a:pt x="2465" y="14098"/>
                  </a:cubicBezTo>
                  <a:lnTo>
                    <a:pt x="2465" y="14098"/>
                  </a:lnTo>
                  <a:cubicBezTo>
                    <a:pt x="2415" y="13993"/>
                    <a:pt x="2328" y="13987"/>
                    <a:pt x="2250" y="13910"/>
                  </a:cubicBezTo>
                  <a:cubicBezTo>
                    <a:pt x="2240" y="13899"/>
                    <a:pt x="2134" y="13698"/>
                    <a:pt x="2146" y="13698"/>
                  </a:cubicBezTo>
                  <a:lnTo>
                    <a:pt x="2146" y="13698"/>
                  </a:lnTo>
                  <a:cubicBezTo>
                    <a:pt x="2146" y="13698"/>
                    <a:pt x="2147" y="13699"/>
                    <a:pt x="2148" y="13700"/>
                  </a:cubicBezTo>
                  <a:lnTo>
                    <a:pt x="2148" y="13700"/>
                  </a:lnTo>
                  <a:cubicBezTo>
                    <a:pt x="2117" y="13663"/>
                    <a:pt x="2065" y="13574"/>
                    <a:pt x="2043" y="13533"/>
                  </a:cubicBezTo>
                  <a:lnTo>
                    <a:pt x="2043" y="13533"/>
                  </a:lnTo>
                  <a:cubicBezTo>
                    <a:pt x="2045" y="13536"/>
                    <a:pt x="2046" y="13538"/>
                    <a:pt x="2048" y="13541"/>
                  </a:cubicBezTo>
                  <a:cubicBezTo>
                    <a:pt x="2037" y="13521"/>
                    <a:pt x="2032" y="13512"/>
                    <a:pt x="2032" y="13512"/>
                  </a:cubicBezTo>
                  <a:lnTo>
                    <a:pt x="2032" y="13512"/>
                  </a:lnTo>
                  <a:cubicBezTo>
                    <a:pt x="2031" y="13512"/>
                    <a:pt x="2036" y="13520"/>
                    <a:pt x="2043" y="13533"/>
                  </a:cubicBezTo>
                  <a:lnTo>
                    <a:pt x="2043" y="13533"/>
                  </a:lnTo>
                  <a:cubicBezTo>
                    <a:pt x="1939" y="13380"/>
                    <a:pt x="1867" y="13182"/>
                    <a:pt x="1750" y="13065"/>
                  </a:cubicBezTo>
                  <a:lnTo>
                    <a:pt x="1750" y="13065"/>
                  </a:lnTo>
                  <a:cubicBezTo>
                    <a:pt x="1750" y="13065"/>
                    <a:pt x="1750" y="13066"/>
                    <a:pt x="1750" y="13066"/>
                  </a:cubicBezTo>
                  <a:lnTo>
                    <a:pt x="1750" y="13066"/>
                  </a:lnTo>
                  <a:cubicBezTo>
                    <a:pt x="1726" y="13029"/>
                    <a:pt x="1706" y="12991"/>
                    <a:pt x="1679" y="12946"/>
                  </a:cubicBezTo>
                  <a:cubicBezTo>
                    <a:pt x="1677" y="12931"/>
                    <a:pt x="1679" y="12924"/>
                    <a:pt x="1683" y="12924"/>
                  </a:cubicBezTo>
                  <a:cubicBezTo>
                    <a:pt x="1707" y="12924"/>
                    <a:pt x="1808" y="13119"/>
                    <a:pt x="1812" y="13119"/>
                  </a:cubicBezTo>
                  <a:cubicBezTo>
                    <a:pt x="1812" y="13119"/>
                    <a:pt x="1812" y="13117"/>
                    <a:pt x="1810" y="13112"/>
                  </a:cubicBezTo>
                  <a:cubicBezTo>
                    <a:pt x="1834" y="12946"/>
                    <a:pt x="1679" y="12791"/>
                    <a:pt x="1655" y="12624"/>
                  </a:cubicBezTo>
                  <a:lnTo>
                    <a:pt x="1655" y="12624"/>
                  </a:lnTo>
                  <a:cubicBezTo>
                    <a:pt x="1667" y="12672"/>
                    <a:pt x="1703" y="12731"/>
                    <a:pt x="1727" y="12779"/>
                  </a:cubicBezTo>
                  <a:cubicBezTo>
                    <a:pt x="1750" y="12636"/>
                    <a:pt x="1667" y="12481"/>
                    <a:pt x="1655" y="12350"/>
                  </a:cubicBezTo>
                  <a:lnTo>
                    <a:pt x="1655" y="12350"/>
                  </a:lnTo>
                  <a:cubicBezTo>
                    <a:pt x="1643" y="12374"/>
                    <a:pt x="1666" y="12613"/>
                    <a:pt x="1634" y="12613"/>
                  </a:cubicBezTo>
                  <a:cubicBezTo>
                    <a:pt x="1633" y="12613"/>
                    <a:pt x="1632" y="12613"/>
                    <a:pt x="1631" y="12612"/>
                  </a:cubicBezTo>
                  <a:cubicBezTo>
                    <a:pt x="1627" y="12610"/>
                    <a:pt x="1623" y="12608"/>
                    <a:pt x="1619" y="12606"/>
                  </a:cubicBezTo>
                  <a:lnTo>
                    <a:pt x="1619" y="12606"/>
                  </a:lnTo>
                  <a:cubicBezTo>
                    <a:pt x="1645" y="12651"/>
                    <a:pt x="1676" y="12705"/>
                    <a:pt x="1667" y="12731"/>
                  </a:cubicBezTo>
                  <a:cubicBezTo>
                    <a:pt x="1614" y="12700"/>
                    <a:pt x="1608" y="12659"/>
                    <a:pt x="1599" y="12592"/>
                  </a:cubicBezTo>
                  <a:lnTo>
                    <a:pt x="1599" y="12592"/>
                  </a:lnTo>
                  <a:cubicBezTo>
                    <a:pt x="1605" y="12597"/>
                    <a:pt x="1612" y="12602"/>
                    <a:pt x="1619" y="12606"/>
                  </a:cubicBezTo>
                  <a:lnTo>
                    <a:pt x="1619" y="12606"/>
                  </a:lnTo>
                  <a:cubicBezTo>
                    <a:pt x="1610" y="12591"/>
                    <a:pt x="1602" y="12577"/>
                    <a:pt x="1596" y="12565"/>
                  </a:cubicBezTo>
                  <a:lnTo>
                    <a:pt x="1596" y="12565"/>
                  </a:lnTo>
                  <a:cubicBezTo>
                    <a:pt x="1597" y="12574"/>
                    <a:pt x="1598" y="12584"/>
                    <a:pt x="1599" y="12592"/>
                  </a:cubicBezTo>
                  <a:lnTo>
                    <a:pt x="1599" y="12592"/>
                  </a:lnTo>
                  <a:cubicBezTo>
                    <a:pt x="1474" y="12485"/>
                    <a:pt x="1535" y="12134"/>
                    <a:pt x="1524" y="12112"/>
                  </a:cubicBezTo>
                  <a:cubicBezTo>
                    <a:pt x="1488" y="11993"/>
                    <a:pt x="1393" y="11945"/>
                    <a:pt x="1405" y="11803"/>
                  </a:cubicBezTo>
                  <a:lnTo>
                    <a:pt x="1405" y="11803"/>
                  </a:lnTo>
                  <a:cubicBezTo>
                    <a:pt x="1405" y="11803"/>
                    <a:pt x="1405" y="11803"/>
                    <a:pt x="1405" y="11803"/>
                  </a:cubicBezTo>
                  <a:cubicBezTo>
                    <a:pt x="1408" y="11803"/>
                    <a:pt x="1456" y="11608"/>
                    <a:pt x="1435" y="11608"/>
                  </a:cubicBezTo>
                  <a:cubicBezTo>
                    <a:pt x="1433" y="11608"/>
                    <a:pt x="1431" y="11610"/>
                    <a:pt x="1429" y="11612"/>
                  </a:cubicBezTo>
                  <a:cubicBezTo>
                    <a:pt x="1417" y="11624"/>
                    <a:pt x="1417" y="11684"/>
                    <a:pt x="1393" y="11684"/>
                  </a:cubicBezTo>
                  <a:cubicBezTo>
                    <a:pt x="1381" y="11684"/>
                    <a:pt x="1238" y="10981"/>
                    <a:pt x="1274" y="10922"/>
                  </a:cubicBezTo>
                  <a:lnTo>
                    <a:pt x="1274" y="10922"/>
                  </a:lnTo>
                  <a:cubicBezTo>
                    <a:pt x="1274" y="10922"/>
                    <a:pt x="1289" y="10967"/>
                    <a:pt x="1302" y="10967"/>
                  </a:cubicBezTo>
                  <a:cubicBezTo>
                    <a:pt x="1305" y="10967"/>
                    <a:pt x="1307" y="10964"/>
                    <a:pt x="1310" y="10957"/>
                  </a:cubicBezTo>
                  <a:cubicBezTo>
                    <a:pt x="1226" y="10731"/>
                    <a:pt x="1119" y="10183"/>
                    <a:pt x="1274" y="10064"/>
                  </a:cubicBezTo>
                  <a:cubicBezTo>
                    <a:pt x="1251" y="9846"/>
                    <a:pt x="1162" y="9595"/>
                    <a:pt x="1219" y="9374"/>
                  </a:cubicBezTo>
                  <a:lnTo>
                    <a:pt x="1219" y="9374"/>
                  </a:lnTo>
                  <a:cubicBezTo>
                    <a:pt x="1214" y="9391"/>
                    <a:pt x="1208" y="9398"/>
                    <a:pt x="1203" y="9398"/>
                  </a:cubicBezTo>
                  <a:cubicBezTo>
                    <a:pt x="1184" y="9398"/>
                    <a:pt x="1168" y="9291"/>
                    <a:pt x="1148" y="9214"/>
                  </a:cubicBezTo>
                  <a:lnTo>
                    <a:pt x="1148" y="9214"/>
                  </a:lnTo>
                  <a:cubicBezTo>
                    <a:pt x="1155" y="9223"/>
                    <a:pt x="1163" y="9228"/>
                    <a:pt x="1174" y="9228"/>
                  </a:cubicBezTo>
                  <a:cubicBezTo>
                    <a:pt x="1182" y="9228"/>
                    <a:pt x="1192" y="9225"/>
                    <a:pt x="1203" y="9219"/>
                  </a:cubicBezTo>
                  <a:cubicBezTo>
                    <a:pt x="1179" y="9124"/>
                    <a:pt x="1226" y="9040"/>
                    <a:pt x="1238" y="8898"/>
                  </a:cubicBezTo>
                  <a:cubicBezTo>
                    <a:pt x="1250" y="8814"/>
                    <a:pt x="1274" y="8719"/>
                    <a:pt x="1262" y="8636"/>
                  </a:cubicBezTo>
                  <a:cubicBezTo>
                    <a:pt x="1238" y="8517"/>
                    <a:pt x="1107" y="8195"/>
                    <a:pt x="1238" y="8159"/>
                  </a:cubicBezTo>
                  <a:lnTo>
                    <a:pt x="1238" y="8159"/>
                  </a:lnTo>
                  <a:cubicBezTo>
                    <a:pt x="1238" y="8207"/>
                    <a:pt x="1250" y="8255"/>
                    <a:pt x="1250" y="8314"/>
                  </a:cubicBezTo>
                  <a:cubicBezTo>
                    <a:pt x="1250" y="8278"/>
                    <a:pt x="1255" y="8264"/>
                    <a:pt x="1264" y="8264"/>
                  </a:cubicBezTo>
                  <a:cubicBezTo>
                    <a:pt x="1269" y="8264"/>
                    <a:pt x="1277" y="8269"/>
                    <a:pt x="1286" y="8278"/>
                  </a:cubicBezTo>
                  <a:cubicBezTo>
                    <a:pt x="1249" y="8178"/>
                    <a:pt x="1262" y="8154"/>
                    <a:pt x="1318" y="8154"/>
                  </a:cubicBezTo>
                  <a:cubicBezTo>
                    <a:pt x="1335" y="8154"/>
                    <a:pt x="1356" y="8157"/>
                    <a:pt x="1381" y="8159"/>
                  </a:cubicBezTo>
                  <a:cubicBezTo>
                    <a:pt x="1391" y="8163"/>
                    <a:pt x="1401" y="8165"/>
                    <a:pt x="1411" y="8165"/>
                  </a:cubicBezTo>
                  <a:cubicBezTo>
                    <a:pt x="1526" y="8165"/>
                    <a:pt x="1673" y="7961"/>
                    <a:pt x="1838" y="7961"/>
                  </a:cubicBezTo>
                  <a:cubicBezTo>
                    <a:pt x="1856" y="7961"/>
                    <a:pt x="1875" y="7963"/>
                    <a:pt x="1893" y="7969"/>
                  </a:cubicBezTo>
                  <a:cubicBezTo>
                    <a:pt x="1834" y="8005"/>
                    <a:pt x="1774" y="8028"/>
                    <a:pt x="1715" y="8040"/>
                  </a:cubicBezTo>
                  <a:cubicBezTo>
                    <a:pt x="1953" y="8040"/>
                    <a:pt x="2274" y="7862"/>
                    <a:pt x="2477" y="7766"/>
                  </a:cubicBezTo>
                  <a:cubicBezTo>
                    <a:pt x="2500" y="7862"/>
                    <a:pt x="2512" y="8124"/>
                    <a:pt x="2536" y="8147"/>
                  </a:cubicBezTo>
                  <a:cubicBezTo>
                    <a:pt x="2584" y="8219"/>
                    <a:pt x="2631" y="8302"/>
                    <a:pt x="2691" y="8374"/>
                  </a:cubicBezTo>
                  <a:cubicBezTo>
                    <a:pt x="2667" y="8374"/>
                    <a:pt x="2631" y="8362"/>
                    <a:pt x="2608" y="8350"/>
                  </a:cubicBezTo>
                  <a:lnTo>
                    <a:pt x="2608" y="8350"/>
                  </a:lnTo>
                  <a:cubicBezTo>
                    <a:pt x="2691" y="8409"/>
                    <a:pt x="2762" y="8481"/>
                    <a:pt x="2846" y="8552"/>
                  </a:cubicBezTo>
                  <a:cubicBezTo>
                    <a:pt x="2812" y="8515"/>
                    <a:pt x="2818" y="8502"/>
                    <a:pt x="2842" y="8502"/>
                  </a:cubicBezTo>
                  <a:cubicBezTo>
                    <a:pt x="2896" y="8502"/>
                    <a:pt x="3036" y="8564"/>
                    <a:pt x="3036" y="8564"/>
                  </a:cubicBezTo>
                  <a:cubicBezTo>
                    <a:pt x="3009" y="8581"/>
                    <a:pt x="2981" y="8590"/>
                    <a:pt x="2953" y="8590"/>
                  </a:cubicBezTo>
                  <a:cubicBezTo>
                    <a:pt x="2929" y="8590"/>
                    <a:pt x="2905" y="8583"/>
                    <a:pt x="2881" y="8568"/>
                  </a:cubicBezTo>
                  <a:lnTo>
                    <a:pt x="2881" y="8568"/>
                  </a:lnTo>
                  <a:cubicBezTo>
                    <a:pt x="2954" y="8614"/>
                    <a:pt x="3123" y="8682"/>
                    <a:pt x="3178" y="8682"/>
                  </a:cubicBezTo>
                  <a:cubicBezTo>
                    <a:pt x="3201" y="8682"/>
                    <a:pt x="3204" y="8669"/>
                    <a:pt x="3167" y="8636"/>
                  </a:cubicBezTo>
                  <a:lnTo>
                    <a:pt x="3167" y="8636"/>
                  </a:lnTo>
                  <a:cubicBezTo>
                    <a:pt x="3196" y="8638"/>
                    <a:pt x="3224" y="8639"/>
                    <a:pt x="3252" y="8639"/>
                  </a:cubicBezTo>
                  <a:cubicBezTo>
                    <a:pt x="3362" y="8639"/>
                    <a:pt x="3467" y="8624"/>
                    <a:pt x="3572" y="8624"/>
                  </a:cubicBezTo>
                  <a:cubicBezTo>
                    <a:pt x="3858" y="8612"/>
                    <a:pt x="4298" y="8314"/>
                    <a:pt x="4584" y="8147"/>
                  </a:cubicBezTo>
                  <a:lnTo>
                    <a:pt x="4584" y="8147"/>
                  </a:lnTo>
                  <a:cubicBezTo>
                    <a:pt x="4524" y="8197"/>
                    <a:pt x="4507" y="8216"/>
                    <a:pt x="4514" y="8216"/>
                  </a:cubicBezTo>
                  <a:cubicBezTo>
                    <a:pt x="4533" y="8216"/>
                    <a:pt x="4716" y="8093"/>
                    <a:pt x="4751" y="8076"/>
                  </a:cubicBezTo>
                  <a:cubicBezTo>
                    <a:pt x="4753" y="8072"/>
                    <a:pt x="4751" y="8070"/>
                    <a:pt x="4747" y="8070"/>
                  </a:cubicBezTo>
                  <a:cubicBezTo>
                    <a:pt x="4726" y="8070"/>
                    <a:pt x="4644" y="8112"/>
                    <a:pt x="4644" y="8112"/>
                  </a:cubicBezTo>
                  <a:cubicBezTo>
                    <a:pt x="4786" y="8028"/>
                    <a:pt x="4953" y="7945"/>
                    <a:pt x="5072" y="7838"/>
                  </a:cubicBezTo>
                  <a:lnTo>
                    <a:pt x="5072" y="7838"/>
                  </a:lnTo>
                  <a:cubicBezTo>
                    <a:pt x="5072" y="7862"/>
                    <a:pt x="5060" y="7885"/>
                    <a:pt x="5048" y="7897"/>
                  </a:cubicBezTo>
                  <a:cubicBezTo>
                    <a:pt x="5144" y="7850"/>
                    <a:pt x="5239" y="7731"/>
                    <a:pt x="5239" y="7647"/>
                  </a:cubicBezTo>
                  <a:lnTo>
                    <a:pt x="5239" y="7647"/>
                  </a:lnTo>
                  <a:cubicBezTo>
                    <a:pt x="5191" y="7695"/>
                    <a:pt x="5156" y="7755"/>
                    <a:pt x="5108" y="7814"/>
                  </a:cubicBezTo>
                  <a:cubicBezTo>
                    <a:pt x="5108" y="7767"/>
                    <a:pt x="5196" y="7589"/>
                    <a:pt x="5257" y="7589"/>
                  </a:cubicBezTo>
                  <a:cubicBezTo>
                    <a:pt x="5273" y="7589"/>
                    <a:pt x="5288" y="7602"/>
                    <a:pt x="5298" y="7635"/>
                  </a:cubicBezTo>
                  <a:cubicBezTo>
                    <a:pt x="5298" y="7600"/>
                    <a:pt x="5286" y="7504"/>
                    <a:pt x="5322" y="7469"/>
                  </a:cubicBezTo>
                  <a:lnTo>
                    <a:pt x="5322" y="7469"/>
                  </a:lnTo>
                  <a:cubicBezTo>
                    <a:pt x="5346" y="7540"/>
                    <a:pt x="5334" y="7612"/>
                    <a:pt x="5310" y="7683"/>
                  </a:cubicBezTo>
                  <a:cubicBezTo>
                    <a:pt x="5203" y="7802"/>
                    <a:pt x="5298" y="7766"/>
                    <a:pt x="5263" y="7897"/>
                  </a:cubicBezTo>
                  <a:cubicBezTo>
                    <a:pt x="5251" y="7885"/>
                    <a:pt x="5239" y="7874"/>
                    <a:pt x="5227" y="7850"/>
                  </a:cubicBezTo>
                  <a:lnTo>
                    <a:pt x="5227" y="7850"/>
                  </a:lnTo>
                  <a:cubicBezTo>
                    <a:pt x="5203" y="7933"/>
                    <a:pt x="5310" y="8136"/>
                    <a:pt x="5310" y="8219"/>
                  </a:cubicBezTo>
                  <a:cubicBezTo>
                    <a:pt x="5327" y="8320"/>
                    <a:pt x="5326" y="8462"/>
                    <a:pt x="5349" y="8462"/>
                  </a:cubicBezTo>
                  <a:cubicBezTo>
                    <a:pt x="5359" y="8462"/>
                    <a:pt x="5373" y="8437"/>
                    <a:pt x="5394" y="8374"/>
                  </a:cubicBezTo>
                  <a:cubicBezTo>
                    <a:pt x="5428" y="8442"/>
                    <a:pt x="5739" y="8665"/>
                    <a:pt x="5938" y="8665"/>
                  </a:cubicBezTo>
                  <a:cubicBezTo>
                    <a:pt x="6016" y="8665"/>
                    <a:pt x="6076" y="8631"/>
                    <a:pt x="6096" y="8540"/>
                  </a:cubicBezTo>
                  <a:cubicBezTo>
                    <a:pt x="6334" y="8397"/>
                    <a:pt x="6537" y="8195"/>
                    <a:pt x="6715" y="7981"/>
                  </a:cubicBezTo>
                  <a:cubicBezTo>
                    <a:pt x="6770" y="7915"/>
                    <a:pt x="6943" y="7652"/>
                    <a:pt x="7009" y="7652"/>
                  </a:cubicBezTo>
                  <a:cubicBezTo>
                    <a:pt x="7015" y="7652"/>
                    <a:pt x="7021" y="7654"/>
                    <a:pt x="7025" y="7659"/>
                  </a:cubicBezTo>
                  <a:cubicBezTo>
                    <a:pt x="7001" y="7624"/>
                    <a:pt x="7037" y="7564"/>
                    <a:pt x="7013" y="7516"/>
                  </a:cubicBezTo>
                  <a:lnTo>
                    <a:pt x="7013" y="7516"/>
                  </a:lnTo>
                  <a:cubicBezTo>
                    <a:pt x="7051" y="7573"/>
                    <a:pt x="7089" y="7714"/>
                    <a:pt x="7072" y="7714"/>
                  </a:cubicBezTo>
                  <a:cubicBezTo>
                    <a:pt x="7068" y="7714"/>
                    <a:pt x="7061" y="7705"/>
                    <a:pt x="7049" y="7683"/>
                  </a:cubicBezTo>
                  <a:lnTo>
                    <a:pt x="7049" y="7683"/>
                  </a:lnTo>
                  <a:cubicBezTo>
                    <a:pt x="7061" y="7802"/>
                    <a:pt x="7239" y="7814"/>
                    <a:pt x="7263" y="7945"/>
                  </a:cubicBezTo>
                  <a:cubicBezTo>
                    <a:pt x="7263" y="7947"/>
                    <a:pt x="7262" y="7948"/>
                    <a:pt x="7260" y="7948"/>
                  </a:cubicBezTo>
                  <a:cubicBezTo>
                    <a:pt x="7244" y="7948"/>
                    <a:pt x="7154" y="7868"/>
                    <a:pt x="7121" y="7837"/>
                  </a:cubicBezTo>
                  <a:lnTo>
                    <a:pt x="7121" y="7837"/>
                  </a:lnTo>
                  <a:cubicBezTo>
                    <a:pt x="7145" y="7868"/>
                    <a:pt x="7196" y="7949"/>
                    <a:pt x="7215" y="7969"/>
                  </a:cubicBezTo>
                  <a:lnTo>
                    <a:pt x="7215" y="7969"/>
                  </a:lnTo>
                  <a:cubicBezTo>
                    <a:pt x="7203" y="7957"/>
                    <a:pt x="7203" y="7945"/>
                    <a:pt x="7191" y="7933"/>
                  </a:cubicBezTo>
                  <a:lnTo>
                    <a:pt x="7191" y="7933"/>
                  </a:lnTo>
                  <a:cubicBezTo>
                    <a:pt x="7247" y="7978"/>
                    <a:pt x="7792" y="8658"/>
                    <a:pt x="7950" y="8658"/>
                  </a:cubicBezTo>
                  <a:cubicBezTo>
                    <a:pt x="7961" y="8658"/>
                    <a:pt x="7970" y="8654"/>
                    <a:pt x="7977" y="8647"/>
                  </a:cubicBezTo>
                  <a:cubicBezTo>
                    <a:pt x="7930" y="8612"/>
                    <a:pt x="7882" y="8564"/>
                    <a:pt x="7846" y="8528"/>
                  </a:cubicBezTo>
                  <a:lnTo>
                    <a:pt x="7846" y="8528"/>
                  </a:lnTo>
                  <a:cubicBezTo>
                    <a:pt x="7863" y="8537"/>
                    <a:pt x="8059" y="8601"/>
                    <a:pt x="8092" y="8601"/>
                  </a:cubicBezTo>
                  <a:cubicBezTo>
                    <a:pt x="8099" y="8601"/>
                    <a:pt x="8099" y="8598"/>
                    <a:pt x="8091" y="8593"/>
                  </a:cubicBezTo>
                  <a:lnTo>
                    <a:pt x="8091" y="8593"/>
                  </a:lnTo>
                  <a:cubicBezTo>
                    <a:pt x="8147" y="8618"/>
                    <a:pt x="8201" y="8629"/>
                    <a:pt x="8253" y="8629"/>
                  </a:cubicBezTo>
                  <a:cubicBezTo>
                    <a:pt x="8617" y="8629"/>
                    <a:pt x="8875" y="8071"/>
                    <a:pt x="8966" y="7790"/>
                  </a:cubicBezTo>
                  <a:cubicBezTo>
                    <a:pt x="9096" y="7433"/>
                    <a:pt x="9061" y="7112"/>
                    <a:pt x="9108" y="6790"/>
                  </a:cubicBezTo>
                  <a:cubicBezTo>
                    <a:pt x="9132" y="6897"/>
                    <a:pt x="9320" y="6980"/>
                    <a:pt x="9369" y="7133"/>
                  </a:cubicBezTo>
                  <a:lnTo>
                    <a:pt x="9369" y="7133"/>
                  </a:lnTo>
                  <a:cubicBezTo>
                    <a:pt x="9369" y="7130"/>
                    <a:pt x="9370" y="7129"/>
                    <a:pt x="9372" y="7129"/>
                  </a:cubicBezTo>
                  <a:cubicBezTo>
                    <a:pt x="9399" y="7129"/>
                    <a:pt x="9616" y="7317"/>
                    <a:pt x="9660" y="7317"/>
                  </a:cubicBezTo>
                  <a:cubicBezTo>
                    <a:pt x="9671" y="7317"/>
                    <a:pt x="9671" y="7306"/>
                    <a:pt x="9656" y="7278"/>
                  </a:cubicBezTo>
                  <a:lnTo>
                    <a:pt x="9656" y="7278"/>
                  </a:lnTo>
                  <a:cubicBezTo>
                    <a:pt x="9909" y="7531"/>
                    <a:pt x="10463" y="8173"/>
                    <a:pt x="10963" y="8173"/>
                  </a:cubicBezTo>
                  <a:cubicBezTo>
                    <a:pt x="11075" y="8173"/>
                    <a:pt x="11185" y="8140"/>
                    <a:pt x="11287" y="8064"/>
                  </a:cubicBezTo>
                  <a:cubicBezTo>
                    <a:pt x="11290" y="8050"/>
                    <a:pt x="11285" y="8045"/>
                    <a:pt x="11277" y="8045"/>
                  </a:cubicBezTo>
                  <a:cubicBezTo>
                    <a:pt x="11261" y="8045"/>
                    <a:pt x="11230" y="8067"/>
                    <a:pt x="11223" y="8067"/>
                  </a:cubicBezTo>
                  <a:cubicBezTo>
                    <a:pt x="11216" y="8067"/>
                    <a:pt x="11228" y="8049"/>
                    <a:pt x="11287" y="7981"/>
                  </a:cubicBezTo>
                  <a:cubicBezTo>
                    <a:pt x="11371" y="7874"/>
                    <a:pt x="11525" y="7790"/>
                    <a:pt x="11525" y="7635"/>
                  </a:cubicBezTo>
                  <a:cubicBezTo>
                    <a:pt x="11525" y="7624"/>
                    <a:pt x="11478" y="7302"/>
                    <a:pt x="11478" y="7302"/>
                  </a:cubicBezTo>
                  <a:lnTo>
                    <a:pt x="11478" y="7302"/>
                  </a:lnTo>
                  <a:cubicBezTo>
                    <a:pt x="11810" y="7551"/>
                    <a:pt x="13056" y="8450"/>
                    <a:pt x="13750" y="8450"/>
                  </a:cubicBezTo>
                  <a:cubicBezTo>
                    <a:pt x="13915" y="8450"/>
                    <a:pt x="14048" y="8400"/>
                    <a:pt x="14131" y="8279"/>
                  </a:cubicBezTo>
                  <a:lnTo>
                    <a:pt x="14131" y="8279"/>
                  </a:lnTo>
                  <a:cubicBezTo>
                    <a:pt x="14134" y="8281"/>
                    <a:pt x="14137" y="8282"/>
                    <a:pt x="14139" y="8282"/>
                  </a:cubicBezTo>
                  <a:cubicBezTo>
                    <a:pt x="14153" y="8282"/>
                    <a:pt x="14164" y="8251"/>
                    <a:pt x="14180" y="8183"/>
                  </a:cubicBezTo>
                  <a:lnTo>
                    <a:pt x="14180" y="8183"/>
                  </a:lnTo>
                  <a:cubicBezTo>
                    <a:pt x="14167" y="8219"/>
                    <a:pt x="14150" y="8251"/>
                    <a:pt x="14131" y="8279"/>
                  </a:cubicBezTo>
                  <a:lnTo>
                    <a:pt x="14131" y="8279"/>
                  </a:lnTo>
                  <a:cubicBezTo>
                    <a:pt x="14128" y="8276"/>
                    <a:pt x="14125" y="8272"/>
                    <a:pt x="14121" y="8266"/>
                  </a:cubicBezTo>
                  <a:cubicBezTo>
                    <a:pt x="14145" y="8207"/>
                    <a:pt x="14157" y="8147"/>
                    <a:pt x="14169" y="8076"/>
                  </a:cubicBezTo>
                  <a:lnTo>
                    <a:pt x="14169" y="8076"/>
                  </a:lnTo>
                  <a:cubicBezTo>
                    <a:pt x="14166" y="8086"/>
                    <a:pt x="14164" y="8091"/>
                    <a:pt x="14161" y="8091"/>
                  </a:cubicBezTo>
                  <a:cubicBezTo>
                    <a:pt x="14134" y="8091"/>
                    <a:pt x="14084" y="7663"/>
                    <a:pt x="14073" y="7588"/>
                  </a:cubicBezTo>
                  <a:cubicBezTo>
                    <a:pt x="14038" y="7493"/>
                    <a:pt x="13847" y="7076"/>
                    <a:pt x="13752" y="7064"/>
                  </a:cubicBezTo>
                  <a:lnTo>
                    <a:pt x="13752" y="7064"/>
                  </a:lnTo>
                  <a:cubicBezTo>
                    <a:pt x="13788" y="7100"/>
                    <a:pt x="13811" y="7147"/>
                    <a:pt x="13835" y="7183"/>
                  </a:cubicBezTo>
                  <a:cubicBezTo>
                    <a:pt x="13821" y="7169"/>
                    <a:pt x="13810" y="7163"/>
                    <a:pt x="13802" y="7163"/>
                  </a:cubicBezTo>
                  <a:cubicBezTo>
                    <a:pt x="13745" y="7163"/>
                    <a:pt x="13796" y="7439"/>
                    <a:pt x="13776" y="7481"/>
                  </a:cubicBezTo>
                  <a:cubicBezTo>
                    <a:pt x="13716" y="7647"/>
                    <a:pt x="14038" y="7993"/>
                    <a:pt x="13776" y="8183"/>
                  </a:cubicBezTo>
                  <a:cubicBezTo>
                    <a:pt x="13728" y="8171"/>
                    <a:pt x="13799" y="8147"/>
                    <a:pt x="13776" y="8136"/>
                  </a:cubicBezTo>
                  <a:lnTo>
                    <a:pt x="13776" y="8136"/>
                  </a:lnTo>
                  <a:cubicBezTo>
                    <a:pt x="13753" y="8171"/>
                    <a:pt x="13713" y="8186"/>
                    <a:pt x="13659" y="8186"/>
                  </a:cubicBezTo>
                  <a:cubicBezTo>
                    <a:pt x="13315" y="8186"/>
                    <a:pt x="12427" y="7548"/>
                    <a:pt x="12252" y="7445"/>
                  </a:cubicBezTo>
                  <a:lnTo>
                    <a:pt x="12252" y="7445"/>
                  </a:lnTo>
                  <a:cubicBezTo>
                    <a:pt x="12264" y="7457"/>
                    <a:pt x="12264" y="7481"/>
                    <a:pt x="12275" y="7493"/>
                  </a:cubicBezTo>
                  <a:cubicBezTo>
                    <a:pt x="12257" y="7484"/>
                    <a:pt x="12082" y="7365"/>
                    <a:pt x="12071" y="7365"/>
                  </a:cubicBezTo>
                  <a:lnTo>
                    <a:pt x="12071" y="7365"/>
                  </a:lnTo>
                  <a:cubicBezTo>
                    <a:pt x="12067" y="7365"/>
                    <a:pt x="12080" y="7377"/>
                    <a:pt x="12121" y="7409"/>
                  </a:cubicBezTo>
                  <a:cubicBezTo>
                    <a:pt x="11894" y="7278"/>
                    <a:pt x="11680" y="7112"/>
                    <a:pt x="11478" y="6969"/>
                  </a:cubicBezTo>
                  <a:cubicBezTo>
                    <a:pt x="11359" y="6897"/>
                    <a:pt x="11204" y="6719"/>
                    <a:pt x="11061" y="6683"/>
                  </a:cubicBezTo>
                  <a:lnTo>
                    <a:pt x="11061" y="6683"/>
                  </a:lnTo>
                  <a:cubicBezTo>
                    <a:pt x="11069" y="6719"/>
                    <a:pt x="11080" y="6752"/>
                    <a:pt x="11091" y="6782"/>
                  </a:cubicBezTo>
                  <a:lnTo>
                    <a:pt x="11091" y="6782"/>
                  </a:lnTo>
                  <a:cubicBezTo>
                    <a:pt x="11089" y="6780"/>
                    <a:pt x="11087" y="6779"/>
                    <a:pt x="11085" y="6778"/>
                  </a:cubicBezTo>
                  <a:lnTo>
                    <a:pt x="11085" y="6778"/>
                  </a:lnTo>
                  <a:cubicBezTo>
                    <a:pt x="11097" y="6790"/>
                    <a:pt x="11121" y="7171"/>
                    <a:pt x="11132" y="7195"/>
                  </a:cubicBezTo>
                  <a:cubicBezTo>
                    <a:pt x="11132" y="7195"/>
                    <a:pt x="11109" y="7016"/>
                    <a:pt x="11121" y="7016"/>
                  </a:cubicBezTo>
                  <a:lnTo>
                    <a:pt x="11121" y="7016"/>
                  </a:lnTo>
                  <a:cubicBezTo>
                    <a:pt x="11144" y="7064"/>
                    <a:pt x="11156" y="7112"/>
                    <a:pt x="11168" y="7171"/>
                  </a:cubicBezTo>
                  <a:cubicBezTo>
                    <a:pt x="11164" y="7144"/>
                    <a:pt x="11163" y="7133"/>
                    <a:pt x="11163" y="7133"/>
                  </a:cubicBezTo>
                  <a:lnTo>
                    <a:pt x="11163" y="7133"/>
                  </a:lnTo>
                  <a:cubicBezTo>
                    <a:pt x="11166" y="7133"/>
                    <a:pt x="11212" y="7390"/>
                    <a:pt x="11192" y="7469"/>
                  </a:cubicBezTo>
                  <a:cubicBezTo>
                    <a:pt x="11192" y="7433"/>
                    <a:pt x="11192" y="7397"/>
                    <a:pt x="11180" y="7374"/>
                  </a:cubicBezTo>
                  <a:lnTo>
                    <a:pt x="11180" y="7374"/>
                  </a:lnTo>
                  <a:cubicBezTo>
                    <a:pt x="11180" y="7445"/>
                    <a:pt x="11216" y="7481"/>
                    <a:pt x="11156" y="7552"/>
                  </a:cubicBezTo>
                  <a:cubicBezTo>
                    <a:pt x="11156" y="7469"/>
                    <a:pt x="11156" y="7397"/>
                    <a:pt x="11156" y="7326"/>
                  </a:cubicBezTo>
                  <a:cubicBezTo>
                    <a:pt x="11156" y="7384"/>
                    <a:pt x="11153" y="7414"/>
                    <a:pt x="11148" y="7414"/>
                  </a:cubicBezTo>
                  <a:cubicBezTo>
                    <a:pt x="11143" y="7414"/>
                    <a:pt x="11138" y="7393"/>
                    <a:pt x="11132" y="7350"/>
                  </a:cubicBezTo>
                  <a:lnTo>
                    <a:pt x="11132" y="7350"/>
                  </a:lnTo>
                  <a:cubicBezTo>
                    <a:pt x="11132" y="7445"/>
                    <a:pt x="11168" y="7719"/>
                    <a:pt x="11037" y="7766"/>
                  </a:cubicBezTo>
                  <a:cubicBezTo>
                    <a:pt x="11073" y="7755"/>
                    <a:pt x="11097" y="7743"/>
                    <a:pt x="11109" y="7719"/>
                  </a:cubicBezTo>
                  <a:lnTo>
                    <a:pt x="11109" y="7719"/>
                  </a:lnTo>
                  <a:cubicBezTo>
                    <a:pt x="11078" y="7779"/>
                    <a:pt x="11026" y="7804"/>
                    <a:pt x="10958" y="7804"/>
                  </a:cubicBezTo>
                  <a:cubicBezTo>
                    <a:pt x="10624" y="7804"/>
                    <a:pt x="9930" y="7189"/>
                    <a:pt x="9811" y="7100"/>
                  </a:cubicBezTo>
                  <a:cubicBezTo>
                    <a:pt x="9810" y="7099"/>
                    <a:pt x="9810" y="7099"/>
                    <a:pt x="9809" y="7099"/>
                  </a:cubicBezTo>
                  <a:lnTo>
                    <a:pt x="9809" y="7099"/>
                  </a:lnTo>
                  <a:cubicBezTo>
                    <a:pt x="9796" y="7099"/>
                    <a:pt x="9940" y="7230"/>
                    <a:pt x="9933" y="7230"/>
                  </a:cubicBezTo>
                  <a:cubicBezTo>
                    <a:pt x="9929" y="7230"/>
                    <a:pt x="9878" y="7189"/>
                    <a:pt x="9728" y="7064"/>
                  </a:cubicBezTo>
                  <a:cubicBezTo>
                    <a:pt x="9751" y="7064"/>
                    <a:pt x="9775" y="7076"/>
                    <a:pt x="9799" y="7099"/>
                  </a:cubicBezTo>
                  <a:lnTo>
                    <a:pt x="9799" y="7099"/>
                  </a:lnTo>
                  <a:cubicBezTo>
                    <a:pt x="9775" y="7076"/>
                    <a:pt x="9739" y="7052"/>
                    <a:pt x="9716" y="7016"/>
                  </a:cubicBezTo>
                  <a:lnTo>
                    <a:pt x="9716" y="7016"/>
                  </a:lnTo>
                  <a:cubicBezTo>
                    <a:pt x="9721" y="7017"/>
                    <a:pt x="9726" y="7017"/>
                    <a:pt x="9730" y="7017"/>
                  </a:cubicBezTo>
                  <a:cubicBezTo>
                    <a:pt x="9772" y="7017"/>
                    <a:pt x="9763" y="6995"/>
                    <a:pt x="9755" y="6983"/>
                  </a:cubicBezTo>
                  <a:lnTo>
                    <a:pt x="9755" y="6983"/>
                  </a:lnTo>
                  <a:cubicBezTo>
                    <a:pt x="9766" y="6995"/>
                    <a:pt x="9795" y="7022"/>
                    <a:pt x="9858" y="7076"/>
                  </a:cubicBezTo>
                  <a:cubicBezTo>
                    <a:pt x="9806" y="7020"/>
                    <a:pt x="9778" y="6988"/>
                    <a:pt x="9765" y="6970"/>
                  </a:cubicBezTo>
                  <a:lnTo>
                    <a:pt x="9765" y="6970"/>
                  </a:lnTo>
                  <a:cubicBezTo>
                    <a:pt x="9765" y="6974"/>
                    <a:pt x="9764" y="6977"/>
                    <a:pt x="9761" y="6979"/>
                  </a:cubicBezTo>
                  <a:lnTo>
                    <a:pt x="9761" y="6979"/>
                  </a:lnTo>
                  <a:cubicBezTo>
                    <a:pt x="9655" y="6884"/>
                    <a:pt x="9560" y="6801"/>
                    <a:pt x="9466" y="6707"/>
                  </a:cubicBezTo>
                  <a:lnTo>
                    <a:pt x="9466" y="6707"/>
                  </a:lnTo>
                  <a:cubicBezTo>
                    <a:pt x="9549" y="6802"/>
                    <a:pt x="9644" y="6897"/>
                    <a:pt x="9739" y="6981"/>
                  </a:cubicBezTo>
                  <a:cubicBezTo>
                    <a:pt x="9716" y="6953"/>
                    <a:pt x="9709" y="6944"/>
                    <a:pt x="9711" y="6944"/>
                  </a:cubicBezTo>
                  <a:lnTo>
                    <a:pt x="9711" y="6944"/>
                  </a:lnTo>
                  <a:cubicBezTo>
                    <a:pt x="9715" y="6944"/>
                    <a:pt x="9747" y="6973"/>
                    <a:pt x="9760" y="6979"/>
                  </a:cubicBezTo>
                  <a:lnTo>
                    <a:pt x="9760" y="6979"/>
                  </a:lnTo>
                  <a:cubicBezTo>
                    <a:pt x="9758" y="6980"/>
                    <a:pt x="9756" y="6981"/>
                    <a:pt x="9753" y="6981"/>
                  </a:cubicBezTo>
                  <a:lnTo>
                    <a:pt x="9753" y="6981"/>
                  </a:lnTo>
                  <a:cubicBezTo>
                    <a:pt x="9751" y="6978"/>
                    <a:pt x="9748" y="6976"/>
                    <a:pt x="9748" y="6976"/>
                  </a:cubicBezTo>
                  <a:lnTo>
                    <a:pt x="9748" y="6976"/>
                  </a:lnTo>
                  <a:cubicBezTo>
                    <a:pt x="9748" y="6976"/>
                    <a:pt x="9749" y="6978"/>
                    <a:pt x="9753" y="6981"/>
                  </a:cubicBezTo>
                  <a:lnTo>
                    <a:pt x="9753" y="6981"/>
                  </a:lnTo>
                  <a:cubicBezTo>
                    <a:pt x="9752" y="6981"/>
                    <a:pt x="9750" y="6981"/>
                    <a:pt x="9749" y="6981"/>
                  </a:cubicBezTo>
                  <a:cubicBezTo>
                    <a:pt x="9746" y="6981"/>
                    <a:pt x="9743" y="6981"/>
                    <a:pt x="9739" y="6981"/>
                  </a:cubicBezTo>
                  <a:cubicBezTo>
                    <a:pt x="9734" y="6981"/>
                    <a:pt x="9728" y="6982"/>
                    <a:pt x="9722" y="6982"/>
                  </a:cubicBezTo>
                  <a:cubicBezTo>
                    <a:pt x="9534" y="6982"/>
                    <a:pt x="9284" y="6608"/>
                    <a:pt x="9180" y="6504"/>
                  </a:cubicBezTo>
                  <a:cubicBezTo>
                    <a:pt x="9161" y="6467"/>
                    <a:pt x="9038" y="6280"/>
                    <a:pt x="8987" y="6280"/>
                  </a:cubicBezTo>
                  <a:cubicBezTo>
                    <a:pt x="8974" y="6280"/>
                    <a:pt x="8966" y="6293"/>
                    <a:pt x="8966" y="6326"/>
                  </a:cubicBezTo>
                  <a:cubicBezTo>
                    <a:pt x="8972" y="6315"/>
                    <a:pt x="8978" y="6311"/>
                    <a:pt x="8984" y="6311"/>
                  </a:cubicBezTo>
                  <a:cubicBezTo>
                    <a:pt x="8998" y="6311"/>
                    <a:pt x="9012" y="6336"/>
                    <a:pt x="9037" y="6361"/>
                  </a:cubicBezTo>
                  <a:cubicBezTo>
                    <a:pt x="9037" y="6361"/>
                    <a:pt x="8997" y="6345"/>
                    <a:pt x="8989" y="6340"/>
                  </a:cubicBezTo>
                  <a:lnTo>
                    <a:pt x="8989" y="6340"/>
                  </a:lnTo>
                  <a:cubicBezTo>
                    <a:pt x="8977" y="6446"/>
                    <a:pt x="8965" y="6541"/>
                    <a:pt x="8954" y="6647"/>
                  </a:cubicBezTo>
                  <a:cubicBezTo>
                    <a:pt x="8954" y="6613"/>
                    <a:pt x="8951" y="6600"/>
                    <a:pt x="8948" y="6600"/>
                  </a:cubicBezTo>
                  <a:cubicBezTo>
                    <a:pt x="8935" y="6600"/>
                    <a:pt x="8908" y="6741"/>
                    <a:pt x="8897" y="6741"/>
                  </a:cubicBezTo>
                  <a:cubicBezTo>
                    <a:pt x="8893" y="6741"/>
                    <a:pt x="8891" y="6720"/>
                    <a:pt x="8894" y="6659"/>
                  </a:cubicBezTo>
                  <a:lnTo>
                    <a:pt x="8894" y="6659"/>
                  </a:lnTo>
                  <a:cubicBezTo>
                    <a:pt x="8882" y="6862"/>
                    <a:pt x="8930" y="7326"/>
                    <a:pt x="8799" y="7493"/>
                  </a:cubicBezTo>
                  <a:cubicBezTo>
                    <a:pt x="8823" y="7266"/>
                    <a:pt x="8823" y="7064"/>
                    <a:pt x="8870" y="6850"/>
                  </a:cubicBezTo>
                  <a:lnTo>
                    <a:pt x="8870" y="6850"/>
                  </a:lnTo>
                  <a:cubicBezTo>
                    <a:pt x="8823" y="6921"/>
                    <a:pt x="8811" y="7028"/>
                    <a:pt x="8775" y="7112"/>
                  </a:cubicBezTo>
                  <a:cubicBezTo>
                    <a:pt x="8778" y="7107"/>
                    <a:pt x="8779" y="7104"/>
                    <a:pt x="8781" y="7104"/>
                  </a:cubicBezTo>
                  <a:lnTo>
                    <a:pt x="8781" y="7104"/>
                  </a:lnTo>
                  <a:cubicBezTo>
                    <a:pt x="8795" y="7104"/>
                    <a:pt x="8723" y="7443"/>
                    <a:pt x="8761" y="7443"/>
                  </a:cubicBezTo>
                  <a:cubicBezTo>
                    <a:pt x="8763" y="7443"/>
                    <a:pt x="8766" y="7442"/>
                    <a:pt x="8770" y="7439"/>
                  </a:cubicBezTo>
                  <a:lnTo>
                    <a:pt x="8770" y="7439"/>
                  </a:lnTo>
                  <a:cubicBezTo>
                    <a:pt x="8679" y="7534"/>
                    <a:pt x="8666" y="7673"/>
                    <a:pt x="8573" y="7778"/>
                  </a:cubicBezTo>
                  <a:cubicBezTo>
                    <a:pt x="8606" y="7778"/>
                    <a:pt x="8598" y="7832"/>
                    <a:pt x="8582" y="7872"/>
                  </a:cubicBezTo>
                  <a:lnTo>
                    <a:pt x="8582" y="7872"/>
                  </a:lnTo>
                  <a:cubicBezTo>
                    <a:pt x="8588" y="7865"/>
                    <a:pt x="8599" y="7858"/>
                    <a:pt x="8620" y="7850"/>
                  </a:cubicBezTo>
                  <a:lnTo>
                    <a:pt x="8620" y="7850"/>
                  </a:lnTo>
                  <a:cubicBezTo>
                    <a:pt x="8632" y="7933"/>
                    <a:pt x="8513" y="8147"/>
                    <a:pt x="8454" y="8183"/>
                  </a:cubicBezTo>
                  <a:cubicBezTo>
                    <a:pt x="8454" y="8248"/>
                    <a:pt x="8375" y="8291"/>
                    <a:pt x="8334" y="8291"/>
                  </a:cubicBezTo>
                  <a:cubicBezTo>
                    <a:pt x="8321" y="8291"/>
                    <a:pt x="8311" y="8287"/>
                    <a:pt x="8310" y="8277"/>
                  </a:cubicBezTo>
                  <a:lnTo>
                    <a:pt x="8310" y="8277"/>
                  </a:lnTo>
                  <a:cubicBezTo>
                    <a:pt x="8298" y="8285"/>
                    <a:pt x="8282" y="8289"/>
                    <a:pt x="8263" y="8289"/>
                  </a:cubicBezTo>
                  <a:cubicBezTo>
                    <a:pt x="8122" y="8289"/>
                    <a:pt x="7824" y="8080"/>
                    <a:pt x="7787" y="8052"/>
                  </a:cubicBezTo>
                  <a:cubicBezTo>
                    <a:pt x="7584" y="7885"/>
                    <a:pt x="7430" y="7635"/>
                    <a:pt x="7287" y="7409"/>
                  </a:cubicBezTo>
                  <a:cubicBezTo>
                    <a:pt x="7288" y="7407"/>
                    <a:pt x="7289" y="7407"/>
                    <a:pt x="7290" y="7407"/>
                  </a:cubicBezTo>
                  <a:cubicBezTo>
                    <a:pt x="7308" y="7407"/>
                    <a:pt x="7361" y="7529"/>
                    <a:pt x="7394" y="7540"/>
                  </a:cubicBezTo>
                  <a:cubicBezTo>
                    <a:pt x="7334" y="7433"/>
                    <a:pt x="7275" y="7314"/>
                    <a:pt x="7203" y="7195"/>
                  </a:cubicBezTo>
                  <a:lnTo>
                    <a:pt x="7203" y="7195"/>
                  </a:lnTo>
                  <a:cubicBezTo>
                    <a:pt x="7239" y="7266"/>
                    <a:pt x="7263" y="7326"/>
                    <a:pt x="7287" y="7385"/>
                  </a:cubicBezTo>
                  <a:cubicBezTo>
                    <a:pt x="7144" y="7266"/>
                    <a:pt x="7144" y="7016"/>
                    <a:pt x="7013" y="6897"/>
                  </a:cubicBezTo>
                  <a:cubicBezTo>
                    <a:pt x="6953" y="6993"/>
                    <a:pt x="6894" y="7100"/>
                    <a:pt x="6834" y="7207"/>
                  </a:cubicBezTo>
                  <a:cubicBezTo>
                    <a:pt x="6825" y="7216"/>
                    <a:pt x="6711" y="7441"/>
                    <a:pt x="6682" y="7441"/>
                  </a:cubicBezTo>
                  <a:cubicBezTo>
                    <a:pt x="6674" y="7441"/>
                    <a:pt x="6672" y="7425"/>
                    <a:pt x="6680" y="7385"/>
                  </a:cubicBezTo>
                  <a:lnTo>
                    <a:pt x="6680" y="7385"/>
                  </a:lnTo>
                  <a:cubicBezTo>
                    <a:pt x="6549" y="7647"/>
                    <a:pt x="6108" y="8136"/>
                    <a:pt x="5822" y="8231"/>
                  </a:cubicBezTo>
                  <a:cubicBezTo>
                    <a:pt x="5807" y="8236"/>
                    <a:pt x="5793" y="8239"/>
                    <a:pt x="5780" y="8239"/>
                  </a:cubicBezTo>
                  <a:cubicBezTo>
                    <a:pt x="5611" y="8239"/>
                    <a:pt x="5560" y="7848"/>
                    <a:pt x="5560" y="7671"/>
                  </a:cubicBezTo>
                  <a:lnTo>
                    <a:pt x="5560" y="7671"/>
                  </a:lnTo>
                  <a:cubicBezTo>
                    <a:pt x="5560" y="7690"/>
                    <a:pt x="5568" y="7709"/>
                    <a:pt x="5571" y="7722"/>
                  </a:cubicBezTo>
                  <a:lnTo>
                    <a:pt x="5571" y="7722"/>
                  </a:lnTo>
                  <a:cubicBezTo>
                    <a:pt x="5526" y="7417"/>
                    <a:pt x="5596" y="7203"/>
                    <a:pt x="5596" y="6850"/>
                  </a:cubicBezTo>
                  <a:lnTo>
                    <a:pt x="5596" y="6850"/>
                  </a:lnTo>
                  <a:cubicBezTo>
                    <a:pt x="5417" y="7004"/>
                    <a:pt x="5251" y="7171"/>
                    <a:pt x="5084" y="7338"/>
                  </a:cubicBezTo>
                  <a:cubicBezTo>
                    <a:pt x="5120" y="7290"/>
                    <a:pt x="5156" y="7254"/>
                    <a:pt x="5191" y="7207"/>
                  </a:cubicBezTo>
                  <a:lnTo>
                    <a:pt x="5191" y="7207"/>
                  </a:lnTo>
                  <a:cubicBezTo>
                    <a:pt x="5001" y="7338"/>
                    <a:pt x="4822" y="7493"/>
                    <a:pt x="4644" y="7635"/>
                  </a:cubicBezTo>
                  <a:cubicBezTo>
                    <a:pt x="4684" y="7609"/>
                    <a:pt x="4703" y="7599"/>
                    <a:pt x="4708" y="7599"/>
                  </a:cubicBezTo>
                  <a:cubicBezTo>
                    <a:pt x="4728" y="7599"/>
                    <a:pt x="4510" y="7771"/>
                    <a:pt x="4453" y="7790"/>
                  </a:cubicBezTo>
                  <a:cubicBezTo>
                    <a:pt x="4489" y="7778"/>
                    <a:pt x="4512" y="7773"/>
                    <a:pt x="4524" y="7773"/>
                  </a:cubicBezTo>
                  <a:cubicBezTo>
                    <a:pt x="4580" y="7773"/>
                    <a:pt x="4453" y="7864"/>
                    <a:pt x="4421" y="7864"/>
                  </a:cubicBezTo>
                  <a:cubicBezTo>
                    <a:pt x="4408" y="7864"/>
                    <a:pt x="4410" y="7851"/>
                    <a:pt x="4441" y="7814"/>
                  </a:cubicBezTo>
                  <a:lnTo>
                    <a:pt x="4441" y="7814"/>
                  </a:lnTo>
                  <a:cubicBezTo>
                    <a:pt x="4358" y="7874"/>
                    <a:pt x="4322" y="7862"/>
                    <a:pt x="4251" y="7909"/>
                  </a:cubicBezTo>
                  <a:cubicBezTo>
                    <a:pt x="4266" y="7878"/>
                    <a:pt x="4322" y="7848"/>
                    <a:pt x="4375" y="7823"/>
                  </a:cubicBezTo>
                  <a:lnTo>
                    <a:pt x="4375" y="7823"/>
                  </a:lnTo>
                  <a:cubicBezTo>
                    <a:pt x="4351" y="7832"/>
                    <a:pt x="4335" y="7836"/>
                    <a:pt x="4327" y="7836"/>
                  </a:cubicBezTo>
                  <a:cubicBezTo>
                    <a:pt x="4314" y="7836"/>
                    <a:pt x="4324" y="7825"/>
                    <a:pt x="4358" y="7802"/>
                  </a:cubicBezTo>
                  <a:lnTo>
                    <a:pt x="4358" y="7802"/>
                  </a:lnTo>
                  <a:cubicBezTo>
                    <a:pt x="4110" y="7964"/>
                    <a:pt x="3659" y="8290"/>
                    <a:pt x="3284" y="8290"/>
                  </a:cubicBezTo>
                  <a:cubicBezTo>
                    <a:pt x="3244" y="8290"/>
                    <a:pt x="3205" y="8286"/>
                    <a:pt x="3167" y="8278"/>
                  </a:cubicBezTo>
                  <a:cubicBezTo>
                    <a:pt x="2929" y="8221"/>
                    <a:pt x="2798" y="7777"/>
                    <a:pt x="2803" y="7473"/>
                  </a:cubicBezTo>
                  <a:lnTo>
                    <a:pt x="2803" y="7473"/>
                  </a:lnTo>
                  <a:cubicBezTo>
                    <a:pt x="2802" y="7475"/>
                    <a:pt x="2800" y="7478"/>
                    <a:pt x="2798" y="7481"/>
                  </a:cubicBezTo>
                  <a:cubicBezTo>
                    <a:pt x="2798" y="7481"/>
                    <a:pt x="2797" y="7481"/>
                    <a:pt x="2797" y="7481"/>
                  </a:cubicBezTo>
                  <a:cubicBezTo>
                    <a:pt x="2778" y="7481"/>
                    <a:pt x="2760" y="7317"/>
                    <a:pt x="2759" y="7278"/>
                  </a:cubicBezTo>
                  <a:lnTo>
                    <a:pt x="2759" y="7278"/>
                  </a:lnTo>
                  <a:cubicBezTo>
                    <a:pt x="2760" y="7278"/>
                    <a:pt x="2761" y="7278"/>
                    <a:pt x="2762" y="7278"/>
                  </a:cubicBezTo>
                  <a:cubicBezTo>
                    <a:pt x="2761" y="7272"/>
                    <a:pt x="2760" y="7270"/>
                    <a:pt x="2760" y="7270"/>
                  </a:cubicBezTo>
                  <a:lnTo>
                    <a:pt x="2760" y="7270"/>
                  </a:lnTo>
                  <a:cubicBezTo>
                    <a:pt x="2759" y="7270"/>
                    <a:pt x="2759" y="7273"/>
                    <a:pt x="2759" y="7278"/>
                  </a:cubicBezTo>
                  <a:lnTo>
                    <a:pt x="2759" y="7278"/>
                  </a:lnTo>
                  <a:cubicBezTo>
                    <a:pt x="2758" y="7278"/>
                    <a:pt x="2757" y="7278"/>
                    <a:pt x="2755" y="7278"/>
                  </a:cubicBezTo>
                  <a:cubicBezTo>
                    <a:pt x="2688" y="7278"/>
                    <a:pt x="2564" y="7398"/>
                    <a:pt x="2496" y="7398"/>
                  </a:cubicBezTo>
                  <a:cubicBezTo>
                    <a:pt x="2476" y="7398"/>
                    <a:pt x="2461" y="7388"/>
                    <a:pt x="2453" y="7362"/>
                  </a:cubicBezTo>
                  <a:lnTo>
                    <a:pt x="2453" y="7362"/>
                  </a:lnTo>
                  <a:cubicBezTo>
                    <a:pt x="2463" y="7398"/>
                    <a:pt x="1762" y="7683"/>
                    <a:pt x="1667" y="7695"/>
                  </a:cubicBezTo>
                  <a:cubicBezTo>
                    <a:pt x="1750" y="7659"/>
                    <a:pt x="1822" y="7635"/>
                    <a:pt x="1893" y="7612"/>
                  </a:cubicBezTo>
                  <a:lnTo>
                    <a:pt x="1893" y="7612"/>
                  </a:lnTo>
                  <a:cubicBezTo>
                    <a:pt x="1834" y="7624"/>
                    <a:pt x="1762" y="7624"/>
                    <a:pt x="1691" y="7647"/>
                  </a:cubicBezTo>
                  <a:cubicBezTo>
                    <a:pt x="1679" y="7647"/>
                    <a:pt x="1965" y="7481"/>
                    <a:pt x="1965" y="7481"/>
                  </a:cubicBezTo>
                  <a:cubicBezTo>
                    <a:pt x="1961" y="7479"/>
                    <a:pt x="1957" y="7479"/>
                    <a:pt x="1952" y="7479"/>
                  </a:cubicBezTo>
                  <a:cubicBezTo>
                    <a:pt x="1854" y="7479"/>
                    <a:pt x="1483" y="7685"/>
                    <a:pt x="1381" y="7719"/>
                  </a:cubicBezTo>
                  <a:cubicBezTo>
                    <a:pt x="1346" y="7731"/>
                    <a:pt x="1155" y="7766"/>
                    <a:pt x="1155" y="7838"/>
                  </a:cubicBezTo>
                  <a:cubicBezTo>
                    <a:pt x="1131" y="7838"/>
                    <a:pt x="1034" y="7838"/>
                    <a:pt x="1024" y="7831"/>
                  </a:cubicBezTo>
                  <a:lnTo>
                    <a:pt x="1024" y="7831"/>
                  </a:lnTo>
                  <a:cubicBezTo>
                    <a:pt x="969" y="7844"/>
                    <a:pt x="893" y="7860"/>
                    <a:pt x="837" y="7860"/>
                  </a:cubicBezTo>
                  <a:cubicBezTo>
                    <a:pt x="771" y="7860"/>
                    <a:pt x="731" y="7839"/>
                    <a:pt x="774" y="7766"/>
                  </a:cubicBezTo>
                  <a:lnTo>
                    <a:pt x="774" y="7766"/>
                  </a:lnTo>
                  <a:cubicBezTo>
                    <a:pt x="774" y="7767"/>
                    <a:pt x="773" y="7767"/>
                    <a:pt x="773" y="7767"/>
                  </a:cubicBezTo>
                  <a:cubicBezTo>
                    <a:pt x="769" y="7767"/>
                    <a:pt x="829" y="7631"/>
                    <a:pt x="828" y="7626"/>
                  </a:cubicBezTo>
                  <a:lnTo>
                    <a:pt x="828" y="7626"/>
                  </a:lnTo>
                  <a:cubicBezTo>
                    <a:pt x="895" y="7496"/>
                    <a:pt x="1112" y="7052"/>
                    <a:pt x="1143" y="7052"/>
                  </a:cubicBezTo>
                  <a:lnTo>
                    <a:pt x="1143" y="7052"/>
                  </a:lnTo>
                  <a:cubicBezTo>
                    <a:pt x="1131" y="7052"/>
                    <a:pt x="1095" y="7135"/>
                    <a:pt x="1095" y="7135"/>
                  </a:cubicBezTo>
                  <a:cubicBezTo>
                    <a:pt x="1119" y="7112"/>
                    <a:pt x="1322" y="6850"/>
                    <a:pt x="1322" y="6850"/>
                  </a:cubicBezTo>
                  <a:lnTo>
                    <a:pt x="1322" y="6850"/>
                  </a:lnTo>
                  <a:cubicBezTo>
                    <a:pt x="1346" y="6933"/>
                    <a:pt x="1143" y="7123"/>
                    <a:pt x="1095" y="7183"/>
                  </a:cubicBezTo>
                  <a:cubicBezTo>
                    <a:pt x="1274" y="7064"/>
                    <a:pt x="1357" y="6909"/>
                    <a:pt x="1476" y="6754"/>
                  </a:cubicBezTo>
                  <a:cubicBezTo>
                    <a:pt x="1537" y="6677"/>
                    <a:pt x="1686" y="6567"/>
                    <a:pt x="1689" y="6500"/>
                  </a:cubicBezTo>
                  <a:lnTo>
                    <a:pt x="1689" y="6500"/>
                  </a:lnTo>
                  <a:cubicBezTo>
                    <a:pt x="1676" y="6524"/>
                    <a:pt x="1657" y="6547"/>
                    <a:pt x="1631" y="6564"/>
                  </a:cubicBezTo>
                  <a:cubicBezTo>
                    <a:pt x="1618" y="6503"/>
                    <a:pt x="1581" y="6484"/>
                    <a:pt x="1532" y="6477"/>
                  </a:cubicBezTo>
                  <a:lnTo>
                    <a:pt x="1532" y="6477"/>
                  </a:lnTo>
                  <a:cubicBezTo>
                    <a:pt x="1502" y="6492"/>
                    <a:pt x="1463" y="6498"/>
                    <a:pt x="1418" y="6498"/>
                  </a:cubicBezTo>
                  <a:cubicBezTo>
                    <a:pt x="1176" y="6498"/>
                    <a:pt x="753" y="6324"/>
                    <a:pt x="643" y="6278"/>
                  </a:cubicBezTo>
                  <a:lnTo>
                    <a:pt x="643" y="6278"/>
                  </a:lnTo>
                  <a:cubicBezTo>
                    <a:pt x="645" y="6279"/>
                    <a:pt x="647" y="6279"/>
                    <a:pt x="649" y="6279"/>
                  </a:cubicBezTo>
                  <a:cubicBezTo>
                    <a:pt x="669" y="6279"/>
                    <a:pt x="602" y="6206"/>
                    <a:pt x="524" y="6195"/>
                  </a:cubicBezTo>
                  <a:cubicBezTo>
                    <a:pt x="369" y="6183"/>
                    <a:pt x="464" y="5992"/>
                    <a:pt x="453" y="5992"/>
                  </a:cubicBezTo>
                  <a:lnTo>
                    <a:pt x="453" y="5992"/>
                  </a:lnTo>
                  <a:cubicBezTo>
                    <a:pt x="443" y="5992"/>
                    <a:pt x="416" y="6034"/>
                    <a:pt x="401" y="6034"/>
                  </a:cubicBezTo>
                  <a:cubicBezTo>
                    <a:pt x="398" y="6034"/>
                    <a:pt x="395" y="6032"/>
                    <a:pt x="393" y="6028"/>
                  </a:cubicBezTo>
                  <a:cubicBezTo>
                    <a:pt x="333" y="5909"/>
                    <a:pt x="643" y="5409"/>
                    <a:pt x="774" y="5385"/>
                  </a:cubicBezTo>
                  <a:lnTo>
                    <a:pt x="774" y="5385"/>
                  </a:lnTo>
                  <a:cubicBezTo>
                    <a:pt x="774" y="5385"/>
                    <a:pt x="748" y="5438"/>
                    <a:pt x="755" y="5438"/>
                  </a:cubicBezTo>
                  <a:cubicBezTo>
                    <a:pt x="757" y="5438"/>
                    <a:pt x="759" y="5436"/>
                    <a:pt x="762" y="5433"/>
                  </a:cubicBezTo>
                  <a:cubicBezTo>
                    <a:pt x="881" y="5242"/>
                    <a:pt x="1036" y="5064"/>
                    <a:pt x="1262" y="4921"/>
                  </a:cubicBezTo>
                  <a:cubicBezTo>
                    <a:pt x="1179" y="4802"/>
                    <a:pt x="1084" y="4683"/>
                    <a:pt x="1012" y="4564"/>
                  </a:cubicBezTo>
                  <a:cubicBezTo>
                    <a:pt x="917" y="4433"/>
                    <a:pt x="929" y="4433"/>
                    <a:pt x="941" y="4397"/>
                  </a:cubicBezTo>
                  <a:cubicBezTo>
                    <a:pt x="750" y="4195"/>
                    <a:pt x="548" y="3992"/>
                    <a:pt x="512" y="3706"/>
                  </a:cubicBezTo>
                  <a:lnTo>
                    <a:pt x="512" y="3706"/>
                  </a:lnTo>
                  <a:cubicBezTo>
                    <a:pt x="514" y="3747"/>
                    <a:pt x="510" y="3763"/>
                    <a:pt x="501" y="3763"/>
                  </a:cubicBezTo>
                  <a:cubicBezTo>
                    <a:pt x="464" y="3763"/>
                    <a:pt x="355" y="3499"/>
                    <a:pt x="345" y="3480"/>
                  </a:cubicBezTo>
                  <a:cubicBezTo>
                    <a:pt x="333" y="3540"/>
                    <a:pt x="322" y="3599"/>
                    <a:pt x="322" y="3647"/>
                  </a:cubicBezTo>
                  <a:cubicBezTo>
                    <a:pt x="302" y="3589"/>
                    <a:pt x="299" y="3306"/>
                    <a:pt x="317" y="3306"/>
                  </a:cubicBezTo>
                  <a:lnTo>
                    <a:pt x="317" y="3306"/>
                  </a:lnTo>
                  <a:cubicBezTo>
                    <a:pt x="321" y="3306"/>
                    <a:pt x="326" y="3320"/>
                    <a:pt x="332" y="3355"/>
                  </a:cubicBezTo>
                  <a:lnTo>
                    <a:pt x="332" y="3355"/>
                  </a:lnTo>
                  <a:cubicBezTo>
                    <a:pt x="323" y="3299"/>
                    <a:pt x="347" y="3265"/>
                    <a:pt x="393" y="3242"/>
                  </a:cubicBezTo>
                  <a:lnTo>
                    <a:pt x="393" y="3242"/>
                  </a:lnTo>
                  <a:cubicBezTo>
                    <a:pt x="404" y="3242"/>
                    <a:pt x="356" y="3586"/>
                    <a:pt x="436" y="3586"/>
                  </a:cubicBezTo>
                  <a:cubicBezTo>
                    <a:pt x="444" y="3586"/>
                    <a:pt x="454" y="3583"/>
                    <a:pt x="464" y="3575"/>
                  </a:cubicBezTo>
                  <a:cubicBezTo>
                    <a:pt x="441" y="3492"/>
                    <a:pt x="464" y="3313"/>
                    <a:pt x="595" y="3242"/>
                  </a:cubicBezTo>
                  <a:cubicBezTo>
                    <a:pt x="836" y="3049"/>
                    <a:pt x="1186" y="2981"/>
                    <a:pt x="1513" y="2981"/>
                  </a:cubicBezTo>
                  <a:cubicBezTo>
                    <a:pt x="1590" y="2981"/>
                    <a:pt x="1666" y="2985"/>
                    <a:pt x="1738" y="2992"/>
                  </a:cubicBezTo>
                  <a:cubicBezTo>
                    <a:pt x="1607" y="3016"/>
                    <a:pt x="1703" y="3040"/>
                    <a:pt x="1679" y="3111"/>
                  </a:cubicBezTo>
                  <a:cubicBezTo>
                    <a:pt x="1608" y="3070"/>
                    <a:pt x="1519" y="3058"/>
                    <a:pt x="1427" y="3058"/>
                  </a:cubicBezTo>
                  <a:cubicBezTo>
                    <a:pt x="1317" y="3058"/>
                    <a:pt x="1202" y="3076"/>
                    <a:pt x="1106" y="3085"/>
                  </a:cubicBezTo>
                  <a:lnTo>
                    <a:pt x="1106" y="3085"/>
                  </a:lnTo>
                  <a:cubicBezTo>
                    <a:pt x="1096" y="3083"/>
                    <a:pt x="1086" y="3083"/>
                    <a:pt x="1079" y="3083"/>
                  </a:cubicBezTo>
                  <a:cubicBezTo>
                    <a:pt x="1068" y="3083"/>
                    <a:pt x="1063" y="3084"/>
                    <a:pt x="1072" y="3087"/>
                  </a:cubicBezTo>
                  <a:cubicBezTo>
                    <a:pt x="1083" y="3087"/>
                    <a:pt x="1094" y="3086"/>
                    <a:pt x="1106" y="3085"/>
                  </a:cubicBezTo>
                  <a:lnTo>
                    <a:pt x="1106" y="3085"/>
                  </a:lnTo>
                  <a:cubicBezTo>
                    <a:pt x="1144" y="3089"/>
                    <a:pt x="1188" y="3102"/>
                    <a:pt x="1131" y="3123"/>
                  </a:cubicBezTo>
                  <a:cubicBezTo>
                    <a:pt x="1221" y="3110"/>
                    <a:pt x="1300" y="3103"/>
                    <a:pt x="1375" y="3103"/>
                  </a:cubicBezTo>
                  <a:cubicBezTo>
                    <a:pt x="1509" y="3103"/>
                    <a:pt x="1629" y="3125"/>
                    <a:pt x="1774" y="3171"/>
                  </a:cubicBezTo>
                  <a:cubicBezTo>
                    <a:pt x="1767" y="3162"/>
                    <a:pt x="1776" y="3159"/>
                    <a:pt x="1797" y="3159"/>
                  </a:cubicBezTo>
                  <a:cubicBezTo>
                    <a:pt x="1878" y="3159"/>
                    <a:pt x="2138" y="3213"/>
                    <a:pt x="2288" y="3213"/>
                  </a:cubicBezTo>
                  <a:cubicBezTo>
                    <a:pt x="2363" y="3213"/>
                    <a:pt x="2410" y="3200"/>
                    <a:pt x="2393" y="3159"/>
                  </a:cubicBezTo>
                  <a:lnTo>
                    <a:pt x="2393" y="3159"/>
                  </a:lnTo>
                  <a:cubicBezTo>
                    <a:pt x="2429" y="3183"/>
                    <a:pt x="2453" y="3218"/>
                    <a:pt x="2465" y="3254"/>
                  </a:cubicBezTo>
                  <a:cubicBezTo>
                    <a:pt x="2465" y="3258"/>
                    <a:pt x="2456" y="3260"/>
                    <a:pt x="2443" y="3260"/>
                  </a:cubicBezTo>
                  <a:cubicBezTo>
                    <a:pt x="2379" y="3260"/>
                    <a:pt x="2199" y="3225"/>
                    <a:pt x="2171" y="3219"/>
                  </a:cubicBezTo>
                  <a:lnTo>
                    <a:pt x="2171" y="3219"/>
                  </a:lnTo>
                  <a:cubicBezTo>
                    <a:pt x="2200" y="3227"/>
                    <a:pt x="2382" y="3290"/>
                    <a:pt x="2451" y="3290"/>
                  </a:cubicBezTo>
                  <a:cubicBezTo>
                    <a:pt x="2467" y="3290"/>
                    <a:pt x="2477" y="3286"/>
                    <a:pt x="2477" y="3278"/>
                  </a:cubicBezTo>
                  <a:cubicBezTo>
                    <a:pt x="2405" y="3111"/>
                    <a:pt x="2310" y="2944"/>
                    <a:pt x="2298" y="2754"/>
                  </a:cubicBezTo>
                  <a:lnTo>
                    <a:pt x="2298" y="2754"/>
                  </a:lnTo>
                  <a:cubicBezTo>
                    <a:pt x="2310" y="2802"/>
                    <a:pt x="2322" y="2849"/>
                    <a:pt x="2346" y="2897"/>
                  </a:cubicBezTo>
                  <a:cubicBezTo>
                    <a:pt x="2302" y="2787"/>
                    <a:pt x="2329" y="2586"/>
                    <a:pt x="2296" y="2480"/>
                  </a:cubicBezTo>
                  <a:lnTo>
                    <a:pt x="2296" y="2480"/>
                  </a:lnTo>
                  <a:cubicBezTo>
                    <a:pt x="2285" y="2314"/>
                    <a:pt x="2276" y="2148"/>
                    <a:pt x="2298" y="1992"/>
                  </a:cubicBezTo>
                  <a:cubicBezTo>
                    <a:pt x="2310" y="1801"/>
                    <a:pt x="2453" y="1647"/>
                    <a:pt x="2477" y="1480"/>
                  </a:cubicBezTo>
                  <a:cubicBezTo>
                    <a:pt x="2483" y="1500"/>
                    <a:pt x="2486" y="1525"/>
                    <a:pt x="2490" y="1549"/>
                  </a:cubicBezTo>
                  <a:lnTo>
                    <a:pt x="2490" y="1549"/>
                  </a:lnTo>
                  <a:cubicBezTo>
                    <a:pt x="2512" y="1408"/>
                    <a:pt x="2938" y="1264"/>
                    <a:pt x="3012" y="1254"/>
                  </a:cubicBezTo>
                  <a:lnTo>
                    <a:pt x="3012" y="1254"/>
                  </a:lnTo>
                  <a:cubicBezTo>
                    <a:pt x="2893" y="1349"/>
                    <a:pt x="3131" y="1444"/>
                    <a:pt x="2858" y="1480"/>
                  </a:cubicBezTo>
                  <a:cubicBezTo>
                    <a:pt x="2965" y="1492"/>
                    <a:pt x="3084" y="1516"/>
                    <a:pt x="3191" y="1528"/>
                  </a:cubicBezTo>
                  <a:cubicBezTo>
                    <a:pt x="3155" y="1516"/>
                    <a:pt x="3131" y="1480"/>
                    <a:pt x="3120" y="1444"/>
                  </a:cubicBezTo>
                  <a:cubicBezTo>
                    <a:pt x="3120" y="1441"/>
                    <a:pt x="3122" y="1440"/>
                    <a:pt x="3126" y="1440"/>
                  </a:cubicBezTo>
                  <a:cubicBezTo>
                    <a:pt x="3169" y="1440"/>
                    <a:pt x="3429" y="1588"/>
                    <a:pt x="3506" y="1635"/>
                  </a:cubicBezTo>
                  <a:lnTo>
                    <a:pt x="3506" y="1635"/>
                  </a:lnTo>
                  <a:cubicBezTo>
                    <a:pt x="3470" y="1609"/>
                    <a:pt x="3514" y="1602"/>
                    <a:pt x="3568" y="1602"/>
                  </a:cubicBezTo>
                  <a:cubicBezTo>
                    <a:pt x="3629" y="1602"/>
                    <a:pt x="3703" y="1611"/>
                    <a:pt x="3691" y="1611"/>
                  </a:cubicBezTo>
                  <a:cubicBezTo>
                    <a:pt x="3679" y="1647"/>
                    <a:pt x="3655" y="1670"/>
                    <a:pt x="3620" y="1682"/>
                  </a:cubicBezTo>
                  <a:cubicBezTo>
                    <a:pt x="3730" y="1704"/>
                    <a:pt x="3840" y="1726"/>
                    <a:pt x="3941" y="1749"/>
                  </a:cubicBezTo>
                  <a:lnTo>
                    <a:pt x="3941" y="1749"/>
                  </a:lnTo>
                  <a:cubicBezTo>
                    <a:pt x="3940" y="1748"/>
                    <a:pt x="3939" y="1748"/>
                    <a:pt x="3939" y="1748"/>
                  </a:cubicBezTo>
                  <a:cubicBezTo>
                    <a:pt x="3881" y="1748"/>
                    <a:pt x="3980" y="1875"/>
                    <a:pt x="4013" y="1897"/>
                  </a:cubicBezTo>
                  <a:cubicBezTo>
                    <a:pt x="4179" y="1992"/>
                    <a:pt x="4334" y="2099"/>
                    <a:pt x="4501" y="2182"/>
                  </a:cubicBezTo>
                  <a:cubicBezTo>
                    <a:pt x="4439" y="2141"/>
                    <a:pt x="4387" y="2101"/>
                    <a:pt x="4328" y="2060"/>
                  </a:cubicBezTo>
                  <a:lnTo>
                    <a:pt x="4328" y="2060"/>
                  </a:lnTo>
                  <a:cubicBezTo>
                    <a:pt x="4388" y="2098"/>
                    <a:pt x="4522" y="2176"/>
                    <a:pt x="4561" y="2176"/>
                  </a:cubicBezTo>
                  <a:cubicBezTo>
                    <a:pt x="4567" y="2176"/>
                    <a:pt x="4571" y="2174"/>
                    <a:pt x="4572" y="2170"/>
                  </a:cubicBezTo>
                  <a:cubicBezTo>
                    <a:pt x="4572" y="1920"/>
                    <a:pt x="4513" y="1659"/>
                    <a:pt x="4584" y="1408"/>
                  </a:cubicBezTo>
                  <a:cubicBezTo>
                    <a:pt x="4588" y="1452"/>
                    <a:pt x="4603" y="1468"/>
                    <a:pt x="4623" y="1468"/>
                  </a:cubicBezTo>
                  <a:cubicBezTo>
                    <a:pt x="4663" y="1468"/>
                    <a:pt x="4719" y="1401"/>
                    <a:pt x="4727" y="1361"/>
                  </a:cubicBezTo>
                  <a:cubicBezTo>
                    <a:pt x="4703" y="1230"/>
                    <a:pt x="4679" y="1111"/>
                    <a:pt x="4679" y="992"/>
                  </a:cubicBezTo>
                  <a:cubicBezTo>
                    <a:pt x="4679" y="694"/>
                    <a:pt x="4822" y="480"/>
                    <a:pt x="5013" y="277"/>
                  </a:cubicBezTo>
                  <a:lnTo>
                    <a:pt x="5013" y="277"/>
                  </a:lnTo>
                  <a:cubicBezTo>
                    <a:pt x="4858" y="539"/>
                    <a:pt x="4822" y="873"/>
                    <a:pt x="4798" y="1182"/>
                  </a:cubicBezTo>
                  <a:cubicBezTo>
                    <a:pt x="4846" y="1099"/>
                    <a:pt x="4882" y="1039"/>
                    <a:pt x="4917" y="956"/>
                  </a:cubicBezTo>
                  <a:cubicBezTo>
                    <a:pt x="4921" y="952"/>
                    <a:pt x="4923" y="950"/>
                    <a:pt x="4925" y="950"/>
                  </a:cubicBezTo>
                  <a:lnTo>
                    <a:pt x="4925" y="950"/>
                  </a:lnTo>
                  <a:cubicBezTo>
                    <a:pt x="4940" y="950"/>
                    <a:pt x="4886" y="1135"/>
                    <a:pt x="4893" y="1135"/>
                  </a:cubicBezTo>
                  <a:cubicBezTo>
                    <a:pt x="4893" y="1135"/>
                    <a:pt x="4893" y="1135"/>
                    <a:pt x="4894" y="1135"/>
                  </a:cubicBezTo>
                  <a:cubicBezTo>
                    <a:pt x="4905" y="1099"/>
                    <a:pt x="5251" y="432"/>
                    <a:pt x="5239" y="432"/>
                  </a:cubicBezTo>
                  <a:lnTo>
                    <a:pt x="5239" y="432"/>
                  </a:lnTo>
                  <a:cubicBezTo>
                    <a:pt x="5239" y="468"/>
                    <a:pt x="4929" y="777"/>
                    <a:pt x="4989" y="837"/>
                  </a:cubicBezTo>
                  <a:cubicBezTo>
                    <a:pt x="4774" y="816"/>
                    <a:pt x="5226" y="292"/>
                    <a:pt x="5318" y="292"/>
                  </a:cubicBezTo>
                  <a:cubicBezTo>
                    <a:pt x="5328" y="292"/>
                    <a:pt x="5334" y="299"/>
                    <a:pt x="5334" y="313"/>
                  </a:cubicBezTo>
                  <a:cubicBezTo>
                    <a:pt x="5310" y="349"/>
                    <a:pt x="5310" y="385"/>
                    <a:pt x="5298" y="420"/>
                  </a:cubicBezTo>
                  <a:cubicBezTo>
                    <a:pt x="5318" y="371"/>
                    <a:pt x="5462" y="305"/>
                    <a:pt x="5544" y="305"/>
                  </a:cubicBezTo>
                  <a:cubicBezTo>
                    <a:pt x="5560" y="305"/>
                    <a:pt x="5574" y="307"/>
                    <a:pt x="5584" y="313"/>
                  </a:cubicBezTo>
                  <a:cubicBezTo>
                    <a:pt x="5537" y="325"/>
                    <a:pt x="5501" y="349"/>
                    <a:pt x="5465" y="361"/>
                  </a:cubicBezTo>
                  <a:cubicBezTo>
                    <a:pt x="5547" y="353"/>
                    <a:pt x="5618" y="339"/>
                    <a:pt x="5689" y="339"/>
                  </a:cubicBezTo>
                  <a:cubicBezTo>
                    <a:pt x="5721" y="339"/>
                    <a:pt x="5753" y="341"/>
                    <a:pt x="5787" y="349"/>
                  </a:cubicBezTo>
                  <a:cubicBezTo>
                    <a:pt x="5833" y="360"/>
                    <a:pt x="6083" y="576"/>
                    <a:pt x="6107" y="576"/>
                  </a:cubicBezTo>
                  <a:cubicBezTo>
                    <a:pt x="6107" y="576"/>
                    <a:pt x="6108" y="575"/>
                    <a:pt x="6108" y="575"/>
                  </a:cubicBezTo>
                  <a:cubicBezTo>
                    <a:pt x="6006" y="383"/>
                    <a:pt x="6042" y="314"/>
                    <a:pt x="6131" y="314"/>
                  </a:cubicBezTo>
                  <a:cubicBezTo>
                    <a:pt x="6312" y="314"/>
                    <a:pt x="6712" y="602"/>
                    <a:pt x="6608" y="730"/>
                  </a:cubicBezTo>
                  <a:cubicBezTo>
                    <a:pt x="6601" y="740"/>
                    <a:pt x="6590" y="743"/>
                    <a:pt x="6578" y="743"/>
                  </a:cubicBezTo>
                  <a:cubicBezTo>
                    <a:pt x="6540" y="743"/>
                    <a:pt x="6485" y="710"/>
                    <a:pt x="6445" y="710"/>
                  </a:cubicBezTo>
                  <a:cubicBezTo>
                    <a:pt x="6435" y="710"/>
                    <a:pt x="6426" y="712"/>
                    <a:pt x="6418" y="718"/>
                  </a:cubicBezTo>
                  <a:lnTo>
                    <a:pt x="6418" y="718"/>
                  </a:lnTo>
                  <a:cubicBezTo>
                    <a:pt x="6418" y="718"/>
                    <a:pt x="6418" y="718"/>
                    <a:pt x="6418" y="718"/>
                  </a:cubicBezTo>
                  <a:cubicBezTo>
                    <a:pt x="6440" y="718"/>
                    <a:pt x="6728" y="1028"/>
                    <a:pt x="6775" y="1063"/>
                  </a:cubicBezTo>
                  <a:cubicBezTo>
                    <a:pt x="6751" y="1027"/>
                    <a:pt x="6739" y="992"/>
                    <a:pt x="6715" y="968"/>
                  </a:cubicBezTo>
                  <a:lnTo>
                    <a:pt x="6715" y="968"/>
                  </a:lnTo>
                  <a:cubicBezTo>
                    <a:pt x="6810" y="1051"/>
                    <a:pt x="6906" y="1242"/>
                    <a:pt x="7013" y="1266"/>
                  </a:cubicBezTo>
                  <a:cubicBezTo>
                    <a:pt x="7179" y="1313"/>
                    <a:pt x="7274" y="1431"/>
                    <a:pt x="7334" y="1574"/>
                  </a:cubicBezTo>
                  <a:lnTo>
                    <a:pt x="7334" y="1574"/>
                  </a:lnTo>
                  <a:cubicBezTo>
                    <a:pt x="7316" y="1522"/>
                    <a:pt x="7585" y="1218"/>
                    <a:pt x="7632" y="1182"/>
                  </a:cubicBezTo>
                  <a:cubicBezTo>
                    <a:pt x="7739" y="1075"/>
                    <a:pt x="7858" y="992"/>
                    <a:pt x="8013" y="980"/>
                  </a:cubicBezTo>
                  <a:cubicBezTo>
                    <a:pt x="7996" y="974"/>
                    <a:pt x="7992" y="971"/>
                    <a:pt x="7995" y="971"/>
                  </a:cubicBezTo>
                  <a:cubicBezTo>
                    <a:pt x="8010" y="971"/>
                    <a:pt x="8199" y="1030"/>
                    <a:pt x="8120" y="1039"/>
                  </a:cubicBezTo>
                  <a:cubicBezTo>
                    <a:pt x="8148" y="1039"/>
                    <a:pt x="8193" y="1042"/>
                    <a:pt x="8233" y="1054"/>
                  </a:cubicBezTo>
                  <a:lnTo>
                    <a:pt x="8233" y="1054"/>
                  </a:lnTo>
                  <a:cubicBezTo>
                    <a:pt x="8203" y="1041"/>
                    <a:pt x="8176" y="1032"/>
                    <a:pt x="8156" y="1027"/>
                  </a:cubicBezTo>
                  <a:cubicBezTo>
                    <a:pt x="8167" y="990"/>
                    <a:pt x="8190" y="974"/>
                    <a:pt x="8221" y="974"/>
                  </a:cubicBezTo>
                  <a:cubicBezTo>
                    <a:pt x="8387" y="974"/>
                    <a:pt x="8779" y="1430"/>
                    <a:pt x="8799" y="1480"/>
                  </a:cubicBezTo>
                  <a:cubicBezTo>
                    <a:pt x="8821" y="1524"/>
                    <a:pt x="8934" y="1771"/>
                    <a:pt x="8876" y="1771"/>
                  </a:cubicBezTo>
                  <a:cubicBezTo>
                    <a:pt x="8872" y="1771"/>
                    <a:pt x="8866" y="1769"/>
                    <a:pt x="8858" y="1766"/>
                  </a:cubicBezTo>
                  <a:lnTo>
                    <a:pt x="8858" y="1766"/>
                  </a:lnTo>
                  <a:cubicBezTo>
                    <a:pt x="8870" y="1789"/>
                    <a:pt x="8882" y="1813"/>
                    <a:pt x="8906" y="1837"/>
                  </a:cubicBezTo>
                  <a:cubicBezTo>
                    <a:pt x="8882" y="1825"/>
                    <a:pt x="8870" y="1813"/>
                    <a:pt x="8846" y="1813"/>
                  </a:cubicBezTo>
                  <a:cubicBezTo>
                    <a:pt x="8846" y="1837"/>
                    <a:pt x="8858" y="1849"/>
                    <a:pt x="8858" y="1873"/>
                  </a:cubicBezTo>
                  <a:cubicBezTo>
                    <a:pt x="8873" y="1899"/>
                    <a:pt x="8897" y="1920"/>
                    <a:pt x="8924" y="1938"/>
                  </a:cubicBezTo>
                  <a:lnTo>
                    <a:pt x="8924" y="1938"/>
                  </a:lnTo>
                  <a:cubicBezTo>
                    <a:pt x="8932" y="1933"/>
                    <a:pt x="8941" y="1929"/>
                    <a:pt x="8944" y="1929"/>
                  </a:cubicBezTo>
                  <a:cubicBezTo>
                    <a:pt x="8946" y="1929"/>
                    <a:pt x="8944" y="1933"/>
                    <a:pt x="8931" y="1943"/>
                  </a:cubicBezTo>
                  <a:lnTo>
                    <a:pt x="8931" y="1943"/>
                  </a:lnTo>
                  <a:cubicBezTo>
                    <a:pt x="8929" y="1941"/>
                    <a:pt x="8926" y="1940"/>
                    <a:pt x="8924" y="1938"/>
                  </a:cubicBezTo>
                  <a:lnTo>
                    <a:pt x="8924" y="1938"/>
                  </a:lnTo>
                  <a:cubicBezTo>
                    <a:pt x="8912" y="1945"/>
                    <a:pt x="8899" y="1953"/>
                    <a:pt x="8904" y="1953"/>
                  </a:cubicBezTo>
                  <a:cubicBezTo>
                    <a:pt x="8907" y="1953"/>
                    <a:pt x="8914" y="1951"/>
                    <a:pt x="8930" y="1944"/>
                  </a:cubicBezTo>
                  <a:cubicBezTo>
                    <a:pt x="8930" y="1944"/>
                    <a:pt x="8931" y="1943"/>
                    <a:pt x="8931" y="1943"/>
                  </a:cubicBezTo>
                  <a:lnTo>
                    <a:pt x="8931" y="1943"/>
                  </a:lnTo>
                  <a:cubicBezTo>
                    <a:pt x="8989" y="1980"/>
                    <a:pt x="9057" y="2004"/>
                    <a:pt x="9073" y="2028"/>
                  </a:cubicBezTo>
                  <a:cubicBezTo>
                    <a:pt x="9056" y="1985"/>
                    <a:pt x="9105" y="1979"/>
                    <a:pt x="9144" y="1979"/>
                  </a:cubicBezTo>
                  <a:cubicBezTo>
                    <a:pt x="9159" y="1979"/>
                    <a:pt x="9173" y="1980"/>
                    <a:pt x="9180" y="1980"/>
                  </a:cubicBezTo>
                  <a:cubicBezTo>
                    <a:pt x="9172" y="1972"/>
                    <a:pt x="9152" y="1953"/>
                    <a:pt x="9156" y="1953"/>
                  </a:cubicBezTo>
                  <a:lnTo>
                    <a:pt x="9156" y="1953"/>
                  </a:lnTo>
                  <a:cubicBezTo>
                    <a:pt x="9158" y="1953"/>
                    <a:pt x="9165" y="1957"/>
                    <a:pt x="9180" y="1968"/>
                  </a:cubicBezTo>
                  <a:cubicBezTo>
                    <a:pt x="9174" y="1944"/>
                    <a:pt x="9168" y="1944"/>
                    <a:pt x="9160" y="1944"/>
                  </a:cubicBezTo>
                  <a:cubicBezTo>
                    <a:pt x="9153" y="1944"/>
                    <a:pt x="9144" y="1944"/>
                    <a:pt x="9132" y="1920"/>
                  </a:cubicBezTo>
                  <a:lnTo>
                    <a:pt x="9132" y="1920"/>
                  </a:lnTo>
                  <a:cubicBezTo>
                    <a:pt x="9146" y="1934"/>
                    <a:pt x="9156" y="1938"/>
                    <a:pt x="9166" y="1938"/>
                  </a:cubicBezTo>
                  <a:cubicBezTo>
                    <a:pt x="9179" y="1938"/>
                    <a:pt x="9189" y="1931"/>
                    <a:pt x="9201" y="1931"/>
                  </a:cubicBezTo>
                  <a:cubicBezTo>
                    <a:pt x="9210" y="1931"/>
                    <a:pt x="9221" y="1935"/>
                    <a:pt x="9234" y="1950"/>
                  </a:cubicBezTo>
                  <a:lnTo>
                    <a:pt x="9234" y="1950"/>
                  </a:lnTo>
                  <a:cubicBezTo>
                    <a:pt x="9231" y="1946"/>
                    <a:pt x="9230" y="1943"/>
                    <a:pt x="9228" y="1939"/>
                  </a:cubicBezTo>
                  <a:lnTo>
                    <a:pt x="9228" y="1939"/>
                  </a:lnTo>
                  <a:cubicBezTo>
                    <a:pt x="9231" y="1943"/>
                    <a:pt x="9233" y="1944"/>
                    <a:pt x="9234" y="1944"/>
                  </a:cubicBezTo>
                  <a:cubicBezTo>
                    <a:pt x="9239" y="1944"/>
                    <a:pt x="9227" y="1909"/>
                    <a:pt x="9227" y="1909"/>
                  </a:cubicBezTo>
                  <a:lnTo>
                    <a:pt x="9227" y="1909"/>
                  </a:lnTo>
                  <a:cubicBezTo>
                    <a:pt x="9251" y="1920"/>
                    <a:pt x="9275" y="1932"/>
                    <a:pt x="9263" y="1956"/>
                  </a:cubicBezTo>
                  <a:cubicBezTo>
                    <a:pt x="9263" y="1956"/>
                    <a:pt x="9264" y="1957"/>
                    <a:pt x="9264" y="1957"/>
                  </a:cubicBezTo>
                  <a:cubicBezTo>
                    <a:pt x="9276" y="1957"/>
                    <a:pt x="9344" y="1785"/>
                    <a:pt x="9389" y="1785"/>
                  </a:cubicBezTo>
                  <a:cubicBezTo>
                    <a:pt x="9401" y="1785"/>
                    <a:pt x="9411" y="1797"/>
                    <a:pt x="9418" y="1825"/>
                  </a:cubicBezTo>
                  <a:cubicBezTo>
                    <a:pt x="9418" y="1789"/>
                    <a:pt x="9406" y="1766"/>
                    <a:pt x="9394" y="1730"/>
                  </a:cubicBezTo>
                  <a:lnTo>
                    <a:pt x="9394" y="1730"/>
                  </a:lnTo>
                  <a:cubicBezTo>
                    <a:pt x="9403" y="1743"/>
                    <a:pt x="9409" y="1750"/>
                    <a:pt x="9412" y="1750"/>
                  </a:cubicBezTo>
                  <a:cubicBezTo>
                    <a:pt x="9415" y="1750"/>
                    <a:pt x="9414" y="1741"/>
                    <a:pt x="9412" y="1724"/>
                  </a:cubicBezTo>
                  <a:lnTo>
                    <a:pt x="9412" y="1724"/>
                  </a:lnTo>
                  <a:cubicBezTo>
                    <a:pt x="9421" y="1756"/>
                    <a:pt x="9437" y="1761"/>
                    <a:pt x="9454" y="1761"/>
                  </a:cubicBezTo>
                  <a:cubicBezTo>
                    <a:pt x="9464" y="1761"/>
                    <a:pt x="9474" y="1759"/>
                    <a:pt x="9483" y="1759"/>
                  </a:cubicBezTo>
                  <a:cubicBezTo>
                    <a:pt x="9487" y="1759"/>
                    <a:pt x="9491" y="1760"/>
                    <a:pt x="9495" y="1761"/>
                  </a:cubicBezTo>
                  <a:lnTo>
                    <a:pt x="9495" y="1761"/>
                  </a:lnTo>
                  <a:cubicBezTo>
                    <a:pt x="9476" y="1740"/>
                    <a:pt x="9424" y="1659"/>
                    <a:pt x="9454" y="1659"/>
                  </a:cubicBezTo>
                  <a:cubicBezTo>
                    <a:pt x="9430" y="1670"/>
                    <a:pt x="9561" y="1742"/>
                    <a:pt x="9537" y="1742"/>
                  </a:cubicBezTo>
                  <a:lnTo>
                    <a:pt x="9561" y="1742"/>
                  </a:lnTo>
                  <a:cubicBezTo>
                    <a:pt x="9552" y="1725"/>
                    <a:pt x="9532" y="1697"/>
                    <a:pt x="9529" y="1694"/>
                  </a:cubicBezTo>
                  <a:lnTo>
                    <a:pt x="9529" y="1694"/>
                  </a:lnTo>
                  <a:cubicBezTo>
                    <a:pt x="9514" y="1665"/>
                    <a:pt x="9518" y="1645"/>
                    <a:pt x="9549" y="1635"/>
                  </a:cubicBezTo>
                  <a:cubicBezTo>
                    <a:pt x="9561" y="1682"/>
                    <a:pt x="9549" y="1694"/>
                    <a:pt x="9561" y="1742"/>
                  </a:cubicBezTo>
                  <a:cubicBezTo>
                    <a:pt x="9564" y="1747"/>
                    <a:pt x="9566" y="1749"/>
                    <a:pt x="9568" y="1749"/>
                  </a:cubicBezTo>
                  <a:cubicBezTo>
                    <a:pt x="9573" y="1749"/>
                    <a:pt x="9566" y="1716"/>
                    <a:pt x="9572" y="1716"/>
                  </a:cubicBezTo>
                  <a:lnTo>
                    <a:pt x="9572" y="1716"/>
                  </a:lnTo>
                  <a:cubicBezTo>
                    <a:pt x="9575" y="1716"/>
                    <a:pt x="9582" y="1725"/>
                    <a:pt x="9597" y="1754"/>
                  </a:cubicBezTo>
                  <a:cubicBezTo>
                    <a:pt x="9580" y="1720"/>
                    <a:pt x="9578" y="1712"/>
                    <a:pt x="9581" y="1712"/>
                  </a:cubicBezTo>
                  <a:lnTo>
                    <a:pt x="9581" y="1712"/>
                  </a:lnTo>
                  <a:cubicBezTo>
                    <a:pt x="9585" y="1712"/>
                    <a:pt x="9594" y="1721"/>
                    <a:pt x="9598" y="1721"/>
                  </a:cubicBezTo>
                  <a:cubicBezTo>
                    <a:pt x="9602" y="1721"/>
                    <a:pt x="9603" y="1715"/>
                    <a:pt x="9597" y="1694"/>
                  </a:cubicBezTo>
                  <a:lnTo>
                    <a:pt x="9597" y="1694"/>
                  </a:lnTo>
                  <a:cubicBezTo>
                    <a:pt x="9610" y="1712"/>
                    <a:pt x="9613" y="1718"/>
                    <a:pt x="9613" y="1718"/>
                  </a:cubicBezTo>
                  <a:cubicBezTo>
                    <a:pt x="9614" y="1718"/>
                    <a:pt x="9606" y="1702"/>
                    <a:pt x="9620" y="1694"/>
                  </a:cubicBezTo>
                  <a:cubicBezTo>
                    <a:pt x="9620" y="1694"/>
                    <a:pt x="9653" y="1751"/>
                    <a:pt x="9664" y="1751"/>
                  </a:cubicBezTo>
                  <a:cubicBezTo>
                    <a:pt x="9666" y="1751"/>
                    <a:pt x="9668" y="1748"/>
                    <a:pt x="9668" y="1742"/>
                  </a:cubicBezTo>
                  <a:cubicBezTo>
                    <a:pt x="9644" y="1730"/>
                    <a:pt x="9632" y="1706"/>
                    <a:pt x="9620" y="1682"/>
                  </a:cubicBezTo>
                  <a:cubicBezTo>
                    <a:pt x="9622" y="1678"/>
                    <a:pt x="9624" y="1676"/>
                    <a:pt x="9627" y="1676"/>
                  </a:cubicBezTo>
                  <a:cubicBezTo>
                    <a:pt x="9645" y="1676"/>
                    <a:pt x="9684" y="1745"/>
                    <a:pt x="9699" y="1745"/>
                  </a:cubicBezTo>
                  <a:cubicBezTo>
                    <a:pt x="9701" y="1745"/>
                    <a:pt x="9703" y="1744"/>
                    <a:pt x="9704" y="1742"/>
                  </a:cubicBezTo>
                  <a:cubicBezTo>
                    <a:pt x="9692" y="1730"/>
                    <a:pt x="9680" y="1718"/>
                    <a:pt x="9680" y="1706"/>
                  </a:cubicBezTo>
                  <a:lnTo>
                    <a:pt x="9680" y="1706"/>
                  </a:lnTo>
                  <a:cubicBezTo>
                    <a:pt x="9697" y="1715"/>
                    <a:pt x="9707" y="1718"/>
                    <a:pt x="9711" y="1718"/>
                  </a:cubicBezTo>
                  <a:cubicBezTo>
                    <a:pt x="9727" y="1718"/>
                    <a:pt x="9695" y="1680"/>
                    <a:pt x="9704" y="1635"/>
                  </a:cubicBezTo>
                  <a:lnTo>
                    <a:pt x="9704" y="1635"/>
                  </a:lnTo>
                  <a:cubicBezTo>
                    <a:pt x="9704" y="1647"/>
                    <a:pt x="9704" y="1659"/>
                    <a:pt x="9716" y="1670"/>
                  </a:cubicBezTo>
                  <a:cubicBezTo>
                    <a:pt x="9716" y="1671"/>
                    <a:pt x="9717" y="1672"/>
                    <a:pt x="9718" y="1672"/>
                  </a:cubicBezTo>
                  <a:cubicBezTo>
                    <a:pt x="9724" y="1672"/>
                    <a:pt x="9708" y="1610"/>
                    <a:pt x="9723" y="1610"/>
                  </a:cubicBezTo>
                  <a:cubicBezTo>
                    <a:pt x="9725" y="1610"/>
                    <a:pt x="9726" y="1610"/>
                    <a:pt x="9728" y="1611"/>
                  </a:cubicBezTo>
                  <a:cubicBezTo>
                    <a:pt x="9739" y="1682"/>
                    <a:pt x="9728" y="1635"/>
                    <a:pt x="9751" y="1694"/>
                  </a:cubicBezTo>
                  <a:cubicBezTo>
                    <a:pt x="9751" y="1677"/>
                    <a:pt x="9758" y="1666"/>
                    <a:pt x="9766" y="1666"/>
                  </a:cubicBezTo>
                  <a:cubicBezTo>
                    <a:pt x="9769" y="1666"/>
                    <a:pt x="9772" y="1667"/>
                    <a:pt x="9775" y="1670"/>
                  </a:cubicBezTo>
                  <a:cubicBezTo>
                    <a:pt x="9763" y="1647"/>
                    <a:pt x="9763" y="1623"/>
                    <a:pt x="9763" y="1599"/>
                  </a:cubicBezTo>
                  <a:lnTo>
                    <a:pt x="9763" y="1599"/>
                  </a:lnTo>
                  <a:cubicBezTo>
                    <a:pt x="9775" y="1623"/>
                    <a:pt x="9799" y="1694"/>
                    <a:pt x="9811" y="1694"/>
                  </a:cubicBezTo>
                  <a:cubicBezTo>
                    <a:pt x="9811" y="1682"/>
                    <a:pt x="9811" y="1635"/>
                    <a:pt x="9811" y="1611"/>
                  </a:cubicBezTo>
                  <a:cubicBezTo>
                    <a:pt x="9822" y="1643"/>
                    <a:pt x="9852" y="1617"/>
                    <a:pt x="9849" y="1681"/>
                  </a:cubicBezTo>
                  <a:lnTo>
                    <a:pt x="9849" y="1681"/>
                  </a:lnTo>
                  <a:cubicBezTo>
                    <a:pt x="9851" y="1664"/>
                    <a:pt x="9854" y="1645"/>
                    <a:pt x="9858" y="1645"/>
                  </a:cubicBezTo>
                  <a:cubicBezTo>
                    <a:pt x="9862" y="1645"/>
                    <a:pt x="9865" y="1657"/>
                    <a:pt x="9869" y="1690"/>
                  </a:cubicBezTo>
                  <a:lnTo>
                    <a:pt x="9869" y="1690"/>
                  </a:lnTo>
                  <a:cubicBezTo>
                    <a:pt x="9880" y="1666"/>
                    <a:pt x="9937" y="1633"/>
                    <a:pt x="9942" y="1633"/>
                  </a:cubicBezTo>
                  <a:lnTo>
                    <a:pt x="9942" y="1633"/>
                  </a:lnTo>
                  <a:cubicBezTo>
                    <a:pt x="9943" y="1633"/>
                    <a:pt x="9943" y="1634"/>
                    <a:pt x="9942" y="1635"/>
                  </a:cubicBezTo>
                  <a:cubicBezTo>
                    <a:pt x="9954" y="1647"/>
                    <a:pt x="9966" y="1670"/>
                    <a:pt x="9966" y="1682"/>
                  </a:cubicBezTo>
                  <a:cubicBezTo>
                    <a:pt x="9966" y="1659"/>
                    <a:pt x="9954" y="1623"/>
                    <a:pt x="9954" y="1587"/>
                  </a:cubicBezTo>
                  <a:lnTo>
                    <a:pt x="9954" y="1587"/>
                  </a:lnTo>
                  <a:cubicBezTo>
                    <a:pt x="9965" y="1598"/>
                    <a:pt x="9971" y="1607"/>
                    <a:pt x="9974" y="1617"/>
                  </a:cubicBezTo>
                  <a:lnTo>
                    <a:pt x="9974" y="1617"/>
                  </a:lnTo>
                  <a:cubicBezTo>
                    <a:pt x="9976" y="1607"/>
                    <a:pt x="9981" y="1602"/>
                    <a:pt x="9990" y="1602"/>
                  </a:cubicBezTo>
                  <a:cubicBezTo>
                    <a:pt x="9996" y="1602"/>
                    <a:pt x="10004" y="1605"/>
                    <a:pt x="10013" y="1611"/>
                  </a:cubicBezTo>
                  <a:cubicBezTo>
                    <a:pt x="10001" y="1623"/>
                    <a:pt x="10001" y="1694"/>
                    <a:pt x="10013" y="1730"/>
                  </a:cubicBezTo>
                  <a:cubicBezTo>
                    <a:pt x="10001" y="1647"/>
                    <a:pt x="10049" y="1670"/>
                    <a:pt x="10037" y="1599"/>
                  </a:cubicBezTo>
                  <a:cubicBezTo>
                    <a:pt x="10049" y="1599"/>
                    <a:pt x="10049" y="1611"/>
                    <a:pt x="10049" y="1623"/>
                  </a:cubicBezTo>
                  <a:cubicBezTo>
                    <a:pt x="10051" y="1628"/>
                    <a:pt x="10052" y="1630"/>
                    <a:pt x="10053" y="1630"/>
                  </a:cubicBezTo>
                  <a:cubicBezTo>
                    <a:pt x="10058" y="1630"/>
                    <a:pt x="10051" y="1551"/>
                    <a:pt x="10061" y="1551"/>
                  </a:cubicBezTo>
                  <a:cubicBezTo>
                    <a:pt x="10077" y="1567"/>
                    <a:pt x="10086" y="1579"/>
                    <a:pt x="10092" y="1579"/>
                  </a:cubicBezTo>
                  <a:cubicBezTo>
                    <a:pt x="10099" y="1579"/>
                    <a:pt x="10102" y="1562"/>
                    <a:pt x="10109" y="1516"/>
                  </a:cubicBezTo>
                  <a:cubicBezTo>
                    <a:pt x="10109" y="1534"/>
                    <a:pt x="10109" y="1542"/>
                    <a:pt x="10110" y="1542"/>
                  </a:cubicBezTo>
                  <a:cubicBezTo>
                    <a:pt x="10111" y="1542"/>
                    <a:pt x="10114" y="1534"/>
                    <a:pt x="10120" y="1516"/>
                  </a:cubicBezTo>
                  <a:lnTo>
                    <a:pt x="10120" y="1516"/>
                  </a:lnTo>
                  <a:cubicBezTo>
                    <a:pt x="10120" y="1516"/>
                    <a:pt x="10110" y="1612"/>
                    <a:pt x="10119" y="1612"/>
                  </a:cubicBezTo>
                  <a:cubicBezTo>
                    <a:pt x="10119" y="1612"/>
                    <a:pt x="10120" y="1612"/>
                    <a:pt x="10120" y="1611"/>
                  </a:cubicBezTo>
                  <a:cubicBezTo>
                    <a:pt x="10126" y="1607"/>
                    <a:pt x="10130" y="1605"/>
                    <a:pt x="10134" y="1605"/>
                  </a:cubicBezTo>
                  <a:cubicBezTo>
                    <a:pt x="10153" y="1605"/>
                    <a:pt x="10148" y="1654"/>
                    <a:pt x="10168" y="1694"/>
                  </a:cubicBezTo>
                  <a:cubicBezTo>
                    <a:pt x="10156" y="1647"/>
                    <a:pt x="10156" y="1611"/>
                    <a:pt x="10168" y="1563"/>
                  </a:cubicBezTo>
                  <a:cubicBezTo>
                    <a:pt x="10168" y="1587"/>
                    <a:pt x="10180" y="1611"/>
                    <a:pt x="10180" y="1635"/>
                  </a:cubicBezTo>
                  <a:cubicBezTo>
                    <a:pt x="10197" y="1602"/>
                    <a:pt x="10203" y="1584"/>
                    <a:pt x="10205" y="1584"/>
                  </a:cubicBezTo>
                  <a:lnTo>
                    <a:pt x="10205" y="1584"/>
                  </a:lnTo>
                  <a:cubicBezTo>
                    <a:pt x="10206" y="1584"/>
                    <a:pt x="10206" y="1592"/>
                    <a:pt x="10205" y="1608"/>
                  </a:cubicBezTo>
                  <a:lnTo>
                    <a:pt x="10205" y="1608"/>
                  </a:lnTo>
                  <a:cubicBezTo>
                    <a:pt x="10220" y="1583"/>
                    <a:pt x="10245" y="1558"/>
                    <a:pt x="10251" y="1551"/>
                  </a:cubicBezTo>
                  <a:cubicBezTo>
                    <a:pt x="10259" y="1567"/>
                    <a:pt x="10267" y="1573"/>
                    <a:pt x="10273" y="1573"/>
                  </a:cubicBezTo>
                  <a:cubicBezTo>
                    <a:pt x="10287" y="1573"/>
                    <a:pt x="10295" y="1544"/>
                    <a:pt x="10287" y="1504"/>
                  </a:cubicBezTo>
                  <a:lnTo>
                    <a:pt x="10287" y="1504"/>
                  </a:lnTo>
                  <a:cubicBezTo>
                    <a:pt x="10295" y="1536"/>
                    <a:pt x="10302" y="1544"/>
                    <a:pt x="10306" y="1544"/>
                  </a:cubicBezTo>
                  <a:cubicBezTo>
                    <a:pt x="10309" y="1544"/>
                    <a:pt x="10310" y="1542"/>
                    <a:pt x="10311" y="1541"/>
                  </a:cubicBezTo>
                  <a:lnTo>
                    <a:pt x="10311" y="1541"/>
                  </a:lnTo>
                  <a:cubicBezTo>
                    <a:pt x="10310" y="1545"/>
                    <a:pt x="10306" y="1557"/>
                    <a:pt x="10299" y="1587"/>
                  </a:cubicBezTo>
                  <a:cubicBezTo>
                    <a:pt x="10323" y="1563"/>
                    <a:pt x="10335" y="1539"/>
                    <a:pt x="10347" y="1504"/>
                  </a:cubicBezTo>
                  <a:cubicBezTo>
                    <a:pt x="10347" y="1516"/>
                    <a:pt x="10359" y="1528"/>
                    <a:pt x="10359" y="1539"/>
                  </a:cubicBezTo>
                  <a:cubicBezTo>
                    <a:pt x="10359" y="1459"/>
                    <a:pt x="10365" y="1439"/>
                    <a:pt x="10389" y="1439"/>
                  </a:cubicBezTo>
                  <a:cubicBezTo>
                    <a:pt x="10390" y="1439"/>
                    <a:pt x="10391" y="1439"/>
                    <a:pt x="10392" y="1439"/>
                  </a:cubicBezTo>
                  <a:lnTo>
                    <a:pt x="10392" y="1439"/>
                  </a:lnTo>
                  <a:cubicBezTo>
                    <a:pt x="10387" y="1459"/>
                    <a:pt x="10380" y="1487"/>
                    <a:pt x="10370" y="1528"/>
                  </a:cubicBezTo>
                  <a:cubicBezTo>
                    <a:pt x="10375" y="1518"/>
                    <a:pt x="10377" y="1515"/>
                    <a:pt x="10377" y="1515"/>
                  </a:cubicBezTo>
                  <a:lnTo>
                    <a:pt x="10377" y="1515"/>
                  </a:lnTo>
                  <a:cubicBezTo>
                    <a:pt x="10379" y="1515"/>
                    <a:pt x="10366" y="1546"/>
                    <a:pt x="10369" y="1546"/>
                  </a:cubicBezTo>
                  <a:cubicBezTo>
                    <a:pt x="10370" y="1546"/>
                    <a:pt x="10372" y="1544"/>
                    <a:pt x="10375" y="1539"/>
                  </a:cubicBezTo>
                  <a:lnTo>
                    <a:pt x="10375" y="1539"/>
                  </a:lnTo>
                  <a:cubicBezTo>
                    <a:pt x="10370" y="1552"/>
                    <a:pt x="10367" y="1570"/>
                    <a:pt x="10359" y="1587"/>
                  </a:cubicBezTo>
                  <a:cubicBezTo>
                    <a:pt x="10367" y="1581"/>
                    <a:pt x="10371" y="1577"/>
                    <a:pt x="10374" y="1574"/>
                  </a:cubicBezTo>
                  <a:lnTo>
                    <a:pt x="10374" y="1574"/>
                  </a:lnTo>
                  <a:cubicBezTo>
                    <a:pt x="10373" y="1579"/>
                    <a:pt x="10374" y="1587"/>
                    <a:pt x="10382" y="1599"/>
                  </a:cubicBezTo>
                  <a:cubicBezTo>
                    <a:pt x="10391" y="1550"/>
                    <a:pt x="10404" y="1523"/>
                    <a:pt x="10428" y="1523"/>
                  </a:cubicBezTo>
                  <a:cubicBezTo>
                    <a:pt x="10438" y="1523"/>
                    <a:pt x="10451" y="1528"/>
                    <a:pt x="10466" y="1539"/>
                  </a:cubicBezTo>
                  <a:cubicBezTo>
                    <a:pt x="10442" y="1587"/>
                    <a:pt x="10442" y="1551"/>
                    <a:pt x="10394" y="1611"/>
                  </a:cubicBezTo>
                  <a:cubicBezTo>
                    <a:pt x="10418" y="1599"/>
                    <a:pt x="10430" y="1587"/>
                    <a:pt x="10442" y="1575"/>
                  </a:cubicBezTo>
                  <a:lnTo>
                    <a:pt x="10442" y="1575"/>
                  </a:lnTo>
                  <a:cubicBezTo>
                    <a:pt x="10430" y="1587"/>
                    <a:pt x="10430" y="1611"/>
                    <a:pt x="10430" y="1623"/>
                  </a:cubicBezTo>
                  <a:cubicBezTo>
                    <a:pt x="10430" y="1587"/>
                    <a:pt x="10454" y="1563"/>
                    <a:pt x="10490" y="1563"/>
                  </a:cubicBezTo>
                  <a:cubicBezTo>
                    <a:pt x="10490" y="1563"/>
                    <a:pt x="10454" y="1611"/>
                    <a:pt x="10454" y="1611"/>
                  </a:cubicBezTo>
                  <a:cubicBezTo>
                    <a:pt x="10466" y="1599"/>
                    <a:pt x="10478" y="1575"/>
                    <a:pt x="10501" y="1563"/>
                  </a:cubicBezTo>
                  <a:lnTo>
                    <a:pt x="10501" y="1563"/>
                  </a:lnTo>
                  <a:cubicBezTo>
                    <a:pt x="10501" y="1563"/>
                    <a:pt x="10490" y="1599"/>
                    <a:pt x="10490" y="1611"/>
                  </a:cubicBezTo>
                  <a:cubicBezTo>
                    <a:pt x="10496" y="1622"/>
                    <a:pt x="10506" y="1626"/>
                    <a:pt x="10516" y="1626"/>
                  </a:cubicBezTo>
                  <a:cubicBezTo>
                    <a:pt x="10540" y="1626"/>
                    <a:pt x="10569" y="1601"/>
                    <a:pt x="10571" y="1601"/>
                  </a:cubicBezTo>
                  <a:lnTo>
                    <a:pt x="10571" y="1601"/>
                  </a:lnTo>
                  <a:cubicBezTo>
                    <a:pt x="10572" y="1601"/>
                    <a:pt x="10570" y="1604"/>
                    <a:pt x="10563" y="1613"/>
                  </a:cubicBezTo>
                  <a:lnTo>
                    <a:pt x="10563" y="1613"/>
                  </a:lnTo>
                  <a:cubicBezTo>
                    <a:pt x="10569" y="1612"/>
                    <a:pt x="10576" y="1611"/>
                    <a:pt x="10585" y="1611"/>
                  </a:cubicBezTo>
                  <a:cubicBezTo>
                    <a:pt x="10568" y="1627"/>
                    <a:pt x="10552" y="1644"/>
                    <a:pt x="10535" y="1664"/>
                  </a:cubicBezTo>
                  <a:lnTo>
                    <a:pt x="10535" y="1664"/>
                  </a:lnTo>
                  <a:cubicBezTo>
                    <a:pt x="10535" y="1664"/>
                    <a:pt x="10534" y="1663"/>
                    <a:pt x="10533" y="1663"/>
                  </a:cubicBezTo>
                  <a:cubicBezTo>
                    <a:pt x="10528" y="1663"/>
                    <a:pt x="10521" y="1672"/>
                    <a:pt x="10513" y="1694"/>
                  </a:cubicBezTo>
                  <a:cubicBezTo>
                    <a:pt x="10521" y="1683"/>
                    <a:pt x="10528" y="1673"/>
                    <a:pt x="10535" y="1664"/>
                  </a:cubicBezTo>
                  <a:lnTo>
                    <a:pt x="10535" y="1664"/>
                  </a:lnTo>
                  <a:cubicBezTo>
                    <a:pt x="10536" y="1665"/>
                    <a:pt x="10537" y="1668"/>
                    <a:pt x="10537" y="1670"/>
                  </a:cubicBezTo>
                  <a:cubicBezTo>
                    <a:pt x="10556" y="1661"/>
                    <a:pt x="10567" y="1622"/>
                    <a:pt x="10583" y="1618"/>
                  </a:cubicBezTo>
                  <a:lnTo>
                    <a:pt x="10583" y="1618"/>
                  </a:lnTo>
                  <a:cubicBezTo>
                    <a:pt x="10591" y="1603"/>
                    <a:pt x="10601" y="1587"/>
                    <a:pt x="10597" y="1587"/>
                  </a:cubicBezTo>
                  <a:lnTo>
                    <a:pt x="10597" y="1587"/>
                  </a:lnTo>
                  <a:cubicBezTo>
                    <a:pt x="10600" y="1584"/>
                    <a:pt x="10604" y="1580"/>
                    <a:pt x="10609" y="1575"/>
                  </a:cubicBezTo>
                  <a:cubicBezTo>
                    <a:pt x="10611" y="1569"/>
                    <a:pt x="10613" y="1563"/>
                    <a:pt x="10615" y="1558"/>
                  </a:cubicBezTo>
                  <a:lnTo>
                    <a:pt x="10615" y="1558"/>
                  </a:lnTo>
                  <a:cubicBezTo>
                    <a:pt x="10622" y="1559"/>
                    <a:pt x="10629" y="1560"/>
                    <a:pt x="10633" y="1560"/>
                  </a:cubicBezTo>
                  <a:cubicBezTo>
                    <a:pt x="10648" y="1560"/>
                    <a:pt x="10650" y="1554"/>
                    <a:pt x="10630" y="1540"/>
                  </a:cubicBezTo>
                  <a:lnTo>
                    <a:pt x="10630" y="1540"/>
                  </a:lnTo>
                  <a:cubicBezTo>
                    <a:pt x="10625" y="1542"/>
                    <a:pt x="10620" y="1548"/>
                    <a:pt x="10615" y="1558"/>
                  </a:cubicBezTo>
                  <a:lnTo>
                    <a:pt x="10615" y="1558"/>
                  </a:lnTo>
                  <a:cubicBezTo>
                    <a:pt x="10570" y="1551"/>
                    <a:pt x="10483" y="1525"/>
                    <a:pt x="10444" y="1514"/>
                  </a:cubicBezTo>
                  <a:lnTo>
                    <a:pt x="10444" y="1514"/>
                  </a:lnTo>
                  <a:cubicBezTo>
                    <a:pt x="10456" y="1502"/>
                    <a:pt x="10479" y="1479"/>
                    <a:pt x="10501" y="1468"/>
                  </a:cubicBezTo>
                  <a:cubicBezTo>
                    <a:pt x="10571" y="1503"/>
                    <a:pt x="10611" y="1526"/>
                    <a:pt x="10630" y="1540"/>
                  </a:cubicBezTo>
                  <a:lnTo>
                    <a:pt x="10630" y="1540"/>
                  </a:lnTo>
                  <a:cubicBezTo>
                    <a:pt x="10632" y="1539"/>
                    <a:pt x="10633" y="1539"/>
                    <a:pt x="10635" y="1539"/>
                  </a:cubicBezTo>
                  <a:cubicBezTo>
                    <a:pt x="10641" y="1539"/>
                    <a:pt x="10648" y="1543"/>
                    <a:pt x="10656" y="1551"/>
                  </a:cubicBezTo>
                  <a:cubicBezTo>
                    <a:pt x="10627" y="1585"/>
                    <a:pt x="10608" y="1607"/>
                    <a:pt x="10594" y="1621"/>
                  </a:cubicBezTo>
                  <a:lnTo>
                    <a:pt x="10594" y="1621"/>
                  </a:lnTo>
                  <a:cubicBezTo>
                    <a:pt x="10591" y="1618"/>
                    <a:pt x="10589" y="1617"/>
                    <a:pt x="10586" y="1617"/>
                  </a:cubicBezTo>
                  <a:cubicBezTo>
                    <a:pt x="10585" y="1617"/>
                    <a:pt x="10584" y="1617"/>
                    <a:pt x="10583" y="1618"/>
                  </a:cubicBezTo>
                  <a:lnTo>
                    <a:pt x="10583" y="1618"/>
                  </a:lnTo>
                  <a:cubicBezTo>
                    <a:pt x="10576" y="1630"/>
                    <a:pt x="10569" y="1641"/>
                    <a:pt x="10572" y="1641"/>
                  </a:cubicBezTo>
                  <a:cubicBezTo>
                    <a:pt x="10574" y="1641"/>
                    <a:pt x="10581" y="1636"/>
                    <a:pt x="10594" y="1621"/>
                  </a:cubicBezTo>
                  <a:lnTo>
                    <a:pt x="10594" y="1621"/>
                  </a:lnTo>
                  <a:cubicBezTo>
                    <a:pt x="10595" y="1621"/>
                    <a:pt x="10596" y="1622"/>
                    <a:pt x="10597" y="1623"/>
                  </a:cubicBezTo>
                  <a:cubicBezTo>
                    <a:pt x="10549" y="1678"/>
                    <a:pt x="10533" y="1697"/>
                    <a:pt x="10534" y="1697"/>
                  </a:cubicBezTo>
                  <a:cubicBezTo>
                    <a:pt x="10534" y="1697"/>
                    <a:pt x="10601" y="1623"/>
                    <a:pt x="10609" y="1623"/>
                  </a:cubicBezTo>
                  <a:lnTo>
                    <a:pt x="10609" y="1623"/>
                  </a:lnTo>
                  <a:cubicBezTo>
                    <a:pt x="10597" y="1647"/>
                    <a:pt x="10573" y="1670"/>
                    <a:pt x="10561" y="1694"/>
                  </a:cubicBezTo>
                  <a:cubicBezTo>
                    <a:pt x="10572" y="1684"/>
                    <a:pt x="10610" y="1645"/>
                    <a:pt x="10627" y="1645"/>
                  </a:cubicBezTo>
                  <a:cubicBezTo>
                    <a:pt x="10629" y="1645"/>
                    <a:pt x="10631" y="1645"/>
                    <a:pt x="10632" y="1647"/>
                  </a:cubicBezTo>
                  <a:cubicBezTo>
                    <a:pt x="10625" y="1639"/>
                    <a:pt x="10635" y="1628"/>
                    <a:pt x="10639" y="1628"/>
                  </a:cubicBezTo>
                  <a:lnTo>
                    <a:pt x="10639" y="1628"/>
                  </a:lnTo>
                  <a:cubicBezTo>
                    <a:pt x="10642" y="1628"/>
                    <a:pt x="10642" y="1633"/>
                    <a:pt x="10632" y="1647"/>
                  </a:cubicBezTo>
                  <a:cubicBezTo>
                    <a:pt x="10612" y="1657"/>
                    <a:pt x="10600" y="1676"/>
                    <a:pt x="10583" y="1696"/>
                  </a:cubicBezTo>
                  <a:lnTo>
                    <a:pt x="10583" y="1696"/>
                  </a:lnTo>
                  <a:cubicBezTo>
                    <a:pt x="10597" y="1686"/>
                    <a:pt x="10624" y="1672"/>
                    <a:pt x="10637" y="1665"/>
                  </a:cubicBezTo>
                  <a:lnTo>
                    <a:pt x="10637" y="1665"/>
                  </a:lnTo>
                  <a:cubicBezTo>
                    <a:pt x="10608" y="1692"/>
                    <a:pt x="10567" y="1732"/>
                    <a:pt x="10586" y="1732"/>
                  </a:cubicBezTo>
                  <a:cubicBezTo>
                    <a:pt x="10588" y="1732"/>
                    <a:pt x="10592" y="1732"/>
                    <a:pt x="10597" y="1730"/>
                  </a:cubicBezTo>
                  <a:cubicBezTo>
                    <a:pt x="10622" y="1718"/>
                    <a:pt x="10639" y="1708"/>
                    <a:pt x="10648" y="1701"/>
                  </a:cubicBezTo>
                  <a:lnTo>
                    <a:pt x="10648" y="1701"/>
                  </a:lnTo>
                  <a:cubicBezTo>
                    <a:pt x="10642" y="1711"/>
                    <a:pt x="10636" y="1728"/>
                    <a:pt x="10632" y="1754"/>
                  </a:cubicBezTo>
                  <a:cubicBezTo>
                    <a:pt x="10655" y="1717"/>
                    <a:pt x="10672" y="1698"/>
                    <a:pt x="10688" y="1698"/>
                  </a:cubicBezTo>
                  <a:cubicBezTo>
                    <a:pt x="10693" y="1698"/>
                    <a:pt x="10698" y="1700"/>
                    <a:pt x="10703" y="1704"/>
                  </a:cubicBezTo>
                  <a:lnTo>
                    <a:pt x="10703" y="1704"/>
                  </a:lnTo>
                  <a:cubicBezTo>
                    <a:pt x="10702" y="1693"/>
                    <a:pt x="10715" y="1682"/>
                    <a:pt x="10740" y="1682"/>
                  </a:cubicBezTo>
                  <a:cubicBezTo>
                    <a:pt x="10775" y="1694"/>
                    <a:pt x="10763" y="1718"/>
                    <a:pt x="10716" y="1718"/>
                  </a:cubicBezTo>
                  <a:cubicBezTo>
                    <a:pt x="10620" y="1766"/>
                    <a:pt x="10620" y="1789"/>
                    <a:pt x="10573" y="1837"/>
                  </a:cubicBezTo>
                  <a:cubicBezTo>
                    <a:pt x="10601" y="1828"/>
                    <a:pt x="10630" y="1811"/>
                    <a:pt x="10652" y="1798"/>
                  </a:cubicBezTo>
                  <a:lnTo>
                    <a:pt x="10652" y="1798"/>
                  </a:lnTo>
                  <a:cubicBezTo>
                    <a:pt x="10640" y="1801"/>
                    <a:pt x="10624" y="1801"/>
                    <a:pt x="10609" y="1801"/>
                  </a:cubicBezTo>
                  <a:cubicBezTo>
                    <a:pt x="10638" y="1772"/>
                    <a:pt x="10675" y="1751"/>
                    <a:pt x="10721" y="1751"/>
                  </a:cubicBezTo>
                  <a:cubicBezTo>
                    <a:pt x="10731" y="1751"/>
                    <a:pt x="10741" y="1752"/>
                    <a:pt x="10751" y="1754"/>
                  </a:cubicBezTo>
                  <a:cubicBezTo>
                    <a:pt x="10716" y="1766"/>
                    <a:pt x="10680" y="1789"/>
                    <a:pt x="10656" y="1813"/>
                  </a:cubicBezTo>
                  <a:cubicBezTo>
                    <a:pt x="10667" y="1806"/>
                    <a:pt x="10673" y="1803"/>
                    <a:pt x="10674" y="1803"/>
                  </a:cubicBezTo>
                  <a:lnTo>
                    <a:pt x="10674" y="1803"/>
                  </a:lnTo>
                  <a:cubicBezTo>
                    <a:pt x="10678" y="1803"/>
                    <a:pt x="10664" y="1817"/>
                    <a:pt x="10656" y="1825"/>
                  </a:cubicBezTo>
                  <a:cubicBezTo>
                    <a:pt x="10662" y="1831"/>
                    <a:pt x="10668" y="1834"/>
                    <a:pt x="10674" y="1834"/>
                  </a:cubicBezTo>
                  <a:cubicBezTo>
                    <a:pt x="10680" y="1834"/>
                    <a:pt x="10686" y="1831"/>
                    <a:pt x="10692" y="1825"/>
                  </a:cubicBezTo>
                  <a:lnTo>
                    <a:pt x="10692" y="1825"/>
                  </a:lnTo>
                  <a:cubicBezTo>
                    <a:pt x="10692" y="1825"/>
                    <a:pt x="10679" y="1851"/>
                    <a:pt x="10668" y="1864"/>
                  </a:cubicBezTo>
                  <a:lnTo>
                    <a:pt x="10668" y="1864"/>
                  </a:lnTo>
                  <a:cubicBezTo>
                    <a:pt x="10713" y="1832"/>
                    <a:pt x="10767" y="1800"/>
                    <a:pt x="10811" y="1778"/>
                  </a:cubicBezTo>
                  <a:lnTo>
                    <a:pt x="10811" y="1778"/>
                  </a:lnTo>
                  <a:cubicBezTo>
                    <a:pt x="10847" y="1837"/>
                    <a:pt x="10811" y="1778"/>
                    <a:pt x="10716" y="1861"/>
                  </a:cubicBezTo>
                  <a:cubicBezTo>
                    <a:pt x="10744" y="1843"/>
                    <a:pt x="10755" y="1837"/>
                    <a:pt x="10758" y="1837"/>
                  </a:cubicBezTo>
                  <a:lnTo>
                    <a:pt x="10758" y="1837"/>
                  </a:lnTo>
                  <a:cubicBezTo>
                    <a:pt x="10764" y="1837"/>
                    <a:pt x="10719" y="1873"/>
                    <a:pt x="10728" y="1873"/>
                  </a:cubicBezTo>
                  <a:cubicBezTo>
                    <a:pt x="10739" y="1866"/>
                    <a:pt x="10749" y="1863"/>
                    <a:pt x="10757" y="1863"/>
                  </a:cubicBezTo>
                  <a:cubicBezTo>
                    <a:pt x="10769" y="1863"/>
                    <a:pt x="10779" y="1868"/>
                    <a:pt x="10788" y="1877"/>
                  </a:cubicBezTo>
                  <a:lnTo>
                    <a:pt x="10788" y="1877"/>
                  </a:lnTo>
                  <a:cubicBezTo>
                    <a:pt x="10792" y="1864"/>
                    <a:pt x="10811" y="1855"/>
                    <a:pt x="10844" y="1850"/>
                  </a:cubicBezTo>
                  <a:lnTo>
                    <a:pt x="10844" y="1850"/>
                  </a:lnTo>
                  <a:cubicBezTo>
                    <a:pt x="10842" y="1851"/>
                    <a:pt x="10847" y="1854"/>
                    <a:pt x="10849" y="1854"/>
                  </a:cubicBezTo>
                  <a:lnTo>
                    <a:pt x="10849" y="1854"/>
                  </a:lnTo>
                  <a:cubicBezTo>
                    <a:pt x="10848" y="1853"/>
                    <a:pt x="10848" y="1851"/>
                    <a:pt x="10847" y="1849"/>
                  </a:cubicBezTo>
                  <a:lnTo>
                    <a:pt x="10847" y="1849"/>
                  </a:lnTo>
                  <a:cubicBezTo>
                    <a:pt x="10851" y="1853"/>
                    <a:pt x="10851" y="1854"/>
                    <a:pt x="10849" y="1854"/>
                  </a:cubicBezTo>
                  <a:cubicBezTo>
                    <a:pt x="10849" y="1854"/>
                    <a:pt x="10849" y="1854"/>
                    <a:pt x="10849" y="1854"/>
                  </a:cubicBezTo>
                  <a:lnTo>
                    <a:pt x="10849" y="1854"/>
                  </a:lnTo>
                  <a:cubicBezTo>
                    <a:pt x="10871" y="1898"/>
                    <a:pt x="10881" y="1921"/>
                    <a:pt x="10835" y="1944"/>
                  </a:cubicBezTo>
                  <a:cubicBezTo>
                    <a:pt x="10846" y="1939"/>
                    <a:pt x="10857" y="1937"/>
                    <a:pt x="10868" y="1937"/>
                  </a:cubicBezTo>
                  <a:cubicBezTo>
                    <a:pt x="10932" y="1937"/>
                    <a:pt x="10971" y="2024"/>
                    <a:pt x="10930" y="2075"/>
                  </a:cubicBezTo>
                  <a:cubicBezTo>
                    <a:pt x="10960" y="2075"/>
                    <a:pt x="10994" y="2052"/>
                    <a:pt x="11025" y="2052"/>
                  </a:cubicBezTo>
                  <a:cubicBezTo>
                    <a:pt x="11043" y="2052"/>
                    <a:pt x="11060" y="2060"/>
                    <a:pt x="11073" y="2087"/>
                  </a:cubicBezTo>
                  <a:cubicBezTo>
                    <a:pt x="11064" y="2087"/>
                    <a:pt x="11056" y="2087"/>
                    <a:pt x="11047" y="2092"/>
                  </a:cubicBezTo>
                  <a:lnTo>
                    <a:pt x="11047" y="2092"/>
                  </a:lnTo>
                  <a:cubicBezTo>
                    <a:pt x="11052" y="2086"/>
                    <a:pt x="11052" y="2080"/>
                    <a:pt x="11049" y="2080"/>
                  </a:cubicBezTo>
                  <a:lnTo>
                    <a:pt x="11049" y="2080"/>
                  </a:lnTo>
                  <a:cubicBezTo>
                    <a:pt x="11047" y="2080"/>
                    <a:pt x="11042" y="2085"/>
                    <a:pt x="11037" y="2099"/>
                  </a:cubicBezTo>
                  <a:cubicBezTo>
                    <a:pt x="11042" y="2104"/>
                    <a:pt x="11047" y="2107"/>
                    <a:pt x="11052" y="2107"/>
                  </a:cubicBezTo>
                  <a:cubicBezTo>
                    <a:pt x="11059" y="2107"/>
                    <a:pt x="11066" y="2101"/>
                    <a:pt x="11073" y="2087"/>
                  </a:cubicBezTo>
                  <a:lnTo>
                    <a:pt x="11073" y="2087"/>
                  </a:lnTo>
                  <a:cubicBezTo>
                    <a:pt x="11097" y="2123"/>
                    <a:pt x="11049" y="2111"/>
                    <a:pt x="11073" y="2123"/>
                  </a:cubicBezTo>
                  <a:cubicBezTo>
                    <a:pt x="11073" y="2123"/>
                    <a:pt x="11125" y="2152"/>
                    <a:pt x="11120" y="2169"/>
                  </a:cubicBezTo>
                  <a:lnTo>
                    <a:pt x="11120" y="2169"/>
                  </a:lnTo>
                  <a:cubicBezTo>
                    <a:pt x="11117" y="2168"/>
                    <a:pt x="11114" y="2167"/>
                    <a:pt x="11110" y="2167"/>
                  </a:cubicBezTo>
                  <a:cubicBezTo>
                    <a:pt x="11100" y="2167"/>
                    <a:pt x="11088" y="2173"/>
                    <a:pt x="11073" y="2182"/>
                  </a:cubicBezTo>
                  <a:cubicBezTo>
                    <a:pt x="11105" y="2182"/>
                    <a:pt x="11118" y="2177"/>
                    <a:pt x="11120" y="2169"/>
                  </a:cubicBezTo>
                  <a:lnTo>
                    <a:pt x="11120" y="2169"/>
                  </a:lnTo>
                  <a:cubicBezTo>
                    <a:pt x="11128" y="2174"/>
                    <a:pt x="11132" y="2186"/>
                    <a:pt x="11132" y="2206"/>
                  </a:cubicBezTo>
                  <a:cubicBezTo>
                    <a:pt x="11109" y="2206"/>
                    <a:pt x="11168" y="2290"/>
                    <a:pt x="11192" y="2337"/>
                  </a:cubicBezTo>
                  <a:cubicBezTo>
                    <a:pt x="11109" y="2325"/>
                    <a:pt x="11121" y="2290"/>
                    <a:pt x="11073" y="2182"/>
                  </a:cubicBezTo>
                  <a:cubicBezTo>
                    <a:pt x="11067" y="2176"/>
                    <a:pt x="11064" y="2170"/>
                    <a:pt x="11066" y="2166"/>
                  </a:cubicBezTo>
                  <a:lnTo>
                    <a:pt x="11066" y="2166"/>
                  </a:lnTo>
                  <a:cubicBezTo>
                    <a:pt x="11067" y="2166"/>
                    <a:pt x="11069" y="2166"/>
                    <a:pt x="11070" y="2166"/>
                  </a:cubicBezTo>
                  <a:cubicBezTo>
                    <a:pt x="11075" y="2166"/>
                    <a:pt x="11080" y="2164"/>
                    <a:pt x="11085" y="2159"/>
                  </a:cubicBezTo>
                  <a:cubicBezTo>
                    <a:pt x="11073" y="2159"/>
                    <a:pt x="11067" y="2161"/>
                    <a:pt x="11066" y="2166"/>
                  </a:cubicBezTo>
                  <a:lnTo>
                    <a:pt x="11066" y="2166"/>
                  </a:lnTo>
                  <a:cubicBezTo>
                    <a:pt x="11060" y="2164"/>
                    <a:pt x="11055" y="2158"/>
                    <a:pt x="11049" y="2147"/>
                  </a:cubicBezTo>
                  <a:cubicBezTo>
                    <a:pt x="11030" y="2171"/>
                    <a:pt x="11016" y="2177"/>
                    <a:pt x="11005" y="2177"/>
                  </a:cubicBezTo>
                  <a:cubicBezTo>
                    <a:pt x="10991" y="2177"/>
                    <a:pt x="10980" y="2168"/>
                    <a:pt x="10966" y="2168"/>
                  </a:cubicBezTo>
                  <a:cubicBezTo>
                    <a:pt x="10962" y="2168"/>
                    <a:pt x="10958" y="2169"/>
                    <a:pt x="10954" y="2170"/>
                  </a:cubicBezTo>
                  <a:cubicBezTo>
                    <a:pt x="10965" y="2203"/>
                    <a:pt x="10976" y="2236"/>
                    <a:pt x="10987" y="2269"/>
                  </a:cubicBezTo>
                  <a:lnTo>
                    <a:pt x="10987" y="2269"/>
                  </a:lnTo>
                  <a:cubicBezTo>
                    <a:pt x="10983" y="2248"/>
                    <a:pt x="11004" y="2229"/>
                    <a:pt x="11025" y="2218"/>
                  </a:cubicBezTo>
                  <a:cubicBezTo>
                    <a:pt x="11025" y="2218"/>
                    <a:pt x="10978" y="2194"/>
                    <a:pt x="10966" y="2182"/>
                  </a:cubicBezTo>
                  <a:cubicBezTo>
                    <a:pt x="10969" y="2182"/>
                    <a:pt x="10972" y="2182"/>
                    <a:pt x="10975" y="2182"/>
                  </a:cubicBezTo>
                  <a:cubicBezTo>
                    <a:pt x="11054" y="2182"/>
                    <a:pt x="11118" y="2326"/>
                    <a:pt x="11049" y="2349"/>
                  </a:cubicBezTo>
                  <a:cubicBezTo>
                    <a:pt x="11087" y="2349"/>
                    <a:pt x="11095" y="2333"/>
                    <a:pt x="11099" y="2333"/>
                  </a:cubicBezTo>
                  <a:cubicBezTo>
                    <a:pt x="11103" y="2333"/>
                    <a:pt x="11104" y="2346"/>
                    <a:pt x="11121" y="2397"/>
                  </a:cubicBezTo>
                  <a:cubicBezTo>
                    <a:pt x="11128" y="2381"/>
                    <a:pt x="11146" y="2335"/>
                    <a:pt x="11168" y="2335"/>
                  </a:cubicBezTo>
                  <a:cubicBezTo>
                    <a:pt x="11176" y="2335"/>
                    <a:pt x="11184" y="2341"/>
                    <a:pt x="11192" y="2356"/>
                  </a:cubicBezTo>
                  <a:lnTo>
                    <a:pt x="11192" y="2356"/>
                  </a:lnTo>
                  <a:cubicBezTo>
                    <a:pt x="11193" y="2337"/>
                    <a:pt x="11193" y="2317"/>
                    <a:pt x="11195" y="2317"/>
                  </a:cubicBezTo>
                  <a:lnTo>
                    <a:pt x="11195" y="2317"/>
                  </a:lnTo>
                  <a:cubicBezTo>
                    <a:pt x="11198" y="2317"/>
                    <a:pt x="11206" y="2356"/>
                    <a:pt x="11228" y="2492"/>
                  </a:cubicBezTo>
                  <a:cubicBezTo>
                    <a:pt x="11228" y="2494"/>
                    <a:pt x="11228" y="2494"/>
                    <a:pt x="11228" y="2494"/>
                  </a:cubicBezTo>
                  <a:cubicBezTo>
                    <a:pt x="11229" y="2494"/>
                    <a:pt x="11236" y="2411"/>
                    <a:pt x="11245" y="2388"/>
                  </a:cubicBezTo>
                  <a:lnTo>
                    <a:pt x="11245" y="2388"/>
                  </a:lnTo>
                  <a:cubicBezTo>
                    <a:pt x="11242" y="2389"/>
                    <a:pt x="11239" y="2390"/>
                    <a:pt x="11236" y="2390"/>
                  </a:cubicBezTo>
                  <a:cubicBezTo>
                    <a:pt x="11196" y="2390"/>
                    <a:pt x="11216" y="2254"/>
                    <a:pt x="11216" y="2254"/>
                  </a:cubicBezTo>
                  <a:lnTo>
                    <a:pt x="11216" y="2254"/>
                  </a:lnTo>
                  <a:cubicBezTo>
                    <a:pt x="11207" y="2267"/>
                    <a:pt x="11200" y="2273"/>
                    <a:pt x="11194" y="2273"/>
                  </a:cubicBezTo>
                  <a:cubicBezTo>
                    <a:pt x="11183" y="2273"/>
                    <a:pt x="11176" y="2252"/>
                    <a:pt x="11168" y="2206"/>
                  </a:cubicBezTo>
                  <a:cubicBezTo>
                    <a:pt x="11192" y="2206"/>
                    <a:pt x="11240" y="2194"/>
                    <a:pt x="11192" y="2194"/>
                  </a:cubicBezTo>
                  <a:cubicBezTo>
                    <a:pt x="11195" y="2191"/>
                    <a:pt x="11198" y="2188"/>
                    <a:pt x="11200" y="2187"/>
                  </a:cubicBezTo>
                  <a:lnTo>
                    <a:pt x="11200" y="2187"/>
                  </a:lnTo>
                  <a:cubicBezTo>
                    <a:pt x="11194" y="2190"/>
                    <a:pt x="11183" y="2194"/>
                    <a:pt x="11168" y="2194"/>
                  </a:cubicBezTo>
                  <a:cubicBezTo>
                    <a:pt x="11150" y="2176"/>
                    <a:pt x="11146" y="2159"/>
                    <a:pt x="11160" y="2151"/>
                  </a:cubicBezTo>
                  <a:lnTo>
                    <a:pt x="11160" y="2151"/>
                  </a:lnTo>
                  <a:cubicBezTo>
                    <a:pt x="11159" y="2151"/>
                    <a:pt x="11159" y="2151"/>
                    <a:pt x="11158" y="2151"/>
                  </a:cubicBezTo>
                  <a:cubicBezTo>
                    <a:pt x="11135" y="2151"/>
                    <a:pt x="11123" y="2133"/>
                    <a:pt x="11132" y="2087"/>
                  </a:cubicBezTo>
                  <a:lnTo>
                    <a:pt x="11132" y="2087"/>
                  </a:lnTo>
                  <a:cubicBezTo>
                    <a:pt x="11167" y="2094"/>
                    <a:pt x="11165" y="2101"/>
                    <a:pt x="11170" y="2101"/>
                  </a:cubicBezTo>
                  <a:cubicBezTo>
                    <a:pt x="11173" y="2101"/>
                    <a:pt x="11179" y="2097"/>
                    <a:pt x="11204" y="2087"/>
                  </a:cubicBezTo>
                  <a:lnTo>
                    <a:pt x="11204" y="2087"/>
                  </a:lnTo>
                  <a:cubicBezTo>
                    <a:pt x="11195" y="2091"/>
                    <a:pt x="11189" y="2092"/>
                    <a:pt x="11184" y="2092"/>
                  </a:cubicBezTo>
                  <a:cubicBezTo>
                    <a:pt x="11165" y="2092"/>
                    <a:pt x="11180" y="2065"/>
                    <a:pt x="11162" y="2065"/>
                  </a:cubicBezTo>
                  <a:cubicBezTo>
                    <a:pt x="11156" y="2065"/>
                    <a:pt x="11147" y="2068"/>
                    <a:pt x="11132" y="2075"/>
                  </a:cubicBezTo>
                  <a:cubicBezTo>
                    <a:pt x="11156" y="2063"/>
                    <a:pt x="11180" y="2040"/>
                    <a:pt x="11204" y="2016"/>
                  </a:cubicBezTo>
                  <a:lnTo>
                    <a:pt x="11204" y="2016"/>
                  </a:lnTo>
                  <a:cubicBezTo>
                    <a:pt x="11185" y="2023"/>
                    <a:pt x="11168" y="2026"/>
                    <a:pt x="11153" y="2026"/>
                  </a:cubicBezTo>
                  <a:cubicBezTo>
                    <a:pt x="11118" y="2026"/>
                    <a:pt x="11093" y="2012"/>
                    <a:pt x="11085" y="2004"/>
                  </a:cubicBezTo>
                  <a:cubicBezTo>
                    <a:pt x="11163" y="1970"/>
                    <a:pt x="11126" y="1666"/>
                    <a:pt x="10985" y="1666"/>
                  </a:cubicBezTo>
                  <a:cubicBezTo>
                    <a:pt x="10976" y="1666"/>
                    <a:pt x="10966" y="1667"/>
                    <a:pt x="10956" y="1670"/>
                  </a:cubicBezTo>
                  <a:lnTo>
                    <a:pt x="10956" y="1670"/>
                  </a:lnTo>
                  <a:cubicBezTo>
                    <a:pt x="10969" y="1661"/>
                    <a:pt x="10896" y="1557"/>
                    <a:pt x="10893" y="1514"/>
                  </a:cubicBezTo>
                  <a:lnTo>
                    <a:pt x="10893" y="1514"/>
                  </a:lnTo>
                  <a:cubicBezTo>
                    <a:pt x="10892" y="1520"/>
                    <a:pt x="10888" y="1523"/>
                    <a:pt x="10882" y="1523"/>
                  </a:cubicBezTo>
                  <a:cubicBezTo>
                    <a:pt x="10876" y="1523"/>
                    <a:pt x="10868" y="1521"/>
                    <a:pt x="10859" y="1516"/>
                  </a:cubicBezTo>
                  <a:cubicBezTo>
                    <a:pt x="10871" y="1516"/>
                    <a:pt x="10871" y="1504"/>
                    <a:pt x="10882" y="1492"/>
                  </a:cubicBezTo>
                  <a:cubicBezTo>
                    <a:pt x="10881" y="1490"/>
                    <a:pt x="10879" y="1489"/>
                    <a:pt x="10876" y="1489"/>
                  </a:cubicBezTo>
                  <a:cubicBezTo>
                    <a:pt x="10861" y="1489"/>
                    <a:pt x="10833" y="1517"/>
                    <a:pt x="10823" y="1528"/>
                  </a:cubicBezTo>
                  <a:cubicBezTo>
                    <a:pt x="10840" y="1511"/>
                    <a:pt x="10840" y="1507"/>
                    <a:pt x="10836" y="1507"/>
                  </a:cubicBezTo>
                  <a:cubicBezTo>
                    <a:pt x="10833" y="1507"/>
                    <a:pt x="10828" y="1509"/>
                    <a:pt x="10824" y="1509"/>
                  </a:cubicBezTo>
                  <a:cubicBezTo>
                    <a:pt x="10818" y="1509"/>
                    <a:pt x="10815" y="1504"/>
                    <a:pt x="10835" y="1480"/>
                  </a:cubicBezTo>
                  <a:cubicBezTo>
                    <a:pt x="10811" y="1480"/>
                    <a:pt x="10787" y="1492"/>
                    <a:pt x="10763" y="1504"/>
                  </a:cubicBezTo>
                  <a:cubicBezTo>
                    <a:pt x="10728" y="1468"/>
                    <a:pt x="10775" y="1468"/>
                    <a:pt x="10763" y="1456"/>
                  </a:cubicBezTo>
                  <a:lnTo>
                    <a:pt x="10763" y="1456"/>
                  </a:lnTo>
                  <a:cubicBezTo>
                    <a:pt x="10755" y="1464"/>
                    <a:pt x="10744" y="1468"/>
                    <a:pt x="10734" y="1468"/>
                  </a:cubicBezTo>
                  <a:cubicBezTo>
                    <a:pt x="10714" y="1468"/>
                    <a:pt x="10704" y="1452"/>
                    <a:pt x="10751" y="1420"/>
                  </a:cubicBezTo>
                  <a:lnTo>
                    <a:pt x="10751" y="1420"/>
                  </a:lnTo>
                  <a:cubicBezTo>
                    <a:pt x="10738" y="1428"/>
                    <a:pt x="10725" y="1431"/>
                    <a:pt x="10713" y="1431"/>
                  </a:cubicBezTo>
                  <a:cubicBezTo>
                    <a:pt x="10639" y="1431"/>
                    <a:pt x="10586" y="1315"/>
                    <a:pt x="10552" y="1315"/>
                  </a:cubicBezTo>
                  <a:cubicBezTo>
                    <a:pt x="10547" y="1315"/>
                    <a:pt x="10542" y="1318"/>
                    <a:pt x="10537" y="1325"/>
                  </a:cubicBezTo>
                  <a:cubicBezTo>
                    <a:pt x="10546" y="1308"/>
                    <a:pt x="10548" y="1251"/>
                    <a:pt x="10530" y="1251"/>
                  </a:cubicBezTo>
                  <a:cubicBezTo>
                    <a:pt x="10523" y="1251"/>
                    <a:pt x="10514" y="1259"/>
                    <a:pt x="10501" y="1278"/>
                  </a:cubicBezTo>
                  <a:cubicBezTo>
                    <a:pt x="10513" y="1242"/>
                    <a:pt x="10501" y="1230"/>
                    <a:pt x="10525" y="1206"/>
                  </a:cubicBezTo>
                  <a:lnTo>
                    <a:pt x="10525" y="1206"/>
                  </a:lnTo>
                  <a:cubicBezTo>
                    <a:pt x="10490" y="1230"/>
                    <a:pt x="10466" y="1266"/>
                    <a:pt x="10454" y="1325"/>
                  </a:cubicBezTo>
                  <a:cubicBezTo>
                    <a:pt x="10451" y="1331"/>
                    <a:pt x="10448" y="1334"/>
                    <a:pt x="10447" y="1334"/>
                  </a:cubicBezTo>
                  <a:cubicBezTo>
                    <a:pt x="10444" y="1334"/>
                    <a:pt x="10444" y="1323"/>
                    <a:pt x="10449" y="1323"/>
                  </a:cubicBezTo>
                  <a:lnTo>
                    <a:pt x="10449" y="1323"/>
                  </a:lnTo>
                  <a:cubicBezTo>
                    <a:pt x="10451" y="1323"/>
                    <a:pt x="10452" y="1324"/>
                    <a:pt x="10454" y="1325"/>
                  </a:cubicBezTo>
                  <a:cubicBezTo>
                    <a:pt x="10452" y="1323"/>
                    <a:pt x="10450" y="1323"/>
                    <a:pt x="10449" y="1323"/>
                  </a:cubicBezTo>
                  <a:cubicBezTo>
                    <a:pt x="10449" y="1323"/>
                    <a:pt x="10449" y="1323"/>
                    <a:pt x="10449" y="1323"/>
                  </a:cubicBezTo>
                  <a:lnTo>
                    <a:pt x="10449" y="1323"/>
                  </a:lnTo>
                  <a:cubicBezTo>
                    <a:pt x="10445" y="1320"/>
                    <a:pt x="10441" y="1318"/>
                    <a:pt x="10437" y="1315"/>
                  </a:cubicBezTo>
                  <a:lnTo>
                    <a:pt x="10437" y="1315"/>
                  </a:lnTo>
                  <a:cubicBezTo>
                    <a:pt x="10441" y="1320"/>
                    <a:pt x="10434" y="1329"/>
                    <a:pt x="10430" y="1329"/>
                  </a:cubicBezTo>
                  <a:cubicBezTo>
                    <a:pt x="10427" y="1329"/>
                    <a:pt x="10426" y="1325"/>
                    <a:pt x="10430" y="1313"/>
                  </a:cubicBezTo>
                  <a:cubicBezTo>
                    <a:pt x="10432" y="1313"/>
                    <a:pt x="10434" y="1314"/>
                    <a:pt x="10435" y="1314"/>
                  </a:cubicBezTo>
                  <a:lnTo>
                    <a:pt x="10435" y="1314"/>
                  </a:lnTo>
                  <a:cubicBezTo>
                    <a:pt x="10414" y="1299"/>
                    <a:pt x="10407" y="1286"/>
                    <a:pt x="10372" y="1286"/>
                  </a:cubicBezTo>
                  <a:cubicBezTo>
                    <a:pt x="10362" y="1286"/>
                    <a:pt x="10350" y="1287"/>
                    <a:pt x="10335" y="1289"/>
                  </a:cubicBezTo>
                  <a:cubicBezTo>
                    <a:pt x="10335" y="1291"/>
                    <a:pt x="10335" y="1293"/>
                    <a:pt x="10335" y="1294"/>
                  </a:cubicBezTo>
                  <a:lnTo>
                    <a:pt x="10335" y="1294"/>
                  </a:lnTo>
                  <a:cubicBezTo>
                    <a:pt x="10331" y="1293"/>
                    <a:pt x="10323" y="1292"/>
                    <a:pt x="10311" y="1289"/>
                  </a:cubicBezTo>
                  <a:lnTo>
                    <a:pt x="10311" y="1289"/>
                  </a:lnTo>
                  <a:cubicBezTo>
                    <a:pt x="10322" y="1295"/>
                    <a:pt x="10327" y="1298"/>
                    <a:pt x="10331" y="1298"/>
                  </a:cubicBezTo>
                  <a:lnTo>
                    <a:pt x="10331" y="1298"/>
                  </a:lnTo>
                  <a:cubicBezTo>
                    <a:pt x="10332" y="1298"/>
                    <a:pt x="10333" y="1298"/>
                    <a:pt x="10334" y="1297"/>
                  </a:cubicBezTo>
                  <a:lnTo>
                    <a:pt x="10334" y="1297"/>
                  </a:lnTo>
                  <a:cubicBezTo>
                    <a:pt x="10333" y="1298"/>
                    <a:pt x="10333" y="1298"/>
                    <a:pt x="10332" y="1298"/>
                  </a:cubicBezTo>
                  <a:cubicBezTo>
                    <a:pt x="10331" y="1298"/>
                    <a:pt x="10331" y="1298"/>
                    <a:pt x="10331" y="1298"/>
                  </a:cubicBezTo>
                  <a:lnTo>
                    <a:pt x="10331" y="1298"/>
                  </a:lnTo>
                  <a:cubicBezTo>
                    <a:pt x="10320" y="1301"/>
                    <a:pt x="10305" y="1307"/>
                    <a:pt x="10323" y="1325"/>
                  </a:cubicBezTo>
                  <a:cubicBezTo>
                    <a:pt x="10295" y="1307"/>
                    <a:pt x="10254" y="1282"/>
                    <a:pt x="10274" y="1282"/>
                  </a:cubicBezTo>
                  <a:cubicBezTo>
                    <a:pt x="10280" y="1282"/>
                    <a:pt x="10292" y="1284"/>
                    <a:pt x="10311" y="1289"/>
                  </a:cubicBezTo>
                  <a:cubicBezTo>
                    <a:pt x="10248" y="1269"/>
                    <a:pt x="10186" y="1248"/>
                    <a:pt x="10179" y="1187"/>
                  </a:cubicBezTo>
                  <a:lnTo>
                    <a:pt x="10179" y="1187"/>
                  </a:lnTo>
                  <a:cubicBezTo>
                    <a:pt x="10178" y="1201"/>
                    <a:pt x="10175" y="1216"/>
                    <a:pt x="10168" y="1230"/>
                  </a:cubicBezTo>
                  <a:cubicBezTo>
                    <a:pt x="10168" y="1206"/>
                    <a:pt x="10168" y="1182"/>
                    <a:pt x="10156" y="1158"/>
                  </a:cubicBezTo>
                  <a:cubicBezTo>
                    <a:pt x="10155" y="1157"/>
                    <a:pt x="10154" y="1156"/>
                    <a:pt x="10153" y="1156"/>
                  </a:cubicBezTo>
                  <a:cubicBezTo>
                    <a:pt x="10138" y="1156"/>
                    <a:pt x="10101" y="1240"/>
                    <a:pt x="10096" y="1254"/>
                  </a:cubicBezTo>
                  <a:lnTo>
                    <a:pt x="10096" y="1254"/>
                  </a:lnTo>
                  <a:cubicBezTo>
                    <a:pt x="10090" y="1257"/>
                    <a:pt x="10082" y="1258"/>
                    <a:pt x="10070" y="1258"/>
                  </a:cubicBezTo>
                  <a:cubicBezTo>
                    <a:pt x="10058" y="1258"/>
                    <a:pt x="10042" y="1257"/>
                    <a:pt x="10024" y="1256"/>
                  </a:cubicBezTo>
                  <a:lnTo>
                    <a:pt x="10024" y="1256"/>
                  </a:lnTo>
                  <a:cubicBezTo>
                    <a:pt x="10001" y="1290"/>
                    <a:pt x="9992" y="1301"/>
                    <a:pt x="9991" y="1301"/>
                  </a:cubicBezTo>
                  <a:cubicBezTo>
                    <a:pt x="9989" y="1301"/>
                    <a:pt x="10007" y="1271"/>
                    <a:pt x="10018" y="1259"/>
                  </a:cubicBezTo>
                  <a:lnTo>
                    <a:pt x="10018" y="1259"/>
                  </a:lnTo>
                  <a:cubicBezTo>
                    <a:pt x="10018" y="1259"/>
                    <a:pt x="10017" y="1259"/>
                    <a:pt x="10017" y="1259"/>
                  </a:cubicBezTo>
                  <a:cubicBezTo>
                    <a:pt x="10015" y="1259"/>
                    <a:pt x="10016" y="1257"/>
                    <a:pt x="10019" y="1255"/>
                  </a:cubicBezTo>
                  <a:lnTo>
                    <a:pt x="10019" y="1255"/>
                  </a:lnTo>
                  <a:cubicBezTo>
                    <a:pt x="10020" y="1255"/>
                    <a:pt x="10021" y="1255"/>
                    <a:pt x="10022" y="1255"/>
                  </a:cubicBezTo>
                  <a:lnTo>
                    <a:pt x="10022" y="1255"/>
                  </a:lnTo>
                  <a:cubicBezTo>
                    <a:pt x="10021" y="1256"/>
                    <a:pt x="10019" y="1257"/>
                    <a:pt x="10018" y="1259"/>
                  </a:cubicBezTo>
                  <a:lnTo>
                    <a:pt x="10018" y="1259"/>
                  </a:lnTo>
                  <a:cubicBezTo>
                    <a:pt x="10019" y="1259"/>
                    <a:pt x="10021" y="1257"/>
                    <a:pt x="10023" y="1255"/>
                  </a:cubicBezTo>
                  <a:lnTo>
                    <a:pt x="10023" y="1255"/>
                  </a:lnTo>
                  <a:cubicBezTo>
                    <a:pt x="10024" y="1255"/>
                    <a:pt x="10024" y="1256"/>
                    <a:pt x="10024" y="1256"/>
                  </a:cubicBezTo>
                  <a:lnTo>
                    <a:pt x="10024" y="1256"/>
                  </a:lnTo>
                  <a:cubicBezTo>
                    <a:pt x="10024" y="1255"/>
                    <a:pt x="10025" y="1254"/>
                    <a:pt x="10025" y="1254"/>
                  </a:cubicBezTo>
                  <a:lnTo>
                    <a:pt x="10025" y="1254"/>
                  </a:lnTo>
                  <a:cubicBezTo>
                    <a:pt x="10022" y="1254"/>
                    <a:pt x="10020" y="1254"/>
                    <a:pt x="10019" y="1255"/>
                  </a:cubicBezTo>
                  <a:lnTo>
                    <a:pt x="10019" y="1255"/>
                  </a:lnTo>
                  <a:cubicBezTo>
                    <a:pt x="10000" y="1254"/>
                    <a:pt x="9980" y="1252"/>
                    <a:pt x="9960" y="1252"/>
                  </a:cubicBezTo>
                  <a:cubicBezTo>
                    <a:pt x="9894" y="1252"/>
                    <a:pt x="9829" y="1268"/>
                    <a:pt x="9823" y="1349"/>
                  </a:cubicBezTo>
                  <a:cubicBezTo>
                    <a:pt x="9802" y="1326"/>
                    <a:pt x="9764" y="1316"/>
                    <a:pt x="9715" y="1316"/>
                  </a:cubicBezTo>
                  <a:cubicBezTo>
                    <a:pt x="9511" y="1316"/>
                    <a:pt x="9119" y="1491"/>
                    <a:pt x="9013" y="1635"/>
                  </a:cubicBezTo>
                  <a:lnTo>
                    <a:pt x="9013" y="1635"/>
                  </a:lnTo>
                  <a:cubicBezTo>
                    <a:pt x="9048" y="1586"/>
                    <a:pt x="8596" y="1039"/>
                    <a:pt x="8537" y="980"/>
                  </a:cubicBezTo>
                  <a:cubicBezTo>
                    <a:pt x="8372" y="829"/>
                    <a:pt x="8194" y="764"/>
                    <a:pt x="8021" y="764"/>
                  </a:cubicBezTo>
                  <a:cubicBezTo>
                    <a:pt x="7756" y="764"/>
                    <a:pt x="7502" y="916"/>
                    <a:pt x="7322" y="1147"/>
                  </a:cubicBezTo>
                  <a:cubicBezTo>
                    <a:pt x="7394" y="920"/>
                    <a:pt x="6668" y="468"/>
                    <a:pt x="6537" y="361"/>
                  </a:cubicBezTo>
                  <a:cubicBezTo>
                    <a:pt x="6297" y="176"/>
                    <a:pt x="5918" y="0"/>
                    <a:pt x="5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9"/>
            <p:cNvSpPr/>
            <p:nvPr/>
          </p:nvSpPr>
          <p:spPr>
            <a:xfrm>
              <a:off x="4326125" y="1822375"/>
              <a:ext cx="625" cy="800"/>
            </a:xfrm>
            <a:custGeom>
              <a:rect b="b" l="l" r="r" t="t"/>
              <a:pathLst>
                <a:path extrusionOk="0" h="32" w="25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2" y="13"/>
                    <a:pt x="0" y="24"/>
                  </a:cubicBezTo>
                  <a:cubicBezTo>
                    <a:pt x="5" y="29"/>
                    <a:pt x="8" y="32"/>
                    <a:pt x="10" y="32"/>
                  </a:cubicBezTo>
                  <a:cubicBezTo>
                    <a:pt x="14" y="32"/>
                    <a:pt x="17" y="2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9"/>
            <p:cNvSpPr/>
            <p:nvPr/>
          </p:nvSpPr>
          <p:spPr>
            <a:xfrm>
              <a:off x="4395475" y="19403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18" y="3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9"/>
            <p:cNvSpPr/>
            <p:nvPr/>
          </p:nvSpPr>
          <p:spPr>
            <a:xfrm>
              <a:off x="4474950" y="1752425"/>
              <a:ext cx="1800" cy="2100"/>
            </a:xfrm>
            <a:custGeom>
              <a:rect b="b" l="l" r="r" t="t"/>
              <a:pathLst>
                <a:path extrusionOk="0" h="84" w="72">
                  <a:moveTo>
                    <a:pt x="12" y="1"/>
                  </a:moveTo>
                  <a:cubicBezTo>
                    <a:pt x="1" y="1"/>
                    <a:pt x="12" y="24"/>
                    <a:pt x="72" y="84"/>
                  </a:cubicBezTo>
                  <a:cubicBezTo>
                    <a:pt x="36" y="48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9"/>
            <p:cNvSpPr/>
            <p:nvPr/>
          </p:nvSpPr>
          <p:spPr>
            <a:xfrm>
              <a:off x="4592825" y="1794400"/>
              <a:ext cx="1000" cy="3050"/>
            </a:xfrm>
            <a:custGeom>
              <a:rect b="b" l="l" r="r" t="t"/>
              <a:pathLst>
                <a:path extrusionOk="0" h="122" w="40">
                  <a:moveTo>
                    <a:pt x="0" y="0"/>
                  </a:moveTo>
                  <a:cubicBezTo>
                    <a:pt x="3" y="16"/>
                    <a:pt x="7" y="30"/>
                    <a:pt x="11" y="44"/>
                  </a:cubicBezTo>
                  <a:lnTo>
                    <a:pt x="11" y="44"/>
                  </a:lnTo>
                  <a:cubicBezTo>
                    <a:pt x="8" y="29"/>
                    <a:pt x="5" y="15"/>
                    <a:pt x="0" y="0"/>
                  </a:cubicBezTo>
                  <a:close/>
                  <a:moveTo>
                    <a:pt x="11" y="44"/>
                  </a:moveTo>
                  <a:cubicBezTo>
                    <a:pt x="14" y="67"/>
                    <a:pt x="17" y="91"/>
                    <a:pt x="24" y="119"/>
                  </a:cubicBezTo>
                  <a:cubicBezTo>
                    <a:pt x="26" y="121"/>
                    <a:pt x="28" y="121"/>
                    <a:pt x="29" y="121"/>
                  </a:cubicBezTo>
                  <a:cubicBezTo>
                    <a:pt x="39" y="121"/>
                    <a:pt x="23" y="89"/>
                    <a:pt x="1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9"/>
            <p:cNvSpPr/>
            <p:nvPr/>
          </p:nvSpPr>
          <p:spPr>
            <a:xfrm>
              <a:off x="4527925" y="1764625"/>
              <a:ext cx="3925" cy="4500"/>
            </a:xfrm>
            <a:custGeom>
              <a:rect b="b" l="l" r="r" t="t"/>
              <a:pathLst>
                <a:path extrusionOk="0" h="180" w="157">
                  <a:moveTo>
                    <a:pt x="22" y="0"/>
                  </a:moveTo>
                  <a:cubicBezTo>
                    <a:pt x="1" y="0"/>
                    <a:pt x="140" y="160"/>
                    <a:pt x="155" y="178"/>
                  </a:cubicBezTo>
                  <a:lnTo>
                    <a:pt x="155" y="178"/>
                  </a:lnTo>
                  <a:cubicBezTo>
                    <a:pt x="119" y="119"/>
                    <a:pt x="72" y="60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lose/>
                  <a:moveTo>
                    <a:pt x="155" y="178"/>
                  </a:moveTo>
                  <a:cubicBezTo>
                    <a:pt x="155" y="179"/>
                    <a:pt x="155" y="179"/>
                    <a:pt x="156" y="179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6" y="179"/>
                    <a:pt x="155" y="1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9"/>
            <p:cNvSpPr/>
            <p:nvPr/>
          </p:nvSpPr>
          <p:spPr>
            <a:xfrm>
              <a:off x="4535600" y="1783975"/>
              <a:ext cx="3075" cy="2200"/>
            </a:xfrm>
            <a:custGeom>
              <a:rect b="b" l="l" r="r" t="t"/>
              <a:pathLst>
                <a:path extrusionOk="0" h="88" w="123">
                  <a:moveTo>
                    <a:pt x="39" y="1"/>
                  </a:moveTo>
                  <a:cubicBezTo>
                    <a:pt x="39" y="1"/>
                    <a:pt x="1" y="88"/>
                    <a:pt x="28" y="88"/>
                  </a:cubicBezTo>
                  <a:cubicBezTo>
                    <a:pt x="31" y="88"/>
                    <a:pt x="34" y="86"/>
                    <a:pt x="39" y="84"/>
                  </a:cubicBezTo>
                  <a:cubicBezTo>
                    <a:pt x="63" y="60"/>
                    <a:pt x="87" y="36"/>
                    <a:pt x="123" y="13"/>
                  </a:cubicBezTo>
                  <a:lnTo>
                    <a:pt x="123" y="13"/>
                  </a:lnTo>
                  <a:cubicBezTo>
                    <a:pt x="99" y="25"/>
                    <a:pt x="81" y="33"/>
                    <a:pt x="67" y="33"/>
                  </a:cubicBezTo>
                  <a:cubicBezTo>
                    <a:pt x="54" y="33"/>
                    <a:pt x="45" y="25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9"/>
            <p:cNvSpPr/>
            <p:nvPr/>
          </p:nvSpPr>
          <p:spPr>
            <a:xfrm>
              <a:off x="4526725" y="1768375"/>
              <a:ext cx="3575" cy="4800"/>
            </a:xfrm>
            <a:custGeom>
              <a:rect b="b" l="l" r="r" t="t"/>
              <a:pathLst>
                <a:path extrusionOk="0" h="192" w="1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4" y="26"/>
                    <a:pt x="61" y="101"/>
                  </a:cubicBezTo>
                  <a:cubicBezTo>
                    <a:pt x="77" y="109"/>
                    <a:pt x="130" y="192"/>
                    <a:pt x="139" y="192"/>
                  </a:cubicBezTo>
                  <a:cubicBezTo>
                    <a:pt x="143" y="192"/>
                    <a:pt x="136" y="172"/>
                    <a:pt x="108" y="113"/>
                  </a:cubicBezTo>
                  <a:cubicBezTo>
                    <a:pt x="92" y="105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9"/>
            <p:cNvSpPr/>
            <p:nvPr/>
          </p:nvSpPr>
          <p:spPr>
            <a:xfrm>
              <a:off x="4471975" y="1745575"/>
              <a:ext cx="3000" cy="1825"/>
            </a:xfrm>
            <a:custGeom>
              <a:rect b="b" l="l" r="r" t="t"/>
              <a:pathLst>
                <a:path extrusionOk="0" h="73" w="120">
                  <a:moveTo>
                    <a:pt x="120" y="1"/>
                  </a:moveTo>
                  <a:lnTo>
                    <a:pt x="120" y="1"/>
                  </a:lnTo>
                  <a:cubicBezTo>
                    <a:pt x="1" y="25"/>
                    <a:pt x="84" y="37"/>
                    <a:pt x="72" y="72"/>
                  </a:cubicBezTo>
                  <a:cubicBezTo>
                    <a:pt x="96" y="48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9"/>
            <p:cNvSpPr/>
            <p:nvPr/>
          </p:nvSpPr>
          <p:spPr>
            <a:xfrm>
              <a:off x="4428675" y="1771175"/>
              <a:ext cx="4400" cy="12300"/>
            </a:xfrm>
            <a:custGeom>
              <a:rect b="b" l="l" r="r" t="t"/>
              <a:pathLst>
                <a:path extrusionOk="0" h="492" w="176">
                  <a:moveTo>
                    <a:pt x="173" y="1"/>
                  </a:moveTo>
                  <a:lnTo>
                    <a:pt x="149" y="72"/>
                  </a:lnTo>
                  <a:cubicBezTo>
                    <a:pt x="149" y="78"/>
                    <a:pt x="149" y="89"/>
                    <a:pt x="148" y="104"/>
                  </a:cubicBezTo>
                  <a:lnTo>
                    <a:pt x="148" y="104"/>
                  </a:lnTo>
                  <a:cubicBezTo>
                    <a:pt x="165" y="63"/>
                    <a:pt x="176" y="28"/>
                    <a:pt x="173" y="1"/>
                  </a:cubicBezTo>
                  <a:close/>
                  <a:moveTo>
                    <a:pt x="148" y="104"/>
                  </a:moveTo>
                  <a:lnTo>
                    <a:pt x="148" y="104"/>
                  </a:lnTo>
                  <a:cubicBezTo>
                    <a:pt x="98" y="226"/>
                    <a:pt x="0" y="391"/>
                    <a:pt x="89" y="489"/>
                  </a:cubicBezTo>
                  <a:cubicBezTo>
                    <a:pt x="91" y="490"/>
                    <a:pt x="92" y="491"/>
                    <a:pt x="94" y="491"/>
                  </a:cubicBezTo>
                  <a:cubicBezTo>
                    <a:pt x="123" y="491"/>
                    <a:pt x="143" y="207"/>
                    <a:pt x="148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9"/>
            <p:cNvSpPr/>
            <p:nvPr/>
          </p:nvSpPr>
          <p:spPr>
            <a:xfrm>
              <a:off x="4431200" y="177207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2" y="0"/>
                  </a:moveTo>
                  <a:cubicBezTo>
                    <a:pt x="12" y="36"/>
                    <a:pt x="12" y="84"/>
                    <a:pt x="0" y="120"/>
                  </a:cubicBezTo>
                  <a:cubicBezTo>
                    <a:pt x="12" y="84"/>
                    <a:pt x="12" y="36"/>
                    <a:pt x="12" y="0"/>
                  </a:cubicBezTo>
                  <a:cubicBezTo>
                    <a:pt x="12" y="60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9"/>
            <p:cNvSpPr/>
            <p:nvPr/>
          </p:nvSpPr>
          <p:spPr>
            <a:xfrm>
              <a:off x="4661875" y="1910175"/>
              <a:ext cx="1525" cy="4200"/>
            </a:xfrm>
            <a:custGeom>
              <a:rect b="b" l="l" r="r" t="t"/>
              <a:pathLst>
                <a:path extrusionOk="0" h="168" w="61">
                  <a:moveTo>
                    <a:pt x="1" y="1"/>
                  </a:moveTo>
                  <a:cubicBezTo>
                    <a:pt x="13" y="37"/>
                    <a:pt x="13" y="72"/>
                    <a:pt x="25" y="120"/>
                  </a:cubicBezTo>
                  <a:cubicBezTo>
                    <a:pt x="36" y="132"/>
                    <a:pt x="48" y="144"/>
                    <a:pt x="60" y="168"/>
                  </a:cubicBezTo>
                  <a:cubicBezTo>
                    <a:pt x="48" y="108"/>
                    <a:pt x="25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9"/>
            <p:cNvSpPr/>
            <p:nvPr/>
          </p:nvSpPr>
          <p:spPr>
            <a:xfrm>
              <a:off x="4656225" y="190452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0" y="1"/>
                  </a:moveTo>
                  <a:cubicBezTo>
                    <a:pt x="36" y="36"/>
                    <a:pt x="60" y="84"/>
                    <a:pt x="72" y="132"/>
                  </a:cubicBezTo>
                  <a:cubicBezTo>
                    <a:pt x="84" y="108"/>
                    <a:pt x="96" y="84"/>
                    <a:pt x="96" y="72"/>
                  </a:cubicBezTo>
                  <a:cubicBezTo>
                    <a:pt x="72" y="48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9"/>
            <p:cNvSpPr/>
            <p:nvPr/>
          </p:nvSpPr>
          <p:spPr>
            <a:xfrm>
              <a:off x="4333875" y="18893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48" y="48"/>
                    <a:pt x="95" y="72"/>
                  </a:cubicBezTo>
                  <a:cubicBezTo>
                    <a:pt x="71" y="48"/>
                    <a:pt x="36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9"/>
            <p:cNvSpPr/>
            <p:nvPr/>
          </p:nvSpPr>
          <p:spPr>
            <a:xfrm>
              <a:off x="4335225" y="1929325"/>
              <a:ext cx="1400" cy="300"/>
            </a:xfrm>
            <a:custGeom>
              <a:rect b="b" l="l" r="r" t="t"/>
              <a:pathLst>
                <a:path extrusionOk="0" h="12" w="56">
                  <a:moveTo>
                    <a:pt x="5" y="0"/>
                  </a:moveTo>
                  <a:cubicBezTo>
                    <a:pt x="0" y="0"/>
                    <a:pt x="2" y="3"/>
                    <a:pt x="17" y="9"/>
                  </a:cubicBezTo>
                  <a:cubicBezTo>
                    <a:pt x="30" y="11"/>
                    <a:pt x="37" y="11"/>
                    <a:pt x="41" y="11"/>
                  </a:cubicBezTo>
                  <a:cubicBezTo>
                    <a:pt x="56" y="11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9"/>
            <p:cNvSpPr/>
            <p:nvPr/>
          </p:nvSpPr>
          <p:spPr>
            <a:xfrm>
              <a:off x="4370175" y="1912575"/>
              <a:ext cx="11625" cy="5375"/>
            </a:xfrm>
            <a:custGeom>
              <a:rect b="b" l="l" r="r" t="t"/>
              <a:pathLst>
                <a:path extrusionOk="0" h="215" w="465">
                  <a:moveTo>
                    <a:pt x="465" y="0"/>
                  </a:moveTo>
                  <a:lnTo>
                    <a:pt x="465" y="0"/>
                  </a:lnTo>
                  <a:cubicBezTo>
                    <a:pt x="361" y="48"/>
                    <a:pt x="252" y="101"/>
                    <a:pt x="149" y="149"/>
                  </a:cubicBezTo>
                  <a:lnTo>
                    <a:pt x="149" y="149"/>
                  </a:lnTo>
                  <a:cubicBezTo>
                    <a:pt x="366" y="61"/>
                    <a:pt x="465" y="60"/>
                    <a:pt x="465" y="0"/>
                  </a:cubicBezTo>
                  <a:close/>
                  <a:moveTo>
                    <a:pt x="149" y="149"/>
                  </a:moveTo>
                  <a:cubicBezTo>
                    <a:pt x="104" y="167"/>
                    <a:pt x="55" y="188"/>
                    <a:pt x="1" y="215"/>
                  </a:cubicBezTo>
                  <a:cubicBezTo>
                    <a:pt x="48" y="195"/>
                    <a:pt x="97" y="173"/>
                    <a:pt x="149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9"/>
            <p:cNvSpPr/>
            <p:nvPr/>
          </p:nvSpPr>
          <p:spPr>
            <a:xfrm>
              <a:off x="4447275" y="2030150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0" y="0"/>
                  </a:moveTo>
                  <a:lnTo>
                    <a:pt x="0" y="0"/>
                  </a:lnTo>
                  <a:cubicBezTo>
                    <a:pt x="6" y="12"/>
                    <a:pt x="18" y="15"/>
                    <a:pt x="27" y="15"/>
                  </a:cubicBezTo>
                  <a:cubicBezTo>
                    <a:pt x="36" y="15"/>
                    <a:pt x="42" y="12"/>
                    <a:pt x="36" y="12"/>
                  </a:cubicBezTo>
                  <a:cubicBezTo>
                    <a:pt x="3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9"/>
            <p:cNvSpPr/>
            <p:nvPr/>
          </p:nvSpPr>
          <p:spPr>
            <a:xfrm>
              <a:off x="4449950" y="20340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0" y="1"/>
                  </a:moveTo>
                  <a:lnTo>
                    <a:pt x="0" y="1"/>
                  </a:lnTo>
                  <a:cubicBezTo>
                    <a:pt x="18" y="13"/>
                    <a:pt x="30" y="19"/>
                    <a:pt x="32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9"/>
            <p:cNvSpPr/>
            <p:nvPr/>
          </p:nvSpPr>
          <p:spPr>
            <a:xfrm>
              <a:off x="4449650" y="2035200"/>
              <a:ext cx="1725" cy="2400"/>
            </a:xfrm>
            <a:custGeom>
              <a:rect b="b" l="l" r="r" t="t"/>
              <a:pathLst>
                <a:path extrusionOk="0" h="96" w="69">
                  <a:moveTo>
                    <a:pt x="1" y="1"/>
                  </a:moveTo>
                  <a:lnTo>
                    <a:pt x="1" y="1"/>
                  </a:lnTo>
                  <a:cubicBezTo>
                    <a:pt x="24" y="36"/>
                    <a:pt x="36" y="60"/>
                    <a:pt x="36" y="96"/>
                  </a:cubicBezTo>
                  <a:cubicBezTo>
                    <a:pt x="66" y="84"/>
                    <a:pt x="69" y="78"/>
                    <a:pt x="63" y="78"/>
                  </a:cubicBezTo>
                  <a:cubicBezTo>
                    <a:pt x="59" y="78"/>
                    <a:pt x="52" y="80"/>
                    <a:pt x="46" y="85"/>
                  </a:cubicBezTo>
                  <a:lnTo>
                    <a:pt x="46" y="85"/>
                  </a:lnTo>
                  <a:cubicBezTo>
                    <a:pt x="56" y="63"/>
                    <a:pt x="48" y="22"/>
                    <a:pt x="48" y="12"/>
                  </a:cubicBezTo>
                  <a:cubicBezTo>
                    <a:pt x="36" y="12"/>
                    <a:pt x="24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9"/>
            <p:cNvSpPr/>
            <p:nvPr/>
          </p:nvSpPr>
          <p:spPr>
            <a:xfrm>
              <a:off x="4447575" y="2039325"/>
              <a:ext cx="425" cy="525"/>
            </a:xfrm>
            <a:custGeom>
              <a:rect b="b" l="l" r="r" t="t"/>
              <a:pathLst>
                <a:path extrusionOk="0" h="21" w="17">
                  <a:moveTo>
                    <a:pt x="6" y="1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4" y="16"/>
                    <a:pt x="7" y="21"/>
                    <a:pt x="10" y="21"/>
                  </a:cubicBezTo>
                  <a:cubicBezTo>
                    <a:pt x="15" y="21"/>
                    <a:pt x="1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9"/>
            <p:cNvSpPr/>
            <p:nvPr/>
          </p:nvSpPr>
          <p:spPr>
            <a:xfrm>
              <a:off x="4447225" y="2039275"/>
              <a:ext cx="375" cy="200"/>
            </a:xfrm>
            <a:custGeom>
              <a:rect b="b" l="l" r="r" t="t"/>
              <a:pathLst>
                <a:path extrusionOk="0" h="8" w="15">
                  <a:moveTo>
                    <a:pt x="12" y="1"/>
                  </a:moveTo>
                  <a:cubicBezTo>
                    <a:pt x="8" y="1"/>
                    <a:pt x="1" y="8"/>
                    <a:pt x="5" y="8"/>
                  </a:cubicBezTo>
                  <a:cubicBezTo>
                    <a:pt x="6" y="8"/>
                    <a:pt x="9" y="7"/>
                    <a:pt x="14" y="4"/>
                  </a:cubicBezTo>
                  <a:cubicBezTo>
                    <a:pt x="14" y="2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9"/>
            <p:cNvSpPr/>
            <p:nvPr/>
          </p:nvSpPr>
          <p:spPr>
            <a:xfrm>
              <a:off x="4446925" y="2041000"/>
              <a:ext cx="950" cy="475"/>
            </a:xfrm>
            <a:custGeom>
              <a:rect b="b" l="l" r="r" t="t"/>
              <a:pathLst>
                <a:path extrusionOk="0" h="19" w="38">
                  <a:moveTo>
                    <a:pt x="4" y="1"/>
                  </a:moveTo>
                  <a:cubicBezTo>
                    <a:pt x="1" y="1"/>
                    <a:pt x="0" y="2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5" y="7"/>
                    <a:pt x="8" y="8"/>
                    <a:pt x="9" y="10"/>
                  </a:cubicBezTo>
                  <a:lnTo>
                    <a:pt x="9" y="10"/>
                  </a:lnTo>
                  <a:cubicBezTo>
                    <a:pt x="7" y="9"/>
                    <a:pt x="5" y="8"/>
                    <a:pt x="2" y="7"/>
                  </a:cubicBezTo>
                  <a:lnTo>
                    <a:pt x="2" y="7"/>
                  </a:lnTo>
                  <a:cubicBezTo>
                    <a:pt x="6" y="15"/>
                    <a:pt x="9" y="17"/>
                    <a:pt x="10" y="17"/>
                  </a:cubicBezTo>
                  <a:cubicBezTo>
                    <a:pt x="12" y="17"/>
                    <a:pt x="12" y="13"/>
                    <a:pt x="9" y="10"/>
                  </a:cubicBezTo>
                  <a:lnTo>
                    <a:pt x="9" y="10"/>
                  </a:lnTo>
                  <a:cubicBezTo>
                    <a:pt x="22" y="16"/>
                    <a:pt x="28" y="18"/>
                    <a:pt x="31" y="18"/>
                  </a:cubicBezTo>
                  <a:cubicBezTo>
                    <a:pt x="37" y="18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9"/>
            <p:cNvSpPr/>
            <p:nvPr/>
          </p:nvSpPr>
          <p:spPr>
            <a:xfrm>
              <a:off x="4448750" y="2041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9"/>
            <p:cNvSpPr/>
            <p:nvPr/>
          </p:nvSpPr>
          <p:spPr>
            <a:xfrm>
              <a:off x="4448450" y="20402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7"/>
                  </a:moveTo>
                  <a:cubicBezTo>
                    <a:pt x="25" y="37"/>
                    <a:pt x="1" y="1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9"/>
            <p:cNvSpPr/>
            <p:nvPr/>
          </p:nvSpPr>
          <p:spPr>
            <a:xfrm>
              <a:off x="4448400" y="2039425"/>
              <a:ext cx="1275" cy="850"/>
            </a:xfrm>
            <a:custGeom>
              <a:rect b="b" l="l" r="r" t="t"/>
              <a:pathLst>
                <a:path extrusionOk="0" h="34" w="51">
                  <a:moveTo>
                    <a:pt x="25" y="0"/>
                  </a:moveTo>
                  <a:cubicBezTo>
                    <a:pt x="11" y="0"/>
                    <a:pt x="1" y="13"/>
                    <a:pt x="15" y="34"/>
                  </a:cubicBezTo>
                  <a:cubicBezTo>
                    <a:pt x="23" y="26"/>
                    <a:pt x="26" y="17"/>
                    <a:pt x="35" y="17"/>
                  </a:cubicBezTo>
                  <a:cubicBezTo>
                    <a:pt x="39" y="17"/>
                    <a:pt x="44" y="19"/>
                    <a:pt x="51" y="22"/>
                  </a:cubicBezTo>
                  <a:cubicBezTo>
                    <a:pt x="46" y="7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9"/>
            <p:cNvSpPr/>
            <p:nvPr/>
          </p:nvSpPr>
          <p:spPr>
            <a:xfrm>
              <a:off x="4451725" y="203610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3" y="60"/>
                  </a:moveTo>
                  <a:cubicBezTo>
                    <a:pt x="25" y="0"/>
                    <a:pt x="13" y="60"/>
                    <a:pt x="13" y="60"/>
                  </a:cubicBezTo>
                  <a:cubicBezTo>
                    <a:pt x="13" y="60"/>
                    <a:pt x="1" y="60"/>
                    <a:pt x="13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9"/>
            <p:cNvSpPr/>
            <p:nvPr/>
          </p:nvSpPr>
          <p:spPr>
            <a:xfrm>
              <a:off x="4447850" y="2043500"/>
              <a:ext cx="700" cy="925"/>
            </a:xfrm>
            <a:custGeom>
              <a:rect b="b" l="l" r="r" t="t"/>
              <a:pathLst>
                <a:path extrusionOk="0" h="37" w="28">
                  <a:moveTo>
                    <a:pt x="26" y="1"/>
                  </a:moveTo>
                  <a:cubicBezTo>
                    <a:pt x="26" y="1"/>
                    <a:pt x="26" y="1"/>
                    <a:pt x="25" y="2"/>
                  </a:cubicBezTo>
                  <a:cubicBezTo>
                    <a:pt x="6" y="28"/>
                    <a:pt x="1" y="36"/>
                    <a:pt x="1" y="36"/>
                  </a:cubicBezTo>
                  <a:cubicBezTo>
                    <a:pt x="2" y="36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9"/>
            <p:cNvSpPr/>
            <p:nvPr/>
          </p:nvSpPr>
          <p:spPr>
            <a:xfrm>
              <a:off x="4449050" y="2043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25" y="25"/>
                  </a:ln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9"/>
            <p:cNvSpPr/>
            <p:nvPr/>
          </p:nvSpPr>
          <p:spPr>
            <a:xfrm>
              <a:off x="4449650" y="20405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37"/>
                  </a:moveTo>
                  <a:cubicBezTo>
                    <a:pt x="36" y="25"/>
                    <a:pt x="12" y="13"/>
                    <a:pt x="1" y="1"/>
                  </a:cubicBezTo>
                  <a:cubicBezTo>
                    <a:pt x="12" y="13"/>
                    <a:pt x="36" y="25"/>
                    <a:pt x="4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9"/>
            <p:cNvSpPr/>
            <p:nvPr/>
          </p:nvSpPr>
          <p:spPr>
            <a:xfrm>
              <a:off x="4447175" y="2046375"/>
              <a:ext cx="2200" cy="150"/>
            </a:xfrm>
            <a:custGeom>
              <a:rect b="b" l="l" r="r" t="t"/>
              <a:pathLst>
                <a:path extrusionOk="0" h="6" w="88">
                  <a:moveTo>
                    <a:pt x="8" y="1"/>
                  </a:moveTo>
                  <a:cubicBezTo>
                    <a:pt x="0" y="1"/>
                    <a:pt x="4" y="2"/>
                    <a:pt x="40" y="6"/>
                  </a:cubicBezTo>
                  <a:cubicBezTo>
                    <a:pt x="88" y="6"/>
                    <a:pt x="2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9"/>
            <p:cNvSpPr/>
            <p:nvPr/>
          </p:nvSpPr>
          <p:spPr>
            <a:xfrm>
              <a:off x="4447275" y="20480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5" y="11"/>
                    <a:pt x="8" y="14"/>
                    <a:pt x="9" y="14"/>
                  </a:cubicBezTo>
                  <a:cubicBezTo>
                    <a:pt x="10" y="14"/>
                    <a:pt x="7" y="7"/>
                    <a:pt x="0" y="1"/>
                  </a:cubicBezTo>
                  <a:lnTo>
                    <a:pt x="0" y="1"/>
                  </a:lnTo>
                  <a:cubicBezTo>
                    <a:pt x="9" y="9"/>
                    <a:pt x="23" y="17"/>
                    <a:pt x="35" y="26"/>
                  </a:cubicBezTo>
                  <a:lnTo>
                    <a:pt x="35" y="26"/>
                  </a:lnTo>
                  <a:cubicBezTo>
                    <a:pt x="27" y="18"/>
                    <a:pt x="31" y="18"/>
                    <a:pt x="33" y="18"/>
                  </a:cubicBezTo>
                  <a:cubicBezTo>
                    <a:pt x="36" y="18"/>
                    <a:pt x="36" y="18"/>
                    <a:pt x="0" y="1"/>
                  </a:cubicBezTo>
                  <a:close/>
                  <a:moveTo>
                    <a:pt x="35" y="26"/>
                  </a:moveTo>
                  <a:cubicBezTo>
                    <a:pt x="38" y="28"/>
                    <a:pt x="42" y="32"/>
                    <a:pt x="48" y="36"/>
                  </a:cubicBezTo>
                  <a:cubicBezTo>
                    <a:pt x="44" y="33"/>
                    <a:pt x="40" y="29"/>
                    <a:pt x="3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9"/>
            <p:cNvSpPr/>
            <p:nvPr/>
          </p:nvSpPr>
          <p:spPr>
            <a:xfrm>
              <a:off x="4448725" y="204532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8" y="0"/>
                  </a:moveTo>
                  <a:lnTo>
                    <a:pt x="38" y="0"/>
                  </a:lnTo>
                  <a:cubicBezTo>
                    <a:pt x="7" y="10"/>
                    <a:pt x="1" y="14"/>
                    <a:pt x="4" y="14"/>
                  </a:cubicBezTo>
                  <a:cubicBezTo>
                    <a:pt x="8" y="14"/>
                    <a:pt x="31" y="7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9"/>
            <p:cNvSpPr/>
            <p:nvPr/>
          </p:nvSpPr>
          <p:spPr>
            <a:xfrm>
              <a:off x="4449650" y="20453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12"/>
                    <a:pt x="1" y="48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9"/>
            <p:cNvSpPr/>
            <p:nvPr/>
          </p:nvSpPr>
          <p:spPr>
            <a:xfrm>
              <a:off x="4450250" y="2042650"/>
              <a:ext cx="1800" cy="500"/>
            </a:xfrm>
            <a:custGeom>
              <a:rect b="b" l="l" r="r" t="t"/>
              <a:pathLst>
                <a:path extrusionOk="0" h="20" w="72">
                  <a:moveTo>
                    <a:pt x="0" y="0"/>
                  </a:moveTo>
                  <a:lnTo>
                    <a:pt x="0" y="0"/>
                  </a:lnTo>
                  <a:cubicBezTo>
                    <a:pt x="5" y="3"/>
                    <a:pt x="9" y="5"/>
                    <a:pt x="12" y="7"/>
                  </a:cubicBezTo>
                  <a:lnTo>
                    <a:pt x="12" y="7"/>
                  </a:lnTo>
                  <a:cubicBezTo>
                    <a:pt x="8" y="5"/>
                    <a:pt x="4" y="2"/>
                    <a:pt x="0" y="0"/>
                  </a:cubicBezTo>
                  <a:close/>
                  <a:moveTo>
                    <a:pt x="72" y="0"/>
                  </a:moveTo>
                  <a:cubicBezTo>
                    <a:pt x="56" y="0"/>
                    <a:pt x="45" y="11"/>
                    <a:pt x="29" y="11"/>
                  </a:cubicBezTo>
                  <a:cubicBezTo>
                    <a:pt x="24" y="11"/>
                    <a:pt x="19" y="10"/>
                    <a:pt x="12" y="7"/>
                  </a:cubicBezTo>
                  <a:lnTo>
                    <a:pt x="12" y="7"/>
                  </a:lnTo>
                  <a:cubicBezTo>
                    <a:pt x="23" y="13"/>
                    <a:pt x="33" y="19"/>
                    <a:pt x="44" y="19"/>
                  </a:cubicBezTo>
                  <a:cubicBezTo>
                    <a:pt x="53" y="19"/>
                    <a:pt x="62" y="1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9"/>
            <p:cNvSpPr/>
            <p:nvPr/>
          </p:nvSpPr>
          <p:spPr>
            <a:xfrm>
              <a:off x="4449950" y="204412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0" y="1"/>
                  </a:moveTo>
                  <a:lnTo>
                    <a:pt x="0" y="1"/>
                  </a:lnTo>
                  <a:cubicBezTo>
                    <a:pt x="21" y="11"/>
                    <a:pt x="32" y="14"/>
                    <a:pt x="35" y="14"/>
                  </a:cubicBezTo>
                  <a:cubicBezTo>
                    <a:pt x="40" y="14"/>
                    <a:pt x="28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9"/>
            <p:cNvSpPr/>
            <p:nvPr/>
          </p:nvSpPr>
          <p:spPr>
            <a:xfrm>
              <a:off x="4450550" y="2044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0" y="1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9"/>
            <p:cNvSpPr/>
            <p:nvPr/>
          </p:nvSpPr>
          <p:spPr>
            <a:xfrm>
              <a:off x="4449950" y="2047950"/>
              <a:ext cx="1075" cy="425"/>
            </a:xfrm>
            <a:custGeom>
              <a:rect b="b" l="l" r="r" t="t"/>
              <a:pathLst>
                <a:path extrusionOk="0" h="17" w="43">
                  <a:moveTo>
                    <a:pt x="3" y="1"/>
                  </a:moveTo>
                  <a:cubicBezTo>
                    <a:pt x="2" y="1"/>
                    <a:pt x="0" y="1"/>
                    <a:pt x="0" y="3"/>
                  </a:cubicBezTo>
                  <a:cubicBezTo>
                    <a:pt x="24" y="13"/>
                    <a:pt x="34" y="16"/>
                    <a:pt x="37" y="16"/>
                  </a:cubicBezTo>
                  <a:cubicBezTo>
                    <a:pt x="42" y="16"/>
                    <a:pt x="1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9"/>
            <p:cNvSpPr/>
            <p:nvPr/>
          </p:nvSpPr>
          <p:spPr>
            <a:xfrm>
              <a:off x="4449950" y="204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9"/>
            <p:cNvSpPr/>
            <p:nvPr/>
          </p:nvSpPr>
          <p:spPr>
            <a:xfrm>
              <a:off x="4451150" y="205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9"/>
            <p:cNvSpPr/>
            <p:nvPr/>
          </p:nvSpPr>
          <p:spPr>
            <a:xfrm>
              <a:off x="4450250" y="20471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9"/>
            <p:cNvSpPr/>
            <p:nvPr/>
          </p:nvSpPr>
          <p:spPr>
            <a:xfrm>
              <a:off x="4449650" y="20495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24" y="0"/>
                    <a:pt x="1" y="12"/>
                    <a:pt x="12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9"/>
            <p:cNvSpPr/>
            <p:nvPr/>
          </p:nvSpPr>
          <p:spPr>
            <a:xfrm>
              <a:off x="4449500" y="20468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1"/>
                  </a:moveTo>
                  <a:cubicBezTo>
                    <a:pt x="1" y="7"/>
                    <a:pt x="1" y="10"/>
                    <a:pt x="2" y="10"/>
                  </a:cubicBezTo>
                  <a:cubicBezTo>
                    <a:pt x="4" y="10"/>
                    <a:pt x="7" y="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9"/>
            <p:cNvSpPr/>
            <p:nvPr/>
          </p:nvSpPr>
          <p:spPr>
            <a:xfrm>
              <a:off x="4449650" y="2046800"/>
              <a:ext cx="825" cy="425"/>
            </a:xfrm>
            <a:custGeom>
              <a:rect b="b" l="l" r="r" t="t"/>
              <a:pathLst>
                <a:path extrusionOk="0" h="17" w="33">
                  <a:moveTo>
                    <a:pt x="1" y="1"/>
                  </a:moveTo>
                  <a:cubicBezTo>
                    <a:pt x="16" y="13"/>
                    <a:pt x="24" y="17"/>
                    <a:pt x="27" y="17"/>
                  </a:cubicBezTo>
                  <a:cubicBezTo>
                    <a:pt x="32" y="17"/>
                    <a:pt x="1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9"/>
            <p:cNvSpPr/>
            <p:nvPr/>
          </p:nvSpPr>
          <p:spPr>
            <a:xfrm>
              <a:off x="4451350" y="2050525"/>
              <a:ext cx="5775" cy="1375"/>
            </a:xfrm>
            <a:custGeom>
              <a:rect b="b" l="l" r="r" t="t"/>
              <a:pathLst>
                <a:path extrusionOk="0" h="55" w="231">
                  <a:moveTo>
                    <a:pt x="74" y="0"/>
                  </a:moveTo>
                  <a:cubicBezTo>
                    <a:pt x="26" y="0"/>
                    <a:pt x="0" y="12"/>
                    <a:pt x="64" y="54"/>
                  </a:cubicBezTo>
                  <a:cubicBezTo>
                    <a:pt x="66" y="52"/>
                    <a:pt x="66" y="50"/>
                    <a:pt x="66" y="48"/>
                  </a:cubicBezTo>
                  <a:lnTo>
                    <a:pt x="66" y="48"/>
                  </a:lnTo>
                  <a:cubicBezTo>
                    <a:pt x="77" y="17"/>
                    <a:pt x="90" y="7"/>
                    <a:pt x="123" y="7"/>
                  </a:cubicBezTo>
                  <a:cubicBezTo>
                    <a:pt x="135" y="19"/>
                    <a:pt x="123" y="42"/>
                    <a:pt x="99" y="42"/>
                  </a:cubicBezTo>
                  <a:lnTo>
                    <a:pt x="203" y="42"/>
                  </a:lnTo>
                  <a:cubicBezTo>
                    <a:pt x="204" y="44"/>
                    <a:pt x="205" y="44"/>
                    <a:pt x="206" y="44"/>
                  </a:cubicBezTo>
                  <a:cubicBezTo>
                    <a:pt x="207" y="44"/>
                    <a:pt x="208" y="44"/>
                    <a:pt x="210" y="42"/>
                  </a:cubicBezTo>
                  <a:lnTo>
                    <a:pt x="230" y="42"/>
                  </a:lnTo>
                  <a:cubicBezTo>
                    <a:pt x="228" y="36"/>
                    <a:pt x="225" y="32"/>
                    <a:pt x="223" y="29"/>
                  </a:cubicBezTo>
                  <a:lnTo>
                    <a:pt x="223" y="29"/>
                  </a:lnTo>
                  <a:cubicBezTo>
                    <a:pt x="225" y="26"/>
                    <a:pt x="228" y="23"/>
                    <a:pt x="230" y="19"/>
                  </a:cubicBezTo>
                  <a:cubicBezTo>
                    <a:pt x="230" y="19"/>
                    <a:pt x="13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9"/>
            <p:cNvSpPr/>
            <p:nvPr/>
          </p:nvSpPr>
          <p:spPr>
            <a:xfrm>
              <a:off x="4449950" y="20503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48" y="1"/>
                  </a:moveTo>
                  <a:lnTo>
                    <a:pt x="48" y="1"/>
                  </a:lnTo>
                  <a:cubicBezTo>
                    <a:pt x="0" y="36"/>
                    <a:pt x="0" y="48"/>
                    <a:pt x="60" y="48"/>
                  </a:cubicBezTo>
                  <a:cubicBezTo>
                    <a:pt x="48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9"/>
            <p:cNvSpPr/>
            <p:nvPr/>
          </p:nvSpPr>
          <p:spPr>
            <a:xfrm>
              <a:off x="4449950" y="2048600"/>
              <a:ext cx="3300" cy="1800"/>
            </a:xfrm>
            <a:custGeom>
              <a:rect b="b" l="l" r="r" t="t"/>
              <a:pathLst>
                <a:path extrusionOk="0" h="72" w="132">
                  <a:moveTo>
                    <a:pt x="12" y="24"/>
                  </a:moveTo>
                  <a:cubicBezTo>
                    <a:pt x="12" y="25"/>
                    <a:pt x="13" y="26"/>
                    <a:pt x="14" y="26"/>
                  </a:cubicBezTo>
                  <a:cubicBezTo>
                    <a:pt x="15" y="26"/>
                    <a:pt x="17" y="25"/>
                    <a:pt x="20" y="24"/>
                  </a:cubicBezTo>
                  <a:close/>
                  <a:moveTo>
                    <a:pt x="95" y="0"/>
                  </a:moveTo>
                  <a:cubicBezTo>
                    <a:pt x="67" y="0"/>
                    <a:pt x="34" y="19"/>
                    <a:pt x="20" y="24"/>
                  </a:cubicBezTo>
                  <a:lnTo>
                    <a:pt x="36" y="24"/>
                  </a:lnTo>
                  <a:cubicBezTo>
                    <a:pt x="36" y="36"/>
                    <a:pt x="0" y="36"/>
                    <a:pt x="48" y="72"/>
                  </a:cubicBezTo>
                  <a:cubicBezTo>
                    <a:pt x="57" y="37"/>
                    <a:pt x="59" y="27"/>
                    <a:pt x="63" y="27"/>
                  </a:cubicBezTo>
                  <a:cubicBezTo>
                    <a:pt x="67" y="27"/>
                    <a:pt x="72" y="38"/>
                    <a:pt x="89" y="38"/>
                  </a:cubicBezTo>
                  <a:cubicBezTo>
                    <a:pt x="99" y="38"/>
                    <a:pt x="113" y="35"/>
                    <a:pt x="131" y="24"/>
                  </a:cubicBezTo>
                  <a:cubicBezTo>
                    <a:pt x="124" y="6"/>
                    <a:pt x="11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9"/>
            <p:cNvSpPr/>
            <p:nvPr/>
          </p:nvSpPr>
          <p:spPr>
            <a:xfrm>
              <a:off x="4451725" y="2042725"/>
              <a:ext cx="4675" cy="1750"/>
            </a:xfrm>
            <a:custGeom>
              <a:rect b="b" l="l" r="r" t="t"/>
              <a:pathLst>
                <a:path extrusionOk="0" h="70" w="187">
                  <a:moveTo>
                    <a:pt x="75" y="8"/>
                  </a:moveTo>
                  <a:cubicBezTo>
                    <a:pt x="48" y="8"/>
                    <a:pt x="39" y="43"/>
                    <a:pt x="25" y="60"/>
                  </a:cubicBezTo>
                  <a:lnTo>
                    <a:pt x="25" y="60"/>
                  </a:lnTo>
                  <a:cubicBezTo>
                    <a:pt x="187" y="0"/>
                    <a:pt x="4" y="32"/>
                    <a:pt x="84" y="9"/>
                  </a:cubicBezTo>
                  <a:cubicBezTo>
                    <a:pt x="81" y="8"/>
                    <a:pt x="78" y="8"/>
                    <a:pt x="75" y="8"/>
                  </a:cubicBezTo>
                  <a:close/>
                  <a:moveTo>
                    <a:pt x="25" y="60"/>
                  </a:moveTo>
                  <a:cubicBezTo>
                    <a:pt x="17" y="63"/>
                    <a:pt x="10" y="66"/>
                    <a:pt x="1" y="69"/>
                  </a:cubicBezTo>
                  <a:cubicBezTo>
                    <a:pt x="3" y="69"/>
                    <a:pt x="6" y="70"/>
                    <a:pt x="8" y="70"/>
                  </a:cubicBezTo>
                  <a:cubicBezTo>
                    <a:pt x="14" y="70"/>
                    <a:pt x="20" y="66"/>
                    <a:pt x="2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9"/>
            <p:cNvSpPr/>
            <p:nvPr/>
          </p:nvSpPr>
          <p:spPr>
            <a:xfrm>
              <a:off x="4452325" y="2046225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1" y="0"/>
                  </a:moveTo>
                  <a:cubicBezTo>
                    <a:pt x="17" y="8"/>
                    <a:pt x="22" y="33"/>
                    <a:pt x="35" y="33"/>
                  </a:cubicBezTo>
                  <a:cubicBezTo>
                    <a:pt x="41" y="33"/>
                    <a:pt x="49" y="27"/>
                    <a:pt x="60" y="12"/>
                  </a:cubicBezTo>
                  <a:cubicBezTo>
                    <a:pt x="25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9"/>
            <p:cNvSpPr/>
            <p:nvPr/>
          </p:nvSpPr>
          <p:spPr>
            <a:xfrm>
              <a:off x="4449050" y="2051275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72" y="24"/>
                  </a:moveTo>
                  <a:cubicBezTo>
                    <a:pt x="1" y="72"/>
                    <a:pt x="108" y="0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9"/>
            <p:cNvSpPr/>
            <p:nvPr/>
          </p:nvSpPr>
          <p:spPr>
            <a:xfrm>
              <a:off x="4450850" y="20530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4" y="1"/>
                  </a:moveTo>
                  <a:cubicBezTo>
                    <a:pt x="6" y="7"/>
                    <a:pt x="0" y="10"/>
                    <a:pt x="2" y="10"/>
                  </a:cubicBezTo>
                  <a:cubicBezTo>
                    <a:pt x="3" y="10"/>
                    <a:pt x="12" y="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9"/>
            <p:cNvSpPr/>
            <p:nvPr/>
          </p:nvSpPr>
          <p:spPr>
            <a:xfrm>
              <a:off x="45008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9"/>
            <p:cNvSpPr/>
            <p:nvPr/>
          </p:nvSpPr>
          <p:spPr>
            <a:xfrm>
              <a:off x="4466625" y="20786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0" y="48"/>
                    <a:pt x="24" y="48"/>
                  </a:cubicBezTo>
                  <a:cubicBezTo>
                    <a:pt x="60" y="25"/>
                    <a:pt x="36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9"/>
            <p:cNvSpPr/>
            <p:nvPr/>
          </p:nvSpPr>
          <p:spPr>
            <a:xfrm>
              <a:off x="4486275" y="2082525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60" y="13"/>
                  </a:moveTo>
                  <a:cubicBezTo>
                    <a:pt x="71" y="1"/>
                    <a:pt x="0" y="72"/>
                    <a:pt x="60" y="13"/>
                  </a:cubicBezTo>
                  <a:cubicBezTo>
                    <a:pt x="60" y="13"/>
                    <a:pt x="48" y="24"/>
                    <a:pt x="6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9"/>
            <p:cNvSpPr/>
            <p:nvPr/>
          </p:nvSpPr>
          <p:spPr>
            <a:xfrm>
              <a:off x="4508300" y="20700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12" y="24"/>
                    <a:pt x="2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9"/>
            <p:cNvSpPr/>
            <p:nvPr/>
          </p:nvSpPr>
          <p:spPr>
            <a:xfrm>
              <a:off x="4456500" y="2064300"/>
              <a:ext cx="725" cy="1275"/>
            </a:xfrm>
            <a:custGeom>
              <a:rect b="b" l="l" r="r" t="t"/>
              <a:pathLst>
                <a:path extrusionOk="0" h="51" w="29">
                  <a:moveTo>
                    <a:pt x="21" y="0"/>
                  </a:moveTo>
                  <a:cubicBezTo>
                    <a:pt x="19" y="0"/>
                    <a:pt x="17" y="1"/>
                    <a:pt x="12" y="3"/>
                  </a:cubicBezTo>
                  <a:cubicBezTo>
                    <a:pt x="0" y="27"/>
                    <a:pt x="0" y="39"/>
                    <a:pt x="0" y="51"/>
                  </a:cubicBezTo>
                  <a:cubicBezTo>
                    <a:pt x="10" y="22"/>
                    <a:pt x="28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9"/>
            <p:cNvSpPr/>
            <p:nvPr/>
          </p:nvSpPr>
          <p:spPr>
            <a:xfrm>
              <a:off x="4455900" y="2065650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48" y="1"/>
                  </a:moveTo>
                  <a:cubicBezTo>
                    <a:pt x="32" y="1"/>
                    <a:pt x="1" y="33"/>
                    <a:pt x="48" y="33"/>
                  </a:cubicBezTo>
                  <a:cubicBezTo>
                    <a:pt x="60" y="9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9"/>
            <p:cNvSpPr/>
            <p:nvPr/>
          </p:nvSpPr>
          <p:spPr>
            <a:xfrm>
              <a:off x="4463350" y="20652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9"/>
            <p:cNvSpPr/>
            <p:nvPr/>
          </p:nvSpPr>
          <p:spPr>
            <a:xfrm>
              <a:off x="4452325" y="2057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3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9"/>
            <p:cNvSpPr/>
            <p:nvPr/>
          </p:nvSpPr>
          <p:spPr>
            <a:xfrm>
              <a:off x="4452625" y="20578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" y="0"/>
                  </a:moveTo>
                  <a:cubicBezTo>
                    <a:pt x="9" y="8"/>
                    <a:pt x="13" y="11"/>
                    <a:pt x="14" y="11"/>
                  </a:cubicBezTo>
                  <a:cubicBezTo>
                    <a:pt x="16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9"/>
            <p:cNvSpPr/>
            <p:nvPr/>
          </p:nvSpPr>
          <p:spPr>
            <a:xfrm>
              <a:off x="4520800" y="20605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9"/>
            <p:cNvSpPr/>
            <p:nvPr/>
          </p:nvSpPr>
          <p:spPr>
            <a:xfrm>
              <a:off x="4477925" y="2075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9"/>
            <p:cNvSpPr/>
            <p:nvPr/>
          </p:nvSpPr>
          <p:spPr>
            <a:xfrm>
              <a:off x="4476750" y="2074800"/>
              <a:ext cx="2400" cy="2700"/>
            </a:xfrm>
            <a:custGeom>
              <a:rect b="b" l="l" r="r" t="t"/>
              <a:pathLst>
                <a:path extrusionOk="0" h="108" w="96">
                  <a:moveTo>
                    <a:pt x="95" y="0"/>
                  </a:moveTo>
                  <a:cubicBezTo>
                    <a:pt x="48" y="36"/>
                    <a:pt x="24" y="24"/>
                    <a:pt x="0" y="107"/>
                  </a:cubicBezTo>
                  <a:cubicBezTo>
                    <a:pt x="36" y="72"/>
                    <a:pt x="60" y="36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9"/>
            <p:cNvSpPr/>
            <p:nvPr/>
          </p:nvSpPr>
          <p:spPr>
            <a:xfrm>
              <a:off x="4451425" y="2030725"/>
              <a:ext cx="83950" cy="57775"/>
            </a:xfrm>
            <a:custGeom>
              <a:rect b="b" l="l" r="r" t="t"/>
              <a:pathLst>
                <a:path extrusionOk="0" h="2311" w="3358">
                  <a:moveTo>
                    <a:pt x="3041" y="341"/>
                  </a:moveTo>
                  <a:cubicBezTo>
                    <a:pt x="3046" y="341"/>
                    <a:pt x="3052" y="343"/>
                    <a:pt x="3061" y="346"/>
                  </a:cubicBezTo>
                  <a:cubicBezTo>
                    <a:pt x="3042" y="349"/>
                    <a:pt x="3031" y="356"/>
                    <a:pt x="3023" y="365"/>
                  </a:cubicBezTo>
                  <a:lnTo>
                    <a:pt x="3023" y="365"/>
                  </a:lnTo>
                  <a:cubicBezTo>
                    <a:pt x="3027" y="355"/>
                    <a:pt x="3026" y="341"/>
                    <a:pt x="3041" y="341"/>
                  </a:cubicBezTo>
                  <a:close/>
                  <a:moveTo>
                    <a:pt x="328" y="1123"/>
                  </a:moveTo>
                  <a:cubicBezTo>
                    <a:pt x="327" y="1123"/>
                    <a:pt x="327" y="1123"/>
                    <a:pt x="326" y="1123"/>
                  </a:cubicBezTo>
                  <a:lnTo>
                    <a:pt x="326" y="1123"/>
                  </a:lnTo>
                  <a:cubicBezTo>
                    <a:pt x="327" y="1141"/>
                    <a:pt x="326" y="1156"/>
                    <a:pt x="324" y="1164"/>
                  </a:cubicBezTo>
                  <a:lnTo>
                    <a:pt x="324" y="1164"/>
                  </a:lnTo>
                  <a:cubicBezTo>
                    <a:pt x="337" y="1133"/>
                    <a:pt x="336" y="1123"/>
                    <a:pt x="328" y="1123"/>
                  </a:cubicBezTo>
                  <a:close/>
                  <a:moveTo>
                    <a:pt x="324" y="1164"/>
                  </a:moveTo>
                  <a:cubicBezTo>
                    <a:pt x="324" y="1165"/>
                    <a:pt x="323" y="1166"/>
                    <a:pt x="322" y="1168"/>
                  </a:cubicBezTo>
                  <a:cubicBezTo>
                    <a:pt x="323" y="1167"/>
                    <a:pt x="324" y="1166"/>
                    <a:pt x="324" y="1164"/>
                  </a:cubicBezTo>
                  <a:close/>
                  <a:moveTo>
                    <a:pt x="294" y="1145"/>
                  </a:moveTo>
                  <a:cubicBezTo>
                    <a:pt x="283" y="1157"/>
                    <a:pt x="276" y="1169"/>
                    <a:pt x="283" y="1169"/>
                  </a:cubicBezTo>
                  <a:cubicBezTo>
                    <a:pt x="284" y="1169"/>
                    <a:pt x="285" y="1168"/>
                    <a:pt x="287" y="1168"/>
                  </a:cubicBezTo>
                  <a:cubicBezTo>
                    <a:pt x="290" y="1160"/>
                    <a:pt x="293" y="1153"/>
                    <a:pt x="294" y="1145"/>
                  </a:cubicBezTo>
                  <a:close/>
                  <a:moveTo>
                    <a:pt x="2758" y="1205"/>
                  </a:moveTo>
                  <a:lnTo>
                    <a:pt x="2758" y="1205"/>
                  </a:lnTo>
                  <a:cubicBezTo>
                    <a:pt x="2757" y="1205"/>
                    <a:pt x="2759" y="1209"/>
                    <a:pt x="2768" y="1219"/>
                  </a:cubicBezTo>
                  <a:lnTo>
                    <a:pt x="2768" y="1219"/>
                  </a:lnTo>
                  <a:cubicBezTo>
                    <a:pt x="2764" y="1212"/>
                    <a:pt x="2758" y="1205"/>
                    <a:pt x="2758" y="1205"/>
                  </a:cubicBezTo>
                  <a:close/>
                  <a:moveTo>
                    <a:pt x="3052" y="1234"/>
                  </a:moveTo>
                  <a:cubicBezTo>
                    <a:pt x="3056" y="1234"/>
                    <a:pt x="3061" y="1239"/>
                    <a:pt x="3061" y="1239"/>
                  </a:cubicBezTo>
                  <a:lnTo>
                    <a:pt x="3049" y="1239"/>
                  </a:lnTo>
                  <a:cubicBezTo>
                    <a:pt x="3049" y="1235"/>
                    <a:pt x="3050" y="1234"/>
                    <a:pt x="3052" y="1234"/>
                  </a:cubicBezTo>
                  <a:close/>
                  <a:moveTo>
                    <a:pt x="2686" y="1233"/>
                  </a:moveTo>
                  <a:cubicBezTo>
                    <a:pt x="2681" y="1233"/>
                    <a:pt x="2680" y="1237"/>
                    <a:pt x="2697" y="1244"/>
                  </a:cubicBezTo>
                  <a:lnTo>
                    <a:pt x="2697" y="1244"/>
                  </a:lnTo>
                  <a:cubicBezTo>
                    <a:pt x="2699" y="1237"/>
                    <a:pt x="2690" y="1233"/>
                    <a:pt x="2686" y="1233"/>
                  </a:cubicBezTo>
                  <a:close/>
                  <a:moveTo>
                    <a:pt x="430" y="1192"/>
                  </a:moveTo>
                  <a:cubicBezTo>
                    <a:pt x="410" y="1221"/>
                    <a:pt x="415" y="1242"/>
                    <a:pt x="443" y="1242"/>
                  </a:cubicBezTo>
                  <a:cubicBezTo>
                    <a:pt x="444" y="1242"/>
                    <a:pt x="444" y="1242"/>
                    <a:pt x="445" y="1242"/>
                  </a:cubicBezTo>
                  <a:lnTo>
                    <a:pt x="445" y="1242"/>
                  </a:lnTo>
                  <a:cubicBezTo>
                    <a:pt x="445" y="1243"/>
                    <a:pt x="446" y="1245"/>
                    <a:pt x="447" y="1246"/>
                  </a:cubicBezTo>
                  <a:lnTo>
                    <a:pt x="447" y="1246"/>
                  </a:lnTo>
                  <a:cubicBezTo>
                    <a:pt x="454" y="1244"/>
                    <a:pt x="460" y="1242"/>
                    <a:pt x="465" y="1239"/>
                  </a:cubicBezTo>
                  <a:lnTo>
                    <a:pt x="465" y="1239"/>
                  </a:lnTo>
                  <a:cubicBezTo>
                    <a:pt x="457" y="1241"/>
                    <a:pt x="451" y="1242"/>
                    <a:pt x="445" y="1242"/>
                  </a:cubicBezTo>
                  <a:lnTo>
                    <a:pt x="445" y="1242"/>
                  </a:lnTo>
                  <a:cubicBezTo>
                    <a:pt x="444" y="1241"/>
                    <a:pt x="443" y="1239"/>
                    <a:pt x="442" y="1239"/>
                  </a:cubicBezTo>
                  <a:lnTo>
                    <a:pt x="442" y="1239"/>
                  </a:lnTo>
                  <a:cubicBezTo>
                    <a:pt x="466" y="1227"/>
                    <a:pt x="489" y="1215"/>
                    <a:pt x="501" y="1203"/>
                  </a:cubicBezTo>
                  <a:lnTo>
                    <a:pt x="501" y="1203"/>
                  </a:lnTo>
                  <a:cubicBezTo>
                    <a:pt x="491" y="1208"/>
                    <a:pt x="481" y="1211"/>
                    <a:pt x="471" y="1211"/>
                  </a:cubicBezTo>
                  <a:cubicBezTo>
                    <a:pt x="457" y="1211"/>
                    <a:pt x="444" y="1206"/>
                    <a:pt x="430" y="1192"/>
                  </a:cubicBezTo>
                  <a:close/>
                  <a:moveTo>
                    <a:pt x="727" y="1418"/>
                  </a:moveTo>
                  <a:cubicBezTo>
                    <a:pt x="719" y="1424"/>
                    <a:pt x="714" y="1431"/>
                    <a:pt x="712" y="1437"/>
                  </a:cubicBezTo>
                  <a:lnTo>
                    <a:pt x="712" y="1437"/>
                  </a:lnTo>
                  <a:cubicBezTo>
                    <a:pt x="717" y="1430"/>
                    <a:pt x="722" y="1424"/>
                    <a:pt x="727" y="1418"/>
                  </a:cubicBezTo>
                  <a:close/>
                  <a:moveTo>
                    <a:pt x="2180" y="1692"/>
                  </a:moveTo>
                  <a:lnTo>
                    <a:pt x="2180" y="1692"/>
                  </a:lnTo>
                  <a:cubicBezTo>
                    <a:pt x="2180" y="1697"/>
                    <a:pt x="2181" y="1702"/>
                    <a:pt x="2183" y="1707"/>
                  </a:cubicBezTo>
                  <a:lnTo>
                    <a:pt x="2183" y="1707"/>
                  </a:lnTo>
                  <a:cubicBezTo>
                    <a:pt x="2182" y="1702"/>
                    <a:pt x="2181" y="1697"/>
                    <a:pt x="2180" y="1692"/>
                  </a:cubicBezTo>
                  <a:close/>
                  <a:moveTo>
                    <a:pt x="1763" y="1835"/>
                  </a:moveTo>
                  <a:cubicBezTo>
                    <a:pt x="1766" y="1845"/>
                    <a:pt x="1769" y="1853"/>
                    <a:pt x="1772" y="1861"/>
                  </a:cubicBezTo>
                  <a:lnTo>
                    <a:pt x="1772" y="1861"/>
                  </a:lnTo>
                  <a:cubicBezTo>
                    <a:pt x="1782" y="1846"/>
                    <a:pt x="1782" y="1835"/>
                    <a:pt x="1763" y="1835"/>
                  </a:cubicBezTo>
                  <a:close/>
                  <a:moveTo>
                    <a:pt x="1966" y="1894"/>
                  </a:moveTo>
                  <a:cubicBezTo>
                    <a:pt x="1966" y="1894"/>
                    <a:pt x="1966" y="1894"/>
                    <a:pt x="1966" y="1894"/>
                  </a:cubicBezTo>
                  <a:cubicBezTo>
                    <a:pt x="1966" y="1894"/>
                    <a:pt x="1966" y="1894"/>
                    <a:pt x="1966" y="1894"/>
                  </a:cubicBezTo>
                  <a:close/>
                  <a:moveTo>
                    <a:pt x="1900" y="1867"/>
                  </a:moveTo>
                  <a:cubicBezTo>
                    <a:pt x="1902" y="1867"/>
                    <a:pt x="1904" y="1868"/>
                    <a:pt x="1906" y="1870"/>
                  </a:cubicBezTo>
                  <a:cubicBezTo>
                    <a:pt x="1913" y="1897"/>
                    <a:pt x="1912" y="1905"/>
                    <a:pt x="1908" y="1905"/>
                  </a:cubicBezTo>
                  <a:cubicBezTo>
                    <a:pt x="1905" y="1905"/>
                    <a:pt x="1899" y="1899"/>
                    <a:pt x="1894" y="1894"/>
                  </a:cubicBezTo>
                  <a:cubicBezTo>
                    <a:pt x="1894" y="1884"/>
                    <a:pt x="1894" y="1867"/>
                    <a:pt x="1900" y="1867"/>
                  </a:cubicBezTo>
                  <a:close/>
                  <a:moveTo>
                    <a:pt x="641" y="1889"/>
                  </a:moveTo>
                  <a:lnTo>
                    <a:pt x="641" y="1889"/>
                  </a:lnTo>
                  <a:cubicBezTo>
                    <a:pt x="638" y="1890"/>
                    <a:pt x="639" y="1896"/>
                    <a:pt x="644" y="1906"/>
                  </a:cubicBezTo>
                  <a:cubicBezTo>
                    <a:pt x="643" y="1900"/>
                    <a:pt x="642" y="1894"/>
                    <a:pt x="641" y="1889"/>
                  </a:cubicBezTo>
                  <a:close/>
                  <a:moveTo>
                    <a:pt x="1420" y="1996"/>
                  </a:moveTo>
                  <a:cubicBezTo>
                    <a:pt x="1424" y="1996"/>
                    <a:pt x="1430" y="2005"/>
                    <a:pt x="1430" y="2013"/>
                  </a:cubicBezTo>
                  <a:cubicBezTo>
                    <a:pt x="1430" y="2013"/>
                    <a:pt x="1418" y="2013"/>
                    <a:pt x="1418" y="2001"/>
                  </a:cubicBezTo>
                  <a:cubicBezTo>
                    <a:pt x="1418" y="1998"/>
                    <a:pt x="1419" y="1996"/>
                    <a:pt x="1420" y="1996"/>
                  </a:cubicBezTo>
                  <a:close/>
                  <a:moveTo>
                    <a:pt x="3287" y="1"/>
                  </a:moveTo>
                  <a:cubicBezTo>
                    <a:pt x="3025" y="144"/>
                    <a:pt x="3109" y="60"/>
                    <a:pt x="2978" y="346"/>
                  </a:cubicBezTo>
                  <a:cubicBezTo>
                    <a:pt x="2987" y="346"/>
                    <a:pt x="3000" y="344"/>
                    <a:pt x="3009" y="344"/>
                  </a:cubicBezTo>
                  <a:cubicBezTo>
                    <a:pt x="3022" y="344"/>
                    <a:pt x="3025" y="349"/>
                    <a:pt x="2989" y="370"/>
                  </a:cubicBezTo>
                  <a:cubicBezTo>
                    <a:pt x="2998" y="374"/>
                    <a:pt x="3005" y="375"/>
                    <a:pt x="3009" y="375"/>
                  </a:cubicBezTo>
                  <a:cubicBezTo>
                    <a:pt x="3013" y="375"/>
                    <a:pt x="3016" y="374"/>
                    <a:pt x="3018" y="373"/>
                  </a:cubicBezTo>
                  <a:lnTo>
                    <a:pt x="3018" y="373"/>
                  </a:lnTo>
                  <a:cubicBezTo>
                    <a:pt x="3000" y="405"/>
                    <a:pt x="3013" y="453"/>
                    <a:pt x="2954" y="453"/>
                  </a:cubicBezTo>
                  <a:cubicBezTo>
                    <a:pt x="2954" y="465"/>
                    <a:pt x="2989" y="489"/>
                    <a:pt x="3001" y="489"/>
                  </a:cubicBezTo>
                  <a:cubicBezTo>
                    <a:pt x="2980" y="505"/>
                    <a:pt x="2966" y="512"/>
                    <a:pt x="2955" y="512"/>
                  </a:cubicBezTo>
                  <a:cubicBezTo>
                    <a:pt x="2943" y="512"/>
                    <a:pt x="2936" y="502"/>
                    <a:pt x="2930" y="489"/>
                  </a:cubicBezTo>
                  <a:lnTo>
                    <a:pt x="2930" y="489"/>
                  </a:lnTo>
                  <a:cubicBezTo>
                    <a:pt x="2882" y="501"/>
                    <a:pt x="2966" y="787"/>
                    <a:pt x="2930" y="858"/>
                  </a:cubicBezTo>
                  <a:cubicBezTo>
                    <a:pt x="2906" y="858"/>
                    <a:pt x="2882" y="846"/>
                    <a:pt x="2858" y="846"/>
                  </a:cubicBezTo>
                  <a:cubicBezTo>
                    <a:pt x="2870" y="882"/>
                    <a:pt x="2894" y="918"/>
                    <a:pt x="2930" y="930"/>
                  </a:cubicBezTo>
                  <a:cubicBezTo>
                    <a:pt x="2922" y="928"/>
                    <a:pt x="2915" y="927"/>
                    <a:pt x="2910" y="927"/>
                  </a:cubicBezTo>
                  <a:cubicBezTo>
                    <a:pt x="2895" y="927"/>
                    <a:pt x="2891" y="934"/>
                    <a:pt x="2897" y="947"/>
                  </a:cubicBezTo>
                  <a:lnTo>
                    <a:pt x="2897" y="947"/>
                  </a:lnTo>
                  <a:cubicBezTo>
                    <a:pt x="2895" y="946"/>
                    <a:pt x="2893" y="946"/>
                    <a:pt x="2892" y="946"/>
                  </a:cubicBezTo>
                  <a:cubicBezTo>
                    <a:pt x="2859" y="946"/>
                    <a:pt x="2826" y="1023"/>
                    <a:pt x="2794" y="1025"/>
                  </a:cubicBezTo>
                  <a:lnTo>
                    <a:pt x="2794" y="1025"/>
                  </a:lnTo>
                  <a:cubicBezTo>
                    <a:pt x="2789" y="1025"/>
                    <a:pt x="2787" y="1025"/>
                    <a:pt x="2787" y="1025"/>
                  </a:cubicBezTo>
                  <a:lnTo>
                    <a:pt x="2787" y="1025"/>
                  </a:lnTo>
                  <a:cubicBezTo>
                    <a:pt x="2789" y="1025"/>
                    <a:pt x="2790" y="1026"/>
                    <a:pt x="2792" y="1026"/>
                  </a:cubicBezTo>
                  <a:cubicBezTo>
                    <a:pt x="2793" y="1026"/>
                    <a:pt x="2793" y="1025"/>
                    <a:pt x="2794" y="1025"/>
                  </a:cubicBezTo>
                  <a:lnTo>
                    <a:pt x="2794" y="1025"/>
                  </a:lnTo>
                  <a:cubicBezTo>
                    <a:pt x="2824" y="1028"/>
                    <a:pt x="2948" y="1043"/>
                    <a:pt x="2906" y="1084"/>
                  </a:cubicBezTo>
                  <a:cubicBezTo>
                    <a:pt x="2908" y="1081"/>
                    <a:pt x="2906" y="1079"/>
                    <a:pt x="2901" y="1079"/>
                  </a:cubicBezTo>
                  <a:cubicBezTo>
                    <a:pt x="2880" y="1079"/>
                    <a:pt x="2807" y="1107"/>
                    <a:pt x="2782" y="1107"/>
                  </a:cubicBezTo>
                  <a:cubicBezTo>
                    <a:pt x="2773" y="1107"/>
                    <a:pt x="2770" y="1104"/>
                    <a:pt x="2775" y="1096"/>
                  </a:cubicBezTo>
                  <a:cubicBezTo>
                    <a:pt x="2728" y="1096"/>
                    <a:pt x="2763" y="1180"/>
                    <a:pt x="2787" y="1192"/>
                  </a:cubicBezTo>
                  <a:cubicBezTo>
                    <a:pt x="2787" y="1180"/>
                    <a:pt x="2787" y="1168"/>
                    <a:pt x="2787" y="1144"/>
                  </a:cubicBezTo>
                  <a:cubicBezTo>
                    <a:pt x="2823" y="1180"/>
                    <a:pt x="2823" y="1215"/>
                    <a:pt x="2799" y="1251"/>
                  </a:cubicBezTo>
                  <a:cubicBezTo>
                    <a:pt x="2784" y="1236"/>
                    <a:pt x="2774" y="1226"/>
                    <a:pt x="2768" y="1219"/>
                  </a:cubicBezTo>
                  <a:lnTo>
                    <a:pt x="2768" y="1219"/>
                  </a:lnTo>
                  <a:cubicBezTo>
                    <a:pt x="2773" y="1228"/>
                    <a:pt x="2773" y="1239"/>
                    <a:pt x="2751" y="1239"/>
                  </a:cubicBezTo>
                  <a:cubicBezTo>
                    <a:pt x="2739" y="1203"/>
                    <a:pt x="2728" y="1180"/>
                    <a:pt x="2728" y="1144"/>
                  </a:cubicBezTo>
                  <a:cubicBezTo>
                    <a:pt x="2725" y="1143"/>
                    <a:pt x="2723" y="1143"/>
                    <a:pt x="2722" y="1143"/>
                  </a:cubicBezTo>
                  <a:cubicBezTo>
                    <a:pt x="2707" y="1143"/>
                    <a:pt x="2732" y="1178"/>
                    <a:pt x="2723" y="1178"/>
                  </a:cubicBezTo>
                  <a:cubicBezTo>
                    <a:pt x="2720" y="1178"/>
                    <a:pt x="2711" y="1172"/>
                    <a:pt x="2692" y="1156"/>
                  </a:cubicBezTo>
                  <a:lnTo>
                    <a:pt x="2692" y="1156"/>
                  </a:lnTo>
                  <a:cubicBezTo>
                    <a:pt x="2763" y="1215"/>
                    <a:pt x="2668" y="1192"/>
                    <a:pt x="2716" y="1251"/>
                  </a:cubicBezTo>
                  <a:cubicBezTo>
                    <a:pt x="2708" y="1248"/>
                    <a:pt x="2701" y="1246"/>
                    <a:pt x="2697" y="1244"/>
                  </a:cubicBezTo>
                  <a:lnTo>
                    <a:pt x="2697" y="1244"/>
                  </a:lnTo>
                  <a:cubicBezTo>
                    <a:pt x="2696" y="1246"/>
                    <a:pt x="2694" y="1248"/>
                    <a:pt x="2692" y="1251"/>
                  </a:cubicBezTo>
                  <a:cubicBezTo>
                    <a:pt x="2680" y="1239"/>
                    <a:pt x="2668" y="1227"/>
                    <a:pt x="2656" y="1215"/>
                  </a:cubicBezTo>
                  <a:lnTo>
                    <a:pt x="2656" y="1215"/>
                  </a:lnTo>
                  <a:cubicBezTo>
                    <a:pt x="2680" y="1263"/>
                    <a:pt x="2597" y="1239"/>
                    <a:pt x="2608" y="1263"/>
                  </a:cubicBezTo>
                  <a:cubicBezTo>
                    <a:pt x="2615" y="1260"/>
                    <a:pt x="2622" y="1258"/>
                    <a:pt x="2630" y="1258"/>
                  </a:cubicBezTo>
                  <a:cubicBezTo>
                    <a:pt x="2647" y="1258"/>
                    <a:pt x="2667" y="1267"/>
                    <a:pt x="2692" y="1275"/>
                  </a:cubicBezTo>
                  <a:cubicBezTo>
                    <a:pt x="2692" y="1299"/>
                    <a:pt x="2680" y="1305"/>
                    <a:pt x="2663" y="1305"/>
                  </a:cubicBezTo>
                  <a:cubicBezTo>
                    <a:pt x="2642" y="1305"/>
                    <a:pt x="2614" y="1295"/>
                    <a:pt x="2591" y="1295"/>
                  </a:cubicBezTo>
                  <a:cubicBezTo>
                    <a:pt x="2578" y="1295"/>
                    <a:pt x="2567" y="1299"/>
                    <a:pt x="2561" y="1311"/>
                  </a:cubicBezTo>
                  <a:cubicBezTo>
                    <a:pt x="2571" y="1306"/>
                    <a:pt x="2579" y="1303"/>
                    <a:pt x="2585" y="1303"/>
                  </a:cubicBezTo>
                  <a:cubicBezTo>
                    <a:pt x="2594" y="1303"/>
                    <a:pt x="2601" y="1309"/>
                    <a:pt x="2608" y="1323"/>
                  </a:cubicBezTo>
                  <a:cubicBezTo>
                    <a:pt x="2513" y="1358"/>
                    <a:pt x="2597" y="1346"/>
                    <a:pt x="2608" y="1430"/>
                  </a:cubicBezTo>
                  <a:cubicBezTo>
                    <a:pt x="2597" y="1418"/>
                    <a:pt x="2585" y="1406"/>
                    <a:pt x="2573" y="1406"/>
                  </a:cubicBezTo>
                  <a:cubicBezTo>
                    <a:pt x="2525" y="1418"/>
                    <a:pt x="2620" y="1465"/>
                    <a:pt x="2573" y="1477"/>
                  </a:cubicBezTo>
                  <a:cubicBezTo>
                    <a:pt x="2561" y="1465"/>
                    <a:pt x="2561" y="1442"/>
                    <a:pt x="2549" y="1430"/>
                  </a:cubicBezTo>
                  <a:cubicBezTo>
                    <a:pt x="2536" y="1436"/>
                    <a:pt x="2537" y="1446"/>
                    <a:pt x="2535" y="1446"/>
                  </a:cubicBezTo>
                  <a:cubicBezTo>
                    <a:pt x="2533" y="1446"/>
                    <a:pt x="2529" y="1439"/>
                    <a:pt x="2513" y="1418"/>
                  </a:cubicBezTo>
                  <a:lnTo>
                    <a:pt x="2513" y="1418"/>
                  </a:lnTo>
                  <a:cubicBezTo>
                    <a:pt x="2513" y="1418"/>
                    <a:pt x="2513" y="1510"/>
                    <a:pt x="2520" y="1533"/>
                  </a:cubicBezTo>
                  <a:lnTo>
                    <a:pt x="2520" y="1533"/>
                  </a:lnTo>
                  <a:cubicBezTo>
                    <a:pt x="2516" y="1530"/>
                    <a:pt x="2512" y="1528"/>
                    <a:pt x="2507" y="1528"/>
                  </a:cubicBezTo>
                  <a:cubicBezTo>
                    <a:pt x="2501" y="1528"/>
                    <a:pt x="2495" y="1531"/>
                    <a:pt x="2489" y="1537"/>
                  </a:cubicBezTo>
                  <a:cubicBezTo>
                    <a:pt x="2466" y="1501"/>
                    <a:pt x="2477" y="1501"/>
                    <a:pt x="2486" y="1501"/>
                  </a:cubicBezTo>
                  <a:cubicBezTo>
                    <a:pt x="2495" y="1501"/>
                    <a:pt x="2501" y="1501"/>
                    <a:pt x="2466" y="1465"/>
                  </a:cubicBezTo>
                  <a:cubicBezTo>
                    <a:pt x="2442" y="1477"/>
                    <a:pt x="2430" y="1477"/>
                    <a:pt x="2430" y="1501"/>
                  </a:cubicBezTo>
                  <a:cubicBezTo>
                    <a:pt x="2432" y="1500"/>
                    <a:pt x="2434" y="1500"/>
                    <a:pt x="2436" y="1500"/>
                  </a:cubicBezTo>
                  <a:cubicBezTo>
                    <a:pt x="2454" y="1500"/>
                    <a:pt x="2454" y="1551"/>
                    <a:pt x="2454" y="1573"/>
                  </a:cubicBezTo>
                  <a:cubicBezTo>
                    <a:pt x="2442" y="1561"/>
                    <a:pt x="2382" y="1584"/>
                    <a:pt x="2382" y="1501"/>
                  </a:cubicBezTo>
                  <a:cubicBezTo>
                    <a:pt x="2362" y="1542"/>
                    <a:pt x="2297" y="1654"/>
                    <a:pt x="2226" y="1654"/>
                  </a:cubicBezTo>
                  <a:cubicBezTo>
                    <a:pt x="2215" y="1654"/>
                    <a:pt x="2203" y="1651"/>
                    <a:pt x="2192" y="1644"/>
                  </a:cubicBezTo>
                  <a:lnTo>
                    <a:pt x="2192" y="1644"/>
                  </a:lnTo>
                  <a:cubicBezTo>
                    <a:pt x="2204" y="1668"/>
                    <a:pt x="2227" y="1704"/>
                    <a:pt x="2227" y="1739"/>
                  </a:cubicBezTo>
                  <a:cubicBezTo>
                    <a:pt x="2209" y="1739"/>
                    <a:pt x="2190" y="1725"/>
                    <a:pt x="2183" y="1707"/>
                  </a:cubicBezTo>
                  <a:lnTo>
                    <a:pt x="2183" y="1707"/>
                  </a:lnTo>
                  <a:cubicBezTo>
                    <a:pt x="2189" y="1744"/>
                    <a:pt x="2176" y="1763"/>
                    <a:pt x="2144" y="1763"/>
                  </a:cubicBezTo>
                  <a:cubicBezTo>
                    <a:pt x="2144" y="1751"/>
                    <a:pt x="2132" y="1668"/>
                    <a:pt x="2096" y="1644"/>
                  </a:cubicBezTo>
                  <a:lnTo>
                    <a:pt x="2096" y="1644"/>
                  </a:lnTo>
                  <a:cubicBezTo>
                    <a:pt x="2156" y="1739"/>
                    <a:pt x="2049" y="1704"/>
                    <a:pt x="2096" y="1799"/>
                  </a:cubicBezTo>
                  <a:cubicBezTo>
                    <a:pt x="2073" y="1787"/>
                    <a:pt x="2061" y="1787"/>
                    <a:pt x="2073" y="1775"/>
                  </a:cubicBezTo>
                  <a:cubicBezTo>
                    <a:pt x="2068" y="1770"/>
                    <a:pt x="2064" y="1768"/>
                    <a:pt x="2062" y="1768"/>
                  </a:cubicBezTo>
                  <a:cubicBezTo>
                    <a:pt x="2049" y="1768"/>
                    <a:pt x="2081" y="1848"/>
                    <a:pt x="2061" y="1858"/>
                  </a:cubicBezTo>
                  <a:cubicBezTo>
                    <a:pt x="2037" y="1854"/>
                    <a:pt x="2020" y="1847"/>
                    <a:pt x="2008" y="1847"/>
                  </a:cubicBezTo>
                  <a:cubicBezTo>
                    <a:pt x="1990" y="1847"/>
                    <a:pt x="1980" y="1861"/>
                    <a:pt x="1966" y="1918"/>
                  </a:cubicBezTo>
                  <a:cubicBezTo>
                    <a:pt x="1966" y="1918"/>
                    <a:pt x="1966" y="1906"/>
                    <a:pt x="1966" y="1894"/>
                  </a:cubicBezTo>
                  <a:cubicBezTo>
                    <a:pt x="1966" y="1906"/>
                    <a:pt x="1954" y="1918"/>
                    <a:pt x="1954" y="1930"/>
                  </a:cubicBezTo>
                  <a:cubicBezTo>
                    <a:pt x="1954" y="1930"/>
                    <a:pt x="1954" y="1831"/>
                    <a:pt x="1936" y="1831"/>
                  </a:cubicBezTo>
                  <a:cubicBezTo>
                    <a:pt x="1934" y="1831"/>
                    <a:pt x="1932" y="1832"/>
                    <a:pt x="1930" y="1835"/>
                  </a:cubicBezTo>
                  <a:cubicBezTo>
                    <a:pt x="1930" y="1852"/>
                    <a:pt x="1923" y="1863"/>
                    <a:pt x="1911" y="1863"/>
                  </a:cubicBezTo>
                  <a:cubicBezTo>
                    <a:pt x="1906" y="1863"/>
                    <a:pt x="1900" y="1862"/>
                    <a:pt x="1894" y="1858"/>
                  </a:cubicBezTo>
                  <a:cubicBezTo>
                    <a:pt x="1882" y="1835"/>
                    <a:pt x="1870" y="1811"/>
                    <a:pt x="1835" y="1775"/>
                  </a:cubicBezTo>
                  <a:lnTo>
                    <a:pt x="1835" y="1775"/>
                  </a:lnTo>
                  <a:cubicBezTo>
                    <a:pt x="1870" y="1846"/>
                    <a:pt x="1882" y="1846"/>
                    <a:pt x="1858" y="1906"/>
                  </a:cubicBezTo>
                  <a:cubicBezTo>
                    <a:pt x="1858" y="1894"/>
                    <a:pt x="1835" y="1858"/>
                    <a:pt x="1823" y="1835"/>
                  </a:cubicBezTo>
                  <a:cubicBezTo>
                    <a:pt x="1802" y="1862"/>
                    <a:pt x="1797" y="1895"/>
                    <a:pt x="1790" y="1895"/>
                  </a:cubicBezTo>
                  <a:cubicBezTo>
                    <a:pt x="1786" y="1895"/>
                    <a:pt x="1781" y="1885"/>
                    <a:pt x="1772" y="1861"/>
                  </a:cubicBezTo>
                  <a:lnTo>
                    <a:pt x="1772" y="1861"/>
                  </a:lnTo>
                  <a:cubicBezTo>
                    <a:pt x="1752" y="1892"/>
                    <a:pt x="1692" y="1942"/>
                    <a:pt x="1692" y="1942"/>
                  </a:cubicBezTo>
                  <a:cubicBezTo>
                    <a:pt x="1692" y="1930"/>
                    <a:pt x="1692" y="1918"/>
                    <a:pt x="1692" y="1894"/>
                  </a:cubicBezTo>
                  <a:cubicBezTo>
                    <a:pt x="1684" y="1938"/>
                    <a:pt x="1650" y="1982"/>
                    <a:pt x="1622" y="1982"/>
                  </a:cubicBezTo>
                  <a:cubicBezTo>
                    <a:pt x="1604" y="1982"/>
                    <a:pt x="1589" y="1964"/>
                    <a:pt x="1585" y="1918"/>
                  </a:cubicBezTo>
                  <a:cubicBezTo>
                    <a:pt x="1525" y="1977"/>
                    <a:pt x="1513" y="1954"/>
                    <a:pt x="1489" y="1965"/>
                  </a:cubicBezTo>
                  <a:cubicBezTo>
                    <a:pt x="1513" y="2025"/>
                    <a:pt x="1454" y="2120"/>
                    <a:pt x="1418" y="2156"/>
                  </a:cubicBezTo>
                  <a:cubicBezTo>
                    <a:pt x="1394" y="2073"/>
                    <a:pt x="1465" y="2073"/>
                    <a:pt x="1477" y="1977"/>
                  </a:cubicBezTo>
                  <a:lnTo>
                    <a:pt x="1477" y="1977"/>
                  </a:lnTo>
                  <a:cubicBezTo>
                    <a:pt x="1472" y="1988"/>
                    <a:pt x="1470" y="1991"/>
                    <a:pt x="1469" y="1991"/>
                  </a:cubicBezTo>
                  <a:cubicBezTo>
                    <a:pt x="1467" y="1991"/>
                    <a:pt x="1473" y="1969"/>
                    <a:pt x="1469" y="1969"/>
                  </a:cubicBezTo>
                  <a:lnTo>
                    <a:pt x="1469" y="1969"/>
                  </a:lnTo>
                  <a:cubicBezTo>
                    <a:pt x="1467" y="1969"/>
                    <a:pt x="1463" y="1974"/>
                    <a:pt x="1454" y="1989"/>
                  </a:cubicBezTo>
                  <a:cubicBezTo>
                    <a:pt x="1454" y="1965"/>
                    <a:pt x="1454" y="1942"/>
                    <a:pt x="1454" y="1930"/>
                  </a:cubicBezTo>
                  <a:cubicBezTo>
                    <a:pt x="1442" y="1930"/>
                    <a:pt x="1465" y="1930"/>
                    <a:pt x="1418" y="1906"/>
                  </a:cubicBezTo>
                  <a:cubicBezTo>
                    <a:pt x="1382" y="1965"/>
                    <a:pt x="1334" y="2013"/>
                    <a:pt x="1263" y="2037"/>
                  </a:cubicBezTo>
                  <a:cubicBezTo>
                    <a:pt x="1287" y="2001"/>
                    <a:pt x="1299" y="1965"/>
                    <a:pt x="1299" y="1918"/>
                  </a:cubicBezTo>
                  <a:cubicBezTo>
                    <a:pt x="1299" y="1940"/>
                    <a:pt x="1305" y="1948"/>
                    <a:pt x="1313" y="1948"/>
                  </a:cubicBezTo>
                  <a:cubicBezTo>
                    <a:pt x="1334" y="1948"/>
                    <a:pt x="1373" y="1893"/>
                    <a:pt x="1371" y="1893"/>
                  </a:cubicBezTo>
                  <a:lnTo>
                    <a:pt x="1371" y="1893"/>
                  </a:lnTo>
                  <a:cubicBezTo>
                    <a:pt x="1371" y="1893"/>
                    <a:pt x="1371" y="1893"/>
                    <a:pt x="1370" y="1894"/>
                  </a:cubicBezTo>
                  <a:cubicBezTo>
                    <a:pt x="1358" y="1906"/>
                    <a:pt x="1334" y="1918"/>
                    <a:pt x="1311" y="1930"/>
                  </a:cubicBezTo>
                  <a:cubicBezTo>
                    <a:pt x="1323" y="1906"/>
                    <a:pt x="1323" y="1894"/>
                    <a:pt x="1311" y="1870"/>
                  </a:cubicBezTo>
                  <a:cubicBezTo>
                    <a:pt x="1301" y="1910"/>
                    <a:pt x="1283" y="1933"/>
                    <a:pt x="1250" y="1933"/>
                  </a:cubicBezTo>
                  <a:cubicBezTo>
                    <a:pt x="1243" y="1933"/>
                    <a:pt x="1235" y="1932"/>
                    <a:pt x="1227" y="1930"/>
                  </a:cubicBezTo>
                  <a:cubicBezTo>
                    <a:pt x="1239" y="1906"/>
                    <a:pt x="1251" y="1894"/>
                    <a:pt x="1275" y="1894"/>
                  </a:cubicBezTo>
                  <a:cubicBezTo>
                    <a:pt x="1275" y="1885"/>
                    <a:pt x="1272" y="1882"/>
                    <a:pt x="1268" y="1882"/>
                  </a:cubicBezTo>
                  <a:cubicBezTo>
                    <a:pt x="1254" y="1882"/>
                    <a:pt x="1220" y="1925"/>
                    <a:pt x="1208" y="1925"/>
                  </a:cubicBezTo>
                  <a:cubicBezTo>
                    <a:pt x="1205" y="1925"/>
                    <a:pt x="1204" y="1923"/>
                    <a:pt x="1204" y="1918"/>
                  </a:cubicBezTo>
                  <a:cubicBezTo>
                    <a:pt x="1212" y="1918"/>
                    <a:pt x="1171" y="1837"/>
                    <a:pt x="1116" y="1837"/>
                  </a:cubicBezTo>
                  <a:cubicBezTo>
                    <a:pt x="1100" y="1837"/>
                    <a:pt x="1082" y="1844"/>
                    <a:pt x="1065" y="1863"/>
                  </a:cubicBezTo>
                  <a:lnTo>
                    <a:pt x="1065" y="1863"/>
                  </a:lnTo>
                  <a:cubicBezTo>
                    <a:pt x="1079" y="1841"/>
                    <a:pt x="1090" y="1817"/>
                    <a:pt x="1108" y="1799"/>
                  </a:cubicBezTo>
                  <a:lnTo>
                    <a:pt x="1108" y="1799"/>
                  </a:lnTo>
                  <a:cubicBezTo>
                    <a:pt x="1049" y="1858"/>
                    <a:pt x="989" y="1906"/>
                    <a:pt x="918" y="1965"/>
                  </a:cubicBezTo>
                  <a:cubicBezTo>
                    <a:pt x="942" y="1942"/>
                    <a:pt x="1061" y="1763"/>
                    <a:pt x="1061" y="1751"/>
                  </a:cubicBezTo>
                  <a:cubicBezTo>
                    <a:pt x="1054" y="1747"/>
                    <a:pt x="1049" y="1744"/>
                    <a:pt x="1044" y="1744"/>
                  </a:cubicBezTo>
                  <a:cubicBezTo>
                    <a:pt x="1013" y="1744"/>
                    <a:pt x="1010" y="1835"/>
                    <a:pt x="989" y="1835"/>
                  </a:cubicBezTo>
                  <a:cubicBezTo>
                    <a:pt x="989" y="1799"/>
                    <a:pt x="1001" y="1763"/>
                    <a:pt x="1001" y="1727"/>
                  </a:cubicBezTo>
                  <a:lnTo>
                    <a:pt x="1001" y="1727"/>
                  </a:lnTo>
                  <a:cubicBezTo>
                    <a:pt x="977" y="1763"/>
                    <a:pt x="953" y="1787"/>
                    <a:pt x="918" y="1811"/>
                  </a:cubicBezTo>
                  <a:cubicBezTo>
                    <a:pt x="942" y="1775"/>
                    <a:pt x="965" y="1751"/>
                    <a:pt x="989" y="1727"/>
                  </a:cubicBezTo>
                  <a:lnTo>
                    <a:pt x="989" y="1727"/>
                  </a:lnTo>
                  <a:cubicBezTo>
                    <a:pt x="965" y="1739"/>
                    <a:pt x="930" y="1763"/>
                    <a:pt x="906" y="1775"/>
                  </a:cubicBezTo>
                  <a:cubicBezTo>
                    <a:pt x="930" y="1751"/>
                    <a:pt x="953" y="1715"/>
                    <a:pt x="965" y="1692"/>
                  </a:cubicBezTo>
                  <a:cubicBezTo>
                    <a:pt x="953" y="1680"/>
                    <a:pt x="942" y="1680"/>
                    <a:pt x="930" y="1668"/>
                  </a:cubicBezTo>
                  <a:cubicBezTo>
                    <a:pt x="919" y="1668"/>
                    <a:pt x="833" y="1743"/>
                    <a:pt x="789" y="1743"/>
                  </a:cubicBezTo>
                  <a:cubicBezTo>
                    <a:pt x="784" y="1743"/>
                    <a:pt x="779" y="1742"/>
                    <a:pt x="775" y="1739"/>
                  </a:cubicBezTo>
                  <a:cubicBezTo>
                    <a:pt x="811" y="1704"/>
                    <a:pt x="846" y="1680"/>
                    <a:pt x="858" y="1632"/>
                  </a:cubicBezTo>
                  <a:lnTo>
                    <a:pt x="858" y="1632"/>
                  </a:lnTo>
                  <a:cubicBezTo>
                    <a:pt x="802" y="1677"/>
                    <a:pt x="704" y="1764"/>
                    <a:pt x="623" y="1764"/>
                  </a:cubicBezTo>
                  <a:cubicBezTo>
                    <a:pt x="618" y="1764"/>
                    <a:pt x="613" y="1764"/>
                    <a:pt x="608" y="1763"/>
                  </a:cubicBezTo>
                  <a:cubicBezTo>
                    <a:pt x="604" y="1755"/>
                    <a:pt x="602" y="1749"/>
                    <a:pt x="601" y="1746"/>
                  </a:cubicBezTo>
                  <a:lnTo>
                    <a:pt x="601" y="1746"/>
                  </a:lnTo>
                  <a:cubicBezTo>
                    <a:pt x="602" y="1746"/>
                    <a:pt x="603" y="1746"/>
                    <a:pt x="604" y="1746"/>
                  </a:cubicBezTo>
                  <a:cubicBezTo>
                    <a:pt x="609" y="1746"/>
                    <a:pt x="605" y="1741"/>
                    <a:pt x="603" y="1741"/>
                  </a:cubicBezTo>
                  <a:lnTo>
                    <a:pt x="603" y="1741"/>
                  </a:lnTo>
                  <a:cubicBezTo>
                    <a:pt x="601" y="1741"/>
                    <a:pt x="601" y="1742"/>
                    <a:pt x="601" y="1746"/>
                  </a:cubicBezTo>
                  <a:lnTo>
                    <a:pt x="601" y="1746"/>
                  </a:lnTo>
                  <a:cubicBezTo>
                    <a:pt x="598" y="1745"/>
                    <a:pt x="593" y="1743"/>
                    <a:pt x="584" y="1739"/>
                  </a:cubicBezTo>
                  <a:cubicBezTo>
                    <a:pt x="620" y="1715"/>
                    <a:pt x="894" y="1561"/>
                    <a:pt x="894" y="1549"/>
                  </a:cubicBezTo>
                  <a:cubicBezTo>
                    <a:pt x="882" y="1537"/>
                    <a:pt x="882" y="1525"/>
                    <a:pt x="870" y="1501"/>
                  </a:cubicBezTo>
                  <a:cubicBezTo>
                    <a:pt x="834" y="1525"/>
                    <a:pt x="799" y="1537"/>
                    <a:pt x="763" y="1549"/>
                  </a:cubicBezTo>
                  <a:lnTo>
                    <a:pt x="846" y="1549"/>
                  </a:lnTo>
                  <a:cubicBezTo>
                    <a:pt x="820" y="1584"/>
                    <a:pt x="781" y="1606"/>
                    <a:pt x="739" y="1606"/>
                  </a:cubicBezTo>
                  <a:cubicBezTo>
                    <a:pt x="723" y="1606"/>
                    <a:pt x="707" y="1603"/>
                    <a:pt x="692" y="1596"/>
                  </a:cubicBezTo>
                  <a:cubicBezTo>
                    <a:pt x="715" y="1573"/>
                    <a:pt x="751" y="1549"/>
                    <a:pt x="787" y="1525"/>
                  </a:cubicBezTo>
                  <a:lnTo>
                    <a:pt x="787" y="1525"/>
                  </a:lnTo>
                  <a:cubicBezTo>
                    <a:pt x="772" y="1531"/>
                    <a:pt x="763" y="1533"/>
                    <a:pt x="757" y="1533"/>
                  </a:cubicBezTo>
                  <a:cubicBezTo>
                    <a:pt x="739" y="1533"/>
                    <a:pt x="757" y="1510"/>
                    <a:pt x="775" y="1501"/>
                  </a:cubicBezTo>
                  <a:cubicBezTo>
                    <a:pt x="775" y="1501"/>
                    <a:pt x="695" y="1475"/>
                    <a:pt x="712" y="1437"/>
                  </a:cubicBezTo>
                  <a:lnTo>
                    <a:pt x="712" y="1437"/>
                  </a:lnTo>
                  <a:cubicBezTo>
                    <a:pt x="653" y="1505"/>
                    <a:pt x="576" y="1588"/>
                    <a:pt x="489" y="1620"/>
                  </a:cubicBezTo>
                  <a:cubicBezTo>
                    <a:pt x="513" y="1489"/>
                    <a:pt x="596" y="1513"/>
                    <a:pt x="668" y="1418"/>
                  </a:cubicBezTo>
                  <a:lnTo>
                    <a:pt x="668" y="1418"/>
                  </a:lnTo>
                  <a:cubicBezTo>
                    <a:pt x="639" y="1439"/>
                    <a:pt x="627" y="1447"/>
                    <a:pt x="623" y="1447"/>
                  </a:cubicBezTo>
                  <a:cubicBezTo>
                    <a:pt x="614" y="1447"/>
                    <a:pt x="652" y="1406"/>
                    <a:pt x="644" y="1406"/>
                  </a:cubicBezTo>
                  <a:cubicBezTo>
                    <a:pt x="634" y="1406"/>
                    <a:pt x="533" y="1421"/>
                    <a:pt x="475" y="1421"/>
                  </a:cubicBezTo>
                  <a:cubicBezTo>
                    <a:pt x="461" y="1421"/>
                    <a:pt x="449" y="1420"/>
                    <a:pt x="442" y="1418"/>
                  </a:cubicBezTo>
                  <a:cubicBezTo>
                    <a:pt x="501" y="1388"/>
                    <a:pt x="461" y="1276"/>
                    <a:pt x="447" y="1246"/>
                  </a:cubicBezTo>
                  <a:lnTo>
                    <a:pt x="447" y="1246"/>
                  </a:lnTo>
                  <a:cubicBezTo>
                    <a:pt x="432" y="1250"/>
                    <a:pt x="413" y="1251"/>
                    <a:pt x="393" y="1251"/>
                  </a:cubicBezTo>
                  <a:cubicBezTo>
                    <a:pt x="297" y="1251"/>
                    <a:pt x="161" y="1211"/>
                    <a:pt x="180" y="1156"/>
                  </a:cubicBezTo>
                  <a:cubicBezTo>
                    <a:pt x="215" y="1132"/>
                    <a:pt x="251" y="1108"/>
                    <a:pt x="287" y="1096"/>
                  </a:cubicBezTo>
                  <a:cubicBezTo>
                    <a:pt x="295" y="1113"/>
                    <a:pt x="297" y="1129"/>
                    <a:pt x="294" y="1145"/>
                  </a:cubicBezTo>
                  <a:lnTo>
                    <a:pt x="294" y="1145"/>
                  </a:lnTo>
                  <a:cubicBezTo>
                    <a:pt x="305" y="1135"/>
                    <a:pt x="318" y="1124"/>
                    <a:pt x="326" y="1123"/>
                  </a:cubicBezTo>
                  <a:lnTo>
                    <a:pt x="326" y="1123"/>
                  </a:lnTo>
                  <a:cubicBezTo>
                    <a:pt x="324" y="1069"/>
                    <a:pt x="310" y="987"/>
                    <a:pt x="277" y="987"/>
                  </a:cubicBezTo>
                  <a:cubicBezTo>
                    <a:pt x="269" y="987"/>
                    <a:pt x="261" y="991"/>
                    <a:pt x="251" y="1001"/>
                  </a:cubicBezTo>
                  <a:cubicBezTo>
                    <a:pt x="252" y="1000"/>
                    <a:pt x="253" y="1000"/>
                    <a:pt x="253" y="1000"/>
                  </a:cubicBezTo>
                  <a:lnTo>
                    <a:pt x="253" y="1000"/>
                  </a:lnTo>
                  <a:cubicBezTo>
                    <a:pt x="254" y="1000"/>
                    <a:pt x="201" y="1029"/>
                    <a:pt x="164" y="1029"/>
                  </a:cubicBezTo>
                  <a:cubicBezTo>
                    <a:pt x="140" y="1029"/>
                    <a:pt x="123" y="1017"/>
                    <a:pt x="132" y="977"/>
                  </a:cubicBezTo>
                  <a:cubicBezTo>
                    <a:pt x="152" y="967"/>
                    <a:pt x="157" y="959"/>
                    <a:pt x="158" y="956"/>
                  </a:cubicBezTo>
                  <a:lnTo>
                    <a:pt x="158" y="956"/>
                  </a:lnTo>
                  <a:cubicBezTo>
                    <a:pt x="158" y="959"/>
                    <a:pt x="160" y="966"/>
                    <a:pt x="168" y="977"/>
                  </a:cubicBezTo>
                  <a:cubicBezTo>
                    <a:pt x="168" y="969"/>
                    <a:pt x="164" y="962"/>
                    <a:pt x="159" y="956"/>
                  </a:cubicBezTo>
                  <a:lnTo>
                    <a:pt x="159" y="956"/>
                  </a:lnTo>
                  <a:cubicBezTo>
                    <a:pt x="159" y="955"/>
                    <a:pt x="159" y="955"/>
                    <a:pt x="159" y="955"/>
                  </a:cubicBezTo>
                  <a:lnTo>
                    <a:pt x="159" y="955"/>
                  </a:lnTo>
                  <a:cubicBezTo>
                    <a:pt x="159" y="955"/>
                    <a:pt x="158" y="955"/>
                    <a:pt x="158" y="955"/>
                  </a:cubicBezTo>
                  <a:lnTo>
                    <a:pt x="158" y="955"/>
                  </a:lnTo>
                  <a:cubicBezTo>
                    <a:pt x="141" y="936"/>
                    <a:pt x="102" y="924"/>
                    <a:pt x="65" y="924"/>
                  </a:cubicBezTo>
                  <a:cubicBezTo>
                    <a:pt x="41" y="924"/>
                    <a:pt x="17" y="930"/>
                    <a:pt x="1" y="942"/>
                  </a:cubicBezTo>
                  <a:cubicBezTo>
                    <a:pt x="10" y="936"/>
                    <a:pt x="16" y="934"/>
                    <a:pt x="21" y="934"/>
                  </a:cubicBezTo>
                  <a:cubicBezTo>
                    <a:pt x="43" y="934"/>
                    <a:pt x="32" y="978"/>
                    <a:pt x="55" y="978"/>
                  </a:cubicBezTo>
                  <a:cubicBezTo>
                    <a:pt x="62" y="978"/>
                    <a:pt x="71" y="974"/>
                    <a:pt x="84" y="965"/>
                  </a:cubicBezTo>
                  <a:lnTo>
                    <a:pt x="84" y="965"/>
                  </a:lnTo>
                  <a:cubicBezTo>
                    <a:pt x="61" y="989"/>
                    <a:pt x="37" y="1025"/>
                    <a:pt x="25" y="1049"/>
                  </a:cubicBezTo>
                  <a:cubicBezTo>
                    <a:pt x="32" y="1046"/>
                    <a:pt x="39" y="1045"/>
                    <a:pt x="48" y="1045"/>
                  </a:cubicBezTo>
                  <a:cubicBezTo>
                    <a:pt x="82" y="1045"/>
                    <a:pt x="127" y="1063"/>
                    <a:pt x="156" y="1073"/>
                  </a:cubicBezTo>
                  <a:cubicBezTo>
                    <a:pt x="156" y="1084"/>
                    <a:pt x="144" y="1084"/>
                    <a:pt x="132" y="1084"/>
                  </a:cubicBezTo>
                  <a:cubicBezTo>
                    <a:pt x="144" y="1096"/>
                    <a:pt x="156" y="1096"/>
                    <a:pt x="168" y="1096"/>
                  </a:cubicBezTo>
                  <a:cubicBezTo>
                    <a:pt x="144" y="1120"/>
                    <a:pt x="120" y="1132"/>
                    <a:pt x="84" y="1132"/>
                  </a:cubicBezTo>
                  <a:cubicBezTo>
                    <a:pt x="108" y="1203"/>
                    <a:pt x="144" y="1263"/>
                    <a:pt x="191" y="1311"/>
                  </a:cubicBezTo>
                  <a:cubicBezTo>
                    <a:pt x="287" y="1382"/>
                    <a:pt x="239" y="1513"/>
                    <a:pt x="275" y="1596"/>
                  </a:cubicBezTo>
                  <a:cubicBezTo>
                    <a:pt x="333" y="1747"/>
                    <a:pt x="605" y="1683"/>
                    <a:pt x="641" y="1889"/>
                  </a:cubicBezTo>
                  <a:lnTo>
                    <a:pt x="641" y="1889"/>
                  </a:lnTo>
                  <a:cubicBezTo>
                    <a:pt x="642" y="1888"/>
                    <a:pt x="643" y="1888"/>
                    <a:pt x="644" y="1888"/>
                  </a:cubicBezTo>
                  <a:cubicBezTo>
                    <a:pt x="650" y="1888"/>
                    <a:pt x="662" y="1894"/>
                    <a:pt x="680" y="1906"/>
                  </a:cubicBezTo>
                  <a:cubicBezTo>
                    <a:pt x="668" y="1906"/>
                    <a:pt x="668" y="1918"/>
                    <a:pt x="656" y="1930"/>
                  </a:cubicBezTo>
                  <a:cubicBezTo>
                    <a:pt x="659" y="1931"/>
                    <a:pt x="662" y="1932"/>
                    <a:pt x="666" y="1932"/>
                  </a:cubicBezTo>
                  <a:cubicBezTo>
                    <a:pt x="686" y="1932"/>
                    <a:pt x="707" y="1904"/>
                    <a:pt x="727" y="1894"/>
                  </a:cubicBezTo>
                  <a:lnTo>
                    <a:pt x="727" y="1894"/>
                  </a:lnTo>
                  <a:cubicBezTo>
                    <a:pt x="692" y="1954"/>
                    <a:pt x="763" y="1894"/>
                    <a:pt x="727" y="1965"/>
                  </a:cubicBezTo>
                  <a:cubicBezTo>
                    <a:pt x="775" y="1965"/>
                    <a:pt x="811" y="1954"/>
                    <a:pt x="846" y="1930"/>
                  </a:cubicBezTo>
                  <a:cubicBezTo>
                    <a:pt x="847" y="1929"/>
                    <a:pt x="848" y="1928"/>
                    <a:pt x="849" y="1928"/>
                  </a:cubicBezTo>
                  <a:lnTo>
                    <a:pt x="849" y="1928"/>
                  </a:lnTo>
                  <a:cubicBezTo>
                    <a:pt x="856" y="1928"/>
                    <a:pt x="846" y="1980"/>
                    <a:pt x="846" y="2001"/>
                  </a:cubicBezTo>
                  <a:cubicBezTo>
                    <a:pt x="870" y="1989"/>
                    <a:pt x="894" y="1977"/>
                    <a:pt x="918" y="1965"/>
                  </a:cubicBezTo>
                  <a:lnTo>
                    <a:pt x="918" y="1965"/>
                  </a:lnTo>
                  <a:cubicBezTo>
                    <a:pt x="918" y="2001"/>
                    <a:pt x="906" y="2025"/>
                    <a:pt x="870" y="2049"/>
                  </a:cubicBezTo>
                  <a:cubicBezTo>
                    <a:pt x="906" y="2037"/>
                    <a:pt x="942" y="2025"/>
                    <a:pt x="977" y="2013"/>
                  </a:cubicBezTo>
                  <a:cubicBezTo>
                    <a:pt x="988" y="2079"/>
                    <a:pt x="1259" y="2244"/>
                    <a:pt x="1322" y="2244"/>
                  </a:cubicBezTo>
                  <a:cubicBezTo>
                    <a:pt x="1328" y="2244"/>
                    <a:pt x="1332" y="2242"/>
                    <a:pt x="1334" y="2239"/>
                  </a:cubicBezTo>
                  <a:lnTo>
                    <a:pt x="1334" y="2239"/>
                  </a:lnTo>
                  <a:cubicBezTo>
                    <a:pt x="1334" y="2275"/>
                    <a:pt x="1346" y="2287"/>
                    <a:pt x="1323" y="2311"/>
                  </a:cubicBezTo>
                  <a:cubicBezTo>
                    <a:pt x="1382" y="2287"/>
                    <a:pt x="1406" y="2239"/>
                    <a:pt x="1406" y="2180"/>
                  </a:cubicBezTo>
                  <a:cubicBezTo>
                    <a:pt x="1411" y="2196"/>
                    <a:pt x="1417" y="2205"/>
                    <a:pt x="1424" y="2205"/>
                  </a:cubicBezTo>
                  <a:cubicBezTo>
                    <a:pt x="1431" y="2205"/>
                    <a:pt x="1441" y="2193"/>
                    <a:pt x="1454" y="2168"/>
                  </a:cubicBezTo>
                  <a:lnTo>
                    <a:pt x="1454" y="2168"/>
                  </a:lnTo>
                  <a:cubicBezTo>
                    <a:pt x="1465" y="2192"/>
                    <a:pt x="1454" y="2216"/>
                    <a:pt x="1442" y="2227"/>
                  </a:cubicBezTo>
                  <a:cubicBezTo>
                    <a:pt x="1461" y="2241"/>
                    <a:pt x="1481" y="2246"/>
                    <a:pt x="1500" y="2246"/>
                  </a:cubicBezTo>
                  <a:cubicBezTo>
                    <a:pt x="1563" y="2246"/>
                    <a:pt x="1623" y="2192"/>
                    <a:pt x="1685" y="2192"/>
                  </a:cubicBezTo>
                  <a:cubicBezTo>
                    <a:pt x="1707" y="2192"/>
                    <a:pt x="1729" y="2198"/>
                    <a:pt x="1751" y="2216"/>
                  </a:cubicBezTo>
                  <a:cubicBezTo>
                    <a:pt x="1751" y="2216"/>
                    <a:pt x="1741" y="2143"/>
                    <a:pt x="1759" y="2143"/>
                  </a:cubicBezTo>
                  <a:cubicBezTo>
                    <a:pt x="1760" y="2143"/>
                    <a:pt x="1762" y="2143"/>
                    <a:pt x="1763" y="2144"/>
                  </a:cubicBezTo>
                  <a:cubicBezTo>
                    <a:pt x="1793" y="2168"/>
                    <a:pt x="1805" y="2174"/>
                    <a:pt x="1811" y="2174"/>
                  </a:cubicBezTo>
                  <a:cubicBezTo>
                    <a:pt x="1817" y="2174"/>
                    <a:pt x="1817" y="2168"/>
                    <a:pt x="1823" y="2168"/>
                  </a:cubicBezTo>
                  <a:cubicBezTo>
                    <a:pt x="1823" y="2167"/>
                    <a:pt x="1823" y="2167"/>
                    <a:pt x="1823" y="2167"/>
                  </a:cubicBezTo>
                  <a:cubicBezTo>
                    <a:pt x="1830" y="2167"/>
                    <a:pt x="1922" y="2300"/>
                    <a:pt x="1929" y="2300"/>
                  </a:cubicBezTo>
                  <a:cubicBezTo>
                    <a:pt x="1930" y="2300"/>
                    <a:pt x="1930" y="2299"/>
                    <a:pt x="1930" y="2299"/>
                  </a:cubicBezTo>
                  <a:cubicBezTo>
                    <a:pt x="1918" y="2275"/>
                    <a:pt x="1918" y="2251"/>
                    <a:pt x="1930" y="2216"/>
                  </a:cubicBezTo>
                  <a:cubicBezTo>
                    <a:pt x="1930" y="2251"/>
                    <a:pt x="1942" y="2275"/>
                    <a:pt x="1966" y="2287"/>
                  </a:cubicBezTo>
                  <a:cubicBezTo>
                    <a:pt x="1970" y="2292"/>
                    <a:pt x="1974" y="2295"/>
                    <a:pt x="1978" y="2295"/>
                  </a:cubicBezTo>
                  <a:cubicBezTo>
                    <a:pt x="2010" y="2295"/>
                    <a:pt x="2049" y="2178"/>
                    <a:pt x="2050" y="2167"/>
                  </a:cubicBezTo>
                  <a:lnTo>
                    <a:pt x="2050" y="2167"/>
                  </a:lnTo>
                  <a:cubicBezTo>
                    <a:pt x="2114" y="2119"/>
                    <a:pt x="2442" y="2072"/>
                    <a:pt x="2418" y="1954"/>
                  </a:cubicBezTo>
                  <a:lnTo>
                    <a:pt x="2418" y="1954"/>
                  </a:lnTo>
                  <a:cubicBezTo>
                    <a:pt x="2433" y="1957"/>
                    <a:pt x="2447" y="1959"/>
                    <a:pt x="2457" y="1959"/>
                  </a:cubicBezTo>
                  <a:cubicBezTo>
                    <a:pt x="2487" y="1959"/>
                    <a:pt x="2498" y="1941"/>
                    <a:pt x="2489" y="1870"/>
                  </a:cubicBezTo>
                  <a:lnTo>
                    <a:pt x="2489" y="1870"/>
                  </a:lnTo>
                  <a:cubicBezTo>
                    <a:pt x="2502" y="1873"/>
                    <a:pt x="2515" y="1875"/>
                    <a:pt x="2527" y="1875"/>
                  </a:cubicBezTo>
                  <a:cubicBezTo>
                    <a:pt x="2701" y="1875"/>
                    <a:pt x="2834" y="1584"/>
                    <a:pt x="2656" y="1584"/>
                  </a:cubicBezTo>
                  <a:cubicBezTo>
                    <a:pt x="2658" y="1577"/>
                    <a:pt x="2663" y="1574"/>
                    <a:pt x="2670" y="1574"/>
                  </a:cubicBezTo>
                  <a:cubicBezTo>
                    <a:pt x="2692" y="1574"/>
                    <a:pt x="2733" y="1610"/>
                    <a:pt x="2747" y="1610"/>
                  </a:cubicBezTo>
                  <a:cubicBezTo>
                    <a:pt x="2749" y="1610"/>
                    <a:pt x="2750" y="1609"/>
                    <a:pt x="2751" y="1608"/>
                  </a:cubicBezTo>
                  <a:cubicBezTo>
                    <a:pt x="2847" y="1584"/>
                    <a:pt x="2966" y="1465"/>
                    <a:pt x="3013" y="1358"/>
                  </a:cubicBezTo>
                  <a:cubicBezTo>
                    <a:pt x="3001" y="1358"/>
                    <a:pt x="2978" y="1346"/>
                    <a:pt x="2954" y="1346"/>
                  </a:cubicBezTo>
                  <a:cubicBezTo>
                    <a:pt x="2961" y="1339"/>
                    <a:pt x="2992" y="1322"/>
                    <a:pt x="3008" y="1322"/>
                  </a:cubicBezTo>
                  <a:cubicBezTo>
                    <a:pt x="3018" y="1322"/>
                    <a:pt x="3022" y="1328"/>
                    <a:pt x="3013" y="1346"/>
                  </a:cubicBezTo>
                  <a:cubicBezTo>
                    <a:pt x="3025" y="1323"/>
                    <a:pt x="3025" y="1311"/>
                    <a:pt x="2989" y="1287"/>
                  </a:cubicBezTo>
                  <a:cubicBezTo>
                    <a:pt x="3025" y="1287"/>
                    <a:pt x="3049" y="1299"/>
                    <a:pt x="3061" y="1334"/>
                  </a:cubicBezTo>
                  <a:cubicBezTo>
                    <a:pt x="3061" y="1299"/>
                    <a:pt x="3013" y="1287"/>
                    <a:pt x="3037" y="1251"/>
                  </a:cubicBezTo>
                  <a:cubicBezTo>
                    <a:pt x="3073" y="1227"/>
                    <a:pt x="3085" y="1263"/>
                    <a:pt x="3109" y="1203"/>
                  </a:cubicBezTo>
                  <a:cubicBezTo>
                    <a:pt x="3049" y="1192"/>
                    <a:pt x="3061" y="1168"/>
                    <a:pt x="3013" y="1156"/>
                  </a:cubicBezTo>
                  <a:lnTo>
                    <a:pt x="3013" y="1156"/>
                  </a:lnTo>
                  <a:cubicBezTo>
                    <a:pt x="3021" y="1157"/>
                    <a:pt x="3028" y="1157"/>
                    <a:pt x="3035" y="1157"/>
                  </a:cubicBezTo>
                  <a:cubicBezTo>
                    <a:pt x="3191" y="1157"/>
                    <a:pt x="3101" y="908"/>
                    <a:pt x="3086" y="894"/>
                  </a:cubicBezTo>
                  <a:lnTo>
                    <a:pt x="3086" y="894"/>
                  </a:lnTo>
                  <a:cubicBezTo>
                    <a:pt x="3109" y="906"/>
                    <a:pt x="3125" y="910"/>
                    <a:pt x="3137" y="910"/>
                  </a:cubicBezTo>
                  <a:cubicBezTo>
                    <a:pt x="3174" y="910"/>
                    <a:pt x="3174" y="870"/>
                    <a:pt x="3228" y="870"/>
                  </a:cubicBezTo>
                  <a:cubicBezTo>
                    <a:pt x="3183" y="870"/>
                    <a:pt x="3232" y="798"/>
                    <a:pt x="3171" y="798"/>
                  </a:cubicBezTo>
                  <a:cubicBezTo>
                    <a:pt x="3167" y="798"/>
                    <a:pt x="3162" y="798"/>
                    <a:pt x="3156" y="799"/>
                  </a:cubicBezTo>
                  <a:cubicBezTo>
                    <a:pt x="3204" y="739"/>
                    <a:pt x="3335" y="703"/>
                    <a:pt x="3239" y="596"/>
                  </a:cubicBezTo>
                  <a:cubicBezTo>
                    <a:pt x="3263" y="596"/>
                    <a:pt x="3287" y="584"/>
                    <a:pt x="3311" y="584"/>
                  </a:cubicBezTo>
                  <a:cubicBezTo>
                    <a:pt x="3287" y="477"/>
                    <a:pt x="3347" y="239"/>
                    <a:pt x="3347" y="132"/>
                  </a:cubicBezTo>
                  <a:lnTo>
                    <a:pt x="3347" y="132"/>
                  </a:lnTo>
                  <a:cubicBezTo>
                    <a:pt x="3347" y="132"/>
                    <a:pt x="3347" y="132"/>
                    <a:pt x="3347" y="132"/>
                  </a:cubicBezTo>
                  <a:lnTo>
                    <a:pt x="3347" y="132"/>
                  </a:lnTo>
                  <a:cubicBezTo>
                    <a:pt x="3345" y="134"/>
                    <a:pt x="3344" y="135"/>
                    <a:pt x="3343" y="136"/>
                  </a:cubicBezTo>
                  <a:lnTo>
                    <a:pt x="3343" y="136"/>
                  </a:lnTo>
                  <a:cubicBezTo>
                    <a:pt x="3336" y="144"/>
                    <a:pt x="3331" y="148"/>
                    <a:pt x="3328" y="148"/>
                  </a:cubicBezTo>
                  <a:cubicBezTo>
                    <a:pt x="3309" y="148"/>
                    <a:pt x="3357" y="11"/>
                    <a:pt x="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9"/>
            <p:cNvSpPr/>
            <p:nvPr/>
          </p:nvSpPr>
          <p:spPr>
            <a:xfrm>
              <a:off x="4508575" y="2070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4"/>
                  </a:moveTo>
                  <a:cubicBezTo>
                    <a:pt x="13" y="24"/>
                    <a:pt x="1" y="0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9"/>
            <p:cNvSpPr/>
            <p:nvPr/>
          </p:nvSpPr>
          <p:spPr>
            <a:xfrm>
              <a:off x="4468100" y="206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"/>
                    <a:pt x="1" y="13"/>
                    <a:pt x="1" y="25"/>
                  </a:cubicBezTo>
                  <a:cubicBezTo>
                    <a:pt x="1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9"/>
            <p:cNvSpPr/>
            <p:nvPr/>
          </p:nvSpPr>
          <p:spPr>
            <a:xfrm>
              <a:off x="4451425" y="20554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0"/>
                  </a:moveTo>
                  <a:cubicBezTo>
                    <a:pt x="61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9"/>
            <p:cNvSpPr/>
            <p:nvPr/>
          </p:nvSpPr>
          <p:spPr>
            <a:xfrm>
              <a:off x="4455725" y="2049100"/>
              <a:ext cx="200" cy="200"/>
            </a:xfrm>
            <a:custGeom>
              <a:rect b="b" l="l" r="r" t="t"/>
              <a:pathLst>
                <a:path extrusionOk="0" h="8" w="8">
                  <a:moveTo>
                    <a:pt x="3" y="1"/>
                  </a:moveTo>
                  <a:cubicBezTo>
                    <a:pt x="1" y="1"/>
                    <a:pt x="4" y="8"/>
                    <a:pt x="6" y="8"/>
                  </a:cubicBezTo>
                  <a:cubicBezTo>
                    <a:pt x="7" y="8"/>
                    <a:pt x="8" y="7"/>
                    <a:pt x="8" y="4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9"/>
            <p:cNvSpPr/>
            <p:nvPr/>
          </p:nvSpPr>
          <p:spPr>
            <a:xfrm>
              <a:off x="4453475" y="2053175"/>
              <a:ext cx="1925" cy="800"/>
            </a:xfrm>
            <a:custGeom>
              <a:rect b="b" l="l" r="r" t="t"/>
              <a:pathLst>
                <a:path extrusionOk="0" h="32" w="77">
                  <a:moveTo>
                    <a:pt x="30" y="0"/>
                  </a:moveTo>
                  <a:cubicBezTo>
                    <a:pt x="13" y="0"/>
                    <a:pt x="0" y="9"/>
                    <a:pt x="34" y="29"/>
                  </a:cubicBezTo>
                  <a:lnTo>
                    <a:pt x="34" y="29"/>
                  </a:lnTo>
                  <a:cubicBezTo>
                    <a:pt x="35" y="30"/>
                    <a:pt x="36" y="31"/>
                    <a:pt x="38" y="32"/>
                  </a:cubicBezTo>
                  <a:cubicBezTo>
                    <a:pt x="76" y="13"/>
                    <a:pt x="5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9"/>
            <p:cNvSpPr/>
            <p:nvPr/>
          </p:nvSpPr>
          <p:spPr>
            <a:xfrm>
              <a:off x="4453825" y="20524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12"/>
                    <a:pt x="12" y="12"/>
                    <a:pt x="24" y="24"/>
                  </a:cubicBezTo>
                  <a:cubicBezTo>
                    <a:pt x="24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9"/>
            <p:cNvSpPr/>
            <p:nvPr/>
          </p:nvSpPr>
          <p:spPr>
            <a:xfrm>
              <a:off x="4452250" y="2058325"/>
              <a:ext cx="1975" cy="450"/>
            </a:xfrm>
            <a:custGeom>
              <a:rect b="b" l="l" r="r" t="t"/>
              <a:pathLst>
                <a:path extrusionOk="0" h="18" w="79">
                  <a:moveTo>
                    <a:pt x="58" y="1"/>
                  </a:moveTo>
                  <a:cubicBezTo>
                    <a:pt x="49" y="1"/>
                    <a:pt x="32" y="8"/>
                    <a:pt x="27" y="8"/>
                  </a:cubicBezTo>
                  <a:cubicBezTo>
                    <a:pt x="25" y="8"/>
                    <a:pt x="25" y="7"/>
                    <a:pt x="28" y="4"/>
                  </a:cubicBezTo>
                  <a:lnTo>
                    <a:pt x="28" y="4"/>
                  </a:lnTo>
                  <a:cubicBezTo>
                    <a:pt x="0" y="11"/>
                    <a:pt x="28" y="18"/>
                    <a:pt x="50" y="18"/>
                  </a:cubicBezTo>
                  <a:cubicBezTo>
                    <a:pt x="66" y="18"/>
                    <a:pt x="78" y="14"/>
                    <a:pt x="63" y="4"/>
                  </a:cubicBezTo>
                  <a:cubicBezTo>
                    <a:pt x="63" y="2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9"/>
            <p:cNvSpPr/>
            <p:nvPr/>
          </p:nvSpPr>
          <p:spPr>
            <a:xfrm>
              <a:off x="4455300" y="2052775"/>
              <a:ext cx="1525" cy="300"/>
            </a:xfrm>
            <a:custGeom>
              <a:rect b="b" l="l" r="r" t="t"/>
              <a:pathLst>
                <a:path extrusionOk="0" h="12" w="61">
                  <a:moveTo>
                    <a:pt x="60" y="12"/>
                  </a:moveTo>
                  <a:cubicBezTo>
                    <a:pt x="60" y="12"/>
                    <a:pt x="1" y="0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9"/>
            <p:cNvSpPr/>
            <p:nvPr/>
          </p:nvSpPr>
          <p:spPr>
            <a:xfrm>
              <a:off x="4456800" y="20539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2" y="72"/>
                  </a:moveTo>
                  <a:cubicBezTo>
                    <a:pt x="0" y="1"/>
                    <a:pt x="12" y="72"/>
                    <a:pt x="12" y="72"/>
                  </a:cubicBezTo>
                  <a:cubicBezTo>
                    <a:pt x="12" y="72"/>
                    <a:pt x="0" y="72"/>
                    <a:pt x="1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9"/>
            <p:cNvSpPr/>
            <p:nvPr/>
          </p:nvSpPr>
          <p:spPr>
            <a:xfrm>
              <a:off x="4457325" y="2053475"/>
              <a:ext cx="350" cy="375"/>
            </a:xfrm>
            <a:custGeom>
              <a:rect b="b" l="l" r="r" t="t"/>
              <a:pathLst>
                <a:path extrusionOk="0" h="15" w="14">
                  <a:moveTo>
                    <a:pt x="1" y="1"/>
                  </a:moveTo>
                  <a:cubicBezTo>
                    <a:pt x="0" y="1"/>
                    <a:pt x="1" y="3"/>
                    <a:pt x="3" y="8"/>
                  </a:cubicBezTo>
                  <a:cubicBezTo>
                    <a:pt x="8" y="13"/>
                    <a:pt x="11" y="15"/>
                    <a:pt x="11" y="15"/>
                  </a:cubicBezTo>
                  <a:cubicBezTo>
                    <a:pt x="13" y="15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9"/>
            <p:cNvSpPr/>
            <p:nvPr/>
          </p:nvSpPr>
          <p:spPr>
            <a:xfrm>
              <a:off x="4458925" y="2061325"/>
              <a:ext cx="1700" cy="300"/>
            </a:xfrm>
            <a:custGeom>
              <a:rect b="b" l="l" r="r" t="t"/>
              <a:pathLst>
                <a:path extrusionOk="0" h="12" w="68">
                  <a:moveTo>
                    <a:pt x="25" y="1"/>
                  </a:moveTo>
                  <a:cubicBezTo>
                    <a:pt x="1" y="1"/>
                    <a:pt x="41" y="12"/>
                    <a:pt x="57" y="12"/>
                  </a:cubicBezTo>
                  <a:cubicBezTo>
                    <a:pt x="65" y="12"/>
                    <a:pt x="68" y="10"/>
                    <a:pt x="58" y="3"/>
                  </a:cubicBezTo>
                  <a:cubicBezTo>
                    <a:pt x="42" y="2"/>
                    <a:pt x="32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9"/>
            <p:cNvSpPr/>
            <p:nvPr/>
          </p:nvSpPr>
          <p:spPr>
            <a:xfrm>
              <a:off x="4460800" y="2058325"/>
              <a:ext cx="475" cy="800"/>
            </a:xfrm>
            <a:custGeom>
              <a:rect b="b" l="l" r="r" t="t"/>
              <a:pathLst>
                <a:path extrusionOk="0" h="32" w="19">
                  <a:moveTo>
                    <a:pt x="18" y="0"/>
                  </a:moveTo>
                  <a:cubicBezTo>
                    <a:pt x="13" y="0"/>
                    <a:pt x="1" y="31"/>
                    <a:pt x="3" y="31"/>
                  </a:cubicBezTo>
                  <a:cubicBezTo>
                    <a:pt x="4" y="31"/>
                    <a:pt x="9" y="24"/>
                    <a:pt x="19" y="4"/>
                  </a:cubicBezTo>
                  <a:cubicBezTo>
                    <a:pt x="19" y="1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9"/>
            <p:cNvSpPr/>
            <p:nvPr/>
          </p:nvSpPr>
          <p:spPr>
            <a:xfrm>
              <a:off x="4462450" y="2059525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14" y="1"/>
                  </a:moveTo>
                  <a:cubicBezTo>
                    <a:pt x="6" y="1"/>
                    <a:pt x="1" y="4"/>
                    <a:pt x="1" y="16"/>
                  </a:cubicBezTo>
                  <a:cubicBezTo>
                    <a:pt x="6" y="16"/>
                    <a:pt x="18" y="19"/>
                    <a:pt x="27" y="19"/>
                  </a:cubicBezTo>
                  <a:cubicBezTo>
                    <a:pt x="36" y="19"/>
                    <a:pt x="42" y="16"/>
                    <a:pt x="36" y="4"/>
                  </a:cubicBezTo>
                  <a:cubicBezTo>
                    <a:pt x="30" y="4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9"/>
            <p:cNvSpPr/>
            <p:nvPr/>
          </p:nvSpPr>
          <p:spPr>
            <a:xfrm>
              <a:off x="4464225" y="2068550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60" y="12"/>
                    <a:pt x="13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9"/>
            <p:cNvSpPr/>
            <p:nvPr/>
          </p:nvSpPr>
          <p:spPr>
            <a:xfrm>
              <a:off x="4473475" y="2070675"/>
              <a:ext cx="1500" cy="1175"/>
            </a:xfrm>
            <a:custGeom>
              <a:rect b="b" l="l" r="r" t="t"/>
              <a:pathLst>
                <a:path extrusionOk="0" h="47" w="60">
                  <a:moveTo>
                    <a:pt x="49" y="0"/>
                  </a:moveTo>
                  <a:cubicBezTo>
                    <a:pt x="31" y="0"/>
                    <a:pt x="0" y="46"/>
                    <a:pt x="0" y="46"/>
                  </a:cubicBezTo>
                  <a:cubicBezTo>
                    <a:pt x="36" y="46"/>
                    <a:pt x="48" y="34"/>
                    <a:pt x="60" y="10"/>
                  </a:cubicBezTo>
                  <a:cubicBezTo>
                    <a:pt x="60" y="4"/>
                    <a:pt x="58" y="1"/>
                    <a:pt x="57" y="1"/>
                  </a:cubicBezTo>
                  <a:cubicBezTo>
                    <a:pt x="56" y="1"/>
                    <a:pt x="55" y="1"/>
                    <a:pt x="54" y="2"/>
                  </a:cubicBezTo>
                  <a:lnTo>
                    <a:pt x="54" y="2"/>
                  </a:lnTo>
                  <a:cubicBezTo>
                    <a:pt x="53" y="1"/>
                    <a:pt x="5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9"/>
            <p:cNvSpPr/>
            <p:nvPr/>
          </p:nvSpPr>
          <p:spPr>
            <a:xfrm>
              <a:off x="4535850" y="2031025"/>
              <a:ext cx="750" cy="600"/>
            </a:xfrm>
            <a:custGeom>
              <a:rect b="b" l="l" r="r" t="t"/>
              <a:pathLst>
                <a:path extrusionOk="0" h="24" w="30">
                  <a:moveTo>
                    <a:pt x="29" y="1"/>
                  </a:moveTo>
                  <a:lnTo>
                    <a:pt x="29" y="1"/>
                  </a:lnTo>
                  <a:cubicBezTo>
                    <a:pt x="8" y="17"/>
                    <a:pt x="1" y="23"/>
                    <a:pt x="2" y="23"/>
                  </a:cubicBezTo>
                  <a:cubicBezTo>
                    <a:pt x="3" y="23"/>
                    <a:pt x="16" y="14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9"/>
            <p:cNvSpPr/>
            <p:nvPr/>
          </p:nvSpPr>
          <p:spPr>
            <a:xfrm>
              <a:off x="4534775" y="203015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1" y="0"/>
                  </a:moveTo>
                  <a:cubicBezTo>
                    <a:pt x="1" y="7"/>
                    <a:pt x="27" y="19"/>
                    <a:pt x="32" y="19"/>
                  </a:cubicBezTo>
                  <a:cubicBezTo>
                    <a:pt x="35" y="19"/>
                    <a:pt x="2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9"/>
            <p:cNvSpPr/>
            <p:nvPr/>
          </p:nvSpPr>
          <p:spPr>
            <a:xfrm>
              <a:off x="4496875" y="207575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3" y="0"/>
                  </a:moveTo>
                  <a:cubicBezTo>
                    <a:pt x="1" y="0"/>
                    <a:pt x="9" y="22"/>
                    <a:pt x="17" y="22"/>
                  </a:cubicBezTo>
                  <a:cubicBezTo>
                    <a:pt x="9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9"/>
            <p:cNvSpPr/>
            <p:nvPr/>
          </p:nvSpPr>
          <p:spPr>
            <a:xfrm>
              <a:off x="4502050" y="2074800"/>
              <a:ext cx="575" cy="925"/>
            </a:xfrm>
            <a:custGeom>
              <a:rect b="b" l="l" r="r" t="t"/>
              <a:pathLst>
                <a:path extrusionOk="0" h="37" w="23">
                  <a:moveTo>
                    <a:pt x="0" y="0"/>
                  </a:moveTo>
                  <a:cubicBezTo>
                    <a:pt x="16" y="26"/>
                    <a:pt x="22" y="36"/>
                    <a:pt x="23" y="36"/>
                  </a:cubicBezTo>
                  <a:cubicBezTo>
                    <a:pt x="23" y="36"/>
                    <a:pt x="13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9"/>
            <p:cNvSpPr/>
            <p:nvPr/>
          </p:nvSpPr>
          <p:spPr>
            <a:xfrm>
              <a:off x="4504725" y="207152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12" y="0"/>
                  </a:moveTo>
                  <a:cubicBezTo>
                    <a:pt x="12" y="0"/>
                    <a:pt x="12" y="7"/>
                    <a:pt x="7" y="10"/>
                  </a:cubicBezTo>
                  <a:lnTo>
                    <a:pt x="7" y="10"/>
                  </a:lnTo>
                  <a:cubicBezTo>
                    <a:pt x="6" y="10"/>
                    <a:pt x="6" y="10"/>
                    <a:pt x="5" y="10"/>
                  </a:cubicBezTo>
                  <a:cubicBezTo>
                    <a:pt x="3" y="10"/>
                    <a:pt x="2" y="11"/>
                    <a:pt x="0" y="12"/>
                  </a:cubicBezTo>
                  <a:cubicBezTo>
                    <a:pt x="3" y="12"/>
                    <a:pt x="5" y="11"/>
                    <a:pt x="7" y="10"/>
                  </a:cubicBezTo>
                  <a:lnTo>
                    <a:pt x="7" y="10"/>
                  </a:lnTo>
                  <a:cubicBezTo>
                    <a:pt x="15" y="12"/>
                    <a:pt x="26" y="22"/>
                    <a:pt x="27" y="22"/>
                  </a:cubicBezTo>
                  <a:cubicBezTo>
                    <a:pt x="28" y="22"/>
                    <a:pt x="25" y="1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9"/>
            <p:cNvSpPr/>
            <p:nvPr/>
          </p:nvSpPr>
          <p:spPr>
            <a:xfrm>
              <a:off x="4380000" y="20063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9"/>
            <p:cNvSpPr/>
            <p:nvPr/>
          </p:nvSpPr>
          <p:spPr>
            <a:xfrm>
              <a:off x="4377925" y="200485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2"/>
                  </a:moveTo>
                  <a:cubicBezTo>
                    <a:pt x="0" y="0"/>
                    <a:pt x="0" y="0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9"/>
            <p:cNvSpPr/>
            <p:nvPr/>
          </p:nvSpPr>
          <p:spPr>
            <a:xfrm>
              <a:off x="4377525" y="2003650"/>
              <a:ext cx="1650" cy="950"/>
            </a:xfrm>
            <a:custGeom>
              <a:rect b="b" l="l" r="r" t="t"/>
              <a:pathLst>
                <a:path extrusionOk="0" h="38" w="66">
                  <a:moveTo>
                    <a:pt x="40" y="0"/>
                  </a:moveTo>
                  <a:cubicBezTo>
                    <a:pt x="0" y="0"/>
                    <a:pt x="8" y="6"/>
                    <a:pt x="21" y="6"/>
                  </a:cubicBezTo>
                  <a:cubicBezTo>
                    <a:pt x="22" y="6"/>
                    <a:pt x="23" y="6"/>
                    <a:pt x="24" y="6"/>
                  </a:cubicBezTo>
                  <a:lnTo>
                    <a:pt x="24" y="6"/>
                  </a:lnTo>
                  <a:cubicBezTo>
                    <a:pt x="16" y="13"/>
                    <a:pt x="16" y="24"/>
                    <a:pt x="16" y="24"/>
                  </a:cubicBezTo>
                  <a:cubicBezTo>
                    <a:pt x="35" y="34"/>
                    <a:pt x="46" y="37"/>
                    <a:pt x="51" y="37"/>
                  </a:cubicBezTo>
                  <a:cubicBezTo>
                    <a:pt x="66" y="37"/>
                    <a:pt x="40" y="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9"/>
            <p:cNvSpPr/>
            <p:nvPr/>
          </p:nvSpPr>
          <p:spPr>
            <a:xfrm>
              <a:off x="4381500" y="20038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5" y="0"/>
                  </a:moveTo>
                  <a:cubicBezTo>
                    <a:pt x="3" y="0"/>
                    <a:pt x="0" y="1"/>
                    <a:pt x="0" y="5"/>
                  </a:cubicBezTo>
                  <a:cubicBezTo>
                    <a:pt x="16" y="5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9"/>
            <p:cNvSpPr/>
            <p:nvPr/>
          </p:nvSpPr>
          <p:spPr>
            <a:xfrm>
              <a:off x="4381775" y="2003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9"/>
            <p:cNvSpPr/>
            <p:nvPr/>
          </p:nvSpPr>
          <p:spPr>
            <a:xfrm>
              <a:off x="4381675" y="2003075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6" y="1"/>
                  </a:moveTo>
                  <a:cubicBezTo>
                    <a:pt x="0" y="1"/>
                    <a:pt x="8" y="10"/>
                    <a:pt x="41" y="23"/>
                  </a:cubicBezTo>
                  <a:cubicBezTo>
                    <a:pt x="25" y="7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9"/>
            <p:cNvSpPr/>
            <p:nvPr/>
          </p:nvSpPr>
          <p:spPr>
            <a:xfrm>
              <a:off x="4380600" y="2003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9"/>
            <p:cNvSpPr/>
            <p:nvPr/>
          </p:nvSpPr>
          <p:spPr>
            <a:xfrm>
              <a:off x="4380300" y="20029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4" y="0"/>
                  </a:moveTo>
                  <a:cubicBezTo>
                    <a:pt x="1" y="0"/>
                    <a:pt x="28" y="7"/>
                    <a:pt x="32" y="7"/>
                  </a:cubicBezTo>
                  <a:cubicBezTo>
                    <a:pt x="33" y="7"/>
                    <a:pt x="32" y="6"/>
                    <a:pt x="24" y="4"/>
                  </a:cubicBezTo>
                  <a:cubicBezTo>
                    <a:pt x="12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9"/>
            <p:cNvSpPr/>
            <p:nvPr/>
          </p:nvSpPr>
          <p:spPr>
            <a:xfrm>
              <a:off x="4379700" y="2003050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23" y="20"/>
                    <a:pt x="34" y="20"/>
                  </a:cubicBezTo>
                  <a:cubicBezTo>
                    <a:pt x="42" y="20"/>
                    <a:pt x="48" y="18"/>
                    <a:pt x="48" y="13"/>
                  </a:cubicBezTo>
                  <a:cubicBezTo>
                    <a:pt x="36" y="13"/>
                    <a:pt x="24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9"/>
            <p:cNvSpPr/>
            <p:nvPr/>
          </p:nvSpPr>
          <p:spPr>
            <a:xfrm>
              <a:off x="4376775" y="20033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0" y="1"/>
                  </a:moveTo>
                  <a:cubicBezTo>
                    <a:pt x="1" y="15"/>
                    <a:pt x="1" y="19"/>
                    <a:pt x="3" y="19"/>
                  </a:cubicBezTo>
                  <a:cubicBezTo>
                    <a:pt x="7" y="19"/>
                    <a:pt x="18" y="8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9"/>
            <p:cNvSpPr/>
            <p:nvPr/>
          </p:nvSpPr>
          <p:spPr>
            <a:xfrm>
              <a:off x="4381050" y="2002275"/>
              <a:ext cx="1350" cy="500"/>
            </a:xfrm>
            <a:custGeom>
              <a:rect b="b" l="l" r="r" t="t"/>
              <a:pathLst>
                <a:path extrusionOk="0" h="20" w="54">
                  <a:moveTo>
                    <a:pt x="4" y="1"/>
                  </a:moveTo>
                  <a:cubicBezTo>
                    <a:pt x="1" y="1"/>
                    <a:pt x="10" y="5"/>
                    <a:pt x="46" y="17"/>
                  </a:cubicBezTo>
                  <a:lnTo>
                    <a:pt x="46" y="17"/>
                  </a:lnTo>
                  <a:cubicBezTo>
                    <a:pt x="47" y="18"/>
                    <a:pt x="50" y="20"/>
                    <a:pt x="54" y="20"/>
                  </a:cubicBezTo>
                  <a:cubicBezTo>
                    <a:pt x="50" y="16"/>
                    <a:pt x="47" y="14"/>
                    <a:pt x="46" y="14"/>
                  </a:cubicBezTo>
                  <a:lnTo>
                    <a:pt x="46" y="14"/>
                  </a:lnTo>
                  <a:cubicBezTo>
                    <a:pt x="46" y="14"/>
                    <a:pt x="45" y="15"/>
                    <a:pt x="45" y="15"/>
                  </a:cubicBezTo>
                  <a:lnTo>
                    <a:pt x="45" y="15"/>
                  </a:lnTo>
                  <a:cubicBezTo>
                    <a:pt x="31" y="8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9"/>
            <p:cNvSpPr/>
            <p:nvPr/>
          </p:nvSpPr>
          <p:spPr>
            <a:xfrm>
              <a:off x="4380600" y="2002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1"/>
                  </a:moveTo>
                  <a:cubicBezTo>
                    <a:pt x="0" y="1"/>
                    <a:pt x="12" y="13"/>
                    <a:pt x="24" y="1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9"/>
            <p:cNvSpPr/>
            <p:nvPr/>
          </p:nvSpPr>
          <p:spPr>
            <a:xfrm>
              <a:off x="4378800" y="20024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48" y="25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9"/>
            <p:cNvSpPr/>
            <p:nvPr/>
          </p:nvSpPr>
          <p:spPr>
            <a:xfrm>
              <a:off x="4382450" y="2002025"/>
              <a:ext cx="850" cy="450"/>
            </a:xfrm>
            <a:custGeom>
              <a:rect b="b" l="l" r="r" t="t"/>
              <a:pathLst>
                <a:path extrusionOk="0" h="18" w="34">
                  <a:moveTo>
                    <a:pt x="2" y="0"/>
                  </a:moveTo>
                  <a:cubicBezTo>
                    <a:pt x="1" y="0"/>
                    <a:pt x="10" y="6"/>
                    <a:pt x="33" y="18"/>
                  </a:cubicBezTo>
                  <a:cubicBezTo>
                    <a:pt x="16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9"/>
            <p:cNvSpPr/>
            <p:nvPr/>
          </p:nvSpPr>
          <p:spPr>
            <a:xfrm>
              <a:off x="4382825" y="2001475"/>
              <a:ext cx="1350" cy="800"/>
            </a:xfrm>
            <a:custGeom>
              <a:rect b="b" l="l" r="r" t="t"/>
              <a:pathLst>
                <a:path extrusionOk="0" h="32" w="54">
                  <a:moveTo>
                    <a:pt x="7" y="4"/>
                  </a:moveTo>
                  <a:cubicBezTo>
                    <a:pt x="14" y="8"/>
                    <a:pt x="18" y="11"/>
                    <a:pt x="20" y="12"/>
                  </a:cubicBezTo>
                  <a:lnTo>
                    <a:pt x="20" y="12"/>
                  </a:lnTo>
                  <a:cubicBezTo>
                    <a:pt x="16" y="10"/>
                    <a:pt x="11" y="7"/>
                    <a:pt x="7" y="4"/>
                  </a:cubicBezTo>
                  <a:close/>
                  <a:moveTo>
                    <a:pt x="1" y="0"/>
                  </a:moveTo>
                  <a:cubicBezTo>
                    <a:pt x="1" y="0"/>
                    <a:pt x="2" y="1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7" y="4"/>
                  </a:lnTo>
                  <a:cubicBezTo>
                    <a:pt x="7" y="4"/>
                    <a:pt x="7" y="4"/>
                    <a:pt x="7" y="4"/>
                  </a:cubicBezTo>
                  <a:lnTo>
                    <a:pt x="7" y="4"/>
                  </a:lnTo>
                  <a:cubicBezTo>
                    <a:pt x="12" y="10"/>
                    <a:pt x="18" y="13"/>
                    <a:pt x="20" y="13"/>
                  </a:cubicBezTo>
                  <a:cubicBezTo>
                    <a:pt x="20" y="13"/>
                    <a:pt x="20" y="13"/>
                    <a:pt x="20" y="12"/>
                  </a:cubicBezTo>
                  <a:lnTo>
                    <a:pt x="20" y="12"/>
                  </a:lnTo>
                  <a:cubicBezTo>
                    <a:pt x="43" y="26"/>
                    <a:pt x="52" y="31"/>
                    <a:pt x="52" y="31"/>
                  </a:cubicBezTo>
                  <a:cubicBezTo>
                    <a:pt x="53" y="3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9"/>
            <p:cNvSpPr/>
            <p:nvPr/>
          </p:nvSpPr>
          <p:spPr>
            <a:xfrm>
              <a:off x="4380850" y="20020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1"/>
                  </a:moveTo>
                  <a:cubicBezTo>
                    <a:pt x="1" y="1"/>
                    <a:pt x="6" y="6"/>
                    <a:pt x="38" y="6"/>
                  </a:cubicBezTo>
                  <a:cubicBezTo>
                    <a:pt x="26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9"/>
            <p:cNvSpPr/>
            <p:nvPr/>
          </p:nvSpPr>
          <p:spPr>
            <a:xfrm>
              <a:off x="4381200" y="2001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9"/>
            <p:cNvSpPr/>
            <p:nvPr/>
          </p:nvSpPr>
          <p:spPr>
            <a:xfrm>
              <a:off x="4378225" y="2001575"/>
              <a:ext cx="1500" cy="600"/>
            </a:xfrm>
            <a:custGeom>
              <a:rect b="b" l="l" r="r" t="t"/>
              <a:pathLst>
                <a:path extrusionOk="0" h="24" w="60">
                  <a:moveTo>
                    <a:pt x="0" y="0"/>
                  </a:moveTo>
                  <a:cubicBezTo>
                    <a:pt x="17" y="9"/>
                    <a:pt x="28" y="11"/>
                    <a:pt x="41" y="16"/>
                  </a:cubicBezTo>
                  <a:lnTo>
                    <a:pt x="41" y="16"/>
                  </a:lnTo>
                  <a:cubicBezTo>
                    <a:pt x="29" y="9"/>
                    <a:pt x="15" y="0"/>
                    <a:pt x="0" y="0"/>
                  </a:cubicBezTo>
                  <a:close/>
                  <a:moveTo>
                    <a:pt x="41" y="16"/>
                  </a:moveTo>
                  <a:cubicBezTo>
                    <a:pt x="48" y="20"/>
                    <a:pt x="55" y="24"/>
                    <a:pt x="60" y="24"/>
                  </a:cubicBezTo>
                  <a:cubicBezTo>
                    <a:pt x="52" y="20"/>
                    <a:pt x="46" y="18"/>
                    <a:pt x="41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9"/>
            <p:cNvSpPr/>
            <p:nvPr/>
          </p:nvSpPr>
          <p:spPr>
            <a:xfrm>
              <a:off x="4379925" y="20015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2" y="26"/>
                    <a:pt x="22" y="26"/>
                  </a:cubicBezTo>
                  <a:cubicBezTo>
                    <a:pt x="22" y="26"/>
                    <a:pt x="18" y="20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9"/>
            <p:cNvSpPr/>
            <p:nvPr/>
          </p:nvSpPr>
          <p:spPr>
            <a:xfrm>
              <a:off x="4379700" y="2001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9" y="4"/>
                    <a:pt x="12" y="5"/>
                    <a:pt x="14" y="5"/>
                  </a:cubicBezTo>
                  <a:cubicBezTo>
                    <a:pt x="16" y="5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9"/>
            <p:cNvSpPr/>
            <p:nvPr/>
          </p:nvSpPr>
          <p:spPr>
            <a:xfrm>
              <a:off x="4380300" y="200037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36"/>
                  </a:moveTo>
                  <a:cubicBezTo>
                    <a:pt x="0" y="1"/>
                    <a:pt x="48" y="36"/>
                    <a:pt x="48" y="36"/>
                  </a:cubicBezTo>
                  <a:cubicBezTo>
                    <a:pt x="36" y="24"/>
                    <a:pt x="48" y="36"/>
                    <a:pt x="4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9"/>
            <p:cNvSpPr/>
            <p:nvPr/>
          </p:nvSpPr>
          <p:spPr>
            <a:xfrm>
              <a:off x="4381200" y="2001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9"/>
            <p:cNvSpPr/>
            <p:nvPr/>
          </p:nvSpPr>
          <p:spPr>
            <a:xfrm>
              <a:off x="4381200" y="19997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4380600" y="2000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9"/>
            <p:cNvSpPr/>
            <p:nvPr/>
          </p:nvSpPr>
          <p:spPr>
            <a:xfrm>
              <a:off x="4381500" y="2000675"/>
              <a:ext cx="750" cy="325"/>
            </a:xfrm>
            <a:custGeom>
              <a:rect b="b" l="l" r="r" t="t"/>
              <a:pathLst>
                <a:path extrusionOk="0" h="13" w="30">
                  <a:moveTo>
                    <a:pt x="0" y="0"/>
                  </a:moveTo>
                  <a:cubicBezTo>
                    <a:pt x="7" y="7"/>
                    <a:pt x="17" y="10"/>
                    <a:pt x="23" y="11"/>
                  </a:cubicBezTo>
                  <a:lnTo>
                    <a:pt x="23" y="11"/>
                  </a:lnTo>
                  <a:cubicBezTo>
                    <a:pt x="12" y="0"/>
                    <a:pt x="12" y="0"/>
                    <a:pt x="0" y="0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4" y="12"/>
                  </a:cubicBezTo>
                  <a:cubicBezTo>
                    <a:pt x="29" y="12"/>
                    <a:pt x="27" y="12"/>
                    <a:pt x="23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9"/>
            <p:cNvSpPr/>
            <p:nvPr/>
          </p:nvSpPr>
          <p:spPr>
            <a:xfrm>
              <a:off x="4381500" y="200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9"/>
            <p:cNvSpPr/>
            <p:nvPr/>
          </p:nvSpPr>
          <p:spPr>
            <a:xfrm>
              <a:off x="4380825" y="20013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3" y="1"/>
                  </a:moveTo>
                  <a:cubicBezTo>
                    <a:pt x="1" y="1"/>
                    <a:pt x="19" y="11"/>
                    <a:pt x="27" y="11"/>
                  </a:cubicBezTo>
                  <a:cubicBezTo>
                    <a:pt x="11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9"/>
            <p:cNvSpPr/>
            <p:nvPr/>
          </p:nvSpPr>
          <p:spPr>
            <a:xfrm>
              <a:off x="4376725" y="1997100"/>
              <a:ext cx="4775" cy="2700"/>
            </a:xfrm>
            <a:custGeom>
              <a:rect b="b" l="l" r="r" t="t"/>
              <a:pathLst>
                <a:path extrusionOk="0" h="108" w="191"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lnTo>
                    <a:pt x="91" y="51"/>
                  </a:lnTo>
                  <a:cubicBezTo>
                    <a:pt x="97" y="55"/>
                    <a:pt x="103" y="58"/>
                    <a:pt x="108" y="60"/>
                  </a:cubicBezTo>
                  <a:cubicBezTo>
                    <a:pt x="102" y="54"/>
                    <a:pt x="96" y="51"/>
                    <a:pt x="91" y="5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2" y="12"/>
                    <a:pt x="21" y="18"/>
                    <a:pt x="24" y="18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25" y="18"/>
                  </a:lnTo>
                  <a:cubicBezTo>
                    <a:pt x="33" y="26"/>
                    <a:pt x="28" y="28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lnTo>
                    <a:pt x="12" y="36"/>
                  </a:lnTo>
                  <a:cubicBezTo>
                    <a:pt x="15" y="39"/>
                    <a:pt x="17" y="40"/>
                    <a:pt x="20" y="41"/>
                  </a:cubicBezTo>
                  <a:lnTo>
                    <a:pt x="20" y="41"/>
                  </a:lnTo>
                  <a:cubicBezTo>
                    <a:pt x="77" y="74"/>
                    <a:pt x="134" y="96"/>
                    <a:pt x="191" y="108"/>
                  </a:cubicBezTo>
                  <a:cubicBezTo>
                    <a:pt x="155" y="84"/>
                    <a:pt x="120" y="72"/>
                    <a:pt x="84" y="60"/>
                  </a:cubicBezTo>
                  <a:cubicBezTo>
                    <a:pt x="84" y="54"/>
                    <a:pt x="87" y="51"/>
                    <a:pt x="91" y="51"/>
                  </a:cubicBezTo>
                  <a:lnTo>
                    <a:pt x="91" y="51"/>
                  </a:lnTo>
                  <a:cubicBezTo>
                    <a:pt x="69" y="38"/>
                    <a:pt x="41" y="19"/>
                    <a:pt x="12" y="1"/>
                  </a:cubicBezTo>
                  <a:lnTo>
                    <a:pt x="12" y="1"/>
                  </a:lnTo>
                  <a:cubicBezTo>
                    <a:pt x="23" y="11"/>
                    <a:pt x="26" y="17"/>
                    <a:pt x="25" y="18"/>
                  </a:cubicBezTo>
                  <a:lnTo>
                    <a:pt x="25" y="18"/>
                  </a:lnTo>
                  <a:cubicBezTo>
                    <a:pt x="21" y="14"/>
                    <a:pt x="13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9"/>
            <p:cNvSpPr/>
            <p:nvPr/>
          </p:nvSpPr>
          <p:spPr>
            <a:xfrm>
              <a:off x="4381200" y="2000075"/>
              <a:ext cx="1275" cy="375"/>
            </a:xfrm>
            <a:custGeom>
              <a:rect b="b" l="l" r="r" t="t"/>
              <a:pathLst>
                <a:path extrusionOk="0" h="15" w="51">
                  <a:moveTo>
                    <a:pt x="0" y="1"/>
                  </a:moveTo>
                  <a:cubicBezTo>
                    <a:pt x="14" y="7"/>
                    <a:pt x="43" y="14"/>
                    <a:pt x="48" y="14"/>
                  </a:cubicBezTo>
                  <a:cubicBezTo>
                    <a:pt x="51" y="14"/>
                    <a:pt x="40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9"/>
            <p:cNvSpPr/>
            <p:nvPr/>
          </p:nvSpPr>
          <p:spPr>
            <a:xfrm>
              <a:off x="4379100" y="1999475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" y="1"/>
                  </a:moveTo>
                  <a:cubicBezTo>
                    <a:pt x="1" y="20"/>
                    <a:pt x="94" y="55"/>
                    <a:pt x="98" y="55"/>
                  </a:cubicBezTo>
                  <a:cubicBezTo>
                    <a:pt x="99" y="55"/>
                    <a:pt x="95" y="53"/>
                    <a:pt x="84" y="48"/>
                  </a:cubicBezTo>
                  <a:cubicBezTo>
                    <a:pt x="120" y="37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9"/>
            <p:cNvSpPr/>
            <p:nvPr/>
          </p:nvSpPr>
          <p:spPr>
            <a:xfrm>
              <a:off x="4376425" y="200097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24" y="0"/>
                  </a:moveTo>
                  <a:cubicBezTo>
                    <a:pt x="30" y="6"/>
                    <a:pt x="33" y="9"/>
                    <a:pt x="30" y="9"/>
                  </a:cubicBezTo>
                  <a:cubicBezTo>
                    <a:pt x="27" y="9"/>
                    <a:pt x="18" y="6"/>
                    <a:pt x="1" y="0"/>
                  </a:cubicBezTo>
                  <a:lnTo>
                    <a:pt x="1" y="0"/>
                  </a:lnTo>
                  <a:cubicBezTo>
                    <a:pt x="14" y="9"/>
                    <a:pt x="27" y="11"/>
                    <a:pt x="40" y="11"/>
                  </a:cubicBezTo>
                  <a:cubicBezTo>
                    <a:pt x="52" y="11"/>
                    <a:pt x="63" y="10"/>
                    <a:pt x="75" y="9"/>
                  </a:cubicBezTo>
                  <a:lnTo>
                    <a:pt x="75" y="9"/>
                  </a:lnTo>
                  <a:cubicBezTo>
                    <a:pt x="85" y="11"/>
                    <a:pt x="95" y="12"/>
                    <a:pt x="108" y="12"/>
                  </a:cubicBezTo>
                  <a:cubicBezTo>
                    <a:pt x="100" y="10"/>
                    <a:pt x="92" y="9"/>
                    <a:pt x="83" y="9"/>
                  </a:cubicBezTo>
                  <a:cubicBezTo>
                    <a:pt x="81" y="9"/>
                    <a:pt x="78" y="9"/>
                    <a:pt x="75" y="9"/>
                  </a:cubicBezTo>
                  <a:lnTo>
                    <a:pt x="75" y="9"/>
                  </a:lnTo>
                  <a:cubicBezTo>
                    <a:pt x="56" y="5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9"/>
            <p:cNvSpPr/>
            <p:nvPr/>
          </p:nvSpPr>
          <p:spPr>
            <a:xfrm>
              <a:off x="4377800" y="2000100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6" y="1"/>
                  </a:moveTo>
                  <a:cubicBezTo>
                    <a:pt x="1" y="1"/>
                    <a:pt x="8" y="10"/>
                    <a:pt x="41" y="23"/>
                  </a:cubicBezTo>
                  <a:cubicBezTo>
                    <a:pt x="25" y="7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9"/>
            <p:cNvSpPr/>
            <p:nvPr/>
          </p:nvSpPr>
          <p:spPr>
            <a:xfrm>
              <a:off x="4381850" y="2000025"/>
              <a:ext cx="1025" cy="425"/>
            </a:xfrm>
            <a:custGeom>
              <a:rect b="b" l="l" r="r" t="t"/>
              <a:pathLst>
                <a:path extrusionOk="0" h="17" w="41">
                  <a:moveTo>
                    <a:pt x="3" y="1"/>
                  </a:moveTo>
                  <a:cubicBezTo>
                    <a:pt x="0" y="1"/>
                    <a:pt x="38" y="16"/>
                    <a:pt x="40" y="16"/>
                  </a:cubicBezTo>
                  <a:cubicBezTo>
                    <a:pt x="41" y="16"/>
                    <a:pt x="33" y="13"/>
                    <a:pt x="10" y="3"/>
                  </a:cubicBezTo>
                  <a:cubicBezTo>
                    <a:pt x="6" y="1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9"/>
            <p:cNvSpPr/>
            <p:nvPr/>
          </p:nvSpPr>
          <p:spPr>
            <a:xfrm>
              <a:off x="4382075" y="1999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7" y="13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9"/>
            <p:cNvSpPr/>
            <p:nvPr/>
          </p:nvSpPr>
          <p:spPr>
            <a:xfrm>
              <a:off x="4388025" y="199352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23" y="27"/>
                    <a:pt x="30" y="35"/>
                    <a:pt x="30" y="35"/>
                  </a:cubicBezTo>
                  <a:cubicBezTo>
                    <a:pt x="31" y="35"/>
                    <a:pt x="9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9"/>
            <p:cNvSpPr/>
            <p:nvPr/>
          </p:nvSpPr>
          <p:spPr>
            <a:xfrm>
              <a:off x="4393000" y="1986200"/>
              <a:ext cx="250" cy="850"/>
            </a:xfrm>
            <a:custGeom>
              <a:rect b="b" l="l" r="r" t="t"/>
              <a:pathLst>
                <a:path extrusionOk="0" h="34" w="10">
                  <a:moveTo>
                    <a:pt x="8" y="0"/>
                  </a:moveTo>
                  <a:cubicBezTo>
                    <a:pt x="7" y="0"/>
                    <a:pt x="6" y="3"/>
                    <a:pt x="4" y="8"/>
                  </a:cubicBezTo>
                  <a:cubicBezTo>
                    <a:pt x="1" y="27"/>
                    <a:pt x="1" y="33"/>
                    <a:pt x="1" y="33"/>
                  </a:cubicBezTo>
                  <a:cubicBezTo>
                    <a:pt x="2" y="3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9"/>
            <p:cNvSpPr/>
            <p:nvPr/>
          </p:nvSpPr>
          <p:spPr>
            <a:xfrm>
              <a:off x="4407075" y="1982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2" y="1"/>
                    <a:pt x="11" y="18"/>
                    <a:pt x="1" y="28"/>
                  </a:cubicBezTo>
                  <a:lnTo>
                    <a:pt x="25" y="4"/>
                  </a:ln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9"/>
            <p:cNvSpPr/>
            <p:nvPr/>
          </p:nvSpPr>
          <p:spPr>
            <a:xfrm>
              <a:off x="4383625" y="199625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0" y="1"/>
                  </a:moveTo>
                  <a:cubicBezTo>
                    <a:pt x="0" y="1"/>
                    <a:pt x="3" y="3"/>
                    <a:pt x="10" y="11"/>
                  </a:cubicBezTo>
                  <a:cubicBezTo>
                    <a:pt x="22" y="23"/>
                    <a:pt x="34" y="23"/>
                    <a:pt x="34" y="23"/>
                  </a:cubicBezTo>
                  <a:cubicBezTo>
                    <a:pt x="18" y="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9"/>
            <p:cNvSpPr/>
            <p:nvPr/>
          </p:nvSpPr>
          <p:spPr>
            <a:xfrm>
              <a:off x="4383875" y="199590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24" y="25"/>
                  </a:moveTo>
                  <a:cubicBezTo>
                    <a:pt x="0" y="1"/>
                    <a:pt x="60" y="60"/>
                    <a:pt x="24" y="25"/>
                  </a:cubicBezTo>
                  <a:cubicBezTo>
                    <a:pt x="24" y="25"/>
                    <a:pt x="48" y="49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9"/>
            <p:cNvSpPr/>
            <p:nvPr/>
          </p:nvSpPr>
          <p:spPr>
            <a:xfrm>
              <a:off x="4381200" y="1991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9"/>
            <p:cNvSpPr/>
            <p:nvPr/>
          </p:nvSpPr>
          <p:spPr>
            <a:xfrm>
              <a:off x="4382975" y="1998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9"/>
            <p:cNvSpPr/>
            <p:nvPr/>
          </p:nvSpPr>
          <p:spPr>
            <a:xfrm>
              <a:off x="4382975" y="1998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9"/>
            <p:cNvSpPr/>
            <p:nvPr/>
          </p:nvSpPr>
          <p:spPr>
            <a:xfrm>
              <a:off x="4412150" y="199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9"/>
            <p:cNvSpPr/>
            <p:nvPr/>
          </p:nvSpPr>
          <p:spPr>
            <a:xfrm>
              <a:off x="4386250" y="1984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9"/>
            <p:cNvSpPr/>
            <p:nvPr/>
          </p:nvSpPr>
          <p:spPr>
            <a:xfrm>
              <a:off x="4386550" y="1983125"/>
              <a:ext cx="925" cy="3275"/>
            </a:xfrm>
            <a:custGeom>
              <a:rect b="b" l="l" r="r" t="t"/>
              <a:pathLst>
                <a:path extrusionOk="0" h="131" w="37">
                  <a:moveTo>
                    <a:pt x="0" y="0"/>
                  </a:moveTo>
                  <a:cubicBezTo>
                    <a:pt x="12" y="48"/>
                    <a:pt x="0" y="71"/>
                    <a:pt x="36" y="131"/>
                  </a:cubicBezTo>
                  <a:cubicBezTo>
                    <a:pt x="24" y="83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9"/>
            <p:cNvSpPr/>
            <p:nvPr/>
          </p:nvSpPr>
          <p:spPr>
            <a:xfrm>
              <a:off x="4377625" y="1978950"/>
              <a:ext cx="42275" cy="27100"/>
            </a:xfrm>
            <a:custGeom>
              <a:rect b="b" l="l" r="r" t="t"/>
              <a:pathLst>
                <a:path extrusionOk="0" h="1084" w="1691">
                  <a:moveTo>
                    <a:pt x="879" y="109"/>
                  </a:moveTo>
                  <a:cubicBezTo>
                    <a:pt x="880" y="109"/>
                    <a:pt x="881" y="112"/>
                    <a:pt x="881" y="119"/>
                  </a:cubicBezTo>
                  <a:cubicBezTo>
                    <a:pt x="876" y="141"/>
                    <a:pt x="873" y="148"/>
                    <a:pt x="871" y="148"/>
                  </a:cubicBezTo>
                  <a:cubicBezTo>
                    <a:pt x="869" y="148"/>
                    <a:pt x="869" y="138"/>
                    <a:pt x="869" y="131"/>
                  </a:cubicBezTo>
                  <a:cubicBezTo>
                    <a:pt x="869" y="123"/>
                    <a:pt x="875" y="109"/>
                    <a:pt x="879" y="109"/>
                  </a:cubicBezTo>
                  <a:close/>
                  <a:moveTo>
                    <a:pt x="1096" y="131"/>
                  </a:moveTo>
                  <a:cubicBezTo>
                    <a:pt x="1092" y="139"/>
                    <a:pt x="1089" y="146"/>
                    <a:pt x="1088" y="154"/>
                  </a:cubicBezTo>
                  <a:lnTo>
                    <a:pt x="1088" y="154"/>
                  </a:lnTo>
                  <a:cubicBezTo>
                    <a:pt x="1091" y="148"/>
                    <a:pt x="1093" y="140"/>
                    <a:pt x="1096" y="131"/>
                  </a:cubicBezTo>
                  <a:close/>
                  <a:moveTo>
                    <a:pt x="477" y="166"/>
                  </a:moveTo>
                  <a:cubicBezTo>
                    <a:pt x="477" y="166"/>
                    <a:pt x="476" y="166"/>
                    <a:pt x="476" y="167"/>
                  </a:cubicBezTo>
                  <a:cubicBezTo>
                    <a:pt x="477" y="168"/>
                    <a:pt x="477" y="168"/>
                    <a:pt x="478" y="169"/>
                  </a:cubicBezTo>
                  <a:lnTo>
                    <a:pt x="478" y="169"/>
                  </a:lnTo>
                  <a:cubicBezTo>
                    <a:pt x="477" y="167"/>
                    <a:pt x="477" y="166"/>
                    <a:pt x="477" y="166"/>
                  </a:cubicBezTo>
                  <a:close/>
                  <a:moveTo>
                    <a:pt x="631" y="167"/>
                  </a:moveTo>
                  <a:cubicBezTo>
                    <a:pt x="631" y="169"/>
                    <a:pt x="632" y="172"/>
                    <a:pt x="633" y="174"/>
                  </a:cubicBezTo>
                  <a:lnTo>
                    <a:pt x="633" y="174"/>
                  </a:lnTo>
                  <a:cubicBezTo>
                    <a:pt x="632" y="172"/>
                    <a:pt x="632" y="169"/>
                    <a:pt x="631" y="167"/>
                  </a:cubicBezTo>
                  <a:close/>
                  <a:moveTo>
                    <a:pt x="1250" y="179"/>
                  </a:moveTo>
                  <a:lnTo>
                    <a:pt x="1250" y="179"/>
                  </a:lnTo>
                  <a:cubicBezTo>
                    <a:pt x="1248" y="181"/>
                    <a:pt x="1245" y="184"/>
                    <a:pt x="1243" y="186"/>
                  </a:cubicBezTo>
                  <a:lnTo>
                    <a:pt x="1243" y="186"/>
                  </a:lnTo>
                  <a:cubicBezTo>
                    <a:pt x="1248" y="184"/>
                    <a:pt x="1250" y="182"/>
                    <a:pt x="1250" y="179"/>
                  </a:cubicBezTo>
                  <a:close/>
                  <a:moveTo>
                    <a:pt x="478" y="169"/>
                  </a:moveTo>
                  <a:cubicBezTo>
                    <a:pt x="480" y="178"/>
                    <a:pt x="484" y="201"/>
                    <a:pt x="486" y="215"/>
                  </a:cubicBezTo>
                  <a:lnTo>
                    <a:pt x="486" y="215"/>
                  </a:lnTo>
                  <a:cubicBezTo>
                    <a:pt x="492" y="205"/>
                    <a:pt x="493" y="192"/>
                    <a:pt x="478" y="169"/>
                  </a:cubicBezTo>
                  <a:close/>
                  <a:moveTo>
                    <a:pt x="1274" y="215"/>
                  </a:moveTo>
                  <a:cubicBezTo>
                    <a:pt x="1272" y="215"/>
                    <a:pt x="1268" y="216"/>
                    <a:pt x="1263" y="218"/>
                  </a:cubicBezTo>
                  <a:lnTo>
                    <a:pt x="1263" y="218"/>
                  </a:lnTo>
                  <a:cubicBezTo>
                    <a:pt x="1267" y="217"/>
                    <a:pt x="1270" y="216"/>
                    <a:pt x="1274" y="215"/>
                  </a:cubicBezTo>
                  <a:close/>
                  <a:moveTo>
                    <a:pt x="1263" y="218"/>
                  </a:moveTo>
                  <a:cubicBezTo>
                    <a:pt x="1255" y="221"/>
                    <a:pt x="1248" y="223"/>
                    <a:pt x="1242" y="226"/>
                  </a:cubicBezTo>
                  <a:lnTo>
                    <a:pt x="1242" y="226"/>
                  </a:lnTo>
                  <a:cubicBezTo>
                    <a:pt x="1250" y="223"/>
                    <a:pt x="1257" y="220"/>
                    <a:pt x="1263" y="218"/>
                  </a:cubicBezTo>
                  <a:close/>
                  <a:moveTo>
                    <a:pt x="596" y="213"/>
                  </a:moveTo>
                  <a:cubicBezTo>
                    <a:pt x="598" y="213"/>
                    <a:pt x="601" y="220"/>
                    <a:pt x="607" y="227"/>
                  </a:cubicBezTo>
                  <a:cubicBezTo>
                    <a:pt x="603" y="230"/>
                    <a:pt x="601" y="232"/>
                    <a:pt x="599" y="232"/>
                  </a:cubicBezTo>
                  <a:cubicBezTo>
                    <a:pt x="596" y="232"/>
                    <a:pt x="596" y="227"/>
                    <a:pt x="596" y="227"/>
                  </a:cubicBezTo>
                  <a:cubicBezTo>
                    <a:pt x="596" y="216"/>
                    <a:pt x="596" y="213"/>
                    <a:pt x="596" y="213"/>
                  </a:cubicBezTo>
                  <a:close/>
                  <a:moveTo>
                    <a:pt x="155" y="298"/>
                  </a:moveTo>
                  <a:cubicBezTo>
                    <a:pt x="158" y="306"/>
                    <a:pt x="161" y="314"/>
                    <a:pt x="165" y="321"/>
                  </a:cubicBezTo>
                  <a:lnTo>
                    <a:pt x="165" y="321"/>
                  </a:lnTo>
                  <a:cubicBezTo>
                    <a:pt x="165" y="320"/>
                    <a:pt x="162" y="313"/>
                    <a:pt x="155" y="298"/>
                  </a:cubicBezTo>
                  <a:close/>
                  <a:moveTo>
                    <a:pt x="765" y="386"/>
                  </a:moveTo>
                  <a:cubicBezTo>
                    <a:pt x="765" y="389"/>
                    <a:pt x="766" y="392"/>
                    <a:pt x="767" y="392"/>
                  </a:cubicBezTo>
                  <a:cubicBezTo>
                    <a:pt x="768" y="392"/>
                    <a:pt x="767" y="390"/>
                    <a:pt x="765" y="386"/>
                  </a:cubicBezTo>
                  <a:close/>
                  <a:moveTo>
                    <a:pt x="1412" y="425"/>
                  </a:moveTo>
                  <a:cubicBezTo>
                    <a:pt x="1412" y="425"/>
                    <a:pt x="1410" y="427"/>
                    <a:pt x="1406" y="433"/>
                  </a:cubicBezTo>
                  <a:lnTo>
                    <a:pt x="1406" y="433"/>
                  </a:lnTo>
                  <a:cubicBezTo>
                    <a:pt x="1410" y="430"/>
                    <a:pt x="1413" y="425"/>
                    <a:pt x="1412" y="425"/>
                  </a:cubicBezTo>
                  <a:close/>
                  <a:moveTo>
                    <a:pt x="937" y="452"/>
                  </a:moveTo>
                  <a:cubicBezTo>
                    <a:pt x="938" y="452"/>
                    <a:pt x="940" y="452"/>
                    <a:pt x="941" y="453"/>
                  </a:cubicBezTo>
                  <a:cubicBezTo>
                    <a:pt x="940" y="452"/>
                    <a:pt x="938" y="452"/>
                    <a:pt x="937" y="452"/>
                  </a:cubicBezTo>
                  <a:close/>
                  <a:moveTo>
                    <a:pt x="316" y="508"/>
                  </a:moveTo>
                  <a:cubicBezTo>
                    <a:pt x="311" y="508"/>
                    <a:pt x="308" y="515"/>
                    <a:pt x="324" y="521"/>
                  </a:cubicBezTo>
                  <a:lnTo>
                    <a:pt x="324" y="521"/>
                  </a:lnTo>
                  <a:cubicBezTo>
                    <a:pt x="323" y="511"/>
                    <a:pt x="319" y="508"/>
                    <a:pt x="316" y="508"/>
                  </a:cubicBezTo>
                  <a:close/>
                  <a:moveTo>
                    <a:pt x="1489" y="524"/>
                  </a:moveTo>
                  <a:lnTo>
                    <a:pt x="1489" y="524"/>
                  </a:lnTo>
                  <a:cubicBezTo>
                    <a:pt x="1487" y="527"/>
                    <a:pt x="1486" y="529"/>
                    <a:pt x="1485" y="532"/>
                  </a:cubicBezTo>
                  <a:lnTo>
                    <a:pt x="1485" y="532"/>
                  </a:lnTo>
                  <a:cubicBezTo>
                    <a:pt x="1489" y="527"/>
                    <a:pt x="1490" y="524"/>
                    <a:pt x="1489" y="524"/>
                  </a:cubicBezTo>
                  <a:close/>
                  <a:moveTo>
                    <a:pt x="10" y="476"/>
                  </a:moveTo>
                  <a:cubicBezTo>
                    <a:pt x="1" y="476"/>
                    <a:pt x="56" y="550"/>
                    <a:pt x="69" y="550"/>
                  </a:cubicBezTo>
                  <a:cubicBezTo>
                    <a:pt x="73" y="550"/>
                    <a:pt x="72" y="542"/>
                    <a:pt x="62" y="518"/>
                  </a:cubicBezTo>
                  <a:lnTo>
                    <a:pt x="62" y="518"/>
                  </a:lnTo>
                  <a:cubicBezTo>
                    <a:pt x="66" y="522"/>
                    <a:pt x="70" y="525"/>
                    <a:pt x="74" y="527"/>
                  </a:cubicBezTo>
                  <a:lnTo>
                    <a:pt x="74" y="527"/>
                  </a:lnTo>
                  <a:cubicBezTo>
                    <a:pt x="70" y="522"/>
                    <a:pt x="65" y="517"/>
                    <a:pt x="60" y="512"/>
                  </a:cubicBezTo>
                  <a:lnTo>
                    <a:pt x="60" y="512"/>
                  </a:lnTo>
                  <a:cubicBezTo>
                    <a:pt x="61" y="514"/>
                    <a:pt x="62" y="516"/>
                    <a:pt x="62" y="518"/>
                  </a:cubicBezTo>
                  <a:lnTo>
                    <a:pt x="62" y="518"/>
                  </a:lnTo>
                  <a:cubicBezTo>
                    <a:pt x="58" y="514"/>
                    <a:pt x="53" y="508"/>
                    <a:pt x="48" y="500"/>
                  </a:cubicBezTo>
                  <a:lnTo>
                    <a:pt x="48" y="500"/>
                  </a:lnTo>
                  <a:cubicBezTo>
                    <a:pt x="62" y="521"/>
                    <a:pt x="66" y="529"/>
                    <a:pt x="64" y="529"/>
                  </a:cubicBezTo>
                  <a:cubicBezTo>
                    <a:pt x="59" y="529"/>
                    <a:pt x="21" y="485"/>
                    <a:pt x="12" y="477"/>
                  </a:cubicBezTo>
                  <a:cubicBezTo>
                    <a:pt x="11" y="476"/>
                    <a:pt x="11" y="476"/>
                    <a:pt x="10" y="476"/>
                  </a:cubicBezTo>
                  <a:close/>
                  <a:moveTo>
                    <a:pt x="402" y="566"/>
                  </a:moveTo>
                  <a:lnTo>
                    <a:pt x="402" y="566"/>
                  </a:lnTo>
                  <a:cubicBezTo>
                    <a:pt x="405" y="572"/>
                    <a:pt x="411" y="578"/>
                    <a:pt x="417" y="584"/>
                  </a:cubicBezTo>
                  <a:cubicBezTo>
                    <a:pt x="411" y="575"/>
                    <a:pt x="407" y="570"/>
                    <a:pt x="402" y="566"/>
                  </a:cubicBezTo>
                  <a:close/>
                  <a:moveTo>
                    <a:pt x="1215" y="691"/>
                  </a:moveTo>
                  <a:cubicBezTo>
                    <a:pt x="1227" y="691"/>
                    <a:pt x="1215" y="703"/>
                    <a:pt x="1203" y="703"/>
                  </a:cubicBezTo>
                  <a:lnTo>
                    <a:pt x="1215" y="691"/>
                  </a:lnTo>
                  <a:close/>
                  <a:moveTo>
                    <a:pt x="107" y="703"/>
                  </a:moveTo>
                  <a:lnTo>
                    <a:pt x="107" y="703"/>
                  </a:lnTo>
                  <a:cubicBezTo>
                    <a:pt x="114" y="708"/>
                    <a:pt x="123" y="714"/>
                    <a:pt x="134" y="721"/>
                  </a:cubicBezTo>
                  <a:lnTo>
                    <a:pt x="134" y="721"/>
                  </a:lnTo>
                  <a:cubicBezTo>
                    <a:pt x="125" y="719"/>
                    <a:pt x="116" y="713"/>
                    <a:pt x="107" y="703"/>
                  </a:cubicBezTo>
                  <a:close/>
                  <a:moveTo>
                    <a:pt x="60" y="727"/>
                  </a:moveTo>
                  <a:cubicBezTo>
                    <a:pt x="65" y="727"/>
                    <a:pt x="75" y="732"/>
                    <a:pt x="87" y="741"/>
                  </a:cubicBezTo>
                  <a:lnTo>
                    <a:pt x="87" y="741"/>
                  </a:lnTo>
                  <a:cubicBezTo>
                    <a:pt x="91" y="737"/>
                    <a:pt x="83" y="727"/>
                    <a:pt x="60" y="727"/>
                  </a:cubicBezTo>
                  <a:close/>
                  <a:moveTo>
                    <a:pt x="72" y="738"/>
                  </a:moveTo>
                  <a:cubicBezTo>
                    <a:pt x="76" y="741"/>
                    <a:pt x="80" y="742"/>
                    <a:pt x="83" y="742"/>
                  </a:cubicBezTo>
                  <a:cubicBezTo>
                    <a:pt x="84" y="742"/>
                    <a:pt x="85" y="742"/>
                    <a:pt x="85" y="742"/>
                  </a:cubicBezTo>
                  <a:lnTo>
                    <a:pt x="85" y="742"/>
                  </a:lnTo>
                  <a:cubicBezTo>
                    <a:pt x="88" y="742"/>
                    <a:pt x="90" y="743"/>
                    <a:pt x="93" y="745"/>
                  </a:cubicBezTo>
                  <a:lnTo>
                    <a:pt x="93" y="745"/>
                  </a:lnTo>
                  <a:cubicBezTo>
                    <a:pt x="91" y="743"/>
                    <a:pt x="89" y="742"/>
                    <a:pt x="87" y="741"/>
                  </a:cubicBezTo>
                  <a:lnTo>
                    <a:pt x="87" y="741"/>
                  </a:lnTo>
                  <a:cubicBezTo>
                    <a:pt x="87" y="741"/>
                    <a:pt x="86" y="741"/>
                    <a:pt x="85" y="742"/>
                  </a:cubicBezTo>
                  <a:lnTo>
                    <a:pt x="85" y="742"/>
                  </a:lnTo>
                  <a:cubicBezTo>
                    <a:pt x="80" y="740"/>
                    <a:pt x="75" y="738"/>
                    <a:pt x="72" y="738"/>
                  </a:cubicBezTo>
                  <a:close/>
                  <a:moveTo>
                    <a:pt x="215" y="738"/>
                  </a:moveTo>
                  <a:cubicBezTo>
                    <a:pt x="226" y="750"/>
                    <a:pt x="215" y="750"/>
                    <a:pt x="215" y="750"/>
                  </a:cubicBezTo>
                  <a:lnTo>
                    <a:pt x="215" y="738"/>
                  </a:lnTo>
                  <a:close/>
                  <a:moveTo>
                    <a:pt x="144" y="786"/>
                  </a:moveTo>
                  <a:cubicBezTo>
                    <a:pt x="155" y="796"/>
                    <a:pt x="167" y="806"/>
                    <a:pt x="176" y="814"/>
                  </a:cubicBezTo>
                  <a:lnTo>
                    <a:pt x="176" y="814"/>
                  </a:lnTo>
                  <a:cubicBezTo>
                    <a:pt x="177" y="807"/>
                    <a:pt x="187" y="801"/>
                    <a:pt x="144" y="786"/>
                  </a:cubicBezTo>
                  <a:close/>
                  <a:moveTo>
                    <a:pt x="1655" y="822"/>
                  </a:moveTo>
                  <a:cubicBezTo>
                    <a:pt x="1650" y="825"/>
                    <a:pt x="1645" y="827"/>
                    <a:pt x="1641" y="830"/>
                  </a:cubicBezTo>
                  <a:lnTo>
                    <a:pt x="1641" y="830"/>
                  </a:lnTo>
                  <a:cubicBezTo>
                    <a:pt x="1646" y="828"/>
                    <a:pt x="1651" y="826"/>
                    <a:pt x="1655" y="822"/>
                  </a:cubicBezTo>
                  <a:close/>
                  <a:moveTo>
                    <a:pt x="176" y="814"/>
                  </a:moveTo>
                  <a:cubicBezTo>
                    <a:pt x="176" y="819"/>
                    <a:pt x="180" y="825"/>
                    <a:pt x="203" y="834"/>
                  </a:cubicBezTo>
                  <a:cubicBezTo>
                    <a:pt x="197" y="831"/>
                    <a:pt x="188" y="824"/>
                    <a:pt x="176" y="814"/>
                  </a:cubicBezTo>
                  <a:close/>
                  <a:moveTo>
                    <a:pt x="869" y="0"/>
                  </a:moveTo>
                  <a:cubicBezTo>
                    <a:pt x="881" y="60"/>
                    <a:pt x="869" y="96"/>
                    <a:pt x="846" y="143"/>
                  </a:cubicBezTo>
                  <a:cubicBezTo>
                    <a:pt x="846" y="119"/>
                    <a:pt x="846" y="84"/>
                    <a:pt x="846" y="60"/>
                  </a:cubicBezTo>
                  <a:cubicBezTo>
                    <a:pt x="821" y="85"/>
                    <a:pt x="812" y="106"/>
                    <a:pt x="810" y="106"/>
                  </a:cubicBezTo>
                  <a:cubicBezTo>
                    <a:pt x="807" y="106"/>
                    <a:pt x="810" y="88"/>
                    <a:pt x="810" y="36"/>
                  </a:cubicBezTo>
                  <a:lnTo>
                    <a:pt x="810" y="36"/>
                  </a:lnTo>
                  <a:cubicBezTo>
                    <a:pt x="801" y="36"/>
                    <a:pt x="786" y="142"/>
                    <a:pt x="763" y="142"/>
                  </a:cubicBezTo>
                  <a:cubicBezTo>
                    <a:pt x="756" y="142"/>
                    <a:pt x="748" y="129"/>
                    <a:pt x="738" y="96"/>
                  </a:cubicBezTo>
                  <a:cubicBezTo>
                    <a:pt x="738" y="119"/>
                    <a:pt x="691" y="143"/>
                    <a:pt x="703" y="191"/>
                  </a:cubicBezTo>
                  <a:cubicBezTo>
                    <a:pt x="691" y="161"/>
                    <a:pt x="685" y="153"/>
                    <a:pt x="681" y="153"/>
                  </a:cubicBezTo>
                  <a:cubicBezTo>
                    <a:pt x="679" y="153"/>
                    <a:pt x="678" y="155"/>
                    <a:pt x="678" y="157"/>
                  </a:cubicBezTo>
                  <a:lnTo>
                    <a:pt x="678" y="157"/>
                  </a:lnTo>
                  <a:cubicBezTo>
                    <a:pt x="678" y="151"/>
                    <a:pt x="679" y="137"/>
                    <a:pt x="679" y="107"/>
                  </a:cubicBezTo>
                  <a:lnTo>
                    <a:pt x="679" y="107"/>
                  </a:lnTo>
                  <a:cubicBezTo>
                    <a:pt x="655" y="143"/>
                    <a:pt x="643" y="167"/>
                    <a:pt x="643" y="203"/>
                  </a:cubicBezTo>
                  <a:cubicBezTo>
                    <a:pt x="643" y="193"/>
                    <a:pt x="636" y="184"/>
                    <a:pt x="633" y="174"/>
                  </a:cubicBezTo>
                  <a:lnTo>
                    <a:pt x="633" y="174"/>
                  </a:lnTo>
                  <a:cubicBezTo>
                    <a:pt x="641" y="233"/>
                    <a:pt x="619" y="312"/>
                    <a:pt x="619" y="369"/>
                  </a:cubicBezTo>
                  <a:cubicBezTo>
                    <a:pt x="607" y="334"/>
                    <a:pt x="607" y="298"/>
                    <a:pt x="607" y="250"/>
                  </a:cubicBezTo>
                  <a:lnTo>
                    <a:pt x="607" y="250"/>
                  </a:lnTo>
                  <a:cubicBezTo>
                    <a:pt x="617" y="278"/>
                    <a:pt x="622" y="291"/>
                    <a:pt x="625" y="291"/>
                  </a:cubicBezTo>
                  <a:cubicBezTo>
                    <a:pt x="630" y="291"/>
                    <a:pt x="627" y="257"/>
                    <a:pt x="619" y="191"/>
                  </a:cubicBezTo>
                  <a:cubicBezTo>
                    <a:pt x="617" y="200"/>
                    <a:pt x="616" y="203"/>
                    <a:pt x="615" y="203"/>
                  </a:cubicBezTo>
                  <a:cubicBezTo>
                    <a:pt x="612" y="203"/>
                    <a:pt x="614" y="177"/>
                    <a:pt x="613" y="177"/>
                  </a:cubicBezTo>
                  <a:lnTo>
                    <a:pt x="613" y="177"/>
                  </a:lnTo>
                  <a:cubicBezTo>
                    <a:pt x="612" y="177"/>
                    <a:pt x="611" y="184"/>
                    <a:pt x="607" y="203"/>
                  </a:cubicBezTo>
                  <a:cubicBezTo>
                    <a:pt x="607" y="179"/>
                    <a:pt x="607" y="155"/>
                    <a:pt x="596" y="143"/>
                  </a:cubicBezTo>
                  <a:cubicBezTo>
                    <a:pt x="595" y="143"/>
                    <a:pt x="594" y="143"/>
                    <a:pt x="594" y="143"/>
                  </a:cubicBezTo>
                  <a:lnTo>
                    <a:pt x="594" y="143"/>
                  </a:lnTo>
                  <a:cubicBezTo>
                    <a:pt x="591" y="141"/>
                    <a:pt x="584" y="137"/>
                    <a:pt x="572" y="131"/>
                  </a:cubicBezTo>
                  <a:cubicBezTo>
                    <a:pt x="572" y="191"/>
                    <a:pt x="560" y="250"/>
                    <a:pt x="536" y="310"/>
                  </a:cubicBezTo>
                  <a:cubicBezTo>
                    <a:pt x="524" y="107"/>
                    <a:pt x="536" y="262"/>
                    <a:pt x="536" y="131"/>
                  </a:cubicBezTo>
                  <a:lnTo>
                    <a:pt x="536" y="131"/>
                  </a:lnTo>
                  <a:cubicBezTo>
                    <a:pt x="536" y="155"/>
                    <a:pt x="524" y="167"/>
                    <a:pt x="524" y="179"/>
                  </a:cubicBezTo>
                  <a:cubicBezTo>
                    <a:pt x="524" y="167"/>
                    <a:pt x="512" y="155"/>
                    <a:pt x="500" y="143"/>
                  </a:cubicBezTo>
                  <a:lnTo>
                    <a:pt x="500" y="143"/>
                  </a:lnTo>
                  <a:cubicBezTo>
                    <a:pt x="512" y="167"/>
                    <a:pt x="512" y="203"/>
                    <a:pt x="488" y="227"/>
                  </a:cubicBezTo>
                  <a:cubicBezTo>
                    <a:pt x="488" y="227"/>
                    <a:pt x="488" y="222"/>
                    <a:pt x="486" y="215"/>
                  </a:cubicBezTo>
                  <a:lnTo>
                    <a:pt x="486" y="215"/>
                  </a:lnTo>
                  <a:cubicBezTo>
                    <a:pt x="484" y="219"/>
                    <a:pt x="480" y="223"/>
                    <a:pt x="476" y="227"/>
                  </a:cubicBezTo>
                  <a:cubicBezTo>
                    <a:pt x="476" y="227"/>
                    <a:pt x="465" y="215"/>
                    <a:pt x="453" y="203"/>
                  </a:cubicBezTo>
                  <a:cubicBezTo>
                    <a:pt x="418" y="203"/>
                    <a:pt x="402" y="222"/>
                    <a:pt x="401" y="250"/>
                  </a:cubicBezTo>
                  <a:lnTo>
                    <a:pt x="401" y="250"/>
                  </a:lnTo>
                  <a:cubicBezTo>
                    <a:pt x="396" y="231"/>
                    <a:pt x="389" y="213"/>
                    <a:pt x="381" y="191"/>
                  </a:cubicBezTo>
                  <a:lnTo>
                    <a:pt x="381" y="191"/>
                  </a:lnTo>
                  <a:cubicBezTo>
                    <a:pt x="393" y="274"/>
                    <a:pt x="417" y="346"/>
                    <a:pt x="429" y="429"/>
                  </a:cubicBezTo>
                  <a:cubicBezTo>
                    <a:pt x="405" y="357"/>
                    <a:pt x="346" y="274"/>
                    <a:pt x="346" y="203"/>
                  </a:cubicBezTo>
                  <a:cubicBezTo>
                    <a:pt x="341" y="198"/>
                    <a:pt x="338" y="197"/>
                    <a:pt x="336" y="197"/>
                  </a:cubicBezTo>
                  <a:lnTo>
                    <a:pt x="336" y="197"/>
                  </a:lnTo>
                  <a:cubicBezTo>
                    <a:pt x="327" y="197"/>
                    <a:pt x="346" y="245"/>
                    <a:pt x="359" y="275"/>
                  </a:cubicBezTo>
                  <a:lnTo>
                    <a:pt x="359" y="275"/>
                  </a:lnTo>
                  <a:cubicBezTo>
                    <a:pt x="346" y="251"/>
                    <a:pt x="328" y="233"/>
                    <a:pt x="310" y="215"/>
                  </a:cubicBezTo>
                  <a:lnTo>
                    <a:pt x="310" y="215"/>
                  </a:lnTo>
                  <a:cubicBezTo>
                    <a:pt x="334" y="250"/>
                    <a:pt x="346" y="286"/>
                    <a:pt x="346" y="322"/>
                  </a:cubicBezTo>
                  <a:cubicBezTo>
                    <a:pt x="334" y="286"/>
                    <a:pt x="322" y="250"/>
                    <a:pt x="310" y="227"/>
                  </a:cubicBezTo>
                  <a:lnTo>
                    <a:pt x="310" y="227"/>
                  </a:lnTo>
                  <a:cubicBezTo>
                    <a:pt x="310" y="250"/>
                    <a:pt x="322" y="286"/>
                    <a:pt x="322" y="322"/>
                  </a:cubicBezTo>
                  <a:cubicBezTo>
                    <a:pt x="310" y="286"/>
                    <a:pt x="298" y="250"/>
                    <a:pt x="274" y="227"/>
                  </a:cubicBezTo>
                  <a:cubicBezTo>
                    <a:pt x="274" y="238"/>
                    <a:pt x="274" y="238"/>
                    <a:pt x="262" y="238"/>
                  </a:cubicBezTo>
                  <a:cubicBezTo>
                    <a:pt x="262" y="250"/>
                    <a:pt x="310" y="381"/>
                    <a:pt x="298" y="393"/>
                  </a:cubicBezTo>
                  <a:cubicBezTo>
                    <a:pt x="286" y="346"/>
                    <a:pt x="262" y="310"/>
                    <a:pt x="226" y="274"/>
                  </a:cubicBezTo>
                  <a:lnTo>
                    <a:pt x="226" y="274"/>
                  </a:lnTo>
                  <a:cubicBezTo>
                    <a:pt x="262" y="357"/>
                    <a:pt x="322" y="441"/>
                    <a:pt x="334" y="524"/>
                  </a:cubicBezTo>
                  <a:cubicBezTo>
                    <a:pt x="330" y="523"/>
                    <a:pt x="326" y="522"/>
                    <a:pt x="324" y="521"/>
                  </a:cubicBezTo>
                  <a:lnTo>
                    <a:pt x="324" y="521"/>
                  </a:lnTo>
                  <a:cubicBezTo>
                    <a:pt x="324" y="525"/>
                    <a:pt x="323" y="530"/>
                    <a:pt x="322" y="536"/>
                  </a:cubicBezTo>
                  <a:cubicBezTo>
                    <a:pt x="262" y="417"/>
                    <a:pt x="238" y="262"/>
                    <a:pt x="131" y="215"/>
                  </a:cubicBezTo>
                  <a:lnTo>
                    <a:pt x="131" y="215"/>
                  </a:lnTo>
                  <a:cubicBezTo>
                    <a:pt x="143" y="250"/>
                    <a:pt x="155" y="286"/>
                    <a:pt x="167" y="310"/>
                  </a:cubicBezTo>
                  <a:cubicBezTo>
                    <a:pt x="167" y="298"/>
                    <a:pt x="167" y="274"/>
                    <a:pt x="167" y="250"/>
                  </a:cubicBezTo>
                  <a:cubicBezTo>
                    <a:pt x="203" y="298"/>
                    <a:pt x="215" y="346"/>
                    <a:pt x="215" y="393"/>
                  </a:cubicBezTo>
                  <a:cubicBezTo>
                    <a:pt x="196" y="366"/>
                    <a:pt x="178" y="345"/>
                    <a:pt x="165" y="321"/>
                  </a:cubicBezTo>
                  <a:lnTo>
                    <a:pt x="165" y="321"/>
                  </a:lnTo>
                  <a:cubicBezTo>
                    <a:pt x="165" y="322"/>
                    <a:pt x="165" y="322"/>
                    <a:pt x="165" y="322"/>
                  </a:cubicBezTo>
                  <a:cubicBezTo>
                    <a:pt x="163" y="322"/>
                    <a:pt x="151" y="305"/>
                    <a:pt x="143" y="298"/>
                  </a:cubicBezTo>
                  <a:cubicBezTo>
                    <a:pt x="131" y="310"/>
                    <a:pt x="131" y="322"/>
                    <a:pt x="143" y="346"/>
                  </a:cubicBezTo>
                  <a:cubicBezTo>
                    <a:pt x="143" y="346"/>
                    <a:pt x="84" y="322"/>
                    <a:pt x="84" y="322"/>
                  </a:cubicBezTo>
                  <a:lnTo>
                    <a:pt x="84" y="322"/>
                  </a:lnTo>
                  <a:cubicBezTo>
                    <a:pt x="155" y="381"/>
                    <a:pt x="226" y="477"/>
                    <a:pt x="286" y="560"/>
                  </a:cubicBezTo>
                  <a:cubicBezTo>
                    <a:pt x="215" y="500"/>
                    <a:pt x="167" y="429"/>
                    <a:pt x="107" y="369"/>
                  </a:cubicBezTo>
                  <a:lnTo>
                    <a:pt x="107" y="369"/>
                  </a:lnTo>
                  <a:cubicBezTo>
                    <a:pt x="132" y="402"/>
                    <a:pt x="138" y="412"/>
                    <a:pt x="136" y="412"/>
                  </a:cubicBezTo>
                  <a:cubicBezTo>
                    <a:pt x="132" y="412"/>
                    <a:pt x="102" y="380"/>
                    <a:pt x="96" y="380"/>
                  </a:cubicBezTo>
                  <a:cubicBezTo>
                    <a:pt x="96" y="380"/>
                    <a:pt x="95" y="381"/>
                    <a:pt x="95" y="381"/>
                  </a:cubicBezTo>
                  <a:cubicBezTo>
                    <a:pt x="119" y="417"/>
                    <a:pt x="155" y="477"/>
                    <a:pt x="179" y="548"/>
                  </a:cubicBezTo>
                  <a:cubicBezTo>
                    <a:pt x="161" y="530"/>
                    <a:pt x="146" y="525"/>
                    <a:pt x="133" y="525"/>
                  </a:cubicBezTo>
                  <a:cubicBezTo>
                    <a:pt x="117" y="525"/>
                    <a:pt x="105" y="531"/>
                    <a:pt x="91" y="531"/>
                  </a:cubicBezTo>
                  <a:cubicBezTo>
                    <a:pt x="86" y="531"/>
                    <a:pt x="80" y="530"/>
                    <a:pt x="74" y="527"/>
                  </a:cubicBezTo>
                  <a:lnTo>
                    <a:pt x="74" y="527"/>
                  </a:lnTo>
                  <a:cubicBezTo>
                    <a:pt x="115" y="570"/>
                    <a:pt x="146" y="612"/>
                    <a:pt x="167" y="655"/>
                  </a:cubicBezTo>
                  <a:cubicBezTo>
                    <a:pt x="155" y="655"/>
                    <a:pt x="143" y="655"/>
                    <a:pt x="131" y="643"/>
                  </a:cubicBezTo>
                  <a:lnTo>
                    <a:pt x="131" y="643"/>
                  </a:lnTo>
                  <a:cubicBezTo>
                    <a:pt x="143" y="667"/>
                    <a:pt x="155" y="691"/>
                    <a:pt x="179" y="703"/>
                  </a:cubicBezTo>
                  <a:cubicBezTo>
                    <a:pt x="168" y="714"/>
                    <a:pt x="157" y="720"/>
                    <a:pt x="146" y="722"/>
                  </a:cubicBezTo>
                  <a:lnTo>
                    <a:pt x="146" y="722"/>
                  </a:lnTo>
                  <a:cubicBezTo>
                    <a:pt x="129" y="712"/>
                    <a:pt x="113" y="703"/>
                    <a:pt x="101" y="696"/>
                  </a:cubicBezTo>
                  <a:lnTo>
                    <a:pt x="101" y="696"/>
                  </a:lnTo>
                  <a:cubicBezTo>
                    <a:pt x="103" y="699"/>
                    <a:pt x="105" y="701"/>
                    <a:pt x="107" y="703"/>
                  </a:cubicBezTo>
                  <a:lnTo>
                    <a:pt x="107" y="703"/>
                  </a:lnTo>
                  <a:cubicBezTo>
                    <a:pt x="87" y="690"/>
                    <a:pt x="80" y="685"/>
                    <a:pt x="81" y="685"/>
                  </a:cubicBezTo>
                  <a:lnTo>
                    <a:pt x="81" y="685"/>
                  </a:lnTo>
                  <a:cubicBezTo>
                    <a:pt x="81" y="685"/>
                    <a:pt x="89" y="689"/>
                    <a:pt x="101" y="696"/>
                  </a:cubicBezTo>
                  <a:lnTo>
                    <a:pt x="101" y="696"/>
                  </a:lnTo>
                  <a:cubicBezTo>
                    <a:pt x="91" y="684"/>
                    <a:pt x="82" y="666"/>
                    <a:pt x="72" y="643"/>
                  </a:cubicBezTo>
                  <a:cubicBezTo>
                    <a:pt x="75" y="640"/>
                    <a:pt x="79" y="637"/>
                    <a:pt x="82" y="636"/>
                  </a:cubicBezTo>
                  <a:lnTo>
                    <a:pt x="82" y="636"/>
                  </a:lnTo>
                  <a:cubicBezTo>
                    <a:pt x="87" y="640"/>
                    <a:pt x="96" y="643"/>
                    <a:pt x="107" y="643"/>
                  </a:cubicBezTo>
                  <a:cubicBezTo>
                    <a:pt x="101" y="637"/>
                    <a:pt x="95" y="634"/>
                    <a:pt x="90" y="634"/>
                  </a:cubicBezTo>
                  <a:cubicBezTo>
                    <a:pt x="87" y="634"/>
                    <a:pt x="85" y="635"/>
                    <a:pt x="82" y="636"/>
                  </a:cubicBezTo>
                  <a:lnTo>
                    <a:pt x="82" y="636"/>
                  </a:lnTo>
                  <a:cubicBezTo>
                    <a:pt x="78" y="631"/>
                    <a:pt x="78" y="625"/>
                    <a:pt x="84" y="619"/>
                  </a:cubicBezTo>
                  <a:cubicBezTo>
                    <a:pt x="48" y="619"/>
                    <a:pt x="24" y="631"/>
                    <a:pt x="0" y="643"/>
                  </a:cubicBezTo>
                  <a:cubicBezTo>
                    <a:pt x="0" y="643"/>
                    <a:pt x="131" y="762"/>
                    <a:pt x="119" y="762"/>
                  </a:cubicBezTo>
                  <a:cubicBezTo>
                    <a:pt x="113" y="756"/>
                    <a:pt x="103" y="749"/>
                    <a:pt x="93" y="745"/>
                  </a:cubicBezTo>
                  <a:lnTo>
                    <a:pt x="93" y="745"/>
                  </a:lnTo>
                  <a:cubicBezTo>
                    <a:pt x="108" y="756"/>
                    <a:pt x="126" y="771"/>
                    <a:pt x="144" y="786"/>
                  </a:cubicBezTo>
                  <a:lnTo>
                    <a:pt x="144" y="786"/>
                  </a:lnTo>
                  <a:cubicBezTo>
                    <a:pt x="143" y="786"/>
                    <a:pt x="143" y="786"/>
                    <a:pt x="143" y="786"/>
                  </a:cubicBezTo>
                  <a:lnTo>
                    <a:pt x="143" y="786"/>
                  </a:lnTo>
                  <a:cubicBezTo>
                    <a:pt x="143" y="786"/>
                    <a:pt x="143" y="786"/>
                    <a:pt x="144" y="786"/>
                  </a:cubicBezTo>
                  <a:lnTo>
                    <a:pt x="144" y="786"/>
                  </a:lnTo>
                  <a:cubicBezTo>
                    <a:pt x="144" y="786"/>
                    <a:pt x="144" y="786"/>
                    <a:pt x="144" y="786"/>
                  </a:cubicBezTo>
                  <a:lnTo>
                    <a:pt x="144" y="786"/>
                  </a:lnTo>
                  <a:cubicBezTo>
                    <a:pt x="179" y="798"/>
                    <a:pt x="203" y="798"/>
                    <a:pt x="226" y="810"/>
                  </a:cubicBezTo>
                  <a:cubicBezTo>
                    <a:pt x="191" y="786"/>
                    <a:pt x="167" y="762"/>
                    <a:pt x="143" y="727"/>
                  </a:cubicBezTo>
                  <a:cubicBezTo>
                    <a:pt x="140" y="725"/>
                    <a:pt x="137" y="723"/>
                    <a:pt x="134" y="721"/>
                  </a:cubicBezTo>
                  <a:lnTo>
                    <a:pt x="134" y="721"/>
                  </a:lnTo>
                  <a:cubicBezTo>
                    <a:pt x="137" y="721"/>
                    <a:pt x="139" y="722"/>
                    <a:pt x="142" y="722"/>
                  </a:cubicBezTo>
                  <a:cubicBezTo>
                    <a:pt x="143" y="722"/>
                    <a:pt x="144" y="722"/>
                    <a:pt x="146" y="722"/>
                  </a:cubicBezTo>
                  <a:lnTo>
                    <a:pt x="146" y="722"/>
                  </a:lnTo>
                  <a:cubicBezTo>
                    <a:pt x="188" y="746"/>
                    <a:pt x="239" y="772"/>
                    <a:pt x="252" y="772"/>
                  </a:cubicBezTo>
                  <a:cubicBezTo>
                    <a:pt x="256" y="772"/>
                    <a:pt x="256" y="769"/>
                    <a:pt x="250" y="762"/>
                  </a:cubicBezTo>
                  <a:cubicBezTo>
                    <a:pt x="167" y="738"/>
                    <a:pt x="334" y="715"/>
                    <a:pt x="357" y="715"/>
                  </a:cubicBezTo>
                  <a:cubicBezTo>
                    <a:pt x="381" y="715"/>
                    <a:pt x="322" y="607"/>
                    <a:pt x="322" y="584"/>
                  </a:cubicBezTo>
                  <a:cubicBezTo>
                    <a:pt x="319" y="580"/>
                    <a:pt x="321" y="579"/>
                    <a:pt x="327" y="579"/>
                  </a:cubicBezTo>
                  <a:cubicBezTo>
                    <a:pt x="343" y="579"/>
                    <a:pt x="381" y="590"/>
                    <a:pt x="381" y="607"/>
                  </a:cubicBezTo>
                  <a:cubicBezTo>
                    <a:pt x="381" y="579"/>
                    <a:pt x="386" y="563"/>
                    <a:pt x="394" y="563"/>
                  </a:cubicBezTo>
                  <a:cubicBezTo>
                    <a:pt x="397" y="563"/>
                    <a:pt x="399" y="564"/>
                    <a:pt x="402" y="566"/>
                  </a:cubicBezTo>
                  <a:lnTo>
                    <a:pt x="402" y="566"/>
                  </a:lnTo>
                  <a:cubicBezTo>
                    <a:pt x="399" y="560"/>
                    <a:pt x="399" y="554"/>
                    <a:pt x="405" y="548"/>
                  </a:cubicBezTo>
                  <a:lnTo>
                    <a:pt x="405" y="548"/>
                  </a:lnTo>
                  <a:cubicBezTo>
                    <a:pt x="417" y="560"/>
                    <a:pt x="417" y="572"/>
                    <a:pt x="429" y="584"/>
                  </a:cubicBezTo>
                  <a:cubicBezTo>
                    <a:pt x="429" y="560"/>
                    <a:pt x="405" y="536"/>
                    <a:pt x="393" y="512"/>
                  </a:cubicBezTo>
                  <a:lnTo>
                    <a:pt x="393" y="512"/>
                  </a:lnTo>
                  <a:cubicBezTo>
                    <a:pt x="406" y="532"/>
                    <a:pt x="412" y="538"/>
                    <a:pt x="415" y="538"/>
                  </a:cubicBezTo>
                  <a:cubicBezTo>
                    <a:pt x="418" y="538"/>
                    <a:pt x="413" y="522"/>
                    <a:pt x="415" y="522"/>
                  </a:cubicBezTo>
                  <a:lnTo>
                    <a:pt x="415" y="522"/>
                  </a:lnTo>
                  <a:cubicBezTo>
                    <a:pt x="415" y="522"/>
                    <a:pt x="419" y="528"/>
                    <a:pt x="429" y="548"/>
                  </a:cubicBezTo>
                  <a:cubicBezTo>
                    <a:pt x="429" y="516"/>
                    <a:pt x="419" y="484"/>
                    <a:pt x="417" y="460"/>
                  </a:cubicBezTo>
                  <a:lnTo>
                    <a:pt x="417" y="460"/>
                  </a:lnTo>
                  <a:cubicBezTo>
                    <a:pt x="418" y="461"/>
                    <a:pt x="418" y="462"/>
                    <a:pt x="418" y="462"/>
                  </a:cubicBezTo>
                  <a:cubicBezTo>
                    <a:pt x="420" y="462"/>
                    <a:pt x="423" y="459"/>
                    <a:pt x="429" y="453"/>
                  </a:cubicBezTo>
                  <a:cubicBezTo>
                    <a:pt x="441" y="465"/>
                    <a:pt x="441" y="488"/>
                    <a:pt x="453" y="500"/>
                  </a:cubicBezTo>
                  <a:cubicBezTo>
                    <a:pt x="441" y="477"/>
                    <a:pt x="441" y="453"/>
                    <a:pt x="429" y="429"/>
                  </a:cubicBezTo>
                  <a:lnTo>
                    <a:pt x="429" y="429"/>
                  </a:lnTo>
                  <a:cubicBezTo>
                    <a:pt x="462" y="479"/>
                    <a:pt x="475" y="501"/>
                    <a:pt x="478" y="501"/>
                  </a:cubicBezTo>
                  <a:cubicBezTo>
                    <a:pt x="480" y="501"/>
                    <a:pt x="472" y="476"/>
                    <a:pt x="465" y="435"/>
                  </a:cubicBezTo>
                  <a:lnTo>
                    <a:pt x="465" y="435"/>
                  </a:lnTo>
                  <a:cubicBezTo>
                    <a:pt x="468" y="445"/>
                    <a:pt x="476" y="455"/>
                    <a:pt x="476" y="465"/>
                  </a:cubicBezTo>
                  <a:cubicBezTo>
                    <a:pt x="478" y="463"/>
                    <a:pt x="483" y="462"/>
                    <a:pt x="489" y="462"/>
                  </a:cubicBezTo>
                  <a:cubicBezTo>
                    <a:pt x="505" y="462"/>
                    <a:pt x="532" y="466"/>
                    <a:pt x="552" y="466"/>
                  </a:cubicBezTo>
                  <a:cubicBezTo>
                    <a:pt x="565" y="466"/>
                    <a:pt x="575" y="465"/>
                    <a:pt x="578" y="459"/>
                  </a:cubicBezTo>
                  <a:lnTo>
                    <a:pt x="578" y="459"/>
                  </a:lnTo>
                  <a:cubicBezTo>
                    <a:pt x="580" y="465"/>
                    <a:pt x="581" y="468"/>
                    <a:pt x="582" y="468"/>
                  </a:cubicBezTo>
                  <a:cubicBezTo>
                    <a:pt x="584" y="468"/>
                    <a:pt x="584" y="459"/>
                    <a:pt x="584" y="441"/>
                  </a:cubicBezTo>
                  <a:cubicBezTo>
                    <a:pt x="584" y="441"/>
                    <a:pt x="603" y="506"/>
                    <a:pt x="613" y="506"/>
                  </a:cubicBezTo>
                  <a:cubicBezTo>
                    <a:pt x="617" y="506"/>
                    <a:pt x="619" y="498"/>
                    <a:pt x="619" y="477"/>
                  </a:cubicBezTo>
                  <a:cubicBezTo>
                    <a:pt x="631" y="536"/>
                    <a:pt x="631" y="501"/>
                    <a:pt x="631" y="535"/>
                  </a:cubicBezTo>
                  <a:lnTo>
                    <a:pt x="631" y="535"/>
                  </a:lnTo>
                  <a:cubicBezTo>
                    <a:pt x="631" y="499"/>
                    <a:pt x="631" y="452"/>
                    <a:pt x="619" y="405"/>
                  </a:cubicBezTo>
                  <a:lnTo>
                    <a:pt x="619" y="405"/>
                  </a:lnTo>
                  <a:cubicBezTo>
                    <a:pt x="623" y="413"/>
                    <a:pt x="627" y="418"/>
                    <a:pt x="630" y="420"/>
                  </a:cubicBezTo>
                  <a:lnTo>
                    <a:pt x="630" y="420"/>
                  </a:lnTo>
                  <a:cubicBezTo>
                    <a:pt x="632" y="433"/>
                    <a:pt x="642" y="441"/>
                    <a:pt x="655" y="441"/>
                  </a:cubicBezTo>
                  <a:cubicBezTo>
                    <a:pt x="655" y="441"/>
                    <a:pt x="715" y="381"/>
                    <a:pt x="703" y="369"/>
                  </a:cubicBezTo>
                  <a:lnTo>
                    <a:pt x="703" y="369"/>
                  </a:lnTo>
                  <a:cubicBezTo>
                    <a:pt x="727" y="381"/>
                    <a:pt x="738" y="393"/>
                    <a:pt x="750" y="417"/>
                  </a:cubicBezTo>
                  <a:cubicBezTo>
                    <a:pt x="750" y="417"/>
                    <a:pt x="750" y="366"/>
                    <a:pt x="750" y="357"/>
                  </a:cubicBezTo>
                  <a:cubicBezTo>
                    <a:pt x="759" y="372"/>
                    <a:pt x="763" y="380"/>
                    <a:pt x="765" y="386"/>
                  </a:cubicBezTo>
                  <a:lnTo>
                    <a:pt x="765" y="386"/>
                  </a:lnTo>
                  <a:cubicBezTo>
                    <a:pt x="766" y="383"/>
                    <a:pt x="768" y="381"/>
                    <a:pt x="774" y="381"/>
                  </a:cubicBezTo>
                  <a:cubicBezTo>
                    <a:pt x="762" y="417"/>
                    <a:pt x="786" y="488"/>
                    <a:pt x="786" y="536"/>
                  </a:cubicBezTo>
                  <a:cubicBezTo>
                    <a:pt x="786" y="500"/>
                    <a:pt x="786" y="477"/>
                    <a:pt x="798" y="465"/>
                  </a:cubicBezTo>
                  <a:lnTo>
                    <a:pt x="798" y="465"/>
                  </a:lnTo>
                  <a:cubicBezTo>
                    <a:pt x="786" y="488"/>
                    <a:pt x="786" y="512"/>
                    <a:pt x="786" y="536"/>
                  </a:cubicBezTo>
                  <a:cubicBezTo>
                    <a:pt x="786" y="536"/>
                    <a:pt x="846" y="441"/>
                    <a:pt x="846" y="441"/>
                  </a:cubicBezTo>
                  <a:cubicBezTo>
                    <a:pt x="853" y="441"/>
                    <a:pt x="851" y="490"/>
                    <a:pt x="864" y="490"/>
                  </a:cubicBezTo>
                  <a:cubicBezTo>
                    <a:pt x="872" y="490"/>
                    <a:pt x="884" y="475"/>
                    <a:pt x="905" y="429"/>
                  </a:cubicBezTo>
                  <a:lnTo>
                    <a:pt x="905" y="429"/>
                  </a:lnTo>
                  <a:cubicBezTo>
                    <a:pt x="892" y="472"/>
                    <a:pt x="890" y="486"/>
                    <a:pt x="894" y="486"/>
                  </a:cubicBezTo>
                  <a:cubicBezTo>
                    <a:pt x="899" y="486"/>
                    <a:pt x="914" y="464"/>
                    <a:pt x="927" y="455"/>
                  </a:cubicBezTo>
                  <a:lnTo>
                    <a:pt x="927" y="455"/>
                  </a:lnTo>
                  <a:cubicBezTo>
                    <a:pt x="918" y="468"/>
                    <a:pt x="937" y="513"/>
                    <a:pt x="940" y="513"/>
                  </a:cubicBezTo>
                  <a:cubicBezTo>
                    <a:pt x="941" y="513"/>
                    <a:pt x="941" y="513"/>
                    <a:pt x="941" y="512"/>
                  </a:cubicBezTo>
                  <a:cubicBezTo>
                    <a:pt x="965" y="500"/>
                    <a:pt x="977" y="488"/>
                    <a:pt x="977" y="465"/>
                  </a:cubicBezTo>
                  <a:lnTo>
                    <a:pt x="977" y="465"/>
                  </a:lnTo>
                  <a:cubicBezTo>
                    <a:pt x="977" y="492"/>
                    <a:pt x="973" y="512"/>
                    <a:pt x="981" y="512"/>
                  </a:cubicBezTo>
                  <a:cubicBezTo>
                    <a:pt x="987" y="512"/>
                    <a:pt x="999" y="502"/>
                    <a:pt x="1024" y="477"/>
                  </a:cubicBezTo>
                  <a:lnTo>
                    <a:pt x="1024" y="477"/>
                  </a:lnTo>
                  <a:cubicBezTo>
                    <a:pt x="1012" y="500"/>
                    <a:pt x="1036" y="607"/>
                    <a:pt x="1048" y="607"/>
                  </a:cubicBezTo>
                  <a:cubicBezTo>
                    <a:pt x="1069" y="600"/>
                    <a:pt x="1108" y="564"/>
                    <a:pt x="1138" y="527"/>
                  </a:cubicBezTo>
                  <a:lnTo>
                    <a:pt x="1138" y="527"/>
                  </a:lnTo>
                  <a:cubicBezTo>
                    <a:pt x="1132" y="582"/>
                    <a:pt x="1152" y="656"/>
                    <a:pt x="1167" y="679"/>
                  </a:cubicBezTo>
                  <a:cubicBezTo>
                    <a:pt x="1179" y="667"/>
                    <a:pt x="1191" y="655"/>
                    <a:pt x="1203" y="643"/>
                  </a:cubicBezTo>
                  <a:cubicBezTo>
                    <a:pt x="1204" y="642"/>
                    <a:pt x="1205" y="642"/>
                    <a:pt x="1205" y="642"/>
                  </a:cubicBezTo>
                  <a:lnTo>
                    <a:pt x="1205" y="642"/>
                  </a:lnTo>
                  <a:cubicBezTo>
                    <a:pt x="1208" y="642"/>
                    <a:pt x="1186" y="677"/>
                    <a:pt x="1180" y="680"/>
                  </a:cubicBezTo>
                  <a:lnTo>
                    <a:pt x="1180" y="680"/>
                  </a:lnTo>
                  <a:cubicBezTo>
                    <a:pt x="1180" y="680"/>
                    <a:pt x="1179" y="679"/>
                    <a:pt x="1179" y="679"/>
                  </a:cubicBezTo>
                  <a:lnTo>
                    <a:pt x="1179" y="679"/>
                  </a:lnTo>
                  <a:cubicBezTo>
                    <a:pt x="1179" y="680"/>
                    <a:pt x="1179" y="681"/>
                    <a:pt x="1180" y="681"/>
                  </a:cubicBezTo>
                  <a:cubicBezTo>
                    <a:pt x="1180" y="681"/>
                    <a:pt x="1180" y="680"/>
                    <a:pt x="1180" y="680"/>
                  </a:cubicBezTo>
                  <a:lnTo>
                    <a:pt x="1180" y="680"/>
                  </a:lnTo>
                  <a:cubicBezTo>
                    <a:pt x="1183" y="683"/>
                    <a:pt x="1186" y="684"/>
                    <a:pt x="1189" y="684"/>
                  </a:cubicBezTo>
                  <a:cubicBezTo>
                    <a:pt x="1189" y="684"/>
                    <a:pt x="1189" y="684"/>
                    <a:pt x="1189" y="684"/>
                  </a:cubicBezTo>
                  <a:lnTo>
                    <a:pt x="1189" y="684"/>
                  </a:lnTo>
                  <a:cubicBezTo>
                    <a:pt x="1179" y="691"/>
                    <a:pt x="1167" y="697"/>
                    <a:pt x="1155" y="703"/>
                  </a:cubicBezTo>
                  <a:cubicBezTo>
                    <a:pt x="1166" y="703"/>
                    <a:pt x="1206" y="693"/>
                    <a:pt x="1213" y="682"/>
                  </a:cubicBezTo>
                  <a:lnTo>
                    <a:pt x="1213" y="682"/>
                  </a:lnTo>
                  <a:cubicBezTo>
                    <a:pt x="1201" y="714"/>
                    <a:pt x="1179" y="704"/>
                    <a:pt x="1191" y="727"/>
                  </a:cubicBezTo>
                  <a:cubicBezTo>
                    <a:pt x="1227" y="703"/>
                    <a:pt x="1250" y="691"/>
                    <a:pt x="1274" y="667"/>
                  </a:cubicBezTo>
                  <a:lnTo>
                    <a:pt x="1274" y="667"/>
                  </a:lnTo>
                  <a:cubicBezTo>
                    <a:pt x="1211" y="731"/>
                    <a:pt x="1269" y="752"/>
                    <a:pt x="1315" y="752"/>
                  </a:cubicBezTo>
                  <a:cubicBezTo>
                    <a:pt x="1325" y="752"/>
                    <a:pt x="1334" y="751"/>
                    <a:pt x="1342" y="749"/>
                  </a:cubicBezTo>
                  <a:lnTo>
                    <a:pt x="1342" y="749"/>
                  </a:lnTo>
                  <a:cubicBezTo>
                    <a:pt x="1300" y="779"/>
                    <a:pt x="1305" y="800"/>
                    <a:pt x="1262" y="822"/>
                  </a:cubicBezTo>
                  <a:cubicBezTo>
                    <a:pt x="1286" y="822"/>
                    <a:pt x="1310" y="810"/>
                    <a:pt x="1346" y="798"/>
                  </a:cubicBezTo>
                  <a:lnTo>
                    <a:pt x="1346" y="798"/>
                  </a:lnTo>
                  <a:cubicBezTo>
                    <a:pt x="1324" y="841"/>
                    <a:pt x="1246" y="883"/>
                    <a:pt x="1315" y="883"/>
                  </a:cubicBezTo>
                  <a:cubicBezTo>
                    <a:pt x="1323" y="883"/>
                    <a:pt x="1333" y="883"/>
                    <a:pt x="1346" y="881"/>
                  </a:cubicBezTo>
                  <a:lnTo>
                    <a:pt x="1346" y="881"/>
                  </a:lnTo>
                  <a:lnTo>
                    <a:pt x="1286" y="917"/>
                  </a:lnTo>
                  <a:cubicBezTo>
                    <a:pt x="1324" y="917"/>
                    <a:pt x="1317" y="902"/>
                    <a:pt x="1336" y="902"/>
                  </a:cubicBezTo>
                  <a:cubicBezTo>
                    <a:pt x="1341" y="902"/>
                    <a:pt x="1348" y="903"/>
                    <a:pt x="1358" y="905"/>
                  </a:cubicBezTo>
                  <a:cubicBezTo>
                    <a:pt x="1298" y="965"/>
                    <a:pt x="1429" y="1000"/>
                    <a:pt x="1310" y="1048"/>
                  </a:cubicBezTo>
                  <a:lnTo>
                    <a:pt x="1393" y="1048"/>
                  </a:lnTo>
                  <a:cubicBezTo>
                    <a:pt x="1369" y="1048"/>
                    <a:pt x="1358" y="1060"/>
                    <a:pt x="1334" y="1060"/>
                  </a:cubicBezTo>
                  <a:cubicBezTo>
                    <a:pt x="1358" y="1072"/>
                    <a:pt x="1381" y="1084"/>
                    <a:pt x="1393" y="1084"/>
                  </a:cubicBezTo>
                  <a:cubicBezTo>
                    <a:pt x="1512" y="1084"/>
                    <a:pt x="1619" y="1012"/>
                    <a:pt x="1643" y="1000"/>
                  </a:cubicBezTo>
                  <a:cubicBezTo>
                    <a:pt x="1584" y="1000"/>
                    <a:pt x="1655" y="917"/>
                    <a:pt x="1667" y="893"/>
                  </a:cubicBezTo>
                  <a:cubicBezTo>
                    <a:pt x="1653" y="893"/>
                    <a:pt x="1632" y="901"/>
                    <a:pt x="1625" y="901"/>
                  </a:cubicBezTo>
                  <a:cubicBezTo>
                    <a:pt x="1620" y="901"/>
                    <a:pt x="1623" y="897"/>
                    <a:pt x="1643" y="881"/>
                  </a:cubicBezTo>
                  <a:cubicBezTo>
                    <a:pt x="1596" y="881"/>
                    <a:pt x="1643" y="905"/>
                    <a:pt x="1584" y="917"/>
                  </a:cubicBezTo>
                  <a:cubicBezTo>
                    <a:pt x="1650" y="884"/>
                    <a:pt x="1594" y="861"/>
                    <a:pt x="1641" y="830"/>
                  </a:cubicBezTo>
                  <a:lnTo>
                    <a:pt x="1641" y="830"/>
                  </a:lnTo>
                  <a:cubicBezTo>
                    <a:pt x="1629" y="834"/>
                    <a:pt x="1616" y="834"/>
                    <a:pt x="1608" y="834"/>
                  </a:cubicBezTo>
                  <a:cubicBezTo>
                    <a:pt x="1605" y="829"/>
                    <a:pt x="1606" y="826"/>
                    <a:pt x="1608" y="824"/>
                  </a:cubicBezTo>
                  <a:lnTo>
                    <a:pt x="1608" y="824"/>
                  </a:lnTo>
                  <a:cubicBezTo>
                    <a:pt x="1614" y="825"/>
                    <a:pt x="1618" y="825"/>
                    <a:pt x="1620" y="825"/>
                  </a:cubicBezTo>
                  <a:cubicBezTo>
                    <a:pt x="1626" y="825"/>
                    <a:pt x="1620" y="823"/>
                    <a:pt x="1614" y="823"/>
                  </a:cubicBezTo>
                  <a:cubicBezTo>
                    <a:pt x="1612" y="823"/>
                    <a:pt x="1610" y="823"/>
                    <a:pt x="1608" y="824"/>
                  </a:cubicBezTo>
                  <a:lnTo>
                    <a:pt x="1608" y="824"/>
                  </a:lnTo>
                  <a:cubicBezTo>
                    <a:pt x="1605" y="824"/>
                    <a:pt x="1601" y="823"/>
                    <a:pt x="1596" y="822"/>
                  </a:cubicBezTo>
                  <a:cubicBezTo>
                    <a:pt x="1613" y="804"/>
                    <a:pt x="1631" y="793"/>
                    <a:pt x="1643" y="793"/>
                  </a:cubicBezTo>
                  <a:cubicBezTo>
                    <a:pt x="1648" y="793"/>
                    <a:pt x="1652" y="795"/>
                    <a:pt x="1655" y="798"/>
                  </a:cubicBezTo>
                  <a:cubicBezTo>
                    <a:pt x="1691" y="774"/>
                    <a:pt x="1405" y="643"/>
                    <a:pt x="1560" y="619"/>
                  </a:cubicBezTo>
                  <a:cubicBezTo>
                    <a:pt x="1530" y="619"/>
                    <a:pt x="1500" y="619"/>
                    <a:pt x="1470" y="633"/>
                  </a:cubicBezTo>
                  <a:lnTo>
                    <a:pt x="1470" y="633"/>
                  </a:lnTo>
                  <a:cubicBezTo>
                    <a:pt x="1484" y="624"/>
                    <a:pt x="1486" y="618"/>
                    <a:pt x="1476" y="618"/>
                  </a:cubicBezTo>
                  <a:cubicBezTo>
                    <a:pt x="1473" y="618"/>
                    <a:pt x="1469" y="619"/>
                    <a:pt x="1465" y="620"/>
                  </a:cubicBezTo>
                  <a:lnTo>
                    <a:pt x="1465" y="620"/>
                  </a:lnTo>
                  <a:cubicBezTo>
                    <a:pt x="1513" y="596"/>
                    <a:pt x="1476" y="561"/>
                    <a:pt x="1485" y="532"/>
                  </a:cubicBezTo>
                  <a:lnTo>
                    <a:pt x="1485" y="532"/>
                  </a:lnTo>
                  <a:cubicBezTo>
                    <a:pt x="1468" y="552"/>
                    <a:pt x="1409" y="603"/>
                    <a:pt x="1395" y="603"/>
                  </a:cubicBezTo>
                  <a:cubicBezTo>
                    <a:pt x="1393" y="603"/>
                    <a:pt x="1392" y="601"/>
                    <a:pt x="1393" y="596"/>
                  </a:cubicBezTo>
                  <a:lnTo>
                    <a:pt x="1393" y="596"/>
                  </a:lnTo>
                  <a:cubicBezTo>
                    <a:pt x="1394" y="598"/>
                    <a:pt x="1395" y="598"/>
                    <a:pt x="1397" y="598"/>
                  </a:cubicBezTo>
                  <a:cubicBezTo>
                    <a:pt x="1412" y="598"/>
                    <a:pt x="1447" y="507"/>
                    <a:pt x="1461" y="500"/>
                  </a:cubicBezTo>
                  <a:lnTo>
                    <a:pt x="1461" y="500"/>
                  </a:lnTo>
                  <a:cubicBezTo>
                    <a:pt x="1462" y="500"/>
                    <a:pt x="1463" y="500"/>
                    <a:pt x="1465" y="500"/>
                  </a:cubicBezTo>
                  <a:cubicBezTo>
                    <a:pt x="1464" y="500"/>
                    <a:pt x="1464" y="500"/>
                    <a:pt x="1463" y="500"/>
                  </a:cubicBezTo>
                  <a:cubicBezTo>
                    <a:pt x="1462" y="500"/>
                    <a:pt x="1462" y="500"/>
                    <a:pt x="1461" y="500"/>
                  </a:cubicBezTo>
                  <a:lnTo>
                    <a:pt x="1461" y="500"/>
                  </a:lnTo>
                  <a:cubicBezTo>
                    <a:pt x="1453" y="498"/>
                    <a:pt x="1453" y="487"/>
                    <a:pt x="1453" y="477"/>
                  </a:cubicBezTo>
                  <a:cubicBezTo>
                    <a:pt x="1434" y="486"/>
                    <a:pt x="1399" y="519"/>
                    <a:pt x="1405" y="519"/>
                  </a:cubicBezTo>
                  <a:cubicBezTo>
                    <a:pt x="1406" y="519"/>
                    <a:pt x="1410" y="517"/>
                    <a:pt x="1417" y="512"/>
                  </a:cubicBezTo>
                  <a:lnTo>
                    <a:pt x="1417" y="512"/>
                  </a:lnTo>
                  <a:cubicBezTo>
                    <a:pt x="1405" y="524"/>
                    <a:pt x="1393" y="530"/>
                    <a:pt x="1381" y="530"/>
                  </a:cubicBezTo>
                  <a:cubicBezTo>
                    <a:pt x="1369" y="530"/>
                    <a:pt x="1358" y="524"/>
                    <a:pt x="1346" y="512"/>
                  </a:cubicBezTo>
                  <a:cubicBezTo>
                    <a:pt x="1393" y="488"/>
                    <a:pt x="1393" y="500"/>
                    <a:pt x="1453" y="465"/>
                  </a:cubicBezTo>
                  <a:cubicBezTo>
                    <a:pt x="1457" y="460"/>
                    <a:pt x="1457" y="459"/>
                    <a:pt x="1455" y="459"/>
                  </a:cubicBezTo>
                  <a:cubicBezTo>
                    <a:pt x="1448" y="459"/>
                    <a:pt x="1427" y="468"/>
                    <a:pt x="1422" y="468"/>
                  </a:cubicBezTo>
                  <a:cubicBezTo>
                    <a:pt x="1417" y="468"/>
                    <a:pt x="1423" y="462"/>
                    <a:pt x="1453" y="441"/>
                  </a:cubicBezTo>
                  <a:lnTo>
                    <a:pt x="1453" y="441"/>
                  </a:lnTo>
                  <a:cubicBezTo>
                    <a:pt x="1432" y="456"/>
                    <a:pt x="1421" y="461"/>
                    <a:pt x="1416" y="461"/>
                  </a:cubicBezTo>
                  <a:cubicBezTo>
                    <a:pt x="1407" y="461"/>
                    <a:pt x="1422" y="439"/>
                    <a:pt x="1415" y="439"/>
                  </a:cubicBezTo>
                  <a:cubicBezTo>
                    <a:pt x="1412" y="439"/>
                    <a:pt x="1406" y="442"/>
                    <a:pt x="1393" y="453"/>
                  </a:cubicBezTo>
                  <a:cubicBezTo>
                    <a:pt x="1399" y="444"/>
                    <a:pt x="1403" y="437"/>
                    <a:pt x="1406" y="433"/>
                  </a:cubicBezTo>
                  <a:lnTo>
                    <a:pt x="1406" y="433"/>
                  </a:lnTo>
                  <a:cubicBezTo>
                    <a:pt x="1404" y="434"/>
                    <a:pt x="1402" y="435"/>
                    <a:pt x="1401" y="435"/>
                  </a:cubicBezTo>
                  <a:cubicBezTo>
                    <a:pt x="1398" y="435"/>
                    <a:pt x="1395" y="433"/>
                    <a:pt x="1393" y="429"/>
                  </a:cubicBezTo>
                  <a:cubicBezTo>
                    <a:pt x="1393" y="429"/>
                    <a:pt x="1445" y="356"/>
                    <a:pt x="1423" y="356"/>
                  </a:cubicBezTo>
                  <a:cubicBezTo>
                    <a:pt x="1421" y="356"/>
                    <a:pt x="1419" y="357"/>
                    <a:pt x="1417" y="357"/>
                  </a:cubicBezTo>
                  <a:cubicBezTo>
                    <a:pt x="1417" y="393"/>
                    <a:pt x="1405" y="405"/>
                    <a:pt x="1381" y="429"/>
                  </a:cubicBezTo>
                  <a:cubicBezTo>
                    <a:pt x="1379" y="430"/>
                    <a:pt x="1377" y="430"/>
                    <a:pt x="1375" y="430"/>
                  </a:cubicBezTo>
                  <a:cubicBezTo>
                    <a:pt x="1343" y="430"/>
                    <a:pt x="1427" y="334"/>
                    <a:pt x="1393" y="334"/>
                  </a:cubicBezTo>
                  <a:cubicBezTo>
                    <a:pt x="1393" y="346"/>
                    <a:pt x="1393" y="357"/>
                    <a:pt x="1369" y="369"/>
                  </a:cubicBezTo>
                  <a:cubicBezTo>
                    <a:pt x="1369" y="340"/>
                    <a:pt x="1368" y="330"/>
                    <a:pt x="1364" y="330"/>
                  </a:cubicBezTo>
                  <a:cubicBezTo>
                    <a:pt x="1355" y="330"/>
                    <a:pt x="1337" y="366"/>
                    <a:pt x="1298" y="381"/>
                  </a:cubicBezTo>
                  <a:cubicBezTo>
                    <a:pt x="1310" y="369"/>
                    <a:pt x="1310" y="357"/>
                    <a:pt x="1322" y="346"/>
                  </a:cubicBezTo>
                  <a:cubicBezTo>
                    <a:pt x="1322" y="342"/>
                    <a:pt x="1321" y="341"/>
                    <a:pt x="1318" y="341"/>
                  </a:cubicBezTo>
                  <a:cubicBezTo>
                    <a:pt x="1308" y="341"/>
                    <a:pt x="1276" y="374"/>
                    <a:pt x="1266" y="374"/>
                  </a:cubicBezTo>
                  <a:cubicBezTo>
                    <a:pt x="1264" y="374"/>
                    <a:pt x="1262" y="373"/>
                    <a:pt x="1262" y="369"/>
                  </a:cubicBezTo>
                  <a:cubicBezTo>
                    <a:pt x="1310" y="310"/>
                    <a:pt x="1286" y="346"/>
                    <a:pt x="1322" y="298"/>
                  </a:cubicBezTo>
                  <a:lnTo>
                    <a:pt x="1322" y="298"/>
                  </a:lnTo>
                  <a:cubicBezTo>
                    <a:pt x="1313" y="307"/>
                    <a:pt x="1305" y="311"/>
                    <a:pt x="1300" y="311"/>
                  </a:cubicBezTo>
                  <a:cubicBezTo>
                    <a:pt x="1291" y="311"/>
                    <a:pt x="1286" y="301"/>
                    <a:pt x="1286" y="286"/>
                  </a:cubicBezTo>
                  <a:cubicBezTo>
                    <a:pt x="1274" y="310"/>
                    <a:pt x="1262" y="334"/>
                    <a:pt x="1238" y="346"/>
                  </a:cubicBezTo>
                  <a:cubicBezTo>
                    <a:pt x="1250" y="298"/>
                    <a:pt x="1310" y="274"/>
                    <a:pt x="1274" y="250"/>
                  </a:cubicBezTo>
                  <a:lnTo>
                    <a:pt x="1274" y="250"/>
                  </a:lnTo>
                  <a:cubicBezTo>
                    <a:pt x="1286" y="262"/>
                    <a:pt x="1227" y="286"/>
                    <a:pt x="1215" y="298"/>
                  </a:cubicBezTo>
                  <a:cubicBezTo>
                    <a:pt x="1225" y="268"/>
                    <a:pt x="1201" y="246"/>
                    <a:pt x="1242" y="226"/>
                  </a:cubicBezTo>
                  <a:lnTo>
                    <a:pt x="1242" y="226"/>
                  </a:lnTo>
                  <a:cubicBezTo>
                    <a:pt x="1233" y="230"/>
                    <a:pt x="1223" y="233"/>
                    <a:pt x="1217" y="233"/>
                  </a:cubicBezTo>
                  <a:cubicBezTo>
                    <a:pt x="1206" y="233"/>
                    <a:pt x="1208" y="223"/>
                    <a:pt x="1243" y="186"/>
                  </a:cubicBezTo>
                  <a:lnTo>
                    <a:pt x="1243" y="186"/>
                  </a:lnTo>
                  <a:cubicBezTo>
                    <a:pt x="1237" y="189"/>
                    <a:pt x="1226" y="189"/>
                    <a:pt x="1214" y="189"/>
                  </a:cubicBezTo>
                  <a:cubicBezTo>
                    <a:pt x="1172" y="189"/>
                    <a:pt x="1111" y="179"/>
                    <a:pt x="1119" y="179"/>
                  </a:cubicBezTo>
                  <a:cubicBezTo>
                    <a:pt x="1119" y="155"/>
                    <a:pt x="1131" y="131"/>
                    <a:pt x="1131" y="119"/>
                  </a:cubicBezTo>
                  <a:lnTo>
                    <a:pt x="1131" y="119"/>
                  </a:lnTo>
                  <a:cubicBezTo>
                    <a:pt x="1119" y="143"/>
                    <a:pt x="1108" y="167"/>
                    <a:pt x="1084" y="203"/>
                  </a:cubicBezTo>
                  <a:cubicBezTo>
                    <a:pt x="1084" y="186"/>
                    <a:pt x="1084" y="170"/>
                    <a:pt x="1088" y="154"/>
                  </a:cubicBezTo>
                  <a:lnTo>
                    <a:pt x="1088" y="154"/>
                  </a:lnTo>
                  <a:cubicBezTo>
                    <a:pt x="1081" y="166"/>
                    <a:pt x="1074" y="171"/>
                    <a:pt x="1067" y="171"/>
                  </a:cubicBezTo>
                  <a:cubicBezTo>
                    <a:pt x="1060" y="171"/>
                    <a:pt x="1053" y="165"/>
                    <a:pt x="1048" y="155"/>
                  </a:cubicBezTo>
                  <a:cubicBezTo>
                    <a:pt x="1060" y="143"/>
                    <a:pt x="1096" y="84"/>
                    <a:pt x="1096" y="48"/>
                  </a:cubicBezTo>
                  <a:lnTo>
                    <a:pt x="1096" y="48"/>
                  </a:lnTo>
                  <a:cubicBezTo>
                    <a:pt x="1072" y="131"/>
                    <a:pt x="1036" y="72"/>
                    <a:pt x="1012" y="155"/>
                  </a:cubicBezTo>
                  <a:cubicBezTo>
                    <a:pt x="1000" y="131"/>
                    <a:pt x="1000" y="131"/>
                    <a:pt x="1012" y="119"/>
                  </a:cubicBezTo>
                  <a:cubicBezTo>
                    <a:pt x="1012" y="114"/>
                    <a:pt x="1011" y="112"/>
                    <a:pt x="1010" y="112"/>
                  </a:cubicBezTo>
                  <a:cubicBezTo>
                    <a:pt x="1000" y="112"/>
                    <a:pt x="969" y="180"/>
                    <a:pt x="965" y="180"/>
                  </a:cubicBezTo>
                  <a:cubicBezTo>
                    <a:pt x="965" y="180"/>
                    <a:pt x="965" y="180"/>
                    <a:pt x="965" y="179"/>
                  </a:cubicBezTo>
                  <a:cubicBezTo>
                    <a:pt x="958" y="159"/>
                    <a:pt x="952" y="140"/>
                    <a:pt x="939" y="140"/>
                  </a:cubicBezTo>
                  <a:cubicBezTo>
                    <a:pt x="929" y="140"/>
                    <a:pt x="915" y="153"/>
                    <a:pt x="893" y="191"/>
                  </a:cubicBezTo>
                  <a:cubicBezTo>
                    <a:pt x="899" y="173"/>
                    <a:pt x="902" y="164"/>
                    <a:pt x="901" y="164"/>
                  </a:cubicBezTo>
                  <a:lnTo>
                    <a:pt x="901" y="164"/>
                  </a:lnTo>
                  <a:cubicBezTo>
                    <a:pt x="899" y="164"/>
                    <a:pt x="893" y="173"/>
                    <a:pt x="881" y="191"/>
                  </a:cubicBezTo>
                  <a:cubicBezTo>
                    <a:pt x="881" y="191"/>
                    <a:pt x="924" y="95"/>
                    <a:pt x="908" y="95"/>
                  </a:cubicBezTo>
                  <a:cubicBezTo>
                    <a:pt x="907" y="95"/>
                    <a:pt x="906" y="95"/>
                    <a:pt x="905" y="96"/>
                  </a:cubicBezTo>
                  <a:cubicBezTo>
                    <a:pt x="905" y="107"/>
                    <a:pt x="902" y="113"/>
                    <a:pt x="898" y="113"/>
                  </a:cubicBezTo>
                  <a:cubicBezTo>
                    <a:pt x="893" y="113"/>
                    <a:pt x="887" y="107"/>
                    <a:pt x="881" y="96"/>
                  </a:cubicBezTo>
                  <a:cubicBezTo>
                    <a:pt x="881" y="72"/>
                    <a:pt x="881" y="36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9"/>
            <p:cNvSpPr/>
            <p:nvPr/>
          </p:nvSpPr>
          <p:spPr>
            <a:xfrm>
              <a:off x="4407075" y="19831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25"/>
                    <a:pt x="13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9"/>
            <p:cNvSpPr/>
            <p:nvPr/>
          </p:nvSpPr>
          <p:spPr>
            <a:xfrm>
              <a:off x="4379700" y="1987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12" y="12"/>
                    <a:pt x="12" y="0"/>
                    <a:pt x="1" y="0"/>
                  </a:cubicBezTo>
                  <a:cubicBezTo>
                    <a:pt x="12" y="0"/>
                    <a:pt x="12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9"/>
            <p:cNvSpPr/>
            <p:nvPr/>
          </p:nvSpPr>
          <p:spPr>
            <a:xfrm>
              <a:off x="4382775" y="19993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9"/>
            <p:cNvSpPr/>
            <p:nvPr/>
          </p:nvSpPr>
          <p:spPr>
            <a:xfrm>
              <a:off x="4376675" y="199822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cubicBezTo>
                    <a:pt x="18" y="9"/>
                    <a:pt x="25" y="12"/>
                    <a:pt x="26" y="12"/>
                  </a:cubicBezTo>
                  <a:cubicBezTo>
                    <a:pt x="30" y="12"/>
                    <a:pt x="7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9"/>
            <p:cNvSpPr/>
            <p:nvPr/>
          </p:nvSpPr>
          <p:spPr>
            <a:xfrm>
              <a:off x="4379375" y="1997800"/>
              <a:ext cx="1000" cy="725"/>
            </a:xfrm>
            <a:custGeom>
              <a:rect b="b" l="l" r="r" t="t"/>
              <a:pathLst>
                <a:path extrusionOk="0" h="29" w="40">
                  <a:moveTo>
                    <a:pt x="8" y="0"/>
                  </a:moveTo>
                  <a:cubicBezTo>
                    <a:pt x="1" y="0"/>
                    <a:pt x="32" y="28"/>
                    <a:pt x="37" y="28"/>
                  </a:cubicBezTo>
                  <a:cubicBezTo>
                    <a:pt x="40" y="28"/>
                    <a:pt x="37" y="23"/>
                    <a:pt x="25" y="8"/>
                  </a:cubicBezTo>
                  <a:cubicBezTo>
                    <a:pt x="16" y="2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9"/>
            <p:cNvSpPr/>
            <p:nvPr/>
          </p:nvSpPr>
          <p:spPr>
            <a:xfrm>
              <a:off x="4379700" y="1998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2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9"/>
            <p:cNvSpPr/>
            <p:nvPr/>
          </p:nvSpPr>
          <p:spPr>
            <a:xfrm>
              <a:off x="4382375" y="1997875"/>
              <a:ext cx="1300" cy="875"/>
            </a:xfrm>
            <a:custGeom>
              <a:rect b="b" l="l" r="r" t="t"/>
              <a:pathLst>
                <a:path extrusionOk="0" h="35" w="52">
                  <a:moveTo>
                    <a:pt x="12" y="0"/>
                  </a:moveTo>
                  <a:lnTo>
                    <a:pt x="12" y="0"/>
                  </a:lnTo>
                  <a:cubicBezTo>
                    <a:pt x="11" y="0"/>
                    <a:pt x="11" y="2"/>
                    <a:pt x="13" y="5"/>
                  </a:cubicBezTo>
                  <a:cubicBezTo>
                    <a:pt x="1" y="5"/>
                    <a:pt x="48" y="29"/>
                    <a:pt x="36" y="29"/>
                  </a:cubicBezTo>
                  <a:cubicBezTo>
                    <a:pt x="42" y="33"/>
                    <a:pt x="45" y="34"/>
                    <a:pt x="46" y="34"/>
                  </a:cubicBezTo>
                  <a:cubicBezTo>
                    <a:pt x="52" y="34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9"/>
            <p:cNvSpPr/>
            <p:nvPr/>
          </p:nvSpPr>
          <p:spPr>
            <a:xfrm>
              <a:off x="4377625" y="1996800"/>
              <a:ext cx="825" cy="475"/>
            </a:xfrm>
            <a:custGeom>
              <a:rect b="b" l="l" r="r" t="t"/>
              <a:pathLst>
                <a:path extrusionOk="0" h="19" w="33">
                  <a:moveTo>
                    <a:pt x="0" y="1"/>
                  </a:moveTo>
                  <a:cubicBezTo>
                    <a:pt x="18" y="13"/>
                    <a:pt x="30" y="19"/>
                    <a:pt x="31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9"/>
            <p:cNvSpPr/>
            <p:nvPr/>
          </p:nvSpPr>
          <p:spPr>
            <a:xfrm>
              <a:off x="4378575" y="199620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0" y="1"/>
                  </a:moveTo>
                  <a:cubicBezTo>
                    <a:pt x="2" y="9"/>
                    <a:pt x="1" y="11"/>
                    <a:pt x="2" y="11"/>
                  </a:cubicBezTo>
                  <a:cubicBezTo>
                    <a:pt x="5" y="11"/>
                    <a:pt x="1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9"/>
            <p:cNvSpPr/>
            <p:nvPr/>
          </p:nvSpPr>
          <p:spPr>
            <a:xfrm>
              <a:off x="4377625" y="1996375"/>
              <a:ext cx="225" cy="150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0" y="2"/>
                    <a:pt x="0" y="6"/>
                  </a:cubicBezTo>
                  <a:cubicBezTo>
                    <a:pt x="8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9"/>
            <p:cNvSpPr/>
            <p:nvPr/>
          </p:nvSpPr>
          <p:spPr>
            <a:xfrm>
              <a:off x="4380075" y="1993850"/>
              <a:ext cx="550" cy="600"/>
            </a:xfrm>
            <a:custGeom>
              <a:rect b="b" l="l" r="r" t="t"/>
              <a:pathLst>
                <a:path extrusionOk="0" h="24" w="22">
                  <a:moveTo>
                    <a:pt x="4" y="1"/>
                  </a:moveTo>
                  <a:cubicBezTo>
                    <a:pt x="0" y="1"/>
                    <a:pt x="2" y="10"/>
                    <a:pt x="21" y="23"/>
                  </a:cubicBezTo>
                  <a:cubicBezTo>
                    <a:pt x="16" y="7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9"/>
            <p:cNvSpPr/>
            <p:nvPr/>
          </p:nvSpPr>
          <p:spPr>
            <a:xfrm>
              <a:off x="4377425" y="1993175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6" y="0"/>
                  </a:moveTo>
                  <a:cubicBezTo>
                    <a:pt x="1" y="0"/>
                    <a:pt x="43" y="11"/>
                    <a:pt x="47" y="11"/>
                  </a:cubicBezTo>
                  <a:cubicBezTo>
                    <a:pt x="48" y="11"/>
                    <a:pt x="42" y="9"/>
                    <a:pt x="20" y="3"/>
                  </a:cubicBezTo>
                  <a:cubicBezTo>
                    <a:pt x="11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9"/>
            <p:cNvSpPr/>
            <p:nvPr/>
          </p:nvSpPr>
          <p:spPr>
            <a:xfrm>
              <a:off x="4377325" y="1991675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0"/>
                  </a:moveTo>
                  <a:cubicBezTo>
                    <a:pt x="5" y="0"/>
                    <a:pt x="3" y="1"/>
                    <a:pt x="0" y="3"/>
                  </a:cubicBezTo>
                  <a:cubicBezTo>
                    <a:pt x="12" y="15"/>
                    <a:pt x="12" y="27"/>
                    <a:pt x="36" y="27"/>
                  </a:cubicBezTo>
                  <a:cubicBezTo>
                    <a:pt x="26" y="17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9"/>
            <p:cNvSpPr/>
            <p:nvPr/>
          </p:nvSpPr>
          <p:spPr>
            <a:xfrm>
              <a:off x="4382375" y="1990250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1" y="1"/>
                  </a:moveTo>
                  <a:cubicBezTo>
                    <a:pt x="1" y="7"/>
                    <a:pt x="13" y="22"/>
                    <a:pt x="25" y="36"/>
                  </a:cubicBezTo>
                  <a:lnTo>
                    <a:pt x="25" y="36"/>
                  </a:lnTo>
                  <a:cubicBezTo>
                    <a:pt x="16" y="25"/>
                    <a:pt x="7" y="13"/>
                    <a:pt x="1" y="1"/>
                  </a:cubicBezTo>
                  <a:close/>
                  <a:moveTo>
                    <a:pt x="25" y="36"/>
                  </a:moveTo>
                  <a:cubicBezTo>
                    <a:pt x="33" y="48"/>
                    <a:pt x="42" y="60"/>
                    <a:pt x="48" y="72"/>
                  </a:cubicBezTo>
                  <a:cubicBezTo>
                    <a:pt x="48" y="66"/>
                    <a:pt x="36" y="51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9"/>
            <p:cNvSpPr/>
            <p:nvPr/>
          </p:nvSpPr>
          <p:spPr>
            <a:xfrm>
              <a:off x="4382600" y="1983975"/>
              <a:ext cx="1050" cy="1725"/>
            </a:xfrm>
            <a:custGeom>
              <a:rect b="b" l="l" r="r" t="t"/>
              <a:pathLst>
                <a:path extrusionOk="0" h="69" w="42">
                  <a:moveTo>
                    <a:pt x="12" y="1"/>
                  </a:moveTo>
                  <a:cubicBezTo>
                    <a:pt x="0" y="1"/>
                    <a:pt x="36" y="69"/>
                    <a:pt x="41" y="69"/>
                  </a:cubicBezTo>
                  <a:cubicBezTo>
                    <a:pt x="41" y="69"/>
                    <a:pt x="41" y="66"/>
                    <a:pt x="39" y="61"/>
                  </a:cubicBezTo>
                  <a:cubicBezTo>
                    <a:pt x="39" y="37"/>
                    <a:pt x="39" y="14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9"/>
            <p:cNvSpPr/>
            <p:nvPr/>
          </p:nvSpPr>
          <p:spPr>
            <a:xfrm>
              <a:off x="4409475" y="20059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5" y="0"/>
                  </a:moveTo>
                  <a:cubicBezTo>
                    <a:pt x="33" y="0"/>
                    <a:pt x="24" y="2"/>
                    <a:pt x="0" y="6"/>
                  </a:cubicBezTo>
                  <a:cubicBezTo>
                    <a:pt x="8" y="6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9"/>
            <p:cNvSpPr/>
            <p:nvPr/>
          </p:nvSpPr>
          <p:spPr>
            <a:xfrm>
              <a:off x="4410350" y="20063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60" y="1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9"/>
            <p:cNvSpPr/>
            <p:nvPr/>
          </p:nvSpPr>
          <p:spPr>
            <a:xfrm>
              <a:off x="4399050" y="19795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12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9"/>
            <p:cNvSpPr/>
            <p:nvPr/>
          </p:nvSpPr>
          <p:spPr>
            <a:xfrm>
              <a:off x="4402025" y="1981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8"/>
                  </a:moveTo>
                  <a:cubicBezTo>
                    <a:pt x="12" y="1"/>
                    <a:pt x="12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9"/>
            <p:cNvSpPr/>
            <p:nvPr/>
          </p:nvSpPr>
          <p:spPr>
            <a:xfrm>
              <a:off x="4405600" y="19807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0" y="1"/>
                  </a:moveTo>
                  <a:cubicBezTo>
                    <a:pt x="8" y="1"/>
                    <a:pt x="0" y="27"/>
                    <a:pt x="1" y="27"/>
                  </a:cubicBezTo>
                  <a:cubicBezTo>
                    <a:pt x="2" y="27"/>
                    <a:pt x="4" y="2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9"/>
            <p:cNvSpPr/>
            <p:nvPr/>
          </p:nvSpPr>
          <p:spPr>
            <a:xfrm>
              <a:off x="4574075" y="20063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9"/>
            <p:cNvSpPr/>
            <p:nvPr/>
          </p:nvSpPr>
          <p:spPr>
            <a:xfrm>
              <a:off x="4571700" y="2004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9"/>
            <p:cNvSpPr/>
            <p:nvPr/>
          </p:nvSpPr>
          <p:spPr>
            <a:xfrm>
              <a:off x="4571600" y="2003650"/>
              <a:ext cx="1375" cy="950"/>
            </a:xfrm>
            <a:custGeom>
              <a:rect b="b" l="l" r="r" t="t"/>
              <a:pathLst>
                <a:path extrusionOk="0" h="38" w="55">
                  <a:moveTo>
                    <a:pt x="40" y="0"/>
                  </a:moveTo>
                  <a:cubicBezTo>
                    <a:pt x="0" y="0"/>
                    <a:pt x="3" y="6"/>
                    <a:pt x="16" y="6"/>
                  </a:cubicBezTo>
                  <a:cubicBezTo>
                    <a:pt x="19" y="6"/>
                    <a:pt x="22" y="6"/>
                    <a:pt x="25" y="5"/>
                  </a:cubicBezTo>
                  <a:lnTo>
                    <a:pt x="25" y="5"/>
                  </a:lnTo>
                  <a:cubicBezTo>
                    <a:pt x="16" y="12"/>
                    <a:pt x="16" y="24"/>
                    <a:pt x="16" y="24"/>
                  </a:cubicBezTo>
                  <a:cubicBezTo>
                    <a:pt x="32" y="34"/>
                    <a:pt x="40" y="37"/>
                    <a:pt x="44" y="37"/>
                  </a:cubicBezTo>
                  <a:cubicBezTo>
                    <a:pt x="55" y="37"/>
                    <a:pt x="31" y="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9"/>
            <p:cNvSpPr/>
            <p:nvPr/>
          </p:nvSpPr>
          <p:spPr>
            <a:xfrm>
              <a:off x="4575550" y="20038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6" y="0"/>
                  </a:moveTo>
                  <a:cubicBezTo>
                    <a:pt x="4" y="0"/>
                    <a:pt x="1" y="1"/>
                    <a:pt x="1" y="5"/>
                  </a:cubicBezTo>
                  <a:cubicBezTo>
                    <a:pt x="17" y="5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9"/>
            <p:cNvSpPr/>
            <p:nvPr/>
          </p:nvSpPr>
          <p:spPr>
            <a:xfrm>
              <a:off x="4575550" y="2003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9"/>
            <p:cNvSpPr/>
            <p:nvPr/>
          </p:nvSpPr>
          <p:spPr>
            <a:xfrm>
              <a:off x="4575650" y="2003075"/>
              <a:ext cx="1125" cy="600"/>
            </a:xfrm>
            <a:custGeom>
              <a:rect b="b" l="l" r="r" t="t"/>
              <a:pathLst>
                <a:path extrusionOk="0" h="24" w="45">
                  <a:moveTo>
                    <a:pt x="5" y="1"/>
                  </a:moveTo>
                  <a:cubicBezTo>
                    <a:pt x="1" y="1"/>
                    <a:pt x="12" y="10"/>
                    <a:pt x="45" y="23"/>
                  </a:cubicBezTo>
                  <a:cubicBezTo>
                    <a:pt x="23" y="7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9"/>
            <p:cNvSpPr/>
            <p:nvPr/>
          </p:nvSpPr>
          <p:spPr>
            <a:xfrm>
              <a:off x="4574375" y="2003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9"/>
            <p:cNvSpPr/>
            <p:nvPr/>
          </p:nvSpPr>
          <p:spPr>
            <a:xfrm>
              <a:off x="4574250" y="200297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4" y="7"/>
                    <a:pt x="26" y="7"/>
                  </a:cubicBezTo>
                  <a:cubicBezTo>
                    <a:pt x="27" y="7"/>
                    <a:pt x="25" y="6"/>
                    <a:pt x="17" y="4"/>
                  </a:cubicBezTo>
                  <a:cubicBezTo>
                    <a:pt x="7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9"/>
            <p:cNvSpPr/>
            <p:nvPr/>
          </p:nvSpPr>
          <p:spPr>
            <a:xfrm>
              <a:off x="4573775" y="2003050"/>
              <a:ext cx="1050" cy="525"/>
            </a:xfrm>
            <a:custGeom>
              <a:rect b="b" l="l" r="r" t="t"/>
              <a:pathLst>
                <a:path extrusionOk="0" h="21" w="42">
                  <a:moveTo>
                    <a:pt x="0" y="1"/>
                  </a:moveTo>
                  <a:lnTo>
                    <a:pt x="0" y="1"/>
                  </a:lnTo>
                  <a:cubicBezTo>
                    <a:pt x="7" y="15"/>
                    <a:pt x="23" y="20"/>
                    <a:pt x="32" y="20"/>
                  </a:cubicBezTo>
                  <a:cubicBezTo>
                    <a:pt x="38" y="20"/>
                    <a:pt x="41" y="18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9"/>
            <p:cNvSpPr/>
            <p:nvPr/>
          </p:nvSpPr>
          <p:spPr>
            <a:xfrm>
              <a:off x="4570675" y="20033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1"/>
                  </a:moveTo>
                  <a:cubicBezTo>
                    <a:pt x="3" y="15"/>
                    <a:pt x="0" y="19"/>
                    <a:pt x="2" y="19"/>
                  </a:cubicBezTo>
                  <a:cubicBezTo>
                    <a:pt x="4" y="19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9"/>
            <p:cNvSpPr/>
            <p:nvPr/>
          </p:nvSpPr>
          <p:spPr>
            <a:xfrm>
              <a:off x="4575000" y="2002275"/>
              <a:ext cx="1475" cy="500"/>
            </a:xfrm>
            <a:custGeom>
              <a:rect b="b" l="l" r="r" t="t"/>
              <a:pathLst>
                <a:path extrusionOk="0" h="20" w="59">
                  <a:moveTo>
                    <a:pt x="4" y="1"/>
                  </a:moveTo>
                  <a:cubicBezTo>
                    <a:pt x="0" y="1"/>
                    <a:pt x="11" y="5"/>
                    <a:pt x="51" y="18"/>
                  </a:cubicBezTo>
                  <a:lnTo>
                    <a:pt x="51" y="18"/>
                  </a:lnTo>
                  <a:cubicBezTo>
                    <a:pt x="53" y="19"/>
                    <a:pt x="55" y="20"/>
                    <a:pt x="59" y="20"/>
                  </a:cubicBezTo>
                  <a:cubicBezTo>
                    <a:pt x="55" y="16"/>
                    <a:pt x="52" y="14"/>
                    <a:pt x="51" y="14"/>
                  </a:cubicBezTo>
                  <a:lnTo>
                    <a:pt x="51" y="14"/>
                  </a:lnTo>
                  <a:cubicBezTo>
                    <a:pt x="50" y="14"/>
                    <a:pt x="50" y="15"/>
                    <a:pt x="50" y="15"/>
                  </a:cubicBezTo>
                  <a:lnTo>
                    <a:pt x="50" y="15"/>
                  </a:lnTo>
                  <a:cubicBezTo>
                    <a:pt x="35" y="8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9"/>
            <p:cNvSpPr/>
            <p:nvPr/>
          </p:nvSpPr>
          <p:spPr>
            <a:xfrm>
              <a:off x="4574675" y="20021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9"/>
            <p:cNvSpPr/>
            <p:nvPr/>
          </p:nvSpPr>
          <p:spPr>
            <a:xfrm>
              <a:off x="4572875" y="200245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1" y="1"/>
                  </a:moveTo>
                  <a:lnTo>
                    <a:pt x="1" y="1"/>
                  </a:lnTo>
                  <a:cubicBezTo>
                    <a:pt x="19" y="13"/>
                    <a:pt x="30" y="19"/>
                    <a:pt x="32" y="19"/>
                  </a:cubicBezTo>
                  <a:cubicBezTo>
                    <a:pt x="33" y="19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9"/>
            <p:cNvSpPr/>
            <p:nvPr/>
          </p:nvSpPr>
          <p:spPr>
            <a:xfrm>
              <a:off x="4576525" y="2002025"/>
              <a:ext cx="850" cy="450"/>
            </a:xfrm>
            <a:custGeom>
              <a:rect b="b" l="l" r="r" t="t"/>
              <a:pathLst>
                <a:path extrusionOk="0" h="18" w="34">
                  <a:moveTo>
                    <a:pt x="2" y="0"/>
                  </a:moveTo>
                  <a:cubicBezTo>
                    <a:pt x="1" y="0"/>
                    <a:pt x="10" y="6"/>
                    <a:pt x="33" y="18"/>
                  </a:cubicBezTo>
                  <a:cubicBezTo>
                    <a:pt x="15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9"/>
            <p:cNvSpPr/>
            <p:nvPr/>
          </p:nvSpPr>
          <p:spPr>
            <a:xfrm>
              <a:off x="4576150" y="2000975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36" y="24"/>
                  </a:moveTo>
                  <a:cubicBezTo>
                    <a:pt x="1" y="0"/>
                    <a:pt x="144" y="96"/>
                    <a:pt x="36" y="24"/>
                  </a:cubicBezTo>
                  <a:cubicBezTo>
                    <a:pt x="48" y="36"/>
                    <a:pt x="48" y="36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9"/>
            <p:cNvSpPr/>
            <p:nvPr/>
          </p:nvSpPr>
          <p:spPr>
            <a:xfrm>
              <a:off x="4574925" y="20020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1"/>
                  </a:moveTo>
                  <a:cubicBezTo>
                    <a:pt x="1" y="1"/>
                    <a:pt x="6" y="6"/>
                    <a:pt x="38" y="6"/>
                  </a:cubicBezTo>
                  <a:cubicBezTo>
                    <a:pt x="26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9"/>
            <p:cNvSpPr/>
            <p:nvPr/>
          </p:nvSpPr>
          <p:spPr>
            <a:xfrm>
              <a:off x="4574975" y="20015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9"/>
            <p:cNvSpPr/>
            <p:nvPr/>
          </p:nvSpPr>
          <p:spPr>
            <a:xfrm>
              <a:off x="4572000" y="200157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0"/>
                  </a:moveTo>
                  <a:cubicBezTo>
                    <a:pt x="18" y="9"/>
                    <a:pt x="36" y="11"/>
                    <a:pt x="54" y="17"/>
                  </a:cubicBezTo>
                  <a:lnTo>
                    <a:pt x="54" y="17"/>
                  </a:lnTo>
                  <a:cubicBezTo>
                    <a:pt x="41" y="10"/>
                    <a:pt x="23" y="0"/>
                    <a:pt x="0" y="0"/>
                  </a:cubicBezTo>
                  <a:close/>
                  <a:moveTo>
                    <a:pt x="54" y="17"/>
                  </a:moveTo>
                  <a:cubicBezTo>
                    <a:pt x="62" y="21"/>
                    <a:pt x="67" y="24"/>
                    <a:pt x="71" y="24"/>
                  </a:cubicBezTo>
                  <a:cubicBezTo>
                    <a:pt x="66" y="21"/>
                    <a:pt x="60" y="19"/>
                    <a:pt x="54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9"/>
            <p:cNvSpPr/>
            <p:nvPr/>
          </p:nvSpPr>
          <p:spPr>
            <a:xfrm>
              <a:off x="4573775" y="2001525"/>
              <a:ext cx="650" cy="675"/>
            </a:xfrm>
            <a:custGeom>
              <a:rect b="b" l="l" r="r" t="t"/>
              <a:pathLst>
                <a:path extrusionOk="0" h="27" w="26">
                  <a:moveTo>
                    <a:pt x="8" y="1"/>
                  </a:moveTo>
                  <a:cubicBezTo>
                    <a:pt x="1" y="1"/>
                    <a:pt x="20" y="26"/>
                    <a:pt x="24" y="26"/>
                  </a:cubicBezTo>
                  <a:cubicBezTo>
                    <a:pt x="25" y="26"/>
                    <a:pt x="23" y="20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9"/>
            <p:cNvSpPr/>
            <p:nvPr/>
          </p:nvSpPr>
          <p:spPr>
            <a:xfrm>
              <a:off x="4573775" y="2001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9"/>
            <p:cNvSpPr/>
            <p:nvPr/>
          </p:nvSpPr>
          <p:spPr>
            <a:xfrm>
              <a:off x="4574075" y="20003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36"/>
                  </a:moveTo>
                  <a:cubicBezTo>
                    <a:pt x="0" y="1"/>
                    <a:pt x="60" y="36"/>
                    <a:pt x="60" y="36"/>
                  </a:cubicBezTo>
                  <a:cubicBezTo>
                    <a:pt x="48" y="24"/>
                    <a:pt x="60" y="36"/>
                    <a:pt x="6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9"/>
            <p:cNvSpPr/>
            <p:nvPr/>
          </p:nvSpPr>
          <p:spPr>
            <a:xfrm>
              <a:off x="4574975" y="200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9"/>
            <p:cNvSpPr/>
            <p:nvPr/>
          </p:nvSpPr>
          <p:spPr>
            <a:xfrm>
              <a:off x="4575250" y="1999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9"/>
            <p:cNvSpPr/>
            <p:nvPr/>
          </p:nvSpPr>
          <p:spPr>
            <a:xfrm>
              <a:off x="4574675" y="2000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9"/>
            <p:cNvSpPr/>
            <p:nvPr/>
          </p:nvSpPr>
          <p:spPr>
            <a:xfrm>
              <a:off x="4575550" y="2000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12"/>
                    <a:pt x="25" y="12"/>
                    <a:pt x="25" y="12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9"/>
            <p:cNvSpPr/>
            <p:nvPr/>
          </p:nvSpPr>
          <p:spPr>
            <a:xfrm>
              <a:off x="4575550" y="200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9"/>
            <p:cNvSpPr/>
            <p:nvPr/>
          </p:nvSpPr>
          <p:spPr>
            <a:xfrm>
              <a:off x="4574900" y="20013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3" y="1"/>
                  </a:moveTo>
                  <a:cubicBezTo>
                    <a:pt x="0" y="1"/>
                    <a:pt x="19" y="11"/>
                    <a:pt x="27" y="11"/>
                  </a:cubicBezTo>
                  <a:cubicBezTo>
                    <a:pt x="11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9"/>
            <p:cNvSpPr/>
            <p:nvPr/>
          </p:nvSpPr>
          <p:spPr>
            <a:xfrm>
              <a:off x="4570500" y="1997100"/>
              <a:ext cx="5075" cy="2700"/>
            </a:xfrm>
            <a:custGeom>
              <a:rect b="b" l="l" r="r" t="t"/>
              <a:pathLst>
                <a:path extrusionOk="0" h="108" w="203">
                  <a:moveTo>
                    <a:pt x="0" y="1"/>
                  </a:moveTo>
                  <a:cubicBezTo>
                    <a:pt x="18" y="12"/>
                    <a:pt x="29" y="18"/>
                    <a:pt x="34" y="18"/>
                  </a:cubicBezTo>
                  <a:lnTo>
                    <a:pt x="34" y="18"/>
                  </a:lnTo>
                  <a:cubicBezTo>
                    <a:pt x="28" y="14"/>
                    <a:pt x="17" y="9"/>
                    <a:pt x="0" y="1"/>
                  </a:cubicBezTo>
                  <a:close/>
                  <a:moveTo>
                    <a:pt x="24" y="1"/>
                  </a:moveTo>
                  <a:lnTo>
                    <a:pt x="24" y="1"/>
                  </a:lnTo>
                  <a:cubicBezTo>
                    <a:pt x="36" y="12"/>
                    <a:pt x="39" y="18"/>
                    <a:pt x="35" y="18"/>
                  </a:cubicBezTo>
                  <a:cubicBezTo>
                    <a:pt x="35" y="18"/>
                    <a:pt x="34" y="18"/>
                    <a:pt x="34" y="18"/>
                  </a:cubicBezTo>
                  <a:lnTo>
                    <a:pt x="34" y="18"/>
                  </a:lnTo>
                  <a:cubicBezTo>
                    <a:pt x="45" y="26"/>
                    <a:pt x="40" y="29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lnTo>
                    <a:pt x="24" y="36"/>
                  </a:lnTo>
                  <a:cubicBezTo>
                    <a:pt x="26" y="38"/>
                    <a:pt x="27" y="39"/>
                    <a:pt x="28" y="39"/>
                  </a:cubicBezTo>
                  <a:lnTo>
                    <a:pt x="28" y="39"/>
                  </a:lnTo>
                  <a:cubicBezTo>
                    <a:pt x="75" y="73"/>
                    <a:pt x="133" y="96"/>
                    <a:pt x="203" y="108"/>
                  </a:cubicBezTo>
                  <a:cubicBezTo>
                    <a:pt x="167" y="84"/>
                    <a:pt x="131" y="72"/>
                    <a:pt x="84" y="60"/>
                  </a:cubicBezTo>
                  <a:cubicBezTo>
                    <a:pt x="89" y="55"/>
                    <a:pt x="93" y="53"/>
                    <a:pt x="98" y="52"/>
                  </a:cubicBezTo>
                  <a:lnTo>
                    <a:pt x="98" y="52"/>
                  </a:lnTo>
                  <a:cubicBezTo>
                    <a:pt x="105" y="55"/>
                    <a:pt x="112" y="58"/>
                    <a:pt x="120" y="60"/>
                  </a:cubicBezTo>
                  <a:cubicBezTo>
                    <a:pt x="114" y="54"/>
                    <a:pt x="108" y="51"/>
                    <a:pt x="102" y="51"/>
                  </a:cubicBezTo>
                  <a:cubicBezTo>
                    <a:pt x="100" y="51"/>
                    <a:pt x="99" y="51"/>
                    <a:pt x="98" y="52"/>
                  </a:cubicBezTo>
                  <a:lnTo>
                    <a:pt x="98" y="52"/>
                  </a:lnTo>
                  <a:cubicBezTo>
                    <a:pt x="70" y="39"/>
                    <a:pt x="43" y="2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9"/>
            <p:cNvSpPr/>
            <p:nvPr/>
          </p:nvSpPr>
          <p:spPr>
            <a:xfrm>
              <a:off x="4575250" y="2000075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1" y="1"/>
                  </a:moveTo>
                  <a:cubicBezTo>
                    <a:pt x="15" y="7"/>
                    <a:pt x="44" y="14"/>
                    <a:pt x="49" y="14"/>
                  </a:cubicBezTo>
                  <a:cubicBezTo>
                    <a:pt x="52" y="14"/>
                    <a:pt x="41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9"/>
            <p:cNvSpPr/>
            <p:nvPr/>
          </p:nvSpPr>
          <p:spPr>
            <a:xfrm>
              <a:off x="4573175" y="1999475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" y="1"/>
                  </a:moveTo>
                  <a:cubicBezTo>
                    <a:pt x="1" y="20"/>
                    <a:pt x="94" y="55"/>
                    <a:pt x="98" y="55"/>
                  </a:cubicBezTo>
                  <a:cubicBezTo>
                    <a:pt x="99" y="55"/>
                    <a:pt x="95" y="53"/>
                    <a:pt x="84" y="48"/>
                  </a:cubicBezTo>
                  <a:cubicBezTo>
                    <a:pt x="120" y="37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9"/>
            <p:cNvSpPr/>
            <p:nvPr/>
          </p:nvSpPr>
          <p:spPr>
            <a:xfrm>
              <a:off x="4570500" y="2000975"/>
              <a:ext cx="2400" cy="400"/>
            </a:xfrm>
            <a:custGeom>
              <a:rect b="b" l="l" r="r" t="t"/>
              <a:pathLst>
                <a:path extrusionOk="0" h="16" w="96">
                  <a:moveTo>
                    <a:pt x="12" y="0"/>
                  </a:moveTo>
                  <a:cubicBezTo>
                    <a:pt x="24" y="6"/>
                    <a:pt x="30" y="9"/>
                    <a:pt x="29" y="9"/>
                  </a:cubicBezTo>
                  <a:cubicBezTo>
                    <a:pt x="27" y="9"/>
                    <a:pt x="18" y="6"/>
                    <a:pt x="0" y="0"/>
                  </a:cubicBezTo>
                  <a:lnTo>
                    <a:pt x="0" y="0"/>
                  </a:lnTo>
                  <a:cubicBezTo>
                    <a:pt x="18" y="12"/>
                    <a:pt x="30" y="15"/>
                    <a:pt x="44" y="15"/>
                  </a:cubicBezTo>
                  <a:cubicBezTo>
                    <a:pt x="57" y="15"/>
                    <a:pt x="72" y="12"/>
                    <a:pt x="96" y="12"/>
                  </a:cubicBezTo>
                  <a:cubicBezTo>
                    <a:pt x="60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9"/>
            <p:cNvSpPr/>
            <p:nvPr/>
          </p:nvSpPr>
          <p:spPr>
            <a:xfrm>
              <a:off x="4571775" y="2000100"/>
              <a:ext cx="1125" cy="600"/>
            </a:xfrm>
            <a:custGeom>
              <a:rect b="b" l="l" r="r" t="t"/>
              <a:pathLst>
                <a:path extrusionOk="0" h="24" w="45">
                  <a:moveTo>
                    <a:pt x="5" y="1"/>
                  </a:moveTo>
                  <a:cubicBezTo>
                    <a:pt x="1" y="1"/>
                    <a:pt x="12" y="10"/>
                    <a:pt x="45" y="23"/>
                  </a:cubicBezTo>
                  <a:cubicBezTo>
                    <a:pt x="23" y="7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9"/>
            <p:cNvSpPr/>
            <p:nvPr/>
          </p:nvSpPr>
          <p:spPr>
            <a:xfrm>
              <a:off x="4575625" y="2000025"/>
              <a:ext cx="1025" cy="425"/>
            </a:xfrm>
            <a:custGeom>
              <a:rect b="b" l="l" r="r" t="t"/>
              <a:pathLst>
                <a:path extrusionOk="0" h="17" w="41">
                  <a:moveTo>
                    <a:pt x="3" y="1"/>
                  </a:moveTo>
                  <a:cubicBezTo>
                    <a:pt x="0" y="1"/>
                    <a:pt x="38" y="16"/>
                    <a:pt x="40" y="16"/>
                  </a:cubicBezTo>
                  <a:cubicBezTo>
                    <a:pt x="41" y="16"/>
                    <a:pt x="33" y="13"/>
                    <a:pt x="10" y="3"/>
                  </a:cubicBezTo>
                  <a:cubicBezTo>
                    <a:pt x="6" y="1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9"/>
            <p:cNvSpPr/>
            <p:nvPr/>
          </p:nvSpPr>
          <p:spPr>
            <a:xfrm>
              <a:off x="4576150" y="19997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1"/>
                  </a:moveTo>
                  <a:cubicBezTo>
                    <a:pt x="13" y="7"/>
                    <a:pt x="22" y="10"/>
                    <a:pt x="23" y="10"/>
                  </a:cubicBezTo>
                  <a:cubicBezTo>
                    <a:pt x="25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9"/>
            <p:cNvSpPr/>
            <p:nvPr/>
          </p:nvSpPr>
          <p:spPr>
            <a:xfrm>
              <a:off x="4582100" y="199352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30" y="35"/>
                    <a:pt x="30" y="35"/>
                  </a:cubicBezTo>
                  <a:cubicBezTo>
                    <a:pt x="31" y="35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9"/>
            <p:cNvSpPr/>
            <p:nvPr/>
          </p:nvSpPr>
          <p:spPr>
            <a:xfrm>
              <a:off x="4587075" y="1986100"/>
              <a:ext cx="225" cy="900"/>
            </a:xfrm>
            <a:custGeom>
              <a:rect b="b" l="l" r="r" t="t"/>
              <a:pathLst>
                <a:path extrusionOk="0" h="36" w="9"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6" y="4"/>
                    <a:pt x="4" y="12"/>
                  </a:cubicBezTo>
                  <a:cubicBezTo>
                    <a:pt x="1" y="29"/>
                    <a:pt x="1" y="35"/>
                    <a:pt x="1" y="35"/>
                  </a:cubicBezTo>
                  <a:cubicBezTo>
                    <a:pt x="2" y="35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9"/>
            <p:cNvSpPr/>
            <p:nvPr/>
          </p:nvSpPr>
          <p:spPr>
            <a:xfrm>
              <a:off x="4601150" y="1982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2" y="1"/>
                    <a:pt x="10" y="18"/>
                    <a:pt x="1" y="28"/>
                  </a:cubicBezTo>
                  <a:lnTo>
                    <a:pt x="25" y="4"/>
                  </a:ln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9"/>
            <p:cNvSpPr/>
            <p:nvPr/>
          </p:nvSpPr>
          <p:spPr>
            <a:xfrm>
              <a:off x="4577675" y="199625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1" y="1"/>
                  </a:moveTo>
                  <a:cubicBezTo>
                    <a:pt x="1" y="1"/>
                    <a:pt x="4" y="3"/>
                    <a:pt x="11" y="11"/>
                  </a:cubicBezTo>
                  <a:cubicBezTo>
                    <a:pt x="23" y="23"/>
                    <a:pt x="23" y="23"/>
                    <a:pt x="35" y="23"/>
                  </a:cubicBezTo>
                  <a:cubicBezTo>
                    <a:pt x="19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9"/>
            <p:cNvSpPr/>
            <p:nvPr/>
          </p:nvSpPr>
          <p:spPr>
            <a:xfrm>
              <a:off x="4578225" y="199635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3" y="1"/>
                  </a:moveTo>
                  <a:cubicBezTo>
                    <a:pt x="0" y="1"/>
                    <a:pt x="21" y="18"/>
                    <a:pt x="23" y="18"/>
                  </a:cubicBezTo>
                  <a:cubicBezTo>
                    <a:pt x="24" y="18"/>
                    <a:pt x="22" y="15"/>
                    <a:pt x="13" y="7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9"/>
            <p:cNvSpPr/>
            <p:nvPr/>
          </p:nvSpPr>
          <p:spPr>
            <a:xfrm>
              <a:off x="4574975" y="19917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9"/>
            <p:cNvSpPr/>
            <p:nvPr/>
          </p:nvSpPr>
          <p:spPr>
            <a:xfrm>
              <a:off x="4577050" y="1998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9"/>
            <p:cNvSpPr/>
            <p:nvPr/>
          </p:nvSpPr>
          <p:spPr>
            <a:xfrm>
              <a:off x="4577050" y="1998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9"/>
            <p:cNvSpPr/>
            <p:nvPr/>
          </p:nvSpPr>
          <p:spPr>
            <a:xfrm>
              <a:off x="4606225" y="199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9"/>
            <p:cNvSpPr/>
            <p:nvPr/>
          </p:nvSpPr>
          <p:spPr>
            <a:xfrm>
              <a:off x="4580325" y="1984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9"/>
            <p:cNvSpPr/>
            <p:nvPr/>
          </p:nvSpPr>
          <p:spPr>
            <a:xfrm>
              <a:off x="4580625" y="1983100"/>
              <a:ext cx="900" cy="3300"/>
            </a:xfrm>
            <a:custGeom>
              <a:rect b="b" l="l" r="r" t="t"/>
              <a:pathLst>
                <a:path extrusionOk="0" h="132" w="36">
                  <a:moveTo>
                    <a:pt x="0" y="1"/>
                  </a:moveTo>
                  <a:cubicBezTo>
                    <a:pt x="0" y="49"/>
                    <a:pt x="0" y="72"/>
                    <a:pt x="36" y="132"/>
                  </a:cubicBezTo>
                  <a:cubicBezTo>
                    <a:pt x="24" y="84"/>
                    <a:pt x="12" y="4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9"/>
            <p:cNvSpPr/>
            <p:nvPr/>
          </p:nvSpPr>
          <p:spPr>
            <a:xfrm>
              <a:off x="4571700" y="1978950"/>
              <a:ext cx="42275" cy="27100"/>
            </a:xfrm>
            <a:custGeom>
              <a:rect b="b" l="l" r="r" t="t"/>
              <a:pathLst>
                <a:path extrusionOk="0" h="1084" w="1691">
                  <a:moveTo>
                    <a:pt x="878" y="109"/>
                  </a:moveTo>
                  <a:lnTo>
                    <a:pt x="878" y="109"/>
                  </a:lnTo>
                  <a:cubicBezTo>
                    <a:pt x="879" y="110"/>
                    <a:pt x="879" y="110"/>
                    <a:pt x="880" y="111"/>
                  </a:cubicBezTo>
                  <a:lnTo>
                    <a:pt x="880" y="111"/>
                  </a:lnTo>
                  <a:cubicBezTo>
                    <a:pt x="880" y="110"/>
                    <a:pt x="879" y="109"/>
                    <a:pt x="878" y="109"/>
                  </a:cubicBezTo>
                  <a:close/>
                  <a:moveTo>
                    <a:pt x="1095" y="131"/>
                  </a:moveTo>
                  <a:cubicBezTo>
                    <a:pt x="1090" y="141"/>
                    <a:pt x="1085" y="151"/>
                    <a:pt x="1082" y="162"/>
                  </a:cubicBezTo>
                  <a:lnTo>
                    <a:pt x="1082" y="162"/>
                  </a:lnTo>
                  <a:cubicBezTo>
                    <a:pt x="1087" y="155"/>
                    <a:pt x="1092" y="145"/>
                    <a:pt x="1095" y="131"/>
                  </a:cubicBezTo>
                  <a:close/>
                  <a:moveTo>
                    <a:pt x="477" y="166"/>
                  </a:moveTo>
                  <a:cubicBezTo>
                    <a:pt x="476" y="166"/>
                    <a:pt x="476" y="166"/>
                    <a:pt x="476" y="167"/>
                  </a:cubicBezTo>
                  <a:cubicBezTo>
                    <a:pt x="477" y="170"/>
                    <a:pt x="478" y="173"/>
                    <a:pt x="479" y="176"/>
                  </a:cubicBezTo>
                  <a:lnTo>
                    <a:pt x="479" y="176"/>
                  </a:lnTo>
                  <a:cubicBezTo>
                    <a:pt x="478" y="170"/>
                    <a:pt x="477" y="166"/>
                    <a:pt x="477" y="166"/>
                  </a:cubicBezTo>
                  <a:close/>
                  <a:moveTo>
                    <a:pt x="1238" y="179"/>
                  </a:moveTo>
                  <a:lnTo>
                    <a:pt x="1238" y="179"/>
                  </a:lnTo>
                  <a:cubicBezTo>
                    <a:pt x="1235" y="182"/>
                    <a:pt x="1232" y="185"/>
                    <a:pt x="1229" y="188"/>
                  </a:cubicBezTo>
                  <a:lnTo>
                    <a:pt x="1229" y="188"/>
                  </a:lnTo>
                  <a:cubicBezTo>
                    <a:pt x="1237" y="186"/>
                    <a:pt x="1241" y="184"/>
                    <a:pt x="1238" y="179"/>
                  </a:cubicBezTo>
                  <a:close/>
                  <a:moveTo>
                    <a:pt x="479" y="176"/>
                  </a:moveTo>
                  <a:lnTo>
                    <a:pt x="479" y="176"/>
                  </a:lnTo>
                  <a:cubicBezTo>
                    <a:pt x="481" y="183"/>
                    <a:pt x="482" y="193"/>
                    <a:pt x="484" y="202"/>
                  </a:cubicBezTo>
                  <a:lnTo>
                    <a:pt x="484" y="202"/>
                  </a:lnTo>
                  <a:cubicBezTo>
                    <a:pt x="484" y="196"/>
                    <a:pt x="483" y="187"/>
                    <a:pt x="479" y="176"/>
                  </a:cubicBezTo>
                  <a:close/>
                  <a:moveTo>
                    <a:pt x="1262" y="215"/>
                  </a:moveTo>
                  <a:cubicBezTo>
                    <a:pt x="1250" y="219"/>
                    <a:pt x="1241" y="223"/>
                    <a:pt x="1235" y="227"/>
                  </a:cubicBezTo>
                  <a:lnTo>
                    <a:pt x="1235" y="227"/>
                  </a:lnTo>
                  <a:cubicBezTo>
                    <a:pt x="1249" y="221"/>
                    <a:pt x="1262" y="215"/>
                    <a:pt x="1262" y="215"/>
                  </a:cubicBezTo>
                  <a:close/>
                  <a:moveTo>
                    <a:pt x="588" y="213"/>
                  </a:moveTo>
                  <a:cubicBezTo>
                    <a:pt x="591" y="213"/>
                    <a:pt x="595" y="220"/>
                    <a:pt x="595" y="227"/>
                  </a:cubicBezTo>
                  <a:cubicBezTo>
                    <a:pt x="595" y="230"/>
                    <a:pt x="595" y="232"/>
                    <a:pt x="595" y="232"/>
                  </a:cubicBezTo>
                  <a:cubicBezTo>
                    <a:pt x="594" y="232"/>
                    <a:pt x="591" y="227"/>
                    <a:pt x="584" y="227"/>
                  </a:cubicBezTo>
                  <a:cubicBezTo>
                    <a:pt x="584" y="216"/>
                    <a:pt x="586" y="213"/>
                    <a:pt x="588" y="213"/>
                  </a:cubicBezTo>
                  <a:close/>
                  <a:moveTo>
                    <a:pt x="381" y="191"/>
                  </a:moveTo>
                  <a:cubicBezTo>
                    <a:pt x="381" y="208"/>
                    <a:pt x="384" y="222"/>
                    <a:pt x="388" y="236"/>
                  </a:cubicBezTo>
                  <a:lnTo>
                    <a:pt x="388" y="236"/>
                  </a:lnTo>
                  <a:cubicBezTo>
                    <a:pt x="385" y="221"/>
                    <a:pt x="383" y="206"/>
                    <a:pt x="381" y="191"/>
                  </a:cubicBezTo>
                  <a:close/>
                  <a:moveTo>
                    <a:pt x="336" y="197"/>
                  </a:moveTo>
                  <a:lnTo>
                    <a:pt x="336" y="197"/>
                  </a:lnTo>
                  <a:cubicBezTo>
                    <a:pt x="330" y="197"/>
                    <a:pt x="337" y="220"/>
                    <a:pt x="347" y="244"/>
                  </a:cubicBezTo>
                  <a:lnTo>
                    <a:pt x="347" y="244"/>
                  </a:lnTo>
                  <a:cubicBezTo>
                    <a:pt x="344" y="230"/>
                    <a:pt x="343" y="216"/>
                    <a:pt x="345" y="203"/>
                  </a:cubicBezTo>
                  <a:cubicBezTo>
                    <a:pt x="341" y="198"/>
                    <a:pt x="338" y="197"/>
                    <a:pt x="336" y="197"/>
                  </a:cubicBezTo>
                  <a:close/>
                  <a:moveTo>
                    <a:pt x="155" y="298"/>
                  </a:moveTo>
                  <a:cubicBezTo>
                    <a:pt x="157" y="304"/>
                    <a:pt x="160" y="311"/>
                    <a:pt x="162" y="316"/>
                  </a:cubicBezTo>
                  <a:lnTo>
                    <a:pt x="162" y="316"/>
                  </a:lnTo>
                  <a:cubicBezTo>
                    <a:pt x="162" y="313"/>
                    <a:pt x="159" y="307"/>
                    <a:pt x="155" y="298"/>
                  </a:cubicBezTo>
                  <a:close/>
                  <a:moveTo>
                    <a:pt x="759" y="382"/>
                  </a:moveTo>
                  <a:lnTo>
                    <a:pt x="759" y="382"/>
                  </a:lnTo>
                  <a:cubicBezTo>
                    <a:pt x="758" y="385"/>
                    <a:pt x="759" y="389"/>
                    <a:pt x="760" y="391"/>
                  </a:cubicBezTo>
                  <a:lnTo>
                    <a:pt x="760" y="391"/>
                  </a:lnTo>
                  <a:cubicBezTo>
                    <a:pt x="760" y="390"/>
                    <a:pt x="760" y="388"/>
                    <a:pt x="761" y="387"/>
                  </a:cubicBezTo>
                  <a:lnTo>
                    <a:pt x="761" y="387"/>
                  </a:lnTo>
                  <a:cubicBezTo>
                    <a:pt x="760" y="386"/>
                    <a:pt x="760" y="384"/>
                    <a:pt x="759" y="382"/>
                  </a:cubicBezTo>
                  <a:close/>
                  <a:moveTo>
                    <a:pt x="1450" y="498"/>
                  </a:moveTo>
                  <a:cubicBezTo>
                    <a:pt x="1452" y="499"/>
                    <a:pt x="1453" y="500"/>
                    <a:pt x="1453" y="500"/>
                  </a:cubicBezTo>
                  <a:cubicBezTo>
                    <a:pt x="1452" y="499"/>
                    <a:pt x="1451" y="498"/>
                    <a:pt x="1450" y="498"/>
                  </a:cubicBezTo>
                  <a:close/>
                  <a:moveTo>
                    <a:pt x="315" y="508"/>
                  </a:moveTo>
                  <a:cubicBezTo>
                    <a:pt x="311" y="508"/>
                    <a:pt x="308" y="515"/>
                    <a:pt x="324" y="521"/>
                  </a:cubicBezTo>
                  <a:lnTo>
                    <a:pt x="324" y="521"/>
                  </a:lnTo>
                  <a:cubicBezTo>
                    <a:pt x="323" y="511"/>
                    <a:pt x="319" y="508"/>
                    <a:pt x="315" y="508"/>
                  </a:cubicBezTo>
                  <a:close/>
                  <a:moveTo>
                    <a:pt x="776" y="516"/>
                  </a:moveTo>
                  <a:cubicBezTo>
                    <a:pt x="775" y="523"/>
                    <a:pt x="774" y="530"/>
                    <a:pt x="774" y="536"/>
                  </a:cubicBezTo>
                  <a:cubicBezTo>
                    <a:pt x="776" y="530"/>
                    <a:pt x="776" y="523"/>
                    <a:pt x="776" y="516"/>
                  </a:cubicBezTo>
                  <a:close/>
                  <a:moveTo>
                    <a:pt x="1488" y="524"/>
                  </a:moveTo>
                  <a:lnTo>
                    <a:pt x="1488" y="524"/>
                  </a:lnTo>
                  <a:cubicBezTo>
                    <a:pt x="1484" y="528"/>
                    <a:pt x="1482" y="532"/>
                    <a:pt x="1480" y="537"/>
                  </a:cubicBezTo>
                  <a:lnTo>
                    <a:pt x="1480" y="537"/>
                  </a:lnTo>
                  <a:cubicBezTo>
                    <a:pt x="1487" y="529"/>
                    <a:pt x="1491" y="524"/>
                    <a:pt x="1488" y="524"/>
                  </a:cubicBezTo>
                  <a:close/>
                  <a:moveTo>
                    <a:pt x="9" y="486"/>
                  </a:moveTo>
                  <a:cubicBezTo>
                    <a:pt x="6" y="486"/>
                    <a:pt x="55" y="550"/>
                    <a:pt x="64" y="550"/>
                  </a:cubicBezTo>
                  <a:cubicBezTo>
                    <a:pt x="67" y="550"/>
                    <a:pt x="63" y="541"/>
                    <a:pt x="49" y="514"/>
                  </a:cubicBezTo>
                  <a:lnTo>
                    <a:pt x="49" y="514"/>
                  </a:lnTo>
                  <a:cubicBezTo>
                    <a:pt x="50" y="515"/>
                    <a:pt x="52" y="517"/>
                    <a:pt x="54" y="518"/>
                  </a:cubicBezTo>
                  <a:lnTo>
                    <a:pt x="54" y="518"/>
                  </a:lnTo>
                  <a:cubicBezTo>
                    <a:pt x="52" y="516"/>
                    <a:pt x="50" y="514"/>
                    <a:pt x="48" y="512"/>
                  </a:cubicBezTo>
                  <a:lnTo>
                    <a:pt x="48" y="512"/>
                  </a:lnTo>
                  <a:cubicBezTo>
                    <a:pt x="48" y="513"/>
                    <a:pt x="48" y="513"/>
                    <a:pt x="49" y="514"/>
                  </a:cubicBezTo>
                  <a:lnTo>
                    <a:pt x="49" y="514"/>
                  </a:lnTo>
                  <a:cubicBezTo>
                    <a:pt x="45" y="510"/>
                    <a:pt x="40" y="506"/>
                    <a:pt x="36" y="500"/>
                  </a:cubicBezTo>
                  <a:lnTo>
                    <a:pt x="36" y="500"/>
                  </a:lnTo>
                  <a:cubicBezTo>
                    <a:pt x="50" y="522"/>
                    <a:pt x="54" y="529"/>
                    <a:pt x="52" y="529"/>
                  </a:cubicBezTo>
                  <a:cubicBezTo>
                    <a:pt x="47" y="529"/>
                    <a:pt x="12" y="488"/>
                    <a:pt x="12" y="488"/>
                  </a:cubicBezTo>
                  <a:cubicBezTo>
                    <a:pt x="10" y="487"/>
                    <a:pt x="9" y="486"/>
                    <a:pt x="9" y="486"/>
                  </a:cubicBezTo>
                  <a:close/>
                  <a:moveTo>
                    <a:pt x="398" y="567"/>
                  </a:moveTo>
                  <a:cubicBezTo>
                    <a:pt x="400" y="572"/>
                    <a:pt x="406" y="578"/>
                    <a:pt x="417" y="584"/>
                  </a:cubicBezTo>
                  <a:cubicBezTo>
                    <a:pt x="409" y="576"/>
                    <a:pt x="403" y="570"/>
                    <a:pt x="398" y="567"/>
                  </a:cubicBezTo>
                  <a:close/>
                  <a:moveTo>
                    <a:pt x="371" y="602"/>
                  </a:moveTo>
                  <a:lnTo>
                    <a:pt x="371" y="602"/>
                  </a:lnTo>
                  <a:cubicBezTo>
                    <a:pt x="370" y="604"/>
                    <a:pt x="370" y="606"/>
                    <a:pt x="369" y="607"/>
                  </a:cubicBezTo>
                  <a:cubicBezTo>
                    <a:pt x="370" y="606"/>
                    <a:pt x="371" y="604"/>
                    <a:pt x="371" y="602"/>
                  </a:cubicBezTo>
                  <a:close/>
                  <a:moveTo>
                    <a:pt x="97" y="696"/>
                  </a:moveTo>
                  <a:lnTo>
                    <a:pt x="97" y="696"/>
                  </a:lnTo>
                  <a:cubicBezTo>
                    <a:pt x="105" y="702"/>
                    <a:pt x="118" y="710"/>
                    <a:pt x="135" y="721"/>
                  </a:cubicBezTo>
                  <a:lnTo>
                    <a:pt x="135" y="721"/>
                  </a:lnTo>
                  <a:cubicBezTo>
                    <a:pt x="123" y="719"/>
                    <a:pt x="110" y="711"/>
                    <a:pt x="97" y="696"/>
                  </a:cubicBezTo>
                  <a:close/>
                  <a:moveTo>
                    <a:pt x="60" y="727"/>
                  </a:moveTo>
                  <a:cubicBezTo>
                    <a:pt x="65" y="727"/>
                    <a:pt x="74" y="732"/>
                    <a:pt x="85" y="740"/>
                  </a:cubicBezTo>
                  <a:lnTo>
                    <a:pt x="85" y="740"/>
                  </a:lnTo>
                  <a:cubicBezTo>
                    <a:pt x="84" y="736"/>
                    <a:pt x="74" y="727"/>
                    <a:pt x="60" y="727"/>
                  </a:cubicBezTo>
                  <a:close/>
                  <a:moveTo>
                    <a:pt x="215" y="747"/>
                  </a:moveTo>
                  <a:cubicBezTo>
                    <a:pt x="215" y="747"/>
                    <a:pt x="215" y="748"/>
                    <a:pt x="215" y="749"/>
                  </a:cubicBezTo>
                  <a:lnTo>
                    <a:pt x="215" y="749"/>
                  </a:lnTo>
                  <a:cubicBezTo>
                    <a:pt x="216" y="749"/>
                    <a:pt x="217" y="748"/>
                    <a:pt x="215" y="747"/>
                  </a:cubicBezTo>
                  <a:close/>
                  <a:moveTo>
                    <a:pt x="72" y="738"/>
                  </a:moveTo>
                  <a:cubicBezTo>
                    <a:pt x="76" y="741"/>
                    <a:pt x="80" y="742"/>
                    <a:pt x="82" y="742"/>
                  </a:cubicBezTo>
                  <a:cubicBezTo>
                    <a:pt x="82" y="742"/>
                    <a:pt x="83" y="742"/>
                    <a:pt x="83" y="742"/>
                  </a:cubicBezTo>
                  <a:lnTo>
                    <a:pt x="83" y="742"/>
                  </a:lnTo>
                  <a:cubicBezTo>
                    <a:pt x="87" y="744"/>
                    <a:pt x="92" y="746"/>
                    <a:pt x="97" y="749"/>
                  </a:cubicBezTo>
                  <a:lnTo>
                    <a:pt x="97" y="749"/>
                  </a:lnTo>
                  <a:cubicBezTo>
                    <a:pt x="92" y="746"/>
                    <a:pt x="88" y="743"/>
                    <a:pt x="85" y="740"/>
                  </a:cubicBezTo>
                  <a:lnTo>
                    <a:pt x="85" y="740"/>
                  </a:lnTo>
                  <a:cubicBezTo>
                    <a:pt x="85" y="741"/>
                    <a:pt x="84" y="741"/>
                    <a:pt x="83" y="742"/>
                  </a:cubicBezTo>
                  <a:lnTo>
                    <a:pt x="83" y="742"/>
                  </a:lnTo>
                  <a:cubicBezTo>
                    <a:pt x="79" y="740"/>
                    <a:pt x="75" y="738"/>
                    <a:pt x="72" y="738"/>
                  </a:cubicBezTo>
                  <a:close/>
                  <a:moveTo>
                    <a:pt x="1655" y="822"/>
                  </a:moveTo>
                  <a:cubicBezTo>
                    <a:pt x="1652" y="823"/>
                    <a:pt x="1648" y="825"/>
                    <a:pt x="1645" y="826"/>
                  </a:cubicBezTo>
                  <a:lnTo>
                    <a:pt x="1645" y="826"/>
                  </a:lnTo>
                  <a:cubicBezTo>
                    <a:pt x="1648" y="825"/>
                    <a:pt x="1652" y="824"/>
                    <a:pt x="1655" y="822"/>
                  </a:cubicBezTo>
                  <a:close/>
                  <a:moveTo>
                    <a:pt x="174" y="816"/>
                  </a:moveTo>
                  <a:lnTo>
                    <a:pt x="174" y="816"/>
                  </a:lnTo>
                  <a:cubicBezTo>
                    <a:pt x="176" y="820"/>
                    <a:pt x="182" y="825"/>
                    <a:pt x="197" y="832"/>
                  </a:cubicBezTo>
                  <a:lnTo>
                    <a:pt x="197" y="832"/>
                  </a:lnTo>
                  <a:cubicBezTo>
                    <a:pt x="191" y="828"/>
                    <a:pt x="183" y="823"/>
                    <a:pt x="174" y="816"/>
                  </a:cubicBezTo>
                  <a:close/>
                  <a:moveTo>
                    <a:pt x="197" y="832"/>
                  </a:moveTo>
                  <a:cubicBezTo>
                    <a:pt x="199" y="832"/>
                    <a:pt x="201" y="833"/>
                    <a:pt x="203" y="834"/>
                  </a:cubicBezTo>
                  <a:cubicBezTo>
                    <a:pt x="201" y="833"/>
                    <a:pt x="199" y="832"/>
                    <a:pt x="197" y="832"/>
                  </a:cubicBezTo>
                  <a:close/>
                  <a:moveTo>
                    <a:pt x="869" y="0"/>
                  </a:moveTo>
                  <a:cubicBezTo>
                    <a:pt x="869" y="60"/>
                    <a:pt x="869" y="96"/>
                    <a:pt x="845" y="143"/>
                  </a:cubicBezTo>
                  <a:cubicBezTo>
                    <a:pt x="845" y="119"/>
                    <a:pt x="834" y="84"/>
                    <a:pt x="834" y="60"/>
                  </a:cubicBezTo>
                  <a:cubicBezTo>
                    <a:pt x="809" y="85"/>
                    <a:pt x="800" y="106"/>
                    <a:pt x="798" y="106"/>
                  </a:cubicBezTo>
                  <a:cubicBezTo>
                    <a:pt x="795" y="106"/>
                    <a:pt x="798" y="88"/>
                    <a:pt x="798" y="36"/>
                  </a:cubicBezTo>
                  <a:lnTo>
                    <a:pt x="798" y="36"/>
                  </a:lnTo>
                  <a:cubicBezTo>
                    <a:pt x="789" y="36"/>
                    <a:pt x="774" y="142"/>
                    <a:pt x="756" y="142"/>
                  </a:cubicBezTo>
                  <a:cubicBezTo>
                    <a:pt x="750" y="142"/>
                    <a:pt x="744" y="129"/>
                    <a:pt x="738" y="96"/>
                  </a:cubicBezTo>
                  <a:cubicBezTo>
                    <a:pt x="726" y="119"/>
                    <a:pt x="691" y="143"/>
                    <a:pt x="703" y="191"/>
                  </a:cubicBezTo>
                  <a:cubicBezTo>
                    <a:pt x="691" y="161"/>
                    <a:pt x="685" y="153"/>
                    <a:pt x="681" y="153"/>
                  </a:cubicBezTo>
                  <a:cubicBezTo>
                    <a:pt x="677" y="153"/>
                    <a:pt x="675" y="161"/>
                    <a:pt x="674" y="161"/>
                  </a:cubicBezTo>
                  <a:cubicBezTo>
                    <a:pt x="672" y="161"/>
                    <a:pt x="671" y="151"/>
                    <a:pt x="667" y="107"/>
                  </a:cubicBezTo>
                  <a:cubicBezTo>
                    <a:pt x="655" y="143"/>
                    <a:pt x="643" y="167"/>
                    <a:pt x="643" y="203"/>
                  </a:cubicBezTo>
                  <a:cubicBezTo>
                    <a:pt x="631" y="191"/>
                    <a:pt x="631" y="179"/>
                    <a:pt x="619" y="167"/>
                  </a:cubicBezTo>
                  <a:lnTo>
                    <a:pt x="619" y="167"/>
                  </a:lnTo>
                  <a:cubicBezTo>
                    <a:pt x="643" y="227"/>
                    <a:pt x="619" y="310"/>
                    <a:pt x="619" y="369"/>
                  </a:cubicBezTo>
                  <a:cubicBezTo>
                    <a:pt x="607" y="334"/>
                    <a:pt x="607" y="298"/>
                    <a:pt x="607" y="250"/>
                  </a:cubicBezTo>
                  <a:lnTo>
                    <a:pt x="607" y="250"/>
                  </a:lnTo>
                  <a:cubicBezTo>
                    <a:pt x="612" y="278"/>
                    <a:pt x="615" y="291"/>
                    <a:pt x="616" y="291"/>
                  </a:cubicBezTo>
                  <a:cubicBezTo>
                    <a:pt x="619" y="291"/>
                    <a:pt x="619" y="257"/>
                    <a:pt x="619" y="191"/>
                  </a:cubicBezTo>
                  <a:lnTo>
                    <a:pt x="619" y="191"/>
                  </a:lnTo>
                  <a:cubicBezTo>
                    <a:pt x="617" y="200"/>
                    <a:pt x="615" y="203"/>
                    <a:pt x="614" y="203"/>
                  </a:cubicBezTo>
                  <a:cubicBezTo>
                    <a:pt x="609" y="203"/>
                    <a:pt x="608" y="177"/>
                    <a:pt x="608" y="177"/>
                  </a:cubicBezTo>
                  <a:cubicBezTo>
                    <a:pt x="607" y="177"/>
                    <a:pt x="607" y="184"/>
                    <a:pt x="607" y="203"/>
                  </a:cubicBezTo>
                  <a:cubicBezTo>
                    <a:pt x="595" y="179"/>
                    <a:pt x="595" y="155"/>
                    <a:pt x="595" y="143"/>
                  </a:cubicBezTo>
                  <a:cubicBezTo>
                    <a:pt x="589" y="143"/>
                    <a:pt x="592" y="146"/>
                    <a:pt x="591" y="146"/>
                  </a:cubicBezTo>
                  <a:cubicBezTo>
                    <a:pt x="589" y="146"/>
                    <a:pt x="584" y="143"/>
                    <a:pt x="560" y="131"/>
                  </a:cubicBezTo>
                  <a:cubicBezTo>
                    <a:pt x="560" y="191"/>
                    <a:pt x="548" y="250"/>
                    <a:pt x="536" y="310"/>
                  </a:cubicBezTo>
                  <a:cubicBezTo>
                    <a:pt x="524" y="107"/>
                    <a:pt x="524" y="250"/>
                    <a:pt x="536" y="131"/>
                  </a:cubicBezTo>
                  <a:lnTo>
                    <a:pt x="536" y="131"/>
                  </a:lnTo>
                  <a:cubicBezTo>
                    <a:pt x="524" y="155"/>
                    <a:pt x="524" y="167"/>
                    <a:pt x="512" y="179"/>
                  </a:cubicBezTo>
                  <a:cubicBezTo>
                    <a:pt x="512" y="167"/>
                    <a:pt x="512" y="155"/>
                    <a:pt x="500" y="143"/>
                  </a:cubicBezTo>
                  <a:lnTo>
                    <a:pt x="500" y="143"/>
                  </a:lnTo>
                  <a:cubicBezTo>
                    <a:pt x="512" y="167"/>
                    <a:pt x="512" y="203"/>
                    <a:pt x="488" y="227"/>
                  </a:cubicBezTo>
                  <a:cubicBezTo>
                    <a:pt x="488" y="227"/>
                    <a:pt x="486" y="215"/>
                    <a:pt x="484" y="202"/>
                  </a:cubicBezTo>
                  <a:lnTo>
                    <a:pt x="484" y="202"/>
                  </a:lnTo>
                  <a:cubicBezTo>
                    <a:pt x="484" y="213"/>
                    <a:pt x="478" y="220"/>
                    <a:pt x="464" y="227"/>
                  </a:cubicBezTo>
                  <a:cubicBezTo>
                    <a:pt x="464" y="227"/>
                    <a:pt x="464" y="215"/>
                    <a:pt x="453" y="203"/>
                  </a:cubicBezTo>
                  <a:cubicBezTo>
                    <a:pt x="405" y="203"/>
                    <a:pt x="393" y="238"/>
                    <a:pt x="405" y="286"/>
                  </a:cubicBezTo>
                  <a:cubicBezTo>
                    <a:pt x="399" y="267"/>
                    <a:pt x="392" y="251"/>
                    <a:pt x="388" y="236"/>
                  </a:cubicBezTo>
                  <a:lnTo>
                    <a:pt x="388" y="236"/>
                  </a:lnTo>
                  <a:cubicBezTo>
                    <a:pt x="398" y="301"/>
                    <a:pt x="409" y="361"/>
                    <a:pt x="429" y="429"/>
                  </a:cubicBezTo>
                  <a:cubicBezTo>
                    <a:pt x="413" y="382"/>
                    <a:pt x="377" y="330"/>
                    <a:pt x="357" y="280"/>
                  </a:cubicBezTo>
                  <a:lnTo>
                    <a:pt x="357" y="280"/>
                  </a:lnTo>
                  <a:cubicBezTo>
                    <a:pt x="361" y="286"/>
                    <a:pt x="365" y="292"/>
                    <a:pt x="369" y="298"/>
                  </a:cubicBezTo>
                  <a:cubicBezTo>
                    <a:pt x="369" y="298"/>
                    <a:pt x="357" y="271"/>
                    <a:pt x="347" y="244"/>
                  </a:cubicBezTo>
                  <a:lnTo>
                    <a:pt x="347" y="244"/>
                  </a:lnTo>
                  <a:cubicBezTo>
                    <a:pt x="349" y="256"/>
                    <a:pt x="353" y="268"/>
                    <a:pt x="357" y="280"/>
                  </a:cubicBezTo>
                  <a:lnTo>
                    <a:pt x="357" y="280"/>
                  </a:lnTo>
                  <a:cubicBezTo>
                    <a:pt x="341" y="254"/>
                    <a:pt x="329" y="234"/>
                    <a:pt x="310" y="215"/>
                  </a:cubicBezTo>
                  <a:lnTo>
                    <a:pt x="310" y="215"/>
                  </a:lnTo>
                  <a:cubicBezTo>
                    <a:pt x="322" y="250"/>
                    <a:pt x="333" y="286"/>
                    <a:pt x="345" y="322"/>
                  </a:cubicBezTo>
                  <a:cubicBezTo>
                    <a:pt x="322" y="286"/>
                    <a:pt x="310" y="250"/>
                    <a:pt x="298" y="227"/>
                  </a:cubicBezTo>
                  <a:lnTo>
                    <a:pt x="298" y="227"/>
                  </a:lnTo>
                  <a:cubicBezTo>
                    <a:pt x="310" y="250"/>
                    <a:pt x="310" y="286"/>
                    <a:pt x="322" y="322"/>
                  </a:cubicBezTo>
                  <a:cubicBezTo>
                    <a:pt x="310" y="286"/>
                    <a:pt x="298" y="250"/>
                    <a:pt x="274" y="227"/>
                  </a:cubicBezTo>
                  <a:cubicBezTo>
                    <a:pt x="274" y="238"/>
                    <a:pt x="262" y="238"/>
                    <a:pt x="250" y="238"/>
                  </a:cubicBezTo>
                  <a:cubicBezTo>
                    <a:pt x="262" y="250"/>
                    <a:pt x="310" y="381"/>
                    <a:pt x="298" y="393"/>
                  </a:cubicBezTo>
                  <a:cubicBezTo>
                    <a:pt x="274" y="346"/>
                    <a:pt x="250" y="310"/>
                    <a:pt x="226" y="274"/>
                  </a:cubicBezTo>
                  <a:lnTo>
                    <a:pt x="226" y="274"/>
                  </a:lnTo>
                  <a:cubicBezTo>
                    <a:pt x="262" y="357"/>
                    <a:pt x="310" y="441"/>
                    <a:pt x="333" y="524"/>
                  </a:cubicBezTo>
                  <a:cubicBezTo>
                    <a:pt x="330" y="523"/>
                    <a:pt x="326" y="522"/>
                    <a:pt x="324" y="521"/>
                  </a:cubicBezTo>
                  <a:lnTo>
                    <a:pt x="324" y="521"/>
                  </a:lnTo>
                  <a:cubicBezTo>
                    <a:pt x="324" y="525"/>
                    <a:pt x="323" y="530"/>
                    <a:pt x="322" y="536"/>
                  </a:cubicBezTo>
                  <a:cubicBezTo>
                    <a:pt x="310" y="500"/>
                    <a:pt x="155" y="227"/>
                    <a:pt x="167" y="215"/>
                  </a:cubicBezTo>
                  <a:lnTo>
                    <a:pt x="131" y="215"/>
                  </a:lnTo>
                  <a:cubicBezTo>
                    <a:pt x="143" y="250"/>
                    <a:pt x="155" y="286"/>
                    <a:pt x="167" y="310"/>
                  </a:cubicBezTo>
                  <a:cubicBezTo>
                    <a:pt x="167" y="298"/>
                    <a:pt x="167" y="274"/>
                    <a:pt x="167" y="250"/>
                  </a:cubicBezTo>
                  <a:cubicBezTo>
                    <a:pt x="203" y="298"/>
                    <a:pt x="214" y="346"/>
                    <a:pt x="214" y="393"/>
                  </a:cubicBezTo>
                  <a:cubicBezTo>
                    <a:pt x="195" y="364"/>
                    <a:pt x="175" y="343"/>
                    <a:pt x="162" y="316"/>
                  </a:cubicBezTo>
                  <a:lnTo>
                    <a:pt x="162" y="316"/>
                  </a:lnTo>
                  <a:cubicBezTo>
                    <a:pt x="163" y="320"/>
                    <a:pt x="163" y="322"/>
                    <a:pt x="161" y="322"/>
                  </a:cubicBezTo>
                  <a:cubicBezTo>
                    <a:pt x="155" y="322"/>
                    <a:pt x="138" y="305"/>
                    <a:pt x="131" y="298"/>
                  </a:cubicBezTo>
                  <a:lnTo>
                    <a:pt x="131" y="298"/>
                  </a:lnTo>
                  <a:cubicBezTo>
                    <a:pt x="131" y="310"/>
                    <a:pt x="131" y="322"/>
                    <a:pt x="143" y="346"/>
                  </a:cubicBezTo>
                  <a:cubicBezTo>
                    <a:pt x="143" y="346"/>
                    <a:pt x="83" y="322"/>
                    <a:pt x="83" y="322"/>
                  </a:cubicBezTo>
                  <a:lnTo>
                    <a:pt x="83" y="322"/>
                  </a:lnTo>
                  <a:cubicBezTo>
                    <a:pt x="155" y="381"/>
                    <a:pt x="226" y="477"/>
                    <a:pt x="274" y="560"/>
                  </a:cubicBezTo>
                  <a:cubicBezTo>
                    <a:pt x="214" y="500"/>
                    <a:pt x="167" y="429"/>
                    <a:pt x="95" y="369"/>
                  </a:cubicBezTo>
                  <a:lnTo>
                    <a:pt x="95" y="369"/>
                  </a:lnTo>
                  <a:cubicBezTo>
                    <a:pt x="120" y="402"/>
                    <a:pt x="127" y="412"/>
                    <a:pt x="127" y="412"/>
                  </a:cubicBezTo>
                  <a:cubicBezTo>
                    <a:pt x="125" y="412"/>
                    <a:pt x="97" y="380"/>
                    <a:pt x="86" y="380"/>
                  </a:cubicBezTo>
                  <a:cubicBezTo>
                    <a:pt x="85" y="380"/>
                    <a:pt x="84" y="381"/>
                    <a:pt x="83" y="381"/>
                  </a:cubicBezTo>
                  <a:cubicBezTo>
                    <a:pt x="119" y="417"/>
                    <a:pt x="155" y="477"/>
                    <a:pt x="167" y="548"/>
                  </a:cubicBezTo>
                  <a:cubicBezTo>
                    <a:pt x="152" y="530"/>
                    <a:pt x="140" y="525"/>
                    <a:pt x="128" y="525"/>
                  </a:cubicBezTo>
                  <a:cubicBezTo>
                    <a:pt x="115" y="525"/>
                    <a:pt x="102" y="531"/>
                    <a:pt x="87" y="531"/>
                  </a:cubicBezTo>
                  <a:cubicBezTo>
                    <a:pt x="77" y="531"/>
                    <a:pt x="66" y="528"/>
                    <a:pt x="54" y="518"/>
                  </a:cubicBezTo>
                  <a:lnTo>
                    <a:pt x="54" y="518"/>
                  </a:lnTo>
                  <a:cubicBezTo>
                    <a:pt x="98" y="564"/>
                    <a:pt x="133" y="609"/>
                    <a:pt x="167" y="655"/>
                  </a:cubicBezTo>
                  <a:cubicBezTo>
                    <a:pt x="155" y="655"/>
                    <a:pt x="143" y="655"/>
                    <a:pt x="131" y="643"/>
                  </a:cubicBezTo>
                  <a:lnTo>
                    <a:pt x="131" y="643"/>
                  </a:lnTo>
                  <a:cubicBezTo>
                    <a:pt x="131" y="667"/>
                    <a:pt x="155" y="691"/>
                    <a:pt x="179" y="703"/>
                  </a:cubicBezTo>
                  <a:cubicBezTo>
                    <a:pt x="167" y="714"/>
                    <a:pt x="156" y="721"/>
                    <a:pt x="144" y="722"/>
                  </a:cubicBezTo>
                  <a:lnTo>
                    <a:pt x="144" y="722"/>
                  </a:lnTo>
                  <a:cubicBezTo>
                    <a:pt x="123" y="710"/>
                    <a:pt x="104" y="699"/>
                    <a:pt x="92" y="692"/>
                  </a:cubicBezTo>
                  <a:lnTo>
                    <a:pt x="92" y="692"/>
                  </a:lnTo>
                  <a:cubicBezTo>
                    <a:pt x="94" y="693"/>
                    <a:pt x="95" y="695"/>
                    <a:pt x="97" y="696"/>
                  </a:cubicBezTo>
                  <a:lnTo>
                    <a:pt x="97" y="696"/>
                  </a:lnTo>
                  <a:cubicBezTo>
                    <a:pt x="84" y="688"/>
                    <a:pt x="80" y="685"/>
                    <a:pt x="80" y="685"/>
                  </a:cubicBezTo>
                  <a:lnTo>
                    <a:pt x="80" y="685"/>
                  </a:lnTo>
                  <a:cubicBezTo>
                    <a:pt x="81" y="685"/>
                    <a:pt x="85" y="688"/>
                    <a:pt x="92" y="692"/>
                  </a:cubicBezTo>
                  <a:lnTo>
                    <a:pt x="92" y="692"/>
                  </a:lnTo>
                  <a:cubicBezTo>
                    <a:pt x="82" y="680"/>
                    <a:pt x="71" y="664"/>
                    <a:pt x="60" y="643"/>
                  </a:cubicBezTo>
                  <a:cubicBezTo>
                    <a:pt x="67" y="643"/>
                    <a:pt x="74" y="639"/>
                    <a:pt x="85" y="638"/>
                  </a:cubicBezTo>
                  <a:lnTo>
                    <a:pt x="85" y="638"/>
                  </a:lnTo>
                  <a:cubicBezTo>
                    <a:pt x="90" y="641"/>
                    <a:pt x="97" y="643"/>
                    <a:pt x="107" y="643"/>
                  </a:cubicBezTo>
                  <a:cubicBezTo>
                    <a:pt x="99" y="639"/>
                    <a:pt x="93" y="638"/>
                    <a:pt x="87" y="638"/>
                  </a:cubicBezTo>
                  <a:cubicBezTo>
                    <a:pt x="86" y="638"/>
                    <a:pt x="85" y="638"/>
                    <a:pt x="85" y="638"/>
                  </a:cubicBezTo>
                  <a:lnTo>
                    <a:pt x="85" y="638"/>
                  </a:lnTo>
                  <a:cubicBezTo>
                    <a:pt x="78" y="633"/>
                    <a:pt x="76" y="626"/>
                    <a:pt x="83" y="619"/>
                  </a:cubicBezTo>
                  <a:cubicBezTo>
                    <a:pt x="48" y="619"/>
                    <a:pt x="24" y="631"/>
                    <a:pt x="0" y="643"/>
                  </a:cubicBezTo>
                  <a:cubicBezTo>
                    <a:pt x="0" y="643"/>
                    <a:pt x="131" y="762"/>
                    <a:pt x="119" y="762"/>
                  </a:cubicBezTo>
                  <a:cubicBezTo>
                    <a:pt x="110" y="758"/>
                    <a:pt x="103" y="753"/>
                    <a:pt x="97" y="749"/>
                  </a:cubicBezTo>
                  <a:lnTo>
                    <a:pt x="97" y="749"/>
                  </a:lnTo>
                  <a:cubicBezTo>
                    <a:pt x="120" y="769"/>
                    <a:pt x="150" y="798"/>
                    <a:pt x="174" y="816"/>
                  </a:cubicBezTo>
                  <a:lnTo>
                    <a:pt x="174" y="816"/>
                  </a:lnTo>
                  <a:cubicBezTo>
                    <a:pt x="170" y="808"/>
                    <a:pt x="181" y="803"/>
                    <a:pt x="152" y="790"/>
                  </a:cubicBezTo>
                  <a:lnTo>
                    <a:pt x="152" y="790"/>
                  </a:lnTo>
                  <a:cubicBezTo>
                    <a:pt x="175" y="798"/>
                    <a:pt x="205" y="799"/>
                    <a:pt x="226" y="810"/>
                  </a:cubicBezTo>
                  <a:cubicBezTo>
                    <a:pt x="191" y="786"/>
                    <a:pt x="167" y="762"/>
                    <a:pt x="131" y="727"/>
                  </a:cubicBezTo>
                  <a:lnTo>
                    <a:pt x="131" y="727"/>
                  </a:lnTo>
                  <a:cubicBezTo>
                    <a:pt x="155" y="738"/>
                    <a:pt x="167" y="744"/>
                    <a:pt x="168" y="744"/>
                  </a:cubicBezTo>
                  <a:cubicBezTo>
                    <a:pt x="170" y="744"/>
                    <a:pt x="161" y="738"/>
                    <a:pt x="143" y="727"/>
                  </a:cubicBezTo>
                  <a:cubicBezTo>
                    <a:pt x="140" y="725"/>
                    <a:pt x="137" y="723"/>
                    <a:pt x="135" y="721"/>
                  </a:cubicBezTo>
                  <a:lnTo>
                    <a:pt x="135" y="721"/>
                  </a:lnTo>
                  <a:cubicBezTo>
                    <a:pt x="137" y="722"/>
                    <a:pt x="139" y="722"/>
                    <a:pt x="141" y="722"/>
                  </a:cubicBezTo>
                  <a:cubicBezTo>
                    <a:pt x="142" y="722"/>
                    <a:pt x="143" y="722"/>
                    <a:pt x="144" y="722"/>
                  </a:cubicBezTo>
                  <a:lnTo>
                    <a:pt x="144" y="722"/>
                  </a:lnTo>
                  <a:cubicBezTo>
                    <a:pt x="185" y="746"/>
                    <a:pt x="234" y="772"/>
                    <a:pt x="243" y="772"/>
                  </a:cubicBezTo>
                  <a:cubicBezTo>
                    <a:pt x="247" y="772"/>
                    <a:pt x="245" y="769"/>
                    <a:pt x="238" y="762"/>
                  </a:cubicBezTo>
                  <a:cubicBezTo>
                    <a:pt x="223" y="758"/>
                    <a:pt x="216" y="754"/>
                    <a:pt x="215" y="749"/>
                  </a:cubicBezTo>
                  <a:lnTo>
                    <a:pt x="215" y="749"/>
                  </a:lnTo>
                  <a:cubicBezTo>
                    <a:pt x="213" y="750"/>
                    <a:pt x="208" y="750"/>
                    <a:pt x="203" y="750"/>
                  </a:cubicBezTo>
                  <a:lnTo>
                    <a:pt x="203" y="738"/>
                  </a:lnTo>
                  <a:cubicBezTo>
                    <a:pt x="210" y="742"/>
                    <a:pt x="214" y="745"/>
                    <a:pt x="215" y="747"/>
                  </a:cubicBezTo>
                  <a:lnTo>
                    <a:pt x="215" y="747"/>
                  </a:lnTo>
                  <a:cubicBezTo>
                    <a:pt x="223" y="729"/>
                    <a:pt x="327" y="715"/>
                    <a:pt x="345" y="715"/>
                  </a:cubicBezTo>
                  <a:cubicBezTo>
                    <a:pt x="369" y="715"/>
                    <a:pt x="322" y="607"/>
                    <a:pt x="310" y="584"/>
                  </a:cubicBezTo>
                  <a:cubicBezTo>
                    <a:pt x="310" y="580"/>
                    <a:pt x="315" y="579"/>
                    <a:pt x="322" y="579"/>
                  </a:cubicBezTo>
                  <a:cubicBezTo>
                    <a:pt x="340" y="579"/>
                    <a:pt x="370" y="588"/>
                    <a:pt x="371" y="602"/>
                  </a:cubicBezTo>
                  <a:lnTo>
                    <a:pt x="371" y="602"/>
                  </a:lnTo>
                  <a:cubicBezTo>
                    <a:pt x="377" y="577"/>
                    <a:pt x="380" y="563"/>
                    <a:pt x="388" y="563"/>
                  </a:cubicBezTo>
                  <a:cubicBezTo>
                    <a:pt x="391" y="563"/>
                    <a:pt x="394" y="564"/>
                    <a:pt x="398" y="567"/>
                  </a:cubicBezTo>
                  <a:lnTo>
                    <a:pt x="398" y="567"/>
                  </a:lnTo>
                  <a:cubicBezTo>
                    <a:pt x="396" y="561"/>
                    <a:pt x="399" y="554"/>
                    <a:pt x="405" y="548"/>
                  </a:cubicBezTo>
                  <a:lnTo>
                    <a:pt x="405" y="548"/>
                  </a:lnTo>
                  <a:cubicBezTo>
                    <a:pt x="405" y="560"/>
                    <a:pt x="417" y="572"/>
                    <a:pt x="417" y="584"/>
                  </a:cubicBezTo>
                  <a:cubicBezTo>
                    <a:pt x="425" y="568"/>
                    <a:pt x="417" y="552"/>
                    <a:pt x="408" y="537"/>
                  </a:cubicBezTo>
                  <a:lnTo>
                    <a:pt x="408" y="537"/>
                  </a:lnTo>
                  <a:cubicBezTo>
                    <a:pt x="407" y="533"/>
                    <a:pt x="404" y="522"/>
                    <a:pt x="407" y="522"/>
                  </a:cubicBezTo>
                  <a:lnTo>
                    <a:pt x="407" y="522"/>
                  </a:lnTo>
                  <a:cubicBezTo>
                    <a:pt x="410" y="522"/>
                    <a:pt x="416" y="528"/>
                    <a:pt x="429" y="548"/>
                  </a:cubicBezTo>
                  <a:cubicBezTo>
                    <a:pt x="429" y="516"/>
                    <a:pt x="419" y="484"/>
                    <a:pt x="409" y="461"/>
                  </a:cubicBezTo>
                  <a:lnTo>
                    <a:pt x="409" y="461"/>
                  </a:lnTo>
                  <a:cubicBezTo>
                    <a:pt x="410" y="461"/>
                    <a:pt x="411" y="462"/>
                    <a:pt x="412" y="462"/>
                  </a:cubicBezTo>
                  <a:cubicBezTo>
                    <a:pt x="417" y="462"/>
                    <a:pt x="423" y="459"/>
                    <a:pt x="429" y="453"/>
                  </a:cubicBezTo>
                  <a:cubicBezTo>
                    <a:pt x="429" y="465"/>
                    <a:pt x="441" y="488"/>
                    <a:pt x="441" y="500"/>
                  </a:cubicBezTo>
                  <a:cubicBezTo>
                    <a:pt x="441" y="477"/>
                    <a:pt x="429" y="453"/>
                    <a:pt x="429" y="429"/>
                  </a:cubicBezTo>
                  <a:lnTo>
                    <a:pt x="429" y="429"/>
                  </a:lnTo>
                  <a:cubicBezTo>
                    <a:pt x="462" y="479"/>
                    <a:pt x="475" y="501"/>
                    <a:pt x="477" y="501"/>
                  </a:cubicBezTo>
                  <a:cubicBezTo>
                    <a:pt x="480" y="501"/>
                    <a:pt x="475" y="487"/>
                    <a:pt x="470" y="463"/>
                  </a:cubicBezTo>
                  <a:lnTo>
                    <a:pt x="470" y="463"/>
                  </a:lnTo>
                  <a:cubicBezTo>
                    <a:pt x="474" y="462"/>
                    <a:pt x="477" y="462"/>
                    <a:pt x="481" y="462"/>
                  </a:cubicBezTo>
                  <a:cubicBezTo>
                    <a:pt x="500" y="462"/>
                    <a:pt x="526" y="466"/>
                    <a:pt x="544" y="466"/>
                  </a:cubicBezTo>
                  <a:cubicBezTo>
                    <a:pt x="556" y="466"/>
                    <a:pt x="565" y="465"/>
                    <a:pt x="567" y="458"/>
                  </a:cubicBezTo>
                  <a:lnTo>
                    <a:pt x="567" y="458"/>
                  </a:lnTo>
                  <a:cubicBezTo>
                    <a:pt x="571" y="466"/>
                    <a:pt x="574" y="469"/>
                    <a:pt x="575" y="469"/>
                  </a:cubicBezTo>
                  <a:cubicBezTo>
                    <a:pt x="577" y="469"/>
                    <a:pt x="577" y="463"/>
                    <a:pt x="572" y="453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74" y="452"/>
                    <a:pt x="592" y="506"/>
                    <a:pt x="601" y="506"/>
                  </a:cubicBezTo>
                  <a:cubicBezTo>
                    <a:pt x="605" y="506"/>
                    <a:pt x="607" y="498"/>
                    <a:pt x="607" y="477"/>
                  </a:cubicBezTo>
                  <a:cubicBezTo>
                    <a:pt x="619" y="536"/>
                    <a:pt x="619" y="500"/>
                    <a:pt x="619" y="536"/>
                  </a:cubicBezTo>
                  <a:cubicBezTo>
                    <a:pt x="631" y="500"/>
                    <a:pt x="631" y="453"/>
                    <a:pt x="619" y="405"/>
                  </a:cubicBezTo>
                  <a:lnTo>
                    <a:pt x="619" y="405"/>
                  </a:lnTo>
                  <a:cubicBezTo>
                    <a:pt x="624" y="414"/>
                    <a:pt x="627" y="420"/>
                    <a:pt x="628" y="421"/>
                  </a:cubicBezTo>
                  <a:lnTo>
                    <a:pt x="628" y="421"/>
                  </a:lnTo>
                  <a:cubicBezTo>
                    <a:pt x="632" y="433"/>
                    <a:pt x="642" y="441"/>
                    <a:pt x="655" y="441"/>
                  </a:cubicBezTo>
                  <a:cubicBezTo>
                    <a:pt x="655" y="441"/>
                    <a:pt x="714" y="381"/>
                    <a:pt x="703" y="369"/>
                  </a:cubicBezTo>
                  <a:lnTo>
                    <a:pt x="703" y="369"/>
                  </a:lnTo>
                  <a:cubicBezTo>
                    <a:pt x="714" y="381"/>
                    <a:pt x="738" y="393"/>
                    <a:pt x="738" y="417"/>
                  </a:cubicBezTo>
                  <a:cubicBezTo>
                    <a:pt x="738" y="417"/>
                    <a:pt x="750" y="357"/>
                    <a:pt x="750" y="357"/>
                  </a:cubicBezTo>
                  <a:cubicBezTo>
                    <a:pt x="755" y="369"/>
                    <a:pt x="758" y="377"/>
                    <a:pt x="759" y="382"/>
                  </a:cubicBezTo>
                  <a:lnTo>
                    <a:pt x="759" y="382"/>
                  </a:lnTo>
                  <a:cubicBezTo>
                    <a:pt x="760" y="382"/>
                    <a:pt x="761" y="381"/>
                    <a:pt x="762" y="381"/>
                  </a:cubicBezTo>
                  <a:lnTo>
                    <a:pt x="762" y="381"/>
                  </a:lnTo>
                  <a:cubicBezTo>
                    <a:pt x="761" y="383"/>
                    <a:pt x="761" y="385"/>
                    <a:pt x="761" y="387"/>
                  </a:cubicBezTo>
                  <a:lnTo>
                    <a:pt x="761" y="387"/>
                  </a:lnTo>
                  <a:cubicBezTo>
                    <a:pt x="761" y="391"/>
                    <a:pt x="761" y="392"/>
                    <a:pt x="761" y="392"/>
                  </a:cubicBezTo>
                  <a:cubicBezTo>
                    <a:pt x="761" y="392"/>
                    <a:pt x="760" y="392"/>
                    <a:pt x="760" y="391"/>
                  </a:cubicBezTo>
                  <a:lnTo>
                    <a:pt x="760" y="391"/>
                  </a:lnTo>
                  <a:cubicBezTo>
                    <a:pt x="756" y="423"/>
                    <a:pt x="777" y="475"/>
                    <a:pt x="776" y="516"/>
                  </a:cubicBezTo>
                  <a:lnTo>
                    <a:pt x="776" y="516"/>
                  </a:lnTo>
                  <a:cubicBezTo>
                    <a:pt x="781" y="499"/>
                    <a:pt x="789" y="482"/>
                    <a:pt x="798" y="465"/>
                  </a:cubicBezTo>
                  <a:lnTo>
                    <a:pt x="798" y="465"/>
                  </a:lnTo>
                  <a:cubicBezTo>
                    <a:pt x="786" y="488"/>
                    <a:pt x="786" y="512"/>
                    <a:pt x="786" y="536"/>
                  </a:cubicBezTo>
                  <a:cubicBezTo>
                    <a:pt x="786" y="536"/>
                    <a:pt x="834" y="441"/>
                    <a:pt x="834" y="441"/>
                  </a:cubicBezTo>
                  <a:cubicBezTo>
                    <a:pt x="849" y="441"/>
                    <a:pt x="849" y="490"/>
                    <a:pt x="864" y="490"/>
                  </a:cubicBezTo>
                  <a:cubicBezTo>
                    <a:pt x="872" y="490"/>
                    <a:pt x="884" y="475"/>
                    <a:pt x="905" y="429"/>
                  </a:cubicBezTo>
                  <a:lnTo>
                    <a:pt x="905" y="429"/>
                  </a:lnTo>
                  <a:cubicBezTo>
                    <a:pt x="892" y="472"/>
                    <a:pt x="888" y="486"/>
                    <a:pt x="890" y="486"/>
                  </a:cubicBezTo>
                  <a:cubicBezTo>
                    <a:pt x="893" y="486"/>
                    <a:pt x="909" y="454"/>
                    <a:pt x="923" y="452"/>
                  </a:cubicBezTo>
                  <a:lnTo>
                    <a:pt x="923" y="452"/>
                  </a:lnTo>
                  <a:cubicBezTo>
                    <a:pt x="913" y="457"/>
                    <a:pt x="937" y="513"/>
                    <a:pt x="940" y="513"/>
                  </a:cubicBezTo>
                  <a:cubicBezTo>
                    <a:pt x="941" y="513"/>
                    <a:pt x="941" y="513"/>
                    <a:pt x="941" y="512"/>
                  </a:cubicBezTo>
                  <a:cubicBezTo>
                    <a:pt x="953" y="500"/>
                    <a:pt x="976" y="488"/>
                    <a:pt x="976" y="465"/>
                  </a:cubicBezTo>
                  <a:lnTo>
                    <a:pt x="976" y="465"/>
                  </a:lnTo>
                  <a:cubicBezTo>
                    <a:pt x="976" y="492"/>
                    <a:pt x="972" y="512"/>
                    <a:pt x="981" y="512"/>
                  </a:cubicBezTo>
                  <a:cubicBezTo>
                    <a:pt x="987" y="512"/>
                    <a:pt x="999" y="502"/>
                    <a:pt x="1024" y="477"/>
                  </a:cubicBezTo>
                  <a:lnTo>
                    <a:pt x="1024" y="477"/>
                  </a:lnTo>
                  <a:cubicBezTo>
                    <a:pt x="1012" y="500"/>
                    <a:pt x="1036" y="607"/>
                    <a:pt x="1048" y="607"/>
                  </a:cubicBezTo>
                  <a:cubicBezTo>
                    <a:pt x="1070" y="600"/>
                    <a:pt x="1107" y="559"/>
                    <a:pt x="1134" y="521"/>
                  </a:cubicBezTo>
                  <a:lnTo>
                    <a:pt x="1134" y="521"/>
                  </a:lnTo>
                  <a:cubicBezTo>
                    <a:pt x="1129" y="577"/>
                    <a:pt x="1147" y="656"/>
                    <a:pt x="1155" y="679"/>
                  </a:cubicBezTo>
                  <a:cubicBezTo>
                    <a:pt x="1179" y="667"/>
                    <a:pt x="1191" y="655"/>
                    <a:pt x="1203" y="643"/>
                  </a:cubicBezTo>
                  <a:cubicBezTo>
                    <a:pt x="1204" y="642"/>
                    <a:pt x="1204" y="642"/>
                    <a:pt x="1205" y="642"/>
                  </a:cubicBezTo>
                  <a:lnTo>
                    <a:pt x="1205" y="642"/>
                  </a:lnTo>
                  <a:cubicBezTo>
                    <a:pt x="1208" y="642"/>
                    <a:pt x="1184" y="681"/>
                    <a:pt x="1171" y="681"/>
                  </a:cubicBezTo>
                  <a:cubicBezTo>
                    <a:pt x="1169" y="681"/>
                    <a:pt x="1168" y="680"/>
                    <a:pt x="1167" y="679"/>
                  </a:cubicBezTo>
                  <a:lnTo>
                    <a:pt x="1167" y="679"/>
                  </a:lnTo>
                  <a:cubicBezTo>
                    <a:pt x="1170" y="682"/>
                    <a:pt x="1174" y="684"/>
                    <a:pt x="1179" y="684"/>
                  </a:cubicBezTo>
                  <a:cubicBezTo>
                    <a:pt x="1181" y="684"/>
                    <a:pt x="1183" y="683"/>
                    <a:pt x="1186" y="682"/>
                  </a:cubicBezTo>
                  <a:lnTo>
                    <a:pt x="1186" y="682"/>
                  </a:lnTo>
                  <a:cubicBezTo>
                    <a:pt x="1177" y="690"/>
                    <a:pt x="1167" y="697"/>
                    <a:pt x="1155" y="703"/>
                  </a:cubicBezTo>
                  <a:cubicBezTo>
                    <a:pt x="1166" y="703"/>
                    <a:pt x="1206" y="693"/>
                    <a:pt x="1213" y="682"/>
                  </a:cubicBezTo>
                  <a:lnTo>
                    <a:pt x="1213" y="682"/>
                  </a:lnTo>
                  <a:cubicBezTo>
                    <a:pt x="1212" y="686"/>
                    <a:pt x="1210" y="689"/>
                    <a:pt x="1208" y="692"/>
                  </a:cubicBezTo>
                  <a:lnTo>
                    <a:pt x="1208" y="692"/>
                  </a:lnTo>
                  <a:cubicBezTo>
                    <a:pt x="1207" y="691"/>
                    <a:pt x="1205" y="691"/>
                    <a:pt x="1203" y="691"/>
                  </a:cubicBezTo>
                  <a:lnTo>
                    <a:pt x="1203" y="700"/>
                  </a:lnTo>
                  <a:lnTo>
                    <a:pt x="1203" y="700"/>
                  </a:lnTo>
                  <a:cubicBezTo>
                    <a:pt x="1205" y="698"/>
                    <a:pt x="1207" y="695"/>
                    <a:pt x="1208" y="692"/>
                  </a:cubicBezTo>
                  <a:lnTo>
                    <a:pt x="1208" y="692"/>
                  </a:lnTo>
                  <a:cubicBezTo>
                    <a:pt x="1214" y="695"/>
                    <a:pt x="1212" y="703"/>
                    <a:pt x="1203" y="703"/>
                  </a:cubicBezTo>
                  <a:lnTo>
                    <a:pt x="1203" y="700"/>
                  </a:lnTo>
                  <a:lnTo>
                    <a:pt x="1203" y="700"/>
                  </a:lnTo>
                  <a:cubicBezTo>
                    <a:pt x="1192" y="711"/>
                    <a:pt x="1182" y="709"/>
                    <a:pt x="1191" y="727"/>
                  </a:cubicBezTo>
                  <a:cubicBezTo>
                    <a:pt x="1210" y="707"/>
                    <a:pt x="1237" y="704"/>
                    <a:pt x="1259" y="684"/>
                  </a:cubicBezTo>
                  <a:lnTo>
                    <a:pt x="1259" y="684"/>
                  </a:lnTo>
                  <a:cubicBezTo>
                    <a:pt x="1222" y="734"/>
                    <a:pt x="1273" y="752"/>
                    <a:pt x="1315" y="752"/>
                  </a:cubicBezTo>
                  <a:cubicBezTo>
                    <a:pt x="1324" y="752"/>
                    <a:pt x="1334" y="751"/>
                    <a:pt x="1341" y="749"/>
                  </a:cubicBezTo>
                  <a:lnTo>
                    <a:pt x="1341" y="749"/>
                  </a:lnTo>
                  <a:cubicBezTo>
                    <a:pt x="1297" y="779"/>
                    <a:pt x="1293" y="800"/>
                    <a:pt x="1250" y="822"/>
                  </a:cubicBezTo>
                  <a:cubicBezTo>
                    <a:pt x="1286" y="822"/>
                    <a:pt x="1310" y="810"/>
                    <a:pt x="1334" y="798"/>
                  </a:cubicBezTo>
                  <a:lnTo>
                    <a:pt x="1334" y="798"/>
                  </a:lnTo>
                  <a:cubicBezTo>
                    <a:pt x="1323" y="841"/>
                    <a:pt x="1236" y="883"/>
                    <a:pt x="1312" y="883"/>
                  </a:cubicBezTo>
                  <a:cubicBezTo>
                    <a:pt x="1321" y="883"/>
                    <a:pt x="1332" y="883"/>
                    <a:pt x="1346" y="881"/>
                  </a:cubicBezTo>
                  <a:lnTo>
                    <a:pt x="1346" y="881"/>
                  </a:lnTo>
                  <a:cubicBezTo>
                    <a:pt x="1322" y="893"/>
                    <a:pt x="1298" y="905"/>
                    <a:pt x="1274" y="917"/>
                  </a:cubicBezTo>
                  <a:cubicBezTo>
                    <a:pt x="1322" y="917"/>
                    <a:pt x="1316" y="902"/>
                    <a:pt x="1330" y="902"/>
                  </a:cubicBezTo>
                  <a:cubicBezTo>
                    <a:pt x="1334" y="902"/>
                    <a:pt x="1338" y="903"/>
                    <a:pt x="1346" y="905"/>
                  </a:cubicBezTo>
                  <a:cubicBezTo>
                    <a:pt x="1286" y="965"/>
                    <a:pt x="1429" y="1000"/>
                    <a:pt x="1298" y="1048"/>
                  </a:cubicBezTo>
                  <a:lnTo>
                    <a:pt x="1381" y="1048"/>
                  </a:lnTo>
                  <a:cubicBezTo>
                    <a:pt x="1369" y="1048"/>
                    <a:pt x="1357" y="1060"/>
                    <a:pt x="1334" y="1060"/>
                  </a:cubicBezTo>
                  <a:cubicBezTo>
                    <a:pt x="1357" y="1072"/>
                    <a:pt x="1369" y="1084"/>
                    <a:pt x="1393" y="1084"/>
                  </a:cubicBezTo>
                  <a:cubicBezTo>
                    <a:pt x="1512" y="1084"/>
                    <a:pt x="1607" y="1012"/>
                    <a:pt x="1643" y="1000"/>
                  </a:cubicBezTo>
                  <a:cubicBezTo>
                    <a:pt x="1584" y="1000"/>
                    <a:pt x="1655" y="917"/>
                    <a:pt x="1655" y="893"/>
                  </a:cubicBezTo>
                  <a:lnTo>
                    <a:pt x="1655" y="893"/>
                  </a:lnTo>
                  <a:cubicBezTo>
                    <a:pt x="1648" y="893"/>
                    <a:pt x="1630" y="901"/>
                    <a:pt x="1624" y="901"/>
                  </a:cubicBezTo>
                  <a:cubicBezTo>
                    <a:pt x="1620" y="901"/>
                    <a:pt x="1623" y="897"/>
                    <a:pt x="1643" y="881"/>
                  </a:cubicBezTo>
                  <a:cubicBezTo>
                    <a:pt x="1596" y="881"/>
                    <a:pt x="1631" y="905"/>
                    <a:pt x="1584" y="917"/>
                  </a:cubicBezTo>
                  <a:cubicBezTo>
                    <a:pt x="1641" y="894"/>
                    <a:pt x="1577" y="860"/>
                    <a:pt x="1645" y="826"/>
                  </a:cubicBezTo>
                  <a:lnTo>
                    <a:pt x="1645" y="826"/>
                  </a:lnTo>
                  <a:cubicBezTo>
                    <a:pt x="1628" y="834"/>
                    <a:pt x="1618" y="834"/>
                    <a:pt x="1607" y="834"/>
                  </a:cubicBezTo>
                  <a:cubicBezTo>
                    <a:pt x="1605" y="829"/>
                    <a:pt x="1606" y="826"/>
                    <a:pt x="1608" y="824"/>
                  </a:cubicBezTo>
                  <a:lnTo>
                    <a:pt x="1608" y="824"/>
                  </a:lnTo>
                  <a:cubicBezTo>
                    <a:pt x="1614" y="825"/>
                    <a:pt x="1618" y="825"/>
                    <a:pt x="1620" y="825"/>
                  </a:cubicBezTo>
                  <a:cubicBezTo>
                    <a:pt x="1626" y="825"/>
                    <a:pt x="1620" y="823"/>
                    <a:pt x="1614" y="823"/>
                  </a:cubicBezTo>
                  <a:cubicBezTo>
                    <a:pt x="1612" y="823"/>
                    <a:pt x="1609" y="823"/>
                    <a:pt x="1608" y="824"/>
                  </a:cubicBezTo>
                  <a:lnTo>
                    <a:pt x="1608" y="824"/>
                  </a:lnTo>
                  <a:cubicBezTo>
                    <a:pt x="1604" y="824"/>
                    <a:pt x="1600" y="823"/>
                    <a:pt x="1596" y="822"/>
                  </a:cubicBezTo>
                  <a:cubicBezTo>
                    <a:pt x="1613" y="804"/>
                    <a:pt x="1624" y="793"/>
                    <a:pt x="1638" y="793"/>
                  </a:cubicBezTo>
                  <a:cubicBezTo>
                    <a:pt x="1643" y="793"/>
                    <a:pt x="1649" y="795"/>
                    <a:pt x="1655" y="798"/>
                  </a:cubicBezTo>
                  <a:cubicBezTo>
                    <a:pt x="1691" y="774"/>
                    <a:pt x="1405" y="643"/>
                    <a:pt x="1548" y="619"/>
                  </a:cubicBezTo>
                  <a:cubicBezTo>
                    <a:pt x="1512" y="619"/>
                    <a:pt x="1488" y="619"/>
                    <a:pt x="1453" y="643"/>
                  </a:cubicBezTo>
                  <a:cubicBezTo>
                    <a:pt x="1475" y="629"/>
                    <a:pt x="1483" y="618"/>
                    <a:pt x="1472" y="618"/>
                  </a:cubicBezTo>
                  <a:cubicBezTo>
                    <a:pt x="1470" y="618"/>
                    <a:pt x="1468" y="619"/>
                    <a:pt x="1465" y="619"/>
                  </a:cubicBezTo>
                  <a:lnTo>
                    <a:pt x="1465" y="619"/>
                  </a:lnTo>
                  <a:cubicBezTo>
                    <a:pt x="1507" y="597"/>
                    <a:pt x="1471" y="565"/>
                    <a:pt x="1480" y="537"/>
                  </a:cubicBezTo>
                  <a:lnTo>
                    <a:pt x="1480" y="537"/>
                  </a:lnTo>
                  <a:cubicBezTo>
                    <a:pt x="1460" y="559"/>
                    <a:pt x="1408" y="603"/>
                    <a:pt x="1395" y="603"/>
                  </a:cubicBezTo>
                  <a:cubicBezTo>
                    <a:pt x="1392" y="603"/>
                    <a:pt x="1391" y="601"/>
                    <a:pt x="1393" y="596"/>
                  </a:cubicBezTo>
                  <a:lnTo>
                    <a:pt x="1393" y="596"/>
                  </a:lnTo>
                  <a:cubicBezTo>
                    <a:pt x="1394" y="597"/>
                    <a:pt x="1395" y="598"/>
                    <a:pt x="1396" y="598"/>
                  </a:cubicBezTo>
                  <a:cubicBezTo>
                    <a:pt x="1409" y="598"/>
                    <a:pt x="1437" y="498"/>
                    <a:pt x="1449" y="498"/>
                  </a:cubicBezTo>
                  <a:cubicBezTo>
                    <a:pt x="1450" y="498"/>
                    <a:pt x="1450" y="498"/>
                    <a:pt x="1450" y="498"/>
                  </a:cubicBezTo>
                  <a:lnTo>
                    <a:pt x="1450" y="498"/>
                  </a:lnTo>
                  <a:cubicBezTo>
                    <a:pt x="1447" y="494"/>
                    <a:pt x="1441" y="485"/>
                    <a:pt x="1441" y="477"/>
                  </a:cubicBezTo>
                  <a:cubicBezTo>
                    <a:pt x="1431" y="486"/>
                    <a:pt x="1398" y="519"/>
                    <a:pt x="1405" y="519"/>
                  </a:cubicBezTo>
                  <a:cubicBezTo>
                    <a:pt x="1406" y="519"/>
                    <a:pt x="1410" y="517"/>
                    <a:pt x="1417" y="512"/>
                  </a:cubicBezTo>
                  <a:lnTo>
                    <a:pt x="1417" y="512"/>
                  </a:lnTo>
                  <a:cubicBezTo>
                    <a:pt x="1399" y="524"/>
                    <a:pt x="1387" y="530"/>
                    <a:pt x="1377" y="530"/>
                  </a:cubicBezTo>
                  <a:cubicBezTo>
                    <a:pt x="1366" y="530"/>
                    <a:pt x="1357" y="524"/>
                    <a:pt x="1346" y="512"/>
                  </a:cubicBezTo>
                  <a:cubicBezTo>
                    <a:pt x="1393" y="488"/>
                    <a:pt x="1393" y="500"/>
                    <a:pt x="1453" y="465"/>
                  </a:cubicBezTo>
                  <a:cubicBezTo>
                    <a:pt x="1455" y="460"/>
                    <a:pt x="1453" y="459"/>
                    <a:pt x="1450" y="459"/>
                  </a:cubicBezTo>
                  <a:cubicBezTo>
                    <a:pt x="1442" y="459"/>
                    <a:pt x="1423" y="468"/>
                    <a:pt x="1419" y="468"/>
                  </a:cubicBezTo>
                  <a:cubicBezTo>
                    <a:pt x="1416" y="468"/>
                    <a:pt x="1423" y="462"/>
                    <a:pt x="1453" y="441"/>
                  </a:cubicBezTo>
                  <a:lnTo>
                    <a:pt x="1453" y="441"/>
                  </a:lnTo>
                  <a:cubicBezTo>
                    <a:pt x="1431" y="456"/>
                    <a:pt x="1421" y="461"/>
                    <a:pt x="1416" y="461"/>
                  </a:cubicBezTo>
                  <a:cubicBezTo>
                    <a:pt x="1406" y="461"/>
                    <a:pt x="1420" y="439"/>
                    <a:pt x="1409" y="439"/>
                  </a:cubicBezTo>
                  <a:cubicBezTo>
                    <a:pt x="1405" y="439"/>
                    <a:pt x="1397" y="442"/>
                    <a:pt x="1381" y="453"/>
                  </a:cubicBezTo>
                  <a:cubicBezTo>
                    <a:pt x="1387" y="443"/>
                    <a:pt x="1392" y="436"/>
                    <a:pt x="1395" y="432"/>
                  </a:cubicBezTo>
                  <a:lnTo>
                    <a:pt x="1395" y="432"/>
                  </a:lnTo>
                  <a:cubicBezTo>
                    <a:pt x="1397" y="434"/>
                    <a:pt x="1398" y="435"/>
                    <a:pt x="1399" y="435"/>
                  </a:cubicBezTo>
                  <a:cubicBezTo>
                    <a:pt x="1404" y="435"/>
                    <a:pt x="1407" y="425"/>
                    <a:pt x="1404" y="425"/>
                  </a:cubicBezTo>
                  <a:lnTo>
                    <a:pt x="1404" y="425"/>
                  </a:lnTo>
                  <a:cubicBezTo>
                    <a:pt x="1402" y="425"/>
                    <a:pt x="1399" y="427"/>
                    <a:pt x="1395" y="432"/>
                  </a:cubicBezTo>
                  <a:lnTo>
                    <a:pt x="1395" y="432"/>
                  </a:lnTo>
                  <a:cubicBezTo>
                    <a:pt x="1394" y="431"/>
                    <a:pt x="1394" y="430"/>
                    <a:pt x="1393" y="429"/>
                  </a:cubicBezTo>
                  <a:cubicBezTo>
                    <a:pt x="1382" y="429"/>
                    <a:pt x="1444" y="356"/>
                    <a:pt x="1423" y="356"/>
                  </a:cubicBezTo>
                  <a:cubicBezTo>
                    <a:pt x="1421" y="356"/>
                    <a:pt x="1419" y="357"/>
                    <a:pt x="1417" y="357"/>
                  </a:cubicBezTo>
                  <a:cubicBezTo>
                    <a:pt x="1417" y="393"/>
                    <a:pt x="1393" y="405"/>
                    <a:pt x="1369" y="429"/>
                  </a:cubicBezTo>
                  <a:cubicBezTo>
                    <a:pt x="1367" y="430"/>
                    <a:pt x="1366" y="430"/>
                    <a:pt x="1365" y="430"/>
                  </a:cubicBezTo>
                  <a:cubicBezTo>
                    <a:pt x="1342" y="430"/>
                    <a:pt x="1416" y="334"/>
                    <a:pt x="1393" y="334"/>
                  </a:cubicBezTo>
                  <a:lnTo>
                    <a:pt x="1393" y="334"/>
                  </a:lnTo>
                  <a:cubicBezTo>
                    <a:pt x="1393" y="346"/>
                    <a:pt x="1381" y="357"/>
                    <a:pt x="1369" y="369"/>
                  </a:cubicBezTo>
                  <a:cubicBezTo>
                    <a:pt x="1369" y="340"/>
                    <a:pt x="1368" y="330"/>
                    <a:pt x="1363" y="330"/>
                  </a:cubicBezTo>
                  <a:cubicBezTo>
                    <a:pt x="1355" y="330"/>
                    <a:pt x="1337" y="366"/>
                    <a:pt x="1298" y="381"/>
                  </a:cubicBezTo>
                  <a:cubicBezTo>
                    <a:pt x="1298" y="369"/>
                    <a:pt x="1310" y="357"/>
                    <a:pt x="1322" y="346"/>
                  </a:cubicBezTo>
                  <a:cubicBezTo>
                    <a:pt x="1322" y="342"/>
                    <a:pt x="1320" y="341"/>
                    <a:pt x="1318" y="341"/>
                  </a:cubicBezTo>
                  <a:cubicBezTo>
                    <a:pt x="1308" y="341"/>
                    <a:pt x="1276" y="374"/>
                    <a:pt x="1266" y="374"/>
                  </a:cubicBezTo>
                  <a:cubicBezTo>
                    <a:pt x="1263" y="374"/>
                    <a:pt x="1262" y="373"/>
                    <a:pt x="1262" y="369"/>
                  </a:cubicBezTo>
                  <a:cubicBezTo>
                    <a:pt x="1310" y="310"/>
                    <a:pt x="1274" y="346"/>
                    <a:pt x="1322" y="298"/>
                  </a:cubicBezTo>
                  <a:lnTo>
                    <a:pt x="1322" y="298"/>
                  </a:lnTo>
                  <a:cubicBezTo>
                    <a:pt x="1312" y="303"/>
                    <a:pt x="1304" y="306"/>
                    <a:pt x="1298" y="306"/>
                  </a:cubicBezTo>
                  <a:cubicBezTo>
                    <a:pt x="1290" y="306"/>
                    <a:pt x="1286" y="300"/>
                    <a:pt x="1286" y="286"/>
                  </a:cubicBezTo>
                  <a:cubicBezTo>
                    <a:pt x="1274" y="310"/>
                    <a:pt x="1250" y="334"/>
                    <a:pt x="1226" y="334"/>
                  </a:cubicBezTo>
                  <a:cubicBezTo>
                    <a:pt x="1238" y="298"/>
                    <a:pt x="1310" y="274"/>
                    <a:pt x="1262" y="250"/>
                  </a:cubicBezTo>
                  <a:lnTo>
                    <a:pt x="1262" y="250"/>
                  </a:lnTo>
                  <a:cubicBezTo>
                    <a:pt x="1274" y="262"/>
                    <a:pt x="1226" y="298"/>
                    <a:pt x="1215" y="298"/>
                  </a:cubicBezTo>
                  <a:cubicBezTo>
                    <a:pt x="1224" y="268"/>
                    <a:pt x="1201" y="247"/>
                    <a:pt x="1235" y="227"/>
                  </a:cubicBezTo>
                  <a:lnTo>
                    <a:pt x="1235" y="227"/>
                  </a:lnTo>
                  <a:cubicBezTo>
                    <a:pt x="1225" y="230"/>
                    <a:pt x="1216" y="233"/>
                    <a:pt x="1209" y="233"/>
                  </a:cubicBezTo>
                  <a:cubicBezTo>
                    <a:pt x="1197" y="233"/>
                    <a:pt x="1196" y="223"/>
                    <a:pt x="1229" y="188"/>
                  </a:cubicBezTo>
                  <a:lnTo>
                    <a:pt x="1229" y="188"/>
                  </a:lnTo>
                  <a:cubicBezTo>
                    <a:pt x="1224" y="189"/>
                    <a:pt x="1218" y="189"/>
                    <a:pt x="1210" y="189"/>
                  </a:cubicBezTo>
                  <a:cubicBezTo>
                    <a:pt x="1172" y="189"/>
                    <a:pt x="1111" y="179"/>
                    <a:pt x="1119" y="179"/>
                  </a:cubicBezTo>
                  <a:cubicBezTo>
                    <a:pt x="1119" y="155"/>
                    <a:pt x="1131" y="131"/>
                    <a:pt x="1131" y="119"/>
                  </a:cubicBezTo>
                  <a:lnTo>
                    <a:pt x="1131" y="119"/>
                  </a:lnTo>
                  <a:cubicBezTo>
                    <a:pt x="1119" y="143"/>
                    <a:pt x="1107" y="167"/>
                    <a:pt x="1084" y="203"/>
                  </a:cubicBezTo>
                  <a:cubicBezTo>
                    <a:pt x="1077" y="189"/>
                    <a:pt x="1078" y="175"/>
                    <a:pt x="1082" y="162"/>
                  </a:cubicBezTo>
                  <a:lnTo>
                    <a:pt x="1082" y="162"/>
                  </a:lnTo>
                  <a:cubicBezTo>
                    <a:pt x="1077" y="168"/>
                    <a:pt x="1071" y="171"/>
                    <a:pt x="1065" y="171"/>
                  </a:cubicBezTo>
                  <a:cubicBezTo>
                    <a:pt x="1056" y="171"/>
                    <a:pt x="1046" y="165"/>
                    <a:pt x="1036" y="155"/>
                  </a:cubicBezTo>
                  <a:cubicBezTo>
                    <a:pt x="1048" y="143"/>
                    <a:pt x="1095" y="84"/>
                    <a:pt x="1095" y="48"/>
                  </a:cubicBezTo>
                  <a:lnTo>
                    <a:pt x="1095" y="48"/>
                  </a:lnTo>
                  <a:cubicBezTo>
                    <a:pt x="1060" y="131"/>
                    <a:pt x="1036" y="72"/>
                    <a:pt x="1000" y="155"/>
                  </a:cubicBezTo>
                  <a:cubicBezTo>
                    <a:pt x="1000" y="131"/>
                    <a:pt x="1000" y="131"/>
                    <a:pt x="1012" y="119"/>
                  </a:cubicBezTo>
                  <a:cubicBezTo>
                    <a:pt x="1012" y="114"/>
                    <a:pt x="1011" y="112"/>
                    <a:pt x="1009" y="112"/>
                  </a:cubicBezTo>
                  <a:cubicBezTo>
                    <a:pt x="1000" y="112"/>
                    <a:pt x="967" y="180"/>
                    <a:pt x="955" y="180"/>
                  </a:cubicBezTo>
                  <a:cubicBezTo>
                    <a:pt x="954" y="180"/>
                    <a:pt x="953" y="180"/>
                    <a:pt x="953" y="179"/>
                  </a:cubicBezTo>
                  <a:cubicBezTo>
                    <a:pt x="946" y="159"/>
                    <a:pt x="943" y="140"/>
                    <a:pt x="934" y="140"/>
                  </a:cubicBezTo>
                  <a:cubicBezTo>
                    <a:pt x="926" y="140"/>
                    <a:pt x="915" y="153"/>
                    <a:pt x="893" y="191"/>
                  </a:cubicBezTo>
                  <a:cubicBezTo>
                    <a:pt x="899" y="173"/>
                    <a:pt x="902" y="164"/>
                    <a:pt x="901" y="164"/>
                  </a:cubicBezTo>
                  <a:lnTo>
                    <a:pt x="901" y="164"/>
                  </a:lnTo>
                  <a:cubicBezTo>
                    <a:pt x="899" y="164"/>
                    <a:pt x="893" y="173"/>
                    <a:pt x="881" y="191"/>
                  </a:cubicBezTo>
                  <a:cubicBezTo>
                    <a:pt x="881" y="191"/>
                    <a:pt x="913" y="95"/>
                    <a:pt x="906" y="95"/>
                  </a:cubicBezTo>
                  <a:lnTo>
                    <a:pt x="906" y="95"/>
                  </a:lnTo>
                  <a:cubicBezTo>
                    <a:pt x="906" y="95"/>
                    <a:pt x="906" y="95"/>
                    <a:pt x="905" y="96"/>
                  </a:cubicBezTo>
                  <a:cubicBezTo>
                    <a:pt x="899" y="107"/>
                    <a:pt x="893" y="113"/>
                    <a:pt x="887" y="113"/>
                  </a:cubicBezTo>
                  <a:cubicBezTo>
                    <a:pt x="885" y="113"/>
                    <a:pt x="882" y="112"/>
                    <a:pt x="880" y="111"/>
                  </a:cubicBezTo>
                  <a:lnTo>
                    <a:pt x="880" y="111"/>
                  </a:lnTo>
                  <a:cubicBezTo>
                    <a:pt x="881" y="112"/>
                    <a:pt x="881" y="115"/>
                    <a:pt x="881" y="119"/>
                  </a:cubicBezTo>
                  <a:cubicBezTo>
                    <a:pt x="876" y="141"/>
                    <a:pt x="873" y="148"/>
                    <a:pt x="870" y="148"/>
                  </a:cubicBezTo>
                  <a:cubicBezTo>
                    <a:pt x="867" y="148"/>
                    <a:pt x="864" y="138"/>
                    <a:pt x="857" y="131"/>
                  </a:cubicBezTo>
                  <a:cubicBezTo>
                    <a:pt x="866" y="123"/>
                    <a:pt x="874" y="109"/>
                    <a:pt x="878" y="109"/>
                  </a:cubicBezTo>
                  <a:cubicBezTo>
                    <a:pt x="878" y="109"/>
                    <a:pt x="878" y="109"/>
                    <a:pt x="878" y="109"/>
                  </a:cubicBezTo>
                  <a:lnTo>
                    <a:pt x="878" y="109"/>
                  </a:lnTo>
                  <a:cubicBezTo>
                    <a:pt x="875" y="106"/>
                    <a:pt x="872" y="102"/>
                    <a:pt x="869" y="96"/>
                  </a:cubicBezTo>
                  <a:cubicBezTo>
                    <a:pt x="881" y="72"/>
                    <a:pt x="881" y="36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9"/>
            <p:cNvSpPr/>
            <p:nvPr/>
          </p:nvSpPr>
          <p:spPr>
            <a:xfrm>
              <a:off x="4600950" y="19835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0"/>
                  </a:moveTo>
                  <a:cubicBezTo>
                    <a:pt x="9" y="0"/>
                    <a:pt x="1" y="6"/>
                    <a:pt x="9" y="6"/>
                  </a:cubicBezTo>
                  <a:cubicBezTo>
                    <a:pt x="13" y="2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9"/>
            <p:cNvSpPr/>
            <p:nvPr/>
          </p:nvSpPr>
          <p:spPr>
            <a:xfrm>
              <a:off x="4573775" y="1987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2" y="12"/>
                    <a:pt x="0" y="0"/>
                    <a:pt x="0" y="0"/>
                  </a:cubicBezTo>
                  <a:cubicBezTo>
                    <a:pt x="0" y="0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9"/>
            <p:cNvSpPr/>
            <p:nvPr/>
          </p:nvSpPr>
          <p:spPr>
            <a:xfrm>
              <a:off x="4576850" y="19993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9"/>
            <p:cNvSpPr/>
            <p:nvPr/>
          </p:nvSpPr>
          <p:spPr>
            <a:xfrm>
              <a:off x="4570750" y="199822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2" y="1"/>
                  </a:moveTo>
                  <a:cubicBezTo>
                    <a:pt x="1" y="1"/>
                    <a:pt x="1" y="1"/>
                    <a:pt x="2" y="3"/>
                  </a:cubicBezTo>
                  <a:cubicBezTo>
                    <a:pt x="18" y="9"/>
                    <a:pt x="25" y="12"/>
                    <a:pt x="26" y="12"/>
                  </a:cubicBezTo>
                  <a:cubicBezTo>
                    <a:pt x="29" y="12"/>
                    <a:pt x="7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9"/>
            <p:cNvSpPr/>
            <p:nvPr/>
          </p:nvSpPr>
          <p:spPr>
            <a:xfrm>
              <a:off x="4573275" y="1997800"/>
              <a:ext cx="1150" cy="725"/>
            </a:xfrm>
            <a:custGeom>
              <a:rect b="b" l="l" r="r" t="t"/>
              <a:pathLst>
                <a:path extrusionOk="0" h="29" w="46">
                  <a:moveTo>
                    <a:pt x="11" y="0"/>
                  </a:moveTo>
                  <a:cubicBezTo>
                    <a:pt x="0" y="0"/>
                    <a:pt x="35" y="28"/>
                    <a:pt x="42" y="28"/>
                  </a:cubicBezTo>
                  <a:cubicBezTo>
                    <a:pt x="46" y="28"/>
                    <a:pt x="44" y="23"/>
                    <a:pt x="32" y="8"/>
                  </a:cubicBezTo>
                  <a:cubicBezTo>
                    <a:pt x="20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9"/>
            <p:cNvSpPr/>
            <p:nvPr/>
          </p:nvSpPr>
          <p:spPr>
            <a:xfrm>
              <a:off x="4573475" y="19983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" y="0"/>
                  </a:moveTo>
                  <a:cubicBezTo>
                    <a:pt x="8" y="4"/>
                    <a:pt x="12" y="5"/>
                    <a:pt x="14" y="5"/>
                  </a:cubicBezTo>
                  <a:cubicBezTo>
                    <a:pt x="18" y="5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9"/>
            <p:cNvSpPr/>
            <p:nvPr/>
          </p:nvSpPr>
          <p:spPr>
            <a:xfrm>
              <a:off x="4576475" y="1997875"/>
              <a:ext cx="950" cy="875"/>
            </a:xfrm>
            <a:custGeom>
              <a:rect b="b" l="l" r="r" t="t"/>
              <a:pathLst>
                <a:path extrusionOk="0" h="35" w="38">
                  <a:moveTo>
                    <a:pt x="7" y="0"/>
                  </a:moveTo>
                  <a:cubicBezTo>
                    <a:pt x="6" y="0"/>
                    <a:pt x="8" y="2"/>
                    <a:pt x="11" y="5"/>
                  </a:cubicBezTo>
                  <a:lnTo>
                    <a:pt x="11" y="5"/>
                  </a:lnTo>
                  <a:cubicBezTo>
                    <a:pt x="11" y="5"/>
                    <a:pt x="11" y="5"/>
                    <a:pt x="12" y="5"/>
                  </a:cubicBezTo>
                  <a:cubicBezTo>
                    <a:pt x="8" y="2"/>
                    <a:pt x="7" y="0"/>
                    <a:pt x="7" y="0"/>
                  </a:cubicBezTo>
                  <a:close/>
                  <a:moveTo>
                    <a:pt x="11" y="5"/>
                  </a:moveTo>
                  <a:cubicBezTo>
                    <a:pt x="0" y="6"/>
                    <a:pt x="35" y="29"/>
                    <a:pt x="23" y="29"/>
                  </a:cubicBezTo>
                  <a:cubicBezTo>
                    <a:pt x="29" y="33"/>
                    <a:pt x="32" y="34"/>
                    <a:pt x="33" y="34"/>
                  </a:cubicBezTo>
                  <a:cubicBezTo>
                    <a:pt x="38" y="34"/>
                    <a:pt x="20" y="15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9"/>
            <p:cNvSpPr/>
            <p:nvPr/>
          </p:nvSpPr>
          <p:spPr>
            <a:xfrm>
              <a:off x="4571700" y="1996800"/>
              <a:ext cx="825" cy="475"/>
            </a:xfrm>
            <a:custGeom>
              <a:rect b="b" l="l" r="r" t="t"/>
              <a:pathLst>
                <a:path extrusionOk="0" h="19" w="33">
                  <a:moveTo>
                    <a:pt x="0" y="1"/>
                  </a:moveTo>
                  <a:cubicBezTo>
                    <a:pt x="18" y="13"/>
                    <a:pt x="30" y="19"/>
                    <a:pt x="31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9"/>
            <p:cNvSpPr/>
            <p:nvPr/>
          </p:nvSpPr>
          <p:spPr>
            <a:xfrm>
              <a:off x="4572275" y="19962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25" y="1"/>
                  </a:moveTo>
                  <a:cubicBezTo>
                    <a:pt x="1" y="25"/>
                    <a:pt x="25" y="1"/>
                    <a:pt x="25" y="1"/>
                  </a:cubicBezTo>
                  <a:cubicBezTo>
                    <a:pt x="25" y="1"/>
                    <a:pt x="37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9"/>
            <p:cNvSpPr/>
            <p:nvPr/>
          </p:nvSpPr>
          <p:spPr>
            <a:xfrm>
              <a:off x="4571700" y="1996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9"/>
            <p:cNvSpPr/>
            <p:nvPr/>
          </p:nvSpPr>
          <p:spPr>
            <a:xfrm>
              <a:off x="4574050" y="1993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3" y="1"/>
                  </a:moveTo>
                  <a:cubicBezTo>
                    <a:pt x="0" y="1"/>
                    <a:pt x="6" y="10"/>
                    <a:pt x="25" y="23"/>
                  </a:cubicBezTo>
                  <a:cubicBezTo>
                    <a:pt x="14" y="7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9"/>
            <p:cNvSpPr/>
            <p:nvPr/>
          </p:nvSpPr>
          <p:spPr>
            <a:xfrm>
              <a:off x="4570500" y="1992925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48" y="13"/>
                  </a:moveTo>
                  <a:cubicBezTo>
                    <a:pt x="143" y="37"/>
                    <a:pt x="0" y="1"/>
                    <a:pt x="48" y="13"/>
                  </a:cubicBezTo>
                  <a:cubicBezTo>
                    <a:pt x="60" y="13"/>
                    <a:pt x="48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9"/>
            <p:cNvSpPr/>
            <p:nvPr/>
          </p:nvSpPr>
          <p:spPr>
            <a:xfrm>
              <a:off x="4571400" y="1991675"/>
              <a:ext cx="600" cy="700"/>
            </a:xfrm>
            <a:custGeom>
              <a:rect b="b" l="l" r="r" t="t"/>
              <a:pathLst>
                <a:path extrusionOk="0" h="28" w="24">
                  <a:moveTo>
                    <a:pt x="6" y="0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12" y="15"/>
                    <a:pt x="12" y="27"/>
                    <a:pt x="24" y="27"/>
                  </a:cubicBezTo>
                  <a:cubicBezTo>
                    <a:pt x="14" y="17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9"/>
            <p:cNvSpPr/>
            <p:nvPr/>
          </p:nvSpPr>
          <p:spPr>
            <a:xfrm>
              <a:off x="4576450" y="1990250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1" y="1"/>
                  </a:moveTo>
                  <a:cubicBezTo>
                    <a:pt x="1" y="13"/>
                    <a:pt x="36" y="60"/>
                    <a:pt x="48" y="72"/>
                  </a:cubicBezTo>
                  <a:cubicBezTo>
                    <a:pt x="36" y="48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9"/>
            <p:cNvSpPr/>
            <p:nvPr/>
          </p:nvSpPr>
          <p:spPr>
            <a:xfrm>
              <a:off x="4576650" y="1983975"/>
              <a:ext cx="1075" cy="1725"/>
            </a:xfrm>
            <a:custGeom>
              <a:rect b="b" l="l" r="r" t="t"/>
              <a:pathLst>
                <a:path extrusionOk="0" h="69" w="43">
                  <a:moveTo>
                    <a:pt x="13" y="1"/>
                  </a:moveTo>
                  <a:cubicBezTo>
                    <a:pt x="1" y="1"/>
                    <a:pt x="37" y="69"/>
                    <a:pt x="41" y="69"/>
                  </a:cubicBezTo>
                  <a:cubicBezTo>
                    <a:pt x="42" y="69"/>
                    <a:pt x="42" y="66"/>
                    <a:pt x="40" y="61"/>
                  </a:cubicBezTo>
                  <a:cubicBezTo>
                    <a:pt x="40" y="37"/>
                    <a:pt x="28" y="14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9"/>
            <p:cNvSpPr/>
            <p:nvPr/>
          </p:nvSpPr>
          <p:spPr>
            <a:xfrm>
              <a:off x="4603550" y="2005900"/>
              <a:ext cx="800" cy="150"/>
            </a:xfrm>
            <a:custGeom>
              <a:rect b="b" l="l" r="r" t="t"/>
              <a:pathLst>
                <a:path extrusionOk="0" h="6" w="32">
                  <a:moveTo>
                    <a:pt x="29" y="0"/>
                  </a:moveTo>
                  <a:cubicBezTo>
                    <a:pt x="28" y="0"/>
                    <a:pt x="20" y="2"/>
                    <a:pt x="0" y="6"/>
                  </a:cubicBezTo>
                  <a:cubicBezTo>
                    <a:pt x="8" y="6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9"/>
            <p:cNvSpPr/>
            <p:nvPr/>
          </p:nvSpPr>
          <p:spPr>
            <a:xfrm>
              <a:off x="4604125" y="2006325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72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9"/>
            <p:cNvSpPr/>
            <p:nvPr/>
          </p:nvSpPr>
          <p:spPr>
            <a:xfrm>
              <a:off x="4592825" y="19795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0" y="0"/>
                  </a:moveTo>
                  <a:cubicBezTo>
                    <a:pt x="0" y="8"/>
                    <a:pt x="5" y="29"/>
                    <a:pt x="6" y="29"/>
                  </a:cubicBezTo>
                  <a:cubicBezTo>
                    <a:pt x="6" y="29"/>
                    <a:pt x="5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9"/>
            <p:cNvSpPr/>
            <p:nvPr/>
          </p:nvSpPr>
          <p:spPr>
            <a:xfrm>
              <a:off x="4596100" y="1981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8"/>
                  </a:moveTo>
                  <a:cubicBezTo>
                    <a:pt x="12" y="1"/>
                    <a:pt x="12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9"/>
            <p:cNvSpPr/>
            <p:nvPr/>
          </p:nvSpPr>
          <p:spPr>
            <a:xfrm>
              <a:off x="4599375" y="1980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0" y="1"/>
                  </a:moveTo>
                  <a:cubicBezTo>
                    <a:pt x="16" y="1"/>
                    <a:pt x="11" y="27"/>
                    <a:pt x="13" y="27"/>
                  </a:cubicBezTo>
                  <a:cubicBezTo>
                    <a:pt x="14" y="27"/>
                    <a:pt x="16" y="2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9"/>
            <p:cNvSpPr/>
            <p:nvPr/>
          </p:nvSpPr>
          <p:spPr>
            <a:xfrm>
              <a:off x="4639700" y="1947275"/>
              <a:ext cx="1375" cy="1925"/>
            </a:xfrm>
            <a:custGeom>
              <a:rect b="b" l="l" r="r" t="t"/>
              <a:pathLst>
                <a:path extrusionOk="0" h="77" w="55">
                  <a:moveTo>
                    <a:pt x="19" y="1"/>
                  </a:moveTo>
                  <a:cubicBezTo>
                    <a:pt x="7" y="1"/>
                    <a:pt x="0" y="17"/>
                    <a:pt x="7" y="17"/>
                  </a:cubicBezTo>
                  <a:cubicBezTo>
                    <a:pt x="7" y="77"/>
                    <a:pt x="42" y="53"/>
                    <a:pt x="54" y="65"/>
                  </a:cubicBezTo>
                  <a:cubicBezTo>
                    <a:pt x="43" y="14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9"/>
            <p:cNvSpPr/>
            <p:nvPr/>
          </p:nvSpPr>
          <p:spPr>
            <a:xfrm>
              <a:off x="4588775" y="1897100"/>
              <a:ext cx="2000" cy="5675"/>
            </a:xfrm>
            <a:custGeom>
              <a:rect b="b" l="l" r="r" t="t"/>
              <a:pathLst>
                <a:path extrusionOk="0" h="227" w="80">
                  <a:moveTo>
                    <a:pt x="20" y="0"/>
                  </a:moveTo>
                  <a:cubicBezTo>
                    <a:pt x="20" y="17"/>
                    <a:pt x="21" y="33"/>
                    <a:pt x="22" y="49"/>
                  </a:cubicBezTo>
                  <a:lnTo>
                    <a:pt x="22" y="49"/>
                  </a:lnTo>
                  <a:cubicBezTo>
                    <a:pt x="27" y="43"/>
                    <a:pt x="34" y="39"/>
                    <a:pt x="44" y="39"/>
                  </a:cubicBezTo>
                  <a:cubicBezTo>
                    <a:pt x="53" y="39"/>
                    <a:pt x="65" y="42"/>
                    <a:pt x="79" y="48"/>
                  </a:cubicBezTo>
                  <a:cubicBezTo>
                    <a:pt x="67" y="24"/>
                    <a:pt x="43" y="12"/>
                    <a:pt x="20" y="0"/>
                  </a:cubicBezTo>
                  <a:close/>
                  <a:moveTo>
                    <a:pt x="22" y="49"/>
                  </a:moveTo>
                  <a:cubicBezTo>
                    <a:pt x="0" y="81"/>
                    <a:pt x="50" y="183"/>
                    <a:pt x="67" y="226"/>
                  </a:cubicBezTo>
                  <a:cubicBezTo>
                    <a:pt x="67" y="226"/>
                    <a:pt x="48" y="168"/>
                    <a:pt x="44" y="165"/>
                  </a:cubicBezTo>
                  <a:lnTo>
                    <a:pt x="44" y="165"/>
                  </a:lnTo>
                  <a:cubicBezTo>
                    <a:pt x="44" y="166"/>
                    <a:pt x="44" y="166"/>
                    <a:pt x="43" y="167"/>
                  </a:cubicBezTo>
                  <a:cubicBezTo>
                    <a:pt x="43" y="166"/>
                    <a:pt x="44" y="165"/>
                    <a:pt x="44" y="165"/>
                  </a:cubicBezTo>
                  <a:cubicBezTo>
                    <a:pt x="44" y="165"/>
                    <a:pt x="44" y="165"/>
                    <a:pt x="44" y="165"/>
                  </a:cubicBezTo>
                  <a:lnTo>
                    <a:pt x="44" y="165"/>
                  </a:lnTo>
                  <a:cubicBezTo>
                    <a:pt x="50" y="151"/>
                    <a:pt x="44" y="124"/>
                    <a:pt x="41" y="124"/>
                  </a:cubicBezTo>
                  <a:lnTo>
                    <a:pt x="41" y="124"/>
                  </a:lnTo>
                  <a:cubicBezTo>
                    <a:pt x="40" y="124"/>
                    <a:pt x="39" y="135"/>
                    <a:pt x="43" y="167"/>
                  </a:cubicBezTo>
                  <a:cubicBezTo>
                    <a:pt x="35" y="124"/>
                    <a:pt x="26" y="88"/>
                    <a:pt x="2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9"/>
            <p:cNvSpPr/>
            <p:nvPr/>
          </p:nvSpPr>
          <p:spPr>
            <a:xfrm>
              <a:off x="4589275" y="1896975"/>
              <a:ext cx="1725" cy="1000"/>
            </a:xfrm>
            <a:custGeom>
              <a:rect b="b" l="l" r="r" t="t"/>
              <a:pathLst>
                <a:path extrusionOk="0" h="40" w="69">
                  <a:moveTo>
                    <a:pt x="3" y="0"/>
                  </a:moveTo>
                  <a:cubicBezTo>
                    <a:pt x="1" y="0"/>
                    <a:pt x="8" y="7"/>
                    <a:pt x="35" y="29"/>
                  </a:cubicBezTo>
                  <a:cubicBezTo>
                    <a:pt x="50" y="36"/>
                    <a:pt x="58" y="39"/>
                    <a:pt x="61" y="39"/>
                  </a:cubicBezTo>
                  <a:cubicBezTo>
                    <a:pt x="68" y="39"/>
                    <a:pt x="52" y="25"/>
                    <a:pt x="35" y="17"/>
                  </a:cubicBezTo>
                  <a:cubicBezTo>
                    <a:pt x="22" y="10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9"/>
            <p:cNvSpPr/>
            <p:nvPr/>
          </p:nvSpPr>
          <p:spPr>
            <a:xfrm>
              <a:off x="4590750" y="1914350"/>
              <a:ext cx="2100" cy="8650"/>
            </a:xfrm>
            <a:custGeom>
              <a:rect b="b" l="l" r="r" t="t"/>
              <a:pathLst>
                <a:path extrusionOk="0" h="346" w="84">
                  <a:moveTo>
                    <a:pt x="48" y="1"/>
                  </a:moveTo>
                  <a:cubicBezTo>
                    <a:pt x="48" y="24"/>
                    <a:pt x="0" y="334"/>
                    <a:pt x="36" y="346"/>
                  </a:cubicBezTo>
                  <a:cubicBezTo>
                    <a:pt x="60" y="334"/>
                    <a:pt x="72" y="310"/>
                    <a:pt x="72" y="263"/>
                  </a:cubicBezTo>
                  <a:cubicBezTo>
                    <a:pt x="72" y="215"/>
                    <a:pt x="83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9"/>
            <p:cNvSpPr/>
            <p:nvPr/>
          </p:nvSpPr>
          <p:spPr>
            <a:xfrm>
              <a:off x="4585225" y="1925950"/>
              <a:ext cx="3225" cy="1325"/>
            </a:xfrm>
            <a:custGeom>
              <a:rect b="b" l="l" r="r" t="t"/>
              <a:pathLst>
                <a:path extrusionOk="0" h="53" w="129">
                  <a:moveTo>
                    <a:pt x="43" y="1"/>
                  </a:moveTo>
                  <a:lnTo>
                    <a:pt x="43" y="1"/>
                  </a:lnTo>
                  <a:cubicBezTo>
                    <a:pt x="0" y="43"/>
                    <a:pt x="99" y="48"/>
                    <a:pt x="121" y="49"/>
                  </a:cubicBezTo>
                  <a:lnTo>
                    <a:pt x="121" y="49"/>
                  </a:lnTo>
                  <a:cubicBezTo>
                    <a:pt x="124" y="50"/>
                    <a:pt x="127" y="52"/>
                    <a:pt x="128" y="52"/>
                  </a:cubicBezTo>
                  <a:cubicBezTo>
                    <a:pt x="129" y="52"/>
                    <a:pt x="128" y="51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lnTo>
                    <a:pt x="125" y="49"/>
                  </a:lnTo>
                  <a:cubicBezTo>
                    <a:pt x="125" y="49"/>
                    <a:pt x="126" y="49"/>
                    <a:pt x="126" y="49"/>
                  </a:cubicBezTo>
                  <a:cubicBezTo>
                    <a:pt x="121" y="46"/>
                    <a:pt x="118" y="45"/>
                    <a:pt x="118" y="45"/>
                  </a:cubicBezTo>
                  <a:lnTo>
                    <a:pt x="118" y="45"/>
                  </a:lnTo>
                  <a:cubicBezTo>
                    <a:pt x="117" y="45"/>
                    <a:pt x="119" y="47"/>
                    <a:pt x="121" y="48"/>
                  </a:cubicBezTo>
                  <a:lnTo>
                    <a:pt x="121" y="48"/>
                  </a:lnTo>
                  <a:cubicBezTo>
                    <a:pt x="88" y="46"/>
                    <a:pt x="65" y="24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9"/>
            <p:cNvSpPr/>
            <p:nvPr/>
          </p:nvSpPr>
          <p:spPr>
            <a:xfrm>
              <a:off x="4583900" y="1926850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1"/>
                  </a:moveTo>
                  <a:cubicBezTo>
                    <a:pt x="59" y="27"/>
                    <a:pt x="90" y="35"/>
                    <a:pt x="105" y="35"/>
                  </a:cubicBezTo>
                  <a:cubicBezTo>
                    <a:pt x="117" y="35"/>
                    <a:pt x="119" y="30"/>
                    <a:pt x="119" y="25"/>
                  </a:cubicBezTo>
                  <a:cubicBezTo>
                    <a:pt x="119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9"/>
            <p:cNvSpPr/>
            <p:nvPr/>
          </p:nvSpPr>
          <p:spPr>
            <a:xfrm>
              <a:off x="4574375" y="1919700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0" y="1"/>
                  </a:moveTo>
                  <a:cubicBezTo>
                    <a:pt x="15" y="5"/>
                    <a:pt x="30" y="8"/>
                    <a:pt x="46" y="12"/>
                  </a:cubicBezTo>
                  <a:lnTo>
                    <a:pt x="46" y="12"/>
                  </a:lnTo>
                  <a:cubicBezTo>
                    <a:pt x="30" y="6"/>
                    <a:pt x="15" y="1"/>
                    <a:pt x="0" y="1"/>
                  </a:cubicBezTo>
                  <a:close/>
                  <a:moveTo>
                    <a:pt x="46" y="12"/>
                  </a:moveTo>
                  <a:lnTo>
                    <a:pt x="46" y="12"/>
                  </a:lnTo>
                  <a:cubicBezTo>
                    <a:pt x="51" y="15"/>
                    <a:pt x="56" y="17"/>
                    <a:pt x="62" y="20"/>
                  </a:cubicBezTo>
                  <a:lnTo>
                    <a:pt x="62" y="20"/>
                  </a:lnTo>
                  <a:cubicBezTo>
                    <a:pt x="61" y="20"/>
                    <a:pt x="63" y="22"/>
                    <a:pt x="72" y="25"/>
                  </a:cubicBezTo>
                  <a:cubicBezTo>
                    <a:pt x="96" y="25"/>
                    <a:pt x="119" y="37"/>
                    <a:pt x="143" y="37"/>
                  </a:cubicBezTo>
                  <a:cubicBezTo>
                    <a:pt x="111" y="29"/>
                    <a:pt x="78" y="20"/>
                    <a:pt x="4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9"/>
            <p:cNvSpPr/>
            <p:nvPr/>
          </p:nvSpPr>
          <p:spPr>
            <a:xfrm>
              <a:off x="4563950" y="1910475"/>
              <a:ext cx="5975" cy="4825"/>
            </a:xfrm>
            <a:custGeom>
              <a:rect b="b" l="l" r="r" t="t"/>
              <a:pathLst>
                <a:path extrusionOk="0" h="193" w="239">
                  <a:moveTo>
                    <a:pt x="1" y="1"/>
                  </a:moveTo>
                  <a:lnTo>
                    <a:pt x="1" y="1"/>
                  </a:lnTo>
                  <a:cubicBezTo>
                    <a:pt x="72" y="48"/>
                    <a:pt x="143" y="120"/>
                    <a:pt x="203" y="191"/>
                  </a:cubicBezTo>
                  <a:cubicBezTo>
                    <a:pt x="206" y="192"/>
                    <a:pt x="208" y="192"/>
                    <a:pt x="210" y="192"/>
                  </a:cubicBezTo>
                  <a:cubicBezTo>
                    <a:pt x="239" y="192"/>
                    <a:pt x="194" y="128"/>
                    <a:pt x="207" y="128"/>
                  </a:cubicBezTo>
                  <a:cubicBezTo>
                    <a:pt x="207" y="128"/>
                    <a:pt x="207" y="128"/>
                    <a:pt x="208" y="128"/>
                  </a:cubicBezTo>
                  <a:lnTo>
                    <a:pt x="208" y="128"/>
                  </a:lnTo>
                  <a:cubicBezTo>
                    <a:pt x="210" y="129"/>
                    <a:pt x="212" y="131"/>
                    <a:pt x="215" y="132"/>
                  </a:cubicBezTo>
                  <a:cubicBezTo>
                    <a:pt x="186" y="108"/>
                    <a:pt x="173" y="99"/>
                    <a:pt x="170" y="99"/>
                  </a:cubicBezTo>
                  <a:lnTo>
                    <a:pt x="170" y="99"/>
                  </a:lnTo>
                  <a:cubicBezTo>
                    <a:pt x="169" y="99"/>
                    <a:pt x="170" y="101"/>
                    <a:pt x="174" y="105"/>
                  </a:cubicBezTo>
                  <a:lnTo>
                    <a:pt x="174" y="105"/>
                  </a:lnTo>
                  <a:cubicBezTo>
                    <a:pt x="116" y="66"/>
                    <a:pt x="58" y="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9"/>
            <p:cNvSpPr/>
            <p:nvPr/>
          </p:nvSpPr>
          <p:spPr>
            <a:xfrm>
              <a:off x="4577350" y="1922100"/>
              <a:ext cx="1800" cy="2100"/>
            </a:xfrm>
            <a:custGeom>
              <a:rect b="b" l="l" r="r" t="t"/>
              <a:pathLst>
                <a:path extrusionOk="0" h="84" w="72">
                  <a:moveTo>
                    <a:pt x="0" y="0"/>
                  </a:moveTo>
                  <a:cubicBezTo>
                    <a:pt x="36" y="48"/>
                    <a:pt x="12" y="60"/>
                    <a:pt x="72" y="84"/>
                  </a:cubicBezTo>
                  <a:cubicBezTo>
                    <a:pt x="60" y="60"/>
                    <a:pt x="36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9"/>
            <p:cNvSpPr/>
            <p:nvPr/>
          </p:nvSpPr>
          <p:spPr>
            <a:xfrm>
              <a:off x="4575550" y="1922100"/>
              <a:ext cx="2425" cy="1500"/>
            </a:xfrm>
            <a:custGeom>
              <a:rect b="b" l="l" r="r" t="t"/>
              <a:pathLst>
                <a:path extrusionOk="0" h="60" w="97">
                  <a:moveTo>
                    <a:pt x="1" y="0"/>
                  </a:moveTo>
                  <a:cubicBezTo>
                    <a:pt x="37" y="24"/>
                    <a:pt x="72" y="36"/>
                    <a:pt x="96" y="60"/>
                  </a:cubicBezTo>
                  <a:cubicBezTo>
                    <a:pt x="84" y="24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9"/>
            <p:cNvSpPr/>
            <p:nvPr/>
          </p:nvSpPr>
          <p:spPr>
            <a:xfrm>
              <a:off x="4560975" y="1910475"/>
              <a:ext cx="5675" cy="4525"/>
            </a:xfrm>
            <a:custGeom>
              <a:rect b="b" l="l" r="r" t="t"/>
              <a:pathLst>
                <a:path extrusionOk="0" h="181" w="227">
                  <a:moveTo>
                    <a:pt x="1" y="1"/>
                  </a:moveTo>
                  <a:cubicBezTo>
                    <a:pt x="35" y="35"/>
                    <a:pt x="158" y="180"/>
                    <a:pt x="209" y="180"/>
                  </a:cubicBezTo>
                  <a:cubicBezTo>
                    <a:pt x="211" y="180"/>
                    <a:pt x="213" y="180"/>
                    <a:pt x="215" y="179"/>
                  </a:cubicBezTo>
                  <a:cubicBezTo>
                    <a:pt x="227" y="168"/>
                    <a:pt x="215" y="144"/>
                    <a:pt x="179" y="132"/>
                  </a:cubicBezTo>
                  <a:cubicBezTo>
                    <a:pt x="120" y="96"/>
                    <a:pt x="60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9"/>
            <p:cNvSpPr/>
            <p:nvPr/>
          </p:nvSpPr>
          <p:spPr>
            <a:xfrm>
              <a:off x="4571100" y="1918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0" y="6"/>
                    <a:pt x="3" y="9"/>
                    <a:pt x="6" y="9"/>
                  </a:cubicBezTo>
                  <a:cubicBezTo>
                    <a:pt x="9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9"/>
            <p:cNvSpPr/>
            <p:nvPr/>
          </p:nvSpPr>
          <p:spPr>
            <a:xfrm>
              <a:off x="4540725" y="18905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" y="0"/>
                  </a:moveTo>
                  <a:lnTo>
                    <a:pt x="1" y="0"/>
                  </a:lnTo>
                  <a:cubicBezTo>
                    <a:pt x="8" y="14"/>
                    <a:pt x="19" y="28"/>
                    <a:pt x="20" y="28"/>
                  </a:cubicBezTo>
                  <a:cubicBezTo>
                    <a:pt x="20" y="28"/>
                    <a:pt x="16" y="2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9"/>
            <p:cNvSpPr/>
            <p:nvPr/>
          </p:nvSpPr>
          <p:spPr>
            <a:xfrm>
              <a:off x="4565625" y="1914750"/>
              <a:ext cx="3125" cy="2600"/>
            </a:xfrm>
            <a:custGeom>
              <a:rect b="b" l="l" r="r" t="t"/>
              <a:pathLst>
                <a:path extrusionOk="0" h="104" w="125">
                  <a:moveTo>
                    <a:pt x="17" y="32"/>
                  </a:moveTo>
                  <a:lnTo>
                    <a:pt x="17" y="32"/>
                  </a:lnTo>
                  <a:cubicBezTo>
                    <a:pt x="19" y="35"/>
                    <a:pt x="21" y="38"/>
                    <a:pt x="22" y="40"/>
                  </a:cubicBezTo>
                  <a:lnTo>
                    <a:pt x="22" y="40"/>
                  </a:lnTo>
                  <a:cubicBezTo>
                    <a:pt x="20" y="37"/>
                    <a:pt x="19" y="35"/>
                    <a:pt x="17" y="32"/>
                  </a:cubicBezTo>
                  <a:close/>
                  <a:moveTo>
                    <a:pt x="6" y="0"/>
                  </a:moveTo>
                  <a:cubicBezTo>
                    <a:pt x="0" y="0"/>
                    <a:pt x="4" y="11"/>
                    <a:pt x="17" y="32"/>
                  </a:cubicBezTo>
                  <a:cubicBezTo>
                    <a:pt x="15" y="31"/>
                    <a:pt x="13" y="31"/>
                    <a:pt x="12" y="31"/>
                  </a:cubicBezTo>
                  <a:lnTo>
                    <a:pt x="12" y="31"/>
                  </a:lnTo>
                  <a:cubicBezTo>
                    <a:pt x="6" y="31"/>
                    <a:pt x="25" y="51"/>
                    <a:pt x="28" y="51"/>
                  </a:cubicBezTo>
                  <a:cubicBezTo>
                    <a:pt x="29" y="51"/>
                    <a:pt x="28" y="48"/>
                    <a:pt x="22" y="40"/>
                  </a:cubicBezTo>
                  <a:lnTo>
                    <a:pt x="22" y="40"/>
                  </a:lnTo>
                  <a:cubicBezTo>
                    <a:pt x="47" y="71"/>
                    <a:pt x="91" y="93"/>
                    <a:pt x="124" y="104"/>
                  </a:cubicBezTo>
                  <a:cubicBezTo>
                    <a:pt x="55" y="35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9"/>
            <p:cNvSpPr/>
            <p:nvPr/>
          </p:nvSpPr>
          <p:spPr>
            <a:xfrm>
              <a:off x="4556500" y="1905125"/>
              <a:ext cx="2125" cy="2700"/>
            </a:xfrm>
            <a:custGeom>
              <a:rect b="b" l="l" r="r" t="t"/>
              <a:pathLst>
                <a:path extrusionOk="0" h="108" w="85">
                  <a:moveTo>
                    <a:pt x="1" y="1"/>
                  </a:moveTo>
                  <a:cubicBezTo>
                    <a:pt x="25" y="36"/>
                    <a:pt x="49" y="72"/>
                    <a:pt x="84" y="108"/>
                  </a:cubicBezTo>
                  <a:cubicBezTo>
                    <a:pt x="72" y="96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9"/>
            <p:cNvSpPr/>
            <p:nvPr/>
          </p:nvSpPr>
          <p:spPr>
            <a:xfrm>
              <a:off x="4570800" y="19180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lnTo>
                    <a:pt x="12" y="20"/>
                  </a:lnTo>
                  <a:cubicBezTo>
                    <a:pt x="5" y="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9"/>
            <p:cNvSpPr/>
            <p:nvPr/>
          </p:nvSpPr>
          <p:spPr>
            <a:xfrm>
              <a:off x="4568725" y="1917325"/>
              <a:ext cx="2525" cy="1625"/>
            </a:xfrm>
            <a:custGeom>
              <a:rect b="b" l="l" r="r" t="t"/>
              <a:pathLst>
                <a:path extrusionOk="0" h="65" w="101">
                  <a:moveTo>
                    <a:pt x="0" y="1"/>
                  </a:moveTo>
                  <a:lnTo>
                    <a:pt x="0" y="1"/>
                  </a:lnTo>
                  <a:cubicBezTo>
                    <a:pt x="50" y="44"/>
                    <a:pt x="83" y="65"/>
                    <a:pt x="93" y="65"/>
                  </a:cubicBezTo>
                  <a:cubicBezTo>
                    <a:pt x="101" y="65"/>
                    <a:pt x="98" y="55"/>
                    <a:pt x="83" y="36"/>
                  </a:cubicBezTo>
                  <a:cubicBezTo>
                    <a:pt x="60" y="25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9"/>
            <p:cNvSpPr/>
            <p:nvPr/>
          </p:nvSpPr>
          <p:spPr>
            <a:xfrm>
              <a:off x="4541325" y="1891075"/>
              <a:ext cx="9850" cy="10200"/>
            </a:xfrm>
            <a:custGeom>
              <a:rect b="b" l="l" r="r" t="t"/>
              <a:pathLst>
                <a:path extrusionOk="0" h="408" w="394">
                  <a:moveTo>
                    <a:pt x="4" y="1"/>
                  </a:moveTo>
                  <a:cubicBezTo>
                    <a:pt x="2" y="1"/>
                    <a:pt x="1" y="1"/>
                    <a:pt x="1" y="3"/>
                  </a:cubicBezTo>
                  <a:cubicBezTo>
                    <a:pt x="84" y="98"/>
                    <a:pt x="310" y="324"/>
                    <a:pt x="322" y="348"/>
                  </a:cubicBezTo>
                  <a:cubicBezTo>
                    <a:pt x="346" y="360"/>
                    <a:pt x="370" y="384"/>
                    <a:pt x="394" y="408"/>
                  </a:cubicBezTo>
                  <a:cubicBezTo>
                    <a:pt x="348" y="362"/>
                    <a:pt x="4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9"/>
            <p:cNvSpPr/>
            <p:nvPr/>
          </p:nvSpPr>
          <p:spPr>
            <a:xfrm>
              <a:off x="4537150" y="1886075"/>
              <a:ext cx="3025" cy="3000"/>
            </a:xfrm>
            <a:custGeom>
              <a:rect b="b" l="l" r="r" t="t"/>
              <a:pathLst>
                <a:path extrusionOk="0" h="120" w="121">
                  <a:moveTo>
                    <a:pt x="13" y="60"/>
                  </a:moveTo>
                  <a:cubicBezTo>
                    <a:pt x="13" y="64"/>
                    <a:pt x="14" y="65"/>
                    <a:pt x="16" y="65"/>
                  </a:cubicBezTo>
                  <a:cubicBezTo>
                    <a:pt x="18" y="65"/>
                    <a:pt x="21" y="60"/>
                    <a:pt x="13" y="60"/>
                  </a:cubicBezTo>
                  <a:close/>
                  <a:moveTo>
                    <a:pt x="1" y="1"/>
                  </a:moveTo>
                  <a:cubicBezTo>
                    <a:pt x="1" y="18"/>
                    <a:pt x="1" y="99"/>
                    <a:pt x="6" y="99"/>
                  </a:cubicBezTo>
                  <a:cubicBezTo>
                    <a:pt x="7" y="99"/>
                    <a:pt x="10" y="89"/>
                    <a:pt x="13" y="60"/>
                  </a:cubicBezTo>
                  <a:cubicBezTo>
                    <a:pt x="49" y="60"/>
                    <a:pt x="84" y="96"/>
                    <a:pt x="108" y="120"/>
                  </a:cubicBezTo>
                  <a:cubicBezTo>
                    <a:pt x="108" y="108"/>
                    <a:pt x="120" y="96"/>
                    <a:pt x="120" y="84"/>
                  </a:cubicBezTo>
                  <a:cubicBezTo>
                    <a:pt x="84" y="48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9"/>
            <p:cNvSpPr/>
            <p:nvPr/>
          </p:nvSpPr>
          <p:spPr>
            <a:xfrm>
              <a:off x="4535675" y="1895600"/>
              <a:ext cx="925" cy="4800"/>
            </a:xfrm>
            <a:custGeom>
              <a:rect b="b" l="l" r="r" t="t"/>
              <a:pathLst>
                <a:path extrusionOk="0" h="192" w="37">
                  <a:moveTo>
                    <a:pt x="0" y="1"/>
                  </a:moveTo>
                  <a:cubicBezTo>
                    <a:pt x="0" y="60"/>
                    <a:pt x="0" y="132"/>
                    <a:pt x="0" y="191"/>
                  </a:cubicBezTo>
                  <a:cubicBezTo>
                    <a:pt x="12" y="120"/>
                    <a:pt x="36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9"/>
            <p:cNvSpPr/>
            <p:nvPr/>
          </p:nvSpPr>
          <p:spPr>
            <a:xfrm>
              <a:off x="4368400" y="20762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0" y="1"/>
                  </a:moveTo>
                  <a:lnTo>
                    <a:pt x="48" y="48"/>
                  </a:lnTo>
                  <a:cubicBezTo>
                    <a:pt x="24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9"/>
            <p:cNvSpPr/>
            <p:nvPr/>
          </p:nvSpPr>
          <p:spPr>
            <a:xfrm>
              <a:off x="4361550" y="20649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0" y="0"/>
                  </a:moveTo>
                  <a:cubicBezTo>
                    <a:pt x="12" y="12"/>
                    <a:pt x="21" y="18"/>
                    <a:pt x="26" y="18"/>
                  </a:cubicBezTo>
                  <a:cubicBezTo>
                    <a:pt x="30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9"/>
            <p:cNvSpPr/>
            <p:nvPr/>
          </p:nvSpPr>
          <p:spPr>
            <a:xfrm>
              <a:off x="4341300" y="19596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12" y="52"/>
                    <a:pt x="19" y="79"/>
                  </a:cubicBezTo>
                  <a:lnTo>
                    <a:pt x="19" y="79"/>
                  </a:lnTo>
                  <a:cubicBezTo>
                    <a:pt x="20" y="81"/>
                    <a:pt x="21" y="86"/>
                    <a:pt x="24" y="96"/>
                  </a:cubicBezTo>
                  <a:cubicBezTo>
                    <a:pt x="48" y="60"/>
                    <a:pt x="36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9"/>
            <p:cNvSpPr/>
            <p:nvPr/>
          </p:nvSpPr>
          <p:spPr>
            <a:xfrm>
              <a:off x="4345175" y="19640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4" y="1"/>
                  </a:moveTo>
                  <a:lnTo>
                    <a:pt x="24" y="1"/>
                  </a:lnTo>
                  <a:cubicBezTo>
                    <a:pt x="12" y="61"/>
                    <a:pt x="0" y="108"/>
                    <a:pt x="0" y="13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9"/>
            <p:cNvSpPr/>
            <p:nvPr/>
          </p:nvSpPr>
          <p:spPr>
            <a:xfrm>
              <a:off x="4418325" y="2122350"/>
              <a:ext cx="2175" cy="975"/>
            </a:xfrm>
            <a:custGeom>
              <a:rect b="b" l="l" r="r" t="t"/>
              <a:pathLst>
                <a:path extrusionOk="0" h="39" w="87">
                  <a:moveTo>
                    <a:pt x="14" y="0"/>
                  </a:moveTo>
                  <a:cubicBezTo>
                    <a:pt x="1" y="0"/>
                    <a:pt x="10" y="20"/>
                    <a:pt x="3" y="27"/>
                  </a:cubicBezTo>
                  <a:lnTo>
                    <a:pt x="87" y="39"/>
                  </a:lnTo>
                  <a:cubicBezTo>
                    <a:pt x="43" y="10"/>
                    <a:pt x="23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9"/>
            <p:cNvSpPr/>
            <p:nvPr/>
          </p:nvSpPr>
          <p:spPr>
            <a:xfrm>
              <a:off x="4357375" y="2076500"/>
              <a:ext cx="1525" cy="1300"/>
            </a:xfrm>
            <a:custGeom>
              <a:rect b="b" l="l" r="r" t="t"/>
              <a:pathLst>
                <a:path extrusionOk="0" h="52" w="61">
                  <a:moveTo>
                    <a:pt x="7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36" y="39"/>
                    <a:pt x="48" y="51"/>
                    <a:pt x="60" y="51"/>
                  </a:cubicBezTo>
                  <a:cubicBezTo>
                    <a:pt x="31" y="22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9"/>
            <p:cNvSpPr/>
            <p:nvPr/>
          </p:nvSpPr>
          <p:spPr>
            <a:xfrm>
              <a:off x="4488950" y="1905125"/>
              <a:ext cx="5675" cy="8350"/>
            </a:xfrm>
            <a:custGeom>
              <a:rect b="b" l="l" r="r" t="t"/>
              <a:pathLst>
                <a:path extrusionOk="0" h="334" w="227">
                  <a:moveTo>
                    <a:pt x="36" y="1"/>
                  </a:moveTo>
                  <a:cubicBezTo>
                    <a:pt x="36" y="1"/>
                    <a:pt x="36" y="1"/>
                    <a:pt x="36" y="1"/>
                  </a:cubicBezTo>
                  <a:lnTo>
                    <a:pt x="36" y="1"/>
                  </a:lnTo>
                  <a:cubicBezTo>
                    <a:pt x="35" y="1"/>
                    <a:pt x="35" y="2"/>
                    <a:pt x="35" y="3"/>
                  </a:cubicBezTo>
                  <a:lnTo>
                    <a:pt x="35" y="3"/>
                  </a:lnTo>
                  <a:cubicBezTo>
                    <a:pt x="23" y="26"/>
                    <a:pt x="12" y="49"/>
                    <a:pt x="0" y="72"/>
                  </a:cubicBezTo>
                  <a:cubicBezTo>
                    <a:pt x="10" y="59"/>
                    <a:pt x="21" y="53"/>
                    <a:pt x="33" y="53"/>
                  </a:cubicBezTo>
                  <a:cubicBezTo>
                    <a:pt x="103" y="53"/>
                    <a:pt x="196" y="273"/>
                    <a:pt x="226" y="334"/>
                  </a:cubicBezTo>
                  <a:cubicBezTo>
                    <a:pt x="184" y="239"/>
                    <a:pt x="133" y="126"/>
                    <a:pt x="64" y="35"/>
                  </a:cubicBezTo>
                  <a:lnTo>
                    <a:pt x="64" y="35"/>
                  </a:lnTo>
                  <a:cubicBezTo>
                    <a:pt x="64" y="35"/>
                    <a:pt x="64" y="35"/>
                    <a:pt x="64" y="35"/>
                  </a:cubicBezTo>
                  <a:cubicBezTo>
                    <a:pt x="67" y="35"/>
                    <a:pt x="62" y="26"/>
                    <a:pt x="36" y="1"/>
                  </a:cubicBezTo>
                  <a:lnTo>
                    <a:pt x="36" y="1"/>
                  </a:ln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9"/>
            <p:cNvSpPr/>
            <p:nvPr/>
          </p:nvSpPr>
          <p:spPr>
            <a:xfrm>
              <a:off x="4622875" y="20440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0" y="1"/>
                  </a:moveTo>
                  <a:cubicBezTo>
                    <a:pt x="7" y="1"/>
                    <a:pt x="1" y="9"/>
                    <a:pt x="1" y="18"/>
                  </a:cubicBezTo>
                  <a:cubicBezTo>
                    <a:pt x="1" y="18"/>
                    <a:pt x="13" y="6"/>
                    <a:pt x="13" y="6"/>
                  </a:cubicBezTo>
                  <a:cubicBezTo>
                    <a:pt x="13" y="2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9"/>
            <p:cNvSpPr/>
            <p:nvPr/>
          </p:nvSpPr>
          <p:spPr>
            <a:xfrm>
              <a:off x="4638950" y="1970900"/>
              <a:ext cx="25" cy="3300"/>
            </a:xfrm>
            <a:custGeom>
              <a:rect b="b" l="l" r="r" t="t"/>
              <a:pathLst>
                <a:path extrusionOk="0" h="132" w="1">
                  <a:moveTo>
                    <a:pt x="1" y="1"/>
                  </a:moveTo>
                  <a:cubicBezTo>
                    <a:pt x="1" y="37"/>
                    <a:pt x="1" y="84"/>
                    <a:pt x="1" y="132"/>
                  </a:cubicBezTo>
                  <a:cubicBezTo>
                    <a:pt x="1" y="108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9"/>
            <p:cNvSpPr/>
            <p:nvPr/>
          </p:nvSpPr>
          <p:spPr>
            <a:xfrm>
              <a:off x="4527050" y="193192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0" y="48"/>
                  </a:moveTo>
                  <a:cubicBezTo>
                    <a:pt x="24" y="0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9"/>
            <p:cNvSpPr/>
            <p:nvPr/>
          </p:nvSpPr>
          <p:spPr>
            <a:xfrm>
              <a:off x="4527350" y="1931325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48" y="0"/>
                  </a:moveTo>
                  <a:cubicBezTo>
                    <a:pt x="41" y="10"/>
                    <a:pt x="35" y="19"/>
                    <a:pt x="30" y="27"/>
                  </a:cubicBezTo>
                  <a:lnTo>
                    <a:pt x="30" y="27"/>
                  </a:lnTo>
                  <a:cubicBezTo>
                    <a:pt x="37" y="18"/>
                    <a:pt x="43" y="9"/>
                    <a:pt x="48" y="0"/>
                  </a:cubicBezTo>
                  <a:close/>
                  <a:moveTo>
                    <a:pt x="30" y="27"/>
                  </a:moveTo>
                  <a:lnTo>
                    <a:pt x="30" y="27"/>
                  </a:lnTo>
                  <a:cubicBezTo>
                    <a:pt x="19" y="42"/>
                    <a:pt x="7" y="57"/>
                    <a:pt x="0" y="72"/>
                  </a:cubicBezTo>
                  <a:cubicBezTo>
                    <a:pt x="9" y="63"/>
                    <a:pt x="17" y="48"/>
                    <a:pt x="3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9"/>
            <p:cNvSpPr/>
            <p:nvPr/>
          </p:nvSpPr>
          <p:spPr>
            <a:xfrm>
              <a:off x="4527925" y="1930275"/>
              <a:ext cx="625" cy="1375"/>
            </a:xfrm>
            <a:custGeom>
              <a:rect b="b" l="l" r="r" t="t"/>
              <a:pathLst>
                <a:path extrusionOk="0" h="55" w="25">
                  <a:moveTo>
                    <a:pt x="24" y="0"/>
                  </a:moveTo>
                  <a:cubicBezTo>
                    <a:pt x="22" y="0"/>
                    <a:pt x="17" y="13"/>
                    <a:pt x="1" y="54"/>
                  </a:cubicBezTo>
                  <a:cubicBezTo>
                    <a:pt x="13" y="30"/>
                    <a:pt x="25" y="18"/>
                    <a:pt x="25" y="7"/>
                  </a:cubicBezTo>
                  <a:cubicBezTo>
                    <a:pt x="25" y="3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9"/>
            <p:cNvSpPr/>
            <p:nvPr/>
          </p:nvSpPr>
          <p:spPr>
            <a:xfrm>
              <a:off x="4526150" y="1932875"/>
              <a:ext cx="1575" cy="2050"/>
            </a:xfrm>
            <a:custGeom>
              <a:rect b="b" l="l" r="r" t="t"/>
              <a:pathLst>
                <a:path extrusionOk="0" h="82" w="63">
                  <a:moveTo>
                    <a:pt x="54" y="1"/>
                  </a:moveTo>
                  <a:cubicBezTo>
                    <a:pt x="51" y="1"/>
                    <a:pt x="45" y="4"/>
                    <a:pt x="36" y="10"/>
                  </a:cubicBezTo>
                  <a:cubicBezTo>
                    <a:pt x="24" y="34"/>
                    <a:pt x="12" y="57"/>
                    <a:pt x="0" y="81"/>
                  </a:cubicBezTo>
                  <a:cubicBezTo>
                    <a:pt x="45" y="28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9"/>
            <p:cNvSpPr/>
            <p:nvPr/>
          </p:nvSpPr>
          <p:spPr>
            <a:xfrm>
              <a:off x="4531500" y="2137625"/>
              <a:ext cx="1250" cy="600"/>
            </a:xfrm>
            <a:custGeom>
              <a:rect b="b" l="l" r="r" t="t"/>
              <a:pathLst>
                <a:path extrusionOk="0" h="24" w="50">
                  <a:moveTo>
                    <a:pt x="48" y="1"/>
                  </a:moveTo>
                  <a:lnTo>
                    <a:pt x="48" y="1"/>
                  </a:lnTo>
                  <a:cubicBezTo>
                    <a:pt x="46" y="1"/>
                    <a:pt x="27" y="10"/>
                    <a:pt x="1" y="23"/>
                  </a:cubicBezTo>
                  <a:lnTo>
                    <a:pt x="13" y="23"/>
                  </a:lnTo>
                  <a:cubicBezTo>
                    <a:pt x="40" y="7"/>
                    <a:pt x="49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9"/>
            <p:cNvSpPr/>
            <p:nvPr/>
          </p:nvSpPr>
          <p:spPr>
            <a:xfrm>
              <a:off x="4385450" y="19474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9" y="0"/>
                  </a:moveTo>
                  <a:cubicBezTo>
                    <a:pt x="1" y="0"/>
                    <a:pt x="14" y="6"/>
                    <a:pt x="17" y="6"/>
                  </a:cubicBezTo>
                  <a:cubicBezTo>
                    <a:pt x="18" y="6"/>
                    <a:pt x="17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9"/>
            <p:cNvSpPr/>
            <p:nvPr/>
          </p:nvSpPr>
          <p:spPr>
            <a:xfrm>
              <a:off x="4344575" y="1963775"/>
              <a:ext cx="625" cy="725"/>
            </a:xfrm>
            <a:custGeom>
              <a:rect b="b" l="l" r="r" t="t"/>
              <a:pathLst>
                <a:path extrusionOk="0" h="29" w="25">
                  <a:moveTo>
                    <a:pt x="24" y="0"/>
                  </a:moveTo>
                  <a:cubicBezTo>
                    <a:pt x="24" y="12"/>
                    <a:pt x="13" y="12"/>
                    <a:pt x="1" y="12"/>
                  </a:cubicBezTo>
                  <a:cubicBezTo>
                    <a:pt x="6" y="23"/>
                    <a:pt x="11" y="29"/>
                    <a:pt x="16" y="29"/>
                  </a:cubicBezTo>
                  <a:cubicBezTo>
                    <a:pt x="21" y="29"/>
                    <a:pt x="24" y="2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9"/>
            <p:cNvSpPr/>
            <p:nvPr/>
          </p:nvSpPr>
          <p:spPr>
            <a:xfrm>
              <a:off x="4418100" y="2123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9"/>
            <p:cNvSpPr/>
            <p:nvPr/>
          </p:nvSpPr>
          <p:spPr>
            <a:xfrm>
              <a:off x="4459925" y="1949475"/>
              <a:ext cx="3450" cy="625"/>
            </a:xfrm>
            <a:custGeom>
              <a:rect b="b" l="l" r="r" t="t"/>
              <a:pathLst>
                <a:path extrusionOk="0" h="25" w="138">
                  <a:moveTo>
                    <a:pt x="137" y="1"/>
                  </a:moveTo>
                  <a:cubicBezTo>
                    <a:pt x="101" y="12"/>
                    <a:pt x="75" y="15"/>
                    <a:pt x="54" y="15"/>
                  </a:cubicBezTo>
                  <a:cubicBezTo>
                    <a:pt x="33" y="15"/>
                    <a:pt x="18" y="12"/>
                    <a:pt x="6" y="12"/>
                  </a:cubicBezTo>
                  <a:cubicBezTo>
                    <a:pt x="0" y="18"/>
                    <a:pt x="6" y="24"/>
                    <a:pt x="27" y="24"/>
                  </a:cubicBezTo>
                  <a:cubicBezTo>
                    <a:pt x="48" y="24"/>
                    <a:pt x="84" y="18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9"/>
            <p:cNvSpPr/>
            <p:nvPr/>
          </p:nvSpPr>
          <p:spPr>
            <a:xfrm>
              <a:off x="4531500" y="1917925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5" y="1"/>
                  </a:moveTo>
                  <a:lnTo>
                    <a:pt x="25" y="1"/>
                  </a:lnTo>
                  <a:cubicBezTo>
                    <a:pt x="13" y="24"/>
                    <a:pt x="13" y="60"/>
                    <a:pt x="1" y="131"/>
                  </a:cubicBezTo>
                  <a:cubicBezTo>
                    <a:pt x="13" y="84"/>
                    <a:pt x="13" y="36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9"/>
            <p:cNvSpPr/>
            <p:nvPr/>
          </p:nvSpPr>
          <p:spPr>
            <a:xfrm>
              <a:off x="4523575" y="1935950"/>
              <a:ext cx="2300" cy="3000"/>
            </a:xfrm>
            <a:custGeom>
              <a:rect b="b" l="l" r="r" t="t"/>
              <a:pathLst>
                <a:path extrusionOk="0" h="120" w="92">
                  <a:moveTo>
                    <a:pt x="66" y="0"/>
                  </a:moveTo>
                  <a:cubicBezTo>
                    <a:pt x="54" y="0"/>
                    <a:pt x="1" y="120"/>
                    <a:pt x="18" y="120"/>
                  </a:cubicBezTo>
                  <a:cubicBezTo>
                    <a:pt x="25" y="120"/>
                    <a:pt x="39" y="105"/>
                    <a:pt x="68" y="65"/>
                  </a:cubicBezTo>
                  <a:cubicBezTo>
                    <a:pt x="92" y="42"/>
                    <a:pt x="44" y="18"/>
                    <a:pt x="68" y="6"/>
                  </a:cubicBezTo>
                  <a:cubicBezTo>
                    <a:pt x="68" y="2"/>
                    <a:pt x="67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9"/>
            <p:cNvSpPr/>
            <p:nvPr/>
          </p:nvSpPr>
          <p:spPr>
            <a:xfrm>
              <a:off x="4639550" y="1954825"/>
              <a:ext cx="925" cy="3600"/>
            </a:xfrm>
            <a:custGeom>
              <a:rect b="b" l="l" r="r" t="t"/>
              <a:pathLst>
                <a:path extrusionOk="0" h="144" w="37">
                  <a:moveTo>
                    <a:pt x="36" y="1"/>
                  </a:moveTo>
                  <a:cubicBezTo>
                    <a:pt x="1" y="60"/>
                    <a:pt x="25" y="96"/>
                    <a:pt x="13" y="144"/>
                  </a:cubicBezTo>
                  <a:cubicBezTo>
                    <a:pt x="25" y="96"/>
                    <a:pt x="25" y="4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9"/>
            <p:cNvSpPr/>
            <p:nvPr/>
          </p:nvSpPr>
          <p:spPr>
            <a:xfrm>
              <a:off x="4638375" y="19488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12" y="1"/>
                  </a:moveTo>
                  <a:cubicBezTo>
                    <a:pt x="12" y="36"/>
                    <a:pt x="12" y="72"/>
                    <a:pt x="0" y="120"/>
                  </a:cubicBezTo>
                  <a:cubicBezTo>
                    <a:pt x="24" y="108"/>
                    <a:pt x="36" y="96"/>
                    <a:pt x="60" y="84"/>
                  </a:cubicBezTo>
                  <a:cubicBezTo>
                    <a:pt x="36" y="60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9"/>
            <p:cNvSpPr/>
            <p:nvPr/>
          </p:nvSpPr>
          <p:spPr>
            <a:xfrm>
              <a:off x="4353800" y="2038175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1" y="1"/>
                  </a:moveTo>
                  <a:cubicBezTo>
                    <a:pt x="1" y="36"/>
                    <a:pt x="1" y="72"/>
                    <a:pt x="13" y="108"/>
                  </a:cubicBezTo>
                  <a:cubicBezTo>
                    <a:pt x="13" y="72"/>
                    <a:pt x="25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9"/>
            <p:cNvSpPr/>
            <p:nvPr/>
          </p:nvSpPr>
          <p:spPr>
            <a:xfrm>
              <a:off x="4370850" y="2078850"/>
              <a:ext cx="925" cy="800"/>
            </a:xfrm>
            <a:custGeom>
              <a:rect b="b" l="l" r="r" t="t"/>
              <a:pathLst>
                <a:path extrusionOk="0" h="32" w="37">
                  <a:moveTo>
                    <a:pt x="37" y="1"/>
                  </a:moveTo>
                  <a:lnTo>
                    <a:pt x="37" y="1"/>
                  </a:lnTo>
                  <a:cubicBezTo>
                    <a:pt x="35" y="1"/>
                    <a:pt x="0" y="32"/>
                    <a:pt x="1" y="32"/>
                  </a:cubicBezTo>
                  <a:cubicBezTo>
                    <a:pt x="1" y="32"/>
                    <a:pt x="10" y="25"/>
                    <a:pt x="33" y="5"/>
                  </a:cubicBezTo>
                  <a:cubicBezTo>
                    <a:pt x="36" y="2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9"/>
            <p:cNvSpPr/>
            <p:nvPr/>
          </p:nvSpPr>
          <p:spPr>
            <a:xfrm>
              <a:off x="4393700" y="2102775"/>
              <a:ext cx="3875" cy="3425"/>
            </a:xfrm>
            <a:custGeom>
              <a:rect b="b" l="l" r="r" t="t"/>
              <a:pathLst>
                <a:path extrusionOk="0" h="137" w="155">
                  <a:moveTo>
                    <a:pt x="0" y="0"/>
                  </a:moveTo>
                  <a:cubicBezTo>
                    <a:pt x="10" y="7"/>
                    <a:pt x="20" y="15"/>
                    <a:pt x="30" y="23"/>
                  </a:cubicBezTo>
                  <a:lnTo>
                    <a:pt x="30" y="23"/>
                  </a:lnTo>
                  <a:cubicBezTo>
                    <a:pt x="21" y="15"/>
                    <a:pt x="11" y="8"/>
                    <a:pt x="0" y="0"/>
                  </a:cubicBezTo>
                  <a:close/>
                  <a:moveTo>
                    <a:pt x="30" y="23"/>
                  </a:moveTo>
                  <a:lnTo>
                    <a:pt x="30" y="23"/>
                  </a:lnTo>
                  <a:cubicBezTo>
                    <a:pt x="92" y="76"/>
                    <a:pt x="114" y="137"/>
                    <a:pt x="135" y="137"/>
                  </a:cubicBezTo>
                  <a:cubicBezTo>
                    <a:pt x="141" y="137"/>
                    <a:pt x="148" y="131"/>
                    <a:pt x="155" y="119"/>
                  </a:cubicBezTo>
                  <a:cubicBezTo>
                    <a:pt x="117" y="91"/>
                    <a:pt x="71" y="55"/>
                    <a:pt x="30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9"/>
            <p:cNvSpPr/>
            <p:nvPr/>
          </p:nvSpPr>
          <p:spPr>
            <a:xfrm>
              <a:off x="4593425" y="1796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1"/>
                  </a:moveTo>
                  <a:cubicBezTo>
                    <a:pt x="18" y="7"/>
                    <a:pt x="30" y="10"/>
                    <a:pt x="32" y="10"/>
                  </a:cubicBezTo>
                  <a:cubicBezTo>
                    <a:pt x="33" y="10"/>
                    <a:pt x="24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9"/>
            <p:cNvSpPr/>
            <p:nvPr/>
          </p:nvSpPr>
          <p:spPr>
            <a:xfrm>
              <a:off x="4593050" y="1795000"/>
              <a:ext cx="2050" cy="1250"/>
            </a:xfrm>
            <a:custGeom>
              <a:rect b="b" l="l" r="r" t="t"/>
              <a:pathLst>
                <a:path extrusionOk="0" h="50" w="82">
                  <a:moveTo>
                    <a:pt x="27" y="0"/>
                  </a:moveTo>
                  <a:cubicBezTo>
                    <a:pt x="26" y="0"/>
                    <a:pt x="25" y="0"/>
                    <a:pt x="24" y="1"/>
                  </a:cubicBezTo>
                  <a:lnTo>
                    <a:pt x="24" y="1"/>
                  </a:lnTo>
                  <a:cubicBezTo>
                    <a:pt x="3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15" y="14"/>
                    <a:pt x="15" y="38"/>
                    <a:pt x="15" y="48"/>
                  </a:cubicBezTo>
                  <a:cubicBezTo>
                    <a:pt x="24" y="49"/>
                    <a:pt x="32" y="50"/>
                    <a:pt x="37" y="50"/>
                  </a:cubicBezTo>
                  <a:cubicBezTo>
                    <a:pt x="81" y="50"/>
                    <a:pt x="17" y="1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9"/>
            <p:cNvSpPr/>
            <p:nvPr/>
          </p:nvSpPr>
          <p:spPr>
            <a:xfrm>
              <a:off x="4596450" y="179345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8" y="1"/>
                  </a:moveTo>
                  <a:cubicBezTo>
                    <a:pt x="3" y="1"/>
                    <a:pt x="0" y="5"/>
                    <a:pt x="10" y="15"/>
                  </a:cubicBezTo>
                  <a:cubicBezTo>
                    <a:pt x="24" y="8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9"/>
            <p:cNvSpPr/>
            <p:nvPr/>
          </p:nvSpPr>
          <p:spPr>
            <a:xfrm>
              <a:off x="4597000" y="1793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9"/>
            <p:cNvSpPr/>
            <p:nvPr/>
          </p:nvSpPr>
          <p:spPr>
            <a:xfrm>
              <a:off x="4596400" y="1792525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37" y="0"/>
                  </a:moveTo>
                  <a:cubicBezTo>
                    <a:pt x="32" y="0"/>
                    <a:pt x="20" y="4"/>
                    <a:pt x="0" y="16"/>
                  </a:cubicBezTo>
                  <a:cubicBezTo>
                    <a:pt x="32" y="16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9"/>
            <p:cNvSpPr/>
            <p:nvPr/>
          </p:nvSpPr>
          <p:spPr>
            <a:xfrm>
              <a:off x="4595200" y="1792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3" y="13"/>
                  </a:lnTo>
                  <a:cubicBezTo>
                    <a:pt x="25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9"/>
            <p:cNvSpPr/>
            <p:nvPr/>
          </p:nvSpPr>
          <p:spPr>
            <a:xfrm>
              <a:off x="4594900" y="1792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25" y="1"/>
                    <a:pt x="48" y="1"/>
                  </a:cubicBezTo>
                  <a:cubicBezTo>
                    <a:pt x="48" y="1"/>
                    <a:pt x="37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9"/>
            <p:cNvSpPr/>
            <p:nvPr/>
          </p:nvSpPr>
          <p:spPr>
            <a:xfrm>
              <a:off x="4592125" y="17950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5" y="0"/>
                  </a:moveTo>
                  <a:cubicBezTo>
                    <a:pt x="1" y="12"/>
                    <a:pt x="1" y="16"/>
                    <a:pt x="2" y="16"/>
                  </a:cubicBezTo>
                  <a:cubicBezTo>
                    <a:pt x="5" y="16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9"/>
            <p:cNvSpPr/>
            <p:nvPr/>
          </p:nvSpPr>
          <p:spPr>
            <a:xfrm>
              <a:off x="4595800" y="1791075"/>
              <a:ext cx="1250" cy="375"/>
            </a:xfrm>
            <a:custGeom>
              <a:rect b="b" l="l" r="r" t="t"/>
              <a:pathLst>
                <a:path extrusionOk="0" h="15" w="50">
                  <a:moveTo>
                    <a:pt x="44" y="1"/>
                  </a:moveTo>
                  <a:cubicBezTo>
                    <a:pt x="38" y="1"/>
                    <a:pt x="7" y="7"/>
                    <a:pt x="1" y="14"/>
                  </a:cubicBezTo>
                  <a:cubicBezTo>
                    <a:pt x="41" y="4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9"/>
            <p:cNvSpPr/>
            <p:nvPr/>
          </p:nvSpPr>
          <p:spPr>
            <a:xfrm>
              <a:off x="4594900" y="17911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3" y="12"/>
                    <a:pt x="37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9"/>
            <p:cNvSpPr/>
            <p:nvPr/>
          </p:nvSpPr>
          <p:spPr>
            <a:xfrm>
              <a:off x="4596100" y="1789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2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9"/>
            <p:cNvSpPr/>
            <p:nvPr/>
          </p:nvSpPr>
          <p:spPr>
            <a:xfrm>
              <a:off x="4595875" y="1788650"/>
              <a:ext cx="2025" cy="200"/>
            </a:xfrm>
            <a:custGeom>
              <a:rect b="b" l="l" r="r" t="t"/>
              <a:pathLst>
                <a:path extrusionOk="0" h="8" w="81">
                  <a:moveTo>
                    <a:pt x="25" y="1"/>
                  </a:moveTo>
                  <a:cubicBezTo>
                    <a:pt x="1" y="1"/>
                    <a:pt x="42" y="8"/>
                    <a:pt x="66" y="8"/>
                  </a:cubicBezTo>
                  <a:cubicBezTo>
                    <a:pt x="74" y="8"/>
                    <a:pt x="81" y="7"/>
                    <a:pt x="81" y="4"/>
                  </a:cubicBezTo>
                  <a:cubicBezTo>
                    <a:pt x="51" y="2"/>
                    <a:pt x="3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9"/>
            <p:cNvSpPr/>
            <p:nvPr/>
          </p:nvSpPr>
          <p:spPr>
            <a:xfrm>
              <a:off x="4595200" y="17902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5" y="0"/>
                  </a:moveTo>
                  <a:cubicBezTo>
                    <a:pt x="34" y="0"/>
                    <a:pt x="25" y="3"/>
                    <a:pt x="1" y="11"/>
                  </a:cubicBezTo>
                  <a:cubicBezTo>
                    <a:pt x="9" y="1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9"/>
            <p:cNvSpPr/>
            <p:nvPr/>
          </p:nvSpPr>
          <p:spPr>
            <a:xfrm>
              <a:off x="4595200" y="1789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9"/>
            <p:cNvSpPr/>
            <p:nvPr/>
          </p:nvSpPr>
          <p:spPr>
            <a:xfrm>
              <a:off x="4594025" y="17890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6" y="5"/>
                    <a:pt x="32" y="5"/>
                  </a:cubicBezTo>
                  <a:cubicBezTo>
                    <a:pt x="34" y="5"/>
                    <a:pt x="37" y="5"/>
                    <a:pt x="40" y="5"/>
                  </a:cubicBezTo>
                  <a:lnTo>
                    <a:pt x="40" y="5"/>
                  </a:lnTo>
                  <a:cubicBezTo>
                    <a:pt x="40" y="5"/>
                    <a:pt x="41" y="5"/>
                    <a:pt x="42" y="5"/>
                  </a:cubicBezTo>
                  <a:cubicBezTo>
                    <a:pt x="45" y="5"/>
                    <a:pt x="48" y="4"/>
                    <a:pt x="48" y="0"/>
                  </a:cubicBezTo>
                  <a:lnTo>
                    <a:pt x="48" y="0"/>
                  </a:ln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9"/>
            <p:cNvSpPr/>
            <p:nvPr/>
          </p:nvSpPr>
          <p:spPr>
            <a:xfrm>
              <a:off x="4594900" y="178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9"/>
            <p:cNvSpPr/>
            <p:nvPr/>
          </p:nvSpPr>
          <p:spPr>
            <a:xfrm>
              <a:off x="4594025" y="17872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9"/>
            <p:cNvSpPr/>
            <p:nvPr/>
          </p:nvSpPr>
          <p:spPr>
            <a:xfrm>
              <a:off x="4594025" y="17893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ubicBezTo>
                    <a:pt x="24" y="12"/>
                    <a:pt x="12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9"/>
            <p:cNvSpPr/>
            <p:nvPr/>
          </p:nvSpPr>
          <p:spPr>
            <a:xfrm>
              <a:off x="4594900" y="1788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9"/>
            <p:cNvSpPr/>
            <p:nvPr/>
          </p:nvSpPr>
          <p:spPr>
            <a:xfrm>
              <a:off x="4595200" y="1789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9"/>
            <p:cNvSpPr/>
            <p:nvPr/>
          </p:nvSpPr>
          <p:spPr>
            <a:xfrm>
              <a:off x="4594625" y="1789550"/>
              <a:ext cx="600" cy="200"/>
            </a:xfrm>
            <a:custGeom>
              <a:rect b="b" l="l" r="r" t="t"/>
              <a:pathLst>
                <a:path extrusionOk="0" h="8" w="24">
                  <a:moveTo>
                    <a:pt x="8" y="0"/>
                  </a:moveTo>
                  <a:cubicBezTo>
                    <a:pt x="0" y="0"/>
                    <a:pt x="7" y="7"/>
                    <a:pt x="15" y="7"/>
                  </a:cubicBezTo>
                  <a:cubicBezTo>
                    <a:pt x="18" y="7"/>
                    <a:pt x="21" y="6"/>
                    <a:pt x="24" y="4"/>
                  </a:cubicBezTo>
                  <a:cubicBezTo>
                    <a:pt x="16" y="1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9"/>
            <p:cNvSpPr/>
            <p:nvPr/>
          </p:nvSpPr>
          <p:spPr>
            <a:xfrm>
              <a:off x="4594025" y="1787125"/>
              <a:ext cx="1000" cy="750"/>
            </a:xfrm>
            <a:custGeom>
              <a:rect b="b" l="l" r="r" t="t"/>
              <a:pathLst>
                <a:path extrusionOk="0" h="30" w="40">
                  <a:moveTo>
                    <a:pt x="38" y="0"/>
                  </a:moveTo>
                  <a:cubicBezTo>
                    <a:pt x="37" y="0"/>
                    <a:pt x="26" y="8"/>
                    <a:pt x="0" y="29"/>
                  </a:cubicBezTo>
                  <a:cubicBezTo>
                    <a:pt x="15" y="22"/>
                    <a:pt x="40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9"/>
            <p:cNvSpPr/>
            <p:nvPr/>
          </p:nvSpPr>
          <p:spPr>
            <a:xfrm>
              <a:off x="4594400" y="1786775"/>
              <a:ext cx="1150" cy="375"/>
            </a:xfrm>
            <a:custGeom>
              <a:rect b="b" l="l" r="r" t="t"/>
              <a:pathLst>
                <a:path extrusionOk="0" h="15" w="46">
                  <a:moveTo>
                    <a:pt x="38" y="1"/>
                  </a:moveTo>
                  <a:cubicBezTo>
                    <a:pt x="35" y="1"/>
                    <a:pt x="26" y="3"/>
                    <a:pt x="9" y="8"/>
                  </a:cubicBezTo>
                  <a:cubicBezTo>
                    <a:pt x="1" y="13"/>
                    <a:pt x="1" y="15"/>
                    <a:pt x="4" y="15"/>
                  </a:cubicBezTo>
                  <a:cubicBezTo>
                    <a:pt x="12" y="15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9"/>
            <p:cNvSpPr/>
            <p:nvPr/>
          </p:nvSpPr>
          <p:spPr>
            <a:xfrm>
              <a:off x="4594300" y="1786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1" y="12"/>
                  </a:moveTo>
                  <a:cubicBezTo>
                    <a:pt x="37" y="0"/>
                    <a:pt x="37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9"/>
            <p:cNvSpPr/>
            <p:nvPr/>
          </p:nvSpPr>
          <p:spPr>
            <a:xfrm>
              <a:off x="4586875" y="1770250"/>
              <a:ext cx="625" cy="950"/>
            </a:xfrm>
            <a:custGeom>
              <a:rect b="b" l="l" r="r" t="t"/>
              <a:pathLst>
                <a:path extrusionOk="0" h="38" w="25">
                  <a:moveTo>
                    <a:pt x="24" y="0"/>
                  </a:moveTo>
                  <a:cubicBezTo>
                    <a:pt x="24" y="0"/>
                    <a:pt x="8" y="23"/>
                    <a:pt x="0" y="38"/>
                  </a:cubicBezTo>
                  <a:cubicBezTo>
                    <a:pt x="19" y="1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9"/>
            <p:cNvSpPr/>
            <p:nvPr/>
          </p:nvSpPr>
          <p:spPr>
            <a:xfrm>
              <a:off x="4562175" y="1775350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0"/>
                  </a:moveTo>
                  <a:lnTo>
                    <a:pt x="0" y="36"/>
                  </a:lnTo>
                  <a:cubicBezTo>
                    <a:pt x="12" y="36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9"/>
            <p:cNvSpPr/>
            <p:nvPr/>
          </p:nvSpPr>
          <p:spPr>
            <a:xfrm>
              <a:off x="4591350" y="1779525"/>
              <a:ext cx="900" cy="700"/>
            </a:xfrm>
            <a:custGeom>
              <a:rect b="b" l="l" r="r" t="t"/>
              <a:pathLst>
                <a:path extrusionOk="0" h="28" w="36">
                  <a:moveTo>
                    <a:pt x="36" y="0"/>
                  </a:moveTo>
                  <a:cubicBezTo>
                    <a:pt x="26" y="10"/>
                    <a:pt x="1" y="27"/>
                    <a:pt x="10" y="27"/>
                  </a:cubicBezTo>
                  <a:cubicBezTo>
                    <a:pt x="13" y="27"/>
                    <a:pt x="17" y="26"/>
                    <a:pt x="24" y="24"/>
                  </a:cubicBezTo>
                  <a:cubicBezTo>
                    <a:pt x="36" y="12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9"/>
            <p:cNvSpPr/>
            <p:nvPr/>
          </p:nvSpPr>
          <p:spPr>
            <a:xfrm>
              <a:off x="4591675" y="1778875"/>
              <a:ext cx="1075" cy="400"/>
            </a:xfrm>
            <a:custGeom>
              <a:rect b="b" l="l" r="r" t="t"/>
              <a:pathLst>
                <a:path extrusionOk="0" h="16" w="43">
                  <a:moveTo>
                    <a:pt x="26" y="0"/>
                  </a:moveTo>
                  <a:cubicBezTo>
                    <a:pt x="22" y="0"/>
                    <a:pt x="18" y="1"/>
                    <a:pt x="11" y="2"/>
                  </a:cubicBezTo>
                  <a:cubicBezTo>
                    <a:pt x="1" y="12"/>
                    <a:pt x="1" y="16"/>
                    <a:pt x="5" y="16"/>
                  </a:cubicBezTo>
                  <a:cubicBezTo>
                    <a:pt x="15" y="16"/>
                    <a:pt x="4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9"/>
            <p:cNvSpPr/>
            <p:nvPr/>
          </p:nvSpPr>
          <p:spPr>
            <a:xfrm>
              <a:off x="4594025" y="1783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9"/>
            <p:cNvSpPr/>
            <p:nvPr/>
          </p:nvSpPr>
          <p:spPr>
            <a:xfrm>
              <a:off x="4594025" y="17833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13"/>
                    <a:pt x="0" y="1"/>
                    <a:pt x="0" y="25"/>
                  </a:cubicBezTo>
                  <a:cubicBezTo>
                    <a:pt x="0" y="13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9"/>
            <p:cNvSpPr/>
            <p:nvPr/>
          </p:nvSpPr>
          <p:spPr>
            <a:xfrm>
              <a:off x="4553225" y="177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9"/>
            <p:cNvSpPr/>
            <p:nvPr/>
          </p:nvSpPr>
          <p:spPr>
            <a:xfrm>
              <a:off x="4577950" y="177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9"/>
            <p:cNvSpPr/>
            <p:nvPr/>
          </p:nvSpPr>
          <p:spPr>
            <a:xfrm>
              <a:off x="4562175" y="17750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9"/>
            <p:cNvSpPr/>
            <p:nvPr/>
          </p:nvSpPr>
          <p:spPr>
            <a:xfrm>
              <a:off x="4582100" y="1780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9"/>
            <p:cNvSpPr/>
            <p:nvPr/>
          </p:nvSpPr>
          <p:spPr>
            <a:xfrm>
              <a:off x="4594300" y="17849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0"/>
                  </a:moveTo>
                  <a:cubicBezTo>
                    <a:pt x="16" y="0"/>
                    <a:pt x="7" y="3"/>
                    <a:pt x="1" y="9"/>
                  </a:cubicBezTo>
                  <a:cubicBezTo>
                    <a:pt x="19" y="3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9"/>
            <p:cNvSpPr/>
            <p:nvPr/>
          </p:nvSpPr>
          <p:spPr>
            <a:xfrm>
              <a:off x="4591325" y="178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9"/>
            <p:cNvSpPr/>
            <p:nvPr/>
          </p:nvSpPr>
          <p:spPr>
            <a:xfrm>
              <a:off x="4592775" y="1783200"/>
              <a:ext cx="1625" cy="500"/>
            </a:xfrm>
            <a:custGeom>
              <a:rect b="b" l="l" r="r" t="t"/>
              <a:pathLst>
                <a:path extrusionOk="0" h="20" w="65">
                  <a:moveTo>
                    <a:pt x="45" y="0"/>
                  </a:moveTo>
                  <a:cubicBezTo>
                    <a:pt x="27" y="0"/>
                    <a:pt x="0" y="6"/>
                    <a:pt x="14" y="20"/>
                  </a:cubicBezTo>
                  <a:cubicBezTo>
                    <a:pt x="14" y="20"/>
                    <a:pt x="62" y="8"/>
                    <a:pt x="50" y="8"/>
                  </a:cubicBezTo>
                  <a:cubicBezTo>
                    <a:pt x="65" y="3"/>
                    <a:pt x="57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9"/>
            <p:cNvSpPr/>
            <p:nvPr/>
          </p:nvSpPr>
          <p:spPr>
            <a:xfrm>
              <a:off x="4589075" y="1786950"/>
              <a:ext cx="1100" cy="175"/>
            </a:xfrm>
            <a:custGeom>
              <a:rect b="b" l="l" r="r" t="t"/>
              <a:pathLst>
                <a:path extrusionOk="0" h="7" w="44">
                  <a:moveTo>
                    <a:pt x="43" y="1"/>
                  </a:moveTo>
                  <a:cubicBezTo>
                    <a:pt x="12" y="1"/>
                    <a:pt x="1" y="6"/>
                    <a:pt x="12" y="6"/>
                  </a:cubicBezTo>
                  <a:cubicBezTo>
                    <a:pt x="17" y="6"/>
                    <a:pt x="27" y="5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9"/>
            <p:cNvSpPr/>
            <p:nvPr/>
          </p:nvSpPr>
          <p:spPr>
            <a:xfrm>
              <a:off x="4589250" y="17854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2" y="0"/>
                  </a:moveTo>
                  <a:cubicBezTo>
                    <a:pt x="1" y="48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9"/>
            <p:cNvSpPr/>
            <p:nvPr/>
          </p:nvSpPr>
          <p:spPr>
            <a:xfrm>
              <a:off x="4588700" y="17863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1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9"/>
            <p:cNvSpPr/>
            <p:nvPr/>
          </p:nvSpPr>
          <p:spPr>
            <a:xfrm>
              <a:off x="4584500" y="17833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24" y="1"/>
                    <a:pt x="0" y="1"/>
                    <a:pt x="12" y="13"/>
                  </a:cubicBezTo>
                  <a:cubicBezTo>
                    <a:pt x="24" y="13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9"/>
            <p:cNvSpPr/>
            <p:nvPr/>
          </p:nvSpPr>
          <p:spPr>
            <a:xfrm>
              <a:off x="4578050" y="1777250"/>
              <a:ext cx="1850" cy="1075"/>
            </a:xfrm>
            <a:custGeom>
              <a:rect b="b" l="l" r="r" t="t"/>
              <a:pathLst>
                <a:path extrusionOk="0" h="43" w="74">
                  <a:moveTo>
                    <a:pt x="72" y="1"/>
                  </a:moveTo>
                  <a:cubicBezTo>
                    <a:pt x="70" y="1"/>
                    <a:pt x="64" y="3"/>
                    <a:pt x="56" y="8"/>
                  </a:cubicBezTo>
                  <a:cubicBezTo>
                    <a:pt x="7" y="35"/>
                    <a:pt x="0" y="42"/>
                    <a:pt x="7" y="42"/>
                  </a:cubicBezTo>
                  <a:cubicBezTo>
                    <a:pt x="15" y="42"/>
                    <a:pt x="44" y="32"/>
                    <a:pt x="44" y="32"/>
                  </a:cubicBezTo>
                  <a:cubicBezTo>
                    <a:pt x="56" y="26"/>
                    <a:pt x="59" y="20"/>
                    <a:pt x="57" y="18"/>
                  </a:cubicBezTo>
                  <a:lnTo>
                    <a:pt x="57" y="18"/>
                  </a:lnTo>
                  <a:cubicBezTo>
                    <a:pt x="70" y="6"/>
                    <a:pt x="7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9"/>
            <p:cNvSpPr/>
            <p:nvPr/>
          </p:nvSpPr>
          <p:spPr>
            <a:xfrm>
              <a:off x="4534175" y="17780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lnTo>
                    <a:pt x="1" y="1"/>
                  </a:lnTo>
                  <a:cubicBezTo>
                    <a:pt x="8" y="8"/>
                    <a:pt x="24" y="19"/>
                    <a:pt x="25" y="19"/>
                  </a:cubicBezTo>
                  <a:cubicBezTo>
                    <a:pt x="25" y="19"/>
                    <a:pt x="20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9"/>
            <p:cNvSpPr/>
            <p:nvPr/>
          </p:nvSpPr>
          <p:spPr>
            <a:xfrm>
              <a:off x="4534450" y="1779125"/>
              <a:ext cx="950" cy="725"/>
            </a:xfrm>
            <a:custGeom>
              <a:rect b="b" l="l" r="r" t="t"/>
              <a:pathLst>
                <a:path extrusionOk="0" h="29" w="38">
                  <a:moveTo>
                    <a:pt x="1" y="1"/>
                  </a:moveTo>
                  <a:cubicBezTo>
                    <a:pt x="0" y="1"/>
                    <a:pt x="17" y="14"/>
                    <a:pt x="38" y="28"/>
                  </a:cubicBezTo>
                  <a:cubicBezTo>
                    <a:pt x="12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9"/>
            <p:cNvSpPr/>
            <p:nvPr/>
          </p:nvSpPr>
          <p:spPr>
            <a:xfrm>
              <a:off x="4568725" y="1774750"/>
              <a:ext cx="600" cy="2100"/>
            </a:xfrm>
            <a:custGeom>
              <a:rect b="b" l="l" r="r" t="t"/>
              <a:pathLst>
                <a:path extrusionOk="0" h="84" w="24">
                  <a:moveTo>
                    <a:pt x="0" y="1"/>
                  </a:moveTo>
                  <a:cubicBezTo>
                    <a:pt x="24" y="84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9"/>
            <p:cNvSpPr/>
            <p:nvPr/>
          </p:nvSpPr>
          <p:spPr>
            <a:xfrm>
              <a:off x="4566025" y="17735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" y="1"/>
                  </a:moveTo>
                  <a:cubicBezTo>
                    <a:pt x="13" y="61"/>
                    <a:pt x="13" y="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9"/>
            <p:cNvSpPr/>
            <p:nvPr/>
          </p:nvSpPr>
          <p:spPr>
            <a:xfrm>
              <a:off x="4564150" y="17758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0" y="7"/>
                    <a:pt x="4" y="27"/>
                  </a:cubicBezTo>
                  <a:lnTo>
                    <a:pt x="16" y="27"/>
                  </a:lnTo>
                  <a:cubicBezTo>
                    <a:pt x="16" y="27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9"/>
            <p:cNvSpPr/>
            <p:nvPr/>
          </p:nvSpPr>
          <p:spPr>
            <a:xfrm>
              <a:off x="4657125" y="1915775"/>
              <a:ext cx="825" cy="975"/>
            </a:xfrm>
            <a:custGeom>
              <a:rect b="b" l="l" r="r" t="t"/>
              <a:pathLst>
                <a:path extrusionOk="0" h="39" w="33">
                  <a:moveTo>
                    <a:pt x="13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0" y="3"/>
                    <a:pt x="12" y="39"/>
                    <a:pt x="12" y="39"/>
                  </a:cubicBezTo>
                  <a:cubicBezTo>
                    <a:pt x="33" y="29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9"/>
            <p:cNvSpPr/>
            <p:nvPr/>
          </p:nvSpPr>
          <p:spPr>
            <a:xfrm>
              <a:off x="4661575" y="1911850"/>
              <a:ext cx="275" cy="1050"/>
            </a:xfrm>
            <a:custGeom>
              <a:rect b="b" l="l" r="r" t="t"/>
              <a:pathLst>
                <a:path extrusionOk="0" h="42" w="11">
                  <a:moveTo>
                    <a:pt x="10" y="1"/>
                  </a:moveTo>
                  <a:lnTo>
                    <a:pt x="10" y="1"/>
                  </a:lnTo>
                  <a:cubicBezTo>
                    <a:pt x="9" y="1"/>
                    <a:pt x="6" y="13"/>
                    <a:pt x="1" y="41"/>
                  </a:cubicBezTo>
                  <a:cubicBezTo>
                    <a:pt x="7" y="16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9"/>
            <p:cNvSpPr/>
            <p:nvPr/>
          </p:nvSpPr>
          <p:spPr>
            <a:xfrm>
              <a:off x="4663075" y="1910400"/>
              <a:ext cx="2700" cy="1900"/>
            </a:xfrm>
            <a:custGeom>
              <a:rect b="b" l="l" r="r" t="t"/>
              <a:pathLst>
                <a:path extrusionOk="0" h="76" w="108">
                  <a:moveTo>
                    <a:pt x="86" y="1"/>
                  </a:moveTo>
                  <a:cubicBezTo>
                    <a:pt x="66" y="1"/>
                    <a:pt x="52" y="41"/>
                    <a:pt x="21" y="41"/>
                  </a:cubicBezTo>
                  <a:cubicBezTo>
                    <a:pt x="19" y="41"/>
                    <a:pt x="15" y="40"/>
                    <a:pt x="12" y="40"/>
                  </a:cubicBezTo>
                  <a:cubicBezTo>
                    <a:pt x="0" y="40"/>
                    <a:pt x="0" y="51"/>
                    <a:pt x="12" y="75"/>
                  </a:cubicBezTo>
                  <a:cubicBezTo>
                    <a:pt x="36" y="51"/>
                    <a:pt x="72" y="28"/>
                    <a:pt x="107" y="16"/>
                  </a:cubicBezTo>
                  <a:cubicBezTo>
                    <a:pt x="99" y="5"/>
                    <a:pt x="93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9"/>
            <p:cNvSpPr/>
            <p:nvPr/>
          </p:nvSpPr>
          <p:spPr>
            <a:xfrm>
              <a:off x="4669025" y="1912100"/>
              <a:ext cx="725" cy="525"/>
            </a:xfrm>
            <a:custGeom>
              <a:rect b="b" l="l" r="r" t="t"/>
              <a:pathLst>
                <a:path extrusionOk="0" h="21" w="29">
                  <a:moveTo>
                    <a:pt x="24" y="0"/>
                  </a:moveTo>
                  <a:cubicBezTo>
                    <a:pt x="21" y="0"/>
                    <a:pt x="14" y="5"/>
                    <a:pt x="0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14" y="21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9"/>
            <p:cNvSpPr/>
            <p:nvPr/>
          </p:nvSpPr>
          <p:spPr>
            <a:xfrm>
              <a:off x="4668875" y="1912575"/>
              <a:ext cx="475" cy="250"/>
            </a:xfrm>
            <a:custGeom>
              <a:rect b="b" l="l" r="r" t="t"/>
              <a:pathLst>
                <a:path extrusionOk="0" h="10" w="19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6" y="9"/>
                    <a:pt x="11" y="9"/>
                  </a:cubicBezTo>
                  <a:cubicBezTo>
                    <a:pt x="15" y="9"/>
                    <a:pt x="18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9"/>
            <p:cNvSpPr/>
            <p:nvPr/>
          </p:nvSpPr>
          <p:spPr>
            <a:xfrm>
              <a:off x="4671100" y="19110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1" y="1"/>
                  </a:moveTo>
                  <a:cubicBezTo>
                    <a:pt x="1" y="1"/>
                    <a:pt x="10" y="53"/>
                    <a:pt x="12" y="53"/>
                  </a:cubicBezTo>
                  <a:cubicBezTo>
                    <a:pt x="12" y="53"/>
                    <a:pt x="13" y="52"/>
                    <a:pt x="13" y="48"/>
                  </a:cubicBezTo>
                  <a:cubicBezTo>
                    <a:pt x="37" y="24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9"/>
            <p:cNvSpPr/>
            <p:nvPr/>
          </p:nvSpPr>
          <p:spPr>
            <a:xfrm>
              <a:off x="4670800" y="190990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lnTo>
                    <a:pt x="1" y="12"/>
                  </a:lnTo>
                  <a:cubicBezTo>
                    <a:pt x="6" y="17"/>
                    <a:pt x="9" y="20"/>
                    <a:pt x="10" y="20"/>
                  </a:cubicBezTo>
                  <a:cubicBezTo>
                    <a:pt x="13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9"/>
            <p:cNvSpPr/>
            <p:nvPr/>
          </p:nvSpPr>
          <p:spPr>
            <a:xfrm>
              <a:off x="4670550" y="1910000"/>
              <a:ext cx="350" cy="850"/>
            </a:xfrm>
            <a:custGeom>
              <a:rect b="b" l="l" r="r" t="t"/>
              <a:pathLst>
                <a:path extrusionOk="0" h="34" w="14">
                  <a:moveTo>
                    <a:pt x="2" y="1"/>
                  </a:moveTo>
                  <a:cubicBezTo>
                    <a:pt x="2" y="1"/>
                    <a:pt x="2" y="3"/>
                    <a:pt x="3" y="6"/>
                  </a:cubicBezTo>
                  <a:lnTo>
                    <a:pt x="3" y="6"/>
                  </a:lnTo>
                  <a:cubicBezTo>
                    <a:pt x="3" y="6"/>
                    <a:pt x="3" y="6"/>
                    <a:pt x="3" y="6"/>
                  </a:cubicBezTo>
                  <a:lnTo>
                    <a:pt x="3" y="6"/>
                  </a:lnTo>
                  <a:cubicBezTo>
                    <a:pt x="1" y="6"/>
                    <a:pt x="11" y="34"/>
                    <a:pt x="13" y="34"/>
                  </a:cubicBezTo>
                  <a:cubicBezTo>
                    <a:pt x="14" y="34"/>
                    <a:pt x="13" y="30"/>
                    <a:pt x="11" y="20"/>
                  </a:cubicBezTo>
                  <a:cubicBezTo>
                    <a:pt x="6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9"/>
            <p:cNvSpPr/>
            <p:nvPr/>
          </p:nvSpPr>
          <p:spPr>
            <a:xfrm>
              <a:off x="4668700" y="1910175"/>
              <a:ext cx="1250" cy="1300"/>
            </a:xfrm>
            <a:custGeom>
              <a:rect b="b" l="l" r="r" t="t"/>
              <a:pathLst>
                <a:path extrusionOk="0" h="52" w="50">
                  <a:moveTo>
                    <a:pt x="25" y="1"/>
                  </a:moveTo>
                  <a:cubicBezTo>
                    <a:pt x="0" y="26"/>
                    <a:pt x="5" y="51"/>
                    <a:pt x="22" y="51"/>
                  </a:cubicBezTo>
                  <a:cubicBezTo>
                    <a:pt x="29" y="51"/>
                    <a:pt x="39" y="47"/>
                    <a:pt x="49" y="37"/>
                  </a:cubicBezTo>
                  <a:cubicBezTo>
                    <a:pt x="37" y="37"/>
                    <a:pt x="13" y="37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9"/>
            <p:cNvSpPr/>
            <p:nvPr/>
          </p:nvSpPr>
          <p:spPr>
            <a:xfrm>
              <a:off x="4663675" y="19093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72" y="0"/>
                  </a:moveTo>
                  <a:cubicBezTo>
                    <a:pt x="0" y="12"/>
                    <a:pt x="72" y="0"/>
                    <a:pt x="72" y="0"/>
                  </a:cubicBezTo>
                  <a:cubicBezTo>
                    <a:pt x="72" y="0"/>
                    <a:pt x="83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9"/>
            <p:cNvSpPr/>
            <p:nvPr/>
          </p:nvSpPr>
          <p:spPr>
            <a:xfrm>
              <a:off x="4674075" y="190900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1" y="0"/>
                  </a:moveTo>
                  <a:cubicBezTo>
                    <a:pt x="37" y="4"/>
                    <a:pt x="50" y="6"/>
                    <a:pt x="51" y="6"/>
                  </a:cubicBezTo>
                  <a:cubicBezTo>
                    <a:pt x="54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9"/>
            <p:cNvSpPr/>
            <p:nvPr/>
          </p:nvSpPr>
          <p:spPr>
            <a:xfrm>
              <a:off x="4674075" y="19075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lnTo>
                    <a:pt x="25" y="1"/>
                  </a:lnTo>
                  <a:cubicBezTo>
                    <a:pt x="1" y="13"/>
                    <a:pt x="1" y="25"/>
                    <a:pt x="13" y="3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9"/>
            <p:cNvSpPr/>
            <p:nvPr/>
          </p:nvSpPr>
          <p:spPr>
            <a:xfrm>
              <a:off x="4669925" y="1908300"/>
              <a:ext cx="600" cy="1650"/>
            </a:xfrm>
            <a:custGeom>
              <a:rect b="b" l="l" r="r" t="t"/>
              <a:pathLst>
                <a:path extrusionOk="0" h="66" w="24">
                  <a:moveTo>
                    <a:pt x="23" y="1"/>
                  </a:moveTo>
                  <a:cubicBezTo>
                    <a:pt x="21" y="1"/>
                    <a:pt x="17" y="13"/>
                    <a:pt x="13" y="27"/>
                  </a:cubicBezTo>
                  <a:lnTo>
                    <a:pt x="13" y="27"/>
                  </a:lnTo>
                  <a:cubicBezTo>
                    <a:pt x="16" y="20"/>
                    <a:pt x="20" y="12"/>
                    <a:pt x="24" y="5"/>
                  </a:cubicBezTo>
                  <a:cubicBezTo>
                    <a:pt x="24" y="2"/>
                    <a:pt x="24" y="1"/>
                    <a:pt x="23" y="1"/>
                  </a:cubicBezTo>
                  <a:close/>
                  <a:moveTo>
                    <a:pt x="13" y="27"/>
                  </a:moveTo>
                  <a:lnTo>
                    <a:pt x="13" y="27"/>
                  </a:lnTo>
                  <a:cubicBezTo>
                    <a:pt x="6" y="42"/>
                    <a:pt x="0" y="56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" y="65"/>
                    <a:pt x="7" y="45"/>
                    <a:pt x="1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9"/>
            <p:cNvSpPr/>
            <p:nvPr/>
          </p:nvSpPr>
          <p:spPr>
            <a:xfrm>
              <a:off x="4677775" y="1906725"/>
              <a:ext cx="375" cy="1150"/>
            </a:xfrm>
            <a:custGeom>
              <a:rect b="b" l="l" r="r" t="t"/>
              <a:pathLst>
                <a:path extrusionOk="0" h="46" w="15">
                  <a:moveTo>
                    <a:pt x="1" y="0"/>
                  </a:moveTo>
                  <a:cubicBezTo>
                    <a:pt x="0" y="0"/>
                    <a:pt x="14" y="45"/>
                    <a:pt x="14" y="45"/>
                  </a:cubicBezTo>
                  <a:cubicBezTo>
                    <a:pt x="15" y="45"/>
                    <a:pt x="13" y="39"/>
                    <a:pt x="8" y="20"/>
                  </a:cubicBezTo>
                  <a:cubicBezTo>
                    <a:pt x="3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9"/>
            <p:cNvSpPr/>
            <p:nvPr/>
          </p:nvSpPr>
          <p:spPr>
            <a:xfrm>
              <a:off x="4679450" y="1903925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48" y="1"/>
                  </a:moveTo>
                  <a:lnTo>
                    <a:pt x="48" y="1"/>
                  </a:lnTo>
                  <a:cubicBezTo>
                    <a:pt x="36" y="25"/>
                    <a:pt x="12" y="37"/>
                    <a:pt x="0" y="60"/>
                  </a:cubicBezTo>
                  <a:cubicBezTo>
                    <a:pt x="4" y="79"/>
                    <a:pt x="11" y="87"/>
                    <a:pt x="19" y="87"/>
                  </a:cubicBezTo>
                  <a:cubicBezTo>
                    <a:pt x="36" y="87"/>
                    <a:pt x="56" y="50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9"/>
            <p:cNvSpPr/>
            <p:nvPr/>
          </p:nvSpPr>
          <p:spPr>
            <a:xfrm>
              <a:off x="4675875" y="19069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0" y="1"/>
                  </a:moveTo>
                  <a:cubicBezTo>
                    <a:pt x="20" y="9"/>
                    <a:pt x="31" y="12"/>
                    <a:pt x="35" y="12"/>
                  </a:cubicBezTo>
                  <a:cubicBezTo>
                    <a:pt x="43" y="12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9"/>
            <p:cNvSpPr/>
            <p:nvPr/>
          </p:nvSpPr>
          <p:spPr>
            <a:xfrm>
              <a:off x="4676175" y="190602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1" y="0"/>
                  </a:moveTo>
                  <a:cubicBezTo>
                    <a:pt x="19" y="0"/>
                    <a:pt x="0" y="17"/>
                    <a:pt x="0" y="24"/>
                  </a:cubicBezTo>
                  <a:cubicBezTo>
                    <a:pt x="18" y="6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9"/>
            <p:cNvSpPr/>
            <p:nvPr/>
          </p:nvSpPr>
          <p:spPr>
            <a:xfrm>
              <a:off x="4671700" y="1906325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1" y="0"/>
                  </a:moveTo>
                  <a:cubicBezTo>
                    <a:pt x="13" y="24"/>
                    <a:pt x="36" y="24"/>
                    <a:pt x="36" y="72"/>
                  </a:cubicBezTo>
                  <a:cubicBezTo>
                    <a:pt x="36" y="48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9"/>
            <p:cNvSpPr/>
            <p:nvPr/>
          </p:nvSpPr>
          <p:spPr>
            <a:xfrm>
              <a:off x="4674200" y="19064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1" y="19"/>
                    <a:pt x="8" y="33"/>
                  </a:cubicBezTo>
                  <a:cubicBezTo>
                    <a:pt x="13" y="9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9"/>
            <p:cNvSpPr/>
            <p:nvPr/>
          </p:nvSpPr>
          <p:spPr>
            <a:xfrm>
              <a:off x="4674975" y="19057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9"/>
            <p:cNvSpPr/>
            <p:nvPr/>
          </p:nvSpPr>
          <p:spPr>
            <a:xfrm>
              <a:off x="4677625" y="1902450"/>
              <a:ext cx="1850" cy="1575"/>
            </a:xfrm>
            <a:custGeom>
              <a:rect b="b" l="l" r="r" t="t"/>
              <a:pathLst>
                <a:path extrusionOk="0" h="63" w="74">
                  <a:moveTo>
                    <a:pt x="73" y="0"/>
                  </a:moveTo>
                  <a:lnTo>
                    <a:pt x="73" y="0"/>
                  </a:lnTo>
                  <a:cubicBezTo>
                    <a:pt x="0" y="51"/>
                    <a:pt x="12" y="58"/>
                    <a:pt x="32" y="58"/>
                  </a:cubicBezTo>
                  <a:cubicBezTo>
                    <a:pt x="37" y="58"/>
                    <a:pt x="43" y="57"/>
                    <a:pt x="48" y="57"/>
                  </a:cubicBezTo>
                  <a:lnTo>
                    <a:pt x="48" y="57"/>
                  </a:lnTo>
                  <a:cubicBezTo>
                    <a:pt x="47" y="60"/>
                    <a:pt x="49" y="62"/>
                    <a:pt x="53" y="62"/>
                  </a:cubicBezTo>
                  <a:cubicBezTo>
                    <a:pt x="55" y="62"/>
                    <a:pt x="58" y="62"/>
                    <a:pt x="61" y="60"/>
                  </a:cubicBezTo>
                  <a:cubicBezTo>
                    <a:pt x="61" y="59"/>
                    <a:pt x="61" y="59"/>
                    <a:pt x="60" y="58"/>
                  </a:cubicBezTo>
                  <a:lnTo>
                    <a:pt x="60" y="58"/>
                  </a:lnTo>
                  <a:cubicBezTo>
                    <a:pt x="61" y="59"/>
                    <a:pt x="61" y="59"/>
                    <a:pt x="61" y="60"/>
                  </a:cubicBezTo>
                  <a:cubicBezTo>
                    <a:pt x="61" y="36"/>
                    <a:pt x="73" y="24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9"/>
            <p:cNvSpPr/>
            <p:nvPr/>
          </p:nvSpPr>
          <p:spPr>
            <a:xfrm>
              <a:off x="4677350" y="1905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4681525" y="189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4677550" y="1903500"/>
              <a:ext cx="525" cy="775"/>
            </a:xfrm>
            <a:custGeom>
              <a:rect b="b" l="l" r="r" t="t"/>
              <a:pathLst>
                <a:path extrusionOk="0" h="31" w="21">
                  <a:moveTo>
                    <a:pt x="19" y="1"/>
                  </a:moveTo>
                  <a:cubicBezTo>
                    <a:pt x="17" y="1"/>
                    <a:pt x="9" y="6"/>
                    <a:pt x="17" y="6"/>
                  </a:cubicBezTo>
                  <a:cubicBezTo>
                    <a:pt x="21" y="2"/>
                    <a:pt x="21" y="1"/>
                    <a:pt x="19" y="1"/>
                  </a:cubicBezTo>
                  <a:close/>
                  <a:moveTo>
                    <a:pt x="17" y="6"/>
                  </a:moveTo>
                  <a:lnTo>
                    <a:pt x="17" y="6"/>
                  </a:lnTo>
                  <a:cubicBezTo>
                    <a:pt x="2" y="13"/>
                    <a:pt x="1" y="30"/>
                    <a:pt x="5" y="30"/>
                  </a:cubicBezTo>
                  <a:cubicBezTo>
                    <a:pt x="8" y="30"/>
                    <a:pt x="12" y="24"/>
                    <a:pt x="1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4680325" y="19015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25" y="1"/>
                    <a:pt x="13" y="13"/>
                    <a:pt x="1" y="13"/>
                  </a:cubicBezTo>
                  <a:cubicBezTo>
                    <a:pt x="13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467795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4677625" y="1904400"/>
              <a:ext cx="475" cy="750"/>
            </a:xfrm>
            <a:custGeom>
              <a:rect b="b" l="l" r="r" t="t"/>
              <a:pathLst>
                <a:path extrusionOk="0" h="30" w="19">
                  <a:moveTo>
                    <a:pt x="13" y="0"/>
                  </a:moveTo>
                  <a:lnTo>
                    <a:pt x="13" y="0"/>
                  </a:lnTo>
                  <a:cubicBezTo>
                    <a:pt x="8" y="0"/>
                    <a:pt x="1" y="16"/>
                    <a:pt x="9" y="26"/>
                  </a:cubicBezTo>
                  <a:lnTo>
                    <a:pt x="9" y="26"/>
                  </a:lnTo>
                  <a:cubicBezTo>
                    <a:pt x="8" y="27"/>
                    <a:pt x="8" y="30"/>
                    <a:pt x="14" y="30"/>
                  </a:cubicBezTo>
                  <a:cubicBezTo>
                    <a:pt x="18" y="8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4676475" y="1894400"/>
              <a:ext cx="5075" cy="3750"/>
            </a:xfrm>
            <a:custGeom>
              <a:rect b="b" l="l" r="r" t="t"/>
              <a:pathLst>
                <a:path extrusionOk="0" h="150" w="203">
                  <a:moveTo>
                    <a:pt x="12" y="1"/>
                  </a:moveTo>
                  <a:cubicBezTo>
                    <a:pt x="9" y="10"/>
                    <a:pt x="8" y="17"/>
                    <a:pt x="8" y="21"/>
                  </a:cubicBezTo>
                  <a:lnTo>
                    <a:pt x="8" y="21"/>
                  </a:lnTo>
                  <a:cubicBezTo>
                    <a:pt x="5" y="22"/>
                    <a:pt x="3" y="23"/>
                    <a:pt x="0" y="25"/>
                  </a:cubicBezTo>
                  <a:cubicBezTo>
                    <a:pt x="3" y="26"/>
                    <a:pt x="6" y="27"/>
                    <a:pt x="9" y="29"/>
                  </a:cubicBezTo>
                  <a:lnTo>
                    <a:pt x="9" y="29"/>
                  </a:lnTo>
                  <a:cubicBezTo>
                    <a:pt x="10" y="30"/>
                    <a:pt x="11" y="31"/>
                    <a:pt x="13" y="31"/>
                  </a:cubicBezTo>
                  <a:lnTo>
                    <a:pt x="13" y="31"/>
                  </a:lnTo>
                  <a:cubicBezTo>
                    <a:pt x="58" y="61"/>
                    <a:pt x="33" y="150"/>
                    <a:pt x="145" y="150"/>
                  </a:cubicBezTo>
                  <a:cubicBezTo>
                    <a:pt x="161" y="150"/>
                    <a:pt x="180" y="148"/>
                    <a:pt x="203" y="144"/>
                  </a:cubicBezTo>
                  <a:cubicBezTo>
                    <a:pt x="184" y="135"/>
                    <a:pt x="173" y="125"/>
                    <a:pt x="169" y="105"/>
                  </a:cubicBezTo>
                  <a:lnTo>
                    <a:pt x="169" y="105"/>
                  </a:lnTo>
                  <a:cubicBezTo>
                    <a:pt x="170" y="102"/>
                    <a:pt x="170" y="95"/>
                    <a:pt x="167" y="84"/>
                  </a:cubicBezTo>
                  <a:lnTo>
                    <a:pt x="167" y="84"/>
                  </a:lnTo>
                  <a:cubicBezTo>
                    <a:pt x="167" y="84"/>
                    <a:pt x="167" y="84"/>
                    <a:pt x="167" y="84"/>
                  </a:cubicBezTo>
                  <a:cubicBezTo>
                    <a:pt x="167" y="84"/>
                    <a:pt x="167" y="84"/>
                    <a:pt x="167" y="84"/>
                  </a:cubicBezTo>
                  <a:lnTo>
                    <a:pt x="167" y="84"/>
                  </a:lnTo>
                  <a:cubicBezTo>
                    <a:pt x="161" y="87"/>
                    <a:pt x="159" y="92"/>
                    <a:pt x="158" y="96"/>
                  </a:cubicBezTo>
                  <a:lnTo>
                    <a:pt x="158" y="96"/>
                  </a:lnTo>
                  <a:cubicBezTo>
                    <a:pt x="143" y="115"/>
                    <a:pt x="128" y="124"/>
                    <a:pt x="108" y="124"/>
                  </a:cubicBezTo>
                  <a:cubicBezTo>
                    <a:pt x="101" y="124"/>
                    <a:pt x="92" y="123"/>
                    <a:pt x="83" y="120"/>
                  </a:cubicBezTo>
                  <a:cubicBezTo>
                    <a:pt x="83" y="84"/>
                    <a:pt x="95" y="72"/>
                    <a:pt x="131" y="72"/>
                  </a:cubicBezTo>
                  <a:cubicBezTo>
                    <a:pt x="95" y="49"/>
                    <a:pt x="6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4680625" y="1897975"/>
              <a:ext cx="2125" cy="2125"/>
            </a:xfrm>
            <a:custGeom>
              <a:rect b="b" l="l" r="r" t="t"/>
              <a:pathLst>
                <a:path extrusionOk="0" h="85" w="85">
                  <a:moveTo>
                    <a:pt x="37" y="1"/>
                  </a:moveTo>
                  <a:cubicBezTo>
                    <a:pt x="37" y="25"/>
                    <a:pt x="25" y="48"/>
                    <a:pt x="13" y="72"/>
                  </a:cubicBezTo>
                  <a:cubicBezTo>
                    <a:pt x="8" y="67"/>
                    <a:pt x="5" y="64"/>
                    <a:pt x="3" y="64"/>
                  </a:cubicBezTo>
                  <a:cubicBezTo>
                    <a:pt x="1" y="64"/>
                    <a:pt x="1" y="70"/>
                    <a:pt x="1" y="84"/>
                  </a:cubicBezTo>
                  <a:cubicBezTo>
                    <a:pt x="72" y="72"/>
                    <a:pt x="84" y="48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4678250" y="1899775"/>
              <a:ext cx="2400" cy="2700"/>
            </a:xfrm>
            <a:custGeom>
              <a:rect b="b" l="l" r="r" t="t"/>
              <a:pathLst>
                <a:path extrusionOk="0" h="108" w="96">
                  <a:moveTo>
                    <a:pt x="62" y="50"/>
                  </a:moveTo>
                  <a:cubicBezTo>
                    <a:pt x="66" y="56"/>
                    <a:pt x="69" y="64"/>
                    <a:pt x="72" y="72"/>
                  </a:cubicBezTo>
                  <a:cubicBezTo>
                    <a:pt x="55" y="60"/>
                    <a:pt x="57" y="52"/>
                    <a:pt x="62" y="50"/>
                  </a:cubicBezTo>
                  <a:close/>
                  <a:moveTo>
                    <a:pt x="73" y="57"/>
                  </a:moveTo>
                  <a:lnTo>
                    <a:pt x="73" y="57"/>
                  </a:lnTo>
                  <a:cubicBezTo>
                    <a:pt x="74" y="60"/>
                    <a:pt x="74" y="65"/>
                    <a:pt x="72" y="72"/>
                  </a:cubicBezTo>
                  <a:cubicBezTo>
                    <a:pt x="72" y="67"/>
                    <a:pt x="73" y="62"/>
                    <a:pt x="73" y="57"/>
                  </a:cubicBezTo>
                  <a:close/>
                  <a:moveTo>
                    <a:pt x="1" y="0"/>
                  </a:moveTo>
                  <a:cubicBezTo>
                    <a:pt x="1" y="24"/>
                    <a:pt x="1" y="48"/>
                    <a:pt x="12" y="72"/>
                  </a:cubicBezTo>
                  <a:cubicBezTo>
                    <a:pt x="16" y="64"/>
                    <a:pt x="24" y="60"/>
                    <a:pt x="32" y="60"/>
                  </a:cubicBezTo>
                  <a:cubicBezTo>
                    <a:pt x="48" y="60"/>
                    <a:pt x="64" y="76"/>
                    <a:pt x="48" y="107"/>
                  </a:cubicBezTo>
                  <a:cubicBezTo>
                    <a:pt x="96" y="72"/>
                    <a:pt x="84" y="95"/>
                    <a:pt x="72" y="72"/>
                  </a:cubicBezTo>
                  <a:lnTo>
                    <a:pt x="72" y="72"/>
                  </a:lnTo>
                  <a:cubicBezTo>
                    <a:pt x="72" y="72"/>
                    <a:pt x="73" y="72"/>
                    <a:pt x="76" y="72"/>
                  </a:cubicBezTo>
                  <a:cubicBezTo>
                    <a:pt x="82" y="72"/>
                    <a:pt x="96" y="66"/>
                    <a:pt x="96" y="12"/>
                  </a:cubicBezTo>
                  <a:lnTo>
                    <a:pt x="96" y="12"/>
                  </a:lnTo>
                  <a:cubicBezTo>
                    <a:pt x="86" y="22"/>
                    <a:pt x="77" y="38"/>
                    <a:pt x="73" y="57"/>
                  </a:cubicBezTo>
                  <a:lnTo>
                    <a:pt x="73" y="57"/>
                  </a:lnTo>
                  <a:cubicBezTo>
                    <a:pt x="72" y="51"/>
                    <a:pt x="68" y="49"/>
                    <a:pt x="65" y="49"/>
                  </a:cubicBezTo>
                  <a:cubicBezTo>
                    <a:pt x="64" y="49"/>
                    <a:pt x="63" y="49"/>
                    <a:pt x="62" y="50"/>
                  </a:cubicBezTo>
                  <a:lnTo>
                    <a:pt x="62" y="50"/>
                  </a:lnTo>
                  <a:cubicBezTo>
                    <a:pt x="49" y="26"/>
                    <a:pt x="28" y="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4671175" y="1904175"/>
              <a:ext cx="2925" cy="1575"/>
            </a:xfrm>
            <a:custGeom>
              <a:rect b="b" l="l" r="r" t="t"/>
              <a:pathLst>
                <a:path extrusionOk="0" h="63" w="117">
                  <a:moveTo>
                    <a:pt x="26" y="38"/>
                  </a:moveTo>
                  <a:cubicBezTo>
                    <a:pt x="28" y="38"/>
                    <a:pt x="31" y="38"/>
                    <a:pt x="34" y="39"/>
                  </a:cubicBezTo>
                  <a:cubicBezTo>
                    <a:pt x="29" y="39"/>
                    <a:pt x="27" y="38"/>
                    <a:pt x="26" y="38"/>
                  </a:cubicBezTo>
                  <a:close/>
                  <a:moveTo>
                    <a:pt x="34" y="33"/>
                  </a:moveTo>
                  <a:lnTo>
                    <a:pt x="34" y="33"/>
                  </a:lnTo>
                  <a:cubicBezTo>
                    <a:pt x="36" y="33"/>
                    <a:pt x="37" y="35"/>
                    <a:pt x="34" y="39"/>
                  </a:cubicBezTo>
                  <a:cubicBezTo>
                    <a:pt x="34" y="37"/>
                    <a:pt x="34" y="35"/>
                    <a:pt x="34" y="33"/>
                  </a:cubicBezTo>
                  <a:close/>
                  <a:moveTo>
                    <a:pt x="52" y="0"/>
                  </a:moveTo>
                  <a:cubicBezTo>
                    <a:pt x="41" y="0"/>
                    <a:pt x="34" y="11"/>
                    <a:pt x="34" y="33"/>
                  </a:cubicBezTo>
                  <a:lnTo>
                    <a:pt x="34" y="33"/>
                  </a:lnTo>
                  <a:cubicBezTo>
                    <a:pt x="34" y="33"/>
                    <a:pt x="34" y="33"/>
                    <a:pt x="34" y="33"/>
                  </a:cubicBezTo>
                  <a:cubicBezTo>
                    <a:pt x="30" y="33"/>
                    <a:pt x="23" y="36"/>
                    <a:pt x="26" y="38"/>
                  </a:cubicBezTo>
                  <a:lnTo>
                    <a:pt x="26" y="38"/>
                  </a:lnTo>
                  <a:cubicBezTo>
                    <a:pt x="13" y="36"/>
                    <a:pt x="7" y="35"/>
                    <a:pt x="6" y="35"/>
                  </a:cubicBezTo>
                  <a:lnTo>
                    <a:pt x="6" y="35"/>
                  </a:lnTo>
                  <a:cubicBezTo>
                    <a:pt x="0" y="35"/>
                    <a:pt x="103" y="51"/>
                    <a:pt x="116" y="61"/>
                  </a:cubicBezTo>
                  <a:lnTo>
                    <a:pt x="116" y="61"/>
                  </a:lnTo>
                  <a:cubicBezTo>
                    <a:pt x="89" y="21"/>
                    <a:pt x="66" y="0"/>
                    <a:pt x="52" y="0"/>
                  </a:cubicBezTo>
                  <a:close/>
                  <a:moveTo>
                    <a:pt x="116" y="61"/>
                  </a:moveTo>
                  <a:cubicBezTo>
                    <a:pt x="116" y="61"/>
                    <a:pt x="116" y="62"/>
                    <a:pt x="117" y="62"/>
                  </a:cubicBezTo>
                  <a:cubicBezTo>
                    <a:pt x="117" y="62"/>
                    <a:pt x="116" y="61"/>
                    <a:pt x="116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4675275" y="19021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0" y="0"/>
                  </a:moveTo>
                  <a:lnTo>
                    <a:pt x="0" y="0"/>
                  </a:lnTo>
                  <a:cubicBezTo>
                    <a:pt x="5" y="5"/>
                    <a:pt x="9" y="12"/>
                    <a:pt x="12" y="19"/>
                  </a:cubicBezTo>
                  <a:lnTo>
                    <a:pt x="12" y="19"/>
                  </a:lnTo>
                  <a:cubicBezTo>
                    <a:pt x="12" y="15"/>
                    <a:pt x="12" y="12"/>
                    <a:pt x="0" y="0"/>
                  </a:cubicBezTo>
                  <a:close/>
                  <a:moveTo>
                    <a:pt x="12" y="19"/>
                  </a:moveTo>
                  <a:cubicBezTo>
                    <a:pt x="12" y="24"/>
                    <a:pt x="12" y="29"/>
                    <a:pt x="24" y="48"/>
                  </a:cubicBezTo>
                  <a:cubicBezTo>
                    <a:pt x="24" y="48"/>
                    <a:pt x="19" y="33"/>
                    <a:pt x="12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4682125" y="18976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0"/>
                  </a:moveTo>
                  <a:cubicBezTo>
                    <a:pt x="16" y="0"/>
                    <a:pt x="10" y="1"/>
                    <a:pt x="0" y="4"/>
                  </a:cubicBezTo>
                  <a:cubicBezTo>
                    <a:pt x="0" y="6"/>
                    <a:pt x="2" y="7"/>
                    <a:pt x="5" y="7"/>
                  </a:cubicBezTo>
                  <a:cubicBezTo>
                    <a:pt x="13" y="7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4682425" y="18956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4643725" y="1835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4660975" y="18598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37"/>
                    <a:pt x="37" y="60"/>
                  </a:cubicBezTo>
                  <a:cubicBezTo>
                    <a:pt x="61" y="25"/>
                    <a:pt x="49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4637075" y="1850950"/>
              <a:ext cx="2450" cy="150"/>
            </a:xfrm>
            <a:custGeom>
              <a:rect b="b" l="l" r="r" t="t"/>
              <a:pathLst>
                <a:path extrusionOk="0" h="6" w="98">
                  <a:moveTo>
                    <a:pt x="40" y="1"/>
                  </a:moveTo>
                  <a:cubicBezTo>
                    <a:pt x="1" y="1"/>
                    <a:pt x="77" y="6"/>
                    <a:pt x="90" y="6"/>
                  </a:cubicBezTo>
                  <a:cubicBezTo>
                    <a:pt x="97" y="6"/>
                    <a:pt x="88" y="5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4632125" y="18512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24"/>
                    <a:pt x="0" y="12"/>
                    <a:pt x="0" y="1"/>
                  </a:cubicBezTo>
                  <a:cubicBezTo>
                    <a:pt x="0" y="1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4646100" y="18268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1" y="0"/>
                  </a:moveTo>
                  <a:cubicBezTo>
                    <a:pt x="5" y="4"/>
                    <a:pt x="9" y="5"/>
                    <a:pt x="13" y="5"/>
                  </a:cubicBezTo>
                  <a:cubicBezTo>
                    <a:pt x="22" y="5"/>
                    <a:pt x="3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4676550" y="1876550"/>
              <a:ext cx="525" cy="1575"/>
            </a:xfrm>
            <a:custGeom>
              <a:rect b="b" l="l" r="r" t="t"/>
              <a:pathLst>
                <a:path extrusionOk="0" h="63" w="21">
                  <a:moveTo>
                    <a:pt x="21" y="1"/>
                  </a:moveTo>
                  <a:cubicBezTo>
                    <a:pt x="11" y="31"/>
                    <a:pt x="0" y="62"/>
                    <a:pt x="13" y="62"/>
                  </a:cubicBezTo>
                  <a:cubicBezTo>
                    <a:pt x="15" y="62"/>
                    <a:pt x="18" y="62"/>
                    <a:pt x="21" y="60"/>
                  </a:cubicBezTo>
                  <a:cubicBezTo>
                    <a:pt x="21" y="36"/>
                    <a:pt x="21" y="12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4682425" y="1887575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4" y="4"/>
                    <a:pt x="7" y="5"/>
                    <a:pt x="8" y="5"/>
                  </a:cubicBezTo>
                  <a:cubicBezTo>
                    <a:pt x="11" y="5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4669625" y="1876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4682725" y="1888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4682425" y="188607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60"/>
                    <a:pt x="0" y="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4633900" y="1815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4649675" y="1863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4648200" y="1861375"/>
              <a:ext cx="2700" cy="2400"/>
            </a:xfrm>
            <a:custGeom>
              <a:rect b="b" l="l" r="r" t="t"/>
              <a:pathLst>
                <a:path extrusionOk="0" h="96" w="108">
                  <a:moveTo>
                    <a:pt x="107" y="0"/>
                  </a:moveTo>
                  <a:lnTo>
                    <a:pt x="107" y="0"/>
                  </a:lnTo>
                  <a:cubicBezTo>
                    <a:pt x="71" y="24"/>
                    <a:pt x="36" y="60"/>
                    <a:pt x="0" y="84"/>
                  </a:cubicBezTo>
                  <a:cubicBezTo>
                    <a:pt x="60" y="60"/>
                    <a:pt x="83" y="96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4591050" y="1799750"/>
              <a:ext cx="92275" cy="94975"/>
            </a:xfrm>
            <a:custGeom>
              <a:rect b="b" l="l" r="r" t="t"/>
              <a:pathLst>
                <a:path extrusionOk="0" h="3799" w="3691">
                  <a:moveTo>
                    <a:pt x="71" y="37"/>
                  </a:moveTo>
                  <a:cubicBezTo>
                    <a:pt x="71" y="38"/>
                    <a:pt x="71" y="39"/>
                    <a:pt x="71" y="39"/>
                  </a:cubicBezTo>
                  <a:lnTo>
                    <a:pt x="71" y="39"/>
                  </a:lnTo>
                  <a:cubicBezTo>
                    <a:pt x="71" y="39"/>
                    <a:pt x="71" y="38"/>
                    <a:pt x="71" y="37"/>
                  </a:cubicBezTo>
                  <a:close/>
                  <a:moveTo>
                    <a:pt x="1191" y="179"/>
                  </a:moveTo>
                  <a:cubicBezTo>
                    <a:pt x="1191" y="181"/>
                    <a:pt x="1191" y="183"/>
                    <a:pt x="1192" y="184"/>
                  </a:cubicBezTo>
                  <a:lnTo>
                    <a:pt x="1192" y="184"/>
                  </a:lnTo>
                  <a:cubicBezTo>
                    <a:pt x="1192" y="183"/>
                    <a:pt x="1191" y="181"/>
                    <a:pt x="1191" y="179"/>
                  </a:cubicBezTo>
                  <a:close/>
                  <a:moveTo>
                    <a:pt x="1023" y="184"/>
                  </a:moveTo>
                  <a:lnTo>
                    <a:pt x="1023" y="184"/>
                  </a:lnTo>
                  <a:cubicBezTo>
                    <a:pt x="1022" y="184"/>
                    <a:pt x="1029" y="186"/>
                    <a:pt x="1040" y="190"/>
                  </a:cubicBezTo>
                  <a:lnTo>
                    <a:pt x="1040" y="190"/>
                  </a:lnTo>
                  <a:cubicBezTo>
                    <a:pt x="1043" y="190"/>
                    <a:pt x="1045" y="191"/>
                    <a:pt x="1048" y="191"/>
                  </a:cubicBezTo>
                  <a:cubicBezTo>
                    <a:pt x="1031" y="186"/>
                    <a:pt x="1024" y="184"/>
                    <a:pt x="1023" y="184"/>
                  </a:cubicBezTo>
                  <a:close/>
                  <a:moveTo>
                    <a:pt x="1112" y="225"/>
                  </a:moveTo>
                  <a:cubicBezTo>
                    <a:pt x="1115" y="225"/>
                    <a:pt x="1119" y="229"/>
                    <a:pt x="1119" y="239"/>
                  </a:cubicBezTo>
                  <a:cubicBezTo>
                    <a:pt x="1119" y="233"/>
                    <a:pt x="1116" y="230"/>
                    <a:pt x="1115" y="230"/>
                  </a:cubicBezTo>
                  <a:lnTo>
                    <a:pt x="1115" y="230"/>
                  </a:lnTo>
                  <a:cubicBezTo>
                    <a:pt x="1113" y="230"/>
                    <a:pt x="1113" y="233"/>
                    <a:pt x="1119" y="239"/>
                  </a:cubicBezTo>
                  <a:cubicBezTo>
                    <a:pt x="1105" y="232"/>
                    <a:pt x="1108" y="225"/>
                    <a:pt x="1112" y="225"/>
                  </a:cubicBezTo>
                  <a:close/>
                  <a:moveTo>
                    <a:pt x="1107" y="239"/>
                  </a:moveTo>
                  <a:cubicBezTo>
                    <a:pt x="1123" y="239"/>
                    <a:pt x="1118" y="249"/>
                    <a:pt x="1113" y="249"/>
                  </a:cubicBezTo>
                  <a:cubicBezTo>
                    <a:pt x="1110" y="249"/>
                    <a:pt x="1107" y="247"/>
                    <a:pt x="1107" y="239"/>
                  </a:cubicBezTo>
                  <a:close/>
                  <a:moveTo>
                    <a:pt x="1105" y="249"/>
                  </a:moveTo>
                  <a:cubicBezTo>
                    <a:pt x="1110" y="249"/>
                    <a:pt x="1118" y="254"/>
                    <a:pt x="1112" y="259"/>
                  </a:cubicBezTo>
                  <a:lnTo>
                    <a:pt x="1112" y="259"/>
                  </a:lnTo>
                  <a:cubicBezTo>
                    <a:pt x="1112" y="258"/>
                    <a:pt x="1111" y="257"/>
                    <a:pt x="1110" y="257"/>
                  </a:cubicBezTo>
                  <a:lnTo>
                    <a:pt x="1110" y="257"/>
                  </a:lnTo>
                  <a:cubicBezTo>
                    <a:pt x="1109" y="257"/>
                    <a:pt x="1107" y="259"/>
                    <a:pt x="1107" y="263"/>
                  </a:cubicBezTo>
                  <a:cubicBezTo>
                    <a:pt x="1097" y="253"/>
                    <a:pt x="1100" y="249"/>
                    <a:pt x="1105" y="249"/>
                  </a:cubicBezTo>
                  <a:close/>
                  <a:moveTo>
                    <a:pt x="1112" y="259"/>
                  </a:moveTo>
                  <a:cubicBezTo>
                    <a:pt x="1113" y="261"/>
                    <a:pt x="1112" y="263"/>
                    <a:pt x="1107" y="263"/>
                  </a:cubicBezTo>
                  <a:cubicBezTo>
                    <a:pt x="1110" y="261"/>
                    <a:pt x="1111" y="260"/>
                    <a:pt x="1112" y="259"/>
                  </a:cubicBezTo>
                  <a:close/>
                  <a:moveTo>
                    <a:pt x="1280" y="289"/>
                  </a:moveTo>
                  <a:lnTo>
                    <a:pt x="1280" y="289"/>
                  </a:lnTo>
                  <a:cubicBezTo>
                    <a:pt x="1288" y="289"/>
                    <a:pt x="1287" y="335"/>
                    <a:pt x="1267" y="335"/>
                  </a:cubicBezTo>
                  <a:cubicBezTo>
                    <a:pt x="1265" y="335"/>
                    <a:pt x="1264" y="335"/>
                    <a:pt x="1262" y="334"/>
                  </a:cubicBezTo>
                  <a:cubicBezTo>
                    <a:pt x="1262" y="330"/>
                    <a:pt x="1263" y="327"/>
                    <a:pt x="1264" y="325"/>
                  </a:cubicBezTo>
                  <a:lnTo>
                    <a:pt x="1264" y="325"/>
                  </a:lnTo>
                  <a:cubicBezTo>
                    <a:pt x="1263" y="328"/>
                    <a:pt x="1263" y="331"/>
                    <a:pt x="1262" y="334"/>
                  </a:cubicBezTo>
                  <a:cubicBezTo>
                    <a:pt x="1278" y="334"/>
                    <a:pt x="1273" y="324"/>
                    <a:pt x="1267" y="324"/>
                  </a:cubicBezTo>
                  <a:cubicBezTo>
                    <a:pt x="1266" y="324"/>
                    <a:pt x="1265" y="324"/>
                    <a:pt x="1264" y="325"/>
                  </a:cubicBezTo>
                  <a:lnTo>
                    <a:pt x="1264" y="325"/>
                  </a:lnTo>
                  <a:cubicBezTo>
                    <a:pt x="1271" y="298"/>
                    <a:pt x="1276" y="289"/>
                    <a:pt x="1280" y="289"/>
                  </a:cubicBezTo>
                  <a:close/>
                  <a:moveTo>
                    <a:pt x="1705" y="353"/>
                  </a:moveTo>
                  <a:lnTo>
                    <a:pt x="1705" y="353"/>
                  </a:lnTo>
                  <a:cubicBezTo>
                    <a:pt x="1704" y="353"/>
                    <a:pt x="1703" y="354"/>
                    <a:pt x="1703" y="358"/>
                  </a:cubicBezTo>
                  <a:cubicBezTo>
                    <a:pt x="1711" y="358"/>
                    <a:pt x="1708" y="353"/>
                    <a:pt x="1705" y="353"/>
                  </a:cubicBezTo>
                  <a:close/>
                  <a:moveTo>
                    <a:pt x="1703" y="350"/>
                  </a:moveTo>
                  <a:cubicBezTo>
                    <a:pt x="1708" y="350"/>
                    <a:pt x="1722" y="360"/>
                    <a:pt x="1714" y="360"/>
                  </a:cubicBezTo>
                  <a:cubicBezTo>
                    <a:pt x="1711" y="360"/>
                    <a:pt x="1708" y="360"/>
                    <a:pt x="1703" y="358"/>
                  </a:cubicBezTo>
                  <a:cubicBezTo>
                    <a:pt x="1699" y="352"/>
                    <a:pt x="1700" y="350"/>
                    <a:pt x="1703" y="350"/>
                  </a:cubicBezTo>
                  <a:close/>
                  <a:moveTo>
                    <a:pt x="1751" y="618"/>
                  </a:moveTo>
                  <a:cubicBezTo>
                    <a:pt x="1744" y="621"/>
                    <a:pt x="1738" y="626"/>
                    <a:pt x="1740" y="626"/>
                  </a:cubicBezTo>
                  <a:cubicBezTo>
                    <a:pt x="1740" y="626"/>
                    <a:pt x="1744" y="624"/>
                    <a:pt x="1751" y="618"/>
                  </a:cubicBezTo>
                  <a:close/>
                  <a:moveTo>
                    <a:pt x="1808" y="698"/>
                  </a:moveTo>
                  <a:cubicBezTo>
                    <a:pt x="1789" y="698"/>
                    <a:pt x="1793" y="712"/>
                    <a:pt x="1799" y="712"/>
                  </a:cubicBezTo>
                  <a:cubicBezTo>
                    <a:pt x="1802" y="712"/>
                    <a:pt x="1806" y="709"/>
                    <a:pt x="1808" y="698"/>
                  </a:cubicBezTo>
                  <a:close/>
                  <a:moveTo>
                    <a:pt x="2229" y="712"/>
                  </a:moveTo>
                  <a:lnTo>
                    <a:pt x="2229" y="712"/>
                  </a:lnTo>
                  <a:cubicBezTo>
                    <a:pt x="2232" y="713"/>
                    <a:pt x="2235" y="714"/>
                    <a:pt x="2238" y="715"/>
                  </a:cubicBezTo>
                  <a:cubicBezTo>
                    <a:pt x="2234" y="715"/>
                    <a:pt x="2231" y="714"/>
                    <a:pt x="2229" y="712"/>
                  </a:cubicBezTo>
                  <a:close/>
                  <a:moveTo>
                    <a:pt x="2238" y="620"/>
                  </a:moveTo>
                  <a:cubicBezTo>
                    <a:pt x="2262" y="632"/>
                    <a:pt x="2274" y="632"/>
                    <a:pt x="2286" y="632"/>
                  </a:cubicBezTo>
                  <a:cubicBezTo>
                    <a:pt x="2310" y="632"/>
                    <a:pt x="2238" y="703"/>
                    <a:pt x="2238" y="715"/>
                  </a:cubicBezTo>
                  <a:cubicBezTo>
                    <a:pt x="2234" y="703"/>
                    <a:pt x="2230" y="699"/>
                    <a:pt x="2228" y="699"/>
                  </a:cubicBezTo>
                  <a:lnTo>
                    <a:pt x="2228" y="699"/>
                  </a:lnTo>
                  <a:cubicBezTo>
                    <a:pt x="2224" y="699"/>
                    <a:pt x="2223" y="708"/>
                    <a:pt x="2229" y="712"/>
                  </a:cubicBezTo>
                  <a:lnTo>
                    <a:pt x="2229" y="712"/>
                  </a:lnTo>
                  <a:cubicBezTo>
                    <a:pt x="2189" y="696"/>
                    <a:pt x="2261" y="642"/>
                    <a:pt x="2238" y="620"/>
                  </a:cubicBezTo>
                  <a:close/>
                  <a:moveTo>
                    <a:pt x="2238" y="1168"/>
                  </a:moveTo>
                  <a:lnTo>
                    <a:pt x="2238" y="1168"/>
                  </a:lnTo>
                  <a:cubicBezTo>
                    <a:pt x="2244" y="1173"/>
                    <a:pt x="2250" y="1178"/>
                    <a:pt x="2255" y="1181"/>
                  </a:cubicBezTo>
                  <a:lnTo>
                    <a:pt x="2255" y="1181"/>
                  </a:lnTo>
                  <a:cubicBezTo>
                    <a:pt x="2251" y="1176"/>
                    <a:pt x="2245" y="1172"/>
                    <a:pt x="2238" y="1168"/>
                  </a:cubicBezTo>
                  <a:close/>
                  <a:moveTo>
                    <a:pt x="2535" y="1557"/>
                  </a:moveTo>
                  <a:lnTo>
                    <a:pt x="2535" y="1557"/>
                  </a:lnTo>
                  <a:cubicBezTo>
                    <a:pt x="2535" y="1559"/>
                    <a:pt x="2535" y="1560"/>
                    <a:pt x="2536" y="1560"/>
                  </a:cubicBezTo>
                  <a:cubicBezTo>
                    <a:pt x="2536" y="1559"/>
                    <a:pt x="2535" y="1558"/>
                    <a:pt x="2535" y="1557"/>
                  </a:cubicBezTo>
                  <a:close/>
                  <a:moveTo>
                    <a:pt x="1738" y="1656"/>
                  </a:moveTo>
                  <a:cubicBezTo>
                    <a:pt x="1758" y="1668"/>
                    <a:pt x="1774" y="1673"/>
                    <a:pt x="1788" y="1673"/>
                  </a:cubicBezTo>
                  <a:cubicBezTo>
                    <a:pt x="1796" y="1673"/>
                    <a:pt x="1803" y="1671"/>
                    <a:pt x="1810" y="1668"/>
                  </a:cubicBezTo>
                  <a:lnTo>
                    <a:pt x="1810" y="1668"/>
                  </a:lnTo>
                  <a:cubicBezTo>
                    <a:pt x="1810" y="1668"/>
                    <a:pt x="1810" y="1668"/>
                    <a:pt x="1810" y="1668"/>
                  </a:cubicBezTo>
                  <a:cubicBezTo>
                    <a:pt x="1786" y="1668"/>
                    <a:pt x="1762" y="1668"/>
                    <a:pt x="1738" y="1656"/>
                  </a:cubicBezTo>
                  <a:close/>
                  <a:moveTo>
                    <a:pt x="2310" y="1703"/>
                  </a:moveTo>
                  <a:cubicBezTo>
                    <a:pt x="2322" y="1703"/>
                    <a:pt x="2322" y="1715"/>
                    <a:pt x="2322" y="1727"/>
                  </a:cubicBezTo>
                  <a:cubicBezTo>
                    <a:pt x="2310" y="1715"/>
                    <a:pt x="2310" y="1715"/>
                    <a:pt x="2310" y="1703"/>
                  </a:cubicBezTo>
                  <a:close/>
                  <a:moveTo>
                    <a:pt x="1621" y="1845"/>
                  </a:moveTo>
                  <a:cubicBezTo>
                    <a:pt x="1620" y="1845"/>
                    <a:pt x="1619" y="1845"/>
                    <a:pt x="1619" y="1846"/>
                  </a:cubicBezTo>
                  <a:cubicBezTo>
                    <a:pt x="1624" y="1848"/>
                    <a:pt x="1628" y="1849"/>
                    <a:pt x="1632" y="1850"/>
                  </a:cubicBezTo>
                  <a:lnTo>
                    <a:pt x="1632" y="1850"/>
                  </a:lnTo>
                  <a:cubicBezTo>
                    <a:pt x="1627" y="1847"/>
                    <a:pt x="1623" y="1845"/>
                    <a:pt x="1621" y="1845"/>
                  </a:cubicBezTo>
                  <a:close/>
                  <a:moveTo>
                    <a:pt x="2274" y="1870"/>
                  </a:moveTo>
                  <a:lnTo>
                    <a:pt x="2274" y="1870"/>
                  </a:lnTo>
                  <a:cubicBezTo>
                    <a:pt x="2274" y="1870"/>
                    <a:pt x="2274" y="1870"/>
                    <a:pt x="2274" y="1870"/>
                  </a:cubicBezTo>
                  <a:cubicBezTo>
                    <a:pt x="2274" y="1870"/>
                    <a:pt x="2274" y="1870"/>
                    <a:pt x="2274" y="1870"/>
                  </a:cubicBezTo>
                  <a:close/>
                  <a:moveTo>
                    <a:pt x="2027" y="1993"/>
                  </a:moveTo>
                  <a:cubicBezTo>
                    <a:pt x="2055" y="1999"/>
                    <a:pt x="2101" y="2001"/>
                    <a:pt x="2167" y="2001"/>
                  </a:cubicBezTo>
                  <a:cubicBezTo>
                    <a:pt x="2053" y="2029"/>
                    <a:pt x="2018" y="2038"/>
                    <a:pt x="2014" y="2038"/>
                  </a:cubicBezTo>
                  <a:cubicBezTo>
                    <a:pt x="2006" y="2038"/>
                    <a:pt x="2089" y="2012"/>
                    <a:pt x="2011" y="2012"/>
                  </a:cubicBezTo>
                  <a:cubicBezTo>
                    <a:pt x="2002" y="2012"/>
                    <a:pt x="1990" y="2012"/>
                    <a:pt x="1976" y="2013"/>
                  </a:cubicBezTo>
                  <a:cubicBezTo>
                    <a:pt x="2000" y="2003"/>
                    <a:pt x="2017" y="1997"/>
                    <a:pt x="2027" y="1993"/>
                  </a:cubicBezTo>
                  <a:close/>
                  <a:moveTo>
                    <a:pt x="1822" y="2096"/>
                  </a:moveTo>
                  <a:cubicBezTo>
                    <a:pt x="1834" y="2108"/>
                    <a:pt x="1845" y="2108"/>
                    <a:pt x="1845" y="2120"/>
                  </a:cubicBezTo>
                  <a:cubicBezTo>
                    <a:pt x="1839" y="2123"/>
                    <a:pt x="1834" y="2125"/>
                    <a:pt x="1831" y="2125"/>
                  </a:cubicBezTo>
                  <a:cubicBezTo>
                    <a:pt x="1822" y="2125"/>
                    <a:pt x="1822" y="2114"/>
                    <a:pt x="1822" y="2096"/>
                  </a:cubicBezTo>
                  <a:close/>
                  <a:moveTo>
                    <a:pt x="3045" y="2671"/>
                  </a:moveTo>
                  <a:cubicBezTo>
                    <a:pt x="3062" y="2686"/>
                    <a:pt x="3077" y="2699"/>
                    <a:pt x="3088" y="2709"/>
                  </a:cubicBezTo>
                  <a:lnTo>
                    <a:pt x="3088" y="2709"/>
                  </a:lnTo>
                  <a:cubicBezTo>
                    <a:pt x="3087" y="2695"/>
                    <a:pt x="3073" y="2683"/>
                    <a:pt x="3045" y="2671"/>
                  </a:cubicBezTo>
                  <a:close/>
                  <a:moveTo>
                    <a:pt x="2866" y="2992"/>
                  </a:moveTo>
                  <a:lnTo>
                    <a:pt x="2866" y="2992"/>
                  </a:lnTo>
                  <a:cubicBezTo>
                    <a:pt x="2858" y="3003"/>
                    <a:pt x="2852" y="3014"/>
                    <a:pt x="2846" y="3025"/>
                  </a:cubicBezTo>
                  <a:cubicBezTo>
                    <a:pt x="2860" y="3013"/>
                    <a:pt x="2866" y="3002"/>
                    <a:pt x="2866" y="2992"/>
                  </a:cubicBezTo>
                  <a:close/>
                  <a:moveTo>
                    <a:pt x="3213" y="3233"/>
                  </a:moveTo>
                  <a:cubicBezTo>
                    <a:pt x="3210" y="3235"/>
                    <a:pt x="3206" y="3237"/>
                    <a:pt x="3203" y="3239"/>
                  </a:cubicBezTo>
                  <a:cubicBezTo>
                    <a:pt x="3208" y="3239"/>
                    <a:pt x="3213" y="3240"/>
                    <a:pt x="3218" y="3240"/>
                  </a:cubicBezTo>
                  <a:lnTo>
                    <a:pt x="3218" y="3240"/>
                  </a:lnTo>
                  <a:cubicBezTo>
                    <a:pt x="3217" y="3238"/>
                    <a:pt x="3215" y="3235"/>
                    <a:pt x="3213" y="3233"/>
                  </a:cubicBezTo>
                  <a:close/>
                  <a:moveTo>
                    <a:pt x="3218" y="3240"/>
                  </a:moveTo>
                  <a:lnTo>
                    <a:pt x="3218" y="3240"/>
                  </a:lnTo>
                  <a:cubicBezTo>
                    <a:pt x="3222" y="3247"/>
                    <a:pt x="3225" y="3252"/>
                    <a:pt x="3226" y="3252"/>
                  </a:cubicBezTo>
                  <a:cubicBezTo>
                    <a:pt x="3226" y="3252"/>
                    <a:pt x="3226" y="3252"/>
                    <a:pt x="3226" y="3252"/>
                  </a:cubicBezTo>
                  <a:lnTo>
                    <a:pt x="3226" y="3252"/>
                  </a:lnTo>
                  <a:cubicBezTo>
                    <a:pt x="3219" y="3271"/>
                    <a:pt x="3212" y="3276"/>
                    <a:pt x="3206" y="3276"/>
                  </a:cubicBezTo>
                  <a:cubicBezTo>
                    <a:pt x="3199" y="3276"/>
                    <a:pt x="3192" y="3269"/>
                    <a:pt x="3185" y="3269"/>
                  </a:cubicBezTo>
                  <a:cubicBezTo>
                    <a:pt x="3180" y="3269"/>
                    <a:pt x="3174" y="3273"/>
                    <a:pt x="3167" y="3287"/>
                  </a:cubicBezTo>
                  <a:cubicBezTo>
                    <a:pt x="3174" y="3283"/>
                    <a:pt x="3182" y="3282"/>
                    <a:pt x="3190" y="3282"/>
                  </a:cubicBezTo>
                  <a:cubicBezTo>
                    <a:pt x="3211" y="3282"/>
                    <a:pt x="3234" y="3290"/>
                    <a:pt x="3250" y="3299"/>
                  </a:cubicBezTo>
                  <a:cubicBezTo>
                    <a:pt x="3261" y="3267"/>
                    <a:pt x="3253" y="3245"/>
                    <a:pt x="3218" y="3240"/>
                  </a:cubicBezTo>
                  <a:close/>
                  <a:moveTo>
                    <a:pt x="3369" y="3346"/>
                  </a:moveTo>
                  <a:cubicBezTo>
                    <a:pt x="3368" y="3348"/>
                    <a:pt x="3368" y="3351"/>
                    <a:pt x="3367" y="3357"/>
                  </a:cubicBezTo>
                  <a:lnTo>
                    <a:pt x="3367" y="3357"/>
                  </a:lnTo>
                  <a:cubicBezTo>
                    <a:pt x="3368" y="3353"/>
                    <a:pt x="3369" y="3350"/>
                    <a:pt x="3369" y="3346"/>
                  </a:cubicBezTo>
                  <a:close/>
                  <a:moveTo>
                    <a:pt x="3407" y="3346"/>
                  </a:moveTo>
                  <a:lnTo>
                    <a:pt x="3407" y="3346"/>
                  </a:lnTo>
                  <a:cubicBezTo>
                    <a:pt x="3407" y="3346"/>
                    <a:pt x="3406" y="3346"/>
                    <a:pt x="3405" y="3346"/>
                  </a:cubicBezTo>
                  <a:cubicBezTo>
                    <a:pt x="3402" y="3355"/>
                    <a:pt x="3401" y="3362"/>
                    <a:pt x="3400" y="3370"/>
                  </a:cubicBezTo>
                  <a:lnTo>
                    <a:pt x="3400" y="3370"/>
                  </a:lnTo>
                  <a:cubicBezTo>
                    <a:pt x="3408" y="3357"/>
                    <a:pt x="3412" y="3346"/>
                    <a:pt x="3407" y="3346"/>
                  </a:cubicBezTo>
                  <a:close/>
                  <a:moveTo>
                    <a:pt x="3553" y="3492"/>
                  </a:moveTo>
                  <a:lnTo>
                    <a:pt x="3553" y="3492"/>
                  </a:lnTo>
                  <a:cubicBezTo>
                    <a:pt x="3553" y="3492"/>
                    <a:pt x="3553" y="3492"/>
                    <a:pt x="3553" y="3493"/>
                  </a:cubicBezTo>
                  <a:lnTo>
                    <a:pt x="3553" y="3493"/>
                  </a:lnTo>
                  <a:cubicBezTo>
                    <a:pt x="3553" y="3493"/>
                    <a:pt x="3553" y="3492"/>
                    <a:pt x="3553" y="3492"/>
                  </a:cubicBezTo>
                  <a:close/>
                  <a:moveTo>
                    <a:pt x="3536" y="3620"/>
                  </a:moveTo>
                  <a:cubicBezTo>
                    <a:pt x="3540" y="3624"/>
                    <a:pt x="3543" y="3629"/>
                    <a:pt x="3544" y="3633"/>
                  </a:cubicBezTo>
                  <a:lnTo>
                    <a:pt x="3544" y="3633"/>
                  </a:lnTo>
                  <a:cubicBezTo>
                    <a:pt x="3546" y="3627"/>
                    <a:pt x="3544" y="3623"/>
                    <a:pt x="3536" y="3620"/>
                  </a:cubicBezTo>
                  <a:close/>
                  <a:moveTo>
                    <a:pt x="3544" y="3633"/>
                  </a:moveTo>
                  <a:lnTo>
                    <a:pt x="3544" y="3633"/>
                  </a:lnTo>
                  <a:cubicBezTo>
                    <a:pt x="3542" y="3638"/>
                    <a:pt x="3537" y="3645"/>
                    <a:pt x="3531" y="3652"/>
                  </a:cubicBezTo>
                  <a:lnTo>
                    <a:pt x="3531" y="3652"/>
                  </a:lnTo>
                  <a:cubicBezTo>
                    <a:pt x="3541" y="3646"/>
                    <a:pt x="3545" y="3639"/>
                    <a:pt x="3544" y="3633"/>
                  </a:cubicBezTo>
                  <a:close/>
                  <a:moveTo>
                    <a:pt x="0" y="1"/>
                  </a:moveTo>
                  <a:cubicBezTo>
                    <a:pt x="24" y="60"/>
                    <a:pt x="24" y="144"/>
                    <a:pt x="48" y="203"/>
                  </a:cubicBezTo>
                  <a:cubicBezTo>
                    <a:pt x="36" y="203"/>
                    <a:pt x="36" y="191"/>
                    <a:pt x="24" y="191"/>
                  </a:cubicBezTo>
                  <a:lnTo>
                    <a:pt x="24" y="191"/>
                  </a:lnTo>
                  <a:cubicBezTo>
                    <a:pt x="34" y="191"/>
                    <a:pt x="163" y="379"/>
                    <a:pt x="239" y="379"/>
                  </a:cubicBezTo>
                  <a:cubicBezTo>
                    <a:pt x="253" y="379"/>
                    <a:pt x="265" y="373"/>
                    <a:pt x="274" y="358"/>
                  </a:cubicBezTo>
                  <a:cubicBezTo>
                    <a:pt x="274" y="370"/>
                    <a:pt x="274" y="382"/>
                    <a:pt x="274" y="394"/>
                  </a:cubicBezTo>
                  <a:cubicBezTo>
                    <a:pt x="279" y="377"/>
                    <a:pt x="294" y="371"/>
                    <a:pt x="314" y="371"/>
                  </a:cubicBezTo>
                  <a:cubicBezTo>
                    <a:pt x="381" y="371"/>
                    <a:pt x="508" y="444"/>
                    <a:pt x="536" y="453"/>
                  </a:cubicBezTo>
                  <a:cubicBezTo>
                    <a:pt x="536" y="438"/>
                    <a:pt x="531" y="413"/>
                    <a:pt x="540" y="413"/>
                  </a:cubicBezTo>
                  <a:cubicBezTo>
                    <a:pt x="545" y="413"/>
                    <a:pt x="555" y="420"/>
                    <a:pt x="572" y="441"/>
                  </a:cubicBezTo>
                  <a:cubicBezTo>
                    <a:pt x="595" y="394"/>
                    <a:pt x="512" y="429"/>
                    <a:pt x="536" y="370"/>
                  </a:cubicBezTo>
                  <a:lnTo>
                    <a:pt x="536" y="370"/>
                  </a:lnTo>
                  <a:cubicBezTo>
                    <a:pt x="560" y="453"/>
                    <a:pt x="691" y="382"/>
                    <a:pt x="691" y="489"/>
                  </a:cubicBezTo>
                  <a:cubicBezTo>
                    <a:pt x="702" y="489"/>
                    <a:pt x="738" y="441"/>
                    <a:pt x="738" y="441"/>
                  </a:cubicBezTo>
                  <a:cubicBezTo>
                    <a:pt x="774" y="477"/>
                    <a:pt x="774" y="501"/>
                    <a:pt x="738" y="501"/>
                  </a:cubicBezTo>
                  <a:cubicBezTo>
                    <a:pt x="755" y="509"/>
                    <a:pt x="778" y="518"/>
                    <a:pt x="798" y="518"/>
                  </a:cubicBezTo>
                  <a:cubicBezTo>
                    <a:pt x="807" y="518"/>
                    <a:pt x="815" y="516"/>
                    <a:pt x="822" y="513"/>
                  </a:cubicBezTo>
                  <a:cubicBezTo>
                    <a:pt x="822" y="513"/>
                    <a:pt x="810" y="501"/>
                    <a:pt x="798" y="489"/>
                  </a:cubicBezTo>
                  <a:cubicBezTo>
                    <a:pt x="866" y="482"/>
                    <a:pt x="971" y="475"/>
                    <a:pt x="1065" y="475"/>
                  </a:cubicBezTo>
                  <a:cubicBezTo>
                    <a:pt x="1134" y="475"/>
                    <a:pt x="1198" y="479"/>
                    <a:pt x="1238" y="489"/>
                  </a:cubicBezTo>
                  <a:cubicBezTo>
                    <a:pt x="1250" y="513"/>
                    <a:pt x="1238" y="537"/>
                    <a:pt x="1238" y="560"/>
                  </a:cubicBezTo>
                  <a:cubicBezTo>
                    <a:pt x="1286" y="548"/>
                    <a:pt x="1322" y="525"/>
                    <a:pt x="1334" y="477"/>
                  </a:cubicBezTo>
                  <a:cubicBezTo>
                    <a:pt x="1334" y="489"/>
                    <a:pt x="1345" y="501"/>
                    <a:pt x="1345" y="513"/>
                  </a:cubicBezTo>
                  <a:cubicBezTo>
                    <a:pt x="1357" y="489"/>
                    <a:pt x="1381" y="477"/>
                    <a:pt x="1405" y="477"/>
                  </a:cubicBezTo>
                  <a:cubicBezTo>
                    <a:pt x="1286" y="537"/>
                    <a:pt x="1500" y="584"/>
                    <a:pt x="1500" y="620"/>
                  </a:cubicBezTo>
                  <a:cubicBezTo>
                    <a:pt x="1548" y="560"/>
                    <a:pt x="1429" y="537"/>
                    <a:pt x="1500" y="501"/>
                  </a:cubicBezTo>
                  <a:cubicBezTo>
                    <a:pt x="1506" y="497"/>
                    <a:pt x="1511" y="496"/>
                    <a:pt x="1516" y="496"/>
                  </a:cubicBezTo>
                  <a:cubicBezTo>
                    <a:pt x="1564" y="496"/>
                    <a:pt x="1585" y="632"/>
                    <a:pt x="1595" y="632"/>
                  </a:cubicBezTo>
                  <a:cubicBezTo>
                    <a:pt x="1605" y="650"/>
                    <a:pt x="1622" y="658"/>
                    <a:pt x="1641" y="658"/>
                  </a:cubicBezTo>
                  <a:cubicBezTo>
                    <a:pt x="1673" y="658"/>
                    <a:pt x="1707" y="637"/>
                    <a:pt x="1715" y="608"/>
                  </a:cubicBezTo>
                  <a:lnTo>
                    <a:pt x="1655" y="608"/>
                  </a:lnTo>
                  <a:cubicBezTo>
                    <a:pt x="1704" y="600"/>
                    <a:pt x="1725" y="586"/>
                    <a:pt x="1745" y="586"/>
                  </a:cubicBezTo>
                  <a:cubicBezTo>
                    <a:pt x="1754" y="586"/>
                    <a:pt x="1763" y="589"/>
                    <a:pt x="1774" y="596"/>
                  </a:cubicBezTo>
                  <a:cubicBezTo>
                    <a:pt x="1764" y="606"/>
                    <a:pt x="1756" y="613"/>
                    <a:pt x="1751" y="618"/>
                  </a:cubicBezTo>
                  <a:lnTo>
                    <a:pt x="1751" y="618"/>
                  </a:lnTo>
                  <a:cubicBezTo>
                    <a:pt x="1754" y="617"/>
                    <a:pt x="1756" y="616"/>
                    <a:pt x="1759" y="616"/>
                  </a:cubicBezTo>
                  <a:cubicBezTo>
                    <a:pt x="1765" y="616"/>
                    <a:pt x="1771" y="620"/>
                    <a:pt x="1774" y="632"/>
                  </a:cubicBezTo>
                  <a:cubicBezTo>
                    <a:pt x="1765" y="654"/>
                    <a:pt x="1753" y="660"/>
                    <a:pt x="1739" y="660"/>
                  </a:cubicBezTo>
                  <a:cubicBezTo>
                    <a:pt x="1726" y="660"/>
                    <a:pt x="1711" y="655"/>
                    <a:pt x="1698" y="655"/>
                  </a:cubicBezTo>
                  <a:cubicBezTo>
                    <a:pt x="1687" y="655"/>
                    <a:pt x="1676" y="658"/>
                    <a:pt x="1667" y="667"/>
                  </a:cubicBezTo>
                  <a:cubicBezTo>
                    <a:pt x="1670" y="676"/>
                    <a:pt x="1675" y="678"/>
                    <a:pt x="1681" y="678"/>
                  </a:cubicBezTo>
                  <a:cubicBezTo>
                    <a:pt x="1691" y="678"/>
                    <a:pt x="1704" y="670"/>
                    <a:pt x="1710" y="670"/>
                  </a:cubicBezTo>
                  <a:cubicBezTo>
                    <a:pt x="1716" y="670"/>
                    <a:pt x="1716" y="677"/>
                    <a:pt x="1703" y="703"/>
                  </a:cubicBezTo>
                  <a:cubicBezTo>
                    <a:pt x="1717" y="682"/>
                    <a:pt x="1727" y="676"/>
                    <a:pt x="1735" y="676"/>
                  </a:cubicBezTo>
                  <a:cubicBezTo>
                    <a:pt x="1749" y="676"/>
                    <a:pt x="1759" y="693"/>
                    <a:pt x="1778" y="693"/>
                  </a:cubicBezTo>
                  <a:cubicBezTo>
                    <a:pt x="1787" y="693"/>
                    <a:pt x="1797" y="690"/>
                    <a:pt x="1810" y="679"/>
                  </a:cubicBezTo>
                  <a:lnTo>
                    <a:pt x="1810" y="679"/>
                  </a:lnTo>
                  <a:cubicBezTo>
                    <a:pt x="1810" y="687"/>
                    <a:pt x="1809" y="693"/>
                    <a:pt x="1808" y="698"/>
                  </a:cubicBezTo>
                  <a:lnTo>
                    <a:pt x="1808" y="698"/>
                  </a:lnTo>
                  <a:cubicBezTo>
                    <a:pt x="1808" y="698"/>
                    <a:pt x="1808" y="698"/>
                    <a:pt x="1808" y="698"/>
                  </a:cubicBezTo>
                  <a:cubicBezTo>
                    <a:pt x="1814" y="698"/>
                    <a:pt x="1822" y="700"/>
                    <a:pt x="1834" y="703"/>
                  </a:cubicBezTo>
                  <a:cubicBezTo>
                    <a:pt x="1822" y="715"/>
                    <a:pt x="1798" y="727"/>
                    <a:pt x="1786" y="751"/>
                  </a:cubicBezTo>
                  <a:cubicBezTo>
                    <a:pt x="1822" y="751"/>
                    <a:pt x="1845" y="763"/>
                    <a:pt x="1869" y="787"/>
                  </a:cubicBezTo>
                  <a:cubicBezTo>
                    <a:pt x="1845" y="763"/>
                    <a:pt x="1845" y="739"/>
                    <a:pt x="1857" y="703"/>
                  </a:cubicBezTo>
                  <a:cubicBezTo>
                    <a:pt x="1861" y="703"/>
                    <a:pt x="1864" y="702"/>
                    <a:pt x="1867" y="702"/>
                  </a:cubicBezTo>
                  <a:cubicBezTo>
                    <a:pt x="1935" y="702"/>
                    <a:pt x="1872" y="823"/>
                    <a:pt x="1941" y="834"/>
                  </a:cubicBezTo>
                  <a:cubicBezTo>
                    <a:pt x="1917" y="822"/>
                    <a:pt x="1917" y="798"/>
                    <a:pt x="1941" y="787"/>
                  </a:cubicBezTo>
                  <a:cubicBezTo>
                    <a:pt x="1965" y="814"/>
                    <a:pt x="1974" y="824"/>
                    <a:pt x="1980" y="824"/>
                  </a:cubicBezTo>
                  <a:cubicBezTo>
                    <a:pt x="1991" y="824"/>
                    <a:pt x="1988" y="787"/>
                    <a:pt x="2060" y="787"/>
                  </a:cubicBezTo>
                  <a:cubicBezTo>
                    <a:pt x="2060" y="798"/>
                    <a:pt x="2048" y="810"/>
                    <a:pt x="2048" y="822"/>
                  </a:cubicBezTo>
                  <a:cubicBezTo>
                    <a:pt x="2054" y="831"/>
                    <a:pt x="2060" y="834"/>
                    <a:pt x="2065" y="834"/>
                  </a:cubicBezTo>
                  <a:cubicBezTo>
                    <a:pt x="2082" y="834"/>
                    <a:pt x="2094" y="793"/>
                    <a:pt x="2112" y="793"/>
                  </a:cubicBezTo>
                  <a:cubicBezTo>
                    <a:pt x="2117" y="793"/>
                    <a:pt x="2124" y="798"/>
                    <a:pt x="2131" y="810"/>
                  </a:cubicBezTo>
                  <a:cubicBezTo>
                    <a:pt x="2119" y="822"/>
                    <a:pt x="2096" y="834"/>
                    <a:pt x="2084" y="846"/>
                  </a:cubicBezTo>
                  <a:cubicBezTo>
                    <a:pt x="2084" y="854"/>
                    <a:pt x="2089" y="855"/>
                    <a:pt x="2094" y="855"/>
                  </a:cubicBezTo>
                  <a:cubicBezTo>
                    <a:pt x="2097" y="855"/>
                    <a:pt x="2099" y="855"/>
                    <a:pt x="2101" y="855"/>
                  </a:cubicBezTo>
                  <a:cubicBezTo>
                    <a:pt x="2107" y="855"/>
                    <a:pt x="2107" y="858"/>
                    <a:pt x="2084" y="882"/>
                  </a:cubicBezTo>
                  <a:cubicBezTo>
                    <a:pt x="2084" y="882"/>
                    <a:pt x="2200" y="872"/>
                    <a:pt x="2214" y="870"/>
                  </a:cubicBezTo>
                  <a:lnTo>
                    <a:pt x="2214" y="870"/>
                  </a:lnTo>
                  <a:cubicBezTo>
                    <a:pt x="2191" y="882"/>
                    <a:pt x="2191" y="894"/>
                    <a:pt x="2215" y="906"/>
                  </a:cubicBezTo>
                  <a:cubicBezTo>
                    <a:pt x="2197" y="917"/>
                    <a:pt x="2187" y="921"/>
                    <a:pt x="2182" y="921"/>
                  </a:cubicBezTo>
                  <a:cubicBezTo>
                    <a:pt x="2172" y="921"/>
                    <a:pt x="2176" y="907"/>
                    <a:pt x="2171" y="907"/>
                  </a:cubicBezTo>
                  <a:cubicBezTo>
                    <a:pt x="2168" y="907"/>
                    <a:pt x="2160" y="912"/>
                    <a:pt x="2143" y="929"/>
                  </a:cubicBezTo>
                  <a:cubicBezTo>
                    <a:pt x="2139" y="952"/>
                    <a:pt x="2150" y="959"/>
                    <a:pt x="2167" y="959"/>
                  </a:cubicBezTo>
                  <a:cubicBezTo>
                    <a:pt x="2194" y="959"/>
                    <a:pt x="2236" y="941"/>
                    <a:pt x="2250" y="941"/>
                  </a:cubicBezTo>
                  <a:cubicBezTo>
                    <a:pt x="2238" y="965"/>
                    <a:pt x="2274" y="1013"/>
                    <a:pt x="2179" y="1013"/>
                  </a:cubicBezTo>
                  <a:cubicBezTo>
                    <a:pt x="2191" y="1013"/>
                    <a:pt x="2322" y="1013"/>
                    <a:pt x="2203" y="1048"/>
                  </a:cubicBezTo>
                  <a:cubicBezTo>
                    <a:pt x="2203" y="1048"/>
                    <a:pt x="2262" y="1084"/>
                    <a:pt x="2274" y="1084"/>
                  </a:cubicBezTo>
                  <a:cubicBezTo>
                    <a:pt x="2250" y="1096"/>
                    <a:pt x="2250" y="1120"/>
                    <a:pt x="2274" y="1132"/>
                  </a:cubicBezTo>
                  <a:cubicBezTo>
                    <a:pt x="2250" y="1132"/>
                    <a:pt x="2226" y="1144"/>
                    <a:pt x="2215" y="1144"/>
                  </a:cubicBezTo>
                  <a:cubicBezTo>
                    <a:pt x="2238" y="1144"/>
                    <a:pt x="2274" y="1156"/>
                    <a:pt x="2298" y="1168"/>
                  </a:cubicBezTo>
                  <a:cubicBezTo>
                    <a:pt x="2292" y="1179"/>
                    <a:pt x="2283" y="1185"/>
                    <a:pt x="2273" y="1185"/>
                  </a:cubicBezTo>
                  <a:cubicBezTo>
                    <a:pt x="2267" y="1185"/>
                    <a:pt x="2261" y="1184"/>
                    <a:pt x="2255" y="1181"/>
                  </a:cubicBezTo>
                  <a:lnTo>
                    <a:pt x="2255" y="1181"/>
                  </a:lnTo>
                  <a:cubicBezTo>
                    <a:pt x="2277" y="1200"/>
                    <a:pt x="2279" y="1220"/>
                    <a:pt x="2250" y="1239"/>
                  </a:cubicBezTo>
                  <a:cubicBezTo>
                    <a:pt x="2238" y="1227"/>
                    <a:pt x="2191" y="1179"/>
                    <a:pt x="2155" y="1168"/>
                  </a:cubicBezTo>
                  <a:lnTo>
                    <a:pt x="2155" y="1168"/>
                  </a:lnTo>
                  <a:cubicBezTo>
                    <a:pt x="2250" y="1215"/>
                    <a:pt x="2131" y="1251"/>
                    <a:pt x="2215" y="1299"/>
                  </a:cubicBezTo>
                  <a:cubicBezTo>
                    <a:pt x="2205" y="1303"/>
                    <a:pt x="2199" y="1306"/>
                    <a:pt x="2196" y="1306"/>
                  </a:cubicBezTo>
                  <a:cubicBezTo>
                    <a:pt x="2191" y="1306"/>
                    <a:pt x="2191" y="1301"/>
                    <a:pt x="2191" y="1287"/>
                  </a:cubicBezTo>
                  <a:cubicBezTo>
                    <a:pt x="2143" y="1287"/>
                    <a:pt x="2238" y="1358"/>
                    <a:pt x="2203" y="1382"/>
                  </a:cubicBezTo>
                  <a:cubicBezTo>
                    <a:pt x="2143" y="1406"/>
                    <a:pt x="2119" y="1406"/>
                    <a:pt x="2131" y="1513"/>
                  </a:cubicBezTo>
                  <a:cubicBezTo>
                    <a:pt x="2119" y="1501"/>
                    <a:pt x="2119" y="1501"/>
                    <a:pt x="2119" y="1489"/>
                  </a:cubicBezTo>
                  <a:cubicBezTo>
                    <a:pt x="2119" y="1501"/>
                    <a:pt x="2119" y="1513"/>
                    <a:pt x="2107" y="1525"/>
                  </a:cubicBezTo>
                  <a:cubicBezTo>
                    <a:pt x="2107" y="1525"/>
                    <a:pt x="2091" y="1442"/>
                    <a:pt x="2065" y="1442"/>
                  </a:cubicBezTo>
                  <a:cubicBezTo>
                    <a:pt x="2059" y="1442"/>
                    <a:pt x="2054" y="1445"/>
                    <a:pt x="2048" y="1453"/>
                  </a:cubicBezTo>
                  <a:cubicBezTo>
                    <a:pt x="2060" y="1477"/>
                    <a:pt x="2048" y="1501"/>
                    <a:pt x="2012" y="1501"/>
                  </a:cubicBezTo>
                  <a:cubicBezTo>
                    <a:pt x="1988" y="1489"/>
                    <a:pt x="1988" y="1465"/>
                    <a:pt x="1917" y="1465"/>
                  </a:cubicBezTo>
                  <a:cubicBezTo>
                    <a:pt x="1965" y="1465"/>
                    <a:pt x="2000" y="1489"/>
                    <a:pt x="2024" y="1537"/>
                  </a:cubicBezTo>
                  <a:cubicBezTo>
                    <a:pt x="2024" y="1528"/>
                    <a:pt x="2024" y="1505"/>
                    <a:pt x="2029" y="1505"/>
                  </a:cubicBezTo>
                  <a:cubicBezTo>
                    <a:pt x="2031" y="1505"/>
                    <a:pt x="2033" y="1507"/>
                    <a:pt x="2036" y="1513"/>
                  </a:cubicBezTo>
                  <a:cubicBezTo>
                    <a:pt x="2050" y="1534"/>
                    <a:pt x="2052" y="1539"/>
                    <a:pt x="2045" y="1539"/>
                  </a:cubicBezTo>
                  <a:cubicBezTo>
                    <a:pt x="2041" y="1539"/>
                    <a:pt x="2034" y="1537"/>
                    <a:pt x="2024" y="1537"/>
                  </a:cubicBezTo>
                  <a:cubicBezTo>
                    <a:pt x="1970" y="1546"/>
                    <a:pt x="1964" y="1568"/>
                    <a:pt x="1927" y="1568"/>
                  </a:cubicBezTo>
                  <a:cubicBezTo>
                    <a:pt x="1916" y="1568"/>
                    <a:pt x="1901" y="1566"/>
                    <a:pt x="1881" y="1560"/>
                  </a:cubicBezTo>
                  <a:cubicBezTo>
                    <a:pt x="1857" y="1592"/>
                    <a:pt x="1844" y="1650"/>
                    <a:pt x="1810" y="1668"/>
                  </a:cubicBezTo>
                  <a:lnTo>
                    <a:pt x="1810" y="1668"/>
                  </a:lnTo>
                  <a:cubicBezTo>
                    <a:pt x="1844" y="1704"/>
                    <a:pt x="1643" y="1810"/>
                    <a:pt x="1619" y="1810"/>
                  </a:cubicBezTo>
                  <a:cubicBezTo>
                    <a:pt x="1610" y="1820"/>
                    <a:pt x="1669" y="1853"/>
                    <a:pt x="1650" y="1853"/>
                  </a:cubicBezTo>
                  <a:cubicBezTo>
                    <a:pt x="1646" y="1853"/>
                    <a:pt x="1641" y="1852"/>
                    <a:pt x="1632" y="1850"/>
                  </a:cubicBezTo>
                  <a:lnTo>
                    <a:pt x="1632" y="1850"/>
                  </a:lnTo>
                  <a:cubicBezTo>
                    <a:pt x="1652" y="1862"/>
                    <a:pt x="1687" y="1894"/>
                    <a:pt x="1679" y="1894"/>
                  </a:cubicBezTo>
                  <a:cubicBezTo>
                    <a:pt x="1572" y="1930"/>
                    <a:pt x="1524" y="1965"/>
                    <a:pt x="1429" y="1965"/>
                  </a:cubicBezTo>
                  <a:cubicBezTo>
                    <a:pt x="1429" y="1976"/>
                    <a:pt x="1632" y="2064"/>
                    <a:pt x="1654" y="2064"/>
                  </a:cubicBezTo>
                  <a:cubicBezTo>
                    <a:pt x="1657" y="2064"/>
                    <a:pt x="1657" y="2063"/>
                    <a:pt x="1655" y="2061"/>
                  </a:cubicBezTo>
                  <a:cubicBezTo>
                    <a:pt x="1679" y="2037"/>
                    <a:pt x="1744" y="2031"/>
                    <a:pt x="1813" y="2031"/>
                  </a:cubicBezTo>
                  <a:cubicBezTo>
                    <a:pt x="1881" y="2031"/>
                    <a:pt x="1953" y="2037"/>
                    <a:pt x="1988" y="2037"/>
                  </a:cubicBezTo>
                  <a:cubicBezTo>
                    <a:pt x="1958" y="2063"/>
                    <a:pt x="1930" y="2070"/>
                    <a:pt x="1900" y="2070"/>
                  </a:cubicBezTo>
                  <a:cubicBezTo>
                    <a:pt x="1868" y="2070"/>
                    <a:pt x="1833" y="2062"/>
                    <a:pt x="1788" y="2062"/>
                  </a:cubicBezTo>
                  <a:cubicBezTo>
                    <a:pt x="1763" y="2062"/>
                    <a:pt x="1735" y="2064"/>
                    <a:pt x="1703" y="2072"/>
                  </a:cubicBezTo>
                  <a:cubicBezTo>
                    <a:pt x="1834" y="2084"/>
                    <a:pt x="1607" y="2084"/>
                    <a:pt x="1750" y="2096"/>
                  </a:cubicBezTo>
                  <a:cubicBezTo>
                    <a:pt x="1726" y="2108"/>
                    <a:pt x="1715" y="2108"/>
                    <a:pt x="1691" y="2120"/>
                  </a:cubicBezTo>
                  <a:cubicBezTo>
                    <a:pt x="1798" y="2203"/>
                    <a:pt x="1953" y="2144"/>
                    <a:pt x="2096" y="2191"/>
                  </a:cubicBezTo>
                  <a:cubicBezTo>
                    <a:pt x="2060" y="2215"/>
                    <a:pt x="2036" y="2239"/>
                    <a:pt x="2012" y="2275"/>
                  </a:cubicBezTo>
                  <a:cubicBezTo>
                    <a:pt x="2024" y="2227"/>
                    <a:pt x="1905" y="2227"/>
                    <a:pt x="1881" y="2215"/>
                  </a:cubicBezTo>
                  <a:lnTo>
                    <a:pt x="1881" y="2215"/>
                  </a:lnTo>
                  <a:cubicBezTo>
                    <a:pt x="1893" y="2239"/>
                    <a:pt x="1881" y="2239"/>
                    <a:pt x="1857" y="2239"/>
                  </a:cubicBezTo>
                  <a:cubicBezTo>
                    <a:pt x="1965" y="2287"/>
                    <a:pt x="1953" y="2239"/>
                    <a:pt x="2000" y="2334"/>
                  </a:cubicBezTo>
                  <a:cubicBezTo>
                    <a:pt x="2014" y="2308"/>
                    <a:pt x="2027" y="2299"/>
                    <a:pt x="2041" y="2299"/>
                  </a:cubicBezTo>
                  <a:cubicBezTo>
                    <a:pt x="2064" y="2299"/>
                    <a:pt x="2090" y="2322"/>
                    <a:pt x="2119" y="2322"/>
                  </a:cubicBezTo>
                  <a:cubicBezTo>
                    <a:pt x="2112" y="2337"/>
                    <a:pt x="2105" y="2347"/>
                    <a:pt x="2092" y="2347"/>
                  </a:cubicBezTo>
                  <a:cubicBezTo>
                    <a:pt x="2084" y="2347"/>
                    <a:pt x="2073" y="2343"/>
                    <a:pt x="2060" y="2334"/>
                  </a:cubicBezTo>
                  <a:lnTo>
                    <a:pt x="2060" y="2334"/>
                  </a:lnTo>
                  <a:cubicBezTo>
                    <a:pt x="2060" y="2353"/>
                    <a:pt x="2067" y="2360"/>
                    <a:pt x="2076" y="2360"/>
                  </a:cubicBezTo>
                  <a:cubicBezTo>
                    <a:pt x="2096" y="2360"/>
                    <a:pt x="2130" y="2334"/>
                    <a:pt x="2146" y="2334"/>
                  </a:cubicBezTo>
                  <a:cubicBezTo>
                    <a:pt x="2151" y="2334"/>
                    <a:pt x="2155" y="2337"/>
                    <a:pt x="2155" y="2346"/>
                  </a:cubicBezTo>
                  <a:cubicBezTo>
                    <a:pt x="2155" y="2346"/>
                    <a:pt x="2154" y="2346"/>
                    <a:pt x="2154" y="2346"/>
                  </a:cubicBezTo>
                  <a:lnTo>
                    <a:pt x="2154" y="2346"/>
                  </a:lnTo>
                  <a:cubicBezTo>
                    <a:pt x="2150" y="2346"/>
                    <a:pt x="2216" y="2467"/>
                    <a:pt x="2290" y="2467"/>
                  </a:cubicBezTo>
                  <a:cubicBezTo>
                    <a:pt x="2309" y="2467"/>
                    <a:pt x="2327" y="2460"/>
                    <a:pt x="2346" y="2442"/>
                  </a:cubicBezTo>
                  <a:lnTo>
                    <a:pt x="2346" y="2442"/>
                  </a:lnTo>
                  <a:cubicBezTo>
                    <a:pt x="2334" y="2465"/>
                    <a:pt x="2310" y="2489"/>
                    <a:pt x="2286" y="2513"/>
                  </a:cubicBezTo>
                  <a:cubicBezTo>
                    <a:pt x="2357" y="2465"/>
                    <a:pt x="2429" y="2418"/>
                    <a:pt x="2500" y="2382"/>
                  </a:cubicBezTo>
                  <a:lnTo>
                    <a:pt x="2500" y="2382"/>
                  </a:lnTo>
                  <a:cubicBezTo>
                    <a:pt x="2477" y="2406"/>
                    <a:pt x="2346" y="2572"/>
                    <a:pt x="2357" y="2584"/>
                  </a:cubicBezTo>
                  <a:cubicBezTo>
                    <a:pt x="2368" y="2595"/>
                    <a:pt x="2376" y="2599"/>
                    <a:pt x="2382" y="2599"/>
                  </a:cubicBezTo>
                  <a:cubicBezTo>
                    <a:pt x="2409" y="2599"/>
                    <a:pt x="2402" y="2512"/>
                    <a:pt x="2435" y="2512"/>
                  </a:cubicBezTo>
                  <a:cubicBezTo>
                    <a:pt x="2437" y="2512"/>
                    <a:pt x="2439" y="2512"/>
                    <a:pt x="2441" y="2513"/>
                  </a:cubicBezTo>
                  <a:cubicBezTo>
                    <a:pt x="2429" y="2549"/>
                    <a:pt x="2429" y="2584"/>
                    <a:pt x="2429" y="2620"/>
                  </a:cubicBezTo>
                  <a:cubicBezTo>
                    <a:pt x="2453" y="2584"/>
                    <a:pt x="2477" y="2561"/>
                    <a:pt x="2512" y="2549"/>
                  </a:cubicBezTo>
                  <a:lnTo>
                    <a:pt x="2512" y="2549"/>
                  </a:lnTo>
                  <a:cubicBezTo>
                    <a:pt x="2500" y="2584"/>
                    <a:pt x="2477" y="2608"/>
                    <a:pt x="2453" y="2632"/>
                  </a:cubicBezTo>
                  <a:cubicBezTo>
                    <a:pt x="2471" y="2623"/>
                    <a:pt x="2498" y="2613"/>
                    <a:pt x="2525" y="2598"/>
                  </a:cubicBezTo>
                  <a:lnTo>
                    <a:pt x="2525" y="2598"/>
                  </a:lnTo>
                  <a:cubicBezTo>
                    <a:pt x="2484" y="2633"/>
                    <a:pt x="2475" y="2703"/>
                    <a:pt x="2536" y="2703"/>
                  </a:cubicBezTo>
                  <a:cubicBezTo>
                    <a:pt x="2536" y="2704"/>
                    <a:pt x="2536" y="2704"/>
                    <a:pt x="2537" y="2704"/>
                  </a:cubicBezTo>
                  <a:cubicBezTo>
                    <a:pt x="2547" y="2704"/>
                    <a:pt x="2627" y="2644"/>
                    <a:pt x="2675" y="2644"/>
                  </a:cubicBezTo>
                  <a:cubicBezTo>
                    <a:pt x="2686" y="2644"/>
                    <a:pt x="2696" y="2647"/>
                    <a:pt x="2703" y="2656"/>
                  </a:cubicBezTo>
                  <a:cubicBezTo>
                    <a:pt x="2667" y="2680"/>
                    <a:pt x="2643" y="2715"/>
                    <a:pt x="2631" y="2763"/>
                  </a:cubicBezTo>
                  <a:cubicBezTo>
                    <a:pt x="2721" y="2700"/>
                    <a:pt x="2797" y="2651"/>
                    <a:pt x="2865" y="2651"/>
                  </a:cubicBezTo>
                  <a:cubicBezTo>
                    <a:pt x="2887" y="2651"/>
                    <a:pt x="2908" y="2656"/>
                    <a:pt x="2929" y="2668"/>
                  </a:cubicBezTo>
                  <a:cubicBezTo>
                    <a:pt x="2881" y="2703"/>
                    <a:pt x="2596" y="2846"/>
                    <a:pt x="2607" y="2846"/>
                  </a:cubicBezTo>
                  <a:cubicBezTo>
                    <a:pt x="2639" y="2870"/>
                    <a:pt x="2670" y="2909"/>
                    <a:pt x="2705" y="2909"/>
                  </a:cubicBezTo>
                  <a:cubicBezTo>
                    <a:pt x="2723" y="2909"/>
                    <a:pt x="2742" y="2899"/>
                    <a:pt x="2762" y="2870"/>
                  </a:cubicBezTo>
                  <a:cubicBezTo>
                    <a:pt x="2727" y="2870"/>
                    <a:pt x="2703" y="2870"/>
                    <a:pt x="2667" y="2858"/>
                  </a:cubicBezTo>
                  <a:cubicBezTo>
                    <a:pt x="2699" y="2826"/>
                    <a:pt x="2736" y="2805"/>
                    <a:pt x="2778" y="2805"/>
                  </a:cubicBezTo>
                  <a:cubicBezTo>
                    <a:pt x="2799" y="2805"/>
                    <a:pt x="2822" y="2811"/>
                    <a:pt x="2846" y="2823"/>
                  </a:cubicBezTo>
                  <a:cubicBezTo>
                    <a:pt x="2810" y="2846"/>
                    <a:pt x="2786" y="2882"/>
                    <a:pt x="2750" y="2906"/>
                  </a:cubicBezTo>
                  <a:cubicBezTo>
                    <a:pt x="2757" y="2902"/>
                    <a:pt x="2764" y="2901"/>
                    <a:pt x="2771" y="2901"/>
                  </a:cubicBezTo>
                  <a:cubicBezTo>
                    <a:pt x="2787" y="2901"/>
                    <a:pt x="2801" y="2909"/>
                    <a:pt x="2810" y="2918"/>
                  </a:cubicBezTo>
                  <a:cubicBezTo>
                    <a:pt x="2798" y="2918"/>
                    <a:pt x="2786" y="2930"/>
                    <a:pt x="2774" y="2930"/>
                  </a:cubicBezTo>
                  <a:cubicBezTo>
                    <a:pt x="2774" y="2930"/>
                    <a:pt x="2866" y="2953"/>
                    <a:pt x="2866" y="2992"/>
                  </a:cubicBezTo>
                  <a:lnTo>
                    <a:pt x="2866" y="2992"/>
                  </a:lnTo>
                  <a:cubicBezTo>
                    <a:pt x="2915" y="2918"/>
                    <a:pt x="2987" y="2840"/>
                    <a:pt x="3060" y="2799"/>
                  </a:cubicBezTo>
                  <a:lnTo>
                    <a:pt x="3060" y="2799"/>
                  </a:lnTo>
                  <a:cubicBezTo>
                    <a:pt x="3072" y="2953"/>
                    <a:pt x="2977" y="2918"/>
                    <a:pt x="2929" y="3025"/>
                  </a:cubicBezTo>
                  <a:cubicBezTo>
                    <a:pt x="2932" y="3022"/>
                    <a:pt x="2935" y="3021"/>
                    <a:pt x="2938" y="3021"/>
                  </a:cubicBezTo>
                  <a:cubicBezTo>
                    <a:pt x="2954" y="3021"/>
                    <a:pt x="2974" y="3057"/>
                    <a:pt x="2988" y="3057"/>
                  </a:cubicBezTo>
                  <a:cubicBezTo>
                    <a:pt x="2993" y="3057"/>
                    <a:pt x="2997" y="3051"/>
                    <a:pt x="3000" y="3037"/>
                  </a:cubicBezTo>
                  <a:cubicBezTo>
                    <a:pt x="3012" y="3049"/>
                    <a:pt x="3024" y="3061"/>
                    <a:pt x="3036" y="3084"/>
                  </a:cubicBezTo>
                  <a:cubicBezTo>
                    <a:pt x="3065" y="3055"/>
                    <a:pt x="3103" y="3034"/>
                    <a:pt x="3148" y="3034"/>
                  </a:cubicBezTo>
                  <a:cubicBezTo>
                    <a:pt x="3158" y="3034"/>
                    <a:pt x="3168" y="3035"/>
                    <a:pt x="3179" y="3037"/>
                  </a:cubicBezTo>
                  <a:cubicBezTo>
                    <a:pt x="3133" y="3065"/>
                    <a:pt x="3187" y="3185"/>
                    <a:pt x="3213" y="3233"/>
                  </a:cubicBezTo>
                  <a:lnTo>
                    <a:pt x="3213" y="3233"/>
                  </a:lnTo>
                  <a:cubicBezTo>
                    <a:pt x="3236" y="3220"/>
                    <a:pt x="3264" y="3214"/>
                    <a:pt x="3292" y="3214"/>
                  </a:cubicBezTo>
                  <a:cubicBezTo>
                    <a:pt x="3420" y="3214"/>
                    <a:pt x="3568" y="3326"/>
                    <a:pt x="3417" y="3430"/>
                  </a:cubicBezTo>
                  <a:cubicBezTo>
                    <a:pt x="3408" y="3411"/>
                    <a:pt x="3399" y="3393"/>
                    <a:pt x="3400" y="3370"/>
                  </a:cubicBezTo>
                  <a:lnTo>
                    <a:pt x="3400" y="3370"/>
                  </a:lnTo>
                  <a:cubicBezTo>
                    <a:pt x="3391" y="3386"/>
                    <a:pt x="3377" y="3406"/>
                    <a:pt x="3368" y="3407"/>
                  </a:cubicBezTo>
                  <a:lnTo>
                    <a:pt x="3368" y="3407"/>
                  </a:lnTo>
                  <a:cubicBezTo>
                    <a:pt x="3367" y="3386"/>
                    <a:pt x="3366" y="3367"/>
                    <a:pt x="3367" y="3357"/>
                  </a:cubicBezTo>
                  <a:lnTo>
                    <a:pt x="3367" y="3357"/>
                  </a:lnTo>
                  <a:cubicBezTo>
                    <a:pt x="3358" y="3394"/>
                    <a:pt x="3361" y="3407"/>
                    <a:pt x="3367" y="3407"/>
                  </a:cubicBezTo>
                  <a:cubicBezTo>
                    <a:pt x="3368" y="3407"/>
                    <a:pt x="3368" y="3407"/>
                    <a:pt x="3368" y="3407"/>
                  </a:cubicBezTo>
                  <a:lnTo>
                    <a:pt x="3368" y="3407"/>
                  </a:lnTo>
                  <a:cubicBezTo>
                    <a:pt x="3374" y="3474"/>
                    <a:pt x="3394" y="3573"/>
                    <a:pt x="3430" y="3573"/>
                  </a:cubicBezTo>
                  <a:cubicBezTo>
                    <a:pt x="3437" y="3573"/>
                    <a:pt x="3445" y="3569"/>
                    <a:pt x="3453" y="3561"/>
                  </a:cubicBezTo>
                  <a:cubicBezTo>
                    <a:pt x="3458" y="3561"/>
                    <a:pt x="3486" y="3552"/>
                    <a:pt x="3514" y="3552"/>
                  </a:cubicBezTo>
                  <a:cubicBezTo>
                    <a:pt x="3553" y="3552"/>
                    <a:pt x="3593" y="3568"/>
                    <a:pt x="3572" y="3644"/>
                  </a:cubicBezTo>
                  <a:cubicBezTo>
                    <a:pt x="3561" y="3644"/>
                    <a:pt x="3549" y="3655"/>
                    <a:pt x="3528" y="3656"/>
                  </a:cubicBezTo>
                  <a:lnTo>
                    <a:pt x="3528" y="3656"/>
                  </a:lnTo>
                  <a:cubicBezTo>
                    <a:pt x="3529" y="3655"/>
                    <a:pt x="3530" y="3653"/>
                    <a:pt x="3531" y="3652"/>
                  </a:cubicBezTo>
                  <a:lnTo>
                    <a:pt x="3531" y="3652"/>
                  </a:lnTo>
                  <a:cubicBezTo>
                    <a:pt x="3529" y="3653"/>
                    <a:pt x="3527" y="3655"/>
                    <a:pt x="3524" y="3656"/>
                  </a:cubicBezTo>
                  <a:cubicBezTo>
                    <a:pt x="3526" y="3656"/>
                    <a:pt x="3527" y="3656"/>
                    <a:pt x="3528" y="3656"/>
                  </a:cubicBezTo>
                  <a:lnTo>
                    <a:pt x="3528" y="3656"/>
                  </a:lnTo>
                  <a:cubicBezTo>
                    <a:pt x="3516" y="3673"/>
                    <a:pt x="3505" y="3691"/>
                    <a:pt x="3536" y="3704"/>
                  </a:cubicBezTo>
                  <a:cubicBezTo>
                    <a:pt x="3536" y="3704"/>
                    <a:pt x="3548" y="3702"/>
                    <a:pt x="3564" y="3702"/>
                  </a:cubicBezTo>
                  <a:cubicBezTo>
                    <a:pt x="3603" y="3702"/>
                    <a:pt x="3669" y="3714"/>
                    <a:pt x="3643" y="3799"/>
                  </a:cubicBezTo>
                  <a:cubicBezTo>
                    <a:pt x="3655" y="3787"/>
                    <a:pt x="3679" y="3775"/>
                    <a:pt x="3691" y="3751"/>
                  </a:cubicBezTo>
                  <a:lnTo>
                    <a:pt x="3691" y="3751"/>
                  </a:lnTo>
                  <a:cubicBezTo>
                    <a:pt x="3685" y="3753"/>
                    <a:pt x="3681" y="3754"/>
                    <a:pt x="3677" y="3754"/>
                  </a:cubicBezTo>
                  <a:cubicBezTo>
                    <a:pt x="3637" y="3754"/>
                    <a:pt x="3670" y="3670"/>
                    <a:pt x="3642" y="3670"/>
                  </a:cubicBezTo>
                  <a:cubicBezTo>
                    <a:pt x="3639" y="3670"/>
                    <a:pt x="3634" y="3671"/>
                    <a:pt x="3628" y="3675"/>
                  </a:cubicBezTo>
                  <a:lnTo>
                    <a:pt x="3628" y="3675"/>
                  </a:lnTo>
                  <a:cubicBezTo>
                    <a:pt x="3655" y="3658"/>
                    <a:pt x="3670" y="3648"/>
                    <a:pt x="3669" y="3648"/>
                  </a:cubicBezTo>
                  <a:lnTo>
                    <a:pt x="3669" y="3648"/>
                  </a:lnTo>
                  <a:cubicBezTo>
                    <a:pt x="3668" y="3648"/>
                    <a:pt x="3653" y="3658"/>
                    <a:pt x="3620" y="3680"/>
                  </a:cubicBezTo>
                  <a:cubicBezTo>
                    <a:pt x="3655" y="3644"/>
                    <a:pt x="3679" y="3608"/>
                    <a:pt x="3691" y="3573"/>
                  </a:cubicBezTo>
                  <a:cubicBezTo>
                    <a:pt x="3655" y="3573"/>
                    <a:pt x="3667" y="3561"/>
                    <a:pt x="3643" y="3537"/>
                  </a:cubicBezTo>
                  <a:cubicBezTo>
                    <a:pt x="3565" y="3532"/>
                    <a:pt x="3547" y="3513"/>
                    <a:pt x="3553" y="3493"/>
                  </a:cubicBezTo>
                  <a:lnTo>
                    <a:pt x="3553" y="3493"/>
                  </a:lnTo>
                  <a:cubicBezTo>
                    <a:pt x="3553" y="3493"/>
                    <a:pt x="3553" y="3493"/>
                    <a:pt x="3553" y="3493"/>
                  </a:cubicBezTo>
                  <a:cubicBezTo>
                    <a:pt x="3552" y="3493"/>
                    <a:pt x="3551" y="3492"/>
                    <a:pt x="3548" y="3489"/>
                  </a:cubicBezTo>
                  <a:cubicBezTo>
                    <a:pt x="3548" y="3487"/>
                    <a:pt x="3549" y="3486"/>
                    <a:pt x="3549" y="3486"/>
                  </a:cubicBezTo>
                  <a:cubicBezTo>
                    <a:pt x="3551" y="3486"/>
                    <a:pt x="3553" y="3490"/>
                    <a:pt x="3553" y="3492"/>
                  </a:cubicBezTo>
                  <a:lnTo>
                    <a:pt x="3553" y="3492"/>
                  </a:lnTo>
                  <a:cubicBezTo>
                    <a:pt x="3563" y="3462"/>
                    <a:pt x="3620" y="3430"/>
                    <a:pt x="3620" y="3430"/>
                  </a:cubicBezTo>
                  <a:cubicBezTo>
                    <a:pt x="3620" y="3323"/>
                    <a:pt x="3429" y="3073"/>
                    <a:pt x="3369" y="3025"/>
                  </a:cubicBezTo>
                  <a:lnTo>
                    <a:pt x="3369" y="3025"/>
                  </a:lnTo>
                  <a:cubicBezTo>
                    <a:pt x="3393" y="3037"/>
                    <a:pt x="3429" y="3049"/>
                    <a:pt x="3441" y="3073"/>
                  </a:cubicBezTo>
                  <a:cubicBezTo>
                    <a:pt x="3441" y="3049"/>
                    <a:pt x="3274" y="2799"/>
                    <a:pt x="3262" y="2775"/>
                  </a:cubicBezTo>
                  <a:cubicBezTo>
                    <a:pt x="3191" y="2727"/>
                    <a:pt x="3203" y="2763"/>
                    <a:pt x="3108" y="2727"/>
                  </a:cubicBezTo>
                  <a:cubicBezTo>
                    <a:pt x="3106" y="2726"/>
                    <a:pt x="3099" y="2719"/>
                    <a:pt x="3088" y="2709"/>
                  </a:cubicBezTo>
                  <a:lnTo>
                    <a:pt x="3088" y="2709"/>
                  </a:lnTo>
                  <a:cubicBezTo>
                    <a:pt x="3088" y="2718"/>
                    <a:pt x="3083" y="2728"/>
                    <a:pt x="3072" y="2739"/>
                  </a:cubicBezTo>
                  <a:cubicBezTo>
                    <a:pt x="3036" y="2727"/>
                    <a:pt x="3012" y="2692"/>
                    <a:pt x="3000" y="2656"/>
                  </a:cubicBezTo>
                  <a:lnTo>
                    <a:pt x="3000" y="2656"/>
                  </a:lnTo>
                  <a:cubicBezTo>
                    <a:pt x="3018" y="2661"/>
                    <a:pt x="3033" y="2666"/>
                    <a:pt x="3045" y="2671"/>
                  </a:cubicBezTo>
                  <a:lnTo>
                    <a:pt x="3045" y="2671"/>
                  </a:lnTo>
                  <a:cubicBezTo>
                    <a:pt x="2976" y="2609"/>
                    <a:pt x="2872" y="2519"/>
                    <a:pt x="2862" y="2519"/>
                  </a:cubicBezTo>
                  <a:lnTo>
                    <a:pt x="2862" y="2519"/>
                  </a:lnTo>
                  <a:cubicBezTo>
                    <a:pt x="2858" y="2519"/>
                    <a:pt x="2869" y="2534"/>
                    <a:pt x="2905" y="2572"/>
                  </a:cubicBezTo>
                  <a:cubicBezTo>
                    <a:pt x="2858" y="2549"/>
                    <a:pt x="2834" y="2501"/>
                    <a:pt x="2834" y="2465"/>
                  </a:cubicBezTo>
                  <a:cubicBezTo>
                    <a:pt x="2834" y="2485"/>
                    <a:pt x="2830" y="2494"/>
                    <a:pt x="2821" y="2494"/>
                  </a:cubicBezTo>
                  <a:cubicBezTo>
                    <a:pt x="2813" y="2494"/>
                    <a:pt x="2802" y="2488"/>
                    <a:pt x="2786" y="2477"/>
                  </a:cubicBezTo>
                  <a:cubicBezTo>
                    <a:pt x="2798" y="2465"/>
                    <a:pt x="2798" y="2453"/>
                    <a:pt x="2810" y="2442"/>
                  </a:cubicBezTo>
                  <a:cubicBezTo>
                    <a:pt x="2807" y="2440"/>
                    <a:pt x="2803" y="2439"/>
                    <a:pt x="2800" y="2439"/>
                  </a:cubicBezTo>
                  <a:cubicBezTo>
                    <a:pt x="2779" y="2439"/>
                    <a:pt x="2759" y="2467"/>
                    <a:pt x="2738" y="2477"/>
                  </a:cubicBezTo>
                  <a:cubicBezTo>
                    <a:pt x="2763" y="2437"/>
                    <a:pt x="2711" y="2402"/>
                    <a:pt x="2660" y="2402"/>
                  </a:cubicBezTo>
                  <a:cubicBezTo>
                    <a:pt x="2635" y="2402"/>
                    <a:pt x="2611" y="2410"/>
                    <a:pt x="2596" y="2430"/>
                  </a:cubicBezTo>
                  <a:cubicBezTo>
                    <a:pt x="2596" y="2418"/>
                    <a:pt x="2572" y="2382"/>
                    <a:pt x="2584" y="2346"/>
                  </a:cubicBezTo>
                  <a:lnTo>
                    <a:pt x="2584" y="2346"/>
                  </a:lnTo>
                  <a:cubicBezTo>
                    <a:pt x="2560" y="2358"/>
                    <a:pt x="2536" y="2370"/>
                    <a:pt x="2512" y="2370"/>
                  </a:cubicBezTo>
                  <a:cubicBezTo>
                    <a:pt x="2512" y="2334"/>
                    <a:pt x="2524" y="2311"/>
                    <a:pt x="2560" y="2299"/>
                  </a:cubicBezTo>
                  <a:cubicBezTo>
                    <a:pt x="2512" y="2299"/>
                    <a:pt x="2477" y="2299"/>
                    <a:pt x="2429" y="2311"/>
                  </a:cubicBezTo>
                  <a:cubicBezTo>
                    <a:pt x="2441" y="2299"/>
                    <a:pt x="2441" y="2287"/>
                    <a:pt x="2453" y="2287"/>
                  </a:cubicBezTo>
                  <a:cubicBezTo>
                    <a:pt x="2419" y="2264"/>
                    <a:pt x="2215" y="2082"/>
                    <a:pt x="2193" y="2082"/>
                  </a:cubicBezTo>
                  <a:cubicBezTo>
                    <a:pt x="2192" y="2082"/>
                    <a:pt x="2192" y="2082"/>
                    <a:pt x="2192" y="2083"/>
                  </a:cubicBezTo>
                  <a:lnTo>
                    <a:pt x="2192" y="2083"/>
                  </a:lnTo>
                  <a:cubicBezTo>
                    <a:pt x="2198" y="2069"/>
                    <a:pt x="2201" y="2059"/>
                    <a:pt x="2196" y="2059"/>
                  </a:cubicBezTo>
                  <a:cubicBezTo>
                    <a:pt x="2194" y="2059"/>
                    <a:pt x="2188" y="2063"/>
                    <a:pt x="2179" y="2072"/>
                  </a:cubicBezTo>
                  <a:cubicBezTo>
                    <a:pt x="2197" y="2045"/>
                    <a:pt x="2216" y="2017"/>
                    <a:pt x="2190" y="2017"/>
                  </a:cubicBezTo>
                  <a:cubicBezTo>
                    <a:pt x="2182" y="2017"/>
                    <a:pt x="2171" y="2019"/>
                    <a:pt x="2155" y="2025"/>
                  </a:cubicBezTo>
                  <a:cubicBezTo>
                    <a:pt x="2181" y="2008"/>
                    <a:pt x="2192" y="2000"/>
                    <a:pt x="2196" y="1996"/>
                  </a:cubicBezTo>
                  <a:lnTo>
                    <a:pt x="2196" y="1996"/>
                  </a:lnTo>
                  <a:cubicBezTo>
                    <a:pt x="2200" y="1996"/>
                    <a:pt x="2209" y="1994"/>
                    <a:pt x="2226" y="1989"/>
                  </a:cubicBezTo>
                  <a:cubicBezTo>
                    <a:pt x="2223" y="1988"/>
                    <a:pt x="2218" y="1987"/>
                    <a:pt x="2212" y="1987"/>
                  </a:cubicBezTo>
                  <a:cubicBezTo>
                    <a:pt x="2188" y="1987"/>
                    <a:pt x="2146" y="1995"/>
                    <a:pt x="2110" y="1995"/>
                  </a:cubicBezTo>
                  <a:cubicBezTo>
                    <a:pt x="2066" y="1995"/>
                    <a:pt x="2030" y="1983"/>
                    <a:pt x="2048" y="1930"/>
                  </a:cubicBezTo>
                  <a:cubicBezTo>
                    <a:pt x="2036" y="1930"/>
                    <a:pt x="2024" y="1941"/>
                    <a:pt x="2012" y="1941"/>
                  </a:cubicBezTo>
                  <a:cubicBezTo>
                    <a:pt x="1988" y="1966"/>
                    <a:pt x="1988" y="1981"/>
                    <a:pt x="2015" y="1989"/>
                  </a:cubicBezTo>
                  <a:lnTo>
                    <a:pt x="2015" y="1989"/>
                  </a:lnTo>
                  <a:cubicBezTo>
                    <a:pt x="2011" y="1990"/>
                    <a:pt x="2008" y="1990"/>
                    <a:pt x="2004" y="1990"/>
                  </a:cubicBezTo>
                  <a:cubicBezTo>
                    <a:pt x="1978" y="1990"/>
                    <a:pt x="1953" y="1980"/>
                    <a:pt x="1988" y="1930"/>
                  </a:cubicBezTo>
                  <a:lnTo>
                    <a:pt x="1988" y="1930"/>
                  </a:lnTo>
                  <a:cubicBezTo>
                    <a:pt x="1982" y="1935"/>
                    <a:pt x="1973" y="1938"/>
                    <a:pt x="1963" y="1938"/>
                  </a:cubicBezTo>
                  <a:cubicBezTo>
                    <a:pt x="1953" y="1938"/>
                    <a:pt x="1941" y="1935"/>
                    <a:pt x="1929" y="1930"/>
                  </a:cubicBezTo>
                  <a:cubicBezTo>
                    <a:pt x="1929" y="1918"/>
                    <a:pt x="2072" y="1882"/>
                    <a:pt x="2084" y="1882"/>
                  </a:cubicBezTo>
                  <a:cubicBezTo>
                    <a:pt x="2084" y="1870"/>
                    <a:pt x="2000" y="1858"/>
                    <a:pt x="2012" y="1846"/>
                  </a:cubicBezTo>
                  <a:cubicBezTo>
                    <a:pt x="2037" y="1829"/>
                    <a:pt x="2075" y="1813"/>
                    <a:pt x="2086" y="1813"/>
                  </a:cubicBezTo>
                  <a:cubicBezTo>
                    <a:pt x="2090" y="1813"/>
                    <a:pt x="2091" y="1815"/>
                    <a:pt x="2084" y="1822"/>
                  </a:cubicBezTo>
                  <a:cubicBezTo>
                    <a:pt x="2084" y="1822"/>
                    <a:pt x="2238" y="1858"/>
                    <a:pt x="2262" y="1870"/>
                  </a:cubicBezTo>
                  <a:cubicBezTo>
                    <a:pt x="2238" y="1858"/>
                    <a:pt x="2226" y="1834"/>
                    <a:pt x="2215" y="1811"/>
                  </a:cubicBezTo>
                  <a:lnTo>
                    <a:pt x="2215" y="1811"/>
                  </a:lnTo>
                  <a:cubicBezTo>
                    <a:pt x="2226" y="1834"/>
                    <a:pt x="2250" y="1858"/>
                    <a:pt x="2274" y="1870"/>
                  </a:cubicBezTo>
                  <a:lnTo>
                    <a:pt x="2274" y="1870"/>
                  </a:lnTo>
                  <a:cubicBezTo>
                    <a:pt x="2269" y="1863"/>
                    <a:pt x="2429" y="1605"/>
                    <a:pt x="2521" y="1462"/>
                  </a:cubicBezTo>
                  <a:lnTo>
                    <a:pt x="2521" y="1462"/>
                  </a:lnTo>
                  <a:cubicBezTo>
                    <a:pt x="2516" y="1493"/>
                    <a:pt x="2519" y="1525"/>
                    <a:pt x="2535" y="1557"/>
                  </a:cubicBezTo>
                  <a:lnTo>
                    <a:pt x="2535" y="1557"/>
                  </a:lnTo>
                  <a:cubicBezTo>
                    <a:pt x="2533" y="1533"/>
                    <a:pt x="2584" y="1370"/>
                    <a:pt x="2584" y="1370"/>
                  </a:cubicBezTo>
                  <a:lnTo>
                    <a:pt x="2584" y="1370"/>
                  </a:lnTo>
                  <a:cubicBezTo>
                    <a:pt x="2578" y="1376"/>
                    <a:pt x="2553" y="1412"/>
                    <a:pt x="2521" y="1462"/>
                  </a:cubicBezTo>
                  <a:lnTo>
                    <a:pt x="2521" y="1462"/>
                  </a:lnTo>
                  <a:cubicBezTo>
                    <a:pt x="2544" y="1308"/>
                    <a:pt x="2749" y="1162"/>
                    <a:pt x="2572" y="1025"/>
                  </a:cubicBezTo>
                  <a:cubicBezTo>
                    <a:pt x="2667" y="918"/>
                    <a:pt x="2512" y="763"/>
                    <a:pt x="2453" y="656"/>
                  </a:cubicBezTo>
                  <a:cubicBezTo>
                    <a:pt x="2432" y="624"/>
                    <a:pt x="2404" y="618"/>
                    <a:pt x="2372" y="618"/>
                  </a:cubicBezTo>
                  <a:cubicBezTo>
                    <a:pt x="2352" y="618"/>
                    <a:pt x="2330" y="621"/>
                    <a:pt x="2308" y="621"/>
                  </a:cubicBezTo>
                  <a:cubicBezTo>
                    <a:pt x="2285" y="621"/>
                    <a:pt x="2262" y="618"/>
                    <a:pt x="2238" y="608"/>
                  </a:cubicBezTo>
                  <a:cubicBezTo>
                    <a:pt x="2143" y="501"/>
                    <a:pt x="2000" y="406"/>
                    <a:pt x="1857" y="358"/>
                  </a:cubicBezTo>
                  <a:cubicBezTo>
                    <a:pt x="1857" y="369"/>
                    <a:pt x="1847" y="391"/>
                    <a:pt x="1846" y="414"/>
                  </a:cubicBezTo>
                  <a:lnTo>
                    <a:pt x="1846" y="414"/>
                  </a:lnTo>
                  <a:cubicBezTo>
                    <a:pt x="1838" y="401"/>
                    <a:pt x="1788" y="354"/>
                    <a:pt x="1814" y="354"/>
                  </a:cubicBezTo>
                  <a:cubicBezTo>
                    <a:pt x="1818" y="354"/>
                    <a:pt x="1825" y="355"/>
                    <a:pt x="1834" y="358"/>
                  </a:cubicBezTo>
                  <a:cubicBezTo>
                    <a:pt x="1834" y="351"/>
                    <a:pt x="1831" y="349"/>
                    <a:pt x="1826" y="349"/>
                  </a:cubicBezTo>
                  <a:cubicBezTo>
                    <a:pt x="1819" y="349"/>
                    <a:pt x="1807" y="355"/>
                    <a:pt x="1796" y="355"/>
                  </a:cubicBezTo>
                  <a:cubicBezTo>
                    <a:pt x="1788" y="355"/>
                    <a:pt x="1781" y="353"/>
                    <a:pt x="1774" y="346"/>
                  </a:cubicBezTo>
                  <a:cubicBezTo>
                    <a:pt x="1774" y="334"/>
                    <a:pt x="1810" y="322"/>
                    <a:pt x="1798" y="322"/>
                  </a:cubicBezTo>
                  <a:cubicBezTo>
                    <a:pt x="1703" y="310"/>
                    <a:pt x="1572" y="275"/>
                    <a:pt x="1453" y="263"/>
                  </a:cubicBezTo>
                  <a:lnTo>
                    <a:pt x="1453" y="263"/>
                  </a:lnTo>
                  <a:cubicBezTo>
                    <a:pt x="1512" y="275"/>
                    <a:pt x="1607" y="322"/>
                    <a:pt x="1643" y="334"/>
                  </a:cubicBezTo>
                  <a:cubicBezTo>
                    <a:pt x="1637" y="338"/>
                    <a:pt x="1622" y="340"/>
                    <a:pt x="1600" y="340"/>
                  </a:cubicBezTo>
                  <a:cubicBezTo>
                    <a:pt x="1490" y="340"/>
                    <a:pt x="1219" y="290"/>
                    <a:pt x="1192" y="184"/>
                  </a:cubicBezTo>
                  <a:lnTo>
                    <a:pt x="1192" y="184"/>
                  </a:lnTo>
                  <a:cubicBezTo>
                    <a:pt x="1195" y="205"/>
                    <a:pt x="1177" y="212"/>
                    <a:pt x="1151" y="212"/>
                  </a:cubicBezTo>
                  <a:cubicBezTo>
                    <a:pt x="1116" y="212"/>
                    <a:pt x="1066" y="198"/>
                    <a:pt x="1040" y="190"/>
                  </a:cubicBezTo>
                  <a:lnTo>
                    <a:pt x="1040" y="190"/>
                  </a:lnTo>
                  <a:cubicBezTo>
                    <a:pt x="968" y="179"/>
                    <a:pt x="857" y="179"/>
                    <a:pt x="845" y="179"/>
                  </a:cubicBezTo>
                  <a:cubicBezTo>
                    <a:pt x="845" y="156"/>
                    <a:pt x="833" y="144"/>
                    <a:pt x="822" y="120"/>
                  </a:cubicBezTo>
                  <a:cubicBezTo>
                    <a:pt x="798" y="120"/>
                    <a:pt x="774" y="167"/>
                    <a:pt x="774" y="167"/>
                  </a:cubicBezTo>
                  <a:cubicBezTo>
                    <a:pt x="701" y="140"/>
                    <a:pt x="558" y="57"/>
                    <a:pt x="452" y="57"/>
                  </a:cubicBezTo>
                  <a:cubicBezTo>
                    <a:pt x="420" y="57"/>
                    <a:pt x="391" y="65"/>
                    <a:pt x="369" y="84"/>
                  </a:cubicBezTo>
                  <a:cubicBezTo>
                    <a:pt x="483" y="107"/>
                    <a:pt x="608" y="130"/>
                    <a:pt x="723" y="152"/>
                  </a:cubicBezTo>
                  <a:lnTo>
                    <a:pt x="723" y="152"/>
                  </a:lnTo>
                  <a:cubicBezTo>
                    <a:pt x="718" y="149"/>
                    <a:pt x="716" y="148"/>
                    <a:pt x="717" y="148"/>
                  </a:cubicBezTo>
                  <a:lnTo>
                    <a:pt x="717" y="148"/>
                  </a:lnTo>
                  <a:cubicBezTo>
                    <a:pt x="718" y="148"/>
                    <a:pt x="722" y="150"/>
                    <a:pt x="728" y="153"/>
                  </a:cubicBezTo>
                  <a:lnTo>
                    <a:pt x="728" y="153"/>
                  </a:lnTo>
                  <a:cubicBezTo>
                    <a:pt x="726" y="153"/>
                    <a:pt x="724" y="153"/>
                    <a:pt x="723" y="152"/>
                  </a:cubicBezTo>
                  <a:lnTo>
                    <a:pt x="723" y="152"/>
                  </a:lnTo>
                  <a:cubicBezTo>
                    <a:pt x="723" y="153"/>
                    <a:pt x="724" y="153"/>
                    <a:pt x="724" y="153"/>
                  </a:cubicBezTo>
                  <a:lnTo>
                    <a:pt x="724" y="153"/>
                  </a:lnTo>
                  <a:cubicBezTo>
                    <a:pt x="726" y="154"/>
                    <a:pt x="727" y="154"/>
                    <a:pt x="729" y="154"/>
                  </a:cubicBezTo>
                  <a:lnTo>
                    <a:pt x="729" y="154"/>
                  </a:lnTo>
                  <a:cubicBezTo>
                    <a:pt x="728" y="154"/>
                    <a:pt x="728" y="154"/>
                    <a:pt x="728" y="153"/>
                  </a:cubicBezTo>
                  <a:lnTo>
                    <a:pt x="728" y="153"/>
                  </a:lnTo>
                  <a:cubicBezTo>
                    <a:pt x="731" y="154"/>
                    <a:pt x="735" y="155"/>
                    <a:pt x="738" y="156"/>
                  </a:cubicBezTo>
                  <a:cubicBezTo>
                    <a:pt x="735" y="155"/>
                    <a:pt x="732" y="154"/>
                    <a:pt x="729" y="154"/>
                  </a:cubicBezTo>
                  <a:lnTo>
                    <a:pt x="729" y="154"/>
                  </a:lnTo>
                  <a:cubicBezTo>
                    <a:pt x="739" y="160"/>
                    <a:pt x="752" y="169"/>
                    <a:pt x="759" y="174"/>
                  </a:cubicBezTo>
                  <a:lnTo>
                    <a:pt x="759" y="174"/>
                  </a:lnTo>
                  <a:cubicBezTo>
                    <a:pt x="759" y="174"/>
                    <a:pt x="759" y="174"/>
                    <a:pt x="759" y="174"/>
                  </a:cubicBezTo>
                  <a:lnTo>
                    <a:pt x="759" y="174"/>
                  </a:lnTo>
                  <a:cubicBezTo>
                    <a:pt x="762" y="174"/>
                    <a:pt x="770" y="179"/>
                    <a:pt x="762" y="179"/>
                  </a:cubicBezTo>
                  <a:cubicBezTo>
                    <a:pt x="764" y="179"/>
                    <a:pt x="762" y="177"/>
                    <a:pt x="759" y="174"/>
                  </a:cubicBezTo>
                  <a:lnTo>
                    <a:pt x="759" y="174"/>
                  </a:lnTo>
                  <a:cubicBezTo>
                    <a:pt x="758" y="175"/>
                    <a:pt x="759" y="176"/>
                    <a:pt x="762" y="179"/>
                  </a:cubicBezTo>
                  <a:cubicBezTo>
                    <a:pt x="743" y="166"/>
                    <a:pt x="731" y="158"/>
                    <a:pt x="724" y="153"/>
                  </a:cubicBezTo>
                  <a:lnTo>
                    <a:pt x="724" y="153"/>
                  </a:lnTo>
                  <a:cubicBezTo>
                    <a:pt x="581" y="133"/>
                    <a:pt x="378" y="152"/>
                    <a:pt x="274" y="60"/>
                  </a:cubicBezTo>
                  <a:cubicBezTo>
                    <a:pt x="321" y="48"/>
                    <a:pt x="321" y="36"/>
                    <a:pt x="357" y="25"/>
                  </a:cubicBezTo>
                  <a:cubicBezTo>
                    <a:pt x="355" y="23"/>
                    <a:pt x="353" y="23"/>
                    <a:pt x="350" y="23"/>
                  </a:cubicBezTo>
                  <a:cubicBezTo>
                    <a:pt x="329" y="23"/>
                    <a:pt x="298" y="54"/>
                    <a:pt x="276" y="54"/>
                  </a:cubicBezTo>
                  <a:cubicBezTo>
                    <a:pt x="271" y="54"/>
                    <a:pt x="266" y="52"/>
                    <a:pt x="262" y="48"/>
                  </a:cubicBezTo>
                  <a:lnTo>
                    <a:pt x="262" y="48"/>
                  </a:lnTo>
                  <a:cubicBezTo>
                    <a:pt x="274" y="60"/>
                    <a:pt x="250" y="132"/>
                    <a:pt x="250" y="144"/>
                  </a:cubicBezTo>
                  <a:cubicBezTo>
                    <a:pt x="227" y="128"/>
                    <a:pt x="173" y="87"/>
                    <a:pt x="135" y="87"/>
                  </a:cubicBezTo>
                  <a:cubicBezTo>
                    <a:pt x="115" y="87"/>
                    <a:pt x="99" y="99"/>
                    <a:pt x="95" y="132"/>
                  </a:cubicBezTo>
                  <a:cubicBezTo>
                    <a:pt x="104" y="123"/>
                    <a:pt x="111" y="119"/>
                    <a:pt x="115" y="119"/>
                  </a:cubicBezTo>
                  <a:cubicBezTo>
                    <a:pt x="123" y="119"/>
                    <a:pt x="123" y="132"/>
                    <a:pt x="107" y="156"/>
                  </a:cubicBezTo>
                  <a:cubicBezTo>
                    <a:pt x="60" y="85"/>
                    <a:pt x="71" y="107"/>
                    <a:pt x="71" y="39"/>
                  </a:cubicBezTo>
                  <a:lnTo>
                    <a:pt x="71" y="39"/>
                  </a:lnTo>
                  <a:cubicBezTo>
                    <a:pt x="71" y="50"/>
                    <a:pt x="70" y="61"/>
                    <a:pt x="60" y="72"/>
                  </a:cubicBezTo>
                  <a:cubicBezTo>
                    <a:pt x="60" y="25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4633000" y="18517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3" y="0"/>
                  </a:moveTo>
                  <a:cubicBezTo>
                    <a:pt x="6" y="0"/>
                    <a:pt x="1" y="5"/>
                    <a:pt x="1" y="5"/>
                  </a:cubicBezTo>
                  <a:lnTo>
                    <a:pt x="25" y="5"/>
                  </a:lnTo>
                  <a:cubicBezTo>
                    <a:pt x="21" y="1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4646700" y="1826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4663975" y="18753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25"/>
                  </a:moveTo>
                  <a:cubicBezTo>
                    <a:pt x="0" y="13"/>
                    <a:pt x="0" y="13"/>
                    <a:pt x="12" y="1"/>
                  </a:cubicBezTo>
                  <a:cubicBezTo>
                    <a:pt x="0" y="13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4683125" y="1890850"/>
              <a:ext cx="450" cy="1150"/>
            </a:xfrm>
            <a:custGeom>
              <a:rect b="b" l="l" r="r" t="t"/>
              <a:pathLst>
                <a:path extrusionOk="0" h="46" w="18">
                  <a:moveTo>
                    <a:pt x="8" y="0"/>
                  </a:moveTo>
                  <a:cubicBezTo>
                    <a:pt x="0" y="8"/>
                    <a:pt x="12" y="45"/>
                    <a:pt x="16" y="45"/>
                  </a:cubicBezTo>
                  <a:cubicBezTo>
                    <a:pt x="17" y="45"/>
                    <a:pt x="16" y="3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4676175" y="1897600"/>
              <a:ext cx="500" cy="575"/>
            </a:xfrm>
            <a:custGeom>
              <a:rect b="b" l="l" r="r" t="t"/>
              <a:pathLst>
                <a:path extrusionOk="0" h="23" w="20">
                  <a:moveTo>
                    <a:pt x="11" y="0"/>
                  </a:moveTo>
                  <a:cubicBezTo>
                    <a:pt x="9" y="0"/>
                    <a:pt x="5" y="1"/>
                    <a:pt x="0" y="4"/>
                  </a:cubicBezTo>
                  <a:cubicBezTo>
                    <a:pt x="7" y="18"/>
                    <a:pt x="12" y="23"/>
                    <a:pt x="15" y="23"/>
                  </a:cubicBezTo>
                  <a:cubicBezTo>
                    <a:pt x="20" y="23"/>
                    <a:pt x="19" y="10"/>
                    <a:pt x="13" y="5"/>
                  </a:cubicBezTo>
                  <a:lnTo>
                    <a:pt x="13" y="5"/>
                  </a:lnTo>
                  <a:cubicBezTo>
                    <a:pt x="15" y="3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4679450" y="189292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lnTo>
                    <a:pt x="36" y="0"/>
                  </a:lnTo>
                  <a:cubicBezTo>
                    <a:pt x="34" y="0"/>
                    <a:pt x="33" y="0"/>
                    <a:pt x="31" y="1"/>
                  </a:cubicBezTo>
                  <a:lnTo>
                    <a:pt x="31" y="1"/>
                  </a:lnTo>
                  <a:cubicBezTo>
                    <a:pt x="11" y="2"/>
                    <a:pt x="1" y="14"/>
                    <a:pt x="12" y="36"/>
                  </a:cubicBezTo>
                  <a:cubicBezTo>
                    <a:pt x="12" y="23"/>
                    <a:pt x="16" y="19"/>
                    <a:pt x="22" y="19"/>
                  </a:cubicBezTo>
                  <a:cubicBezTo>
                    <a:pt x="34" y="19"/>
                    <a:pt x="53" y="39"/>
                    <a:pt x="57" y="39"/>
                  </a:cubicBezTo>
                  <a:cubicBezTo>
                    <a:pt x="59" y="39"/>
                    <a:pt x="54" y="3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4679750" y="18941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12"/>
                    <a:pt x="0" y="24"/>
                  </a:cubicBezTo>
                  <a:cubicBezTo>
                    <a:pt x="24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4681175" y="1885900"/>
              <a:ext cx="1825" cy="800"/>
            </a:xfrm>
            <a:custGeom>
              <a:rect b="b" l="l" r="r" t="t"/>
              <a:pathLst>
                <a:path extrusionOk="0" h="32" w="73">
                  <a:moveTo>
                    <a:pt x="7" y="1"/>
                  </a:moveTo>
                  <a:cubicBezTo>
                    <a:pt x="1" y="1"/>
                    <a:pt x="1" y="6"/>
                    <a:pt x="15" y="19"/>
                  </a:cubicBezTo>
                  <a:cubicBezTo>
                    <a:pt x="9" y="25"/>
                    <a:pt x="17" y="25"/>
                    <a:pt x="26" y="25"/>
                  </a:cubicBezTo>
                  <a:cubicBezTo>
                    <a:pt x="35" y="25"/>
                    <a:pt x="44" y="25"/>
                    <a:pt x="38" y="31"/>
                  </a:cubicBezTo>
                  <a:cubicBezTo>
                    <a:pt x="72" y="31"/>
                    <a:pt x="2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4677350" y="1892875"/>
              <a:ext cx="975" cy="375"/>
            </a:xfrm>
            <a:custGeom>
              <a:rect b="b" l="l" r="r" t="t"/>
              <a:pathLst>
                <a:path extrusionOk="0" h="15" w="39">
                  <a:moveTo>
                    <a:pt x="37" y="1"/>
                  </a:moveTo>
                  <a:lnTo>
                    <a:pt x="37" y="1"/>
                  </a:lnTo>
                  <a:cubicBezTo>
                    <a:pt x="36" y="1"/>
                    <a:pt x="26" y="4"/>
                    <a:pt x="1" y="14"/>
                  </a:cubicBezTo>
                  <a:cubicBezTo>
                    <a:pt x="21" y="7"/>
                    <a:pt x="38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4677950" y="18890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" y="13"/>
                  </a:moveTo>
                  <a:cubicBezTo>
                    <a:pt x="1" y="84"/>
                    <a:pt x="1" y="13"/>
                    <a:pt x="1" y="13"/>
                  </a:cubicBez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4677050" y="18914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"/>
                    <a:pt x="1" y="6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4673800" y="18811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8" y="1"/>
                  </a:moveTo>
                  <a:cubicBezTo>
                    <a:pt x="1" y="1"/>
                    <a:pt x="17" y="12"/>
                    <a:pt x="28" y="12"/>
                  </a:cubicBezTo>
                  <a:cubicBezTo>
                    <a:pt x="31" y="12"/>
                    <a:pt x="34" y="11"/>
                    <a:pt x="36" y="9"/>
                  </a:cubicBezTo>
                  <a:lnTo>
                    <a:pt x="36" y="9"/>
                  </a:lnTo>
                  <a:cubicBezTo>
                    <a:pt x="36" y="9"/>
                    <a:pt x="36" y="9"/>
                    <a:pt x="36" y="9"/>
                  </a:cubicBezTo>
                  <a:cubicBezTo>
                    <a:pt x="20" y="3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4673500" y="1884275"/>
              <a:ext cx="300" cy="675"/>
            </a:xfrm>
            <a:custGeom>
              <a:rect b="b" l="l" r="r" t="t"/>
              <a:pathLst>
                <a:path extrusionOk="0" h="27" w="12">
                  <a:moveTo>
                    <a:pt x="11" y="1"/>
                  </a:moveTo>
                  <a:cubicBezTo>
                    <a:pt x="10" y="1"/>
                    <a:pt x="7" y="7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6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4671000" y="1883100"/>
              <a:ext cx="1150" cy="525"/>
            </a:xfrm>
            <a:custGeom>
              <a:rect b="b" l="l" r="r" t="t"/>
              <a:pathLst>
                <a:path extrusionOk="0" h="21" w="46">
                  <a:moveTo>
                    <a:pt x="41" y="0"/>
                  </a:moveTo>
                  <a:cubicBezTo>
                    <a:pt x="38" y="3"/>
                    <a:pt x="34" y="4"/>
                    <a:pt x="30" y="4"/>
                  </a:cubicBezTo>
                  <a:cubicBezTo>
                    <a:pt x="22" y="4"/>
                    <a:pt x="13" y="1"/>
                    <a:pt x="7" y="1"/>
                  </a:cubicBezTo>
                  <a:cubicBezTo>
                    <a:pt x="2" y="1"/>
                    <a:pt x="0" y="4"/>
                    <a:pt x="5" y="12"/>
                  </a:cubicBezTo>
                  <a:cubicBezTo>
                    <a:pt x="18" y="12"/>
                    <a:pt x="32" y="20"/>
                    <a:pt x="39" y="20"/>
                  </a:cubicBezTo>
                  <a:cubicBezTo>
                    <a:pt x="44" y="20"/>
                    <a:pt x="46" y="16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4665750" y="18712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60" y="0"/>
                  </a:moveTo>
                  <a:cubicBezTo>
                    <a:pt x="48" y="24"/>
                    <a:pt x="0" y="60"/>
                    <a:pt x="0" y="60"/>
                  </a:cubicBezTo>
                  <a:cubicBezTo>
                    <a:pt x="24" y="48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4654450" y="18684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36" y="0"/>
                  </a:moveTo>
                  <a:cubicBezTo>
                    <a:pt x="17" y="0"/>
                    <a:pt x="9" y="1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3" y="39"/>
                    <a:pt x="5" y="43"/>
                    <a:pt x="7" y="43"/>
                  </a:cubicBezTo>
                  <a:cubicBezTo>
                    <a:pt x="7" y="43"/>
                    <a:pt x="8" y="43"/>
                    <a:pt x="8" y="43"/>
                  </a:cubicBezTo>
                  <a:lnTo>
                    <a:pt x="8" y="43"/>
                  </a:lnTo>
                  <a:cubicBezTo>
                    <a:pt x="11" y="47"/>
                    <a:pt x="15" y="49"/>
                    <a:pt x="19" y="49"/>
                  </a:cubicBezTo>
                  <a:cubicBezTo>
                    <a:pt x="36" y="49"/>
                    <a:pt x="54" y="10"/>
                    <a:pt x="58" y="5"/>
                  </a:cubicBezTo>
                  <a:lnTo>
                    <a:pt x="58" y="5"/>
                  </a:lnTo>
                  <a:cubicBezTo>
                    <a:pt x="59" y="5"/>
                    <a:pt x="59" y="5"/>
                    <a:pt x="60" y="5"/>
                  </a:cubicBezTo>
                  <a:cubicBezTo>
                    <a:pt x="60" y="4"/>
                    <a:pt x="59" y="4"/>
                    <a:pt x="59" y="4"/>
                  </a:cubicBezTo>
                  <a:cubicBezTo>
                    <a:pt x="59" y="4"/>
                    <a:pt x="59" y="4"/>
                    <a:pt x="58" y="5"/>
                  </a:cubicBezTo>
                  <a:lnTo>
                    <a:pt x="58" y="5"/>
                  </a:lnTo>
                  <a:cubicBezTo>
                    <a:pt x="49" y="2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4593875" y="18000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0" y="0"/>
                    <a:pt x="2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4637975" y="1837550"/>
              <a:ext cx="1300" cy="500"/>
            </a:xfrm>
            <a:custGeom>
              <a:rect b="b" l="l" r="r" t="t"/>
              <a:pathLst>
                <a:path extrusionOk="0" h="20" w="52">
                  <a:moveTo>
                    <a:pt x="52" y="1"/>
                  </a:moveTo>
                  <a:cubicBezTo>
                    <a:pt x="8" y="8"/>
                    <a:pt x="0" y="20"/>
                    <a:pt x="11" y="20"/>
                  </a:cubicBezTo>
                  <a:cubicBezTo>
                    <a:pt x="18" y="20"/>
                    <a:pt x="33" y="1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4644625" y="1832800"/>
              <a:ext cx="750" cy="500"/>
            </a:xfrm>
            <a:custGeom>
              <a:rect b="b" l="l" r="r" t="t"/>
              <a:pathLst>
                <a:path extrusionOk="0" h="20" w="30">
                  <a:moveTo>
                    <a:pt x="0" y="0"/>
                  </a:moveTo>
                  <a:cubicBezTo>
                    <a:pt x="19" y="14"/>
                    <a:pt x="27" y="19"/>
                    <a:pt x="28" y="19"/>
                  </a:cubicBezTo>
                  <a:cubicBezTo>
                    <a:pt x="29" y="19"/>
                    <a:pt x="15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4645200" y="1828325"/>
              <a:ext cx="775" cy="325"/>
            </a:xfrm>
            <a:custGeom>
              <a:rect b="b" l="l" r="r" t="t"/>
              <a:pathLst>
                <a:path extrusionOk="0" h="13" w="31">
                  <a:moveTo>
                    <a:pt x="1" y="1"/>
                  </a:moveTo>
                  <a:cubicBezTo>
                    <a:pt x="1" y="1"/>
                    <a:pt x="5" y="5"/>
                    <a:pt x="6" y="8"/>
                  </a:cubicBezTo>
                  <a:lnTo>
                    <a:pt x="6" y="8"/>
                  </a:lnTo>
                  <a:cubicBezTo>
                    <a:pt x="11" y="7"/>
                    <a:pt x="19" y="7"/>
                    <a:pt x="23" y="7"/>
                  </a:cubicBezTo>
                  <a:cubicBezTo>
                    <a:pt x="31" y="7"/>
                    <a:pt x="31" y="7"/>
                    <a:pt x="1" y="1"/>
                  </a:cubicBezTo>
                  <a:close/>
                  <a:moveTo>
                    <a:pt x="6" y="8"/>
                  </a:moveTo>
                  <a:cubicBezTo>
                    <a:pt x="3" y="9"/>
                    <a:pt x="1" y="10"/>
                    <a:pt x="1" y="13"/>
                  </a:cubicBezTo>
                  <a:cubicBezTo>
                    <a:pt x="6" y="13"/>
                    <a:pt x="7" y="11"/>
                    <a:pt x="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4344275" y="1978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1"/>
                    <a:pt x="1" y="24"/>
                    <a:pt x="1" y="24"/>
                  </a:cubicBezTo>
                  <a:cubicBezTo>
                    <a:pt x="13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4341925" y="197985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0"/>
                  </a:moveTo>
                  <a:lnTo>
                    <a:pt x="11" y="0"/>
                  </a:lnTo>
                  <a:cubicBezTo>
                    <a:pt x="3" y="22"/>
                    <a:pt x="0" y="29"/>
                    <a:pt x="1" y="29"/>
                  </a:cubicBezTo>
                  <a:cubicBezTo>
                    <a:pt x="2" y="29"/>
                    <a:pt x="11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4340675" y="1979900"/>
              <a:ext cx="850" cy="550"/>
            </a:xfrm>
            <a:custGeom>
              <a:rect b="b" l="l" r="r" t="t"/>
              <a:pathLst>
                <a:path extrusionOk="0" h="22" w="34">
                  <a:moveTo>
                    <a:pt x="2" y="1"/>
                  </a:moveTo>
                  <a:cubicBezTo>
                    <a:pt x="1" y="1"/>
                    <a:pt x="6" y="6"/>
                    <a:pt x="26" y="22"/>
                  </a:cubicBezTo>
                  <a:cubicBezTo>
                    <a:pt x="34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4338500" y="1978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10" y="0"/>
                  </a:moveTo>
                  <a:cubicBezTo>
                    <a:pt x="4" y="0"/>
                    <a:pt x="1" y="7"/>
                    <a:pt x="7" y="7"/>
                  </a:cubicBezTo>
                  <a:cubicBezTo>
                    <a:pt x="9" y="7"/>
                    <a:pt x="12" y="6"/>
                    <a:pt x="17" y="3"/>
                  </a:cubicBezTo>
                  <a:lnTo>
                    <a:pt x="17" y="3"/>
                  </a:lnTo>
                  <a:cubicBezTo>
                    <a:pt x="17" y="3"/>
                    <a:pt x="17" y="3"/>
                    <a:pt x="17" y="3"/>
                  </a:cubicBezTo>
                  <a:cubicBezTo>
                    <a:pt x="15" y="1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4338825" y="19782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0" y="2"/>
                    <a:pt x="4" y="5"/>
                  </a:cubicBezTo>
                  <a:cubicBezTo>
                    <a:pt x="12" y="5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4337625" y="19780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6" y="1"/>
                  </a:moveTo>
                  <a:cubicBezTo>
                    <a:pt x="1" y="1"/>
                    <a:pt x="1" y="11"/>
                    <a:pt x="17" y="11"/>
                  </a:cubicBezTo>
                  <a:cubicBezTo>
                    <a:pt x="13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4337725" y="1979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4338025" y="19783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36"/>
                  </a:moveTo>
                  <a:cubicBezTo>
                    <a:pt x="1" y="0"/>
                    <a:pt x="1" y="72"/>
                    <a:pt x="1" y="36"/>
                  </a:cubicBezTo>
                  <a:cubicBezTo>
                    <a:pt x="1" y="48"/>
                    <a:pt x="1" y="6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4338325" y="19789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0"/>
                  </a:moveTo>
                  <a:cubicBezTo>
                    <a:pt x="13" y="12"/>
                    <a:pt x="24" y="12"/>
                    <a:pt x="13" y="24"/>
                  </a:cubicBezTo>
                  <a:cubicBezTo>
                    <a:pt x="36" y="24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4340125" y="19810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3"/>
                  </a:moveTo>
                  <a:cubicBezTo>
                    <a:pt x="36" y="13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4335925" y="1978850"/>
              <a:ext cx="850" cy="425"/>
            </a:xfrm>
            <a:custGeom>
              <a:rect b="b" l="l" r="r" t="t"/>
              <a:pathLst>
                <a:path extrusionOk="0" h="17" w="3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5" y="4"/>
                    <a:pt x="25" y="16"/>
                  </a:cubicBezTo>
                  <a:cubicBezTo>
                    <a:pt x="33" y="16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4335950" y="19795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0"/>
                  </a:moveTo>
                  <a:lnTo>
                    <a:pt x="0" y="12"/>
                  </a:ln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4338025" y="19799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6" y="0"/>
                  </a:moveTo>
                  <a:cubicBezTo>
                    <a:pt x="5" y="0"/>
                    <a:pt x="1" y="19"/>
                    <a:pt x="1" y="33"/>
                  </a:cubicBezTo>
                  <a:cubicBezTo>
                    <a:pt x="6" y="9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4334600" y="1978650"/>
              <a:ext cx="175" cy="700"/>
            </a:xfrm>
            <a:custGeom>
              <a:rect b="b" l="l" r="r" t="t"/>
              <a:pathLst>
                <a:path extrusionOk="0" h="28" w="7">
                  <a:moveTo>
                    <a:pt x="7" y="0"/>
                  </a:moveTo>
                  <a:cubicBezTo>
                    <a:pt x="1" y="18"/>
                    <a:pt x="1" y="27"/>
                    <a:pt x="2" y="27"/>
                  </a:cubicBezTo>
                  <a:cubicBezTo>
                    <a:pt x="4" y="27"/>
                    <a:pt x="7" y="1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4333225" y="1978750"/>
              <a:ext cx="650" cy="825"/>
            </a:xfrm>
            <a:custGeom>
              <a:rect b="b" l="l" r="r" t="t"/>
              <a:pathLst>
                <a:path extrusionOk="0" h="33" w="26">
                  <a:moveTo>
                    <a:pt x="9" y="1"/>
                  </a:moveTo>
                  <a:cubicBezTo>
                    <a:pt x="2" y="1"/>
                    <a:pt x="1" y="13"/>
                    <a:pt x="26" y="32"/>
                  </a:cubicBezTo>
                  <a:cubicBezTo>
                    <a:pt x="26" y="10"/>
                    <a:pt x="16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4335075" y="19795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7"/>
                    <a:pt x="12" y="25"/>
                  </a:cubicBezTo>
                  <a:cubicBezTo>
                    <a:pt x="12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4334750" y="1980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9"/>
            <p:cNvSpPr/>
            <p:nvPr/>
          </p:nvSpPr>
          <p:spPr>
            <a:xfrm>
              <a:off x="4336550" y="1980425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24" y="1"/>
                  </a:moveTo>
                  <a:cubicBezTo>
                    <a:pt x="12" y="13"/>
                    <a:pt x="0" y="25"/>
                    <a:pt x="24" y="48"/>
                  </a:cubicBezTo>
                  <a:cubicBezTo>
                    <a:pt x="24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9"/>
            <p:cNvSpPr/>
            <p:nvPr/>
          </p:nvSpPr>
          <p:spPr>
            <a:xfrm>
              <a:off x="4336000" y="1980125"/>
              <a:ext cx="275" cy="600"/>
            </a:xfrm>
            <a:custGeom>
              <a:rect b="b" l="l" r="r" t="t"/>
              <a:pathLst>
                <a:path extrusionOk="0" h="24" w="11">
                  <a:moveTo>
                    <a:pt x="10" y="1"/>
                  </a:moveTo>
                  <a:lnTo>
                    <a:pt x="10" y="1"/>
                  </a:lnTo>
                  <a:cubicBezTo>
                    <a:pt x="4" y="14"/>
                    <a:pt x="1" y="23"/>
                    <a:pt x="1" y="23"/>
                  </a:cubicBezTo>
                  <a:cubicBezTo>
                    <a:pt x="2" y="23"/>
                    <a:pt x="5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9"/>
            <p:cNvSpPr/>
            <p:nvPr/>
          </p:nvSpPr>
          <p:spPr>
            <a:xfrm>
              <a:off x="4335650" y="1980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9"/>
            <p:cNvSpPr/>
            <p:nvPr/>
          </p:nvSpPr>
          <p:spPr>
            <a:xfrm>
              <a:off x="4333775" y="19803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9" y="0"/>
                  </a:moveTo>
                  <a:cubicBezTo>
                    <a:pt x="8" y="0"/>
                    <a:pt x="7" y="1"/>
                    <a:pt x="4" y="4"/>
                  </a:cubicBezTo>
                  <a:cubicBezTo>
                    <a:pt x="1" y="18"/>
                    <a:pt x="0" y="23"/>
                    <a:pt x="1" y="23"/>
                  </a:cubicBezTo>
                  <a:cubicBezTo>
                    <a:pt x="2" y="23"/>
                    <a:pt x="7" y="11"/>
                    <a:pt x="7" y="6"/>
                  </a:cubicBezTo>
                  <a:lnTo>
                    <a:pt x="7" y="6"/>
                  </a:lnTo>
                  <a:cubicBezTo>
                    <a:pt x="9" y="4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9"/>
            <p:cNvSpPr/>
            <p:nvPr/>
          </p:nvSpPr>
          <p:spPr>
            <a:xfrm>
              <a:off x="4331775" y="198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9"/>
            <p:cNvSpPr/>
            <p:nvPr/>
          </p:nvSpPr>
          <p:spPr>
            <a:xfrm>
              <a:off x="4334175" y="19804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2" y="1"/>
                  </a:moveTo>
                  <a:cubicBezTo>
                    <a:pt x="2" y="15"/>
                    <a:pt x="0" y="20"/>
                    <a:pt x="1" y="20"/>
                  </a:cubicBezTo>
                  <a:cubicBezTo>
                    <a:pt x="3" y="20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9"/>
            <p:cNvSpPr/>
            <p:nvPr/>
          </p:nvSpPr>
          <p:spPr>
            <a:xfrm>
              <a:off x="4332675" y="19803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cubicBezTo>
                    <a:pt x="0" y="6"/>
                    <a:pt x="12" y="18"/>
                    <a:pt x="12" y="18"/>
                  </a:cubicBezTo>
                  <a:cubicBezTo>
                    <a:pt x="12" y="9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9"/>
            <p:cNvSpPr/>
            <p:nvPr/>
          </p:nvSpPr>
          <p:spPr>
            <a:xfrm>
              <a:off x="4334350" y="198012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5" y="1"/>
                  </a:moveTo>
                  <a:lnTo>
                    <a:pt x="5" y="1"/>
                  </a:lnTo>
                  <a:cubicBezTo>
                    <a:pt x="0" y="15"/>
                    <a:pt x="1" y="20"/>
                    <a:pt x="3" y="20"/>
                  </a:cubicBezTo>
                  <a:cubicBezTo>
                    <a:pt x="6" y="20"/>
                    <a:pt x="12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9"/>
            <p:cNvSpPr/>
            <p:nvPr/>
          </p:nvSpPr>
          <p:spPr>
            <a:xfrm>
              <a:off x="4331775" y="1981775"/>
              <a:ext cx="1225" cy="3450"/>
            </a:xfrm>
            <a:custGeom>
              <a:rect b="b" l="l" r="r" t="t"/>
              <a:pathLst>
                <a:path extrusionOk="0" h="138" w="49">
                  <a:moveTo>
                    <a:pt x="19" y="0"/>
                  </a:moveTo>
                  <a:cubicBezTo>
                    <a:pt x="14" y="0"/>
                    <a:pt x="8" y="9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lnTo>
                    <a:pt x="1" y="30"/>
                  </a:lnTo>
                  <a:cubicBezTo>
                    <a:pt x="2" y="32"/>
                    <a:pt x="4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lnTo>
                    <a:pt x="5" y="33"/>
                  </a:lnTo>
                  <a:cubicBezTo>
                    <a:pt x="23" y="43"/>
                    <a:pt x="43" y="62"/>
                    <a:pt x="34" y="62"/>
                  </a:cubicBezTo>
                  <a:cubicBezTo>
                    <a:pt x="31" y="62"/>
                    <a:pt x="24" y="60"/>
                    <a:pt x="13" y="54"/>
                  </a:cubicBezTo>
                  <a:lnTo>
                    <a:pt x="13" y="54"/>
                  </a:lnTo>
                  <a:cubicBezTo>
                    <a:pt x="24" y="78"/>
                    <a:pt x="24" y="114"/>
                    <a:pt x="36" y="137"/>
                  </a:cubicBezTo>
                  <a:cubicBezTo>
                    <a:pt x="36" y="125"/>
                    <a:pt x="39" y="119"/>
                    <a:pt x="42" y="119"/>
                  </a:cubicBezTo>
                  <a:cubicBezTo>
                    <a:pt x="45" y="119"/>
                    <a:pt x="47" y="123"/>
                    <a:pt x="48" y="130"/>
                  </a:cubicBezTo>
                  <a:lnTo>
                    <a:pt x="48" y="130"/>
                  </a:lnTo>
                  <a:cubicBezTo>
                    <a:pt x="46" y="101"/>
                    <a:pt x="38" y="0"/>
                    <a:pt x="19" y="0"/>
                  </a:cubicBezTo>
                  <a:close/>
                  <a:moveTo>
                    <a:pt x="48" y="130"/>
                  </a:moveTo>
                  <a:cubicBezTo>
                    <a:pt x="48" y="134"/>
                    <a:pt x="48" y="137"/>
                    <a:pt x="48" y="137"/>
                  </a:cubicBezTo>
                  <a:cubicBezTo>
                    <a:pt x="48" y="134"/>
                    <a:pt x="48" y="132"/>
                    <a:pt x="48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9"/>
            <p:cNvSpPr/>
            <p:nvPr/>
          </p:nvSpPr>
          <p:spPr>
            <a:xfrm>
              <a:off x="4331775" y="19811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" y="1"/>
                  </a:moveTo>
                  <a:cubicBezTo>
                    <a:pt x="1" y="1"/>
                    <a:pt x="7" y="4"/>
                    <a:pt x="24" y="10"/>
                  </a:cubicBezTo>
                  <a:cubicBezTo>
                    <a:pt x="13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9"/>
            <p:cNvSpPr/>
            <p:nvPr/>
          </p:nvSpPr>
          <p:spPr>
            <a:xfrm>
              <a:off x="4332375" y="1980700"/>
              <a:ext cx="1700" cy="1850"/>
            </a:xfrm>
            <a:custGeom>
              <a:rect b="b" l="l" r="r" t="t"/>
              <a:pathLst>
                <a:path extrusionOk="0" h="74" w="68">
                  <a:moveTo>
                    <a:pt x="35" y="0"/>
                  </a:moveTo>
                  <a:lnTo>
                    <a:pt x="35" y="0"/>
                  </a:lnTo>
                  <a:cubicBezTo>
                    <a:pt x="34" y="0"/>
                    <a:pt x="34" y="4"/>
                    <a:pt x="36" y="14"/>
                  </a:cubicBezTo>
                  <a:cubicBezTo>
                    <a:pt x="12" y="14"/>
                    <a:pt x="0" y="26"/>
                    <a:pt x="48" y="73"/>
                  </a:cubicBezTo>
                  <a:cubicBezTo>
                    <a:pt x="67" y="64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9"/>
            <p:cNvSpPr/>
            <p:nvPr/>
          </p:nvSpPr>
          <p:spPr>
            <a:xfrm>
              <a:off x="4335875" y="1981100"/>
              <a:ext cx="1875" cy="1450"/>
            </a:xfrm>
            <a:custGeom>
              <a:rect b="b" l="l" r="r" t="t"/>
              <a:pathLst>
                <a:path extrusionOk="0" h="58" w="75">
                  <a:moveTo>
                    <a:pt x="2" y="0"/>
                  </a:moveTo>
                  <a:cubicBezTo>
                    <a:pt x="0" y="0"/>
                    <a:pt x="9" y="14"/>
                    <a:pt x="39" y="57"/>
                  </a:cubicBezTo>
                  <a:cubicBezTo>
                    <a:pt x="39" y="57"/>
                    <a:pt x="75" y="57"/>
                    <a:pt x="39" y="33"/>
                  </a:cubicBezTo>
                  <a:cubicBezTo>
                    <a:pt x="39" y="34"/>
                    <a:pt x="39" y="34"/>
                    <a:pt x="38" y="34"/>
                  </a:cubicBezTo>
                  <a:cubicBezTo>
                    <a:pt x="34" y="34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9"/>
            <p:cNvSpPr/>
            <p:nvPr/>
          </p:nvSpPr>
          <p:spPr>
            <a:xfrm>
              <a:off x="4334900" y="19819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7" y="0"/>
                  </a:moveTo>
                  <a:cubicBezTo>
                    <a:pt x="1" y="18"/>
                    <a:pt x="4" y="27"/>
                    <a:pt x="7" y="27"/>
                  </a:cubicBezTo>
                  <a:cubicBezTo>
                    <a:pt x="10" y="27"/>
                    <a:pt x="13" y="1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9"/>
            <p:cNvSpPr/>
            <p:nvPr/>
          </p:nvSpPr>
          <p:spPr>
            <a:xfrm>
              <a:off x="4331175" y="1980900"/>
              <a:ext cx="525" cy="575"/>
            </a:xfrm>
            <a:custGeom>
              <a:rect b="b" l="l" r="r" t="t"/>
              <a:pathLst>
                <a:path extrusionOk="0" h="23" w="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" y="5"/>
                    <a:pt x="13" y="18"/>
                  </a:cubicBezTo>
                  <a:cubicBezTo>
                    <a:pt x="16" y="21"/>
                    <a:pt x="18" y="23"/>
                    <a:pt x="18" y="23"/>
                  </a:cubicBezTo>
                  <a:cubicBezTo>
                    <a:pt x="20" y="2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9"/>
            <p:cNvSpPr/>
            <p:nvPr/>
          </p:nvSpPr>
          <p:spPr>
            <a:xfrm>
              <a:off x="4330875" y="19813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cubicBezTo>
                    <a:pt x="1" y="8"/>
                    <a:pt x="5" y="19"/>
                    <a:pt x="6" y="19"/>
                  </a:cubicBezTo>
                  <a:cubicBezTo>
                    <a:pt x="7" y="19"/>
                    <a:pt x="6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9"/>
            <p:cNvSpPr/>
            <p:nvPr/>
          </p:nvSpPr>
          <p:spPr>
            <a:xfrm>
              <a:off x="4316900" y="199382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24" y="12"/>
                  </a:moveTo>
                  <a:cubicBezTo>
                    <a:pt x="84" y="12"/>
                    <a:pt x="36" y="12"/>
                    <a:pt x="24" y="12"/>
                  </a:cubicBezTo>
                  <a:cubicBezTo>
                    <a:pt x="24" y="12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9"/>
            <p:cNvSpPr/>
            <p:nvPr/>
          </p:nvSpPr>
          <p:spPr>
            <a:xfrm>
              <a:off x="4317775" y="200570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4"/>
                    <a:pt x="13" y="14"/>
                  </a:cubicBezTo>
                  <a:cubicBezTo>
                    <a:pt x="16" y="15"/>
                    <a:pt x="17" y="16"/>
                    <a:pt x="18" y="16"/>
                  </a:cubicBezTo>
                  <a:cubicBezTo>
                    <a:pt x="22" y="16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9"/>
            <p:cNvSpPr/>
            <p:nvPr/>
          </p:nvSpPr>
          <p:spPr>
            <a:xfrm>
              <a:off x="4324350" y="20188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"/>
                  </a:moveTo>
                  <a:cubicBezTo>
                    <a:pt x="24" y="1"/>
                    <a:pt x="12" y="1"/>
                    <a:pt x="0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9"/>
            <p:cNvSpPr/>
            <p:nvPr/>
          </p:nvSpPr>
          <p:spPr>
            <a:xfrm>
              <a:off x="4324350" y="1986100"/>
              <a:ext cx="700" cy="150"/>
            </a:xfrm>
            <a:custGeom>
              <a:rect b="b" l="l" r="r" t="t"/>
              <a:pathLst>
                <a:path extrusionOk="0" h="6" w="28">
                  <a:moveTo>
                    <a:pt x="0" y="0"/>
                  </a:moveTo>
                  <a:cubicBezTo>
                    <a:pt x="8" y="0"/>
                    <a:pt x="21" y="5"/>
                    <a:pt x="26" y="5"/>
                  </a:cubicBezTo>
                  <a:cubicBezTo>
                    <a:pt x="28" y="5"/>
                    <a:pt x="28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9"/>
            <p:cNvSpPr/>
            <p:nvPr/>
          </p:nvSpPr>
          <p:spPr>
            <a:xfrm>
              <a:off x="4323650" y="198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7" y="0"/>
                  </a:moveTo>
                  <a:cubicBezTo>
                    <a:pt x="3" y="0"/>
                    <a:pt x="1" y="4"/>
                    <a:pt x="4" y="14"/>
                  </a:cubicBezTo>
                  <a:cubicBezTo>
                    <a:pt x="10" y="15"/>
                    <a:pt x="14" y="16"/>
                    <a:pt x="17" y="16"/>
                  </a:cubicBezTo>
                  <a:cubicBezTo>
                    <a:pt x="32" y="16"/>
                    <a:pt x="16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9"/>
            <p:cNvSpPr/>
            <p:nvPr/>
          </p:nvSpPr>
          <p:spPr>
            <a:xfrm>
              <a:off x="4328500" y="198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9"/>
            <p:cNvSpPr/>
            <p:nvPr/>
          </p:nvSpPr>
          <p:spPr>
            <a:xfrm>
              <a:off x="4328050" y="1982825"/>
              <a:ext cx="175" cy="225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9"/>
            <p:cNvSpPr/>
            <p:nvPr/>
          </p:nvSpPr>
          <p:spPr>
            <a:xfrm>
              <a:off x="4328200" y="202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9"/>
            <p:cNvSpPr/>
            <p:nvPr/>
          </p:nvSpPr>
          <p:spPr>
            <a:xfrm>
              <a:off x="4322250" y="1999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9"/>
            <p:cNvSpPr/>
            <p:nvPr/>
          </p:nvSpPr>
          <p:spPr>
            <a:xfrm>
              <a:off x="4320775" y="1999475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0" y="1"/>
                  </a:moveTo>
                  <a:cubicBezTo>
                    <a:pt x="24" y="13"/>
                    <a:pt x="48" y="25"/>
                    <a:pt x="72" y="37"/>
                  </a:cubicBezTo>
                  <a:cubicBezTo>
                    <a:pt x="48" y="25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9"/>
            <p:cNvSpPr/>
            <p:nvPr/>
          </p:nvSpPr>
          <p:spPr>
            <a:xfrm>
              <a:off x="4314225" y="1981625"/>
              <a:ext cx="29775" cy="56575"/>
            </a:xfrm>
            <a:custGeom>
              <a:rect b="b" l="l" r="r" t="t"/>
              <a:pathLst>
                <a:path extrusionOk="0" h="2263" w="1191">
                  <a:moveTo>
                    <a:pt x="644" y="99"/>
                  </a:moveTo>
                  <a:cubicBezTo>
                    <a:pt x="641" y="109"/>
                    <a:pt x="640" y="116"/>
                    <a:pt x="643" y="120"/>
                  </a:cubicBezTo>
                  <a:cubicBezTo>
                    <a:pt x="643" y="124"/>
                    <a:pt x="644" y="126"/>
                    <a:pt x="645" y="126"/>
                  </a:cubicBezTo>
                  <a:cubicBezTo>
                    <a:pt x="649" y="126"/>
                    <a:pt x="656" y="107"/>
                    <a:pt x="644" y="99"/>
                  </a:cubicBezTo>
                  <a:close/>
                  <a:moveTo>
                    <a:pt x="466" y="495"/>
                  </a:moveTo>
                  <a:lnTo>
                    <a:pt x="466" y="495"/>
                  </a:lnTo>
                  <a:cubicBezTo>
                    <a:pt x="469" y="497"/>
                    <a:pt x="473" y="499"/>
                    <a:pt x="476" y="500"/>
                  </a:cubicBezTo>
                  <a:cubicBezTo>
                    <a:pt x="473" y="497"/>
                    <a:pt x="469" y="495"/>
                    <a:pt x="466" y="495"/>
                  </a:cubicBezTo>
                  <a:close/>
                  <a:moveTo>
                    <a:pt x="155" y="500"/>
                  </a:moveTo>
                  <a:cubicBezTo>
                    <a:pt x="153" y="502"/>
                    <a:pt x="154" y="504"/>
                    <a:pt x="155" y="504"/>
                  </a:cubicBezTo>
                  <a:lnTo>
                    <a:pt x="155" y="504"/>
                  </a:lnTo>
                  <a:cubicBezTo>
                    <a:pt x="155" y="503"/>
                    <a:pt x="155" y="502"/>
                    <a:pt x="155" y="500"/>
                  </a:cubicBezTo>
                  <a:close/>
                  <a:moveTo>
                    <a:pt x="294" y="750"/>
                  </a:moveTo>
                  <a:cubicBezTo>
                    <a:pt x="299" y="754"/>
                    <a:pt x="304" y="758"/>
                    <a:pt x="310" y="762"/>
                  </a:cubicBezTo>
                  <a:cubicBezTo>
                    <a:pt x="306" y="758"/>
                    <a:pt x="300" y="754"/>
                    <a:pt x="294" y="750"/>
                  </a:cubicBezTo>
                  <a:close/>
                  <a:moveTo>
                    <a:pt x="215" y="953"/>
                  </a:moveTo>
                  <a:cubicBezTo>
                    <a:pt x="226" y="953"/>
                    <a:pt x="215" y="953"/>
                    <a:pt x="203" y="965"/>
                  </a:cubicBezTo>
                  <a:cubicBezTo>
                    <a:pt x="203" y="953"/>
                    <a:pt x="203" y="953"/>
                    <a:pt x="215" y="953"/>
                  </a:cubicBezTo>
                  <a:close/>
                  <a:moveTo>
                    <a:pt x="369" y="1203"/>
                  </a:moveTo>
                  <a:cubicBezTo>
                    <a:pt x="357" y="1212"/>
                    <a:pt x="347" y="1219"/>
                    <a:pt x="339" y="1224"/>
                  </a:cubicBezTo>
                  <a:lnTo>
                    <a:pt x="339" y="1224"/>
                  </a:lnTo>
                  <a:cubicBezTo>
                    <a:pt x="350" y="1219"/>
                    <a:pt x="361" y="1212"/>
                    <a:pt x="369" y="1203"/>
                  </a:cubicBezTo>
                  <a:close/>
                  <a:moveTo>
                    <a:pt x="334" y="1349"/>
                  </a:moveTo>
                  <a:cubicBezTo>
                    <a:pt x="336" y="1349"/>
                    <a:pt x="339" y="1352"/>
                    <a:pt x="345" y="1357"/>
                  </a:cubicBezTo>
                  <a:lnTo>
                    <a:pt x="345" y="1357"/>
                  </a:lnTo>
                  <a:cubicBezTo>
                    <a:pt x="342" y="1356"/>
                    <a:pt x="339" y="1356"/>
                    <a:pt x="336" y="1356"/>
                  </a:cubicBezTo>
                  <a:cubicBezTo>
                    <a:pt x="332" y="1356"/>
                    <a:pt x="327" y="1357"/>
                    <a:pt x="322" y="1358"/>
                  </a:cubicBezTo>
                  <a:cubicBezTo>
                    <a:pt x="328" y="1352"/>
                    <a:pt x="331" y="1349"/>
                    <a:pt x="334" y="1349"/>
                  </a:cubicBezTo>
                  <a:close/>
                  <a:moveTo>
                    <a:pt x="369" y="1417"/>
                  </a:moveTo>
                  <a:cubicBezTo>
                    <a:pt x="365" y="1417"/>
                    <a:pt x="361" y="1419"/>
                    <a:pt x="357" y="1422"/>
                  </a:cubicBezTo>
                  <a:lnTo>
                    <a:pt x="357" y="1422"/>
                  </a:lnTo>
                  <a:cubicBezTo>
                    <a:pt x="361" y="1421"/>
                    <a:pt x="365" y="1420"/>
                    <a:pt x="369" y="1417"/>
                  </a:cubicBezTo>
                  <a:close/>
                  <a:moveTo>
                    <a:pt x="607" y="1774"/>
                  </a:moveTo>
                  <a:cubicBezTo>
                    <a:pt x="599" y="1779"/>
                    <a:pt x="595" y="1783"/>
                    <a:pt x="594" y="1787"/>
                  </a:cubicBezTo>
                  <a:lnTo>
                    <a:pt x="594" y="1787"/>
                  </a:lnTo>
                  <a:cubicBezTo>
                    <a:pt x="598" y="1784"/>
                    <a:pt x="602" y="1780"/>
                    <a:pt x="607" y="1774"/>
                  </a:cubicBezTo>
                  <a:close/>
                  <a:moveTo>
                    <a:pt x="568" y="1809"/>
                  </a:moveTo>
                  <a:cubicBezTo>
                    <a:pt x="567" y="1809"/>
                    <a:pt x="563" y="1812"/>
                    <a:pt x="553" y="1820"/>
                  </a:cubicBezTo>
                  <a:lnTo>
                    <a:pt x="553" y="1820"/>
                  </a:lnTo>
                  <a:cubicBezTo>
                    <a:pt x="560" y="1817"/>
                    <a:pt x="569" y="1809"/>
                    <a:pt x="568" y="1809"/>
                  </a:cubicBezTo>
                  <a:close/>
                  <a:moveTo>
                    <a:pt x="656" y="1845"/>
                  </a:moveTo>
                  <a:cubicBezTo>
                    <a:pt x="656" y="1845"/>
                    <a:pt x="656" y="1845"/>
                    <a:pt x="655" y="1846"/>
                  </a:cubicBezTo>
                  <a:cubicBezTo>
                    <a:pt x="654" y="1849"/>
                    <a:pt x="654" y="1852"/>
                    <a:pt x="655" y="1855"/>
                  </a:cubicBezTo>
                  <a:lnTo>
                    <a:pt x="655" y="1855"/>
                  </a:lnTo>
                  <a:cubicBezTo>
                    <a:pt x="657" y="1849"/>
                    <a:pt x="658" y="1845"/>
                    <a:pt x="656" y="1845"/>
                  </a:cubicBezTo>
                  <a:close/>
                  <a:moveTo>
                    <a:pt x="488" y="1989"/>
                  </a:moveTo>
                  <a:lnTo>
                    <a:pt x="488" y="2001"/>
                  </a:lnTo>
                  <a:lnTo>
                    <a:pt x="488" y="2001"/>
                  </a:lnTo>
                  <a:cubicBezTo>
                    <a:pt x="490" y="1998"/>
                    <a:pt x="491" y="1994"/>
                    <a:pt x="491" y="1989"/>
                  </a:cubicBezTo>
                  <a:lnTo>
                    <a:pt x="491" y="1989"/>
                  </a:lnTo>
                  <a:cubicBezTo>
                    <a:pt x="490" y="1989"/>
                    <a:pt x="489" y="1989"/>
                    <a:pt x="488" y="1989"/>
                  </a:cubicBezTo>
                  <a:close/>
                  <a:moveTo>
                    <a:pt x="643" y="0"/>
                  </a:moveTo>
                  <a:lnTo>
                    <a:pt x="643" y="0"/>
                  </a:lnTo>
                  <a:cubicBezTo>
                    <a:pt x="631" y="24"/>
                    <a:pt x="631" y="36"/>
                    <a:pt x="631" y="60"/>
                  </a:cubicBezTo>
                  <a:cubicBezTo>
                    <a:pt x="619" y="48"/>
                    <a:pt x="596" y="36"/>
                    <a:pt x="572" y="24"/>
                  </a:cubicBezTo>
                  <a:lnTo>
                    <a:pt x="572" y="24"/>
                  </a:lnTo>
                  <a:cubicBezTo>
                    <a:pt x="584" y="48"/>
                    <a:pt x="584" y="96"/>
                    <a:pt x="584" y="120"/>
                  </a:cubicBezTo>
                  <a:cubicBezTo>
                    <a:pt x="578" y="108"/>
                    <a:pt x="572" y="102"/>
                    <a:pt x="569" y="102"/>
                  </a:cubicBezTo>
                  <a:lnTo>
                    <a:pt x="569" y="102"/>
                  </a:lnTo>
                  <a:cubicBezTo>
                    <a:pt x="566" y="102"/>
                    <a:pt x="566" y="108"/>
                    <a:pt x="572" y="120"/>
                  </a:cubicBezTo>
                  <a:cubicBezTo>
                    <a:pt x="548" y="108"/>
                    <a:pt x="536" y="96"/>
                    <a:pt x="536" y="72"/>
                  </a:cubicBezTo>
                  <a:cubicBezTo>
                    <a:pt x="465" y="131"/>
                    <a:pt x="310" y="203"/>
                    <a:pt x="274" y="250"/>
                  </a:cubicBezTo>
                  <a:cubicBezTo>
                    <a:pt x="238" y="310"/>
                    <a:pt x="274" y="477"/>
                    <a:pt x="167" y="489"/>
                  </a:cubicBezTo>
                  <a:cubicBezTo>
                    <a:pt x="209" y="497"/>
                    <a:pt x="180" y="505"/>
                    <a:pt x="163" y="505"/>
                  </a:cubicBezTo>
                  <a:cubicBezTo>
                    <a:pt x="160" y="505"/>
                    <a:pt x="157" y="505"/>
                    <a:pt x="155" y="504"/>
                  </a:cubicBezTo>
                  <a:lnTo>
                    <a:pt x="155" y="504"/>
                  </a:lnTo>
                  <a:cubicBezTo>
                    <a:pt x="158" y="524"/>
                    <a:pt x="179" y="525"/>
                    <a:pt x="191" y="536"/>
                  </a:cubicBezTo>
                  <a:cubicBezTo>
                    <a:pt x="179" y="548"/>
                    <a:pt x="167" y="548"/>
                    <a:pt x="143" y="548"/>
                  </a:cubicBezTo>
                  <a:cubicBezTo>
                    <a:pt x="155" y="572"/>
                    <a:pt x="167" y="596"/>
                    <a:pt x="191" y="620"/>
                  </a:cubicBezTo>
                  <a:lnTo>
                    <a:pt x="131" y="620"/>
                  </a:lnTo>
                  <a:cubicBezTo>
                    <a:pt x="143" y="631"/>
                    <a:pt x="155" y="643"/>
                    <a:pt x="167" y="655"/>
                  </a:cubicBezTo>
                  <a:cubicBezTo>
                    <a:pt x="159" y="657"/>
                    <a:pt x="151" y="658"/>
                    <a:pt x="144" y="658"/>
                  </a:cubicBezTo>
                  <a:cubicBezTo>
                    <a:pt x="134" y="658"/>
                    <a:pt x="127" y="657"/>
                    <a:pt x="123" y="657"/>
                  </a:cubicBezTo>
                  <a:cubicBezTo>
                    <a:pt x="114" y="657"/>
                    <a:pt x="122" y="663"/>
                    <a:pt x="155" y="703"/>
                  </a:cubicBezTo>
                  <a:cubicBezTo>
                    <a:pt x="143" y="703"/>
                    <a:pt x="24" y="858"/>
                    <a:pt x="72" y="870"/>
                  </a:cubicBezTo>
                  <a:cubicBezTo>
                    <a:pt x="48" y="870"/>
                    <a:pt x="0" y="881"/>
                    <a:pt x="48" y="917"/>
                  </a:cubicBezTo>
                  <a:cubicBezTo>
                    <a:pt x="24" y="917"/>
                    <a:pt x="12" y="917"/>
                    <a:pt x="0" y="905"/>
                  </a:cubicBezTo>
                  <a:lnTo>
                    <a:pt x="0" y="905"/>
                  </a:lnTo>
                  <a:cubicBezTo>
                    <a:pt x="0" y="929"/>
                    <a:pt x="95" y="977"/>
                    <a:pt x="95" y="977"/>
                  </a:cubicBezTo>
                  <a:cubicBezTo>
                    <a:pt x="0" y="989"/>
                    <a:pt x="131" y="1084"/>
                    <a:pt x="72" y="1143"/>
                  </a:cubicBezTo>
                  <a:cubicBezTo>
                    <a:pt x="84" y="1143"/>
                    <a:pt x="107" y="1143"/>
                    <a:pt x="119" y="1155"/>
                  </a:cubicBezTo>
                  <a:cubicBezTo>
                    <a:pt x="101" y="1173"/>
                    <a:pt x="98" y="1176"/>
                    <a:pt x="100" y="1176"/>
                  </a:cubicBezTo>
                  <a:cubicBezTo>
                    <a:pt x="101" y="1176"/>
                    <a:pt x="103" y="1175"/>
                    <a:pt x="104" y="1175"/>
                  </a:cubicBezTo>
                  <a:cubicBezTo>
                    <a:pt x="106" y="1175"/>
                    <a:pt x="107" y="1176"/>
                    <a:pt x="107" y="1179"/>
                  </a:cubicBezTo>
                  <a:cubicBezTo>
                    <a:pt x="87" y="1179"/>
                    <a:pt x="58" y="1232"/>
                    <a:pt x="27" y="1232"/>
                  </a:cubicBezTo>
                  <a:cubicBezTo>
                    <a:pt x="22" y="1232"/>
                    <a:pt x="17" y="1230"/>
                    <a:pt x="12" y="1227"/>
                  </a:cubicBezTo>
                  <a:lnTo>
                    <a:pt x="12" y="1227"/>
                  </a:lnTo>
                  <a:cubicBezTo>
                    <a:pt x="24" y="1251"/>
                    <a:pt x="36" y="1251"/>
                    <a:pt x="60" y="1251"/>
                  </a:cubicBezTo>
                  <a:cubicBezTo>
                    <a:pt x="36" y="1251"/>
                    <a:pt x="119" y="1584"/>
                    <a:pt x="215" y="1596"/>
                  </a:cubicBezTo>
                  <a:cubicBezTo>
                    <a:pt x="188" y="1657"/>
                    <a:pt x="251" y="1769"/>
                    <a:pt x="306" y="1769"/>
                  </a:cubicBezTo>
                  <a:cubicBezTo>
                    <a:pt x="318" y="1769"/>
                    <a:pt x="330" y="1763"/>
                    <a:pt x="341" y="1749"/>
                  </a:cubicBezTo>
                  <a:lnTo>
                    <a:pt x="341" y="1749"/>
                  </a:lnTo>
                  <a:cubicBezTo>
                    <a:pt x="345" y="1810"/>
                    <a:pt x="387" y="1928"/>
                    <a:pt x="429" y="1953"/>
                  </a:cubicBezTo>
                  <a:cubicBezTo>
                    <a:pt x="429" y="1941"/>
                    <a:pt x="441" y="1929"/>
                    <a:pt x="441" y="1917"/>
                  </a:cubicBezTo>
                  <a:lnTo>
                    <a:pt x="441" y="1917"/>
                  </a:lnTo>
                  <a:cubicBezTo>
                    <a:pt x="441" y="1927"/>
                    <a:pt x="434" y="1964"/>
                    <a:pt x="447" y="1964"/>
                  </a:cubicBezTo>
                  <a:cubicBezTo>
                    <a:pt x="451" y="1964"/>
                    <a:pt x="456" y="1961"/>
                    <a:pt x="465" y="1953"/>
                  </a:cubicBezTo>
                  <a:lnTo>
                    <a:pt x="465" y="1953"/>
                  </a:lnTo>
                  <a:cubicBezTo>
                    <a:pt x="465" y="1965"/>
                    <a:pt x="453" y="1977"/>
                    <a:pt x="441" y="1989"/>
                  </a:cubicBezTo>
                  <a:cubicBezTo>
                    <a:pt x="441" y="1989"/>
                    <a:pt x="485" y="1989"/>
                    <a:pt x="490" y="1981"/>
                  </a:cubicBezTo>
                  <a:lnTo>
                    <a:pt x="490" y="1981"/>
                  </a:lnTo>
                  <a:cubicBezTo>
                    <a:pt x="490" y="1984"/>
                    <a:pt x="491" y="1987"/>
                    <a:pt x="491" y="1989"/>
                  </a:cubicBezTo>
                  <a:lnTo>
                    <a:pt x="491" y="1989"/>
                  </a:lnTo>
                  <a:cubicBezTo>
                    <a:pt x="500" y="1989"/>
                    <a:pt x="499" y="1990"/>
                    <a:pt x="488" y="2001"/>
                  </a:cubicBezTo>
                  <a:lnTo>
                    <a:pt x="488" y="2001"/>
                  </a:lnTo>
                  <a:lnTo>
                    <a:pt x="488" y="2001"/>
                  </a:lnTo>
                  <a:cubicBezTo>
                    <a:pt x="484" y="2009"/>
                    <a:pt x="477" y="2009"/>
                    <a:pt x="500" y="2024"/>
                  </a:cubicBezTo>
                  <a:cubicBezTo>
                    <a:pt x="512" y="2001"/>
                    <a:pt x="536" y="2001"/>
                    <a:pt x="548" y="1977"/>
                  </a:cubicBezTo>
                  <a:lnTo>
                    <a:pt x="548" y="1977"/>
                  </a:lnTo>
                  <a:cubicBezTo>
                    <a:pt x="523" y="2039"/>
                    <a:pt x="567" y="2056"/>
                    <a:pt x="612" y="2056"/>
                  </a:cubicBezTo>
                  <a:cubicBezTo>
                    <a:pt x="646" y="2056"/>
                    <a:pt x="682" y="2046"/>
                    <a:pt x="690" y="2040"/>
                  </a:cubicBezTo>
                  <a:lnTo>
                    <a:pt x="690" y="2040"/>
                  </a:lnTo>
                  <a:cubicBezTo>
                    <a:pt x="678" y="2074"/>
                    <a:pt x="668" y="2109"/>
                    <a:pt x="691" y="2132"/>
                  </a:cubicBezTo>
                  <a:cubicBezTo>
                    <a:pt x="703" y="2132"/>
                    <a:pt x="726" y="2120"/>
                    <a:pt x="738" y="2096"/>
                  </a:cubicBezTo>
                  <a:cubicBezTo>
                    <a:pt x="756" y="2123"/>
                    <a:pt x="767" y="2176"/>
                    <a:pt x="802" y="2176"/>
                  </a:cubicBezTo>
                  <a:cubicBezTo>
                    <a:pt x="814" y="2176"/>
                    <a:pt x="828" y="2170"/>
                    <a:pt x="846" y="2155"/>
                  </a:cubicBezTo>
                  <a:cubicBezTo>
                    <a:pt x="846" y="2167"/>
                    <a:pt x="846" y="2191"/>
                    <a:pt x="846" y="2203"/>
                  </a:cubicBezTo>
                  <a:cubicBezTo>
                    <a:pt x="870" y="2198"/>
                    <a:pt x="908" y="2191"/>
                    <a:pt x="949" y="2191"/>
                  </a:cubicBezTo>
                  <a:cubicBezTo>
                    <a:pt x="1009" y="2191"/>
                    <a:pt x="1077" y="2206"/>
                    <a:pt x="1119" y="2263"/>
                  </a:cubicBezTo>
                  <a:cubicBezTo>
                    <a:pt x="1119" y="2239"/>
                    <a:pt x="1119" y="2227"/>
                    <a:pt x="1119" y="2203"/>
                  </a:cubicBezTo>
                  <a:cubicBezTo>
                    <a:pt x="1127" y="2211"/>
                    <a:pt x="1157" y="2241"/>
                    <a:pt x="1176" y="2241"/>
                  </a:cubicBezTo>
                  <a:cubicBezTo>
                    <a:pt x="1185" y="2241"/>
                    <a:pt x="1191" y="2234"/>
                    <a:pt x="1191" y="2215"/>
                  </a:cubicBezTo>
                  <a:cubicBezTo>
                    <a:pt x="1191" y="2215"/>
                    <a:pt x="1167" y="2084"/>
                    <a:pt x="1167" y="2072"/>
                  </a:cubicBezTo>
                  <a:cubicBezTo>
                    <a:pt x="1179" y="2060"/>
                    <a:pt x="1000" y="2013"/>
                    <a:pt x="1000" y="2001"/>
                  </a:cubicBezTo>
                  <a:cubicBezTo>
                    <a:pt x="1000" y="2024"/>
                    <a:pt x="1000" y="2036"/>
                    <a:pt x="1000" y="2060"/>
                  </a:cubicBezTo>
                  <a:cubicBezTo>
                    <a:pt x="988" y="2024"/>
                    <a:pt x="965" y="2001"/>
                    <a:pt x="953" y="1977"/>
                  </a:cubicBezTo>
                  <a:cubicBezTo>
                    <a:pt x="953" y="1977"/>
                    <a:pt x="929" y="2001"/>
                    <a:pt x="929" y="2001"/>
                  </a:cubicBezTo>
                  <a:cubicBezTo>
                    <a:pt x="920" y="1983"/>
                    <a:pt x="918" y="1972"/>
                    <a:pt x="927" y="1967"/>
                  </a:cubicBezTo>
                  <a:lnTo>
                    <a:pt x="927" y="1967"/>
                  </a:lnTo>
                  <a:cubicBezTo>
                    <a:pt x="928" y="1967"/>
                    <a:pt x="928" y="1967"/>
                    <a:pt x="929" y="1967"/>
                  </a:cubicBezTo>
                  <a:cubicBezTo>
                    <a:pt x="936" y="1967"/>
                    <a:pt x="941" y="1967"/>
                    <a:pt x="941" y="1965"/>
                  </a:cubicBezTo>
                  <a:cubicBezTo>
                    <a:pt x="935" y="1965"/>
                    <a:pt x="930" y="1966"/>
                    <a:pt x="927" y="1967"/>
                  </a:cubicBezTo>
                  <a:lnTo>
                    <a:pt x="927" y="1967"/>
                  </a:lnTo>
                  <a:cubicBezTo>
                    <a:pt x="874" y="1967"/>
                    <a:pt x="689" y="1934"/>
                    <a:pt x="750" y="1894"/>
                  </a:cubicBezTo>
                  <a:lnTo>
                    <a:pt x="750" y="1894"/>
                  </a:lnTo>
                  <a:cubicBezTo>
                    <a:pt x="726" y="1905"/>
                    <a:pt x="703" y="1917"/>
                    <a:pt x="691" y="1941"/>
                  </a:cubicBezTo>
                  <a:cubicBezTo>
                    <a:pt x="697" y="1923"/>
                    <a:pt x="697" y="1914"/>
                    <a:pt x="691" y="1914"/>
                  </a:cubicBezTo>
                  <a:cubicBezTo>
                    <a:pt x="690" y="1914"/>
                    <a:pt x="689" y="1914"/>
                    <a:pt x="688" y="1915"/>
                  </a:cubicBezTo>
                  <a:lnTo>
                    <a:pt x="688" y="1915"/>
                  </a:lnTo>
                  <a:cubicBezTo>
                    <a:pt x="696" y="1893"/>
                    <a:pt x="661" y="1872"/>
                    <a:pt x="655" y="1855"/>
                  </a:cubicBezTo>
                  <a:lnTo>
                    <a:pt x="655" y="1855"/>
                  </a:lnTo>
                  <a:cubicBezTo>
                    <a:pt x="649" y="1875"/>
                    <a:pt x="629" y="1917"/>
                    <a:pt x="616" y="1917"/>
                  </a:cubicBezTo>
                  <a:cubicBezTo>
                    <a:pt x="612" y="1917"/>
                    <a:pt x="609" y="1913"/>
                    <a:pt x="607" y="1905"/>
                  </a:cubicBezTo>
                  <a:lnTo>
                    <a:pt x="607" y="1905"/>
                  </a:lnTo>
                  <a:cubicBezTo>
                    <a:pt x="608" y="1907"/>
                    <a:pt x="609" y="1908"/>
                    <a:pt x="610" y="1908"/>
                  </a:cubicBezTo>
                  <a:cubicBezTo>
                    <a:pt x="616" y="1908"/>
                    <a:pt x="612" y="1831"/>
                    <a:pt x="623" y="1820"/>
                  </a:cubicBezTo>
                  <a:lnTo>
                    <a:pt x="623" y="1820"/>
                  </a:lnTo>
                  <a:cubicBezTo>
                    <a:pt x="626" y="1821"/>
                    <a:pt x="628" y="1822"/>
                    <a:pt x="631" y="1822"/>
                  </a:cubicBezTo>
                  <a:cubicBezTo>
                    <a:pt x="629" y="1820"/>
                    <a:pt x="627" y="1819"/>
                    <a:pt x="626" y="1819"/>
                  </a:cubicBezTo>
                  <a:cubicBezTo>
                    <a:pt x="625" y="1819"/>
                    <a:pt x="624" y="1820"/>
                    <a:pt x="623" y="1820"/>
                  </a:cubicBezTo>
                  <a:lnTo>
                    <a:pt x="623" y="1820"/>
                  </a:lnTo>
                  <a:cubicBezTo>
                    <a:pt x="614" y="1817"/>
                    <a:pt x="607" y="1810"/>
                    <a:pt x="607" y="1810"/>
                  </a:cubicBezTo>
                  <a:cubicBezTo>
                    <a:pt x="598" y="1810"/>
                    <a:pt x="561" y="1845"/>
                    <a:pt x="544" y="1845"/>
                  </a:cubicBezTo>
                  <a:cubicBezTo>
                    <a:pt x="539" y="1845"/>
                    <a:pt x="536" y="1842"/>
                    <a:pt x="536" y="1834"/>
                  </a:cubicBezTo>
                  <a:cubicBezTo>
                    <a:pt x="543" y="1828"/>
                    <a:pt x="549" y="1824"/>
                    <a:pt x="553" y="1820"/>
                  </a:cubicBezTo>
                  <a:lnTo>
                    <a:pt x="553" y="1820"/>
                  </a:lnTo>
                  <a:cubicBezTo>
                    <a:pt x="552" y="1820"/>
                    <a:pt x="551" y="1821"/>
                    <a:pt x="550" y="1821"/>
                  </a:cubicBezTo>
                  <a:cubicBezTo>
                    <a:pt x="547" y="1821"/>
                    <a:pt x="545" y="1818"/>
                    <a:pt x="548" y="1810"/>
                  </a:cubicBezTo>
                  <a:cubicBezTo>
                    <a:pt x="572" y="1798"/>
                    <a:pt x="584" y="1798"/>
                    <a:pt x="607" y="1798"/>
                  </a:cubicBezTo>
                  <a:cubicBezTo>
                    <a:pt x="600" y="1798"/>
                    <a:pt x="592" y="1793"/>
                    <a:pt x="594" y="1787"/>
                  </a:cubicBezTo>
                  <a:lnTo>
                    <a:pt x="594" y="1787"/>
                  </a:lnTo>
                  <a:cubicBezTo>
                    <a:pt x="590" y="1790"/>
                    <a:pt x="586" y="1791"/>
                    <a:pt x="584" y="1791"/>
                  </a:cubicBezTo>
                  <a:cubicBezTo>
                    <a:pt x="575" y="1791"/>
                    <a:pt x="580" y="1769"/>
                    <a:pt x="564" y="1769"/>
                  </a:cubicBezTo>
                  <a:cubicBezTo>
                    <a:pt x="560" y="1769"/>
                    <a:pt x="555" y="1771"/>
                    <a:pt x="548" y="1774"/>
                  </a:cubicBezTo>
                  <a:cubicBezTo>
                    <a:pt x="565" y="1766"/>
                    <a:pt x="570" y="1758"/>
                    <a:pt x="563" y="1758"/>
                  </a:cubicBezTo>
                  <a:cubicBezTo>
                    <a:pt x="561" y="1758"/>
                    <a:pt x="560" y="1758"/>
                    <a:pt x="558" y="1758"/>
                  </a:cubicBezTo>
                  <a:lnTo>
                    <a:pt x="558" y="1758"/>
                  </a:lnTo>
                  <a:cubicBezTo>
                    <a:pt x="562" y="1755"/>
                    <a:pt x="564" y="1751"/>
                    <a:pt x="572" y="1751"/>
                  </a:cubicBezTo>
                  <a:cubicBezTo>
                    <a:pt x="560" y="1739"/>
                    <a:pt x="560" y="1727"/>
                    <a:pt x="560" y="1715"/>
                  </a:cubicBezTo>
                  <a:cubicBezTo>
                    <a:pt x="560" y="1739"/>
                    <a:pt x="548" y="1751"/>
                    <a:pt x="536" y="1763"/>
                  </a:cubicBezTo>
                  <a:cubicBezTo>
                    <a:pt x="488" y="1763"/>
                    <a:pt x="560" y="1703"/>
                    <a:pt x="536" y="1679"/>
                  </a:cubicBezTo>
                  <a:cubicBezTo>
                    <a:pt x="534" y="1677"/>
                    <a:pt x="532" y="1677"/>
                    <a:pt x="529" y="1677"/>
                  </a:cubicBezTo>
                  <a:cubicBezTo>
                    <a:pt x="514" y="1677"/>
                    <a:pt x="487" y="1694"/>
                    <a:pt x="472" y="1694"/>
                  </a:cubicBezTo>
                  <a:cubicBezTo>
                    <a:pt x="469" y="1694"/>
                    <a:pt x="466" y="1693"/>
                    <a:pt x="465" y="1691"/>
                  </a:cubicBezTo>
                  <a:cubicBezTo>
                    <a:pt x="475" y="1670"/>
                    <a:pt x="477" y="1664"/>
                    <a:pt x="475" y="1664"/>
                  </a:cubicBezTo>
                  <a:lnTo>
                    <a:pt x="475" y="1664"/>
                  </a:lnTo>
                  <a:cubicBezTo>
                    <a:pt x="472" y="1664"/>
                    <a:pt x="454" y="1688"/>
                    <a:pt x="445" y="1688"/>
                  </a:cubicBezTo>
                  <a:cubicBezTo>
                    <a:pt x="442" y="1688"/>
                    <a:pt x="441" y="1685"/>
                    <a:pt x="441" y="1679"/>
                  </a:cubicBezTo>
                  <a:cubicBezTo>
                    <a:pt x="453" y="1655"/>
                    <a:pt x="465" y="1655"/>
                    <a:pt x="488" y="1643"/>
                  </a:cubicBezTo>
                  <a:cubicBezTo>
                    <a:pt x="476" y="1632"/>
                    <a:pt x="465" y="1626"/>
                    <a:pt x="451" y="1626"/>
                  </a:cubicBezTo>
                  <a:cubicBezTo>
                    <a:pt x="438" y="1626"/>
                    <a:pt x="423" y="1632"/>
                    <a:pt x="405" y="1643"/>
                  </a:cubicBezTo>
                  <a:cubicBezTo>
                    <a:pt x="417" y="1632"/>
                    <a:pt x="429" y="1632"/>
                    <a:pt x="417" y="1620"/>
                  </a:cubicBezTo>
                  <a:cubicBezTo>
                    <a:pt x="417" y="1620"/>
                    <a:pt x="488" y="1620"/>
                    <a:pt x="465" y="1596"/>
                  </a:cubicBezTo>
                  <a:cubicBezTo>
                    <a:pt x="460" y="1593"/>
                    <a:pt x="455" y="1592"/>
                    <a:pt x="451" y="1592"/>
                  </a:cubicBezTo>
                  <a:cubicBezTo>
                    <a:pt x="439" y="1592"/>
                    <a:pt x="430" y="1599"/>
                    <a:pt x="419" y="1599"/>
                  </a:cubicBezTo>
                  <a:cubicBezTo>
                    <a:pt x="415" y="1599"/>
                    <a:pt x="410" y="1598"/>
                    <a:pt x="405" y="1596"/>
                  </a:cubicBezTo>
                  <a:cubicBezTo>
                    <a:pt x="415" y="1586"/>
                    <a:pt x="408" y="1558"/>
                    <a:pt x="436" y="1558"/>
                  </a:cubicBezTo>
                  <a:cubicBezTo>
                    <a:pt x="440" y="1558"/>
                    <a:pt x="446" y="1558"/>
                    <a:pt x="453" y="1560"/>
                  </a:cubicBezTo>
                  <a:cubicBezTo>
                    <a:pt x="429" y="1524"/>
                    <a:pt x="417" y="1477"/>
                    <a:pt x="405" y="1429"/>
                  </a:cubicBezTo>
                  <a:cubicBezTo>
                    <a:pt x="381" y="1441"/>
                    <a:pt x="357" y="1453"/>
                    <a:pt x="334" y="1453"/>
                  </a:cubicBezTo>
                  <a:cubicBezTo>
                    <a:pt x="341" y="1437"/>
                    <a:pt x="349" y="1427"/>
                    <a:pt x="357" y="1422"/>
                  </a:cubicBezTo>
                  <a:lnTo>
                    <a:pt x="357" y="1422"/>
                  </a:lnTo>
                  <a:cubicBezTo>
                    <a:pt x="355" y="1422"/>
                    <a:pt x="354" y="1422"/>
                    <a:pt x="353" y="1422"/>
                  </a:cubicBezTo>
                  <a:cubicBezTo>
                    <a:pt x="340" y="1422"/>
                    <a:pt x="334" y="1411"/>
                    <a:pt x="334" y="1393"/>
                  </a:cubicBezTo>
                  <a:cubicBezTo>
                    <a:pt x="345" y="1393"/>
                    <a:pt x="393" y="1393"/>
                    <a:pt x="417" y="1382"/>
                  </a:cubicBezTo>
                  <a:lnTo>
                    <a:pt x="417" y="1382"/>
                  </a:lnTo>
                  <a:cubicBezTo>
                    <a:pt x="407" y="1386"/>
                    <a:pt x="399" y="1387"/>
                    <a:pt x="393" y="1387"/>
                  </a:cubicBezTo>
                  <a:cubicBezTo>
                    <a:pt x="369" y="1387"/>
                    <a:pt x="369" y="1363"/>
                    <a:pt x="346" y="1357"/>
                  </a:cubicBezTo>
                  <a:lnTo>
                    <a:pt x="346" y="1357"/>
                  </a:lnTo>
                  <a:cubicBezTo>
                    <a:pt x="357" y="1346"/>
                    <a:pt x="342" y="1346"/>
                    <a:pt x="325" y="1346"/>
                  </a:cubicBezTo>
                  <a:cubicBezTo>
                    <a:pt x="307" y="1346"/>
                    <a:pt x="286" y="1346"/>
                    <a:pt x="286" y="1334"/>
                  </a:cubicBezTo>
                  <a:cubicBezTo>
                    <a:pt x="298" y="1310"/>
                    <a:pt x="310" y="1298"/>
                    <a:pt x="250" y="1286"/>
                  </a:cubicBezTo>
                  <a:cubicBezTo>
                    <a:pt x="274" y="1286"/>
                    <a:pt x="274" y="1274"/>
                    <a:pt x="250" y="1274"/>
                  </a:cubicBezTo>
                  <a:cubicBezTo>
                    <a:pt x="311" y="1244"/>
                    <a:pt x="294" y="1257"/>
                    <a:pt x="339" y="1224"/>
                  </a:cubicBezTo>
                  <a:lnTo>
                    <a:pt x="339" y="1224"/>
                  </a:lnTo>
                  <a:cubicBezTo>
                    <a:pt x="321" y="1234"/>
                    <a:pt x="301" y="1239"/>
                    <a:pt x="286" y="1239"/>
                  </a:cubicBezTo>
                  <a:cubicBezTo>
                    <a:pt x="286" y="1239"/>
                    <a:pt x="310" y="1239"/>
                    <a:pt x="286" y="1251"/>
                  </a:cubicBezTo>
                  <a:cubicBezTo>
                    <a:pt x="262" y="1251"/>
                    <a:pt x="274" y="1239"/>
                    <a:pt x="286" y="1239"/>
                  </a:cubicBezTo>
                  <a:cubicBezTo>
                    <a:pt x="310" y="1203"/>
                    <a:pt x="322" y="1191"/>
                    <a:pt x="286" y="1191"/>
                  </a:cubicBezTo>
                  <a:cubicBezTo>
                    <a:pt x="286" y="1180"/>
                    <a:pt x="296" y="1118"/>
                    <a:pt x="288" y="1118"/>
                  </a:cubicBezTo>
                  <a:lnTo>
                    <a:pt x="288" y="1118"/>
                  </a:lnTo>
                  <a:cubicBezTo>
                    <a:pt x="288" y="1118"/>
                    <a:pt x="287" y="1119"/>
                    <a:pt x="286" y="1120"/>
                  </a:cubicBezTo>
                  <a:cubicBezTo>
                    <a:pt x="250" y="1108"/>
                    <a:pt x="250" y="1108"/>
                    <a:pt x="274" y="1108"/>
                  </a:cubicBezTo>
                  <a:cubicBezTo>
                    <a:pt x="238" y="1108"/>
                    <a:pt x="226" y="1096"/>
                    <a:pt x="215" y="1084"/>
                  </a:cubicBezTo>
                  <a:cubicBezTo>
                    <a:pt x="262" y="1048"/>
                    <a:pt x="215" y="1060"/>
                    <a:pt x="274" y="1048"/>
                  </a:cubicBezTo>
                  <a:cubicBezTo>
                    <a:pt x="226" y="1012"/>
                    <a:pt x="226" y="1036"/>
                    <a:pt x="238" y="1001"/>
                  </a:cubicBezTo>
                  <a:lnTo>
                    <a:pt x="238" y="1001"/>
                  </a:lnTo>
                  <a:cubicBezTo>
                    <a:pt x="234" y="1002"/>
                    <a:pt x="230" y="1002"/>
                    <a:pt x="226" y="1002"/>
                  </a:cubicBezTo>
                  <a:cubicBezTo>
                    <a:pt x="190" y="1002"/>
                    <a:pt x="139" y="964"/>
                    <a:pt x="107" y="953"/>
                  </a:cubicBezTo>
                  <a:cubicBezTo>
                    <a:pt x="119" y="953"/>
                    <a:pt x="179" y="965"/>
                    <a:pt x="191" y="965"/>
                  </a:cubicBezTo>
                  <a:cubicBezTo>
                    <a:pt x="143" y="977"/>
                    <a:pt x="155" y="977"/>
                    <a:pt x="226" y="989"/>
                  </a:cubicBezTo>
                  <a:cubicBezTo>
                    <a:pt x="215" y="977"/>
                    <a:pt x="238" y="977"/>
                    <a:pt x="262" y="977"/>
                  </a:cubicBezTo>
                  <a:cubicBezTo>
                    <a:pt x="256" y="965"/>
                    <a:pt x="256" y="965"/>
                    <a:pt x="259" y="965"/>
                  </a:cubicBezTo>
                  <a:cubicBezTo>
                    <a:pt x="262" y="965"/>
                    <a:pt x="268" y="965"/>
                    <a:pt x="274" y="953"/>
                  </a:cubicBezTo>
                  <a:cubicBezTo>
                    <a:pt x="238" y="929"/>
                    <a:pt x="203" y="905"/>
                    <a:pt x="167" y="858"/>
                  </a:cubicBezTo>
                  <a:lnTo>
                    <a:pt x="167" y="858"/>
                  </a:lnTo>
                  <a:cubicBezTo>
                    <a:pt x="262" y="905"/>
                    <a:pt x="215" y="893"/>
                    <a:pt x="286" y="917"/>
                  </a:cubicBezTo>
                  <a:cubicBezTo>
                    <a:pt x="262" y="881"/>
                    <a:pt x="238" y="893"/>
                    <a:pt x="286" y="881"/>
                  </a:cubicBezTo>
                  <a:cubicBezTo>
                    <a:pt x="250" y="881"/>
                    <a:pt x="238" y="870"/>
                    <a:pt x="238" y="834"/>
                  </a:cubicBezTo>
                  <a:cubicBezTo>
                    <a:pt x="238" y="834"/>
                    <a:pt x="334" y="774"/>
                    <a:pt x="250" y="727"/>
                  </a:cubicBezTo>
                  <a:lnTo>
                    <a:pt x="250" y="727"/>
                  </a:lnTo>
                  <a:cubicBezTo>
                    <a:pt x="266" y="735"/>
                    <a:pt x="282" y="743"/>
                    <a:pt x="294" y="750"/>
                  </a:cubicBezTo>
                  <a:lnTo>
                    <a:pt x="294" y="750"/>
                  </a:lnTo>
                  <a:cubicBezTo>
                    <a:pt x="254" y="719"/>
                    <a:pt x="221" y="687"/>
                    <a:pt x="179" y="655"/>
                  </a:cubicBezTo>
                  <a:lnTo>
                    <a:pt x="179" y="655"/>
                  </a:lnTo>
                  <a:cubicBezTo>
                    <a:pt x="226" y="679"/>
                    <a:pt x="274" y="703"/>
                    <a:pt x="322" y="727"/>
                  </a:cubicBezTo>
                  <a:cubicBezTo>
                    <a:pt x="357" y="715"/>
                    <a:pt x="274" y="691"/>
                    <a:pt x="274" y="691"/>
                  </a:cubicBezTo>
                  <a:lnTo>
                    <a:pt x="334" y="691"/>
                  </a:lnTo>
                  <a:cubicBezTo>
                    <a:pt x="310" y="679"/>
                    <a:pt x="298" y="667"/>
                    <a:pt x="274" y="655"/>
                  </a:cubicBezTo>
                  <a:cubicBezTo>
                    <a:pt x="298" y="655"/>
                    <a:pt x="322" y="667"/>
                    <a:pt x="345" y="679"/>
                  </a:cubicBezTo>
                  <a:cubicBezTo>
                    <a:pt x="322" y="667"/>
                    <a:pt x="310" y="655"/>
                    <a:pt x="298" y="631"/>
                  </a:cubicBezTo>
                  <a:lnTo>
                    <a:pt x="298" y="631"/>
                  </a:lnTo>
                  <a:cubicBezTo>
                    <a:pt x="310" y="643"/>
                    <a:pt x="334" y="655"/>
                    <a:pt x="357" y="667"/>
                  </a:cubicBezTo>
                  <a:cubicBezTo>
                    <a:pt x="357" y="655"/>
                    <a:pt x="357" y="643"/>
                    <a:pt x="369" y="643"/>
                  </a:cubicBezTo>
                  <a:cubicBezTo>
                    <a:pt x="369" y="643"/>
                    <a:pt x="286" y="572"/>
                    <a:pt x="298" y="560"/>
                  </a:cubicBezTo>
                  <a:lnTo>
                    <a:pt x="298" y="560"/>
                  </a:lnTo>
                  <a:cubicBezTo>
                    <a:pt x="322" y="584"/>
                    <a:pt x="345" y="596"/>
                    <a:pt x="381" y="596"/>
                  </a:cubicBezTo>
                  <a:cubicBezTo>
                    <a:pt x="322" y="560"/>
                    <a:pt x="286" y="512"/>
                    <a:pt x="250" y="465"/>
                  </a:cubicBezTo>
                  <a:lnTo>
                    <a:pt x="250" y="465"/>
                  </a:lnTo>
                  <a:cubicBezTo>
                    <a:pt x="257" y="468"/>
                    <a:pt x="261" y="469"/>
                    <a:pt x="264" y="469"/>
                  </a:cubicBezTo>
                  <a:cubicBezTo>
                    <a:pt x="273" y="469"/>
                    <a:pt x="271" y="458"/>
                    <a:pt x="262" y="441"/>
                  </a:cubicBezTo>
                  <a:lnTo>
                    <a:pt x="262" y="441"/>
                  </a:lnTo>
                  <a:cubicBezTo>
                    <a:pt x="334" y="524"/>
                    <a:pt x="369" y="596"/>
                    <a:pt x="453" y="596"/>
                  </a:cubicBezTo>
                  <a:cubicBezTo>
                    <a:pt x="441" y="572"/>
                    <a:pt x="417" y="548"/>
                    <a:pt x="405" y="536"/>
                  </a:cubicBezTo>
                  <a:lnTo>
                    <a:pt x="405" y="536"/>
                  </a:lnTo>
                  <a:cubicBezTo>
                    <a:pt x="417" y="548"/>
                    <a:pt x="417" y="572"/>
                    <a:pt x="429" y="584"/>
                  </a:cubicBezTo>
                  <a:cubicBezTo>
                    <a:pt x="381" y="560"/>
                    <a:pt x="369" y="536"/>
                    <a:pt x="369" y="489"/>
                  </a:cubicBezTo>
                  <a:lnTo>
                    <a:pt x="369" y="489"/>
                  </a:lnTo>
                  <a:cubicBezTo>
                    <a:pt x="381" y="512"/>
                    <a:pt x="405" y="524"/>
                    <a:pt x="429" y="536"/>
                  </a:cubicBezTo>
                  <a:cubicBezTo>
                    <a:pt x="429" y="536"/>
                    <a:pt x="445" y="495"/>
                    <a:pt x="465" y="495"/>
                  </a:cubicBezTo>
                  <a:cubicBezTo>
                    <a:pt x="465" y="495"/>
                    <a:pt x="465" y="495"/>
                    <a:pt x="466" y="495"/>
                  </a:cubicBezTo>
                  <a:lnTo>
                    <a:pt x="466" y="495"/>
                  </a:lnTo>
                  <a:cubicBezTo>
                    <a:pt x="419" y="470"/>
                    <a:pt x="354" y="426"/>
                    <a:pt x="310" y="381"/>
                  </a:cubicBezTo>
                  <a:cubicBezTo>
                    <a:pt x="393" y="381"/>
                    <a:pt x="405" y="429"/>
                    <a:pt x="465" y="465"/>
                  </a:cubicBezTo>
                  <a:cubicBezTo>
                    <a:pt x="441" y="446"/>
                    <a:pt x="438" y="440"/>
                    <a:pt x="443" y="440"/>
                  </a:cubicBezTo>
                  <a:cubicBezTo>
                    <a:pt x="451" y="440"/>
                    <a:pt x="476" y="453"/>
                    <a:pt x="476" y="453"/>
                  </a:cubicBezTo>
                  <a:cubicBezTo>
                    <a:pt x="465" y="441"/>
                    <a:pt x="429" y="358"/>
                    <a:pt x="429" y="322"/>
                  </a:cubicBezTo>
                  <a:lnTo>
                    <a:pt x="429" y="322"/>
                  </a:lnTo>
                  <a:cubicBezTo>
                    <a:pt x="438" y="336"/>
                    <a:pt x="454" y="339"/>
                    <a:pt x="473" y="339"/>
                  </a:cubicBezTo>
                  <a:cubicBezTo>
                    <a:pt x="488" y="339"/>
                    <a:pt x="505" y="337"/>
                    <a:pt x="521" y="337"/>
                  </a:cubicBezTo>
                  <a:cubicBezTo>
                    <a:pt x="535" y="337"/>
                    <a:pt x="549" y="339"/>
                    <a:pt x="560" y="346"/>
                  </a:cubicBezTo>
                  <a:cubicBezTo>
                    <a:pt x="560" y="346"/>
                    <a:pt x="561" y="346"/>
                    <a:pt x="561" y="346"/>
                  </a:cubicBezTo>
                  <a:cubicBezTo>
                    <a:pt x="566" y="346"/>
                    <a:pt x="545" y="287"/>
                    <a:pt x="537" y="287"/>
                  </a:cubicBezTo>
                  <a:cubicBezTo>
                    <a:pt x="534" y="287"/>
                    <a:pt x="533" y="296"/>
                    <a:pt x="536" y="322"/>
                  </a:cubicBezTo>
                  <a:cubicBezTo>
                    <a:pt x="524" y="310"/>
                    <a:pt x="476" y="131"/>
                    <a:pt x="536" y="131"/>
                  </a:cubicBezTo>
                  <a:cubicBezTo>
                    <a:pt x="639" y="195"/>
                    <a:pt x="621" y="200"/>
                    <a:pt x="590" y="200"/>
                  </a:cubicBezTo>
                  <a:cubicBezTo>
                    <a:pt x="584" y="200"/>
                    <a:pt x="577" y="200"/>
                    <a:pt x="571" y="200"/>
                  </a:cubicBezTo>
                  <a:cubicBezTo>
                    <a:pt x="561" y="200"/>
                    <a:pt x="553" y="200"/>
                    <a:pt x="548" y="203"/>
                  </a:cubicBezTo>
                  <a:cubicBezTo>
                    <a:pt x="572" y="203"/>
                    <a:pt x="572" y="215"/>
                    <a:pt x="560" y="227"/>
                  </a:cubicBezTo>
                  <a:cubicBezTo>
                    <a:pt x="584" y="227"/>
                    <a:pt x="619" y="215"/>
                    <a:pt x="643" y="203"/>
                  </a:cubicBezTo>
                  <a:cubicBezTo>
                    <a:pt x="643" y="203"/>
                    <a:pt x="578" y="95"/>
                    <a:pt x="624" y="95"/>
                  </a:cubicBezTo>
                  <a:cubicBezTo>
                    <a:pt x="626" y="95"/>
                    <a:pt x="628" y="95"/>
                    <a:pt x="631" y="96"/>
                  </a:cubicBezTo>
                  <a:cubicBezTo>
                    <a:pt x="637" y="96"/>
                    <a:pt x="641" y="97"/>
                    <a:pt x="644" y="99"/>
                  </a:cubicBezTo>
                  <a:lnTo>
                    <a:pt x="644" y="99"/>
                  </a:lnTo>
                  <a:cubicBezTo>
                    <a:pt x="652" y="74"/>
                    <a:pt x="669" y="34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9"/>
            <p:cNvSpPr/>
            <p:nvPr/>
          </p:nvSpPr>
          <p:spPr>
            <a:xfrm>
              <a:off x="4324350" y="20191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9"/>
            <p:cNvSpPr/>
            <p:nvPr/>
          </p:nvSpPr>
          <p:spPr>
            <a:xfrm>
              <a:off x="4329300" y="1981875"/>
              <a:ext cx="425" cy="375"/>
            </a:xfrm>
            <a:custGeom>
              <a:rect b="b" l="l" r="r" t="t"/>
              <a:pathLst>
                <a:path extrusionOk="0" h="15" w="17">
                  <a:moveTo>
                    <a:pt x="4" y="1"/>
                  </a:moveTo>
                  <a:cubicBezTo>
                    <a:pt x="1" y="1"/>
                    <a:pt x="3" y="7"/>
                    <a:pt x="16" y="14"/>
                  </a:cubicBezTo>
                  <a:cubicBezTo>
                    <a:pt x="11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9"/>
            <p:cNvSpPr/>
            <p:nvPr/>
          </p:nvSpPr>
          <p:spPr>
            <a:xfrm>
              <a:off x="4333700" y="19839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4" y="1"/>
                  </a:moveTo>
                  <a:lnTo>
                    <a:pt x="4" y="1"/>
                  </a:lnTo>
                  <a:cubicBezTo>
                    <a:pt x="3" y="1"/>
                    <a:pt x="1" y="8"/>
                    <a:pt x="2" y="13"/>
                  </a:cubicBezTo>
                  <a:lnTo>
                    <a:pt x="2" y="13"/>
                  </a:lnTo>
                  <a:cubicBezTo>
                    <a:pt x="1" y="14"/>
                    <a:pt x="2" y="17"/>
                    <a:pt x="7" y="17"/>
                  </a:cubicBezTo>
                  <a:cubicBezTo>
                    <a:pt x="7" y="5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9"/>
            <p:cNvSpPr/>
            <p:nvPr/>
          </p:nvSpPr>
          <p:spPr>
            <a:xfrm>
              <a:off x="4330825" y="198345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3" y="0"/>
                  </a:moveTo>
                  <a:cubicBezTo>
                    <a:pt x="0" y="0"/>
                    <a:pt x="19" y="11"/>
                    <a:pt x="27" y="11"/>
                  </a:cubicBezTo>
                  <a:cubicBezTo>
                    <a:pt x="11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9"/>
            <p:cNvSpPr/>
            <p:nvPr/>
          </p:nvSpPr>
          <p:spPr>
            <a:xfrm>
              <a:off x="4331475" y="1983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3"/>
                    <a:pt x="1" y="13"/>
                  </a:cubicBezTo>
                  <a:cubicBezTo>
                    <a:pt x="1" y="1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9"/>
            <p:cNvSpPr/>
            <p:nvPr/>
          </p:nvSpPr>
          <p:spPr>
            <a:xfrm>
              <a:off x="4327650" y="1982975"/>
              <a:ext cx="575" cy="600"/>
            </a:xfrm>
            <a:custGeom>
              <a:rect b="b" l="l" r="r" t="t"/>
              <a:pathLst>
                <a:path extrusionOk="0" h="24" w="23">
                  <a:moveTo>
                    <a:pt x="6" y="0"/>
                  </a:moveTo>
                  <a:lnTo>
                    <a:pt x="6" y="0"/>
                  </a:lnTo>
                  <a:cubicBezTo>
                    <a:pt x="1" y="0"/>
                    <a:pt x="2" y="24"/>
                    <a:pt x="13" y="24"/>
                  </a:cubicBezTo>
                  <a:cubicBezTo>
                    <a:pt x="15" y="24"/>
                    <a:pt x="17" y="23"/>
                    <a:pt x="20" y="20"/>
                  </a:cubicBezTo>
                  <a:lnTo>
                    <a:pt x="20" y="20"/>
                  </a:ln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3" y="18"/>
                  </a:cubicBezTo>
                  <a:lnTo>
                    <a:pt x="23" y="18"/>
                  </a:lnTo>
                  <a:cubicBezTo>
                    <a:pt x="22" y="19"/>
                    <a:pt x="21" y="19"/>
                    <a:pt x="20" y="20"/>
                  </a:cubicBezTo>
                  <a:lnTo>
                    <a:pt x="20" y="20"/>
                  </a:lnTo>
                  <a:cubicBezTo>
                    <a:pt x="16" y="18"/>
                    <a:pt x="6" y="4"/>
                    <a:pt x="8" y="4"/>
                  </a:cubicBezTo>
                  <a:lnTo>
                    <a:pt x="8" y="4"/>
                  </a:lnTo>
                  <a:cubicBezTo>
                    <a:pt x="8" y="4"/>
                    <a:pt x="9" y="4"/>
                    <a:pt x="11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9"/>
            <p:cNvSpPr/>
            <p:nvPr/>
          </p:nvSpPr>
          <p:spPr>
            <a:xfrm>
              <a:off x="4330875" y="198400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48"/>
                  </a:moveTo>
                  <a:cubicBezTo>
                    <a:pt x="1" y="1"/>
                    <a:pt x="37" y="36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9"/>
            <p:cNvSpPr/>
            <p:nvPr/>
          </p:nvSpPr>
          <p:spPr>
            <a:xfrm>
              <a:off x="4330000" y="1985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2"/>
                  </a:moveTo>
                  <a:cubicBezTo>
                    <a:pt x="48" y="0"/>
                    <a:pt x="12" y="12"/>
                    <a:pt x="12" y="12"/>
                  </a:cubicBezTo>
                  <a:cubicBezTo>
                    <a:pt x="12" y="12"/>
                    <a:pt x="0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9"/>
            <p:cNvSpPr/>
            <p:nvPr/>
          </p:nvSpPr>
          <p:spPr>
            <a:xfrm>
              <a:off x="4331175" y="1985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9"/>
            <p:cNvSpPr/>
            <p:nvPr/>
          </p:nvSpPr>
          <p:spPr>
            <a:xfrm>
              <a:off x="4327025" y="1987800"/>
              <a:ext cx="600" cy="175"/>
            </a:xfrm>
            <a:custGeom>
              <a:rect b="b" l="l" r="r" t="t"/>
              <a:pathLst>
                <a:path extrusionOk="0" h="7" w="24">
                  <a:moveTo>
                    <a:pt x="16" y="0"/>
                  </a:moveTo>
                  <a:cubicBezTo>
                    <a:pt x="13" y="0"/>
                    <a:pt x="8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3"/>
                  </a:lnTo>
                  <a:cubicBezTo>
                    <a:pt x="3" y="6"/>
                    <a:pt x="6" y="7"/>
                    <a:pt x="9" y="7"/>
                  </a:cubicBezTo>
                  <a:cubicBezTo>
                    <a:pt x="17" y="7"/>
                    <a:pt x="23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9"/>
            <p:cNvSpPr/>
            <p:nvPr/>
          </p:nvSpPr>
          <p:spPr>
            <a:xfrm>
              <a:off x="4328775" y="1988200"/>
              <a:ext cx="750" cy="300"/>
            </a:xfrm>
            <a:custGeom>
              <a:rect b="b" l="l" r="r" t="t"/>
              <a:pathLst>
                <a:path extrusionOk="0" h="12" w="30">
                  <a:moveTo>
                    <a:pt x="3" y="1"/>
                  </a:moveTo>
                  <a:cubicBezTo>
                    <a:pt x="0" y="1"/>
                    <a:pt x="2" y="3"/>
                    <a:pt x="14" y="11"/>
                  </a:cubicBezTo>
                  <a:cubicBezTo>
                    <a:pt x="29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9"/>
            <p:cNvSpPr/>
            <p:nvPr/>
          </p:nvSpPr>
          <p:spPr>
            <a:xfrm>
              <a:off x="4328500" y="19890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" y="0"/>
                  </a:moveTo>
                  <a:cubicBezTo>
                    <a:pt x="10" y="10"/>
                    <a:pt x="4" y="27"/>
                    <a:pt x="8" y="27"/>
                  </a:cubicBezTo>
                  <a:cubicBezTo>
                    <a:pt x="9" y="27"/>
                    <a:pt x="10" y="26"/>
                    <a:pt x="13" y="24"/>
                  </a:cubicBezTo>
                  <a:cubicBezTo>
                    <a:pt x="13" y="2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9"/>
            <p:cNvSpPr/>
            <p:nvPr/>
          </p:nvSpPr>
          <p:spPr>
            <a:xfrm>
              <a:off x="4322850" y="19908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8"/>
                  </a:moveTo>
                  <a:cubicBezTo>
                    <a:pt x="12" y="12"/>
                    <a:pt x="0" y="1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9"/>
            <p:cNvSpPr/>
            <p:nvPr/>
          </p:nvSpPr>
          <p:spPr>
            <a:xfrm>
              <a:off x="4323750" y="1997100"/>
              <a:ext cx="525" cy="600"/>
            </a:xfrm>
            <a:custGeom>
              <a:rect b="b" l="l" r="r" t="t"/>
              <a:pathLst>
                <a:path extrusionOk="0" h="24" w="21">
                  <a:moveTo>
                    <a:pt x="0" y="1"/>
                  </a:moveTo>
                  <a:cubicBezTo>
                    <a:pt x="7" y="14"/>
                    <a:pt x="17" y="23"/>
                    <a:pt x="19" y="23"/>
                  </a:cubicBezTo>
                  <a:cubicBezTo>
                    <a:pt x="20" y="23"/>
                    <a:pt x="16" y="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9"/>
            <p:cNvSpPr/>
            <p:nvPr/>
          </p:nvSpPr>
          <p:spPr>
            <a:xfrm>
              <a:off x="4343475" y="20384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9" y="1"/>
                  </a:moveTo>
                  <a:cubicBezTo>
                    <a:pt x="1" y="1"/>
                    <a:pt x="19" y="11"/>
                    <a:pt x="22" y="11"/>
                  </a:cubicBezTo>
                  <a:cubicBezTo>
                    <a:pt x="23" y="11"/>
                    <a:pt x="21" y="8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9"/>
            <p:cNvSpPr/>
            <p:nvPr/>
          </p:nvSpPr>
          <p:spPr>
            <a:xfrm>
              <a:off x="4344275" y="203757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cubicBezTo>
                    <a:pt x="1" y="15"/>
                    <a:pt x="5" y="28"/>
                    <a:pt x="6" y="28"/>
                  </a:cubicBezTo>
                  <a:cubicBezTo>
                    <a:pt x="7" y="28"/>
                    <a:pt x="6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9"/>
            <p:cNvSpPr/>
            <p:nvPr/>
          </p:nvSpPr>
          <p:spPr>
            <a:xfrm>
              <a:off x="4322550" y="20111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24"/>
                  </a:moveTo>
                  <a:cubicBezTo>
                    <a:pt x="48" y="0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9"/>
            <p:cNvSpPr/>
            <p:nvPr/>
          </p:nvSpPr>
          <p:spPr>
            <a:xfrm>
              <a:off x="4322225" y="2014675"/>
              <a:ext cx="650" cy="350"/>
            </a:xfrm>
            <a:custGeom>
              <a:rect b="b" l="l" r="r" t="t"/>
              <a:pathLst>
                <a:path extrusionOk="0" h="14" w="26">
                  <a:moveTo>
                    <a:pt x="25" y="0"/>
                  </a:moveTo>
                  <a:lnTo>
                    <a:pt x="25" y="0"/>
                  </a:lnTo>
                  <a:cubicBezTo>
                    <a:pt x="5" y="10"/>
                    <a:pt x="0" y="14"/>
                    <a:pt x="2" y="14"/>
                  </a:cubicBezTo>
                  <a:cubicBezTo>
                    <a:pt x="4" y="14"/>
                    <a:pt x="19" y="7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9"/>
            <p:cNvSpPr/>
            <p:nvPr/>
          </p:nvSpPr>
          <p:spPr>
            <a:xfrm>
              <a:off x="4323750" y="20167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9"/>
            <p:cNvSpPr/>
            <p:nvPr/>
          </p:nvSpPr>
          <p:spPr>
            <a:xfrm>
              <a:off x="4631225" y="1978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"/>
                    <a:pt x="0" y="24"/>
                    <a:pt x="0" y="24"/>
                  </a:cubicBezTo>
                  <a:cubicBezTo>
                    <a:pt x="0" y="24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9"/>
            <p:cNvSpPr/>
            <p:nvPr/>
          </p:nvSpPr>
          <p:spPr>
            <a:xfrm>
              <a:off x="4633300" y="1979850"/>
              <a:ext cx="400" cy="750"/>
            </a:xfrm>
            <a:custGeom>
              <a:rect b="b" l="l" r="r" t="t"/>
              <a:pathLst>
                <a:path extrusionOk="0" h="30" w="16">
                  <a:moveTo>
                    <a:pt x="1" y="0"/>
                  </a:moveTo>
                  <a:lnTo>
                    <a:pt x="1" y="0"/>
                  </a:lnTo>
                  <a:cubicBezTo>
                    <a:pt x="9" y="22"/>
                    <a:pt x="13" y="29"/>
                    <a:pt x="14" y="29"/>
                  </a:cubicBezTo>
                  <a:cubicBezTo>
                    <a:pt x="16" y="29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9"/>
            <p:cNvSpPr/>
            <p:nvPr/>
          </p:nvSpPr>
          <p:spPr>
            <a:xfrm>
              <a:off x="4634200" y="1979250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0" y="48"/>
                  </a:moveTo>
                  <a:cubicBezTo>
                    <a:pt x="0" y="48"/>
                    <a:pt x="60" y="0"/>
                    <a:pt x="0" y="48"/>
                  </a:cubicBezTo>
                  <a:cubicBezTo>
                    <a:pt x="0" y="48"/>
                    <a:pt x="24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9"/>
            <p:cNvSpPr/>
            <p:nvPr/>
          </p:nvSpPr>
          <p:spPr>
            <a:xfrm>
              <a:off x="4636575" y="1978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6" y="6"/>
                    <a:pt x="9" y="7"/>
                    <a:pt x="11" y="7"/>
                  </a:cubicBezTo>
                  <a:cubicBezTo>
                    <a:pt x="17" y="7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9"/>
            <p:cNvSpPr/>
            <p:nvPr/>
          </p:nvSpPr>
          <p:spPr>
            <a:xfrm>
              <a:off x="4636675" y="1978225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1" y="5"/>
                    <a:pt x="9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9"/>
            <p:cNvSpPr/>
            <p:nvPr/>
          </p:nvSpPr>
          <p:spPr>
            <a:xfrm>
              <a:off x="4637475" y="19780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1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16" y="11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9"/>
            <p:cNvSpPr/>
            <p:nvPr/>
          </p:nvSpPr>
          <p:spPr>
            <a:xfrm>
              <a:off x="4637775" y="1979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9"/>
            <p:cNvSpPr/>
            <p:nvPr/>
          </p:nvSpPr>
          <p:spPr>
            <a:xfrm>
              <a:off x="4637475" y="1978975"/>
              <a:ext cx="200" cy="550"/>
            </a:xfrm>
            <a:custGeom>
              <a:rect b="b" l="l" r="r" t="t"/>
              <a:pathLst>
                <a:path extrusionOk="0" h="22" w="8">
                  <a:moveTo>
                    <a:pt x="5" y="1"/>
                  </a:moveTo>
                  <a:cubicBezTo>
                    <a:pt x="4" y="1"/>
                    <a:pt x="3" y="4"/>
                    <a:pt x="0" y="11"/>
                  </a:cubicBezTo>
                  <a:cubicBezTo>
                    <a:pt x="0" y="19"/>
                    <a:pt x="1" y="21"/>
                    <a:pt x="2" y="21"/>
                  </a:cubicBezTo>
                  <a:cubicBezTo>
                    <a:pt x="4" y="21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9"/>
            <p:cNvSpPr/>
            <p:nvPr/>
          </p:nvSpPr>
          <p:spPr>
            <a:xfrm>
              <a:off x="4636575" y="1978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13" y="0"/>
                    <a:pt x="1" y="24"/>
                    <a:pt x="24" y="24"/>
                  </a:cubicBezTo>
                  <a:cubicBezTo>
                    <a:pt x="13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9"/>
            <p:cNvSpPr/>
            <p:nvPr/>
          </p:nvSpPr>
          <p:spPr>
            <a:xfrm>
              <a:off x="4634500" y="19810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3"/>
                  </a:moveTo>
                  <a:cubicBezTo>
                    <a:pt x="0" y="13"/>
                    <a:pt x="36" y="13"/>
                    <a:pt x="36" y="13"/>
                  </a:cubicBezTo>
                  <a:cubicBezTo>
                    <a:pt x="36" y="13"/>
                    <a:pt x="36" y="1"/>
                    <a:pt x="3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9"/>
            <p:cNvSpPr/>
            <p:nvPr/>
          </p:nvSpPr>
          <p:spPr>
            <a:xfrm>
              <a:off x="4639050" y="1978850"/>
              <a:ext cx="725" cy="425"/>
            </a:xfrm>
            <a:custGeom>
              <a:rect b="b" l="l" r="r" t="t"/>
              <a:pathLst>
                <a:path extrusionOk="0" h="17" w="29">
                  <a:moveTo>
                    <a:pt x="27" y="0"/>
                  </a:moveTo>
                  <a:cubicBezTo>
                    <a:pt x="25" y="0"/>
                    <a:pt x="1" y="16"/>
                    <a:pt x="9" y="16"/>
                  </a:cubicBezTo>
                  <a:cubicBezTo>
                    <a:pt x="25" y="4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9"/>
            <p:cNvSpPr/>
            <p:nvPr/>
          </p:nvSpPr>
          <p:spPr>
            <a:xfrm>
              <a:off x="4639250" y="19795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9"/>
            <p:cNvSpPr/>
            <p:nvPr/>
          </p:nvSpPr>
          <p:spPr>
            <a:xfrm>
              <a:off x="4637425" y="1979925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" y="0"/>
                  </a:moveTo>
                  <a:cubicBezTo>
                    <a:pt x="0" y="0"/>
                    <a:pt x="7" y="19"/>
                    <a:pt x="14" y="33"/>
                  </a:cubicBezTo>
                  <a:cubicBezTo>
                    <a:pt x="5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9"/>
            <p:cNvSpPr/>
            <p:nvPr/>
          </p:nvSpPr>
          <p:spPr>
            <a:xfrm>
              <a:off x="4641050" y="19786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9"/>
            <p:cNvSpPr/>
            <p:nvPr/>
          </p:nvSpPr>
          <p:spPr>
            <a:xfrm>
              <a:off x="4641650" y="1978750"/>
              <a:ext cx="625" cy="825"/>
            </a:xfrm>
            <a:custGeom>
              <a:rect b="b" l="l" r="r" t="t"/>
              <a:pathLst>
                <a:path extrusionOk="0" h="33" w="25">
                  <a:moveTo>
                    <a:pt x="17" y="1"/>
                  </a:moveTo>
                  <a:cubicBezTo>
                    <a:pt x="10" y="1"/>
                    <a:pt x="0" y="10"/>
                    <a:pt x="0" y="32"/>
                  </a:cubicBezTo>
                  <a:cubicBezTo>
                    <a:pt x="6" y="29"/>
                    <a:pt x="9" y="26"/>
                    <a:pt x="10" y="24"/>
                  </a:cubicBezTo>
                  <a:lnTo>
                    <a:pt x="10" y="24"/>
                  </a:lnTo>
                  <a:cubicBezTo>
                    <a:pt x="25" y="9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9"/>
            <p:cNvSpPr/>
            <p:nvPr/>
          </p:nvSpPr>
          <p:spPr>
            <a:xfrm>
              <a:off x="4640150" y="197952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4" y="1"/>
                  </a:moveTo>
                  <a:cubicBezTo>
                    <a:pt x="13" y="1"/>
                    <a:pt x="10" y="7"/>
                    <a:pt x="1" y="25"/>
                  </a:cubicBezTo>
                  <a:cubicBezTo>
                    <a:pt x="8" y="17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9"/>
            <p:cNvSpPr/>
            <p:nvPr/>
          </p:nvSpPr>
          <p:spPr>
            <a:xfrm>
              <a:off x="4640150" y="19801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9"/>
            <p:cNvSpPr/>
            <p:nvPr/>
          </p:nvSpPr>
          <p:spPr>
            <a:xfrm>
              <a:off x="4638375" y="1980425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12" y="1"/>
                  </a:moveTo>
                  <a:lnTo>
                    <a:pt x="12" y="1"/>
                  </a:lnTo>
                  <a:cubicBezTo>
                    <a:pt x="12" y="13"/>
                    <a:pt x="0" y="25"/>
                    <a:pt x="0" y="48"/>
                  </a:cubicBezTo>
                  <a:cubicBezTo>
                    <a:pt x="24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9"/>
            <p:cNvSpPr/>
            <p:nvPr/>
          </p:nvSpPr>
          <p:spPr>
            <a:xfrm>
              <a:off x="4639550" y="19801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37"/>
                    <a:pt x="1" y="25"/>
                    <a:pt x="1" y="1"/>
                  </a:cubicBez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9"/>
            <p:cNvSpPr/>
            <p:nvPr/>
          </p:nvSpPr>
          <p:spPr>
            <a:xfrm>
              <a:off x="4639850" y="1980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9"/>
            <p:cNvSpPr/>
            <p:nvPr/>
          </p:nvSpPr>
          <p:spPr>
            <a:xfrm>
              <a:off x="4641650" y="1980350"/>
              <a:ext cx="175" cy="575"/>
            </a:xfrm>
            <a:custGeom>
              <a:rect b="b" l="l" r="r" t="t"/>
              <a:pathLst>
                <a:path extrusionOk="0" h="23" w="7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4" y="18"/>
                    <a:pt x="5" y="23"/>
                    <a:pt x="5" y="23"/>
                  </a:cubicBezTo>
                  <a:cubicBezTo>
                    <a:pt x="6" y="23"/>
                    <a:pt x="3" y="11"/>
                    <a:pt x="2" y="5"/>
                  </a:cubicBezTo>
                  <a:lnTo>
                    <a:pt x="2" y="5"/>
                  </a:lnTo>
                  <a:cubicBezTo>
                    <a:pt x="3" y="7"/>
                    <a:pt x="4" y="7"/>
                    <a:pt x="5" y="7"/>
                  </a:cubicBezTo>
                  <a:cubicBezTo>
                    <a:pt x="7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9"/>
            <p:cNvSpPr/>
            <p:nvPr/>
          </p:nvSpPr>
          <p:spPr>
            <a:xfrm>
              <a:off x="4643725" y="198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9"/>
            <p:cNvSpPr/>
            <p:nvPr/>
          </p:nvSpPr>
          <p:spPr>
            <a:xfrm>
              <a:off x="4641350" y="19804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0" y="1"/>
                  </a:moveTo>
                  <a:cubicBezTo>
                    <a:pt x="0" y="8"/>
                    <a:pt x="9" y="20"/>
                    <a:pt x="11" y="20"/>
                  </a:cubicBezTo>
                  <a:cubicBezTo>
                    <a:pt x="12" y="20"/>
                    <a:pt x="10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9"/>
            <p:cNvSpPr/>
            <p:nvPr/>
          </p:nvSpPr>
          <p:spPr>
            <a:xfrm>
              <a:off x="4642525" y="1980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0" y="4"/>
                    <a:pt x="5" y="8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9"/>
            <p:cNvSpPr/>
            <p:nvPr/>
          </p:nvSpPr>
          <p:spPr>
            <a:xfrm>
              <a:off x="4641050" y="1980125"/>
              <a:ext cx="150" cy="500"/>
            </a:xfrm>
            <a:custGeom>
              <a:rect b="b" l="l" r="r" t="t"/>
              <a:pathLst>
                <a:path extrusionOk="0" h="20" w="6">
                  <a:moveTo>
                    <a:pt x="0" y="1"/>
                  </a:moveTo>
                  <a:cubicBezTo>
                    <a:pt x="0" y="8"/>
                    <a:pt x="5" y="20"/>
                    <a:pt x="5" y="20"/>
                  </a:cubicBezTo>
                  <a:cubicBezTo>
                    <a:pt x="6" y="20"/>
                    <a:pt x="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9"/>
            <p:cNvSpPr/>
            <p:nvPr/>
          </p:nvSpPr>
          <p:spPr>
            <a:xfrm>
              <a:off x="4642525" y="1981775"/>
              <a:ext cx="1225" cy="3450"/>
            </a:xfrm>
            <a:custGeom>
              <a:rect b="b" l="l" r="r" t="t"/>
              <a:pathLst>
                <a:path extrusionOk="0" h="138" w="49">
                  <a:moveTo>
                    <a:pt x="30" y="0"/>
                  </a:moveTo>
                  <a:cubicBezTo>
                    <a:pt x="8" y="0"/>
                    <a:pt x="1" y="137"/>
                    <a:pt x="1" y="137"/>
                  </a:cubicBezTo>
                  <a:cubicBezTo>
                    <a:pt x="7" y="125"/>
                    <a:pt x="10" y="119"/>
                    <a:pt x="13" y="119"/>
                  </a:cubicBezTo>
                  <a:cubicBezTo>
                    <a:pt x="16" y="119"/>
                    <a:pt x="19" y="125"/>
                    <a:pt x="25" y="137"/>
                  </a:cubicBezTo>
                  <a:cubicBezTo>
                    <a:pt x="25" y="114"/>
                    <a:pt x="37" y="78"/>
                    <a:pt x="37" y="54"/>
                  </a:cubicBezTo>
                  <a:lnTo>
                    <a:pt x="37" y="54"/>
                  </a:lnTo>
                  <a:cubicBezTo>
                    <a:pt x="25" y="60"/>
                    <a:pt x="18" y="62"/>
                    <a:pt x="15" y="62"/>
                  </a:cubicBezTo>
                  <a:cubicBezTo>
                    <a:pt x="6" y="62"/>
                    <a:pt x="26" y="43"/>
                    <a:pt x="44" y="33"/>
                  </a:cubicBezTo>
                  <a:lnTo>
                    <a:pt x="44" y="33"/>
                  </a:lnTo>
                  <a:cubicBezTo>
                    <a:pt x="44" y="33"/>
                    <a:pt x="44" y="33"/>
                    <a:pt x="44" y="33"/>
                  </a:cubicBezTo>
                  <a:cubicBezTo>
                    <a:pt x="45" y="33"/>
                    <a:pt x="47" y="32"/>
                    <a:pt x="48" y="30"/>
                  </a:cubicBezTo>
                  <a:lnTo>
                    <a:pt x="48" y="30"/>
                  </a:lnTo>
                  <a:cubicBezTo>
                    <a:pt x="48" y="30"/>
                    <a:pt x="48" y="30"/>
                    <a:pt x="48" y="30"/>
                  </a:cubicBezTo>
                  <a:cubicBezTo>
                    <a:pt x="41" y="9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9"/>
            <p:cNvSpPr/>
            <p:nvPr/>
          </p:nvSpPr>
          <p:spPr>
            <a:xfrm>
              <a:off x="4643125" y="19810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6" y="1"/>
                    <a:pt x="36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9"/>
            <p:cNvSpPr/>
            <p:nvPr/>
          </p:nvSpPr>
          <p:spPr>
            <a:xfrm>
              <a:off x="4642000" y="1980700"/>
              <a:ext cx="1150" cy="1850"/>
            </a:xfrm>
            <a:custGeom>
              <a:rect b="b" l="l" r="r" t="t"/>
              <a:pathLst>
                <a:path extrusionOk="0" h="74" w="46">
                  <a:moveTo>
                    <a:pt x="23" y="0"/>
                  </a:moveTo>
                  <a:cubicBezTo>
                    <a:pt x="19" y="0"/>
                    <a:pt x="1" y="40"/>
                    <a:pt x="3" y="61"/>
                  </a:cubicBezTo>
                  <a:lnTo>
                    <a:pt x="3" y="61"/>
                  </a:lnTo>
                  <a:cubicBezTo>
                    <a:pt x="0" y="63"/>
                    <a:pt x="0" y="68"/>
                    <a:pt x="10" y="73"/>
                  </a:cubicBezTo>
                  <a:cubicBezTo>
                    <a:pt x="46" y="26"/>
                    <a:pt x="34" y="14"/>
                    <a:pt x="22" y="14"/>
                  </a:cubicBezTo>
                  <a:cubicBezTo>
                    <a:pt x="24" y="4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9"/>
            <p:cNvSpPr/>
            <p:nvPr/>
          </p:nvSpPr>
          <p:spPr>
            <a:xfrm>
              <a:off x="4637775" y="1981100"/>
              <a:ext cx="1925" cy="1450"/>
            </a:xfrm>
            <a:custGeom>
              <a:rect b="b" l="l" r="r" t="t"/>
              <a:pathLst>
                <a:path extrusionOk="0" h="58" w="77">
                  <a:moveTo>
                    <a:pt x="76" y="0"/>
                  </a:moveTo>
                  <a:cubicBezTo>
                    <a:pt x="75" y="0"/>
                    <a:pt x="49" y="34"/>
                    <a:pt x="38" y="34"/>
                  </a:cubicBezTo>
                  <a:cubicBezTo>
                    <a:pt x="37" y="34"/>
                    <a:pt x="37" y="34"/>
                    <a:pt x="36" y="33"/>
                  </a:cubicBezTo>
                  <a:cubicBezTo>
                    <a:pt x="0" y="57"/>
                    <a:pt x="36" y="57"/>
                    <a:pt x="36" y="57"/>
                  </a:cubicBezTo>
                  <a:cubicBezTo>
                    <a:pt x="66" y="14"/>
                    <a:pt x="76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9"/>
            <p:cNvSpPr/>
            <p:nvPr/>
          </p:nvSpPr>
          <p:spPr>
            <a:xfrm>
              <a:off x="4640450" y="1981925"/>
              <a:ext cx="175" cy="700"/>
            </a:xfrm>
            <a:custGeom>
              <a:rect b="b" l="l" r="r" t="t"/>
              <a:pathLst>
                <a:path extrusionOk="0" h="28" w="7">
                  <a:moveTo>
                    <a:pt x="0" y="0"/>
                  </a:moveTo>
                  <a:cubicBezTo>
                    <a:pt x="0" y="18"/>
                    <a:pt x="3" y="27"/>
                    <a:pt x="5" y="27"/>
                  </a:cubicBezTo>
                  <a:cubicBezTo>
                    <a:pt x="6" y="27"/>
                    <a:pt x="6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9"/>
            <p:cNvSpPr/>
            <p:nvPr/>
          </p:nvSpPr>
          <p:spPr>
            <a:xfrm>
              <a:off x="4643425" y="1980125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24" y="49"/>
                  </a:moveTo>
                  <a:cubicBezTo>
                    <a:pt x="72" y="1"/>
                    <a:pt x="1" y="72"/>
                    <a:pt x="24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9"/>
            <p:cNvSpPr/>
            <p:nvPr/>
          </p:nvSpPr>
          <p:spPr>
            <a:xfrm>
              <a:off x="4644650" y="19813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1"/>
                  </a:moveTo>
                  <a:cubicBezTo>
                    <a:pt x="4" y="8"/>
                    <a:pt x="1" y="19"/>
                    <a:pt x="3" y="19"/>
                  </a:cubicBezTo>
                  <a:cubicBezTo>
                    <a:pt x="4" y="19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9"/>
            <p:cNvSpPr/>
            <p:nvPr/>
          </p:nvSpPr>
          <p:spPr>
            <a:xfrm>
              <a:off x="4656525" y="199382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60" y="12"/>
                  </a:moveTo>
                  <a:cubicBezTo>
                    <a:pt x="0" y="12"/>
                    <a:pt x="60" y="12"/>
                    <a:pt x="60" y="12"/>
                  </a:cubicBezTo>
                  <a:cubicBezTo>
                    <a:pt x="60" y="12"/>
                    <a:pt x="84" y="1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9"/>
            <p:cNvSpPr/>
            <p:nvPr/>
          </p:nvSpPr>
          <p:spPr>
            <a:xfrm>
              <a:off x="4657125" y="2005150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12" y="36"/>
                  </a:moveTo>
                  <a:cubicBezTo>
                    <a:pt x="0" y="48"/>
                    <a:pt x="48" y="0"/>
                    <a:pt x="12" y="36"/>
                  </a:cubicBezTo>
                  <a:cubicBezTo>
                    <a:pt x="12" y="36"/>
                    <a:pt x="12" y="24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9"/>
            <p:cNvSpPr/>
            <p:nvPr/>
          </p:nvSpPr>
          <p:spPr>
            <a:xfrm>
              <a:off x="4650575" y="20188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lnTo>
                    <a:pt x="24" y="13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9"/>
            <p:cNvSpPr/>
            <p:nvPr/>
          </p:nvSpPr>
          <p:spPr>
            <a:xfrm>
              <a:off x="4650475" y="1986100"/>
              <a:ext cx="725" cy="150"/>
            </a:xfrm>
            <a:custGeom>
              <a:rect b="b" l="l" r="r" t="t"/>
              <a:pathLst>
                <a:path extrusionOk="0" h="6" w="29">
                  <a:moveTo>
                    <a:pt x="4" y="0"/>
                  </a:moveTo>
                  <a:cubicBezTo>
                    <a:pt x="0" y="4"/>
                    <a:pt x="0" y="5"/>
                    <a:pt x="2" y="5"/>
                  </a:cubicBezTo>
                  <a:cubicBezTo>
                    <a:pt x="7" y="5"/>
                    <a:pt x="2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9"/>
            <p:cNvSpPr/>
            <p:nvPr/>
          </p:nvSpPr>
          <p:spPr>
            <a:xfrm>
              <a:off x="4651075" y="198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25" y="0"/>
                  </a:moveTo>
                  <a:cubicBezTo>
                    <a:pt x="16" y="0"/>
                    <a:pt x="0" y="16"/>
                    <a:pt x="15" y="16"/>
                  </a:cubicBezTo>
                  <a:cubicBezTo>
                    <a:pt x="18" y="16"/>
                    <a:pt x="22" y="15"/>
                    <a:pt x="28" y="14"/>
                  </a:cubicBezTo>
                  <a:cubicBezTo>
                    <a:pt x="31" y="4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9"/>
            <p:cNvSpPr/>
            <p:nvPr/>
          </p:nvSpPr>
          <p:spPr>
            <a:xfrm>
              <a:off x="4647000" y="19826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9"/>
            <p:cNvSpPr/>
            <p:nvPr/>
          </p:nvSpPr>
          <p:spPr>
            <a:xfrm>
              <a:off x="4647300" y="1982825"/>
              <a:ext cx="175" cy="225"/>
            </a:xfrm>
            <a:custGeom>
              <a:rect b="b" l="l" r="r" t="t"/>
              <a:pathLst>
                <a:path extrusionOk="0" h="9" w="7">
                  <a:moveTo>
                    <a:pt x="0" y="0"/>
                  </a:move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9"/>
            <p:cNvSpPr/>
            <p:nvPr/>
          </p:nvSpPr>
          <p:spPr>
            <a:xfrm>
              <a:off x="4647300" y="202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9"/>
            <p:cNvSpPr/>
            <p:nvPr/>
          </p:nvSpPr>
          <p:spPr>
            <a:xfrm>
              <a:off x="4653250" y="1999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9"/>
            <p:cNvSpPr/>
            <p:nvPr/>
          </p:nvSpPr>
          <p:spPr>
            <a:xfrm>
              <a:off x="4652950" y="19994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84" y="1"/>
                  </a:moveTo>
                  <a:cubicBezTo>
                    <a:pt x="45" y="1"/>
                    <a:pt x="38" y="17"/>
                    <a:pt x="17" y="29"/>
                  </a:cubicBezTo>
                  <a:lnTo>
                    <a:pt x="17" y="29"/>
                  </a:lnTo>
                  <a:cubicBezTo>
                    <a:pt x="39" y="19"/>
                    <a:pt x="65" y="10"/>
                    <a:pt x="84" y="1"/>
                  </a:cubicBezTo>
                  <a:close/>
                  <a:moveTo>
                    <a:pt x="17" y="29"/>
                  </a:moveTo>
                  <a:lnTo>
                    <a:pt x="17" y="29"/>
                  </a:lnTo>
                  <a:cubicBezTo>
                    <a:pt x="11" y="31"/>
                    <a:pt x="6" y="34"/>
                    <a:pt x="1" y="37"/>
                  </a:cubicBezTo>
                  <a:cubicBezTo>
                    <a:pt x="7" y="34"/>
                    <a:pt x="13" y="32"/>
                    <a:pt x="17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9"/>
            <p:cNvSpPr/>
            <p:nvPr/>
          </p:nvSpPr>
          <p:spPr>
            <a:xfrm>
              <a:off x="4631525" y="1981625"/>
              <a:ext cx="30075" cy="56575"/>
            </a:xfrm>
            <a:custGeom>
              <a:rect b="b" l="l" r="r" t="t"/>
              <a:pathLst>
                <a:path extrusionOk="0" h="2263" w="1203">
                  <a:moveTo>
                    <a:pt x="551" y="97"/>
                  </a:moveTo>
                  <a:cubicBezTo>
                    <a:pt x="536" y="103"/>
                    <a:pt x="549" y="126"/>
                    <a:pt x="556" y="126"/>
                  </a:cubicBezTo>
                  <a:cubicBezTo>
                    <a:pt x="558" y="126"/>
                    <a:pt x="560" y="124"/>
                    <a:pt x="560" y="120"/>
                  </a:cubicBezTo>
                  <a:cubicBezTo>
                    <a:pt x="560" y="116"/>
                    <a:pt x="555" y="108"/>
                    <a:pt x="551" y="97"/>
                  </a:cubicBezTo>
                  <a:close/>
                  <a:moveTo>
                    <a:pt x="727" y="495"/>
                  </a:moveTo>
                  <a:cubicBezTo>
                    <a:pt x="723" y="496"/>
                    <a:pt x="719" y="498"/>
                    <a:pt x="715" y="500"/>
                  </a:cubicBezTo>
                  <a:cubicBezTo>
                    <a:pt x="719" y="499"/>
                    <a:pt x="723" y="497"/>
                    <a:pt x="727" y="495"/>
                  </a:cubicBezTo>
                  <a:close/>
                  <a:moveTo>
                    <a:pt x="977" y="953"/>
                  </a:moveTo>
                  <a:cubicBezTo>
                    <a:pt x="988" y="953"/>
                    <a:pt x="988" y="953"/>
                    <a:pt x="988" y="965"/>
                  </a:cubicBezTo>
                  <a:cubicBezTo>
                    <a:pt x="977" y="953"/>
                    <a:pt x="977" y="953"/>
                    <a:pt x="977" y="953"/>
                  </a:cubicBezTo>
                  <a:close/>
                  <a:moveTo>
                    <a:pt x="535" y="1845"/>
                  </a:moveTo>
                  <a:cubicBezTo>
                    <a:pt x="534" y="1845"/>
                    <a:pt x="534" y="1849"/>
                    <a:pt x="536" y="1856"/>
                  </a:cubicBezTo>
                  <a:lnTo>
                    <a:pt x="536" y="1856"/>
                  </a:lnTo>
                  <a:cubicBezTo>
                    <a:pt x="538" y="1852"/>
                    <a:pt x="538" y="1849"/>
                    <a:pt x="536" y="1846"/>
                  </a:cubicBezTo>
                  <a:cubicBezTo>
                    <a:pt x="535" y="1845"/>
                    <a:pt x="535" y="1845"/>
                    <a:pt x="535" y="1845"/>
                  </a:cubicBezTo>
                  <a:close/>
                  <a:moveTo>
                    <a:pt x="703" y="1989"/>
                  </a:moveTo>
                  <a:cubicBezTo>
                    <a:pt x="702" y="1989"/>
                    <a:pt x="701" y="1989"/>
                    <a:pt x="701" y="1989"/>
                  </a:cubicBezTo>
                  <a:lnTo>
                    <a:pt x="701" y="1989"/>
                  </a:lnTo>
                  <a:cubicBezTo>
                    <a:pt x="701" y="1992"/>
                    <a:pt x="702" y="1994"/>
                    <a:pt x="703" y="1996"/>
                  </a:cubicBezTo>
                  <a:lnTo>
                    <a:pt x="703" y="1996"/>
                  </a:lnTo>
                  <a:lnTo>
                    <a:pt x="703" y="1989"/>
                  </a:lnTo>
                  <a:close/>
                  <a:moveTo>
                    <a:pt x="560" y="0"/>
                  </a:moveTo>
                  <a:cubicBezTo>
                    <a:pt x="527" y="34"/>
                    <a:pt x="540" y="73"/>
                    <a:pt x="551" y="97"/>
                  </a:cubicBezTo>
                  <a:lnTo>
                    <a:pt x="551" y="97"/>
                  </a:lnTo>
                  <a:cubicBezTo>
                    <a:pt x="553" y="96"/>
                    <a:pt x="556" y="96"/>
                    <a:pt x="560" y="96"/>
                  </a:cubicBezTo>
                  <a:cubicBezTo>
                    <a:pt x="563" y="95"/>
                    <a:pt x="565" y="95"/>
                    <a:pt x="567" y="95"/>
                  </a:cubicBezTo>
                  <a:cubicBezTo>
                    <a:pt x="613" y="95"/>
                    <a:pt x="548" y="203"/>
                    <a:pt x="548" y="203"/>
                  </a:cubicBezTo>
                  <a:cubicBezTo>
                    <a:pt x="584" y="215"/>
                    <a:pt x="607" y="227"/>
                    <a:pt x="643" y="239"/>
                  </a:cubicBezTo>
                  <a:cubicBezTo>
                    <a:pt x="626" y="221"/>
                    <a:pt x="621" y="210"/>
                    <a:pt x="629" y="210"/>
                  </a:cubicBezTo>
                  <a:cubicBezTo>
                    <a:pt x="632" y="210"/>
                    <a:pt x="637" y="212"/>
                    <a:pt x="643" y="215"/>
                  </a:cubicBezTo>
                  <a:cubicBezTo>
                    <a:pt x="631" y="191"/>
                    <a:pt x="500" y="227"/>
                    <a:pt x="655" y="131"/>
                  </a:cubicBezTo>
                  <a:cubicBezTo>
                    <a:pt x="715" y="131"/>
                    <a:pt x="667" y="322"/>
                    <a:pt x="667" y="322"/>
                  </a:cubicBezTo>
                  <a:cubicBezTo>
                    <a:pt x="667" y="298"/>
                    <a:pt x="664" y="289"/>
                    <a:pt x="659" y="289"/>
                  </a:cubicBezTo>
                  <a:cubicBezTo>
                    <a:pt x="648" y="289"/>
                    <a:pt x="627" y="348"/>
                    <a:pt x="630" y="348"/>
                  </a:cubicBezTo>
                  <a:cubicBezTo>
                    <a:pt x="630" y="348"/>
                    <a:pt x="630" y="348"/>
                    <a:pt x="631" y="346"/>
                  </a:cubicBezTo>
                  <a:cubicBezTo>
                    <a:pt x="642" y="339"/>
                    <a:pt x="656" y="337"/>
                    <a:pt x="671" y="337"/>
                  </a:cubicBezTo>
                  <a:cubicBezTo>
                    <a:pt x="687" y="337"/>
                    <a:pt x="704" y="339"/>
                    <a:pt x="721" y="339"/>
                  </a:cubicBezTo>
                  <a:cubicBezTo>
                    <a:pt x="741" y="339"/>
                    <a:pt x="760" y="336"/>
                    <a:pt x="774" y="322"/>
                  </a:cubicBezTo>
                  <a:lnTo>
                    <a:pt x="774" y="322"/>
                  </a:lnTo>
                  <a:cubicBezTo>
                    <a:pt x="774" y="358"/>
                    <a:pt x="727" y="441"/>
                    <a:pt x="715" y="453"/>
                  </a:cubicBezTo>
                  <a:cubicBezTo>
                    <a:pt x="722" y="453"/>
                    <a:pt x="746" y="440"/>
                    <a:pt x="751" y="440"/>
                  </a:cubicBezTo>
                  <a:cubicBezTo>
                    <a:pt x="755" y="440"/>
                    <a:pt x="750" y="446"/>
                    <a:pt x="727" y="465"/>
                  </a:cubicBezTo>
                  <a:cubicBezTo>
                    <a:pt x="798" y="429"/>
                    <a:pt x="798" y="381"/>
                    <a:pt x="881" y="381"/>
                  </a:cubicBezTo>
                  <a:cubicBezTo>
                    <a:pt x="837" y="426"/>
                    <a:pt x="782" y="470"/>
                    <a:pt x="727" y="495"/>
                  </a:cubicBezTo>
                  <a:lnTo>
                    <a:pt x="727" y="495"/>
                  </a:lnTo>
                  <a:cubicBezTo>
                    <a:pt x="728" y="495"/>
                    <a:pt x="730" y="495"/>
                    <a:pt x="731" y="495"/>
                  </a:cubicBezTo>
                  <a:cubicBezTo>
                    <a:pt x="758" y="495"/>
                    <a:pt x="774" y="536"/>
                    <a:pt x="774" y="536"/>
                  </a:cubicBezTo>
                  <a:cubicBezTo>
                    <a:pt x="786" y="524"/>
                    <a:pt x="810" y="512"/>
                    <a:pt x="834" y="489"/>
                  </a:cubicBezTo>
                  <a:lnTo>
                    <a:pt x="834" y="489"/>
                  </a:lnTo>
                  <a:cubicBezTo>
                    <a:pt x="834" y="536"/>
                    <a:pt x="810" y="560"/>
                    <a:pt x="774" y="584"/>
                  </a:cubicBezTo>
                  <a:cubicBezTo>
                    <a:pt x="774" y="572"/>
                    <a:pt x="786" y="548"/>
                    <a:pt x="786" y="536"/>
                  </a:cubicBezTo>
                  <a:lnTo>
                    <a:pt x="786" y="536"/>
                  </a:lnTo>
                  <a:cubicBezTo>
                    <a:pt x="774" y="560"/>
                    <a:pt x="762" y="572"/>
                    <a:pt x="738" y="596"/>
                  </a:cubicBezTo>
                  <a:cubicBezTo>
                    <a:pt x="818" y="596"/>
                    <a:pt x="866" y="530"/>
                    <a:pt x="932" y="451"/>
                  </a:cubicBezTo>
                  <a:lnTo>
                    <a:pt x="932" y="451"/>
                  </a:lnTo>
                  <a:cubicBezTo>
                    <a:pt x="924" y="463"/>
                    <a:pt x="927" y="469"/>
                    <a:pt x="932" y="469"/>
                  </a:cubicBezTo>
                  <a:cubicBezTo>
                    <a:pt x="934" y="469"/>
                    <a:pt x="938" y="468"/>
                    <a:pt x="941" y="465"/>
                  </a:cubicBezTo>
                  <a:lnTo>
                    <a:pt x="941" y="465"/>
                  </a:lnTo>
                  <a:cubicBezTo>
                    <a:pt x="917" y="512"/>
                    <a:pt x="869" y="560"/>
                    <a:pt x="822" y="596"/>
                  </a:cubicBezTo>
                  <a:cubicBezTo>
                    <a:pt x="846" y="596"/>
                    <a:pt x="869" y="584"/>
                    <a:pt x="893" y="560"/>
                  </a:cubicBezTo>
                  <a:lnTo>
                    <a:pt x="893" y="560"/>
                  </a:lnTo>
                  <a:cubicBezTo>
                    <a:pt x="905" y="572"/>
                    <a:pt x="822" y="643"/>
                    <a:pt x="834" y="643"/>
                  </a:cubicBezTo>
                  <a:cubicBezTo>
                    <a:pt x="834" y="643"/>
                    <a:pt x="834" y="655"/>
                    <a:pt x="834" y="667"/>
                  </a:cubicBezTo>
                  <a:cubicBezTo>
                    <a:pt x="857" y="655"/>
                    <a:pt x="881" y="655"/>
                    <a:pt x="905" y="632"/>
                  </a:cubicBezTo>
                  <a:lnTo>
                    <a:pt x="905" y="632"/>
                  </a:lnTo>
                  <a:cubicBezTo>
                    <a:pt x="881" y="655"/>
                    <a:pt x="869" y="667"/>
                    <a:pt x="858" y="679"/>
                  </a:cubicBezTo>
                  <a:cubicBezTo>
                    <a:pt x="869" y="667"/>
                    <a:pt x="893" y="655"/>
                    <a:pt x="917" y="655"/>
                  </a:cubicBezTo>
                  <a:cubicBezTo>
                    <a:pt x="905" y="667"/>
                    <a:pt x="881" y="679"/>
                    <a:pt x="858" y="691"/>
                  </a:cubicBezTo>
                  <a:lnTo>
                    <a:pt x="929" y="691"/>
                  </a:lnTo>
                  <a:cubicBezTo>
                    <a:pt x="929" y="691"/>
                    <a:pt x="834" y="715"/>
                    <a:pt x="869" y="727"/>
                  </a:cubicBezTo>
                  <a:cubicBezTo>
                    <a:pt x="917" y="703"/>
                    <a:pt x="965" y="679"/>
                    <a:pt x="1024" y="667"/>
                  </a:cubicBezTo>
                  <a:lnTo>
                    <a:pt x="1024" y="667"/>
                  </a:lnTo>
                  <a:cubicBezTo>
                    <a:pt x="977" y="691"/>
                    <a:pt x="929" y="727"/>
                    <a:pt x="881" y="762"/>
                  </a:cubicBezTo>
                  <a:cubicBezTo>
                    <a:pt x="896" y="755"/>
                    <a:pt x="910" y="748"/>
                    <a:pt x="921" y="741"/>
                  </a:cubicBezTo>
                  <a:lnTo>
                    <a:pt x="921" y="741"/>
                  </a:lnTo>
                  <a:cubicBezTo>
                    <a:pt x="877" y="786"/>
                    <a:pt x="963" y="835"/>
                    <a:pt x="953" y="846"/>
                  </a:cubicBezTo>
                  <a:cubicBezTo>
                    <a:pt x="953" y="870"/>
                    <a:pt x="941" y="881"/>
                    <a:pt x="905" y="881"/>
                  </a:cubicBezTo>
                  <a:cubicBezTo>
                    <a:pt x="965" y="893"/>
                    <a:pt x="929" y="881"/>
                    <a:pt x="917" y="917"/>
                  </a:cubicBezTo>
                  <a:cubicBezTo>
                    <a:pt x="977" y="893"/>
                    <a:pt x="929" y="905"/>
                    <a:pt x="1024" y="870"/>
                  </a:cubicBezTo>
                  <a:lnTo>
                    <a:pt x="1024" y="870"/>
                  </a:lnTo>
                  <a:cubicBezTo>
                    <a:pt x="1000" y="905"/>
                    <a:pt x="965" y="929"/>
                    <a:pt x="917" y="953"/>
                  </a:cubicBezTo>
                  <a:cubicBezTo>
                    <a:pt x="929" y="965"/>
                    <a:pt x="938" y="965"/>
                    <a:pt x="941" y="965"/>
                  </a:cubicBezTo>
                  <a:cubicBezTo>
                    <a:pt x="944" y="965"/>
                    <a:pt x="941" y="965"/>
                    <a:pt x="929" y="977"/>
                  </a:cubicBezTo>
                  <a:cubicBezTo>
                    <a:pt x="953" y="977"/>
                    <a:pt x="977" y="977"/>
                    <a:pt x="965" y="989"/>
                  </a:cubicBezTo>
                  <a:cubicBezTo>
                    <a:pt x="1036" y="977"/>
                    <a:pt x="1048" y="977"/>
                    <a:pt x="1000" y="965"/>
                  </a:cubicBezTo>
                  <a:cubicBezTo>
                    <a:pt x="1012" y="965"/>
                    <a:pt x="1072" y="953"/>
                    <a:pt x="1084" y="953"/>
                  </a:cubicBezTo>
                  <a:cubicBezTo>
                    <a:pt x="1063" y="964"/>
                    <a:pt x="1013" y="1002"/>
                    <a:pt x="969" y="1002"/>
                  </a:cubicBezTo>
                  <a:cubicBezTo>
                    <a:pt x="963" y="1002"/>
                    <a:pt x="958" y="1002"/>
                    <a:pt x="953" y="1001"/>
                  </a:cubicBezTo>
                  <a:lnTo>
                    <a:pt x="953" y="1001"/>
                  </a:lnTo>
                  <a:cubicBezTo>
                    <a:pt x="965" y="1036"/>
                    <a:pt x="965" y="1012"/>
                    <a:pt x="917" y="1048"/>
                  </a:cubicBezTo>
                  <a:cubicBezTo>
                    <a:pt x="988" y="1060"/>
                    <a:pt x="929" y="1048"/>
                    <a:pt x="977" y="1084"/>
                  </a:cubicBezTo>
                  <a:cubicBezTo>
                    <a:pt x="965" y="1108"/>
                    <a:pt x="953" y="1108"/>
                    <a:pt x="929" y="1108"/>
                  </a:cubicBezTo>
                  <a:cubicBezTo>
                    <a:pt x="953" y="1108"/>
                    <a:pt x="941" y="1108"/>
                    <a:pt x="906" y="1119"/>
                  </a:cubicBezTo>
                  <a:lnTo>
                    <a:pt x="906" y="1119"/>
                  </a:lnTo>
                  <a:cubicBezTo>
                    <a:pt x="906" y="1119"/>
                    <a:pt x="905" y="1118"/>
                    <a:pt x="905" y="1118"/>
                  </a:cubicBezTo>
                  <a:cubicBezTo>
                    <a:pt x="905" y="1118"/>
                    <a:pt x="905" y="1119"/>
                    <a:pt x="905" y="1120"/>
                  </a:cubicBezTo>
                  <a:cubicBezTo>
                    <a:pt x="905" y="1120"/>
                    <a:pt x="906" y="1119"/>
                    <a:pt x="906" y="1119"/>
                  </a:cubicBezTo>
                  <a:lnTo>
                    <a:pt x="906" y="1119"/>
                  </a:lnTo>
                  <a:cubicBezTo>
                    <a:pt x="908" y="1128"/>
                    <a:pt x="917" y="1181"/>
                    <a:pt x="917" y="1191"/>
                  </a:cubicBezTo>
                  <a:cubicBezTo>
                    <a:pt x="869" y="1203"/>
                    <a:pt x="881" y="1215"/>
                    <a:pt x="917" y="1239"/>
                  </a:cubicBezTo>
                  <a:cubicBezTo>
                    <a:pt x="917" y="1239"/>
                    <a:pt x="941" y="1251"/>
                    <a:pt x="905" y="1251"/>
                  </a:cubicBezTo>
                  <a:cubicBezTo>
                    <a:pt x="893" y="1239"/>
                    <a:pt x="905" y="1239"/>
                    <a:pt x="917" y="1239"/>
                  </a:cubicBezTo>
                  <a:cubicBezTo>
                    <a:pt x="881" y="1239"/>
                    <a:pt x="858" y="1227"/>
                    <a:pt x="834" y="1215"/>
                  </a:cubicBezTo>
                  <a:lnTo>
                    <a:pt x="834" y="1215"/>
                  </a:lnTo>
                  <a:cubicBezTo>
                    <a:pt x="905" y="1262"/>
                    <a:pt x="881" y="1239"/>
                    <a:pt x="953" y="1274"/>
                  </a:cubicBezTo>
                  <a:cubicBezTo>
                    <a:pt x="917" y="1274"/>
                    <a:pt x="917" y="1286"/>
                    <a:pt x="941" y="1286"/>
                  </a:cubicBezTo>
                  <a:cubicBezTo>
                    <a:pt x="881" y="1298"/>
                    <a:pt x="893" y="1310"/>
                    <a:pt x="905" y="1334"/>
                  </a:cubicBezTo>
                  <a:cubicBezTo>
                    <a:pt x="905" y="1346"/>
                    <a:pt x="887" y="1346"/>
                    <a:pt x="872" y="1346"/>
                  </a:cubicBezTo>
                  <a:cubicBezTo>
                    <a:pt x="858" y="1346"/>
                    <a:pt x="846" y="1346"/>
                    <a:pt x="858" y="1358"/>
                  </a:cubicBezTo>
                  <a:cubicBezTo>
                    <a:pt x="858" y="1353"/>
                    <a:pt x="860" y="1350"/>
                    <a:pt x="862" y="1350"/>
                  </a:cubicBezTo>
                  <a:cubicBezTo>
                    <a:pt x="865" y="1350"/>
                    <a:pt x="869" y="1356"/>
                    <a:pt x="869" y="1370"/>
                  </a:cubicBezTo>
                  <a:cubicBezTo>
                    <a:pt x="859" y="1366"/>
                    <a:pt x="852" y="1364"/>
                    <a:pt x="846" y="1364"/>
                  </a:cubicBezTo>
                  <a:cubicBezTo>
                    <a:pt x="825" y="1364"/>
                    <a:pt x="829" y="1387"/>
                    <a:pt x="803" y="1387"/>
                  </a:cubicBezTo>
                  <a:cubicBezTo>
                    <a:pt x="796" y="1387"/>
                    <a:pt x="786" y="1386"/>
                    <a:pt x="774" y="1382"/>
                  </a:cubicBezTo>
                  <a:lnTo>
                    <a:pt x="774" y="1382"/>
                  </a:lnTo>
                  <a:cubicBezTo>
                    <a:pt x="798" y="1393"/>
                    <a:pt x="846" y="1393"/>
                    <a:pt x="858" y="1393"/>
                  </a:cubicBezTo>
                  <a:cubicBezTo>
                    <a:pt x="866" y="1411"/>
                    <a:pt x="862" y="1422"/>
                    <a:pt x="845" y="1422"/>
                  </a:cubicBezTo>
                  <a:cubicBezTo>
                    <a:pt x="839" y="1422"/>
                    <a:pt x="831" y="1420"/>
                    <a:pt x="822" y="1417"/>
                  </a:cubicBezTo>
                  <a:lnTo>
                    <a:pt x="822" y="1417"/>
                  </a:lnTo>
                  <a:cubicBezTo>
                    <a:pt x="834" y="1429"/>
                    <a:pt x="858" y="1429"/>
                    <a:pt x="858" y="1453"/>
                  </a:cubicBezTo>
                  <a:cubicBezTo>
                    <a:pt x="834" y="1453"/>
                    <a:pt x="810" y="1441"/>
                    <a:pt x="798" y="1429"/>
                  </a:cubicBezTo>
                  <a:cubicBezTo>
                    <a:pt x="774" y="1477"/>
                    <a:pt x="774" y="1524"/>
                    <a:pt x="738" y="1560"/>
                  </a:cubicBezTo>
                  <a:cubicBezTo>
                    <a:pt x="745" y="1558"/>
                    <a:pt x="751" y="1558"/>
                    <a:pt x="756" y="1558"/>
                  </a:cubicBezTo>
                  <a:cubicBezTo>
                    <a:pt x="786" y="1558"/>
                    <a:pt x="788" y="1586"/>
                    <a:pt x="798" y="1596"/>
                  </a:cubicBezTo>
                  <a:cubicBezTo>
                    <a:pt x="790" y="1598"/>
                    <a:pt x="784" y="1599"/>
                    <a:pt x="778" y="1599"/>
                  </a:cubicBezTo>
                  <a:cubicBezTo>
                    <a:pt x="763" y="1599"/>
                    <a:pt x="754" y="1592"/>
                    <a:pt x="746" y="1592"/>
                  </a:cubicBezTo>
                  <a:cubicBezTo>
                    <a:pt x="743" y="1592"/>
                    <a:pt x="741" y="1593"/>
                    <a:pt x="738" y="1596"/>
                  </a:cubicBezTo>
                  <a:cubicBezTo>
                    <a:pt x="703" y="1620"/>
                    <a:pt x="774" y="1620"/>
                    <a:pt x="774" y="1620"/>
                  </a:cubicBezTo>
                  <a:cubicBezTo>
                    <a:pt x="774" y="1632"/>
                    <a:pt x="774" y="1632"/>
                    <a:pt x="786" y="1643"/>
                  </a:cubicBezTo>
                  <a:cubicBezTo>
                    <a:pt x="774" y="1632"/>
                    <a:pt x="762" y="1626"/>
                    <a:pt x="750" y="1626"/>
                  </a:cubicBezTo>
                  <a:cubicBezTo>
                    <a:pt x="738" y="1626"/>
                    <a:pt x="727" y="1632"/>
                    <a:pt x="715" y="1643"/>
                  </a:cubicBezTo>
                  <a:cubicBezTo>
                    <a:pt x="727" y="1655"/>
                    <a:pt x="750" y="1655"/>
                    <a:pt x="762" y="1679"/>
                  </a:cubicBezTo>
                  <a:cubicBezTo>
                    <a:pt x="762" y="1685"/>
                    <a:pt x="760" y="1688"/>
                    <a:pt x="757" y="1688"/>
                  </a:cubicBezTo>
                  <a:cubicBezTo>
                    <a:pt x="747" y="1688"/>
                    <a:pt x="724" y="1664"/>
                    <a:pt x="718" y="1664"/>
                  </a:cubicBezTo>
                  <a:lnTo>
                    <a:pt x="718" y="1664"/>
                  </a:lnTo>
                  <a:cubicBezTo>
                    <a:pt x="715" y="1664"/>
                    <a:pt x="716" y="1670"/>
                    <a:pt x="727" y="1691"/>
                  </a:cubicBezTo>
                  <a:cubicBezTo>
                    <a:pt x="725" y="1693"/>
                    <a:pt x="722" y="1694"/>
                    <a:pt x="719" y="1694"/>
                  </a:cubicBezTo>
                  <a:cubicBezTo>
                    <a:pt x="705" y="1694"/>
                    <a:pt x="678" y="1677"/>
                    <a:pt x="670" y="1677"/>
                  </a:cubicBezTo>
                  <a:cubicBezTo>
                    <a:pt x="668" y="1677"/>
                    <a:pt x="667" y="1677"/>
                    <a:pt x="667" y="1679"/>
                  </a:cubicBezTo>
                  <a:cubicBezTo>
                    <a:pt x="673" y="1698"/>
                    <a:pt x="676" y="1711"/>
                    <a:pt x="674" y="1711"/>
                  </a:cubicBezTo>
                  <a:cubicBezTo>
                    <a:pt x="672" y="1711"/>
                    <a:pt x="666" y="1701"/>
                    <a:pt x="655" y="1679"/>
                  </a:cubicBezTo>
                  <a:lnTo>
                    <a:pt x="655" y="1679"/>
                  </a:lnTo>
                  <a:cubicBezTo>
                    <a:pt x="631" y="1703"/>
                    <a:pt x="703" y="1763"/>
                    <a:pt x="667" y="1763"/>
                  </a:cubicBezTo>
                  <a:cubicBezTo>
                    <a:pt x="643" y="1751"/>
                    <a:pt x="643" y="1739"/>
                    <a:pt x="643" y="1715"/>
                  </a:cubicBezTo>
                  <a:cubicBezTo>
                    <a:pt x="643" y="1727"/>
                    <a:pt x="631" y="1739"/>
                    <a:pt x="619" y="1751"/>
                  </a:cubicBezTo>
                  <a:cubicBezTo>
                    <a:pt x="627" y="1751"/>
                    <a:pt x="634" y="1755"/>
                    <a:pt x="642" y="1759"/>
                  </a:cubicBezTo>
                  <a:lnTo>
                    <a:pt x="642" y="1759"/>
                  </a:lnTo>
                  <a:cubicBezTo>
                    <a:pt x="638" y="1758"/>
                    <a:pt x="635" y="1758"/>
                    <a:pt x="633" y="1758"/>
                  </a:cubicBezTo>
                  <a:cubicBezTo>
                    <a:pt x="623" y="1758"/>
                    <a:pt x="625" y="1764"/>
                    <a:pt x="636" y="1771"/>
                  </a:cubicBezTo>
                  <a:lnTo>
                    <a:pt x="636" y="1771"/>
                  </a:lnTo>
                  <a:cubicBezTo>
                    <a:pt x="634" y="1770"/>
                    <a:pt x="633" y="1769"/>
                    <a:pt x="631" y="1769"/>
                  </a:cubicBezTo>
                  <a:cubicBezTo>
                    <a:pt x="621" y="1769"/>
                    <a:pt x="627" y="1791"/>
                    <a:pt x="619" y="1791"/>
                  </a:cubicBezTo>
                  <a:cubicBezTo>
                    <a:pt x="615" y="1791"/>
                    <a:pt x="608" y="1787"/>
                    <a:pt x="596" y="1774"/>
                  </a:cubicBezTo>
                  <a:lnTo>
                    <a:pt x="596" y="1774"/>
                  </a:lnTo>
                  <a:cubicBezTo>
                    <a:pt x="607" y="1786"/>
                    <a:pt x="607" y="1798"/>
                    <a:pt x="584" y="1798"/>
                  </a:cubicBezTo>
                  <a:cubicBezTo>
                    <a:pt x="607" y="1798"/>
                    <a:pt x="631" y="1798"/>
                    <a:pt x="643" y="1810"/>
                  </a:cubicBezTo>
                  <a:cubicBezTo>
                    <a:pt x="644" y="1813"/>
                    <a:pt x="645" y="1815"/>
                    <a:pt x="645" y="1816"/>
                  </a:cubicBezTo>
                  <a:lnTo>
                    <a:pt x="645" y="1816"/>
                  </a:lnTo>
                  <a:cubicBezTo>
                    <a:pt x="637" y="1811"/>
                    <a:pt x="634" y="1809"/>
                    <a:pt x="632" y="1809"/>
                  </a:cubicBezTo>
                  <a:lnTo>
                    <a:pt x="632" y="1809"/>
                  </a:lnTo>
                  <a:cubicBezTo>
                    <a:pt x="628" y="1809"/>
                    <a:pt x="638" y="1821"/>
                    <a:pt x="643" y="1821"/>
                  </a:cubicBezTo>
                  <a:cubicBezTo>
                    <a:pt x="644" y="1821"/>
                    <a:pt x="645" y="1820"/>
                    <a:pt x="645" y="1816"/>
                  </a:cubicBezTo>
                  <a:lnTo>
                    <a:pt x="645" y="1816"/>
                  </a:lnTo>
                  <a:cubicBezTo>
                    <a:pt x="650" y="1820"/>
                    <a:pt x="657" y="1826"/>
                    <a:pt x="667" y="1834"/>
                  </a:cubicBezTo>
                  <a:cubicBezTo>
                    <a:pt x="667" y="1842"/>
                    <a:pt x="663" y="1845"/>
                    <a:pt x="657" y="1845"/>
                  </a:cubicBezTo>
                  <a:cubicBezTo>
                    <a:pt x="637" y="1845"/>
                    <a:pt x="593" y="1810"/>
                    <a:pt x="584" y="1810"/>
                  </a:cubicBezTo>
                  <a:cubicBezTo>
                    <a:pt x="584" y="1820"/>
                    <a:pt x="584" y="1822"/>
                    <a:pt x="577" y="1822"/>
                  </a:cubicBezTo>
                  <a:lnTo>
                    <a:pt x="577" y="1822"/>
                  </a:lnTo>
                  <a:cubicBezTo>
                    <a:pt x="577" y="1822"/>
                    <a:pt x="576" y="1821"/>
                    <a:pt x="575" y="1821"/>
                  </a:cubicBezTo>
                  <a:cubicBezTo>
                    <a:pt x="574" y="1821"/>
                    <a:pt x="573" y="1822"/>
                    <a:pt x="572" y="1822"/>
                  </a:cubicBezTo>
                  <a:cubicBezTo>
                    <a:pt x="574" y="1822"/>
                    <a:pt x="576" y="1822"/>
                    <a:pt x="577" y="1822"/>
                  </a:cubicBezTo>
                  <a:lnTo>
                    <a:pt x="577" y="1822"/>
                  </a:lnTo>
                  <a:cubicBezTo>
                    <a:pt x="590" y="1831"/>
                    <a:pt x="576" y="1909"/>
                    <a:pt x="581" y="1909"/>
                  </a:cubicBezTo>
                  <a:cubicBezTo>
                    <a:pt x="582" y="1909"/>
                    <a:pt x="583" y="1908"/>
                    <a:pt x="584" y="1905"/>
                  </a:cubicBezTo>
                  <a:lnTo>
                    <a:pt x="584" y="1905"/>
                  </a:lnTo>
                  <a:cubicBezTo>
                    <a:pt x="582" y="1913"/>
                    <a:pt x="579" y="1917"/>
                    <a:pt x="575" y="1917"/>
                  </a:cubicBezTo>
                  <a:cubicBezTo>
                    <a:pt x="563" y="1917"/>
                    <a:pt x="543" y="1876"/>
                    <a:pt x="536" y="1856"/>
                  </a:cubicBezTo>
                  <a:lnTo>
                    <a:pt x="536" y="1856"/>
                  </a:lnTo>
                  <a:cubicBezTo>
                    <a:pt x="530" y="1876"/>
                    <a:pt x="485" y="1903"/>
                    <a:pt x="519" y="1931"/>
                  </a:cubicBezTo>
                  <a:lnTo>
                    <a:pt x="519" y="1931"/>
                  </a:lnTo>
                  <a:cubicBezTo>
                    <a:pt x="511" y="1926"/>
                    <a:pt x="504" y="1923"/>
                    <a:pt x="500" y="1923"/>
                  </a:cubicBezTo>
                  <a:cubicBezTo>
                    <a:pt x="494" y="1923"/>
                    <a:pt x="494" y="1929"/>
                    <a:pt x="500" y="1941"/>
                  </a:cubicBezTo>
                  <a:cubicBezTo>
                    <a:pt x="488" y="1917"/>
                    <a:pt x="465" y="1905"/>
                    <a:pt x="441" y="1905"/>
                  </a:cubicBezTo>
                  <a:cubicBezTo>
                    <a:pt x="513" y="1936"/>
                    <a:pt x="319" y="1967"/>
                    <a:pt x="264" y="1967"/>
                  </a:cubicBezTo>
                  <a:lnTo>
                    <a:pt x="264" y="1967"/>
                  </a:lnTo>
                  <a:cubicBezTo>
                    <a:pt x="261" y="1966"/>
                    <a:pt x="256" y="1965"/>
                    <a:pt x="250" y="1965"/>
                  </a:cubicBezTo>
                  <a:cubicBezTo>
                    <a:pt x="250" y="1967"/>
                    <a:pt x="255" y="1967"/>
                    <a:pt x="264" y="1967"/>
                  </a:cubicBezTo>
                  <a:cubicBezTo>
                    <a:pt x="264" y="1967"/>
                    <a:pt x="264" y="1967"/>
                    <a:pt x="264" y="1967"/>
                  </a:cubicBezTo>
                  <a:lnTo>
                    <a:pt x="264" y="1967"/>
                  </a:lnTo>
                  <a:cubicBezTo>
                    <a:pt x="273" y="1972"/>
                    <a:pt x="271" y="1983"/>
                    <a:pt x="262" y="2001"/>
                  </a:cubicBezTo>
                  <a:cubicBezTo>
                    <a:pt x="262" y="2001"/>
                    <a:pt x="238" y="1977"/>
                    <a:pt x="238" y="1977"/>
                  </a:cubicBezTo>
                  <a:cubicBezTo>
                    <a:pt x="226" y="2001"/>
                    <a:pt x="215" y="2036"/>
                    <a:pt x="191" y="2060"/>
                  </a:cubicBezTo>
                  <a:cubicBezTo>
                    <a:pt x="191" y="2036"/>
                    <a:pt x="191" y="2024"/>
                    <a:pt x="191" y="2001"/>
                  </a:cubicBezTo>
                  <a:cubicBezTo>
                    <a:pt x="191" y="2013"/>
                    <a:pt x="24" y="2060"/>
                    <a:pt x="24" y="2072"/>
                  </a:cubicBezTo>
                  <a:cubicBezTo>
                    <a:pt x="24" y="2084"/>
                    <a:pt x="0" y="2215"/>
                    <a:pt x="0" y="2215"/>
                  </a:cubicBezTo>
                  <a:cubicBezTo>
                    <a:pt x="4" y="2234"/>
                    <a:pt x="12" y="2241"/>
                    <a:pt x="21" y="2241"/>
                  </a:cubicBezTo>
                  <a:cubicBezTo>
                    <a:pt x="39" y="2241"/>
                    <a:pt x="64" y="2211"/>
                    <a:pt x="72" y="2203"/>
                  </a:cubicBezTo>
                  <a:cubicBezTo>
                    <a:pt x="72" y="2227"/>
                    <a:pt x="72" y="2239"/>
                    <a:pt x="84" y="2263"/>
                  </a:cubicBezTo>
                  <a:cubicBezTo>
                    <a:pt x="126" y="2206"/>
                    <a:pt x="190" y="2191"/>
                    <a:pt x="247" y="2191"/>
                  </a:cubicBezTo>
                  <a:cubicBezTo>
                    <a:pt x="285" y="2191"/>
                    <a:pt x="321" y="2198"/>
                    <a:pt x="346" y="2203"/>
                  </a:cubicBezTo>
                  <a:cubicBezTo>
                    <a:pt x="346" y="2191"/>
                    <a:pt x="346" y="2167"/>
                    <a:pt x="346" y="2155"/>
                  </a:cubicBezTo>
                  <a:cubicBezTo>
                    <a:pt x="366" y="2170"/>
                    <a:pt x="382" y="2176"/>
                    <a:pt x="394" y="2176"/>
                  </a:cubicBezTo>
                  <a:cubicBezTo>
                    <a:pt x="431" y="2176"/>
                    <a:pt x="438" y="2123"/>
                    <a:pt x="465" y="2096"/>
                  </a:cubicBezTo>
                  <a:cubicBezTo>
                    <a:pt x="477" y="2120"/>
                    <a:pt x="488" y="2132"/>
                    <a:pt x="512" y="2132"/>
                  </a:cubicBezTo>
                  <a:cubicBezTo>
                    <a:pt x="524" y="2109"/>
                    <a:pt x="524" y="2075"/>
                    <a:pt x="513" y="2040"/>
                  </a:cubicBezTo>
                  <a:lnTo>
                    <a:pt x="513" y="2040"/>
                  </a:lnTo>
                  <a:cubicBezTo>
                    <a:pt x="521" y="2047"/>
                    <a:pt x="554" y="2056"/>
                    <a:pt x="587" y="2056"/>
                  </a:cubicBezTo>
                  <a:cubicBezTo>
                    <a:pt x="627" y="2056"/>
                    <a:pt x="668" y="2042"/>
                    <a:pt x="658" y="1990"/>
                  </a:cubicBezTo>
                  <a:lnTo>
                    <a:pt x="658" y="1990"/>
                  </a:lnTo>
                  <a:cubicBezTo>
                    <a:pt x="665" y="2002"/>
                    <a:pt x="682" y="2006"/>
                    <a:pt x="691" y="2024"/>
                  </a:cubicBezTo>
                  <a:cubicBezTo>
                    <a:pt x="726" y="2007"/>
                    <a:pt x="709" y="2009"/>
                    <a:pt x="703" y="1996"/>
                  </a:cubicBezTo>
                  <a:lnTo>
                    <a:pt x="703" y="1996"/>
                  </a:lnTo>
                  <a:lnTo>
                    <a:pt x="703" y="2001"/>
                  </a:lnTo>
                  <a:cubicBezTo>
                    <a:pt x="703" y="1990"/>
                    <a:pt x="692" y="1989"/>
                    <a:pt x="701" y="1989"/>
                  </a:cubicBezTo>
                  <a:lnTo>
                    <a:pt x="701" y="1989"/>
                  </a:lnTo>
                  <a:cubicBezTo>
                    <a:pt x="701" y="1987"/>
                    <a:pt x="701" y="1984"/>
                    <a:pt x="702" y="1981"/>
                  </a:cubicBezTo>
                  <a:lnTo>
                    <a:pt x="702" y="1981"/>
                  </a:lnTo>
                  <a:cubicBezTo>
                    <a:pt x="706" y="1989"/>
                    <a:pt x="752" y="1989"/>
                    <a:pt x="762" y="1989"/>
                  </a:cubicBezTo>
                  <a:cubicBezTo>
                    <a:pt x="738" y="1977"/>
                    <a:pt x="727" y="1965"/>
                    <a:pt x="727" y="1953"/>
                  </a:cubicBezTo>
                  <a:lnTo>
                    <a:pt x="727" y="1953"/>
                  </a:lnTo>
                  <a:cubicBezTo>
                    <a:pt x="735" y="1965"/>
                    <a:pt x="741" y="1969"/>
                    <a:pt x="745" y="1969"/>
                  </a:cubicBezTo>
                  <a:cubicBezTo>
                    <a:pt x="757" y="1969"/>
                    <a:pt x="750" y="1926"/>
                    <a:pt x="750" y="1917"/>
                  </a:cubicBezTo>
                  <a:lnTo>
                    <a:pt x="750" y="1917"/>
                  </a:lnTo>
                  <a:cubicBezTo>
                    <a:pt x="762" y="1929"/>
                    <a:pt x="762" y="1941"/>
                    <a:pt x="774" y="1953"/>
                  </a:cubicBezTo>
                  <a:cubicBezTo>
                    <a:pt x="808" y="1927"/>
                    <a:pt x="849" y="1810"/>
                    <a:pt x="851" y="1750"/>
                  </a:cubicBezTo>
                  <a:lnTo>
                    <a:pt x="851" y="1750"/>
                  </a:lnTo>
                  <a:cubicBezTo>
                    <a:pt x="861" y="1763"/>
                    <a:pt x="873" y="1769"/>
                    <a:pt x="886" y="1769"/>
                  </a:cubicBezTo>
                  <a:cubicBezTo>
                    <a:pt x="941" y="1769"/>
                    <a:pt x="1006" y="1657"/>
                    <a:pt x="988" y="1596"/>
                  </a:cubicBezTo>
                  <a:cubicBezTo>
                    <a:pt x="1084" y="1584"/>
                    <a:pt x="1155" y="1251"/>
                    <a:pt x="1131" y="1251"/>
                  </a:cubicBezTo>
                  <a:cubicBezTo>
                    <a:pt x="1155" y="1251"/>
                    <a:pt x="1179" y="1251"/>
                    <a:pt x="1179" y="1227"/>
                  </a:cubicBezTo>
                  <a:lnTo>
                    <a:pt x="1179" y="1227"/>
                  </a:lnTo>
                  <a:cubicBezTo>
                    <a:pt x="1173" y="1233"/>
                    <a:pt x="1166" y="1236"/>
                    <a:pt x="1160" y="1236"/>
                  </a:cubicBezTo>
                  <a:cubicBezTo>
                    <a:pt x="1131" y="1236"/>
                    <a:pt x="1103" y="1179"/>
                    <a:pt x="1084" y="1179"/>
                  </a:cubicBezTo>
                  <a:lnTo>
                    <a:pt x="1084" y="1179"/>
                  </a:lnTo>
                  <a:cubicBezTo>
                    <a:pt x="1088" y="1179"/>
                    <a:pt x="1093" y="1181"/>
                    <a:pt x="1095" y="1181"/>
                  </a:cubicBezTo>
                  <a:cubicBezTo>
                    <a:pt x="1098" y="1181"/>
                    <a:pt x="1093" y="1177"/>
                    <a:pt x="1072" y="1155"/>
                  </a:cubicBezTo>
                  <a:cubicBezTo>
                    <a:pt x="1096" y="1143"/>
                    <a:pt x="1108" y="1143"/>
                    <a:pt x="1119" y="1143"/>
                  </a:cubicBezTo>
                  <a:cubicBezTo>
                    <a:pt x="1060" y="1084"/>
                    <a:pt x="1191" y="1001"/>
                    <a:pt x="1096" y="977"/>
                  </a:cubicBezTo>
                  <a:cubicBezTo>
                    <a:pt x="1096" y="977"/>
                    <a:pt x="1191" y="929"/>
                    <a:pt x="1191" y="905"/>
                  </a:cubicBezTo>
                  <a:lnTo>
                    <a:pt x="1191" y="905"/>
                  </a:lnTo>
                  <a:cubicBezTo>
                    <a:pt x="1179" y="917"/>
                    <a:pt x="1167" y="917"/>
                    <a:pt x="1143" y="917"/>
                  </a:cubicBezTo>
                  <a:cubicBezTo>
                    <a:pt x="1203" y="881"/>
                    <a:pt x="1143" y="870"/>
                    <a:pt x="1119" y="870"/>
                  </a:cubicBezTo>
                  <a:cubicBezTo>
                    <a:pt x="1179" y="858"/>
                    <a:pt x="1048" y="703"/>
                    <a:pt x="1036" y="703"/>
                  </a:cubicBezTo>
                  <a:cubicBezTo>
                    <a:pt x="1069" y="663"/>
                    <a:pt x="1080" y="657"/>
                    <a:pt x="1073" y="657"/>
                  </a:cubicBezTo>
                  <a:cubicBezTo>
                    <a:pt x="1070" y="657"/>
                    <a:pt x="1062" y="658"/>
                    <a:pt x="1051" y="658"/>
                  </a:cubicBezTo>
                  <a:cubicBezTo>
                    <a:pt x="1044" y="658"/>
                    <a:pt x="1035" y="657"/>
                    <a:pt x="1024" y="655"/>
                  </a:cubicBezTo>
                  <a:cubicBezTo>
                    <a:pt x="1036" y="643"/>
                    <a:pt x="1048" y="631"/>
                    <a:pt x="1060" y="620"/>
                  </a:cubicBezTo>
                  <a:lnTo>
                    <a:pt x="1012" y="620"/>
                  </a:lnTo>
                  <a:cubicBezTo>
                    <a:pt x="1024" y="596"/>
                    <a:pt x="1036" y="584"/>
                    <a:pt x="1048" y="548"/>
                  </a:cubicBezTo>
                  <a:lnTo>
                    <a:pt x="1000" y="548"/>
                  </a:lnTo>
                  <a:cubicBezTo>
                    <a:pt x="1012" y="536"/>
                    <a:pt x="1048" y="524"/>
                    <a:pt x="1048" y="512"/>
                  </a:cubicBezTo>
                  <a:cubicBezTo>
                    <a:pt x="1060" y="512"/>
                    <a:pt x="977" y="500"/>
                    <a:pt x="1036" y="500"/>
                  </a:cubicBezTo>
                  <a:cubicBezTo>
                    <a:pt x="929" y="477"/>
                    <a:pt x="953" y="310"/>
                    <a:pt x="917" y="250"/>
                  </a:cubicBezTo>
                  <a:cubicBezTo>
                    <a:pt x="881" y="203"/>
                    <a:pt x="727" y="131"/>
                    <a:pt x="655" y="72"/>
                  </a:cubicBezTo>
                  <a:cubicBezTo>
                    <a:pt x="655" y="96"/>
                    <a:pt x="643" y="108"/>
                    <a:pt x="631" y="120"/>
                  </a:cubicBezTo>
                  <a:cubicBezTo>
                    <a:pt x="631" y="108"/>
                    <a:pt x="631" y="102"/>
                    <a:pt x="628" y="102"/>
                  </a:cubicBezTo>
                  <a:cubicBezTo>
                    <a:pt x="625" y="102"/>
                    <a:pt x="619" y="108"/>
                    <a:pt x="607" y="120"/>
                  </a:cubicBezTo>
                  <a:cubicBezTo>
                    <a:pt x="619" y="108"/>
                    <a:pt x="607" y="48"/>
                    <a:pt x="619" y="24"/>
                  </a:cubicBezTo>
                  <a:lnTo>
                    <a:pt x="619" y="24"/>
                  </a:lnTo>
                  <a:cubicBezTo>
                    <a:pt x="596" y="36"/>
                    <a:pt x="572" y="48"/>
                    <a:pt x="560" y="60"/>
                  </a:cubicBezTo>
                  <a:cubicBezTo>
                    <a:pt x="560" y="36"/>
                    <a:pt x="560" y="24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9"/>
            <p:cNvSpPr/>
            <p:nvPr/>
          </p:nvSpPr>
          <p:spPr>
            <a:xfrm>
              <a:off x="4650875" y="2019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9"/>
            <p:cNvSpPr/>
            <p:nvPr/>
          </p:nvSpPr>
          <p:spPr>
            <a:xfrm>
              <a:off x="4645800" y="1981875"/>
              <a:ext cx="425" cy="375"/>
            </a:xfrm>
            <a:custGeom>
              <a:rect b="b" l="l" r="r" t="t"/>
              <a:pathLst>
                <a:path extrusionOk="0" h="15" w="17">
                  <a:moveTo>
                    <a:pt x="13" y="1"/>
                  </a:moveTo>
                  <a:lnTo>
                    <a:pt x="13" y="1"/>
                  </a:lnTo>
                  <a:cubicBezTo>
                    <a:pt x="11" y="1"/>
                    <a:pt x="6" y="4"/>
                    <a:pt x="1" y="14"/>
                  </a:cubicBezTo>
                  <a:cubicBezTo>
                    <a:pt x="15" y="7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9"/>
            <p:cNvSpPr/>
            <p:nvPr/>
          </p:nvSpPr>
          <p:spPr>
            <a:xfrm>
              <a:off x="4641650" y="19839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0" y="5"/>
                    <a:pt x="0" y="17"/>
                  </a:cubicBezTo>
                  <a:cubicBezTo>
                    <a:pt x="6" y="17"/>
                    <a:pt x="6" y="14"/>
                    <a:pt x="5" y="13"/>
                  </a:cubicBezTo>
                  <a:lnTo>
                    <a:pt x="5" y="13"/>
                  </a:lnTo>
                  <a:cubicBezTo>
                    <a:pt x="6" y="8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9"/>
            <p:cNvSpPr/>
            <p:nvPr/>
          </p:nvSpPr>
          <p:spPr>
            <a:xfrm>
              <a:off x="4644325" y="198310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25"/>
                  </a:moveTo>
                  <a:cubicBezTo>
                    <a:pt x="36" y="1"/>
                    <a:pt x="0" y="25"/>
                    <a:pt x="0" y="25"/>
                  </a:cubicBezTo>
                  <a:cubicBezTo>
                    <a:pt x="0" y="25"/>
                    <a:pt x="0" y="37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9"/>
            <p:cNvSpPr/>
            <p:nvPr/>
          </p:nvSpPr>
          <p:spPr>
            <a:xfrm>
              <a:off x="4644025" y="1983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25"/>
                    <a:pt x="0" y="13"/>
                    <a:pt x="0" y="13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9"/>
            <p:cNvSpPr/>
            <p:nvPr/>
          </p:nvSpPr>
          <p:spPr>
            <a:xfrm>
              <a:off x="4647450" y="1982975"/>
              <a:ext cx="425" cy="600"/>
            </a:xfrm>
            <a:custGeom>
              <a:rect b="b" l="l" r="r" t="t"/>
              <a:pathLst>
                <a:path extrusionOk="0" h="24" w="17">
                  <a:moveTo>
                    <a:pt x="11" y="0"/>
                  </a:moveTo>
                  <a:cubicBezTo>
                    <a:pt x="10" y="0"/>
                    <a:pt x="8" y="2"/>
                    <a:pt x="6" y="6"/>
                  </a:cubicBezTo>
                  <a:cubicBezTo>
                    <a:pt x="8" y="4"/>
                    <a:pt x="9" y="4"/>
                    <a:pt x="9" y="4"/>
                  </a:cubicBezTo>
                  <a:lnTo>
                    <a:pt x="9" y="4"/>
                  </a:lnTo>
                  <a:cubicBezTo>
                    <a:pt x="11" y="4"/>
                    <a:pt x="1" y="20"/>
                    <a:pt x="3" y="20"/>
                  </a:cubicBezTo>
                  <a:cubicBezTo>
                    <a:pt x="3" y="20"/>
                    <a:pt x="4" y="20"/>
                    <a:pt x="6" y="18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6" y="24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9"/>
            <p:cNvSpPr/>
            <p:nvPr/>
          </p:nvSpPr>
          <p:spPr>
            <a:xfrm>
              <a:off x="4643725" y="198460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6" y="0"/>
                  </a:moveTo>
                  <a:lnTo>
                    <a:pt x="16" y="0"/>
                  </a:lnTo>
                  <a:cubicBezTo>
                    <a:pt x="14" y="0"/>
                    <a:pt x="0" y="17"/>
                    <a:pt x="0" y="24"/>
                  </a:cubicBezTo>
                  <a:cubicBezTo>
                    <a:pt x="14" y="6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9"/>
            <p:cNvSpPr/>
            <p:nvPr/>
          </p:nvSpPr>
          <p:spPr>
            <a:xfrm>
              <a:off x="4644325" y="1985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9"/>
            <p:cNvSpPr/>
            <p:nvPr/>
          </p:nvSpPr>
          <p:spPr>
            <a:xfrm>
              <a:off x="4643425" y="1985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9"/>
            <p:cNvSpPr/>
            <p:nvPr/>
          </p:nvSpPr>
          <p:spPr>
            <a:xfrm>
              <a:off x="4648150" y="1987800"/>
              <a:ext cx="350" cy="175"/>
            </a:xfrm>
            <a:custGeom>
              <a:rect b="b" l="l" r="r" t="t"/>
              <a:pathLst>
                <a:path extrusionOk="0" h="7" w="14">
                  <a:moveTo>
                    <a:pt x="5" y="0"/>
                  </a:moveTo>
                  <a:cubicBezTo>
                    <a:pt x="1" y="0"/>
                    <a:pt x="7" y="7"/>
                    <a:pt x="11" y="7"/>
                  </a:cubicBezTo>
                  <a:cubicBezTo>
                    <a:pt x="13" y="7"/>
                    <a:pt x="14" y="6"/>
                    <a:pt x="14" y="3"/>
                  </a:cubicBezTo>
                  <a:cubicBezTo>
                    <a:pt x="9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9"/>
            <p:cNvSpPr/>
            <p:nvPr/>
          </p:nvSpPr>
          <p:spPr>
            <a:xfrm>
              <a:off x="4646000" y="19882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2" y="1"/>
                  </a:moveTo>
                  <a:cubicBezTo>
                    <a:pt x="27" y="1"/>
                    <a:pt x="1" y="11"/>
                    <a:pt x="17" y="11"/>
                  </a:cubicBezTo>
                  <a:cubicBezTo>
                    <a:pt x="32" y="3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9"/>
            <p:cNvSpPr/>
            <p:nvPr/>
          </p:nvSpPr>
          <p:spPr>
            <a:xfrm>
              <a:off x="4646700" y="19890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2" y="0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3" y="26"/>
                    <a:pt x="5" y="27"/>
                    <a:pt x="6" y="27"/>
                  </a:cubicBezTo>
                  <a:cubicBezTo>
                    <a:pt x="12" y="27"/>
                    <a:pt x="12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9"/>
            <p:cNvSpPr/>
            <p:nvPr/>
          </p:nvSpPr>
          <p:spPr>
            <a:xfrm>
              <a:off x="4651450" y="19908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37" y="12"/>
                    <a:pt x="49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9"/>
            <p:cNvSpPr/>
            <p:nvPr/>
          </p:nvSpPr>
          <p:spPr>
            <a:xfrm>
              <a:off x="4651800" y="1997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9"/>
            <p:cNvSpPr/>
            <p:nvPr/>
          </p:nvSpPr>
          <p:spPr>
            <a:xfrm>
              <a:off x="4630925" y="20384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0" y="24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9"/>
            <p:cNvSpPr/>
            <p:nvPr/>
          </p:nvSpPr>
          <p:spPr>
            <a:xfrm>
              <a:off x="4631275" y="2037575"/>
              <a:ext cx="275" cy="725"/>
            </a:xfrm>
            <a:custGeom>
              <a:rect b="b" l="l" r="r" t="t"/>
              <a:pathLst>
                <a:path extrusionOk="0" h="29" w="11">
                  <a:moveTo>
                    <a:pt x="10" y="1"/>
                  </a:moveTo>
                  <a:lnTo>
                    <a:pt x="10" y="1"/>
                  </a:lnTo>
                  <a:cubicBezTo>
                    <a:pt x="3" y="15"/>
                    <a:pt x="0" y="28"/>
                    <a:pt x="2" y="28"/>
                  </a:cubicBezTo>
                  <a:cubicBezTo>
                    <a:pt x="2" y="28"/>
                    <a:pt x="5" y="2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9"/>
            <p:cNvSpPr/>
            <p:nvPr/>
          </p:nvSpPr>
          <p:spPr>
            <a:xfrm>
              <a:off x="4652050" y="201110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7" y="24"/>
                  </a:moveTo>
                  <a:cubicBezTo>
                    <a:pt x="1" y="0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9"/>
            <p:cNvSpPr/>
            <p:nvPr/>
          </p:nvSpPr>
          <p:spPr>
            <a:xfrm>
              <a:off x="4652650" y="20146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24" y="12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9"/>
            <p:cNvSpPr/>
            <p:nvPr/>
          </p:nvSpPr>
          <p:spPr>
            <a:xfrm>
              <a:off x="4650875" y="2016750"/>
              <a:ext cx="450" cy="275"/>
            </a:xfrm>
            <a:custGeom>
              <a:rect b="b" l="l" r="r" t="t"/>
              <a:pathLst>
                <a:path extrusionOk="0" h="11" w="18">
                  <a:moveTo>
                    <a:pt x="0" y="0"/>
                  </a:moveTo>
                  <a:cubicBezTo>
                    <a:pt x="12" y="8"/>
                    <a:pt x="16" y="11"/>
                    <a:pt x="16" y="11"/>
                  </a:cubicBezTo>
                  <a:cubicBezTo>
                    <a:pt x="17" y="11"/>
                    <a:pt x="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5" name="Google Shape;5895;p39"/>
          <p:cNvSpPr/>
          <p:nvPr/>
        </p:nvSpPr>
        <p:spPr>
          <a:xfrm>
            <a:off x="1310800" y="2227575"/>
            <a:ext cx="725" cy="4025"/>
          </a:xfrm>
          <a:custGeom>
            <a:rect b="b" l="l" r="r" t="t"/>
            <a:pathLst>
              <a:path extrusionOk="0" h="161" w="29">
                <a:moveTo>
                  <a:pt x="2" y="0"/>
                </a:moveTo>
                <a:cubicBezTo>
                  <a:pt x="1" y="0"/>
                  <a:pt x="19" y="130"/>
                  <a:pt x="29" y="160"/>
                </a:cubicBezTo>
                <a:cubicBezTo>
                  <a:pt x="29" y="112"/>
                  <a:pt x="17" y="65"/>
                  <a:pt x="5" y="17"/>
                </a:cubicBezTo>
                <a:lnTo>
                  <a:pt x="5" y="17"/>
                </a:lnTo>
                <a:cubicBezTo>
                  <a:pt x="7" y="21"/>
                  <a:pt x="8" y="23"/>
                  <a:pt x="9" y="23"/>
                </a:cubicBezTo>
                <a:cubicBezTo>
                  <a:pt x="12" y="23"/>
                  <a:pt x="9" y="5"/>
                  <a:pt x="7" y="5"/>
                </a:cubicBezTo>
                <a:cubicBezTo>
                  <a:pt x="6" y="5"/>
                  <a:pt x="5" y="8"/>
                  <a:pt x="5" y="17"/>
                </a:cubicBezTo>
                <a:cubicBezTo>
                  <a:pt x="3" y="5"/>
                  <a:pt x="2" y="0"/>
                  <a:pt x="2" y="0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39"/>
          <p:cNvSpPr/>
          <p:nvPr/>
        </p:nvSpPr>
        <p:spPr>
          <a:xfrm>
            <a:off x="1305250" y="2233050"/>
            <a:ext cx="3600" cy="3000"/>
          </a:xfrm>
          <a:custGeom>
            <a:rect b="b" l="l" r="r" t="t"/>
            <a:pathLst>
              <a:path extrusionOk="0" h="120" w="144">
                <a:moveTo>
                  <a:pt x="144" y="1"/>
                </a:moveTo>
                <a:lnTo>
                  <a:pt x="144" y="1"/>
                </a:lnTo>
                <a:cubicBezTo>
                  <a:pt x="96" y="48"/>
                  <a:pt x="48" y="84"/>
                  <a:pt x="1" y="120"/>
                </a:cubicBezTo>
                <a:lnTo>
                  <a:pt x="60" y="120"/>
                </a:lnTo>
                <a:cubicBezTo>
                  <a:pt x="84" y="84"/>
                  <a:pt x="120" y="48"/>
                  <a:pt x="144" y="1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7" name="Google Shape;5897;p39"/>
          <p:cNvGrpSpPr/>
          <p:nvPr/>
        </p:nvGrpSpPr>
        <p:grpSpPr>
          <a:xfrm>
            <a:off x="5492588" y="3257588"/>
            <a:ext cx="467025" cy="427225"/>
            <a:chOff x="845875" y="1928150"/>
            <a:chExt cx="467025" cy="427225"/>
          </a:xfrm>
        </p:grpSpPr>
        <p:sp>
          <p:nvSpPr>
            <p:cNvPr id="5898" name="Google Shape;5898;p39"/>
            <p:cNvSpPr/>
            <p:nvPr/>
          </p:nvSpPr>
          <p:spPr>
            <a:xfrm>
              <a:off x="1212675" y="2139000"/>
              <a:ext cx="925" cy="3300"/>
            </a:xfrm>
            <a:custGeom>
              <a:rect b="b" l="l" r="r" t="t"/>
              <a:pathLst>
                <a:path extrusionOk="0" h="132" w="37">
                  <a:moveTo>
                    <a:pt x="1" y="0"/>
                  </a:moveTo>
                  <a:lnTo>
                    <a:pt x="1" y="0"/>
                  </a:lnTo>
                  <a:cubicBezTo>
                    <a:pt x="6" y="20"/>
                    <a:pt x="11" y="37"/>
                    <a:pt x="16" y="54"/>
                  </a:cubicBezTo>
                  <a:lnTo>
                    <a:pt x="16" y="54"/>
                  </a:lnTo>
                  <a:cubicBezTo>
                    <a:pt x="20" y="70"/>
                    <a:pt x="26" y="94"/>
                    <a:pt x="37" y="131"/>
                  </a:cubicBezTo>
                  <a:cubicBezTo>
                    <a:pt x="37" y="72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9"/>
            <p:cNvSpPr/>
            <p:nvPr/>
          </p:nvSpPr>
          <p:spPr>
            <a:xfrm>
              <a:off x="1213575" y="2141200"/>
              <a:ext cx="350" cy="1250"/>
            </a:xfrm>
            <a:custGeom>
              <a:rect b="b" l="l" r="r" t="t"/>
              <a:pathLst>
                <a:path extrusionOk="0" h="50" w="14">
                  <a:moveTo>
                    <a:pt x="3" y="1"/>
                  </a:moveTo>
                  <a:cubicBezTo>
                    <a:pt x="1" y="1"/>
                    <a:pt x="1" y="6"/>
                    <a:pt x="1" y="19"/>
                  </a:cubicBezTo>
                  <a:cubicBezTo>
                    <a:pt x="6" y="42"/>
                    <a:pt x="9" y="50"/>
                    <a:pt x="10" y="50"/>
                  </a:cubicBezTo>
                  <a:cubicBezTo>
                    <a:pt x="14" y="50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9"/>
            <p:cNvSpPr/>
            <p:nvPr/>
          </p:nvSpPr>
          <p:spPr>
            <a:xfrm>
              <a:off x="1210000" y="2129400"/>
              <a:ext cx="1525" cy="4550"/>
            </a:xfrm>
            <a:custGeom>
              <a:rect b="b" l="l" r="r" t="t"/>
              <a:pathLst>
                <a:path extrusionOk="0" h="182" w="61">
                  <a:moveTo>
                    <a:pt x="24" y="13"/>
                  </a:moveTo>
                  <a:lnTo>
                    <a:pt x="24" y="13"/>
                  </a:lnTo>
                  <a:cubicBezTo>
                    <a:pt x="25" y="13"/>
                    <a:pt x="41" y="53"/>
                    <a:pt x="48" y="75"/>
                  </a:cubicBezTo>
                  <a:cubicBezTo>
                    <a:pt x="30" y="29"/>
                    <a:pt x="24" y="13"/>
                    <a:pt x="24" y="13"/>
                  </a:cubicBezTo>
                  <a:close/>
                  <a:moveTo>
                    <a:pt x="24" y="0"/>
                  </a:moveTo>
                  <a:cubicBezTo>
                    <a:pt x="20" y="0"/>
                    <a:pt x="17" y="1"/>
                    <a:pt x="13" y="3"/>
                  </a:cubicBezTo>
                  <a:cubicBezTo>
                    <a:pt x="1" y="75"/>
                    <a:pt x="36" y="122"/>
                    <a:pt x="60" y="182"/>
                  </a:cubicBezTo>
                  <a:cubicBezTo>
                    <a:pt x="60" y="170"/>
                    <a:pt x="50" y="74"/>
                    <a:pt x="48" y="74"/>
                  </a:cubicBezTo>
                  <a:cubicBezTo>
                    <a:pt x="48" y="74"/>
                    <a:pt x="48" y="74"/>
                    <a:pt x="48" y="75"/>
                  </a:cubicBezTo>
                  <a:cubicBezTo>
                    <a:pt x="48" y="25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9"/>
            <p:cNvSpPr/>
            <p:nvPr/>
          </p:nvSpPr>
          <p:spPr>
            <a:xfrm>
              <a:off x="1202975" y="2112175"/>
              <a:ext cx="1700" cy="3625"/>
            </a:xfrm>
            <a:custGeom>
              <a:rect b="b" l="l" r="r" t="t"/>
              <a:pathLst>
                <a:path extrusionOk="0" h="145" w="68">
                  <a:moveTo>
                    <a:pt x="28" y="1"/>
                  </a:moveTo>
                  <a:cubicBezTo>
                    <a:pt x="1" y="1"/>
                    <a:pt x="56" y="133"/>
                    <a:pt x="67" y="144"/>
                  </a:cubicBezTo>
                  <a:cubicBezTo>
                    <a:pt x="44" y="97"/>
                    <a:pt x="32" y="49"/>
                    <a:pt x="32" y="2"/>
                  </a:cubicBezTo>
                  <a:cubicBezTo>
                    <a:pt x="30" y="1"/>
                    <a:pt x="2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9"/>
            <p:cNvSpPr/>
            <p:nvPr/>
          </p:nvSpPr>
          <p:spPr>
            <a:xfrm>
              <a:off x="1196900" y="2099100"/>
              <a:ext cx="2425" cy="2700"/>
            </a:xfrm>
            <a:custGeom>
              <a:rect b="b" l="l" r="r" t="t"/>
              <a:pathLst>
                <a:path extrusionOk="0" h="108" w="97">
                  <a:moveTo>
                    <a:pt x="96" y="108"/>
                  </a:moveTo>
                  <a:cubicBezTo>
                    <a:pt x="60" y="72"/>
                    <a:pt x="25" y="36"/>
                    <a:pt x="1" y="1"/>
                  </a:cubicBezTo>
                  <a:cubicBezTo>
                    <a:pt x="25" y="36"/>
                    <a:pt x="60" y="72"/>
                    <a:pt x="96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9"/>
            <p:cNvSpPr/>
            <p:nvPr/>
          </p:nvSpPr>
          <p:spPr>
            <a:xfrm>
              <a:off x="1189775" y="2086900"/>
              <a:ext cx="4175" cy="6075"/>
            </a:xfrm>
            <a:custGeom>
              <a:rect b="b" l="l" r="r" t="t"/>
              <a:pathLst>
                <a:path extrusionOk="0" h="243" w="167">
                  <a:moveTo>
                    <a:pt x="0" y="1"/>
                  </a:moveTo>
                  <a:cubicBezTo>
                    <a:pt x="60" y="72"/>
                    <a:pt x="107" y="155"/>
                    <a:pt x="143" y="239"/>
                  </a:cubicBezTo>
                  <a:cubicBezTo>
                    <a:pt x="147" y="241"/>
                    <a:pt x="149" y="242"/>
                    <a:pt x="151" y="242"/>
                  </a:cubicBezTo>
                  <a:cubicBezTo>
                    <a:pt x="167" y="242"/>
                    <a:pt x="145" y="184"/>
                    <a:pt x="156" y="184"/>
                  </a:cubicBezTo>
                  <a:cubicBezTo>
                    <a:pt x="158" y="184"/>
                    <a:pt x="162" y="186"/>
                    <a:pt x="167" y="191"/>
                  </a:cubicBezTo>
                  <a:cubicBezTo>
                    <a:pt x="107" y="120"/>
                    <a:pt x="6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9"/>
            <p:cNvSpPr/>
            <p:nvPr/>
          </p:nvSpPr>
          <p:spPr>
            <a:xfrm>
              <a:off x="1197200" y="2101775"/>
              <a:ext cx="1525" cy="2725"/>
            </a:xfrm>
            <a:custGeom>
              <a:rect b="b" l="l" r="r" t="t"/>
              <a:pathLst>
                <a:path extrusionOk="0" h="109" w="61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37" y="72"/>
                    <a:pt x="60" y="108"/>
                  </a:cubicBezTo>
                  <a:cubicBezTo>
                    <a:pt x="48" y="60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9"/>
            <p:cNvSpPr/>
            <p:nvPr/>
          </p:nvSpPr>
          <p:spPr>
            <a:xfrm>
              <a:off x="1198400" y="210625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0" y="1"/>
                  </a:moveTo>
                  <a:cubicBezTo>
                    <a:pt x="12" y="24"/>
                    <a:pt x="24" y="36"/>
                    <a:pt x="48" y="60"/>
                  </a:cubicBezTo>
                  <a:cubicBezTo>
                    <a:pt x="36" y="24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9"/>
            <p:cNvSpPr/>
            <p:nvPr/>
          </p:nvSpPr>
          <p:spPr>
            <a:xfrm>
              <a:off x="1187375" y="2086300"/>
              <a:ext cx="4150" cy="5500"/>
            </a:xfrm>
            <a:custGeom>
              <a:rect b="b" l="l" r="r" t="t"/>
              <a:pathLst>
                <a:path extrusionOk="0" h="220" w="166">
                  <a:moveTo>
                    <a:pt x="1" y="1"/>
                  </a:moveTo>
                  <a:cubicBezTo>
                    <a:pt x="6" y="10"/>
                    <a:pt x="12" y="19"/>
                    <a:pt x="18" y="28"/>
                  </a:cubicBezTo>
                  <a:lnTo>
                    <a:pt x="18" y="28"/>
                  </a:lnTo>
                  <a:cubicBezTo>
                    <a:pt x="13" y="19"/>
                    <a:pt x="7" y="10"/>
                    <a:pt x="1" y="1"/>
                  </a:cubicBezTo>
                  <a:close/>
                  <a:moveTo>
                    <a:pt x="18" y="28"/>
                  </a:moveTo>
                  <a:cubicBezTo>
                    <a:pt x="58" y="90"/>
                    <a:pt x="90" y="153"/>
                    <a:pt x="132" y="215"/>
                  </a:cubicBezTo>
                  <a:cubicBezTo>
                    <a:pt x="140" y="218"/>
                    <a:pt x="147" y="219"/>
                    <a:pt x="151" y="219"/>
                  </a:cubicBezTo>
                  <a:cubicBezTo>
                    <a:pt x="166" y="219"/>
                    <a:pt x="159" y="204"/>
                    <a:pt x="132" y="167"/>
                  </a:cubicBezTo>
                  <a:cubicBezTo>
                    <a:pt x="92" y="117"/>
                    <a:pt x="51" y="75"/>
                    <a:pt x="1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9"/>
            <p:cNvSpPr/>
            <p:nvPr/>
          </p:nvSpPr>
          <p:spPr>
            <a:xfrm>
              <a:off x="1194525" y="2096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9"/>
            <p:cNvSpPr/>
            <p:nvPr/>
          </p:nvSpPr>
          <p:spPr>
            <a:xfrm>
              <a:off x="1175475" y="2071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3" y="12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9"/>
            <p:cNvSpPr/>
            <p:nvPr/>
          </p:nvSpPr>
          <p:spPr>
            <a:xfrm>
              <a:off x="1190725" y="2091275"/>
              <a:ext cx="2350" cy="3400"/>
            </a:xfrm>
            <a:custGeom>
              <a:rect b="b" l="l" r="r" t="t"/>
              <a:pathLst>
                <a:path extrusionOk="0" h="136" w="94">
                  <a:moveTo>
                    <a:pt x="4" y="0"/>
                  </a:moveTo>
                  <a:cubicBezTo>
                    <a:pt x="1" y="0"/>
                    <a:pt x="2" y="9"/>
                    <a:pt x="10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5" y="27"/>
                    <a:pt x="17" y="52"/>
                    <a:pt x="18" y="52"/>
                  </a:cubicBezTo>
                  <a:cubicBezTo>
                    <a:pt x="19" y="52"/>
                    <a:pt x="17" y="46"/>
                    <a:pt x="10" y="28"/>
                  </a:cubicBezTo>
                  <a:lnTo>
                    <a:pt x="10" y="28"/>
                  </a:lnTo>
                  <a:cubicBezTo>
                    <a:pt x="34" y="64"/>
                    <a:pt x="57" y="99"/>
                    <a:pt x="93" y="135"/>
                  </a:cubicBezTo>
                  <a:cubicBezTo>
                    <a:pt x="44" y="45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9"/>
            <p:cNvSpPr/>
            <p:nvPr/>
          </p:nvSpPr>
          <p:spPr>
            <a:xfrm>
              <a:off x="1184100" y="2080650"/>
              <a:ext cx="1525" cy="2400"/>
            </a:xfrm>
            <a:custGeom>
              <a:rect b="b" l="l" r="r" t="t"/>
              <a:pathLst>
                <a:path extrusionOk="0" h="96" w="61">
                  <a:moveTo>
                    <a:pt x="1" y="1"/>
                  </a:moveTo>
                  <a:lnTo>
                    <a:pt x="1" y="1"/>
                  </a:lnTo>
                  <a:cubicBezTo>
                    <a:pt x="25" y="36"/>
                    <a:pt x="37" y="60"/>
                    <a:pt x="60" y="96"/>
                  </a:cubicBezTo>
                  <a:cubicBezTo>
                    <a:pt x="49" y="72"/>
                    <a:pt x="13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1194225" y="20959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2" y="1"/>
                  </a:moveTo>
                  <a:cubicBezTo>
                    <a:pt x="1" y="1"/>
                    <a:pt x="1" y="4"/>
                    <a:pt x="1" y="9"/>
                  </a:cubicBezTo>
                  <a:lnTo>
                    <a:pt x="13" y="21"/>
                  </a:lnTo>
                  <a:cubicBezTo>
                    <a:pt x="6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1193050" y="2094650"/>
              <a:ext cx="1475" cy="2325"/>
            </a:xfrm>
            <a:custGeom>
              <a:rect b="b" l="l" r="r" t="t"/>
              <a:pathLst>
                <a:path extrusionOk="0" h="93" w="59">
                  <a:moveTo>
                    <a:pt x="0" y="0"/>
                  </a:moveTo>
                  <a:cubicBezTo>
                    <a:pt x="30" y="60"/>
                    <a:pt x="51" y="92"/>
                    <a:pt x="56" y="92"/>
                  </a:cubicBezTo>
                  <a:cubicBezTo>
                    <a:pt x="59" y="92"/>
                    <a:pt x="56" y="82"/>
                    <a:pt x="48" y="60"/>
                  </a:cubicBezTo>
                  <a:cubicBezTo>
                    <a:pt x="45" y="54"/>
                    <a:pt x="43" y="52"/>
                    <a:pt x="43" y="51"/>
                  </a:cubicBezTo>
                  <a:lnTo>
                    <a:pt x="43" y="51"/>
                  </a:lnTo>
                  <a:cubicBezTo>
                    <a:pt x="30" y="33"/>
                    <a:pt x="1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1175775" y="2071700"/>
              <a:ext cx="5375" cy="6600"/>
            </a:xfrm>
            <a:custGeom>
              <a:rect b="b" l="l" r="r" t="t"/>
              <a:pathLst>
                <a:path extrusionOk="0" h="264" w="215">
                  <a:moveTo>
                    <a:pt x="10" y="1"/>
                  </a:moveTo>
                  <a:cubicBezTo>
                    <a:pt x="7" y="1"/>
                    <a:pt x="4" y="1"/>
                    <a:pt x="1" y="1"/>
                  </a:cubicBezTo>
                  <a:cubicBezTo>
                    <a:pt x="12" y="1"/>
                    <a:pt x="203" y="251"/>
                    <a:pt x="215" y="263"/>
                  </a:cubicBezTo>
                  <a:cubicBezTo>
                    <a:pt x="169" y="194"/>
                    <a:pt x="1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9"/>
            <p:cNvSpPr/>
            <p:nvPr/>
          </p:nvSpPr>
          <p:spPr>
            <a:xfrm>
              <a:off x="1173400" y="2069350"/>
              <a:ext cx="3000" cy="1500"/>
            </a:xfrm>
            <a:custGeom>
              <a:rect b="b" l="l" r="r" t="t"/>
              <a:pathLst>
                <a:path extrusionOk="0" h="60" w="120">
                  <a:moveTo>
                    <a:pt x="0" y="0"/>
                  </a:moveTo>
                  <a:lnTo>
                    <a:pt x="0" y="0"/>
                  </a:lnTo>
                  <a:cubicBezTo>
                    <a:pt x="36" y="48"/>
                    <a:pt x="84" y="36"/>
                    <a:pt x="119" y="60"/>
                  </a:cubicBezTo>
                  <a:cubicBezTo>
                    <a:pt x="84" y="36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9"/>
            <p:cNvSpPr/>
            <p:nvPr/>
          </p:nvSpPr>
          <p:spPr>
            <a:xfrm>
              <a:off x="1168925" y="2064275"/>
              <a:ext cx="1825" cy="950"/>
            </a:xfrm>
            <a:custGeom>
              <a:rect b="b" l="l" r="r" t="t"/>
              <a:pathLst>
                <a:path extrusionOk="0" h="38" w="73">
                  <a:moveTo>
                    <a:pt x="1" y="1"/>
                  </a:moveTo>
                  <a:cubicBezTo>
                    <a:pt x="17" y="32"/>
                    <a:pt x="32" y="38"/>
                    <a:pt x="48" y="38"/>
                  </a:cubicBezTo>
                  <a:cubicBezTo>
                    <a:pt x="56" y="38"/>
                    <a:pt x="64" y="36"/>
                    <a:pt x="72" y="36"/>
                  </a:cubicBezTo>
                  <a:cubicBezTo>
                    <a:pt x="48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957600" y="22631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0" y="0"/>
                  </a:moveTo>
                  <a:cubicBezTo>
                    <a:pt x="0" y="12"/>
                    <a:pt x="12" y="24"/>
                    <a:pt x="24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952825" y="225150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" y="1"/>
                  </a:moveTo>
                  <a:cubicBezTo>
                    <a:pt x="8" y="15"/>
                    <a:pt x="15" y="20"/>
                    <a:pt x="17" y="20"/>
                  </a:cubicBezTo>
                  <a:cubicBezTo>
                    <a:pt x="18" y="20"/>
                    <a:pt x="18" y="18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1004025" y="2047325"/>
              <a:ext cx="4200" cy="1925"/>
            </a:xfrm>
            <a:custGeom>
              <a:rect b="b" l="l" r="r" t="t"/>
              <a:pathLst>
                <a:path extrusionOk="0" h="77" w="168">
                  <a:moveTo>
                    <a:pt x="167" y="0"/>
                  </a:moveTo>
                  <a:cubicBezTo>
                    <a:pt x="108" y="0"/>
                    <a:pt x="48" y="24"/>
                    <a:pt x="1" y="71"/>
                  </a:cubicBezTo>
                  <a:cubicBezTo>
                    <a:pt x="16" y="66"/>
                    <a:pt x="23" y="64"/>
                    <a:pt x="25" y="64"/>
                  </a:cubicBezTo>
                  <a:cubicBezTo>
                    <a:pt x="31" y="64"/>
                    <a:pt x="6" y="77"/>
                    <a:pt x="7" y="77"/>
                  </a:cubicBezTo>
                  <a:cubicBezTo>
                    <a:pt x="8" y="77"/>
                    <a:pt x="38" y="62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9"/>
            <p:cNvSpPr/>
            <p:nvPr/>
          </p:nvSpPr>
          <p:spPr>
            <a:xfrm>
              <a:off x="994500" y="2313925"/>
              <a:ext cx="1825" cy="1000"/>
            </a:xfrm>
            <a:custGeom>
              <a:rect b="b" l="l" r="r" t="t"/>
              <a:pathLst>
                <a:path extrusionOk="0" h="40" w="73">
                  <a:moveTo>
                    <a:pt x="13" y="0"/>
                  </a:moveTo>
                  <a:cubicBezTo>
                    <a:pt x="3" y="0"/>
                    <a:pt x="7" y="16"/>
                    <a:pt x="1" y="16"/>
                  </a:cubicBezTo>
                  <a:lnTo>
                    <a:pt x="72" y="40"/>
                  </a:lnTo>
                  <a:cubicBezTo>
                    <a:pt x="36" y="9"/>
                    <a:pt x="2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9"/>
            <p:cNvSpPr/>
            <p:nvPr/>
          </p:nvSpPr>
          <p:spPr>
            <a:xfrm>
              <a:off x="1101075" y="2028850"/>
              <a:ext cx="5075" cy="1425"/>
            </a:xfrm>
            <a:custGeom>
              <a:rect b="b" l="l" r="r" t="t"/>
              <a:pathLst>
                <a:path extrusionOk="0" h="57" w="203">
                  <a:moveTo>
                    <a:pt x="0" y="1"/>
                  </a:moveTo>
                  <a:cubicBezTo>
                    <a:pt x="74" y="29"/>
                    <a:pt x="133" y="56"/>
                    <a:pt x="173" y="56"/>
                  </a:cubicBezTo>
                  <a:cubicBezTo>
                    <a:pt x="185" y="56"/>
                    <a:pt x="194" y="54"/>
                    <a:pt x="202" y="48"/>
                  </a:cubicBezTo>
                  <a:cubicBezTo>
                    <a:pt x="119" y="25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9"/>
            <p:cNvSpPr/>
            <p:nvPr/>
          </p:nvSpPr>
          <p:spPr>
            <a:xfrm>
              <a:off x="1095400" y="2027825"/>
              <a:ext cx="5700" cy="1050"/>
            </a:xfrm>
            <a:custGeom>
              <a:rect b="b" l="l" r="r" t="t"/>
              <a:pathLst>
                <a:path extrusionOk="0" h="42" w="228">
                  <a:moveTo>
                    <a:pt x="41" y="1"/>
                  </a:moveTo>
                  <a:cubicBezTo>
                    <a:pt x="39" y="1"/>
                    <a:pt x="29" y="2"/>
                    <a:pt x="1" y="6"/>
                  </a:cubicBezTo>
                  <a:cubicBezTo>
                    <a:pt x="72" y="30"/>
                    <a:pt x="156" y="30"/>
                    <a:pt x="227" y="42"/>
                  </a:cubicBezTo>
                  <a:cubicBezTo>
                    <a:pt x="173" y="15"/>
                    <a:pt x="120" y="2"/>
                    <a:pt x="61" y="2"/>
                  </a:cubicBezTo>
                  <a:cubicBezTo>
                    <a:pt x="50" y="2"/>
                    <a:pt x="39" y="2"/>
                    <a:pt x="27" y="3"/>
                  </a:cubicBezTo>
                  <a:lnTo>
                    <a:pt x="27" y="3"/>
                  </a:lnTo>
                  <a:cubicBezTo>
                    <a:pt x="35" y="2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9"/>
            <p:cNvSpPr/>
            <p:nvPr/>
          </p:nvSpPr>
          <p:spPr>
            <a:xfrm>
              <a:off x="1185900" y="228472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0"/>
                  </a:moveTo>
                  <a:cubicBezTo>
                    <a:pt x="11" y="0"/>
                    <a:pt x="9" y="9"/>
                    <a:pt x="0" y="17"/>
                  </a:cubicBezTo>
                  <a:lnTo>
                    <a:pt x="12" y="5"/>
                  </a:ln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9"/>
            <p:cNvSpPr/>
            <p:nvPr/>
          </p:nvSpPr>
          <p:spPr>
            <a:xfrm>
              <a:off x="1147200" y="2047025"/>
              <a:ext cx="675" cy="275"/>
            </a:xfrm>
            <a:custGeom>
              <a:rect b="b" l="l" r="r" t="t"/>
              <a:pathLst>
                <a:path extrusionOk="0" h="11" w="27">
                  <a:moveTo>
                    <a:pt x="1" y="0"/>
                  </a:moveTo>
                  <a:cubicBezTo>
                    <a:pt x="16" y="8"/>
                    <a:pt x="23" y="11"/>
                    <a:pt x="24" y="11"/>
                  </a:cubicBezTo>
                  <a:cubicBezTo>
                    <a:pt x="27" y="11"/>
                    <a:pt x="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9"/>
            <p:cNvSpPr/>
            <p:nvPr/>
          </p:nvSpPr>
          <p:spPr>
            <a:xfrm>
              <a:off x="1147500" y="2047325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6" y="16"/>
                    <a:pt x="41" y="34"/>
                  </a:cubicBezTo>
                  <a:lnTo>
                    <a:pt x="41" y="34"/>
                  </a:lnTo>
                  <a:cubicBezTo>
                    <a:pt x="28" y="22"/>
                    <a:pt x="17" y="8"/>
                    <a:pt x="0" y="0"/>
                  </a:cubicBezTo>
                  <a:close/>
                  <a:moveTo>
                    <a:pt x="41" y="34"/>
                  </a:moveTo>
                  <a:cubicBezTo>
                    <a:pt x="47" y="39"/>
                    <a:pt x="53" y="44"/>
                    <a:pt x="60" y="48"/>
                  </a:cubicBezTo>
                  <a:cubicBezTo>
                    <a:pt x="53" y="43"/>
                    <a:pt x="47" y="39"/>
                    <a:pt x="41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9"/>
            <p:cNvSpPr/>
            <p:nvPr/>
          </p:nvSpPr>
          <p:spPr>
            <a:xfrm>
              <a:off x="1148975" y="204790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1"/>
                  </a:moveTo>
                  <a:lnTo>
                    <a:pt x="1" y="1"/>
                  </a:lnTo>
                  <a:cubicBezTo>
                    <a:pt x="13" y="25"/>
                    <a:pt x="25" y="25"/>
                    <a:pt x="37" y="37"/>
                  </a:cubicBezTo>
                  <a:cubicBezTo>
                    <a:pt x="49" y="37"/>
                    <a:pt x="49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9"/>
            <p:cNvSpPr/>
            <p:nvPr/>
          </p:nvSpPr>
          <p:spPr>
            <a:xfrm>
              <a:off x="1145425" y="2045825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12" y="9"/>
                    <a:pt x="19" y="13"/>
                    <a:pt x="21" y="14"/>
                  </a:cubicBezTo>
                  <a:lnTo>
                    <a:pt x="21" y="14"/>
                  </a:lnTo>
                  <a:cubicBezTo>
                    <a:pt x="14" y="9"/>
                    <a:pt x="7" y="4"/>
                    <a:pt x="0" y="1"/>
                  </a:cubicBezTo>
                  <a:lnTo>
                    <a:pt x="0" y="1"/>
                  </a:lnTo>
                  <a:cubicBezTo>
                    <a:pt x="14" y="7"/>
                    <a:pt x="24" y="14"/>
                    <a:pt x="23" y="14"/>
                  </a:cubicBezTo>
                  <a:cubicBezTo>
                    <a:pt x="22" y="14"/>
                    <a:pt x="22" y="14"/>
                    <a:pt x="21" y="14"/>
                  </a:cubicBezTo>
                  <a:lnTo>
                    <a:pt x="21" y="14"/>
                  </a:lnTo>
                  <a:cubicBezTo>
                    <a:pt x="39" y="26"/>
                    <a:pt x="58" y="43"/>
                    <a:pt x="83" y="60"/>
                  </a:cubicBezTo>
                  <a:cubicBezTo>
                    <a:pt x="60" y="24"/>
                    <a:pt x="36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9"/>
            <p:cNvSpPr/>
            <p:nvPr/>
          </p:nvSpPr>
          <p:spPr>
            <a:xfrm>
              <a:off x="1088275" y="2348925"/>
              <a:ext cx="1275" cy="225"/>
            </a:xfrm>
            <a:custGeom>
              <a:rect b="b" l="l" r="r" t="t"/>
              <a:pathLst>
                <a:path extrusionOk="0" h="9" w="51">
                  <a:moveTo>
                    <a:pt x="46" y="0"/>
                  </a:moveTo>
                  <a:cubicBezTo>
                    <a:pt x="42" y="0"/>
                    <a:pt x="24" y="3"/>
                    <a:pt x="0" y="9"/>
                  </a:cubicBezTo>
                  <a:lnTo>
                    <a:pt x="12" y="9"/>
                  </a:lnTo>
                  <a:cubicBezTo>
                    <a:pt x="42" y="3"/>
                    <a:pt x="51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9"/>
            <p:cNvSpPr/>
            <p:nvPr/>
          </p:nvSpPr>
          <p:spPr>
            <a:xfrm>
              <a:off x="994200" y="2314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9"/>
            <p:cNvSpPr/>
            <p:nvPr/>
          </p:nvSpPr>
          <p:spPr>
            <a:xfrm>
              <a:off x="1157625" y="2054150"/>
              <a:ext cx="2400" cy="2125"/>
            </a:xfrm>
            <a:custGeom>
              <a:rect b="b" l="l" r="r" t="t"/>
              <a:pathLst>
                <a:path extrusionOk="0" h="85" w="96">
                  <a:moveTo>
                    <a:pt x="0" y="1"/>
                  </a:moveTo>
                  <a:lnTo>
                    <a:pt x="0" y="1"/>
                  </a:lnTo>
                  <a:cubicBezTo>
                    <a:pt x="36" y="25"/>
                    <a:pt x="60" y="49"/>
                    <a:pt x="96" y="84"/>
                  </a:cubicBezTo>
                  <a:cubicBezTo>
                    <a:pt x="96" y="60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9"/>
            <p:cNvSpPr/>
            <p:nvPr/>
          </p:nvSpPr>
          <p:spPr>
            <a:xfrm>
              <a:off x="1140525" y="2043575"/>
              <a:ext cx="4425" cy="1425"/>
            </a:xfrm>
            <a:custGeom>
              <a:rect b="b" l="l" r="r" t="t"/>
              <a:pathLst>
                <a:path extrusionOk="0" h="57" w="177">
                  <a:moveTo>
                    <a:pt x="13" y="1"/>
                  </a:moveTo>
                  <a:cubicBezTo>
                    <a:pt x="1" y="1"/>
                    <a:pt x="15" y="12"/>
                    <a:pt x="89" y="43"/>
                  </a:cubicBezTo>
                  <a:cubicBezTo>
                    <a:pt x="99" y="53"/>
                    <a:pt x="107" y="57"/>
                    <a:pt x="112" y="57"/>
                  </a:cubicBezTo>
                  <a:cubicBezTo>
                    <a:pt x="122" y="57"/>
                    <a:pt x="126" y="48"/>
                    <a:pt x="130" y="48"/>
                  </a:cubicBezTo>
                  <a:cubicBezTo>
                    <a:pt x="132" y="48"/>
                    <a:pt x="134" y="50"/>
                    <a:pt x="137" y="55"/>
                  </a:cubicBezTo>
                  <a:cubicBezTo>
                    <a:pt x="177" y="47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9"/>
            <p:cNvSpPr/>
            <p:nvPr/>
          </p:nvSpPr>
          <p:spPr>
            <a:xfrm>
              <a:off x="1008200" y="2053275"/>
              <a:ext cx="5075" cy="3300"/>
            </a:xfrm>
            <a:custGeom>
              <a:rect b="b" l="l" r="r" t="t"/>
              <a:pathLst>
                <a:path extrusionOk="0" h="132" w="203">
                  <a:moveTo>
                    <a:pt x="203" y="0"/>
                  </a:moveTo>
                  <a:lnTo>
                    <a:pt x="203" y="0"/>
                  </a:lnTo>
                  <a:cubicBezTo>
                    <a:pt x="198" y="2"/>
                    <a:pt x="194" y="5"/>
                    <a:pt x="190" y="7"/>
                  </a:cubicBezTo>
                  <a:lnTo>
                    <a:pt x="190" y="7"/>
                  </a:lnTo>
                  <a:cubicBezTo>
                    <a:pt x="198" y="5"/>
                    <a:pt x="203" y="3"/>
                    <a:pt x="203" y="0"/>
                  </a:cubicBezTo>
                  <a:close/>
                  <a:moveTo>
                    <a:pt x="190" y="7"/>
                  </a:moveTo>
                  <a:lnTo>
                    <a:pt x="190" y="7"/>
                  </a:lnTo>
                  <a:cubicBezTo>
                    <a:pt x="167" y="13"/>
                    <a:pt x="119" y="15"/>
                    <a:pt x="119" y="24"/>
                  </a:cubicBezTo>
                  <a:cubicBezTo>
                    <a:pt x="24" y="48"/>
                    <a:pt x="0" y="84"/>
                    <a:pt x="36" y="131"/>
                  </a:cubicBezTo>
                  <a:cubicBezTo>
                    <a:pt x="114" y="98"/>
                    <a:pt x="129" y="43"/>
                    <a:pt x="19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9"/>
            <p:cNvSpPr/>
            <p:nvPr/>
          </p:nvSpPr>
          <p:spPr>
            <a:xfrm>
              <a:off x="1011175" y="20529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9"/>
            <p:cNvSpPr/>
            <p:nvPr/>
          </p:nvSpPr>
          <p:spPr>
            <a:xfrm>
              <a:off x="948075" y="2225300"/>
              <a:ext cx="325" cy="2725"/>
            </a:xfrm>
            <a:custGeom>
              <a:rect b="b" l="l" r="r" t="t"/>
              <a:pathLst>
                <a:path extrusionOk="0" h="109" w="13">
                  <a:moveTo>
                    <a:pt x="0" y="1"/>
                  </a:moveTo>
                  <a:cubicBezTo>
                    <a:pt x="0" y="37"/>
                    <a:pt x="12" y="72"/>
                    <a:pt x="12" y="108"/>
                  </a:cubicBezTo>
                  <a:cubicBezTo>
                    <a:pt x="12" y="72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9"/>
            <p:cNvSpPr/>
            <p:nvPr/>
          </p:nvSpPr>
          <p:spPr>
            <a:xfrm>
              <a:off x="959375" y="2265825"/>
              <a:ext cx="400" cy="1475"/>
            </a:xfrm>
            <a:custGeom>
              <a:rect b="b" l="l" r="r" t="t"/>
              <a:pathLst>
                <a:path extrusionOk="0" h="59" w="16">
                  <a:moveTo>
                    <a:pt x="14" y="1"/>
                  </a:moveTo>
                  <a:cubicBezTo>
                    <a:pt x="13" y="1"/>
                    <a:pt x="7" y="22"/>
                    <a:pt x="1" y="59"/>
                  </a:cubicBezTo>
                  <a:cubicBezTo>
                    <a:pt x="12" y="19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9"/>
            <p:cNvSpPr/>
            <p:nvPr/>
          </p:nvSpPr>
          <p:spPr>
            <a:xfrm>
              <a:off x="975750" y="2291700"/>
              <a:ext cx="3000" cy="3800"/>
            </a:xfrm>
            <a:custGeom>
              <a:rect b="b" l="l" r="r" t="t"/>
              <a:pathLst>
                <a:path extrusionOk="0" h="152" w="120">
                  <a:moveTo>
                    <a:pt x="1" y="0"/>
                  </a:moveTo>
                  <a:lnTo>
                    <a:pt x="1" y="0"/>
                  </a:lnTo>
                  <a:cubicBezTo>
                    <a:pt x="15" y="24"/>
                    <a:pt x="31" y="44"/>
                    <a:pt x="48" y="62"/>
                  </a:cubicBezTo>
                  <a:lnTo>
                    <a:pt x="48" y="62"/>
                  </a:lnTo>
                  <a:cubicBezTo>
                    <a:pt x="35" y="43"/>
                    <a:pt x="20" y="22"/>
                    <a:pt x="1" y="0"/>
                  </a:cubicBezTo>
                  <a:close/>
                  <a:moveTo>
                    <a:pt x="48" y="62"/>
                  </a:moveTo>
                  <a:lnTo>
                    <a:pt x="48" y="62"/>
                  </a:lnTo>
                  <a:cubicBezTo>
                    <a:pt x="81" y="114"/>
                    <a:pt x="95" y="151"/>
                    <a:pt x="109" y="151"/>
                  </a:cubicBezTo>
                  <a:cubicBezTo>
                    <a:pt x="112" y="151"/>
                    <a:pt x="116" y="149"/>
                    <a:pt x="120" y="143"/>
                  </a:cubicBezTo>
                  <a:cubicBezTo>
                    <a:pt x="98" y="114"/>
                    <a:pt x="72" y="90"/>
                    <a:pt x="48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9"/>
            <p:cNvSpPr/>
            <p:nvPr/>
          </p:nvSpPr>
          <p:spPr>
            <a:xfrm>
              <a:off x="1043325" y="22339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0" y="0"/>
                  </a:moveTo>
                  <a:cubicBezTo>
                    <a:pt x="4" y="4"/>
                    <a:pt x="10" y="6"/>
                    <a:pt x="14" y="6"/>
                  </a:cubicBezTo>
                  <a:cubicBezTo>
                    <a:pt x="24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9"/>
            <p:cNvSpPr/>
            <p:nvPr/>
          </p:nvSpPr>
          <p:spPr>
            <a:xfrm>
              <a:off x="1043725" y="22408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8" y="0"/>
                  </a:moveTo>
                  <a:lnTo>
                    <a:pt x="8" y="0"/>
                  </a:lnTo>
                  <a:cubicBezTo>
                    <a:pt x="1" y="7"/>
                    <a:pt x="7" y="19"/>
                    <a:pt x="10" y="19"/>
                  </a:cubicBezTo>
                  <a:cubicBezTo>
                    <a:pt x="12" y="19"/>
                    <a:pt x="13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9"/>
            <p:cNvSpPr/>
            <p:nvPr/>
          </p:nvSpPr>
          <p:spPr>
            <a:xfrm>
              <a:off x="1043450" y="224070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1"/>
                  </a:moveTo>
                  <a:cubicBezTo>
                    <a:pt x="4" y="1"/>
                    <a:pt x="0" y="8"/>
                    <a:pt x="2" y="8"/>
                  </a:cubicBezTo>
                  <a:cubicBezTo>
                    <a:pt x="3" y="8"/>
                    <a:pt x="5" y="7"/>
                    <a:pt x="7" y="4"/>
                  </a:cubicBezTo>
                  <a:cubicBezTo>
                    <a:pt x="7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9"/>
            <p:cNvSpPr/>
            <p:nvPr/>
          </p:nvSpPr>
          <p:spPr>
            <a:xfrm>
              <a:off x="1043450" y="22416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7" y="1"/>
                  </a:moveTo>
                  <a:cubicBezTo>
                    <a:pt x="1" y="14"/>
                    <a:pt x="5" y="23"/>
                    <a:pt x="8" y="23"/>
                  </a:cubicBezTo>
                  <a:cubicBezTo>
                    <a:pt x="11" y="23"/>
                    <a:pt x="13" y="1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9"/>
            <p:cNvSpPr/>
            <p:nvPr/>
          </p:nvSpPr>
          <p:spPr>
            <a:xfrm>
              <a:off x="1044800" y="2241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9"/>
            <p:cNvSpPr/>
            <p:nvPr/>
          </p:nvSpPr>
          <p:spPr>
            <a:xfrm>
              <a:off x="1043625" y="22419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1"/>
                  </a:moveTo>
                  <a:cubicBezTo>
                    <a:pt x="0" y="1"/>
                    <a:pt x="95" y="1"/>
                    <a:pt x="48" y="1"/>
                  </a:cubicBezTo>
                  <a:cubicBezTo>
                    <a:pt x="60" y="1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9"/>
            <p:cNvSpPr/>
            <p:nvPr/>
          </p:nvSpPr>
          <p:spPr>
            <a:xfrm>
              <a:off x="1044250" y="2243725"/>
              <a:ext cx="575" cy="800"/>
            </a:xfrm>
            <a:custGeom>
              <a:rect b="b" l="l" r="r" t="t"/>
              <a:pathLst>
                <a:path extrusionOk="0" h="32" w="23">
                  <a:moveTo>
                    <a:pt x="22" y="1"/>
                  </a:moveTo>
                  <a:cubicBezTo>
                    <a:pt x="18" y="1"/>
                    <a:pt x="0" y="31"/>
                    <a:pt x="2" y="31"/>
                  </a:cubicBezTo>
                  <a:cubicBezTo>
                    <a:pt x="3" y="31"/>
                    <a:pt x="8" y="24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9"/>
            <p:cNvSpPr/>
            <p:nvPr/>
          </p:nvSpPr>
          <p:spPr>
            <a:xfrm>
              <a:off x="1045100" y="22440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" y="0"/>
                  </a:moveTo>
                  <a:lnTo>
                    <a:pt x="25" y="12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9"/>
            <p:cNvSpPr/>
            <p:nvPr/>
          </p:nvSpPr>
          <p:spPr>
            <a:xfrm>
              <a:off x="1043425" y="2246025"/>
              <a:ext cx="1800" cy="150"/>
            </a:xfrm>
            <a:custGeom>
              <a:rect b="b" l="l" r="r" t="t"/>
              <a:pathLst>
                <a:path extrusionOk="0" h="6" w="72">
                  <a:moveTo>
                    <a:pt x="58" y="0"/>
                  </a:moveTo>
                  <a:cubicBezTo>
                    <a:pt x="40" y="0"/>
                    <a:pt x="0" y="5"/>
                    <a:pt x="56" y="5"/>
                  </a:cubicBezTo>
                  <a:cubicBezTo>
                    <a:pt x="72" y="1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9"/>
            <p:cNvSpPr/>
            <p:nvPr/>
          </p:nvSpPr>
          <p:spPr>
            <a:xfrm>
              <a:off x="1044175" y="2247050"/>
              <a:ext cx="950" cy="675"/>
            </a:xfrm>
            <a:custGeom>
              <a:rect b="b" l="l" r="r" t="t"/>
              <a:pathLst>
                <a:path extrusionOk="0" h="27" w="38">
                  <a:moveTo>
                    <a:pt x="38" y="0"/>
                  </a:moveTo>
                  <a:cubicBezTo>
                    <a:pt x="6" y="0"/>
                    <a:pt x="1" y="27"/>
                    <a:pt x="11" y="27"/>
                  </a:cubicBezTo>
                  <a:cubicBezTo>
                    <a:pt x="16" y="27"/>
                    <a:pt x="24" y="21"/>
                    <a:pt x="34" y="7"/>
                  </a:cubicBezTo>
                  <a:lnTo>
                    <a:pt x="34" y="7"/>
                  </a:lnTo>
                  <a:cubicBezTo>
                    <a:pt x="35" y="5"/>
                    <a:pt x="36" y="3"/>
                    <a:pt x="38" y="0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9"/>
            <p:cNvSpPr/>
            <p:nvPr/>
          </p:nvSpPr>
          <p:spPr>
            <a:xfrm>
              <a:off x="1046000" y="224690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3" y="9"/>
                    <a:pt x="20" y="10"/>
                    <a:pt x="24" y="10"/>
                  </a:cubicBezTo>
                  <a:cubicBezTo>
                    <a:pt x="34" y="10"/>
                    <a:pt x="1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6" y="3"/>
                  </a:ln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9"/>
            <p:cNvSpPr/>
            <p:nvPr/>
          </p:nvSpPr>
          <p:spPr>
            <a:xfrm>
              <a:off x="1047475" y="2249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9"/>
            <p:cNvSpPr/>
            <p:nvPr/>
          </p:nvSpPr>
          <p:spPr>
            <a:xfrm>
              <a:off x="1046000" y="2248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0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9"/>
            <p:cNvSpPr/>
            <p:nvPr/>
          </p:nvSpPr>
          <p:spPr>
            <a:xfrm>
              <a:off x="1045700" y="2246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9"/>
            <p:cNvSpPr/>
            <p:nvPr/>
          </p:nvSpPr>
          <p:spPr>
            <a:xfrm>
              <a:off x="1045700" y="2246325"/>
              <a:ext cx="700" cy="225"/>
            </a:xfrm>
            <a:custGeom>
              <a:rect b="b" l="l" r="r" t="t"/>
              <a:pathLst>
                <a:path extrusionOk="0" h="9" w="28">
                  <a:moveTo>
                    <a:pt x="8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8" y="8"/>
                    <a:pt x="13" y="9"/>
                    <a:pt x="17" y="9"/>
                  </a:cubicBezTo>
                  <a:cubicBezTo>
                    <a:pt x="27" y="9"/>
                    <a:pt x="24" y="2"/>
                    <a:pt x="14" y="2"/>
                  </a:cubicBezTo>
                  <a:cubicBezTo>
                    <a:pt x="12" y="2"/>
                    <a:pt x="10" y="2"/>
                    <a:pt x="9" y="2"/>
                  </a:cubicBezTo>
                  <a:lnTo>
                    <a:pt x="9" y="2"/>
                  </a:lnTo>
                  <a:cubicBezTo>
                    <a:pt x="10" y="1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9"/>
            <p:cNvSpPr/>
            <p:nvPr/>
          </p:nvSpPr>
          <p:spPr>
            <a:xfrm>
              <a:off x="1046825" y="2248825"/>
              <a:ext cx="400" cy="800"/>
            </a:xfrm>
            <a:custGeom>
              <a:rect b="b" l="l" r="r" t="t"/>
              <a:pathLst>
                <a:path extrusionOk="0" h="32" w="16">
                  <a:moveTo>
                    <a:pt x="15" y="1"/>
                  </a:moveTo>
                  <a:cubicBezTo>
                    <a:pt x="4" y="23"/>
                    <a:pt x="1" y="32"/>
                    <a:pt x="1" y="32"/>
                  </a:cubicBezTo>
                  <a:cubicBezTo>
                    <a:pt x="2" y="32"/>
                    <a:pt x="9" y="20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9"/>
            <p:cNvSpPr/>
            <p:nvPr/>
          </p:nvSpPr>
          <p:spPr>
            <a:xfrm>
              <a:off x="1045700" y="224912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60" y="24"/>
                  </a:moveTo>
                  <a:cubicBezTo>
                    <a:pt x="1" y="84"/>
                    <a:pt x="84" y="0"/>
                    <a:pt x="6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9"/>
            <p:cNvSpPr/>
            <p:nvPr/>
          </p:nvSpPr>
          <p:spPr>
            <a:xfrm>
              <a:off x="1046900" y="22503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24"/>
                  </a:moveTo>
                  <a:cubicBezTo>
                    <a:pt x="24" y="24"/>
                    <a:pt x="0" y="0"/>
                    <a:pt x="2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9"/>
            <p:cNvSpPr/>
            <p:nvPr/>
          </p:nvSpPr>
          <p:spPr>
            <a:xfrm>
              <a:off x="1089150" y="2258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lnTo>
                    <a:pt x="13" y="24"/>
                  </a:lnTo>
                  <a:cubicBezTo>
                    <a:pt x="1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9"/>
            <p:cNvSpPr/>
            <p:nvPr/>
          </p:nvSpPr>
          <p:spPr>
            <a:xfrm>
              <a:off x="1052125" y="2258950"/>
              <a:ext cx="825" cy="650"/>
            </a:xfrm>
            <a:custGeom>
              <a:rect b="b" l="l" r="r" t="t"/>
              <a:pathLst>
                <a:path extrusionOk="0" h="26" w="33">
                  <a:moveTo>
                    <a:pt x="25" y="0"/>
                  </a:moveTo>
                  <a:cubicBezTo>
                    <a:pt x="16" y="0"/>
                    <a:pt x="0" y="26"/>
                    <a:pt x="20" y="26"/>
                  </a:cubicBezTo>
                  <a:cubicBezTo>
                    <a:pt x="22" y="26"/>
                    <a:pt x="25" y="25"/>
                    <a:pt x="29" y="24"/>
                  </a:cubicBezTo>
                  <a:cubicBezTo>
                    <a:pt x="33" y="6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9"/>
            <p:cNvSpPr/>
            <p:nvPr/>
          </p:nvSpPr>
          <p:spPr>
            <a:xfrm>
              <a:off x="1048675" y="2253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9"/>
            <p:cNvSpPr/>
            <p:nvPr/>
          </p:nvSpPr>
          <p:spPr>
            <a:xfrm>
              <a:off x="1048975" y="22538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9"/>
            <p:cNvSpPr/>
            <p:nvPr/>
          </p:nvSpPr>
          <p:spPr>
            <a:xfrm>
              <a:off x="1067725" y="226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9"/>
            <p:cNvSpPr/>
            <p:nvPr/>
          </p:nvSpPr>
          <p:spPr>
            <a:xfrm>
              <a:off x="1043625" y="2234250"/>
              <a:ext cx="67025" cy="38700"/>
            </a:xfrm>
            <a:custGeom>
              <a:rect b="b" l="l" r="r" t="t"/>
              <a:pathLst>
                <a:path extrusionOk="0" h="1548" w="2681">
                  <a:moveTo>
                    <a:pt x="2382" y="225"/>
                  </a:moveTo>
                  <a:cubicBezTo>
                    <a:pt x="2382" y="225"/>
                    <a:pt x="2381" y="226"/>
                    <a:pt x="2381" y="226"/>
                  </a:cubicBezTo>
                  <a:cubicBezTo>
                    <a:pt x="2381" y="226"/>
                    <a:pt x="2382" y="225"/>
                    <a:pt x="2382" y="225"/>
                  </a:cubicBezTo>
                  <a:close/>
                  <a:moveTo>
                    <a:pt x="109" y="278"/>
                  </a:moveTo>
                  <a:lnTo>
                    <a:pt x="109" y="278"/>
                  </a:lnTo>
                  <a:cubicBezTo>
                    <a:pt x="110" y="278"/>
                    <a:pt x="106" y="288"/>
                    <a:pt x="95" y="310"/>
                  </a:cubicBezTo>
                  <a:cubicBezTo>
                    <a:pt x="102" y="291"/>
                    <a:pt x="108" y="278"/>
                    <a:pt x="109" y="278"/>
                  </a:cubicBezTo>
                  <a:close/>
                  <a:moveTo>
                    <a:pt x="2262" y="524"/>
                  </a:moveTo>
                  <a:cubicBezTo>
                    <a:pt x="2264" y="525"/>
                    <a:pt x="2265" y="525"/>
                    <a:pt x="2267" y="526"/>
                  </a:cubicBezTo>
                  <a:lnTo>
                    <a:pt x="2267" y="526"/>
                  </a:lnTo>
                  <a:cubicBezTo>
                    <a:pt x="2265" y="525"/>
                    <a:pt x="2264" y="524"/>
                    <a:pt x="2262" y="524"/>
                  </a:cubicBezTo>
                  <a:close/>
                  <a:moveTo>
                    <a:pt x="2309" y="605"/>
                  </a:moveTo>
                  <a:cubicBezTo>
                    <a:pt x="2313" y="605"/>
                    <a:pt x="2321" y="612"/>
                    <a:pt x="2334" y="631"/>
                  </a:cubicBezTo>
                  <a:cubicBezTo>
                    <a:pt x="2325" y="628"/>
                    <a:pt x="2318" y="627"/>
                    <a:pt x="2314" y="627"/>
                  </a:cubicBezTo>
                  <a:cubicBezTo>
                    <a:pt x="2311" y="627"/>
                    <a:pt x="2309" y="627"/>
                    <a:pt x="2307" y="628"/>
                  </a:cubicBezTo>
                  <a:lnTo>
                    <a:pt x="2307" y="628"/>
                  </a:lnTo>
                  <a:cubicBezTo>
                    <a:pt x="2305" y="616"/>
                    <a:pt x="2304" y="605"/>
                    <a:pt x="2309" y="605"/>
                  </a:cubicBezTo>
                  <a:close/>
                  <a:moveTo>
                    <a:pt x="2318" y="661"/>
                  </a:moveTo>
                  <a:lnTo>
                    <a:pt x="2318" y="661"/>
                  </a:lnTo>
                  <a:cubicBezTo>
                    <a:pt x="2319" y="663"/>
                    <a:pt x="2320" y="665"/>
                    <a:pt x="2322" y="667"/>
                  </a:cubicBezTo>
                  <a:cubicBezTo>
                    <a:pt x="2321" y="666"/>
                    <a:pt x="2319" y="664"/>
                    <a:pt x="2318" y="661"/>
                  </a:cubicBezTo>
                  <a:close/>
                  <a:moveTo>
                    <a:pt x="2239" y="691"/>
                  </a:moveTo>
                  <a:lnTo>
                    <a:pt x="2239" y="691"/>
                  </a:lnTo>
                  <a:cubicBezTo>
                    <a:pt x="2238" y="694"/>
                    <a:pt x="2237" y="696"/>
                    <a:pt x="2236" y="699"/>
                  </a:cubicBezTo>
                  <a:lnTo>
                    <a:pt x="2236" y="699"/>
                  </a:lnTo>
                  <a:cubicBezTo>
                    <a:pt x="2235" y="698"/>
                    <a:pt x="2234" y="695"/>
                    <a:pt x="2239" y="691"/>
                  </a:cubicBezTo>
                  <a:close/>
                  <a:moveTo>
                    <a:pt x="268" y="701"/>
                  </a:moveTo>
                  <a:cubicBezTo>
                    <a:pt x="313" y="701"/>
                    <a:pt x="300" y="732"/>
                    <a:pt x="279" y="732"/>
                  </a:cubicBezTo>
                  <a:cubicBezTo>
                    <a:pt x="269" y="732"/>
                    <a:pt x="257" y="725"/>
                    <a:pt x="250" y="703"/>
                  </a:cubicBezTo>
                  <a:lnTo>
                    <a:pt x="250" y="703"/>
                  </a:lnTo>
                  <a:cubicBezTo>
                    <a:pt x="254" y="711"/>
                    <a:pt x="257" y="713"/>
                    <a:pt x="258" y="713"/>
                  </a:cubicBezTo>
                  <a:cubicBezTo>
                    <a:pt x="261" y="713"/>
                    <a:pt x="258" y="703"/>
                    <a:pt x="250" y="703"/>
                  </a:cubicBezTo>
                  <a:cubicBezTo>
                    <a:pt x="257" y="702"/>
                    <a:pt x="262" y="701"/>
                    <a:pt x="268" y="701"/>
                  </a:cubicBezTo>
                  <a:close/>
                  <a:moveTo>
                    <a:pt x="2239" y="691"/>
                  </a:moveTo>
                  <a:cubicBezTo>
                    <a:pt x="2250" y="703"/>
                    <a:pt x="2322" y="726"/>
                    <a:pt x="2298" y="738"/>
                  </a:cubicBezTo>
                  <a:cubicBezTo>
                    <a:pt x="2290" y="740"/>
                    <a:pt x="2282" y="741"/>
                    <a:pt x="2275" y="741"/>
                  </a:cubicBezTo>
                  <a:cubicBezTo>
                    <a:pt x="2246" y="741"/>
                    <a:pt x="2232" y="724"/>
                    <a:pt x="2236" y="699"/>
                  </a:cubicBezTo>
                  <a:lnTo>
                    <a:pt x="2236" y="699"/>
                  </a:lnTo>
                  <a:cubicBezTo>
                    <a:pt x="2237" y="699"/>
                    <a:pt x="2238" y="700"/>
                    <a:pt x="2239" y="700"/>
                  </a:cubicBezTo>
                  <a:cubicBezTo>
                    <a:pt x="2242" y="700"/>
                    <a:pt x="2244" y="697"/>
                    <a:pt x="2239" y="691"/>
                  </a:cubicBezTo>
                  <a:close/>
                  <a:moveTo>
                    <a:pt x="2131" y="750"/>
                  </a:moveTo>
                  <a:cubicBezTo>
                    <a:pt x="2135" y="754"/>
                    <a:pt x="2139" y="756"/>
                    <a:pt x="2142" y="756"/>
                  </a:cubicBezTo>
                  <a:cubicBezTo>
                    <a:pt x="2144" y="756"/>
                    <a:pt x="2146" y="755"/>
                    <a:pt x="2147" y="754"/>
                  </a:cubicBezTo>
                  <a:lnTo>
                    <a:pt x="2147" y="754"/>
                  </a:lnTo>
                  <a:cubicBezTo>
                    <a:pt x="2151" y="758"/>
                    <a:pt x="2155" y="762"/>
                    <a:pt x="2155" y="762"/>
                  </a:cubicBezTo>
                  <a:cubicBezTo>
                    <a:pt x="2155" y="756"/>
                    <a:pt x="2152" y="753"/>
                    <a:pt x="2148" y="752"/>
                  </a:cubicBezTo>
                  <a:lnTo>
                    <a:pt x="2148" y="752"/>
                  </a:lnTo>
                  <a:cubicBezTo>
                    <a:pt x="2148" y="751"/>
                    <a:pt x="2146" y="750"/>
                    <a:pt x="2143" y="750"/>
                  </a:cubicBezTo>
                  <a:cubicBezTo>
                    <a:pt x="2143" y="750"/>
                    <a:pt x="2143" y="750"/>
                    <a:pt x="2144" y="751"/>
                  </a:cubicBezTo>
                  <a:lnTo>
                    <a:pt x="2144" y="751"/>
                  </a:lnTo>
                  <a:cubicBezTo>
                    <a:pt x="2140" y="750"/>
                    <a:pt x="2136" y="750"/>
                    <a:pt x="2131" y="750"/>
                  </a:cubicBezTo>
                  <a:close/>
                  <a:moveTo>
                    <a:pt x="544" y="762"/>
                  </a:moveTo>
                  <a:cubicBezTo>
                    <a:pt x="542" y="762"/>
                    <a:pt x="540" y="763"/>
                    <a:pt x="539" y="765"/>
                  </a:cubicBezTo>
                  <a:lnTo>
                    <a:pt x="539" y="765"/>
                  </a:lnTo>
                  <a:cubicBezTo>
                    <a:pt x="539" y="765"/>
                    <a:pt x="540" y="765"/>
                    <a:pt x="540" y="765"/>
                  </a:cubicBezTo>
                  <a:cubicBezTo>
                    <a:pt x="548" y="765"/>
                    <a:pt x="554" y="768"/>
                    <a:pt x="560" y="774"/>
                  </a:cubicBezTo>
                  <a:cubicBezTo>
                    <a:pt x="553" y="765"/>
                    <a:pt x="548" y="762"/>
                    <a:pt x="544" y="762"/>
                  </a:cubicBezTo>
                  <a:close/>
                  <a:moveTo>
                    <a:pt x="353" y="777"/>
                  </a:moveTo>
                  <a:cubicBezTo>
                    <a:pt x="356" y="777"/>
                    <a:pt x="357" y="780"/>
                    <a:pt x="357" y="786"/>
                  </a:cubicBezTo>
                  <a:cubicBezTo>
                    <a:pt x="357" y="827"/>
                    <a:pt x="346" y="845"/>
                    <a:pt x="332" y="845"/>
                  </a:cubicBezTo>
                  <a:cubicBezTo>
                    <a:pt x="326" y="845"/>
                    <a:pt x="319" y="842"/>
                    <a:pt x="312" y="836"/>
                  </a:cubicBezTo>
                  <a:lnTo>
                    <a:pt x="312" y="836"/>
                  </a:lnTo>
                  <a:cubicBezTo>
                    <a:pt x="312" y="837"/>
                    <a:pt x="311" y="837"/>
                    <a:pt x="311" y="837"/>
                  </a:cubicBezTo>
                  <a:cubicBezTo>
                    <a:pt x="310" y="837"/>
                    <a:pt x="310" y="836"/>
                    <a:pt x="310" y="834"/>
                  </a:cubicBezTo>
                  <a:lnTo>
                    <a:pt x="310" y="834"/>
                  </a:lnTo>
                  <a:cubicBezTo>
                    <a:pt x="311" y="835"/>
                    <a:pt x="312" y="835"/>
                    <a:pt x="312" y="836"/>
                  </a:cubicBezTo>
                  <a:lnTo>
                    <a:pt x="312" y="836"/>
                  </a:lnTo>
                  <a:cubicBezTo>
                    <a:pt x="314" y="834"/>
                    <a:pt x="316" y="830"/>
                    <a:pt x="314" y="830"/>
                  </a:cubicBezTo>
                  <a:cubicBezTo>
                    <a:pt x="314" y="830"/>
                    <a:pt x="312" y="831"/>
                    <a:pt x="310" y="834"/>
                  </a:cubicBezTo>
                  <a:cubicBezTo>
                    <a:pt x="310" y="834"/>
                    <a:pt x="342" y="777"/>
                    <a:pt x="353" y="777"/>
                  </a:cubicBezTo>
                  <a:close/>
                  <a:moveTo>
                    <a:pt x="2343" y="928"/>
                  </a:moveTo>
                  <a:cubicBezTo>
                    <a:pt x="2343" y="937"/>
                    <a:pt x="2340" y="947"/>
                    <a:pt x="2334" y="953"/>
                  </a:cubicBezTo>
                  <a:cubicBezTo>
                    <a:pt x="2350" y="937"/>
                    <a:pt x="2350" y="930"/>
                    <a:pt x="2343" y="928"/>
                  </a:cubicBezTo>
                  <a:close/>
                  <a:moveTo>
                    <a:pt x="357" y="953"/>
                  </a:moveTo>
                  <a:lnTo>
                    <a:pt x="357" y="953"/>
                  </a:lnTo>
                  <a:cubicBezTo>
                    <a:pt x="357" y="953"/>
                    <a:pt x="345" y="965"/>
                    <a:pt x="345" y="965"/>
                  </a:cubicBezTo>
                  <a:cubicBezTo>
                    <a:pt x="349" y="961"/>
                    <a:pt x="351" y="960"/>
                    <a:pt x="353" y="960"/>
                  </a:cubicBezTo>
                  <a:cubicBezTo>
                    <a:pt x="354" y="960"/>
                    <a:pt x="354" y="960"/>
                    <a:pt x="355" y="961"/>
                  </a:cubicBezTo>
                  <a:lnTo>
                    <a:pt x="355" y="961"/>
                  </a:lnTo>
                  <a:cubicBezTo>
                    <a:pt x="356" y="959"/>
                    <a:pt x="357" y="956"/>
                    <a:pt x="357" y="953"/>
                  </a:cubicBezTo>
                  <a:close/>
                  <a:moveTo>
                    <a:pt x="355" y="961"/>
                  </a:moveTo>
                  <a:cubicBezTo>
                    <a:pt x="352" y="967"/>
                    <a:pt x="349" y="972"/>
                    <a:pt x="357" y="988"/>
                  </a:cubicBezTo>
                  <a:cubicBezTo>
                    <a:pt x="357" y="975"/>
                    <a:pt x="357" y="965"/>
                    <a:pt x="355" y="961"/>
                  </a:cubicBezTo>
                  <a:close/>
                  <a:moveTo>
                    <a:pt x="798" y="976"/>
                  </a:moveTo>
                  <a:lnTo>
                    <a:pt x="798" y="976"/>
                  </a:lnTo>
                  <a:cubicBezTo>
                    <a:pt x="792" y="988"/>
                    <a:pt x="783" y="994"/>
                    <a:pt x="780" y="994"/>
                  </a:cubicBezTo>
                  <a:cubicBezTo>
                    <a:pt x="777" y="994"/>
                    <a:pt x="780" y="988"/>
                    <a:pt x="798" y="976"/>
                  </a:cubicBezTo>
                  <a:close/>
                  <a:moveTo>
                    <a:pt x="1542" y="1134"/>
                  </a:moveTo>
                  <a:cubicBezTo>
                    <a:pt x="1545" y="1134"/>
                    <a:pt x="1548" y="1137"/>
                    <a:pt x="1548" y="1143"/>
                  </a:cubicBezTo>
                  <a:lnTo>
                    <a:pt x="1536" y="1143"/>
                  </a:lnTo>
                  <a:cubicBezTo>
                    <a:pt x="1536" y="1137"/>
                    <a:pt x="1539" y="1134"/>
                    <a:pt x="1542" y="1134"/>
                  </a:cubicBezTo>
                  <a:close/>
                  <a:moveTo>
                    <a:pt x="1238" y="1167"/>
                  </a:moveTo>
                  <a:cubicBezTo>
                    <a:pt x="1238" y="1172"/>
                    <a:pt x="1238" y="1176"/>
                    <a:pt x="1238" y="1180"/>
                  </a:cubicBezTo>
                  <a:lnTo>
                    <a:pt x="1238" y="1180"/>
                  </a:lnTo>
                  <a:cubicBezTo>
                    <a:pt x="1241" y="1179"/>
                    <a:pt x="1241" y="1176"/>
                    <a:pt x="1238" y="1167"/>
                  </a:cubicBezTo>
                  <a:close/>
                  <a:moveTo>
                    <a:pt x="595" y="1192"/>
                  </a:moveTo>
                  <a:cubicBezTo>
                    <a:pt x="600" y="1194"/>
                    <a:pt x="604" y="1198"/>
                    <a:pt x="607" y="1203"/>
                  </a:cubicBezTo>
                  <a:cubicBezTo>
                    <a:pt x="607" y="1203"/>
                    <a:pt x="585" y="1203"/>
                    <a:pt x="595" y="1192"/>
                  </a:cubicBezTo>
                  <a:close/>
                  <a:moveTo>
                    <a:pt x="2068" y="1218"/>
                  </a:moveTo>
                  <a:cubicBezTo>
                    <a:pt x="2070" y="1218"/>
                    <a:pt x="2072" y="1226"/>
                    <a:pt x="2072" y="1250"/>
                  </a:cubicBezTo>
                  <a:cubicBezTo>
                    <a:pt x="2065" y="1236"/>
                    <a:pt x="2066" y="1218"/>
                    <a:pt x="2068" y="1218"/>
                  </a:cubicBezTo>
                  <a:close/>
                  <a:moveTo>
                    <a:pt x="1795" y="1352"/>
                  </a:moveTo>
                  <a:cubicBezTo>
                    <a:pt x="1794" y="1355"/>
                    <a:pt x="1795" y="1357"/>
                    <a:pt x="1798" y="1357"/>
                  </a:cubicBezTo>
                  <a:cubicBezTo>
                    <a:pt x="1797" y="1355"/>
                    <a:pt x="1796" y="1354"/>
                    <a:pt x="1795" y="1352"/>
                  </a:cubicBezTo>
                  <a:close/>
                  <a:moveTo>
                    <a:pt x="839" y="1386"/>
                  </a:moveTo>
                  <a:lnTo>
                    <a:pt x="839" y="1386"/>
                  </a:lnTo>
                  <a:cubicBezTo>
                    <a:pt x="837" y="1388"/>
                    <a:pt x="835" y="1391"/>
                    <a:pt x="834" y="1393"/>
                  </a:cubicBezTo>
                  <a:cubicBezTo>
                    <a:pt x="836" y="1391"/>
                    <a:pt x="837" y="1389"/>
                    <a:pt x="839" y="1386"/>
                  </a:cubicBezTo>
                  <a:close/>
                  <a:moveTo>
                    <a:pt x="1099" y="1393"/>
                  </a:moveTo>
                  <a:cubicBezTo>
                    <a:pt x="1101" y="1393"/>
                    <a:pt x="1103" y="1410"/>
                    <a:pt x="1096" y="1417"/>
                  </a:cubicBezTo>
                  <a:cubicBezTo>
                    <a:pt x="1096" y="1399"/>
                    <a:pt x="1097" y="1393"/>
                    <a:pt x="1099" y="1393"/>
                  </a:cubicBezTo>
                  <a:close/>
                  <a:moveTo>
                    <a:pt x="1131" y="1441"/>
                  </a:moveTo>
                  <a:cubicBezTo>
                    <a:pt x="1130" y="1444"/>
                    <a:pt x="1129" y="1448"/>
                    <a:pt x="1129" y="1451"/>
                  </a:cubicBezTo>
                  <a:lnTo>
                    <a:pt x="1129" y="1451"/>
                  </a:lnTo>
                  <a:cubicBezTo>
                    <a:pt x="1130" y="1448"/>
                    <a:pt x="1131" y="1445"/>
                    <a:pt x="1131" y="1441"/>
                  </a:cubicBezTo>
                  <a:close/>
                  <a:moveTo>
                    <a:pt x="238" y="0"/>
                  </a:moveTo>
                  <a:cubicBezTo>
                    <a:pt x="119" y="0"/>
                    <a:pt x="0" y="179"/>
                    <a:pt x="36" y="286"/>
                  </a:cubicBezTo>
                  <a:cubicBezTo>
                    <a:pt x="40" y="282"/>
                    <a:pt x="45" y="281"/>
                    <a:pt x="51" y="281"/>
                  </a:cubicBezTo>
                  <a:cubicBezTo>
                    <a:pt x="62" y="281"/>
                    <a:pt x="76" y="286"/>
                    <a:pt x="84" y="286"/>
                  </a:cubicBezTo>
                  <a:cubicBezTo>
                    <a:pt x="84" y="285"/>
                    <a:pt x="84" y="285"/>
                    <a:pt x="84" y="285"/>
                  </a:cubicBezTo>
                  <a:lnTo>
                    <a:pt x="84" y="285"/>
                  </a:lnTo>
                  <a:cubicBezTo>
                    <a:pt x="87" y="285"/>
                    <a:pt x="114" y="364"/>
                    <a:pt x="76" y="380"/>
                  </a:cubicBezTo>
                  <a:lnTo>
                    <a:pt x="76" y="380"/>
                  </a:lnTo>
                  <a:cubicBezTo>
                    <a:pt x="76" y="379"/>
                    <a:pt x="75" y="379"/>
                    <a:pt x="74" y="379"/>
                  </a:cubicBezTo>
                  <a:cubicBezTo>
                    <a:pt x="73" y="379"/>
                    <a:pt x="72" y="380"/>
                    <a:pt x="72" y="381"/>
                  </a:cubicBezTo>
                  <a:cubicBezTo>
                    <a:pt x="73" y="381"/>
                    <a:pt x="75" y="380"/>
                    <a:pt x="76" y="380"/>
                  </a:cubicBezTo>
                  <a:lnTo>
                    <a:pt x="76" y="380"/>
                  </a:lnTo>
                  <a:cubicBezTo>
                    <a:pt x="89" y="383"/>
                    <a:pt x="123" y="407"/>
                    <a:pt x="99" y="407"/>
                  </a:cubicBezTo>
                  <a:cubicBezTo>
                    <a:pt x="95" y="407"/>
                    <a:pt x="90" y="406"/>
                    <a:pt x="84" y="405"/>
                  </a:cubicBezTo>
                  <a:lnTo>
                    <a:pt x="84" y="405"/>
                  </a:lnTo>
                  <a:cubicBezTo>
                    <a:pt x="84" y="415"/>
                    <a:pt x="86" y="418"/>
                    <a:pt x="90" y="418"/>
                  </a:cubicBezTo>
                  <a:cubicBezTo>
                    <a:pt x="100" y="418"/>
                    <a:pt x="119" y="393"/>
                    <a:pt x="119" y="393"/>
                  </a:cubicBezTo>
                  <a:lnTo>
                    <a:pt x="119" y="393"/>
                  </a:lnTo>
                  <a:cubicBezTo>
                    <a:pt x="119" y="429"/>
                    <a:pt x="72" y="417"/>
                    <a:pt x="60" y="453"/>
                  </a:cubicBezTo>
                  <a:cubicBezTo>
                    <a:pt x="95" y="465"/>
                    <a:pt x="131" y="548"/>
                    <a:pt x="119" y="548"/>
                  </a:cubicBezTo>
                  <a:cubicBezTo>
                    <a:pt x="119" y="560"/>
                    <a:pt x="119" y="564"/>
                    <a:pt x="120" y="564"/>
                  </a:cubicBezTo>
                  <a:cubicBezTo>
                    <a:pt x="121" y="564"/>
                    <a:pt x="123" y="548"/>
                    <a:pt x="131" y="548"/>
                  </a:cubicBezTo>
                  <a:cubicBezTo>
                    <a:pt x="179" y="572"/>
                    <a:pt x="191" y="595"/>
                    <a:pt x="155" y="607"/>
                  </a:cubicBezTo>
                  <a:cubicBezTo>
                    <a:pt x="165" y="612"/>
                    <a:pt x="173" y="615"/>
                    <a:pt x="179" y="615"/>
                  </a:cubicBezTo>
                  <a:cubicBezTo>
                    <a:pt x="189" y="615"/>
                    <a:pt x="196" y="609"/>
                    <a:pt x="203" y="595"/>
                  </a:cubicBezTo>
                  <a:cubicBezTo>
                    <a:pt x="203" y="595"/>
                    <a:pt x="238" y="667"/>
                    <a:pt x="238" y="667"/>
                  </a:cubicBezTo>
                  <a:cubicBezTo>
                    <a:pt x="224" y="667"/>
                    <a:pt x="214" y="665"/>
                    <a:pt x="204" y="665"/>
                  </a:cubicBezTo>
                  <a:cubicBezTo>
                    <a:pt x="189" y="665"/>
                    <a:pt x="176" y="669"/>
                    <a:pt x="155" y="691"/>
                  </a:cubicBezTo>
                  <a:cubicBezTo>
                    <a:pt x="167" y="691"/>
                    <a:pt x="203" y="703"/>
                    <a:pt x="214" y="703"/>
                  </a:cubicBezTo>
                  <a:cubicBezTo>
                    <a:pt x="203" y="726"/>
                    <a:pt x="191" y="750"/>
                    <a:pt x="179" y="774"/>
                  </a:cubicBezTo>
                  <a:cubicBezTo>
                    <a:pt x="191" y="774"/>
                    <a:pt x="262" y="762"/>
                    <a:pt x="262" y="762"/>
                  </a:cubicBezTo>
                  <a:lnTo>
                    <a:pt x="262" y="762"/>
                  </a:lnTo>
                  <a:cubicBezTo>
                    <a:pt x="226" y="869"/>
                    <a:pt x="286" y="881"/>
                    <a:pt x="357" y="953"/>
                  </a:cubicBezTo>
                  <a:cubicBezTo>
                    <a:pt x="393" y="1000"/>
                    <a:pt x="453" y="1107"/>
                    <a:pt x="476" y="1167"/>
                  </a:cubicBezTo>
                  <a:cubicBezTo>
                    <a:pt x="487" y="1188"/>
                    <a:pt x="559" y="1173"/>
                    <a:pt x="594" y="1191"/>
                  </a:cubicBezTo>
                  <a:lnTo>
                    <a:pt x="594" y="1191"/>
                  </a:lnTo>
                  <a:cubicBezTo>
                    <a:pt x="560" y="1203"/>
                    <a:pt x="560" y="1215"/>
                    <a:pt x="607" y="1238"/>
                  </a:cubicBezTo>
                  <a:cubicBezTo>
                    <a:pt x="593" y="1224"/>
                    <a:pt x="605" y="1220"/>
                    <a:pt x="621" y="1220"/>
                  </a:cubicBezTo>
                  <a:cubicBezTo>
                    <a:pt x="647" y="1220"/>
                    <a:pt x="684" y="1231"/>
                    <a:pt x="655" y="1238"/>
                  </a:cubicBezTo>
                  <a:cubicBezTo>
                    <a:pt x="595" y="1322"/>
                    <a:pt x="750" y="1298"/>
                    <a:pt x="798" y="1405"/>
                  </a:cubicBezTo>
                  <a:cubicBezTo>
                    <a:pt x="810" y="1381"/>
                    <a:pt x="822" y="1357"/>
                    <a:pt x="834" y="1334"/>
                  </a:cubicBezTo>
                  <a:cubicBezTo>
                    <a:pt x="843" y="1353"/>
                    <a:pt x="845" y="1373"/>
                    <a:pt x="839" y="1386"/>
                  </a:cubicBezTo>
                  <a:lnTo>
                    <a:pt x="839" y="1386"/>
                  </a:lnTo>
                  <a:cubicBezTo>
                    <a:pt x="850" y="1371"/>
                    <a:pt x="861" y="1365"/>
                    <a:pt x="873" y="1365"/>
                  </a:cubicBezTo>
                  <a:cubicBezTo>
                    <a:pt x="884" y="1365"/>
                    <a:pt x="894" y="1371"/>
                    <a:pt x="905" y="1381"/>
                  </a:cubicBezTo>
                  <a:cubicBezTo>
                    <a:pt x="893" y="1381"/>
                    <a:pt x="846" y="1429"/>
                    <a:pt x="846" y="1465"/>
                  </a:cubicBezTo>
                  <a:cubicBezTo>
                    <a:pt x="859" y="1437"/>
                    <a:pt x="873" y="1433"/>
                    <a:pt x="887" y="1433"/>
                  </a:cubicBezTo>
                  <a:cubicBezTo>
                    <a:pt x="894" y="1433"/>
                    <a:pt x="901" y="1434"/>
                    <a:pt x="908" y="1434"/>
                  </a:cubicBezTo>
                  <a:cubicBezTo>
                    <a:pt x="919" y="1434"/>
                    <a:pt x="930" y="1431"/>
                    <a:pt x="941" y="1414"/>
                  </a:cubicBezTo>
                  <a:lnTo>
                    <a:pt x="941" y="1414"/>
                  </a:lnTo>
                  <a:cubicBezTo>
                    <a:pt x="941" y="1415"/>
                    <a:pt x="941" y="1416"/>
                    <a:pt x="941" y="1417"/>
                  </a:cubicBezTo>
                  <a:cubicBezTo>
                    <a:pt x="950" y="1417"/>
                    <a:pt x="959" y="1417"/>
                    <a:pt x="957" y="1406"/>
                  </a:cubicBezTo>
                  <a:lnTo>
                    <a:pt x="957" y="1406"/>
                  </a:lnTo>
                  <a:cubicBezTo>
                    <a:pt x="950" y="1408"/>
                    <a:pt x="945" y="1410"/>
                    <a:pt x="943" y="1412"/>
                  </a:cubicBezTo>
                  <a:lnTo>
                    <a:pt x="943" y="1412"/>
                  </a:lnTo>
                  <a:cubicBezTo>
                    <a:pt x="942" y="1413"/>
                    <a:pt x="942" y="1414"/>
                    <a:pt x="941" y="1414"/>
                  </a:cubicBezTo>
                  <a:lnTo>
                    <a:pt x="941" y="1414"/>
                  </a:lnTo>
                  <a:cubicBezTo>
                    <a:pt x="942" y="1414"/>
                    <a:pt x="942" y="1413"/>
                    <a:pt x="943" y="1412"/>
                  </a:cubicBezTo>
                  <a:lnTo>
                    <a:pt x="943" y="1412"/>
                  </a:lnTo>
                  <a:cubicBezTo>
                    <a:pt x="946" y="1407"/>
                    <a:pt x="949" y="1401"/>
                    <a:pt x="953" y="1393"/>
                  </a:cubicBezTo>
                  <a:lnTo>
                    <a:pt x="953" y="1393"/>
                  </a:lnTo>
                  <a:cubicBezTo>
                    <a:pt x="955" y="1399"/>
                    <a:pt x="957" y="1403"/>
                    <a:pt x="957" y="1406"/>
                  </a:cubicBezTo>
                  <a:lnTo>
                    <a:pt x="957" y="1406"/>
                  </a:lnTo>
                  <a:cubicBezTo>
                    <a:pt x="967" y="1404"/>
                    <a:pt x="979" y="1403"/>
                    <a:pt x="992" y="1403"/>
                  </a:cubicBezTo>
                  <a:cubicBezTo>
                    <a:pt x="1030" y="1403"/>
                    <a:pt x="1077" y="1410"/>
                    <a:pt x="1084" y="1417"/>
                  </a:cubicBezTo>
                  <a:cubicBezTo>
                    <a:pt x="1072" y="1417"/>
                    <a:pt x="1060" y="1441"/>
                    <a:pt x="1084" y="1465"/>
                  </a:cubicBezTo>
                  <a:cubicBezTo>
                    <a:pt x="1091" y="1463"/>
                    <a:pt x="1097" y="1462"/>
                    <a:pt x="1102" y="1462"/>
                  </a:cubicBezTo>
                  <a:cubicBezTo>
                    <a:pt x="1125" y="1462"/>
                    <a:pt x="1113" y="1488"/>
                    <a:pt x="1143" y="1548"/>
                  </a:cubicBezTo>
                  <a:cubicBezTo>
                    <a:pt x="1132" y="1516"/>
                    <a:pt x="1122" y="1483"/>
                    <a:pt x="1129" y="1451"/>
                  </a:cubicBezTo>
                  <a:lnTo>
                    <a:pt x="1129" y="1451"/>
                  </a:lnTo>
                  <a:cubicBezTo>
                    <a:pt x="1127" y="1453"/>
                    <a:pt x="1125" y="1455"/>
                    <a:pt x="1124" y="1455"/>
                  </a:cubicBezTo>
                  <a:cubicBezTo>
                    <a:pt x="1121" y="1455"/>
                    <a:pt x="1119" y="1451"/>
                    <a:pt x="1119" y="1441"/>
                  </a:cubicBezTo>
                  <a:lnTo>
                    <a:pt x="1131" y="1441"/>
                  </a:lnTo>
                  <a:cubicBezTo>
                    <a:pt x="1131" y="1441"/>
                    <a:pt x="1131" y="1441"/>
                    <a:pt x="1131" y="1441"/>
                  </a:cubicBezTo>
                  <a:lnTo>
                    <a:pt x="1131" y="1441"/>
                  </a:lnTo>
                  <a:cubicBezTo>
                    <a:pt x="1167" y="1453"/>
                    <a:pt x="1191" y="1453"/>
                    <a:pt x="1167" y="1488"/>
                  </a:cubicBezTo>
                  <a:cubicBezTo>
                    <a:pt x="1182" y="1488"/>
                    <a:pt x="1196" y="1452"/>
                    <a:pt x="1208" y="1452"/>
                  </a:cubicBezTo>
                  <a:cubicBezTo>
                    <a:pt x="1216" y="1452"/>
                    <a:pt x="1222" y="1466"/>
                    <a:pt x="1227" y="1512"/>
                  </a:cubicBezTo>
                  <a:cubicBezTo>
                    <a:pt x="1227" y="1513"/>
                    <a:pt x="1227" y="1513"/>
                    <a:pt x="1227" y="1513"/>
                  </a:cubicBezTo>
                  <a:cubicBezTo>
                    <a:pt x="1228" y="1513"/>
                    <a:pt x="1247" y="1433"/>
                    <a:pt x="1270" y="1433"/>
                  </a:cubicBezTo>
                  <a:cubicBezTo>
                    <a:pt x="1279" y="1433"/>
                    <a:pt x="1288" y="1445"/>
                    <a:pt x="1298" y="1477"/>
                  </a:cubicBezTo>
                  <a:cubicBezTo>
                    <a:pt x="1305" y="1456"/>
                    <a:pt x="1312" y="1443"/>
                    <a:pt x="1316" y="1443"/>
                  </a:cubicBezTo>
                  <a:cubicBezTo>
                    <a:pt x="1320" y="1443"/>
                    <a:pt x="1322" y="1450"/>
                    <a:pt x="1322" y="1465"/>
                  </a:cubicBezTo>
                  <a:cubicBezTo>
                    <a:pt x="1343" y="1443"/>
                    <a:pt x="1361" y="1408"/>
                    <a:pt x="1374" y="1408"/>
                  </a:cubicBezTo>
                  <a:cubicBezTo>
                    <a:pt x="1382" y="1408"/>
                    <a:pt x="1389" y="1423"/>
                    <a:pt x="1393" y="1465"/>
                  </a:cubicBezTo>
                  <a:cubicBezTo>
                    <a:pt x="1453" y="1393"/>
                    <a:pt x="1453" y="1417"/>
                    <a:pt x="1453" y="1369"/>
                  </a:cubicBezTo>
                  <a:cubicBezTo>
                    <a:pt x="1486" y="1403"/>
                    <a:pt x="1488" y="1373"/>
                    <a:pt x="1498" y="1420"/>
                  </a:cubicBezTo>
                  <a:lnTo>
                    <a:pt x="1498" y="1420"/>
                  </a:lnTo>
                  <a:cubicBezTo>
                    <a:pt x="1498" y="1420"/>
                    <a:pt x="1498" y="1420"/>
                    <a:pt x="1498" y="1420"/>
                  </a:cubicBezTo>
                  <a:cubicBezTo>
                    <a:pt x="1494" y="1420"/>
                    <a:pt x="1494" y="1423"/>
                    <a:pt x="1500" y="1429"/>
                  </a:cubicBezTo>
                  <a:cubicBezTo>
                    <a:pt x="1500" y="1426"/>
                    <a:pt x="1499" y="1422"/>
                    <a:pt x="1498" y="1420"/>
                  </a:cubicBezTo>
                  <a:lnTo>
                    <a:pt x="1498" y="1420"/>
                  </a:lnTo>
                  <a:cubicBezTo>
                    <a:pt x="1509" y="1420"/>
                    <a:pt x="1541" y="1442"/>
                    <a:pt x="1524" y="1477"/>
                  </a:cubicBezTo>
                  <a:cubicBezTo>
                    <a:pt x="1548" y="1465"/>
                    <a:pt x="1560" y="1453"/>
                    <a:pt x="1548" y="1417"/>
                  </a:cubicBezTo>
                  <a:lnTo>
                    <a:pt x="1548" y="1417"/>
                  </a:lnTo>
                  <a:cubicBezTo>
                    <a:pt x="1561" y="1451"/>
                    <a:pt x="1574" y="1464"/>
                    <a:pt x="1585" y="1464"/>
                  </a:cubicBezTo>
                  <a:cubicBezTo>
                    <a:pt x="1606" y="1464"/>
                    <a:pt x="1624" y="1424"/>
                    <a:pt x="1631" y="1393"/>
                  </a:cubicBezTo>
                  <a:cubicBezTo>
                    <a:pt x="1659" y="1384"/>
                    <a:pt x="1737" y="1346"/>
                    <a:pt x="1776" y="1346"/>
                  </a:cubicBezTo>
                  <a:cubicBezTo>
                    <a:pt x="1784" y="1346"/>
                    <a:pt x="1791" y="1348"/>
                    <a:pt x="1795" y="1352"/>
                  </a:cubicBezTo>
                  <a:lnTo>
                    <a:pt x="1795" y="1352"/>
                  </a:lnTo>
                  <a:cubicBezTo>
                    <a:pt x="1795" y="1347"/>
                    <a:pt x="1800" y="1339"/>
                    <a:pt x="1806" y="1339"/>
                  </a:cubicBezTo>
                  <a:cubicBezTo>
                    <a:pt x="1811" y="1339"/>
                    <a:pt x="1817" y="1346"/>
                    <a:pt x="1822" y="1369"/>
                  </a:cubicBezTo>
                  <a:cubicBezTo>
                    <a:pt x="1822" y="1298"/>
                    <a:pt x="1905" y="1357"/>
                    <a:pt x="1881" y="1286"/>
                  </a:cubicBezTo>
                  <a:cubicBezTo>
                    <a:pt x="1881" y="1286"/>
                    <a:pt x="1966" y="1275"/>
                    <a:pt x="2019" y="1275"/>
                  </a:cubicBezTo>
                  <a:cubicBezTo>
                    <a:pt x="2045" y="1275"/>
                    <a:pt x="2064" y="1278"/>
                    <a:pt x="2060" y="1286"/>
                  </a:cubicBezTo>
                  <a:cubicBezTo>
                    <a:pt x="2131" y="1227"/>
                    <a:pt x="2179" y="1143"/>
                    <a:pt x="2131" y="1096"/>
                  </a:cubicBezTo>
                  <a:cubicBezTo>
                    <a:pt x="2203" y="1084"/>
                    <a:pt x="2274" y="1048"/>
                    <a:pt x="2334" y="965"/>
                  </a:cubicBezTo>
                  <a:cubicBezTo>
                    <a:pt x="2322" y="953"/>
                    <a:pt x="2310" y="953"/>
                    <a:pt x="2298" y="941"/>
                  </a:cubicBezTo>
                  <a:cubicBezTo>
                    <a:pt x="2291" y="941"/>
                    <a:pt x="2322" y="928"/>
                    <a:pt x="2338" y="928"/>
                  </a:cubicBezTo>
                  <a:cubicBezTo>
                    <a:pt x="2340" y="928"/>
                    <a:pt x="2341" y="928"/>
                    <a:pt x="2343" y="928"/>
                  </a:cubicBezTo>
                  <a:lnTo>
                    <a:pt x="2343" y="928"/>
                  </a:lnTo>
                  <a:cubicBezTo>
                    <a:pt x="2343" y="920"/>
                    <a:pt x="2340" y="911"/>
                    <a:pt x="2334" y="905"/>
                  </a:cubicBezTo>
                  <a:cubicBezTo>
                    <a:pt x="2358" y="905"/>
                    <a:pt x="2370" y="929"/>
                    <a:pt x="2370" y="941"/>
                  </a:cubicBezTo>
                  <a:cubicBezTo>
                    <a:pt x="2370" y="941"/>
                    <a:pt x="2379" y="883"/>
                    <a:pt x="2364" y="880"/>
                  </a:cubicBezTo>
                  <a:lnTo>
                    <a:pt x="2364" y="880"/>
                  </a:lnTo>
                  <a:cubicBezTo>
                    <a:pt x="2367" y="879"/>
                    <a:pt x="2369" y="879"/>
                    <a:pt x="2372" y="879"/>
                  </a:cubicBezTo>
                  <a:cubicBezTo>
                    <a:pt x="2387" y="879"/>
                    <a:pt x="2390" y="888"/>
                    <a:pt x="2394" y="888"/>
                  </a:cubicBezTo>
                  <a:cubicBezTo>
                    <a:pt x="2398" y="888"/>
                    <a:pt x="2403" y="882"/>
                    <a:pt x="2417" y="857"/>
                  </a:cubicBezTo>
                  <a:cubicBezTo>
                    <a:pt x="2393" y="846"/>
                    <a:pt x="2381" y="822"/>
                    <a:pt x="2358" y="810"/>
                  </a:cubicBezTo>
                  <a:lnTo>
                    <a:pt x="2358" y="810"/>
                  </a:lnTo>
                  <a:cubicBezTo>
                    <a:pt x="2372" y="816"/>
                    <a:pt x="2384" y="819"/>
                    <a:pt x="2394" y="819"/>
                  </a:cubicBezTo>
                  <a:cubicBezTo>
                    <a:pt x="2473" y="819"/>
                    <a:pt x="2456" y="656"/>
                    <a:pt x="2444" y="633"/>
                  </a:cubicBezTo>
                  <a:lnTo>
                    <a:pt x="2444" y="633"/>
                  </a:lnTo>
                  <a:cubicBezTo>
                    <a:pt x="2461" y="644"/>
                    <a:pt x="2475" y="649"/>
                    <a:pt x="2489" y="649"/>
                  </a:cubicBezTo>
                  <a:cubicBezTo>
                    <a:pt x="2503" y="649"/>
                    <a:pt x="2518" y="643"/>
                    <a:pt x="2536" y="631"/>
                  </a:cubicBezTo>
                  <a:cubicBezTo>
                    <a:pt x="2536" y="607"/>
                    <a:pt x="2524" y="595"/>
                    <a:pt x="2500" y="572"/>
                  </a:cubicBezTo>
                  <a:cubicBezTo>
                    <a:pt x="2536" y="536"/>
                    <a:pt x="2631" y="524"/>
                    <a:pt x="2560" y="441"/>
                  </a:cubicBezTo>
                  <a:cubicBezTo>
                    <a:pt x="2584" y="441"/>
                    <a:pt x="2596" y="429"/>
                    <a:pt x="2620" y="429"/>
                  </a:cubicBezTo>
                  <a:cubicBezTo>
                    <a:pt x="2608" y="345"/>
                    <a:pt x="2655" y="179"/>
                    <a:pt x="2655" y="95"/>
                  </a:cubicBezTo>
                  <a:lnTo>
                    <a:pt x="2655" y="95"/>
                  </a:lnTo>
                  <a:cubicBezTo>
                    <a:pt x="2647" y="106"/>
                    <a:pt x="2643" y="110"/>
                    <a:pt x="2641" y="110"/>
                  </a:cubicBezTo>
                  <a:cubicBezTo>
                    <a:pt x="2632" y="110"/>
                    <a:pt x="2681" y="10"/>
                    <a:pt x="2631" y="0"/>
                  </a:cubicBezTo>
                  <a:cubicBezTo>
                    <a:pt x="2536" y="0"/>
                    <a:pt x="2453" y="95"/>
                    <a:pt x="2429" y="95"/>
                  </a:cubicBezTo>
                  <a:cubicBezTo>
                    <a:pt x="2475" y="118"/>
                    <a:pt x="2389" y="207"/>
                    <a:pt x="2382" y="225"/>
                  </a:cubicBezTo>
                  <a:lnTo>
                    <a:pt x="2382" y="225"/>
                  </a:lnTo>
                  <a:cubicBezTo>
                    <a:pt x="2383" y="222"/>
                    <a:pt x="2387" y="221"/>
                    <a:pt x="2391" y="221"/>
                  </a:cubicBezTo>
                  <a:cubicBezTo>
                    <a:pt x="2405" y="221"/>
                    <a:pt x="2429" y="230"/>
                    <a:pt x="2429" y="238"/>
                  </a:cubicBezTo>
                  <a:cubicBezTo>
                    <a:pt x="2429" y="238"/>
                    <a:pt x="2429" y="241"/>
                    <a:pt x="2427" y="246"/>
                  </a:cubicBezTo>
                  <a:lnTo>
                    <a:pt x="2427" y="246"/>
                  </a:lnTo>
                  <a:cubicBezTo>
                    <a:pt x="2424" y="247"/>
                    <a:pt x="2421" y="249"/>
                    <a:pt x="2417" y="250"/>
                  </a:cubicBezTo>
                  <a:cubicBezTo>
                    <a:pt x="2421" y="249"/>
                    <a:pt x="2424" y="248"/>
                    <a:pt x="2427" y="247"/>
                  </a:cubicBezTo>
                  <a:lnTo>
                    <a:pt x="2427" y="247"/>
                  </a:lnTo>
                  <a:cubicBezTo>
                    <a:pt x="2423" y="263"/>
                    <a:pt x="2410" y="299"/>
                    <a:pt x="2380" y="299"/>
                  </a:cubicBezTo>
                  <a:cubicBezTo>
                    <a:pt x="2377" y="299"/>
                    <a:pt x="2373" y="299"/>
                    <a:pt x="2370" y="298"/>
                  </a:cubicBezTo>
                  <a:lnTo>
                    <a:pt x="2370" y="298"/>
                  </a:lnTo>
                  <a:cubicBezTo>
                    <a:pt x="2381" y="310"/>
                    <a:pt x="2393" y="322"/>
                    <a:pt x="2393" y="322"/>
                  </a:cubicBezTo>
                  <a:lnTo>
                    <a:pt x="2370" y="322"/>
                  </a:lnTo>
                  <a:cubicBezTo>
                    <a:pt x="2360" y="322"/>
                    <a:pt x="2389" y="337"/>
                    <a:pt x="2400" y="337"/>
                  </a:cubicBezTo>
                  <a:cubicBezTo>
                    <a:pt x="2401" y="337"/>
                    <a:pt x="2401" y="337"/>
                    <a:pt x="2401" y="337"/>
                  </a:cubicBezTo>
                  <a:lnTo>
                    <a:pt x="2401" y="337"/>
                  </a:lnTo>
                  <a:cubicBezTo>
                    <a:pt x="2396" y="341"/>
                    <a:pt x="2390" y="342"/>
                    <a:pt x="2385" y="342"/>
                  </a:cubicBezTo>
                  <a:cubicBezTo>
                    <a:pt x="2368" y="342"/>
                    <a:pt x="2349" y="331"/>
                    <a:pt x="2333" y="331"/>
                  </a:cubicBezTo>
                  <a:cubicBezTo>
                    <a:pt x="2329" y="331"/>
                    <a:pt x="2325" y="332"/>
                    <a:pt x="2322" y="334"/>
                  </a:cubicBezTo>
                  <a:cubicBezTo>
                    <a:pt x="2346" y="381"/>
                    <a:pt x="2334" y="429"/>
                    <a:pt x="2334" y="429"/>
                  </a:cubicBezTo>
                  <a:cubicBezTo>
                    <a:pt x="2334" y="429"/>
                    <a:pt x="2353" y="478"/>
                    <a:pt x="2321" y="478"/>
                  </a:cubicBezTo>
                  <a:cubicBezTo>
                    <a:pt x="2318" y="478"/>
                    <a:pt x="2314" y="477"/>
                    <a:pt x="2310" y="476"/>
                  </a:cubicBezTo>
                  <a:lnTo>
                    <a:pt x="2310" y="476"/>
                  </a:lnTo>
                  <a:cubicBezTo>
                    <a:pt x="2322" y="511"/>
                    <a:pt x="2333" y="512"/>
                    <a:pt x="2356" y="512"/>
                  </a:cubicBezTo>
                  <a:lnTo>
                    <a:pt x="2356" y="512"/>
                  </a:lnTo>
                  <a:cubicBezTo>
                    <a:pt x="2350" y="520"/>
                    <a:pt x="2330" y="567"/>
                    <a:pt x="2331" y="580"/>
                  </a:cubicBezTo>
                  <a:lnTo>
                    <a:pt x="2331" y="580"/>
                  </a:lnTo>
                  <a:cubicBezTo>
                    <a:pt x="2310" y="548"/>
                    <a:pt x="2298" y="537"/>
                    <a:pt x="2267" y="526"/>
                  </a:cubicBezTo>
                  <a:lnTo>
                    <a:pt x="2267" y="526"/>
                  </a:lnTo>
                  <a:cubicBezTo>
                    <a:pt x="2277" y="532"/>
                    <a:pt x="2286" y="561"/>
                    <a:pt x="2286" y="572"/>
                  </a:cubicBezTo>
                  <a:lnTo>
                    <a:pt x="2227" y="572"/>
                  </a:lnTo>
                  <a:cubicBezTo>
                    <a:pt x="2239" y="572"/>
                    <a:pt x="2274" y="631"/>
                    <a:pt x="2274" y="631"/>
                  </a:cubicBezTo>
                  <a:cubicBezTo>
                    <a:pt x="2179" y="643"/>
                    <a:pt x="2203" y="667"/>
                    <a:pt x="2155" y="762"/>
                  </a:cubicBezTo>
                  <a:cubicBezTo>
                    <a:pt x="2131" y="786"/>
                    <a:pt x="2024" y="834"/>
                    <a:pt x="1989" y="846"/>
                  </a:cubicBezTo>
                  <a:cubicBezTo>
                    <a:pt x="1965" y="869"/>
                    <a:pt x="2012" y="941"/>
                    <a:pt x="1965" y="965"/>
                  </a:cubicBezTo>
                  <a:cubicBezTo>
                    <a:pt x="1965" y="965"/>
                    <a:pt x="1965" y="949"/>
                    <a:pt x="1971" y="949"/>
                  </a:cubicBezTo>
                  <a:cubicBezTo>
                    <a:pt x="1972" y="949"/>
                    <a:pt x="1974" y="950"/>
                    <a:pt x="1977" y="953"/>
                  </a:cubicBezTo>
                  <a:cubicBezTo>
                    <a:pt x="1977" y="935"/>
                    <a:pt x="1970" y="924"/>
                    <a:pt x="1957" y="924"/>
                  </a:cubicBezTo>
                  <a:cubicBezTo>
                    <a:pt x="1953" y="924"/>
                    <a:pt x="1947" y="926"/>
                    <a:pt x="1941" y="929"/>
                  </a:cubicBezTo>
                  <a:cubicBezTo>
                    <a:pt x="1941" y="929"/>
                    <a:pt x="1929" y="976"/>
                    <a:pt x="1917" y="988"/>
                  </a:cubicBezTo>
                  <a:cubicBezTo>
                    <a:pt x="1907" y="969"/>
                    <a:pt x="1897" y="962"/>
                    <a:pt x="1886" y="962"/>
                  </a:cubicBezTo>
                  <a:cubicBezTo>
                    <a:pt x="1860" y="962"/>
                    <a:pt x="1828" y="1001"/>
                    <a:pt x="1777" y="1001"/>
                  </a:cubicBezTo>
                  <a:cubicBezTo>
                    <a:pt x="1772" y="1001"/>
                    <a:pt x="1767" y="1001"/>
                    <a:pt x="1762" y="1000"/>
                  </a:cubicBezTo>
                  <a:lnTo>
                    <a:pt x="1762" y="1000"/>
                  </a:lnTo>
                  <a:cubicBezTo>
                    <a:pt x="1774" y="1024"/>
                    <a:pt x="1774" y="1048"/>
                    <a:pt x="1774" y="1084"/>
                  </a:cubicBezTo>
                  <a:cubicBezTo>
                    <a:pt x="1762" y="1072"/>
                    <a:pt x="1750" y="1060"/>
                    <a:pt x="1750" y="1036"/>
                  </a:cubicBezTo>
                  <a:cubicBezTo>
                    <a:pt x="1750" y="1072"/>
                    <a:pt x="1738" y="1084"/>
                    <a:pt x="1715" y="1084"/>
                  </a:cubicBezTo>
                  <a:cubicBezTo>
                    <a:pt x="1715" y="1072"/>
                    <a:pt x="1715" y="1012"/>
                    <a:pt x="1703" y="988"/>
                  </a:cubicBezTo>
                  <a:lnTo>
                    <a:pt x="1703" y="988"/>
                  </a:lnTo>
                  <a:cubicBezTo>
                    <a:pt x="1727" y="1060"/>
                    <a:pt x="1655" y="1024"/>
                    <a:pt x="1679" y="1096"/>
                  </a:cubicBezTo>
                  <a:cubicBezTo>
                    <a:pt x="1667" y="1084"/>
                    <a:pt x="1667" y="1084"/>
                    <a:pt x="1667" y="1072"/>
                  </a:cubicBezTo>
                  <a:cubicBezTo>
                    <a:pt x="1666" y="1069"/>
                    <a:pt x="1665" y="1068"/>
                    <a:pt x="1664" y="1068"/>
                  </a:cubicBezTo>
                  <a:cubicBezTo>
                    <a:pt x="1657" y="1068"/>
                    <a:pt x="1666" y="1143"/>
                    <a:pt x="1655" y="1143"/>
                  </a:cubicBezTo>
                  <a:cubicBezTo>
                    <a:pt x="1639" y="1135"/>
                    <a:pt x="1629" y="1131"/>
                    <a:pt x="1621" y="1131"/>
                  </a:cubicBezTo>
                  <a:cubicBezTo>
                    <a:pt x="1605" y="1131"/>
                    <a:pt x="1600" y="1147"/>
                    <a:pt x="1584" y="1179"/>
                  </a:cubicBezTo>
                  <a:cubicBezTo>
                    <a:pt x="1560" y="1167"/>
                    <a:pt x="1536" y="1096"/>
                    <a:pt x="1500" y="1048"/>
                  </a:cubicBezTo>
                  <a:lnTo>
                    <a:pt x="1500" y="1048"/>
                  </a:lnTo>
                  <a:cubicBezTo>
                    <a:pt x="1524" y="1084"/>
                    <a:pt x="1536" y="1107"/>
                    <a:pt x="1536" y="1143"/>
                  </a:cubicBezTo>
                  <a:cubicBezTo>
                    <a:pt x="1512" y="1143"/>
                    <a:pt x="1488" y="1143"/>
                    <a:pt x="1500" y="1107"/>
                  </a:cubicBezTo>
                  <a:lnTo>
                    <a:pt x="1500" y="1107"/>
                  </a:lnTo>
                  <a:cubicBezTo>
                    <a:pt x="1499" y="1108"/>
                    <a:pt x="1497" y="1109"/>
                    <a:pt x="1496" y="1109"/>
                  </a:cubicBezTo>
                  <a:cubicBezTo>
                    <a:pt x="1487" y="1109"/>
                    <a:pt x="1489" y="1090"/>
                    <a:pt x="1488" y="1090"/>
                  </a:cubicBezTo>
                  <a:lnTo>
                    <a:pt x="1488" y="1090"/>
                  </a:lnTo>
                  <a:cubicBezTo>
                    <a:pt x="1488" y="1090"/>
                    <a:pt x="1487" y="1104"/>
                    <a:pt x="1477" y="1155"/>
                  </a:cubicBezTo>
                  <a:cubicBezTo>
                    <a:pt x="1477" y="1155"/>
                    <a:pt x="1393" y="1143"/>
                    <a:pt x="1393" y="1143"/>
                  </a:cubicBezTo>
                  <a:cubicBezTo>
                    <a:pt x="1393" y="1153"/>
                    <a:pt x="1393" y="1161"/>
                    <a:pt x="1393" y="1167"/>
                  </a:cubicBezTo>
                  <a:cubicBezTo>
                    <a:pt x="1381" y="1179"/>
                    <a:pt x="1381" y="1203"/>
                    <a:pt x="1369" y="1227"/>
                  </a:cubicBezTo>
                  <a:cubicBezTo>
                    <a:pt x="1334" y="1227"/>
                    <a:pt x="1334" y="1179"/>
                    <a:pt x="1322" y="1155"/>
                  </a:cubicBezTo>
                  <a:cubicBezTo>
                    <a:pt x="1274" y="1227"/>
                    <a:pt x="1286" y="1191"/>
                    <a:pt x="1262" y="1238"/>
                  </a:cubicBezTo>
                  <a:cubicBezTo>
                    <a:pt x="1240" y="1194"/>
                    <a:pt x="1239" y="1232"/>
                    <a:pt x="1238" y="1180"/>
                  </a:cubicBezTo>
                  <a:lnTo>
                    <a:pt x="1238" y="1180"/>
                  </a:lnTo>
                  <a:cubicBezTo>
                    <a:pt x="1238" y="1180"/>
                    <a:pt x="1238" y="1180"/>
                    <a:pt x="1238" y="1180"/>
                  </a:cubicBezTo>
                  <a:cubicBezTo>
                    <a:pt x="1231" y="1180"/>
                    <a:pt x="1209" y="1149"/>
                    <a:pt x="1227" y="1131"/>
                  </a:cubicBezTo>
                  <a:cubicBezTo>
                    <a:pt x="1224" y="1124"/>
                    <a:pt x="1222" y="1121"/>
                    <a:pt x="1221" y="1121"/>
                  </a:cubicBezTo>
                  <a:cubicBezTo>
                    <a:pt x="1214" y="1121"/>
                    <a:pt x="1212" y="1169"/>
                    <a:pt x="1203" y="1179"/>
                  </a:cubicBezTo>
                  <a:cubicBezTo>
                    <a:pt x="1203" y="1155"/>
                    <a:pt x="1203" y="1131"/>
                    <a:pt x="1203" y="1107"/>
                  </a:cubicBezTo>
                  <a:cubicBezTo>
                    <a:pt x="1201" y="1105"/>
                    <a:pt x="1199" y="1104"/>
                    <a:pt x="1197" y="1104"/>
                  </a:cubicBezTo>
                  <a:cubicBezTo>
                    <a:pt x="1178" y="1104"/>
                    <a:pt x="1131" y="1179"/>
                    <a:pt x="1131" y="1179"/>
                  </a:cubicBezTo>
                  <a:cubicBezTo>
                    <a:pt x="1084" y="1155"/>
                    <a:pt x="976" y="1143"/>
                    <a:pt x="1000" y="1107"/>
                  </a:cubicBezTo>
                  <a:lnTo>
                    <a:pt x="1000" y="1107"/>
                  </a:lnTo>
                  <a:cubicBezTo>
                    <a:pt x="1000" y="1107"/>
                    <a:pt x="990" y="1118"/>
                    <a:pt x="984" y="1118"/>
                  </a:cubicBezTo>
                  <a:cubicBezTo>
                    <a:pt x="979" y="1118"/>
                    <a:pt x="978" y="1111"/>
                    <a:pt x="988" y="1084"/>
                  </a:cubicBezTo>
                  <a:lnTo>
                    <a:pt x="988" y="1084"/>
                  </a:lnTo>
                  <a:cubicBezTo>
                    <a:pt x="978" y="1101"/>
                    <a:pt x="969" y="1106"/>
                    <a:pt x="960" y="1106"/>
                  </a:cubicBezTo>
                  <a:cubicBezTo>
                    <a:pt x="946" y="1106"/>
                    <a:pt x="934" y="1092"/>
                    <a:pt x="923" y="1092"/>
                  </a:cubicBezTo>
                  <a:cubicBezTo>
                    <a:pt x="917" y="1092"/>
                    <a:pt x="911" y="1096"/>
                    <a:pt x="905" y="1107"/>
                  </a:cubicBezTo>
                  <a:cubicBezTo>
                    <a:pt x="917" y="1060"/>
                    <a:pt x="810" y="1036"/>
                    <a:pt x="810" y="929"/>
                  </a:cubicBezTo>
                  <a:cubicBezTo>
                    <a:pt x="792" y="962"/>
                    <a:pt x="778" y="973"/>
                    <a:pt x="767" y="973"/>
                  </a:cubicBezTo>
                  <a:cubicBezTo>
                    <a:pt x="744" y="973"/>
                    <a:pt x="731" y="927"/>
                    <a:pt x="707" y="927"/>
                  </a:cubicBezTo>
                  <a:cubicBezTo>
                    <a:pt x="696" y="927"/>
                    <a:pt x="684" y="937"/>
                    <a:pt x="667" y="965"/>
                  </a:cubicBezTo>
                  <a:cubicBezTo>
                    <a:pt x="643" y="869"/>
                    <a:pt x="655" y="941"/>
                    <a:pt x="560" y="774"/>
                  </a:cubicBezTo>
                  <a:cubicBezTo>
                    <a:pt x="560" y="786"/>
                    <a:pt x="548" y="798"/>
                    <a:pt x="536" y="810"/>
                  </a:cubicBezTo>
                  <a:cubicBezTo>
                    <a:pt x="536" y="812"/>
                    <a:pt x="536" y="813"/>
                    <a:pt x="536" y="813"/>
                  </a:cubicBezTo>
                  <a:cubicBezTo>
                    <a:pt x="535" y="813"/>
                    <a:pt x="531" y="777"/>
                    <a:pt x="539" y="765"/>
                  </a:cubicBezTo>
                  <a:lnTo>
                    <a:pt x="539" y="765"/>
                  </a:lnTo>
                  <a:cubicBezTo>
                    <a:pt x="532" y="766"/>
                    <a:pt x="523" y="769"/>
                    <a:pt x="512" y="774"/>
                  </a:cubicBezTo>
                  <a:cubicBezTo>
                    <a:pt x="524" y="762"/>
                    <a:pt x="536" y="750"/>
                    <a:pt x="560" y="738"/>
                  </a:cubicBezTo>
                  <a:cubicBezTo>
                    <a:pt x="560" y="738"/>
                    <a:pt x="545" y="735"/>
                    <a:pt x="530" y="735"/>
                  </a:cubicBezTo>
                  <a:cubicBezTo>
                    <a:pt x="515" y="735"/>
                    <a:pt x="500" y="738"/>
                    <a:pt x="500" y="750"/>
                  </a:cubicBezTo>
                  <a:cubicBezTo>
                    <a:pt x="500" y="703"/>
                    <a:pt x="536" y="726"/>
                    <a:pt x="500" y="691"/>
                  </a:cubicBezTo>
                  <a:cubicBezTo>
                    <a:pt x="500" y="691"/>
                    <a:pt x="469" y="714"/>
                    <a:pt x="457" y="729"/>
                  </a:cubicBezTo>
                  <a:lnTo>
                    <a:pt x="457" y="729"/>
                  </a:lnTo>
                  <a:cubicBezTo>
                    <a:pt x="498" y="639"/>
                    <a:pt x="376" y="594"/>
                    <a:pt x="350" y="594"/>
                  </a:cubicBezTo>
                  <a:cubicBezTo>
                    <a:pt x="349" y="594"/>
                    <a:pt x="348" y="594"/>
                    <a:pt x="347" y="594"/>
                  </a:cubicBezTo>
                  <a:lnTo>
                    <a:pt x="347" y="594"/>
                  </a:lnTo>
                  <a:cubicBezTo>
                    <a:pt x="370" y="571"/>
                    <a:pt x="393" y="547"/>
                    <a:pt x="405" y="512"/>
                  </a:cubicBezTo>
                  <a:cubicBezTo>
                    <a:pt x="393" y="506"/>
                    <a:pt x="381" y="503"/>
                    <a:pt x="369" y="503"/>
                  </a:cubicBezTo>
                  <a:cubicBezTo>
                    <a:pt x="357" y="503"/>
                    <a:pt x="345" y="506"/>
                    <a:pt x="334" y="512"/>
                  </a:cubicBezTo>
                  <a:cubicBezTo>
                    <a:pt x="334" y="453"/>
                    <a:pt x="405" y="393"/>
                    <a:pt x="310" y="381"/>
                  </a:cubicBezTo>
                  <a:cubicBezTo>
                    <a:pt x="322" y="369"/>
                    <a:pt x="334" y="357"/>
                    <a:pt x="345" y="345"/>
                  </a:cubicBezTo>
                  <a:cubicBezTo>
                    <a:pt x="310" y="310"/>
                    <a:pt x="203" y="179"/>
                    <a:pt x="310" y="84"/>
                  </a:cubicBezTo>
                  <a:cubicBezTo>
                    <a:pt x="298" y="78"/>
                    <a:pt x="286" y="75"/>
                    <a:pt x="275" y="75"/>
                  </a:cubicBezTo>
                  <a:cubicBezTo>
                    <a:pt x="265" y="75"/>
                    <a:pt x="256" y="78"/>
                    <a:pt x="250" y="84"/>
                  </a:cubicBezTo>
                  <a:cubicBezTo>
                    <a:pt x="250" y="60"/>
                    <a:pt x="310" y="12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9"/>
            <p:cNvSpPr/>
            <p:nvPr/>
          </p:nvSpPr>
          <p:spPr>
            <a:xfrm>
              <a:off x="1089450" y="22586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9"/>
            <p:cNvSpPr/>
            <p:nvPr/>
          </p:nvSpPr>
          <p:spPr>
            <a:xfrm>
              <a:off x="1047775" y="22524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9"/>
            <p:cNvSpPr/>
            <p:nvPr/>
          </p:nvSpPr>
          <p:spPr>
            <a:xfrm>
              <a:off x="1048725" y="2254175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34" y="1"/>
                  </a:moveTo>
                  <a:cubicBezTo>
                    <a:pt x="34" y="1"/>
                    <a:pt x="19" y="16"/>
                    <a:pt x="13" y="16"/>
                  </a:cubicBezTo>
                  <a:cubicBezTo>
                    <a:pt x="11" y="16"/>
                    <a:pt x="10" y="15"/>
                    <a:pt x="10" y="13"/>
                  </a:cubicBezTo>
                  <a:lnTo>
                    <a:pt x="10" y="13"/>
                  </a:lnTo>
                  <a:cubicBezTo>
                    <a:pt x="1" y="18"/>
                    <a:pt x="7" y="21"/>
                    <a:pt x="16" y="21"/>
                  </a:cubicBezTo>
                  <a:cubicBezTo>
                    <a:pt x="29" y="21"/>
                    <a:pt x="48" y="1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9"/>
            <p:cNvSpPr/>
            <p:nvPr/>
          </p:nvSpPr>
          <p:spPr>
            <a:xfrm>
              <a:off x="1064650" y="2258800"/>
              <a:ext cx="725" cy="1325"/>
            </a:xfrm>
            <a:custGeom>
              <a:rect b="b" l="l" r="r" t="t"/>
              <a:pathLst>
                <a:path extrusionOk="0" h="53" w="29">
                  <a:moveTo>
                    <a:pt x="24" y="1"/>
                  </a:moveTo>
                  <a:cubicBezTo>
                    <a:pt x="14" y="1"/>
                    <a:pt x="0" y="52"/>
                    <a:pt x="5" y="52"/>
                  </a:cubicBezTo>
                  <a:cubicBezTo>
                    <a:pt x="7" y="52"/>
                    <a:pt x="12" y="45"/>
                    <a:pt x="21" y="23"/>
                  </a:cubicBezTo>
                  <a:lnTo>
                    <a:pt x="21" y="23"/>
                  </a:ln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19"/>
                    <a:pt x="28" y="6"/>
                  </a:cubicBezTo>
                  <a:lnTo>
                    <a:pt x="28" y="6"/>
                  </a:lnTo>
                  <a:cubicBezTo>
                    <a:pt x="28" y="6"/>
                    <a:pt x="28" y="6"/>
                    <a:pt x="28" y="6"/>
                  </a:cubicBezTo>
                  <a:cubicBezTo>
                    <a:pt x="27" y="3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9"/>
            <p:cNvSpPr/>
            <p:nvPr/>
          </p:nvSpPr>
          <p:spPr>
            <a:xfrm>
              <a:off x="1111075" y="2234375"/>
              <a:ext cx="350" cy="525"/>
            </a:xfrm>
            <a:custGeom>
              <a:rect b="b" l="l" r="r" t="t"/>
              <a:pathLst>
                <a:path extrusionOk="0" h="21" w="14">
                  <a:moveTo>
                    <a:pt x="13" y="0"/>
                  </a:moveTo>
                  <a:cubicBezTo>
                    <a:pt x="12" y="0"/>
                    <a:pt x="0" y="21"/>
                    <a:pt x="3" y="21"/>
                  </a:cubicBezTo>
                  <a:cubicBezTo>
                    <a:pt x="3" y="21"/>
                    <a:pt x="4" y="20"/>
                    <a:pt x="5" y="19"/>
                  </a:cubicBezTo>
                  <a:cubicBezTo>
                    <a:pt x="12" y="5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9"/>
            <p:cNvSpPr/>
            <p:nvPr/>
          </p:nvSpPr>
          <p:spPr>
            <a:xfrm>
              <a:off x="1109700" y="22339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9"/>
            <p:cNvSpPr/>
            <p:nvPr/>
          </p:nvSpPr>
          <p:spPr>
            <a:xfrm>
              <a:off x="1080850" y="22609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8"/>
                    <a:pt x="11" y="30"/>
                  </a:cubicBezTo>
                  <a:cubicBezTo>
                    <a:pt x="11" y="2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9"/>
            <p:cNvSpPr/>
            <p:nvPr/>
          </p:nvSpPr>
          <p:spPr>
            <a:xfrm>
              <a:off x="1084700" y="22607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0" y="1"/>
                  </a:moveTo>
                  <a:cubicBezTo>
                    <a:pt x="0" y="20"/>
                    <a:pt x="4" y="32"/>
                    <a:pt x="5" y="32"/>
                  </a:cubicBezTo>
                  <a:cubicBezTo>
                    <a:pt x="6" y="32"/>
                    <a:pt x="6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9"/>
            <p:cNvSpPr/>
            <p:nvPr/>
          </p:nvSpPr>
          <p:spPr>
            <a:xfrm>
              <a:off x="1086775" y="2258650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  <a:moveTo>
                    <a:pt x="12" y="0"/>
                  </a:moveTo>
                  <a:cubicBezTo>
                    <a:pt x="2" y="0"/>
                    <a:pt x="1" y="9"/>
                    <a:pt x="1" y="12"/>
                  </a:cubicBezTo>
                  <a:lnTo>
                    <a:pt x="1" y="12"/>
                  </a:lnTo>
                  <a:cubicBezTo>
                    <a:pt x="1" y="11"/>
                    <a:pt x="1" y="10"/>
                    <a:pt x="1" y="10"/>
                  </a:cubicBezTo>
                  <a:cubicBezTo>
                    <a:pt x="4" y="10"/>
                    <a:pt x="11" y="22"/>
                    <a:pt x="14" y="22"/>
                  </a:cubicBezTo>
                  <a:cubicBezTo>
                    <a:pt x="16" y="22"/>
                    <a:pt x="17" y="1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9"/>
            <p:cNvSpPr/>
            <p:nvPr/>
          </p:nvSpPr>
          <p:spPr>
            <a:xfrm>
              <a:off x="1218650" y="2198675"/>
              <a:ext cx="150" cy="775"/>
            </a:xfrm>
            <a:custGeom>
              <a:rect b="b" l="l" r="r" t="t"/>
              <a:pathLst>
                <a:path extrusionOk="0" h="31" w="6">
                  <a:moveTo>
                    <a:pt x="5" y="1"/>
                  </a:moveTo>
                  <a:cubicBezTo>
                    <a:pt x="5" y="1"/>
                    <a:pt x="0" y="23"/>
                    <a:pt x="0" y="30"/>
                  </a:cubicBezTo>
                  <a:cubicBezTo>
                    <a:pt x="4" y="8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9"/>
            <p:cNvSpPr/>
            <p:nvPr/>
          </p:nvSpPr>
          <p:spPr>
            <a:xfrm>
              <a:off x="1219225" y="21988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cubicBezTo>
                    <a:pt x="1" y="0"/>
                    <a:pt x="25" y="36"/>
                    <a:pt x="1" y="0"/>
                  </a:cubicBez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9"/>
            <p:cNvSpPr/>
            <p:nvPr/>
          </p:nvSpPr>
          <p:spPr>
            <a:xfrm>
              <a:off x="1221025" y="220112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9"/>
            <p:cNvSpPr/>
            <p:nvPr/>
          </p:nvSpPr>
          <p:spPr>
            <a:xfrm>
              <a:off x="1221625" y="2201200"/>
              <a:ext cx="275" cy="425"/>
            </a:xfrm>
            <a:custGeom>
              <a:rect b="b" l="l" r="r" t="t"/>
              <a:pathLst>
                <a:path extrusionOk="0" h="17" w="11">
                  <a:moveTo>
                    <a:pt x="0" y="1"/>
                  </a:moveTo>
                  <a:cubicBezTo>
                    <a:pt x="4" y="12"/>
                    <a:pt x="7" y="16"/>
                    <a:pt x="8" y="16"/>
                  </a:cubicBezTo>
                  <a:cubicBezTo>
                    <a:pt x="11" y="1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9"/>
            <p:cNvSpPr/>
            <p:nvPr/>
          </p:nvSpPr>
          <p:spPr>
            <a:xfrm>
              <a:off x="1221625" y="22000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9"/>
            <p:cNvSpPr/>
            <p:nvPr/>
          </p:nvSpPr>
          <p:spPr>
            <a:xfrm>
              <a:off x="1221525" y="2199800"/>
              <a:ext cx="225" cy="750"/>
            </a:xfrm>
            <a:custGeom>
              <a:rect b="b" l="l" r="r" t="t"/>
              <a:pathLst>
                <a:path extrusionOk="0" h="30" w="9">
                  <a:moveTo>
                    <a:pt x="1" y="1"/>
                  </a:moveTo>
                  <a:cubicBezTo>
                    <a:pt x="0" y="1"/>
                    <a:pt x="1" y="6"/>
                    <a:pt x="4" y="21"/>
                  </a:cubicBezTo>
                  <a:cubicBezTo>
                    <a:pt x="6" y="27"/>
                    <a:pt x="7" y="29"/>
                    <a:pt x="7" y="29"/>
                  </a:cubicBezTo>
                  <a:cubicBezTo>
                    <a:pt x="9" y="2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9"/>
            <p:cNvSpPr/>
            <p:nvPr/>
          </p:nvSpPr>
          <p:spPr>
            <a:xfrm>
              <a:off x="1220775" y="21997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10" y="0"/>
                  </a:moveTo>
                  <a:cubicBezTo>
                    <a:pt x="0" y="0"/>
                    <a:pt x="7" y="26"/>
                    <a:pt x="17" y="26"/>
                  </a:cubicBezTo>
                  <a:cubicBezTo>
                    <a:pt x="19" y="26"/>
                    <a:pt x="20" y="26"/>
                    <a:pt x="22" y="24"/>
                  </a:cubicBezTo>
                  <a:cubicBezTo>
                    <a:pt x="22" y="24"/>
                    <a:pt x="10" y="12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9"/>
            <p:cNvSpPr/>
            <p:nvPr/>
          </p:nvSpPr>
          <p:spPr>
            <a:xfrm>
              <a:off x="1219500" y="2197550"/>
              <a:ext cx="350" cy="200"/>
            </a:xfrm>
            <a:custGeom>
              <a:rect b="b" l="l" r="r" t="t"/>
              <a:pathLst>
                <a:path extrusionOk="0" h="8" w="14">
                  <a:moveTo>
                    <a:pt x="4" y="0"/>
                  </a:moveTo>
                  <a:cubicBezTo>
                    <a:pt x="0" y="0"/>
                    <a:pt x="7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9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9"/>
            <p:cNvSpPr/>
            <p:nvPr/>
          </p:nvSpPr>
          <p:spPr>
            <a:xfrm>
              <a:off x="1222200" y="2199725"/>
              <a:ext cx="2125" cy="2100"/>
            </a:xfrm>
            <a:custGeom>
              <a:rect b="b" l="l" r="r" t="t"/>
              <a:pathLst>
                <a:path extrusionOk="0" h="84" w="85">
                  <a:moveTo>
                    <a:pt x="25" y="24"/>
                  </a:moveTo>
                  <a:cubicBezTo>
                    <a:pt x="84" y="83"/>
                    <a:pt x="1" y="0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9"/>
            <p:cNvSpPr/>
            <p:nvPr/>
          </p:nvSpPr>
          <p:spPr>
            <a:xfrm>
              <a:off x="1222800" y="21994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9"/>
            <p:cNvSpPr/>
            <p:nvPr/>
          </p:nvSpPr>
          <p:spPr>
            <a:xfrm>
              <a:off x="1221325" y="21985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8"/>
                  </a:moveTo>
                  <a:cubicBezTo>
                    <a:pt x="12" y="0"/>
                    <a:pt x="12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9"/>
            <p:cNvSpPr/>
            <p:nvPr/>
          </p:nvSpPr>
          <p:spPr>
            <a:xfrm>
              <a:off x="1223900" y="2200200"/>
              <a:ext cx="200" cy="975"/>
            </a:xfrm>
            <a:custGeom>
              <a:rect b="b" l="l" r="r" t="t"/>
              <a:pathLst>
                <a:path extrusionOk="0" h="39" w="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39"/>
                    <a:pt x="8" y="39"/>
                  </a:cubicBezTo>
                  <a:cubicBezTo>
                    <a:pt x="8" y="39"/>
                    <a:pt x="7" y="33"/>
                    <a:pt x="4" y="17"/>
                  </a:cubicBezTo>
                  <a:cubicBezTo>
                    <a:pt x="2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9"/>
            <p:cNvSpPr/>
            <p:nvPr/>
          </p:nvSpPr>
          <p:spPr>
            <a:xfrm>
              <a:off x="1224600" y="2200300"/>
              <a:ext cx="400" cy="850"/>
            </a:xfrm>
            <a:custGeom>
              <a:rect b="b" l="l" r="r" t="t"/>
              <a:pathLst>
                <a:path extrusionOk="0" h="34" w="1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3"/>
                    <a:pt x="1" y="5"/>
                    <a:pt x="1" y="7"/>
                  </a:cubicBezTo>
                  <a:lnTo>
                    <a:pt x="1" y="7"/>
                  </a:lnTo>
                  <a:cubicBezTo>
                    <a:pt x="6" y="26"/>
                    <a:pt x="10" y="33"/>
                    <a:pt x="12" y="33"/>
                  </a:cubicBezTo>
                  <a:cubicBezTo>
                    <a:pt x="16" y="33"/>
                    <a:pt x="14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9"/>
            <p:cNvSpPr/>
            <p:nvPr/>
          </p:nvSpPr>
          <p:spPr>
            <a:xfrm>
              <a:off x="1223400" y="219942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cubicBezTo>
                    <a:pt x="1" y="8"/>
                    <a:pt x="10" y="29"/>
                    <a:pt x="11" y="29"/>
                  </a:cubicBezTo>
                  <a:cubicBezTo>
                    <a:pt x="12" y="29"/>
                    <a:pt x="9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9"/>
            <p:cNvSpPr/>
            <p:nvPr/>
          </p:nvSpPr>
          <p:spPr>
            <a:xfrm>
              <a:off x="1223400" y="2199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9"/>
            <p:cNvSpPr/>
            <p:nvPr/>
          </p:nvSpPr>
          <p:spPr>
            <a:xfrm>
              <a:off x="1221925" y="2197625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0" y="25"/>
                    <a:pt x="12" y="25"/>
                    <a:pt x="12" y="60"/>
                  </a:cubicBezTo>
                  <a:cubicBezTo>
                    <a:pt x="12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9"/>
            <p:cNvSpPr/>
            <p:nvPr/>
          </p:nvSpPr>
          <p:spPr>
            <a:xfrm>
              <a:off x="1222200" y="21985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0"/>
                  </a:moveTo>
                  <a:cubicBezTo>
                    <a:pt x="25" y="0"/>
                    <a:pt x="1" y="4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9"/>
            <p:cNvSpPr/>
            <p:nvPr/>
          </p:nvSpPr>
          <p:spPr>
            <a:xfrm>
              <a:off x="1222800" y="2198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9"/>
            <p:cNvSpPr/>
            <p:nvPr/>
          </p:nvSpPr>
          <p:spPr>
            <a:xfrm>
              <a:off x="1224350" y="21986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3" y="0"/>
                  </a:moveTo>
                  <a:cubicBezTo>
                    <a:pt x="1" y="0"/>
                    <a:pt x="1" y="10"/>
                    <a:pt x="3" y="16"/>
                  </a:cubicBezTo>
                  <a:lnTo>
                    <a:pt x="3" y="16"/>
                  </a:lnTo>
                  <a:cubicBezTo>
                    <a:pt x="0" y="17"/>
                    <a:pt x="1" y="23"/>
                    <a:pt x="4" y="23"/>
                  </a:cubicBezTo>
                  <a:cubicBezTo>
                    <a:pt x="6" y="23"/>
                    <a:pt x="8" y="22"/>
                    <a:pt x="10" y="19"/>
                  </a:cubicBezTo>
                  <a:cubicBezTo>
                    <a:pt x="7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9"/>
            <p:cNvSpPr/>
            <p:nvPr/>
          </p:nvSpPr>
          <p:spPr>
            <a:xfrm>
              <a:off x="1225775" y="219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9"/>
            <p:cNvSpPr/>
            <p:nvPr/>
          </p:nvSpPr>
          <p:spPr>
            <a:xfrm>
              <a:off x="1224000" y="2198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4"/>
                  </a:moveTo>
                  <a:cubicBezTo>
                    <a:pt x="12" y="1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9"/>
            <p:cNvSpPr/>
            <p:nvPr/>
          </p:nvSpPr>
          <p:spPr>
            <a:xfrm>
              <a:off x="1224900" y="21988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2"/>
                  </a:move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24" y="24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9"/>
            <p:cNvSpPr/>
            <p:nvPr/>
          </p:nvSpPr>
          <p:spPr>
            <a:xfrm>
              <a:off x="1224000" y="219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9"/>
            <p:cNvSpPr/>
            <p:nvPr/>
          </p:nvSpPr>
          <p:spPr>
            <a:xfrm>
              <a:off x="1223825" y="2198950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0"/>
                  </a:moveTo>
                  <a:cubicBezTo>
                    <a:pt x="2" y="0"/>
                    <a:pt x="0" y="12"/>
                    <a:pt x="7" y="19"/>
                  </a:cubicBezTo>
                  <a:cubicBezTo>
                    <a:pt x="7" y="5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9"/>
            <p:cNvSpPr/>
            <p:nvPr/>
          </p:nvSpPr>
          <p:spPr>
            <a:xfrm>
              <a:off x="1224000" y="2193750"/>
              <a:ext cx="1800" cy="4200"/>
            </a:xfrm>
            <a:custGeom>
              <a:rect b="b" l="l" r="r" t="t"/>
              <a:pathLst>
                <a:path extrusionOk="0" h="168" w="72">
                  <a:moveTo>
                    <a:pt x="0" y="1"/>
                  </a:moveTo>
                  <a:lnTo>
                    <a:pt x="0" y="1"/>
                  </a:lnTo>
                  <a:cubicBezTo>
                    <a:pt x="7" y="20"/>
                    <a:pt x="10" y="29"/>
                    <a:pt x="11" y="29"/>
                  </a:cubicBezTo>
                  <a:lnTo>
                    <a:pt x="11" y="29"/>
                  </a:lnTo>
                  <a:cubicBezTo>
                    <a:pt x="8" y="20"/>
                    <a:pt x="5" y="10"/>
                    <a:pt x="0" y="1"/>
                  </a:cubicBezTo>
                  <a:close/>
                  <a:moveTo>
                    <a:pt x="12" y="13"/>
                  </a:moveTo>
                  <a:cubicBezTo>
                    <a:pt x="12" y="24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lnTo>
                    <a:pt x="11" y="29"/>
                  </a:lnTo>
                  <a:cubicBezTo>
                    <a:pt x="16" y="47"/>
                    <a:pt x="19" y="66"/>
                    <a:pt x="26" y="86"/>
                  </a:cubicBezTo>
                  <a:lnTo>
                    <a:pt x="26" y="86"/>
                  </a:lnTo>
                  <a:cubicBezTo>
                    <a:pt x="25" y="85"/>
                    <a:pt x="25" y="85"/>
                    <a:pt x="24" y="84"/>
                  </a:cubicBezTo>
                  <a:lnTo>
                    <a:pt x="24" y="84"/>
                  </a:lnTo>
                  <a:cubicBezTo>
                    <a:pt x="24" y="86"/>
                    <a:pt x="25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lnTo>
                    <a:pt x="26" y="87"/>
                  </a:lnTo>
                  <a:cubicBezTo>
                    <a:pt x="34" y="111"/>
                    <a:pt x="46" y="137"/>
                    <a:pt x="72" y="168"/>
                  </a:cubicBezTo>
                  <a:cubicBezTo>
                    <a:pt x="60" y="133"/>
                    <a:pt x="49" y="110"/>
                    <a:pt x="27" y="87"/>
                  </a:cubicBezTo>
                  <a:lnTo>
                    <a:pt x="27" y="87"/>
                  </a:lnTo>
                  <a:cubicBezTo>
                    <a:pt x="32" y="84"/>
                    <a:pt x="40" y="59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9"/>
            <p:cNvSpPr/>
            <p:nvPr/>
          </p:nvSpPr>
          <p:spPr>
            <a:xfrm>
              <a:off x="1225325" y="21979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" y="18"/>
                    <a:pt x="4" y="27"/>
                    <a:pt x="10" y="27"/>
                  </a:cubicBezTo>
                  <a:cubicBezTo>
                    <a:pt x="16" y="27"/>
                    <a:pt x="25" y="18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9"/>
            <p:cNvSpPr/>
            <p:nvPr/>
          </p:nvSpPr>
          <p:spPr>
            <a:xfrm>
              <a:off x="1224050" y="2196725"/>
              <a:ext cx="1100" cy="2125"/>
            </a:xfrm>
            <a:custGeom>
              <a:rect b="b" l="l" r="r" t="t"/>
              <a:pathLst>
                <a:path extrusionOk="0" h="85" w="44">
                  <a:moveTo>
                    <a:pt x="10" y="1"/>
                  </a:moveTo>
                  <a:cubicBezTo>
                    <a:pt x="0" y="11"/>
                    <a:pt x="31" y="85"/>
                    <a:pt x="35" y="85"/>
                  </a:cubicBezTo>
                  <a:cubicBezTo>
                    <a:pt x="36" y="85"/>
                    <a:pt x="36" y="81"/>
                    <a:pt x="34" y="72"/>
                  </a:cubicBezTo>
                  <a:lnTo>
                    <a:pt x="34" y="72"/>
                  </a:lnTo>
                  <a:cubicBezTo>
                    <a:pt x="37" y="75"/>
                    <a:pt x="39" y="76"/>
                    <a:pt x="40" y="76"/>
                  </a:cubicBezTo>
                  <a:cubicBezTo>
                    <a:pt x="44" y="76"/>
                    <a:pt x="44" y="69"/>
                    <a:pt x="40" y="69"/>
                  </a:cubicBezTo>
                  <a:cubicBezTo>
                    <a:pt x="39" y="69"/>
                    <a:pt x="37" y="70"/>
                    <a:pt x="34" y="72"/>
                  </a:cubicBezTo>
                  <a:cubicBezTo>
                    <a:pt x="34" y="66"/>
                    <a:pt x="30" y="59"/>
                    <a:pt x="29" y="59"/>
                  </a:cubicBezTo>
                  <a:lnTo>
                    <a:pt x="29" y="59"/>
                  </a:lnTo>
                  <a:cubicBezTo>
                    <a:pt x="28" y="59"/>
                    <a:pt x="29" y="62"/>
                    <a:pt x="34" y="72"/>
                  </a:cubicBezTo>
                  <a:cubicBezTo>
                    <a:pt x="22" y="49"/>
                    <a:pt x="10" y="25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9"/>
            <p:cNvSpPr/>
            <p:nvPr/>
          </p:nvSpPr>
          <p:spPr>
            <a:xfrm>
              <a:off x="1221375" y="2196250"/>
              <a:ext cx="1150" cy="1700"/>
            </a:xfrm>
            <a:custGeom>
              <a:rect b="b" l="l" r="r" t="t"/>
              <a:pathLst>
                <a:path extrusionOk="0" h="68" w="46">
                  <a:moveTo>
                    <a:pt x="26" y="0"/>
                  </a:moveTo>
                  <a:cubicBezTo>
                    <a:pt x="24" y="0"/>
                    <a:pt x="22" y="7"/>
                    <a:pt x="22" y="20"/>
                  </a:cubicBezTo>
                  <a:cubicBezTo>
                    <a:pt x="12" y="10"/>
                    <a:pt x="8" y="7"/>
                    <a:pt x="6" y="7"/>
                  </a:cubicBezTo>
                  <a:cubicBezTo>
                    <a:pt x="0" y="7"/>
                    <a:pt x="46" y="68"/>
                    <a:pt x="46" y="68"/>
                  </a:cubicBezTo>
                  <a:cubicBezTo>
                    <a:pt x="38" y="22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9"/>
            <p:cNvSpPr/>
            <p:nvPr/>
          </p:nvSpPr>
          <p:spPr>
            <a:xfrm>
              <a:off x="1223100" y="2196450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" y="0"/>
                  </a:moveTo>
                  <a:cubicBezTo>
                    <a:pt x="13" y="36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9"/>
            <p:cNvSpPr/>
            <p:nvPr/>
          </p:nvSpPr>
          <p:spPr>
            <a:xfrm>
              <a:off x="1225675" y="2198050"/>
              <a:ext cx="675" cy="950"/>
            </a:xfrm>
            <a:custGeom>
              <a:rect b="b" l="l" r="r" t="t"/>
              <a:pathLst>
                <a:path extrusionOk="0" h="38" w="27">
                  <a:moveTo>
                    <a:pt x="0" y="1"/>
                  </a:moveTo>
                  <a:cubicBezTo>
                    <a:pt x="0" y="1"/>
                    <a:pt x="2" y="3"/>
                    <a:pt x="5" y="8"/>
                  </a:cubicBezTo>
                  <a:cubicBezTo>
                    <a:pt x="21" y="30"/>
                    <a:pt x="27" y="38"/>
                    <a:pt x="27" y="38"/>
                  </a:cubicBezTo>
                  <a:cubicBezTo>
                    <a:pt x="27" y="3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9"/>
            <p:cNvSpPr/>
            <p:nvPr/>
          </p:nvSpPr>
          <p:spPr>
            <a:xfrm>
              <a:off x="1226375" y="21979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cubicBezTo>
                    <a:pt x="1" y="8"/>
                    <a:pt x="10" y="25"/>
                    <a:pt x="11" y="25"/>
                  </a:cubicBezTo>
                  <a:cubicBezTo>
                    <a:pt x="12" y="25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9"/>
            <p:cNvSpPr/>
            <p:nvPr/>
          </p:nvSpPr>
          <p:spPr>
            <a:xfrm>
              <a:off x="1233525" y="2187800"/>
              <a:ext cx="2400" cy="325"/>
            </a:xfrm>
            <a:custGeom>
              <a:rect b="b" l="l" r="r" t="t"/>
              <a:pathLst>
                <a:path extrusionOk="0" h="13" w="96">
                  <a:moveTo>
                    <a:pt x="72" y="1"/>
                  </a:moveTo>
                  <a:cubicBezTo>
                    <a:pt x="0" y="1"/>
                    <a:pt x="60" y="1"/>
                    <a:pt x="72" y="1"/>
                  </a:cubicBezTo>
                  <a:cubicBezTo>
                    <a:pt x="72" y="1"/>
                    <a:pt x="96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9"/>
            <p:cNvSpPr/>
            <p:nvPr/>
          </p:nvSpPr>
          <p:spPr>
            <a:xfrm>
              <a:off x="1232125" y="21787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1" y="0"/>
                    <a:pt x="25" y="6"/>
                    <a:pt x="33" y="6"/>
                  </a:cubicBezTo>
                  <a:cubicBezTo>
                    <a:pt x="13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9"/>
            <p:cNvSpPr/>
            <p:nvPr/>
          </p:nvSpPr>
          <p:spPr>
            <a:xfrm>
              <a:off x="1226075" y="2170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9"/>
            <p:cNvSpPr/>
            <p:nvPr/>
          </p:nvSpPr>
          <p:spPr>
            <a:xfrm>
              <a:off x="1230100" y="219400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" y="1"/>
                  </a:moveTo>
                  <a:cubicBezTo>
                    <a:pt x="1" y="1"/>
                    <a:pt x="1" y="5"/>
                    <a:pt x="6" y="15"/>
                  </a:cubicBezTo>
                  <a:lnTo>
                    <a:pt x="30" y="15"/>
                  </a:lnTo>
                  <a:cubicBezTo>
                    <a:pt x="16" y="8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9"/>
            <p:cNvSpPr/>
            <p:nvPr/>
          </p:nvSpPr>
          <p:spPr>
            <a:xfrm>
              <a:off x="1230650" y="219400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9" y="0"/>
                  </a:moveTo>
                  <a:cubicBezTo>
                    <a:pt x="1" y="0"/>
                    <a:pt x="14" y="11"/>
                    <a:pt x="20" y="11"/>
                  </a:cubicBezTo>
                  <a:cubicBezTo>
                    <a:pt x="22" y="11"/>
                    <a:pt x="23" y="9"/>
                    <a:pt x="20" y="3"/>
                  </a:cubicBezTo>
                  <a:cubicBezTo>
                    <a:pt x="15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9"/>
            <p:cNvSpPr/>
            <p:nvPr/>
          </p:nvSpPr>
          <p:spPr>
            <a:xfrm>
              <a:off x="1227875" y="2197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1"/>
                  </a:moveTo>
                  <a:cubicBezTo>
                    <a:pt x="0" y="7"/>
                    <a:pt x="3" y="10"/>
                    <a:pt x="6" y="10"/>
                  </a:cubicBezTo>
                  <a:cubicBezTo>
                    <a:pt x="9" y="10"/>
                    <a:pt x="12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9"/>
            <p:cNvSpPr/>
            <p:nvPr/>
          </p:nvSpPr>
          <p:spPr>
            <a:xfrm>
              <a:off x="1228175" y="2196800"/>
              <a:ext cx="150" cy="250"/>
            </a:xfrm>
            <a:custGeom>
              <a:rect b="b" l="l" r="r" t="t"/>
              <a:pathLst>
                <a:path extrusionOk="0" h="10" w="6">
                  <a:moveTo>
                    <a:pt x="4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9"/>
            <p:cNvSpPr/>
            <p:nvPr/>
          </p:nvSpPr>
          <p:spPr>
            <a:xfrm>
              <a:off x="1224600" y="21649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9"/>
            <p:cNvSpPr/>
            <p:nvPr/>
          </p:nvSpPr>
          <p:spPr>
            <a:xfrm>
              <a:off x="1229050" y="2182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9"/>
            <p:cNvSpPr/>
            <p:nvPr/>
          </p:nvSpPr>
          <p:spPr>
            <a:xfrm>
              <a:off x="1228750" y="218245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1" y="0"/>
                  </a:moveTo>
                  <a:lnTo>
                    <a:pt x="1" y="0"/>
                  </a:lnTo>
                  <a:cubicBezTo>
                    <a:pt x="25" y="12"/>
                    <a:pt x="48" y="24"/>
                    <a:pt x="84" y="36"/>
                  </a:cubicBezTo>
                  <a:cubicBezTo>
                    <a:pt x="60" y="24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9"/>
            <p:cNvSpPr/>
            <p:nvPr/>
          </p:nvSpPr>
          <p:spPr>
            <a:xfrm>
              <a:off x="1226475" y="2170700"/>
              <a:ext cx="225" cy="175"/>
            </a:xfrm>
            <a:custGeom>
              <a:rect b="b" l="l" r="r" t="t"/>
              <a:pathLst>
                <a:path extrusionOk="0" h="7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9"/>
            <p:cNvSpPr/>
            <p:nvPr/>
          </p:nvSpPr>
          <p:spPr>
            <a:xfrm>
              <a:off x="1227275" y="219762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cubicBezTo>
                    <a:pt x="5" y="11"/>
                    <a:pt x="8" y="14"/>
                    <a:pt x="9" y="14"/>
                  </a:cubicBezTo>
                  <a:cubicBezTo>
                    <a:pt x="10" y="14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9"/>
            <p:cNvSpPr/>
            <p:nvPr/>
          </p:nvSpPr>
          <p:spPr>
            <a:xfrm>
              <a:off x="1223625" y="21948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1"/>
                    <a:pt x="1" y="2"/>
                    <a:pt x="3" y="7"/>
                  </a:cubicBezTo>
                  <a:cubicBezTo>
                    <a:pt x="9" y="15"/>
                    <a:pt x="11" y="18"/>
                    <a:pt x="12" y="18"/>
                  </a:cubicBezTo>
                  <a:cubicBezTo>
                    <a:pt x="13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9"/>
            <p:cNvSpPr/>
            <p:nvPr/>
          </p:nvSpPr>
          <p:spPr>
            <a:xfrm>
              <a:off x="1225575" y="2195525"/>
              <a:ext cx="525" cy="800"/>
            </a:xfrm>
            <a:custGeom>
              <a:rect b="b" l="l" r="r" t="t"/>
              <a:pathLst>
                <a:path extrusionOk="0" h="32" w="21">
                  <a:moveTo>
                    <a:pt x="7" y="1"/>
                  </a:moveTo>
                  <a:cubicBezTo>
                    <a:pt x="0" y="1"/>
                    <a:pt x="10" y="32"/>
                    <a:pt x="16" y="32"/>
                  </a:cubicBezTo>
                  <a:cubicBezTo>
                    <a:pt x="19" y="32"/>
                    <a:pt x="21" y="27"/>
                    <a:pt x="21" y="13"/>
                  </a:cubicBezTo>
                  <a:cubicBezTo>
                    <a:pt x="14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9"/>
            <p:cNvSpPr/>
            <p:nvPr/>
          </p:nvSpPr>
          <p:spPr>
            <a:xfrm>
              <a:off x="1225475" y="2195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9"/>
            <p:cNvSpPr/>
            <p:nvPr/>
          </p:nvSpPr>
          <p:spPr>
            <a:xfrm>
              <a:off x="1228175" y="219632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4"/>
                    <a:pt x="6" y="6"/>
                  </a:cubicBezTo>
                  <a:lnTo>
                    <a:pt x="6" y="6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6" y="6"/>
                  </a:moveTo>
                  <a:cubicBezTo>
                    <a:pt x="10" y="13"/>
                    <a:pt x="15" y="27"/>
                    <a:pt x="15" y="27"/>
                  </a:cubicBezTo>
                  <a:cubicBezTo>
                    <a:pt x="15" y="27"/>
                    <a:pt x="14" y="24"/>
                    <a:pt x="12" y="17"/>
                  </a:cubicBezTo>
                  <a:lnTo>
                    <a:pt x="12" y="17"/>
                  </a:lnTo>
                  <a:cubicBezTo>
                    <a:pt x="14" y="19"/>
                    <a:pt x="15" y="19"/>
                    <a:pt x="15" y="19"/>
                  </a:cubicBezTo>
                  <a:cubicBezTo>
                    <a:pt x="16" y="19"/>
                    <a:pt x="11" y="10"/>
                    <a:pt x="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9"/>
            <p:cNvSpPr/>
            <p:nvPr/>
          </p:nvSpPr>
          <p:spPr>
            <a:xfrm>
              <a:off x="1224900" y="219397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1" y="0"/>
                  </a:moveTo>
                  <a:cubicBezTo>
                    <a:pt x="0" y="0"/>
                    <a:pt x="0" y="1"/>
                    <a:pt x="0" y="4"/>
                  </a:cubicBezTo>
                  <a:cubicBezTo>
                    <a:pt x="7" y="28"/>
                    <a:pt x="10" y="36"/>
                    <a:pt x="11" y="36"/>
                  </a:cubicBezTo>
                  <a:cubicBezTo>
                    <a:pt x="12" y="3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9"/>
            <p:cNvSpPr/>
            <p:nvPr/>
          </p:nvSpPr>
          <p:spPr>
            <a:xfrm>
              <a:off x="1225175" y="21940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9"/>
            <p:cNvSpPr/>
            <p:nvPr/>
          </p:nvSpPr>
          <p:spPr>
            <a:xfrm>
              <a:off x="1224600" y="21937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9"/>
            <p:cNvSpPr/>
            <p:nvPr/>
          </p:nvSpPr>
          <p:spPr>
            <a:xfrm>
              <a:off x="1227625" y="21919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6"/>
                    <a:pt x="10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9"/>
            <p:cNvSpPr/>
            <p:nvPr/>
          </p:nvSpPr>
          <p:spPr>
            <a:xfrm>
              <a:off x="1225775" y="21910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1"/>
                  </a:moveTo>
                  <a:cubicBezTo>
                    <a:pt x="1" y="1"/>
                    <a:pt x="7" y="10"/>
                    <a:pt x="25" y="28"/>
                  </a:cubicBezTo>
                  <a:cubicBezTo>
                    <a:pt x="13" y="10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9"/>
            <p:cNvSpPr/>
            <p:nvPr/>
          </p:nvSpPr>
          <p:spPr>
            <a:xfrm>
              <a:off x="1225775" y="21898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6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16"/>
                    <a:pt x="13" y="28"/>
                    <a:pt x="25" y="28"/>
                  </a:cubicBezTo>
                  <a:cubicBezTo>
                    <a:pt x="15" y="18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9"/>
            <p:cNvSpPr/>
            <p:nvPr/>
          </p:nvSpPr>
          <p:spPr>
            <a:xfrm>
              <a:off x="1229350" y="2188700"/>
              <a:ext cx="1050" cy="800"/>
            </a:xfrm>
            <a:custGeom>
              <a:rect b="b" l="l" r="r" t="t"/>
              <a:pathLst>
                <a:path extrusionOk="0" h="32" w="42">
                  <a:moveTo>
                    <a:pt x="1" y="1"/>
                  </a:moveTo>
                  <a:cubicBezTo>
                    <a:pt x="28" y="23"/>
                    <a:pt x="41" y="32"/>
                    <a:pt x="41" y="32"/>
                  </a:cubicBezTo>
                  <a:cubicBezTo>
                    <a:pt x="41" y="32"/>
                    <a:pt x="26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9"/>
            <p:cNvSpPr/>
            <p:nvPr/>
          </p:nvSpPr>
          <p:spPr>
            <a:xfrm>
              <a:off x="1227475" y="2184525"/>
              <a:ext cx="750" cy="425"/>
            </a:xfrm>
            <a:custGeom>
              <a:rect b="b" l="l" r="r" t="t"/>
              <a:pathLst>
                <a:path extrusionOk="0" h="17" w="30">
                  <a:moveTo>
                    <a:pt x="16" y="1"/>
                  </a:moveTo>
                  <a:cubicBezTo>
                    <a:pt x="0" y="1"/>
                    <a:pt x="21" y="17"/>
                    <a:pt x="27" y="17"/>
                  </a:cubicBezTo>
                  <a:cubicBezTo>
                    <a:pt x="29" y="17"/>
                    <a:pt x="28" y="13"/>
                    <a:pt x="16" y="1"/>
                  </a:cubicBezTo>
                  <a:lnTo>
                    <a:pt x="16" y="1"/>
                  </a:lnTo>
                  <a:cubicBezTo>
                    <a:pt x="20" y="5"/>
                    <a:pt x="23" y="6"/>
                    <a:pt x="24" y="6"/>
                  </a:cubicBezTo>
                  <a:cubicBezTo>
                    <a:pt x="27" y="6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9"/>
            <p:cNvSpPr/>
            <p:nvPr/>
          </p:nvSpPr>
          <p:spPr>
            <a:xfrm>
              <a:off x="1226375" y="2175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9"/>
            <p:cNvSpPr/>
            <p:nvPr/>
          </p:nvSpPr>
          <p:spPr>
            <a:xfrm>
              <a:off x="1227275" y="2173050"/>
              <a:ext cx="1050" cy="500"/>
            </a:xfrm>
            <a:custGeom>
              <a:rect b="b" l="l" r="r" t="t"/>
              <a:pathLst>
                <a:path extrusionOk="0" h="20" w="42">
                  <a:moveTo>
                    <a:pt x="40" y="0"/>
                  </a:moveTo>
                  <a:cubicBezTo>
                    <a:pt x="37" y="0"/>
                    <a:pt x="8" y="12"/>
                    <a:pt x="0" y="19"/>
                  </a:cubicBezTo>
                  <a:cubicBezTo>
                    <a:pt x="33" y="5"/>
                    <a:pt x="42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9"/>
            <p:cNvSpPr/>
            <p:nvPr/>
          </p:nvSpPr>
          <p:spPr>
            <a:xfrm>
              <a:off x="1225775" y="21723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2" y="1"/>
                  </a:moveTo>
                  <a:cubicBezTo>
                    <a:pt x="22" y="1"/>
                    <a:pt x="17" y="4"/>
                    <a:pt x="1" y="12"/>
                  </a:cubicBezTo>
                  <a:lnTo>
                    <a:pt x="13" y="12"/>
                  </a:lnTo>
                  <a:cubicBezTo>
                    <a:pt x="5" y="1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9"/>
            <p:cNvSpPr/>
            <p:nvPr/>
          </p:nvSpPr>
          <p:spPr>
            <a:xfrm>
              <a:off x="1023675" y="2178150"/>
              <a:ext cx="925" cy="150"/>
            </a:xfrm>
            <a:custGeom>
              <a:rect b="b" l="l" r="r" t="t"/>
              <a:pathLst>
                <a:path extrusionOk="0" h="6" w="37">
                  <a:moveTo>
                    <a:pt x="22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9"/>
            <p:cNvSpPr/>
            <p:nvPr/>
          </p:nvSpPr>
          <p:spPr>
            <a:xfrm>
              <a:off x="1021725" y="21751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1"/>
                  </a:moveTo>
                  <a:cubicBezTo>
                    <a:pt x="1" y="1"/>
                    <a:pt x="7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9"/>
            <p:cNvSpPr/>
            <p:nvPr/>
          </p:nvSpPr>
          <p:spPr>
            <a:xfrm>
              <a:off x="1021450" y="2172925"/>
              <a:ext cx="1050" cy="1525"/>
            </a:xfrm>
            <a:custGeom>
              <a:rect b="b" l="l" r="r" t="t"/>
              <a:pathLst>
                <a:path extrusionOk="0" h="61" w="42">
                  <a:moveTo>
                    <a:pt x="18" y="0"/>
                  </a:moveTo>
                  <a:cubicBezTo>
                    <a:pt x="17" y="0"/>
                    <a:pt x="16" y="1"/>
                    <a:pt x="16" y="1"/>
                  </a:cubicBezTo>
                  <a:lnTo>
                    <a:pt x="16" y="1"/>
                  </a:lnTo>
                  <a:cubicBezTo>
                    <a:pt x="0" y="7"/>
                    <a:pt x="0" y="9"/>
                    <a:pt x="5" y="9"/>
                  </a:cubicBezTo>
                  <a:cubicBezTo>
                    <a:pt x="7" y="9"/>
                    <a:pt x="9" y="9"/>
                    <a:pt x="12" y="8"/>
                  </a:cubicBezTo>
                  <a:lnTo>
                    <a:pt x="12" y="8"/>
                  </a:lnTo>
                  <a:cubicBezTo>
                    <a:pt x="6" y="24"/>
                    <a:pt x="6" y="60"/>
                    <a:pt x="6" y="60"/>
                  </a:cubicBezTo>
                  <a:lnTo>
                    <a:pt x="42" y="60"/>
                  </a:lnTo>
                  <a:cubicBezTo>
                    <a:pt x="30" y="48"/>
                    <a:pt x="30" y="24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9"/>
            <p:cNvSpPr/>
            <p:nvPr/>
          </p:nvSpPr>
          <p:spPr>
            <a:xfrm>
              <a:off x="1023850" y="2171100"/>
              <a:ext cx="450" cy="400"/>
            </a:xfrm>
            <a:custGeom>
              <a:rect b="b" l="l" r="r" t="t"/>
              <a:pathLst>
                <a:path extrusionOk="0" h="16" w="18">
                  <a:moveTo>
                    <a:pt x="8" y="0"/>
                  </a:moveTo>
                  <a:cubicBezTo>
                    <a:pt x="3" y="0"/>
                    <a:pt x="1" y="16"/>
                    <a:pt x="10" y="16"/>
                  </a:cubicBezTo>
                  <a:cubicBezTo>
                    <a:pt x="12" y="16"/>
                    <a:pt x="14" y="15"/>
                    <a:pt x="17" y="14"/>
                  </a:cubicBezTo>
                  <a:cubicBezTo>
                    <a:pt x="14" y="4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9"/>
            <p:cNvSpPr/>
            <p:nvPr/>
          </p:nvSpPr>
          <p:spPr>
            <a:xfrm>
              <a:off x="1024275" y="2171350"/>
              <a:ext cx="175" cy="200"/>
            </a:xfrm>
            <a:custGeom>
              <a:rect b="b" l="l" r="r" t="t"/>
              <a:pathLst>
                <a:path extrusionOk="0" h="8" w="7">
                  <a:moveTo>
                    <a:pt x="5" y="1"/>
                  </a:moveTo>
                  <a:cubicBezTo>
                    <a:pt x="4" y="1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9"/>
            <p:cNvSpPr/>
            <p:nvPr/>
          </p:nvSpPr>
          <p:spPr>
            <a:xfrm>
              <a:off x="1023675" y="21698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5" y="1"/>
                  </a:moveTo>
                  <a:cubicBezTo>
                    <a:pt x="11" y="1"/>
                    <a:pt x="5" y="2"/>
                    <a:pt x="0" y="4"/>
                  </a:cubicBezTo>
                  <a:cubicBezTo>
                    <a:pt x="11" y="7"/>
                    <a:pt x="17" y="8"/>
                    <a:pt x="22" y="8"/>
                  </a:cubicBezTo>
                  <a:cubicBezTo>
                    <a:pt x="34" y="8"/>
                    <a:pt x="2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9"/>
            <p:cNvSpPr/>
            <p:nvPr/>
          </p:nvSpPr>
          <p:spPr>
            <a:xfrm>
              <a:off x="1022775" y="216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9"/>
            <p:cNvSpPr/>
            <p:nvPr/>
          </p:nvSpPr>
          <p:spPr>
            <a:xfrm>
              <a:off x="1021900" y="2170250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0"/>
                  </a:moveTo>
                  <a:cubicBezTo>
                    <a:pt x="95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9"/>
            <p:cNvSpPr/>
            <p:nvPr/>
          </p:nvSpPr>
          <p:spPr>
            <a:xfrm>
              <a:off x="1022475" y="2170550"/>
              <a:ext cx="1100" cy="850"/>
            </a:xfrm>
            <a:custGeom>
              <a:rect b="b" l="l" r="r" t="t"/>
              <a:pathLst>
                <a:path extrusionOk="0" h="34" w="44">
                  <a:moveTo>
                    <a:pt x="37" y="0"/>
                  </a:moveTo>
                  <a:cubicBezTo>
                    <a:pt x="28" y="9"/>
                    <a:pt x="26" y="17"/>
                    <a:pt x="17" y="17"/>
                  </a:cubicBezTo>
                  <a:cubicBezTo>
                    <a:pt x="13" y="17"/>
                    <a:pt x="8" y="16"/>
                    <a:pt x="1" y="12"/>
                  </a:cubicBezTo>
                  <a:lnTo>
                    <a:pt x="1" y="12"/>
                  </a:lnTo>
                  <a:cubicBezTo>
                    <a:pt x="6" y="27"/>
                    <a:pt x="15" y="34"/>
                    <a:pt x="23" y="34"/>
                  </a:cubicBezTo>
                  <a:cubicBezTo>
                    <a:pt x="34" y="34"/>
                    <a:pt x="43" y="2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9"/>
            <p:cNvSpPr/>
            <p:nvPr/>
          </p:nvSpPr>
          <p:spPr>
            <a:xfrm>
              <a:off x="1020700" y="2172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2" y="0"/>
                  </a:moveTo>
                  <a:cubicBezTo>
                    <a:pt x="0" y="48"/>
                    <a:pt x="12" y="0"/>
                    <a:pt x="12" y="0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9"/>
            <p:cNvSpPr/>
            <p:nvPr/>
          </p:nvSpPr>
          <p:spPr>
            <a:xfrm>
              <a:off x="1022775" y="2167600"/>
              <a:ext cx="1100" cy="300"/>
            </a:xfrm>
            <a:custGeom>
              <a:rect b="b" l="l" r="r" t="t"/>
              <a:pathLst>
                <a:path extrusionOk="0" h="12" w="44">
                  <a:moveTo>
                    <a:pt x="40" y="0"/>
                  </a:moveTo>
                  <a:cubicBezTo>
                    <a:pt x="39" y="0"/>
                    <a:pt x="29" y="3"/>
                    <a:pt x="1" y="11"/>
                  </a:cubicBezTo>
                  <a:cubicBezTo>
                    <a:pt x="9" y="1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9"/>
            <p:cNvSpPr/>
            <p:nvPr/>
          </p:nvSpPr>
          <p:spPr>
            <a:xfrm>
              <a:off x="1022475" y="21675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9"/>
            <p:cNvSpPr/>
            <p:nvPr/>
          </p:nvSpPr>
          <p:spPr>
            <a:xfrm>
              <a:off x="1021600" y="21702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0" y="8"/>
                    <a:pt x="29" y="11"/>
                    <a:pt x="32" y="11"/>
                  </a:cubicBezTo>
                  <a:cubicBezTo>
                    <a:pt x="37" y="1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9"/>
            <p:cNvSpPr/>
            <p:nvPr/>
          </p:nvSpPr>
          <p:spPr>
            <a:xfrm>
              <a:off x="1023075" y="2165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9"/>
            <p:cNvSpPr/>
            <p:nvPr/>
          </p:nvSpPr>
          <p:spPr>
            <a:xfrm>
              <a:off x="1022775" y="2164225"/>
              <a:ext cx="950" cy="700"/>
            </a:xfrm>
            <a:custGeom>
              <a:rect b="b" l="l" r="r" t="t"/>
              <a:pathLst>
                <a:path extrusionOk="0" h="28" w="38">
                  <a:moveTo>
                    <a:pt x="27" y="1"/>
                  </a:moveTo>
                  <a:cubicBezTo>
                    <a:pt x="23" y="1"/>
                    <a:pt x="15" y="6"/>
                    <a:pt x="5" y="20"/>
                  </a:cubicBezTo>
                  <a:lnTo>
                    <a:pt x="5" y="20"/>
                  </a:lnTo>
                  <a:cubicBezTo>
                    <a:pt x="4" y="22"/>
                    <a:pt x="2" y="24"/>
                    <a:pt x="1" y="27"/>
                  </a:cubicBezTo>
                  <a:cubicBezTo>
                    <a:pt x="32" y="27"/>
                    <a:pt x="3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9"/>
            <p:cNvSpPr/>
            <p:nvPr/>
          </p:nvSpPr>
          <p:spPr>
            <a:xfrm>
              <a:off x="1022225" y="21663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3" y="1"/>
                  </a:moveTo>
                  <a:lnTo>
                    <a:pt x="23" y="1"/>
                  </a:lnTo>
                  <a:cubicBezTo>
                    <a:pt x="5" y="19"/>
                    <a:pt x="0" y="25"/>
                    <a:pt x="2" y="25"/>
                  </a:cubicBezTo>
                  <a:cubicBezTo>
                    <a:pt x="4" y="25"/>
                    <a:pt x="23" y="8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9"/>
            <p:cNvSpPr/>
            <p:nvPr/>
          </p:nvSpPr>
          <p:spPr>
            <a:xfrm>
              <a:off x="1022175" y="21657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36"/>
                  </a:moveTo>
                  <a:cubicBezTo>
                    <a:pt x="1" y="1"/>
                    <a:pt x="1" y="48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9"/>
            <p:cNvSpPr/>
            <p:nvPr/>
          </p:nvSpPr>
          <p:spPr>
            <a:xfrm>
              <a:off x="1020700" y="2168700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0" y="1"/>
                  </a:moveTo>
                  <a:cubicBezTo>
                    <a:pt x="13" y="1"/>
                    <a:pt x="5" y="5"/>
                    <a:pt x="0" y="15"/>
                  </a:cubicBezTo>
                  <a:cubicBezTo>
                    <a:pt x="16" y="15"/>
                    <a:pt x="22" y="9"/>
                    <a:pt x="30" y="9"/>
                  </a:cubicBezTo>
                  <a:cubicBezTo>
                    <a:pt x="35" y="9"/>
                    <a:pt x="40" y="11"/>
                    <a:pt x="48" y="15"/>
                  </a:cubicBezTo>
                  <a:cubicBezTo>
                    <a:pt x="41" y="8"/>
                    <a:pt x="3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9"/>
            <p:cNvSpPr/>
            <p:nvPr/>
          </p:nvSpPr>
          <p:spPr>
            <a:xfrm>
              <a:off x="1021600" y="21676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" y="0"/>
                  </a:moveTo>
                  <a:cubicBezTo>
                    <a:pt x="0" y="0"/>
                    <a:pt x="6" y="3"/>
                    <a:pt x="24" y="9"/>
                  </a:cubicBezTo>
                  <a:cubicBezTo>
                    <a:pt x="12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9"/>
            <p:cNvSpPr/>
            <p:nvPr/>
          </p:nvSpPr>
          <p:spPr>
            <a:xfrm>
              <a:off x="1021300" y="21672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9"/>
            <p:cNvSpPr/>
            <p:nvPr/>
          </p:nvSpPr>
          <p:spPr>
            <a:xfrm>
              <a:off x="1021125" y="2164800"/>
              <a:ext cx="875" cy="250"/>
            </a:xfrm>
            <a:custGeom>
              <a:rect b="b" l="l" r="r" t="t"/>
              <a:pathLst>
                <a:path extrusionOk="0" h="10" w="35">
                  <a:moveTo>
                    <a:pt x="9" y="1"/>
                  </a:moveTo>
                  <a:cubicBezTo>
                    <a:pt x="1" y="1"/>
                    <a:pt x="21" y="7"/>
                    <a:pt x="29" y="7"/>
                  </a:cubicBezTo>
                  <a:lnTo>
                    <a:pt x="29" y="7"/>
                  </a:lnTo>
                  <a:cubicBezTo>
                    <a:pt x="31" y="8"/>
                    <a:pt x="33" y="9"/>
                    <a:pt x="34" y="9"/>
                  </a:cubicBezTo>
                  <a:cubicBezTo>
                    <a:pt x="35" y="9"/>
                    <a:pt x="35" y="8"/>
                    <a:pt x="31" y="4"/>
                  </a:cubicBezTo>
                  <a:cubicBezTo>
                    <a:pt x="18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9"/>
            <p:cNvSpPr/>
            <p:nvPr/>
          </p:nvSpPr>
          <p:spPr>
            <a:xfrm>
              <a:off x="1020400" y="2162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9"/>
            <p:cNvSpPr/>
            <p:nvPr/>
          </p:nvSpPr>
          <p:spPr>
            <a:xfrm>
              <a:off x="1021000" y="2164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36"/>
                  </a:moveTo>
                  <a:cubicBezTo>
                    <a:pt x="0" y="0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9"/>
            <p:cNvSpPr/>
            <p:nvPr/>
          </p:nvSpPr>
          <p:spPr>
            <a:xfrm>
              <a:off x="1021600" y="21634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9"/>
            <p:cNvSpPr/>
            <p:nvPr/>
          </p:nvSpPr>
          <p:spPr>
            <a:xfrm>
              <a:off x="1021650" y="216552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9"/>
            <p:cNvSpPr/>
            <p:nvPr/>
          </p:nvSpPr>
          <p:spPr>
            <a:xfrm>
              <a:off x="1020700" y="2161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9"/>
                  </a:moveTo>
                  <a:cubicBezTo>
                    <a:pt x="12" y="1"/>
                    <a:pt x="12" y="1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9"/>
            <p:cNvSpPr/>
            <p:nvPr/>
          </p:nvSpPr>
          <p:spPr>
            <a:xfrm>
              <a:off x="1019500" y="2163475"/>
              <a:ext cx="2175" cy="1100"/>
            </a:xfrm>
            <a:custGeom>
              <a:rect b="b" l="l" r="r" t="t"/>
              <a:pathLst>
                <a:path extrusionOk="0" h="44" w="87">
                  <a:moveTo>
                    <a:pt x="57" y="0"/>
                  </a:moveTo>
                  <a:cubicBezTo>
                    <a:pt x="49" y="0"/>
                    <a:pt x="34" y="8"/>
                    <a:pt x="9" y="27"/>
                  </a:cubicBezTo>
                  <a:lnTo>
                    <a:pt x="9" y="27"/>
                  </a:lnTo>
                  <a:cubicBezTo>
                    <a:pt x="7" y="28"/>
                    <a:pt x="4" y="30"/>
                    <a:pt x="1" y="33"/>
                  </a:cubicBezTo>
                  <a:cubicBezTo>
                    <a:pt x="3" y="41"/>
                    <a:pt x="10" y="43"/>
                    <a:pt x="18" y="43"/>
                  </a:cubicBezTo>
                  <a:cubicBezTo>
                    <a:pt x="44" y="43"/>
                    <a:pt x="87" y="16"/>
                    <a:pt x="77" y="16"/>
                  </a:cubicBezTo>
                  <a:cubicBezTo>
                    <a:pt x="74" y="16"/>
                    <a:pt x="69" y="18"/>
                    <a:pt x="60" y="21"/>
                  </a:cubicBezTo>
                  <a:cubicBezTo>
                    <a:pt x="66" y="9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9"/>
            <p:cNvSpPr/>
            <p:nvPr/>
          </p:nvSpPr>
          <p:spPr>
            <a:xfrm>
              <a:off x="1019075" y="2167600"/>
              <a:ext cx="1950" cy="1625"/>
            </a:xfrm>
            <a:custGeom>
              <a:rect b="b" l="l" r="r" t="t"/>
              <a:pathLst>
                <a:path extrusionOk="0" h="65" w="78">
                  <a:moveTo>
                    <a:pt x="25" y="1"/>
                  </a:moveTo>
                  <a:cubicBezTo>
                    <a:pt x="3" y="1"/>
                    <a:pt x="17" y="17"/>
                    <a:pt x="32" y="33"/>
                  </a:cubicBezTo>
                  <a:lnTo>
                    <a:pt x="32" y="33"/>
                  </a:lnTo>
                  <a:cubicBezTo>
                    <a:pt x="43" y="27"/>
                    <a:pt x="58" y="20"/>
                    <a:pt x="77" y="11"/>
                  </a:cubicBezTo>
                  <a:cubicBezTo>
                    <a:pt x="77" y="7"/>
                    <a:pt x="75" y="6"/>
                    <a:pt x="72" y="6"/>
                  </a:cubicBezTo>
                  <a:cubicBezTo>
                    <a:pt x="70" y="6"/>
                    <a:pt x="67" y="7"/>
                    <a:pt x="67" y="8"/>
                  </a:cubicBezTo>
                  <a:lnTo>
                    <a:pt x="67" y="8"/>
                  </a:lnTo>
                  <a:cubicBezTo>
                    <a:pt x="47" y="3"/>
                    <a:pt x="33" y="1"/>
                    <a:pt x="25" y="1"/>
                  </a:cubicBezTo>
                  <a:close/>
                  <a:moveTo>
                    <a:pt x="32" y="33"/>
                  </a:moveTo>
                  <a:cubicBezTo>
                    <a:pt x="1" y="49"/>
                    <a:pt x="3" y="53"/>
                    <a:pt x="12" y="53"/>
                  </a:cubicBezTo>
                  <a:cubicBezTo>
                    <a:pt x="18" y="53"/>
                    <a:pt x="27" y="51"/>
                    <a:pt x="30" y="51"/>
                  </a:cubicBezTo>
                  <a:cubicBezTo>
                    <a:pt x="34" y="51"/>
                    <a:pt x="33" y="53"/>
                    <a:pt x="18" y="59"/>
                  </a:cubicBezTo>
                  <a:cubicBezTo>
                    <a:pt x="32" y="63"/>
                    <a:pt x="42" y="65"/>
                    <a:pt x="47" y="65"/>
                  </a:cubicBezTo>
                  <a:cubicBezTo>
                    <a:pt x="64" y="65"/>
                    <a:pt x="47" y="49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9"/>
            <p:cNvSpPr/>
            <p:nvPr/>
          </p:nvSpPr>
          <p:spPr>
            <a:xfrm>
              <a:off x="1019400" y="2166300"/>
              <a:ext cx="1025" cy="175"/>
            </a:xfrm>
            <a:custGeom>
              <a:rect b="b" l="l" r="r" t="t"/>
              <a:pathLst>
                <a:path extrusionOk="0" h="7" w="41">
                  <a:moveTo>
                    <a:pt x="17" y="0"/>
                  </a:moveTo>
                  <a:cubicBezTo>
                    <a:pt x="1" y="0"/>
                    <a:pt x="1" y="7"/>
                    <a:pt x="17" y="7"/>
                  </a:cubicBezTo>
                  <a:cubicBezTo>
                    <a:pt x="22" y="7"/>
                    <a:pt x="30" y="6"/>
                    <a:pt x="40" y="4"/>
                  </a:cubicBezTo>
                  <a:cubicBezTo>
                    <a:pt x="30" y="1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9"/>
            <p:cNvSpPr/>
            <p:nvPr/>
          </p:nvSpPr>
          <p:spPr>
            <a:xfrm>
              <a:off x="1020525" y="2161375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4" y="0"/>
                  </a:moveTo>
                  <a:cubicBezTo>
                    <a:pt x="23" y="0"/>
                    <a:pt x="1" y="26"/>
                    <a:pt x="2" y="26"/>
                  </a:cubicBezTo>
                  <a:cubicBezTo>
                    <a:pt x="3" y="26"/>
                    <a:pt x="4" y="25"/>
                    <a:pt x="7" y="22"/>
                  </a:cubicBezTo>
                  <a:cubicBezTo>
                    <a:pt x="20" y="6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9"/>
            <p:cNvSpPr/>
            <p:nvPr/>
          </p:nvSpPr>
          <p:spPr>
            <a:xfrm>
              <a:off x="1020400" y="2160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0" y="0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9"/>
            <p:cNvSpPr/>
            <p:nvPr/>
          </p:nvSpPr>
          <p:spPr>
            <a:xfrm>
              <a:off x="998675" y="21595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0" y="1"/>
                  </a:moveTo>
                  <a:cubicBezTo>
                    <a:pt x="0" y="7"/>
                    <a:pt x="15" y="10"/>
                    <a:pt x="23" y="10"/>
                  </a:cubicBezTo>
                  <a:cubicBezTo>
                    <a:pt x="30" y="10"/>
                    <a:pt x="3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9"/>
            <p:cNvSpPr/>
            <p:nvPr/>
          </p:nvSpPr>
          <p:spPr>
            <a:xfrm>
              <a:off x="1012075" y="215297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0" y="1"/>
                  </a:moveTo>
                  <a:cubicBezTo>
                    <a:pt x="9" y="18"/>
                    <a:pt x="11" y="34"/>
                    <a:pt x="16" y="34"/>
                  </a:cubicBezTo>
                  <a:cubicBezTo>
                    <a:pt x="18" y="34"/>
                    <a:pt x="20" y="32"/>
                    <a:pt x="24" y="25"/>
                  </a:cubicBez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9"/>
            <p:cNvSpPr/>
            <p:nvPr/>
          </p:nvSpPr>
          <p:spPr>
            <a:xfrm>
              <a:off x="1011175" y="2152375"/>
              <a:ext cx="1025" cy="800"/>
            </a:xfrm>
            <a:custGeom>
              <a:rect b="b" l="l" r="r" t="t"/>
              <a:pathLst>
                <a:path extrusionOk="0" h="32" w="41">
                  <a:moveTo>
                    <a:pt x="23" y="0"/>
                  </a:moveTo>
                  <a:cubicBezTo>
                    <a:pt x="17" y="0"/>
                    <a:pt x="10" y="4"/>
                    <a:pt x="0" y="13"/>
                  </a:cubicBezTo>
                  <a:cubicBezTo>
                    <a:pt x="11" y="27"/>
                    <a:pt x="20" y="31"/>
                    <a:pt x="26" y="31"/>
                  </a:cubicBezTo>
                  <a:cubicBezTo>
                    <a:pt x="41" y="31"/>
                    <a:pt x="40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9"/>
            <p:cNvSpPr/>
            <p:nvPr/>
          </p:nvSpPr>
          <p:spPr>
            <a:xfrm>
              <a:off x="1018625" y="2157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9"/>
            <p:cNvSpPr/>
            <p:nvPr/>
          </p:nvSpPr>
          <p:spPr>
            <a:xfrm>
              <a:off x="1018025" y="2156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9"/>
            <p:cNvSpPr/>
            <p:nvPr/>
          </p:nvSpPr>
          <p:spPr>
            <a:xfrm>
              <a:off x="994500" y="2152100"/>
              <a:ext cx="28650" cy="51150"/>
            </a:xfrm>
            <a:custGeom>
              <a:rect b="b" l="l" r="r" t="t"/>
              <a:pathLst>
                <a:path extrusionOk="0" h="2046" w="1146">
                  <a:moveTo>
                    <a:pt x="739" y="143"/>
                  </a:moveTo>
                  <a:cubicBezTo>
                    <a:pt x="749" y="143"/>
                    <a:pt x="751" y="144"/>
                    <a:pt x="750" y="145"/>
                  </a:cubicBezTo>
                  <a:lnTo>
                    <a:pt x="750" y="145"/>
                  </a:lnTo>
                  <a:cubicBezTo>
                    <a:pt x="747" y="144"/>
                    <a:pt x="743" y="144"/>
                    <a:pt x="739" y="143"/>
                  </a:cubicBezTo>
                  <a:close/>
                  <a:moveTo>
                    <a:pt x="739" y="143"/>
                  </a:moveTo>
                  <a:cubicBezTo>
                    <a:pt x="737" y="145"/>
                    <a:pt x="735" y="146"/>
                    <a:pt x="734" y="148"/>
                  </a:cubicBezTo>
                  <a:lnTo>
                    <a:pt x="734" y="148"/>
                  </a:lnTo>
                  <a:cubicBezTo>
                    <a:pt x="732" y="147"/>
                    <a:pt x="733" y="146"/>
                    <a:pt x="739" y="143"/>
                  </a:cubicBezTo>
                  <a:close/>
                  <a:moveTo>
                    <a:pt x="453" y="179"/>
                  </a:moveTo>
                  <a:cubicBezTo>
                    <a:pt x="454" y="182"/>
                    <a:pt x="456" y="186"/>
                    <a:pt x="458" y="189"/>
                  </a:cubicBezTo>
                  <a:lnTo>
                    <a:pt x="458" y="189"/>
                  </a:lnTo>
                  <a:cubicBezTo>
                    <a:pt x="456" y="183"/>
                    <a:pt x="455" y="179"/>
                    <a:pt x="453" y="179"/>
                  </a:cubicBezTo>
                  <a:close/>
                  <a:moveTo>
                    <a:pt x="563" y="172"/>
                  </a:moveTo>
                  <a:cubicBezTo>
                    <a:pt x="565" y="172"/>
                    <a:pt x="569" y="177"/>
                    <a:pt x="572" y="191"/>
                  </a:cubicBezTo>
                  <a:cubicBezTo>
                    <a:pt x="570" y="192"/>
                    <a:pt x="568" y="192"/>
                    <a:pt x="566" y="192"/>
                  </a:cubicBezTo>
                  <a:cubicBezTo>
                    <a:pt x="556" y="192"/>
                    <a:pt x="557" y="172"/>
                    <a:pt x="563" y="172"/>
                  </a:cubicBezTo>
                  <a:close/>
                  <a:moveTo>
                    <a:pt x="484" y="198"/>
                  </a:moveTo>
                  <a:cubicBezTo>
                    <a:pt x="485" y="201"/>
                    <a:pt x="487" y="205"/>
                    <a:pt x="488" y="205"/>
                  </a:cubicBezTo>
                  <a:cubicBezTo>
                    <a:pt x="489" y="205"/>
                    <a:pt x="489" y="204"/>
                    <a:pt x="489" y="202"/>
                  </a:cubicBezTo>
                  <a:cubicBezTo>
                    <a:pt x="487" y="201"/>
                    <a:pt x="486" y="200"/>
                    <a:pt x="484" y="198"/>
                  </a:cubicBezTo>
                  <a:close/>
                  <a:moveTo>
                    <a:pt x="750" y="145"/>
                  </a:moveTo>
                  <a:cubicBezTo>
                    <a:pt x="814" y="156"/>
                    <a:pt x="843" y="172"/>
                    <a:pt x="798" y="262"/>
                  </a:cubicBezTo>
                  <a:cubicBezTo>
                    <a:pt x="786" y="250"/>
                    <a:pt x="775" y="238"/>
                    <a:pt x="775" y="214"/>
                  </a:cubicBezTo>
                  <a:cubicBezTo>
                    <a:pt x="747" y="231"/>
                    <a:pt x="753" y="240"/>
                    <a:pt x="752" y="240"/>
                  </a:cubicBezTo>
                  <a:cubicBezTo>
                    <a:pt x="752" y="240"/>
                    <a:pt x="744" y="228"/>
                    <a:pt x="667" y="202"/>
                  </a:cubicBezTo>
                  <a:cubicBezTo>
                    <a:pt x="690" y="191"/>
                    <a:pt x="712" y="170"/>
                    <a:pt x="734" y="148"/>
                  </a:cubicBezTo>
                  <a:lnTo>
                    <a:pt x="734" y="148"/>
                  </a:lnTo>
                  <a:cubicBezTo>
                    <a:pt x="734" y="148"/>
                    <a:pt x="735" y="148"/>
                    <a:pt x="736" y="148"/>
                  </a:cubicBezTo>
                  <a:cubicBezTo>
                    <a:pt x="741" y="148"/>
                    <a:pt x="749" y="146"/>
                    <a:pt x="750" y="145"/>
                  </a:cubicBezTo>
                  <a:close/>
                  <a:moveTo>
                    <a:pt x="417" y="167"/>
                  </a:moveTo>
                  <a:cubicBezTo>
                    <a:pt x="440" y="167"/>
                    <a:pt x="462" y="177"/>
                    <a:pt x="484" y="198"/>
                  </a:cubicBezTo>
                  <a:lnTo>
                    <a:pt x="484" y="198"/>
                  </a:lnTo>
                  <a:cubicBezTo>
                    <a:pt x="484" y="196"/>
                    <a:pt x="483" y="194"/>
                    <a:pt x="484" y="194"/>
                  </a:cubicBezTo>
                  <a:lnTo>
                    <a:pt x="484" y="194"/>
                  </a:lnTo>
                  <a:cubicBezTo>
                    <a:pt x="484" y="194"/>
                    <a:pt x="486" y="196"/>
                    <a:pt x="489" y="202"/>
                  </a:cubicBezTo>
                  <a:cubicBezTo>
                    <a:pt x="497" y="215"/>
                    <a:pt x="497" y="220"/>
                    <a:pt x="492" y="220"/>
                  </a:cubicBezTo>
                  <a:cubicBezTo>
                    <a:pt x="485" y="220"/>
                    <a:pt x="468" y="207"/>
                    <a:pt x="458" y="189"/>
                  </a:cubicBezTo>
                  <a:lnTo>
                    <a:pt x="458" y="189"/>
                  </a:lnTo>
                  <a:cubicBezTo>
                    <a:pt x="463" y="214"/>
                    <a:pt x="466" y="276"/>
                    <a:pt x="456" y="276"/>
                  </a:cubicBezTo>
                  <a:cubicBezTo>
                    <a:pt x="450" y="276"/>
                    <a:pt x="438" y="249"/>
                    <a:pt x="417" y="167"/>
                  </a:cubicBezTo>
                  <a:close/>
                  <a:moveTo>
                    <a:pt x="191" y="310"/>
                  </a:moveTo>
                  <a:cubicBezTo>
                    <a:pt x="190" y="311"/>
                    <a:pt x="190" y="311"/>
                    <a:pt x="190" y="312"/>
                  </a:cubicBezTo>
                  <a:lnTo>
                    <a:pt x="190" y="312"/>
                  </a:lnTo>
                  <a:cubicBezTo>
                    <a:pt x="190" y="311"/>
                    <a:pt x="191" y="310"/>
                    <a:pt x="191" y="310"/>
                  </a:cubicBezTo>
                  <a:close/>
                  <a:moveTo>
                    <a:pt x="894" y="322"/>
                  </a:moveTo>
                  <a:cubicBezTo>
                    <a:pt x="888" y="322"/>
                    <a:pt x="891" y="323"/>
                    <a:pt x="898" y="325"/>
                  </a:cubicBezTo>
                  <a:lnTo>
                    <a:pt x="898" y="325"/>
                  </a:lnTo>
                  <a:cubicBezTo>
                    <a:pt x="897" y="323"/>
                    <a:pt x="896" y="322"/>
                    <a:pt x="894" y="322"/>
                  </a:cubicBezTo>
                  <a:close/>
                  <a:moveTo>
                    <a:pt x="322" y="238"/>
                  </a:moveTo>
                  <a:lnTo>
                    <a:pt x="322" y="238"/>
                  </a:lnTo>
                  <a:cubicBezTo>
                    <a:pt x="382" y="274"/>
                    <a:pt x="394" y="322"/>
                    <a:pt x="346" y="357"/>
                  </a:cubicBezTo>
                  <a:cubicBezTo>
                    <a:pt x="290" y="274"/>
                    <a:pt x="278" y="254"/>
                    <a:pt x="282" y="254"/>
                  </a:cubicBezTo>
                  <a:cubicBezTo>
                    <a:pt x="286" y="254"/>
                    <a:pt x="305" y="272"/>
                    <a:pt x="317" y="272"/>
                  </a:cubicBezTo>
                  <a:cubicBezTo>
                    <a:pt x="324" y="272"/>
                    <a:pt x="328" y="264"/>
                    <a:pt x="322" y="238"/>
                  </a:cubicBezTo>
                  <a:close/>
                  <a:moveTo>
                    <a:pt x="965" y="417"/>
                  </a:moveTo>
                  <a:cubicBezTo>
                    <a:pt x="964" y="418"/>
                    <a:pt x="963" y="419"/>
                    <a:pt x="962" y="421"/>
                  </a:cubicBezTo>
                  <a:lnTo>
                    <a:pt x="962" y="421"/>
                  </a:lnTo>
                  <a:cubicBezTo>
                    <a:pt x="963" y="419"/>
                    <a:pt x="964" y="418"/>
                    <a:pt x="965" y="417"/>
                  </a:cubicBezTo>
                  <a:close/>
                  <a:moveTo>
                    <a:pt x="200" y="519"/>
                  </a:moveTo>
                  <a:cubicBezTo>
                    <a:pt x="205" y="519"/>
                    <a:pt x="220" y="523"/>
                    <a:pt x="251" y="536"/>
                  </a:cubicBezTo>
                  <a:cubicBezTo>
                    <a:pt x="244" y="536"/>
                    <a:pt x="245" y="539"/>
                    <a:pt x="247" y="541"/>
                  </a:cubicBezTo>
                  <a:lnTo>
                    <a:pt x="247" y="541"/>
                  </a:lnTo>
                  <a:cubicBezTo>
                    <a:pt x="249" y="540"/>
                    <a:pt x="251" y="539"/>
                    <a:pt x="251" y="536"/>
                  </a:cubicBezTo>
                  <a:lnTo>
                    <a:pt x="251" y="536"/>
                  </a:lnTo>
                  <a:cubicBezTo>
                    <a:pt x="251" y="540"/>
                    <a:pt x="249" y="541"/>
                    <a:pt x="248" y="541"/>
                  </a:cubicBezTo>
                  <a:cubicBezTo>
                    <a:pt x="247" y="541"/>
                    <a:pt x="247" y="541"/>
                    <a:pt x="247" y="541"/>
                  </a:cubicBezTo>
                  <a:lnTo>
                    <a:pt x="247" y="541"/>
                  </a:lnTo>
                  <a:cubicBezTo>
                    <a:pt x="246" y="541"/>
                    <a:pt x="245" y="541"/>
                    <a:pt x="244" y="541"/>
                  </a:cubicBezTo>
                  <a:cubicBezTo>
                    <a:pt x="227" y="541"/>
                    <a:pt x="189" y="519"/>
                    <a:pt x="200" y="519"/>
                  </a:cubicBezTo>
                  <a:close/>
                  <a:moveTo>
                    <a:pt x="179" y="893"/>
                  </a:moveTo>
                  <a:cubicBezTo>
                    <a:pt x="179" y="917"/>
                    <a:pt x="179" y="917"/>
                    <a:pt x="144" y="929"/>
                  </a:cubicBezTo>
                  <a:cubicBezTo>
                    <a:pt x="155" y="917"/>
                    <a:pt x="132" y="893"/>
                    <a:pt x="179" y="893"/>
                  </a:cubicBezTo>
                  <a:close/>
                  <a:moveTo>
                    <a:pt x="796" y="1963"/>
                  </a:moveTo>
                  <a:cubicBezTo>
                    <a:pt x="798" y="1963"/>
                    <a:pt x="798" y="1970"/>
                    <a:pt x="798" y="1976"/>
                  </a:cubicBezTo>
                  <a:lnTo>
                    <a:pt x="786" y="1976"/>
                  </a:lnTo>
                  <a:cubicBezTo>
                    <a:pt x="791" y="1966"/>
                    <a:pt x="794" y="1963"/>
                    <a:pt x="796" y="1963"/>
                  </a:cubicBezTo>
                  <a:close/>
                  <a:moveTo>
                    <a:pt x="608" y="0"/>
                  </a:moveTo>
                  <a:cubicBezTo>
                    <a:pt x="548" y="24"/>
                    <a:pt x="477" y="12"/>
                    <a:pt x="394" y="36"/>
                  </a:cubicBezTo>
                  <a:cubicBezTo>
                    <a:pt x="358" y="48"/>
                    <a:pt x="382" y="179"/>
                    <a:pt x="310" y="179"/>
                  </a:cubicBezTo>
                  <a:cubicBezTo>
                    <a:pt x="308" y="178"/>
                    <a:pt x="306" y="178"/>
                    <a:pt x="304" y="178"/>
                  </a:cubicBezTo>
                  <a:cubicBezTo>
                    <a:pt x="261" y="178"/>
                    <a:pt x="248" y="286"/>
                    <a:pt x="203" y="298"/>
                  </a:cubicBezTo>
                  <a:cubicBezTo>
                    <a:pt x="251" y="298"/>
                    <a:pt x="207" y="313"/>
                    <a:pt x="194" y="313"/>
                  </a:cubicBezTo>
                  <a:cubicBezTo>
                    <a:pt x="192" y="313"/>
                    <a:pt x="190" y="313"/>
                    <a:pt x="190" y="312"/>
                  </a:cubicBezTo>
                  <a:lnTo>
                    <a:pt x="190" y="312"/>
                  </a:lnTo>
                  <a:cubicBezTo>
                    <a:pt x="182" y="334"/>
                    <a:pt x="215" y="346"/>
                    <a:pt x="227" y="357"/>
                  </a:cubicBezTo>
                  <a:cubicBezTo>
                    <a:pt x="220" y="355"/>
                    <a:pt x="214" y="354"/>
                    <a:pt x="208" y="354"/>
                  </a:cubicBezTo>
                  <a:cubicBezTo>
                    <a:pt x="160" y="354"/>
                    <a:pt x="183" y="443"/>
                    <a:pt x="215" y="464"/>
                  </a:cubicBezTo>
                  <a:lnTo>
                    <a:pt x="167" y="464"/>
                  </a:lnTo>
                  <a:cubicBezTo>
                    <a:pt x="179" y="488"/>
                    <a:pt x="191" y="500"/>
                    <a:pt x="203" y="512"/>
                  </a:cubicBezTo>
                  <a:cubicBezTo>
                    <a:pt x="132" y="524"/>
                    <a:pt x="144" y="536"/>
                    <a:pt x="167" y="583"/>
                  </a:cubicBezTo>
                  <a:cubicBezTo>
                    <a:pt x="179" y="607"/>
                    <a:pt x="24" y="762"/>
                    <a:pt x="96" y="786"/>
                  </a:cubicBezTo>
                  <a:cubicBezTo>
                    <a:pt x="60" y="786"/>
                    <a:pt x="1" y="810"/>
                    <a:pt x="60" y="845"/>
                  </a:cubicBezTo>
                  <a:cubicBezTo>
                    <a:pt x="44" y="845"/>
                    <a:pt x="34" y="851"/>
                    <a:pt x="25" y="851"/>
                  </a:cubicBezTo>
                  <a:cubicBezTo>
                    <a:pt x="20" y="851"/>
                    <a:pt x="17" y="849"/>
                    <a:pt x="13" y="845"/>
                  </a:cubicBezTo>
                  <a:lnTo>
                    <a:pt x="13" y="845"/>
                  </a:lnTo>
                  <a:cubicBezTo>
                    <a:pt x="13" y="857"/>
                    <a:pt x="120" y="929"/>
                    <a:pt x="120" y="929"/>
                  </a:cubicBezTo>
                  <a:cubicBezTo>
                    <a:pt x="13" y="941"/>
                    <a:pt x="155" y="1060"/>
                    <a:pt x="84" y="1143"/>
                  </a:cubicBezTo>
                  <a:cubicBezTo>
                    <a:pt x="96" y="1137"/>
                    <a:pt x="105" y="1134"/>
                    <a:pt x="112" y="1134"/>
                  </a:cubicBezTo>
                  <a:cubicBezTo>
                    <a:pt x="120" y="1134"/>
                    <a:pt x="126" y="1137"/>
                    <a:pt x="132" y="1143"/>
                  </a:cubicBezTo>
                  <a:cubicBezTo>
                    <a:pt x="108" y="1203"/>
                    <a:pt x="120" y="1179"/>
                    <a:pt x="120" y="1191"/>
                  </a:cubicBezTo>
                  <a:cubicBezTo>
                    <a:pt x="118" y="1190"/>
                    <a:pt x="117" y="1190"/>
                    <a:pt x="116" y="1190"/>
                  </a:cubicBezTo>
                  <a:cubicBezTo>
                    <a:pt x="97" y="1190"/>
                    <a:pt x="71" y="1251"/>
                    <a:pt x="44" y="1251"/>
                  </a:cubicBezTo>
                  <a:cubicBezTo>
                    <a:pt x="38" y="1251"/>
                    <a:pt x="31" y="1247"/>
                    <a:pt x="24" y="1238"/>
                  </a:cubicBezTo>
                  <a:lnTo>
                    <a:pt x="24" y="1238"/>
                  </a:lnTo>
                  <a:cubicBezTo>
                    <a:pt x="24" y="1256"/>
                    <a:pt x="37" y="1267"/>
                    <a:pt x="53" y="1267"/>
                  </a:cubicBezTo>
                  <a:cubicBezTo>
                    <a:pt x="59" y="1267"/>
                    <a:pt x="66" y="1265"/>
                    <a:pt x="72" y="1262"/>
                  </a:cubicBezTo>
                  <a:lnTo>
                    <a:pt x="72" y="1262"/>
                  </a:lnTo>
                  <a:cubicBezTo>
                    <a:pt x="48" y="1274"/>
                    <a:pt x="132" y="1703"/>
                    <a:pt x="239" y="1715"/>
                  </a:cubicBezTo>
                  <a:cubicBezTo>
                    <a:pt x="222" y="1829"/>
                    <a:pt x="325" y="1916"/>
                    <a:pt x="386" y="1916"/>
                  </a:cubicBezTo>
                  <a:cubicBezTo>
                    <a:pt x="410" y="1916"/>
                    <a:pt x="428" y="1902"/>
                    <a:pt x="430" y="1871"/>
                  </a:cubicBezTo>
                  <a:lnTo>
                    <a:pt x="430" y="1871"/>
                  </a:lnTo>
                  <a:cubicBezTo>
                    <a:pt x="440" y="1915"/>
                    <a:pt x="501" y="2046"/>
                    <a:pt x="637" y="2046"/>
                  </a:cubicBezTo>
                  <a:cubicBezTo>
                    <a:pt x="657" y="2046"/>
                    <a:pt x="679" y="2043"/>
                    <a:pt x="703" y="2036"/>
                  </a:cubicBezTo>
                  <a:cubicBezTo>
                    <a:pt x="703" y="2012"/>
                    <a:pt x="699" y="2007"/>
                    <a:pt x="696" y="2007"/>
                  </a:cubicBezTo>
                  <a:cubicBezTo>
                    <a:pt x="694" y="2007"/>
                    <a:pt x="693" y="2009"/>
                    <a:pt x="693" y="2009"/>
                  </a:cubicBezTo>
                  <a:cubicBezTo>
                    <a:pt x="692" y="2009"/>
                    <a:pt x="695" y="2005"/>
                    <a:pt x="703" y="1988"/>
                  </a:cubicBezTo>
                  <a:cubicBezTo>
                    <a:pt x="727" y="2000"/>
                    <a:pt x="727" y="2012"/>
                    <a:pt x="703" y="2024"/>
                  </a:cubicBezTo>
                  <a:cubicBezTo>
                    <a:pt x="727" y="2024"/>
                    <a:pt x="739" y="2012"/>
                    <a:pt x="727" y="1976"/>
                  </a:cubicBezTo>
                  <a:lnTo>
                    <a:pt x="727" y="1976"/>
                  </a:lnTo>
                  <a:cubicBezTo>
                    <a:pt x="751" y="2000"/>
                    <a:pt x="751" y="2012"/>
                    <a:pt x="751" y="2036"/>
                  </a:cubicBezTo>
                  <a:cubicBezTo>
                    <a:pt x="786" y="1988"/>
                    <a:pt x="786" y="2000"/>
                    <a:pt x="846" y="1965"/>
                  </a:cubicBezTo>
                  <a:cubicBezTo>
                    <a:pt x="834" y="1941"/>
                    <a:pt x="810" y="1905"/>
                    <a:pt x="798" y="1893"/>
                  </a:cubicBezTo>
                  <a:lnTo>
                    <a:pt x="798" y="1893"/>
                  </a:lnTo>
                  <a:cubicBezTo>
                    <a:pt x="816" y="1904"/>
                    <a:pt x="831" y="1909"/>
                    <a:pt x="844" y="1909"/>
                  </a:cubicBezTo>
                  <a:cubicBezTo>
                    <a:pt x="918" y="1909"/>
                    <a:pt x="925" y="1754"/>
                    <a:pt x="912" y="1729"/>
                  </a:cubicBezTo>
                  <a:lnTo>
                    <a:pt x="912" y="1729"/>
                  </a:lnTo>
                  <a:cubicBezTo>
                    <a:pt x="928" y="1733"/>
                    <a:pt x="944" y="1735"/>
                    <a:pt x="959" y="1735"/>
                  </a:cubicBezTo>
                  <a:cubicBezTo>
                    <a:pt x="977" y="1735"/>
                    <a:pt x="995" y="1732"/>
                    <a:pt x="1013" y="1726"/>
                  </a:cubicBezTo>
                  <a:cubicBezTo>
                    <a:pt x="1013" y="1703"/>
                    <a:pt x="989" y="1679"/>
                    <a:pt x="977" y="1655"/>
                  </a:cubicBezTo>
                  <a:cubicBezTo>
                    <a:pt x="1013" y="1619"/>
                    <a:pt x="1108" y="1607"/>
                    <a:pt x="1048" y="1524"/>
                  </a:cubicBezTo>
                  <a:cubicBezTo>
                    <a:pt x="1060" y="1512"/>
                    <a:pt x="1084" y="1512"/>
                    <a:pt x="1096" y="1512"/>
                  </a:cubicBezTo>
                  <a:cubicBezTo>
                    <a:pt x="1084" y="1429"/>
                    <a:pt x="1132" y="1250"/>
                    <a:pt x="1132" y="1167"/>
                  </a:cubicBezTo>
                  <a:lnTo>
                    <a:pt x="1132" y="1167"/>
                  </a:lnTo>
                  <a:cubicBezTo>
                    <a:pt x="1126" y="1177"/>
                    <a:pt x="1122" y="1181"/>
                    <a:pt x="1121" y="1181"/>
                  </a:cubicBezTo>
                  <a:cubicBezTo>
                    <a:pt x="1113" y="1181"/>
                    <a:pt x="1145" y="1081"/>
                    <a:pt x="1096" y="1072"/>
                  </a:cubicBezTo>
                  <a:lnTo>
                    <a:pt x="1096" y="1072"/>
                  </a:lnTo>
                  <a:cubicBezTo>
                    <a:pt x="1111" y="1095"/>
                    <a:pt x="1107" y="1108"/>
                    <a:pt x="1083" y="1108"/>
                  </a:cubicBezTo>
                  <a:cubicBezTo>
                    <a:pt x="1069" y="1108"/>
                    <a:pt x="1050" y="1104"/>
                    <a:pt x="1025" y="1095"/>
                  </a:cubicBezTo>
                  <a:cubicBezTo>
                    <a:pt x="1025" y="893"/>
                    <a:pt x="965" y="643"/>
                    <a:pt x="941" y="500"/>
                  </a:cubicBezTo>
                  <a:cubicBezTo>
                    <a:pt x="938" y="503"/>
                    <a:pt x="935" y="505"/>
                    <a:pt x="932" y="505"/>
                  </a:cubicBezTo>
                  <a:cubicBezTo>
                    <a:pt x="924" y="505"/>
                    <a:pt x="917" y="494"/>
                    <a:pt x="917" y="476"/>
                  </a:cubicBezTo>
                  <a:cubicBezTo>
                    <a:pt x="917" y="476"/>
                    <a:pt x="906" y="464"/>
                    <a:pt x="906" y="452"/>
                  </a:cubicBezTo>
                  <a:cubicBezTo>
                    <a:pt x="917" y="452"/>
                    <a:pt x="929" y="464"/>
                    <a:pt x="917" y="476"/>
                  </a:cubicBezTo>
                  <a:cubicBezTo>
                    <a:pt x="965" y="464"/>
                    <a:pt x="1001" y="441"/>
                    <a:pt x="1036" y="405"/>
                  </a:cubicBezTo>
                  <a:lnTo>
                    <a:pt x="1036" y="405"/>
                  </a:lnTo>
                  <a:cubicBezTo>
                    <a:pt x="1036" y="405"/>
                    <a:pt x="965" y="452"/>
                    <a:pt x="965" y="452"/>
                  </a:cubicBezTo>
                  <a:cubicBezTo>
                    <a:pt x="954" y="442"/>
                    <a:pt x="953" y="431"/>
                    <a:pt x="962" y="421"/>
                  </a:cubicBezTo>
                  <a:lnTo>
                    <a:pt x="962" y="421"/>
                  </a:lnTo>
                  <a:cubicBezTo>
                    <a:pt x="948" y="435"/>
                    <a:pt x="935" y="441"/>
                    <a:pt x="923" y="441"/>
                  </a:cubicBezTo>
                  <a:cubicBezTo>
                    <a:pt x="875" y="441"/>
                    <a:pt x="841" y="340"/>
                    <a:pt x="822" y="322"/>
                  </a:cubicBezTo>
                  <a:cubicBezTo>
                    <a:pt x="836" y="300"/>
                    <a:pt x="872" y="283"/>
                    <a:pt x="898" y="283"/>
                  </a:cubicBezTo>
                  <a:cubicBezTo>
                    <a:pt x="916" y="283"/>
                    <a:pt x="929" y="291"/>
                    <a:pt x="929" y="310"/>
                  </a:cubicBezTo>
                  <a:cubicBezTo>
                    <a:pt x="922" y="319"/>
                    <a:pt x="917" y="325"/>
                    <a:pt x="913" y="329"/>
                  </a:cubicBezTo>
                  <a:lnTo>
                    <a:pt x="913" y="329"/>
                  </a:lnTo>
                  <a:cubicBezTo>
                    <a:pt x="908" y="327"/>
                    <a:pt x="902" y="326"/>
                    <a:pt x="898" y="325"/>
                  </a:cubicBezTo>
                  <a:lnTo>
                    <a:pt x="898" y="325"/>
                  </a:lnTo>
                  <a:cubicBezTo>
                    <a:pt x="901" y="329"/>
                    <a:pt x="901" y="334"/>
                    <a:pt x="905" y="334"/>
                  </a:cubicBezTo>
                  <a:cubicBezTo>
                    <a:pt x="907" y="334"/>
                    <a:pt x="909" y="333"/>
                    <a:pt x="913" y="329"/>
                  </a:cubicBezTo>
                  <a:lnTo>
                    <a:pt x="913" y="329"/>
                  </a:lnTo>
                  <a:cubicBezTo>
                    <a:pt x="946" y="337"/>
                    <a:pt x="1001" y="350"/>
                    <a:pt x="1001" y="357"/>
                  </a:cubicBezTo>
                  <a:cubicBezTo>
                    <a:pt x="1013" y="345"/>
                    <a:pt x="1025" y="322"/>
                    <a:pt x="1025" y="310"/>
                  </a:cubicBezTo>
                  <a:lnTo>
                    <a:pt x="1025" y="310"/>
                  </a:lnTo>
                  <a:cubicBezTo>
                    <a:pt x="1017" y="320"/>
                    <a:pt x="1012" y="323"/>
                    <a:pt x="1007" y="323"/>
                  </a:cubicBezTo>
                  <a:cubicBezTo>
                    <a:pt x="996" y="323"/>
                    <a:pt x="994" y="296"/>
                    <a:pt x="982" y="296"/>
                  </a:cubicBezTo>
                  <a:cubicBezTo>
                    <a:pt x="978" y="296"/>
                    <a:pt x="973" y="300"/>
                    <a:pt x="965" y="310"/>
                  </a:cubicBezTo>
                  <a:cubicBezTo>
                    <a:pt x="977" y="286"/>
                    <a:pt x="989" y="262"/>
                    <a:pt x="989" y="226"/>
                  </a:cubicBezTo>
                  <a:lnTo>
                    <a:pt x="989" y="226"/>
                  </a:lnTo>
                  <a:cubicBezTo>
                    <a:pt x="965" y="250"/>
                    <a:pt x="894" y="238"/>
                    <a:pt x="882" y="250"/>
                  </a:cubicBezTo>
                  <a:cubicBezTo>
                    <a:pt x="899" y="233"/>
                    <a:pt x="904" y="222"/>
                    <a:pt x="891" y="222"/>
                  </a:cubicBezTo>
                  <a:cubicBezTo>
                    <a:pt x="886" y="222"/>
                    <a:pt x="879" y="223"/>
                    <a:pt x="870" y="226"/>
                  </a:cubicBezTo>
                  <a:cubicBezTo>
                    <a:pt x="882" y="202"/>
                    <a:pt x="894" y="191"/>
                    <a:pt x="917" y="179"/>
                  </a:cubicBezTo>
                  <a:cubicBezTo>
                    <a:pt x="894" y="179"/>
                    <a:pt x="620" y="12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9"/>
            <p:cNvSpPr/>
            <p:nvPr/>
          </p:nvSpPr>
          <p:spPr>
            <a:xfrm>
              <a:off x="1019500" y="2158900"/>
              <a:ext cx="425" cy="350"/>
            </a:xfrm>
            <a:custGeom>
              <a:rect b="b" l="l" r="r" t="t"/>
              <a:pathLst>
                <a:path extrusionOk="0" h="14" w="17">
                  <a:moveTo>
                    <a:pt x="13" y="0"/>
                  </a:moveTo>
                  <a:cubicBezTo>
                    <a:pt x="11" y="0"/>
                    <a:pt x="6" y="4"/>
                    <a:pt x="1" y="14"/>
                  </a:cubicBezTo>
                  <a:cubicBezTo>
                    <a:pt x="15" y="7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9"/>
            <p:cNvSpPr/>
            <p:nvPr/>
          </p:nvSpPr>
          <p:spPr>
            <a:xfrm>
              <a:off x="1017550" y="2161025"/>
              <a:ext cx="1475" cy="500"/>
            </a:xfrm>
            <a:custGeom>
              <a:rect b="b" l="l" r="r" t="t"/>
              <a:pathLst>
                <a:path extrusionOk="0" h="20" w="59">
                  <a:moveTo>
                    <a:pt x="19" y="0"/>
                  </a:moveTo>
                  <a:cubicBezTo>
                    <a:pt x="1" y="14"/>
                    <a:pt x="8" y="19"/>
                    <a:pt x="19" y="19"/>
                  </a:cubicBezTo>
                  <a:cubicBezTo>
                    <a:pt x="34" y="19"/>
                    <a:pt x="59" y="9"/>
                    <a:pt x="28" y="2"/>
                  </a:cubicBezTo>
                  <a:lnTo>
                    <a:pt x="28" y="2"/>
                  </a:lnTo>
                  <a:cubicBezTo>
                    <a:pt x="27" y="1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9"/>
            <p:cNvSpPr/>
            <p:nvPr/>
          </p:nvSpPr>
          <p:spPr>
            <a:xfrm>
              <a:off x="1018325" y="21616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9"/>
            <p:cNvSpPr/>
            <p:nvPr/>
          </p:nvSpPr>
          <p:spPr>
            <a:xfrm>
              <a:off x="1016800" y="2156725"/>
              <a:ext cx="1425" cy="525"/>
            </a:xfrm>
            <a:custGeom>
              <a:rect b="b" l="l" r="r" t="t"/>
              <a:pathLst>
                <a:path extrusionOk="0" h="21" w="57">
                  <a:moveTo>
                    <a:pt x="48" y="1"/>
                  </a:moveTo>
                  <a:cubicBezTo>
                    <a:pt x="34" y="1"/>
                    <a:pt x="0" y="9"/>
                    <a:pt x="25" y="17"/>
                  </a:cubicBezTo>
                  <a:cubicBezTo>
                    <a:pt x="25" y="20"/>
                    <a:pt x="26" y="21"/>
                    <a:pt x="28" y="21"/>
                  </a:cubicBezTo>
                  <a:cubicBezTo>
                    <a:pt x="34" y="21"/>
                    <a:pt x="49" y="6"/>
                    <a:pt x="49" y="6"/>
                  </a:cubicBezTo>
                  <a:cubicBezTo>
                    <a:pt x="56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9"/>
            <p:cNvSpPr/>
            <p:nvPr/>
          </p:nvSpPr>
          <p:spPr>
            <a:xfrm>
              <a:off x="1016525" y="216167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25" y="1"/>
                  </a:moveTo>
                  <a:cubicBezTo>
                    <a:pt x="23" y="1"/>
                    <a:pt x="17" y="6"/>
                    <a:pt x="1" y="22"/>
                  </a:cubicBezTo>
                  <a:cubicBezTo>
                    <a:pt x="9" y="22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9"/>
            <p:cNvSpPr/>
            <p:nvPr/>
          </p:nvSpPr>
          <p:spPr>
            <a:xfrm>
              <a:off x="1015925" y="21601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1"/>
                  </a:moveTo>
                  <a:cubicBezTo>
                    <a:pt x="25" y="48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9"/>
            <p:cNvSpPr/>
            <p:nvPr/>
          </p:nvSpPr>
          <p:spPr>
            <a:xfrm>
              <a:off x="1012000" y="21568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27" y="1"/>
                  </a:moveTo>
                  <a:cubicBezTo>
                    <a:pt x="3" y="12"/>
                    <a:pt x="0" y="18"/>
                    <a:pt x="5" y="18"/>
                  </a:cubicBezTo>
                  <a:cubicBezTo>
                    <a:pt x="9" y="18"/>
                    <a:pt x="21" y="12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9"/>
            <p:cNvSpPr/>
            <p:nvPr/>
          </p:nvSpPr>
          <p:spPr>
            <a:xfrm>
              <a:off x="1023675" y="217900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7" y="5"/>
                    <a:pt x="0" y="19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3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9"/>
            <p:cNvSpPr/>
            <p:nvPr/>
          </p:nvSpPr>
          <p:spPr>
            <a:xfrm>
              <a:off x="1022475" y="2178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9"/>
            <p:cNvSpPr/>
            <p:nvPr/>
          </p:nvSpPr>
          <p:spPr>
            <a:xfrm>
              <a:off x="1160000" y="2178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8" y="1"/>
                  </a:moveTo>
                  <a:cubicBezTo>
                    <a:pt x="11" y="1"/>
                    <a:pt x="1" y="6"/>
                    <a:pt x="1" y="6"/>
                  </a:cubicBezTo>
                  <a:lnTo>
                    <a:pt x="24" y="6"/>
                  </a:lnTo>
                  <a:cubicBezTo>
                    <a:pt x="24" y="2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9"/>
            <p:cNvSpPr/>
            <p:nvPr/>
          </p:nvSpPr>
          <p:spPr>
            <a:xfrm>
              <a:off x="1158050" y="21751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1"/>
                  </a:moveTo>
                  <a:cubicBezTo>
                    <a:pt x="1" y="1"/>
                    <a:pt x="8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9"/>
            <p:cNvSpPr/>
            <p:nvPr/>
          </p:nvSpPr>
          <p:spPr>
            <a:xfrm>
              <a:off x="1157700" y="2172925"/>
              <a:ext cx="1125" cy="1525"/>
            </a:xfrm>
            <a:custGeom>
              <a:rect b="b" l="l" r="r" t="t"/>
              <a:pathLst>
                <a:path extrusionOk="0" h="61" w="45">
                  <a:moveTo>
                    <a:pt x="21" y="0"/>
                  </a:moveTo>
                  <a:cubicBezTo>
                    <a:pt x="20" y="0"/>
                    <a:pt x="20" y="1"/>
                    <a:pt x="19" y="1"/>
                  </a:cubicBezTo>
                  <a:lnTo>
                    <a:pt x="19" y="1"/>
                  </a:lnTo>
                  <a:cubicBezTo>
                    <a:pt x="3" y="7"/>
                    <a:pt x="0" y="9"/>
                    <a:pt x="3" y="9"/>
                  </a:cubicBezTo>
                  <a:cubicBezTo>
                    <a:pt x="5" y="9"/>
                    <a:pt x="11" y="8"/>
                    <a:pt x="16" y="4"/>
                  </a:cubicBezTo>
                  <a:lnTo>
                    <a:pt x="16" y="4"/>
                  </a:lnTo>
                  <a:cubicBezTo>
                    <a:pt x="9" y="17"/>
                    <a:pt x="9" y="60"/>
                    <a:pt x="9" y="60"/>
                  </a:cubicBezTo>
                  <a:lnTo>
                    <a:pt x="45" y="60"/>
                  </a:lnTo>
                  <a:cubicBezTo>
                    <a:pt x="33" y="48"/>
                    <a:pt x="21" y="2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9"/>
            <p:cNvSpPr/>
            <p:nvPr/>
          </p:nvSpPr>
          <p:spPr>
            <a:xfrm>
              <a:off x="1160125" y="2171100"/>
              <a:ext cx="200" cy="400"/>
            </a:xfrm>
            <a:custGeom>
              <a:rect b="b" l="l" r="r" t="t"/>
              <a:pathLst>
                <a:path extrusionOk="0" h="16" w="8">
                  <a:moveTo>
                    <a:pt x="5" y="0"/>
                  </a:moveTo>
                  <a:cubicBezTo>
                    <a:pt x="3" y="0"/>
                    <a:pt x="0" y="16"/>
                    <a:pt x="4" y="16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7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9"/>
            <p:cNvSpPr/>
            <p:nvPr/>
          </p:nvSpPr>
          <p:spPr>
            <a:xfrm>
              <a:off x="1160300" y="2171350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1"/>
                  </a:moveTo>
                  <a:cubicBezTo>
                    <a:pt x="5" y="1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9"/>
            <p:cNvSpPr/>
            <p:nvPr/>
          </p:nvSpPr>
          <p:spPr>
            <a:xfrm>
              <a:off x="1160000" y="21698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5" y="1"/>
                  </a:moveTo>
                  <a:cubicBezTo>
                    <a:pt x="11" y="1"/>
                    <a:pt x="6" y="2"/>
                    <a:pt x="1" y="4"/>
                  </a:cubicBezTo>
                  <a:cubicBezTo>
                    <a:pt x="11" y="7"/>
                    <a:pt x="17" y="8"/>
                    <a:pt x="22" y="8"/>
                  </a:cubicBezTo>
                  <a:cubicBezTo>
                    <a:pt x="34" y="8"/>
                    <a:pt x="2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9"/>
            <p:cNvSpPr/>
            <p:nvPr/>
          </p:nvSpPr>
          <p:spPr>
            <a:xfrm>
              <a:off x="1159100" y="216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9"/>
            <p:cNvSpPr/>
            <p:nvPr/>
          </p:nvSpPr>
          <p:spPr>
            <a:xfrm>
              <a:off x="1158225" y="2170250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3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9"/>
            <p:cNvSpPr/>
            <p:nvPr/>
          </p:nvSpPr>
          <p:spPr>
            <a:xfrm>
              <a:off x="1158800" y="2170550"/>
              <a:ext cx="1100" cy="850"/>
            </a:xfrm>
            <a:custGeom>
              <a:rect b="b" l="l" r="r" t="t"/>
              <a:pathLst>
                <a:path extrusionOk="0" h="34" w="44">
                  <a:moveTo>
                    <a:pt x="37" y="0"/>
                  </a:moveTo>
                  <a:lnTo>
                    <a:pt x="37" y="0"/>
                  </a:lnTo>
                  <a:cubicBezTo>
                    <a:pt x="28" y="9"/>
                    <a:pt x="26" y="17"/>
                    <a:pt x="17" y="17"/>
                  </a:cubicBezTo>
                  <a:cubicBezTo>
                    <a:pt x="13" y="17"/>
                    <a:pt x="8" y="16"/>
                    <a:pt x="1" y="12"/>
                  </a:cubicBezTo>
                  <a:lnTo>
                    <a:pt x="1" y="12"/>
                  </a:lnTo>
                  <a:cubicBezTo>
                    <a:pt x="6" y="27"/>
                    <a:pt x="15" y="34"/>
                    <a:pt x="23" y="34"/>
                  </a:cubicBezTo>
                  <a:cubicBezTo>
                    <a:pt x="34" y="34"/>
                    <a:pt x="44" y="2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9"/>
            <p:cNvSpPr/>
            <p:nvPr/>
          </p:nvSpPr>
          <p:spPr>
            <a:xfrm>
              <a:off x="1157025" y="2172925"/>
              <a:ext cx="225" cy="550"/>
            </a:xfrm>
            <a:custGeom>
              <a:rect b="b" l="l" r="r" t="t"/>
              <a:pathLst>
                <a:path extrusionOk="0" h="22" w="9">
                  <a:moveTo>
                    <a:pt x="0" y="0"/>
                  </a:moveTo>
                  <a:cubicBezTo>
                    <a:pt x="0" y="16"/>
                    <a:pt x="2" y="22"/>
                    <a:pt x="3" y="22"/>
                  </a:cubicBezTo>
                  <a:cubicBezTo>
                    <a:pt x="6" y="22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9"/>
            <p:cNvSpPr/>
            <p:nvPr/>
          </p:nvSpPr>
          <p:spPr>
            <a:xfrm>
              <a:off x="1159100" y="21676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5" y="0"/>
                  </a:moveTo>
                  <a:cubicBezTo>
                    <a:pt x="34" y="0"/>
                    <a:pt x="25" y="3"/>
                    <a:pt x="1" y="11"/>
                  </a:cubicBezTo>
                  <a:cubicBezTo>
                    <a:pt x="9" y="1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9"/>
            <p:cNvSpPr/>
            <p:nvPr/>
          </p:nvSpPr>
          <p:spPr>
            <a:xfrm>
              <a:off x="1158800" y="21675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9"/>
            <p:cNvSpPr/>
            <p:nvPr/>
          </p:nvSpPr>
          <p:spPr>
            <a:xfrm>
              <a:off x="1157925" y="21702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0" y="8"/>
                    <a:pt x="29" y="11"/>
                    <a:pt x="32" y="11"/>
                  </a:cubicBezTo>
                  <a:cubicBezTo>
                    <a:pt x="37" y="1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9"/>
            <p:cNvSpPr/>
            <p:nvPr/>
          </p:nvSpPr>
          <p:spPr>
            <a:xfrm>
              <a:off x="1159400" y="2165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9"/>
            <p:cNvSpPr/>
            <p:nvPr/>
          </p:nvSpPr>
          <p:spPr>
            <a:xfrm>
              <a:off x="1159100" y="2164225"/>
              <a:ext cx="950" cy="700"/>
            </a:xfrm>
            <a:custGeom>
              <a:rect b="b" l="l" r="r" t="t"/>
              <a:pathLst>
                <a:path extrusionOk="0" h="28" w="38">
                  <a:moveTo>
                    <a:pt x="27" y="1"/>
                  </a:moveTo>
                  <a:cubicBezTo>
                    <a:pt x="23" y="1"/>
                    <a:pt x="15" y="6"/>
                    <a:pt x="5" y="20"/>
                  </a:cubicBezTo>
                  <a:lnTo>
                    <a:pt x="5" y="20"/>
                  </a:lnTo>
                  <a:cubicBezTo>
                    <a:pt x="4" y="22"/>
                    <a:pt x="2" y="24"/>
                    <a:pt x="1" y="27"/>
                  </a:cubicBezTo>
                  <a:cubicBezTo>
                    <a:pt x="33" y="27"/>
                    <a:pt x="3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9"/>
            <p:cNvSpPr/>
            <p:nvPr/>
          </p:nvSpPr>
          <p:spPr>
            <a:xfrm>
              <a:off x="1158550" y="21663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3" y="1"/>
                  </a:moveTo>
                  <a:lnTo>
                    <a:pt x="23" y="1"/>
                  </a:lnTo>
                  <a:cubicBezTo>
                    <a:pt x="5" y="19"/>
                    <a:pt x="0" y="25"/>
                    <a:pt x="2" y="25"/>
                  </a:cubicBezTo>
                  <a:cubicBezTo>
                    <a:pt x="4" y="25"/>
                    <a:pt x="23" y="8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9"/>
            <p:cNvSpPr/>
            <p:nvPr/>
          </p:nvSpPr>
          <p:spPr>
            <a:xfrm>
              <a:off x="1158500" y="216577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36"/>
                    <a:pt x="1" y="1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9"/>
            <p:cNvSpPr/>
            <p:nvPr/>
          </p:nvSpPr>
          <p:spPr>
            <a:xfrm>
              <a:off x="1157025" y="2168700"/>
              <a:ext cx="1225" cy="375"/>
            </a:xfrm>
            <a:custGeom>
              <a:rect b="b" l="l" r="r" t="t"/>
              <a:pathLst>
                <a:path extrusionOk="0" h="15" w="49">
                  <a:moveTo>
                    <a:pt x="20" y="1"/>
                  </a:moveTo>
                  <a:cubicBezTo>
                    <a:pt x="13" y="1"/>
                    <a:pt x="5" y="5"/>
                    <a:pt x="0" y="15"/>
                  </a:cubicBezTo>
                  <a:cubicBezTo>
                    <a:pt x="8" y="15"/>
                    <a:pt x="16" y="9"/>
                    <a:pt x="28" y="9"/>
                  </a:cubicBezTo>
                  <a:cubicBezTo>
                    <a:pt x="34" y="9"/>
                    <a:pt x="40" y="11"/>
                    <a:pt x="48" y="15"/>
                  </a:cubicBezTo>
                  <a:cubicBezTo>
                    <a:pt x="41" y="8"/>
                    <a:pt x="3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9"/>
            <p:cNvSpPr/>
            <p:nvPr/>
          </p:nvSpPr>
          <p:spPr>
            <a:xfrm>
              <a:off x="1157925" y="21676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" y="0"/>
                  </a:moveTo>
                  <a:cubicBezTo>
                    <a:pt x="0" y="0"/>
                    <a:pt x="6" y="3"/>
                    <a:pt x="24" y="9"/>
                  </a:cubicBezTo>
                  <a:cubicBezTo>
                    <a:pt x="12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9"/>
            <p:cNvSpPr/>
            <p:nvPr/>
          </p:nvSpPr>
          <p:spPr>
            <a:xfrm>
              <a:off x="1157625" y="2167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9"/>
            <p:cNvSpPr/>
            <p:nvPr/>
          </p:nvSpPr>
          <p:spPr>
            <a:xfrm>
              <a:off x="1157375" y="2164800"/>
              <a:ext cx="875" cy="250"/>
            </a:xfrm>
            <a:custGeom>
              <a:rect b="b" l="l" r="r" t="t"/>
              <a:pathLst>
                <a:path extrusionOk="0" h="10" w="35">
                  <a:moveTo>
                    <a:pt x="11" y="1"/>
                  </a:moveTo>
                  <a:cubicBezTo>
                    <a:pt x="1" y="1"/>
                    <a:pt x="18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lnTo>
                    <a:pt x="29" y="7"/>
                  </a:lnTo>
                  <a:cubicBezTo>
                    <a:pt x="29" y="8"/>
                    <a:pt x="30" y="9"/>
                    <a:pt x="31" y="9"/>
                  </a:cubicBezTo>
                  <a:cubicBezTo>
                    <a:pt x="33" y="9"/>
                    <a:pt x="34" y="8"/>
                    <a:pt x="34" y="4"/>
                  </a:cubicBezTo>
                  <a:cubicBezTo>
                    <a:pt x="21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9"/>
            <p:cNvSpPr/>
            <p:nvPr/>
          </p:nvSpPr>
          <p:spPr>
            <a:xfrm>
              <a:off x="1156725" y="2162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9"/>
            <p:cNvSpPr/>
            <p:nvPr/>
          </p:nvSpPr>
          <p:spPr>
            <a:xfrm>
              <a:off x="1157325" y="2164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36"/>
                  </a:moveTo>
                  <a:cubicBezTo>
                    <a:pt x="0" y="0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9"/>
            <p:cNvSpPr/>
            <p:nvPr/>
          </p:nvSpPr>
          <p:spPr>
            <a:xfrm>
              <a:off x="1157925" y="2163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9"/>
            <p:cNvSpPr/>
            <p:nvPr/>
          </p:nvSpPr>
          <p:spPr>
            <a:xfrm>
              <a:off x="1158500" y="2165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9"/>
            <p:cNvSpPr/>
            <p:nvPr/>
          </p:nvSpPr>
          <p:spPr>
            <a:xfrm>
              <a:off x="1157950" y="2165575"/>
              <a:ext cx="575" cy="300"/>
            </a:xfrm>
            <a:custGeom>
              <a:rect b="b" l="l" r="r" t="t"/>
              <a:pathLst>
                <a:path extrusionOk="0" h="12" w="23">
                  <a:moveTo>
                    <a:pt x="6" y="0"/>
                  </a:moveTo>
                  <a:cubicBezTo>
                    <a:pt x="0" y="0"/>
                    <a:pt x="9" y="11"/>
                    <a:pt x="17" y="11"/>
                  </a:cubicBezTo>
                  <a:cubicBezTo>
                    <a:pt x="19" y="11"/>
                    <a:pt x="21" y="11"/>
                    <a:pt x="23" y="9"/>
                  </a:cubicBezTo>
                  <a:cubicBezTo>
                    <a:pt x="14" y="3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9"/>
            <p:cNvSpPr/>
            <p:nvPr/>
          </p:nvSpPr>
          <p:spPr>
            <a:xfrm>
              <a:off x="1157025" y="2161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9"/>
                  </a:moveTo>
                  <a:cubicBezTo>
                    <a:pt x="12" y="1"/>
                    <a:pt x="12" y="1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9"/>
            <p:cNvSpPr/>
            <p:nvPr/>
          </p:nvSpPr>
          <p:spPr>
            <a:xfrm>
              <a:off x="1155825" y="21637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72" y="0"/>
                  </a:moveTo>
                  <a:cubicBezTo>
                    <a:pt x="60" y="24"/>
                    <a:pt x="1" y="24"/>
                    <a:pt x="1" y="24"/>
                  </a:cubicBezTo>
                  <a:cubicBezTo>
                    <a:pt x="4" y="32"/>
                    <a:pt x="9" y="36"/>
                    <a:pt x="17" y="36"/>
                  </a:cubicBezTo>
                  <a:cubicBezTo>
                    <a:pt x="41" y="36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9"/>
            <p:cNvSpPr/>
            <p:nvPr/>
          </p:nvSpPr>
          <p:spPr>
            <a:xfrm>
              <a:off x="1157000" y="2163425"/>
              <a:ext cx="650" cy="600"/>
            </a:xfrm>
            <a:custGeom>
              <a:rect b="b" l="l" r="r" t="t"/>
              <a:pathLst>
                <a:path extrusionOk="0" h="24" w="26">
                  <a:moveTo>
                    <a:pt x="4" y="1"/>
                  </a:moveTo>
                  <a:cubicBezTo>
                    <a:pt x="0" y="1"/>
                    <a:pt x="6" y="10"/>
                    <a:pt x="25" y="23"/>
                  </a:cubicBezTo>
                  <a:cubicBezTo>
                    <a:pt x="15" y="7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9"/>
            <p:cNvSpPr/>
            <p:nvPr/>
          </p:nvSpPr>
          <p:spPr>
            <a:xfrm>
              <a:off x="1155400" y="2167600"/>
              <a:ext cx="1950" cy="1625"/>
            </a:xfrm>
            <a:custGeom>
              <a:rect b="b" l="l" r="r" t="t"/>
              <a:pathLst>
                <a:path extrusionOk="0" h="65" w="78">
                  <a:moveTo>
                    <a:pt x="25" y="1"/>
                  </a:moveTo>
                  <a:cubicBezTo>
                    <a:pt x="2" y="1"/>
                    <a:pt x="17" y="17"/>
                    <a:pt x="31" y="34"/>
                  </a:cubicBezTo>
                  <a:lnTo>
                    <a:pt x="31" y="34"/>
                  </a:lnTo>
                  <a:cubicBezTo>
                    <a:pt x="42" y="28"/>
                    <a:pt x="57" y="21"/>
                    <a:pt x="77" y="11"/>
                  </a:cubicBezTo>
                  <a:cubicBezTo>
                    <a:pt x="73" y="7"/>
                    <a:pt x="69" y="6"/>
                    <a:pt x="67" y="6"/>
                  </a:cubicBezTo>
                  <a:cubicBezTo>
                    <a:pt x="65" y="6"/>
                    <a:pt x="64" y="6"/>
                    <a:pt x="64" y="7"/>
                  </a:cubicBezTo>
                  <a:lnTo>
                    <a:pt x="64" y="7"/>
                  </a:lnTo>
                  <a:cubicBezTo>
                    <a:pt x="45" y="3"/>
                    <a:pt x="33" y="1"/>
                    <a:pt x="25" y="1"/>
                  </a:cubicBezTo>
                  <a:close/>
                  <a:moveTo>
                    <a:pt x="31" y="34"/>
                  </a:moveTo>
                  <a:cubicBezTo>
                    <a:pt x="1" y="50"/>
                    <a:pt x="3" y="53"/>
                    <a:pt x="10" y="53"/>
                  </a:cubicBezTo>
                  <a:cubicBezTo>
                    <a:pt x="16" y="53"/>
                    <a:pt x="23" y="51"/>
                    <a:pt x="25" y="51"/>
                  </a:cubicBezTo>
                  <a:cubicBezTo>
                    <a:pt x="27" y="51"/>
                    <a:pt x="24" y="53"/>
                    <a:pt x="6" y="59"/>
                  </a:cubicBezTo>
                  <a:cubicBezTo>
                    <a:pt x="22" y="63"/>
                    <a:pt x="33" y="65"/>
                    <a:pt x="39" y="65"/>
                  </a:cubicBezTo>
                  <a:cubicBezTo>
                    <a:pt x="59" y="65"/>
                    <a:pt x="45" y="49"/>
                    <a:pt x="31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9"/>
            <p:cNvSpPr/>
            <p:nvPr/>
          </p:nvSpPr>
          <p:spPr>
            <a:xfrm>
              <a:off x="1155675" y="2166300"/>
              <a:ext cx="775" cy="175"/>
            </a:xfrm>
            <a:custGeom>
              <a:rect b="b" l="l" r="r" t="t"/>
              <a:pathLst>
                <a:path extrusionOk="0" h="7" w="31">
                  <a:moveTo>
                    <a:pt x="13" y="0"/>
                  </a:moveTo>
                  <a:cubicBezTo>
                    <a:pt x="1" y="0"/>
                    <a:pt x="1" y="7"/>
                    <a:pt x="13" y="7"/>
                  </a:cubicBezTo>
                  <a:cubicBezTo>
                    <a:pt x="17" y="7"/>
                    <a:pt x="23" y="6"/>
                    <a:pt x="31" y="4"/>
                  </a:cubicBezTo>
                  <a:cubicBezTo>
                    <a:pt x="23" y="1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9"/>
            <p:cNvSpPr/>
            <p:nvPr/>
          </p:nvSpPr>
          <p:spPr>
            <a:xfrm>
              <a:off x="1156875" y="2161375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3" y="0"/>
                  </a:moveTo>
                  <a:cubicBezTo>
                    <a:pt x="22" y="0"/>
                    <a:pt x="0" y="26"/>
                    <a:pt x="2" y="26"/>
                  </a:cubicBezTo>
                  <a:cubicBezTo>
                    <a:pt x="2" y="26"/>
                    <a:pt x="3" y="25"/>
                    <a:pt x="6" y="22"/>
                  </a:cubicBezTo>
                  <a:cubicBezTo>
                    <a:pt x="19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9"/>
            <p:cNvSpPr/>
            <p:nvPr/>
          </p:nvSpPr>
          <p:spPr>
            <a:xfrm>
              <a:off x="1156725" y="2160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9"/>
            <p:cNvSpPr/>
            <p:nvPr/>
          </p:nvSpPr>
          <p:spPr>
            <a:xfrm>
              <a:off x="1134700" y="2159525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0" y="1"/>
                  </a:moveTo>
                  <a:lnTo>
                    <a:pt x="0" y="1"/>
                  </a:lnTo>
                  <a:cubicBezTo>
                    <a:pt x="6" y="7"/>
                    <a:pt x="24" y="10"/>
                    <a:pt x="32" y="10"/>
                  </a:cubicBezTo>
                  <a:cubicBezTo>
                    <a:pt x="39" y="10"/>
                    <a:pt x="3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9"/>
            <p:cNvSpPr/>
            <p:nvPr/>
          </p:nvSpPr>
          <p:spPr>
            <a:xfrm>
              <a:off x="1148400" y="215297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0" y="1"/>
                  </a:moveTo>
                  <a:cubicBezTo>
                    <a:pt x="9" y="18"/>
                    <a:pt x="11" y="34"/>
                    <a:pt x="16" y="34"/>
                  </a:cubicBezTo>
                  <a:cubicBezTo>
                    <a:pt x="18" y="34"/>
                    <a:pt x="20" y="32"/>
                    <a:pt x="24" y="25"/>
                  </a:cubicBez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9"/>
            <p:cNvSpPr/>
            <p:nvPr/>
          </p:nvSpPr>
          <p:spPr>
            <a:xfrm>
              <a:off x="1147500" y="2152375"/>
              <a:ext cx="1025" cy="800"/>
            </a:xfrm>
            <a:custGeom>
              <a:rect b="b" l="l" r="r" t="t"/>
              <a:pathLst>
                <a:path extrusionOk="0" h="32" w="41">
                  <a:moveTo>
                    <a:pt x="23" y="0"/>
                  </a:moveTo>
                  <a:cubicBezTo>
                    <a:pt x="17" y="0"/>
                    <a:pt x="10" y="4"/>
                    <a:pt x="0" y="13"/>
                  </a:cubicBezTo>
                  <a:cubicBezTo>
                    <a:pt x="11" y="27"/>
                    <a:pt x="20" y="31"/>
                    <a:pt x="26" y="31"/>
                  </a:cubicBezTo>
                  <a:cubicBezTo>
                    <a:pt x="41" y="31"/>
                    <a:pt x="40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9"/>
            <p:cNvSpPr/>
            <p:nvPr/>
          </p:nvSpPr>
          <p:spPr>
            <a:xfrm>
              <a:off x="1154950" y="2157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9"/>
            <p:cNvSpPr/>
            <p:nvPr/>
          </p:nvSpPr>
          <p:spPr>
            <a:xfrm>
              <a:off x="1154350" y="21565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6"/>
                  </a:moveTo>
                  <a:cubicBezTo>
                    <a:pt x="12" y="36"/>
                    <a:pt x="0" y="1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9"/>
            <p:cNvSpPr/>
            <p:nvPr/>
          </p:nvSpPr>
          <p:spPr>
            <a:xfrm>
              <a:off x="1130825" y="2152100"/>
              <a:ext cx="28650" cy="51150"/>
            </a:xfrm>
            <a:custGeom>
              <a:rect b="b" l="l" r="r" t="t"/>
              <a:pathLst>
                <a:path extrusionOk="0" h="2046" w="1146">
                  <a:moveTo>
                    <a:pt x="739" y="143"/>
                  </a:moveTo>
                  <a:cubicBezTo>
                    <a:pt x="750" y="143"/>
                    <a:pt x="752" y="144"/>
                    <a:pt x="750" y="145"/>
                  </a:cubicBezTo>
                  <a:lnTo>
                    <a:pt x="750" y="145"/>
                  </a:lnTo>
                  <a:cubicBezTo>
                    <a:pt x="746" y="144"/>
                    <a:pt x="743" y="144"/>
                    <a:pt x="739" y="143"/>
                  </a:cubicBezTo>
                  <a:close/>
                  <a:moveTo>
                    <a:pt x="739" y="143"/>
                  </a:moveTo>
                  <a:cubicBezTo>
                    <a:pt x="737" y="145"/>
                    <a:pt x="736" y="146"/>
                    <a:pt x="734" y="148"/>
                  </a:cubicBezTo>
                  <a:lnTo>
                    <a:pt x="734" y="148"/>
                  </a:lnTo>
                  <a:cubicBezTo>
                    <a:pt x="732" y="147"/>
                    <a:pt x="733" y="146"/>
                    <a:pt x="739" y="143"/>
                  </a:cubicBezTo>
                  <a:close/>
                  <a:moveTo>
                    <a:pt x="453" y="179"/>
                  </a:moveTo>
                  <a:lnTo>
                    <a:pt x="453" y="179"/>
                  </a:lnTo>
                  <a:cubicBezTo>
                    <a:pt x="454" y="182"/>
                    <a:pt x="456" y="186"/>
                    <a:pt x="458" y="189"/>
                  </a:cubicBezTo>
                  <a:lnTo>
                    <a:pt x="458" y="189"/>
                  </a:lnTo>
                  <a:cubicBezTo>
                    <a:pt x="456" y="183"/>
                    <a:pt x="455" y="179"/>
                    <a:pt x="453" y="179"/>
                  </a:cubicBezTo>
                  <a:close/>
                  <a:moveTo>
                    <a:pt x="563" y="172"/>
                  </a:moveTo>
                  <a:cubicBezTo>
                    <a:pt x="565" y="172"/>
                    <a:pt x="569" y="177"/>
                    <a:pt x="572" y="191"/>
                  </a:cubicBezTo>
                  <a:cubicBezTo>
                    <a:pt x="570" y="192"/>
                    <a:pt x="568" y="192"/>
                    <a:pt x="566" y="192"/>
                  </a:cubicBezTo>
                  <a:cubicBezTo>
                    <a:pt x="556" y="192"/>
                    <a:pt x="557" y="172"/>
                    <a:pt x="563" y="172"/>
                  </a:cubicBezTo>
                  <a:close/>
                  <a:moveTo>
                    <a:pt x="750" y="145"/>
                  </a:moveTo>
                  <a:lnTo>
                    <a:pt x="750" y="145"/>
                  </a:lnTo>
                  <a:cubicBezTo>
                    <a:pt x="804" y="157"/>
                    <a:pt x="842" y="173"/>
                    <a:pt x="787" y="262"/>
                  </a:cubicBezTo>
                  <a:cubicBezTo>
                    <a:pt x="775" y="250"/>
                    <a:pt x="775" y="238"/>
                    <a:pt x="763" y="214"/>
                  </a:cubicBezTo>
                  <a:cubicBezTo>
                    <a:pt x="748" y="225"/>
                    <a:pt x="747" y="233"/>
                    <a:pt x="748" y="237"/>
                  </a:cubicBezTo>
                  <a:lnTo>
                    <a:pt x="748" y="237"/>
                  </a:lnTo>
                  <a:cubicBezTo>
                    <a:pt x="742" y="232"/>
                    <a:pt x="722" y="221"/>
                    <a:pt x="667" y="202"/>
                  </a:cubicBezTo>
                  <a:cubicBezTo>
                    <a:pt x="690" y="191"/>
                    <a:pt x="712" y="170"/>
                    <a:pt x="734" y="148"/>
                  </a:cubicBezTo>
                  <a:lnTo>
                    <a:pt x="734" y="148"/>
                  </a:lnTo>
                  <a:cubicBezTo>
                    <a:pt x="734" y="148"/>
                    <a:pt x="735" y="148"/>
                    <a:pt x="736" y="148"/>
                  </a:cubicBezTo>
                  <a:cubicBezTo>
                    <a:pt x="741" y="148"/>
                    <a:pt x="748" y="147"/>
                    <a:pt x="750" y="145"/>
                  </a:cubicBezTo>
                  <a:close/>
                  <a:moveTo>
                    <a:pt x="417" y="167"/>
                  </a:moveTo>
                  <a:cubicBezTo>
                    <a:pt x="441" y="167"/>
                    <a:pt x="465" y="179"/>
                    <a:pt x="489" y="202"/>
                  </a:cubicBezTo>
                  <a:lnTo>
                    <a:pt x="489" y="202"/>
                  </a:lnTo>
                  <a:cubicBezTo>
                    <a:pt x="483" y="196"/>
                    <a:pt x="480" y="194"/>
                    <a:pt x="479" y="194"/>
                  </a:cubicBezTo>
                  <a:cubicBezTo>
                    <a:pt x="476" y="194"/>
                    <a:pt x="484" y="205"/>
                    <a:pt x="487" y="205"/>
                  </a:cubicBezTo>
                  <a:cubicBezTo>
                    <a:pt x="488" y="205"/>
                    <a:pt x="489" y="204"/>
                    <a:pt x="489" y="202"/>
                  </a:cubicBezTo>
                  <a:cubicBezTo>
                    <a:pt x="497" y="215"/>
                    <a:pt x="497" y="220"/>
                    <a:pt x="492" y="220"/>
                  </a:cubicBezTo>
                  <a:cubicBezTo>
                    <a:pt x="485" y="220"/>
                    <a:pt x="468" y="207"/>
                    <a:pt x="458" y="189"/>
                  </a:cubicBezTo>
                  <a:lnTo>
                    <a:pt x="458" y="189"/>
                  </a:lnTo>
                  <a:cubicBezTo>
                    <a:pt x="463" y="214"/>
                    <a:pt x="466" y="276"/>
                    <a:pt x="456" y="276"/>
                  </a:cubicBezTo>
                  <a:cubicBezTo>
                    <a:pt x="450" y="276"/>
                    <a:pt x="438" y="249"/>
                    <a:pt x="417" y="167"/>
                  </a:cubicBezTo>
                  <a:close/>
                  <a:moveTo>
                    <a:pt x="1025" y="310"/>
                  </a:moveTo>
                  <a:cubicBezTo>
                    <a:pt x="1023" y="311"/>
                    <a:pt x="1022" y="313"/>
                    <a:pt x="1021" y="314"/>
                  </a:cubicBezTo>
                  <a:lnTo>
                    <a:pt x="1021" y="314"/>
                  </a:lnTo>
                  <a:cubicBezTo>
                    <a:pt x="1022" y="313"/>
                    <a:pt x="1023" y="311"/>
                    <a:pt x="1025" y="310"/>
                  </a:cubicBezTo>
                  <a:close/>
                  <a:moveTo>
                    <a:pt x="894" y="322"/>
                  </a:moveTo>
                  <a:cubicBezTo>
                    <a:pt x="888" y="322"/>
                    <a:pt x="891" y="323"/>
                    <a:pt x="899" y="325"/>
                  </a:cubicBezTo>
                  <a:lnTo>
                    <a:pt x="899" y="325"/>
                  </a:lnTo>
                  <a:cubicBezTo>
                    <a:pt x="898" y="323"/>
                    <a:pt x="896" y="322"/>
                    <a:pt x="894" y="322"/>
                  </a:cubicBezTo>
                  <a:close/>
                  <a:moveTo>
                    <a:pt x="322" y="238"/>
                  </a:moveTo>
                  <a:lnTo>
                    <a:pt x="322" y="238"/>
                  </a:lnTo>
                  <a:cubicBezTo>
                    <a:pt x="382" y="274"/>
                    <a:pt x="394" y="322"/>
                    <a:pt x="346" y="357"/>
                  </a:cubicBezTo>
                  <a:cubicBezTo>
                    <a:pt x="290" y="274"/>
                    <a:pt x="278" y="254"/>
                    <a:pt x="282" y="254"/>
                  </a:cubicBezTo>
                  <a:cubicBezTo>
                    <a:pt x="286" y="254"/>
                    <a:pt x="305" y="272"/>
                    <a:pt x="317" y="272"/>
                  </a:cubicBezTo>
                  <a:cubicBezTo>
                    <a:pt x="324" y="272"/>
                    <a:pt x="328" y="264"/>
                    <a:pt x="322" y="238"/>
                  </a:cubicBezTo>
                  <a:close/>
                  <a:moveTo>
                    <a:pt x="965" y="417"/>
                  </a:moveTo>
                  <a:lnTo>
                    <a:pt x="965" y="417"/>
                  </a:lnTo>
                  <a:cubicBezTo>
                    <a:pt x="964" y="418"/>
                    <a:pt x="963" y="419"/>
                    <a:pt x="962" y="421"/>
                  </a:cubicBezTo>
                  <a:lnTo>
                    <a:pt x="962" y="421"/>
                  </a:lnTo>
                  <a:cubicBezTo>
                    <a:pt x="963" y="419"/>
                    <a:pt x="964" y="418"/>
                    <a:pt x="965" y="417"/>
                  </a:cubicBezTo>
                  <a:close/>
                  <a:moveTo>
                    <a:pt x="200" y="519"/>
                  </a:moveTo>
                  <a:cubicBezTo>
                    <a:pt x="205" y="519"/>
                    <a:pt x="220" y="523"/>
                    <a:pt x="251" y="536"/>
                  </a:cubicBezTo>
                  <a:cubicBezTo>
                    <a:pt x="244" y="536"/>
                    <a:pt x="245" y="539"/>
                    <a:pt x="247" y="541"/>
                  </a:cubicBezTo>
                  <a:lnTo>
                    <a:pt x="247" y="541"/>
                  </a:lnTo>
                  <a:cubicBezTo>
                    <a:pt x="249" y="540"/>
                    <a:pt x="251" y="539"/>
                    <a:pt x="251" y="536"/>
                  </a:cubicBezTo>
                  <a:lnTo>
                    <a:pt x="251" y="536"/>
                  </a:lnTo>
                  <a:cubicBezTo>
                    <a:pt x="251" y="540"/>
                    <a:pt x="249" y="541"/>
                    <a:pt x="248" y="541"/>
                  </a:cubicBezTo>
                  <a:cubicBezTo>
                    <a:pt x="248" y="541"/>
                    <a:pt x="247" y="541"/>
                    <a:pt x="247" y="541"/>
                  </a:cubicBezTo>
                  <a:lnTo>
                    <a:pt x="247" y="541"/>
                  </a:lnTo>
                  <a:cubicBezTo>
                    <a:pt x="246" y="541"/>
                    <a:pt x="245" y="541"/>
                    <a:pt x="244" y="541"/>
                  </a:cubicBezTo>
                  <a:cubicBezTo>
                    <a:pt x="228" y="541"/>
                    <a:pt x="189" y="519"/>
                    <a:pt x="200" y="519"/>
                  </a:cubicBezTo>
                  <a:close/>
                  <a:moveTo>
                    <a:pt x="179" y="893"/>
                  </a:moveTo>
                  <a:cubicBezTo>
                    <a:pt x="179" y="917"/>
                    <a:pt x="179" y="917"/>
                    <a:pt x="144" y="929"/>
                  </a:cubicBezTo>
                  <a:cubicBezTo>
                    <a:pt x="155" y="917"/>
                    <a:pt x="132" y="893"/>
                    <a:pt x="179" y="893"/>
                  </a:cubicBezTo>
                  <a:close/>
                  <a:moveTo>
                    <a:pt x="794" y="1960"/>
                  </a:moveTo>
                  <a:cubicBezTo>
                    <a:pt x="798" y="1960"/>
                    <a:pt x="798" y="1968"/>
                    <a:pt x="798" y="1976"/>
                  </a:cubicBezTo>
                  <a:lnTo>
                    <a:pt x="787" y="1965"/>
                  </a:lnTo>
                  <a:cubicBezTo>
                    <a:pt x="790" y="1961"/>
                    <a:pt x="792" y="1960"/>
                    <a:pt x="794" y="1960"/>
                  </a:cubicBezTo>
                  <a:close/>
                  <a:moveTo>
                    <a:pt x="608" y="0"/>
                  </a:moveTo>
                  <a:cubicBezTo>
                    <a:pt x="536" y="24"/>
                    <a:pt x="477" y="12"/>
                    <a:pt x="394" y="36"/>
                  </a:cubicBezTo>
                  <a:cubicBezTo>
                    <a:pt x="358" y="48"/>
                    <a:pt x="370" y="179"/>
                    <a:pt x="310" y="179"/>
                  </a:cubicBezTo>
                  <a:cubicBezTo>
                    <a:pt x="308" y="178"/>
                    <a:pt x="306" y="178"/>
                    <a:pt x="304" y="178"/>
                  </a:cubicBezTo>
                  <a:cubicBezTo>
                    <a:pt x="261" y="178"/>
                    <a:pt x="248" y="286"/>
                    <a:pt x="203" y="298"/>
                  </a:cubicBezTo>
                  <a:cubicBezTo>
                    <a:pt x="251" y="298"/>
                    <a:pt x="207" y="313"/>
                    <a:pt x="187" y="313"/>
                  </a:cubicBezTo>
                  <a:cubicBezTo>
                    <a:pt x="183" y="313"/>
                    <a:pt x="179" y="312"/>
                    <a:pt x="179" y="310"/>
                  </a:cubicBezTo>
                  <a:lnTo>
                    <a:pt x="179" y="310"/>
                  </a:lnTo>
                  <a:cubicBezTo>
                    <a:pt x="179" y="333"/>
                    <a:pt x="215" y="345"/>
                    <a:pt x="227" y="357"/>
                  </a:cubicBezTo>
                  <a:cubicBezTo>
                    <a:pt x="220" y="355"/>
                    <a:pt x="214" y="354"/>
                    <a:pt x="208" y="354"/>
                  </a:cubicBezTo>
                  <a:cubicBezTo>
                    <a:pt x="160" y="354"/>
                    <a:pt x="183" y="443"/>
                    <a:pt x="215" y="464"/>
                  </a:cubicBezTo>
                  <a:lnTo>
                    <a:pt x="155" y="464"/>
                  </a:lnTo>
                  <a:cubicBezTo>
                    <a:pt x="179" y="488"/>
                    <a:pt x="191" y="500"/>
                    <a:pt x="203" y="512"/>
                  </a:cubicBezTo>
                  <a:cubicBezTo>
                    <a:pt x="132" y="524"/>
                    <a:pt x="144" y="536"/>
                    <a:pt x="155" y="583"/>
                  </a:cubicBezTo>
                  <a:cubicBezTo>
                    <a:pt x="179" y="607"/>
                    <a:pt x="25" y="762"/>
                    <a:pt x="84" y="786"/>
                  </a:cubicBezTo>
                  <a:cubicBezTo>
                    <a:pt x="60" y="786"/>
                    <a:pt x="1" y="810"/>
                    <a:pt x="60" y="845"/>
                  </a:cubicBezTo>
                  <a:cubicBezTo>
                    <a:pt x="44" y="845"/>
                    <a:pt x="34" y="851"/>
                    <a:pt x="25" y="851"/>
                  </a:cubicBezTo>
                  <a:cubicBezTo>
                    <a:pt x="21" y="851"/>
                    <a:pt x="17" y="849"/>
                    <a:pt x="13" y="845"/>
                  </a:cubicBezTo>
                  <a:lnTo>
                    <a:pt x="13" y="845"/>
                  </a:lnTo>
                  <a:cubicBezTo>
                    <a:pt x="13" y="857"/>
                    <a:pt x="120" y="929"/>
                    <a:pt x="120" y="929"/>
                  </a:cubicBezTo>
                  <a:cubicBezTo>
                    <a:pt x="13" y="941"/>
                    <a:pt x="155" y="1060"/>
                    <a:pt x="84" y="1143"/>
                  </a:cubicBezTo>
                  <a:cubicBezTo>
                    <a:pt x="96" y="1137"/>
                    <a:pt x="105" y="1134"/>
                    <a:pt x="112" y="1134"/>
                  </a:cubicBezTo>
                  <a:cubicBezTo>
                    <a:pt x="120" y="1134"/>
                    <a:pt x="126" y="1137"/>
                    <a:pt x="132" y="1143"/>
                  </a:cubicBezTo>
                  <a:cubicBezTo>
                    <a:pt x="96" y="1203"/>
                    <a:pt x="120" y="1179"/>
                    <a:pt x="120" y="1191"/>
                  </a:cubicBezTo>
                  <a:cubicBezTo>
                    <a:pt x="118" y="1190"/>
                    <a:pt x="117" y="1190"/>
                    <a:pt x="115" y="1190"/>
                  </a:cubicBezTo>
                  <a:cubicBezTo>
                    <a:pt x="96" y="1190"/>
                    <a:pt x="69" y="1246"/>
                    <a:pt x="42" y="1246"/>
                  </a:cubicBezTo>
                  <a:cubicBezTo>
                    <a:pt x="36" y="1246"/>
                    <a:pt x="30" y="1244"/>
                    <a:pt x="25" y="1238"/>
                  </a:cubicBezTo>
                  <a:lnTo>
                    <a:pt x="25" y="1238"/>
                  </a:lnTo>
                  <a:cubicBezTo>
                    <a:pt x="25" y="1256"/>
                    <a:pt x="37" y="1267"/>
                    <a:pt x="53" y="1267"/>
                  </a:cubicBezTo>
                  <a:cubicBezTo>
                    <a:pt x="59" y="1267"/>
                    <a:pt x="66" y="1265"/>
                    <a:pt x="72" y="1262"/>
                  </a:cubicBezTo>
                  <a:lnTo>
                    <a:pt x="72" y="1262"/>
                  </a:lnTo>
                  <a:cubicBezTo>
                    <a:pt x="48" y="1274"/>
                    <a:pt x="132" y="1703"/>
                    <a:pt x="239" y="1715"/>
                  </a:cubicBezTo>
                  <a:cubicBezTo>
                    <a:pt x="222" y="1822"/>
                    <a:pt x="327" y="1919"/>
                    <a:pt x="388" y="1919"/>
                  </a:cubicBezTo>
                  <a:cubicBezTo>
                    <a:pt x="412" y="1919"/>
                    <a:pt x="429" y="1905"/>
                    <a:pt x="430" y="1872"/>
                  </a:cubicBezTo>
                  <a:lnTo>
                    <a:pt x="430" y="1872"/>
                  </a:lnTo>
                  <a:cubicBezTo>
                    <a:pt x="440" y="1915"/>
                    <a:pt x="500" y="2046"/>
                    <a:pt x="629" y="2046"/>
                  </a:cubicBezTo>
                  <a:cubicBezTo>
                    <a:pt x="648" y="2046"/>
                    <a:pt x="669" y="2043"/>
                    <a:pt x="691" y="2036"/>
                  </a:cubicBezTo>
                  <a:cubicBezTo>
                    <a:pt x="696" y="2012"/>
                    <a:pt x="695" y="2007"/>
                    <a:pt x="694" y="2007"/>
                  </a:cubicBezTo>
                  <a:cubicBezTo>
                    <a:pt x="693" y="2007"/>
                    <a:pt x="693" y="2007"/>
                    <a:pt x="693" y="2008"/>
                  </a:cubicBezTo>
                  <a:lnTo>
                    <a:pt x="693" y="2008"/>
                  </a:lnTo>
                  <a:cubicBezTo>
                    <a:pt x="694" y="2006"/>
                    <a:pt x="697" y="2000"/>
                    <a:pt x="703" y="1988"/>
                  </a:cubicBezTo>
                  <a:cubicBezTo>
                    <a:pt x="715" y="2000"/>
                    <a:pt x="715" y="2012"/>
                    <a:pt x="703" y="2024"/>
                  </a:cubicBezTo>
                  <a:cubicBezTo>
                    <a:pt x="727" y="2024"/>
                    <a:pt x="739" y="2012"/>
                    <a:pt x="727" y="1976"/>
                  </a:cubicBezTo>
                  <a:lnTo>
                    <a:pt x="727" y="1976"/>
                  </a:lnTo>
                  <a:cubicBezTo>
                    <a:pt x="751" y="2000"/>
                    <a:pt x="751" y="2012"/>
                    <a:pt x="739" y="2036"/>
                  </a:cubicBezTo>
                  <a:cubicBezTo>
                    <a:pt x="787" y="1988"/>
                    <a:pt x="775" y="2000"/>
                    <a:pt x="846" y="1965"/>
                  </a:cubicBezTo>
                  <a:cubicBezTo>
                    <a:pt x="834" y="1941"/>
                    <a:pt x="810" y="1905"/>
                    <a:pt x="798" y="1893"/>
                  </a:cubicBezTo>
                  <a:lnTo>
                    <a:pt x="798" y="1893"/>
                  </a:lnTo>
                  <a:cubicBezTo>
                    <a:pt x="814" y="1904"/>
                    <a:pt x="828" y="1909"/>
                    <a:pt x="840" y="1909"/>
                  </a:cubicBezTo>
                  <a:cubicBezTo>
                    <a:pt x="910" y="1909"/>
                    <a:pt x="923" y="1754"/>
                    <a:pt x="912" y="1728"/>
                  </a:cubicBezTo>
                  <a:lnTo>
                    <a:pt x="912" y="1728"/>
                  </a:lnTo>
                  <a:cubicBezTo>
                    <a:pt x="928" y="1733"/>
                    <a:pt x="943" y="1735"/>
                    <a:pt x="959" y="1735"/>
                  </a:cubicBezTo>
                  <a:cubicBezTo>
                    <a:pt x="977" y="1735"/>
                    <a:pt x="995" y="1732"/>
                    <a:pt x="1013" y="1726"/>
                  </a:cubicBezTo>
                  <a:cubicBezTo>
                    <a:pt x="1001" y="1703"/>
                    <a:pt x="989" y="1679"/>
                    <a:pt x="977" y="1655"/>
                  </a:cubicBezTo>
                  <a:cubicBezTo>
                    <a:pt x="1013" y="1619"/>
                    <a:pt x="1108" y="1607"/>
                    <a:pt x="1037" y="1524"/>
                  </a:cubicBezTo>
                  <a:cubicBezTo>
                    <a:pt x="1060" y="1512"/>
                    <a:pt x="1084" y="1512"/>
                    <a:pt x="1096" y="1512"/>
                  </a:cubicBezTo>
                  <a:cubicBezTo>
                    <a:pt x="1084" y="1429"/>
                    <a:pt x="1132" y="1250"/>
                    <a:pt x="1132" y="1167"/>
                  </a:cubicBezTo>
                  <a:lnTo>
                    <a:pt x="1132" y="1167"/>
                  </a:lnTo>
                  <a:cubicBezTo>
                    <a:pt x="1124" y="1177"/>
                    <a:pt x="1119" y="1181"/>
                    <a:pt x="1117" y="1181"/>
                  </a:cubicBezTo>
                  <a:cubicBezTo>
                    <a:pt x="1105" y="1181"/>
                    <a:pt x="1145" y="1081"/>
                    <a:pt x="1096" y="1072"/>
                  </a:cubicBezTo>
                  <a:lnTo>
                    <a:pt x="1096" y="1072"/>
                  </a:lnTo>
                  <a:cubicBezTo>
                    <a:pt x="1111" y="1095"/>
                    <a:pt x="1107" y="1108"/>
                    <a:pt x="1083" y="1108"/>
                  </a:cubicBezTo>
                  <a:cubicBezTo>
                    <a:pt x="1069" y="1108"/>
                    <a:pt x="1050" y="1104"/>
                    <a:pt x="1025" y="1095"/>
                  </a:cubicBezTo>
                  <a:cubicBezTo>
                    <a:pt x="1025" y="893"/>
                    <a:pt x="965" y="643"/>
                    <a:pt x="941" y="500"/>
                  </a:cubicBezTo>
                  <a:cubicBezTo>
                    <a:pt x="938" y="503"/>
                    <a:pt x="935" y="505"/>
                    <a:pt x="932" y="505"/>
                  </a:cubicBezTo>
                  <a:cubicBezTo>
                    <a:pt x="924" y="505"/>
                    <a:pt x="917" y="494"/>
                    <a:pt x="917" y="476"/>
                  </a:cubicBezTo>
                  <a:cubicBezTo>
                    <a:pt x="906" y="476"/>
                    <a:pt x="906" y="464"/>
                    <a:pt x="906" y="452"/>
                  </a:cubicBezTo>
                  <a:cubicBezTo>
                    <a:pt x="917" y="452"/>
                    <a:pt x="929" y="464"/>
                    <a:pt x="917" y="476"/>
                  </a:cubicBezTo>
                  <a:cubicBezTo>
                    <a:pt x="965" y="464"/>
                    <a:pt x="1001" y="441"/>
                    <a:pt x="1037" y="405"/>
                  </a:cubicBezTo>
                  <a:lnTo>
                    <a:pt x="1037" y="405"/>
                  </a:lnTo>
                  <a:cubicBezTo>
                    <a:pt x="1036" y="405"/>
                    <a:pt x="967" y="444"/>
                    <a:pt x="964" y="451"/>
                  </a:cubicBezTo>
                  <a:lnTo>
                    <a:pt x="964" y="451"/>
                  </a:lnTo>
                  <a:cubicBezTo>
                    <a:pt x="954" y="441"/>
                    <a:pt x="954" y="431"/>
                    <a:pt x="962" y="421"/>
                  </a:cubicBezTo>
                  <a:lnTo>
                    <a:pt x="962" y="421"/>
                  </a:lnTo>
                  <a:cubicBezTo>
                    <a:pt x="948" y="435"/>
                    <a:pt x="935" y="441"/>
                    <a:pt x="923" y="441"/>
                  </a:cubicBezTo>
                  <a:cubicBezTo>
                    <a:pt x="875" y="441"/>
                    <a:pt x="841" y="340"/>
                    <a:pt x="822" y="322"/>
                  </a:cubicBezTo>
                  <a:cubicBezTo>
                    <a:pt x="829" y="300"/>
                    <a:pt x="867" y="283"/>
                    <a:pt x="895" y="283"/>
                  </a:cubicBezTo>
                  <a:cubicBezTo>
                    <a:pt x="914" y="283"/>
                    <a:pt x="929" y="291"/>
                    <a:pt x="929" y="310"/>
                  </a:cubicBezTo>
                  <a:cubicBezTo>
                    <a:pt x="922" y="319"/>
                    <a:pt x="917" y="325"/>
                    <a:pt x="913" y="329"/>
                  </a:cubicBezTo>
                  <a:lnTo>
                    <a:pt x="913" y="329"/>
                  </a:lnTo>
                  <a:cubicBezTo>
                    <a:pt x="908" y="327"/>
                    <a:pt x="902" y="326"/>
                    <a:pt x="899" y="325"/>
                  </a:cubicBezTo>
                  <a:lnTo>
                    <a:pt x="899" y="325"/>
                  </a:lnTo>
                  <a:cubicBezTo>
                    <a:pt x="901" y="329"/>
                    <a:pt x="901" y="334"/>
                    <a:pt x="905" y="334"/>
                  </a:cubicBezTo>
                  <a:cubicBezTo>
                    <a:pt x="907" y="334"/>
                    <a:pt x="909" y="333"/>
                    <a:pt x="913" y="329"/>
                  </a:cubicBezTo>
                  <a:lnTo>
                    <a:pt x="913" y="329"/>
                  </a:lnTo>
                  <a:cubicBezTo>
                    <a:pt x="946" y="337"/>
                    <a:pt x="1001" y="350"/>
                    <a:pt x="1001" y="357"/>
                  </a:cubicBezTo>
                  <a:cubicBezTo>
                    <a:pt x="1011" y="347"/>
                    <a:pt x="1013" y="327"/>
                    <a:pt x="1021" y="314"/>
                  </a:cubicBezTo>
                  <a:lnTo>
                    <a:pt x="1021" y="314"/>
                  </a:lnTo>
                  <a:cubicBezTo>
                    <a:pt x="1015" y="321"/>
                    <a:pt x="1011" y="323"/>
                    <a:pt x="1007" y="323"/>
                  </a:cubicBezTo>
                  <a:cubicBezTo>
                    <a:pt x="996" y="323"/>
                    <a:pt x="994" y="296"/>
                    <a:pt x="982" y="296"/>
                  </a:cubicBezTo>
                  <a:cubicBezTo>
                    <a:pt x="978" y="296"/>
                    <a:pt x="973" y="300"/>
                    <a:pt x="965" y="310"/>
                  </a:cubicBezTo>
                  <a:cubicBezTo>
                    <a:pt x="977" y="286"/>
                    <a:pt x="977" y="262"/>
                    <a:pt x="989" y="226"/>
                  </a:cubicBezTo>
                  <a:lnTo>
                    <a:pt x="989" y="226"/>
                  </a:lnTo>
                  <a:cubicBezTo>
                    <a:pt x="965" y="250"/>
                    <a:pt x="894" y="238"/>
                    <a:pt x="882" y="250"/>
                  </a:cubicBezTo>
                  <a:cubicBezTo>
                    <a:pt x="899" y="233"/>
                    <a:pt x="904" y="222"/>
                    <a:pt x="891" y="222"/>
                  </a:cubicBezTo>
                  <a:cubicBezTo>
                    <a:pt x="886" y="222"/>
                    <a:pt x="879" y="223"/>
                    <a:pt x="870" y="226"/>
                  </a:cubicBezTo>
                  <a:cubicBezTo>
                    <a:pt x="882" y="202"/>
                    <a:pt x="894" y="191"/>
                    <a:pt x="917" y="179"/>
                  </a:cubicBezTo>
                  <a:cubicBezTo>
                    <a:pt x="906" y="179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9"/>
            <p:cNvSpPr/>
            <p:nvPr/>
          </p:nvSpPr>
          <p:spPr>
            <a:xfrm>
              <a:off x="1155825" y="2158900"/>
              <a:ext cx="200" cy="350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3" y="0"/>
                    <a:pt x="1" y="4"/>
                    <a:pt x="1" y="14"/>
                  </a:cubicBezTo>
                  <a:cubicBezTo>
                    <a:pt x="8" y="7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9"/>
            <p:cNvSpPr/>
            <p:nvPr/>
          </p:nvSpPr>
          <p:spPr>
            <a:xfrm>
              <a:off x="1153925" y="2161025"/>
              <a:ext cx="1500" cy="500"/>
            </a:xfrm>
            <a:custGeom>
              <a:rect b="b" l="l" r="r" t="t"/>
              <a:pathLst>
                <a:path extrusionOk="0" h="20" w="6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lnTo>
                    <a:pt x="17" y="0"/>
                  </a:lnTo>
                  <a:cubicBezTo>
                    <a:pt x="9" y="4"/>
                    <a:pt x="8" y="6"/>
                    <a:pt x="9" y="6"/>
                  </a:cubicBezTo>
                  <a:cubicBezTo>
                    <a:pt x="10" y="6"/>
                    <a:pt x="10" y="5"/>
                    <a:pt x="11" y="5"/>
                  </a:cubicBezTo>
                  <a:lnTo>
                    <a:pt x="11" y="5"/>
                  </a:lnTo>
                  <a:cubicBezTo>
                    <a:pt x="0" y="15"/>
                    <a:pt x="7" y="19"/>
                    <a:pt x="17" y="19"/>
                  </a:cubicBezTo>
                  <a:cubicBezTo>
                    <a:pt x="33" y="19"/>
                    <a:pt x="60" y="8"/>
                    <a:pt x="20" y="1"/>
                  </a:cubicBezTo>
                  <a:lnTo>
                    <a:pt x="20" y="1"/>
                  </a:lnTo>
                  <a:cubicBezTo>
                    <a:pt x="19" y="0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9"/>
            <p:cNvSpPr/>
            <p:nvPr/>
          </p:nvSpPr>
          <p:spPr>
            <a:xfrm>
              <a:off x="1154350" y="216162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9"/>
            <p:cNvSpPr/>
            <p:nvPr/>
          </p:nvSpPr>
          <p:spPr>
            <a:xfrm>
              <a:off x="1153125" y="2156725"/>
              <a:ext cx="1425" cy="525"/>
            </a:xfrm>
            <a:custGeom>
              <a:rect b="b" l="l" r="r" t="t"/>
              <a:pathLst>
                <a:path extrusionOk="0" h="21" w="57">
                  <a:moveTo>
                    <a:pt x="48" y="1"/>
                  </a:moveTo>
                  <a:cubicBezTo>
                    <a:pt x="34" y="1"/>
                    <a:pt x="0" y="9"/>
                    <a:pt x="25" y="17"/>
                  </a:cubicBezTo>
                  <a:cubicBezTo>
                    <a:pt x="25" y="20"/>
                    <a:pt x="26" y="21"/>
                    <a:pt x="28" y="21"/>
                  </a:cubicBezTo>
                  <a:cubicBezTo>
                    <a:pt x="34" y="21"/>
                    <a:pt x="49" y="6"/>
                    <a:pt x="49" y="6"/>
                  </a:cubicBezTo>
                  <a:cubicBezTo>
                    <a:pt x="56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9"/>
            <p:cNvSpPr/>
            <p:nvPr/>
          </p:nvSpPr>
          <p:spPr>
            <a:xfrm>
              <a:off x="1152850" y="21610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1" y="48"/>
                  </a:moveTo>
                  <a:cubicBezTo>
                    <a:pt x="48" y="0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9"/>
            <p:cNvSpPr/>
            <p:nvPr/>
          </p:nvSpPr>
          <p:spPr>
            <a:xfrm>
              <a:off x="1152250" y="21601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cubicBezTo>
                    <a:pt x="13" y="48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9"/>
            <p:cNvSpPr/>
            <p:nvPr/>
          </p:nvSpPr>
          <p:spPr>
            <a:xfrm>
              <a:off x="1148325" y="21568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27" y="1"/>
                  </a:moveTo>
                  <a:lnTo>
                    <a:pt x="27" y="1"/>
                  </a:lnTo>
                  <a:cubicBezTo>
                    <a:pt x="3" y="12"/>
                    <a:pt x="0" y="18"/>
                    <a:pt x="5" y="18"/>
                  </a:cubicBezTo>
                  <a:cubicBezTo>
                    <a:pt x="9" y="18"/>
                    <a:pt x="21" y="12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9"/>
            <p:cNvSpPr/>
            <p:nvPr/>
          </p:nvSpPr>
          <p:spPr>
            <a:xfrm>
              <a:off x="1160000" y="217900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8" y="5"/>
                    <a:pt x="1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3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9"/>
            <p:cNvSpPr/>
            <p:nvPr/>
          </p:nvSpPr>
          <p:spPr>
            <a:xfrm>
              <a:off x="1158800" y="2178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9"/>
            <p:cNvSpPr/>
            <p:nvPr/>
          </p:nvSpPr>
          <p:spPr>
            <a:xfrm>
              <a:off x="1073975" y="2036825"/>
              <a:ext cx="800" cy="2775"/>
            </a:xfrm>
            <a:custGeom>
              <a:rect b="b" l="l" r="r" t="t"/>
              <a:pathLst>
                <a:path extrusionOk="0" h="111" w="32">
                  <a:moveTo>
                    <a:pt x="31" y="1"/>
                  </a:moveTo>
                  <a:cubicBezTo>
                    <a:pt x="30" y="1"/>
                    <a:pt x="28" y="5"/>
                    <a:pt x="24" y="15"/>
                  </a:cubicBezTo>
                  <a:cubicBezTo>
                    <a:pt x="24" y="19"/>
                    <a:pt x="24" y="23"/>
                    <a:pt x="24" y="26"/>
                  </a:cubicBezTo>
                  <a:lnTo>
                    <a:pt x="24" y="26"/>
                  </a:lnTo>
                  <a:cubicBezTo>
                    <a:pt x="29" y="11"/>
                    <a:pt x="32" y="1"/>
                    <a:pt x="31" y="1"/>
                  </a:cubicBezTo>
                  <a:close/>
                  <a:moveTo>
                    <a:pt x="24" y="26"/>
                  </a:moveTo>
                  <a:cubicBezTo>
                    <a:pt x="15" y="56"/>
                    <a:pt x="1" y="104"/>
                    <a:pt x="1" y="110"/>
                  </a:cubicBezTo>
                  <a:cubicBezTo>
                    <a:pt x="22" y="89"/>
                    <a:pt x="24" y="58"/>
                    <a:pt x="2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9"/>
            <p:cNvSpPr/>
            <p:nvPr/>
          </p:nvSpPr>
          <p:spPr>
            <a:xfrm>
              <a:off x="1071100" y="2040775"/>
              <a:ext cx="225" cy="550"/>
            </a:xfrm>
            <a:custGeom>
              <a:rect b="b" l="l" r="r" t="t"/>
              <a:pathLst>
                <a:path extrusionOk="0" h="22" w="9">
                  <a:moveTo>
                    <a:pt x="8" y="0"/>
                  </a:moveTo>
                  <a:cubicBezTo>
                    <a:pt x="1" y="0"/>
                    <a:pt x="3" y="21"/>
                    <a:pt x="6" y="21"/>
                  </a:cubicBezTo>
                  <a:cubicBezTo>
                    <a:pt x="7" y="21"/>
                    <a:pt x="8" y="16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9"/>
            <p:cNvSpPr/>
            <p:nvPr/>
          </p:nvSpPr>
          <p:spPr>
            <a:xfrm>
              <a:off x="1071125" y="20405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6" y="1"/>
                  </a:moveTo>
                  <a:cubicBezTo>
                    <a:pt x="3" y="1"/>
                    <a:pt x="0" y="12"/>
                    <a:pt x="4" y="12"/>
                  </a:cubicBezTo>
                  <a:cubicBezTo>
                    <a:pt x="4" y="12"/>
                    <a:pt x="6" y="11"/>
                    <a:pt x="7" y="9"/>
                  </a:cubicBezTo>
                  <a:cubicBezTo>
                    <a:pt x="7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9"/>
            <p:cNvSpPr/>
            <p:nvPr/>
          </p:nvSpPr>
          <p:spPr>
            <a:xfrm>
              <a:off x="1070300" y="20423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5" y="1"/>
                  </a:moveTo>
                  <a:cubicBezTo>
                    <a:pt x="1" y="1"/>
                    <a:pt x="15" y="21"/>
                    <a:pt x="25" y="21"/>
                  </a:cubicBezTo>
                  <a:cubicBezTo>
                    <a:pt x="26" y="21"/>
                    <a:pt x="27" y="21"/>
                    <a:pt x="29" y="19"/>
                  </a:cubicBezTo>
                  <a:lnTo>
                    <a:pt x="29" y="19"/>
                  </a:lnTo>
                  <a:cubicBezTo>
                    <a:pt x="29" y="19"/>
                    <a:pt x="29" y="19"/>
                    <a:pt x="29" y="19"/>
                  </a:cubicBezTo>
                  <a:cubicBezTo>
                    <a:pt x="15" y="5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9"/>
            <p:cNvSpPr/>
            <p:nvPr/>
          </p:nvSpPr>
          <p:spPr>
            <a:xfrm>
              <a:off x="1071300" y="2043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9"/>
            <p:cNvSpPr/>
            <p:nvPr/>
          </p:nvSpPr>
          <p:spPr>
            <a:xfrm>
              <a:off x="1071300" y="2042550"/>
              <a:ext cx="500" cy="725"/>
            </a:xfrm>
            <a:custGeom>
              <a:rect b="b" l="l" r="r" t="t"/>
              <a:pathLst>
                <a:path extrusionOk="0" h="29" w="20">
                  <a:moveTo>
                    <a:pt x="0" y="1"/>
                  </a:moveTo>
                  <a:cubicBezTo>
                    <a:pt x="11" y="21"/>
                    <a:pt x="16" y="28"/>
                    <a:pt x="18" y="28"/>
                  </a:cubicBezTo>
                  <a:cubicBezTo>
                    <a:pt x="20" y="28"/>
                    <a:pt x="14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9"/>
            <p:cNvSpPr/>
            <p:nvPr/>
          </p:nvSpPr>
          <p:spPr>
            <a:xfrm>
              <a:off x="1071600" y="2041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3" y="1"/>
                  </a:moveTo>
                  <a:cubicBezTo>
                    <a:pt x="15" y="1"/>
                    <a:pt x="6" y="13"/>
                    <a:pt x="0" y="37"/>
                  </a:cubicBezTo>
                  <a:cubicBezTo>
                    <a:pt x="7" y="30"/>
                    <a:pt x="14" y="23"/>
                    <a:pt x="21" y="23"/>
                  </a:cubicBezTo>
                  <a:cubicBezTo>
                    <a:pt x="26" y="23"/>
                    <a:pt x="31" y="27"/>
                    <a:pt x="36" y="37"/>
                  </a:cubicBezTo>
                  <a:cubicBezTo>
                    <a:pt x="36" y="13"/>
                    <a:pt x="30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9"/>
            <p:cNvSpPr/>
            <p:nvPr/>
          </p:nvSpPr>
          <p:spPr>
            <a:xfrm>
              <a:off x="1074575" y="2039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2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9"/>
            <p:cNvSpPr/>
            <p:nvPr/>
          </p:nvSpPr>
          <p:spPr>
            <a:xfrm>
              <a:off x="1068925" y="20458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0" y="48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9"/>
            <p:cNvSpPr/>
            <p:nvPr/>
          </p:nvSpPr>
          <p:spPr>
            <a:xfrm>
              <a:off x="1070700" y="20461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0"/>
                  </a:moveTo>
                  <a:lnTo>
                    <a:pt x="1" y="36"/>
                  </a:ln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9"/>
            <p:cNvSpPr/>
            <p:nvPr/>
          </p:nvSpPr>
          <p:spPr>
            <a:xfrm>
              <a:off x="1072200" y="2042550"/>
              <a:ext cx="600" cy="1800"/>
            </a:xfrm>
            <a:custGeom>
              <a:rect b="b" l="l" r="r" t="t"/>
              <a:pathLst>
                <a:path extrusionOk="0" h="72" w="24">
                  <a:moveTo>
                    <a:pt x="24" y="72"/>
                  </a:moveTo>
                  <a:cubicBezTo>
                    <a:pt x="0" y="1"/>
                    <a:pt x="0" y="1"/>
                    <a:pt x="24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9"/>
            <p:cNvSpPr/>
            <p:nvPr/>
          </p:nvSpPr>
          <p:spPr>
            <a:xfrm>
              <a:off x="1067425" y="20470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60" y="60"/>
                  </a:moveTo>
                  <a:cubicBezTo>
                    <a:pt x="1" y="0"/>
                    <a:pt x="96" y="95"/>
                    <a:pt x="6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9"/>
            <p:cNvSpPr/>
            <p:nvPr/>
          </p:nvSpPr>
          <p:spPr>
            <a:xfrm>
              <a:off x="1067225" y="2049775"/>
              <a:ext cx="1425" cy="750"/>
            </a:xfrm>
            <a:custGeom>
              <a:rect b="b" l="l" r="r" t="t"/>
              <a:pathLst>
                <a:path extrusionOk="0" h="30" w="57">
                  <a:moveTo>
                    <a:pt x="38" y="1"/>
                  </a:moveTo>
                  <a:cubicBezTo>
                    <a:pt x="17" y="1"/>
                    <a:pt x="0" y="29"/>
                    <a:pt x="16" y="29"/>
                  </a:cubicBezTo>
                  <a:cubicBezTo>
                    <a:pt x="23" y="29"/>
                    <a:pt x="35" y="24"/>
                    <a:pt x="56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9"/>
            <p:cNvSpPr/>
            <p:nvPr/>
          </p:nvSpPr>
          <p:spPr>
            <a:xfrm>
              <a:off x="1069425" y="2047900"/>
              <a:ext cx="1000" cy="175"/>
            </a:xfrm>
            <a:custGeom>
              <a:rect b="b" l="l" r="r" t="t"/>
              <a:pathLst>
                <a:path extrusionOk="0" h="7" w="40">
                  <a:moveTo>
                    <a:pt x="40" y="1"/>
                  </a:moveTo>
                  <a:cubicBezTo>
                    <a:pt x="0" y="1"/>
                    <a:pt x="3" y="6"/>
                    <a:pt x="16" y="6"/>
                  </a:cubicBezTo>
                  <a:cubicBezTo>
                    <a:pt x="23" y="6"/>
                    <a:pt x="32" y="5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9"/>
            <p:cNvSpPr/>
            <p:nvPr/>
          </p:nvSpPr>
          <p:spPr>
            <a:xfrm>
              <a:off x="1070000" y="204820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7" y="1"/>
                  </a:moveTo>
                  <a:cubicBezTo>
                    <a:pt x="9" y="1"/>
                    <a:pt x="1" y="22"/>
                    <a:pt x="3" y="22"/>
                  </a:cubicBezTo>
                  <a:cubicBezTo>
                    <a:pt x="5" y="22"/>
                    <a:pt x="9" y="17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9"/>
            <p:cNvSpPr/>
            <p:nvPr/>
          </p:nvSpPr>
          <p:spPr>
            <a:xfrm>
              <a:off x="1071900" y="2045525"/>
              <a:ext cx="1200" cy="1125"/>
            </a:xfrm>
            <a:custGeom>
              <a:rect b="b" l="l" r="r" t="t"/>
              <a:pathLst>
                <a:path extrusionOk="0" h="45" w="48">
                  <a:moveTo>
                    <a:pt x="0" y="1"/>
                  </a:moveTo>
                  <a:lnTo>
                    <a:pt x="0" y="1"/>
                  </a:lnTo>
                  <a:cubicBezTo>
                    <a:pt x="9" y="19"/>
                    <a:pt x="12" y="44"/>
                    <a:pt x="28" y="44"/>
                  </a:cubicBezTo>
                  <a:cubicBezTo>
                    <a:pt x="33" y="44"/>
                    <a:pt x="40" y="42"/>
                    <a:pt x="48" y="36"/>
                  </a:cubicBezTo>
                  <a:cubicBezTo>
                    <a:pt x="24" y="13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9"/>
            <p:cNvSpPr/>
            <p:nvPr/>
          </p:nvSpPr>
          <p:spPr>
            <a:xfrm>
              <a:off x="1071000" y="204702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" y="0"/>
                  </a:moveTo>
                  <a:cubicBezTo>
                    <a:pt x="7" y="14"/>
                    <a:pt x="18" y="28"/>
                    <a:pt x="19" y="28"/>
                  </a:cubicBezTo>
                  <a:cubicBezTo>
                    <a:pt x="20" y="28"/>
                    <a:pt x="16" y="2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9"/>
            <p:cNvSpPr/>
            <p:nvPr/>
          </p:nvSpPr>
          <p:spPr>
            <a:xfrm>
              <a:off x="1071150" y="204787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9"/>
            <p:cNvSpPr/>
            <p:nvPr/>
          </p:nvSpPr>
          <p:spPr>
            <a:xfrm>
              <a:off x="1069225" y="2050850"/>
              <a:ext cx="425" cy="1050"/>
            </a:xfrm>
            <a:custGeom>
              <a:rect b="b" l="l" r="r" t="t"/>
              <a:pathLst>
                <a:path extrusionOk="0" h="42" w="17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1" y="32"/>
                    <a:pt x="15" y="42"/>
                    <a:pt x="16" y="42"/>
                  </a:cubicBezTo>
                  <a:cubicBezTo>
                    <a:pt x="17" y="42"/>
                    <a:pt x="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9"/>
            <p:cNvSpPr/>
            <p:nvPr/>
          </p:nvSpPr>
          <p:spPr>
            <a:xfrm>
              <a:off x="1068025" y="2055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9"/>
            <p:cNvSpPr/>
            <p:nvPr/>
          </p:nvSpPr>
          <p:spPr>
            <a:xfrm>
              <a:off x="1069800" y="2050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0"/>
                  </a:moveTo>
                  <a:cubicBezTo>
                    <a:pt x="1" y="6"/>
                    <a:pt x="4" y="9"/>
                    <a:pt x="5" y="9"/>
                  </a:cubicBezTo>
                  <a:cubicBezTo>
                    <a:pt x="7" y="9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9"/>
            <p:cNvSpPr/>
            <p:nvPr/>
          </p:nvSpPr>
          <p:spPr>
            <a:xfrm>
              <a:off x="1068025" y="205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9"/>
            <p:cNvSpPr/>
            <p:nvPr/>
          </p:nvSpPr>
          <p:spPr>
            <a:xfrm>
              <a:off x="1069525" y="2049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9"/>
            <p:cNvSpPr/>
            <p:nvPr/>
          </p:nvSpPr>
          <p:spPr>
            <a:xfrm>
              <a:off x="1069525" y="2049700"/>
              <a:ext cx="400" cy="550"/>
            </a:xfrm>
            <a:custGeom>
              <a:rect b="b" l="l" r="r" t="t"/>
              <a:pathLst>
                <a:path extrusionOk="0" h="22" w="16">
                  <a:moveTo>
                    <a:pt x="0" y="0"/>
                  </a:moveTo>
                  <a:cubicBezTo>
                    <a:pt x="4" y="16"/>
                    <a:pt x="8" y="21"/>
                    <a:pt x="11" y="21"/>
                  </a:cubicBezTo>
                  <a:cubicBezTo>
                    <a:pt x="16" y="2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9"/>
            <p:cNvSpPr/>
            <p:nvPr/>
          </p:nvSpPr>
          <p:spPr>
            <a:xfrm>
              <a:off x="1068550" y="2054925"/>
              <a:ext cx="3000" cy="4025"/>
            </a:xfrm>
            <a:custGeom>
              <a:rect b="b" l="l" r="r" t="t"/>
              <a:pathLst>
                <a:path extrusionOk="0" h="161" w="120">
                  <a:moveTo>
                    <a:pt x="18" y="1"/>
                  </a:moveTo>
                  <a:cubicBezTo>
                    <a:pt x="7" y="1"/>
                    <a:pt x="0" y="18"/>
                    <a:pt x="3" y="65"/>
                  </a:cubicBezTo>
                  <a:cubicBezTo>
                    <a:pt x="18" y="50"/>
                    <a:pt x="28" y="40"/>
                    <a:pt x="39" y="40"/>
                  </a:cubicBezTo>
                  <a:cubicBezTo>
                    <a:pt x="46" y="40"/>
                    <a:pt x="54" y="44"/>
                    <a:pt x="63" y="53"/>
                  </a:cubicBezTo>
                  <a:cubicBezTo>
                    <a:pt x="63" y="71"/>
                    <a:pt x="56" y="82"/>
                    <a:pt x="44" y="82"/>
                  </a:cubicBezTo>
                  <a:cubicBezTo>
                    <a:pt x="39" y="82"/>
                    <a:pt x="33" y="80"/>
                    <a:pt x="27" y="77"/>
                  </a:cubicBezTo>
                  <a:lnTo>
                    <a:pt x="27" y="77"/>
                  </a:lnTo>
                  <a:cubicBezTo>
                    <a:pt x="51" y="101"/>
                    <a:pt x="75" y="137"/>
                    <a:pt x="87" y="160"/>
                  </a:cubicBezTo>
                  <a:cubicBezTo>
                    <a:pt x="87" y="133"/>
                    <a:pt x="87" y="121"/>
                    <a:pt x="91" y="121"/>
                  </a:cubicBezTo>
                  <a:cubicBezTo>
                    <a:pt x="95" y="121"/>
                    <a:pt x="101" y="127"/>
                    <a:pt x="110" y="137"/>
                  </a:cubicBezTo>
                  <a:cubicBezTo>
                    <a:pt x="119" y="137"/>
                    <a:pt x="5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9"/>
            <p:cNvSpPr/>
            <p:nvPr/>
          </p:nvSpPr>
          <p:spPr>
            <a:xfrm>
              <a:off x="1067775" y="2054150"/>
              <a:ext cx="875" cy="725"/>
            </a:xfrm>
            <a:custGeom>
              <a:rect b="b" l="l" r="r" t="t"/>
              <a:pathLst>
                <a:path extrusionOk="0" h="29" w="35">
                  <a:moveTo>
                    <a:pt x="34" y="1"/>
                  </a:moveTo>
                  <a:cubicBezTo>
                    <a:pt x="14" y="15"/>
                    <a:pt x="1" y="28"/>
                    <a:pt x="3" y="28"/>
                  </a:cubicBezTo>
                  <a:cubicBezTo>
                    <a:pt x="5" y="28"/>
                    <a:pt x="14" y="2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9"/>
            <p:cNvSpPr/>
            <p:nvPr/>
          </p:nvSpPr>
          <p:spPr>
            <a:xfrm>
              <a:off x="1068625" y="2052300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10" y="1"/>
                  </a:moveTo>
                  <a:cubicBezTo>
                    <a:pt x="3" y="1"/>
                    <a:pt x="2" y="5"/>
                    <a:pt x="12" y="15"/>
                  </a:cubicBezTo>
                  <a:cubicBezTo>
                    <a:pt x="12" y="15"/>
                    <a:pt x="0" y="15"/>
                    <a:pt x="0" y="63"/>
                  </a:cubicBezTo>
                  <a:cubicBezTo>
                    <a:pt x="23" y="33"/>
                    <a:pt x="30" y="23"/>
                    <a:pt x="32" y="23"/>
                  </a:cubicBezTo>
                  <a:cubicBezTo>
                    <a:pt x="36" y="23"/>
                    <a:pt x="18" y="64"/>
                    <a:pt x="60" y="64"/>
                  </a:cubicBezTo>
                  <a:cubicBezTo>
                    <a:pt x="63" y="64"/>
                    <a:pt x="67" y="64"/>
                    <a:pt x="72" y="63"/>
                  </a:cubicBezTo>
                  <a:cubicBezTo>
                    <a:pt x="75" y="54"/>
                    <a:pt x="74" y="50"/>
                    <a:pt x="72" y="48"/>
                  </a:cubicBezTo>
                  <a:lnTo>
                    <a:pt x="72" y="48"/>
                  </a:lnTo>
                  <a:cubicBezTo>
                    <a:pt x="65" y="21"/>
                    <a:pt x="25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9"/>
            <p:cNvSpPr/>
            <p:nvPr/>
          </p:nvSpPr>
          <p:spPr>
            <a:xfrm>
              <a:off x="1073975" y="2047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9"/>
            <p:cNvSpPr/>
            <p:nvPr/>
          </p:nvSpPr>
          <p:spPr>
            <a:xfrm>
              <a:off x="1071900" y="2047225"/>
              <a:ext cx="2525" cy="850"/>
            </a:xfrm>
            <a:custGeom>
              <a:rect b="b" l="l" r="r" t="t"/>
              <a:pathLst>
                <a:path extrusionOk="0" h="34" w="101">
                  <a:moveTo>
                    <a:pt x="64" y="1"/>
                  </a:moveTo>
                  <a:cubicBezTo>
                    <a:pt x="48" y="1"/>
                    <a:pt x="29" y="21"/>
                    <a:pt x="16" y="29"/>
                  </a:cubicBezTo>
                  <a:lnTo>
                    <a:pt x="16" y="29"/>
                  </a:lnTo>
                  <a:cubicBezTo>
                    <a:pt x="25" y="30"/>
                    <a:pt x="33" y="30"/>
                    <a:pt x="40" y="30"/>
                  </a:cubicBezTo>
                  <a:cubicBezTo>
                    <a:pt x="100" y="30"/>
                    <a:pt x="62" y="9"/>
                    <a:pt x="66" y="9"/>
                  </a:cubicBezTo>
                  <a:cubicBezTo>
                    <a:pt x="67" y="9"/>
                    <a:pt x="71" y="11"/>
                    <a:pt x="84" y="16"/>
                  </a:cubicBezTo>
                  <a:cubicBezTo>
                    <a:pt x="78" y="5"/>
                    <a:pt x="71" y="1"/>
                    <a:pt x="64" y="1"/>
                  </a:cubicBezTo>
                  <a:close/>
                  <a:moveTo>
                    <a:pt x="0" y="28"/>
                  </a:moveTo>
                  <a:cubicBezTo>
                    <a:pt x="0" y="32"/>
                    <a:pt x="3" y="33"/>
                    <a:pt x="6" y="33"/>
                  </a:cubicBezTo>
                  <a:cubicBezTo>
                    <a:pt x="8" y="33"/>
                    <a:pt x="9" y="32"/>
                    <a:pt x="10" y="32"/>
                  </a:cubicBezTo>
                  <a:lnTo>
                    <a:pt x="10" y="32"/>
                  </a:lnTo>
                  <a:cubicBezTo>
                    <a:pt x="12" y="31"/>
                    <a:pt x="14" y="30"/>
                    <a:pt x="16" y="29"/>
                  </a:cubicBezTo>
                  <a:lnTo>
                    <a:pt x="16" y="29"/>
                  </a:lnTo>
                  <a:cubicBezTo>
                    <a:pt x="13" y="29"/>
                    <a:pt x="10" y="29"/>
                    <a:pt x="8" y="28"/>
                  </a:cubicBezTo>
                  <a:lnTo>
                    <a:pt x="8" y="28"/>
                  </a:lnTo>
                  <a:cubicBezTo>
                    <a:pt x="6" y="28"/>
                    <a:pt x="3" y="2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9"/>
            <p:cNvSpPr/>
            <p:nvPr/>
          </p:nvSpPr>
          <p:spPr>
            <a:xfrm>
              <a:off x="1071600" y="2050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3" y="1"/>
                  </a:moveTo>
                  <a:cubicBezTo>
                    <a:pt x="0" y="1"/>
                    <a:pt x="0" y="4"/>
                    <a:pt x="12" y="10"/>
                  </a:cubicBez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9"/>
            <p:cNvSpPr/>
            <p:nvPr/>
          </p:nvSpPr>
          <p:spPr>
            <a:xfrm>
              <a:off x="1067125" y="205505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" y="1"/>
                  </a:moveTo>
                  <a:cubicBezTo>
                    <a:pt x="13" y="18"/>
                    <a:pt x="22" y="27"/>
                    <a:pt x="23" y="27"/>
                  </a:cubicBezTo>
                  <a:cubicBezTo>
                    <a:pt x="25" y="27"/>
                    <a:pt x="19" y="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9"/>
            <p:cNvSpPr/>
            <p:nvPr/>
          </p:nvSpPr>
          <p:spPr>
            <a:xfrm>
              <a:off x="1066825" y="2055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24"/>
                    <a:pt x="1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9"/>
            <p:cNvSpPr/>
            <p:nvPr/>
          </p:nvSpPr>
          <p:spPr>
            <a:xfrm>
              <a:off x="1048075" y="208570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1" y="1"/>
                  </a:moveTo>
                  <a:cubicBezTo>
                    <a:pt x="7" y="7"/>
                    <a:pt x="25" y="10"/>
                    <a:pt x="32" y="10"/>
                  </a:cubicBezTo>
                  <a:cubicBezTo>
                    <a:pt x="39" y="10"/>
                    <a:pt x="36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9"/>
            <p:cNvSpPr/>
            <p:nvPr/>
          </p:nvSpPr>
          <p:spPr>
            <a:xfrm>
              <a:off x="1034225" y="2104175"/>
              <a:ext cx="200" cy="700"/>
            </a:xfrm>
            <a:custGeom>
              <a:rect b="b" l="l" r="r" t="t"/>
              <a:pathLst>
                <a:path extrusionOk="0" h="28" w="8">
                  <a:moveTo>
                    <a:pt x="7" y="0"/>
                  </a:moveTo>
                  <a:cubicBezTo>
                    <a:pt x="0" y="14"/>
                    <a:pt x="1" y="28"/>
                    <a:pt x="3" y="28"/>
                  </a:cubicBezTo>
                  <a:cubicBezTo>
                    <a:pt x="5" y="28"/>
                    <a:pt x="7" y="2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9"/>
            <p:cNvSpPr/>
            <p:nvPr/>
          </p:nvSpPr>
          <p:spPr>
            <a:xfrm>
              <a:off x="1007000" y="21256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lnTo>
                    <a:pt x="1" y="36"/>
                  </a:lnTo>
                  <a:cubicBezTo>
                    <a:pt x="25" y="24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9"/>
            <p:cNvSpPr/>
            <p:nvPr/>
          </p:nvSpPr>
          <p:spPr>
            <a:xfrm>
              <a:off x="1060275" y="20696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37" y="0"/>
                  </a:moveTo>
                  <a:lnTo>
                    <a:pt x="37" y="0"/>
                  </a:lnTo>
                  <a:cubicBezTo>
                    <a:pt x="13" y="12"/>
                    <a:pt x="1" y="24"/>
                    <a:pt x="1" y="24"/>
                  </a:cubicBezTo>
                  <a:cubicBezTo>
                    <a:pt x="25" y="24"/>
                    <a:pt x="49" y="2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9"/>
            <p:cNvSpPr/>
            <p:nvPr/>
          </p:nvSpPr>
          <p:spPr>
            <a:xfrm>
              <a:off x="1059450" y="2070475"/>
              <a:ext cx="1175" cy="975"/>
            </a:xfrm>
            <a:custGeom>
              <a:rect b="b" l="l" r="r" t="t"/>
              <a:pathLst>
                <a:path extrusionOk="0" h="39" w="47">
                  <a:moveTo>
                    <a:pt x="16" y="1"/>
                  </a:moveTo>
                  <a:cubicBezTo>
                    <a:pt x="8" y="1"/>
                    <a:pt x="1" y="10"/>
                    <a:pt x="10" y="38"/>
                  </a:cubicBezTo>
                  <a:cubicBezTo>
                    <a:pt x="46" y="24"/>
                    <a:pt x="3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9"/>
            <p:cNvSpPr/>
            <p:nvPr/>
          </p:nvSpPr>
          <p:spPr>
            <a:xfrm>
              <a:off x="1061175" y="2076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9"/>
            <p:cNvSpPr/>
            <p:nvPr/>
          </p:nvSpPr>
          <p:spPr>
            <a:xfrm>
              <a:off x="1064750" y="206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1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9"/>
            <p:cNvSpPr/>
            <p:nvPr/>
          </p:nvSpPr>
          <p:spPr>
            <a:xfrm>
              <a:off x="1064450" y="20617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9" y="1"/>
                  </a:moveTo>
                  <a:cubicBezTo>
                    <a:pt x="8" y="1"/>
                    <a:pt x="5" y="5"/>
                    <a:pt x="1" y="19"/>
                  </a:cubicBezTo>
                  <a:cubicBezTo>
                    <a:pt x="8" y="1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9"/>
            <p:cNvSpPr/>
            <p:nvPr/>
          </p:nvSpPr>
          <p:spPr>
            <a:xfrm>
              <a:off x="986625" y="21309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1"/>
                  </a:moveTo>
                  <a:lnTo>
                    <a:pt x="6" y="1"/>
                  </a:lnTo>
                  <a:cubicBezTo>
                    <a:pt x="0" y="7"/>
                    <a:pt x="0" y="10"/>
                    <a:pt x="2" y="10"/>
                  </a:cubicBezTo>
                  <a:cubicBezTo>
                    <a:pt x="3" y="10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9"/>
            <p:cNvSpPr/>
            <p:nvPr/>
          </p:nvSpPr>
          <p:spPr>
            <a:xfrm>
              <a:off x="1048375" y="2096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9"/>
            <p:cNvSpPr/>
            <p:nvPr/>
          </p:nvSpPr>
          <p:spPr>
            <a:xfrm>
              <a:off x="1046900" y="2095525"/>
              <a:ext cx="1800" cy="2425"/>
            </a:xfrm>
            <a:custGeom>
              <a:rect b="b" l="l" r="r" t="t"/>
              <a:pathLst>
                <a:path extrusionOk="0" h="97" w="72">
                  <a:moveTo>
                    <a:pt x="0" y="1"/>
                  </a:moveTo>
                  <a:cubicBezTo>
                    <a:pt x="12" y="37"/>
                    <a:pt x="24" y="60"/>
                    <a:pt x="36" y="96"/>
                  </a:cubicBezTo>
                  <a:cubicBezTo>
                    <a:pt x="24" y="48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9"/>
            <p:cNvSpPr/>
            <p:nvPr/>
          </p:nvSpPr>
          <p:spPr>
            <a:xfrm>
              <a:off x="1067425" y="2061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9"/>
            <p:cNvSpPr/>
            <p:nvPr/>
          </p:nvSpPr>
          <p:spPr>
            <a:xfrm>
              <a:off x="1007000" y="2125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9"/>
            <p:cNvSpPr/>
            <p:nvPr/>
          </p:nvSpPr>
          <p:spPr>
            <a:xfrm>
              <a:off x="1060575" y="2081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12"/>
                    <a:pt x="1" y="12"/>
                    <a:pt x="1" y="12"/>
                  </a:cubicBezTo>
                  <a:cubicBezTo>
                    <a:pt x="13" y="12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9"/>
            <p:cNvSpPr/>
            <p:nvPr/>
          </p:nvSpPr>
          <p:spPr>
            <a:xfrm>
              <a:off x="1065650" y="2058900"/>
              <a:ext cx="150" cy="650"/>
            </a:xfrm>
            <a:custGeom>
              <a:rect b="b" l="l" r="r" t="t"/>
              <a:pathLst>
                <a:path extrusionOk="0" h="26" w="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4" y="19"/>
                    <a:pt x="5" y="25"/>
                    <a:pt x="5" y="25"/>
                  </a:cubicBezTo>
                  <a:cubicBezTo>
                    <a:pt x="6" y="2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9"/>
            <p:cNvSpPr/>
            <p:nvPr/>
          </p:nvSpPr>
          <p:spPr>
            <a:xfrm>
              <a:off x="1071750" y="20550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1" y="1"/>
                  </a:moveTo>
                  <a:cubicBezTo>
                    <a:pt x="0" y="1"/>
                    <a:pt x="4" y="16"/>
                    <a:pt x="6" y="16"/>
                  </a:cubicBezTo>
                  <a:cubicBezTo>
                    <a:pt x="6" y="16"/>
                    <a:pt x="6" y="16"/>
                    <a:pt x="6" y="15"/>
                  </a:cubicBezTo>
                  <a:lnTo>
                    <a:pt x="6" y="15"/>
                  </a:lnTo>
                  <a:cubicBezTo>
                    <a:pt x="6" y="15"/>
                    <a:pt x="6" y="15"/>
                    <a:pt x="6" y="15"/>
                  </a:cubicBezTo>
                  <a:cubicBezTo>
                    <a:pt x="3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9"/>
            <p:cNvSpPr/>
            <p:nvPr/>
          </p:nvSpPr>
          <p:spPr>
            <a:xfrm>
              <a:off x="1067925" y="20585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4" y="1"/>
                  </a:moveTo>
                  <a:cubicBezTo>
                    <a:pt x="15" y="1"/>
                    <a:pt x="0" y="21"/>
                    <a:pt x="5" y="21"/>
                  </a:cubicBezTo>
                  <a:cubicBezTo>
                    <a:pt x="7" y="21"/>
                    <a:pt x="14" y="17"/>
                    <a:pt x="28" y="2"/>
                  </a:cubicBezTo>
                  <a:cubicBezTo>
                    <a:pt x="27" y="1"/>
                    <a:pt x="26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9"/>
            <p:cNvSpPr/>
            <p:nvPr/>
          </p:nvSpPr>
          <p:spPr>
            <a:xfrm>
              <a:off x="1068625" y="2058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0" y="1"/>
                    <a:pt x="0" y="13"/>
                    <a:pt x="0" y="24"/>
                  </a:cubicBezTo>
                  <a:cubicBezTo>
                    <a:pt x="0" y="13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9"/>
            <p:cNvSpPr/>
            <p:nvPr/>
          </p:nvSpPr>
          <p:spPr>
            <a:xfrm>
              <a:off x="1064075" y="2062400"/>
              <a:ext cx="1000" cy="925"/>
            </a:xfrm>
            <a:custGeom>
              <a:rect b="b" l="l" r="r" t="t"/>
              <a:pathLst>
                <a:path extrusionOk="0" h="37" w="40">
                  <a:moveTo>
                    <a:pt x="9" y="0"/>
                  </a:moveTo>
                  <a:cubicBezTo>
                    <a:pt x="0" y="0"/>
                    <a:pt x="8" y="36"/>
                    <a:pt x="17" y="36"/>
                  </a:cubicBezTo>
                  <a:cubicBezTo>
                    <a:pt x="21" y="36"/>
                    <a:pt x="25" y="31"/>
                    <a:pt x="28" y="16"/>
                  </a:cubicBezTo>
                  <a:cubicBezTo>
                    <a:pt x="39" y="16"/>
                    <a:pt x="4" y="4"/>
                    <a:pt x="16" y="4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9"/>
            <p:cNvSpPr/>
            <p:nvPr/>
          </p:nvSpPr>
          <p:spPr>
            <a:xfrm>
              <a:off x="1069225" y="205982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0" y="0"/>
                  </a:moveTo>
                  <a:cubicBezTo>
                    <a:pt x="24" y="12"/>
                    <a:pt x="48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9"/>
            <p:cNvSpPr/>
            <p:nvPr/>
          </p:nvSpPr>
          <p:spPr>
            <a:xfrm>
              <a:off x="1067725" y="2061300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12" y="72"/>
                  </a:moveTo>
                  <a:cubicBezTo>
                    <a:pt x="60" y="1"/>
                    <a:pt x="12" y="72"/>
                    <a:pt x="12" y="72"/>
                  </a:cubicBezTo>
                  <a:cubicBezTo>
                    <a:pt x="12" y="72"/>
                    <a:pt x="1" y="72"/>
                    <a:pt x="1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9"/>
            <p:cNvSpPr/>
            <p:nvPr/>
          </p:nvSpPr>
          <p:spPr>
            <a:xfrm>
              <a:off x="1069225" y="2060875"/>
              <a:ext cx="625" cy="750"/>
            </a:xfrm>
            <a:custGeom>
              <a:rect b="b" l="l" r="r" t="t"/>
              <a:pathLst>
                <a:path extrusionOk="0" h="30" w="25">
                  <a:moveTo>
                    <a:pt x="24" y="0"/>
                  </a:moveTo>
                  <a:cubicBezTo>
                    <a:pt x="24" y="0"/>
                    <a:pt x="18" y="8"/>
                    <a:pt x="0" y="30"/>
                  </a:cubicBezTo>
                  <a:cubicBezTo>
                    <a:pt x="8" y="22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9"/>
            <p:cNvSpPr/>
            <p:nvPr/>
          </p:nvSpPr>
          <p:spPr>
            <a:xfrm>
              <a:off x="1064150" y="2070225"/>
              <a:ext cx="225" cy="950"/>
            </a:xfrm>
            <a:custGeom>
              <a:rect b="b" l="l" r="r" t="t"/>
              <a:pathLst>
                <a:path extrusionOk="0" h="38" w="9">
                  <a:moveTo>
                    <a:pt x="1" y="1"/>
                  </a:moveTo>
                  <a:cubicBezTo>
                    <a:pt x="1" y="29"/>
                    <a:pt x="2" y="38"/>
                    <a:pt x="3" y="38"/>
                  </a:cubicBezTo>
                  <a:cubicBezTo>
                    <a:pt x="6" y="38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9"/>
            <p:cNvSpPr/>
            <p:nvPr/>
          </p:nvSpPr>
          <p:spPr>
            <a:xfrm>
              <a:off x="1066250" y="206935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0" y="12"/>
                    <a:pt x="36" y="0"/>
                    <a:pt x="36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9"/>
            <p:cNvSpPr/>
            <p:nvPr/>
          </p:nvSpPr>
          <p:spPr>
            <a:xfrm>
              <a:off x="1066250" y="2071350"/>
              <a:ext cx="500" cy="1025"/>
            </a:xfrm>
            <a:custGeom>
              <a:rect b="b" l="l" r="r" t="t"/>
              <a:pathLst>
                <a:path extrusionOk="0" h="41" w="20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0" y="12"/>
                    <a:pt x="0" y="40"/>
                    <a:pt x="5" y="40"/>
                  </a:cubicBezTo>
                  <a:cubicBezTo>
                    <a:pt x="6" y="40"/>
                    <a:pt x="9" y="37"/>
                    <a:pt x="12" y="27"/>
                  </a:cubicBezTo>
                  <a:cubicBezTo>
                    <a:pt x="12" y="18"/>
                    <a:pt x="2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9"/>
            <p:cNvSpPr/>
            <p:nvPr/>
          </p:nvSpPr>
          <p:spPr>
            <a:xfrm>
              <a:off x="1057300" y="20800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cubicBezTo>
                    <a:pt x="7" y="7"/>
                    <a:pt x="16" y="13"/>
                    <a:pt x="25" y="20"/>
                  </a:cubicBezTo>
                  <a:cubicBezTo>
                    <a:pt x="16" y="10"/>
                    <a:pt x="7" y="1"/>
                    <a:pt x="1" y="1"/>
                  </a:cubicBezTo>
                  <a:close/>
                  <a:moveTo>
                    <a:pt x="25" y="20"/>
                  </a:moveTo>
                  <a:cubicBezTo>
                    <a:pt x="34" y="31"/>
                    <a:pt x="43" y="42"/>
                    <a:pt x="48" y="48"/>
                  </a:cubicBezTo>
                  <a:cubicBezTo>
                    <a:pt x="43" y="36"/>
                    <a:pt x="34" y="28"/>
                    <a:pt x="25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9"/>
            <p:cNvSpPr/>
            <p:nvPr/>
          </p:nvSpPr>
          <p:spPr>
            <a:xfrm>
              <a:off x="1053150" y="2091025"/>
              <a:ext cx="1675" cy="1250"/>
            </a:xfrm>
            <a:custGeom>
              <a:rect b="b" l="l" r="r" t="t"/>
              <a:pathLst>
                <a:path extrusionOk="0" h="50" w="67">
                  <a:moveTo>
                    <a:pt x="47" y="1"/>
                  </a:moveTo>
                  <a:cubicBezTo>
                    <a:pt x="44" y="1"/>
                    <a:pt x="40" y="1"/>
                    <a:pt x="36" y="2"/>
                  </a:cubicBezTo>
                  <a:cubicBezTo>
                    <a:pt x="12" y="14"/>
                    <a:pt x="0" y="26"/>
                    <a:pt x="36" y="50"/>
                  </a:cubicBezTo>
                  <a:cubicBezTo>
                    <a:pt x="48" y="46"/>
                    <a:pt x="48" y="42"/>
                    <a:pt x="44" y="39"/>
                  </a:cubicBezTo>
                  <a:lnTo>
                    <a:pt x="44" y="39"/>
                  </a:lnTo>
                  <a:cubicBezTo>
                    <a:pt x="53" y="25"/>
                    <a:pt x="67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9"/>
            <p:cNvSpPr/>
            <p:nvPr/>
          </p:nvSpPr>
          <p:spPr>
            <a:xfrm>
              <a:off x="1024575" y="21169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4" y="8"/>
                    <a:pt x="33" y="11"/>
                    <a:pt x="35" y="11"/>
                  </a:cubicBezTo>
                  <a:cubicBezTo>
                    <a:pt x="37" y="11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9"/>
            <p:cNvSpPr/>
            <p:nvPr/>
          </p:nvSpPr>
          <p:spPr>
            <a:xfrm>
              <a:off x="1017125" y="21196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12" y="12"/>
                    <a:pt x="3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9"/>
            <p:cNvSpPr/>
            <p:nvPr/>
          </p:nvSpPr>
          <p:spPr>
            <a:xfrm>
              <a:off x="1011950" y="21244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1" y="1"/>
                  </a:moveTo>
                  <a:cubicBezTo>
                    <a:pt x="35" y="6"/>
                    <a:pt x="30" y="8"/>
                    <a:pt x="25" y="8"/>
                  </a:cubicBezTo>
                  <a:cubicBezTo>
                    <a:pt x="16" y="8"/>
                    <a:pt x="9" y="2"/>
                    <a:pt x="5" y="2"/>
                  </a:cubicBezTo>
                  <a:cubicBezTo>
                    <a:pt x="1" y="2"/>
                    <a:pt x="1" y="7"/>
                    <a:pt x="5" y="25"/>
                  </a:cubicBezTo>
                  <a:cubicBezTo>
                    <a:pt x="17" y="25"/>
                    <a:pt x="29" y="13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9"/>
            <p:cNvSpPr/>
            <p:nvPr/>
          </p:nvSpPr>
          <p:spPr>
            <a:xfrm>
              <a:off x="935875" y="2189550"/>
              <a:ext cx="450" cy="950"/>
            </a:xfrm>
            <a:custGeom>
              <a:rect b="b" l="l" r="r" t="t"/>
              <a:pathLst>
                <a:path extrusionOk="0" h="38" w="18">
                  <a:moveTo>
                    <a:pt x="16" y="0"/>
                  </a:moveTo>
                  <a:cubicBezTo>
                    <a:pt x="13" y="0"/>
                    <a:pt x="0" y="23"/>
                    <a:pt x="0" y="38"/>
                  </a:cubicBezTo>
                  <a:cubicBezTo>
                    <a:pt x="14" y="1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9"/>
            <p:cNvSpPr/>
            <p:nvPr/>
          </p:nvSpPr>
          <p:spPr>
            <a:xfrm>
              <a:off x="935875" y="2191100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4" y="1"/>
                  </a:moveTo>
                  <a:cubicBezTo>
                    <a:pt x="13" y="1"/>
                    <a:pt x="9" y="10"/>
                    <a:pt x="0" y="35"/>
                  </a:cubicBezTo>
                  <a:cubicBezTo>
                    <a:pt x="8" y="28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9"/>
            <p:cNvSpPr/>
            <p:nvPr/>
          </p:nvSpPr>
          <p:spPr>
            <a:xfrm>
              <a:off x="935575" y="2191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9"/>
            <p:cNvSpPr/>
            <p:nvPr/>
          </p:nvSpPr>
          <p:spPr>
            <a:xfrm>
              <a:off x="935875" y="21928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0" y="48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9"/>
            <p:cNvSpPr/>
            <p:nvPr/>
          </p:nvSpPr>
          <p:spPr>
            <a:xfrm>
              <a:off x="935800" y="21922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9"/>
            <p:cNvSpPr/>
            <p:nvPr/>
          </p:nvSpPr>
          <p:spPr>
            <a:xfrm>
              <a:off x="935575" y="2192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9"/>
            <p:cNvSpPr/>
            <p:nvPr/>
          </p:nvSpPr>
          <p:spPr>
            <a:xfrm>
              <a:off x="935050" y="2191375"/>
              <a:ext cx="450" cy="425"/>
            </a:xfrm>
            <a:custGeom>
              <a:rect b="b" l="l" r="r" t="t"/>
              <a:pathLst>
                <a:path extrusionOk="0" h="17" w="18">
                  <a:moveTo>
                    <a:pt x="9" y="1"/>
                  </a:moveTo>
                  <a:cubicBezTo>
                    <a:pt x="1" y="13"/>
                    <a:pt x="0" y="17"/>
                    <a:pt x="1" y="17"/>
                  </a:cubicBezTo>
                  <a:cubicBezTo>
                    <a:pt x="3" y="17"/>
                    <a:pt x="9" y="10"/>
                    <a:pt x="11" y="6"/>
                  </a:cubicBezTo>
                  <a:lnTo>
                    <a:pt x="11" y="6"/>
                  </a:lnTo>
                  <a:cubicBezTo>
                    <a:pt x="11" y="6"/>
                    <a:pt x="12" y="6"/>
                    <a:pt x="12" y="6"/>
                  </a:cubicBezTo>
                  <a:cubicBezTo>
                    <a:pt x="15" y="6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9"/>
            <p:cNvSpPr/>
            <p:nvPr/>
          </p:nvSpPr>
          <p:spPr>
            <a:xfrm>
              <a:off x="934375" y="2191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9"/>
            <p:cNvSpPr/>
            <p:nvPr/>
          </p:nvSpPr>
          <p:spPr>
            <a:xfrm>
              <a:off x="935200" y="21916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9"/>
            <p:cNvSpPr/>
            <p:nvPr/>
          </p:nvSpPr>
          <p:spPr>
            <a:xfrm>
              <a:off x="934975" y="2190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9"/>
            <p:cNvSpPr/>
            <p:nvPr/>
          </p:nvSpPr>
          <p:spPr>
            <a:xfrm>
              <a:off x="935575" y="2191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9"/>
            <p:cNvSpPr/>
            <p:nvPr/>
          </p:nvSpPr>
          <p:spPr>
            <a:xfrm>
              <a:off x="935275" y="219137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1" y="14"/>
                    <a:pt x="2" y="14"/>
                  </a:cubicBezTo>
                  <a:cubicBezTo>
                    <a:pt x="4" y="14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9"/>
            <p:cNvSpPr/>
            <p:nvPr/>
          </p:nvSpPr>
          <p:spPr>
            <a:xfrm>
              <a:off x="931975" y="2191375"/>
              <a:ext cx="2425" cy="3650"/>
            </a:xfrm>
            <a:custGeom>
              <a:rect b="b" l="l" r="r" t="t"/>
              <a:pathLst>
                <a:path extrusionOk="0" h="146" w="97">
                  <a:moveTo>
                    <a:pt x="97" y="1"/>
                  </a:moveTo>
                  <a:lnTo>
                    <a:pt x="97" y="1"/>
                  </a:lnTo>
                  <a:cubicBezTo>
                    <a:pt x="73" y="13"/>
                    <a:pt x="61" y="48"/>
                    <a:pt x="49" y="84"/>
                  </a:cubicBezTo>
                  <a:cubicBezTo>
                    <a:pt x="51" y="83"/>
                    <a:pt x="53" y="82"/>
                    <a:pt x="53" y="82"/>
                  </a:cubicBezTo>
                  <a:cubicBezTo>
                    <a:pt x="61" y="82"/>
                    <a:pt x="23" y="121"/>
                    <a:pt x="15" y="121"/>
                  </a:cubicBezTo>
                  <a:cubicBezTo>
                    <a:pt x="14" y="121"/>
                    <a:pt x="13" y="121"/>
                    <a:pt x="13" y="120"/>
                  </a:cubicBezTo>
                  <a:cubicBezTo>
                    <a:pt x="4" y="139"/>
                    <a:pt x="1" y="145"/>
                    <a:pt x="2" y="145"/>
                  </a:cubicBezTo>
                  <a:cubicBezTo>
                    <a:pt x="4" y="145"/>
                    <a:pt x="20" y="119"/>
                    <a:pt x="25" y="119"/>
                  </a:cubicBezTo>
                  <a:cubicBezTo>
                    <a:pt x="27" y="119"/>
                    <a:pt x="27" y="122"/>
                    <a:pt x="25" y="132"/>
                  </a:cubicBezTo>
                  <a:cubicBezTo>
                    <a:pt x="61" y="96"/>
                    <a:pt x="73" y="48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9"/>
            <p:cNvSpPr/>
            <p:nvPr/>
          </p:nvSpPr>
          <p:spPr>
            <a:xfrm>
              <a:off x="934375" y="2190525"/>
              <a:ext cx="400" cy="875"/>
            </a:xfrm>
            <a:custGeom>
              <a:rect b="b" l="l" r="r" t="t"/>
              <a:pathLst>
                <a:path extrusionOk="0" h="35" w="16">
                  <a:moveTo>
                    <a:pt x="14" y="0"/>
                  </a:moveTo>
                  <a:cubicBezTo>
                    <a:pt x="13" y="0"/>
                    <a:pt x="9" y="9"/>
                    <a:pt x="1" y="35"/>
                  </a:cubicBezTo>
                  <a:cubicBezTo>
                    <a:pt x="8" y="27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9"/>
            <p:cNvSpPr/>
            <p:nvPr/>
          </p:nvSpPr>
          <p:spPr>
            <a:xfrm>
              <a:off x="934075" y="219137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36" y="1"/>
                  </a:moveTo>
                  <a:cubicBezTo>
                    <a:pt x="24" y="13"/>
                    <a:pt x="13" y="13"/>
                    <a:pt x="1" y="72"/>
                  </a:cubicBezTo>
                  <a:cubicBezTo>
                    <a:pt x="6" y="72"/>
                    <a:pt x="9" y="67"/>
                    <a:pt x="10" y="64"/>
                  </a:cubicBezTo>
                  <a:lnTo>
                    <a:pt x="10" y="64"/>
                  </a:lnTo>
                  <a:cubicBezTo>
                    <a:pt x="22" y="4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9"/>
            <p:cNvSpPr/>
            <p:nvPr/>
          </p:nvSpPr>
          <p:spPr>
            <a:xfrm>
              <a:off x="935575" y="21934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9"/>
            <p:cNvSpPr/>
            <p:nvPr/>
          </p:nvSpPr>
          <p:spPr>
            <a:xfrm>
              <a:off x="935275" y="2193250"/>
              <a:ext cx="450" cy="2200"/>
            </a:xfrm>
            <a:custGeom>
              <a:rect b="b" l="l" r="r" t="t"/>
              <a:pathLst>
                <a:path extrusionOk="0" h="88" w="18">
                  <a:moveTo>
                    <a:pt x="1" y="79"/>
                  </a:move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79"/>
                    <a:pt x="1" y="79"/>
                  </a:cubicBezTo>
                  <a:close/>
                  <a:moveTo>
                    <a:pt x="14" y="0"/>
                  </a:moveTo>
                  <a:cubicBezTo>
                    <a:pt x="12" y="0"/>
                    <a:pt x="8" y="19"/>
                    <a:pt x="1" y="79"/>
                  </a:cubicBezTo>
                  <a:lnTo>
                    <a:pt x="1" y="79"/>
                  </a:ln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5" y="87"/>
                    <a:pt x="8" y="87"/>
                  </a:cubicBezTo>
                  <a:cubicBezTo>
                    <a:pt x="10" y="87"/>
                    <a:pt x="12" y="81"/>
                    <a:pt x="12" y="57"/>
                  </a:cubicBezTo>
                  <a:cubicBezTo>
                    <a:pt x="12" y="58"/>
                    <a:pt x="12" y="59"/>
                    <a:pt x="12" y="59"/>
                  </a:cubicBezTo>
                  <a:cubicBezTo>
                    <a:pt x="13" y="59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9"/>
            <p:cNvSpPr/>
            <p:nvPr/>
          </p:nvSpPr>
          <p:spPr>
            <a:xfrm>
              <a:off x="934375" y="21935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10"/>
                    <a:pt x="1" y="32"/>
                  </a:cubicBezTo>
                  <a:cubicBezTo>
                    <a:pt x="7" y="1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9"/>
            <p:cNvSpPr/>
            <p:nvPr/>
          </p:nvSpPr>
          <p:spPr>
            <a:xfrm>
              <a:off x="934325" y="2190075"/>
              <a:ext cx="450" cy="1000"/>
            </a:xfrm>
            <a:custGeom>
              <a:rect b="b" l="l" r="r" t="t"/>
              <a:pathLst>
                <a:path extrusionOk="0" h="40" w="18">
                  <a:moveTo>
                    <a:pt x="16" y="0"/>
                  </a:moveTo>
                  <a:cubicBezTo>
                    <a:pt x="15" y="0"/>
                    <a:pt x="12" y="8"/>
                    <a:pt x="3" y="29"/>
                  </a:cubicBezTo>
                  <a:cubicBezTo>
                    <a:pt x="1" y="37"/>
                    <a:pt x="0" y="40"/>
                    <a:pt x="1" y="40"/>
                  </a:cubicBezTo>
                  <a:cubicBezTo>
                    <a:pt x="3" y="40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9"/>
            <p:cNvSpPr/>
            <p:nvPr/>
          </p:nvSpPr>
          <p:spPr>
            <a:xfrm>
              <a:off x="934025" y="21902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1" y="1"/>
                  </a:moveTo>
                  <a:cubicBezTo>
                    <a:pt x="20" y="1"/>
                    <a:pt x="15" y="3"/>
                    <a:pt x="3" y="9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5" y="11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9"/>
            <p:cNvSpPr/>
            <p:nvPr/>
          </p:nvSpPr>
          <p:spPr>
            <a:xfrm>
              <a:off x="928125" y="2183650"/>
              <a:ext cx="2100" cy="1200"/>
            </a:xfrm>
            <a:custGeom>
              <a:rect b="b" l="l" r="r" t="t"/>
              <a:pathLst>
                <a:path extrusionOk="0" h="48" w="84">
                  <a:moveTo>
                    <a:pt x="60" y="12"/>
                  </a:moveTo>
                  <a:cubicBezTo>
                    <a:pt x="1" y="48"/>
                    <a:pt x="60" y="12"/>
                    <a:pt x="60" y="12"/>
                  </a:cubicBezTo>
                  <a:cubicBezTo>
                    <a:pt x="60" y="12"/>
                    <a:pt x="84" y="0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9"/>
            <p:cNvSpPr/>
            <p:nvPr/>
          </p:nvSpPr>
          <p:spPr>
            <a:xfrm>
              <a:off x="923475" y="21787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0"/>
                  </a:moveTo>
                  <a:cubicBezTo>
                    <a:pt x="0" y="0"/>
                    <a:pt x="24" y="6"/>
                    <a:pt x="32" y="6"/>
                  </a:cubicBezTo>
                  <a:cubicBezTo>
                    <a:pt x="12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9"/>
            <p:cNvSpPr/>
            <p:nvPr/>
          </p:nvSpPr>
          <p:spPr>
            <a:xfrm>
              <a:off x="922175" y="21651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lnTo>
                    <a:pt x="12" y="1"/>
                  </a:lnTo>
                  <a:cubicBezTo>
                    <a:pt x="0" y="13"/>
                    <a:pt x="12" y="13"/>
                    <a:pt x="24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9"/>
            <p:cNvSpPr/>
            <p:nvPr/>
          </p:nvSpPr>
          <p:spPr>
            <a:xfrm>
              <a:off x="931200" y="21881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9" y="1"/>
                  </a:moveTo>
                  <a:cubicBezTo>
                    <a:pt x="9" y="10"/>
                    <a:pt x="1" y="28"/>
                    <a:pt x="4" y="28"/>
                  </a:cubicBezTo>
                  <a:cubicBezTo>
                    <a:pt x="5" y="28"/>
                    <a:pt x="6" y="27"/>
                    <a:pt x="9" y="25"/>
                  </a:cubicBezTo>
                  <a:cubicBezTo>
                    <a:pt x="9" y="13"/>
                    <a:pt x="2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9"/>
            <p:cNvSpPr/>
            <p:nvPr/>
          </p:nvSpPr>
          <p:spPr>
            <a:xfrm>
              <a:off x="931300" y="2188050"/>
              <a:ext cx="250" cy="300"/>
            </a:xfrm>
            <a:custGeom>
              <a:rect b="b" l="l" r="r" t="t"/>
              <a:pathLst>
                <a:path extrusionOk="0" h="12" w="10">
                  <a:moveTo>
                    <a:pt x="8" y="0"/>
                  </a:moveTo>
                  <a:cubicBezTo>
                    <a:pt x="7" y="0"/>
                    <a:pt x="6" y="1"/>
                    <a:pt x="5" y="3"/>
                  </a:cubicBezTo>
                  <a:cubicBezTo>
                    <a:pt x="1" y="9"/>
                    <a:pt x="1" y="11"/>
                    <a:pt x="1" y="11"/>
                  </a:cubicBezTo>
                  <a:cubicBezTo>
                    <a:pt x="2" y="1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9"/>
            <p:cNvSpPr/>
            <p:nvPr/>
          </p:nvSpPr>
          <p:spPr>
            <a:xfrm>
              <a:off x="933175" y="2189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9"/>
            <p:cNvSpPr/>
            <p:nvPr/>
          </p:nvSpPr>
          <p:spPr>
            <a:xfrm>
              <a:off x="929325" y="216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9"/>
            <p:cNvSpPr/>
            <p:nvPr/>
          </p:nvSpPr>
          <p:spPr>
            <a:xfrm>
              <a:off x="921875" y="2184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9"/>
            <p:cNvSpPr/>
            <p:nvPr/>
          </p:nvSpPr>
          <p:spPr>
            <a:xfrm>
              <a:off x="921275" y="2183950"/>
              <a:ext cx="2400" cy="650"/>
            </a:xfrm>
            <a:custGeom>
              <a:rect b="b" l="l" r="r" t="t"/>
              <a:pathLst>
                <a:path extrusionOk="0" h="26" w="96">
                  <a:moveTo>
                    <a:pt x="96" y="0"/>
                  </a:moveTo>
                  <a:lnTo>
                    <a:pt x="96" y="0"/>
                  </a:lnTo>
                  <a:cubicBezTo>
                    <a:pt x="60" y="12"/>
                    <a:pt x="36" y="24"/>
                    <a:pt x="1" y="24"/>
                  </a:cubicBezTo>
                  <a:cubicBezTo>
                    <a:pt x="15" y="24"/>
                    <a:pt x="25" y="26"/>
                    <a:pt x="36" y="26"/>
                  </a:cubicBezTo>
                  <a:cubicBezTo>
                    <a:pt x="52" y="26"/>
                    <a:pt x="67" y="21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9"/>
            <p:cNvSpPr/>
            <p:nvPr/>
          </p:nvSpPr>
          <p:spPr>
            <a:xfrm>
              <a:off x="922900" y="2165700"/>
              <a:ext cx="200" cy="200"/>
            </a:xfrm>
            <a:custGeom>
              <a:rect b="b" l="l" r="r" t="t"/>
              <a:pathLst>
                <a:path extrusionOk="0" h="8" w="8">
                  <a:moveTo>
                    <a:pt x="2" y="0"/>
                  </a:moveTo>
                  <a:cubicBezTo>
                    <a:pt x="0" y="0"/>
                    <a:pt x="4" y="7"/>
                    <a:pt x="6" y="7"/>
                  </a:cubicBezTo>
                  <a:cubicBezTo>
                    <a:pt x="7" y="7"/>
                    <a:pt x="7" y="6"/>
                    <a:pt x="7" y="4"/>
                  </a:cubicBezTo>
                  <a:cubicBezTo>
                    <a:pt x="5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9"/>
            <p:cNvSpPr/>
            <p:nvPr/>
          </p:nvSpPr>
          <p:spPr>
            <a:xfrm>
              <a:off x="933775" y="21897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0"/>
                  </a:moveTo>
                  <a:cubicBezTo>
                    <a:pt x="5" y="0"/>
                    <a:pt x="1" y="12"/>
                    <a:pt x="1" y="19"/>
                  </a:cubicBezTo>
                  <a:cubicBezTo>
                    <a:pt x="5" y="5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9"/>
            <p:cNvSpPr/>
            <p:nvPr/>
          </p:nvSpPr>
          <p:spPr>
            <a:xfrm>
              <a:off x="932900" y="2194600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0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10" y="4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9"/>
            <p:cNvSpPr/>
            <p:nvPr/>
          </p:nvSpPr>
          <p:spPr>
            <a:xfrm>
              <a:off x="932900" y="2192000"/>
              <a:ext cx="300" cy="600"/>
            </a:xfrm>
            <a:custGeom>
              <a:rect b="b" l="l" r="r" t="t"/>
              <a:pathLst>
                <a:path extrusionOk="0" h="24" w="12">
                  <a:moveTo>
                    <a:pt x="10" y="1"/>
                  </a:moveTo>
                  <a:cubicBezTo>
                    <a:pt x="7" y="1"/>
                    <a:pt x="0" y="10"/>
                    <a:pt x="0" y="23"/>
                  </a:cubicBezTo>
                  <a:cubicBezTo>
                    <a:pt x="11" y="7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9"/>
            <p:cNvSpPr/>
            <p:nvPr/>
          </p:nvSpPr>
          <p:spPr>
            <a:xfrm>
              <a:off x="932900" y="21922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9"/>
            <p:cNvSpPr/>
            <p:nvPr/>
          </p:nvSpPr>
          <p:spPr>
            <a:xfrm>
              <a:off x="932700" y="218942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0"/>
                  </a:moveTo>
                  <a:cubicBezTo>
                    <a:pt x="25" y="0"/>
                    <a:pt x="22" y="2"/>
                    <a:pt x="19" y="5"/>
                  </a:cubicBezTo>
                  <a:lnTo>
                    <a:pt x="19" y="5"/>
                  </a:lnTo>
                  <a:cubicBezTo>
                    <a:pt x="19" y="5"/>
                    <a:pt x="19" y="5"/>
                    <a:pt x="19" y="5"/>
                  </a:cubicBezTo>
                  <a:cubicBezTo>
                    <a:pt x="17" y="5"/>
                    <a:pt x="14" y="8"/>
                    <a:pt x="11" y="11"/>
                  </a:cubicBezTo>
                  <a:lnTo>
                    <a:pt x="11" y="11"/>
                  </a:lnTo>
                  <a:cubicBezTo>
                    <a:pt x="14" y="9"/>
                    <a:pt x="16" y="7"/>
                    <a:pt x="19" y="5"/>
                  </a:cubicBezTo>
                  <a:lnTo>
                    <a:pt x="19" y="5"/>
                  </a:lnTo>
                  <a:cubicBezTo>
                    <a:pt x="20" y="5"/>
                    <a:pt x="20" y="6"/>
                    <a:pt x="20" y="7"/>
                  </a:cubicBezTo>
                  <a:cubicBezTo>
                    <a:pt x="25" y="2"/>
                    <a:pt x="26" y="0"/>
                    <a:pt x="26" y="0"/>
                  </a:cubicBezTo>
                  <a:close/>
                  <a:moveTo>
                    <a:pt x="11" y="11"/>
                  </a:moveTo>
                  <a:cubicBezTo>
                    <a:pt x="5" y="16"/>
                    <a:pt x="1" y="21"/>
                    <a:pt x="3" y="21"/>
                  </a:cubicBezTo>
                  <a:cubicBezTo>
                    <a:pt x="3" y="21"/>
                    <a:pt x="4" y="21"/>
                    <a:pt x="5" y="21"/>
                  </a:cubicBezTo>
                  <a:lnTo>
                    <a:pt x="5" y="21"/>
                  </a:lnTo>
                  <a:cubicBezTo>
                    <a:pt x="5" y="21"/>
                    <a:pt x="5" y="22"/>
                    <a:pt x="5" y="22"/>
                  </a:cubicBezTo>
                  <a:cubicBezTo>
                    <a:pt x="5" y="22"/>
                    <a:pt x="6" y="21"/>
                    <a:pt x="8" y="19"/>
                  </a:cubicBezTo>
                  <a:lnTo>
                    <a:pt x="8" y="19"/>
                  </a:lnTo>
                  <a:cubicBezTo>
                    <a:pt x="7" y="20"/>
                    <a:pt x="6" y="20"/>
                    <a:pt x="5" y="21"/>
                  </a:cubicBezTo>
                  <a:lnTo>
                    <a:pt x="5" y="21"/>
                  </a:lnTo>
                  <a:cubicBezTo>
                    <a:pt x="6" y="19"/>
                    <a:pt x="8" y="15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9"/>
            <p:cNvSpPr/>
            <p:nvPr/>
          </p:nvSpPr>
          <p:spPr>
            <a:xfrm>
              <a:off x="931825" y="219317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9" y="0"/>
                  </a:moveTo>
                  <a:lnTo>
                    <a:pt x="19" y="0"/>
                  </a:lnTo>
                  <a:cubicBezTo>
                    <a:pt x="5" y="24"/>
                    <a:pt x="0" y="33"/>
                    <a:pt x="0" y="33"/>
                  </a:cubicBezTo>
                  <a:cubicBezTo>
                    <a:pt x="1" y="33"/>
                    <a:pt x="12" y="14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9"/>
            <p:cNvSpPr/>
            <p:nvPr/>
          </p:nvSpPr>
          <p:spPr>
            <a:xfrm>
              <a:off x="931200" y="2193025"/>
              <a:ext cx="225" cy="175"/>
            </a:xfrm>
            <a:custGeom>
              <a:rect b="b" l="l" r="r" t="t"/>
              <a:pathLst>
                <a:path extrusionOk="0" h="7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9"/>
            <p:cNvSpPr/>
            <p:nvPr/>
          </p:nvSpPr>
          <p:spPr>
            <a:xfrm>
              <a:off x="931400" y="21934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9"/>
            <p:cNvSpPr/>
            <p:nvPr/>
          </p:nvSpPr>
          <p:spPr>
            <a:xfrm>
              <a:off x="929225" y="2191075"/>
              <a:ext cx="425" cy="500"/>
            </a:xfrm>
            <a:custGeom>
              <a:rect b="b" l="l" r="r" t="t"/>
              <a:pathLst>
                <a:path extrusionOk="0" h="20" w="17">
                  <a:moveTo>
                    <a:pt x="16" y="1"/>
                  </a:moveTo>
                  <a:cubicBezTo>
                    <a:pt x="2" y="8"/>
                    <a:pt x="0" y="20"/>
                    <a:pt x="4" y="20"/>
                  </a:cubicBezTo>
                  <a:cubicBezTo>
                    <a:pt x="7" y="20"/>
                    <a:pt x="11" y="1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9"/>
            <p:cNvSpPr/>
            <p:nvPr/>
          </p:nvSpPr>
          <p:spPr>
            <a:xfrm>
              <a:off x="928550" y="21928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7" y="19"/>
                    <a:pt x="1" y="32"/>
                    <a:pt x="1" y="32"/>
                  </a:cubicBezTo>
                  <a:cubicBezTo>
                    <a:pt x="2" y="32"/>
                    <a:pt x="8" y="22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9"/>
            <p:cNvSpPr/>
            <p:nvPr/>
          </p:nvSpPr>
          <p:spPr>
            <a:xfrm>
              <a:off x="927225" y="21931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" y="12"/>
                    <a:pt x="13" y="12"/>
                  </a:cubicBezTo>
                  <a:cubicBezTo>
                    <a:pt x="25" y="12"/>
                    <a:pt x="37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9"/>
            <p:cNvSpPr/>
            <p:nvPr/>
          </p:nvSpPr>
          <p:spPr>
            <a:xfrm>
              <a:off x="926350" y="21881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0" y="48"/>
                    <a:pt x="0" y="48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9"/>
            <p:cNvSpPr/>
            <p:nvPr/>
          </p:nvSpPr>
          <p:spPr>
            <a:xfrm>
              <a:off x="922475" y="21877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9" y="1"/>
                  </a:moveTo>
                  <a:cubicBezTo>
                    <a:pt x="8" y="1"/>
                    <a:pt x="7" y="3"/>
                    <a:pt x="4" y="8"/>
                  </a:cubicBezTo>
                  <a:lnTo>
                    <a:pt x="4" y="8"/>
                  </a:lnTo>
                  <a:cubicBezTo>
                    <a:pt x="2" y="9"/>
                    <a:pt x="0" y="12"/>
                    <a:pt x="0" y="15"/>
                  </a:cubicBezTo>
                  <a:cubicBezTo>
                    <a:pt x="12" y="9"/>
                    <a:pt x="12" y="6"/>
                    <a:pt x="9" y="6"/>
                  </a:cubicBezTo>
                  <a:cubicBezTo>
                    <a:pt x="9" y="6"/>
                    <a:pt x="8" y="6"/>
                    <a:pt x="7" y="6"/>
                  </a:cubicBezTo>
                  <a:lnTo>
                    <a:pt x="7" y="6"/>
                  </a:lnTo>
                  <a:cubicBezTo>
                    <a:pt x="9" y="3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9"/>
            <p:cNvSpPr/>
            <p:nvPr/>
          </p:nvSpPr>
          <p:spPr>
            <a:xfrm>
              <a:off x="919050" y="21729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0" y="6"/>
                    <a:pt x="0" y="9"/>
                    <a:pt x="8" y="9"/>
                  </a:cubicBezTo>
                  <a:cubicBezTo>
                    <a:pt x="15" y="9"/>
                    <a:pt x="30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9"/>
            <p:cNvSpPr/>
            <p:nvPr/>
          </p:nvSpPr>
          <p:spPr>
            <a:xfrm>
              <a:off x="920675" y="2169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0"/>
                  </a:moveTo>
                  <a:cubicBezTo>
                    <a:pt x="25" y="12"/>
                    <a:pt x="49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9"/>
            <p:cNvSpPr/>
            <p:nvPr/>
          </p:nvSpPr>
          <p:spPr>
            <a:xfrm>
              <a:off x="920675" y="2166975"/>
              <a:ext cx="475" cy="325"/>
            </a:xfrm>
            <a:custGeom>
              <a:rect b="b" l="l" r="r" t="t"/>
              <a:pathLst>
                <a:path extrusionOk="0" h="13" w="19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6"/>
                    <a:pt x="10" y="6"/>
                    <a:pt x="14" y="6"/>
                  </a:cubicBezTo>
                  <a:cubicBezTo>
                    <a:pt x="19" y="6"/>
                    <a:pt x="19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9"/>
            <p:cNvSpPr/>
            <p:nvPr/>
          </p:nvSpPr>
          <p:spPr>
            <a:xfrm>
              <a:off x="1103150" y="2233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24" y="0"/>
                    <a:pt x="0" y="0"/>
                    <a:pt x="0" y="0"/>
                  </a:cubicBez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9"/>
            <p:cNvSpPr/>
            <p:nvPr/>
          </p:nvSpPr>
          <p:spPr>
            <a:xfrm>
              <a:off x="1102350" y="22390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9" y="1"/>
                  </a:moveTo>
                  <a:cubicBezTo>
                    <a:pt x="1" y="1"/>
                    <a:pt x="9" y="17"/>
                    <a:pt x="11" y="17"/>
                  </a:cubicBezTo>
                  <a:cubicBezTo>
                    <a:pt x="13" y="17"/>
                    <a:pt x="13" y="13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9"/>
            <p:cNvSpPr/>
            <p:nvPr/>
          </p:nvSpPr>
          <p:spPr>
            <a:xfrm>
              <a:off x="1101650" y="22396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5" y="0"/>
                  </a:moveTo>
                  <a:cubicBezTo>
                    <a:pt x="1" y="0"/>
                    <a:pt x="9" y="6"/>
                    <a:pt x="17" y="6"/>
                  </a:cubicBezTo>
                  <a:cubicBezTo>
                    <a:pt x="21" y="6"/>
                    <a:pt x="25" y="4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9"/>
            <p:cNvSpPr/>
            <p:nvPr/>
          </p:nvSpPr>
          <p:spPr>
            <a:xfrm>
              <a:off x="1102850" y="2240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9"/>
            <p:cNvSpPr/>
            <p:nvPr/>
          </p:nvSpPr>
          <p:spPr>
            <a:xfrm>
              <a:off x="1102850" y="22399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4" y="24"/>
                    <a:pt x="24" y="24"/>
                    <a:pt x="1" y="0"/>
                  </a:cubicBezTo>
                  <a:cubicBezTo>
                    <a:pt x="1" y="0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9"/>
            <p:cNvSpPr/>
            <p:nvPr/>
          </p:nvSpPr>
          <p:spPr>
            <a:xfrm>
              <a:off x="1101350" y="2241425"/>
              <a:ext cx="1225" cy="275"/>
            </a:xfrm>
            <a:custGeom>
              <a:rect b="b" l="l" r="r" t="t"/>
              <a:pathLst>
                <a:path extrusionOk="0" h="11" w="49">
                  <a:moveTo>
                    <a:pt x="6" y="0"/>
                  </a:moveTo>
                  <a:cubicBezTo>
                    <a:pt x="1" y="0"/>
                    <a:pt x="33" y="11"/>
                    <a:pt x="49" y="11"/>
                  </a:cubicBezTo>
                  <a:cubicBezTo>
                    <a:pt x="21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9"/>
            <p:cNvSpPr/>
            <p:nvPr/>
          </p:nvSpPr>
          <p:spPr>
            <a:xfrm>
              <a:off x="1102550" y="2241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3" y="13"/>
                  </a:ln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9"/>
            <p:cNvSpPr/>
            <p:nvPr/>
          </p:nvSpPr>
          <p:spPr>
            <a:xfrm>
              <a:off x="1100575" y="2242275"/>
              <a:ext cx="875" cy="475"/>
            </a:xfrm>
            <a:custGeom>
              <a:rect b="b" l="l" r="r" t="t"/>
              <a:pathLst>
                <a:path extrusionOk="0" h="19" w="35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6" y="4"/>
                    <a:pt x="20" y="13"/>
                  </a:cubicBezTo>
                  <a:cubicBezTo>
                    <a:pt x="28" y="17"/>
                    <a:pt x="32" y="18"/>
                    <a:pt x="33" y="18"/>
                  </a:cubicBezTo>
                  <a:cubicBezTo>
                    <a:pt x="34" y="1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9"/>
            <p:cNvSpPr/>
            <p:nvPr/>
          </p:nvSpPr>
          <p:spPr>
            <a:xfrm>
              <a:off x="1100150" y="22431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10" y="1"/>
                  </a:moveTo>
                  <a:cubicBezTo>
                    <a:pt x="0" y="1"/>
                    <a:pt x="8" y="16"/>
                    <a:pt x="26" y="16"/>
                  </a:cubicBezTo>
                  <a:cubicBezTo>
                    <a:pt x="29" y="16"/>
                    <a:pt x="33" y="16"/>
                    <a:pt x="37" y="14"/>
                  </a:cubicBezTo>
                  <a:cubicBezTo>
                    <a:pt x="34" y="11"/>
                    <a:pt x="31" y="9"/>
                    <a:pt x="30" y="9"/>
                  </a:cubicBezTo>
                  <a:lnTo>
                    <a:pt x="30" y="9"/>
                  </a:lnTo>
                  <a:cubicBezTo>
                    <a:pt x="20" y="3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9"/>
            <p:cNvSpPr/>
            <p:nvPr/>
          </p:nvSpPr>
          <p:spPr>
            <a:xfrm>
              <a:off x="1101950" y="2244025"/>
              <a:ext cx="475" cy="525"/>
            </a:xfrm>
            <a:custGeom>
              <a:rect b="b" l="l" r="r" t="t"/>
              <a:pathLst>
                <a:path extrusionOk="0" h="21" w="1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1" y="16"/>
                    <a:pt x="16" y="21"/>
                    <a:pt x="16" y="21"/>
                  </a:cubicBezTo>
                  <a:cubicBezTo>
                    <a:pt x="18" y="2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9"/>
            <p:cNvSpPr/>
            <p:nvPr/>
          </p:nvSpPr>
          <p:spPr>
            <a:xfrm>
              <a:off x="1101350" y="2246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9"/>
            <p:cNvSpPr/>
            <p:nvPr/>
          </p:nvSpPr>
          <p:spPr>
            <a:xfrm>
              <a:off x="1101075" y="2244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9"/>
            <p:cNvSpPr/>
            <p:nvPr/>
          </p:nvSpPr>
          <p:spPr>
            <a:xfrm>
              <a:off x="1101950" y="2243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9"/>
            <p:cNvSpPr/>
            <p:nvPr/>
          </p:nvSpPr>
          <p:spPr>
            <a:xfrm>
              <a:off x="1101950" y="22434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" y="0"/>
                  </a:moveTo>
                  <a:cubicBezTo>
                    <a:pt x="9" y="8"/>
                    <a:pt x="13" y="11"/>
                    <a:pt x="14" y="11"/>
                  </a:cubicBezTo>
                  <a:cubicBezTo>
                    <a:pt x="17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9"/>
            <p:cNvSpPr/>
            <p:nvPr/>
          </p:nvSpPr>
          <p:spPr>
            <a:xfrm>
              <a:off x="1100875" y="22458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1"/>
                  </a:moveTo>
                  <a:cubicBezTo>
                    <a:pt x="16" y="1"/>
                    <a:pt x="0" y="6"/>
                    <a:pt x="5" y="6"/>
                  </a:cubicBezTo>
                  <a:cubicBezTo>
                    <a:pt x="8" y="6"/>
                    <a:pt x="16" y="4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9"/>
            <p:cNvSpPr/>
            <p:nvPr/>
          </p:nvSpPr>
          <p:spPr>
            <a:xfrm>
              <a:off x="1100275" y="2245950"/>
              <a:ext cx="1000" cy="275"/>
            </a:xfrm>
            <a:custGeom>
              <a:rect b="b" l="l" r="r" t="t"/>
              <a:pathLst>
                <a:path extrusionOk="0" h="11" w="40">
                  <a:moveTo>
                    <a:pt x="2" y="0"/>
                  </a:moveTo>
                  <a:cubicBezTo>
                    <a:pt x="1" y="0"/>
                    <a:pt x="37" y="11"/>
                    <a:pt x="39" y="11"/>
                  </a:cubicBezTo>
                  <a:cubicBezTo>
                    <a:pt x="39" y="11"/>
                    <a:pt x="37" y="10"/>
                    <a:pt x="32" y="8"/>
                  </a:cubicBezTo>
                  <a:cubicBezTo>
                    <a:pt x="10" y="2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9"/>
            <p:cNvSpPr/>
            <p:nvPr/>
          </p:nvSpPr>
          <p:spPr>
            <a:xfrm>
              <a:off x="1100475" y="22458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36"/>
                  </a:moveTo>
                  <a:cubicBezTo>
                    <a:pt x="0" y="48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9"/>
            <p:cNvSpPr/>
            <p:nvPr/>
          </p:nvSpPr>
          <p:spPr>
            <a:xfrm>
              <a:off x="1061175" y="22672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lnTo>
                    <a:pt x="1" y="25"/>
                  </a:lnTo>
                  <a:cubicBezTo>
                    <a:pt x="3" y="27"/>
                    <a:pt x="5" y="28"/>
                    <a:pt x="6" y="28"/>
                  </a:cubicBezTo>
                  <a:cubicBezTo>
                    <a:pt x="13" y="28"/>
                    <a:pt x="15" y="1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9"/>
            <p:cNvSpPr/>
            <p:nvPr/>
          </p:nvSpPr>
          <p:spPr>
            <a:xfrm>
              <a:off x="1096425" y="2253125"/>
              <a:ext cx="675" cy="525"/>
            </a:xfrm>
            <a:custGeom>
              <a:rect b="b" l="l" r="r" t="t"/>
              <a:pathLst>
                <a:path extrusionOk="0" h="21" w="27">
                  <a:moveTo>
                    <a:pt x="4" y="0"/>
                  </a:moveTo>
                  <a:cubicBezTo>
                    <a:pt x="1" y="0"/>
                    <a:pt x="0" y="5"/>
                    <a:pt x="7" y="19"/>
                  </a:cubicBezTo>
                  <a:cubicBezTo>
                    <a:pt x="11" y="20"/>
                    <a:pt x="13" y="21"/>
                    <a:pt x="15" y="21"/>
                  </a:cubicBezTo>
                  <a:cubicBezTo>
                    <a:pt x="27" y="21"/>
                    <a:pt x="10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9"/>
            <p:cNvSpPr/>
            <p:nvPr/>
          </p:nvSpPr>
          <p:spPr>
            <a:xfrm>
              <a:off x="1099275" y="2248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9"/>
            <p:cNvSpPr/>
            <p:nvPr/>
          </p:nvSpPr>
          <p:spPr>
            <a:xfrm>
              <a:off x="1099175" y="22491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0"/>
                  </a:moveTo>
                  <a:cubicBezTo>
                    <a:pt x="9" y="0"/>
                    <a:pt x="1" y="6"/>
                    <a:pt x="3" y="6"/>
                  </a:cubicBezTo>
                  <a:cubicBezTo>
                    <a:pt x="5" y="6"/>
                    <a:pt x="9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9"/>
            <p:cNvSpPr/>
            <p:nvPr/>
          </p:nvSpPr>
          <p:spPr>
            <a:xfrm>
              <a:off x="1089450" y="2267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9"/>
            <p:cNvSpPr/>
            <p:nvPr/>
          </p:nvSpPr>
          <p:spPr>
            <a:xfrm>
              <a:off x="1061475" y="2267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9"/>
            <p:cNvSpPr/>
            <p:nvPr/>
          </p:nvSpPr>
          <p:spPr>
            <a:xfrm>
              <a:off x="1099875" y="2247600"/>
              <a:ext cx="175" cy="350"/>
            </a:xfrm>
            <a:custGeom>
              <a:rect b="b" l="l" r="r" t="t"/>
              <a:pathLst>
                <a:path extrusionOk="0" h="14" w="7">
                  <a:moveTo>
                    <a:pt x="5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5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9"/>
            <p:cNvSpPr/>
            <p:nvPr/>
          </p:nvSpPr>
          <p:spPr>
            <a:xfrm>
              <a:off x="1098950" y="224930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7" y="0"/>
                  </a:moveTo>
                  <a:cubicBezTo>
                    <a:pt x="1" y="0"/>
                    <a:pt x="18" y="34"/>
                    <a:pt x="24" y="34"/>
                  </a:cubicBezTo>
                  <a:cubicBezTo>
                    <a:pt x="25" y="34"/>
                    <a:pt x="26" y="33"/>
                    <a:pt x="26" y="29"/>
                  </a:cubicBezTo>
                  <a:cubicBezTo>
                    <a:pt x="37" y="29"/>
                    <a:pt x="2" y="5"/>
                    <a:pt x="14" y="5"/>
                  </a:cubicBezTo>
                  <a:cubicBezTo>
                    <a:pt x="10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9"/>
            <p:cNvSpPr/>
            <p:nvPr/>
          </p:nvSpPr>
          <p:spPr>
            <a:xfrm>
              <a:off x="1093325" y="2265800"/>
              <a:ext cx="175" cy="925"/>
            </a:xfrm>
            <a:custGeom>
              <a:rect b="b" l="l" r="r" t="t"/>
              <a:pathLst>
                <a:path extrusionOk="0" h="37" w="7">
                  <a:moveTo>
                    <a:pt x="1" y="0"/>
                  </a:moveTo>
                  <a:cubicBezTo>
                    <a:pt x="1" y="20"/>
                    <a:pt x="4" y="36"/>
                    <a:pt x="5" y="36"/>
                  </a:cubicBezTo>
                  <a:cubicBezTo>
                    <a:pt x="6" y="36"/>
                    <a:pt x="6" y="2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9"/>
            <p:cNvSpPr/>
            <p:nvPr/>
          </p:nvSpPr>
          <p:spPr>
            <a:xfrm>
              <a:off x="1051125" y="22345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14" y="0"/>
                    <a:pt x="0" y="5"/>
                    <a:pt x="3" y="5"/>
                  </a:cubicBezTo>
                  <a:cubicBezTo>
                    <a:pt x="4" y="5"/>
                    <a:pt x="10" y="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9"/>
            <p:cNvSpPr/>
            <p:nvPr/>
          </p:nvSpPr>
          <p:spPr>
            <a:xfrm>
              <a:off x="1050175" y="2233950"/>
              <a:ext cx="800" cy="375"/>
            </a:xfrm>
            <a:custGeom>
              <a:rect b="b" l="l" r="r" t="t"/>
              <a:pathLst>
                <a:path extrusionOk="0" h="15" w="32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26" y="14"/>
                    <a:pt x="29" y="14"/>
                  </a:cubicBezTo>
                  <a:cubicBezTo>
                    <a:pt x="31" y="14"/>
                    <a:pt x="25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9"/>
            <p:cNvSpPr/>
            <p:nvPr/>
          </p:nvSpPr>
          <p:spPr>
            <a:xfrm>
              <a:off x="1072500" y="2271750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24" y="60"/>
                    <a:pt x="0" y="0"/>
                    <a:pt x="0" y="0"/>
                  </a:cubicBez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9"/>
            <p:cNvSpPr/>
            <p:nvPr/>
          </p:nvSpPr>
          <p:spPr>
            <a:xfrm>
              <a:off x="1068025" y="22697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10"/>
                    <a:pt x="0" y="32"/>
                  </a:cubicBezTo>
                  <a:cubicBezTo>
                    <a:pt x="7" y="1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9"/>
            <p:cNvSpPr/>
            <p:nvPr/>
          </p:nvSpPr>
          <p:spPr>
            <a:xfrm>
              <a:off x="1063850" y="2269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7" y="0"/>
                  </a:moveTo>
                  <a:cubicBezTo>
                    <a:pt x="6" y="0"/>
                    <a:pt x="4" y="5"/>
                    <a:pt x="1" y="19"/>
                  </a:cubicBezTo>
                  <a:cubicBezTo>
                    <a:pt x="1" y="23"/>
                    <a:pt x="2" y="24"/>
                    <a:pt x="4" y="24"/>
                  </a:cubicBezTo>
                  <a:cubicBezTo>
                    <a:pt x="7" y="24"/>
                    <a:pt x="12" y="22"/>
                    <a:pt x="17" y="20"/>
                  </a:cubicBezTo>
                  <a:lnTo>
                    <a:pt x="17" y="20"/>
                  </a:lnTo>
                  <a:cubicBezTo>
                    <a:pt x="17" y="20"/>
                    <a:pt x="18" y="20"/>
                    <a:pt x="19" y="20"/>
                  </a:cubicBezTo>
                  <a:cubicBezTo>
                    <a:pt x="20" y="20"/>
                    <a:pt x="22" y="20"/>
                    <a:pt x="25" y="19"/>
                  </a:cubicBezTo>
                  <a:cubicBezTo>
                    <a:pt x="22" y="19"/>
                    <a:pt x="19" y="19"/>
                    <a:pt x="17" y="20"/>
                  </a:cubicBezTo>
                  <a:lnTo>
                    <a:pt x="17" y="20"/>
                  </a:lnTo>
                  <a:cubicBezTo>
                    <a:pt x="8" y="18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9"/>
            <p:cNvSpPr/>
            <p:nvPr/>
          </p:nvSpPr>
          <p:spPr>
            <a:xfrm>
              <a:off x="1078150" y="204732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48"/>
                  </a:moveTo>
                  <a:cubicBezTo>
                    <a:pt x="0" y="0"/>
                    <a:pt x="60" y="119"/>
                    <a:pt x="60" y="119"/>
                  </a:cubicBezTo>
                  <a:cubicBezTo>
                    <a:pt x="48" y="95"/>
                    <a:pt x="36" y="71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9"/>
            <p:cNvSpPr/>
            <p:nvPr/>
          </p:nvSpPr>
          <p:spPr>
            <a:xfrm>
              <a:off x="1079925" y="2053850"/>
              <a:ext cx="4500" cy="9275"/>
            </a:xfrm>
            <a:custGeom>
              <a:rect b="b" l="l" r="r" t="t"/>
              <a:pathLst>
                <a:path extrusionOk="0" h="371" w="180">
                  <a:moveTo>
                    <a:pt x="1" y="1"/>
                  </a:moveTo>
                  <a:lnTo>
                    <a:pt x="1" y="1"/>
                  </a:lnTo>
                  <a:cubicBezTo>
                    <a:pt x="36" y="132"/>
                    <a:pt x="132" y="239"/>
                    <a:pt x="156" y="370"/>
                  </a:cubicBezTo>
                  <a:cubicBezTo>
                    <a:pt x="179" y="275"/>
                    <a:pt x="60" y="144"/>
                    <a:pt x="48" y="61"/>
                  </a:cubicBezTo>
                  <a:cubicBezTo>
                    <a:pt x="36" y="37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9"/>
            <p:cNvSpPr/>
            <p:nvPr/>
          </p:nvSpPr>
          <p:spPr>
            <a:xfrm>
              <a:off x="1084850" y="2069900"/>
              <a:ext cx="3775" cy="8325"/>
            </a:xfrm>
            <a:custGeom>
              <a:rect b="b" l="l" r="r" t="t"/>
              <a:pathLst>
                <a:path extrusionOk="0" h="333" w="151">
                  <a:moveTo>
                    <a:pt x="2" y="1"/>
                  </a:moveTo>
                  <a:cubicBezTo>
                    <a:pt x="1" y="1"/>
                    <a:pt x="2" y="9"/>
                    <a:pt x="6" y="26"/>
                  </a:cubicBezTo>
                  <a:cubicBezTo>
                    <a:pt x="37" y="90"/>
                    <a:pt x="62" y="142"/>
                    <a:pt x="81" y="184"/>
                  </a:cubicBezTo>
                  <a:lnTo>
                    <a:pt x="81" y="184"/>
                  </a:lnTo>
                  <a:cubicBezTo>
                    <a:pt x="52" y="120"/>
                    <a:pt x="26" y="59"/>
                    <a:pt x="30" y="59"/>
                  </a:cubicBezTo>
                  <a:cubicBezTo>
                    <a:pt x="32" y="59"/>
                    <a:pt x="35" y="63"/>
                    <a:pt x="42" y="73"/>
                  </a:cubicBezTo>
                  <a:cubicBezTo>
                    <a:pt x="19" y="27"/>
                    <a:pt x="6" y="1"/>
                    <a:pt x="2" y="1"/>
                  </a:cubicBezTo>
                  <a:close/>
                  <a:moveTo>
                    <a:pt x="81" y="184"/>
                  </a:moveTo>
                  <a:lnTo>
                    <a:pt x="81" y="184"/>
                  </a:lnTo>
                  <a:cubicBezTo>
                    <a:pt x="114" y="256"/>
                    <a:pt x="150" y="332"/>
                    <a:pt x="151" y="332"/>
                  </a:cubicBezTo>
                  <a:cubicBezTo>
                    <a:pt x="151" y="332"/>
                    <a:pt x="133" y="293"/>
                    <a:pt x="8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9"/>
            <p:cNvSpPr/>
            <p:nvPr/>
          </p:nvSpPr>
          <p:spPr>
            <a:xfrm>
              <a:off x="1084500" y="2070075"/>
              <a:ext cx="525" cy="800"/>
            </a:xfrm>
            <a:custGeom>
              <a:rect b="b" l="l" r="r" t="t"/>
              <a:pathLst>
                <a:path extrusionOk="0" h="32" w="21">
                  <a:moveTo>
                    <a:pt x="6" y="0"/>
                  </a:moveTo>
                  <a:cubicBezTo>
                    <a:pt x="1" y="0"/>
                    <a:pt x="11" y="31"/>
                    <a:pt x="17" y="31"/>
                  </a:cubicBezTo>
                  <a:cubicBezTo>
                    <a:pt x="19" y="31"/>
                    <a:pt x="20" y="28"/>
                    <a:pt x="20" y="19"/>
                  </a:cubicBezTo>
                  <a:cubicBezTo>
                    <a:pt x="12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9"/>
            <p:cNvSpPr/>
            <p:nvPr/>
          </p:nvSpPr>
          <p:spPr>
            <a:xfrm>
              <a:off x="1087375" y="2075300"/>
              <a:ext cx="1775" cy="2800"/>
            </a:xfrm>
            <a:custGeom>
              <a:rect b="b" l="l" r="r" t="t"/>
              <a:pathLst>
                <a:path extrusionOk="0" h="112" w="71">
                  <a:moveTo>
                    <a:pt x="0" y="0"/>
                  </a:moveTo>
                  <a:cubicBezTo>
                    <a:pt x="9" y="26"/>
                    <a:pt x="54" y="111"/>
                    <a:pt x="66" y="111"/>
                  </a:cubicBezTo>
                  <a:cubicBezTo>
                    <a:pt x="71" y="111"/>
                    <a:pt x="70" y="97"/>
                    <a:pt x="60" y="60"/>
                  </a:cubicBezTo>
                  <a:cubicBezTo>
                    <a:pt x="48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9"/>
            <p:cNvSpPr/>
            <p:nvPr/>
          </p:nvSpPr>
          <p:spPr>
            <a:xfrm>
              <a:off x="1090050" y="2077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"/>
                    <a:pt x="1" y="13"/>
                    <a:pt x="24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9"/>
            <p:cNvSpPr/>
            <p:nvPr/>
          </p:nvSpPr>
          <p:spPr>
            <a:xfrm>
              <a:off x="1087775" y="2076475"/>
              <a:ext cx="2325" cy="375"/>
            </a:xfrm>
            <a:custGeom>
              <a:rect b="b" l="l" r="r" t="t"/>
              <a:pathLst>
                <a:path extrusionOk="0" h="15" w="93">
                  <a:moveTo>
                    <a:pt x="56" y="1"/>
                  </a:moveTo>
                  <a:cubicBezTo>
                    <a:pt x="63" y="3"/>
                    <a:pt x="68" y="4"/>
                    <a:pt x="72" y="6"/>
                  </a:cubicBezTo>
                  <a:lnTo>
                    <a:pt x="72" y="6"/>
                  </a:lnTo>
                  <a:cubicBezTo>
                    <a:pt x="69" y="5"/>
                    <a:pt x="63" y="3"/>
                    <a:pt x="56" y="1"/>
                  </a:cubicBezTo>
                  <a:close/>
                  <a:moveTo>
                    <a:pt x="56" y="1"/>
                  </a:moveTo>
                  <a:cubicBezTo>
                    <a:pt x="1" y="8"/>
                    <a:pt x="41" y="15"/>
                    <a:pt x="67" y="15"/>
                  </a:cubicBezTo>
                  <a:cubicBezTo>
                    <a:pt x="82" y="15"/>
                    <a:pt x="92" y="12"/>
                    <a:pt x="72" y="6"/>
                  </a:cubicBezTo>
                  <a:lnTo>
                    <a:pt x="72" y="6"/>
                  </a:lnTo>
                  <a:cubicBezTo>
                    <a:pt x="75" y="6"/>
                    <a:pt x="76" y="6"/>
                    <a:pt x="77" y="6"/>
                  </a:cubicBezTo>
                  <a:cubicBezTo>
                    <a:pt x="82" y="6"/>
                    <a:pt x="72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9"/>
            <p:cNvSpPr/>
            <p:nvPr/>
          </p:nvSpPr>
          <p:spPr>
            <a:xfrm>
              <a:off x="1086125" y="2071025"/>
              <a:ext cx="2175" cy="3100"/>
            </a:xfrm>
            <a:custGeom>
              <a:rect b="b" l="l" r="r" t="t"/>
              <a:pathLst>
                <a:path extrusionOk="0" h="124" w="87">
                  <a:moveTo>
                    <a:pt x="12" y="1"/>
                  </a:moveTo>
                  <a:cubicBezTo>
                    <a:pt x="0" y="1"/>
                    <a:pt x="20" y="48"/>
                    <a:pt x="74" y="124"/>
                  </a:cubicBezTo>
                  <a:cubicBezTo>
                    <a:pt x="58" y="92"/>
                    <a:pt x="42" y="60"/>
                    <a:pt x="51" y="60"/>
                  </a:cubicBezTo>
                  <a:cubicBezTo>
                    <a:pt x="56" y="60"/>
                    <a:pt x="66" y="68"/>
                    <a:pt x="86" y="88"/>
                  </a:cubicBezTo>
                  <a:cubicBezTo>
                    <a:pt x="46" y="27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9"/>
            <p:cNvSpPr/>
            <p:nvPr/>
          </p:nvSpPr>
          <p:spPr>
            <a:xfrm>
              <a:off x="1084100" y="206070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0" y="1"/>
                  </a:moveTo>
                  <a:cubicBezTo>
                    <a:pt x="12" y="37"/>
                    <a:pt x="24" y="72"/>
                    <a:pt x="48" y="108"/>
                  </a:cubicBezTo>
                  <a:cubicBezTo>
                    <a:pt x="24" y="60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9"/>
            <p:cNvSpPr/>
            <p:nvPr/>
          </p:nvSpPr>
          <p:spPr>
            <a:xfrm>
              <a:off x="1095100" y="2085700"/>
              <a:ext cx="1775" cy="2425"/>
            </a:xfrm>
            <a:custGeom>
              <a:rect b="b" l="l" r="r" t="t"/>
              <a:pathLst>
                <a:path extrusionOk="0" h="97" w="71">
                  <a:moveTo>
                    <a:pt x="1" y="1"/>
                  </a:moveTo>
                  <a:lnTo>
                    <a:pt x="1" y="1"/>
                  </a:lnTo>
                  <a:cubicBezTo>
                    <a:pt x="25" y="37"/>
                    <a:pt x="37" y="60"/>
                    <a:pt x="49" y="96"/>
                  </a:cubicBezTo>
                  <a:cubicBezTo>
                    <a:pt x="57" y="96"/>
                    <a:pt x="59" y="91"/>
                    <a:pt x="57" y="91"/>
                  </a:cubicBezTo>
                  <a:cubicBezTo>
                    <a:pt x="56" y="91"/>
                    <a:pt x="56" y="91"/>
                    <a:pt x="56" y="91"/>
                  </a:cubicBezTo>
                  <a:lnTo>
                    <a:pt x="56" y="91"/>
                  </a:lnTo>
                  <a:cubicBezTo>
                    <a:pt x="71" y="71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9"/>
            <p:cNvSpPr/>
            <p:nvPr/>
          </p:nvSpPr>
          <p:spPr>
            <a:xfrm>
              <a:off x="1096300" y="2086750"/>
              <a:ext cx="1800" cy="1675"/>
            </a:xfrm>
            <a:custGeom>
              <a:rect b="b" l="l" r="r" t="t"/>
              <a:pathLst>
                <a:path extrusionOk="0" h="67" w="72">
                  <a:moveTo>
                    <a:pt x="12" y="1"/>
                  </a:moveTo>
                  <a:cubicBezTo>
                    <a:pt x="7" y="1"/>
                    <a:pt x="4" y="3"/>
                    <a:pt x="1" y="7"/>
                  </a:cubicBezTo>
                  <a:lnTo>
                    <a:pt x="72" y="66"/>
                  </a:lnTo>
                  <a:cubicBezTo>
                    <a:pt x="38" y="15"/>
                    <a:pt x="2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9"/>
            <p:cNvSpPr/>
            <p:nvPr/>
          </p:nvSpPr>
          <p:spPr>
            <a:xfrm>
              <a:off x="1089150" y="2075000"/>
              <a:ext cx="3000" cy="3300"/>
            </a:xfrm>
            <a:custGeom>
              <a:rect b="b" l="l" r="r" t="t"/>
              <a:pathLst>
                <a:path extrusionOk="0" h="132" w="120">
                  <a:moveTo>
                    <a:pt x="1" y="0"/>
                  </a:moveTo>
                  <a:cubicBezTo>
                    <a:pt x="13" y="12"/>
                    <a:pt x="120" y="131"/>
                    <a:pt x="120" y="131"/>
                  </a:cubicBezTo>
                  <a:cubicBezTo>
                    <a:pt x="84" y="84"/>
                    <a:pt x="48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9"/>
            <p:cNvSpPr/>
            <p:nvPr/>
          </p:nvSpPr>
          <p:spPr>
            <a:xfrm>
              <a:off x="1100975" y="2094775"/>
              <a:ext cx="2050" cy="350"/>
            </a:xfrm>
            <a:custGeom>
              <a:rect b="b" l="l" r="r" t="t"/>
              <a:pathLst>
                <a:path extrusionOk="0" h="14" w="82">
                  <a:moveTo>
                    <a:pt x="7" y="0"/>
                  </a:moveTo>
                  <a:cubicBezTo>
                    <a:pt x="1" y="0"/>
                    <a:pt x="73" y="14"/>
                    <a:pt x="79" y="14"/>
                  </a:cubicBezTo>
                  <a:cubicBezTo>
                    <a:pt x="81" y="14"/>
                    <a:pt x="74" y="12"/>
                    <a:pt x="52" y="7"/>
                  </a:cubicBezTo>
                  <a:cubicBezTo>
                    <a:pt x="21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9"/>
            <p:cNvSpPr/>
            <p:nvPr/>
          </p:nvSpPr>
          <p:spPr>
            <a:xfrm>
              <a:off x="1106125" y="209910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12" y="1"/>
                  </a:moveTo>
                  <a:cubicBezTo>
                    <a:pt x="12" y="13"/>
                    <a:pt x="0" y="25"/>
                    <a:pt x="0" y="36"/>
                  </a:cubicBezTo>
                  <a:cubicBezTo>
                    <a:pt x="36" y="63"/>
                    <a:pt x="72" y="83"/>
                    <a:pt x="107" y="107"/>
                  </a:cubicBezTo>
                  <a:lnTo>
                    <a:pt x="107" y="107"/>
                  </a:lnTo>
                  <a:cubicBezTo>
                    <a:pt x="68" y="75"/>
                    <a:pt x="40" y="38"/>
                    <a:pt x="12" y="1"/>
                  </a:cubicBezTo>
                  <a:close/>
                  <a:moveTo>
                    <a:pt x="107" y="107"/>
                  </a:moveTo>
                  <a:cubicBezTo>
                    <a:pt x="118" y="115"/>
                    <a:pt x="130" y="124"/>
                    <a:pt x="143" y="132"/>
                  </a:cubicBezTo>
                  <a:cubicBezTo>
                    <a:pt x="131" y="123"/>
                    <a:pt x="119" y="114"/>
                    <a:pt x="107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9"/>
            <p:cNvSpPr/>
            <p:nvPr/>
          </p:nvSpPr>
          <p:spPr>
            <a:xfrm>
              <a:off x="1100775" y="2091375"/>
              <a:ext cx="600" cy="2100"/>
            </a:xfrm>
            <a:custGeom>
              <a:rect b="b" l="l" r="r" t="t"/>
              <a:pathLst>
                <a:path extrusionOk="0" h="84" w="24">
                  <a:moveTo>
                    <a:pt x="0" y="0"/>
                  </a:moveTo>
                  <a:cubicBezTo>
                    <a:pt x="0" y="36"/>
                    <a:pt x="12" y="60"/>
                    <a:pt x="24" y="84"/>
                  </a:cubicBezTo>
                  <a:cubicBezTo>
                    <a:pt x="12" y="36"/>
                    <a:pt x="24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9"/>
            <p:cNvSpPr/>
            <p:nvPr/>
          </p:nvSpPr>
          <p:spPr>
            <a:xfrm>
              <a:off x="1101275" y="2091850"/>
              <a:ext cx="1300" cy="1925"/>
            </a:xfrm>
            <a:custGeom>
              <a:rect b="b" l="l" r="r" t="t"/>
              <a:pathLst>
                <a:path extrusionOk="0" h="77" w="52">
                  <a:moveTo>
                    <a:pt x="2" y="0"/>
                  </a:moveTo>
                  <a:cubicBezTo>
                    <a:pt x="0" y="0"/>
                    <a:pt x="0" y="6"/>
                    <a:pt x="4" y="17"/>
                  </a:cubicBezTo>
                  <a:cubicBezTo>
                    <a:pt x="16" y="29"/>
                    <a:pt x="40" y="53"/>
                    <a:pt x="52" y="76"/>
                  </a:cubicBezTo>
                  <a:cubicBezTo>
                    <a:pt x="27" y="27"/>
                    <a:pt x="8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9"/>
            <p:cNvSpPr/>
            <p:nvPr/>
          </p:nvSpPr>
          <p:spPr>
            <a:xfrm>
              <a:off x="1094825" y="2083025"/>
              <a:ext cx="2400" cy="1525"/>
            </a:xfrm>
            <a:custGeom>
              <a:rect b="b" l="l" r="r" t="t"/>
              <a:pathLst>
                <a:path extrusionOk="0" h="61" w="96">
                  <a:moveTo>
                    <a:pt x="0" y="1"/>
                  </a:moveTo>
                  <a:lnTo>
                    <a:pt x="0" y="1"/>
                  </a:lnTo>
                  <a:cubicBezTo>
                    <a:pt x="10" y="9"/>
                    <a:pt x="18" y="15"/>
                    <a:pt x="24" y="19"/>
                  </a:cubicBezTo>
                  <a:lnTo>
                    <a:pt x="24" y="19"/>
                  </a:lnTo>
                  <a:cubicBezTo>
                    <a:pt x="16" y="13"/>
                    <a:pt x="7" y="6"/>
                    <a:pt x="0" y="1"/>
                  </a:cubicBezTo>
                  <a:close/>
                  <a:moveTo>
                    <a:pt x="63" y="11"/>
                  </a:moveTo>
                  <a:cubicBezTo>
                    <a:pt x="50" y="11"/>
                    <a:pt x="54" y="28"/>
                    <a:pt x="43" y="28"/>
                  </a:cubicBezTo>
                  <a:cubicBezTo>
                    <a:pt x="39" y="28"/>
                    <a:pt x="33" y="25"/>
                    <a:pt x="24" y="19"/>
                  </a:cubicBezTo>
                  <a:lnTo>
                    <a:pt x="24" y="19"/>
                  </a:lnTo>
                  <a:cubicBezTo>
                    <a:pt x="50" y="39"/>
                    <a:pt x="78" y="60"/>
                    <a:pt x="88" y="60"/>
                  </a:cubicBezTo>
                  <a:cubicBezTo>
                    <a:pt x="96" y="60"/>
                    <a:pt x="93" y="48"/>
                    <a:pt x="71" y="13"/>
                  </a:cubicBezTo>
                  <a:cubicBezTo>
                    <a:pt x="68" y="12"/>
                    <a:pt x="65" y="11"/>
                    <a:pt x="63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9"/>
            <p:cNvSpPr/>
            <p:nvPr/>
          </p:nvSpPr>
          <p:spPr>
            <a:xfrm>
              <a:off x="1098375" y="2088100"/>
              <a:ext cx="2125" cy="1800"/>
            </a:xfrm>
            <a:custGeom>
              <a:rect b="b" l="l" r="r" t="t"/>
              <a:pathLst>
                <a:path extrusionOk="0" h="72" w="85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49" y="48"/>
                    <a:pt x="84" y="72"/>
                  </a:cubicBezTo>
                  <a:cubicBezTo>
                    <a:pt x="49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9"/>
            <p:cNvSpPr/>
            <p:nvPr/>
          </p:nvSpPr>
          <p:spPr>
            <a:xfrm>
              <a:off x="1100450" y="2089600"/>
              <a:ext cx="550" cy="1050"/>
            </a:xfrm>
            <a:custGeom>
              <a:rect b="b" l="l" r="r" t="t"/>
              <a:pathLst>
                <a:path extrusionOk="0" h="42" w="22">
                  <a:moveTo>
                    <a:pt x="2" y="0"/>
                  </a:moveTo>
                  <a:cubicBezTo>
                    <a:pt x="1" y="0"/>
                    <a:pt x="3" y="9"/>
                    <a:pt x="13" y="35"/>
                  </a:cubicBezTo>
                  <a:cubicBezTo>
                    <a:pt x="16" y="40"/>
                    <a:pt x="18" y="42"/>
                    <a:pt x="19" y="42"/>
                  </a:cubicBezTo>
                  <a:cubicBezTo>
                    <a:pt x="22" y="4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9"/>
            <p:cNvSpPr/>
            <p:nvPr/>
          </p:nvSpPr>
          <p:spPr>
            <a:xfrm>
              <a:off x="1108125" y="2099375"/>
              <a:ext cx="3475" cy="2825"/>
            </a:xfrm>
            <a:custGeom>
              <a:rect b="b" l="l" r="r" t="t"/>
              <a:pathLst>
                <a:path extrusionOk="0" h="113" w="139">
                  <a:moveTo>
                    <a:pt x="1" y="1"/>
                  </a:moveTo>
                  <a:cubicBezTo>
                    <a:pt x="0" y="1"/>
                    <a:pt x="8" y="8"/>
                    <a:pt x="28" y="25"/>
                  </a:cubicBezTo>
                  <a:cubicBezTo>
                    <a:pt x="34" y="30"/>
                    <a:pt x="40" y="34"/>
                    <a:pt x="46" y="38"/>
                  </a:cubicBezTo>
                  <a:lnTo>
                    <a:pt x="46" y="38"/>
                  </a:lnTo>
                  <a:cubicBezTo>
                    <a:pt x="41" y="34"/>
                    <a:pt x="37" y="30"/>
                    <a:pt x="33" y="27"/>
                  </a:cubicBezTo>
                  <a:lnTo>
                    <a:pt x="33" y="27"/>
                  </a:lnTo>
                  <a:cubicBezTo>
                    <a:pt x="34" y="27"/>
                    <a:pt x="34" y="27"/>
                    <a:pt x="35" y="27"/>
                  </a:cubicBezTo>
                  <a:cubicBezTo>
                    <a:pt x="44" y="27"/>
                    <a:pt x="18" y="7"/>
                    <a:pt x="13" y="7"/>
                  </a:cubicBezTo>
                  <a:cubicBezTo>
                    <a:pt x="12" y="7"/>
                    <a:pt x="12" y="8"/>
                    <a:pt x="16" y="13"/>
                  </a:cubicBezTo>
                  <a:lnTo>
                    <a:pt x="16" y="13"/>
                  </a:lnTo>
                  <a:cubicBezTo>
                    <a:pt x="7" y="5"/>
                    <a:pt x="1" y="1"/>
                    <a:pt x="1" y="1"/>
                  </a:cubicBezTo>
                  <a:close/>
                  <a:moveTo>
                    <a:pt x="46" y="38"/>
                  </a:moveTo>
                  <a:cubicBezTo>
                    <a:pt x="85" y="70"/>
                    <a:pt x="136" y="113"/>
                    <a:pt x="138" y="113"/>
                  </a:cubicBezTo>
                  <a:cubicBezTo>
                    <a:pt x="139" y="113"/>
                    <a:pt x="138" y="112"/>
                    <a:pt x="135" y="109"/>
                  </a:cubicBezTo>
                  <a:cubicBezTo>
                    <a:pt x="105" y="79"/>
                    <a:pt x="75" y="58"/>
                    <a:pt x="4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9"/>
            <p:cNvSpPr/>
            <p:nvPr/>
          </p:nvSpPr>
          <p:spPr>
            <a:xfrm>
              <a:off x="1104925" y="2096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3" y="13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9"/>
            <p:cNvSpPr/>
            <p:nvPr/>
          </p:nvSpPr>
          <p:spPr>
            <a:xfrm>
              <a:off x="1121300" y="2109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9"/>
            <p:cNvSpPr/>
            <p:nvPr/>
          </p:nvSpPr>
          <p:spPr>
            <a:xfrm>
              <a:off x="1106725" y="2097325"/>
              <a:ext cx="2000" cy="1975"/>
            </a:xfrm>
            <a:custGeom>
              <a:rect b="b" l="l" r="r" t="t"/>
              <a:pathLst>
                <a:path extrusionOk="0" h="79" w="80">
                  <a:moveTo>
                    <a:pt x="58" y="44"/>
                  </a:moveTo>
                  <a:cubicBezTo>
                    <a:pt x="57" y="44"/>
                    <a:pt x="60" y="48"/>
                    <a:pt x="72" y="60"/>
                  </a:cubicBezTo>
                  <a:cubicBezTo>
                    <a:pt x="80" y="60"/>
                    <a:pt x="61" y="44"/>
                    <a:pt x="58" y="4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9" y="55"/>
                    <a:pt x="63" y="79"/>
                    <a:pt x="71" y="79"/>
                  </a:cubicBezTo>
                  <a:cubicBezTo>
                    <a:pt x="76" y="79"/>
                    <a:pt x="76" y="72"/>
                    <a:pt x="72" y="60"/>
                  </a:cubicBezTo>
                  <a:cubicBezTo>
                    <a:pt x="48" y="36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9"/>
            <p:cNvSpPr/>
            <p:nvPr/>
          </p:nvSpPr>
          <p:spPr>
            <a:xfrm>
              <a:off x="1113275" y="210387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36" y="60"/>
                    <a:pt x="48" y="60"/>
                  </a:cubicBezTo>
                  <a:cubicBezTo>
                    <a:pt x="36" y="36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9"/>
            <p:cNvSpPr/>
            <p:nvPr/>
          </p:nvSpPr>
          <p:spPr>
            <a:xfrm>
              <a:off x="1105225" y="2096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9"/>
            <p:cNvSpPr/>
            <p:nvPr/>
          </p:nvSpPr>
          <p:spPr>
            <a:xfrm>
              <a:off x="1105175" y="2096350"/>
              <a:ext cx="1925" cy="1075"/>
            </a:xfrm>
            <a:custGeom>
              <a:rect b="b" l="l" r="r" t="t"/>
              <a:pathLst>
                <a:path extrusionOk="0" h="43" w="77">
                  <a:moveTo>
                    <a:pt x="10" y="1"/>
                  </a:moveTo>
                  <a:cubicBezTo>
                    <a:pt x="4" y="1"/>
                    <a:pt x="1" y="5"/>
                    <a:pt x="3" y="15"/>
                  </a:cubicBezTo>
                  <a:cubicBezTo>
                    <a:pt x="37" y="35"/>
                    <a:pt x="54" y="42"/>
                    <a:pt x="60" y="42"/>
                  </a:cubicBezTo>
                  <a:cubicBezTo>
                    <a:pt x="76" y="42"/>
                    <a:pt x="29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9"/>
            <p:cNvSpPr/>
            <p:nvPr/>
          </p:nvSpPr>
          <p:spPr>
            <a:xfrm>
              <a:off x="1118625" y="2105350"/>
              <a:ext cx="10150" cy="4800"/>
            </a:xfrm>
            <a:custGeom>
              <a:rect b="b" l="l" r="r" t="t"/>
              <a:pathLst>
                <a:path extrusionOk="0" h="192" w="406">
                  <a:moveTo>
                    <a:pt x="123" y="0"/>
                  </a:moveTo>
                  <a:cubicBezTo>
                    <a:pt x="112" y="0"/>
                    <a:pt x="103" y="4"/>
                    <a:pt x="96" y="13"/>
                  </a:cubicBezTo>
                  <a:cubicBezTo>
                    <a:pt x="1" y="132"/>
                    <a:pt x="155" y="167"/>
                    <a:pt x="203" y="191"/>
                  </a:cubicBezTo>
                  <a:cubicBezTo>
                    <a:pt x="179" y="156"/>
                    <a:pt x="143" y="120"/>
                    <a:pt x="108" y="84"/>
                  </a:cubicBezTo>
                  <a:lnTo>
                    <a:pt x="108" y="84"/>
                  </a:lnTo>
                  <a:cubicBezTo>
                    <a:pt x="108" y="84"/>
                    <a:pt x="298" y="191"/>
                    <a:pt x="374" y="191"/>
                  </a:cubicBezTo>
                  <a:cubicBezTo>
                    <a:pt x="393" y="191"/>
                    <a:pt x="405" y="184"/>
                    <a:pt x="405" y="167"/>
                  </a:cubicBezTo>
                  <a:cubicBezTo>
                    <a:pt x="370" y="156"/>
                    <a:pt x="334" y="144"/>
                    <a:pt x="310" y="120"/>
                  </a:cubicBezTo>
                  <a:cubicBezTo>
                    <a:pt x="310" y="120"/>
                    <a:pt x="310" y="120"/>
                    <a:pt x="310" y="120"/>
                  </a:cubicBezTo>
                  <a:cubicBezTo>
                    <a:pt x="301" y="120"/>
                    <a:pt x="185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9"/>
            <p:cNvSpPr/>
            <p:nvPr/>
          </p:nvSpPr>
          <p:spPr>
            <a:xfrm>
              <a:off x="1117475" y="2106850"/>
              <a:ext cx="3850" cy="2950"/>
            </a:xfrm>
            <a:custGeom>
              <a:rect b="b" l="l" r="r" t="t"/>
              <a:pathLst>
                <a:path extrusionOk="0" h="118" w="154">
                  <a:moveTo>
                    <a:pt x="11" y="0"/>
                  </a:moveTo>
                  <a:lnTo>
                    <a:pt x="11" y="0"/>
                  </a:lnTo>
                  <a:cubicBezTo>
                    <a:pt x="1" y="11"/>
                    <a:pt x="52" y="117"/>
                    <a:pt x="119" y="117"/>
                  </a:cubicBezTo>
                  <a:cubicBezTo>
                    <a:pt x="130" y="117"/>
                    <a:pt x="142" y="114"/>
                    <a:pt x="154" y="107"/>
                  </a:cubicBezTo>
                  <a:cubicBezTo>
                    <a:pt x="118" y="84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9"/>
            <p:cNvSpPr/>
            <p:nvPr/>
          </p:nvSpPr>
          <p:spPr>
            <a:xfrm>
              <a:off x="1111475" y="2101475"/>
              <a:ext cx="5400" cy="4800"/>
            </a:xfrm>
            <a:custGeom>
              <a:rect b="b" l="l" r="r" t="t"/>
              <a:pathLst>
                <a:path extrusionOk="0" h="192" w="216">
                  <a:moveTo>
                    <a:pt x="70" y="93"/>
                  </a:moveTo>
                  <a:cubicBezTo>
                    <a:pt x="70" y="96"/>
                    <a:pt x="73" y="99"/>
                    <a:pt x="74" y="99"/>
                  </a:cubicBezTo>
                  <a:cubicBezTo>
                    <a:pt x="74" y="99"/>
                    <a:pt x="73" y="97"/>
                    <a:pt x="70" y="93"/>
                  </a:cubicBezTo>
                  <a:close/>
                  <a:moveTo>
                    <a:pt x="37" y="1"/>
                  </a:moveTo>
                  <a:cubicBezTo>
                    <a:pt x="74" y="31"/>
                    <a:pt x="93" y="61"/>
                    <a:pt x="74" y="61"/>
                  </a:cubicBezTo>
                  <a:cubicBezTo>
                    <a:pt x="63" y="61"/>
                    <a:pt x="40" y="51"/>
                    <a:pt x="1" y="25"/>
                  </a:cubicBezTo>
                  <a:lnTo>
                    <a:pt x="1" y="25"/>
                  </a:lnTo>
                  <a:cubicBezTo>
                    <a:pt x="43" y="64"/>
                    <a:pt x="62" y="83"/>
                    <a:pt x="70" y="93"/>
                  </a:cubicBezTo>
                  <a:lnTo>
                    <a:pt x="70" y="93"/>
                  </a:lnTo>
                  <a:cubicBezTo>
                    <a:pt x="69" y="89"/>
                    <a:pt x="71" y="85"/>
                    <a:pt x="83" y="84"/>
                  </a:cubicBezTo>
                  <a:lnTo>
                    <a:pt x="83" y="84"/>
                  </a:lnTo>
                  <a:cubicBezTo>
                    <a:pt x="97" y="100"/>
                    <a:pt x="160" y="164"/>
                    <a:pt x="215" y="191"/>
                  </a:cubicBezTo>
                  <a:cubicBezTo>
                    <a:pt x="179" y="156"/>
                    <a:pt x="132" y="120"/>
                    <a:pt x="84" y="84"/>
                  </a:cubicBezTo>
                  <a:cubicBezTo>
                    <a:pt x="91" y="84"/>
                    <a:pt x="135" y="102"/>
                    <a:pt x="159" y="102"/>
                  </a:cubicBezTo>
                  <a:cubicBezTo>
                    <a:pt x="170" y="102"/>
                    <a:pt x="177" y="99"/>
                    <a:pt x="174" y="88"/>
                  </a:cubicBezTo>
                  <a:lnTo>
                    <a:pt x="174" y="88"/>
                  </a:lnTo>
                  <a:cubicBezTo>
                    <a:pt x="175" y="86"/>
                    <a:pt x="173" y="82"/>
                    <a:pt x="167" y="72"/>
                  </a:cubicBezTo>
                  <a:lnTo>
                    <a:pt x="167" y="72"/>
                  </a:lnTo>
                  <a:cubicBezTo>
                    <a:pt x="167" y="72"/>
                    <a:pt x="167" y="72"/>
                    <a:pt x="167" y="72"/>
                  </a:cubicBezTo>
                  <a:cubicBezTo>
                    <a:pt x="120" y="25"/>
                    <a:pt x="96" y="37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9"/>
            <p:cNvSpPr/>
            <p:nvPr/>
          </p:nvSpPr>
          <p:spPr>
            <a:xfrm>
              <a:off x="1099275" y="2084225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7" y="12"/>
                    <a:pt x="10" y="15"/>
                    <a:pt x="10" y="15"/>
                  </a:cubicBezTo>
                  <a:cubicBezTo>
                    <a:pt x="10" y="15"/>
                    <a:pt x="7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9"/>
            <p:cNvSpPr/>
            <p:nvPr/>
          </p:nvSpPr>
          <p:spPr>
            <a:xfrm>
              <a:off x="1097875" y="2083800"/>
              <a:ext cx="2925" cy="5200"/>
            </a:xfrm>
            <a:custGeom>
              <a:rect b="b" l="l" r="r" t="t"/>
              <a:pathLst>
                <a:path extrusionOk="0" h="208" w="117">
                  <a:moveTo>
                    <a:pt x="18" y="1"/>
                  </a:moveTo>
                  <a:cubicBezTo>
                    <a:pt x="1" y="1"/>
                    <a:pt x="45" y="53"/>
                    <a:pt x="45" y="53"/>
                  </a:cubicBezTo>
                  <a:cubicBezTo>
                    <a:pt x="69" y="101"/>
                    <a:pt x="92" y="148"/>
                    <a:pt x="104" y="208"/>
                  </a:cubicBezTo>
                  <a:cubicBezTo>
                    <a:pt x="116" y="125"/>
                    <a:pt x="57" y="29"/>
                    <a:pt x="33" y="6"/>
                  </a:cubicBezTo>
                  <a:cubicBezTo>
                    <a:pt x="26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9"/>
            <p:cNvSpPr/>
            <p:nvPr/>
          </p:nvSpPr>
          <p:spPr>
            <a:xfrm>
              <a:off x="1106725" y="2094950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36" y="36"/>
                    <a:pt x="84" y="71"/>
                    <a:pt x="119" y="95"/>
                  </a:cubicBezTo>
                  <a:cubicBezTo>
                    <a:pt x="107" y="71"/>
                    <a:pt x="96" y="48"/>
                    <a:pt x="72" y="24"/>
                  </a:cubicBezTo>
                  <a:cubicBezTo>
                    <a:pt x="72" y="24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9"/>
            <p:cNvSpPr/>
            <p:nvPr/>
          </p:nvSpPr>
          <p:spPr>
            <a:xfrm>
              <a:off x="1121000" y="2110650"/>
              <a:ext cx="2125" cy="375"/>
            </a:xfrm>
            <a:custGeom>
              <a:rect b="b" l="l" r="r" t="t"/>
              <a:pathLst>
                <a:path extrusionOk="0" h="15" w="85">
                  <a:moveTo>
                    <a:pt x="42" y="0"/>
                  </a:moveTo>
                  <a:cubicBezTo>
                    <a:pt x="31" y="0"/>
                    <a:pt x="19" y="3"/>
                    <a:pt x="1" y="3"/>
                  </a:cubicBezTo>
                  <a:cubicBezTo>
                    <a:pt x="25" y="3"/>
                    <a:pt x="60" y="15"/>
                    <a:pt x="84" y="15"/>
                  </a:cubicBezTo>
                  <a:cubicBezTo>
                    <a:pt x="66" y="3"/>
                    <a:pt x="5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9"/>
            <p:cNvSpPr/>
            <p:nvPr/>
          </p:nvSpPr>
          <p:spPr>
            <a:xfrm>
              <a:off x="1125475" y="21134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6" y="9"/>
                    <a:pt x="41" y="9"/>
                  </a:cubicBezTo>
                  <a:cubicBezTo>
                    <a:pt x="45" y="9"/>
                    <a:pt x="3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9"/>
            <p:cNvSpPr/>
            <p:nvPr/>
          </p:nvSpPr>
          <p:spPr>
            <a:xfrm>
              <a:off x="1109100" y="1997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lnTo>
                    <a:pt x="24" y="1"/>
                  </a:lnTo>
                  <a:cubicBezTo>
                    <a:pt x="1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9"/>
            <p:cNvSpPr/>
            <p:nvPr/>
          </p:nvSpPr>
          <p:spPr>
            <a:xfrm>
              <a:off x="1205250" y="2098800"/>
              <a:ext cx="1500" cy="3900"/>
            </a:xfrm>
            <a:custGeom>
              <a:rect b="b" l="l" r="r" t="t"/>
              <a:pathLst>
                <a:path extrusionOk="0" h="156" w="60">
                  <a:moveTo>
                    <a:pt x="36" y="1"/>
                  </a:moveTo>
                  <a:cubicBezTo>
                    <a:pt x="0" y="48"/>
                    <a:pt x="0" y="96"/>
                    <a:pt x="36" y="156"/>
                  </a:cubicBezTo>
                  <a:cubicBezTo>
                    <a:pt x="60" y="96"/>
                    <a:pt x="60" y="48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9"/>
            <p:cNvSpPr/>
            <p:nvPr/>
          </p:nvSpPr>
          <p:spPr>
            <a:xfrm>
              <a:off x="1164775" y="2027675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0" y="0"/>
                  </a:moveTo>
                  <a:cubicBezTo>
                    <a:pt x="0" y="18"/>
                    <a:pt x="13" y="29"/>
                    <a:pt x="34" y="29"/>
                  </a:cubicBezTo>
                  <a:cubicBezTo>
                    <a:pt x="41" y="29"/>
                    <a:pt x="50" y="27"/>
                    <a:pt x="60" y="24"/>
                  </a:cubicBezTo>
                  <a:cubicBezTo>
                    <a:pt x="36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9"/>
            <p:cNvSpPr/>
            <p:nvPr/>
          </p:nvSpPr>
          <p:spPr>
            <a:xfrm>
              <a:off x="1160900" y="2027075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0" y="0"/>
                  </a:moveTo>
                  <a:lnTo>
                    <a:pt x="13" y="19"/>
                  </a:lnTo>
                  <a:lnTo>
                    <a:pt x="13" y="19"/>
                  </a:lnTo>
                  <a:cubicBezTo>
                    <a:pt x="8" y="11"/>
                    <a:pt x="4" y="4"/>
                    <a:pt x="0" y="0"/>
                  </a:cubicBezTo>
                  <a:close/>
                  <a:moveTo>
                    <a:pt x="13" y="19"/>
                  </a:moveTo>
                  <a:cubicBezTo>
                    <a:pt x="21" y="35"/>
                    <a:pt x="32" y="56"/>
                    <a:pt x="48" y="72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9"/>
            <p:cNvSpPr/>
            <p:nvPr/>
          </p:nvSpPr>
          <p:spPr>
            <a:xfrm>
              <a:off x="1060275" y="199285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37" y="0"/>
                  </a:moveTo>
                  <a:lnTo>
                    <a:pt x="1" y="24"/>
                  </a:lnTo>
                  <a:cubicBezTo>
                    <a:pt x="72" y="24"/>
                    <a:pt x="37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9"/>
            <p:cNvSpPr/>
            <p:nvPr/>
          </p:nvSpPr>
          <p:spPr>
            <a:xfrm>
              <a:off x="1171300" y="2133750"/>
              <a:ext cx="3000" cy="1400"/>
            </a:xfrm>
            <a:custGeom>
              <a:rect b="b" l="l" r="r" t="t"/>
              <a:pathLst>
                <a:path extrusionOk="0" h="56" w="120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49" y="32"/>
                    <a:pt x="84" y="43"/>
                    <a:pt x="120" y="55"/>
                  </a:cubicBezTo>
                  <a:cubicBezTo>
                    <a:pt x="74" y="28"/>
                    <a:pt x="4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9"/>
            <p:cNvSpPr/>
            <p:nvPr/>
          </p:nvSpPr>
          <p:spPr>
            <a:xfrm>
              <a:off x="1105525" y="19883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1"/>
                  </a:moveTo>
                  <a:cubicBezTo>
                    <a:pt x="19" y="7"/>
                    <a:pt x="30" y="10"/>
                    <a:pt x="38" y="10"/>
                  </a:cubicBezTo>
                  <a:cubicBezTo>
                    <a:pt x="45" y="10"/>
                    <a:pt x="48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9"/>
            <p:cNvSpPr/>
            <p:nvPr/>
          </p:nvSpPr>
          <p:spPr>
            <a:xfrm>
              <a:off x="1174300" y="2135125"/>
              <a:ext cx="3875" cy="1225"/>
            </a:xfrm>
            <a:custGeom>
              <a:rect b="b" l="l" r="r" t="t"/>
              <a:pathLst>
                <a:path extrusionOk="0" h="49" w="155">
                  <a:moveTo>
                    <a:pt x="0" y="0"/>
                  </a:moveTo>
                  <a:cubicBezTo>
                    <a:pt x="60" y="24"/>
                    <a:pt x="107" y="36"/>
                    <a:pt x="155" y="48"/>
                  </a:cubicBezTo>
                  <a:cubicBezTo>
                    <a:pt x="107" y="24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9"/>
            <p:cNvSpPr/>
            <p:nvPr/>
          </p:nvSpPr>
          <p:spPr>
            <a:xfrm>
              <a:off x="951650" y="2086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lnTo>
                    <a:pt x="0" y="13"/>
                  </a:ln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9"/>
            <p:cNvSpPr/>
            <p:nvPr/>
          </p:nvSpPr>
          <p:spPr>
            <a:xfrm>
              <a:off x="938250" y="2131250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84"/>
                  </a:moveTo>
                  <a:cubicBezTo>
                    <a:pt x="0" y="60"/>
                    <a:pt x="0" y="24"/>
                    <a:pt x="0" y="1"/>
                  </a:cubicBezTo>
                  <a:cubicBezTo>
                    <a:pt x="0" y="13"/>
                    <a:pt x="0" y="36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9"/>
            <p:cNvSpPr/>
            <p:nvPr/>
          </p:nvSpPr>
          <p:spPr>
            <a:xfrm>
              <a:off x="1142500" y="212295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3" y="1"/>
                  </a:moveTo>
                  <a:cubicBezTo>
                    <a:pt x="1" y="1"/>
                    <a:pt x="14" y="11"/>
                    <a:pt x="22" y="11"/>
                  </a:cubicBezTo>
                  <a:cubicBezTo>
                    <a:pt x="10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9"/>
            <p:cNvSpPr/>
            <p:nvPr/>
          </p:nvSpPr>
          <p:spPr>
            <a:xfrm>
              <a:off x="1188575" y="2134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lnTo>
                    <a:pt x="12" y="13"/>
                  </a:lnTo>
                  <a:cubicBezTo>
                    <a:pt x="1" y="1"/>
                    <a:pt x="1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9"/>
            <p:cNvSpPr/>
            <p:nvPr/>
          </p:nvSpPr>
          <p:spPr>
            <a:xfrm>
              <a:off x="1141550" y="21223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0"/>
                  </a:moveTo>
                  <a:cubicBezTo>
                    <a:pt x="24" y="12"/>
                    <a:pt x="48" y="24"/>
                    <a:pt x="48" y="24"/>
                  </a:cubicBezTo>
                  <a:cubicBezTo>
                    <a:pt x="36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9"/>
            <p:cNvSpPr/>
            <p:nvPr/>
          </p:nvSpPr>
          <p:spPr>
            <a:xfrm>
              <a:off x="1140650" y="2122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3" y="1"/>
                  </a:moveTo>
                  <a:cubicBezTo>
                    <a:pt x="1" y="1"/>
                    <a:pt x="13" y="12"/>
                    <a:pt x="48" y="24"/>
                  </a:cubicBezTo>
                  <a:cubicBezTo>
                    <a:pt x="36" y="12"/>
                    <a:pt x="24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9"/>
            <p:cNvSpPr/>
            <p:nvPr/>
          </p:nvSpPr>
          <p:spPr>
            <a:xfrm>
              <a:off x="1142725" y="2122925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37" y="36"/>
                    <a:pt x="60" y="36"/>
                  </a:cubicBezTo>
                  <a:cubicBezTo>
                    <a:pt x="37" y="24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9"/>
            <p:cNvSpPr/>
            <p:nvPr/>
          </p:nvSpPr>
          <p:spPr>
            <a:xfrm>
              <a:off x="994750" y="2013375"/>
              <a:ext cx="675" cy="600"/>
            </a:xfrm>
            <a:custGeom>
              <a:rect b="b" l="l" r="r" t="t"/>
              <a:pathLst>
                <a:path extrusionOk="0" h="24" w="27">
                  <a:moveTo>
                    <a:pt x="14" y="1"/>
                  </a:moveTo>
                  <a:cubicBezTo>
                    <a:pt x="4" y="17"/>
                    <a:pt x="0" y="23"/>
                    <a:pt x="2" y="23"/>
                  </a:cubicBezTo>
                  <a:cubicBezTo>
                    <a:pt x="4" y="23"/>
                    <a:pt x="13" y="14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9"/>
            <p:cNvSpPr/>
            <p:nvPr/>
          </p:nvSpPr>
          <p:spPr>
            <a:xfrm>
              <a:off x="1191550" y="2077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9"/>
            <p:cNvSpPr/>
            <p:nvPr/>
          </p:nvSpPr>
          <p:spPr>
            <a:xfrm>
              <a:off x="1189775" y="207410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0" y="1"/>
                  </a:moveTo>
                  <a:lnTo>
                    <a:pt x="0" y="1"/>
                  </a:lnTo>
                  <a:cubicBezTo>
                    <a:pt x="48" y="36"/>
                    <a:pt x="72" y="72"/>
                    <a:pt x="83" y="132"/>
                  </a:cubicBezTo>
                  <a:cubicBezTo>
                    <a:pt x="95" y="108"/>
                    <a:pt x="119" y="72"/>
                    <a:pt x="131" y="48"/>
                  </a:cubicBezTo>
                  <a:cubicBezTo>
                    <a:pt x="83" y="36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9"/>
            <p:cNvSpPr/>
            <p:nvPr/>
          </p:nvSpPr>
          <p:spPr>
            <a:xfrm>
              <a:off x="1015625" y="2003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"/>
                    <a:pt x="13" y="1"/>
                    <a:pt x="25" y="1"/>
                  </a:cubicBezTo>
                  <a:cubicBezTo>
                    <a:pt x="13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9"/>
            <p:cNvSpPr/>
            <p:nvPr/>
          </p:nvSpPr>
          <p:spPr>
            <a:xfrm>
              <a:off x="1162100" y="202815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5" y="0"/>
                  </a:moveTo>
                  <a:cubicBezTo>
                    <a:pt x="1" y="0"/>
                    <a:pt x="3" y="11"/>
                    <a:pt x="12" y="29"/>
                  </a:cubicBezTo>
                  <a:cubicBezTo>
                    <a:pt x="12" y="17"/>
                    <a:pt x="12" y="5"/>
                    <a:pt x="12" y="5"/>
                  </a:cubicBezTo>
                  <a:cubicBezTo>
                    <a:pt x="9" y="2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9"/>
            <p:cNvSpPr/>
            <p:nvPr/>
          </p:nvSpPr>
          <p:spPr>
            <a:xfrm>
              <a:off x="1061175" y="1992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9"/>
            <p:cNvSpPr/>
            <p:nvPr/>
          </p:nvSpPr>
          <p:spPr>
            <a:xfrm>
              <a:off x="1133500" y="2118150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1" y="1"/>
                  </a:moveTo>
                  <a:cubicBezTo>
                    <a:pt x="1" y="25"/>
                    <a:pt x="13" y="36"/>
                    <a:pt x="72" y="48"/>
                  </a:cubicBezTo>
                  <a:cubicBezTo>
                    <a:pt x="48" y="36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9"/>
            <p:cNvSpPr/>
            <p:nvPr/>
          </p:nvSpPr>
          <p:spPr>
            <a:xfrm>
              <a:off x="1117875" y="2102950"/>
              <a:ext cx="1875" cy="800"/>
            </a:xfrm>
            <a:custGeom>
              <a:rect b="b" l="l" r="r" t="t"/>
              <a:pathLst>
                <a:path extrusionOk="0" h="32" w="75">
                  <a:moveTo>
                    <a:pt x="15" y="1"/>
                  </a:moveTo>
                  <a:cubicBezTo>
                    <a:pt x="1" y="1"/>
                    <a:pt x="52" y="32"/>
                    <a:pt x="64" y="32"/>
                  </a:cubicBezTo>
                  <a:cubicBezTo>
                    <a:pt x="67" y="32"/>
                    <a:pt x="68" y="30"/>
                    <a:pt x="64" y="25"/>
                  </a:cubicBezTo>
                  <a:lnTo>
                    <a:pt x="64" y="25"/>
                  </a:lnTo>
                  <a:cubicBezTo>
                    <a:pt x="68" y="27"/>
                    <a:pt x="72" y="29"/>
                    <a:pt x="73" y="29"/>
                  </a:cubicBezTo>
                  <a:cubicBezTo>
                    <a:pt x="74" y="29"/>
                    <a:pt x="70" y="25"/>
                    <a:pt x="54" y="13"/>
                  </a:cubicBezTo>
                  <a:lnTo>
                    <a:pt x="54" y="13"/>
                  </a:lnTo>
                  <a:cubicBezTo>
                    <a:pt x="54" y="13"/>
                    <a:pt x="54" y="13"/>
                    <a:pt x="54" y="13"/>
                  </a:cubicBezTo>
                  <a:cubicBezTo>
                    <a:pt x="31" y="4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9"/>
            <p:cNvSpPr/>
            <p:nvPr/>
          </p:nvSpPr>
          <p:spPr>
            <a:xfrm>
              <a:off x="1129925" y="2113100"/>
              <a:ext cx="2725" cy="1800"/>
            </a:xfrm>
            <a:custGeom>
              <a:rect b="b" l="l" r="r" t="t"/>
              <a:pathLst>
                <a:path extrusionOk="0" h="72" w="109">
                  <a:moveTo>
                    <a:pt x="1" y="0"/>
                  </a:moveTo>
                  <a:lnTo>
                    <a:pt x="1" y="0"/>
                  </a:lnTo>
                  <a:cubicBezTo>
                    <a:pt x="25" y="48"/>
                    <a:pt x="49" y="48"/>
                    <a:pt x="108" y="72"/>
                  </a:cubicBezTo>
                  <a:cubicBezTo>
                    <a:pt x="108" y="65"/>
                    <a:pt x="103" y="60"/>
                    <a:pt x="97" y="57"/>
                  </a:cubicBezTo>
                  <a:lnTo>
                    <a:pt x="97" y="57"/>
                  </a:lnTo>
                  <a:cubicBezTo>
                    <a:pt x="74" y="29"/>
                    <a:pt x="42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9"/>
            <p:cNvSpPr/>
            <p:nvPr/>
          </p:nvSpPr>
          <p:spPr>
            <a:xfrm>
              <a:off x="1128250" y="2112200"/>
              <a:ext cx="1425" cy="625"/>
            </a:xfrm>
            <a:custGeom>
              <a:rect b="b" l="l" r="r" t="t"/>
              <a:pathLst>
                <a:path extrusionOk="0" h="25" w="57">
                  <a:moveTo>
                    <a:pt x="8" y="1"/>
                  </a:moveTo>
                  <a:lnTo>
                    <a:pt x="8" y="1"/>
                  </a:lnTo>
                  <a:cubicBezTo>
                    <a:pt x="1" y="8"/>
                    <a:pt x="13" y="11"/>
                    <a:pt x="29" y="15"/>
                  </a:cubicBezTo>
                  <a:lnTo>
                    <a:pt x="29" y="15"/>
                  </a:lnTo>
                  <a:cubicBezTo>
                    <a:pt x="21" y="11"/>
                    <a:pt x="14" y="6"/>
                    <a:pt x="8" y="1"/>
                  </a:cubicBezTo>
                  <a:close/>
                  <a:moveTo>
                    <a:pt x="29" y="15"/>
                  </a:moveTo>
                  <a:cubicBezTo>
                    <a:pt x="39" y="21"/>
                    <a:pt x="49" y="24"/>
                    <a:pt x="56" y="24"/>
                  </a:cubicBezTo>
                  <a:cubicBezTo>
                    <a:pt x="48" y="20"/>
                    <a:pt x="38" y="17"/>
                    <a:pt x="2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9"/>
            <p:cNvSpPr/>
            <p:nvPr/>
          </p:nvSpPr>
          <p:spPr>
            <a:xfrm>
              <a:off x="1144625" y="2124050"/>
              <a:ext cx="3450" cy="800"/>
            </a:xfrm>
            <a:custGeom>
              <a:rect b="b" l="l" r="r" t="t"/>
              <a:pathLst>
                <a:path extrusionOk="0" h="32" w="138">
                  <a:moveTo>
                    <a:pt x="58" y="0"/>
                  </a:moveTo>
                  <a:cubicBezTo>
                    <a:pt x="44" y="0"/>
                    <a:pt x="34" y="17"/>
                    <a:pt x="25" y="17"/>
                  </a:cubicBezTo>
                  <a:cubicBezTo>
                    <a:pt x="24" y="17"/>
                    <a:pt x="22" y="17"/>
                    <a:pt x="20" y="15"/>
                  </a:cubicBezTo>
                  <a:lnTo>
                    <a:pt x="20" y="15"/>
                  </a:lnTo>
                  <a:cubicBezTo>
                    <a:pt x="1" y="21"/>
                    <a:pt x="63" y="31"/>
                    <a:pt x="98" y="31"/>
                  </a:cubicBezTo>
                  <a:cubicBezTo>
                    <a:pt x="127" y="31"/>
                    <a:pt x="138" y="24"/>
                    <a:pt x="68" y="3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9"/>
            <p:cNvSpPr/>
            <p:nvPr/>
          </p:nvSpPr>
          <p:spPr>
            <a:xfrm>
              <a:off x="1132475" y="2112825"/>
              <a:ext cx="1050" cy="600"/>
            </a:xfrm>
            <a:custGeom>
              <a:rect b="b" l="l" r="r" t="t"/>
              <a:pathLst>
                <a:path extrusionOk="0" h="24" w="42">
                  <a:moveTo>
                    <a:pt x="2" y="1"/>
                  </a:moveTo>
                  <a:cubicBezTo>
                    <a:pt x="0" y="1"/>
                    <a:pt x="16" y="10"/>
                    <a:pt x="42" y="23"/>
                  </a:cubicBezTo>
                  <a:cubicBezTo>
                    <a:pt x="15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9"/>
            <p:cNvSpPr/>
            <p:nvPr/>
          </p:nvSpPr>
          <p:spPr>
            <a:xfrm>
              <a:off x="1140650" y="2117525"/>
              <a:ext cx="2400" cy="1275"/>
            </a:xfrm>
            <a:custGeom>
              <a:rect b="b" l="l" r="r" t="t"/>
              <a:pathLst>
                <a:path extrusionOk="0" h="51" w="96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29" y="12"/>
                    <a:pt x="51" y="29"/>
                    <a:pt x="76" y="42"/>
                  </a:cubicBezTo>
                  <a:lnTo>
                    <a:pt x="76" y="42"/>
                  </a:lnTo>
                  <a:cubicBezTo>
                    <a:pt x="54" y="27"/>
                    <a:pt x="18" y="1"/>
                    <a:pt x="5" y="1"/>
                  </a:cubicBezTo>
                  <a:close/>
                  <a:moveTo>
                    <a:pt x="76" y="42"/>
                  </a:moveTo>
                  <a:cubicBezTo>
                    <a:pt x="85" y="47"/>
                    <a:pt x="92" y="51"/>
                    <a:pt x="94" y="51"/>
                  </a:cubicBezTo>
                  <a:cubicBezTo>
                    <a:pt x="95" y="51"/>
                    <a:pt x="96" y="50"/>
                    <a:pt x="96" y="50"/>
                  </a:cubicBezTo>
                  <a:cubicBezTo>
                    <a:pt x="89" y="47"/>
                    <a:pt x="83" y="45"/>
                    <a:pt x="7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9"/>
            <p:cNvSpPr/>
            <p:nvPr/>
          </p:nvSpPr>
          <p:spPr>
            <a:xfrm>
              <a:off x="1138275" y="2116675"/>
              <a:ext cx="1800" cy="900"/>
            </a:xfrm>
            <a:custGeom>
              <a:rect b="b" l="l" r="r" t="t"/>
              <a:pathLst>
                <a:path extrusionOk="0" h="36" w="72">
                  <a:moveTo>
                    <a:pt x="0" y="0"/>
                  </a:moveTo>
                  <a:cubicBezTo>
                    <a:pt x="12" y="12"/>
                    <a:pt x="48" y="24"/>
                    <a:pt x="72" y="36"/>
                  </a:cubicBezTo>
                  <a:cubicBezTo>
                    <a:pt x="48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9"/>
            <p:cNvSpPr/>
            <p:nvPr/>
          </p:nvSpPr>
          <p:spPr>
            <a:xfrm>
              <a:off x="1135600" y="2114000"/>
              <a:ext cx="2100" cy="1200"/>
            </a:xfrm>
            <a:custGeom>
              <a:rect b="b" l="l" r="r" t="t"/>
              <a:pathLst>
                <a:path extrusionOk="0" h="48" w="84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48" y="36"/>
                    <a:pt x="84" y="48"/>
                  </a:cubicBezTo>
                  <a:cubicBezTo>
                    <a:pt x="48" y="36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9"/>
            <p:cNvSpPr/>
            <p:nvPr/>
          </p:nvSpPr>
          <p:spPr>
            <a:xfrm>
              <a:off x="1167300" y="2128975"/>
              <a:ext cx="3225" cy="825"/>
            </a:xfrm>
            <a:custGeom>
              <a:rect b="b" l="l" r="r" t="t"/>
              <a:pathLst>
                <a:path extrusionOk="0" h="33" w="129">
                  <a:moveTo>
                    <a:pt x="15" y="0"/>
                  </a:moveTo>
                  <a:cubicBezTo>
                    <a:pt x="5" y="0"/>
                    <a:pt x="0" y="3"/>
                    <a:pt x="6" y="8"/>
                  </a:cubicBezTo>
                  <a:cubicBezTo>
                    <a:pt x="42" y="20"/>
                    <a:pt x="66" y="32"/>
                    <a:pt x="101" y="32"/>
                  </a:cubicBezTo>
                  <a:cubicBezTo>
                    <a:pt x="129" y="23"/>
                    <a:pt x="4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9"/>
            <p:cNvSpPr/>
            <p:nvPr/>
          </p:nvSpPr>
          <p:spPr>
            <a:xfrm>
              <a:off x="1160075" y="2124300"/>
              <a:ext cx="2325" cy="1025"/>
            </a:xfrm>
            <a:custGeom>
              <a:rect b="b" l="l" r="r" t="t"/>
              <a:pathLst>
                <a:path extrusionOk="0" h="41" w="93">
                  <a:moveTo>
                    <a:pt x="13" y="0"/>
                  </a:moveTo>
                  <a:cubicBezTo>
                    <a:pt x="0" y="0"/>
                    <a:pt x="9" y="14"/>
                    <a:pt x="45" y="40"/>
                  </a:cubicBezTo>
                  <a:cubicBezTo>
                    <a:pt x="45" y="5"/>
                    <a:pt x="93" y="5"/>
                    <a:pt x="33" y="5"/>
                  </a:cubicBezTo>
                  <a:cubicBezTo>
                    <a:pt x="24" y="2"/>
                    <a:pt x="1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9"/>
            <p:cNvSpPr/>
            <p:nvPr/>
          </p:nvSpPr>
          <p:spPr>
            <a:xfrm>
              <a:off x="1166550" y="2126050"/>
              <a:ext cx="3450" cy="775"/>
            </a:xfrm>
            <a:custGeom>
              <a:rect b="b" l="l" r="r" t="t"/>
              <a:pathLst>
                <a:path extrusionOk="0" h="31" w="138">
                  <a:moveTo>
                    <a:pt x="20" y="0"/>
                  </a:moveTo>
                  <a:cubicBezTo>
                    <a:pt x="3" y="0"/>
                    <a:pt x="0" y="6"/>
                    <a:pt x="48" y="30"/>
                  </a:cubicBezTo>
                  <a:cubicBezTo>
                    <a:pt x="51" y="27"/>
                    <a:pt x="62" y="26"/>
                    <a:pt x="75" y="26"/>
                  </a:cubicBezTo>
                  <a:cubicBezTo>
                    <a:pt x="88" y="26"/>
                    <a:pt x="103" y="27"/>
                    <a:pt x="114" y="27"/>
                  </a:cubicBezTo>
                  <a:cubicBezTo>
                    <a:pt x="134" y="27"/>
                    <a:pt x="137" y="24"/>
                    <a:pt x="72" y="6"/>
                  </a:cubicBezTo>
                  <a:cubicBezTo>
                    <a:pt x="66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9"/>
            <p:cNvSpPr/>
            <p:nvPr/>
          </p:nvSpPr>
          <p:spPr>
            <a:xfrm>
              <a:off x="1198100" y="2101425"/>
              <a:ext cx="1675" cy="4750"/>
            </a:xfrm>
            <a:custGeom>
              <a:rect b="b" l="l" r="r" t="t"/>
              <a:pathLst>
                <a:path extrusionOk="0" h="190" w="67">
                  <a:moveTo>
                    <a:pt x="30" y="1"/>
                  </a:moveTo>
                  <a:cubicBezTo>
                    <a:pt x="22" y="1"/>
                    <a:pt x="13" y="9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lnTo>
                    <a:pt x="1" y="27"/>
                  </a:lnTo>
                  <a:cubicBezTo>
                    <a:pt x="1" y="31"/>
                    <a:pt x="1" y="34"/>
                    <a:pt x="1" y="36"/>
                  </a:cubicBezTo>
                  <a:lnTo>
                    <a:pt x="1" y="36"/>
                  </a:lnTo>
                  <a:cubicBezTo>
                    <a:pt x="14" y="189"/>
                    <a:pt x="48" y="88"/>
                    <a:pt x="48" y="170"/>
                  </a:cubicBezTo>
                  <a:cubicBezTo>
                    <a:pt x="48" y="170"/>
                    <a:pt x="49" y="170"/>
                    <a:pt x="49" y="170"/>
                  </a:cubicBezTo>
                  <a:cubicBezTo>
                    <a:pt x="59" y="170"/>
                    <a:pt x="6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9"/>
            <p:cNvSpPr/>
            <p:nvPr/>
          </p:nvSpPr>
          <p:spPr>
            <a:xfrm>
              <a:off x="1199600" y="2103875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12" y="12"/>
                    <a:pt x="12" y="24"/>
                    <a:pt x="24" y="36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9"/>
            <p:cNvSpPr/>
            <p:nvPr/>
          </p:nvSpPr>
          <p:spPr>
            <a:xfrm>
              <a:off x="937050" y="214167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3" y="0"/>
                  </a:moveTo>
                  <a:cubicBezTo>
                    <a:pt x="1" y="24"/>
                    <a:pt x="1" y="60"/>
                    <a:pt x="1" y="96"/>
                  </a:cubicBezTo>
                  <a:cubicBezTo>
                    <a:pt x="1" y="48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9"/>
            <p:cNvSpPr/>
            <p:nvPr/>
          </p:nvSpPr>
          <p:spPr>
            <a:xfrm>
              <a:off x="937350" y="2146125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48" y="1"/>
                  </a:moveTo>
                  <a:cubicBezTo>
                    <a:pt x="36" y="1"/>
                    <a:pt x="24" y="13"/>
                    <a:pt x="1" y="25"/>
                  </a:cubicBezTo>
                  <a:cubicBezTo>
                    <a:pt x="24" y="37"/>
                    <a:pt x="36" y="60"/>
                    <a:pt x="48" y="72"/>
                  </a:cubicBezTo>
                  <a:cubicBezTo>
                    <a:pt x="48" y="49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9"/>
            <p:cNvSpPr/>
            <p:nvPr/>
          </p:nvSpPr>
          <p:spPr>
            <a:xfrm>
              <a:off x="1123100" y="20038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0" y="1"/>
                  </a:moveTo>
                  <a:cubicBezTo>
                    <a:pt x="24" y="25"/>
                    <a:pt x="48" y="36"/>
                    <a:pt x="60" y="36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9"/>
            <p:cNvSpPr/>
            <p:nvPr/>
          </p:nvSpPr>
          <p:spPr>
            <a:xfrm>
              <a:off x="1099300" y="1994725"/>
              <a:ext cx="600" cy="825"/>
            </a:xfrm>
            <a:custGeom>
              <a:rect b="b" l="l" r="r" t="t"/>
              <a:pathLst>
                <a:path extrusionOk="0" h="33" w="24">
                  <a:moveTo>
                    <a:pt x="1" y="1"/>
                  </a:moveTo>
                  <a:cubicBezTo>
                    <a:pt x="1" y="1"/>
                    <a:pt x="7" y="10"/>
                    <a:pt x="23" y="32"/>
                  </a:cubicBezTo>
                  <a:cubicBezTo>
                    <a:pt x="1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9"/>
            <p:cNvSpPr/>
            <p:nvPr/>
          </p:nvSpPr>
          <p:spPr>
            <a:xfrm>
              <a:off x="1077550" y="1993200"/>
              <a:ext cx="2700" cy="550"/>
            </a:xfrm>
            <a:custGeom>
              <a:rect b="b" l="l" r="r" t="t"/>
              <a:pathLst>
                <a:path extrusionOk="0" h="22" w="108">
                  <a:moveTo>
                    <a:pt x="12" y="1"/>
                  </a:moveTo>
                  <a:cubicBezTo>
                    <a:pt x="4" y="1"/>
                    <a:pt x="0" y="6"/>
                    <a:pt x="0" y="22"/>
                  </a:cubicBezTo>
                  <a:cubicBezTo>
                    <a:pt x="22" y="22"/>
                    <a:pt x="44" y="17"/>
                    <a:pt x="66" y="17"/>
                  </a:cubicBezTo>
                  <a:lnTo>
                    <a:pt x="66" y="17"/>
                  </a:lnTo>
                  <a:cubicBezTo>
                    <a:pt x="41" y="10"/>
                    <a:pt x="23" y="1"/>
                    <a:pt x="12" y="1"/>
                  </a:cubicBezTo>
                  <a:close/>
                  <a:moveTo>
                    <a:pt x="72" y="17"/>
                  </a:moveTo>
                  <a:cubicBezTo>
                    <a:pt x="70" y="17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9" y="20"/>
                    <a:pt x="92" y="22"/>
                    <a:pt x="108" y="22"/>
                  </a:cubicBezTo>
                  <a:cubicBezTo>
                    <a:pt x="96" y="18"/>
                    <a:pt x="84" y="17"/>
                    <a:pt x="72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9"/>
            <p:cNvSpPr/>
            <p:nvPr/>
          </p:nvSpPr>
          <p:spPr>
            <a:xfrm>
              <a:off x="1289775" y="2184525"/>
              <a:ext cx="3000" cy="5100"/>
            </a:xfrm>
            <a:custGeom>
              <a:rect b="b" l="l" r="r" t="t"/>
              <a:pathLst>
                <a:path extrusionOk="0" h="204" w="120">
                  <a:moveTo>
                    <a:pt x="1" y="1"/>
                  </a:moveTo>
                  <a:cubicBezTo>
                    <a:pt x="36" y="72"/>
                    <a:pt x="84" y="144"/>
                    <a:pt x="120" y="203"/>
                  </a:cubicBezTo>
                  <a:cubicBezTo>
                    <a:pt x="84" y="132"/>
                    <a:pt x="36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9"/>
            <p:cNvSpPr/>
            <p:nvPr/>
          </p:nvSpPr>
          <p:spPr>
            <a:xfrm>
              <a:off x="1276675" y="2153575"/>
              <a:ext cx="10150" cy="22950"/>
            </a:xfrm>
            <a:custGeom>
              <a:rect b="b" l="l" r="r" t="t"/>
              <a:pathLst>
                <a:path extrusionOk="0" h="918" w="406">
                  <a:moveTo>
                    <a:pt x="1" y="1"/>
                  </a:moveTo>
                  <a:cubicBezTo>
                    <a:pt x="25" y="286"/>
                    <a:pt x="251" y="548"/>
                    <a:pt x="322" y="822"/>
                  </a:cubicBezTo>
                  <a:cubicBezTo>
                    <a:pt x="358" y="858"/>
                    <a:pt x="382" y="894"/>
                    <a:pt x="406" y="917"/>
                  </a:cubicBezTo>
                  <a:cubicBezTo>
                    <a:pt x="263" y="620"/>
                    <a:pt x="96" y="3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9"/>
            <p:cNvSpPr/>
            <p:nvPr/>
          </p:nvSpPr>
          <p:spPr>
            <a:xfrm>
              <a:off x="1274300" y="2132750"/>
              <a:ext cx="625" cy="5450"/>
            </a:xfrm>
            <a:custGeom>
              <a:rect b="b" l="l" r="r" t="t"/>
              <a:pathLst>
                <a:path extrusionOk="0" h="218" w="25">
                  <a:moveTo>
                    <a:pt x="1" y="0"/>
                  </a:moveTo>
                  <a:cubicBezTo>
                    <a:pt x="1" y="19"/>
                    <a:pt x="16" y="217"/>
                    <a:pt x="22" y="217"/>
                  </a:cubicBezTo>
                  <a:cubicBezTo>
                    <a:pt x="23" y="217"/>
                    <a:pt x="24" y="206"/>
                    <a:pt x="24" y="179"/>
                  </a:cubicBezTo>
                  <a:cubicBezTo>
                    <a:pt x="24" y="107"/>
                    <a:pt x="12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9"/>
            <p:cNvSpPr/>
            <p:nvPr/>
          </p:nvSpPr>
          <p:spPr>
            <a:xfrm>
              <a:off x="1274900" y="2136575"/>
              <a:ext cx="425" cy="2175"/>
            </a:xfrm>
            <a:custGeom>
              <a:rect b="b" l="l" r="r" t="t"/>
              <a:pathLst>
                <a:path extrusionOk="0" h="87" w="17">
                  <a:moveTo>
                    <a:pt x="6" y="1"/>
                  </a:moveTo>
                  <a:cubicBezTo>
                    <a:pt x="4" y="1"/>
                    <a:pt x="2" y="8"/>
                    <a:pt x="0" y="26"/>
                  </a:cubicBezTo>
                  <a:cubicBezTo>
                    <a:pt x="6" y="70"/>
                    <a:pt x="10" y="86"/>
                    <a:pt x="12" y="86"/>
                  </a:cubicBezTo>
                  <a:cubicBezTo>
                    <a:pt x="17" y="86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9"/>
            <p:cNvSpPr/>
            <p:nvPr/>
          </p:nvSpPr>
          <p:spPr>
            <a:xfrm>
              <a:off x="1271925" y="2115175"/>
              <a:ext cx="1800" cy="8375"/>
            </a:xfrm>
            <a:custGeom>
              <a:rect b="b" l="l" r="r" t="t"/>
              <a:pathLst>
                <a:path extrusionOk="0" h="335" w="72">
                  <a:moveTo>
                    <a:pt x="36" y="1"/>
                  </a:moveTo>
                  <a:cubicBezTo>
                    <a:pt x="0" y="1"/>
                    <a:pt x="60" y="310"/>
                    <a:pt x="72" y="334"/>
                  </a:cubicBezTo>
                  <a:cubicBezTo>
                    <a:pt x="72" y="323"/>
                    <a:pt x="72" y="166"/>
                    <a:pt x="72" y="155"/>
                  </a:cubicBezTo>
                  <a:cubicBezTo>
                    <a:pt x="68" y="131"/>
                    <a:pt x="65" y="111"/>
                    <a:pt x="62" y="95"/>
                  </a:cubicBezTo>
                  <a:lnTo>
                    <a:pt x="62" y="95"/>
                  </a:lnTo>
                  <a:cubicBezTo>
                    <a:pt x="57" y="62"/>
                    <a:pt x="51" y="3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9"/>
            <p:cNvSpPr/>
            <p:nvPr/>
          </p:nvSpPr>
          <p:spPr>
            <a:xfrm>
              <a:off x="1271325" y="211280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0" y="0"/>
                  </a:moveTo>
                  <a:lnTo>
                    <a:pt x="12" y="108"/>
                  </a:lnTo>
                  <a:cubicBezTo>
                    <a:pt x="24" y="96"/>
                    <a:pt x="12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9"/>
            <p:cNvSpPr/>
            <p:nvPr/>
          </p:nvSpPr>
          <p:spPr>
            <a:xfrm>
              <a:off x="1271325" y="2115475"/>
              <a:ext cx="1500" cy="6275"/>
            </a:xfrm>
            <a:custGeom>
              <a:rect b="b" l="l" r="r" t="t"/>
              <a:pathLst>
                <a:path extrusionOk="0" h="251" w="60">
                  <a:moveTo>
                    <a:pt x="12" y="1"/>
                  </a:moveTo>
                  <a:lnTo>
                    <a:pt x="12" y="1"/>
                  </a:lnTo>
                  <a:cubicBezTo>
                    <a:pt x="0" y="48"/>
                    <a:pt x="12" y="84"/>
                    <a:pt x="36" y="120"/>
                  </a:cubicBezTo>
                  <a:cubicBezTo>
                    <a:pt x="24" y="155"/>
                    <a:pt x="36" y="203"/>
                    <a:pt x="60" y="251"/>
                  </a:cubicBezTo>
                  <a:cubicBezTo>
                    <a:pt x="48" y="167"/>
                    <a:pt x="36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9"/>
            <p:cNvSpPr/>
            <p:nvPr/>
          </p:nvSpPr>
          <p:spPr>
            <a:xfrm>
              <a:off x="1272525" y="2125000"/>
              <a:ext cx="1375" cy="9000"/>
            </a:xfrm>
            <a:custGeom>
              <a:rect b="b" l="l" r="r" t="t"/>
              <a:pathLst>
                <a:path extrusionOk="0" h="360" w="55">
                  <a:moveTo>
                    <a:pt x="24" y="1"/>
                  </a:moveTo>
                  <a:cubicBezTo>
                    <a:pt x="24" y="85"/>
                    <a:pt x="29" y="178"/>
                    <a:pt x="23" y="178"/>
                  </a:cubicBezTo>
                  <a:cubicBezTo>
                    <a:pt x="20" y="178"/>
                    <a:pt x="13" y="149"/>
                    <a:pt x="0" y="72"/>
                  </a:cubicBezTo>
                  <a:lnTo>
                    <a:pt x="0" y="72"/>
                  </a:lnTo>
                  <a:cubicBezTo>
                    <a:pt x="22" y="269"/>
                    <a:pt x="39" y="360"/>
                    <a:pt x="46" y="360"/>
                  </a:cubicBezTo>
                  <a:cubicBezTo>
                    <a:pt x="55" y="360"/>
                    <a:pt x="50" y="23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9"/>
            <p:cNvSpPr/>
            <p:nvPr/>
          </p:nvSpPr>
          <p:spPr>
            <a:xfrm>
              <a:off x="1274775" y="2152100"/>
              <a:ext cx="2825" cy="7150"/>
            </a:xfrm>
            <a:custGeom>
              <a:rect b="b" l="l" r="r" t="t"/>
              <a:pathLst>
                <a:path extrusionOk="0" h="286" w="113">
                  <a:moveTo>
                    <a:pt x="5" y="0"/>
                  </a:moveTo>
                  <a:cubicBezTo>
                    <a:pt x="0" y="10"/>
                    <a:pt x="16" y="56"/>
                    <a:pt x="37" y="108"/>
                  </a:cubicBezTo>
                  <a:lnTo>
                    <a:pt x="37" y="108"/>
                  </a:lnTo>
                  <a:cubicBezTo>
                    <a:pt x="25" y="72"/>
                    <a:pt x="14" y="36"/>
                    <a:pt x="5" y="0"/>
                  </a:cubicBezTo>
                  <a:close/>
                  <a:moveTo>
                    <a:pt x="37" y="108"/>
                  </a:moveTo>
                  <a:cubicBezTo>
                    <a:pt x="58" y="167"/>
                    <a:pt x="83" y="226"/>
                    <a:pt x="112" y="286"/>
                  </a:cubicBezTo>
                  <a:cubicBezTo>
                    <a:pt x="106" y="265"/>
                    <a:pt x="66" y="180"/>
                    <a:pt x="37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9"/>
            <p:cNvSpPr/>
            <p:nvPr/>
          </p:nvSpPr>
          <p:spPr>
            <a:xfrm>
              <a:off x="1266900" y="2083250"/>
              <a:ext cx="1475" cy="6650"/>
            </a:xfrm>
            <a:custGeom>
              <a:rect b="b" l="l" r="r" t="t"/>
              <a:pathLst>
                <a:path extrusionOk="0" h="266" w="59">
                  <a:moveTo>
                    <a:pt x="29" y="0"/>
                  </a:moveTo>
                  <a:cubicBezTo>
                    <a:pt x="25" y="0"/>
                    <a:pt x="25" y="7"/>
                    <a:pt x="29" y="7"/>
                  </a:cubicBezTo>
                  <a:cubicBezTo>
                    <a:pt x="30" y="7"/>
                    <a:pt x="32" y="6"/>
                    <a:pt x="35" y="4"/>
                  </a:cubicBezTo>
                  <a:lnTo>
                    <a:pt x="35" y="4"/>
                  </a:lnTo>
                  <a:cubicBezTo>
                    <a:pt x="1" y="49"/>
                    <a:pt x="42" y="201"/>
                    <a:pt x="56" y="257"/>
                  </a:cubicBezTo>
                  <a:lnTo>
                    <a:pt x="56" y="257"/>
                  </a:lnTo>
                  <a:cubicBezTo>
                    <a:pt x="45" y="204"/>
                    <a:pt x="35" y="4"/>
                    <a:pt x="35" y="4"/>
                  </a:cubicBezTo>
                  <a:cubicBezTo>
                    <a:pt x="32" y="1"/>
                    <a:pt x="30" y="0"/>
                    <a:pt x="29" y="0"/>
                  </a:cubicBezTo>
                  <a:close/>
                  <a:moveTo>
                    <a:pt x="56" y="257"/>
                  </a:moveTo>
                  <a:cubicBezTo>
                    <a:pt x="57" y="261"/>
                    <a:pt x="58" y="264"/>
                    <a:pt x="58" y="266"/>
                  </a:cubicBezTo>
                  <a:cubicBezTo>
                    <a:pt x="58" y="263"/>
                    <a:pt x="57" y="260"/>
                    <a:pt x="56" y="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9"/>
            <p:cNvSpPr/>
            <p:nvPr/>
          </p:nvSpPr>
          <p:spPr>
            <a:xfrm>
              <a:off x="1265375" y="2079750"/>
              <a:ext cx="1800" cy="6125"/>
            </a:xfrm>
            <a:custGeom>
              <a:rect b="b" l="l" r="r" t="t"/>
              <a:pathLst>
                <a:path extrusionOk="0" h="245" w="72">
                  <a:moveTo>
                    <a:pt x="0" y="1"/>
                  </a:moveTo>
                  <a:cubicBezTo>
                    <a:pt x="51" y="183"/>
                    <a:pt x="67" y="245"/>
                    <a:pt x="71" y="245"/>
                  </a:cubicBezTo>
                  <a:cubicBezTo>
                    <a:pt x="71" y="245"/>
                    <a:pt x="72" y="243"/>
                    <a:pt x="72" y="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9"/>
            <p:cNvSpPr/>
            <p:nvPr/>
          </p:nvSpPr>
          <p:spPr>
            <a:xfrm>
              <a:off x="1269550" y="2110125"/>
              <a:ext cx="2400" cy="11625"/>
            </a:xfrm>
            <a:custGeom>
              <a:rect b="b" l="l" r="r" t="t"/>
              <a:pathLst>
                <a:path extrusionOk="0" h="465" w="96">
                  <a:moveTo>
                    <a:pt x="0" y="0"/>
                  </a:moveTo>
                  <a:cubicBezTo>
                    <a:pt x="36" y="155"/>
                    <a:pt x="60" y="310"/>
                    <a:pt x="95" y="465"/>
                  </a:cubicBezTo>
                  <a:cubicBezTo>
                    <a:pt x="71" y="310"/>
                    <a:pt x="36" y="15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9"/>
            <p:cNvSpPr/>
            <p:nvPr/>
          </p:nvSpPr>
          <p:spPr>
            <a:xfrm>
              <a:off x="1261200" y="2057725"/>
              <a:ext cx="2400" cy="5700"/>
            </a:xfrm>
            <a:custGeom>
              <a:rect b="b" l="l" r="r" t="t"/>
              <a:pathLst>
                <a:path extrusionOk="0" h="228" w="96">
                  <a:moveTo>
                    <a:pt x="1" y="1"/>
                  </a:moveTo>
                  <a:cubicBezTo>
                    <a:pt x="1" y="24"/>
                    <a:pt x="80" y="227"/>
                    <a:pt x="95" y="227"/>
                  </a:cubicBezTo>
                  <a:cubicBezTo>
                    <a:pt x="95" y="227"/>
                    <a:pt x="96" y="227"/>
                    <a:pt x="96" y="227"/>
                  </a:cubicBezTo>
                  <a:cubicBezTo>
                    <a:pt x="96" y="227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9"/>
            <p:cNvSpPr/>
            <p:nvPr/>
          </p:nvSpPr>
          <p:spPr>
            <a:xfrm>
              <a:off x="1253475" y="2033925"/>
              <a:ext cx="4775" cy="11925"/>
            </a:xfrm>
            <a:custGeom>
              <a:rect b="b" l="l" r="r" t="t"/>
              <a:pathLst>
                <a:path extrusionOk="0" h="477" w="191">
                  <a:moveTo>
                    <a:pt x="0" y="0"/>
                  </a:moveTo>
                  <a:lnTo>
                    <a:pt x="0" y="0"/>
                  </a:lnTo>
                  <a:cubicBezTo>
                    <a:pt x="30" y="79"/>
                    <a:pt x="141" y="288"/>
                    <a:pt x="171" y="412"/>
                  </a:cubicBezTo>
                  <a:lnTo>
                    <a:pt x="171" y="412"/>
                  </a:lnTo>
                  <a:cubicBezTo>
                    <a:pt x="170" y="396"/>
                    <a:pt x="171" y="384"/>
                    <a:pt x="175" y="384"/>
                  </a:cubicBezTo>
                  <a:cubicBezTo>
                    <a:pt x="178" y="384"/>
                    <a:pt x="183" y="390"/>
                    <a:pt x="191" y="405"/>
                  </a:cubicBezTo>
                  <a:cubicBezTo>
                    <a:pt x="169" y="337"/>
                    <a:pt x="158" y="310"/>
                    <a:pt x="155" y="310"/>
                  </a:cubicBezTo>
                  <a:cubicBezTo>
                    <a:pt x="155" y="310"/>
                    <a:pt x="155" y="312"/>
                    <a:pt x="155" y="316"/>
                  </a:cubicBezTo>
                  <a:lnTo>
                    <a:pt x="155" y="316"/>
                  </a:lnTo>
                  <a:cubicBezTo>
                    <a:pt x="108" y="210"/>
                    <a:pt x="47" y="112"/>
                    <a:pt x="0" y="0"/>
                  </a:cubicBezTo>
                  <a:close/>
                  <a:moveTo>
                    <a:pt x="171" y="412"/>
                  </a:moveTo>
                  <a:lnTo>
                    <a:pt x="171" y="412"/>
                  </a:lnTo>
                  <a:cubicBezTo>
                    <a:pt x="173" y="437"/>
                    <a:pt x="179" y="471"/>
                    <a:pt x="179" y="477"/>
                  </a:cubicBezTo>
                  <a:cubicBezTo>
                    <a:pt x="181" y="460"/>
                    <a:pt x="178" y="438"/>
                    <a:pt x="171" y="4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9"/>
            <p:cNvSpPr/>
            <p:nvPr/>
          </p:nvSpPr>
          <p:spPr>
            <a:xfrm>
              <a:off x="1262700" y="2064575"/>
              <a:ext cx="600" cy="5100"/>
            </a:xfrm>
            <a:custGeom>
              <a:rect b="b" l="l" r="r" t="t"/>
              <a:pathLst>
                <a:path extrusionOk="0" h="204" w="24">
                  <a:moveTo>
                    <a:pt x="0" y="1"/>
                  </a:moveTo>
                  <a:cubicBezTo>
                    <a:pt x="0" y="36"/>
                    <a:pt x="0" y="72"/>
                    <a:pt x="0" y="108"/>
                  </a:cubicBezTo>
                  <a:cubicBezTo>
                    <a:pt x="12" y="143"/>
                    <a:pt x="12" y="167"/>
                    <a:pt x="24" y="203"/>
                  </a:cubicBezTo>
                  <a:cubicBezTo>
                    <a:pt x="24" y="132"/>
                    <a:pt x="2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9"/>
            <p:cNvSpPr/>
            <p:nvPr/>
          </p:nvSpPr>
          <p:spPr>
            <a:xfrm>
              <a:off x="1261800" y="2062800"/>
              <a:ext cx="925" cy="4475"/>
            </a:xfrm>
            <a:custGeom>
              <a:rect b="b" l="l" r="r" t="t"/>
              <a:pathLst>
                <a:path extrusionOk="0" h="179" w="37">
                  <a:moveTo>
                    <a:pt x="36" y="179"/>
                  </a:moveTo>
                  <a:cubicBezTo>
                    <a:pt x="24" y="119"/>
                    <a:pt x="12" y="60"/>
                    <a:pt x="0" y="0"/>
                  </a:cubicBezTo>
                  <a:cubicBezTo>
                    <a:pt x="12" y="60"/>
                    <a:pt x="24" y="119"/>
                    <a:pt x="36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9"/>
            <p:cNvSpPr/>
            <p:nvPr/>
          </p:nvSpPr>
          <p:spPr>
            <a:xfrm>
              <a:off x="1261500" y="2062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12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9"/>
            <p:cNvSpPr/>
            <p:nvPr/>
          </p:nvSpPr>
          <p:spPr>
            <a:xfrm>
              <a:off x="1265775" y="2089200"/>
              <a:ext cx="2300" cy="6650"/>
            </a:xfrm>
            <a:custGeom>
              <a:rect b="b" l="l" r="r" t="t"/>
              <a:pathLst>
                <a:path extrusionOk="0" h="266" w="92">
                  <a:moveTo>
                    <a:pt x="7" y="1"/>
                  </a:moveTo>
                  <a:cubicBezTo>
                    <a:pt x="1" y="1"/>
                    <a:pt x="1" y="34"/>
                    <a:pt x="8" y="123"/>
                  </a:cubicBezTo>
                  <a:cubicBezTo>
                    <a:pt x="19" y="156"/>
                    <a:pt x="25" y="163"/>
                    <a:pt x="31" y="163"/>
                  </a:cubicBezTo>
                  <a:cubicBezTo>
                    <a:pt x="35" y="163"/>
                    <a:pt x="39" y="158"/>
                    <a:pt x="43" y="158"/>
                  </a:cubicBezTo>
                  <a:cubicBezTo>
                    <a:pt x="50" y="158"/>
                    <a:pt x="60" y="168"/>
                    <a:pt x="77" y="219"/>
                  </a:cubicBezTo>
                  <a:lnTo>
                    <a:pt x="77" y="219"/>
                  </a:lnTo>
                  <a:cubicBezTo>
                    <a:pt x="48" y="122"/>
                    <a:pt x="18" y="1"/>
                    <a:pt x="7" y="1"/>
                  </a:cubicBezTo>
                  <a:close/>
                  <a:moveTo>
                    <a:pt x="77" y="219"/>
                  </a:moveTo>
                  <a:lnTo>
                    <a:pt x="77" y="219"/>
                  </a:lnTo>
                  <a:cubicBezTo>
                    <a:pt x="82" y="235"/>
                    <a:pt x="87" y="251"/>
                    <a:pt x="91" y="266"/>
                  </a:cubicBezTo>
                  <a:cubicBezTo>
                    <a:pt x="86" y="247"/>
                    <a:pt x="81" y="232"/>
                    <a:pt x="77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9"/>
            <p:cNvSpPr/>
            <p:nvPr/>
          </p:nvSpPr>
          <p:spPr>
            <a:xfrm>
              <a:off x="1263275" y="2073200"/>
              <a:ext cx="2125" cy="6875"/>
            </a:xfrm>
            <a:custGeom>
              <a:rect b="b" l="l" r="r" t="t"/>
              <a:pathLst>
                <a:path extrusionOk="0" h="275" w="85">
                  <a:moveTo>
                    <a:pt x="1" y="1"/>
                  </a:moveTo>
                  <a:cubicBezTo>
                    <a:pt x="12" y="112"/>
                    <a:pt x="65" y="213"/>
                    <a:pt x="81" y="265"/>
                  </a:cubicBezTo>
                  <a:lnTo>
                    <a:pt x="81" y="265"/>
                  </a:lnTo>
                  <a:cubicBezTo>
                    <a:pt x="58" y="184"/>
                    <a:pt x="24" y="92"/>
                    <a:pt x="1" y="1"/>
                  </a:cubicBezTo>
                  <a:close/>
                  <a:moveTo>
                    <a:pt x="81" y="265"/>
                  </a:moveTo>
                  <a:cubicBezTo>
                    <a:pt x="82" y="268"/>
                    <a:pt x="83" y="271"/>
                    <a:pt x="84" y="275"/>
                  </a:cubicBezTo>
                  <a:cubicBezTo>
                    <a:pt x="84" y="272"/>
                    <a:pt x="83" y="268"/>
                    <a:pt x="81" y="2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9"/>
            <p:cNvSpPr/>
            <p:nvPr/>
          </p:nvSpPr>
          <p:spPr>
            <a:xfrm>
              <a:off x="1262400" y="20702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24" y="84"/>
                    <a:pt x="36" y="120"/>
                  </a:cubicBezTo>
                  <a:cubicBezTo>
                    <a:pt x="36" y="84"/>
                    <a:pt x="12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9"/>
            <p:cNvSpPr/>
            <p:nvPr/>
          </p:nvSpPr>
          <p:spPr>
            <a:xfrm>
              <a:off x="1250775" y="2031250"/>
              <a:ext cx="5100" cy="11025"/>
            </a:xfrm>
            <a:custGeom>
              <a:rect b="b" l="l" r="r" t="t"/>
              <a:pathLst>
                <a:path extrusionOk="0" h="441" w="204">
                  <a:moveTo>
                    <a:pt x="1" y="0"/>
                  </a:moveTo>
                  <a:cubicBezTo>
                    <a:pt x="37" y="107"/>
                    <a:pt x="96" y="369"/>
                    <a:pt x="180" y="441"/>
                  </a:cubicBezTo>
                  <a:cubicBezTo>
                    <a:pt x="203" y="417"/>
                    <a:pt x="191" y="381"/>
                    <a:pt x="156" y="345"/>
                  </a:cubicBezTo>
                  <a:cubicBezTo>
                    <a:pt x="96" y="238"/>
                    <a:pt x="49" y="1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9"/>
            <p:cNvSpPr/>
            <p:nvPr/>
          </p:nvSpPr>
          <p:spPr>
            <a:xfrm>
              <a:off x="1258525" y="20526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" y="1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9"/>
            <p:cNvSpPr/>
            <p:nvPr/>
          </p:nvSpPr>
          <p:spPr>
            <a:xfrm>
              <a:off x="1235000" y="2000875"/>
              <a:ext cx="525" cy="850"/>
            </a:xfrm>
            <a:custGeom>
              <a:rect b="b" l="l" r="r" t="t"/>
              <a:pathLst>
                <a:path extrusionOk="0" h="34" w="21">
                  <a:moveTo>
                    <a:pt x="1" y="1"/>
                  </a:moveTo>
                  <a:cubicBezTo>
                    <a:pt x="8" y="15"/>
                    <a:pt x="19" y="33"/>
                    <a:pt x="20" y="33"/>
                  </a:cubicBezTo>
                  <a:cubicBezTo>
                    <a:pt x="20" y="33"/>
                    <a:pt x="15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9"/>
            <p:cNvSpPr/>
            <p:nvPr/>
          </p:nvSpPr>
          <p:spPr>
            <a:xfrm>
              <a:off x="1254575" y="2041875"/>
              <a:ext cx="2500" cy="6425"/>
            </a:xfrm>
            <a:custGeom>
              <a:rect b="b" l="l" r="r" t="t"/>
              <a:pathLst>
                <a:path extrusionOk="0" h="257" w="10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8" y="22"/>
                    <a:pt x="20" y="53"/>
                  </a:cubicBezTo>
                  <a:lnTo>
                    <a:pt x="20" y="53"/>
                  </a:lnTo>
                  <a:cubicBezTo>
                    <a:pt x="22" y="62"/>
                    <a:pt x="24" y="68"/>
                    <a:pt x="24" y="68"/>
                  </a:cubicBezTo>
                  <a:cubicBezTo>
                    <a:pt x="24" y="68"/>
                    <a:pt x="24" y="67"/>
                    <a:pt x="23" y="64"/>
                  </a:cubicBezTo>
                  <a:lnTo>
                    <a:pt x="23" y="64"/>
                  </a:lnTo>
                  <a:cubicBezTo>
                    <a:pt x="39" y="124"/>
                    <a:pt x="67" y="189"/>
                    <a:pt x="95" y="246"/>
                  </a:cubicBezTo>
                  <a:lnTo>
                    <a:pt x="95" y="246"/>
                  </a:lnTo>
                  <a:cubicBezTo>
                    <a:pt x="83" y="217"/>
                    <a:pt x="46" y="124"/>
                    <a:pt x="23" y="62"/>
                  </a:cubicBezTo>
                  <a:lnTo>
                    <a:pt x="23" y="62"/>
                  </a:lnTo>
                  <a:cubicBezTo>
                    <a:pt x="23" y="62"/>
                    <a:pt x="23" y="63"/>
                    <a:pt x="23" y="64"/>
                  </a:cubicBezTo>
                  <a:lnTo>
                    <a:pt x="23" y="64"/>
                  </a:lnTo>
                  <a:cubicBezTo>
                    <a:pt x="23" y="63"/>
                    <a:pt x="23" y="62"/>
                    <a:pt x="23" y="61"/>
                  </a:cubicBezTo>
                  <a:lnTo>
                    <a:pt x="23" y="61"/>
                  </a:lnTo>
                  <a:cubicBezTo>
                    <a:pt x="23" y="61"/>
                    <a:pt x="23" y="61"/>
                    <a:pt x="23" y="62"/>
                  </a:cubicBezTo>
                  <a:lnTo>
                    <a:pt x="23" y="62"/>
                  </a:lnTo>
                  <a:cubicBezTo>
                    <a:pt x="22" y="55"/>
                    <a:pt x="19" y="45"/>
                    <a:pt x="16" y="28"/>
                  </a:cubicBezTo>
                  <a:lnTo>
                    <a:pt x="16" y="28"/>
                  </a:lnTo>
                  <a:cubicBezTo>
                    <a:pt x="16" y="28"/>
                    <a:pt x="16" y="28"/>
                    <a:pt x="16" y="28"/>
                  </a:cubicBezTo>
                  <a:cubicBezTo>
                    <a:pt x="14" y="23"/>
                    <a:pt x="13" y="22"/>
                    <a:pt x="13" y="22"/>
                  </a:cubicBezTo>
                  <a:lnTo>
                    <a:pt x="13" y="22"/>
                  </a:lnTo>
                  <a:cubicBezTo>
                    <a:pt x="13" y="22"/>
                    <a:pt x="13" y="22"/>
                    <a:pt x="13" y="22"/>
                  </a:cubicBezTo>
                  <a:lnTo>
                    <a:pt x="13" y="22"/>
                  </a:lnTo>
                  <a:cubicBezTo>
                    <a:pt x="6" y="7"/>
                    <a:pt x="3" y="1"/>
                    <a:pt x="2" y="1"/>
                  </a:cubicBezTo>
                  <a:close/>
                  <a:moveTo>
                    <a:pt x="95" y="246"/>
                  </a:moveTo>
                  <a:cubicBezTo>
                    <a:pt x="98" y="253"/>
                    <a:pt x="99" y="256"/>
                    <a:pt x="100" y="256"/>
                  </a:cubicBezTo>
                  <a:cubicBezTo>
                    <a:pt x="100" y="256"/>
                    <a:pt x="99" y="255"/>
                    <a:pt x="99" y="254"/>
                  </a:cubicBezTo>
                  <a:cubicBezTo>
                    <a:pt x="98" y="251"/>
                    <a:pt x="96" y="249"/>
                    <a:pt x="95" y="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9"/>
            <p:cNvSpPr/>
            <p:nvPr/>
          </p:nvSpPr>
          <p:spPr>
            <a:xfrm>
              <a:off x="1246925" y="2020525"/>
              <a:ext cx="1500" cy="4500"/>
            </a:xfrm>
            <a:custGeom>
              <a:rect b="b" l="l" r="r" t="t"/>
              <a:pathLst>
                <a:path extrusionOk="0" h="180" w="60">
                  <a:moveTo>
                    <a:pt x="0" y="0"/>
                  </a:moveTo>
                  <a:cubicBezTo>
                    <a:pt x="24" y="60"/>
                    <a:pt x="48" y="120"/>
                    <a:pt x="60" y="179"/>
                  </a:cubicBezTo>
                  <a:cubicBezTo>
                    <a:pt x="60" y="131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9"/>
            <p:cNvSpPr/>
            <p:nvPr/>
          </p:nvSpPr>
          <p:spPr>
            <a:xfrm>
              <a:off x="1258225" y="2051300"/>
              <a:ext cx="325" cy="800"/>
            </a:xfrm>
            <a:custGeom>
              <a:rect b="b" l="l" r="r" t="t"/>
              <a:pathLst>
                <a:path extrusionOk="0" h="32" w="13">
                  <a:moveTo>
                    <a:pt x="4" y="1"/>
                  </a:moveTo>
                  <a:cubicBezTo>
                    <a:pt x="2" y="1"/>
                    <a:pt x="1" y="3"/>
                    <a:pt x="1" y="8"/>
                  </a:cubicBezTo>
                  <a:cubicBezTo>
                    <a:pt x="10" y="17"/>
                    <a:pt x="12" y="19"/>
                    <a:pt x="12" y="25"/>
                  </a:cubicBezTo>
                  <a:lnTo>
                    <a:pt x="12" y="25"/>
                  </a:lnTo>
                  <a:cubicBezTo>
                    <a:pt x="11" y="7"/>
                    <a:pt x="7" y="1"/>
                    <a:pt x="4" y="1"/>
                  </a:cubicBezTo>
                  <a:close/>
                  <a:moveTo>
                    <a:pt x="12" y="25"/>
                  </a:moveTo>
                  <a:cubicBezTo>
                    <a:pt x="12" y="27"/>
                    <a:pt x="12" y="29"/>
                    <a:pt x="12" y="32"/>
                  </a:cubicBezTo>
                  <a:cubicBezTo>
                    <a:pt x="12" y="29"/>
                    <a:pt x="12" y="27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9"/>
            <p:cNvSpPr/>
            <p:nvPr/>
          </p:nvSpPr>
          <p:spPr>
            <a:xfrm>
              <a:off x="1257025" y="2048200"/>
              <a:ext cx="1500" cy="4700"/>
            </a:xfrm>
            <a:custGeom>
              <a:rect b="b" l="l" r="r" t="t"/>
              <a:pathLst>
                <a:path extrusionOk="0" h="188" w="60">
                  <a:moveTo>
                    <a:pt x="1" y="1"/>
                  </a:moveTo>
                  <a:cubicBezTo>
                    <a:pt x="32" y="124"/>
                    <a:pt x="53" y="188"/>
                    <a:pt x="57" y="188"/>
                  </a:cubicBezTo>
                  <a:cubicBezTo>
                    <a:pt x="59" y="188"/>
                    <a:pt x="57" y="169"/>
                    <a:pt x="49" y="132"/>
                  </a:cubicBezTo>
                  <a:lnTo>
                    <a:pt x="49" y="132"/>
                  </a:lnTo>
                  <a:cubicBezTo>
                    <a:pt x="50" y="133"/>
                    <a:pt x="50" y="133"/>
                    <a:pt x="51" y="133"/>
                  </a:cubicBezTo>
                  <a:cubicBezTo>
                    <a:pt x="55" y="133"/>
                    <a:pt x="47" y="113"/>
                    <a:pt x="46" y="113"/>
                  </a:cubicBezTo>
                  <a:lnTo>
                    <a:pt x="46" y="113"/>
                  </a:lnTo>
                  <a:cubicBezTo>
                    <a:pt x="45" y="113"/>
                    <a:pt x="45" y="118"/>
                    <a:pt x="49" y="132"/>
                  </a:cubicBezTo>
                  <a:cubicBezTo>
                    <a:pt x="37" y="96"/>
                    <a:pt x="13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9"/>
            <p:cNvSpPr/>
            <p:nvPr/>
          </p:nvSpPr>
          <p:spPr>
            <a:xfrm>
              <a:off x="1235600" y="2001475"/>
              <a:ext cx="7175" cy="12825"/>
            </a:xfrm>
            <a:custGeom>
              <a:rect b="b" l="l" r="r" t="t"/>
              <a:pathLst>
                <a:path extrusionOk="0" h="513" w="287">
                  <a:moveTo>
                    <a:pt x="1" y="1"/>
                  </a:moveTo>
                  <a:cubicBezTo>
                    <a:pt x="48" y="72"/>
                    <a:pt x="96" y="143"/>
                    <a:pt x="132" y="227"/>
                  </a:cubicBezTo>
                  <a:cubicBezTo>
                    <a:pt x="132" y="227"/>
                    <a:pt x="132" y="227"/>
                    <a:pt x="132" y="227"/>
                  </a:cubicBezTo>
                  <a:lnTo>
                    <a:pt x="132" y="227"/>
                  </a:lnTo>
                  <a:cubicBezTo>
                    <a:pt x="147" y="254"/>
                    <a:pt x="153" y="264"/>
                    <a:pt x="153" y="264"/>
                  </a:cubicBezTo>
                  <a:cubicBezTo>
                    <a:pt x="154" y="264"/>
                    <a:pt x="151" y="257"/>
                    <a:pt x="147" y="249"/>
                  </a:cubicBezTo>
                  <a:lnTo>
                    <a:pt x="147" y="249"/>
                  </a:lnTo>
                  <a:cubicBezTo>
                    <a:pt x="169" y="280"/>
                    <a:pt x="205" y="331"/>
                    <a:pt x="229" y="371"/>
                  </a:cubicBezTo>
                  <a:lnTo>
                    <a:pt x="229" y="371"/>
                  </a:lnTo>
                  <a:cubicBezTo>
                    <a:pt x="176" y="226"/>
                    <a:pt x="114" y="53"/>
                    <a:pt x="1" y="1"/>
                  </a:cubicBezTo>
                  <a:close/>
                  <a:moveTo>
                    <a:pt x="229" y="371"/>
                  </a:moveTo>
                  <a:cubicBezTo>
                    <a:pt x="237" y="391"/>
                    <a:pt x="244" y="411"/>
                    <a:pt x="251" y="430"/>
                  </a:cubicBezTo>
                  <a:lnTo>
                    <a:pt x="251" y="430"/>
                  </a:lnTo>
                  <a:cubicBezTo>
                    <a:pt x="258" y="424"/>
                    <a:pt x="247" y="401"/>
                    <a:pt x="229" y="371"/>
                  </a:cubicBezTo>
                  <a:close/>
                  <a:moveTo>
                    <a:pt x="239" y="429"/>
                  </a:moveTo>
                  <a:lnTo>
                    <a:pt x="239" y="429"/>
                  </a:lnTo>
                  <a:cubicBezTo>
                    <a:pt x="251" y="453"/>
                    <a:pt x="263" y="489"/>
                    <a:pt x="286" y="512"/>
                  </a:cubicBezTo>
                  <a:cubicBezTo>
                    <a:pt x="275" y="489"/>
                    <a:pt x="263" y="461"/>
                    <a:pt x="251" y="430"/>
                  </a:cubicBezTo>
                  <a:lnTo>
                    <a:pt x="251" y="430"/>
                  </a:lnTo>
                  <a:cubicBezTo>
                    <a:pt x="250" y="431"/>
                    <a:pt x="249" y="431"/>
                    <a:pt x="247" y="431"/>
                  </a:cubicBezTo>
                  <a:cubicBezTo>
                    <a:pt x="245" y="431"/>
                    <a:pt x="242" y="431"/>
                    <a:pt x="239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9"/>
            <p:cNvSpPr/>
            <p:nvPr/>
          </p:nvSpPr>
          <p:spPr>
            <a:xfrm>
              <a:off x="1242750" y="2014275"/>
              <a:ext cx="8050" cy="17000"/>
            </a:xfrm>
            <a:custGeom>
              <a:rect b="b" l="l" r="r" t="t"/>
              <a:pathLst>
                <a:path extrusionOk="0" h="680" w="322">
                  <a:moveTo>
                    <a:pt x="0" y="0"/>
                  </a:moveTo>
                  <a:cubicBezTo>
                    <a:pt x="60" y="155"/>
                    <a:pt x="143" y="286"/>
                    <a:pt x="215" y="429"/>
                  </a:cubicBezTo>
                  <a:cubicBezTo>
                    <a:pt x="203" y="405"/>
                    <a:pt x="191" y="381"/>
                    <a:pt x="191" y="358"/>
                  </a:cubicBezTo>
                  <a:lnTo>
                    <a:pt x="191" y="358"/>
                  </a:lnTo>
                  <a:cubicBezTo>
                    <a:pt x="191" y="370"/>
                    <a:pt x="239" y="453"/>
                    <a:pt x="239" y="453"/>
                  </a:cubicBezTo>
                  <a:cubicBezTo>
                    <a:pt x="167" y="298"/>
                    <a:pt x="84" y="143"/>
                    <a:pt x="0" y="0"/>
                  </a:cubicBezTo>
                  <a:close/>
                  <a:moveTo>
                    <a:pt x="261" y="641"/>
                  </a:moveTo>
                  <a:cubicBezTo>
                    <a:pt x="263" y="645"/>
                    <a:pt x="264" y="648"/>
                    <a:pt x="264" y="648"/>
                  </a:cubicBezTo>
                  <a:cubicBezTo>
                    <a:pt x="264" y="648"/>
                    <a:pt x="263" y="646"/>
                    <a:pt x="262" y="643"/>
                  </a:cubicBezTo>
                  <a:cubicBezTo>
                    <a:pt x="262" y="643"/>
                    <a:pt x="262" y="642"/>
                    <a:pt x="261" y="641"/>
                  </a:cubicBezTo>
                  <a:close/>
                  <a:moveTo>
                    <a:pt x="72" y="259"/>
                  </a:moveTo>
                  <a:cubicBezTo>
                    <a:pt x="69" y="259"/>
                    <a:pt x="68" y="261"/>
                    <a:pt x="67" y="265"/>
                  </a:cubicBezTo>
                  <a:lnTo>
                    <a:pt x="67" y="265"/>
                  </a:lnTo>
                  <a:cubicBezTo>
                    <a:pt x="66" y="264"/>
                    <a:pt x="65" y="263"/>
                    <a:pt x="65" y="263"/>
                  </a:cubicBezTo>
                  <a:cubicBezTo>
                    <a:pt x="63" y="263"/>
                    <a:pt x="64" y="273"/>
                    <a:pt x="72" y="298"/>
                  </a:cubicBezTo>
                  <a:cubicBezTo>
                    <a:pt x="131" y="416"/>
                    <a:pt x="202" y="523"/>
                    <a:pt x="261" y="641"/>
                  </a:cubicBezTo>
                  <a:lnTo>
                    <a:pt x="261" y="641"/>
                  </a:lnTo>
                  <a:cubicBezTo>
                    <a:pt x="249" y="609"/>
                    <a:pt x="201" y="474"/>
                    <a:pt x="191" y="465"/>
                  </a:cubicBezTo>
                  <a:lnTo>
                    <a:pt x="191" y="465"/>
                  </a:lnTo>
                  <a:cubicBezTo>
                    <a:pt x="203" y="477"/>
                    <a:pt x="250" y="548"/>
                    <a:pt x="250" y="548"/>
                  </a:cubicBezTo>
                  <a:cubicBezTo>
                    <a:pt x="239" y="501"/>
                    <a:pt x="227" y="465"/>
                    <a:pt x="215" y="429"/>
                  </a:cubicBezTo>
                  <a:lnTo>
                    <a:pt x="215" y="429"/>
                  </a:lnTo>
                  <a:cubicBezTo>
                    <a:pt x="250" y="512"/>
                    <a:pt x="286" y="596"/>
                    <a:pt x="322" y="679"/>
                  </a:cubicBezTo>
                  <a:cubicBezTo>
                    <a:pt x="274" y="560"/>
                    <a:pt x="262" y="477"/>
                    <a:pt x="215" y="429"/>
                  </a:cubicBezTo>
                  <a:lnTo>
                    <a:pt x="215" y="429"/>
                  </a:lnTo>
                  <a:cubicBezTo>
                    <a:pt x="215" y="429"/>
                    <a:pt x="215" y="429"/>
                    <a:pt x="215" y="429"/>
                  </a:cubicBezTo>
                  <a:cubicBezTo>
                    <a:pt x="196" y="410"/>
                    <a:pt x="96" y="259"/>
                    <a:pt x="72" y="2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9"/>
            <p:cNvSpPr/>
            <p:nvPr/>
          </p:nvSpPr>
          <p:spPr>
            <a:xfrm>
              <a:off x="1263350" y="2084975"/>
              <a:ext cx="250" cy="1050"/>
            </a:xfrm>
            <a:custGeom>
              <a:rect b="b" l="l" r="r" t="t"/>
              <a:pathLst>
                <a:path extrusionOk="0" h="42" w="10">
                  <a:moveTo>
                    <a:pt x="1" y="0"/>
                  </a:moveTo>
                  <a:cubicBezTo>
                    <a:pt x="1" y="1"/>
                    <a:pt x="4" y="12"/>
                    <a:pt x="10" y="4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9"/>
            <p:cNvSpPr/>
            <p:nvPr/>
          </p:nvSpPr>
          <p:spPr>
            <a:xfrm>
              <a:off x="1262700" y="20745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4" y="0"/>
                  </a:moveTo>
                  <a:cubicBezTo>
                    <a:pt x="0" y="0"/>
                    <a:pt x="0" y="9"/>
                    <a:pt x="0" y="17"/>
                  </a:cubicBezTo>
                  <a:cubicBezTo>
                    <a:pt x="0" y="17"/>
                    <a:pt x="12" y="5"/>
                    <a:pt x="12" y="5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9"/>
            <p:cNvSpPr/>
            <p:nvPr/>
          </p:nvSpPr>
          <p:spPr>
            <a:xfrm>
              <a:off x="1262400" y="2075000"/>
              <a:ext cx="2400" cy="13725"/>
            </a:xfrm>
            <a:custGeom>
              <a:rect b="b" l="l" r="r" t="t"/>
              <a:pathLst>
                <a:path extrusionOk="0" h="549" w="96">
                  <a:moveTo>
                    <a:pt x="12" y="0"/>
                  </a:moveTo>
                  <a:cubicBezTo>
                    <a:pt x="0" y="143"/>
                    <a:pt x="48" y="417"/>
                    <a:pt x="48" y="429"/>
                  </a:cubicBezTo>
                  <a:cubicBezTo>
                    <a:pt x="48" y="428"/>
                    <a:pt x="48" y="428"/>
                    <a:pt x="48" y="428"/>
                  </a:cubicBezTo>
                  <a:cubicBezTo>
                    <a:pt x="48" y="428"/>
                    <a:pt x="48" y="428"/>
                    <a:pt x="48" y="428"/>
                  </a:cubicBezTo>
                  <a:lnTo>
                    <a:pt x="48" y="428"/>
                  </a:lnTo>
                  <a:cubicBezTo>
                    <a:pt x="48" y="429"/>
                    <a:pt x="48" y="429"/>
                    <a:pt x="48" y="429"/>
                  </a:cubicBezTo>
                  <a:cubicBezTo>
                    <a:pt x="55" y="450"/>
                    <a:pt x="59" y="458"/>
                    <a:pt x="61" y="458"/>
                  </a:cubicBezTo>
                  <a:lnTo>
                    <a:pt x="61" y="458"/>
                  </a:lnTo>
                  <a:cubicBezTo>
                    <a:pt x="74" y="494"/>
                    <a:pt x="93" y="549"/>
                    <a:pt x="95" y="549"/>
                  </a:cubicBezTo>
                  <a:cubicBezTo>
                    <a:pt x="95" y="549"/>
                    <a:pt x="96" y="549"/>
                    <a:pt x="96" y="548"/>
                  </a:cubicBezTo>
                  <a:cubicBezTo>
                    <a:pt x="96" y="369"/>
                    <a:pt x="24" y="17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9"/>
            <p:cNvSpPr/>
            <p:nvPr/>
          </p:nvSpPr>
          <p:spPr>
            <a:xfrm>
              <a:off x="1253350" y="2043625"/>
              <a:ext cx="3125" cy="8775"/>
            </a:xfrm>
            <a:custGeom>
              <a:rect b="b" l="l" r="r" t="t"/>
              <a:pathLst>
                <a:path extrusionOk="0" h="351" w="125">
                  <a:moveTo>
                    <a:pt x="9" y="1"/>
                  </a:moveTo>
                  <a:cubicBezTo>
                    <a:pt x="1" y="1"/>
                    <a:pt x="72" y="277"/>
                    <a:pt x="124" y="350"/>
                  </a:cubicBezTo>
                  <a:cubicBezTo>
                    <a:pt x="88" y="243"/>
                    <a:pt x="53" y="124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17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17"/>
                    <a:pt x="17" y="17"/>
                  </a:cubicBezTo>
                  <a:cubicBezTo>
                    <a:pt x="13" y="6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9"/>
            <p:cNvSpPr/>
            <p:nvPr/>
          </p:nvSpPr>
          <p:spPr>
            <a:xfrm>
              <a:off x="1232025" y="1996125"/>
              <a:ext cx="4200" cy="4475"/>
            </a:xfrm>
            <a:custGeom>
              <a:rect b="b" l="l" r="r" t="t"/>
              <a:pathLst>
                <a:path extrusionOk="0" h="179" w="168">
                  <a:moveTo>
                    <a:pt x="1" y="0"/>
                  </a:moveTo>
                  <a:lnTo>
                    <a:pt x="1" y="0"/>
                  </a:lnTo>
                  <a:cubicBezTo>
                    <a:pt x="37" y="84"/>
                    <a:pt x="96" y="131"/>
                    <a:pt x="168" y="179"/>
                  </a:cubicBezTo>
                  <a:cubicBezTo>
                    <a:pt x="108" y="119"/>
                    <a:pt x="48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9"/>
            <p:cNvSpPr/>
            <p:nvPr/>
          </p:nvSpPr>
          <p:spPr>
            <a:xfrm>
              <a:off x="1225175" y="1986300"/>
              <a:ext cx="2725" cy="2400"/>
            </a:xfrm>
            <a:custGeom>
              <a:rect b="b" l="l" r="r" t="t"/>
              <a:pathLst>
                <a:path extrusionOk="0" h="96" w="109">
                  <a:moveTo>
                    <a:pt x="1" y="0"/>
                  </a:moveTo>
                  <a:cubicBezTo>
                    <a:pt x="25" y="60"/>
                    <a:pt x="72" y="72"/>
                    <a:pt x="108" y="96"/>
                  </a:cubicBezTo>
                  <a:cubicBezTo>
                    <a:pt x="72" y="72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9"/>
            <p:cNvSpPr/>
            <p:nvPr/>
          </p:nvSpPr>
          <p:spPr>
            <a:xfrm>
              <a:off x="938250" y="19741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274" y="0"/>
                  </a:moveTo>
                  <a:cubicBezTo>
                    <a:pt x="274" y="0"/>
                    <a:pt x="0" y="226"/>
                    <a:pt x="12" y="226"/>
                  </a:cubicBezTo>
                  <a:cubicBezTo>
                    <a:pt x="108" y="167"/>
                    <a:pt x="179" y="83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9"/>
            <p:cNvSpPr/>
            <p:nvPr/>
          </p:nvSpPr>
          <p:spPr>
            <a:xfrm>
              <a:off x="873050" y="2181550"/>
              <a:ext cx="1225" cy="4200"/>
            </a:xfrm>
            <a:custGeom>
              <a:rect b="b" l="l" r="r" t="t"/>
              <a:pathLst>
                <a:path extrusionOk="0" h="168" w="49">
                  <a:moveTo>
                    <a:pt x="49" y="1"/>
                  </a:moveTo>
                  <a:lnTo>
                    <a:pt x="49" y="1"/>
                  </a:lnTo>
                  <a:cubicBezTo>
                    <a:pt x="43" y="29"/>
                    <a:pt x="40" y="41"/>
                    <a:pt x="40" y="41"/>
                  </a:cubicBezTo>
                  <a:cubicBezTo>
                    <a:pt x="39" y="41"/>
                    <a:pt x="42" y="26"/>
                    <a:pt x="49" y="1"/>
                  </a:cubicBezTo>
                  <a:close/>
                  <a:moveTo>
                    <a:pt x="49" y="1"/>
                  </a:moveTo>
                  <a:cubicBezTo>
                    <a:pt x="25" y="60"/>
                    <a:pt x="13" y="120"/>
                    <a:pt x="1" y="167"/>
                  </a:cubicBezTo>
                  <a:cubicBezTo>
                    <a:pt x="37" y="132"/>
                    <a:pt x="49" y="72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9"/>
            <p:cNvSpPr/>
            <p:nvPr/>
          </p:nvSpPr>
          <p:spPr>
            <a:xfrm>
              <a:off x="871575" y="21937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lnTo>
                    <a:pt x="24" y="1"/>
                  </a:lnTo>
                  <a:cubicBezTo>
                    <a:pt x="12" y="25"/>
                    <a:pt x="0" y="49"/>
                    <a:pt x="0" y="60"/>
                  </a:cubicBezTo>
                  <a:cubicBezTo>
                    <a:pt x="0" y="60"/>
                    <a:pt x="12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9"/>
            <p:cNvSpPr/>
            <p:nvPr/>
          </p:nvSpPr>
          <p:spPr>
            <a:xfrm>
              <a:off x="872125" y="2189900"/>
              <a:ext cx="2150" cy="4000"/>
            </a:xfrm>
            <a:custGeom>
              <a:rect b="b" l="l" r="r" t="t"/>
              <a:pathLst>
                <a:path extrusionOk="0" h="160" w="86">
                  <a:moveTo>
                    <a:pt x="86" y="0"/>
                  </a:moveTo>
                  <a:cubicBezTo>
                    <a:pt x="62" y="36"/>
                    <a:pt x="50" y="72"/>
                    <a:pt x="26" y="107"/>
                  </a:cubicBezTo>
                  <a:cubicBezTo>
                    <a:pt x="9" y="142"/>
                    <a:pt x="1" y="159"/>
                    <a:pt x="2" y="159"/>
                  </a:cubicBezTo>
                  <a:cubicBezTo>
                    <a:pt x="3" y="159"/>
                    <a:pt x="12" y="144"/>
                    <a:pt x="28" y="112"/>
                  </a:cubicBezTo>
                  <a:lnTo>
                    <a:pt x="28" y="112"/>
                  </a:lnTo>
                  <a:cubicBezTo>
                    <a:pt x="33" y="112"/>
                    <a:pt x="45" y="91"/>
                    <a:pt x="41" y="91"/>
                  </a:cubicBezTo>
                  <a:cubicBezTo>
                    <a:pt x="41" y="91"/>
                    <a:pt x="40" y="91"/>
                    <a:pt x="39" y="92"/>
                  </a:cubicBezTo>
                  <a:lnTo>
                    <a:pt x="39" y="92"/>
                  </a:lnTo>
                  <a:cubicBezTo>
                    <a:pt x="51" y="68"/>
                    <a:pt x="67" y="37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9"/>
            <p:cNvSpPr/>
            <p:nvPr/>
          </p:nvSpPr>
          <p:spPr>
            <a:xfrm>
              <a:off x="950925" y="2109825"/>
              <a:ext cx="1325" cy="3625"/>
            </a:xfrm>
            <a:custGeom>
              <a:rect b="b" l="l" r="r" t="t"/>
              <a:pathLst>
                <a:path extrusionOk="0" h="145" w="53">
                  <a:moveTo>
                    <a:pt x="53" y="0"/>
                  </a:moveTo>
                  <a:lnTo>
                    <a:pt x="53" y="0"/>
                  </a:lnTo>
                  <a:cubicBezTo>
                    <a:pt x="5" y="124"/>
                    <a:pt x="0" y="144"/>
                    <a:pt x="5" y="144"/>
                  </a:cubicBezTo>
                  <a:cubicBezTo>
                    <a:pt x="8" y="144"/>
                    <a:pt x="12" y="139"/>
                    <a:pt x="15" y="139"/>
                  </a:cubicBezTo>
                  <a:cubicBezTo>
                    <a:pt x="16" y="139"/>
                    <a:pt x="17" y="140"/>
                    <a:pt x="17" y="14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9"/>
            <p:cNvSpPr/>
            <p:nvPr/>
          </p:nvSpPr>
          <p:spPr>
            <a:xfrm>
              <a:off x="1104925" y="1929750"/>
              <a:ext cx="8675" cy="1550"/>
            </a:xfrm>
            <a:custGeom>
              <a:rect b="b" l="l" r="r" t="t"/>
              <a:pathLst>
                <a:path extrusionOk="0" h="62" w="347">
                  <a:moveTo>
                    <a:pt x="1" y="0"/>
                  </a:moveTo>
                  <a:cubicBezTo>
                    <a:pt x="149" y="21"/>
                    <a:pt x="270" y="62"/>
                    <a:pt x="328" y="62"/>
                  </a:cubicBezTo>
                  <a:cubicBezTo>
                    <a:pt x="335" y="62"/>
                    <a:pt x="341" y="61"/>
                    <a:pt x="346" y="60"/>
                  </a:cubicBezTo>
                  <a:cubicBezTo>
                    <a:pt x="215" y="24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9"/>
            <p:cNvSpPr/>
            <p:nvPr/>
          </p:nvSpPr>
          <p:spPr>
            <a:xfrm>
              <a:off x="1094825" y="1929000"/>
              <a:ext cx="10125" cy="775"/>
            </a:xfrm>
            <a:custGeom>
              <a:rect b="b" l="l" r="r" t="t"/>
              <a:pathLst>
                <a:path extrusionOk="0" h="31" w="405">
                  <a:moveTo>
                    <a:pt x="69" y="1"/>
                  </a:moveTo>
                  <a:cubicBezTo>
                    <a:pt x="67" y="1"/>
                    <a:pt x="52" y="2"/>
                    <a:pt x="17" y="5"/>
                  </a:cubicBezTo>
                  <a:lnTo>
                    <a:pt x="17" y="5"/>
                  </a:lnTo>
                  <a:cubicBezTo>
                    <a:pt x="11" y="5"/>
                    <a:pt x="6" y="6"/>
                    <a:pt x="0" y="6"/>
                  </a:cubicBezTo>
                  <a:cubicBezTo>
                    <a:pt x="131" y="30"/>
                    <a:pt x="274" y="18"/>
                    <a:pt x="405" y="30"/>
                  </a:cubicBezTo>
                  <a:cubicBezTo>
                    <a:pt x="309" y="13"/>
                    <a:pt x="207" y="2"/>
                    <a:pt x="107" y="2"/>
                  </a:cubicBezTo>
                  <a:cubicBezTo>
                    <a:pt x="89" y="2"/>
                    <a:pt x="70" y="2"/>
                    <a:pt x="52" y="3"/>
                  </a:cubicBezTo>
                  <a:lnTo>
                    <a:pt x="52" y="3"/>
                  </a:lnTo>
                  <a:cubicBezTo>
                    <a:pt x="63" y="2"/>
                    <a:pt x="71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9"/>
            <p:cNvSpPr/>
            <p:nvPr/>
          </p:nvSpPr>
          <p:spPr>
            <a:xfrm>
              <a:off x="1216850" y="2216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13"/>
                    <a:pt x="1" y="25"/>
                    <a:pt x="1" y="37"/>
                  </a:cubicBezTo>
                  <a:cubicBezTo>
                    <a:pt x="1" y="48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9"/>
            <p:cNvSpPr/>
            <p:nvPr/>
          </p:nvSpPr>
          <p:spPr>
            <a:xfrm>
              <a:off x="1187675" y="1953850"/>
              <a:ext cx="1475" cy="550"/>
            </a:xfrm>
            <a:custGeom>
              <a:rect b="b" l="l" r="r" t="t"/>
              <a:pathLst>
                <a:path extrusionOk="0" h="22" w="59">
                  <a:moveTo>
                    <a:pt x="1" y="1"/>
                  </a:moveTo>
                  <a:cubicBezTo>
                    <a:pt x="37" y="16"/>
                    <a:pt x="51" y="22"/>
                    <a:pt x="54" y="22"/>
                  </a:cubicBezTo>
                  <a:cubicBezTo>
                    <a:pt x="59" y="22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9"/>
            <p:cNvSpPr/>
            <p:nvPr/>
          </p:nvSpPr>
          <p:spPr>
            <a:xfrm>
              <a:off x="1196600" y="196325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4" y="1"/>
                  </a:moveTo>
                  <a:cubicBezTo>
                    <a:pt x="2" y="1"/>
                    <a:pt x="1" y="2"/>
                    <a:pt x="1" y="6"/>
                  </a:cubicBezTo>
                  <a:cubicBezTo>
                    <a:pt x="1" y="6"/>
                    <a:pt x="10" y="6"/>
                    <a:pt x="20" y="9"/>
                  </a:cubicBezTo>
                  <a:lnTo>
                    <a:pt x="20" y="9"/>
                  </a:lnTo>
                  <a:cubicBezTo>
                    <a:pt x="13" y="4"/>
                    <a:pt x="7" y="1"/>
                    <a:pt x="4" y="1"/>
                  </a:cubicBezTo>
                  <a:close/>
                  <a:moveTo>
                    <a:pt x="20" y="9"/>
                  </a:moveTo>
                  <a:lnTo>
                    <a:pt x="20" y="9"/>
                  </a:lnTo>
                  <a:cubicBezTo>
                    <a:pt x="25" y="11"/>
                    <a:pt x="30" y="14"/>
                    <a:pt x="37" y="17"/>
                  </a:cubicBezTo>
                  <a:cubicBezTo>
                    <a:pt x="32" y="13"/>
                    <a:pt x="26" y="10"/>
                    <a:pt x="2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9"/>
            <p:cNvSpPr/>
            <p:nvPr/>
          </p:nvSpPr>
          <p:spPr>
            <a:xfrm>
              <a:off x="1188275" y="195415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1" y="0"/>
                  </a:moveTo>
                  <a:lnTo>
                    <a:pt x="1" y="0"/>
                  </a:lnTo>
                  <a:cubicBezTo>
                    <a:pt x="12" y="6"/>
                    <a:pt x="26" y="14"/>
                    <a:pt x="43" y="26"/>
                  </a:cubicBezTo>
                  <a:lnTo>
                    <a:pt x="43" y="26"/>
                  </a:lnTo>
                  <a:cubicBezTo>
                    <a:pt x="30" y="17"/>
                    <a:pt x="16" y="8"/>
                    <a:pt x="1" y="0"/>
                  </a:cubicBezTo>
                  <a:close/>
                  <a:moveTo>
                    <a:pt x="43" y="26"/>
                  </a:moveTo>
                  <a:lnTo>
                    <a:pt x="43" y="26"/>
                  </a:lnTo>
                  <a:cubicBezTo>
                    <a:pt x="71" y="46"/>
                    <a:pt x="95" y="68"/>
                    <a:pt x="120" y="84"/>
                  </a:cubicBezTo>
                  <a:cubicBezTo>
                    <a:pt x="88" y="59"/>
                    <a:pt x="63" y="40"/>
                    <a:pt x="4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9"/>
            <p:cNvSpPr/>
            <p:nvPr/>
          </p:nvSpPr>
          <p:spPr>
            <a:xfrm>
              <a:off x="1190950" y="1955625"/>
              <a:ext cx="2250" cy="1300"/>
            </a:xfrm>
            <a:custGeom>
              <a:rect b="b" l="l" r="r" t="t"/>
              <a:pathLst>
                <a:path extrusionOk="0" h="52" w="90">
                  <a:moveTo>
                    <a:pt x="1" y="1"/>
                  </a:moveTo>
                  <a:cubicBezTo>
                    <a:pt x="12" y="6"/>
                    <a:pt x="23" y="11"/>
                    <a:pt x="31" y="15"/>
                  </a:cubicBezTo>
                  <a:lnTo>
                    <a:pt x="31" y="15"/>
                  </a:lnTo>
                  <a:cubicBezTo>
                    <a:pt x="22" y="10"/>
                    <a:pt x="12" y="5"/>
                    <a:pt x="1" y="1"/>
                  </a:cubicBezTo>
                  <a:close/>
                  <a:moveTo>
                    <a:pt x="31" y="15"/>
                  </a:moveTo>
                  <a:cubicBezTo>
                    <a:pt x="52" y="27"/>
                    <a:pt x="68" y="40"/>
                    <a:pt x="84" y="49"/>
                  </a:cubicBezTo>
                  <a:cubicBezTo>
                    <a:pt x="86" y="51"/>
                    <a:pt x="88" y="52"/>
                    <a:pt x="88" y="52"/>
                  </a:cubicBezTo>
                  <a:cubicBezTo>
                    <a:pt x="89" y="52"/>
                    <a:pt x="76" y="37"/>
                    <a:pt x="3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9"/>
            <p:cNvSpPr/>
            <p:nvPr/>
          </p:nvSpPr>
          <p:spPr>
            <a:xfrm>
              <a:off x="1184400" y="1952075"/>
              <a:ext cx="4175" cy="2400"/>
            </a:xfrm>
            <a:custGeom>
              <a:rect b="b" l="l" r="r" t="t"/>
              <a:pathLst>
                <a:path extrusionOk="0" h="96" w="167">
                  <a:moveTo>
                    <a:pt x="1" y="0"/>
                  </a:moveTo>
                  <a:lnTo>
                    <a:pt x="1" y="0"/>
                  </a:lnTo>
                  <a:cubicBezTo>
                    <a:pt x="104" y="64"/>
                    <a:pt x="160" y="95"/>
                    <a:pt x="164" y="95"/>
                  </a:cubicBezTo>
                  <a:cubicBezTo>
                    <a:pt x="166" y="95"/>
                    <a:pt x="156" y="87"/>
                    <a:pt x="132" y="72"/>
                  </a:cubicBezTo>
                  <a:cubicBezTo>
                    <a:pt x="96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9"/>
            <p:cNvSpPr/>
            <p:nvPr/>
          </p:nvSpPr>
          <p:spPr>
            <a:xfrm>
              <a:off x="911450" y="2038950"/>
              <a:ext cx="175" cy="400"/>
            </a:xfrm>
            <a:custGeom>
              <a:rect b="b" l="l" r="r" t="t"/>
              <a:pathLst>
                <a:path extrusionOk="0" h="16" w="7">
                  <a:moveTo>
                    <a:pt x="6" y="0"/>
                  </a:moveTo>
                  <a:cubicBezTo>
                    <a:pt x="6" y="0"/>
                    <a:pt x="4" y="3"/>
                    <a:pt x="1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3" y="16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9"/>
            <p:cNvSpPr/>
            <p:nvPr/>
          </p:nvSpPr>
          <p:spPr>
            <a:xfrm>
              <a:off x="1049275" y="2029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36" y="1"/>
                    <a:pt x="12" y="1"/>
                    <a:pt x="0" y="1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9"/>
            <p:cNvSpPr/>
            <p:nvPr/>
          </p:nvSpPr>
          <p:spPr>
            <a:xfrm>
              <a:off x="893300" y="20988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24" y="1"/>
                  </a:moveTo>
                  <a:cubicBezTo>
                    <a:pt x="21" y="14"/>
                    <a:pt x="18" y="29"/>
                    <a:pt x="16" y="44"/>
                  </a:cubicBezTo>
                  <a:lnTo>
                    <a:pt x="16" y="44"/>
                  </a:lnTo>
                  <a:cubicBezTo>
                    <a:pt x="19" y="31"/>
                    <a:pt x="22" y="17"/>
                    <a:pt x="24" y="1"/>
                  </a:cubicBezTo>
                  <a:close/>
                  <a:moveTo>
                    <a:pt x="16" y="44"/>
                  </a:moveTo>
                  <a:cubicBezTo>
                    <a:pt x="8" y="88"/>
                    <a:pt x="1" y="116"/>
                    <a:pt x="1" y="144"/>
                  </a:cubicBezTo>
                  <a:cubicBezTo>
                    <a:pt x="9" y="118"/>
                    <a:pt x="11" y="81"/>
                    <a:pt x="1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9"/>
            <p:cNvSpPr/>
            <p:nvPr/>
          </p:nvSpPr>
          <p:spPr>
            <a:xfrm>
              <a:off x="893900" y="209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9"/>
            <p:cNvSpPr/>
            <p:nvPr/>
          </p:nvSpPr>
          <p:spPr>
            <a:xfrm>
              <a:off x="873200" y="2189600"/>
              <a:ext cx="1075" cy="1100"/>
            </a:xfrm>
            <a:custGeom>
              <a:rect b="b" l="l" r="r" t="t"/>
              <a:pathLst>
                <a:path extrusionOk="0" h="44" w="43">
                  <a:moveTo>
                    <a:pt x="43" y="0"/>
                  </a:moveTo>
                  <a:cubicBezTo>
                    <a:pt x="19" y="12"/>
                    <a:pt x="19" y="12"/>
                    <a:pt x="7" y="24"/>
                  </a:cubicBezTo>
                  <a:cubicBezTo>
                    <a:pt x="1" y="35"/>
                    <a:pt x="1" y="44"/>
                    <a:pt x="6" y="44"/>
                  </a:cubicBezTo>
                  <a:cubicBezTo>
                    <a:pt x="11" y="44"/>
                    <a:pt x="23" y="32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9"/>
            <p:cNvSpPr/>
            <p:nvPr/>
          </p:nvSpPr>
          <p:spPr>
            <a:xfrm>
              <a:off x="951350" y="21135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5" y="1"/>
                  </a:moveTo>
                  <a:cubicBezTo>
                    <a:pt x="5" y="1"/>
                    <a:pt x="0" y="22"/>
                    <a:pt x="0" y="30"/>
                  </a:cubicBezTo>
                  <a:cubicBezTo>
                    <a:pt x="5" y="8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9"/>
            <p:cNvSpPr/>
            <p:nvPr/>
          </p:nvSpPr>
          <p:spPr>
            <a:xfrm>
              <a:off x="1206425" y="1966650"/>
              <a:ext cx="4500" cy="3900"/>
            </a:xfrm>
            <a:custGeom>
              <a:rect b="b" l="l" r="r" t="t"/>
              <a:pathLst>
                <a:path extrusionOk="0" h="156" w="180">
                  <a:moveTo>
                    <a:pt x="1" y="0"/>
                  </a:moveTo>
                  <a:lnTo>
                    <a:pt x="1" y="0"/>
                  </a:lnTo>
                  <a:cubicBezTo>
                    <a:pt x="43" y="42"/>
                    <a:pt x="84" y="76"/>
                    <a:pt x="119" y="104"/>
                  </a:cubicBezTo>
                  <a:lnTo>
                    <a:pt x="119" y="104"/>
                  </a:lnTo>
                  <a:cubicBezTo>
                    <a:pt x="80" y="69"/>
                    <a:pt x="40" y="32"/>
                    <a:pt x="1" y="0"/>
                  </a:cubicBezTo>
                  <a:close/>
                  <a:moveTo>
                    <a:pt x="119" y="104"/>
                  </a:moveTo>
                  <a:cubicBezTo>
                    <a:pt x="139" y="122"/>
                    <a:pt x="159" y="139"/>
                    <a:pt x="179" y="155"/>
                  </a:cubicBezTo>
                  <a:cubicBezTo>
                    <a:pt x="165" y="140"/>
                    <a:pt x="144" y="123"/>
                    <a:pt x="119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9"/>
            <p:cNvSpPr/>
            <p:nvPr/>
          </p:nvSpPr>
          <p:spPr>
            <a:xfrm>
              <a:off x="1238575" y="2013675"/>
              <a:ext cx="2125" cy="4250"/>
            </a:xfrm>
            <a:custGeom>
              <a:rect b="b" l="l" r="r" t="t"/>
              <a:pathLst>
                <a:path extrusionOk="0" h="170" w="85">
                  <a:moveTo>
                    <a:pt x="1" y="1"/>
                  </a:moveTo>
                  <a:cubicBezTo>
                    <a:pt x="1" y="5"/>
                    <a:pt x="10" y="28"/>
                    <a:pt x="23" y="55"/>
                  </a:cubicBezTo>
                  <a:lnTo>
                    <a:pt x="23" y="55"/>
                  </a:lnTo>
                  <a:cubicBezTo>
                    <a:pt x="19" y="37"/>
                    <a:pt x="10" y="19"/>
                    <a:pt x="1" y="1"/>
                  </a:cubicBezTo>
                  <a:close/>
                  <a:moveTo>
                    <a:pt x="3" y="16"/>
                  </a:moveTo>
                  <a:lnTo>
                    <a:pt x="3" y="16"/>
                  </a:lnTo>
                  <a:cubicBezTo>
                    <a:pt x="2" y="16"/>
                    <a:pt x="7" y="30"/>
                    <a:pt x="25" y="72"/>
                  </a:cubicBezTo>
                  <a:cubicBezTo>
                    <a:pt x="42" y="98"/>
                    <a:pt x="53" y="124"/>
                    <a:pt x="67" y="146"/>
                  </a:cubicBezTo>
                  <a:lnTo>
                    <a:pt x="67" y="146"/>
                  </a:lnTo>
                  <a:cubicBezTo>
                    <a:pt x="54" y="123"/>
                    <a:pt x="37" y="86"/>
                    <a:pt x="23" y="55"/>
                  </a:cubicBezTo>
                  <a:lnTo>
                    <a:pt x="23" y="55"/>
                  </a:lnTo>
                  <a:cubicBezTo>
                    <a:pt x="23" y="57"/>
                    <a:pt x="23" y="59"/>
                    <a:pt x="24" y="60"/>
                  </a:cubicBezTo>
                  <a:lnTo>
                    <a:pt x="24" y="60"/>
                  </a:lnTo>
                  <a:cubicBezTo>
                    <a:pt x="16" y="42"/>
                    <a:pt x="4" y="16"/>
                    <a:pt x="3" y="16"/>
                  </a:cubicBezTo>
                  <a:close/>
                  <a:moveTo>
                    <a:pt x="67" y="146"/>
                  </a:moveTo>
                  <a:lnTo>
                    <a:pt x="67" y="146"/>
                  </a:lnTo>
                  <a:cubicBezTo>
                    <a:pt x="75" y="160"/>
                    <a:pt x="81" y="170"/>
                    <a:pt x="83" y="170"/>
                  </a:cubicBezTo>
                  <a:cubicBezTo>
                    <a:pt x="84" y="170"/>
                    <a:pt x="84" y="169"/>
                    <a:pt x="84" y="167"/>
                  </a:cubicBezTo>
                  <a:cubicBezTo>
                    <a:pt x="78" y="161"/>
                    <a:pt x="72" y="154"/>
                    <a:pt x="67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9"/>
            <p:cNvSpPr/>
            <p:nvPr/>
          </p:nvSpPr>
          <p:spPr>
            <a:xfrm>
              <a:off x="1213550" y="1976475"/>
              <a:ext cx="5400" cy="6275"/>
            </a:xfrm>
            <a:custGeom>
              <a:rect b="b" l="l" r="r" t="t"/>
              <a:pathLst>
                <a:path extrusionOk="0" h="251" w="2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5"/>
                    <a:pt x="1" y="7"/>
                  </a:cubicBezTo>
                  <a:lnTo>
                    <a:pt x="1" y="7"/>
                  </a:lnTo>
                  <a:cubicBezTo>
                    <a:pt x="3" y="71"/>
                    <a:pt x="193" y="227"/>
                    <a:pt x="216" y="250"/>
                  </a:cubicBezTo>
                  <a:cubicBezTo>
                    <a:pt x="168" y="143"/>
                    <a:pt x="97" y="7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9"/>
            <p:cNvSpPr/>
            <p:nvPr/>
          </p:nvSpPr>
          <p:spPr>
            <a:xfrm>
              <a:off x="1219525" y="1983625"/>
              <a:ext cx="3300" cy="3000"/>
            </a:xfrm>
            <a:custGeom>
              <a:rect b="b" l="l" r="r" t="t"/>
              <a:pathLst>
                <a:path extrusionOk="0" h="120" w="132">
                  <a:moveTo>
                    <a:pt x="1" y="0"/>
                  </a:moveTo>
                  <a:cubicBezTo>
                    <a:pt x="36" y="36"/>
                    <a:pt x="72" y="72"/>
                    <a:pt x="108" y="119"/>
                  </a:cubicBezTo>
                  <a:cubicBezTo>
                    <a:pt x="132" y="119"/>
                    <a:pt x="72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9"/>
            <p:cNvSpPr/>
            <p:nvPr/>
          </p:nvSpPr>
          <p:spPr>
            <a:xfrm>
              <a:off x="1176225" y="1948075"/>
              <a:ext cx="7025" cy="2525"/>
            </a:xfrm>
            <a:custGeom>
              <a:rect b="b" l="l" r="r" t="t"/>
              <a:pathLst>
                <a:path extrusionOk="0" h="101" w="281">
                  <a:moveTo>
                    <a:pt x="12" y="0"/>
                  </a:moveTo>
                  <a:cubicBezTo>
                    <a:pt x="1" y="0"/>
                    <a:pt x="32" y="20"/>
                    <a:pt x="149" y="77"/>
                  </a:cubicBezTo>
                  <a:cubicBezTo>
                    <a:pt x="168" y="92"/>
                    <a:pt x="180" y="96"/>
                    <a:pt x="188" y="96"/>
                  </a:cubicBezTo>
                  <a:cubicBezTo>
                    <a:pt x="199" y="96"/>
                    <a:pt x="204" y="88"/>
                    <a:pt x="212" y="88"/>
                  </a:cubicBezTo>
                  <a:cubicBezTo>
                    <a:pt x="217" y="88"/>
                    <a:pt x="223" y="91"/>
                    <a:pt x="233" y="101"/>
                  </a:cubicBezTo>
                  <a:cubicBezTo>
                    <a:pt x="235" y="101"/>
                    <a:pt x="237" y="101"/>
                    <a:pt x="239" y="101"/>
                  </a:cubicBezTo>
                  <a:cubicBezTo>
                    <a:pt x="280" y="101"/>
                    <a:pt x="3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9"/>
            <p:cNvSpPr/>
            <p:nvPr/>
          </p:nvSpPr>
          <p:spPr>
            <a:xfrm>
              <a:off x="1196600" y="1964275"/>
              <a:ext cx="4500" cy="3000"/>
            </a:xfrm>
            <a:custGeom>
              <a:rect b="b" l="l" r="r" t="t"/>
              <a:pathLst>
                <a:path extrusionOk="0" h="120" w="180">
                  <a:moveTo>
                    <a:pt x="1" y="0"/>
                  </a:moveTo>
                  <a:cubicBezTo>
                    <a:pt x="72" y="48"/>
                    <a:pt x="132" y="95"/>
                    <a:pt x="180" y="119"/>
                  </a:cubicBezTo>
                  <a:cubicBezTo>
                    <a:pt x="132" y="84"/>
                    <a:pt x="6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9"/>
            <p:cNvSpPr/>
            <p:nvPr/>
          </p:nvSpPr>
          <p:spPr>
            <a:xfrm>
              <a:off x="1023675" y="1936575"/>
              <a:ext cx="2400" cy="2125"/>
            </a:xfrm>
            <a:custGeom>
              <a:rect b="b" l="l" r="r" t="t"/>
              <a:pathLst>
                <a:path extrusionOk="0" h="85" w="96">
                  <a:moveTo>
                    <a:pt x="48" y="1"/>
                  </a:moveTo>
                  <a:cubicBezTo>
                    <a:pt x="36" y="25"/>
                    <a:pt x="12" y="60"/>
                    <a:pt x="0" y="84"/>
                  </a:cubicBezTo>
                  <a:cubicBezTo>
                    <a:pt x="96" y="84"/>
                    <a:pt x="36" y="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9"/>
            <p:cNvSpPr/>
            <p:nvPr/>
          </p:nvSpPr>
          <p:spPr>
            <a:xfrm>
              <a:off x="944775" y="1977950"/>
              <a:ext cx="7200" cy="7250"/>
            </a:xfrm>
            <a:custGeom>
              <a:rect b="b" l="l" r="r" t="t"/>
              <a:pathLst>
                <a:path extrusionOk="0" h="290" w="288">
                  <a:moveTo>
                    <a:pt x="287" y="1"/>
                  </a:moveTo>
                  <a:cubicBezTo>
                    <a:pt x="263" y="13"/>
                    <a:pt x="168" y="84"/>
                    <a:pt x="156" y="96"/>
                  </a:cubicBezTo>
                  <a:cubicBezTo>
                    <a:pt x="97" y="156"/>
                    <a:pt x="49" y="227"/>
                    <a:pt x="1" y="287"/>
                  </a:cubicBezTo>
                  <a:cubicBezTo>
                    <a:pt x="1" y="289"/>
                    <a:pt x="1" y="289"/>
                    <a:pt x="2" y="289"/>
                  </a:cubicBezTo>
                  <a:cubicBezTo>
                    <a:pt x="20" y="289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9"/>
            <p:cNvSpPr/>
            <p:nvPr/>
          </p:nvSpPr>
          <p:spPr>
            <a:xfrm>
              <a:off x="948675" y="1978250"/>
              <a:ext cx="1800" cy="2125"/>
            </a:xfrm>
            <a:custGeom>
              <a:rect b="b" l="l" r="r" t="t"/>
              <a:pathLst>
                <a:path extrusionOk="0" h="85" w="72">
                  <a:moveTo>
                    <a:pt x="72" y="1"/>
                  </a:moveTo>
                  <a:lnTo>
                    <a:pt x="72" y="1"/>
                  </a:lnTo>
                  <a:cubicBezTo>
                    <a:pt x="24" y="48"/>
                    <a:pt x="12" y="72"/>
                    <a:pt x="0" y="84"/>
                  </a:cubicBezTo>
                  <a:cubicBezTo>
                    <a:pt x="24" y="60"/>
                    <a:pt x="48" y="37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9"/>
            <p:cNvSpPr/>
            <p:nvPr/>
          </p:nvSpPr>
          <p:spPr>
            <a:xfrm>
              <a:off x="911150" y="2260150"/>
              <a:ext cx="4200" cy="900"/>
            </a:xfrm>
            <a:custGeom>
              <a:rect b="b" l="l" r="r" t="t"/>
              <a:pathLst>
                <a:path extrusionOk="0" h="36" w="168">
                  <a:moveTo>
                    <a:pt x="1" y="0"/>
                  </a:moveTo>
                  <a:cubicBezTo>
                    <a:pt x="49" y="12"/>
                    <a:pt x="108" y="36"/>
                    <a:pt x="168" y="36"/>
                  </a:cubicBezTo>
                  <a:cubicBezTo>
                    <a:pt x="108" y="12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9"/>
            <p:cNvSpPr/>
            <p:nvPr/>
          </p:nvSpPr>
          <p:spPr>
            <a:xfrm>
              <a:off x="936175" y="2166975"/>
              <a:ext cx="300" cy="2400"/>
            </a:xfrm>
            <a:custGeom>
              <a:rect b="b" l="l" r="r" t="t"/>
              <a:pathLst>
                <a:path extrusionOk="0" h="96" w="12">
                  <a:moveTo>
                    <a:pt x="12" y="0"/>
                  </a:moveTo>
                  <a:cubicBezTo>
                    <a:pt x="0" y="36"/>
                    <a:pt x="0" y="60"/>
                    <a:pt x="0" y="96"/>
                  </a:cubicBezTo>
                  <a:cubicBezTo>
                    <a:pt x="0" y="60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9"/>
            <p:cNvSpPr/>
            <p:nvPr/>
          </p:nvSpPr>
          <p:spPr>
            <a:xfrm>
              <a:off x="866425" y="2186325"/>
              <a:ext cx="2200" cy="5100"/>
            </a:xfrm>
            <a:custGeom>
              <a:rect b="b" l="l" r="r" t="t"/>
              <a:pathLst>
                <a:path extrusionOk="0" h="204" w="88">
                  <a:moveTo>
                    <a:pt x="87" y="0"/>
                  </a:moveTo>
                  <a:lnTo>
                    <a:pt x="87" y="0"/>
                  </a:lnTo>
                  <a:cubicBezTo>
                    <a:pt x="83" y="13"/>
                    <a:pt x="79" y="26"/>
                    <a:pt x="74" y="39"/>
                  </a:cubicBezTo>
                  <a:lnTo>
                    <a:pt x="74" y="39"/>
                  </a:lnTo>
                  <a:cubicBezTo>
                    <a:pt x="79" y="25"/>
                    <a:pt x="84" y="12"/>
                    <a:pt x="87" y="0"/>
                  </a:cubicBezTo>
                  <a:close/>
                  <a:moveTo>
                    <a:pt x="74" y="39"/>
                  </a:moveTo>
                  <a:cubicBezTo>
                    <a:pt x="46" y="114"/>
                    <a:pt x="0" y="203"/>
                    <a:pt x="13" y="203"/>
                  </a:cubicBezTo>
                  <a:cubicBezTo>
                    <a:pt x="14" y="203"/>
                    <a:pt x="15" y="203"/>
                    <a:pt x="16" y="203"/>
                  </a:cubicBezTo>
                  <a:cubicBezTo>
                    <a:pt x="35" y="154"/>
                    <a:pt x="55" y="97"/>
                    <a:pt x="7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9"/>
            <p:cNvSpPr/>
            <p:nvPr/>
          </p:nvSpPr>
          <p:spPr>
            <a:xfrm>
              <a:off x="888825" y="2133625"/>
              <a:ext cx="625" cy="5700"/>
            </a:xfrm>
            <a:custGeom>
              <a:rect b="b" l="l" r="r" t="t"/>
              <a:pathLst>
                <a:path extrusionOk="0" h="228" w="25">
                  <a:moveTo>
                    <a:pt x="25" y="1"/>
                  </a:moveTo>
                  <a:cubicBezTo>
                    <a:pt x="22" y="12"/>
                    <a:pt x="21" y="25"/>
                    <a:pt x="20" y="38"/>
                  </a:cubicBezTo>
                  <a:lnTo>
                    <a:pt x="20" y="38"/>
                  </a:lnTo>
                  <a:cubicBezTo>
                    <a:pt x="21" y="26"/>
                    <a:pt x="23" y="13"/>
                    <a:pt x="25" y="1"/>
                  </a:cubicBezTo>
                  <a:close/>
                  <a:moveTo>
                    <a:pt x="17" y="52"/>
                  </a:moveTo>
                  <a:cubicBezTo>
                    <a:pt x="16" y="52"/>
                    <a:pt x="1" y="211"/>
                    <a:pt x="1" y="227"/>
                  </a:cubicBezTo>
                  <a:cubicBezTo>
                    <a:pt x="13" y="96"/>
                    <a:pt x="17" y="52"/>
                    <a:pt x="17" y="52"/>
                  </a:cubicBezTo>
                  <a:close/>
                  <a:moveTo>
                    <a:pt x="20" y="38"/>
                  </a:moveTo>
                  <a:cubicBezTo>
                    <a:pt x="13" y="106"/>
                    <a:pt x="11" y="166"/>
                    <a:pt x="1" y="227"/>
                  </a:cubicBezTo>
                  <a:cubicBezTo>
                    <a:pt x="20" y="160"/>
                    <a:pt x="16" y="93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9"/>
            <p:cNvSpPr/>
            <p:nvPr/>
          </p:nvSpPr>
          <p:spPr>
            <a:xfrm>
              <a:off x="888950" y="2137750"/>
              <a:ext cx="425" cy="2050"/>
            </a:xfrm>
            <a:custGeom>
              <a:rect b="b" l="l" r="r" t="t"/>
              <a:pathLst>
                <a:path extrusionOk="0" h="82" w="17">
                  <a:moveTo>
                    <a:pt x="14" y="1"/>
                  </a:moveTo>
                  <a:cubicBezTo>
                    <a:pt x="14" y="1"/>
                    <a:pt x="12" y="8"/>
                    <a:pt x="8" y="26"/>
                  </a:cubicBezTo>
                  <a:cubicBezTo>
                    <a:pt x="2" y="67"/>
                    <a:pt x="0" y="82"/>
                    <a:pt x="1" y="82"/>
                  </a:cubicBezTo>
                  <a:cubicBezTo>
                    <a:pt x="3" y="8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9"/>
            <p:cNvSpPr/>
            <p:nvPr/>
          </p:nvSpPr>
          <p:spPr>
            <a:xfrm>
              <a:off x="901925" y="2066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9"/>
            <p:cNvSpPr/>
            <p:nvPr/>
          </p:nvSpPr>
          <p:spPr>
            <a:xfrm>
              <a:off x="901925" y="20663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9"/>
            <p:cNvSpPr/>
            <p:nvPr/>
          </p:nvSpPr>
          <p:spPr>
            <a:xfrm>
              <a:off x="906700" y="2038375"/>
              <a:ext cx="4775" cy="11350"/>
            </a:xfrm>
            <a:custGeom>
              <a:rect b="b" l="l" r="r" t="t"/>
              <a:pathLst>
                <a:path extrusionOk="0" h="454" w="191">
                  <a:moveTo>
                    <a:pt x="167" y="1"/>
                  </a:moveTo>
                  <a:lnTo>
                    <a:pt x="167" y="1"/>
                  </a:lnTo>
                  <a:cubicBezTo>
                    <a:pt x="154" y="27"/>
                    <a:pt x="147" y="45"/>
                    <a:pt x="146" y="55"/>
                  </a:cubicBezTo>
                  <a:lnTo>
                    <a:pt x="146" y="55"/>
                  </a:lnTo>
                  <a:cubicBezTo>
                    <a:pt x="156" y="30"/>
                    <a:pt x="163" y="11"/>
                    <a:pt x="167" y="1"/>
                  </a:cubicBezTo>
                  <a:close/>
                  <a:moveTo>
                    <a:pt x="191" y="37"/>
                  </a:moveTo>
                  <a:lnTo>
                    <a:pt x="191" y="37"/>
                  </a:lnTo>
                  <a:cubicBezTo>
                    <a:pt x="172" y="56"/>
                    <a:pt x="158" y="65"/>
                    <a:pt x="152" y="65"/>
                  </a:cubicBezTo>
                  <a:cubicBezTo>
                    <a:pt x="147" y="65"/>
                    <a:pt x="146" y="62"/>
                    <a:pt x="146" y="55"/>
                  </a:cubicBezTo>
                  <a:lnTo>
                    <a:pt x="146" y="55"/>
                  </a:lnTo>
                  <a:cubicBezTo>
                    <a:pt x="99" y="181"/>
                    <a:pt x="0" y="453"/>
                    <a:pt x="0" y="453"/>
                  </a:cubicBezTo>
                  <a:cubicBezTo>
                    <a:pt x="60" y="406"/>
                    <a:pt x="48" y="418"/>
                    <a:pt x="72" y="322"/>
                  </a:cubicBezTo>
                  <a:cubicBezTo>
                    <a:pt x="72" y="358"/>
                    <a:pt x="72" y="382"/>
                    <a:pt x="72" y="418"/>
                  </a:cubicBezTo>
                  <a:cubicBezTo>
                    <a:pt x="96" y="287"/>
                    <a:pt x="131" y="156"/>
                    <a:pt x="19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9"/>
            <p:cNvSpPr/>
            <p:nvPr/>
          </p:nvSpPr>
          <p:spPr>
            <a:xfrm>
              <a:off x="1207025" y="223037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3" y="0"/>
                  </a:moveTo>
                  <a:cubicBezTo>
                    <a:pt x="1" y="60"/>
                    <a:pt x="1" y="96"/>
                    <a:pt x="1" y="11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9"/>
            <p:cNvSpPr/>
            <p:nvPr/>
          </p:nvSpPr>
          <p:spPr>
            <a:xfrm>
              <a:off x="1200475" y="2255325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14" y="1"/>
                  </a:moveTo>
                  <a:cubicBezTo>
                    <a:pt x="13" y="1"/>
                    <a:pt x="9" y="9"/>
                    <a:pt x="1" y="26"/>
                  </a:cubicBezTo>
                  <a:lnTo>
                    <a:pt x="1" y="62"/>
                  </a:lnTo>
                  <a:cubicBezTo>
                    <a:pt x="8" y="24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9"/>
            <p:cNvSpPr/>
            <p:nvPr/>
          </p:nvSpPr>
          <p:spPr>
            <a:xfrm>
              <a:off x="1204950" y="1980350"/>
              <a:ext cx="5375" cy="6575"/>
            </a:xfrm>
            <a:custGeom>
              <a:rect b="b" l="l" r="r" t="t"/>
              <a:pathLst>
                <a:path extrusionOk="0" h="263" w="215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215" y="262"/>
                    <a:pt x="215" y="262"/>
                  </a:cubicBezTo>
                  <a:cubicBezTo>
                    <a:pt x="167" y="155"/>
                    <a:pt x="84" y="9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9"/>
            <p:cNvSpPr/>
            <p:nvPr/>
          </p:nvSpPr>
          <p:spPr>
            <a:xfrm>
              <a:off x="1280550" y="2181850"/>
              <a:ext cx="1800" cy="3900"/>
            </a:xfrm>
            <a:custGeom>
              <a:rect b="b" l="l" r="r" t="t"/>
              <a:pathLst>
                <a:path extrusionOk="0" h="156" w="72">
                  <a:moveTo>
                    <a:pt x="1" y="1"/>
                  </a:moveTo>
                  <a:cubicBezTo>
                    <a:pt x="22" y="43"/>
                    <a:pt x="43" y="96"/>
                    <a:pt x="65" y="140"/>
                  </a:cubicBezTo>
                  <a:lnTo>
                    <a:pt x="65" y="140"/>
                  </a:lnTo>
                  <a:cubicBezTo>
                    <a:pt x="61" y="135"/>
                    <a:pt x="57" y="131"/>
                    <a:pt x="56" y="131"/>
                  </a:cubicBezTo>
                  <a:lnTo>
                    <a:pt x="56" y="131"/>
                  </a:lnTo>
                  <a:cubicBezTo>
                    <a:pt x="55" y="131"/>
                    <a:pt x="58" y="137"/>
                    <a:pt x="72" y="155"/>
                  </a:cubicBezTo>
                  <a:cubicBezTo>
                    <a:pt x="72" y="154"/>
                    <a:pt x="72" y="153"/>
                    <a:pt x="71" y="152"/>
                  </a:cubicBezTo>
                  <a:lnTo>
                    <a:pt x="71" y="152"/>
                  </a:lnTo>
                  <a:cubicBezTo>
                    <a:pt x="59" y="94"/>
                    <a:pt x="36" y="4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9"/>
            <p:cNvSpPr/>
            <p:nvPr/>
          </p:nvSpPr>
          <p:spPr>
            <a:xfrm>
              <a:off x="1285925" y="2187250"/>
              <a:ext cx="2100" cy="5350"/>
            </a:xfrm>
            <a:custGeom>
              <a:rect b="b" l="l" r="r" t="t"/>
              <a:pathLst>
                <a:path extrusionOk="0" h="214" w="84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71"/>
                    <a:pt x="36" y="106"/>
                  </a:cubicBezTo>
                  <a:cubicBezTo>
                    <a:pt x="47" y="142"/>
                    <a:pt x="59" y="178"/>
                    <a:pt x="83" y="213"/>
                  </a:cubicBezTo>
                  <a:cubicBezTo>
                    <a:pt x="68" y="184"/>
                    <a:pt x="56" y="154"/>
                    <a:pt x="44" y="124"/>
                  </a:cubicBezTo>
                  <a:lnTo>
                    <a:pt x="44" y="124"/>
                  </a:lnTo>
                  <a:cubicBezTo>
                    <a:pt x="44" y="120"/>
                    <a:pt x="35" y="94"/>
                    <a:pt x="33" y="94"/>
                  </a:cubicBezTo>
                  <a:lnTo>
                    <a:pt x="33" y="94"/>
                  </a:lnTo>
                  <a:cubicBezTo>
                    <a:pt x="33" y="94"/>
                    <a:pt x="33" y="94"/>
                    <a:pt x="33" y="96"/>
                  </a:cubicBezTo>
                  <a:lnTo>
                    <a:pt x="33" y="96"/>
                  </a:lnTo>
                  <a:cubicBezTo>
                    <a:pt x="22" y="64"/>
                    <a:pt x="11" y="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9"/>
            <p:cNvSpPr/>
            <p:nvPr/>
          </p:nvSpPr>
          <p:spPr>
            <a:xfrm>
              <a:off x="1193925" y="2114875"/>
              <a:ext cx="2125" cy="3175"/>
            </a:xfrm>
            <a:custGeom>
              <a:rect b="b" l="l" r="r" t="t"/>
              <a:pathLst>
                <a:path extrusionOk="0" h="127" w="85">
                  <a:moveTo>
                    <a:pt x="1" y="1"/>
                  </a:moveTo>
                  <a:cubicBezTo>
                    <a:pt x="45" y="102"/>
                    <a:pt x="59" y="126"/>
                    <a:pt x="66" y="126"/>
                  </a:cubicBezTo>
                  <a:cubicBezTo>
                    <a:pt x="72" y="126"/>
                    <a:pt x="73" y="108"/>
                    <a:pt x="84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9"/>
            <p:cNvSpPr/>
            <p:nvPr/>
          </p:nvSpPr>
          <p:spPr>
            <a:xfrm>
              <a:off x="1042125" y="1938375"/>
              <a:ext cx="8650" cy="625"/>
            </a:xfrm>
            <a:custGeom>
              <a:rect b="b" l="l" r="r" t="t"/>
              <a:pathLst>
                <a:path extrusionOk="0" h="25" w="346">
                  <a:moveTo>
                    <a:pt x="346" y="0"/>
                  </a:moveTo>
                  <a:cubicBezTo>
                    <a:pt x="179" y="0"/>
                    <a:pt x="48" y="0"/>
                    <a:pt x="1" y="24"/>
                  </a:cubicBezTo>
                  <a:cubicBezTo>
                    <a:pt x="144" y="24"/>
                    <a:pt x="251" y="12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9"/>
            <p:cNvSpPr/>
            <p:nvPr/>
          </p:nvSpPr>
          <p:spPr>
            <a:xfrm>
              <a:off x="1211500" y="2241100"/>
              <a:ext cx="625" cy="2850"/>
            </a:xfrm>
            <a:custGeom>
              <a:rect b="b" l="l" r="r" t="t"/>
              <a:pathLst>
                <a:path extrusionOk="0" h="114" w="25">
                  <a:moveTo>
                    <a:pt x="12" y="0"/>
                  </a:moveTo>
                  <a:cubicBezTo>
                    <a:pt x="2" y="69"/>
                    <a:pt x="1" y="113"/>
                    <a:pt x="7" y="113"/>
                  </a:cubicBezTo>
                  <a:cubicBezTo>
                    <a:pt x="8" y="113"/>
                    <a:pt x="10" y="111"/>
                    <a:pt x="12" y="107"/>
                  </a:cubicBezTo>
                  <a:cubicBezTo>
                    <a:pt x="24" y="36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9"/>
            <p:cNvSpPr/>
            <p:nvPr/>
          </p:nvSpPr>
          <p:spPr>
            <a:xfrm>
              <a:off x="1050750" y="1937775"/>
              <a:ext cx="9850" cy="800"/>
            </a:xfrm>
            <a:custGeom>
              <a:rect b="b" l="l" r="r" t="t"/>
              <a:pathLst>
                <a:path extrusionOk="0" h="32" w="394">
                  <a:moveTo>
                    <a:pt x="394" y="1"/>
                  </a:moveTo>
                  <a:cubicBezTo>
                    <a:pt x="263" y="1"/>
                    <a:pt x="132" y="24"/>
                    <a:pt x="1" y="24"/>
                  </a:cubicBezTo>
                  <a:cubicBezTo>
                    <a:pt x="49" y="29"/>
                    <a:pt x="97" y="32"/>
                    <a:pt x="145" y="32"/>
                  </a:cubicBezTo>
                  <a:cubicBezTo>
                    <a:pt x="208" y="32"/>
                    <a:pt x="271" y="27"/>
                    <a:pt x="335" y="14"/>
                  </a:cubicBezTo>
                  <a:lnTo>
                    <a:pt x="335" y="14"/>
                  </a:lnTo>
                  <a:cubicBezTo>
                    <a:pt x="331" y="16"/>
                    <a:pt x="329" y="16"/>
                    <a:pt x="330" y="16"/>
                  </a:cubicBezTo>
                  <a:cubicBezTo>
                    <a:pt x="333" y="16"/>
                    <a:pt x="350" y="12"/>
                    <a:pt x="394" y="1"/>
                  </a:cubicBezTo>
                  <a:lnTo>
                    <a:pt x="394" y="1"/>
                  </a:lnTo>
                  <a:cubicBezTo>
                    <a:pt x="394" y="1"/>
                    <a:pt x="394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9"/>
            <p:cNvSpPr/>
            <p:nvPr/>
          </p:nvSpPr>
          <p:spPr>
            <a:xfrm>
              <a:off x="877225" y="2248525"/>
              <a:ext cx="4200" cy="2400"/>
            </a:xfrm>
            <a:custGeom>
              <a:rect b="b" l="l" r="r" t="t"/>
              <a:pathLst>
                <a:path extrusionOk="0" h="96" w="168">
                  <a:moveTo>
                    <a:pt x="1" y="1"/>
                  </a:moveTo>
                  <a:cubicBezTo>
                    <a:pt x="36" y="24"/>
                    <a:pt x="108" y="60"/>
                    <a:pt x="167" y="96"/>
                  </a:cubicBezTo>
                  <a:cubicBezTo>
                    <a:pt x="132" y="72"/>
                    <a:pt x="84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9"/>
            <p:cNvSpPr/>
            <p:nvPr/>
          </p:nvSpPr>
          <p:spPr>
            <a:xfrm>
              <a:off x="1249000" y="203625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2" y="1"/>
                  </a:moveTo>
                  <a:cubicBezTo>
                    <a:pt x="0" y="1"/>
                    <a:pt x="9" y="16"/>
                    <a:pt x="12" y="16"/>
                  </a:cubicBezTo>
                  <a:cubicBezTo>
                    <a:pt x="12" y="16"/>
                    <a:pt x="12" y="16"/>
                    <a:pt x="12" y="14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9"/>
            <p:cNvSpPr/>
            <p:nvPr/>
          </p:nvSpPr>
          <p:spPr>
            <a:xfrm>
              <a:off x="1248700" y="2036600"/>
              <a:ext cx="4500" cy="9550"/>
            </a:xfrm>
            <a:custGeom>
              <a:rect b="b" l="l" r="r" t="t"/>
              <a:pathLst>
                <a:path extrusionOk="0" h="382" w="180">
                  <a:moveTo>
                    <a:pt x="12" y="0"/>
                  </a:moveTo>
                  <a:cubicBezTo>
                    <a:pt x="12" y="48"/>
                    <a:pt x="1" y="108"/>
                    <a:pt x="1" y="155"/>
                  </a:cubicBezTo>
                  <a:cubicBezTo>
                    <a:pt x="60" y="227"/>
                    <a:pt x="120" y="310"/>
                    <a:pt x="179" y="381"/>
                  </a:cubicBezTo>
                  <a:cubicBezTo>
                    <a:pt x="108" y="262"/>
                    <a:pt x="60" y="131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9"/>
            <p:cNvSpPr/>
            <p:nvPr/>
          </p:nvSpPr>
          <p:spPr>
            <a:xfrm>
              <a:off x="1236500" y="2272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24" y="0"/>
                    <a:pt x="36" y="0"/>
                    <a:pt x="48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9"/>
            <p:cNvSpPr/>
            <p:nvPr/>
          </p:nvSpPr>
          <p:spPr>
            <a:xfrm>
              <a:off x="1204950" y="22416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0" y="25"/>
                    <a:pt x="0" y="37"/>
                    <a:pt x="0" y="48"/>
                  </a:cubicBezTo>
                  <a:cubicBezTo>
                    <a:pt x="12" y="25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9"/>
            <p:cNvSpPr/>
            <p:nvPr/>
          </p:nvSpPr>
          <p:spPr>
            <a:xfrm>
              <a:off x="1010275" y="1945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9"/>
            <p:cNvSpPr/>
            <p:nvPr/>
          </p:nvSpPr>
          <p:spPr>
            <a:xfrm>
              <a:off x="845875" y="1928150"/>
              <a:ext cx="467025" cy="427225"/>
            </a:xfrm>
            <a:custGeom>
              <a:rect b="b" l="l" r="r" t="t"/>
              <a:pathLst>
                <a:path extrusionOk="0" h="17089" w="18681">
                  <a:moveTo>
                    <a:pt x="8834" y="146"/>
                  </a:moveTo>
                  <a:cubicBezTo>
                    <a:pt x="8846" y="146"/>
                    <a:pt x="8851" y="155"/>
                    <a:pt x="8851" y="171"/>
                  </a:cubicBezTo>
                  <a:cubicBezTo>
                    <a:pt x="8827" y="171"/>
                    <a:pt x="8791" y="183"/>
                    <a:pt x="8767" y="183"/>
                  </a:cubicBezTo>
                  <a:cubicBezTo>
                    <a:pt x="8799" y="158"/>
                    <a:pt x="8821" y="146"/>
                    <a:pt x="8834" y="146"/>
                  </a:cubicBezTo>
                  <a:close/>
                  <a:moveTo>
                    <a:pt x="9720" y="219"/>
                  </a:moveTo>
                  <a:cubicBezTo>
                    <a:pt x="9718" y="219"/>
                    <a:pt x="9716" y="219"/>
                    <a:pt x="9714" y="220"/>
                  </a:cubicBezTo>
                  <a:lnTo>
                    <a:pt x="9714" y="220"/>
                  </a:lnTo>
                  <a:cubicBezTo>
                    <a:pt x="9716" y="220"/>
                    <a:pt x="9718" y="219"/>
                    <a:pt x="9720" y="219"/>
                  </a:cubicBezTo>
                  <a:lnTo>
                    <a:pt x="9720" y="219"/>
                  </a:lnTo>
                  <a:cubicBezTo>
                    <a:pt x="9716" y="223"/>
                    <a:pt x="9713" y="224"/>
                    <a:pt x="9712" y="224"/>
                  </a:cubicBezTo>
                  <a:cubicBezTo>
                    <a:pt x="9710" y="224"/>
                    <a:pt x="9711" y="222"/>
                    <a:pt x="9714" y="220"/>
                  </a:cubicBezTo>
                  <a:lnTo>
                    <a:pt x="9714" y="220"/>
                  </a:lnTo>
                  <a:cubicBezTo>
                    <a:pt x="9698" y="223"/>
                    <a:pt x="9686" y="224"/>
                    <a:pt x="9680" y="224"/>
                  </a:cubicBezTo>
                  <a:cubicBezTo>
                    <a:pt x="9667" y="224"/>
                    <a:pt x="9680" y="219"/>
                    <a:pt x="9720" y="219"/>
                  </a:cubicBezTo>
                  <a:close/>
                  <a:moveTo>
                    <a:pt x="7172" y="433"/>
                  </a:moveTo>
                  <a:cubicBezTo>
                    <a:pt x="7172" y="434"/>
                    <a:pt x="7172" y="434"/>
                    <a:pt x="7172" y="434"/>
                  </a:cubicBezTo>
                  <a:lnTo>
                    <a:pt x="7172" y="434"/>
                  </a:lnTo>
                  <a:cubicBezTo>
                    <a:pt x="7172" y="434"/>
                    <a:pt x="7172" y="434"/>
                    <a:pt x="7172" y="433"/>
                  </a:cubicBezTo>
                  <a:close/>
                  <a:moveTo>
                    <a:pt x="7395" y="281"/>
                  </a:moveTo>
                  <a:cubicBezTo>
                    <a:pt x="7467" y="281"/>
                    <a:pt x="7521" y="293"/>
                    <a:pt x="7541" y="326"/>
                  </a:cubicBezTo>
                  <a:cubicBezTo>
                    <a:pt x="7482" y="326"/>
                    <a:pt x="7410" y="338"/>
                    <a:pt x="7339" y="362"/>
                  </a:cubicBezTo>
                  <a:cubicBezTo>
                    <a:pt x="7386" y="350"/>
                    <a:pt x="7482" y="350"/>
                    <a:pt x="7529" y="338"/>
                  </a:cubicBezTo>
                  <a:lnTo>
                    <a:pt x="7529" y="338"/>
                  </a:lnTo>
                  <a:cubicBezTo>
                    <a:pt x="7484" y="383"/>
                    <a:pt x="7285" y="457"/>
                    <a:pt x="7204" y="457"/>
                  </a:cubicBezTo>
                  <a:cubicBezTo>
                    <a:pt x="7180" y="457"/>
                    <a:pt x="7167" y="450"/>
                    <a:pt x="7172" y="434"/>
                  </a:cubicBezTo>
                  <a:lnTo>
                    <a:pt x="7172" y="434"/>
                  </a:lnTo>
                  <a:cubicBezTo>
                    <a:pt x="7159" y="472"/>
                    <a:pt x="7031" y="498"/>
                    <a:pt x="6921" y="498"/>
                  </a:cubicBezTo>
                  <a:cubicBezTo>
                    <a:pt x="6800" y="498"/>
                    <a:pt x="6699" y="467"/>
                    <a:pt x="6795" y="389"/>
                  </a:cubicBezTo>
                  <a:lnTo>
                    <a:pt x="6795" y="389"/>
                  </a:lnTo>
                  <a:cubicBezTo>
                    <a:pt x="6795" y="387"/>
                    <a:pt x="6800" y="383"/>
                    <a:pt x="6815" y="374"/>
                  </a:cubicBezTo>
                  <a:lnTo>
                    <a:pt x="6815" y="374"/>
                  </a:lnTo>
                  <a:cubicBezTo>
                    <a:pt x="6807" y="379"/>
                    <a:pt x="6801" y="384"/>
                    <a:pt x="6795" y="389"/>
                  </a:cubicBezTo>
                  <a:lnTo>
                    <a:pt x="6795" y="389"/>
                  </a:lnTo>
                  <a:cubicBezTo>
                    <a:pt x="6795" y="389"/>
                    <a:pt x="6795" y="390"/>
                    <a:pt x="6796" y="390"/>
                  </a:cubicBezTo>
                  <a:cubicBezTo>
                    <a:pt x="6804" y="390"/>
                    <a:pt x="6839" y="374"/>
                    <a:pt x="6815" y="374"/>
                  </a:cubicBezTo>
                  <a:cubicBezTo>
                    <a:pt x="6901" y="365"/>
                    <a:pt x="7207" y="281"/>
                    <a:pt x="7395" y="281"/>
                  </a:cubicBezTo>
                  <a:close/>
                  <a:moveTo>
                    <a:pt x="11103" y="280"/>
                  </a:moveTo>
                  <a:cubicBezTo>
                    <a:pt x="11223" y="280"/>
                    <a:pt x="11361" y="326"/>
                    <a:pt x="11399" y="326"/>
                  </a:cubicBezTo>
                  <a:cubicBezTo>
                    <a:pt x="11351" y="326"/>
                    <a:pt x="11430" y="342"/>
                    <a:pt x="11446" y="342"/>
                  </a:cubicBezTo>
                  <a:cubicBezTo>
                    <a:pt x="11454" y="342"/>
                    <a:pt x="11446" y="338"/>
                    <a:pt x="11399" y="326"/>
                  </a:cubicBezTo>
                  <a:lnTo>
                    <a:pt x="11399" y="326"/>
                  </a:lnTo>
                  <a:cubicBezTo>
                    <a:pt x="11518" y="350"/>
                    <a:pt x="11625" y="374"/>
                    <a:pt x="11744" y="397"/>
                  </a:cubicBezTo>
                  <a:cubicBezTo>
                    <a:pt x="11798" y="505"/>
                    <a:pt x="11747" y="533"/>
                    <a:pt x="11682" y="533"/>
                  </a:cubicBezTo>
                  <a:cubicBezTo>
                    <a:pt x="11647" y="533"/>
                    <a:pt x="11607" y="525"/>
                    <a:pt x="11577" y="517"/>
                  </a:cubicBezTo>
                  <a:cubicBezTo>
                    <a:pt x="11532" y="505"/>
                    <a:pt x="11055" y="325"/>
                    <a:pt x="10999" y="314"/>
                  </a:cubicBezTo>
                  <a:lnTo>
                    <a:pt x="10999" y="314"/>
                  </a:lnTo>
                  <a:cubicBezTo>
                    <a:pt x="11058" y="315"/>
                    <a:pt x="11138" y="326"/>
                    <a:pt x="11196" y="326"/>
                  </a:cubicBezTo>
                  <a:cubicBezTo>
                    <a:pt x="11161" y="326"/>
                    <a:pt x="11077" y="302"/>
                    <a:pt x="11018" y="290"/>
                  </a:cubicBezTo>
                  <a:cubicBezTo>
                    <a:pt x="11044" y="283"/>
                    <a:pt x="11073" y="280"/>
                    <a:pt x="11103" y="280"/>
                  </a:cubicBezTo>
                  <a:close/>
                  <a:moveTo>
                    <a:pt x="12495" y="504"/>
                  </a:moveTo>
                  <a:cubicBezTo>
                    <a:pt x="12496" y="504"/>
                    <a:pt x="12541" y="520"/>
                    <a:pt x="12601" y="540"/>
                  </a:cubicBezTo>
                  <a:lnTo>
                    <a:pt x="12589" y="540"/>
                  </a:lnTo>
                  <a:cubicBezTo>
                    <a:pt x="12521" y="514"/>
                    <a:pt x="12495" y="504"/>
                    <a:pt x="12495" y="504"/>
                  </a:cubicBezTo>
                  <a:close/>
                  <a:moveTo>
                    <a:pt x="12018" y="433"/>
                  </a:moveTo>
                  <a:lnTo>
                    <a:pt x="12018" y="433"/>
                  </a:lnTo>
                  <a:cubicBezTo>
                    <a:pt x="12165" y="452"/>
                    <a:pt x="12313" y="491"/>
                    <a:pt x="12455" y="536"/>
                  </a:cubicBezTo>
                  <a:lnTo>
                    <a:pt x="12455" y="536"/>
                  </a:lnTo>
                  <a:cubicBezTo>
                    <a:pt x="12451" y="534"/>
                    <a:pt x="12449" y="533"/>
                    <a:pt x="12451" y="533"/>
                  </a:cubicBezTo>
                  <a:cubicBezTo>
                    <a:pt x="12455" y="533"/>
                    <a:pt x="12489" y="544"/>
                    <a:pt x="12577" y="576"/>
                  </a:cubicBezTo>
                  <a:cubicBezTo>
                    <a:pt x="12537" y="563"/>
                    <a:pt x="12496" y="549"/>
                    <a:pt x="12455" y="536"/>
                  </a:cubicBezTo>
                  <a:lnTo>
                    <a:pt x="12455" y="536"/>
                  </a:lnTo>
                  <a:cubicBezTo>
                    <a:pt x="12475" y="546"/>
                    <a:pt x="12561" y="579"/>
                    <a:pt x="12576" y="579"/>
                  </a:cubicBezTo>
                  <a:cubicBezTo>
                    <a:pt x="12579" y="579"/>
                    <a:pt x="12579" y="578"/>
                    <a:pt x="12577" y="576"/>
                  </a:cubicBezTo>
                  <a:lnTo>
                    <a:pt x="12577" y="576"/>
                  </a:lnTo>
                  <a:cubicBezTo>
                    <a:pt x="12589" y="588"/>
                    <a:pt x="12613" y="600"/>
                    <a:pt x="12637" y="612"/>
                  </a:cubicBezTo>
                  <a:cubicBezTo>
                    <a:pt x="12435" y="540"/>
                    <a:pt x="12220" y="505"/>
                    <a:pt x="12018" y="433"/>
                  </a:cubicBezTo>
                  <a:close/>
                  <a:moveTo>
                    <a:pt x="12482" y="588"/>
                  </a:moveTo>
                  <a:cubicBezTo>
                    <a:pt x="12494" y="588"/>
                    <a:pt x="12685" y="636"/>
                    <a:pt x="12661" y="659"/>
                  </a:cubicBezTo>
                  <a:cubicBezTo>
                    <a:pt x="12668" y="652"/>
                    <a:pt x="12636" y="641"/>
                    <a:pt x="12628" y="641"/>
                  </a:cubicBezTo>
                  <a:cubicBezTo>
                    <a:pt x="12623" y="641"/>
                    <a:pt x="12628" y="645"/>
                    <a:pt x="12661" y="659"/>
                  </a:cubicBezTo>
                  <a:cubicBezTo>
                    <a:pt x="12601" y="636"/>
                    <a:pt x="12542" y="612"/>
                    <a:pt x="12482" y="588"/>
                  </a:cubicBezTo>
                  <a:close/>
                  <a:moveTo>
                    <a:pt x="13071" y="721"/>
                  </a:moveTo>
                  <a:lnTo>
                    <a:pt x="13071" y="721"/>
                  </a:lnTo>
                  <a:cubicBezTo>
                    <a:pt x="13089" y="728"/>
                    <a:pt x="13107" y="735"/>
                    <a:pt x="13125" y="743"/>
                  </a:cubicBezTo>
                  <a:cubicBezTo>
                    <a:pt x="13107" y="734"/>
                    <a:pt x="13089" y="727"/>
                    <a:pt x="13071" y="721"/>
                  </a:cubicBezTo>
                  <a:close/>
                  <a:moveTo>
                    <a:pt x="6120" y="811"/>
                  </a:moveTo>
                  <a:cubicBezTo>
                    <a:pt x="6119" y="811"/>
                    <a:pt x="6113" y="812"/>
                    <a:pt x="6100" y="814"/>
                  </a:cubicBezTo>
                  <a:cubicBezTo>
                    <a:pt x="6093" y="817"/>
                    <a:pt x="6091" y="818"/>
                    <a:pt x="6093" y="818"/>
                  </a:cubicBezTo>
                  <a:cubicBezTo>
                    <a:pt x="6097" y="818"/>
                    <a:pt x="6124" y="811"/>
                    <a:pt x="6120" y="811"/>
                  </a:cubicBezTo>
                  <a:close/>
                  <a:moveTo>
                    <a:pt x="13294" y="898"/>
                  </a:moveTo>
                  <a:cubicBezTo>
                    <a:pt x="13315" y="905"/>
                    <a:pt x="13331" y="909"/>
                    <a:pt x="13339" y="909"/>
                  </a:cubicBezTo>
                  <a:cubicBezTo>
                    <a:pt x="13328" y="898"/>
                    <a:pt x="13307" y="898"/>
                    <a:pt x="13294" y="898"/>
                  </a:cubicBezTo>
                  <a:close/>
                  <a:moveTo>
                    <a:pt x="5434" y="874"/>
                  </a:moveTo>
                  <a:lnTo>
                    <a:pt x="5434" y="874"/>
                  </a:lnTo>
                  <a:cubicBezTo>
                    <a:pt x="5410" y="898"/>
                    <a:pt x="5398" y="909"/>
                    <a:pt x="5374" y="933"/>
                  </a:cubicBezTo>
                  <a:cubicBezTo>
                    <a:pt x="5380" y="927"/>
                    <a:pt x="5382" y="925"/>
                    <a:pt x="5381" y="925"/>
                  </a:cubicBezTo>
                  <a:cubicBezTo>
                    <a:pt x="5378" y="925"/>
                    <a:pt x="5364" y="936"/>
                    <a:pt x="5368" y="936"/>
                  </a:cubicBezTo>
                  <a:cubicBezTo>
                    <a:pt x="5369" y="936"/>
                    <a:pt x="5371" y="935"/>
                    <a:pt x="5374" y="933"/>
                  </a:cubicBezTo>
                  <a:lnTo>
                    <a:pt x="5374" y="933"/>
                  </a:lnTo>
                  <a:cubicBezTo>
                    <a:pt x="5350" y="945"/>
                    <a:pt x="5326" y="957"/>
                    <a:pt x="5303" y="969"/>
                  </a:cubicBezTo>
                  <a:cubicBezTo>
                    <a:pt x="5338" y="933"/>
                    <a:pt x="5386" y="909"/>
                    <a:pt x="5434" y="874"/>
                  </a:cubicBezTo>
                  <a:close/>
                  <a:moveTo>
                    <a:pt x="12769" y="989"/>
                  </a:moveTo>
                  <a:cubicBezTo>
                    <a:pt x="12829" y="1013"/>
                    <a:pt x="12888" y="1038"/>
                    <a:pt x="12947" y="1064"/>
                  </a:cubicBezTo>
                  <a:cubicBezTo>
                    <a:pt x="12880" y="1053"/>
                    <a:pt x="12824" y="1022"/>
                    <a:pt x="12769" y="989"/>
                  </a:cubicBezTo>
                  <a:close/>
                  <a:moveTo>
                    <a:pt x="13458" y="1081"/>
                  </a:moveTo>
                  <a:cubicBezTo>
                    <a:pt x="13463" y="1083"/>
                    <a:pt x="13467" y="1085"/>
                    <a:pt x="13469" y="1085"/>
                  </a:cubicBezTo>
                  <a:lnTo>
                    <a:pt x="13469" y="1085"/>
                  </a:lnTo>
                  <a:cubicBezTo>
                    <a:pt x="13465" y="1084"/>
                    <a:pt x="13462" y="1083"/>
                    <a:pt x="13458" y="1081"/>
                  </a:cubicBezTo>
                  <a:close/>
                  <a:moveTo>
                    <a:pt x="13425" y="1060"/>
                  </a:moveTo>
                  <a:cubicBezTo>
                    <a:pt x="13436" y="1060"/>
                    <a:pt x="13479" y="1086"/>
                    <a:pt x="13472" y="1086"/>
                  </a:cubicBezTo>
                  <a:cubicBezTo>
                    <a:pt x="13472" y="1086"/>
                    <a:pt x="13471" y="1086"/>
                    <a:pt x="13469" y="1085"/>
                  </a:cubicBezTo>
                  <a:lnTo>
                    <a:pt x="13469" y="1085"/>
                  </a:lnTo>
                  <a:cubicBezTo>
                    <a:pt x="13506" y="1100"/>
                    <a:pt x="13556" y="1118"/>
                    <a:pt x="13584" y="1128"/>
                  </a:cubicBezTo>
                  <a:lnTo>
                    <a:pt x="13584" y="1128"/>
                  </a:lnTo>
                  <a:cubicBezTo>
                    <a:pt x="13535" y="1119"/>
                    <a:pt x="13488" y="1100"/>
                    <a:pt x="13437" y="1072"/>
                  </a:cubicBezTo>
                  <a:lnTo>
                    <a:pt x="13437" y="1072"/>
                  </a:lnTo>
                  <a:cubicBezTo>
                    <a:pt x="13443" y="1075"/>
                    <a:pt x="13450" y="1078"/>
                    <a:pt x="13458" y="1081"/>
                  </a:cubicBezTo>
                  <a:lnTo>
                    <a:pt x="13458" y="1081"/>
                  </a:lnTo>
                  <a:cubicBezTo>
                    <a:pt x="13450" y="1078"/>
                    <a:pt x="13439" y="1072"/>
                    <a:pt x="13423" y="1064"/>
                  </a:cubicBezTo>
                  <a:lnTo>
                    <a:pt x="13423" y="1064"/>
                  </a:lnTo>
                  <a:cubicBezTo>
                    <a:pt x="13423" y="1064"/>
                    <a:pt x="13423" y="1064"/>
                    <a:pt x="13423" y="1064"/>
                  </a:cubicBezTo>
                  <a:lnTo>
                    <a:pt x="13423" y="1064"/>
                  </a:lnTo>
                  <a:cubicBezTo>
                    <a:pt x="13423" y="1064"/>
                    <a:pt x="13423" y="1064"/>
                    <a:pt x="13423" y="1064"/>
                  </a:cubicBezTo>
                  <a:cubicBezTo>
                    <a:pt x="13421" y="1061"/>
                    <a:pt x="13422" y="1060"/>
                    <a:pt x="13425" y="1060"/>
                  </a:cubicBezTo>
                  <a:close/>
                  <a:moveTo>
                    <a:pt x="5065" y="1088"/>
                  </a:moveTo>
                  <a:cubicBezTo>
                    <a:pt x="5041" y="1100"/>
                    <a:pt x="5017" y="1124"/>
                    <a:pt x="4993" y="1136"/>
                  </a:cubicBezTo>
                  <a:cubicBezTo>
                    <a:pt x="5017" y="1112"/>
                    <a:pt x="5041" y="1088"/>
                    <a:pt x="5065" y="1088"/>
                  </a:cubicBezTo>
                  <a:close/>
                  <a:moveTo>
                    <a:pt x="13522" y="1077"/>
                  </a:moveTo>
                  <a:cubicBezTo>
                    <a:pt x="13526" y="1077"/>
                    <a:pt x="13562" y="1092"/>
                    <a:pt x="13661" y="1136"/>
                  </a:cubicBezTo>
                  <a:cubicBezTo>
                    <a:pt x="13644" y="1136"/>
                    <a:pt x="13627" y="1135"/>
                    <a:pt x="13611" y="1133"/>
                  </a:cubicBezTo>
                  <a:lnTo>
                    <a:pt x="13611" y="1133"/>
                  </a:lnTo>
                  <a:cubicBezTo>
                    <a:pt x="13592" y="1118"/>
                    <a:pt x="13514" y="1077"/>
                    <a:pt x="13522" y="1077"/>
                  </a:cubicBezTo>
                  <a:close/>
                  <a:moveTo>
                    <a:pt x="5548" y="1065"/>
                  </a:moveTo>
                  <a:cubicBezTo>
                    <a:pt x="5511" y="1086"/>
                    <a:pt x="5468" y="1112"/>
                    <a:pt x="5422" y="1141"/>
                  </a:cubicBezTo>
                  <a:lnTo>
                    <a:pt x="5422" y="1141"/>
                  </a:lnTo>
                  <a:cubicBezTo>
                    <a:pt x="5485" y="1109"/>
                    <a:pt x="5621" y="1070"/>
                    <a:pt x="5548" y="1065"/>
                  </a:cubicBezTo>
                  <a:close/>
                  <a:moveTo>
                    <a:pt x="13816" y="1112"/>
                  </a:moveTo>
                  <a:cubicBezTo>
                    <a:pt x="13838" y="1130"/>
                    <a:pt x="13864" y="1153"/>
                    <a:pt x="13891" y="1175"/>
                  </a:cubicBezTo>
                  <a:lnTo>
                    <a:pt x="13891" y="1175"/>
                  </a:lnTo>
                  <a:cubicBezTo>
                    <a:pt x="13866" y="1145"/>
                    <a:pt x="13851" y="1138"/>
                    <a:pt x="13816" y="1112"/>
                  </a:cubicBezTo>
                  <a:close/>
                  <a:moveTo>
                    <a:pt x="4922" y="1195"/>
                  </a:moveTo>
                  <a:cubicBezTo>
                    <a:pt x="4904" y="1210"/>
                    <a:pt x="4891" y="1220"/>
                    <a:pt x="4882" y="1228"/>
                  </a:cubicBezTo>
                  <a:lnTo>
                    <a:pt x="4882" y="1228"/>
                  </a:lnTo>
                  <a:cubicBezTo>
                    <a:pt x="4895" y="1217"/>
                    <a:pt x="4908" y="1206"/>
                    <a:pt x="4922" y="1195"/>
                  </a:cubicBezTo>
                  <a:close/>
                  <a:moveTo>
                    <a:pt x="4946" y="1314"/>
                  </a:moveTo>
                  <a:cubicBezTo>
                    <a:pt x="4898" y="1362"/>
                    <a:pt x="4850" y="1398"/>
                    <a:pt x="4815" y="1445"/>
                  </a:cubicBezTo>
                  <a:cubicBezTo>
                    <a:pt x="4825" y="1431"/>
                    <a:pt x="4826" y="1426"/>
                    <a:pt x="4824" y="1426"/>
                  </a:cubicBezTo>
                  <a:cubicBezTo>
                    <a:pt x="4818" y="1426"/>
                    <a:pt x="4796" y="1447"/>
                    <a:pt x="4807" y="1447"/>
                  </a:cubicBezTo>
                  <a:cubicBezTo>
                    <a:pt x="4809" y="1447"/>
                    <a:pt x="4811" y="1446"/>
                    <a:pt x="4815" y="1445"/>
                  </a:cubicBezTo>
                  <a:lnTo>
                    <a:pt x="4815" y="1445"/>
                  </a:lnTo>
                  <a:cubicBezTo>
                    <a:pt x="4791" y="1457"/>
                    <a:pt x="4767" y="1469"/>
                    <a:pt x="4743" y="1469"/>
                  </a:cubicBezTo>
                  <a:cubicBezTo>
                    <a:pt x="4803" y="1410"/>
                    <a:pt x="4862" y="1350"/>
                    <a:pt x="4946" y="1314"/>
                  </a:cubicBezTo>
                  <a:close/>
                  <a:moveTo>
                    <a:pt x="5120" y="1099"/>
                  </a:moveTo>
                  <a:cubicBezTo>
                    <a:pt x="5122" y="1099"/>
                    <a:pt x="5123" y="1099"/>
                    <a:pt x="5124" y="1100"/>
                  </a:cubicBezTo>
                  <a:cubicBezTo>
                    <a:pt x="5136" y="1112"/>
                    <a:pt x="4981" y="1207"/>
                    <a:pt x="4969" y="1219"/>
                  </a:cubicBezTo>
                  <a:cubicBezTo>
                    <a:pt x="4964" y="1229"/>
                    <a:pt x="4964" y="1235"/>
                    <a:pt x="4968" y="1236"/>
                  </a:cubicBezTo>
                  <a:lnTo>
                    <a:pt x="4968" y="1236"/>
                  </a:lnTo>
                  <a:cubicBezTo>
                    <a:pt x="4834" y="1318"/>
                    <a:pt x="4716" y="1433"/>
                    <a:pt x="4588" y="1529"/>
                  </a:cubicBezTo>
                  <a:cubicBezTo>
                    <a:pt x="4678" y="1419"/>
                    <a:pt x="4767" y="1326"/>
                    <a:pt x="4864" y="1243"/>
                  </a:cubicBezTo>
                  <a:lnTo>
                    <a:pt x="4864" y="1243"/>
                  </a:lnTo>
                  <a:cubicBezTo>
                    <a:pt x="4862" y="1245"/>
                    <a:pt x="4861" y="1246"/>
                    <a:pt x="4861" y="1246"/>
                  </a:cubicBezTo>
                  <a:cubicBezTo>
                    <a:pt x="4861" y="1246"/>
                    <a:pt x="4866" y="1241"/>
                    <a:pt x="4882" y="1228"/>
                  </a:cubicBezTo>
                  <a:lnTo>
                    <a:pt x="4882" y="1228"/>
                  </a:lnTo>
                  <a:cubicBezTo>
                    <a:pt x="4876" y="1233"/>
                    <a:pt x="4870" y="1238"/>
                    <a:pt x="4864" y="1243"/>
                  </a:cubicBezTo>
                  <a:lnTo>
                    <a:pt x="4864" y="1243"/>
                  </a:lnTo>
                  <a:cubicBezTo>
                    <a:pt x="4875" y="1235"/>
                    <a:pt x="4915" y="1202"/>
                    <a:pt x="4922" y="1195"/>
                  </a:cubicBezTo>
                  <a:lnTo>
                    <a:pt x="4922" y="1195"/>
                  </a:lnTo>
                  <a:cubicBezTo>
                    <a:pt x="4922" y="1195"/>
                    <a:pt x="4922" y="1195"/>
                    <a:pt x="4922" y="1195"/>
                  </a:cubicBezTo>
                  <a:cubicBezTo>
                    <a:pt x="4933" y="1184"/>
                    <a:pt x="5092" y="1099"/>
                    <a:pt x="5120" y="1099"/>
                  </a:cubicBezTo>
                  <a:close/>
                  <a:moveTo>
                    <a:pt x="4731" y="1517"/>
                  </a:moveTo>
                  <a:lnTo>
                    <a:pt x="4731" y="1517"/>
                  </a:lnTo>
                  <a:cubicBezTo>
                    <a:pt x="4719" y="1540"/>
                    <a:pt x="4695" y="1552"/>
                    <a:pt x="4684" y="1564"/>
                  </a:cubicBezTo>
                  <a:cubicBezTo>
                    <a:pt x="4672" y="1564"/>
                    <a:pt x="4684" y="1564"/>
                    <a:pt x="4731" y="1517"/>
                  </a:cubicBezTo>
                  <a:close/>
                  <a:moveTo>
                    <a:pt x="14066" y="1421"/>
                  </a:moveTo>
                  <a:lnTo>
                    <a:pt x="14066" y="1421"/>
                  </a:lnTo>
                  <a:cubicBezTo>
                    <a:pt x="14157" y="1474"/>
                    <a:pt x="14239" y="1542"/>
                    <a:pt x="14316" y="1617"/>
                  </a:cubicBezTo>
                  <a:lnTo>
                    <a:pt x="14316" y="1617"/>
                  </a:lnTo>
                  <a:cubicBezTo>
                    <a:pt x="14311" y="1554"/>
                    <a:pt x="14100" y="1433"/>
                    <a:pt x="14066" y="1421"/>
                  </a:cubicBezTo>
                  <a:close/>
                  <a:moveTo>
                    <a:pt x="4786" y="1595"/>
                  </a:moveTo>
                  <a:cubicBezTo>
                    <a:pt x="4771" y="1606"/>
                    <a:pt x="4757" y="1617"/>
                    <a:pt x="4744" y="1626"/>
                  </a:cubicBezTo>
                  <a:lnTo>
                    <a:pt x="4744" y="1626"/>
                  </a:lnTo>
                  <a:cubicBezTo>
                    <a:pt x="4758" y="1616"/>
                    <a:pt x="4772" y="1606"/>
                    <a:pt x="4786" y="1595"/>
                  </a:cubicBezTo>
                  <a:close/>
                  <a:moveTo>
                    <a:pt x="4744" y="1626"/>
                  </a:moveTo>
                  <a:cubicBezTo>
                    <a:pt x="4723" y="1642"/>
                    <a:pt x="4702" y="1657"/>
                    <a:pt x="4684" y="1671"/>
                  </a:cubicBezTo>
                  <a:cubicBezTo>
                    <a:pt x="4697" y="1662"/>
                    <a:pt x="4718" y="1646"/>
                    <a:pt x="4744" y="1626"/>
                  </a:cubicBezTo>
                  <a:close/>
                  <a:moveTo>
                    <a:pt x="14399" y="1767"/>
                  </a:moveTo>
                  <a:cubicBezTo>
                    <a:pt x="14399" y="1768"/>
                    <a:pt x="14399" y="1769"/>
                    <a:pt x="14399" y="1770"/>
                  </a:cubicBezTo>
                  <a:lnTo>
                    <a:pt x="14399" y="1770"/>
                  </a:lnTo>
                  <a:cubicBezTo>
                    <a:pt x="14405" y="1776"/>
                    <a:pt x="14412" y="1782"/>
                    <a:pt x="14418" y="1787"/>
                  </a:cubicBezTo>
                  <a:lnTo>
                    <a:pt x="14418" y="1787"/>
                  </a:lnTo>
                  <a:cubicBezTo>
                    <a:pt x="14412" y="1780"/>
                    <a:pt x="14405" y="1773"/>
                    <a:pt x="14399" y="1767"/>
                  </a:cubicBezTo>
                  <a:close/>
                  <a:moveTo>
                    <a:pt x="14418" y="1787"/>
                  </a:moveTo>
                  <a:cubicBezTo>
                    <a:pt x="14436" y="1808"/>
                    <a:pt x="14456" y="1832"/>
                    <a:pt x="14482" y="1850"/>
                  </a:cubicBezTo>
                  <a:cubicBezTo>
                    <a:pt x="14462" y="1829"/>
                    <a:pt x="14440" y="1808"/>
                    <a:pt x="14418" y="1787"/>
                  </a:cubicBezTo>
                  <a:close/>
                  <a:moveTo>
                    <a:pt x="9166" y="2552"/>
                  </a:moveTo>
                  <a:cubicBezTo>
                    <a:pt x="9172" y="2562"/>
                    <a:pt x="9182" y="2569"/>
                    <a:pt x="9196" y="2576"/>
                  </a:cubicBezTo>
                  <a:cubicBezTo>
                    <a:pt x="9192" y="2567"/>
                    <a:pt x="9182" y="2559"/>
                    <a:pt x="9166" y="2552"/>
                  </a:cubicBezTo>
                  <a:close/>
                  <a:moveTo>
                    <a:pt x="9566" y="2597"/>
                  </a:moveTo>
                  <a:cubicBezTo>
                    <a:pt x="9522" y="2597"/>
                    <a:pt x="9490" y="2601"/>
                    <a:pt x="9482" y="2612"/>
                  </a:cubicBezTo>
                  <a:cubicBezTo>
                    <a:pt x="9517" y="2612"/>
                    <a:pt x="9552" y="2606"/>
                    <a:pt x="9592" y="2597"/>
                  </a:cubicBezTo>
                  <a:lnTo>
                    <a:pt x="9592" y="2597"/>
                  </a:lnTo>
                  <a:cubicBezTo>
                    <a:pt x="9583" y="2597"/>
                    <a:pt x="9574" y="2597"/>
                    <a:pt x="9566" y="2597"/>
                  </a:cubicBezTo>
                  <a:close/>
                  <a:moveTo>
                    <a:pt x="8037" y="2649"/>
                  </a:moveTo>
                  <a:cubicBezTo>
                    <a:pt x="8013" y="2657"/>
                    <a:pt x="7994" y="2664"/>
                    <a:pt x="7982" y="2672"/>
                  </a:cubicBezTo>
                  <a:cubicBezTo>
                    <a:pt x="8005" y="2672"/>
                    <a:pt x="8023" y="2663"/>
                    <a:pt x="8037" y="2649"/>
                  </a:cubicBezTo>
                  <a:close/>
                  <a:moveTo>
                    <a:pt x="11378" y="2737"/>
                  </a:moveTo>
                  <a:lnTo>
                    <a:pt x="11378" y="2737"/>
                  </a:lnTo>
                  <a:cubicBezTo>
                    <a:pt x="11381" y="2739"/>
                    <a:pt x="11384" y="2741"/>
                    <a:pt x="11387" y="2743"/>
                  </a:cubicBezTo>
                  <a:cubicBezTo>
                    <a:pt x="11384" y="2740"/>
                    <a:pt x="11381" y="2739"/>
                    <a:pt x="11378" y="2737"/>
                  </a:cubicBezTo>
                  <a:close/>
                  <a:moveTo>
                    <a:pt x="10874" y="2885"/>
                  </a:moveTo>
                  <a:cubicBezTo>
                    <a:pt x="10879" y="2888"/>
                    <a:pt x="10883" y="2889"/>
                    <a:pt x="10889" y="2891"/>
                  </a:cubicBezTo>
                  <a:lnTo>
                    <a:pt x="10889" y="2891"/>
                  </a:lnTo>
                  <a:cubicBezTo>
                    <a:pt x="10884" y="2889"/>
                    <a:pt x="10879" y="2887"/>
                    <a:pt x="10874" y="2885"/>
                  </a:cubicBezTo>
                  <a:close/>
                  <a:moveTo>
                    <a:pt x="11459" y="3185"/>
                  </a:moveTo>
                  <a:cubicBezTo>
                    <a:pt x="11460" y="3195"/>
                    <a:pt x="11463" y="3205"/>
                    <a:pt x="11470" y="3219"/>
                  </a:cubicBezTo>
                  <a:cubicBezTo>
                    <a:pt x="11474" y="3209"/>
                    <a:pt x="11470" y="3198"/>
                    <a:pt x="11459" y="3185"/>
                  </a:cubicBezTo>
                  <a:close/>
                  <a:moveTo>
                    <a:pt x="5910" y="3195"/>
                  </a:moveTo>
                  <a:lnTo>
                    <a:pt x="5910" y="3195"/>
                  </a:lnTo>
                  <a:cubicBezTo>
                    <a:pt x="5896" y="3198"/>
                    <a:pt x="5881" y="3211"/>
                    <a:pt x="5866" y="3228"/>
                  </a:cubicBezTo>
                  <a:lnTo>
                    <a:pt x="5866" y="3228"/>
                  </a:lnTo>
                  <a:cubicBezTo>
                    <a:pt x="5876" y="3220"/>
                    <a:pt x="5890" y="3210"/>
                    <a:pt x="5910" y="3195"/>
                  </a:cubicBezTo>
                  <a:close/>
                  <a:moveTo>
                    <a:pt x="5866" y="3228"/>
                  </a:moveTo>
                  <a:cubicBezTo>
                    <a:pt x="5851" y="3241"/>
                    <a:pt x="5847" y="3247"/>
                    <a:pt x="5850" y="3248"/>
                  </a:cubicBezTo>
                  <a:lnTo>
                    <a:pt x="5850" y="3248"/>
                  </a:lnTo>
                  <a:cubicBezTo>
                    <a:pt x="5856" y="3241"/>
                    <a:pt x="5861" y="3234"/>
                    <a:pt x="5866" y="3228"/>
                  </a:cubicBezTo>
                  <a:close/>
                  <a:moveTo>
                    <a:pt x="5537" y="3510"/>
                  </a:moveTo>
                  <a:lnTo>
                    <a:pt x="5517" y="3517"/>
                  </a:lnTo>
                  <a:cubicBezTo>
                    <a:pt x="5517" y="3520"/>
                    <a:pt x="5517" y="3523"/>
                    <a:pt x="5517" y="3525"/>
                  </a:cubicBezTo>
                  <a:lnTo>
                    <a:pt x="5517" y="3525"/>
                  </a:lnTo>
                  <a:cubicBezTo>
                    <a:pt x="5524" y="3520"/>
                    <a:pt x="5530" y="3515"/>
                    <a:pt x="5537" y="3510"/>
                  </a:cubicBezTo>
                  <a:close/>
                  <a:moveTo>
                    <a:pt x="3052" y="3529"/>
                  </a:moveTo>
                  <a:cubicBezTo>
                    <a:pt x="3050" y="3531"/>
                    <a:pt x="3046" y="3536"/>
                    <a:pt x="3041" y="3545"/>
                  </a:cubicBezTo>
                  <a:lnTo>
                    <a:pt x="3041" y="3545"/>
                  </a:lnTo>
                  <a:cubicBezTo>
                    <a:pt x="3044" y="3541"/>
                    <a:pt x="3048" y="3536"/>
                    <a:pt x="3052" y="3529"/>
                  </a:cubicBezTo>
                  <a:close/>
                  <a:moveTo>
                    <a:pt x="12762" y="3825"/>
                  </a:moveTo>
                  <a:cubicBezTo>
                    <a:pt x="12773" y="3837"/>
                    <a:pt x="12782" y="3850"/>
                    <a:pt x="12792" y="3862"/>
                  </a:cubicBezTo>
                  <a:cubicBezTo>
                    <a:pt x="12781" y="3841"/>
                    <a:pt x="12771" y="3830"/>
                    <a:pt x="12762" y="3825"/>
                  </a:cubicBezTo>
                  <a:close/>
                  <a:moveTo>
                    <a:pt x="12816" y="4005"/>
                  </a:moveTo>
                  <a:lnTo>
                    <a:pt x="12816" y="4005"/>
                  </a:lnTo>
                  <a:cubicBezTo>
                    <a:pt x="12823" y="4013"/>
                    <a:pt x="12830" y="4017"/>
                    <a:pt x="12835" y="4018"/>
                  </a:cubicBezTo>
                  <a:lnTo>
                    <a:pt x="12835" y="4018"/>
                  </a:lnTo>
                  <a:cubicBezTo>
                    <a:pt x="12830" y="4013"/>
                    <a:pt x="12823" y="4009"/>
                    <a:pt x="12816" y="4005"/>
                  </a:cubicBezTo>
                  <a:close/>
                  <a:moveTo>
                    <a:pt x="12720" y="3886"/>
                  </a:moveTo>
                  <a:lnTo>
                    <a:pt x="12720" y="3886"/>
                  </a:lnTo>
                  <a:cubicBezTo>
                    <a:pt x="12768" y="3922"/>
                    <a:pt x="12816" y="3957"/>
                    <a:pt x="12851" y="3993"/>
                  </a:cubicBezTo>
                  <a:cubicBezTo>
                    <a:pt x="12851" y="4008"/>
                    <a:pt x="12847" y="4018"/>
                    <a:pt x="12838" y="4018"/>
                  </a:cubicBezTo>
                  <a:cubicBezTo>
                    <a:pt x="12837" y="4018"/>
                    <a:pt x="12836" y="4018"/>
                    <a:pt x="12835" y="4018"/>
                  </a:cubicBezTo>
                  <a:lnTo>
                    <a:pt x="12835" y="4018"/>
                  </a:lnTo>
                  <a:cubicBezTo>
                    <a:pt x="12845" y="4027"/>
                    <a:pt x="12847" y="4041"/>
                    <a:pt x="12839" y="4065"/>
                  </a:cubicBezTo>
                  <a:cubicBezTo>
                    <a:pt x="12838" y="4065"/>
                    <a:pt x="12837" y="4065"/>
                    <a:pt x="12835" y="4065"/>
                  </a:cubicBezTo>
                  <a:cubicBezTo>
                    <a:pt x="12813" y="4065"/>
                    <a:pt x="12769" y="4013"/>
                    <a:pt x="12729" y="3989"/>
                  </a:cubicBezTo>
                  <a:lnTo>
                    <a:pt x="12729" y="3989"/>
                  </a:lnTo>
                  <a:cubicBezTo>
                    <a:pt x="12733" y="3989"/>
                    <a:pt x="12736" y="3990"/>
                    <a:pt x="12738" y="3990"/>
                  </a:cubicBezTo>
                  <a:cubicBezTo>
                    <a:pt x="12758" y="3990"/>
                    <a:pt x="12760" y="3965"/>
                    <a:pt x="12720" y="3886"/>
                  </a:cubicBezTo>
                  <a:close/>
                  <a:moveTo>
                    <a:pt x="13070" y="4060"/>
                  </a:moveTo>
                  <a:cubicBezTo>
                    <a:pt x="13081" y="4069"/>
                    <a:pt x="13092" y="4078"/>
                    <a:pt x="13101" y="4088"/>
                  </a:cubicBezTo>
                  <a:cubicBezTo>
                    <a:pt x="13094" y="4073"/>
                    <a:pt x="13081" y="4063"/>
                    <a:pt x="13070" y="4060"/>
                  </a:cubicBezTo>
                  <a:close/>
                  <a:moveTo>
                    <a:pt x="7732" y="4172"/>
                  </a:moveTo>
                  <a:cubicBezTo>
                    <a:pt x="7732" y="4172"/>
                    <a:pt x="7734" y="4173"/>
                    <a:pt x="7735" y="4173"/>
                  </a:cubicBezTo>
                  <a:lnTo>
                    <a:pt x="7735" y="4173"/>
                  </a:lnTo>
                  <a:cubicBezTo>
                    <a:pt x="7734" y="4173"/>
                    <a:pt x="7733" y="4172"/>
                    <a:pt x="7732" y="4172"/>
                  </a:cubicBezTo>
                  <a:close/>
                  <a:moveTo>
                    <a:pt x="12816" y="4112"/>
                  </a:moveTo>
                  <a:cubicBezTo>
                    <a:pt x="12827" y="4136"/>
                    <a:pt x="12851" y="4160"/>
                    <a:pt x="12875" y="4196"/>
                  </a:cubicBezTo>
                  <a:cubicBezTo>
                    <a:pt x="12851" y="4184"/>
                    <a:pt x="12827" y="4148"/>
                    <a:pt x="12816" y="4112"/>
                  </a:cubicBezTo>
                  <a:close/>
                  <a:moveTo>
                    <a:pt x="7525" y="4268"/>
                  </a:moveTo>
                  <a:lnTo>
                    <a:pt x="7525" y="4268"/>
                  </a:lnTo>
                  <a:cubicBezTo>
                    <a:pt x="7521" y="4270"/>
                    <a:pt x="7518" y="4271"/>
                    <a:pt x="7515" y="4272"/>
                  </a:cubicBezTo>
                  <a:lnTo>
                    <a:pt x="7515" y="4272"/>
                  </a:lnTo>
                  <a:cubicBezTo>
                    <a:pt x="7518" y="4270"/>
                    <a:pt x="7521" y="4269"/>
                    <a:pt x="7525" y="4268"/>
                  </a:cubicBezTo>
                  <a:close/>
                  <a:moveTo>
                    <a:pt x="2457" y="4184"/>
                  </a:moveTo>
                  <a:lnTo>
                    <a:pt x="2457" y="4184"/>
                  </a:lnTo>
                  <a:cubicBezTo>
                    <a:pt x="2433" y="4216"/>
                    <a:pt x="2425" y="4247"/>
                    <a:pt x="2430" y="4272"/>
                  </a:cubicBezTo>
                  <a:lnTo>
                    <a:pt x="2430" y="4272"/>
                  </a:lnTo>
                  <a:cubicBezTo>
                    <a:pt x="2439" y="4243"/>
                    <a:pt x="2448" y="4213"/>
                    <a:pt x="2457" y="4184"/>
                  </a:cubicBezTo>
                  <a:close/>
                  <a:moveTo>
                    <a:pt x="7553" y="4267"/>
                  </a:moveTo>
                  <a:cubicBezTo>
                    <a:pt x="7505" y="4291"/>
                    <a:pt x="7470" y="4303"/>
                    <a:pt x="7422" y="4315"/>
                  </a:cubicBezTo>
                  <a:cubicBezTo>
                    <a:pt x="7453" y="4294"/>
                    <a:pt x="7484" y="4282"/>
                    <a:pt x="7515" y="4272"/>
                  </a:cubicBezTo>
                  <a:lnTo>
                    <a:pt x="7515" y="4272"/>
                  </a:lnTo>
                  <a:cubicBezTo>
                    <a:pt x="7512" y="4273"/>
                    <a:pt x="7508" y="4276"/>
                    <a:pt x="7505" y="4279"/>
                  </a:cubicBezTo>
                  <a:cubicBezTo>
                    <a:pt x="7510" y="4276"/>
                    <a:pt x="7517" y="4272"/>
                    <a:pt x="7526" y="4268"/>
                  </a:cubicBezTo>
                  <a:lnTo>
                    <a:pt x="7526" y="4268"/>
                  </a:lnTo>
                  <a:cubicBezTo>
                    <a:pt x="7525" y="4268"/>
                    <a:pt x="7525" y="4268"/>
                    <a:pt x="7525" y="4268"/>
                  </a:cubicBezTo>
                  <a:lnTo>
                    <a:pt x="7525" y="4268"/>
                  </a:lnTo>
                  <a:cubicBezTo>
                    <a:pt x="7525" y="4268"/>
                    <a:pt x="7526" y="4268"/>
                    <a:pt x="7527" y="4268"/>
                  </a:cubicBezTo>
                  <a:lnTo>
                    <a:pt x="7527" y="4268"/>
                  </a:lnTo>
                  <a:cubicBezTo>
                    <a:pt x="7527" y="4268"/>
                    <a:pt x="7526" y="4268"/>
                    <a:pt x="7526" y="4268"/>
                  </a:cubicBezTo>
                  <a:lnTo>
                    <a:pt x="7526" y="4268"/>
                  </a:lnTo>
                  <a:cubicBezTo>
                    <a:pt x="7533" y="4267"/>
                    <a:pt x="7542" y="4267"/>
                    <a:pt x="7553" y="4267"/>
                  </a:cubicBezTo>
                  <a:close/>
                  <a:moveTo>
                    <a:pt x="8279" y="4327"/>
                  </a:moveTo>
                  <a:cubicBezTo>
                    <a:pt x="8261" y="4332"/>
                    <a:pt x="8244" y="4335"/>
                    <a:pt x="8239" y="4335"/>
                  </a:cubicBezTo>
                  <a:cubicBezTo>
                    <a:pt x="8235" y="4335"/>
                    <a:pt x="8244" y="4332"/>
                    <a:pt x="8279" y="4327"/>
                  </a:cubicBezTo>
                  <a:close/>
                  <a:moveTo>
                    <a:pt x="8279" y="4327"/>
                  </a:moveTo>
                  <a:lnTo>
                    <a:pt x="8279" y="4327"/>
                  </a:lnTo>
                  <a:cubicBezTo>
                    <a:pt x="8273" y="4332"/>
                    <a:pt x="8267" y="4335"/>
                    <a:pt x="8266" y="4335"/>
                  </a:cubicBezTo>
                  <a:cubicBezTo>
                    <a:pt x="8264" y="4335"/>
                    <a:pt x="8267" y="4332"/>
                    <a:pt x="8279" y="4327"/>
                  </a:cubicBezTo>
                  <a:close/>
                  <a:moveTo>
                    <a:pt x="15852" y="4303"/>
                  </a:moveTo>
                  <a:cubicBezTo>
                    <a:pt x="15860" y="4342"/>
                    <a:pt x="15873" y="4366"/>
                    <a:pt x="15891" y="4378"/>
                  </a:cubicBezTo>
                  <a:lnTo>
                    <a:pt x="15891" y="4378"/>
                  </a:lnTo>
                  <a:cubicBezTo>
                    <a:pt x="15878" y="4352"/>
                    <a:pt x="15865" y="4327"/>
                    <a:pt x="15852" y="4303"/>
                  </a:cubicBezTo>
                  <a:close/>
                  <a:moveTo>
                    <a:pt x="10155" y="4386"/>
                  </a:moveTo>
                  <a:lnTo>
                    <a:pt x="10155" y="4386"/>
                  </a:lnTo>
                  <a:cubicBezTo>
                    <a:pt x="10211" y="4399"/>
                    <a:pt x="10273" y="4410"/>
                    <a:pt x="10280" y="4410"/>
                  </a:cubicBezTo>
                  <a:cubicBezTo>
                    <a:pt x="10238" y="4402"/>
                    <a:pt x="10196" y="4394"/>
                    <a:pt x="10155" y="4386"/>
                  </a:cubicBezTo>
                  <a:close/>
                  <a:moveTo>
                    <a:pt x="11398" y="4414"/>
                  </a:moveTo>
                  <a:cubicBezTo>
                    <a:pt x="11397" y="4414"/>
                    <a:pt x="11397" y="4414"/>
                    <a:pt x="11397" y="4415"/>
                  </a:cubicBezTo>
                  <a:lnTo>
                    <a:pt x="11397" y="4415"/>
                  </a:lnTo>
                  <a:cubicBezTo>
                    <a:pt x="11407" y="4419"/>
                    <a:pt x="11417" y="4423"/>
                    <a:pt x="11427" y="4428"/>
                  </a:cubicBezTo>
                  <a:lnTo>
                    <a:pt x="11427" y="4428"/>
                  </a:lnTo>
                  <a:cubicBezTo>
                    <a:pt x="11411" y="4419"/>
                    <a:pt x="11400" y="4414"/>
                    <a:pt x="11398" y="4414"/>
                  </a:cubicBezTo>
                  <a:close/>
                  <a:moveTo>
                    <a:pt x="8065" y="4386"/>
                  </a:moveTo>
                  <a:lnTo>
                    <a:pt x="8065" y="4386"/>
                  </a:lnTo>
                  <a:cubicBezTo>
                    <a:pt x="8017" y="4398"/>
                    <a:pt x="7958" y="4422"/>
                    <a:pt x="7910" y="4434"/>
                  </a:cubicBezTo>
                  <a:cubicBezTo>
                    <a:pt x="7958" y="4410"/>
                    <a:pt x="8005" y="4398"/>
                    <a:pt x="8065" y="4386"/>
                  </a:cubicBezTo>
                  <a:close/>
                  <a:moveTo>
                    <a:pt x="7962" y="4454"/>
                  </a:moveTo>
                  <a:cubicBezTo>
                    <a:pt x="7961" y="4455"/>
                    <a:pt x="7959" y="4456"/>
                    <a:pt x="7958" y="4457"/>
                  </a:cubicBezTo>
                  <a:cubicBezTo>
                    <a:pt x="7962" y="4456"/>
                    <a:pt x="7963" y="4455"/>
                    <a:pt x="7962" y="4454"/>
                  </a:cubicBezTo>
                  <a:close/>
                  <a:moveTo>
                    <a:pt x="13018" y="4446"/>
                  </a:moveTo>
                  <a:cubicBezTo>
                    <a:pt x="13025" y="4456"/>
                    <a:pt x="13033" y="4466"/>
                    <a:pt x="13043" y="4477"/>
                  </a:cubicBezTo>
                  <a:lnTo>
                    <a:pt x="13043" y="4477"/>
                  </a:lnTo>
                  <a:cubicBezTo>
                    <a:pt x="13040" y="4469"/>
                    <a:pt x="13031" y="4459"/>
                    <a:pt x="13018" y="4446"/>
                  </a:cubicBezTo>
                  <a:close/>
                  <a:moveTo>
                    <a:pt x="13043" y="4477"/>
                  </a:moveTo>
                  <a:cubicBezTo>
                    <a:pt x="13049" y="4489"/>
                    <a:pt x="13040" y="4493"/>
                    <a:pt x="13018" y="4493"/>
                  </a:cubicBezTo>
                  <a:cubicBezTo>
                    <a:pt x="13094" y="4542"/>
                    <a:pt x="13153" y="4611"/>
                    <a:pt x="13208" y="4686"/>
                  </a:cubicBezTo>
                  <a:lnTo>
                    <a:pt x="13208" y="4686"/>
                  </a:lnTo>
                  <a:cubicBezTo>
                    <a:pt x="13200" y="4608"/>
                    <a:pt x="13101" y="4538"/>
                    <a:pt x="13043" y="4477"/>
                  </a:cubicBezTo>
                  <a:close/>
                  <a:moveTo>
                    <a:pt x="11470" y="4767"/>
                  </a:moveTo>
                  <a:lnTo>
                    <a:pt x="11470" y="4767"/>
                  </a:lnTo>
                  <a:cubicBezTo>
                    <a:pt x="11555" y="4802"/>
                    <a:pt x="11573" y="4812"/>
                    <a:pt x="11566" y="4812"/>
                  </a:cubicBezTo>
                  <a:cubicBezTo>
                    <a:pt x="11561" y="4812"/>
                    <a:pt x="11544" y="4808"/>
                    <a:pt x="11530" y="4803"/>
                  </a:cubicBezTo>
                  <a:lnTo>
                    <a:pt x="11470" y="4767"/>
                  </a:lnTo>
                  <a:close/>
                  <a:moveTo>
                    <a:pt x="12125" y="4815"/>
                  </a:moveTo>
                  <a:lnTo>
                    <a:pt x="12125" y="4815"/>
                  </a:lnTo>
                  <a:cubicBezTo>
                    <a:pt x="12134" y="4823"/>
                    <a:pt x="12150" y="4838"/>
                    <a:pt x="12168" y="4852"/>
                  </a:cubicBezTo>
                  <a:lnTo>
                    <a:pt x="12168" y="4852"/>
                  </a:lnTo>
                  <a:cubicBezTo>
                    <a:pt x="12148" y="4814"/>
                    <a:pt x="12144" y="4834"/>
                    <a:pt x="12125" y="4815"/>
                  </a:cubicBezTo>
                  <a:close/>
                  <a:moveTo>
                    <a:pt x="13304" y="4862"/>
                  </a:moveTo>
                  <a:cubicBezTo>
                    <a:pt x="13305" y="4867"/>
                    <a:pt x="13307" y="4872"/>
                    <a:pt x="13309" y="4877"/>
                  </a:cubicBezTo>
                  <a:lnTo>
                    <a:pt x="13309" y="4877"/>
                  </a:lnTo>
                  <a:cubicBezTo>
                    <a:pt x="13307" y="4873"/>
                    <a:pt x="13305" y="4868"/>
                    <a:pt x="13304" y="4862"/>
                  </a:cubicBezTo>
                  <a:close/>
                  <a:moveTo>
                    <a:pt x="12101" y="4922"/>
                  </a:moveTo>
                  <a:lnTo>
                    <a:pt x="12101" y="4922"/>
                  </a:lnTo>
                  <a:cubicBezTo>
                    <a:pt x="12116" y="4929"/>
                    <a:pt x="12127" y="4937"/>
                    <a:pt x="12132" y="4941"/>
                  </a:cubicBezTo>
                  <a:lnTo>
                    <a:pt x="12132" y="4941"/>
                  </a:lnTo>
                  <a:cubicBezTo>
                    <a:pt x="12122" y="4934"/>
                    <a:pt x="12111" y="4932"/>
                    <a:pt x="12101" y="4922"/>
                  </a:cubicBezTo>
                  <a:close/>
                  <a:moveTo>
                    <a:pt x="13309" y="4877"/>
                  </a:moveTo>
                  <a:lnTo>
                    <a:pt x="13309" y="4877"/>
                  </a:lnTo>
                  <a:cubicBezTo>
                    <a:pt x="13324" y="4918"/>
                    <a:pt x="13340" y="4940"/>
                    <a:pt x="13366" y="4950"/>
                  </a:cubicBezTo>
                  <a:lnTo>
                    <a:pt x="13366" y="4950"/>
                  </a:lnTo>
                  <a:cubicBezTo>
                    <a:pt x="13342" y="4927"/>
                    <a:pt x="13320" y="4902"/>
                    <a:pt x="13309" y="4877"/>
                  </a:cubicBezTo>
                  <a:close/>
                  <a:moveTo>
                    <a:pt x="6525" y="5026"/>
                  </a:moveTo>
                  <a:cubicBezTo>
                    <a:pt x="6531" y="5026"/>
                    <a:pt x="6482" y="5057"/>
                    <a:pt x="6471" y="5057"/>
                  </a:cubicBezTo>
                  <a:cubicBezTo>
                    <a:pt x="6469" y="5057"/>
                    <a:pt x="6468" y="5056"/>
                    <a:pt x="6470" y="5053"/>
                  </a:cubicBezTo>
                  <a:cubicBezTo>
                    <a:pt x="6507" y="5033"/>
                    <a:pt x="6522" y="5026"/>
                    <a:pt x="6525" y="5026"/>
                  </a:cubicBezTo>
                  <a:close/>
                  <a:moveTo>
                    <a:pt x="5908" y="5226"/>
                  </a:moveTo>
                  <a:cubicBezTo>
                    <a:pt x="5841" y="5289"/>
                    <a:pt x="5773" y="5353"/>
                    <a:pt x="5708" y="5410"/>
                  </a:cubicBezTo>
                  <a:cubicBezTo>
                    <a:pt x="5762" y="5335"/>
                    <a:pt x="5840" y="5284"/>
                    <a:pt x="5908" y="5226"/>
                  </a:cubicBezTo>
                  <a:close/>
                  <a:moveTo>
                    <a:pt x="8720" y="5470"/>
                  </a:moveTo>
                  <a:lnTo>
                    <a:pt x="8720" y="5481"/>
                  </a:lnTo>
                  <a:cubicBezTo>
                    <a:pt x="8713" y="5485"/>
                    <a:pt x="8709" y="5486"/>
                    <a:pt x="8707" y="5486"/>
                  </a:cubicBezTo>
                  <a:cubicBezTo>
                    <a:pt x="8703" y="5486"/>
                    <a:pt x="8711" y="5478"/>
                    <a:pt x="8720" y="5470"/>
                  </a:cubicBezTo>
                  <a:close/>
                  <a:moveTo>
                    <a:pt x="8798" y="5581"/>
                  </a:moveTo>
                  <a:lnTo>
                    <a:pt x="8798" y="5581"/>
                  </a:lnTo>
                  <a:cubicBezTo>
                    <a:pt x="8794" y="5582"/>
                    <a:pt x="8787" y="5589"/>
                    <a:pt x="8779" y="5600"/>
                  </a:cubicBezTo>
                  <a:cubicBezTo>
                    <a:pt x="8784" y="5596"/>
                    <a:pt x="8791" y="5589"/>
                    <a:pt x="8798" y="5581"/>
                  </a:cubicBezTo>
                  <a:close/>
                  <a:moveTo>
                    <a:pt x="12724" y="5718"/>
                  </a:moveTo>
                  <a:lnTo>
                    <a:pt x="12724" y="5718"/>
                  </a:lnTo>
                  <a:cubicBezTo>
                    <a:pt x="12735" y="5731"/>
                    <a:pt x="12749" y="5747"/>
                    <a:pt x="12768" y="5767"/>
                  </a:cubicBezTo>
                  <a:cubicBezTo>
                    <a:pt x="12754" y="5750"/>
                    <a:pt x="12739" y="5734"/>
                    <a:pt x="12724" y="5718"/>
                  </a:cubicBezTo>
                  <a:close/>
                  <a:moveTo>
                    <a:pt x="8779" y="5743"/>
                  </a:moveTo>
                  <a:cubicBezTo>
                    <a:pt x="8745" y="5755"/>
                    <a:pt x="8733" y="5777"/>
                    <a:pt x="8742" y="5809"/>
                  </a:cubicBezTo>
                  <a:lnTo>
                    <a:pt x="8742" y="5809"/>
                  </a:lnTo>
                  <a:cubicBezTo>
                    <a:pt x="8749" y="5800"/>
                    <a:pt x="8753" y="5793"/>
                    <a:pt x="8756" y="5791"/>
                  </a:cubicBezTo>
                  <a:cubicBezTo>
                    <a:pt x="8767" y="5803"/>
                    <a:pt x="8779" y="5815"/>
                    <a:pt x="8791" y="5839"/>
                  </a:cubicBezTo>
                  <a:cubicBezTo>
                    <a:pt x="8779" y="5803"/>
                    <a:pt x="8779" y="5779"/>
                    <a:pt x="8779" y="5743"/>
                  </a:cubicBezTo>
                  <a:close/>
                  <a:moveTo>
                    <a:pt x="13030" y="5993"/>
                  </a:moveTo>
                  <a:cubicBezTo>
                    <a:pt x="13039" y="6012"/>
                    <a:pt x="13056" y="6031"/>
                    <a:pt x="13074" y="6044"/>
                  </a:cubicBezTo>
                  <a:lnTo>
                    <a:pt x="13074" y="6044"/>
                  </a:lnTo>
                  <a:cubicBezTo>
                    <a:pt x="13059" y="6027"/>
                    <a:pt x="13044" y="6010"/>
                    <a:pt x="13030" y="5993"/>
                  </a:cubicBezTo>
                  <a:close/>
                  <a:moveTo>
                    <a:pt x="4326" y="6029"/>
                  </a:moveTo>
                  <a:cubicBezTo>
                    <a:pt x="4319" y="6043"/>
                    <a:pt x="4312" y="6057"/>
                    <a:pt x="4307" y="6072"/>
                  </a:cubicBezTo>
                  <a:lnTo>
                    <a:pt x="4307" y="6072"/>
                  </a:lnTo>
                  <a:cubicBezTo>
                    <a:pt x="4315" y="6056"/>
                    <a:pt x="4320" y="6041"/>
                    <a:pt x="4326" y="6029"/>
                  </a:cubicBezTo>
                  <a:close/>
                  <a:moveTo>
                    <a:pt x="13054" y="6089"/>
                  </a:moveTo>
                  <a:cubicBezTo>
                    <a:pt x="13071" y="6108"/>
                    <a:pt x="13086" y="6126"/>
                    <a:pt x="13101" y="6142"/>
                  </a:cubicBezTo>
                  <a:lnTo>
                    <a:pt x="13101" y="6142"/>
                  </a:lnTo>
                  <a:cubicBezTo>
                    <a:pt x="13086" y="6124"/>
                    <a:pt x="13070" y="6106"/>
                    <a:pt x="13054" y="6089"/>
                  </a:cubicBezTo>
                  <a:close/>
                  <a:moveTo>
                    <a:pt x="13587" y="6182"/>
                  </a:moveTo>
                  <a:cubicBezTo>
                    <a:pt x="13586" y="6182"/>
                    <a:pt x="13587" y="6188"/>
                    <a:pt x="13595" y="6205"/>
                  </a:cubicBezTo>
                  <a:lnTo>
                    <a:pt x="13595" y="6205"/>
                  </a:lnTo>
                  <a:cubicBezTo>
                    <a:pt x="13597" y="6197"/>
                    <a:pt x="13589" y="6182"/>
                    <a:pt x="13587" y="6182"/>
                  </a:cubicBezTo>
                  <a:close/>
                  <a:moveTo>
                    <a:pt x="13411" y="6005"/>
                  </a:moveTo>
                  <a:lnTo>
                    <a:pt x="13411" y="6005"/>
                  </a:lnTo>
                  <a:cubicBezTo>
                    <a:pt x="13458" y="6065"/>
                    <a:pt x="13518" y="6136"/>
                    <a:pt x="13578" y="6208"/>
                  </a:cubicBezTo>
                  <a:cubicBezTo>
                    <a:pt x="13558" y="6180"/>
                    <a:pt x="13552" y="6171"/>
                    <a:pt x="13554" y="6171"/>
                  </a:cubicBezTo>
                  <a:cubicBezTo>
                    <a:pt x="13558" y="6171"/>
                    <a:pt x="13589" y="6208"/>
                    <a:pt x="13589" y="6208"/>
                  </a:cubicBezTo>
                  <a:cubicBezTo>
                    <a:pt x="13530" y="6136"/>
                    <a:pt x="13470" y="6065"/>
                    <a:pt x="13411" y="6005"/>
                  </a:cubicBezTo>
                  <a:close/>
                  <a:moveTo>
                    <a:pt x="8574" y="6225"/>
                  </a:moveTo>
                  <a:cubicBezTo>
                    <a:pt x="8579" y="6227"/>
                    <a:pt x="8584" y="6230"/>
                    <a:pt x="8589" y="6232"/>
                  </a:cubicBezTo>
                  <a:cubicBezTo>
                    <a:pt x="8584" y="6227"/>
                    <a:pt x="8579" y="6225"/>
                    <a:pt x="8574" y="6225"/>
                  </a:cubicBezTo>
                  <a:close/>
                  <a:moveTo>
                    <a:pt x="8279" y="6565"/>
                  </a:moveTo>
                  <a:lnTo>
                    <a:pt x="8279" y="6565"/>
                  </a:lnTo>
                  <a:cubicBezTo>
                    <a:pt x="8279" y="6565"/>
                    <a:pt x="8279" y="6565"/>
                    <a:pt x="8278" y="6565"/>
                  </a:cubicBezTo>
                  <a:lnTo>
                    <a:pt x="8278" y="6565"/>
                  </a:lnTo>
                  <a:cubicBezTo>
                    <a:pt x="8279" y="6566"/>
                    <a:pt x="8279" y="6566"/>
                    <a:pt x="8279" y="6566"/>
                  </a:cubicBezTo>
                  <a:cubicBezTo>
                    <a:pt x="8279" y="6566"/>
                    <a:pt x="8279" y="6565"/>
                    <a:pt x="8279" y="6565"/>
                  </a:cubicBezTo>
                  <a:close/>
                  <a:moveTo>
                    <a:pt x="13990" y="6862"/>
                  </a:moveTo>
                  <a:lnTo>
                    <a:pt x="13990" y="6862"/>
                  </a:lnTo>
                  <a:cubicBezTo>
                    <a:pt x="13996" y="6870"/>
                    <a:pt x="14001" y="6878"/>
                    <a:pt x="14006" y="6886"/>
                  </a:cubicBezTo>
                  <a:cubicBezTo>
                    <a:pt x="14001" y="6876"/>
                    <a:pt x="13995" y="6867"/>
                    <a:pt x="13990" y="6862"/>
                  </a:cubicBezTo>
                  <a:close/>
                  <a:moveTo>
                    <a:pt x="16757" y="6791"/>
                  </a:moveTo>
                  <a:lnTo>
                    <a:pt x="16757" y="6791"/>
                  </a:lnTo>
                  <a:cubicBezTo>
                    <a:pt x="16758" y="6803"/>
                    <a:pt x="16759" y="6816"/>
                    <a:pt x="16761" y="6828"/>
                  </a:cubicBezTo>
                  <a:lnTo>
                    <a:pt x="16761" y="6828"/>
                  </a:lnTo>
                  <a:cubicBezTo>
                    <a:pt x="16771" y="6865"/>
                    <a:pt x="16782" y="6901"/>
                    <a:pt x="16792" y="6934"/>
                  </a:cubicBezTo>
                  <a:cubicBezTo>
                    <a:pt x="16780" y="6886"/>
                    <a:pt x="16768" y="6839"/>
                    <a:pt x="16757" y="6791"/>
                  </a:cubicBezTo>
                  <a:close/>
                  <a:moveTo>
                    <a:pt x="4066" y="6905"/>
                  </a:moveTo>
                  <a:cubicBezTo>
                    <a:pt x="4066" y="6905"/>
                    <a:pt x="4066" y="6907"/>
                    <a:pt x="4064" y="6910"/>
                  </a:cubicBezTo>
                  <a:cubicBezTo>
                    <a:pt x="4064" y="6910"/>
                    <a:pt x="4062" y="6922"/>
                    <a:pt x="4058" y="6939"/>
                  </a:cubicBezTo>
                  <a:lnTo>
                    <a:pt x="4058" y="6939"/>
                  </a:lnTo>
                  <a:cubicBezTo>
                    <a:pt x="4063" y="6920"/>
                    <a:pt x="4067" y="6905"/>
                    <a:pt x="4066" y="6905"/>
                  </a:cubicBezTo>
                  <a:close/>
                  <a:moveTo>
                    <a:pt x="4058" y="6939"/>
                  </a:moveTo>
                  <a:lnTo>
                    <a:pt x="4058" y="6939"/>
                  </a:lnTo>
                  <a:cubicBezTo>
                    <a:pt x="4056" y="6947"/>
                    <a:pt x="4054" y="6956"/>
                    <a:pt x="4051" y="6966"/>
                  </a:cubicBezTo>
                  <a:lnTo>
                    <a:pt x="4051" y="6966"/>
                  </a:lnTo>
                  <a:cubicBezTo>
                    <a:pt x="4054" y="6956"/>
                    <a:pt x="4056" y="6947"/>
                    <a:pt x="4058" y="6939"/>
                  </a:cubicBezTo>
                  <a:close/>
                  <a:moveTo>
                    <a:pt x="7846" y="6931"/>
                  </a:moveTo>
                  <a:cubicBezTo>
                    <a:pt x="7832" y="6952"/>
                    <a:pt x="7823" y="6970"/>
                    <a:pt x="7827" y="6970"/>
                  </a:cubicBezTo>
                  <a:cubicBezTo>
                    <a:pt x="7844" y="6961"/>
                    <a:pt x="7849" y="6947"/>
                    <a:pt x="7846" y="6931"/>
                  </a:cubicBezTo>
                  <a:close/>
                  <a:moveTo>
                    <a:pt x="7624" y="7077"/>
                  </a:moveTo>
                  <a:cubicBezTo>
                    <a:pt x="7624" y="7089"/>
                    <a:pt x="7613" y="7089"/>
                    <a:pt x="7589" y="7089"/>
                  </a:cubicBezTo>
                  <a:cubicBezTo>
                    <a:pt x="7601" y="7077"/>
                    <a:pt x="7613" y="7077"/>
                    <a:pt x="7624" y="7077"/>
                  </a:cubicBezTo>
                  <a:close/>
                  <a:moveTo>
                    <a:pt x="6989" y="7544"/>
                  </a:moveTo>
                  <a:cubicBezTo>
                    <a:pt x="6987" y="7547"/>
                    <a:pt x="6985" y="7550"/>
                    <a:pt x="6981" y="7553"/>
                  </a:cubicBezTo>
                  <a:cubicBezTo>
                    <a:pt x="6990" y="7553"/>
                    <a:pt x="6992" y="7547"/>
                    <a:pt x="6989" y="7544"/>
                  </a:cubicBezTo>
                  <a:close/>
                  <a:moveTo>
                    <a:pt x="7076" y="7552"/>
                  </a:moveTo>
                  <a:cubicBezTo>
                    <a:pt x="7072" y="7552"/>
                    <a:pt x="7068" y="7553"/>
                    <a:pt x="7065" y="7553"/>
                  </a:cubicBezTo>
                  <a:lnTo>
                    <a:pt x="7065" y="7553"/>
                  </a:lnTo>
                  <a:cubicBezTo>
                    <a:pt x="7067" y="7555"/>
                    <a:pt x="7069" y="7556"/>
                    <a:pt x="7070" y="7556"/>
                  </a:cubicBezTo>
                  <a:cubicBezTo>
                    <a:pt x="7073" y="7556"/>
                    <a:pt x="7074" y="7555"/>
                    <a:pt x="7076" y="7552"/>
                  </a:cubicBezTo>
                  <a:close/>
                  <a:moveTo>
                    <a:pt x="7089" y="7529"/>
                  </a:moveTo>
                  <a:cubicBezTo>
                    <a:pt x="7082" y="7536"/>
                    <a:pt x="7079" y="7546"/>
                    <a:pt x="7076" y="7552"/>
                  </a:cubicBezTo>
                  <a:lnTo>
                    <a:pt x="7076" y="7552"/>
                  </a:lnTo>
                  <a:cubicBezTo>
                    <a:pt x="7076" y="7552"/>
                    <a:pt x="7076" y="7552"/>
                    <a:pt x="7077" y="7552"/>
                  </a:cubicBezTo>
                  <a:cubicBezTo>
                    <a:pt x="7080" y="7552"/>
                    <a:pt x="7084" y="7552"/>
                    <a:pt x="7089" y="7553"/>
                  </a:cubicBezTo>
                  <a:cubicBezTo>
                    <a:pt x="7101" y="7601"/>
                    <a:pt x="7077" y="7577"/>
                    <a:pt x="7160" y="7601"/>
                  </a:cubicBezTo>
                  <a:cubicBezTo>
                    <a:pt x="7124" y="7589"/>
                    <a:pt x="7101" y="7565"/>
                    <a:pt x="7089" y="7529"/>
                  </a:cubicBezTo>
                  <a:close/>
                  <a:moveTo>
                    <a:pt x="11720" y="7592"/>
                  </a:moveTo>
                  <a:lnTo>
                    <a:pt x="11720" y="7592"/>
                  </a:lnTo>
                  <a:cubicBezTo>
                    <a:pt x="11728" y="7596"/>
                    <a:pt x="11736" y="7599"/>
                    <a:pt x="11744" y="7601"/>
                  </a:cubicBezTo>
                  <a:cubicBezTo>
                    <a:pt x="11736" y="7598"/>
                    <a:pt x="11728" y="7595"/>
                    <a:pt x="11720" y="7592"/>
                  </a:cubicBezTo>
                  <a:close/>
                  <a:moveTo>
                    <a:pt x="11946" y="7648"/>
                  </a:moveTo>
                  <a:cubicBezTo>
                    <a:pt x="11951" y="7653"/>
                    <a:pt x="11955" y="7658"/>
                    <a:pt x="11960" y="7662"/>
                  </a:cubicBezTo>
                  <a:lnTo>
                    <a:pt x="11960" y="7662"/>
                  </a:lnTo>
                  <a:cubicBezTo>
                    <a:pt x="11981" y="7664"/>
                    <a:pt x="11996" y="7666"/>
                    <a:pt x="12003" y="7669"/>
                  </a:cubicBezTo>
                  <a:lnTo>
                    <a:pt x="12003" y="7669"/>
                  </a:lnTo>
                  <a:cubicBezTo>
                    <a:pt x="11990" y="7658"/>
                    <a:pt x="11968" y="7648"/>
                    <a:pt x="11946" y="7648"/>
                  </a:cubicBezTo>
                  <a:close/>
                  <a:moveTo>
                    <a:pt x="12003" y="7669"/>
                  </a:moveTo>
                  <a:cubicBezTo>
                    <a:pt x="12004" y="7670"/>
                    <a:pt x="12005" y="7671"/>
                    <a:pt x="12006" y="7672"/>
                  </a:cubicBezTo>
                  <a:cubicBezTo>
                    <a:pt x="12005" y="7671"/>
                    <a:pt x="12004" y="7670"/>
                    <a:pt x="12003" y="7669"/>
                  </a:cubicBezTo>
                  <a:close/>
                  <a:moveTo>
                    <a:pt x="11834" y="7752"/>
                  </a:moveTo>
                  <a:cubicBezTo>
                    <a:pt x="11836" y="7754"/>
                    <a:pt x="11838" y="7756"/>
                    <a:pt x="11839" y="7756"/>
                  </a:cubicBezTo>
                  <a:cubicBezTo>
                    <a:pt x="11838" y="7754"/>
                    <a:pt x="11836" y="7753"/>
                    <a:pt x="11834" y="7752"/>
                  </a:cubicBezTo>
                  <a:close/>
                  <a:moveTo>
                    <a:pt x="5527" y="7897"/>
                  </a:moveTo>
                  <a:cubicBezTo>
                    <a:pt x="5527" y="7897"/>
                    <a:pt x="5527" y="7897"/>
                    <a:pt x="5528" y="7899"/>
                  </a:cubicBezTo>
                  <a:lnTo>
                    <a:pt x="5528" y="7899"/>
                  </a:lnTo>
                  <a:cubicBezTo>
                    <a:pt x="5529" y="7898"/>
                    <a:pt x="5529" y="7898"/>
                    <a:pt x="5529" y="7898"/>
                  </a:cubicBezTo>
                  <a:cubicBezTo>
                    <a:pt x="5528" y="7897"/>
                    <a:pt x="5527" y="7897"/>
                    <a:pt x="5527" y="7897"/>
                  </a:cubicBezTo>
                  <a:close/>
                  <a:moveTo>
                    <a:pt x="12482" y="7898"/>
                  </a:moveTo>
                  <a:cubicBezTo>
                    <a:pt x="12500" y="7904"/>
                    <a:pt x="12515" y="7910"/>
                    <a:pt x="12529" y="7917"/>
                  </a:cubicBezTo>
                  <a:lnTo>
                    <a:pt x="12529" y="7917"/>
                  </a:lnTo>
                  <a:cubicBezTo>
                    <a:pt x="12521" y="7912"/>
                    <a:pt x="12511" y="7905"/>
                    <a:pt x="12502" y="7899"/>
                  </a:cubicBezTo>
                  <a:lnTo>
                    <a:pt x="12502" y="7899"/>
                  </a:lnTo>
                  <a:cubicBezTo>
                    <a:pt x="12495" y="7899"/>
                    <a:pt x="12489" y="7898"/>
                    <a:pt x="12482" y="7898"/>
                  </a:cubicBezTo>
                  <a:close/>
                  <a:moveTo>
                    <a:pt x="12529" y="7917"/>
                  </a:moveTo>
                  <a:cubicBezTo>
                    <a:pt x="12549" y="7931"/>
                    <a:pt x="12566" y="7941"/>
                    <a:pt x="12577" y="7946"/>
                  </a:cubicBezTo>
                  <a:cubicBezTo>
                    <a:pt x="12559" y="7934"/>
                    <a:pt x="12544" y="7925"/>
                    <a:pt x="12529" y="7917"/>
                  </a:cubicBezTo>
                  <a:close/>
                  <a:moveTo>
                    <a:pt x="5481" y="7946"/>
                  </a:moveTo>
                  <a:cubicBezTo>
                    <a:pt x="5473" y="7950"/>
                    <a:pt x="5469" y="7951"/>
                    <a:pt x="5468" y="7951"/>
                  </a:cubicBezTo>
                  <a:cubicBezTo>
                    <a:pt x="5464" y="7951"/>
                    <a:pt x="5469" y="7946"/>
                    <a:pt x="5469" y="7946"/>
                  </a:cubicBezTo>
                  <a:close/>
                  <a:moveTo>
                    <a:pt x="12315" y="7970"/>
                  </a:moveTo>
                  <a:cubicBezTo>
                    <a:pt x="12337" y="7986"/>
                    <a:pt x="12346" y="7992"/>
                    <a:pt x="12346" y="7992"/>
                  </a:cubicBezTo>
                  <a:cubicBezTo>
                    <a:pt x="12345" y="7992"/>
                    <a:pt x="12330" y="7983"/>
                    <a:pt x="12304" y="7970"/>
                  </a:cubicBezTo>
                  <a:close/>
                  <a:moveTo>
                    <a:pt x="5656" y="8102"/>
                  </a:moveTo>
                  <a:cubicBezTo>
                    <a:pt x="5649" y="8109"/>
                    <a:pt x="5648" y="8120"/>
                    <a:pt x="5650" y="8120"/>
                  </a:cubicBezTo>
                  <a:cubicBezTo>
                    <a:pt x="5651" y="8120"/>
                    <a:pt x="5653" y="8116"/>
                    <a:pt x="5656" y="8102"/>
                  </a:cubicBezTo>
                  <a:close/>
                  <a:moveTo>
                    <a:pt x="5810" y="8143"/>
                  </a:moveTo>
                  <a:cubicBezTo>
                    <a:pt x="5809" y="8143"/>
                    <a:pt x="5809" y="8143"/>
                    <a:pt x="5809" y="8144"/>
                  </a:cubicBezTo>
                  <a:lnTo>
                    <a:pt x="5809" y="8144"/>
                  </a:lnTo>
                  <a:cubicBezTo>
                    <a:pt x="5816" y="8147"/>
                    <a:pt x="5826" y="8148"/>
                    <a:pt x="5838" y="8148"/>
                  </a:cubicBezTo>
                  <a:cubicBezTo>
                    <a:pt x="5828" y="8145"/>
                    <a:pt x="5819" y="8143"/>
                    <a:pt x="5810" y="8143"/>
                  </a:cubicBezTo>
                  <a:close/>
                  <a:moveTo>
                    <a:pt x="4255" y="8170"/>
                  </a:moveTo>
                  <a:lnTo>
                    <a:pt x="4255" y="8170"/>
                  </a:lnTo>
                  <a:cubicBezTo>
                    <a:pt x="4255" y="8171"/>
                    <a:pt x="4255" y="8172"/>
                    <a:pt x="4255" y="8172"/>
                  </a:cubicBezTo>
                  <a:cubicBezTo>
                    <a:pt x="4255" y="8172"/>
                    <a:pt x="4255" y="8171"/>
                    <a:pt x="4255" y="8170"/>
                  </a:cubicBezTo>
                  <a:close/>
                  <a:moveTo>
                    <a:pt x="5624" y="8167"/>
                  </a:moveTo>
                  <a:cubicBezTo>
                    <a:pt x="5617" y="8169"/>
                    <a:pt x="5610" y="8175"/>
                    <a:pt x="5600" y="8184"/>
                  </a:cubicBezTo>
                  <a:cubicBezTo>
                    <a:pt x="5609" y="8178"/>
                    <a:pt x="5617" y="8173"/>
                    <a:pt x="5624" y="8167"/>
                  </a:cubicBezTo>
                  <a:close/>
                  <a:moveTo>
                    <a:pt x="4267" y="8029"/>
                  </a:moveTo>
                  <a:lnTo>
                    <a:pt x="4267" y="8029"/>
                  </a:lnTo>
                  <a:cubicBezTo>
                    <a:pt x="4255" y="8089"/>
                    <a:pt x="4243" y="8148"/>
                    <a:pt x="4219" y="8196"/>
                  </a:cubicBezTo>
                  <a:cubicBezTo>
                    <a:pt x="4231" y="8148"/>
                    <a:pt x="4255" y="8089"/>
                    <a:pt x="4267" y="8029"/>
                  </a:cubicBezTo>
                  <a:close/>
                  <a:moveTo>
                    <a:pt x="14571" y="8149"/>
                  </a:moveTo>
                  <a:cubicBezTo>
                    <a:pt x="14576" y="8165"/>
                    <a:pt x="14582" y="8180"/>
                    <a:pt x="14590" y="8196"/>
                  </a:cubicBezTo>
                  <a:cubicBezTo>
                    <a:pt x="14590" y="8196"/>
                    <a:pt x="14581" y="8170"/>
                    <a:pt x="14571" y="8149"/>
                  </a:cubicBezTo>
                  <a:close/>
                  <a:moveTo>
                    <a:pt x="14232" y="8220"/>
                  </a:moveTo>
                  <a:cubicBezTo>
                    <a:pt x="14233" y="8220"/>
                    <a:pt x="14233" y="8220"/>
                    <a:pt x="14233" y="8220"/>
                  </a:cubicBezTo>
                  <a:cubicBezTo>
                    <a:pt x="14233" y="8220"/>
                    <a:pt x="14233" y="8220"/>
                    <a:pt x="14234" y="8220"/>
                  </a:cubicBezTo>
                  <a:lnTo>
                    <a:pt x="14234" y="8220"/>
                  </a:lnTo>
                  <a:cubicBezTo>
                    <a:pt x="14233" y="8220"/>
                    <a:pt x="14233" y="8220"/>
                    <a:pt x="14232" y="8220"/>
                  </a:cubicBezTo>
                  <a:close/>
                  <a:moveTo>
                    <a:pt x="4219" y="8220"/>
                  </a:moveTo>
                  <a:lnTo>
                    <a:pt x="4219" y="8220"/>
                  </a:lnTo>
                  <a:cubicBezTo>
                    <a:pt x="4231" y="8232"/>
                    <a:pt x="4219" y="8232"/>
                    <a:pt x="4207" y="8232"/>
                  </a:cubicBezTo>
                  <a:cubicBezTo>
                    <a:pt x="4219" y="8232"/>
                    <a:pt x="4219" y="8220"/>
                    <a:pt x="4219" y="8220"/>
                  </a:cubicBezTo>
                  <a:close/>
                  <a:moveTo>
                    <a:pt x="14610" y="8271"/>
                  </a:moveTo>
                  <a:cubicBezTo>
                    <a:pt x="14608" y="8271"/>
                    <a:pt x="14617" y="8312"/>
                    <a:pt x="14626" y="8357"/>
                  </a:cubicBezTo>
                  <a:lnTo>
                    <a:pt x="14626" y="8357"/>
                  </a:lnTo>
                  <a:cubicBezTo>
                    <a:pt x="14648" y="8344"/>
                    <a:pt x="14644" y="8321"/>
                    <a:pt x="14613" y="8279"/>
                  </a:cubicBezTo>
                  <a:cubicBezTo>
                    <a:pt x="14612" y="8274"/>
                    <a:pt x="14610" y="8271"/>
                    <a:pt x="14610" y="8271"/>
                  </a:cubicBezTo>
                  <a:close/>
                  <a:moveTo>
                    <a:pt x="14268" y="8291"/>
                  </a:moveTo>
                  <a:lnTo>
                    <a:pt x="14268" y="8291"/>
                  </a:lnTo>
                  <a:cubicBezTo>
                    <a:pt x="14280" y="8327"/>
                    <a:pt x="14292" y="8363"/>
                    <a:pt x="14304" y="8398"/>
                  </a:cubicBezTo>
                  <a:cubicBezTo>
                    <a:pt x="14232" y="8363"/>
                    <a:pt x="14244" y="8351"/>
                    <a:pt x="14268" y="8291"/>
                  </a:cubicBezTo>
                  <a:close/>
                  <a:moveTo>
                    <a:pt x="9240" y="2517"/>
                  </a:moveTo>
                  <a:cubicBezTo>
                    <a:pt x="9376" y="2517"/>
                    <a:pt x="9630" y="2555"/>
                    <a:pt x="9648" y="2564"/>
                  </a:cubicBezTo>
                  <a:cubicBezTo>
                    <a:pt x="9634" y="2566"/>
                    <a:pt x="9622" y="2567"/>
                    <a:pt x="9610" y="2567"/>
                  </a:cubicBezTo>
                  <a:lnTo>
                    <a:pt x="9610" y="2567"/>
                  </a:lnTo>
                  <a:cubicBezTo>
                    <a:pt x="9596" y="2563"/>
                    <a:pt x="9578" y="2561"/>
                    <a:pt x="9561" y="2561"/>
                  </a:cubicBezTo>
                  <a:cubicBezTo>
                    <a:pt x="9523" y="2561"/>
                    <a:pt x="9495" y="2570"/>
                    <a:pt x="9545" y="2570"/>
                  </a:cubicBezTo>
                  <a:cubicBezTo>
                    <a:pt x="9559" y="2570"/>
                    <a:pt x="9581" y="2570"/>
                    <a:pt x="9610" y="2567"/>
                  </a:cubicBezTo>
                  <a:lnTo>
                    <a:pt x="9610" y="2567"/>
                  </a:lnTo>
                  <a:cubicBezTo>
                    <a:pt x="9623" y="2572"/>
                    <a:pt x="9633" y="2578"/>
                    <a:pt x="9637" y="2588"/>
                  </a:cubicBezTo>
                  <a:cubicBezTo>
                    <a:pt x="9621" y="2591"/>
                    <a:pt x="9606" y="2595"/>
                    <a:pt x="9592" y="2597"/>
                  </a:cubicBezTo>
                  <a:lnTo>
                    <a:pt x="9592" y="2597"/>
                  </a:lnTo>
                  <a:cubicBezTo>
                    <a:pt x="9715" y="2601"/>
                    <a:pt x="9902" y="2628"/>
                    <a:pt x="9936" y="2628"/>
                  </a:cubicBezTo>
                  <a:cubicBezTo>
                    <a:pt x="9939" y="2628"/>
                    <a:pt x="9941" y="2628"/>
                    <a:pt x="9941" y="2628"/>
                  </a:cubicBezTo>
                  <a:lnTo>
                    <a:pt x="9941" y="2628"/>
                  </a:lnTo>
                  <a:cubicBezTo>
                    <a:pt x="9965" y="2639"/>
                    <a:pt x="9988" y="2643"/>
                    <a:pt x="10012" y="2643"/>
                  </a:cubicBezTo>
                  <a:cubicBezTo>
                    <a:pt x="10060" y="2643"/>
                    <a:pt x="10108" y="2626"/>
                    <a:pt x="10157" y="2626"/>
                  </a:cubicBezTo>
                  <a:cubicBezTo>
                    <a:pt x="10189" y="2626"/>
                    <a:pt x="10222" y="2634"/>
                    <a:pt x="10254" y="2658"/>
                  </a:cubicBezTo>
                  <a:lnTo>
                    <a:pt x="10254" y="2658"/>
                  </a:lnTo>
                  <a:cubicBezTo>
                    <a:pt x="10254" y="2658"/>
                    <a:pt x="10254" y="2658"/>
                    <a:pt x="10254" y="2658"/>
                  </a:cubicBezTo>
                  <a:cubicBezTo>
                    <a:pt x="10254" y="2658"/>
                    <a:pt x="10254" y="2659"/>
                    <a:pt x="10256" y="2660"/>
                  </a:cubicBezTo>
                  <a:cubicBezTo>
                    <a:pt x="10255" y="2659"/>
                    <a:pt x="10255" y="2659"/>
                    <a:pt x="10254" y="2658"/>
                  </a:cubicBezTo>
                  <a:lnTo>
                    <a:pt x="10254" y="2658"/>
                  </a:lnTo>
                  <a:cubicBezTo>
                    <a:pt x="10260" y="2659"/>
                    <a:pt x="10385" y="2704"/>
                    <a:pt x="10386" y="2704"/>
                  </a:cubicBezTo>
                  <a:cubicBezTo>
                    <a:pt x="10386" y="2704"/>
                    <a:pt x="10385" y="2704"/>
                    <a:pt x="10383" y="2703"/>
                  </a:cubicBezTo>
                  <a:lnTo>
                    <a:pt x="10383" y="2703"/>
                  </a:lnTo>
                  <a:cubicBezTo>
                    <a:pt x="10476" y="2735"/>
                    <a:pt x="10661" y="2756"/>
                    <a:pt x="10661" y="2767"/>
                  </a:cubicBezTo>
                  <a:cubicBezTo>
                    <a:pt x="10696" y="2767"/>
                    <a:pt x="10732" y="2767"/>
                    <a:pt x="10768" y="2779"/>
                  </a:cubicBezTo>
                  <a:cubicBezTo>
                    <a:pt x="10750" y="2803"/>
                    <a:pt x="10732" y="2814"/>
                    <a:pt x="10711" y="2814"/>
                  </a:cubicBezTo>
                  <a:cubicBezTo>
                    <a:pt x="10690" y="2814"/>
                    <a:pt x="10666" y="2803"/>
                    <a:pt x="10637" y="2779"/>
                  </a:cubicBezTo>
                  <a:lnTo>
                    <a:pt x="10637" y="2779"/>
                  </a:lnTo>
                  <a:cubicBezTo>
                    <a:pt x="10686" y="2857"/>
                    <a:pt x="10792" y="2855"/>
                    <a:pt x="10874" y="2885"/>
                  </a:cubicBezTo>
                  <a:lnTo>
                    <a:pt x="10874" y="2885"/>
                  </a:lnTo>
                  <a:cubicBezTo>
                    <a:pt x="10869" y="2882"/>
                    <a:pt x="10865" y="2879"/>
                    <a:pt x="10863" y="2874"/>
                  </a:cubicBezTo>
                  <a:cubicBezTo>
                    <a:pt x="10877" y="2867"/>
                    <a:pt x="10888" y="2864"/>
                    <a:pt x="10897" y="2864"/>
                  </a:cubicBezTo>
                  <a:cubicBezTo>
                    <a:pt x="10921" y="2864"/>
                    <a:pt x="10936" y="2881"/>
                    <a:pt x="10970" y="2898"/>
                  </a:cubicBezTo>
                  <a:cubicBezTo>
                    <a:pt x="10947" y="2898"/>
                    <a:pt x="10913" y="2898"/>
                    <a:pt x="10889" y="2891"/>
                  </a:cubicBezTo>
                  <a:lnTo>
                    <a:pt x="10889" y="2891"/>
                  </a:lnTo>
                  <a:cubicBezTo>
                    <a:pt x="10901" y="2896"/>
                    <a:pt x="10912" y="2902"/>
                    <a:pt x="10922" y="2910"/>
                  </a:cubicBezTo>
                  <a:cubicBezTo>
                    <a:pt x="10887" y="2898"/>
                    <a:pt x="10851" y="2898"/>
                    <a:pt x="10827" y="2886"/>
                  </a:cubicBezTo>
                  <a:lnTo>
                    <a:pt x="10827" y="2886"/>
                  </a:lnTo>
                  <a:cubicBezTo>
                    <a:pt x="10887" y="2945"/>
                    <a:pt x="10958" y="3005"/>
                    <a:pt x="11042" y="3041"/>
                  </a:cubicBezTo>
                  <a:cubicBezTo>
                    <a:pt x="11018" y="3005"/>
                    <a:pt x="10934" y="2957"/>
                    <a:pt x="10934" y="2910"/>
                  </a:cubicBezTo>
                  <a:lnTo>
                    <a:pt x="10934" y="2910"/>
                  </a:lnTo>
                  <a:cubicBezTo>
                    <a:pt x="10934" y="2931"/>
                    <a:pt x="11378" y="3090"/>
                    <a:pt x="11459" y="3185"/>
                  </a:cubicBezTo>
                  <a:lnTo>
                    <a:pt x="11459" y="3185"/>
                  </a:lnTo>
                  <a:cubicBezTo>
                    <a:pt x="11458" y="3177"/>
                    <a:pt x="11458" y="3170"/>
                    <a:pt x="11458" y="3160"/>
                  </a:cubicBezTo>
                  <a:cubicBezTo>
                    <a:pt x="11461" y="3158"/>
                    <a:pt x="11465" y="3157"/>
                    <a:pt x="11469" y="3157"/>
                  </a:cubicBezTo>
                  <a:cubicBezTo>
                    <a:pt x="11535" y="3157"/>
                    <a:pt x="11773" y="3359"/>
                    <a:pt x="11845" y="3376"/>
                  </a:cubicBezTo>
                  <a:lnTo>
                    <a:pt x="11845" y="3376"/>
                  </a:lnTo>
                  <a:cubicBezTo>
                    <a:pt x="11842" y="3378"/>
                    <a:pt x="11839" y="3381"/>
                    <a:pt x="11839" y="3386"/>
                  </a:cubicBezTo>
                  <a:cubicBezTo>
                    <a:pt x="11934" y="3422"/>
                    <a:pt x="12042" y="3422"/>
                    <a:pt x="12125" y="3529"/>
                  </a:cubicBezTo>
                  <a:cubicBezTo>
                    <a:pt x="12268" y="3707"/>
                    <a:pt x="12482" y="3743"/>
                    <a:pt x="12601" y="3957"/>
                  </a:cubicBezTo>
                  <a:cubicBezTo>
                    <a:pt x="12588" y="3930"/>
                    <a:pt x="12588" y="3920"/>
                    <a:pt x="12597" y="3920"/>
                  </a:cubicBezTo>
                  <a:cubicBezTo>
                    <a:pt x="12615" y="3920"/>
                    <a:pt x="12662" y="3956"/>
                    <a:pt x="12700" y="3976"/>
                  </a:cubicBezTo>
                  <a:lnTo>
                    <a:pt x="12700" y="3976"/>
                  </a:lnTo>
                  <a:cubicBezTo>
                    <a:pt x="12698" y="3976"/>
                    <a:pt x="12696" y="3976"/>
                    <a:pt x="12694" y="3976"/>
                  </a:cubicBezTo>
                  <a:cubicBezTo>
                    <a:pt x="12680" y="3976"/>
                    <a:pt x="12669" y="3984"/>
                    <a:pt x="12661" y="4005"/>
                  </a:cubicBezTo>
                  <a:cubicBezTo>
                    <a:pt x="12720" y="4029"/>
                    <a:pt x="12732" y="4088"/>
                    <a:pt x="12768" y="4148"/>
                  </a:cubicBezTo>
                  <a:cubicBezTo>
                    <a:pt x="12911" y="4362"/>
                    <a:pt x="13125" y="4446"/>
                    <a:pt x="13292" y="4648"/>
                  </a:cubicBezTo>
                  <a:cubicBezTo>
                    <a:pt x="13283" y="4645"/>
                    <a:pt x="13276" y="4644"/>
                    <a:pt x="13268" y="4644"/>
                  </a:cubicBezTo>
                  <a:cubicBezTo>
                    <a:pt x="13246" y="4644"/>
                    <a:pt x="13228" y="4658"/>
                    <a:pt x="13211" y="4691"/>
                  </a:cubicBezTo>
                  <a:lnTo>
                    <a:pt x="13211" y="4691"/>
                  </a:lnTo>
                  <a:cubicBezTo>
                    <a:pt x="13210" y="4689"/>
                    <a:pt x="13209" y="4688"/>
                    <a:pt x="13208" y="4686"/>
                  </a:cubicBezTo>
                  <a:lnTo>
                    <a:pt x="13208" y="4686"/>
                  </a:lnTo>
                  <a:cubicBezTo>
                    <a:pt x="13208" y="4689"/>
                    <a:pt x="13208" y="4693"/>
                    <a:pt x="13208" y="4696"/>
                  </a:cubicBezTo>
                  <a:cubicBezTo>
                    <a:pt x="13209" y="4694"/>
                    <a:pt x="13210" y="4692"/>
                    <a:pt x="13211" y="4691"/>
                  </a:cubicBezTo>
                  <a:lnTo>
                    <a:pt x="13211" y="4691"/>
                  </a:lnTo>
                  <a:cubicBezTo>
                    <a:pt x="13275" y="4779"/>
                    <a:pt x="13335" y="4875"/>
                    <a:pt x="13411" y="4958"/>
                  </a:cubicBezTo>
                  <a:cubicBezTo>
                    <a:pt x="13393" y="4958"/>
                    <a:pt x="13378" y="4955"/>
                    <a:pt x="13366" y="4950"/>
                  </a:cubicBezTo>
                  <a:lnTo>
                    <a:pt x="13366" y="4950"/>
                  </a:lnTo>
                  <a:cubicBezTo>
                    <a:pt x="13425" y="5008"/>
                    <a:pt x="13500" y="5056"/>
                    <a:pt x="13467" y="5056"/>
                  </a:cubicBezTo>
                  <a:cubicBezTo>
                    <a:pt x="13463" y="5056"/>
                    <a:pt x="13456" y="5055"/>
                    <a:pt x="13447" y="5053"/>
                  </a:cubicBezTo>
                  <a:lnTo>
                    <a:pt x="13447" y="5053"/>
                  </a:lnTo>
                  <a:cubicBezTo>
                    <a:pt x="13487" y="5083"/>
                    <a:pt x="13519" y="5208"/>
                    <a:pt x="13520" y="5208"/>
                  </a:cubicBezTo>
                  <a:cubicBezTo>
                    <a:pt x="13520" y="5208"/>
                    <a:pt x="13520" y="5205"/>
                    <a:pt x="13518" y="5196"/>
                  </a:cubicBezTo>
                  <a:lnTo>
                    <a:pt x="13518" y="5196"/>
                  </a:lnTo>
                  <a:cubicBezTo>
                    <a:pt x="13566" y="5303"/>
                    <a:pt x="13709" y="5708"/>
                    <a:pt x="13816" y="5731"/>
                  </a:cubicBezTo>
                  <a:lnTo>
                    <a:pt x="13744" y="5731"/>
                  </a:lnTo>
                  <a:cubicBezTo>
                    <a:pt x="13839" y="5803"/>
                    <a:pt x="13935" y="5886"/>
                    <a:pt x="14030" y="5970"/>
                  </a:cubicBezTo>
                  <a:cubicBezTo>
                    <a:pt x="14027" y="5969"/>
                    <a:pt x="14023" y="5969"/>
                    <a:pt x="14020" y="5969"/>
                  </a:cubicBezTo>
                  <a:cubicBezTo>
                    <a:pt x="13963" y="5969"/>
                    <a:pt x="13937" y="6036"/>
                    <a:pt x="13903" y="6036"/>
                  </a:cubicBezTo>
                  <a:cubicBezTo>
                    <a:pt x="13886" y="6036"/>
                    <a:pt x="13866" y="6019"/>
                    <a:pt x="13839" y="5970"/>
                  </a:cubicBezTo>
                  <a:lnTo>
                    <a:pt x="13839" y="5970"/>
                  </a:lnTo>
                  <a:cubicBezTo>
                    <a:pt x="13851" y="6041"/>
                    <a:pt x="13875" y="6101"/>
                    <a:pt x="13911" y="6160"/>
                  </a:cubicBezTo>
                  <a:cubicBezTo>
                    <a:pt x="13901" y="6121"/>
                    <a:pt x="13916" y="6098"/>
                    <a:pt x="13941" y="6098"/>
                  </a:cubicBezTo>
                  <a:cubicBezTo>
                    <a:pt x="13947" y="6098"/>
                    <a:pt x="13952" y="6099"/>
                    <a:pt x="13959" y="6101"/>
                  </a:cubicBezTo>
                  <a:cubicBezTo>
                    <a:pt x="13947" y="6303"/>
                    <a:pt x="14030" y="6267"/>
                    <a:pt x="14066" y="6386"/>
                  </a:cubicBezTo>
                  <a:cubicBezTo>
                    <a:pt x="14042" y="6398"/>
                    <a:pt x="14006" y="6398"/>
                    <a:pt x="13982" y="6398"/>
                  </a:cubicBezTo>
                  <a:cubicBezTo>
                    <a:pt x="14025" y="6430"/>
                    <a:pt x="14049" y="6492"/>
                    <a:pt x="14088" y="6538"/>
                  </a:cubicBezTo>
                  <a:lnTo>
                    <a:pt x="14088" y="6538"/>
                  </a:lnTo>
                  <a:cubicBezTo>
                    <a:pt x="14088" y="6538"/>
                    <a:pt x="14087" y="6538"/>
                    <a:pt x="14087" y="6538"/>
                  </a:cubicBezTo>
                  <a:cubicBezTo>
                    <a:pt x="14059" y="6538"/>
                    <a:pt x="14079" y="6772"/>
                    <a:pt x="14090" y="6803"/>
                  </a:cubicBezTo>
                  <a:cubicBezTo>
                    <a:pt x="14090" y="6779"/>
                    <a:pt x="14090" y="6755"/>
                    <a:pt x="14090" y="6720"/>
                  </a:cubicBezTo>
                  <a:cubicBezTo>
                    <a:pt x="14125" y="6874"/>
                    <a:pt x="14244" y="6958"/>
                    <a:pt x="14268" y="7101"/>
                  </a:cubicBezTo>
                  <a:cubicBezTo>
                    <a:pt x="14252" y="7082"/>
                    <a:pt x="14241" y="7074"/>
                    <a:pt x="14234" y="7074"/>
                  </a:cubicBezTo>
                  <a:cubicBezTo>
                    <a:pt x="14204" y="7074"/>
                    <a:pt x="14276" y="7252"/>
                    <a:pt x="14316" y="7291"/>
                  </a:cubicBezTo>
                  <a:cubicBezTo>
                    <a:pt x="14423" y="7410"/>
                    <a:pt x="14447" y="7553"/>
                    <a:pt x="14482" y="7708"/>
                  </a:cubicBezTo>
                  <a:cubicBezTo>
                    <a:pt x="14375" y="7565"/>
                    <a:pt x="14304" y="7446"/>
                    <a:pt x="14232" y="7303"/>
                  </a:cubicBezTo>
                  <a:lnTo>
                    <a:pt x="14232" y="7303"/>
                  </a:lnTo>
                  <a:cubicBezTo>
                    <a:pt x="14263" y="7376"/>
                    <a:pt x="14273" y="7403"/>
                    <a:pt x="14271" y="7403"/>
                  </a:cubicBezTo>
                  <a:cubicBezTo>
                    <a:pt x="14266" y="7403"/>
                    <a:pt x="14162" y="7184"/>
                    <a:pt x="14150" y="7184"/>
                  </a:cubicBezTo>
                  <a:cubicBezTo>
                    <a:pt x="14149" y="7184"/>
                    <a:pt x="14149" y="7184"/>
                    <a:pt x="14149" y="7184"/>
                  </a:cubicBezTo>
                  <a:cubicBezTo>
                    <a:pt x="14161" y="7232"/>
                    <a:pt x="14197" y="7279"/>
                    <a:pt x="14197" y="7339"/>
                  </a:cubicBezTo>
                  <a:cubicBezTo>
                    <a:pt x="14125" y="7172"/>
                    <a:pt x="14054" y="7005"/>
                    <a:pt x="13970" y="6851"/>
                  </a:cubicBezTo>
                  <a:cubicBezTo>
                    <a:pt x="13977" y="6851"/>
                    <a:pt x="13984" y="6854"/>
                    <a:pt x="13990" y="6862"/>
                  </a:cubicBezTo>
                  <a:lnTo>
                    <a:pt x="13990" y="6862"/>
                  </a:lnTo>
                  <a:cubicBezTo>
                    <a:pt x="13864" y="6666"/>
                    <a:pt x="13738" y="6450"/>
                    <a:pt x="13589" y="6279"/>
                  </a:cubicBezTo>
                  <a:lnTo>
                    <a:pt x="13589" y="6279"/>
                  </a:lnTo>
                  <a:cubicBezTo>
                    <a:pt x="13599" y="6283"/>
                    <a:pt x="13606" y="6285"/>
                    <a:pt x="13611" y="6285"/>
                  </a:cubicBezTo>
                  <a:cubicBezTo>
                    <a:pt x="13621" y="6285"/>
                    <a:pt x="13623" y="6278"/>
                    <a:pt x="13620" y="6268"/>
                  </a:cubicBezTo>
                  <a:lnTo>
                    <a:pt x="13620" y="6268"/>
                  </a:lnTo>
                  <a:cubicBezTo>
                    <a:pt x="13630" y="6284"/>
                    <a:pt x="13644" y="6303"/>
                    <a:pt x="13661" y="6327"/>
                  </a:cubicBezTo>
                  <a:cubicBezTo>
                    <a:pt x="13625" y="6263"/>
                    <a:pt x="13605" y="6226"/>
                    <a:pt x="13595" y="6205"/>
                  </a:cubicBezTo>
                  <a:lnTo>
                    <a:pt x="13595" y="6205"/>
                  </a:lnTo>
                  <a:cubicBezTo>
                    <a:pt x="13595" y="6208"/>
                    <a:pt x="13593" y="6210"/>
                    <a:pt x="13588" y="6210"/>
                  </a:cubicBezTo>
                  <a:cubicBezTo>
                    <a:pt x="13586" y="6210"/>
                    <a:pt x="13582" y="6210"/>
                    <a:pt x="13578" y="6208"/>
                  </a:cubicBezTo>
                  <a:cubicBezTo>
                    <a:pt x="13316" y="6112"/>
                    <a:pt x="13042" y="5553"/>
                    <a:pt x="12827" y="5362"/>
                  </a:cubicBezTo>
                  <a:cubicBezTo>
                    <a:pt x="12661" y="5219"/>
                    <a:pt x="12423" y="5065"/>
                    <a:pt x="12244" y="4862"/>
                  </a:cubicBezTo>
                  <a:cubicBezTo>
                    <a:pt x="12241" y="4874"/>
                    <a:pt x="12234" y="4878"/>
                    <a:pt x="12225" y="4878"/>
                  </a:cubicBezTo>
                  <a:cubicBezTo>
                    <a:pt x="12210" y="4878"/>
                    <a:pt x="12188" y="4866"/>
                    <a:pt x="12168" y="4852"/>
                  </a:cubicBezTo>
                  <a:lnTo>
                    <a:pt x="12168" y="4852"/>
                  </a:lnTo>
                  <a:cubicBezTo>
                    <a:pt x="12173" y="4860"/>
                    <a:pt x="12178" y="4871"/>
                    <a:pt x="12185" y="4886"/>
                  </a:cubicBezTo>
                  <a:cubicBezTo>
                    <a:pt x="12077" y="4862"/>
                    <a:pt x="11923" y="4755"/>
                    <a:pt x="11851" y="4684"/>
                  </a:cubicBezTo>
                  <a:cubicBezTo>
                    <a:pt x="11822" y="4665"/>
                    <a:pt x="11640" y="4553"/>
                    <a:pt x="11674" y="4553"/>
                  </a:cubicBezTo>
                  <a:cubicBezTo>
                    <a:pt x="11683" y="4553"/>
                    <a:pt x="11704" y="4560"/>
                    <a:pt x="11744" y="4577"/>
                  </a:cubicBezTo>
                  <a:cubicBezTo>
                    <a:pt x="11636" y="4524"/>
                    <a:pt x="11531" y="4474"/>
                    <a:pt x="11427" y="4428"/>
                  </a:cubicBezTo>
                  <a:lnTo>
                    <a:pt x="11427" y="4428"/>
                  </a:lnTo>
                  <a:cubicBezTo>
                    <a:pt x="11436" y="4433"/>
                    <a:pt x="11447" y="4439"/>
                    <a:pt x="11458" y="4446"/>
                  </a:cubicBezTo>
                  <a:lnTo>
                    <a:pt x="11446" y="4446"/>
                  </a:lnTo>
                  <a:cubicBezTo>
                    <a:pt x="11413" y="4426"/>
                    <a:pt x="11398" y="4417"/>
                    <a:pt x="11397" y="4415"/>
                  </a:cubicBezTo>
                  <a:lnTo>
                    <a:pt x="11397" y="4415"/>
                  </a:lnTo>
                  <a:cubicBezTo>
                    <a:pt x="10856" y="4177"/>
                    <a:pt x="10345" y="4028"/>
                    <a:pt x="9696" y="3969"/>
                  </a:cubicBezTo>
                  <a:cubicBezTo>
                    <a:pt x="9720" y="3969"/>
                    <a:pt x="9732" y="3969"/>
                    <a:pt x="9756" y="3957"/>
                  </a:cubicBezTo>
                  <a:lnTo>
                    <a:pt x="9756" y="3957"/>
                  </a:lnTo>
                  <a:cubicBezTo>
                    <a:pt x="9729" y="3960"/>
                    <a:pt x="9702" y="3962"/>
                    <a:pt x="9674" y="3962"/>
                  </a:cubicBezTo>
                  <a:cubicBezTo>
                    <a:pt x="9482" y="3962"/>
                    <a:pt x="9275" y="3898"/>
                    <a:pt x="9077" y="3898"/>
                  </a:cubicBezTo>
                  <a:cubicBezTo>
                    <a:pt x="8756" y="3898"/>
                    <a:pt x="8482" y="3981"/>
                    <a:pt x="8184" y="4029"/>
                  </a:cubicBezTo>
                  <a:cubicBezTo>
                    <a:pt x="8255" y="4029"/>
                    <a:pt x="8315" y="4017"/>
                    <a:pt x="8375" y="4017"/>
                  </a:cubicBezTo>
                  <a:cubicBezTo>
                    <a:pt x="8297" y="4028"/>
                    <a:pt x="7835" y="4174"/>
                    <a:pt x="7745" y="4174"/>
                  </a:cubicBezTo>
                  <a:cubicBezTo>
                    <a:pt x="7741" y="4174"/>
                    <a:pt x="7738" y="4174"/>
                    <a:pt x="7735" y="4173"/>
                  </a:cubicBezTo>
                  <a:lnTo>
                    <a:pt x="7735" y="4173"/>
                  </a:lnTo>
                  <a:cubicBezTo>
                    <a:pt x="7740" y="4175"/>
                    <a:pt x="7745" y="4175"/>
                    <a:pt x="7751" y="4175"/>
                  </a:cubicBezTo>
                  <a:cubicBezTo>
                    <a:pt x="7783" y="4175"/>
                    <a:pt x="7834" y="4160"/>
                    <a:pt x="7863" y="4160"/>
                  </a:cubicBezTo>
                  <a:cubicBezTo>
                    <a:pt x="7908" y="4169"/>
                    <a:pt x="7682" y="4227"/>
                    <a:pt x="7653" y="4227"/>
                  </a:cubicBezTo>
                  <a:cubicBezTo>
                    <a:pt x="7644" y="4227"/>
                    <a:pt x="7654" y="4221"/>
                    <a:pt x="7696" y="4207"/>
                  </a:cubicBezTo>
                  <a:cubicBezTo>
                    <a:pt x="7699" y="4206"/>
                    <a:pt x="7700" y="4206"/>
                    <a:pt x="7700" y="4206"/>
                  </a:cubicBezTo>
                  <a:lnTo>
                    <a:pt x="7700" y="4206"/>
                  </a:lnTo>
                  <a:cubicBezTo>
                    <a:pt x="7699" y="4206"/>
                    <a:pt x="7583" y="4243"/>
                    <a:pt x="7528" y="4267"/>
                  </a:cubicBezTo>
                  <a:lnTo>
                    <a:pt x="7528" y="4267"/>
                  </a:lnTo>
                  <a:cubicBezTo>
                    <a:pt x="7255" y="4315"/>
                    <a:pt x="6945" y="4505"/>
                    <a:pt x="6708" y="4660"/>
                  </a:cubicBezTo>
                  <a:cubicBezTo>
                    <a:pt x="6720" y="4648"/>
                    <a:pt x="6720" y="4624"/>
                    <a:pt x="6731" y="4612"/>
                  </a:cubicBezTo>
                  <a:lnTo>
                    <a:pt x="6731" y="4612"/>
                  </a:lnTo>
                  <a:cubicBezTo>
                    <a:pt x="6648" y="4660"/>
                    <a:pt x="6577" y="4719"/>
                    <a:pt x="6493" y="4767"/>
                  </a:cubicBezTo>
                  <a:cubicBezTo>
                    <a:pt x="6501" y="4764"/>
                    <a:pt x="6505" y="4762"/>
                    <a:pt x="6508" y="4762"/>
                  </a:cubicBezTo>
                  <a:cubicBezTo>
                    <a:pt x="6529" y="4762"/>
                    <a:pt x="6296" y="4913"/>
                    <a:pt x="6231" y="4946"/>
                  </a:cubicBezTo>
                  <a:cubicBezTo>
                    <a:pt x="6151" y="5002"/>
                    <a:pt x="6060" y="5083"/>
                    <a:pt x="5967" y="5171"/>
                  </a:cubicBezTo>
                  <a:lnTo>
                    <a:pt x="5967" y="5171"/>
                  </a:lnTo>
                  <a:cubicBezTo>
                    <a:pt x="5992" y="5143"/>
                    <a:pt x="6014" y="5112"/>
                    <a:pt x="6029" y="5077"/>
                  </a:cubicBezTo>
                  <a:lnTo>
                    <a:pt x="6029" y="5077"/>
                  </a:lnTo>
                  <a:cubicBezTo>
                    <a:pt x="5862" y="5196"/>
                    <a:pt x="5684" y="5339"/>
                    <a:pt x="5553" y="5505"/>
                  </a:cubicBezTo>
                  <a:cubicBezTo>
                    <a:pt x="5611" y="5447"/>
                    <a:pt x="5637" y="5423"/>
                    <a:pt x="5641" y="5423"/>
                  </a:cubicBezTo>
                  <a:cubicBezTo>
                    <a:pt x="5659" y="5423"/>
                    <a:pt x="5267" y="5862"/>
                    <a:pt x="5267" y="5862"/>
                  </a:cubicBezTo>
                  <a:cubicBezTo>
                    <a:pt x="5279" y="5827"/>
                    <a:pt x="5291" y="5803"/>
                    <a:pt x="5315" y="5767"/>
                  </a:cubicBezTo>
                  <a:lnTo>
                    <a:pt x="5315" y="5767"/>
                  </a:lnTo>
                  <a:cubicBezTo>
                    <a:pt x="5231" y="5862"/>
                    <a:pt x="5172" y="5970"/>
                    <a:pt x="5100" y="6065"/>
                  </a:cubicBezTo>
                  <a:cubicBezTo>
                    <a:pt x="5112" y="5958"/>
                    <a:pt x="5160" y="5898"/>
                    <a:pt x="5219" y="5815"/>
                  </a:cubicBezTo>
                  <a:lnTo>
                    <a:pt x="5219" y="5815"/>
                  </a:lnTo>
                  <a:cubicBezTo>
                    <a:pt x="4648" y="6589"/>
                    <a:pt x="4088" y="7446"/>
                    <a:pt x="3874" y="8422"/>
                  </a:cubicBezTo>
                  <a:cubicBezTo>
                    <a:pt x="3874" y="8419"/>
                    <a:pt x="3873" y="8411"/>
                    <a:pt x="3871" y="8402"/>
                  </a:cubicBezTo>
                  <a:lnTo>
                    <a:pt x="3871" y="8402"/>
                  </a:lnTo>
                  <a:cubicBezTo>
                    <a:pt x="3871" y="8407"/>
                    <a:pt x="3872" y="8412"/>
                    <a:pt x="3873" y="8417"/>
                  </a:cubicBezTo>
                  <a:lnTo>
                    <a:pt x="3873" y="8417"/>
                  </a:lnTo>
                  <a:cubicBezTo>
                    <a:pt x="3873" y="8419"/>
                    <a:pt x="3874" y="8420"/>
                    <a:pt x="3874" y="8422"/>
                  </a:cubicBezTo>
                  <a:cubicBezTo>
                    <a:pt x="3874" y="8421"/>
                    <a:pt x="3873" y="8419"/>
                    <a:pt x="3873" y="8417"/>
                  </a:cubicBezTo>
                  <a:lnTo>
                    <a:pt x="3873" y="8417"/>
                  </a:lnTo>
                  <a:cubicBezTo>
                    <a:pt x="3865" y="8379"/>
                    <a:pt x="3863" y="8367"/>
                    <a:pt x="3863" y="8367"/>
                  </a:cubicBezTo>
                  <a:lnTo>
                    <a:pt x="3863" y="8367"/>
                  </a:lnTo>
                  <a:cubicBezTo>
                    <a:pt x="3864" y="8367"/>
                    <a:pt x="3868" y="8386"/>
                    <a:pt x="3871" y="8402"/>
                  </a:cubicBezTo>
                  <a:lnTo>
                    <a:pt x="3871" y="8402"/>
                  </a:lnTo>
                  <a:cubicBezTo>
                    <a:pt x="3859" y="8279"/>
                    <a:pt x="3933" y="7981"/>
                    <a:pt x="3933" y="7970"/>
                  </a:cubicBezTo>
                  <a:cubicBezTo>
                    <a:pt x="3838" y="7744"/>
                    <a:pt x="4017" y="7267"/>
                    <a:pt x="4064" y="7017"/>
                  </a:cubicBezTo>
                  <a:cubicBezTo>
                    <a:pt x="4053" y="7017"/>
                    <a:pt x="4041" y="7029"/>
                    <a:pt x="4041" y="7029"/>
                  </a:cubicBezTo>
                  <a:cubicBezTo>
                    <a:pt x="4040" y="7030"/>
                    <a:pt x="4040" y="7030"/>
                    <a:pt x="4040" y="7030"/>
                  </a:cubicBezTo>
                  <a:cubicBezTo>
                    <a:pt x="4036" y="7030"/>
                    <a:pt x="4043" y="6997"/>
                    <a:pt x="4051" y="6966"/>
                  </a:cubicBezTo>
                  <a:lnTo>
                    <a:pt x="4051" y="6966"/>
                  </a:lnTo>
                  <a:cubicBezTo>
                    <a:pt x="4042" y="7001"/>
                    <a:pt x="4028" y="7041"/>
                    <a:pt x="4016" y="7041"/>
                  </a:cubicBezTo>
                  <a:cubicBezTo>
                    <a:pt x="4012" y="7041"/>
                    <a:pt x="4008" y="7038"/>
                    <a:pt x="4005" y="7029"/>
                  </a:cubicBezTo>
                  <a:cubicBezTo>
                    <a:pt x="4064" y="6959"/>
                    <a:pt x="4158" y="6446"/>
                    <a:pt x="4171" y="6446"/>
                  </a:cubicBezTo>
                  <a:cubicBezTo>
                    <a:pt x="4171" y="6446"/>
                    <a:pt x="4171" y="6446"/>
                    <a:pt x="4172" y="6446"/>
                  </a:cubicBezTo>
                  <a:cubicBezTo>
                    <a:pt x="4163" y="6437"/>
                    <a:pt x="4229" y="6243"/>
                    <a:pt x="4246" y="6243"/>
                  </a:cubicBezTo>
                  <a:cubicBezTo>
                    <a:pt x="4251" y="6243"/>
                    <a:pt x="4252" y="6263"/>
                    <a:pt x="4243" y="6315"/>
                  </a:cubicBezTo>
                  <a:cubicBezTo>
                    <a:pt x="4283" y="6235"/>
                    <a:pt x="4281" y="6147"/>
                    <a:pt x="4307" y="6072"/>
                  </a:cubicBezTo>
                  <a:lnTo>
                    <a:pt x="4307" y="6072"/>
                  </a:lnTo>
                  <a:cubicBezTo>
                    <a:pt x="4300" y="6088"/>
                    <a:pt x="4291" y="6106"/>
                    <a:pt x="4279" y="6124"/>
                  </a:cubicBezTo>
                  <a:cubicBezTo>
                    <a:pt x="4362" y="5791"/>
                    <a:pt x="4505" y="5350"/>
                    <a:pt x="4624" y="5112"/>
                  </a:cubicBezTo>
                  <a:cubicBezTo>
                    <a:pt x="4684" y="4981"/>
                    <a:pt x="4886" y="4731"/>
                    <a:pt x="4898" y="4696"/>
                  </a:cubicBezTo>
                  <a:cubicBezTo>
                    <a:pt x="4981" y="4529"/>
                    <a:pt x="5005" y="4398"/>
                    <a:pt x="5100" y="4243"/>
                  </a:cubicBezTo>
                  <a:lnTo>
                    <a:pt x="5100" y="4243"/>
                  </a:lnTo>
                  <a:cubicBezTo>
                    <a:pt x="5089" y="4272"/>
                    <a:pt x="5092" y="4280"/>
                    <a:pt x="5099" y="4280"/>
                  </a:cubicBezTo>
                  <a:cubicBezTo>
                    <a:pt x="5108" y="4280"/>
                    <a:pt x="5123" y="4270"/>
                    <a:pt x="5131" y="4270"/>
                  </a:cubicBezTo>
                  <a:cubicBezTo>
                    <a:pt x="5139" y="4270"/>
                    <a:pt x="5140" y="4279"/>
                    <a:pt x="5124" y="4315"/>
                  </a:cubicBezTo>
                  <a:cubicBezTo>
                    <a:pt x="5184" y="4267"/>
                    <a:pt x="5410" y="3922"/>
                    <a:pt x="5446" y="3922"/>
                  </a:cubicBezTo>
                  <a:cubicBezTo>
                    <a:pt x="5410" y="3922"/>
                    <a:pt x="5327" y="4017"/>
                    <a:pt x="5315" y="4029"/>
                  </a:cubicBezTo>
                  <a:cubicBezTo>
                    <a:pt x="5312" y="4030"/>
                    <a:pt x="5310" y="4031"/>
                    <a:pt x="5308" y="4031"/>
                  </a:cubicBezTo>
                  <a:cubicBezTo>
                    <a:pt x="5284" y="4031"/>
                    <a:pt x="5401" y="3874"/>
                    <a:pt x="5399" y="3874"/>
                  </a:cubicBezTo>
                  <a:lnTo>
                    <a:pt x="5399" y="3874"/>
                  </a:lnTo>
                  <a:cubicBezTo>
                    <a:pt x="5399" y="3874"/>
                    <a:pt x="5398" y="3874"/>
                    <a:pt x="5398" y="3874"/>
                  </a:cubicBezTo>
                  <a:lnTo>
                    <a:pt x="5398" y="3874"/>
                  </a:lnTo>
                  <a:cubicBezTo>
                    <a:pt x="5418" y="3854"/>
                    <a:pt x="5650" y="3715"/>
                    <a:pt x="5672" y="3715"/>
                  </a:cubicBezTo>
                  <a:cubicBezTo>
                    <a:pt x="5676" y="3715"/>
                    <a:pt x="5673" y="3720"/>
                    <a:pt x="5660" y="3731"/>
                  </a:cubicBezTo>
                  <a:cubicBezTo>
                    <a:pt x="5708" y="3707"/>
                    <a:pt x="5934" y="3541"/>
                    <a:pt x="5910" y="3457"/>
                  </a:cubicBezTo>
                  <a:lnTo>
                    <a:pt x="5910" y="3457"/>
                  </a:lnTo>
                  <a:cubicBezTo>
                    <a:pt x="5874" y="3505"/>
                    <a:pt x="5827" y="3541"/>
                    <a:pt x="5779" y="3588"/>
                  </a:cubicBezTo>
                  <a:cubicBezTo>
                    <a:pt x="5874" y="3493"/>
                    <a:pt x="5910" y="3386"/>
                    <a:pt x="6041" y="3326"/>
                  </a:cubicBezTo>
                  <a:lnTo>
                    <a:pt x="6041" y="3326"/>
                  </a:lnTo>
                  <a:cubicBezTo>
                    <a:pt x="6029" y="3350"/>
                    <a:pt x="6005" y="3386"/>
                    <a:pt x="5981" y="3410"/>
                  </a:cubicBezTo>
                  <a:cubicBezTo>
                    <a:pt x="6017" y="3374"/>
                    <a:pt x="6065" y="3350"/>
                    <a:pt x="6100" y="3326"/>
                  </a:cubicBezTo>
                  <a:lnTo>
                    <a:pt x="6100" y="3326"/>
                  </a:lnTo>
                  <a:cubicBezTo>
                    <a:pt x="6112" y="3374"/>
                    <a:pt x="5898" y="3517"/>
                    <a:pt x="5874" y="3565"/>
                  </a:cubicBezTo>
                  <a:cubicBezTo>
                    <a:pt x="6029" y="3517"/>
                    <a:pt x="6184" y="3291"/>
                    <a:pt x="6315" y="3219"/>
                  </a:cubicBezTo>
                  <a:lnTo>
                    <a:pt x="6315" y="3219"/>
                  </a:lnTo>
                  <a:cubicBezTo>
                    <a:pt x="6303" y="3243"/>
                    <a:pt x="6291" y="3267"/>
                    <a:pt x="6279" y="3303"/>
                  </a:cubicBezTo>
                  <a:cubicBezTo>
                    <a:pt x="6350" y="3207"/>
                    <a:pt x="6458" y="3231"/>
                    <a:pt x="6541" y="3160"/>
                  </a:cubicBezTo>
                  <a:lnTo>
                    <a:pt x="6541" y="3160"/>
                  </a:lnTo>
                  <a:cubicBezTo>
                    <a:pt x="6487" y="3188"/>
                    <a:pt x="6462" y="3198"/>
                    <a:pt x="6449" y="3198"/>
                  </a:cubicBezTo>
                  <a:cubicBezTo>
                    <a:pt x="6426" y="3198"/>
                    <a:pt x="6450" y="3165"/>
                    <a:pt x="6426" y="3165"/>
                  </a:cubicBezTo>
                  <a:cubicBezTo>
                    <a:pt x="6420" y="3165"/>
                    <a:pt x="6411" y="3167"/>
                    <a:pt x="6398" y="3172"/>
                  </a:cubicBezTo>
                  <a:cubicBezTo>
                    <a:pt x="6529" y="3064"/>
                    <a:pt x="6648" y="3100"/>
                    <a:pt x="6791" y="3041"/>
                  </a:cubicBezTo>
                  <a:lnTo>
                    <a:pt x="6791" y="3041"/>
                  </a:lnTo>
                  <a:cubicBezTo>
                    <a:pt x="6751" y="3055"/>
                    <a:pt x="6732" y="3061"/>
                    <a:pt x="6728" y="3061"/>
                  </a:cubicBezTo>
                  <a:cubicBezTo>
                    <a:pt x="6712" y="3061"/>
                    <a:pt x="6936" y="2967"/>
                    <a:pt x="6946" y="2957"/>
                  </a:cubicBezTo>
                  <a:cubicBezTo>
                    <a:pt x="6946" y="2957"/>
                    <a:pt x="6862" y="2957"/>
                    <a:pt x="6910" y="2934"/>
                  </a:cubicBezTo>
                  <a:lnTo>
                    <a:pt x="6910" y="2934"/>
                  </a:lnTo>
                  <a:cubicBezTo>
                    <a:pt x="6915" y="2934"/>
                    <a:pt x="6919" y="2934"/>
                    <a:pt x="6924" y="2934"/>
                  </a:cubicBezTo>
                  <a:cubicBezTo>
                    <a:pt x="7060" y="2934"/>
                    <a:pt x="7165" y="2766"/>
                    <a:pt x="7303" y="2743"/>
                  </a:cubicBezTo>
                  <a:lnTo>
                    <a:pt x="7303" y="2743"/>
                  </a:lnTo>
                  <a:cubicBezTo>
                    <a:pt x="7279" y="2767"/>
                    <a:pt x="7255" y="2791"/>
                    <a:pt x="7232" y="2814"/>
                  </a:cubicBezTo>
                  <a:cubicBezTo>
                    <a:pt x="7267" y="2791"/>
                    <a:pt x="7291" y="2779"/>
                    <a:pt x="7327" y="2767"/>
                  </a:cubicBezTo>
                  <a:lnTo>
                    <a:pt x="7327" y="2767"/>
                  </a:lnTo>
                  <a:cubicBezTo>
                    <a:pt x="7327" y="2779"/>
                    <a:pt x="7315" y="2791"/>
                    <a:pt x="7315" y="2803"/>
                  </a:cubicBezTo>
                  <a:cubicBezTo>
                    <a:pt x="7470" y="2707"/>
                    <a:pt x="7601" y="2683"/>
                    <a:pt x="7755" y="2648"/>
                  </a:cubicBezTo>
                  <a:lnTo>
                    <a:pt x="7755" y="2648"/>
                  </a:lnTo>
                  <a:cubicBezTo>
                    <a:pt x="7708" y="2695"/>
                    <a:pt x="7624" y="2660"/>
                    <a:pt x="7613" y="2731"/>
                  </a:cubicBezTo>
                  <a:cubicBezTo>
                    <a:pt x="7684" y="2719"/>
                    <a:pt x="7755" y="2707"/>
                    <a:pt x="7827" y="2683"/>
                  </a:cubicBezTo>
                  <a:cubicBezTo>
                    <a:pt x="7720" y="2683"/>
                    <a:pt x="8053" y="2600"/>
                    <a:pt x="8065" y="2600"/>
                  </a:cubicBezTo>
                  <a:cubicBezTo>
                    <a:pt x="8059" y="2618"/>
                    <a:pt x="8050" y="2636"/>
                    <a:pt x="8037" y="2649"/>
                  </a:cubicBezTo>
                  <a:lnTo>
                    <a:pt x="8037" y="2649"/>
                  </a:lnTo>
                  <a:cubicBezTo>
                    <a:pt x="8212" y="2593"/>
                    <a:pt x="8672" y="2529"/>
                    <a:pt x="8957" y="2529"/>
                  </a:cubicBezTo>
                  <a:cubicBezTo>
                    <a:pt x="9051" y="2529"/>
                    <a:pt x="9126" y="2535"/>
                    <a:pt x="9166" y="2552"/>
                  </a:cubicBezTo>
                  <a:lnTo>
                    <a:pt x="9166" y="2552"/>
                  </a:lnTo>
                  <a:cubicBezTo>
                    <a:pt x="9162" y="2546"/>
                    <a:pt x="9160" y="2538"/>
                    <a:pt x="9160" y="2529"/>
                  </a:cubicBezTo>
                  <a:cubicBezTo>
                    <a:pt x="9171" y="2521"/>
                    <a:pt x="9201" y="2517"/>
                    <a:pt x="9240" y="2517"/>
                  </a:cubicBezTo>
                  <a:close/>
                  <a:moveTo>
                    <a:pt x="17158" y="8916"/>
                  </a:moveTo>
                  <a:cubicBezTo>
                    <a:pt x="17161" y="8938"/>
                    <a:pt x="17163" y="8955"/>
                    <a:pt x="17163" y="8955"/>
                  </a:cubicBezTo>
                  <a:cubicBezTo>
                    <a:pt x="17163" y="8955"/>
                    <a:pt x="17163" y="8949"/>
                    <a:pt x="17161" y="8934"/>
                  </a:cubicBezTo>
                  <a:cubicBezTo>
                    <a:pt x="17160" y="8928"/>
                    <a:pt x="17159" y="8922"/>
                    <a:pt x="17158" y="8916"/>
                  </a:cubicBezTo>
                  <a:close/>
                  <a:moveTo>
                    <a:pt x="1588" y="8934"/>
                  </a:moveTo>
                  <a:cubicBezTo>
                    <a:pt x="1578" y="8972"/>
                    <a:pt x="1570" y="9011"/>
                    <a:pt x="1571" y="9011"/>
                  </a:cubicBezTo>
                  <a:cubicBezTo>
                    <a:pt x="1572" y="9011"/>
                    <a:pt x="1573" y="9006"/>
                    <a:pt x="1576" y="8994"/>
                  </a:cubicBezTo>
                  <a:cubicBezTo>
                    <a:pt x="1580" y="8974"/>
                    <a:pt x="1584" y="8954"/>
                    <a:pt x="1588" y="8934"/>
                  </a:cubicBezTo>
                  <a:close/>
                  <a:moveTo>
                    <a:pt x="3375" y="9243"/>
                  </a:moveTo>
                  <a:cubicBezTo>
                    <a:pt x="3374" y="9243"/>
                    <a:pt x="3374" y="9243"/>
                    <a:pt x="3374" y="9244"/>
                  </a:cubicBezTo>
                  <a:cubicBezTo>
                    <a:pt x="3377" y="9249"/>
                    <a:pt x="3382" y="9251"/>
                    <a:pt x="3386" y="9251"/>
                  </a:cubicBezTo>
                  <a:lnTo>
                    <a:pt x="3386" y="9251"/>
                  </a:lnTo>
                  <a:cubicBezTo>
                    <a:pt x="3381" y="9246"/>
                    <a:pt x="3376" y="9243"/>
                    <a:pt x="3375" y="9243"/>
                  </a:cubicBezTo>
                  <a:close/>
                  <a:moveTo>
                    <a:pt x="15280" y="9268"/>
                  </a:moveTo>
                  <a:cubicBezTo>
                    <a:pt x="15278" y="9269"/>
                    <a:pt x="15276" y="9271"/>
                    <a:pt x="15275" y="9273"/>
                  </a:cubicBezTo>
                  <a:lnTo>
                    <a:pt x="15275" y="9273"/>
                  </a:lnTo>
                  <a:cubicBezTo>
                    <a:pt x="15278" y="9272"/>
                    <a:pt x="15280" y="9270"/>
                    <a:pt x="15280" y="9268"/>
                  </a:cubicBezTo>
                  <a:close/>
                  <a:moveTo>
                    <a:pt x="3350" y="9268"/>
                  </a:moveTo>
                  <a:lnTo>
                    <a:pt x="3350" y="9268"/>
                  </a:lnTo>
                  <a:cubicBezTo>
                    <a:pt x="3346" y="9270"/>
                    <a:pt x="3346" y="9272"/>
                    <a:pt x="3348" y="9275"/>
                  </a:cubicBezTo>
                  <a:lnTo>
                    <a:pt x="3348" y="9275"/>
                  </a:lnTo>
                  <a:cubicBezTo>
                    <a:pt x="3349" y="9273"/>
                    <a:pt x="3350" y="9271"/>
                    <a:pt x="3350" y="9268"/>
                  </a:cubicBezTo>
                  <a:close/>
                  <a:moveTo>
                    <a:pt x="15244" y="9268"/>
                  </a:moveTo>
                  <a:cubicBezTo>
                    <a:pt x="15233" y="9280"/>
                    <a:pt x="15233" y="9280"/>
                    <a:pt x="15244" y="9280"/>
                  </a:cubicBezTo>
                  <a:lnTo>
                    <a:pt x="15244" y="9268"/>
                  </a:lnTo>
                  <a:close/>
                  <a:moveTo>
                    <a:pt x="3326" y="9280"/>
                  </a:moveTo>
                  <a:lnTo>
                    <a:pt x="3326" y="9280"/>
                  </a:lnTo>
                  <a:cubicBezTo>
                    <a:pt x="3337" y="9291"/>
                    <a:pt x="3359" y="9364"/>
                    <a:pt x="3352" y="9364"/>
                  </a:cubicBezTo>
                  <a:cubicBezTo>
                    <a:pt x="3351" y="9364"/>
                    <a:pt x="3351" y="9364"/>
                    <a:pt x="3350" y="9363"/>
                  </a:cubicBezTo>
                  <a:cubicBezTo>
                    <a:pt x="3326" y="9327"/>
                    <a:pt x="3338" y="9327"/>
                    <a:pt x="3326" y="9280"/>
                  </a:cubicBezTo>
                  <a:close/>
                  <a:moveTo>
                    <a:pt x="14923" y="9387"/>
                  </a:moveTo>
                  <a:cubicBezTo>
                    <a:pt x="14923" y="9387"/>
                    <a:pt x="14923" y="9387"/>
                    <a:pt x="14922" y="9387"/>
                  </a:cubicBezTo>
                  <a:lnTo>
                    <a:pt x="14922" y="9387"/>
                  </a:lnTo>
                  <a:cubicBezTo>
                    <a:pt x="14922" y="9387"/>
                    <a:pt x="14922" y="9388"/>
                    <a:pt x="14922" y="9388"/>
                  </a:cubicBezTo>
                  <a:lnTo>
                    <a:pt x="14922" y="9388"/>
                  </a:lnTo>
                  <a:cubicBezTo>
                    <a:pt x="14923" y="9388"/>
                    <a:pt x="14923" y="9387"/>
                    <a:pt x="14923" y="9387"/>
                  </a:cubicBezTo>
                  <a:close/>
                  <a:moveTo>
                    <a:pt x="14922" y="9388"/>
                  </a:moveTo>
                  <a:cubicBezTo>
                    <a:pt x="14918" y="9398"/>
                    <a:pt x="14917" y="9403"/>
                    <a:pt x="14918" y="9403"/>
                  </a:cubicBezTo>
                  <a:cubicBezTo>
                    <a:pt x="14919" y="9403"/>
                    <a:pt x="14921" y="9398"/>
                    <a:pt x="14922" y="9388"/>
                  </a:cubicBezTo>
                  <a:close/>
                  <a:moveTo>
                    <a:pt x="3169" y="9437"/>
                  </a:moveTo>
                  <a:cubicBezTo>
                    <a:pt x="3172" y="9446"/>
                    <a:pt x="3181" y="9453"/>
                    <a:pt x="3195" y="9458"/>
                  </a:cubicBezTo>
                  <a:cubicBezTo>
                    <a:pt x="3170" y="9452"/>
                    <a:pt x="3168" y="9445"/>
                    <a:pt x="3169" y="9437"/>
                  </a:cubicBezTo>
                  <a:close/>
                  <a:moveTo>
                    <a:pt x="15093" y="9462"/>
                  </a:moveTo>
                  <a:lnTo>
                    <a:pt x="15093" y="9462"/>
                  </a:lnTo>
                  <a:cubicBezTo>
                    <a:pt x="15089" y="9474"/>
                    <a:pt x="15087" y="9483"/>
                    <a:pt x="15088" y="9483"/>
                  </a:cubicBezTo>
                  <a:cubicBezTo>
                    <a:pt x="15089" y="9483"/>
                    <a:pt x="15089" y="9482"/>
                    <a:pt x="15090" y="9482"/>
                  </a:cubicBezTo>
                  <a:cubicBezTo>
                    <a:pt x="15093" y="9473"/>
                    <a:pt x="15094" y="9467"/>
                    <a:pt x="15093" y="9462"/>
                  </a:cubicBezTo>
                  <a:close/>
                  <a:moveTo>
                    <a:pt x="3504" y="9490"/>
                  </a:moveTo>
                  <a:cubicBezTo>
                    <a:pt x="3504" y="9491"/>
                    <a:pt x="3505" y="9492"/>
                    <a:pt x="3505" y="9493"/>
                  </a:cubicBezTo>
                  <a:lnTo>
                    <a:pt x="3505" y="9493"/>
                  </a:lnTo>
                  <a:cubicBezTo>
                    <a:pt x="3505" y="9492"/>
                    <a:pt x="3505" y="9491"/>
                    <a:pt x="3504" y="9490"/>
                  </a:cubicBezTo>
                  <a:close/>
                  <a:moveTo>
                    <a:pt x="3505" y="9493"/>
                  </a:moveTo>
                  <a:cubicBezTo>
                    <a:pt x="3505" y="9493"/>
                    <a:pt x="3504" y="9494"/>
                    <a:pt x="3504" y="9494"/>
                  </a:cubicBezTo>
                  <a:lnTo>
                    <a:pt x="3504" y="9494"/>
                  </a:lnTo>
                  <a:cubicBezTo>
                    <a:pt x="3504" y="9494"/>
                    <a:pt x="3505" y="9494"/>
                    <a:pt x="3505" y="9494"/>
                  </a:cubicBezTo>
                  <a:cubicBezTo>
                    <a:pt x="3505" y="9493"/>
                    <a:pt x="3505" y="9493"/>
                    <a:pt x="3505" y="9493"/>
                  </a:cubicBezTo>
                  <a:close/>
                  <a:moveTo>
                    <a:pt x="15102" y="9494"/>
                  </a:moveTo>
                  <a:cubicBezTo>
                    <a:pt x="15102" y="9494"/>
                    <a:pt x="15103" y="9495"/>
                    <a:pt x="15103" y="9495"/>
                  </a:cubicBezTo>
                  <a:cubicBezTo>
                    <a:pt x="15104" y="9495"/>
                    <a:pt x="15104" y="9494"/>
                    <a:pt x="15105" y="9494"/>
                  </a:cubicBezTo>
                  <a:lnTo>
                    <a:pt x="15105" y="9494"/>
                  </a:lnTo>
                  <a:cubicBezTo>
                    <a:pt x="15104" y="9494"/>
                    <a:pt x="15103" y="9494"/>
                    <a:pt x="15102" y="9494"/>
                  </a:cubicBezTo>
                  <a:close/>
                  <a:moveTo>
                    <a:pt x="3504" y="9494"/>
                  </a:moveTo>
                  <a:lnTo>
                    <a:pt x="3504" y="9494"/>
                  </a:lnTo>
                  <a:cubicBezTo>
                    <a:pt x="3486" y="9494"/>
                    <a:pt x="3490" y="9496"/>
                    <a:pt x="3496" y="9496"/>
                  </a:cubicBezTo>
                  <a:cubicBezTo>
                    <a:pt x="3499" y="9496"/>
                    <a:pt x="3502" y="9495"/>
                    <a:pt x="3504" y="9494"/>
                  </a:cubicBezTo>
                  <a:close/>
                  <a:moveTo>
                    <a:pt x="3481" y="9518"/>
                  </a:moveTo>
                  <a:lnTo>
                    <a:pt x="3481" y="9518"/>
                  </a:lnTo>
                  <a:cubicBezTo>
                    <a:pt x="3481" y="9518"/>
                    <a:pt x="3481" y="9518"/>
                    <a:pt x="3481" y="9518"/>
                  </a:cubicBezTo>
                  <a:lnTo>
                    <a:pt x="3481" y="9518"/>
                  </a:lnTo>
                  <a:cubicBezTo>
                    <a:pt x="3481" y="9518"/>
                    <a:pt x="3481" y="9518"/>
                    <a:pt x="3481" y="9518"/>
                  </a:cubicBezTo>
                  <a:close/>
                  <a:moveTo>
                    <a:pt x="3624" y="9542"/>
                  </a:moveTo>
                  <a:cubicBezTo>
                    <a:pt x="3624" y="9546"/>
                    <a:pt x="3624" y="9550"/>
                    <a:pt x="3624" y="9553"/>
                  </a:cubicBezTo>
                  <a:cubicBezTo>
                    <a:pt x="3624" y="9550"/>
                    <a:pt x="3624" y="9546"/>
                    <a:pt x="3624" y="9542"/>
                  </a:cubicBezTo>
                  <a:close/>
                  <a:moveTo>
                    <a:pt x="15142" y="9567"/>
                  </a:moveTo>
                  <a:cubicBezTo>
                    <a:pt x="15141" y="9570"/>
                    <a:pt x="15139" y="9573"/>
                    <a:pt x="15137" y="9577"/>
                  </a:cubicBezTo>
                  <a:cubicBezTo>
                    <a:pt x="15141" y="9574"/>
                    <a:pt x="15142" y="9570"/>
                    <a:pt x="15142" y="9567"/>
                  </a:cubicBezTo>
                  <a:close/>
                  <a:moveTo>
                    <a:pt x="15148" y="9599"/>
                  </a:moveTo>
                  <a:cubicBezTo>
                    <a:pt x="15148" y="9600"/>
                    <a:pt x="15148" y="9601"/>
                    <a:pt x="15149" y="9601"/>
                  </a:cubicBezTo>
                  <a:cubicBezTo>
                    <a:pt x="15149" y="9601"/>
                    <a:pt x="15148" y="9600"/>
                    <a:pt x="15148" y="9599"/>
                  </a:cubicBezTo>
                  <a:close/>
                  <a:moveTo>
                    <a:pt x="15208" y="9690"/>
                  </a:moveTo>
                  <a:cubicBezTo>
                    <a:pt x="15203" y="9690"/>
                    <a:pt x="15199" y="9691"/>
                    <a:pt x="15197" y="9696"/>
                  </a:cubicBezTo>
                  <a:cubicBezTo>
                    <a:pt x="15202" y="9694"/>
                    <a:pt x="15206" y="9692"/>
                    <a:pt x="15210" y="9690"/>
                  </a:cubicBezTo>
                  <a:lnTo>
                    <a:pt x="15210" y="9690"/>
                  </a:lnTo>
                  <a:cubicBezTo>
                    <a:pt x="15209" y="9690"/>
                    <a:pt x="15208" y="9690"/>
                    <a:pt x="15208" y="9690"/>
                  </a:cubicBezTo>
                  <a:close/>
                  <a:moveTo>
                    <a:pt x="15267" y="9742"/>
                  </a:moveTo>
                  <a:cubicBezTo>
                    <a:pt x="15261" y="9745"/>
                    <a:pt x="15253" y="9750"/>
                    <a:pt x="15244" y="9756"/>
                  </a:cubicBezTo>
                  <a:cubicBezTo>
                    <a:pt x="15253" y="9751"/>
                    <a:pt x="15261" y="9747"/>
                    <a:pt x="15267" y="9742"/>
                  </a:cubicBezTo>
                  <a:close/>
                  <a:moveTo>
                    <a:pt x="3005" y="9780"/>
                  </a:moveTo>
                  <a:lnTo>
                    <a:pt x="3005" y="9780"/>
                  </a:lnTo>
                  <a:cubicBezTo>
                    <a:pt x="3041" y="9791"/>
                    <a:pt x="3029" y="9791"/>
                    <a:pt x="3017" y="9791"/>
                  </a:cubicBezTo>
                  <a:cubicBezTo>
                    <a:pt x="3012" y="9787"/>
                    <a:pt x="3008" y="9783"/>
                    <a:pt x="3005" y="9780"/>
                  </a:cubicBezTo>
                  <a:close/>
                  <a:moveTo>
                    <a:pt x="15316" y="9851"/>
                  </a:moveTo>
                  <a:cubicBezTo>
                    <a:pt x="15352" y="9851"/>
                    <a:pt x="15340" y="9851"/>
                    <a:pt x="15328" y="9863"/>
                  </a:cubicBezTo>
                  <a:cubicBezTo>
                    <a:pt x="15316" y="9863"/>
                    <a:pt x="15304" y="9863"/>
                    <a:pt x="15316" y="9851"/>
                  </a:cubicBezTo>
                  <a:close/>
                  <a:moveTo>
                    <a:pt x="17304" y="9684"/>
                  </a:moveTo>
                  <a:lnTo>
                    <a:pt x="17304" y="9684"/>
                  </a:lnTo>
                  <a:cubicBezTo>
                    <a:pt x="17340" y="9744"/>
                    <a:pt x="17352" y="9839"/>
                    <a:pt x="17376" y="9934"/>
                  </a:cubicBezTo>
                  <a:cubicBezTo>
                    <a:pt x="17352" y="9875"/>
                    <a:pt x="17328" y="9780"/>
                    <a:pt x="17304" y="9684"/>
                  </a:cubicBezTo>
                  <a:close/>
                  <a:moveTo>
                    <a:pt x="3600" y="9970"/>
                  </a:moveTo>
                  <a:lnTo>
                    <a:pt x="3600" y="9970"/>
                  </a:lnTo>
                  <a:cubicBezTo>
                    <a:pt x="3599" y="9972"/>
                    <a:pt x="3598" y="9974"/>
                    <a:pt x="3598" y="9976"/>
                  </a:cubicBezTo>
                  <a:lnTo>
                    <a:pt x="3598" y="9976"/>
                  </a:lnTo>
                  <a:cubicBezTo>
                    <a:pt x="3598" y="9974"/>
                    <a:pt x="3599" y="9972"/>
                    <a:pt x="3600" y="9970"/>
                  </a:cubicBezTo>
                  <a:close/>
                  <a:moveTo>
                    <a:pt x="1338" y="9732"/>
                  </a:moveTo>
                  <a:cubicBezTo>
                    <a:pt x="1338" y="9791"/>
                    <a:pt x="1302" y="9887"/>
                    <a:pt x="1255" y="9982"/>
                  </a:cubicBezTo>
                  <a:cubicBezTo>
                    <a:pt x="1290" y="9911"/>
                    <a:pt x="1302" y="9827"/>
                    <a:pt x="1338" y="9732"/>
                  </a:cubicBezTo>
                  <a:close/>
                  <a:moveTo>
                    <a:pt x="15411" y="10030"/>
                  </a:moveTo>
                  <a:cubicBezTo>
                    <a:pt x="15423" y="10042"/>
                    <a:pt x="15411" y="10042"/>
                    <a:pt x="15411" y="10042"/>
                  </a:cubicBezTo>
                  <a:cubicBezTo>
                    <a:pt x="15399" y="10042"/>
                    <a:pt x="15399" y="10042"/>
                    <a:pt x="15411" y="10030"/>
                  </a:cubicBezTo>
                  <a:close/>
                  <a:moveTo>
                    <a:pt x="3064" y="10042"/>
                  </a:moveTo>
                  <a:cubicBezTo>
                    <a:pt x="3076" y="10042"/>
                    <a:pt x="3064" y="10042"/>
                    <a:pt x="3064" y="10053"/>
                  </a:cubicBezTo>
                  <a:cubicBezTo>
                    <a:pt x="3052" y="10042"/>
                    <a:pt x="3052" y="10042"/>
                    <a:pt x="3064" y="10042"/>
                  </a:cubicBezTo>
                  <a:close/>
                  <a:moveTo>
                    <a:pt x="15340" y="10065"/>
                  </a:moveTo>
                  <a:cubicBezTo>
                    <a:pt x="15342" y="10066"/>
                    <a:pt x="15344" y="10066"/>
                    <a:pt x="15346" y="10066"/>
                  </a:cubicBezTo>
                  <a:lnTo>
                    <a:pt x="15346" y="10066"/>
                  </a:lnTo>
                  <a:cubicBezTo>
                    <a:pt x="15344" y="10066"/>
                    <a:pt x="15342" y="10065"/>
                    <a:pt x="15340" y="10065"/>
                  </a:cubicBezTo>
                  <a:close/>
                  <a:moveTo>
                    <a:pt x="1138" y="10106"/>
                  </a:moveTo>
                  <a:cubicBezTo>
                    <a:pt x="1136" y="10116"/>
                    <a:pt x="1136" y="10126"/>
                    <a:pt x="1136" y="10137"/>
                  </a:cubicBezTo>
                  <a:cubicBezTo>
                    <a:pt x="1137" y="10124"/>
                    <a:pt x="1138" y="10114"/>
                    <a:pt x="1138" y="10106"/>
                  </a:cubicBezTo>
                  <a:close/>
                  <a:moveTo>
                    <a:pt x="17370" y="10123"/>
                  </a:moveTo>
                  <a:cubicBezTo>
                    <a:pt x="17376" y="10132"/>
                    <a:pt x="17381" y="10141"/>
                    <a:pt x="17388" y="10149"/>
                  </a:cubicBezTo>
                  <a:cubicBezTo>
                    <a:pt x="17381" y="10138"/>
                    <a:pt x="17375" y="10130"/>
                    <a:pt x="17370" y="10123"/>
                  </a:cubicBezTo>
                  <a:close/>
                  <a:moveTo>
                    <a:pt x="3254" y="10206"/>
                  </a:moveTo>
                  <a:cubicBezTo>
                    <a:pt x="3253" y="10206"/>
                    <a:pt x="3251" y="10207"/>
                    <a:pt x="3250" y="10208"/>
                  </a:cubicBezTo>
                  <a:lnTo>
                    <a:pt x="3250" y="10208"/>
                  </a:lnTo>
                  <a:cubicBezTo>
                    <a:pt x="3251" y="10208"/>
                    <a:pt x="3253" y="10208"/>
                    <a:pt x="3255" y="10208"/>
                  </a:cubicBezTo>
                  <a:cubicBezTo>
                    <a:pt x="3255" y="10207"/>
                    <a:pt x="3254" y="10206"/>
                    <a:pt x="3254" y="10206"/>
                  </a:cubicBezTo>
                  <a:close/>
                  <a:moveTo>
                    <a:pt x="15367" y="10249"/>
                  </a:moveTo>
                  <a:cubicBezTo>
                    <a:pt x="15370" y="10251"/>
                    <a:pt x="15373" y="10254"/>
                    <a:pt x="15375" y="10256"/>
                  </a:cubicBezTo>
                  <a:cubicBezTo>
                    <a:pt x="15373" y="10253"/>
                    <a:pt x="15370" y="10251"/>
                    <a:pt x="15367" y="10249"/>
                  </a:cubicBezTo>
                  <a:close/>
                  <a:moveTo>
                    <a:pt x="15331" y="10221"/>
                  </a:moveTo>
                  <a:cubicBezTo>
                    <a:pt x="15359" y="10224"/>
                    <a:pt x="15377" y="10236"/>
                    <a:pt x="15387" y="10256"/>
                  </a:cubicBezTo>
                  <a:cubicBezTo>
                    <a:pt x="15377" y="10251"/>
                    <a:pt x="15368" y="10246"/>
                    <a:pt x="15358" y="10241"/>
                  </a:cubicBezTo>
                  <a:lnTo>
                    <a:pt x="15358" y="10241"/>
                  </a:lnTo>
                  <a:cubicBezTo>
                    <a:pt x="15347" y="10233"/>
                    <a:pt x="15339" y="10226"/>
                    <a:pt x="15331" y="10221"/>
                  </a:cubicBezTo>
                  <a:close/>
                  <a:moveTo>
                    <a:pt x="15535" y="10286"/>
                  </a:moveTo>
                  <a:cubicBezTo>
                    <a:pt x="15538" y="10288"/>
                    <a:pt x="15540" y="10290"/>
                    <a:pt x="15542" y="10292"/>
                  </a:cubicBezTo>
                  <a:cubicBezTo>
                    <a:pt x="15542" y="10289"/>
                    <a:pt x="15539" y="10287"/>
                    <a:pt x="15535" y="10286"/>
                  </a:cubicBezTo>
                  <a:close/>
                  <a:moveTo>
                    <a:pt x="3124" y="10303"/>
                  </a:moveTo>
                  <a:cubicBezTo>
                    <a:pt x="3099" y="10305"/>
                    <a:pt x="3080" y="10307"/>
                    <a:pt x="3067" y="10309"/>
                  </a:cubicBezTo>
                  <a:lnTo>
                    <a:pt x="3067" y="10309"/>
                  </a:lnTo>
                  <a:cubicBezTo>
                    <a:pt x="3086" y="10303"/>
                    <a:pt x="3105" y="10303"/>
                    <a:pt x="3124" y="10303"/>
                  </a:cubicBezTo>
                  <a:close/>
                  <a:moveTo>
                    <a:pt x="15268" y="10315"/>
                  </a:moveTo>
                  <a:cubicBezTo>
                    <a:pt x="15270" y="10319"/>
                    <a:pt x="15271" y="10322"/>
                    <a:pt x="15273" y="10324"/>
                  </a:cubicBezTo>
                  <a:lnTo>
                    <a:pt x="15273" y="10324"/>
                  </a:lnTo>
                  <a:cubicBezTo>
                    <a:pt x="15273" y="10319"/>
                    <a:pt x="15272" y="10315"/>
                    <a:pt x="15268" y="10315"/>
                  </a:cubicBezTo>
                  <a:close/>
                  <a:moveTo>
                    <a:pt x="15233" y="10339"/>
                  </a:moveTo>
                  <a:cubicBezTo>
                    <a:pt x="15236" y="10342"/>
                    <a:pt x="15240" y="10343"/>
                    <a:pt x="15243" y="10344"/>
                  </a:cubicBezTo>
                  <a:lnTo>
                    <a:pt x="15243" y="10344"/>
                  </a:lnTo>
                  <a:cubicBezTo>
                    <a:pt x="15239" y="10343"/>
                    <a:pt x="15236" y="10341"/>
                    <a:pt x="15233" y="10339"/>
                  </a:cubicBezTo>
                  <a:close/>
                  <a:moveTo>
                    <a:pt x="15268" y="10280"/>
                  </a:moveTo>
                  <a:lnTo>
                    <a:pt x="15268" y="10280"/>
                  </a:lnTo>
                  <a:cubicBezTo>
                    <a:pt x="15304" y="10292"/>
                    <a:pt x="15328" y="10327"/>
                    <a:pt x="15352" y="10363"/>
                  </a:cubicBezTo>
                  <a:cubicBezTo>
                    <a:pt x="15325" y="10354"/>
                    <a:pt x="15305" y="10339"/>
                    <a:pt x="15292" y="10326"/>
                  </a:cubicBezTo>
                  <a:lnTo>
                    <a:pt x="15292" y="10326"/>
                  </a:lnTo>
                  <a:cubicBezTo>
                    <a:pt x="15280" y="10303"/>
                    <a:pt x="15268" y="10291"/>
                    <a:pt x="15268" y="10280"/>
                  </a:cubicBezTo>
                  <a:close/>
                  <a:moveTo>
                    <a:pt x="17389" y="10232"/>
                  </a:moveTo>
                  <a:cubicBezTo>
                    <a:pt x="17414" y="10293"/>
                    <a:pt x="17444" y="10363"/>
                    <a:pt x="17470" y="10419"/>
                  </a:cubicBezTo>
                  <a:lnTo>
                    <a:pt x="17470" y="10419"/>
                  </a:lnTo>
                  <a:cubicBezTo>
                    <a:pt x="17451" y="10361"/>
                    <a:pt x="17422" y="10298"/>
                    <a:pt x="17389" y="10232"/>
                  </a:cubicBezTo>
                  <a:close/>
                  <a:moveTo>
                    <a:pt x="945" y="10363"/>
                  </a:moveTo>
                  <a:cubicBezTo>
                    <a:pt x="931" y="10390"/>
                    <a:pt x="918" y="10421"/>
                    <a:pt x="909" y="10453"/>
                  </a:cubicBezTo>
                  <a:lnTo>
                    <a:pt x="909" y="10453"/>
                  </a:lnTo>
                  <a:cubicBezTo>
                    <a:pt x="921" y="10423"/>
                    <a:pt x="933" y="10393"/>
                    <a:pt x="945" y="10363"/>
                  </a:cubicBezTo>
                  <a:close/>
                  <a:moveTo>
                    <a:pt x="14578" y="10415"/>
                  </a:moveTo>
                  <a:cubicBezTo>
                    <a:pt x="14579" y="10444"/>
                    <a:pt x="14579" y="10463"/>
                    <a:pt x="14578" y="10470"/>
                  </a:cubicBezTo>
                  <a:cubicBezTo>
                    <a:pt x="14578" y="10452"/>
                    <a:pt x="14578" y="10434"/>
                    <a:pt x="14578" y="10415"/>
                  </a:cubicBezTo>
                  <a:close/>
                  <a:moveTo>
                    <a:pt x="3383" y="10502"/>
                  </a:moveTo>
                  <a:cubicBezTo>
                    <a:pt x="3380" y="10503"/>
                    <a:pt x="3377" y="10504"/>
                    <a:pt x="3374" y="10506"/>
                  </a:cubicBezTo>
                  <a:cubicBezTo>
                    <a:pt x="3378" y="10506"/>
                    <a:pt x="3381" y="10504"/>
                    <a:pt x="3383" y="10502"/>
                  </a:cubicBezTo>
                  <a:close/>
                  <a:moveTo>
                    <a:pt x="3135" y="10504"/>
                  </a:moveTo>
                  <a:cubicBezTo>
                    <a:pt x="3131" y="10508"/>
                    <a:pt x="3128" y="10513"/>
                    <a:pt x="3124" y="10518"/>
                  </a:cubicBezTo>
                  <a:cubicBezTo>
                    <a:pt x="3130" y="10514"/>
                    <a:pt x="3134" y="10509"/>
                    <a:pt x="3135" y="10504"/>
                  </a:cubicBezTo>
                  <a:close/>
                  <a:moveTo>
                    <a:pt x="17411" y="10458"/>
                  </a:moveTo>
                  <a:cubicBezTo>
                    <a:pt x="17419" y="10494"/>
                    <a:pt x="17435" y="10526"/>
                    <a:pt x="17454" y="10556"/>
                  </a:cubicBezTo>
                  <a:lnTo>
                    <a:pt x="17454" y="10556"/>
                  </a:lnTo>
                  <a:cubicBezTo>
                    <a:pt x="17434" y="10510"/>
                    <a:pt x="17419" y="10475"/>
                    <a:pt x="17411" y="10458"/>
                  </a:cubicBezTo>
                  <a:close/>
                  <a:moveTo>
                    <a:pt x="3474" y="10544"/>
                  </a:moveTo>
                  <a:lnTo>
                    <a:pt x="3474" y="10544"/>
                  </a:lnTo>
                  <a:cubicBezTo>
                    <a:pt x="3458" y="10557"/>
                    <a:pt x="3445" y="10565"/>
                    <a:pt x="3445" y="10565"/>
                  </a:cubicBezTo>
                  <a:cubicBezTo>
                    <a:pt x="3441" y="10570"/>
                    <a:pt x="3440" y="10572"/>
                    <a:pt x="3441" y="10572"/>
                  </a:cubicBezTo>
                  <a:cubicBezTo>
                    <a:pt x="3445" y="10572"/>
                    <a:pt x="3475" y="10551"/>
                    <a:pt x="3474" y="10544"/>
                  </a:cubicBezTo>
                  <a:close/>
                  <a:moveTo>
                    <a:pt x="15292" y="10589"/>
                  </a:moveTo>
                  <a:lnTo>
                    <a:pt x="15292" y="10589"/>
                  </a:lnTo>
                  <a:cubicBezTo>
                    <a:pt x="15292" y="10594"/>
                    <a:pt x="15294" y="10599"/>
                    <a:pt x="15297" y="10602"/>
                  </a:cubicBezTo>
                  <a:lnTo>
                    <a:pt x="15297" y="10602"/>
                  </a:lnTo>
                  <a:cubicBezTo>
                    <a:pt x="15296" y="10597"/>
                    <a:pt x="15294" y="10593"/>
                    <a:pt x="15292" y="10589"/>
                  </a:cubicBezTo>
                  <a:close/>
                  <a:moveTo>
                    <a:pt x="3374" y="10542"/>
                  </a:moveTo>
                  <a:cubicBezTo>
                    <a:pt x="3374" y="10550"/>
                    <a:pt x="3374" y="10558"/>
                    <a:pt x="3365" y="10558"/>
                  </a:cubicBezTo>
                  <a:cubicBezTo>
                    <a:pt x="3362" y="10558"/>
                    <a:pt x="3357" y="10557"/>
                    <a:pt x="3350" y="10553"/>
                  </a:cubicBezTo>
                  <a:lnTo>
                    <a:pt x="3350" y="10553"/>
                  </a:lnTo>
                  <a:cubicBezTo>
                    <a:pt x="3359" y="10572"/>
                    <a:pt x="3361" y="10590"/>
                    <a:pt x="3373" y="10609"/>
                  </a:cubicBezTo>
                  <a:lnTo>
                    <a:pt x="3373" y="10609"/>
                  </a:lnTo>
                  <a:cubicBezTo>
                    <a:pt x="3375" y="10590"/>
                    <a:pt x="3385" y="10547"/>
                    <a:pt x="3374" y="10542"/>
                  </a:cubicBezTo>
                  <a:close/>
                  <a:moveTo>
                    <a:pt x="14875" y="10720"/>
                  </a:moveTo>
                  <a:cubicBezTo>
                    <a:pt x="14875" y="10720"/>
                    <a:pt x="14875" y="10720"/>
                    <a:pt x="14875" y="10720"/>
                  </a:cubicBezTo>
                  <a:cubicBezTo>
                    <a:pt x="14875" y="10720"/>
                    <a:pt x="14875" y="10720"/>
                    <a:pt x="14875" y="10720"/>
                  </a:cubicBezTo>
                  <a:close/>
                  <a:moveTo>
                    <a:pt x="15328" y="10184"/>
                  </a:moveTo>
                  <a:cubicBezTo>
                    <a:pt x="15304" y="10196"/>
                    <a:pt x="15387" y="10220"/>
                    <a:pt x="15387" y="10220"/>
                  </a:cubicBezTo>
                  <a:lnTo>
                    <a:pt x="15330" y="10220"/>
                  </a:lnTo>
                  <a:cubicBezTo>
                    <a:pt x="15318" y="10212"/>
                    <a:pt x="15310" y="10208"/>
                    <a:pt x="15306" y="10208"/>
                  </a:cubicBezTo>
                  <a:cubicBezTo>
                    <a:pt x="15287" y="10208"/>
                    <a:pt x="15335" y="10276"/>
                    <a:pt x="15366" y="10305"/>
                  </a:cubicBezTo>
                  <a:lnTo>
                    <a:pt x="15366" y="10305"/>
                  </a:lnTo>
                  <a:cubicBezTo>
                    <a:pt x="15348" y="10296"/>
                    <a:pt x="15329" y="10288"/>
                    <a:pt x="15304" y="10280"/>
                  </a:cubicBezTo>
                  <a:lnTo>
                    <a:pt x="15304" y="10280"/>
                  </a:lnTo>
                  <a:cubicBezTo>
                    <a:pt x="15363" y="10315"/>
                    <a:pt x="15423" y="10363"/>
                    <a:pt x="15471" y="10411"/>
                  </a:cubicBezTo>
                  <a:cubicBezTo>
                    <a:pt x="15461" y="10406"/>
                    <a:pt x="15453" y="10403"/>
                    <a:pt x="15449" y="10403"/>
                  </a:cubicBezTo>
                  <a:cubicBezTo>
                    <a:pt x="15443" y="10403"/>
                    <a:pt x="15445" y="10409"/>
                    <a:pt x="15459" y="10423"/>
                  </a:cubicBezTo>
                  <a:cubicBezTo>
                    <a:pt x="15387" y="10363"/>
                    <a:pt x="15316" y="10280"/>
                    <a:pt x="15233" y="10268"/>
                  </a:cubicBezTo>
                  <a:lnTo>
                    <a:pt x="15233" y="10268"/>
                  </a:lnTo>
                  <a:cubicBezTo>
                    <a:pt x="15255" y="10279"/>
                    <a:pt x="15267" y="10300"/>
                    <a:pt x="15288" y="10323"/>
                  </a:cubicBezTo>
                  <a:lnTo>
                    <a:pt x="15288" y="10323"/>
                  </a:lnTo>
                  <a:cubicBezTo>
                    <a:pt x="15285" y="10320"/>
                    <a:pt x="15282" y="10317"/>
                    <a:pt x="15280" y="10315"/>
                  </a:cubicBezTo>
                  <a:cubicBezTo>
                    <a:pt x="15280" y="10327"/>
                    <a:pt x="15280" y="10333"/>
                    <a:pt x="15279" y="10333"/>
                  </a:cubicBezTo>
                  <a:cubicBezTo>
                    <a:pt x="15278" y="10333"/>
                    <a:pt x="15276" y="10330"/>
                    <a:pt x="15273" y="10324"/>
                  </a:cubicBezTo>
                  <a:lnTo>
                    <a:pt x="15273" y="10324"/>
                  </a:lnTo>
                  <a:cubicBezTo>
                    <a:pt x="15272" y="10333"/>
                    <a:pt x="15265" y="10346"/>
                    <a:pt x="15251" y="10346"/>
                  </a:cubicBezTo>
                  <a:cubicBezTo>
                    <a:pt x="15249" y="10346"/>
                    <a:pt x="15246" y="10345"/>
                    <a:pt x="15243" y="10344"/>
                  </a:cubicBezTo>
                  <a:lnTo>
                    <a:pt x="15243" y="10344"/>
                  </a:lnTo>
                  <a:cubicBezTo>
                    <a:pt x="15311" y="10379"/>
                    <a:pt x="15378" y="10425"/>
                    <a:pt x="15423" y="10470"/>
                  </a:cubicBezTo>
                  <a:cubicBezTo>
                    <a:pt x="15352" y="10458"/>
                    <a:pt x="15340" y="10411"/>
                    <a:pt x="15256" y="10375"/>
                  </a:cubicBezTo>
                  <a:lnTo>
                    <a:pt x="15256" y="10375"/>
                  </a:lnTo>
                  <a:cubicBezTo>
                    <a:pt x="15280" y="10399"/>
                    <a:pt x="15328" y="10458"/>
                    <a:pt x="15340" y="10506"/>
                  </a:cubicBezTo>
                  <a:cubicBezTo>
                    <a:pt x="15310" y="10476"/>
                    <a:pt x="15289" y="10473"/>
                    <a:pt x="15270" y="10473"/>
                  </a:cubicBezTo>
                  <a:cubicBezTo>
                    <a:pt x="15265" y="10473"/>
                    <a:pt x="15260" y="10473"/>
                    <a:pt x="15255" y="10473"/>
                  </a:cubicBezTo>
                  <a:cubicBezTo>
                    <a:pt x="15241" y="10473"/>
                    <a:pt x="15227" y="10472"/>
                    <a:pt x="15209" y="10458"/>
                  </a:cubicBezTo>
                  <a:lnTo>
                    <a:pt x="15209" y="10458"/>
                  </a:lnTo>
                  <a:cubicBezTo>
                    <a:pt x="15256" y="10494"/>
                    <a:pt x="15304" y="10518"/>
                    <a:pt x="15316" y="10601"/>
                  </a:cubicBezTo>
                  <a:cubicBezTo>
                    <a:pt x="15312" y="10605"/>
                    <a:pt x="15309" y="10606"/>
                    <a:pt x="15306" y="10606"/>
                  </a:cubicBezTo>
                  <a:cubicBezTo>
                    <a:pt x="15302" y="10606"/>
                    <a:pt x="15299" y="10604"/>
                    <a:pt x="15297" y="10602"/>
                  </a:cubicBezTo>
                  <a:lnTo>
                    <a:pt x="15297" y="10602"/>
                  </a:lnTo>
                  <a:cubicBezTo>
                    <a:pt x="15304" y="10625"/>
                    <a:pt x="15302" y="10653"/>
                    <a:pt x="15292" y="10673"/>
                  </a:cubicBezTo>
                  <a:cubicBezTo>
                    <a:pt x="15201" y="10598"/>
                    <a:pt x="15189" y="10582"/>
                    <a:pt x="15202" y="10582"/>
                  </a:cubicBezTo>
                  <a:cubicBezTo>
                    <a:pt x="15213" y="10582"/>
                    <a:pt x="15242" y="10593"/>
                    <a:pt x="15258" y="10593"/>
                  </a:cubicBezTo>
                  <a:cubicBezTo>
                    <a:pt x="15263" y="10593"/>
                    <a:pt x="15267" y="10592"/>
                    <a:pt x="15268" y="10589"/>
                  </a:cubicBezTo>
                  <a:cubicBezTo>
                    <a:pt x="15244" y="10589"/>
                    <a:pt x="15244" y="10589"/>
                    <a:pt x="15256" y="10565"/>
                  </a:cubicBezTo>
                  <a:lnTo>
                    <a:pt x="15256" y="10565"/>
                  </a:lnTo>
                  <a:cubicBezTo>
                    <a:pt x="15233" y="10577"/>
                    <a:pt x="15209" y="10577"/>
                    <a:pt x="15185" y="10577"/>
                  </a:cubicBezTo>
                  <a:cubicBezTo>
                    <a:pt x="15185" y="10589"/>
                    <a:pt x="15250" y="10709"/>
                    <a:pt x="15225" y="10709"/>
                  </a:cubicBezTo>
                  <a:cubicBezTo>
                    <a:pt x="15223" y="10709"/>
                    <a:pt x="15222" y="10709"/>
                    <a:pt x="15221" y="10708"/>
                  </a:cubicBezTo>
                  <a:cubicBezTo>
                    <a:pt x="15220" y="10709"/>
                    <a:pt x="15219" y="10709"/>
                    <a:pt x="15219" y="10709"/>
                  </a:cubicBezTo>
                  <a:lnTo>
                    <a:pt x="15219" y="10709"/>
                  </a:lnTo>
                  <a:cubicBezTo>
                    <a:pt x="15218" y="10688"/>
                    <a:pt x="15221" y="10673"/>
                    <a:pt x="15221" y="10673"/>
                  </a:cubicBezTo>
                  <a:cubicBezTo>
                    <a:pt x="15218" y="10663"/>
                    <a:pt x="15216" y="10659"/>
                    <a:pt x="15215" y="10659"/>
                  </a:cubicBezTo>
                  <a:cubicBezTo>
                    <a:pt x="15210" y="10659"/>
                    <a:pt x="15211" y="10709"/>
                    <a:pt x="15219" y="10709"/>
                  </a:cubicBezTo>
                  <a:cubicBezTo>
                    <a:pt x="15219" y="10709"/>
                    <a:pt x="15219" y="10709"/>
                    <a:pt x="15219" y="10709"/>
                  </a:cubicBezTo>
                  <a:lnTo>
                    <a:pt x="15219" y="10709"/>
                  </a:lnTo>
                  <a:cubicBezTo>
                    <a:pt x="15219" y="10736"/>
                    <a:pt x="15224" y="10771"/>
                    <a:pt x="15244" y="10792"/>
                  </a:cubicBezTo>
                  <a:cubicBezTo>
                    <a:pt x="15244" y="10780"/>
                    <a:pt x="15244" y="10756"/>
                    <a:pt x="15233" y="10732"/>
                  </a:cubicBezTo>
                  <a:lnTo>
                    <a:pt x="15233" y="10732"/>
                  </a:lnTo>
                  <a:cubicBezTo>
                    <a:pt x="15244" y="10756"/>
                    <a:pt x="15268" y="10768"/>
                    <a:pt x="15292" y="10780"/>
                  </a:cubicBezTo>
                  <a:cubicBezTo>
                    <a:pt x="15268" y="10756"/>
                    <a:pt x="15268" y="10708"/>
                    <a:pt x="15256" y="10684"/>
                  </a:cubicBezTo>
                  <a:lnTo>
                    <a:pt x="15256" y="10684"/>
                  </a:lnTo>
                  <a:cubicBezTo>
                    <a:pt x="15268" y="10696"/>
                    <a:pt x="15274" y="10702"/>
                    <a:pt x="15276" y="10702"/>
                  </a:cubicBezTo>
                  <a:cubicBezTo>
                    <a:pt x="15277" y="10702"/>
                    <a:pt x="15274" y="10696"/>
                    <a:pt x="15268" y="10684"/>
                  </a:cubicBezTo>
                  <a:lnTo>
                    <a:pt x="15268" y="10684"/>
                  </a:lnTo>
                  <a:cubicBezTo>
                    <a:pt x="15278" y="10696"/>
                    <a:pt x="15292" y="10702"/>
                    <a:pt x="15307" y="10702"/>
                  </a:cubicBezTo>
                  <a:cubicBezTo>
                    <a:pt x="15310" y="10702"/>
                    <a:pt x="15313" y="10702"/>
                    <a:pt x="15316" y="10701"/>
                  </a:cubicBezTo>
                  <a:lnTo>
                    <a:pt x="15316" y="10701"/>
                  </a:lnTo>
                  <a:lnTo>
                    <a:pt x="15316" y="10708"/>
                  </a:lnTo>
                  <a:cubicBezTo>
                    <a:pt x="15326" y="10708"/>
                    <a:pt x="15328" y="10708"/>
                    <a:pt x="15320" y="10701"/>
                  </a:cubicBezTo>
                  <a:lnTo>
                    <a:pt x="15320" y="10701"/>
                  </a:lnTo>
                  <a:cubicBezTo>
                    <a:pt x="15319" y="10701"/>
                    <a:pt x="15317" y="10701"/>
                    <a:pt x="15316" y="10701"/>
                  </a:cubicBezTo>
                  <a:lnTo>
                    <a:pt x="15316" y="10701"/>
                  </a:lnTo>
                  <a:lnTo>
                    <a:pt x="15316" y="10696"/>
                  </a:lnTo>
                  <a:cubicBezTo>
                    <a:pt x="15317" y="10698"/>
                    <a:pt x="15319" y="10699"/>
                    <a:pt x="15320" y="10701"/>
                  </a:cubicBezTo>
                  <a:lnTo>
                    <a:pt x="15320" y="10701"/>
                  </a:lnTo>
                  <a:cubicBezTo>
                    <a:pt x="15397" y="10688"/>
                    <a:pt x="15505" y="10567"/>
                    <a:pt x="15459" y="10483"/>
                  </a:cubicBezTo>
                  <a:lnTo>
                    <a:pt x="15459" y="10483"/>
                  </a:lnTo>
                  <a:cubicBezTo>
                    <a:pt x="15460" y="10484"/>
                    <a:pt x="15461" y="10485"/>
                    <a:pt x="15463" y="10485"/>
                  </a:cubicBezTo>
                  <a:cubicBezTo>
                    <a:pt x="15479" y="10485"/>
                    <a:pt x="15520" y="10387"/>
                    <a:pt x="15542" y="10387"/>
                  </a:cubicBezTo>
                  <a:lnTo>
                    <a:pt x="15554" y="10387"/>
                  </a:lnTo>
                  <a:cubicBezTo>
                    <a:pt x="15554" y="10363"/>
                    <a:pt x="15518" y="10363"/>
                    <a:pt x="15506" y="10351"/>
                  </a:cubicBezTo>
                  <a:cubicBezTo>
                    <a:pt x="15518" y="10351"/>
                    <a:pt x="15530" y="10351"/>
                    <a:pt x="15542" y="10339"/>
                  </a:cubicBezTo>
                  <a:cubicBezTo>
                    <a:pt x="15530" y="10315"/>
                    <a:pt x="15518" y="10303"/>
                    <a:pt x="15494" y="10292"/>
                  </a:cubicBezTo>
                  <a:cubicBezTo>
                    <a:pt x="15488" y="10286"/>
                    <a:pt x="15500" y="10283"/>
                    <a:pt x="15514" y="10283"/>
                  </a:cubicBezTo>
                  <a:cubicBezTo>
                    <a:pt x="15521" y="10283"/>
                    <a:pt x="15530" y="10284"/>
                    <a:pt x="15535" y="10286"/>
                  </a:cubicBezTo>
                  <a:lnTo>
                    <a:pt x="15535" y="10286"/>
                  </a:lnTo>
                  <a:cubicBezTo>
                    <a:pt x="15522" y="10276"/>
                    <a:pt x="15504" y="10266"/>
                    <a:pt x="15494" y="10256"/>
                  </a:cubicBezTo>
                  <a:cubicBezTo>
                    <a:pt x="15435" y="10232"/>
                    <a:pt x="15375" y="10208"/>
                    <a:pt x="15328" y="10184"/>
                  </a:cubicBezTo>
                  <a:close/>
                  <a:moveTo>
                    <a:pt x="3957" y="10720"/>
                  </a:moveTo>
                  <a:lnTo>
                    <a:pt x="3957" y="10720"/>
                  </a:lnTo>
                  <a:cubicBezTo>
                    <a:pt x="3953" y="10762"/>
                    <a:pt x="3951" y="10805"/>
                    <a:pt x="3951" y="10849"/>
                  </a:cubicBezTo>
                  <a:lnTo>
                    <a:pt x="3951" y="10849"/>
                  </a:lnTo>
                  <a:cubicBezTo>
                    <a:pt x="3954" y="10807"/>
                    <a:pt x="3957" y="10765"/>
                    <a:pt x="3957" y="10720"/>
                  </a:cubicBezTo>
                  <a:close/>
                  <a:moveTo>
                    <a:pt x="3672" y="11351"/>
                  </a:moveTo>
                  <a:cubicBezTo>
                    <a:pt x="3670" y="11379"/>
                    <a:pt x="3670" y="11406"/>
                    <a:pt x="3672" y="11433"/>
                  </a:cubicBezTo>
                  <a:lnTo>
                    <a:pt x="3672" y="11433"/>
                  </a:lnTo>
                  <a:cubicBezTo>
                    <a:pt x="3672" y="11403"/>
                    <a:pt x="3672" y="11377"/>
                    <a:pt x="3672" y="11351"/>
                  </a:cubicBezTo>
                  <a:close/>
                  <a:moveTo>
                    <a:pt x="14843" y="11509"/>
                  </a:moveTo>
                  <a:cubicBezTo>
                    <a:pt x="14842" y="11516"/>
                    <a:pt x="14841" y="11523"/>
                    <a:pt x="14840" y="11530"/>
                  </a:cubicBezTo>
                  <a:cubicBezTo>
                    <a:pt x="14841" y="11523"/>
                    <a:pt x="14842" y="11516"/>
                    <a:pt x="14843" y="11509"/>
                  </a:cubicBezTo>
                  <a:close/>
                  <a:moveTo>
                    <a:pt x="3734" y="12024"/>
                  </a:moveTo>
                  <a:cubicBezTo>
                    <a:pt x="3732" y="12034"/>
                    <a:pt x="3731" y="12044"/>
                    <a:pt x="3731" y="12054"/>
                  </a:cubicBezTo>
                  <a:cubicBezTo>
                    <a:pt x="3732" y="12043"/>
                    <a:pt x="3733" y="12033"/>
                    <a:pt x="3734" y="12024"/>
                  </a:cubicBezTo>
                  <a:close/>
                  <a:moveTo>
                    <a:pt x="1" y="12032"/>
                  </a:moveTo>
                  <a:lnTo>
                    <a:pt x="1" y="12032"/>
                  </a:lnTo>
                  <a:cubicBezTo>
                    <a:pt x="0" y="12032"/>
                    <a:pt x="1" y="12044"/>
                    <a:pt x="3" y="12062"/>
                  </a:cubicBezTo>
                  <a:lnTo>
                    <a:pt x="3" y="12062"/>
                  </a:lnTo>
                  <a:cubicBezTo>
                    <a:pt x="2" y="12041"/>
                    <a:pt x="1" y="12032"/>
                    <a:pt x="1" y="12032"/>
                  </a:cubicBezTo>
                  <a:close/>
                  <a:moveTo>
                    <a:pt x="3" y="12062"/>
                  </a:moveTo>
                  <a:lnTo>
                    <a:pt x="3" y="12062"/>
                  </a:lnTo>
                  <a:cubicBezTo>
                    <a:pt x="3" y="12063"/>
                    <a:pt x="3" y="12064"/>
                    <a:pt x="3" y="12066"/>
                  </a:cubicBezTo>
                  <a:lnTo>
                    <a:pt x="3" y="12066"/>
                  </a:lnTo>
                  <a:cubicBezTo>
                    <a:pt x="3" y="12065"/>
                    <a:pt x="3" y="12064"/>
                    <a:pt x="3" y="12063"/>
                  </a:cubicBezTo>
                  <a:lnTo>
                    <a:pt x="3" y="12063"/>
                  </a:lnTo>
                  <a:cubicBezTo>
                    <a:pt x="3" y="12063"/>
                    <a:pt x="3" y="12062"/>
                    <a:pt x="3" y="12062"/>
                  </a:cubicBezTo>
                  <a:close/>
                  <a:moveTo>
                    <a:pt x="3" y="12066"/>
                  </a:moveTo>
                  <a:lnTo>
                    <a:pt x="3" y="12066"/>
                  </a:lnTo>
                  <a:cubicBezTo>
                    <a:pt x="3" y="12089"/>
                    <a:pt x="3" y="12113"/>
                    <a:pt x="4" y="12137"/>
                  </a:cubicBezTo>
                  <a:cubicBezTo>
                    <a:pt x="4" y="12105"/>
                    <a:pt x="4" y="12082"/>
                    <a:pt x="3" y="12066"/>
                  </a:cubicBezTo>
                  <a:close/>
                  <a:moveTo>
                    <a:pt x="253" y="12091"/>
                  </a:moveTo>
                  <a:lnTo>
                    <a:pt x="253" y="12091"/>
                  </a:lnTo>
                  <a:cubicBezTo>
                    <a:pt x="259" y="12101"/>
                    <a:pt x="268" y="12115"/>
                    <a:pt x="290" y="12137"/>
                  </a:cubicBezTo>
                  <a:cubicBezTo>
                    <a:pt x="280" y="12117"/>
                    <a:pt x="268" y="12101"/>
                    <a:pt x="253" y="12091"/>
                  </a:cubicBezTo>
                  <a:close/>
                  <a:moveTo>
                    <a:pt x="3898" y="12625"/>
                  </a:moveTo>
                  <a:cubicBezTo>
                    <a:pt x="3898" y="12643"/>
                    <a:pt x="3899" y="12657"/>
                    <a:pt x="3902" y="12668"/>
                  </a:cubicBezTo>
                  <a:lnTo>
                    <a:pt x="3902" y="12668"/>
                  </a:lnTo>
                  <a:cubicBezTo>
                    <a:pt x="3899" y="12654"/>
                    <a:pt x="3898" y="12639"/>
                    <a:pt x="3898" y="12625"/>
                  </a:cubicBezTo>
                  <a:close/>
                  <a:moveTo>
                    <a:pt x="17887" y="12765"/>
                  </a:moveTo>
                  <a:lnTo>
                    <a:pt x="17887" y="12765"/>
                  </a:lnTo>
                  <a:cubicBezTo>
                    <a:pt x="17875" y="12777"/>
                    <a:pt x="17863" y="12790"/>
                    <a:pt x="17852" y="12804"/>
                  </a:cubicBezTo>
                  <a:cubicBezTo>
                    <a:pt x="17862" y="12793"/>
                    <a:pt x="17882" y="12783"/>
                    <a:pt x="17887" y="12765"/>
                  </a:cubicBezTo>
                  <a:close/>
                  <a:moveTo>
                    <a:pt x="4576" y="12947"/>
                  </a:moveTo>
                  <a:lnTo>
                    <a:pt x="4576" y="12947"/>
                  </a:lnTo>
                  <a:cubicBezTo>
                    <a:pt x="4549" y="12966"/>
                    <a:pt x="4523" y="12985"/>
                    <a:pt x="4497" y="13003"/>
                  </a:cubicBezTo>
                  <a:lnTo>
                    <a:pt x="4497" y="13003"/>
                  </a:lnTo>
                  <a:cubicBezTo>
                    <a:pt x="4522" y="12987"/>
                    <a:pt x="4549" y="12969"/>
                    <a:pt x="4576" y="12947"/>
                  </a:cubicBezTo>
                  <a:close/>
                  <a:moveTo>
                    <a:pt x="1753" y="13029"/>
                  </a:moveTo>
                  <a:cubicBezTo>
                    <a:pt x="1753" y="13029"/>
                    <a:pt x="1754" y="13029"/>
                    <a:pt x="1755" y="13030"/>
                  </a:cubicBezTo>
                  <a:cubicBezTo>
                    <a:pt x="1755" y="13030"/>
                    <a:pt x="1755" y="13030"/>
                    <a:pt x="1756" y="13030"/>
                  </a:cubicBezTo>
                  <a:lnTo>
                    <a:pt x="1756" y="13030"/>
                  </a:lnTo>
                  <a:cubicBezTo>
                    <a:pt x="1754" y="13029"/>
                    <a:pt x="1754" y="13029"/>
                    <a:pt x="1753" y="13029"/>
                  </a:cubicBezTo>
                  <a:close/>
                  <a:moveTo>
                    <a:pt x="4497" y="13003"/>
                  </a:moveTo>
                  <a:lnTo>
                    <a:pt x="4497" y="13003"/>
                  </a:lnTo>
                  <a:cubicBezTo>
                    <a:pt x="4458" y="13027"/>
                    <a:pt x="4425" y="13045"/>
                    <a:pt x="4402" y="13068"/>
                  </a:cubicBezTo>
                  <a:lnTo>
                    <a:pt x="4402" y="13068"/>
                  </a:lnTo>
                  <a:cubicBezTo>
                    <a:pt x="4434" y="13046"/>
                    <a:pt x="4465" y="13025"/>
                    <a:pt x="4497" y="13003"/>
                  </a:cubicBezTo>
                  <a:close/>
                  <a:moveTo>
                    <a:pt x="14595" y="13125"/>
                  </a:moveTo>
                  <a:cubicBezTo>
                    <a:pt x="14610" y="13136"/>
                    <a:pt x="14628" y="13148"/>
                    <a:pt x="14649" y="13161"/>
                  </a:cubicBezTo>
                  <a:cubicBezTo>
                    <a:pt x="14648" y="13159"/>
                    <a:pt x="14647" y="13157"/>
                    <a:pt x="14646" y="13156"/>
                  </a:cubicBezTo>
                  <a:lnTo>
                    <a:pt x="14646" y="13156"/>
                  </a:lnTo>
                  <a:cubicBezTo>
                    <a:pt x="14632" y="13146"/>
                    <a:pt x="14614" y="13135"/>
                    <a:pt x="14595" y="13125"/>
                  </a:cubicBezTo>
                  <a:close/>
                  <a:moveTo>
                    <a:pt x="14161" y="13340"/>
                  </a:moveTo>
                  <a:lnTo>
                    <a:pt x="14161" y="13340"/>
                  </a:lnTo>
                  <a:cubicBezTo>
                    <a:pt x="14153" y="13344"/>
                    <a:pt x="14145" y="13353"/>
                    <a:pt x="14136" y="13365"/>
                  </a:cubicBezTo>
                  <a:lnTo>
                    <a:pt x="14136" y="13365"/>
                  </a:lnTo>
                  <a:cubicBezTo>
                    <a:pt x="14143" y="13354"/>
                    <a:pt x="14151" y="13346"/>
                    <a:pt x="14161" y="13340"/>
                  </a:cubicBezTo>
                  <a:close/>
                  <a:moveTo>
                    <a:pt x="2279" y="13613"/>
                  </a:moveTo>
                  <a:cubicBezTo>
                    <a:pt x="2277" y="13613"/>
                    <a:pt x="2278" y="13614"/>
                    <a:pt x="2282" y="13614"/>
                  </a:cubicBezTo>
                  <a:lnTo>
                    <a:pt x="2282" y="13614"/>
                  </a:lnTo>
                  <a:cubicBezTo>
                    <a:pt x="2281" y="13614"/>
                    <a:pt x="2280" y="13614"/>
                    <a:pt x="2279" y="13613"/>
                  </a:cubicBezTo>
                  <a:close/>
                  <a:moveTo>
                    <a:pt x="15054" y="13637"/>
                  </a:moveTo>
                  <a:cubicBezTo>
                    <a:pt x="15161" y="13637"/>
                    <a:pt x="15256" y="13649"/>
                    <a:pt x="15352" y="13673"/>
                  </a:cubicBezTo>
                  <a:lnTo>
                    <a:pt x="15197" y="13673"/>
                  </a:lnTo>
                  <a:cubicBezTo>
                    <a:pt x="15149" y="13661"/>
                    <a:pt x="15102" y="13649"/>
                    <a:pt x="15054" y="13637"/>
                  </a:cubicBezTo>
                  <a:close/>
                  <a:moveTo>
                    <a:pt x="13959" y="13744"/>
                  </a:moveTo>
                  <a:cubicBezTo>
                    <a:pt x="13957" y="13747"/>
                    <a:pt x="13956" y="13749"/>
                    <a:pt x="13954" y="13752"/>
                  </a:cubicBezTo>
                  <a:lnTo>
                    <a:pt x="13954" y="13752"/>
                  </a:lnTo>
                  <a:cubicBezTo>
                    <a:pt x="13956" y="13750"/>
                    <a:pt x="13957" y="13747"/>
                    <a:pt x="13959" y="13744"/>
                  </a:cubicBezTo>
                  <a:close/>
                  <a:moveTo>
                    <a:pt x="4975" y="14279"/>
                  </a:moveTo>
                  <a:lnTo>
                    <a:pt x="4975" y="14279"/>
                  </a:lnTo>
                  <a:cubicBezTo>
                    <a:pt x="5023" y="14352"/>
                    <a:pt x="5070" y="14413"/>
                    <a:pt x="5100" y="14423"/>
                  </a:cubicBezTo>
                  <a:cubicBezTo>
                    <a:pt x="5062" y="14375"/>
                    <a:pt x="5016" y="14327"/>
                    <a:pt x="4975" y="14279"/>
                  </a:cubicBezTo>
                  <a:close/>
                  <a:moveTo>
                    <a:pt x="13400" y="14592"/>
                  </a:moveTo>
                  <a:cubicBezTo>
                    <a:pt x="13388" y="14606"/>
                    <a:pt x="13376" y="14621"/>
                    <a:pt x="13363" y="14637"/>
                  </a:cubicBezTo>
                  <a:cubicBezTo>
                    <a:pt x="13376" y="14623"/>
                    <a:pt x="13388" y="14608"/>
                    <a:pt x="13400" y="14592"/>
                  </a:cubicBezTo>
                  <a:close/>
                  <a:moveTo>
                    <a:pt x="12506" y="15935"/>
                  </a:moveTo>
                  <a:cubicBezTo>
                    <a:pt x="12506" y="15935"/>
                    <a:pt x="12505" y="15935"/>
                    <a:pt x="12505" y="15935"/>
                  </a:cubicBezTo>
                  <a:lnTo>
                    <a:pt x="12505" y="15935"/>
                  </a:lnTo>
                  <a:cubicBezTo>
                    <a:pt x="12505" y="15935"/>
                    <a:pt x="12506" y="15935"/>
                    <a:pt x="12506" y="15935"/>
                  </a:cubicBezTo>
                  <a:close/>
                  <a:moveTo>
                    <a:pt x="6668" y="15990"/>
                  </a:moveTo>
                  <a:cubicBezTo>
                    <a:pt x="6685" y="15999"/>
                    <a:pt x="6702" y="16009"/>
                    <a:pt x="6720" y="16018"/>
                  </a:cubicBezTo>
                  <a:cubicBezTo>
                    <a:pt x="6702" y="16005"/>
                    <a:pt x="6685" y="15996"/>
                    <a:pt x="6668" y="15990"/>
                  </a:cubicBezTo>
                  <a:close/>
                  <a:moveTo>
                    <a:pt x="6714" y="16066"/>
                  </a:moveTo>
                  <a:cubicBezTo>
                    <a:pt x="6714" y="16066"/>
                    <a:pt x="6714" y="16066"/>
                    <a:pt x="6714" y="16066"/>
                  </a:cubicBezTo>
                  <a:lnTo>
                    <a:pt x="6714" y="16066"/>
                  </a:lnTo>
                  <a:cubicBezTo>
                    <a:pt x="6723" y="16070"/>
                    <a:pt x="6733" y="16074"/>
                    <a:pt x="6743" y="16078"/>
                  </a:cubicBezTo>
                  <a:cubicBezTo>
                    <a:pt x="6731" y="16070"/>
                    <a:pt x="6721" y="16066"/>
                    <a:pt x="6714" y="16066"/>
                  </a:cubicBezTo>
                  <a:close/>
                  <a:moveTo>
                    <a:pt x="7720" y="16542"/>
                  </a:moveTo>
                  <a:lnTo>
                    <a:pt x="7720" y="16542"/>
                  </a:lnTo>
                  <a:cubicBezTo>
                    <a:pt x="7717" y="16543"/>
                    <a:pt x="7715" y="16543"/>
                    <a:pt x="7713" y="16544"/>
                  </a:cubicBezTo>
                  <a:lnTo>
                    <a:pt x="7713" y="16544"/>
                  </a:lnTo>
                  <a:cubicBezTo>
                    <a:pt x="7714" y="16544"/>
                    <a:pt x="7715" y="16544"/>
                    <a:pt x="7716" y="16544"/>
                  </a:cubicBezTo>
                  <a:cubicBezTo>
                    <a:pt x="7718" y="16544"/>
                    <a:pt x="7720" y="16544"/>
                    <a:pt x="7720" y="16542"/>
                  </a:cubicBezTo>
                  <a:close/>
                  <a:moveTo>
                    <a:pt x="10708" y="16614"/>
                  </a:moveTo>
                  <a:cubicBezTo>
                    <a:pt x="10709" y="16615"/>
                    <a:pt x="10710" y="16616"/>
                    <a:pt x="10713" y="16616"/>
                  </a:cubicBezTo>
                  <a:lnTo>
                    <a:pt x="10713" y="16616"/>
                  </a:lnTo>
                  <a:cubicBezTo>
                    <a:pt x="10711" y="16616"/>
                    <a:pt x="10709" y="16615"/>
                    <a:pt x="10708" y="16614"/>
                  </a:cubicBezTo>
                  <a:close/>
                  <a:moveTo>
                    <a:pt x="8172" y="16649"/>
                  </a:moveTo>
                  <a:cubicBezTo>
                    <a:pt x="8181" y="16654"/>
                    <a:pt x="8190" y="16659"/>
                    <a:pt x="8199" y="16663"/>
                  </a:cubicBezTo>
                  <a:lnTo>
                    <a:pt x="8199" y="16663"/>
                  </a:lnTo>
                  <a:cubicBezTo>
                    <a:pt x="8188" y="16659"/>
                    <a:pt x="8179" y="16655"/>
                    <a:pt x="8172" y="16649"/>
                  </a:cubicBezTo>
                  <a:close/>
                  <a:moveTo>
                    <a:pt x="7391" y="16658"/>
                  </a:moveTo>
                  <a:cubicBezTo>
                    <a:pt x="7404" y="16664"/>
                    <a:pt x="7418" y="16669"/>
                    <a:pt x="7434" y="16673"/>
                  </a:cubicBezTo>
                  <a:cubicBezTo>
                    <a:pt x="7419" y="16668"/>
                    <a:pt x="7405" y="16663"/>
                    <a:pt x="7391" y="16658"/>
                  </a:cubicBezTo>
                  <a:close/>
                  <a:moveTo>
                    <a:pt x="9291" y="4243"/>
                  </a:moveTo>
                  <a:lnTo>
                    <a:pt x="9291" y="4243"/>
                  </a:lnTo>
                  <a:cubicBezTo>
                    <a:pt x="9593" y="4254"/>
                    <a:pt x="9868" y="4328"/>
                    <a:pt x="10155" y="4386"/>
                  </a:cubicBezTo>
                  <a:lnTo>
                    <a:pt x="10155" y="4386"/>
                  </a:lnTo>
                  <a:cubicBezTo>
                    <a:pt x="10108" y="4375"/>
                    <a:pt x="10065" y="4361"/>
                    <a:pt x="10065" y="4350"/>
                  </a:cubicBezTo>
                  <a:lnTo>
                    <a:pt x="10065" y="4350"/>
                  </a:lnTo>
                  <a:cubicBezTo>
                    <a:pt x="10065" y="4362"/>
                    <a:pt x="10696" y="4458"/>
                    <a:pt x="10708" y="4517"/>
                  </a:cubicBezTo>
                  <a:cubicBezTo>
                    <a:pt x="10708" y="4509"/>
                    <a:pt x="10704" y="4502"/>
                    <a:pt x="10697" y="4496"/>
                  </a:cubicBezTo>
                  <a:lnTo>
                    <a:pt x="10697" y="4496"/>
                  </a:lnTo>
                  <a:cubicBezTo>
                    <a:pt x="10783" y="4523"/>
                    <a:pt x="10899" y="4549"/>
                    <a:pt x="10946" y="4565"/>
                  </a:cubicBezTo>
                  <a:cubicBezTo>
                    <a:pt x="10934" y="4553"/>
                    <a:pt x="10922" y="4553"/>
                    <a:pt x="10911" y="4541"/>
                  </a:cubicBezTo>
                  <a:lnTo>
                    <a:pt x="10911" y="4541"/>
                  </a:lnTo>
                  <a:cubicBezTo>
                    <a:pt x="11077" y="4588"/>
                    <a:pt x="11387" y="4684"/>
                    <a:pt x="11482" y="4791"/>
                  </a:cubicBezTo>
                  <a:cubicBezTo>
                    <a:pt x="11565" y="4827"/>
                    <a:pt x="11637" y="4874"/>
                    <a:pt x="11708" y="4910"/>
                  </a:cubicBezTo>
                  <a:cubicBezTo>
                    <a:pt x="11696" y="4910"/>
                    <a:pt x="11684" y="4922"/>
                    <a:pt x="11661" y="4922"/>
                  </a:cubicBezTo>
                  <a:cubicBezTo>
                    <a:pt x="12077" y="5077"/>
                    <a:pt x="12351" y="5327"/>
                    <a:pt x="12673" y="5600"/>
                  </a:cubicBezTo>
                  <a:cubicBezTo>
                    <a:pt x="12566" y="5541"/>
                    <a:pt x="12446" y="5386"/>
                    <a:pt x="12327" y="5362"/>
                  </a:cubicBezTo>
                  <a:lnTo>
                    <a:pt x="12327" y="5362"/>
                  </a:lnTo>
                  <a:cubicBezTo>
                    <a:pt x="12455" y="5490"/>
                    <a:pt x="12601" y="5588"/>
                    <a:pt x="12724" y="5718"/>
                  </a:cubicBezTo>
                  <a:lnTo>
                    <a:pt x="12724" y="5718"/>
                  </a:lnTo>
                  <a:cubicBezTo>
                    <a:pt x="12698" y="5688"/>
                    <a:pt x="12690" y="5675"/>
                    <a:pt x="12695" y="5675"/>
                  </a:cubicBezTo>
                  <a:cubicBezTo>
                    <a:pt x="12720" y="5675"/>
                    <a:pt x="13108" y="6034"/>
                    <a:pt x="13089" y="6053"/>
                  </a:cubicBezTo>
                  <a:cubicBezTo>
                    <a:pt x="13084" y="6050"/>
                    <a:pt x="13079" y="6047"/>
                    <a:pt x="13074" y="6044"/>
                  </a:cubicBezTo>
                  <a:lnTo>
                    <a:pt x="13074" y="6044"/>
                  </a:lnTo>
                  <a:cubicBezTo>
                    <a:pt x="13134" y="6110"/>
                    <a:pt x="13199" y="6177"/>
                    <a:pt x="13256" y="6243"/>
                  </a:cubicBezTo>
                  <a:cubicBezTo>
                    <a:pt x="13192" y="6225"/>
                    <a:pt x="13150" y="6193"/>
                    <a:pt x="13101" y="6142"/>
                  </a:cubicBezTo>
                  <a:lnTo>
                    <a:pt x="13101" y="6142"/>
                  </a:lnTo>
                  <a:cubicBezTo>
                    <a:pt x="13323" y="6397"/>
                    <a:pt x="13460" y="6644"/>
                    <a:pt x="13649" y="6922"/>
                  </a:cubicBezTo>
                  <a:cubicBezTo>
                    <a:pt x="13732" y="7040"/>
                    <a:pt x="14270" y="8211"/>
                    <a:pt x="14234" y="8220"/>
                  </a:cubicBezTo>
                  <a:lnTo>
                    <a:pt x="14234" y="8220"/>
                  </a:lnTo>
                  <a:cubicBezTo>
                    <a:pt x="14245" y="8221"/>
                    <a:pt x="14256" y="8232"/>
                    <a:pt x="14256" y="8244"/>
                  </a:cubicBezTo>
                  <a:cubicBezTo>
                    <a:pt x="14256" y="8250"/>
                    <a:pt x="14247" y="8253"/>
                    <a:pt x="14233" y="8253"/>
                  </a:cubicBezTo>
                  <a:cubicBezTo>
                    <a:pt x="14193" y="8253"/>
                    <a:pt x="14115" y="8233"/>
                    <a:pt x="14098" y="8233"/>
                  </a:cubicBezTo>
                  <a:cubicBezTo>
                    <a:pt x="14089" y="8233"/>
                    <a:pt x="14097" y="8239"/>
                    <a:pt x="14137" y="8256"/>
                  </a:cubicBezTo>
                  <a:cubicBezTo>
                    <a:pt x="14087" y="8256"/>
                    <a:pt x="13964" y="8268"/>
                    <a:pt x="13864" y="8268"/>
                  </a:cubicBezTo>
                  <a:cubicBezTo>
                    <a:pt x="13797" y="8268"/>
                    <a:pt x="13739" y="8263"/>
                    <a:pt x="13720" y="8244"/>
                  </a:cubicBezTo>
                  <a:cubicBezTo>
                    <a:pt x="13588" y="8211"/>
                    <a:pt x="13261" y="8014"/>
                    <a:pt x="13129" y="8014"/>
                  </a:cubicBezTo>
                  <a:cubicBezTo>
                    <a:pt x="13122" y="8014"/>
                    <a:pt x="13116" y="8014"/>
                    <a:pt x="13110" y="8015"/>
                  </a:cubicBezTo>
                  <a:lnTo>
                    <a:pt x="13110" y="8015"/>
                  </a:lnTo>
                  <a:cubicBezTo>
                    <a:pt x="13052" y="8005"/>
                    <a:pt x="12974" y="7992"/>
                    <a:pt x="12952" y="7992"/>
                  </a:cubicBezTo>
                  <a:cubicBezTo>
                    <a:pt x="12947" y="7992"/>
                    <a:pt x="12945" y="7992"/>
                    <a:pt x="12947" y="7994"/>
                  </a:cubicBezTo>
                  <a:cubicBezTo>
                    <a:pt x="12970" y="8053"/>
                    <a:pt x="13149" y="8053"/>
                    <a:pt x="13197" y="8053"/>
                  </a:cubicBezTo>
                  <a:cubicBezTo>
                    <a:pt x="13188" y="8091"/>
                    <a:pt x="13137" y="8106"/>
                    <a:pt x="13062" y="8106"/>
                  </a:cubicBezTo>
                  <a:cubicBezTo>
                    <a:pt x="12808" y="8106"/>
                    <a:pt x="12285" y="7930"/>
                    <a:pt x="12304" y="7875"/>
                  </a:cubicBezTo>
                  <a:cubicBezTo>
                    <a:pt x="12310" y="7840"/>
                    <a:pt x="12328" y="7827"/>
                    <a:pt x="12352" y="7827"/>
                  </a:cubicBezTo>
                  <a:cubicBezTo>
                    <a:pt x="12393" y="7827"/>
                    <a:pt x="12452" y="7865"/>
                    <a:pt x="12502" y="7899"/>
                  </a:cubicBezTo>
                  <a:lnTo>
                    <a:pt x="12502" y="7899"/>
                  </a:lnTo>
                  <a:cubicBezTo>
                    <a:pt x="12552" y="7901"/>
                    <a:pt x="12595" y="7914"/>
                    <a:pt x="12637" y="7946"/>
                  </a:cubicBezTo>
                  <a:cubicBezTo>
                    <a:pt x="12476" y="7808"/>
                    <a:pt x="12094" y="7781"/>
                    <a:pt x="11960" y="7662"/>
                  </a:cubicBezTo>
                  <a:lnTo>
                    <a:pt x="11960" y="7662"/>
                  </a:lnTo>
                  <a:cubicBezTo>
                    <a:pt x="11879" y="7655"/>
                    <a:pt x="11712" y="7650"/>
                    <a:pt x="11649" y="7541"/>
                  </a:cubicBezTo>
                  <a:lnTo>
                    <a:pt x="11649" y="7541"/>
                  </a:lnTo>
                  <a:cubicBezTo>
                    <a:pt x="11667" y="7569"/>
                    <a:pt x="11693" y="7582"/>
                    <a:pt x="11720" y="7592"/>
                  </a:cubicBezTo>
                  <a:lnTo>
                    <a:pt x="11720" y="7592"/>
                  </a:lnTo>
                  <a:cubicBezTo>
                    <a:pt x="11664" y="7564"/>
                    <a:pt x="11613" y="7479"/>
                    <a:pt x="11541" y="7479"/>
                  </a:cubicBezTo>
                  <a:cubicBezTo>
                    <a:pt x="11533" y="7479"/>
                    <a:pt x="11526" y="7480"/>
                    <a:pt x="11518" y="7482"/>
                  </a:cubicBezTo>
                  <a:cubicBezTo>
                    <a:pt x="11542" y="7505"/>
                    <a:pt x="11565" y="7529"/>
                    <a:pt x="11589" y="7553"/>
                  </a:cubicBezTo>
                  <a:cubicBezTo>
                    <a:pt x="11482" y="7529"/>
                    <a:pt x="11387" y="7482"/>
                    <a:pt x="11292" y="7422"/>
                  </a:cubicBezTo>
                  <a:lnTo>
                    <a:pt x="11292" y="7422"/>
                  </a:lnTo>
                  <a:cubicBezTo>
                    <a:pt x="11324" y="7509"/>
                    <a:pt x="11516" y="7567"/>
                    <a:pt x="11540" y="7567"/>
                  </a:cubicBezTo>
                  <a:cubicBezTo>
                    <a:pt x="11541" y="7567"/>
                    <a:pt x="11542" y="7566"/>
                    <a:pt x="11542" y="7566"/>
                  </a:cubicBezTo>
                  <a:lnTo>
                    <a:pt x="11542" y="7566"/>
                  </a:lnTo>
                  <a:cubicBezTo>
                    <a:pt x="11635" y="7705"/>
                    <a:pt x="11740" y="7696"/>
                    <a:pt x="11834" y="7752"/>
                  </a:cubicBezTo>
                  <a:lnTo>
                    <a:pt x="11834" y="7752"/>
                  </a:lnTo>
                  <a:cubicBezTo>
                    <a:pt x="11827" y="7746"/>
                    <a:pt x="11817" y="7731"/>
                    <a:pt x="11807" y="7718"/>
                  </a:cubicBezTo>
                  <a:lnTo>
                    <a:pt x="11807" y="7718"/>
                  </a:lnTo>
                  <a:cubicBezTo>
                    <a:pt x="11810" y="7718"/>
                    <a:pt x="11813" y="7718"/>
                    <a:pt x="11815" y="7718"/>
                  </a:cubicBezTo>
                  <a:cubicBezTo>
                    <a:pt x="11960" y="7718"/>
                    <a:pt x="12148" y="7900"/>
                    <a:pt x="12110" y="7900"/>
                  </a:cubicBezTo>
                  <a:cubicBezTo>
                    <a:pt x="12108" y="7900"/>
                    <a:pt x="12105" y="7900"/>
                    <a:pt x="12101" y="7898"/>
                  </a:cubicBezTo>
                  <a:lnTo>
                    <a:pt x="12101" y="7898"/>
                  </a:lnTo>
                  <a:cubicBezTo>
                    <a:pt x="12482" y="8101"/>
                    <a:pt x="12935" y="8244"/>
                    <a:pt x="13363" y="8327"/>
                  </a:cubicBezTo>
                  <a:cubicBezTo>
                    <a:pt x="13637" y="8387"/>
                    <a:pt x="13899" y="8529"/>
                    <a:pt x="14197" y="8565"/>
                  </a:cubicBezTo>
                  <a:cubicBezTo>
                    <a:pt x="14411" y="8589"/>
                    <a:pt x="14411" y="8696"/>
                    <a:pt x="14423" y="8910"/>
                  </a:cubicBezTo>
                  <a:cubicBezTo>
                    <a:pt x="14423" y="8922"/>
                    <a:pt x="14423" y="9125"/>
                    <a:pt x="14445" y="9125"/>
                  </a:cubicBezTo>
                  <a:cubicBezTo>
                    <a:pt x="14445" y="9125"/>
                    <a:pt x="14446" y="9125"/>
                    <a:pt x="14447" y="9125"/>
                  </a:cubicBezTo>
                  <a:cubicBezTo>
                    <a:pt x="14471" y="9125"/>
                    <a:pt x="14447" y="9029"/>
                    <a:pt x="14471" y="9018"/>
                  </a:cubicBezTo>
                  <a:cubicBezTo>
                    <a:pt x="14471" y="9018"/>
                    <a:pt x="14541" y="9832"/>
                    <a:pt x="14568" y="10243"/>
                  </a:cubicBezTo>
                  <a:lnTo>
                    <a:pt x="14568" y="10243"/>
                  </a:lnTo>
                  <a:cubicBezTo>
                    <a:pt x="14564" y="10304"/>
                    <a:pt x="14561" y="10364"/>
                    <a:pt x="14554" y="10423"/>
                  </a:cubicBezTo>
                  <a:cubicBezTo>
                    <a:pt x="14542" y="10339"/>
                    <a:pt x="14482" y="10042"/>
                    <a:pt x="14506" y="9982"/>
                  </a:cubicBezTo>
                  <a:lnTo>
                    <a:pt x="14506" y="9982"/>
                  </a:lnTo>
                  <a:cubicBezTo>
                    <a:pt x="14423" y="10172"/>
                    <a:pt x="14542" y="10661"/>
                    <a:pt x="14542" y="10875"/>
                  </a:cubicBezTo>
                  <a:cubicBezTo>
                    <a:pt x="14542" y="11077"/>
                    <a:pt x="14578" y="11244"/>
                    <a:pt x="14542" y="11435"/>
                  </a:cubicBezTo>
                  <a:cubicBezTo>
                    <a:pt x="14542" y="11399"/>
                    <a:pt x="14542" y="11351"/>
                    <a:pt x="14542" y="11315"/>
                  </a:cubicBezTo>
                  <a:lnTo>
                    <a:pt x="14542" y="11315"/>
                  </a:lnTo>
                  <a:cubicBezTo>
                    <a:pt x="14518" y="11566"/>
                    <a:pt x="14613" y="12066"/>
                    <a:pt x="14447" y="12256"/>
                  </a:cubicBezTo>
                  <a:cubicBezTo>
                    <a:pt x="14451" y="12247"/>
                    <a:pt x="14452" y="12237"/>
                    <a:pt x="14450" y="12237"/>
                  </a:cubicBezTo>
                  <a:cubicBezTo>
                    <a:pt x="14447" y="12237"/>
                    <a:pt x="14437" y="12260"/>
                    <a:pt x="14423" y="12339"/>
                  </a:cubicBezTo>
                  <a:cubicBezTo>
                    <a:pt x="14411" y="12387"/>
                    <a:pt x="14411" y="12601"/>
                    <a:pt x="14363" y="12637"/>
                  </a:cubicBezTo>
                  <a:cubicBezTo>
                    <a:pt x="14363" y="12606"/>
                    <a:pt x="14363" y="12591"/>
                    <a:pt x="14362" y="12591"/>
                  </a:cubicBezTo>
                  <a:cubicBezTo>
                    <a:pt x="14360" y="12591"/>
                    <a:pt x="14357" y="12603"/>
                    <a:pt x="14351" y="12625"/>
                  </a:cubicBezTo>
                  <a:cubicBezTo>
                    <a:pt x="14316" y="12756"/>
                    <a:pt x="14268" y="12899"/>
                    <a:pt x="14232" y="13030"/>
                  </a:cubicBezTo>
                  <a:cubicBezTo>
                    <a:pt x="14149" y="12982"/>
                    <a:pt x="14078" y="12935"/>
                    <a:pt x="14006" y="12875"/>
                  </a:cubicBezTo>
                  <a:lnTo>
                    <a:pt x="14006" y="12875"/>
                  </a:lnTo>
                  <a:cubicBezTo>
                    <a:pt x="14244" y="13078"/>
                    <a:pt x="14244" y="13090"/>
                    <a:pt x="14090" y="13375"/>
                  </a:cubicBezTo>
                  <a:cubicBezTo>
                    <a:pt x="14113" y="13363"/>
                    <a:pt x="14125" y="13363"/>
                    <a:pt x="14137" y="13351"/>
                  </a:cubicBezTo>
                  <a:cubicBezTo>
                    <a:pt x="14137" y="13351"/>
                    <a:pt x="14138" y="13351"/>
                    <a:pt x="14138" y="13351"/>
                  </a:cubicBezTo>
                  <a:lnTo>
                    <a:pt x="14138" y="13351"/>
                  </a:lnTo>
                  <a:cubicBezTo>
                    <a:pt x="14139" y="13351"/>
                    <a:pt x="14134" y="13363"/>
                    <a:pt x="14125" y="13382"/>
                  </a:cubicBezTo>
                  <a:lnTo>
                    <a:pt x="14125" y="13382"/>
                  </a:lnTo>
                  <a:cubicBezTo>
                    <a:pt x="14074" y="13462"/>
                    <a:pt x="14010" y="13628"/>
                    <a:pt x="13974" y="13711"/>
                  </a:cubicBezTo>
                  <a:lnTo>
                    <a:pt x="13974" y="13711"/>
                  </a:lnTo>
                  <a:cubicBezTo>
                    <a:pt x="13979" y="13701"/>
                    <a:pt x="13982" y="13695"/>
                    <a:pt x="13983" y="13695"/>
                  </a:cubicBezTo>
                  <a:lnTo>
                    <a:pt x="13983" y="13695"/>
                  </a:lnTo>
                  <a:cubicBezTo>
                    <a:pt x="13983" y="13695"/>
                    <a:pt x="13977" y="13708"/>
                    <a:pt x="13959" y="13744"/>
                  </a:cubicBezTo>
                  <a:cubicBezTo>
                    <a:pt x="13963" y="13736"/>
                    <a:pt x="13968" y="13724"/>
                    <a:pt x="13974" y="13711"/>
                  </a:cubicBezTo>
                  <a:lnTo>
                    <a:pt x="13974" y="13711"/>
                  </a:lnTo>
                  <a:cubicBezTo>
                    <a:pt x="13965" y="13727"/>
                    <a:pt x="13951" y="13754"/>
                    <a:pt x="13942" y="13771"/>
                  </a:cubicBezTo>
                  <a:lnTo>
                    <a:pt x="13942" y="13771"/>
                  </a:lnTo>
                  <a:cubicBezTo>
                    <a:pt x="13947" y="13764"/>
                    <a:pt x="13951" y="13758"/>
                    <a:pt x="13954" y="13752"/>
                  </a:cubicBezTo>
                  <a:lnTo>
                    <a:pt x="13954" y="13752"/>
                  </a:lnTo>
                  <a:cubicBezTo>
                    <a:pt x="13940" y="13778"/>
                    <a:pt x="13935" y="13788"/>
                    <a:pt x="13934" y="13788"/>
                  </a:cubicBezTo>
                  <a:cubicBezTo>
                    <a:pt x="13934" y="13788"/>
                    <a:pt x="13937" y="13781"/>
                    <a:pt x="13942" y="13771"/>
                  </a:cubicBezTo>
                  <a:lnTo>
                    <a:pt x="13942" y="13771"/>
                  </a:lnTo>
                  <a:cubicBezTo>
                    <a:pt x="13883" y="13861"/>
                    <a:pt x="13720" y="14051"/>
                    <a:pt x="13720" y="14125"/>
                  </a:cubicBezTo>
                  <a:cubicBezTo>
                    <a:pt x="13720" y="14171"/>
                    <a:pt x="13590" y="14340"/>
                    <a:pt x="13574" y="14340"/>
                  </a:cubicBezTo>
                  <a:cubicBezTo>
                    <a:pt x="13569" y="14340"/>
                    <a:pt x="13576" y="14323"/>
                    <a:pt x="13601" y="14280"/>
                  </a:cubicBezTo>
                  <a:lnTo>
                    <a:pt x="13601" y="14280"/>
                  </a:lnTo>
                  <a:cubicBezTo>
                    <a:pt x="13519" y="14373"/>
                    <a:pt x="13472" y="14492"/>
                    <a:pt x="13400" y="14592"/>
                  </a:cubicBezTo>
                  <a:lnTo>
                    <a:pt x="13400" y="14592"/>
                  </a:lnTo>
                  <a:cubicBezTo>
                    <a:pt x="13422" y="14565"/>
                    <a:pt x="13443" y="14542"/>
                    <a:pt x="13458" y="14518"/>
                  </a:cubicBezTo>
                  <a:lnTo>
                    <a:pt x="13458" y="14518"/>
                  </a:lnTo>
                  <a:cubicBezTo>
                    <a:pt x="13197" y="14935"/>
                    <a:pt x="12768" y="15435"/>
                    <a:pt x="12458" y="15673"/>
                  </a:cubicBezTo>
                  <a:cubicBezTo>
                    <a:pt x="12304" y="15804"/>
                    <a:pt x="11934" y="15995"/>
                    <a:pt x="11899" y="16030"/>
                  </a:cubicBezTo>
                  <a:cubicBezTo>
                    <a:pt x="11708" y="16173"/>
                    <a:pt x="11553" y="16328"/>
                    <a:pt x="11351" y="16435"/>
                  </a:cubicBezTo>
                  <a:cubicBezTo>
                    <a:pt x="11397" y="16408"/>
                    <a:pt x="11390" y="16403"/>
                    <a:pt x="11371" y="16403"/>
                  </a:cubicBezTo>
                  <a:cubicBezTo>
                    <a:pt x="11362" y="16403"/>
                    <a:pt x="11350" y="16404"/>
                    <a:pt x="11340" y="16404"/>
                  </a:cubicBezTo>
                  <a:cubicBezTo>
                    <a:pt x="11318" y="16404"/>
                    <a:pt x="11308" y="16399"/>
                    <a:pt x="11363" y="16364"/>
                  </a:cubicBezTo>
                  <a:lnTo>
                    <a:pt x="11363" y="16364"/>
                  </a:lnTo>
                  <a:cubicBezTo>
                    <a:pt x="11296" y="16375"/>
                    <a:pt x="10799" y="16617"/>
                    <a:pt x="10718" y="16617"/>
                  </a:cubicBezTo>
                  <a:cubicBezTo>
                    <a:pt x="10716" y="16617"/>
                    <a:pt x="10714" y="16617"/>
                    <a:pt x="10713" y="16616"/>
                  </a:cubicBezTo>
                  <a:lnTo>
                    <a:pt x="10713" y="16616"/>
                  </a:lnTo>
                  <a:cubicBezTo>
                    <a:pt x="10717" y="16618"/>
                    <a:pt x="10723" y="16619"/>
                    <a:pt x="10730" y="16619"/>
                  </a:cubicBezTo>
                  <a:cubicBezTo>
                    <a:pt x="10790" y="16619"/>
                    <a:pt x="10938" y="16577"/>
                    <a:pt x="10957" y="16577"/>
                  </a:cubicBezTo>
                  <a:cubicBezTo>
                    <a:pt x="10958" y="16577"/>
                    <a:pt x="10959" y="16577"/>
                    <a:pt x="10958" y="16578"/>
                  </a:cubicBezTo>
                  <a:cubicBezTo>
                    <a:pt x="10861" y="16690"/>
                    <a:pt x="10690" y="16699"/>
                    <a:pt x="10529" y="16699"/>
                  </a:cubicBezTo>
                  <a:cubicBezTo>
                    <a:pt x="10497" y="16699"/>
                    <a:pt x="10465" y="16699"/>
                    <a:pt x="10434" y="16699"/>
                  </a:cubicBezTo>
                  <a:cubicBezTo>
                    <a:pt x="10377" y="16699"/>
                    <a:pt x="10324" y="16700"/>
                    <a:pt x="10279" y="16707"/>
                  </a:cubicBezTo>
                  <a:lnTo>
                    <a:pt x="10279" y="16707"/>
                  </a:lnTo>
                  <a:cubicBezTo>
                    <a:pt x="10228" y="16710"/>
                    <a:pt x="9845" y="16748"/>
                    <a:pt x="9815" y="16828"/>
                  </a:cubicBezTo>
                  <a:cubicBezTo>
                    <a:pt x="9899" y="16816"/>
                    <a:pt x="9982" y="16792"/>
                    <a:pt x="10065" y="16780"/>
                  </a:cubicBezTo>
                  <a:lnTo>
                    <a:pt x="10065" y="16780"/>
                  </a:lnTo>
                  <a:cubicBezTo>
                    <a:pt x="9902" y="16824"/>
                    <a:pt x="9779" y="16877"/>
                    <a:pt x="9614" y="16877"/>
                  </a:cubicBezTo>
                  <a:cubicBezTo>
                    <a:pt x="9598" y="16877"/>
                    <a:pt x="9582" y="16877"/>
                    <a:pt x="9565" y="16876"/>
                  </a:cubicBezTo>
                  <a:cubicBezTo>
                    <a:pt x="9601" y="16864"/>
                    <a:pt x="9648" y="16852"/>
                    <a:pt x="9696" y="16840"/>
                  </a:cubicBezTo>
                  <a:lnTo>
                    <a:pt x="9494" y="16840"/>
                  </a:lnTo>
                  <a:cubicBezTo>
                    <a:pt x="9518" y="16769"/>
                    <a:pt x="9875" y="16780"/>
                    <a:pt x="9946" y="16757"/>
                  </a:cubicBezTo>
                  <a:cubicBezTo>
                    <a:pt x="9928" y="16756"/>
                    <a:pt x="9909" y="16755"/>
                    <a:pt x="9891" y="16755"/>
                  </a:cubicBezTo>
                  <a:cubicBezTo>
                    <a:pt x="9654" y="16755"/>
                    <a:pt x="9418" y="16817"/>
                    <a:pt x="9199" y="16817"/>
                  </a:cubicBezTo>
                  <a:cubicBezTo>
                    <a:pt x="9182" y="16817"/>
                    <a:pt x="9165" y="16817"/>
                    <a:pt x="9148" y="16816"/>
                  </a:cubicBezTo>
                  <a:cubicBezTo>
                    <a:pt x="9184" y="16804"/>
                    <a:pt x="9220" y="16792"/>
                    <a:pt x="9244" y="16780"/>
                  </a:cubicBezTo>
                  <a:lnTo>
                    <a:pt x="9244" y="16780"/>
                  </a:lnTo>
                  <a:cubicBezTo>
                    <a:pt x="9223" y="16784"/>
                    <a:pt x="9203" y="16785"/>
                    <a:pt x="9182" y="16785"/>
                  </a:cubicBezTo>
                  <a:cubicBezTo>
                    <a:pt x="9073" y="16785"/>
                    <a:pt x="8968" y="16743"/>
                    <a:pt x="8851" y="16743"/>
                  </a:cubicBezTo>
                  <a:cubicBezTo>
                    <a:pt x="8839" y="16743"/>
                    <a:pt x="8827" y="16744"/>
                    <a:pt x="8815" y="16745"/>
                  </a:cubicBezTo>
                  <a:cubicBezTo>
                    <a:pt x="9006" y="16757"/>
                    <a:pt x="8922" y="16792"/>
                    <a:pt x="9006" y="16816"/>
                  </a:cubicBezTo>
                  <a:cubicBezTo>
                    <a:pt x="8996" y="16817"/>
                    <a:pt x="8986" y="16817"/>
                    <a:pt x="8976" y="16817"/>
                  </a:cubicBezTo>
                  <a:cubicBezTo>
                    <a:pt x="8765" y="16817"/>
                    <a:pt x="8603" y="16696"/>
                    <a:pt x="8398" y="16673"/>
                  </a:cubicBezTo>
                  <a:lnTo>
                    <a:pt x="8398" y="16673"/>
                  </a:lnTo>
                  <a:cubicBezTo>
                    <a:pt x="8425" y="16680"/>
                    <a:pt x="8447" y="16686"/>
                    <a:pt x="8470" y="16693"/>
                  </a:cubicBezTo>
                  <a:lnTo>
                    <a:pt x="8470" y="16693"/>
                  </a:lnTo>
                  <a:cubicBezTo>
                    <a:pt x="8397" y="16683"/>
                    <a:pt x="8286" y="16685"/>
                    <a:pt x="8218" y="16669"/>
                  </a:cubicBezTo>
                  <a:lnTo>
                    <a:pt x="8218" y="16669"/>
                  </a:lnTo>
                  <a:cubicBezTo>
                    <a:pt x="8128" y="16591"/>
                    <a:pt x="7712" y="16599"/>
                    <a:pt x="7589" y="16554"/>
                  </a:cubicBezTo>
                  <a:cubicBezTo>
                    <a:pt x="7634" y="16554"/>
                    <a:pt x="7668" y="16554"/>
                    <a:pt x="7713" y="16544"/>
                  </a:cubicBezTo>
                  <a:lnTo>
                    <a:pt x="7713" y="16544"/>
                  </a:lnTo>
                  <a:cubicBezTo>
                    <a:pt x="7686" y="16541"/>
                    <a:pt x="7597" y="16507"/>
                    <a:pt x="7577" y="16507"/>
                  </a:cubicBezTo>
                  <a:cubicBezTo>
                    <a:pt x="7589" y="16495"/>
                    <a:pt x="7601" y="16495"/>
                    <a:pt x="7613" y="16483"/>
                  </a:cubicBezTo>
                  <a:cubicBezTo>
                    <a:pt x="7362" y="16423"/>
                    <a:pt x="7196" y="16352"/>
                    <a:pt x="6981" y="16245"/>
                  </a:cubicBezTo>
                  <a:cubicBezTo>
                    <a:pt x="7053" y="16245"/>
                    <a:pt x="7116" y="16323"/>
                    <a:pt x="7177" y="16323"/>
                  </a:cubicBezTo>
                  <a:cubicBezTo>
                    <a:pt x="7187" y="16323"/>
                    <a:pt x="7197" y="16321"/>
                    <a:pt x="7208" y="16316"/>
                  </a:cubicBezTo>
                  <a:cubicBezTo>
                    <a:pt x="7124" y="16245"/>
                    <a:pt x="7017" y="16209"/>
                    <a:pt x="6910" y="16149"/>
                  </a:cubicBezTo>
                  <a:lnTo>
                    <a:pt x="6910" y="16149"/>
                  </a:lnTo>
                  <a:cubicBezTo>
                    <a:pt x="6958" y="16178"/>
                    <a:pt x="6969" y="16189"/>
                    <a:pt x="6958" y="16189"/>
                  </a:cubicBezTo>
                  <a:cubicBezTo>
                    <a:pt x="6930" y="16189"/>
                    <a:pt x="6742" y="16110"/>
                    <a:pt x="6708" y="16102"/>
                  </a:cubicBezTo>
                  <a:cubicBezTo>
                    <a:pt x="6700" y="16079"/>
                    <a:pt x="6702" y="16066"/>
                    <a:pt x="6714" y="16066"/>
                  </a:cubicBezTo>
                  <a:lnTo>
                    <a:pt x="6714" y="16066"/>
                  </a:lnTo>
                  <a:cubicBezTo>
                    <a:pt x="6667" y="16046"/>
                    <a:pt x="6626" y="16024"/>
                    <a:pt x="6577" y="15995"/>
                  </a:cubicBezTo>
                  <a:cubicBezTo>
                    <a:pt x="6594" y="15986"/>
                    <a:pt x="6610" y="15982"/>
                    <a:pt x="6627" y="15982"/>
                  </a:cubicBezTo>
                  <a:cubicBezTo>
                    <a:pt x="6641" y="15982"/>
                    <a:pt x="6654" y="15985"/>
                    <a:pt x="6668" y="15990"/>
                  </a:cubicBezTo>
                  <a:lnTo>
                    <a:pt x="6668" y="15990"/>
                  </a:lnTo>
                  <a:cubicBezTo>
                    <a:pt x="6492" y="15886"/>
                    <a:pt x="6358" y="15757"/>
                    <a:pt x="6184" y="15637"/>
                  </a:cubicBezTo>
                  <a:cubicBezTo>
                    <a:pt x="5993" y="15518"/>
                    <a:pt x="5838" y="15364"/>
                    <a:pt x="5684" y="15197"/>
                  </a:cubicBezTo>
                  <a:cubicBezTo>
                    <a:pt x="5624" y="15125"/>
                    <a:pt x="5434" y="14828"/>
                    <a:pt x="5362" y="14804"/>
                  </a:cubicBezTo>
                  <a:cubicBezTo>
                    <a:pt x="5350" y="14804"/>
                    <a:pt x="5374" y="14864"/>
                    <a:pt x="5374" y="14875"/>
                  </a:cubicBezTo>
                  <a:cubicBezTo>
                    <a:pt x="5374" y="14876"/>
                    <a:pt x="5374" y="14876"/>
                    <a:pt x="5374" y="14876"/>
                  </a:cubicBezTo>
                  <a:cubicBezTo>
                    <a:pt x="5354" y="14876"/>
                    <a:pt x="4940" y="14295"/>
                    <a:pt x="4900" y="14247"/>
                  </a:cubicBezTo>
                  <a:lnTo>
                    <a:pt x="4900" y="14247"/>
                  </a:lnTo>
                  <a:cubicBezTo>
                    <a:pt x="4985" y="14342"/>
                    <a:pt x="5017" y="14377"/>
                    <a:pt x="5020" y="14377"/>
                  </a:cubicBezTo>
                  <a:cubicBezTo>
                    <a:pt x="5025" y="14377"/>
                    <a:pt x="4980" y="14313"/>
                    <a:pt x="4946" y="14244"/>
                  </a:cubicBezTo>
                  <a:lnTo>
                    <a:pt x="4946" y="14244"/>
                  </a:lnTo>
                  <a:cubicBezTo>
                    <a:pt x="4955" y="14256"/>
                    <a:pt x="4965" y="14268"/>
                    <a:pt x="4975" y="14279"/>
                  </a:cubicBezTo>
                  <a:lnTo>
                    <a:pt x="4975" y="14279"/>
                  </a:lnTo>
                  <a:cubicBezTo>
                    <a:pt x="4908" y="14179"/>
                    <a:pt x="4837" y="14055"/>
                    <a:pt x="4803" y="14006"/>
                  </a:cubicBezTo>
                  <a:cubicBezTo>
                    <a:pt x="4794" y="13979"/>
                    <a:pt x="4696" y="13817"/>
                    <a:pt x="4680" y="13800"/>
                  </a:cubicBezTo>
                  <a:lnTo>
                    <a:pt x="4680" y="13800"/>
                  </a:lnTo>
                  <a:cubicBezTo>
                    <a:pt x="4613" y="13649"/>
                    <a:pt x="4478" y="13574"/>
                    <a:pt x="4445" y="13387"/>
                  </a:cubicBezTo>
                  <a:cubicBezTo>
                    <a:pt x="4445" y="13389"/>
                    <a:pt x="4445" y="13390"/>
                    <a:pt x="4444" y="13390"/>
                  </a:cubicBezTo>
                  <a:cubicBezTo>
                    <a:pt x="4435" y="13390"/>
                    <a:pt x="4362" y="13194"/>
                    <a:pt x="4370" y="13194"/>
                  </a:cubicBezTo>
                  <a:cubicBezTo>
                    <a:pt x="4372" y="13194"/>
                    <a:pt x="4377" y="13202"/>
                    <a:pt x="4386" y="13220"/>
                  </a:cubicBezTo>
                  <a:cubicBezTo>
                    <a:pt x="4358" y="13143"/>
                    <a:pt x="4369" y="13101"/>
                    <a:pt x="4402" y="13068"/>
                  </a:cubicBezTo>
                  <a:lnTo>
                    <a:pt x="4402" y="13068"/>
                  </a:lnTo>
                  <a:cubicBezTo>
                    <a:pt x="4382" y="13083"/>
                    <a:pt x="4360" y="13098"/>
                    <a:pt x="4338" y="13113"/>
                  </a:cubicBezTo>
                  <a:cubicBezTo>
                    <a:pt x="4291" y="12959"/>
                    <a:pt x="4243" y="12828"/>
                    <a:pt x="4184" y="12673"/>
                  </a:cubicBezTo>
                  <a:lnTo>
                    <a:pt x="4184" y="12673"/>
                  </a:lnTo>
                  <a:cubicBezTo>
                    <a:pt x="4209" y="12729"/>
                    <a:pt x="4223" y="12752"/>
                    <a:pt x="4229" y="12752"/>
                  </a:cubicBezTo>
                  <a:cubicBezTo>
                    <a:pt x="4251" y="12752"/>
                    <a:pt x="4136" y="12373"/>
                    <a:pt x="4136" y="12316"/>
                  </a:cubicBezTo>
                  <a:lnTo>
                    <a:pt x="4136" y="12316"/>
                  </a:lnTo>
                  <a:cubicBezTo>
                    <a:pt x="4148" y="12363"/>
                    <a:pt x="4160" y="12411"/>
                    <a:pt x="4172" y="12470"/>
                  </a:cubicBezTo>
                  <a:cubicBezTo>
                    <a:pt x="4195" y="12328"/>
                    <a:pt x="4148" y="12185"/>
                    <a:pt x="4136" y="12054"/>
                  </a:cubicBezTo>
                  <a:lnTo>
                    <a:pt x="4136" y="12054"/>
                  </a:lnTo>
                  <a:cubicBezTo>
                    <a:pt x="4136" y="12077"/>
                    <a:pt x="4148" y="12304"/>
                    <a:pt x="4124" y="12304"/>
                  </a:cubicBezTo>
                  <a:cubicBezTo>
                    <a:pt x="4120" y="12303"/>
                    <a:pt x="4115" y="12301"/>
                    <a:pt x="4111" y="12299"/>
                  </a:cubicBezTo>
                  <a:lnTo>
                    <a:pt x="4111" y="12299"/>
                  </a:lnTo>
                  <a:cubicBezTo>
                    <a:pt x="4129" y="12339"/>
                    <a:pt x="4144" y="12389"/>
                    <a:pt x="4136" y="12423"/>
                  </a:cubicBezTo>
                  <a:cubicBezTo>
                    <a:pt x="4093" y="12380"/>
                    <a:pt x="4098" y="12338"/>
                    <a:pt x="4091" y="12278"/>
                  </a:cubicBezTo>
                  <a:lnTo>
                    <a:pt x="4091" y="12278"/>
                  </a:lnTo>
                  <a:cubicBezTo>
                    <a:pt x="4098" y="12288"/>
                    <a:pt x="4104" y="12295"/>
                    <a:pt x="4111" y="12299"/>
                  </a:cubicBezTo>
                  <a:lnTo>
                    <a:pt x="4111" y="12299"/>
                  </a:lnTo>
                  <a:cubicBezTo>
                    <a:pt x="4104" y="12282"/>
                    <a:pt x="4095" y="12267"/>
                    <a:pt x="4088" y="12256"/>
                  </a:cubicBezTo>
                  <a:lnTo>
                    <a:pt x="4088" y="12256"/>
                  </a:lnTo>
                  <a:cubicBezTo>
                    <a:pt x="4090" y="12264"/>
                    <a:pt x="4091" y="12271"/>
                    <a:pt x="4091" y="12278"/>
                  </a:cubicBezTo>
                  <a:lnTo>
                    <a:pt x="4091" y="12278"/>
                  </a:lnTo>
                  <a:cubicBezTo>
                    <a:pt x="3989" y="12124"/>
                    <a:pt x="4028" y="11326"/>
                    <a:pt x="4017" y="11315"/>
                  </a:cubicBezTo>
                  <a:lnTo>
                    <a:pt x="4017" y="11315"/>
                  </a:lnTo>
                  <a:cubicBezTo>
                    <a:pt x="4005" y="11339"/>
                    <a:pt x="3993" y="11363"/>
                    <a:pt x="3981" y="11387"/>
                  </a:cubicBezTo>
                  <a:cubicBezTo>
                    <a:pt x="3981" y="11215"/>
                    <a:pt x="3950" y="11027"/>
                    <a:pt x="3951" y="10849"/>
                  </a:cubicBezTo>
                  <a:lnTo>
                    <a:pt x="3951" y="10849"/>
                  </a:lnTo>
                  <a:cubicBezTo>
                    <a:pt x="3948" y="10884"/>
                    <a:pt x="3945" y="10920"/>
                    <a:pt x="3945" y="10958"/>
                  </a:cubicBezTo>
                  <a:cubicBezTo>
                    <a:pt x="3933" y="10863"/>
                    <a:pt x="3945" y="10756"/>
                    <a:pt x="3933" y="10649"/>
                  </a:cubicBezTo>
                  <a:cubicBezTo>
                    <a:pt x="3743" y="10196"/>
                    <a:pt x="4124" y="9029"/>
                    <a:pt x="4160" y="8446"/>
                  </a:cubicBezTo>
                  <a:cubicBezTo>
                    <a:pt x="4184" y="8440"/>
                    <a:pt x="4279" y="8437"/>
                    <a:pt x="4371" y="8437"/>
                  </a:cubicBezTo>
                  <a:cubicBezTo>
                    <a:pt x="4463" y="8437"/>
                    <a:pt x="4553" y="8440"/>
                    <a:pt x="4565" y="8446"/>
                  </a:cubicBezTo>
                  <a:cubicBezTo>
                    <a:pt x="4547" y="8437"/>
                    <a:pt x="4536" y="8422"/>
                    <a:pt x="4527" y="8410"/>
                  </a:cubicBezTo>
                  <a:lnTo>
                    <a:pt x="4527" y="8410"/>
                  </a:lnTo>
                  <a:cubicBezTo>
                    <a:pt x="4547" y="8430"/>
                    <a:pt x="4572" y="8438"/>
                    <a:pt x="4597" y="8438"/>
                  </a:cubicBezTo>
                  <a:cubicBezTo>
                    <a:pt x="4652" y="8438"/>
                    <a:pt x="4707" y="8402"/>
                    <a:pt x="4707" y="8387"/>
                  </a:cubicBezTo>
                  <a:cubicBezTo>
                    <a:pt x="4755" y="8410"/>
                    <a:pt x="4767" y="8434"/>
                    <a:pt x="4731" y="8434"/>
                  </a:cubicBezTo>
                  <a:cubicBezTo>
                    <a:pt x="4731" y="8434"/>
                    <a:pt x="4754" y="8436"/>
                    <a:pt x="4775" y="8436"/>
                  </a:cubicBezTo>
                  <a:cubicBezTo>
                    <a:pt x="4807" y="8436"/>
                    <a:pt x="4836" y="8432"/>
                    <a:pt x="4779" y="8410"/>
                  </a:cubicBezTo>
                  <a:cubicBezTo>
                    <a:pt x="4810" y="8400"/>
                    <a:pt x="5128" y="8297"/>
                    <a:pt x="5187" y="8297"/>
                  </a:cubicBezTo>
                  <a:cubicBezTo>
                    <a:pt x="5195" y="8297"/>
                    <a:pt x="5198" y="8299"/>
                    <a:pt x="5196" y="8303"/>
                  </a:cubicBezTo>
                  <a:cubicBezTo>
                    <a:pt x="5267" y="8244"/>
                    <a:pt x="5231" y="8208"/>
                    <a:pt x="5303" y="8172"/>
                  </a:cubicBezTo>
                  <a:lnTo>
                    <a:pt x="5303" y="8172"/>
                  </a:lnTo>
                  <a:cubicBezTo>
                    <a:pt x="5264" y="8224"/>
                    <a:pt x="5305" y="8233"/>
                    <a:pt x="5353" y="8233"/>
                  </a:cubicBezTo>
                  <a:cubicBezTo>
                    <a:pt x="5383" y="8233"/>
                    <a:pt x="5415" y="8230"/>
                    <a:pt x="5433" y="8230"/>
                  </a:cubicBezTo>
                  <a:cubicBezTo>
                    <a:pt x="5439" y="8230"/>
                    <a:pt x="5444" y="8230"/>
                    <a:pt x="5446" y="8232"/>
                  </a:cubicBezTo>
                  <a:cubicBezTo>
                    <a:pt x="5457" y="8160"/>
                    <a:pt x="5350" y="8208"/>
                    <a:pt x="5398" y="8160"/>
                  </a:cubicBezTo>
                  <a:cubicBezTo>
                    <a:pt x="5406" y="8146"/>
                    <a:pt x="5418" y="8141"/>
                    <a:pt x="5430" y="8141"/>
                  </a:cubicBezTo>
                  <a:cubicBezTo>
                    <a:pt x="5469" y="8141"/>
                    <a:pt x="5520" y="8196"/>
                    <a:pt x="5529" y="8196"/>
                  </a:cubicBezTo>
                  <a:cubicBezTo>
                    <a:pt x="5534" y="8198"/>
                    <a:pt x="5539" y="8198"/>
                    <a:pt x="5544" y="8198"/>
                  </a:cubicBezTo>
                  <a:cubicBezTo>
                    <a:pt x="5579" y="8198"/>
                    <a:pt x="5623" y="8166"/>
                    <a:pt x="5612" y="8125"/>
                  </a:cubicBezTo>
                  <a:lnTo>
                    <a:pt x="5612" y="8125"/>
                  </a:lnTo>
                  <a:cubicBezTo>
                    <a:pt x="5600" y="8137"/>
                    <a:pt x="5588" y="8137"/>
                    <a:pt x="5565" y="8148"/>
                  </a:cubicBezTo>
                  <a:cubicBezTo>
                    <a:pt x="5588" y="8101"/>
                    <a:pt x="5612" y="8077"/>
                    <a:pt x="5660" y="8077"/>
                  </a:cubicBezTo>
                  <a:cubicBezTo>
                    <a:pt x="5659" y="8088"/>
                    <a:pt x="5657" y="8096"/>
                    <a:pt x="5656" y="8102"/>
                  </a:cubicBezTo>
                  <a:lnTo>
                    <a:pt x="5656" y="8102"/>
                  </a:lnTo>
                  <a:cubicBezTo>
                    <a:pt x="5659" y="8099"/>
                    <a:pt x="5663" y="8097"/>
                    <a:pt x="5669" y="8097"/>
                  </a:cubicBezTo>
                  <a:cubicBezTo>
                    <a:pt x="5673" y="8097"/>
                    <a:pt x="5678" y="8098"/>
                    <a:pt x="5684" y="8101"/>
                  </a:cubicBezTo>
                  <a:cubicBezTo>
                    <a:pt x="5666" y="8128"/>
                    <a:pt x="5647" y="8148"/>
                    <a:pt x="5624" y="8167"/>
                  </a:cubicBezTo>
                  <a:lnTo>
                    <a:pt x="5624" y="8167"/>
                  </a:lnTo>
                  <a:cubicBezTo>
                    <a:pt x="5626" y="8167"/>
                    <a:pt x="5627" y="8166"/>
                    <a:pt x="5629" y="8166"/>
                  </a:cubicBezTo>
                  <a:cubicBezTo>
                    <a:pt x="5636" y="8166"/>
                    <a:pt x="5642" y="8172"/>
                    <a:pt x="5648" y="8184"/>
                  </a:cubicBezTo>
                  <a:cubicBezTo>
                    <a:pt x="5648" y="8125"/>
                    <a:pt x="5755" y="8113"/>
                    <a:pt x="5755" y="8113"/>
                  </a:cubicBezTo>
                  <a:lnTo>
                    <a:pt x="5755" y="8113"/>
                  </a:lnTo>
                  <a:cubicBezTo>
                    <a:pt x="5755" y="8137"/>
                    <a:pt x="5755" y="8148"/>
                    <a:pt x="5743" y="8160"/>
                  </a:cubicBezTo>
                  <a:cubicBezTo>
                    <a:pt x="5768" y="8152"/>
                    <a:pt x="5787" y="8144"/>
                    <a:pt x="5809" y="8144"/>
                  </a:cubicBezTo>
                  <a:lnTo>
                    <a:pt x="5809" y="8144"/>
                  </a:lnTo>
                  <a:cubicBezTo>
                    <a:pt x="5794" y="8137"/>
                    <a:pt x="5787" y="8124"/>
                    <a:pt x="5779" y="8101"/>
                  </a:cubicBezTo>
                  <a:cubicBezTo>
                    <a:pt x="5791" y="8089"/>
                    <a:pt x="5801" y="8084"/>
                    <a:pt x="5811" y="8084"/>
                  </a:cubicBezTo>
                  <a:cubicBezTo>
                    <a:pt x="5840" y="8084"/>
                    <a:pt x="5858" y="8131"/>
                    <a:pt x="5896" y="8131"/>
                  </a:cubicBezTo>
                  <a:cubicBezTo>
                    <a:pt x="5904" y="8131"/>
                    <a:pt x="5912" y="8129"/>
                    <a:pt x="5922" y="8125"/>
                  </a:cubicBezTo>
                  <a:cubicBezTo>
                    <a:pt x="5898" y="8125"/>
                    <a:pt x="5886" y="8125"/>
                    <a:pt x="5886" y="8101"/>
                  </a:cubicBezTo>
                  <a:cubicBezTo>
                    <a:pt x="5993" y="8101"/>
                    <a:pt x="5922" y="8077"/>
                    <a:pt x="5981" y="8017"/>
                  </a:cubicBezTo>
                  <a:cubicBezTo>
                    <a:pt x="5981" y="8017"/>
                    <a:pt x="6041" y="7982"/>
                    <a:pt x="6053" y="7982"/>
                  </a:cubicBezTo>
                  <a:cubicBezTo>
                    <a:pt x="6053" y="7994"/>
                    <a:pt x="6041" y="8006"/>
                    <a:pt x="6041" y="8029"/>
                  </a:cubicBezTo>
                  <a:cubicBezTo>
                    <a:pt x="6089" y="8017"/>
                    <a:pt x="6100" y="7958"/>
                    <a:pt x="6148" y="7934"/>
                  </a:cubicBezTo>
                  <a:cubicBezTo>
                    <a:pt x="6155" y="7948"/>
                    <a:pt x="6162" y="7954"/>
                    <a:pt x="6169" y="7954"/>
                  </a:cubicBezTo>
                  <a:cubicBezTo>
                    <a:pt x="6174" y="7954"/>
                    <a:pt x="6179" y="7951"/>
                    <a:pt x="6184" y="7946"/>
                  </a:cubicBezTo>
                  <a:lnTo>
                    <a:pt x="6184" y="7946"/>
                  </a:lnTo>
                  <a:cubicBezTo>
                    <a:pt x="6184" y="7982"/>
                    <a:pt x="6175" y="7982"/>
                    <a:pt x="6167" y="7982"/>
                  </a:cubicBezTo>
                  <a:cubicBezTo>
                    <a:pt x="6160" y="7982"/>
                    <a:pt x="6154" y="7982"/>
                    <a:pt x="6160" y="8017"/>
                  </a:cubicBezTo>
                  <a:cubicBezTo>
                    <a:pt x="6166" y="8020"/>
                    <a:pt x="6171" y="8022"/>
                    <a:pt x="6176" y="8022"/>
                  </a:cubicBezTo>
                  <a:cubicBezTo>
                    <a:pt x="6211" y="8022"/>
                    <a:pt x="6222" y="7954"/>
                    <a:pt x="6243" y="7922"/>
                  </a:cubicBezTo>
                  <a:cubicBezTo>
                    <a:pt x="6243" y="7922"/>
                    <a:pt x="6327" y="7934"/>
                    <a:pt x="6279" y="7994"/>
                  </a:cubicBezTo>
                  <a:cubicBezTo>
                    <a:pt x="6341" y="7952"/>
                    <a:pt x="6467" y="7856"/>
                    <a:pt x="6569" y="7856"/>
                  </a:cubicBezTo>
                  <a:cubicBezTo>
                    <a:pt x="6584" y="7856"/>
                    <a:pt x="6599" y="7858"/>
                    <a:pt x="6612" y="7863"/>
                  </a:cubicBezTo>
                  <a:cubicBezTo>
                    <a:pt x="6600" y="7839"/>
                    <a:pt x="6589" y="7803"/>
                    <a:pt x="6600" y="7779"/>
                  </a:cubicBezTo>
                  <a:cubicBezTo>
                    <a:pt x="6606" y="7776"/>
                    <a:pt x="6612" y="7775"/>
                    <a:pt x="6618" y="7775"/>
                  </a:cubicBezTo>
                  <a:cubicBezTo>
                    <a:pt x="6635" y="7775"/>
                    <a:pt x="6648" y="7788"/>
                    <a:pt x="6648" y="7815"/>
                  </a:cubicBezTo>
                  <a:cubicBezTo>
                    <a:pt x="6660" y="7767"/>
                    <a:pt x="6684" y="7744"/>
                    <a:pt x="6731" y="7744"/>
                  </a:cubicBezTo>
                  <a:cubicBezTo>
                    <a:pt x="6720" y="7744"/>
                    <a:pt x="6684" y="7827"/>
                    <a:pt x="6731" y="7839"/>
                  </a:cubicBezTo>
                  <a:cubicBezTo>
                    <a:pt x="6684" y="7732"/>
                    <a:pt x="6946" y="7636"/>
                    <a:pt x="6981" y="7541"/>
                  </a:cubicBezTo>
                  <a:cubicBezTo>
                    <a:pt x="6985" y="7541"/>
                    <a:pt x="6987" y="7542"/>
                    <a:pt x="6989" y="7544"/>
                  </a:cubicBezTo>
                  <a:lnTo>
                    <a:pt x="6989" y="7544"/>
                  </a:lnTo>
                  <a:cubicBezTo>
                    <a:pt x="6994" y="7535"/>
                    <a:pt x="6997" y="7526"/>
                    <a:pt x="7005" y="7517"/>
                  </a:cubicBezTo>
                  <a:lnTo>
                    <a:pt x="7005" y="7517"/>
                  </a:lnTo>
                  <a:cubicBezTo>
                    <a:pt x="7017" y="7541"/>
                    <a:pt x="7017" y="7565"/>
                    <a:pt x="6993" y="7577"/>
                  </a:cubicBezTo>
                  <a:cubicBezTo>
                    <a:pt x="7008" y="7591"/>
                    <a:pt x="7017" y="7597"/>
                    <a:pt x="7023" y="7597"/>
                  </a:cubicBezTo>
                  <a:cubicBezTo>
                    <a:pt x="7039" y="7597"/>
                    <a:pt x="7036" y="7561"/>
                    <a:pt x="7065" y="7553"/>
                  </a:cubicBezTo>
                  <a:lnTo>
                    <a:pt x="7065" y="7553"/>
                  </a:lnTo>
                  <a:cubicBezTo>
                    <a:pt x="7065" y="7553"/>
                    <a:pt x="7065" y="7553"/>
                    <a:pt x="7065" y="7553"/>
                  </a:cubicBezTo>
                  <a:cubicBezTo>
                    <a:pt x="7058" y="7532"/>
                    <a:pt x="7059" y="7527"/>
                    <a:pt x="7067" y="7527"/>
                  </a:cubicBezTo>
                  <a:cubicBezTo>
                    <a:pt x="7071" y="7527"/>
                    <a:pt x="7079" y="7529"/>
                    <a:pt x="7089" y="7529"/>
                  </a:cubicBezTo>
                  <a:cubicBezTo>
                    <a:pt x="7128" y="7529"/>
                    <a:pt x="7136" y="7524"/>
                    <a:pt x="7151" y="7524"/>
                  </a:cubicBezTo>
                  <a:cubicBezTo>
                    <a:pt x="7159" y="7524"/>
                    <a:pt x="7168" y="7525"/>
                    <a:pt x="7184" y="7529"/>
                  </a:cubicBezTo>
                  <a:cubicBezTo>
                    <a:pt x="7177" y="7484"/>
                    <a:pt x="7181" y="7463"/>
                    <a:pt x="7196" y="7463"/>
                  </a:cubicBezTo>
                  <a:cubicBezTo>
                    <a:pt x="7208" y="7463"/>
                    <a:pt x="7228" y="7478"/>
                    <a:pt x="7255" y="7505"/>
                  </a:cubicBezTo>
                  <a:cubicBezTo>
                    <a:pt x="7276" y="7495"/>
                    <a:pt x="7269" y="7381"/>
                    <a:pt x="7326" y="7381"/>
                  </a:cubicBezTo>
                  <a:cubicBezTo>
                    <a:pt x="7333" y="7381"/>
                    <a:pt x="7341" y="7382"/>
                    <a:pt x="7351" y="7386"/>
                  </a:cubicBezTo>
                  <a:cubicBezTo>
                    <a:pt x="7351" y="7341"/>
                    <a:pt x="7386" y="7252"/>
                    <a:pt x="7435" y="7252"/>
                  </a:cubicBezTo>
                  <a:cubicBezTo>
                    <a:pt x="7449" y="7252"/>
                    <a:pt x="7465" y="7260"/>
                    <a:pt x="7482" y="7279"/>
                  </a:cubicBezTo>
                  <a:cubicBezTo>
                    <a:pt x="7505" y="7220"/>
                    <a:pt x="7541" y="7196"/>
                    <a:pt x="7553" y="7172"/>
                  </a:cubicBezTo>
                  <a:cubicBezTo>
                    <a:pt x="7482" y="7148"/>
                    <a:pt x="7577" y="7065"/>
                    <a:pt x="7505" y="7053"/>
                  </a:cubicBezTo>
                  <a:cubicBezTo>
                    <a:pt x="7505" y="7029"/>
                    <a:pt x="7517" y="7017"/>
                    <a:pt x="7529" y="7005"/>
                  </a:cubicBezTo>
                  <a:cubicBezTo>
                    <a:pt x="7529" y="7005"/>
                    <a:pt x="7577" y="7077"/>
                    <a:pt x="7577" y="7077"/>
                  </a:cubicBezTo>
                  <a:cubicBezTo>
                    <a:pt x="7565" y="7071"/>
                    <a:pt x="7556" y="7068"/>
                    <a:pt x="7550" y="7068"/>
                  </a:cubicBezTo>
                  <a:cubicBezTo>
                    <a:pt x="7531" y="7068"/>
                    <a:pt x="7538" y="7095"/>
                    <a:pt x="7565" y="7148"/>
                  </a:cubicBezTo>
                  <a:cubicBezTo>
                    <a:pt x="7565" y="7132"/>
                    <a:pt x="7568" y="7127"/>
                    <a:pt x="7572" y="7127"/>
                  </a:cubicBezTo>
                  <a:cubicBezTo>
                    <a:pt x="7581" y="7127"/>
                    <a:pt x="7597" y="7148"/>
                    <a:pt x="7613" y="7148"/>
                  </a:cubicBezTo>
                  <a:cubicBezTo>
                    <a:pt x="7684" y="7113"/>
                    <a:pt x="7660" y="7005"/>
                    <a:pt x="7732" y="6910"/>
                  </a:cubicBezTo>
                  <a:cubicBezTo>
                    <a:pt x="7743" y="7029"/>
                    <a:pt x="7732" y="6994"/>
                    <a:pt x="7732" y="7077"/>
                  </a:cubicBezTo>
                  <a:cubicBezTo>
                    <a:pt x="7779" y="6994"/>
                    <a:pt x="7803" y="7029"/>
                    <a:pt x="7839" y="6910"/>
                  </a:cubicBezTo>
                  <a:lnTo>
                    <a:pt x="7839" y="6910"/>
                  </a:lnTo>
                  <a:cubicBezTo>
                    <a:pt x="7842" y="6917"/>
                    <a:pt x="7845" y="6924"/>
                    <a:pt x="7846" y="6931"/>
                  </a:cubicBezTo>
                  <a:lnTo>
                    <a:pt x="7846" y="6931"/>
                  </a:lnTo>
                  <a:cubicBezTo>
                    <a:pt x="7864" y="6904"/>
                    <a:pt x="7890" y="6872"/>
                    <a:pt x="7903" y="6872"/>
                  </a:cubicBezTo>
                  <a:cubicBezTo>
                    <a:pt x="7907" y="6872"/>
                    <a:pt x="7910" y="6876"/>
                    <a:pt x="7910" y="6886"/>
                  </a:cubicBezTo>
                  <a:cubicBezTo>
                    <a:pt x="7910" y="6887"/>
                    <a:pt x="7911" y="6887"/>
                    <a:pt x="7911" y="6887"/>
                  </a:cubicBezTo>
                  <a:cubicBezTo>
                    <a:pt x="7923" y="6887"/>
                    <a:pt x="8033" y="6793"/>
                    <a:pt x="8008" y="6736"/>
                  </a:cubicBezTo>
                  <a:lnTo>
                    <a:pt x="8008" y="6736"/>
                  </a:lnTo>
                  <a:cubicBezTo>
                    <a:pt x="8019" y="6757"/>
                    <a:pt x="8030" y="6769"/>
                    <a:pt x="8041" y="6791"/>
                  </a:cubicBezTo>
                  <a:cubicBezTo>
                    <a:pt x="8017" y="6732"/>
                    <a:pt x="8017" y="6648"/>
                    <a:pt x="7994" y="6589"/>
                  </a:cubicBezTo>
                  <a:lnTo>
                    <a:pt x="7994" y="6589"/>
                  </a:lnTo>
                  <a:cubicBezTo>
                    <a:pt x="8012" y="6608"/>
                    <a:pt x="8069" y="6739"/>
                    <a:pt x="8109" y="6739"/>
                  </a:cubicBezTo>
                  <a:cubicBezTo>
                    <a:pt x="8120" y="6739"/>
                    <a:pt x="8129" y="6730"/>
                    <a:pt x="8136" y="6708"/>
                  </a:cubicBezTo>
                  <a:cubicBezTo>
                    <a:pt x="8113" y="6696"/>
                    <a:pt x="8101" y="6684"/>
                    <a:pt x="8089" y="6660"/>
                  </a:cubicBezTo>
                  <a:cubicBezTo>
                    <a:pt x="8105" y="6660"/>
                    <a:pt x="8126" y="6665"/>
                    <a:pt x="8145" y="6665"/>
                  </a:cubicBezTo>
                  <a:cubicBezTo>
                    <a:pt x="8155" y="6665"/>
                    <a:pt x="8164" y="6664"/>
                    <a:pt x="8172" y="6660"/>
                  </a:cubicBezTo>
                  <a:cubicBezTo>
                    <a:pt x="8148" y="6648"/>
                    <a:pt x="8136" y="6624"/>
                    <a:pt x="8136" y="6589"/>
                  </a:cubicBezTo>
                  <a:lnTo>
                    <a:pt x="8136" y="6589"/>
                  </a:lnTo>
                  <a:cubicBezTo>
                    <a:pt x="8160" y="6613"/>
                    <a:pt x="8172" y="6624"/>
                    <a:pt x="8184" y="6648"/>
                  </a:cubicBezTo>
                  <a:cubicBezTo>
                    <a:pt x="8184" y="6624"/>
                    <a:pt x="8184" y="6589"/>
                    <a:pt x="8172" y="6565"/>
                  </a:cubicBezTo>
                  <a:lnTo>
                    <a:pt x="8172" y="6565"/>
                  </a:lnTo>
                  <a:cubicBezTo>
                    <a:pt x="8184" y="6589"/>
                    <a:pt x="8208" y="6601"/>
                    <a:pt x="8232" y="6613"/>
                  </a:cubicBezTo>
                  <a:cubicBezTo>
                    <a:pt x="8243" y="6601"/>
                    <a:pt x="8255" y="6577"/>
                    <a:pt x="8278" y="6565"/>
                  </a:cubicBezTo>
                  <a:lnTo>
                    <a:pt x="8278" y="6565"/>
                  </a:lnTo>
                  <a:cubicBezTo>
                    <a:pt x="8271" y="6558"/>
                    <a:pt x="8223" y="6443"/>
                    <a:pt x="8267" y="6410"/>
                  </a:cubicBezTo>
                  <a:lnTo>
                    <a:pt x="8267" y="6410"/>
                  </a:lnTo>
                  <a:cubicBezTo>
                    <a:pt x="8279" y="6446"/>
                    <a:pt x="8303" y="6470"/>
                    <a:pt x="8339" y="6482"/>
                  </a:cubicBezTo>
                  <a:cubicBezTo>
                    <a:pt x="8291" y="6362"/>
                    <a:pt x="8255" y="6291"/>
                    <a:pt x="8303" y="6208"/>
                  </a:cubicBezTo>
                  <a:lnTo>
                    <a:pt x="8303" y="6208"/>
                  </a:lnTo>
                  <a:cubicBezTo>
                    <a:pt x="8327" y="6267"/>
                    <a:pt x="8398" y="6493"/>
                    <a:pt x="8410" y="6493"/>
                  </a:cubicBezTo>
                  <a:cubicBezTo>
                    <a:pt x="8422" y="6458"/>
                    <a:pt x="8517" y="6398"/>
                    <a:pt x="8446" y="6339"/>
                  </a:cubicBezTo>
                  <a:lnTo>
                    <a:pt x="8446" y="6339"/>
                  </a:lnTo>
                  <a:cubicBezTo>
                    <a:pt x="8446" y="6374"/>
                    <a:pt x="8434" y="6398"/>
                    <a:pt x="8422" y="6434"/>
                  </a:cubicBezTo>
                  <a:cubicBezTo>
                    <a:pt x="8386" y="6386"/>
                    <a:pt x="8386" y="6327"/>
                    <a:pt x="8410" y="6279"/>
                  </a:cubicBezTo>
                  <a:lnTo>
                    <a:pt x="8410" y="6279"/>
                  </a:lnTo>
                  <a:cubicBezTo>
                    <a:pt x="8434" y="6291"/>
                    <a:pt x="8458" y="6315"/>
                    <a:pt x="8470" y="6339"/>
                  </a:cubicBezTo>
                  <a:cubicBezTo>
                    <a:pt x="8460" y="6313"/>
                    <a:pt x="8462" y="6305"/>
                    <a:pt x="8469" y="6305"/>
                  </a:cubicBezTo>
                  <a:cubicBezTo>
                    <a:pt x="8478" y="6305"/>
                    <a:pt x="8494" y="6320"/>
                    <a:pt x="8494" y="6327"/>
                  </a:cubicBezTo>
                  <a:cubicBezTo>
                    <a:pt x="8494" y="6316"/>
                    <a:pt x="8539" y="6225"/>
                    <a:pt x="8574" y="6225"/>
                  </a:cubicBezTo>
                  <a:cubicBezTo>
                    <a:pt x="8574" y="6225"/>
                    <a:pt x="8574" y="6225"/>
                    <a:pt x="8574" y="6225"/>
                  </a:cubicBezTo>
                  <a:lnTo>
                    <a:pt x="8574" y="6225"/>
                  </a:lnTo>
                  <a:cubicBezTo>
                    <a:pt x="8516" y="6196"/>
                    <a:pt x="8443" y="6131"/>
                    <a:pt x="8410" y="6077"/>
                  </a:cubicBezTo>
                  <a:cubicBezTo>
                    <a:pt x="8425" y="6074"/>
                    <a:pt x="8438" y="6072"/>
                    <a:pt x="8448" y="6072"/>
                  </a:cubicBezTo>
                  <a:cubicBezTo>
                    <a:pt x="8525" y="6072"/>
                    <a:pt x="8516" y="6138"/>
                    <a:pt x="8589" y="6148"/>
                  </a:cubicBezTo>
                  <a:cubicBezTo>
                    <a:pt x="8590" y="6151"/>
                    <a:pt x="8592" y="6152"/>
                    <a:pt x="8593" y="6152"/>
                  </a:cubicBezTo>
                  <a:cubicBezTo>
                    <a:pt x="8609" y="6152"/>
                    <a:pt x="8589" y="5944"/>
                    <a:pt x="8589" y="5922"/>
                  </a:cubicBezTo>
                  <a:lnTo>
                    <a:pt x="8589" y="5922"/>
                  </a:lnTo>
                  <a:cubicBezTo>
                    <a:pt x="8596" y="5930"/>
                    <a:pt x="8604" y="5934"/>
                    <a:pt x="8612" y="5934"/>
                  </a:cubicBezTo>
                  <a:cubicBezTo>
                    <a:pt x="8654" y="5934"/>
                    <a:pt x="8712" y="5852"/>
                    <a:pt x="8740" y="5812"/>
                  </a:cubicBezTo>
                  <a:lnTo>
                    <a:pt x="8740" y="5812"/>
                  </a:lnTo>
                  <a:cubicBezTo>
                    <a:pt x="8741" y="5813"/>
                    <a:pt x="8742" y="5814"/>
                    <a:pt x="8744" y="5815"/>
                  </a:cubicBezTo>
                  <a:cubicBezTo>
                    <a:pt x="8743" y="5813"/>
                    <a:pt x="8742" y="5811"/>
                    <a:pt x="8742" y="5809"/>
                  </a:cubicBezTo>
                  <a:lnTo>
                    <a:pt x="8742" y="5809"/>
                  </a:lnTo>
                  <a:cubicBezTo>
                    <a:pt x="8741" y="5810"/>
                    <a:pt x="8741" y="5811"/>
                    <a:pt x="8740" y="5812"/>
                  </a:cubicBezTo>
                  <a:lnTo>
                    <a:pt x="8740" y="5812"/>
                  </a:lnTo>
                  <a:cubicBezTo>
                    <a:pt x="8696" y="5767"/>
                    <a:pt x="8697" y="5528"/>
                    <a:pt x="8744" y="5493"/>
                  </a:cubicBezTo>
                  <a:cubicBezTo>
                    <a:pt x="8779" y="5505"/>
                    <a:pt x="8803" y="5517"/>
                    <a:pt x="8827" y="5541"/>
                  </a:cubicBezTo>
                  <a:cubicBezTo>
                    <a:pt x="8820" y="5555"/>
                    <a:pt x="8809" y="5569"/>
                    <a:pt x="8798" y="5581"/>
                  </a:cubicBezTo>
                  <a:lnTo>
                    <a:pt x="8798" y="5581"/>
                  </a:lnTo>
                  <a:cubicBezTo>
                    <a:pt x="8799" y="5580"/>
                    <a:pt x="8799" y="5580"/>
                    <a:pt x="8800" y="5580"/>
                  </a:cubicBezTo>
                  <a:cubicBezTo>
                    <a:pt x="8807" y="5580"/>
                    <a:pt x="8806" y="5599"/>
                    <a:pt x="8791" y="5636"/>
                  </a:cubicBezTo>
                  <a:cubicBezTo>
                    <a:pt x="8803" y="5624"/>
                    <a:pt x="8958" y="5422"/>
                    <a:pt x="8886" y="5422"/>
                  </a:cubicBezTo>
                  <a:cubicBezTo>
                    <a:pt x="8886" y="5423"/>
                    <a:pt x="8885" y="5424"/>
                    <a:pt x="8883" y="5424"/>
                  </a:cubicBezTo>
                  <a:cubicBezTo>
                    <a:pt x="8867" y="5424"/>
                    <a:pt x="8788" y="5378"/>
                    <a:pt x="8863" y="5303"/>
                  </a:cubicBezTo>
                  <a:lnTo>
                    <a:pt x="8863" y="5303"/>
                  </a:lnTo>
                  <a:cubicBezTo>
                    <a:pt x="8873" y="5314"/>
                    <a:pt x="8880" y="5317"/>
                    <a:pt x="8883" y="5317"/>
                  </a:cubicBezTo>
                  <a:lnTo>
                    <a:pt x="8883" y="5317"/>
                  </a:lnTo>
                  <a:cubicBezTo>
                    <a:pt x="8881" y="5320"/>
                    <a:pt x="8878" y="5326"/>
                    <a:pt x="8875" y="5339"/>
                  </a:cubicBezTo>
                  <a:cubicBezTo>
                    <a:pt x="8898" y="5327"/>
                    <a:pt x="8910" y="5303"/>
                    <a:pt x="8898" y="5279"/>
                  </a:cubicBezTo>
                  <a:cubicBezTo>
                    <a:pt x="8898" y="5279"/>
                    <a:pt x="8803" y="5243"/>
                    <a:pt x="8863" y="5172"/>
                  </a:cubicBezTo>
                  <a:lnTo>
                    <a:pt x="8863" y="5172"/>
                  </a:lnTo>
                  <a:cubicBezTo>
                    <a:pt x="8851" y="5184"/>
                    <a:pt x="8827" y="5184"/>
                    <a:pt x="8815" y="5184"/>
                  </a:cubicBezTo>
                  <a:cubicBezTo>
                    <a:pt x="8875" y="5196"/>
                    <a:pt x="8779" y="5267"/>
                    <a:pt x="8839" y="5267"/>
                  </a:cubicBezTo>
                  <a:cubicBezTo>
                    <a:pt x="8815" y="5267"/>
                    <a:pt x="8791" y="5279"/>
                    <a:pt x="8756" y="5303"/>
                  </a:cubicBezTo>
                  <a:cubicBezTo>
                    <a:pt x="8767" y="5303"/>
                    <a:pt x="8779" y="5327"/>
                    <a:pt x="8767" y="5339"/>
                  </a:cubicBezTo>
                  <a:cubicBezTo>
                    <a:pt x="8807" y="5405"/>
                    <a:pt x="8792" y="5419"/>
                    <a:pt x="8770" y="5419"/>
                  </a:cubicBezTo>
                  <a:cubicBezTo>
                    <a:pt x="8753" y="5419"/>
                    <a:pt x="8732" y="5410"/>
                    <a:pt x="8732" y="5410"/>
                  </a:cubicBezTo>
                  <a:cubicBezTo>
                    <a:pt x="8660" y="5529"/>
                    <a:pt x="8636" y="5684"/>
                    <a:pt x="8529" y="5791"/>
                  </a:cubicBezTo>
                  <a:cubicBezTo>
                    <a:pt x="8470" y="5862"/>
                    <a:pt x="8303" y="6136"/>
                    <a:pt x="8291" y="6148"/>
                  </a:cubicBezTo>
                  <a:cubicBezTo>
                    <a:pt x="8288" y="6148"/>
                    <a:pt x="8285" y="6148"/>
                    <a:pt x="8282" y="6148"/>
                  </a:cubicBezTo>
                  <a:cubicBezTo>
                    <a:pt x="8186" y="6148"/>
                    <a:pt x="8171" y="6315"/>
                    <a:pt x="8118" y="6315"/>
                  </a:cubicBezTo>
                  <a:cubicBezTo>
                    <a:pt x="8116" y="6315"/>
                    <a:pt x="8114" y="6315"/>
                    <a:pt x="8113" y="6315"/>
                  </a:cubicBezTo>
                  <a:cubicBezTo>
                    <a:pt x="8113" y="6315"/>
                    <a:pt x="8041" y="6482"/>
                    <a:pt x="8053" y="6505"/>
                  </a:cubicBezTo>
                  <a:cubicBezTo>
                    <a:pt x="8063" y="6521"/>
                    <a:pt x="8054" y="6525"/>
                    <a:pt x="8040" y="6525"/>
                  </a:cubicBezTo>
                  <a:cubicBezTo>
                    <a:pt x="8021" y="6525"/>
                    <a:pt x="7994" y="6517"/>
                    <a:pt x="7994" y="6517"/>
                  </a:cubicBezTo>
                  <a:cubicBezTo>
                    <a:pt x="7994" y="6529"/>
                    <a:pt x="7994" y="6553"/>
                    <a:pt x="7994" y="6577"/>
                  </a:cubicBezTo>
                  <a:cubicBezTo>
                    <a:pt x="7987" y="6576"/>
                    <a:pt x="7982" y="6575"/>
                    <a:pt x="7976" y="6575"/>
                  </a:cubicBezTo>
                  <a:cubicBezTo>
                    <a:pt x="7930" y="6575"/>
                    <a:pt x="7911" y="6620"/>
                    <a:pt x="7815" y="6684"/>
                  </a:cubicBezTo>
                  <a:cubicBezTo>
                    <a:pt x="7767" y="6732"/>
                    <a:pt x="7541" y="6851"/>
                    <a:pt x="7541" y="6886"/>
                  </a:cubicBezTo>
                  <a:cubicBezTo>
                    <a:pt x="7517" y="6874"/>
                    <a:pt x="7505" y="6863"/>
                    <a:pt x="7505" y="6851"/>
                  </a:cubicBezTo>
                  <a:cubicBezTo>
                    <a:pt x="7493" y="6863"/>
                    <a:pt x="7482" y="7005"/>
                    <a:pt x="7482" y="7017"/>
                  </a:cubicBezTo>
                  <a:cubicBezTo>
                    <a:pt x="7458" y="7005"/>
                    <a:pt x="7458" y="6994"/>
                    <a:pt x="7470" y="6982"/>
                  </a:cubicBezTo>
                  <a:lnTo>
                    <a:pt x="7470" y="6982"/>
                  </a:lnTo>
                  <a:cubicBezTo>
                    <a:pt x="7386" y="7017"/>
                    <a:pt x="7327" y="7113"/>
                    <a:pt x="7279" y="7148"/>
                  </a:cubicBezTo>
                  <a:cubicBezTo>
                    <a:pt x="7288" y="7148"/>
                    <a:pt x="7120" y="7249"/>
                    <a:pt x="7051" y="7249"/>
                  </a:cubicBezTo>
                  <a:cubicBezTo>
                    <a:pt x="7025" y="7249"/>
                    <a:pt x="7013" y="7235"/>
                    <a:pt x="7029" y="7196"/>
                  </a:cubicBezTo>
                  <a:cubicBezTo>
                    <a:pt x="7023" y="7195"/>
                    <a:pt x="7018" y="7194"/>
                    <a:pt x="7014" y="7194"/>
                  </a:cubicBezTo>
                  <a:cubicBezTo>
                    <a:pt x="6984" y="7194"/>
                    <a:pt x="7038" y="7235"/>
                    <a:pt x="7017" y="7267"/>
                  </a:cubicBezTo>
                  <a:cubicBezTo>
                    <a:pt x="7009" y="7258"/>
                    <a:pt x="6998" y="7253"/>
                    <a:pt x="6986" y="7253"/>
                  </a:cubicBezTo>
                  <a:cubicBezTo>
                    <a:pt x="6921" y="7253"/>
                    <a:pt x="6807" y="7363"/>
                    <a:pt x="6767" y="7422"/>
                  </a:cubicBezTo>
                  <a:cubicBezTo>
                    <a:pt x="6708" y="7494"/>
                    <a:pt x="6505" y="7458"/>
                    <a:pt x="6493" y="7577"/>
                  </a:cubicBezTo>
                  <a:cubicBezTo>
                    <a:pt x="6480" y="7577"/>
                    <a:pt x="6469" y="7576"/>
                    <a:pt x="6460" y="7576"/>
                  </a:cubicBezTo>
                  <a:cubicBezTo>
                    <a:pt x="6427" y="7576"/>
                    <a:pt x="6414" y="7584"/>
                    <a:pt x="6386" y="7648"/>
                  </a:cubicBezTo>
                  <a:cubicBezTo>
                    <a:pt x="6381" y="7647"/>
                    <a:pt x="6375" y="7646"/>
                    <a:pt x="6369" y="7646"/>
                  </a:cubicBezTo>
                  <a:cubicBezTo>
                    <a:pt x="6261" y="7646"/>
                    <a:pt x="5932" y="7811"/>
                    <a:pt x="6045" y="7860"/>
                  </a:cubicBezTo>
                  <a:lnTo>
                    <a:pt x="6045" y="7860"/>
                  </a:lnTo>
                  <a:cubicBezTo>
                    <a:pt x="6035" y="7859"/>
                    <a:pt x="6015" y="7858"/>
                    <a:pt x="5989" y="7858"/>
                  </a:cubicBezTo>
                  <a:cubicBezTo>
                    <a:pt x="5877" y="7858"/>
                    <a:pt x="5653" y="7869"/>
                    <a:pt x="5600" y="7886"/>
                  </a:cubicBezTo>
                  <a:cubicBezTo>
                    <a:pt x="5612" y="7898"/>
                    <a:pt x="5624" y="7910"/>
                    <a:pt x="5624" y="7922"/>
                  </a:cubicBezTo>
                  <a:cubicBezTo>
                    <a:pt x="5612" y="7934"/>
                    <a:pt x="5600" y="7934"/>
                    <a:pt x="5588" y="7934"/>
                  </a:cubicBezTo>
                  <a:cubicBezTo>
                    <a:pt x="5577" y="7922"/>
                    <a:pt x="5577" y="7910"/>
                    <a:pt x="5588" y="7898"/>
                  </a:cubicBezTo>
                  <a:cubicBezTo>
                    <a:pt x="5565" y="7898"/>
                    <a:pt x="5553" y="7910"/>
                    <a:pt x="5565" y="7946"/>
                  </a:cubicBezTo>
                  <a:cubicBezTo>
                    <a:pt x="5565" y="7946"/>
                    <a:pt x="5534" y="7908"/>
                    <a:pt x="5528" y="7899"/>
                  </a:cubicBezTo>
                  <a:lnTo>
                    <a:pt x="5528" y="7899"/>
                  </a:lnTo>
                  <a:cubicBezTo>
                    <a:pt x="5519" y="7901"/>
                    <a:pt x="5443" y="7924"/>
                    <a:pt x="5410" y="7946"/>
                  </a:cubicBezTo>
                  <a:cubicBezTo>
                    <a:pt x="5433" y="7980"/>
                    <a:pt x="5401" y="7993"/>
                    <a:pt x="5419" y="8015"/>
                  </a:cubicBezTo>
                  <a:lnTo>
                    <a:pt x="5419" y="8015"/>
                  </a:lnTo>
                  <a:cubicBezTo>
                    <a:pt x="5401" y="7995"/>
                    <a:pt x="5379" y="7987"/>
                    <a:pt x="5357" y="7987"/>
                  </a:cubicBezTo>
                  <a:cubicBezTo>
                    <a:pt x="5261" y="7987"/>
                    <a:pt x="5143" y="8125"/>
                    <a:pt x="5124" y="8125"/>
                  </a:cubicBezTo>
                  <a:cubicBezTo>
                    <a:pt x="5124" y="8080"/>
                    <a:pt x="5099" y="8063"/>
                    <a:pt x="5069" y="8063"/>
                  </a:cubicBezTo>
                  <a:cubicBezTo>
                    <a:pt x="5021" y="8063"/>
                    <a:pt x="4964" y="8107"/>
                    <a:pt x="4993" y="8137"/>
                  </a:cubicBezTo>
                  <a:cubicBezTo>
                    <a:pt x="4946" y="8137"/>
                    <a:pt x="4894" y="8113"/>
                    <a:pt x="4847" y="8113"/>
                  </a:cubicBezTo>
                  <a:cubicBezTo>
                    <a:pt x="4813" y="8113"/>
                    <a:pt x="4781" y="8126"/>
                    <a:pt x="4755" y="8172"/>
                  </a:cubicBezTo>
                  <a:cubicBezTo>
                    <a:pt x="4731" y="8160"/>
                    <a:pt x="4719" y="8137"/>
                    <a:pt x="4707" y="8125"/>
                  </a:cubicBezTo>
                  <a:cubicBezTo>
                    <a:pt x="4637" y="8169"/>
                    <a:pt x="4495" y="8239"/>
                    <a:pt x="4359" y="8239"/>
                  </a:cubicBezTo>
                  <a:cubicBezTo>
                    <a:pt x="4310" y="8239"/>
                    <a:pt x="4263" y="8230"/>
                    <a:pt x="4219" y="8208"/>
                  </a:cubicBezTo>
                  <a:cubicBezTo>
                    <a:pt x="4219" y="8183"/>
                    <a:pt x="4242" y="8152"/>
                    <a:pt x="4252" y="8152"/>
                  </a:cubicBezTo>
                  <a:cubicBezTo>
                    <a:pt x="4257" y="8152"/>
                    <a:pt x="4258" y="8157"/>
                    <a:pt x="4255" y="8170"/>
                  </a:cubicBezTo>
                  <a:lnTo>
                    <a:pt x="4255" y="8170"/>
                  </a:lnTo>
                  <a:cubicBezTo>
                    <a:pt x="4315" y="7921"/>
                    <a:pt x="4422" y="7696"/>
                    <a:pt x="4481" y="7517"/>
                  </a:cubicBezTo>
                  <a:cubicBezTo>
                    <a:pt x="4496" y="7480"/>
                    <a:pt x="4535" y="7399"/>
                    <a:pt x="4538" y="7399"/>
                  </a:cubicBezTo>
                  <a:lnTo>
                    <a:pt x="4538" y="7399"/>
                  </a:lnTo>
                  <a:cubicBezTo>
                    <a:pt x="4539" y="7399"/>
                    <a:pt x="4528" y="7427"/>
                    <a:pt x="4493" y="7505"/>
                  </a:cubicBezTo>
                  <a:cubicBezTo>
                    <a:pt x="4525" y="7462"/>
                    <a:pt x="4754" y="7027"/>
                    <a:pt x="4760" y="7027"/>
                  </a:cubicBezTo>
                  <a:lnTo>
                    <a:pt x="4760" y="7027"/>
                  </a:lnTo>
                  <a:cubicBezTo>
                    <a:pt x="4761" y="7027"/>
                    <a:pt x="4759" y="7031"/>
                    <a:pt x="4755" y="7041"/>
                  </a:cubicBezTo>
                  <a:cubicBezTo>
                    <a:pt x="4850" y="6827"/>
                    <a:pt x="4981" y="6624"/>
                    <a:pt x="5112" y="6434"/>
                  </a:cubicBezTo>
                  <a:lnTo>
                    <a:pt x="5112" y="6434"/>
                  </a:lnTo>
                  <a:cubicBezTo>
                    <a:pt x="5110" y="6450"/>
                    <a:pt x="5113" y="6458"/>
                    <a:pt x="5118" y="6458"/>
                  </a:cubicBezTo>
                  <a:cubicBezTo>
                    <a:pt x="5149" y="6458"/>
                    <a:pt x="5278" y="6242"/>
                    <a:pt x="5338" y="6172"/>
                  </a:cubicBezTo>
                  <a:cubicBezTo>
                    <a:pt x="5338" y="6184"/>
                    <a:pt x="5338" y="6196"/>
                    <a:pt x="5338" y="6208"/>
                  </a:cubicBezTo>
                  <a:cubicBezTo>
                    <a:pt x="5481" y="5791"/>
                    <a:pt x="6041" y="5541"/>
                    <a:pt x="6327" y="5231"/>
                  </a:cubicBezTo>
                  <a:cubicBezTo>
                    <a:pt x="6458" y="5136"/>
                    <a:pt x="6696" y="4946"/>
                    <a:pt x="6910" y="4838"/>
                  </a:cubicBezTo>
                  <a:lnTo>
                    <a:pt x="6910" y="4838"/>
                  </a:lnTo>
                  <a:cubicBezTo>
                    <a:pt x="6900" y="4851"/>
                    <a:pt x="6902" y="4855"/>
                    <a:pt x="6910" y="4855"/>
                  </a:cubicBezTo>
                  <a:cubicBezTo>
                    <a:pt x="6942" y="4855"/>
                    <a:pt x="7069" y="4790"/>
                    <a:pt x="7077" y="4790"/>
                  </a:cubicBezTo>
                  <a:cubicBezTo>
                    <a:pt x="7077" y="4790"/>
                    <a:pt x="7077" y="4790"/>
                    <a:pt x="7077" y="4791"/>
                  </a:cubicBezTo>
                  <a:cubicBezTo>
                    <a:pt x="7112" y="4791"/>
                    <a:pt x="6958" y="4886"/>
                    <a:pt x="6970" y="4886"/>
                  </a:cubicBezTo>
                  <a:cubicBezTo>
                    <a:pt x="7053" y="4844"/>
                    <a:pt x="7166" y="4764"/>
                    <a:pt x="7286" y="4685"/>
                  </a:cubicBezTo>
                  <a:lnTo>
                    <a:pt x="7286" y="4685"/>
                  </a:lnTo>
                  <a:cubicBezTo>
                    <a:pt x="7239" y="4709"/>
                    <a:pt x="7194" y="4731"/>
                    <a:pt x="7177" y="4731"/>
                  </a:cubicBezTo>
                  <a:cubicBezTo>
                    <a:pt x="7170" y="4731"/>
                    <a:pt x="7168" y="4727"/>
                    <a:pt x="7172" y="4719"/>
                  </a:cubicBezTo>
                  <a:cubicBezTo>
                    <a:pt x="7229" y="4691"/>
                    <a:pt x="7294" y="4662"/>
                    <a:pt x="7354" y="4640"/>
                  </a:cubicBezTo>
                  <a:lnTo>
                    <a:pt x="7354" y="4640"/>
                  </a:lnTo>
                  <a:cubicBezTo>
                    <a:pt x="7331" y="4655"/>
                    <a:pt x="7308" y="4670"/>
                    <a:pt x="7286" y="4685"/>
                  </a:cubicBezTo>
                  <a:lnTo>
                    <a:pt x="7286" y="4685"/>
                  </a:lnTo>
                  <a:cubicBezTo>
                    <a:pt x="7332" y="4661"/>
                    <a:pt x="7378" y="4634"/>
                    <a:pt x="7398" y="4624"/>
                  </a:cubicBezTo>
                  <a:lnTo>
                    <a:pt x="7398" y="4624"/>
                  </a:lnTo>
                  <a:cubicBezTo>
                    <a:pt x="7384" y="4629"/>
                    <a:pt x="7369" y="4634"/>
                    <a:pt x="7354" y="4640"/>
                  </a:cubicBezTo>
                  <a:lnTo>
                    <a:pt x="7354" y="4640"/>
                  </a:lnTo>
                  <a:cubicBezTo>
                    <a:pt x="7506" y="4542"/>
                    <a:pt x="7663" y="4455"/>
                    <a:pt x="7782" y="4455"/>
                  </a:cubicBezTo>
                  <a:cubicBezTo>
                    <a:pt x="7793" y="4455"/>
                    <a:pt x="7804" y="4456"/>
                    <a:pt x="7815" y="4457"/>
                  </a:cubicBezTo>
                  <a:cubicBezTo>
                    <a:pt x="7743" y="4481"/>
                    <a:pt x="7660" y="4517"/>
                    <a:pt x="7601" y="4553"/>
                  </a:cubicBezTo>
                  <a:cubicBezTo>
                    <a:pt x="7654" y="4542"/>
                    <a:pt x="7940" y="4454"/>
                    <a:pt x="7961" y="4454"/>
                  </a:cubicBezTo>
                  <a:cubicBezTo>
                    <a:pt x="7961" y="4454"/>
                    <a:pt x="7962" y="4454"/>
                    <a:pt x="7962" y="4454"/>
                  </a:cubicBezTo>
                  <a:lnTo>
                    <a:pt x="7962" y="4454"/>
                  </a:lnTo>
                  <a:cubicBezTo>
                    <a:pt x="8039" y="4397"/>
                    <a:pt x="8279" y="4374"/>
                    <a:pt x="8255" y="4350"/>
                  </a:cubicBezTo>
                  <a:cubicBezTo>
                    <a:pt x="8529" y="4303"/>
                    <a:pt x="8732" y="4267"/>
                    <a:pt x="8982" y="4255"/>
                  </a:cubicBezTo>
                  <a:lnTo>
                    <a:pt x="8982" y="4255"/>
                  </a:lnTo>
                  <a:cubicBezTo>
                    <a:pt x="8922" y="4267"/>
                    <a:pt x="8863" y="4291"/>
                    <a:pt x="8803" y="4303"/>
                  </a:cubicBezTo>
                  <a:cubicBezTo>
                    <a:pt x="8863" y="4291"/>
                    <a:pt x="8928" y="4282"/>
                    <a:pt x="8991" y="4282"/>
                  </a:cubicBezTo>
                  <a:cubicBezTo>
                    <a:pt x="9053" y="4282"/>
                    <a:pt x="9113" y="4291"/>
                    <a:pt x="9160" y="4315"/>
                  </a:cubicBezTo>
                  <a:cubicBezTo>
                    <a:pt x="9160" y="4291"/>
                    <a:pt x="9160" y="4291"/>
                    <a:pt x="9148" y="4279"/>
                  </a:cubicBezTo>
                  <a:cubicBezTo>
                    <a:pt x="9271" y="4279"/>
                    <a:pt x="9393" y="4305"/>
                    <a:pt x="9508" y="4305"/>
                  </a:cubicBezTo>
                  <a:cubicBezTo>
                    <a:pt x="9527" y="4305"/>
                    <a:pt x="9546" y="4304"/>
                    <a:pt x="9565" y="4303"/>
                  </a:cubicBezTo>
                  <a:cubicBezTo>
                    <a:pt x="9601" y="4303"/>
                    <a:pt x="9267" y="4291"/>
                    <a:pt x="9279" y="4267"/>
                  </a:cubicBezTo>
                  <a:cubicBezTo>
                    <a:pt x="9291" y="4255"/>
                    <a:pt x="9315" y="4255"/>
                    <a:pt x="9291" y="4243"/>
                  </a:cubicBezTo>
                  <a:close/>
                  <a:moveTo>
                    <a:pt x="9879" y="17061"/>
                  </a:moveTo>
                  <a:cubicBezTo>
                    <a:pt x="9873" y="17062"/>
                    <a:pt x="9867" y="17064"/>
                    <a:pt x="9863" y="17066"/>
                  </a:cubicBezTo>
                  <a:cubicBezTo>
                    <a:pt x="9868" y="17064"/>
                    <a:pt x="9874" y="17063"/>
                    <a:pt x="9879" y="17061"/>
                  </a:cubicBezTo>
                  <a:close/>
                  <a:moveTo>
                    <a:pt x="9727" y="17059"/>
                  </a:moveTo>
                  <a:cubicBezTo>
                    <a:pt x="9689" y="17063"/>
                    <a:pt x="9659" y="17066"/>
                    <a:pt x="9648" y="17066"/>
                  </a:cubicBezTo>
                  <a:cubicBezTo>
                    <a:pt x="9660" y="17069"/>
                    <a:pt x="9672" y="17071"/>
                    <a:pt x="9682" y="17071"/>
                  </a:cubicBezTo>
                  <a:cubicBezTo>
                    <a:pt x="9699" y="17071"/>
                    <a:pt x="9714" y="17067"/>
                    <a:pt x="9727" y="17059"/>
                  </a:cubicBezTo>
                  <a:close/>
                  <a:moveTo>
                    <a:pt x="9083" y="0"/>
                  </a:moveTo>
                  <a:cubicBezTo>
                    <a:pt x="9006" y="0"/>
                    <a:pt x="8928" y="2"/>
                    <a:pt x="8851" y="5"/>
                  </a:cubicBezTo>
                  <a:cubicBezTo>
                    <a:pt x="7624" y="40"/>
                    <a:pt x="6589" y="290"/>
                    <a:pt x="5481" y="802"/>
                  </a:cubicBezTo>
                  <a:cubicBezTo>
                    <a:pt x="5553" y="755"/>
                    <a:pt x="5612" y="731"/>
                    <a:pt x="5684" y="707"/>
                  </a:cubicBezTo>
                  <a:lnTo>
                    <a:pt x="5684" y="707"/>
                  </a:lnTo>
                  <a:cubicBezTo>
                    <a:pt x="5053" y="886"/>
                    <a:pt x="4398" y="1457"/>
                    <a:pt x="3969" y="1838"/>
                  </a:cubicBezTo>
                  <a:cubicBezTo>
                    <a:pt x="4027" y="1794"/>
                    <a:pt x="4053" y="1776"/>
                    <a:pt x="4055" y="1776"/>
                  </a:cubicBezTo>
                  <a:cubicBezTo>
                    <a:pt x="4065" y="1776"/>
                    <a:pt x="3731" y="2050"/>
                    <a:pt x="3683" y="2136"/>
                  </a:cubicBezTo>
                  <a:cubicBezTo>
                    <a:pt x="3683" y="2146"/>
                    <a:pt x="3688" y="2152"/>
                    <a:pt x="3696" y="2152"/>
                  </a:cubicBezTo>
                  <a:cubicBezTo>
                    <a:pt x="3705" y="2152"/>
                    <a:pt x="3718" y="2144"/>
                    <a:pt x="3731" y="2124"/>
                  </a:cubicBezTo>
                  <a:lnTo>
                    <a:pt x="3731" y="2124"/>
                  </a:lnTo>
                  <a:cubicBezTo>
                    <a:pt x="3731" y="2136"/>
                    <a:pt x="3267" y="2624"/>
                    <a:pt x="3279" y="2660"/>
                  </a:cubicBezTo>
                  <a:cubicBezTo>
                    <a:pt x="3136" y="2755"/>
                    <a:pt x="2933" y="3326"/>
                    <a:pt x="2921" y="3338"/>
                  </a:cubicBezTo>
                  <a:cubicBezTo>
                    <a:pt x="2838" y="3481"/>
                    <a:pt x="2707" y="3660"/>
                    <a:pt x="2648" y="3791"/>
                  </a:cubicBezTo>
                  <a:cubicBezTo>
                    <a:pt x="2576" y="3957"/>
                    <a:pt x="2576" y="4184"/>
                    <a:pt x="2445" y="4303"/>
                  </a:cubicBezTo>
                  <a:cubicBezTo>
                    <a:pt x="2437" y="4295"/>
                    <a:pt x="2432" y="4284"/>
                    <a:pt x="2430" y="4272"/>
                  </a:cubicBezTo>
                  <a:lnTo>
                    <a:pt x="2430" y="4272"/>
                  </a:lnTo>
                  <a:cubicBezTo>
                    <a:pt x="2063" y="5471"/>
                    <a:pt x="1795" y="6704"/>
                    <a:pt x="1517" y="8006"/>
                  </a:cubicBezTo>
                  <a:cubicBezTo>
                    <a:pt x="1519" y="8002"/>
                    <a:pt x="1521" y="8001"/>
                    <a:pt x="1522" y="8001"/>
                  </a:cubicBezTo>
                  <a:cubicBezTo>
                    <a:pt x="1546" y="8001"/>
                    <a:pt x="1440" y="8499"/>
                    <a:pt x="1423" y="8499"/>
                  </a:cubicBezTo>
                  <a:cubicBezTo>
                    <a:pt x="1421" y="8499"/>
                    <a:pt x="1420" y="8490"/>
                    <a:pt x="1421" y="8470"/>
                  </a:cubicBezTo>
                  <a:lnTo>
                    <a:pt x="1421" y="8470"/>
                  </a:lnTo>
                  <a:cubicBezTo>
                    <a:pt x="1374" y="8791"/>
                    <a:pt x="1266" y="9113"/>
                    <a:pt x="1243" y="9434"/>
                  </a:cubicBezTo>
                  <a:cubicBezTo>
                    <a:pt x="1241" y="9437"/>
                    <a:pt x="1240" y="9439"/>
                    <a:pt x="1238" y="9439"/>
                  </a:cubicBezTo>
                  <a:cubicBezTo>
                    <a:pt x="1228" y="9439"/>
                    <a:pt x="1219" y="9375"/>
                    <a:pt x="1219" y="9375"/>
                  </a:cubicBezTo>
                  <a:cubicBezTo>
                    <a:pt x="1219" y="9386"/>
                    <a:pt x="1163" y="9554"/>
                    <a:pt x="1159" y="9554"/>
                  </a:cubicBezTo>
                  <a:cubicBezTo>
                    <a:pt x="1159" y="9554"/>
                    <a:pt x="1159" y="9554"/>
                    <a:pt x="1159" y="9553"/>
                  </a:cubicBezTo>
                  <a:cubicBezTo>
                    <a:pt x="1171" y="9506"/>
                    <a:pt x="1183" y="9470"/>
                    <a:pt x="1183" y="9422"/>
                  </a:cubicBezTo>
                  <a:lnTo>
                    <a:pt x="1183" y="9422"/>
                  </a:lnTo>
                  <a:cubicBezTo>
                    <a:pt x="1124" y="9637"/>
                    <a:pt x="1112" y="9839"/>
                    <a:pt x="1076" y="10042"/>
                  </a:cubicBezTo>
                  <a:cubicBezTo>
                    <a:pt x="1097" y="9998"/>
                    <a:pt x="1108" y="9980"/>
                    <a:pt x="1112" y="9980"/>
                  </a:cubicBezTo>
                  <a:cubicBezTo>
                    <a:pt x="1133" y="9980"/>
                    <a:pt x="948" y="10500"/>
                    <a:pt x="897" y="10530"/>
                  </a:cubicBezTo>
                  <a:cubicBezTo>
                    <a:pt x="897" y="10504"/>
                    <a:pt x="902" y="10478"/>
                    <a:pt x="909" y="10453"/>
                  </a:cubicBezTo>
                  <a:lnTo>
                    <a:pt x="909" y="10453"/>
                  </a:lnTo>
                  <a:cubicBezTo>
                    <a:pt x="791" y="10736"/>
                    <a:pt x="628" y="11031"/>
                    <a:pt x="445" y="11268"/>
                  </a:cubicBezTo>
                  <a:cubicBezTo>
                    <a:pt x="256" y="11512"/>
                    <a:pt x="16" y="11735"/>
                    <a:pt x="3" y="12063"/>
                  </a:cubicBezTo>
                  <a:lnTo>
                    <a:pt x="3" y="12063"/>
                  </a:lnTo>
                  <a:cubicBezTo>
                    <a:pt x="9" y="12096"/>
                    <a:pt x="22" y="12147"/>
                    <a:pt x="52" y="12173"/>
                  </a:cubicBezTo>
                  <a:cubicBezTo>
                    <a:pt x="159" y="12268"/>
                    <a:pt x="290" y="12387"/>
                    <a:pt x="374" y="12470"/>
                  </a:cubicBezTo>
                  <a:cubicBezTo>
                    <a:pt x="600" y="12661"/>
                    <a:pt x="838" y="12828"/>
                    <a:pt x="1076" y="13006"/>
                  </a:cubicBezTo>
                  <a:cubicBezTo>
                    <a:pt x="1076" y="12982"/>
                    <a:pt x="1064" y="12970"/>
                    <a:pt x="1064" y="12959"/>
                  </a:cubicBezTo>
                  <a:cubicBezTo>
                    <a:pt x="1071" y="12956"/>
                    <a:pt x="1079" y="12955"/>
                    <a:pt x="1088" y="12955"/>
                  </a:cubicBezTo>
                  <a:cubicBezTo>
                    <a:pt x="1236" y="12955"/>
                    <a:pt x="1670" y="13308"/>
                    <a:pt x="1850" y="13375"/>
                  </a:cubicBezTo>
                  <a:cubicBezTo>
                    <a:pt x="1826" y="13351"/>
                    <a:pt x="1790" y="13340"/>
                    <a:pt x="1767" y="13328"/>
                  </a:cubicBezTo>
                  <a:lnTo>
                    <a:pt x="1767" y="13328"/>
                  </a:lnTo>
                  <a:cubicBezTo>
                    <a:pt x="1993" y="13387"/>
                    <a:pt x="2183" y="13566"/>
                    <a:pt x="2409" y="13625"/>
                  </a:cubicBezTo>
                  <a:cubicBezTo>
                    <a:pt x="2412" y="13628"/>
                    <a:pt x="2408" y="13629"/>
                    <a:pt x="2399" y="13629"/>
                  </a:cubicBezTo>
                  <a:cubicBezTo>
                    <a:pt x="2372" y="13629"/>
                    <a:pt x="2299" y="13618"/>
                    <a:pt x="2282" y="13614"/>
                  </a:cubicBezTo>
                  <a:lnTo>
                    <a:pt x="2282" y="13614"/>
                  </a:lnTo>
                  <a:cubicBezTo>
                    <a:pt x="2452" y="13673"/>
                    <a:pt x="2623" y="13697"/>
                    <a:pt x="2795" y="13697"/>
                  </a:cubicBezTo>
                  <a:cubicBezTo>
                    <a:pt x="3158" y="13697"/>
                    <a:pt x="3526" y="13594"/>
                    <a:pt x="3915" y="13506"/>
                  </a:cubicBezTo>
                  <a:lnTo>
                    <a:pt x="3915" y="13506"/>
                  </a:lnTo>
                  <a:cubicBezTo>
                    <a:pt x="3920" y="13507"/>
                    <a:pt x="3924" y="13508"/>
                    <a:pt x="3929" y="13508"/>
                  </a:cubicBezTo>
                  <a:cubicBezTo>
                    <a:pt x="3941" y="13508"/>
                    <a:pt x="3954" y="13504"/>
                    <a:pt x="3969" y="13494"/>
                  </a:cubicBezTo>
                  <a:lnTo>
                    <a:pt x="3969" y="13494"/>
                  </a:lnTo>
                  <a:cubicBezTo>
                    <a:pt x="3951" y="13498"/>
                    <a:pt x="3933" y="13502"/>
                    <a:pt x="3915" y="13506"/>
                  </a:cubicBezTo>
                  <a:lnTo>
                    <a:pt x="3915" y="13506"/>
                  </a:lnTo>
                  <a:cubicBezTo>
                    <a:pt x="3905" y="13504"/>
                    <a:pt x="3895" y="13499"/>
                    <a:pt x="3886" y="13494"/>
                  </a:cubicBezTo>
                  <a:cubicBezTo>
                    <a:pt x="3957" y="13423"/>
                    <a:pt x="4148" y="13411"/>
                    <a:pt x="4172" y="13387"/>
                  </a:cubicBezTo>
                  <a:cubicBezTo>
                    <a:pt x="4148" y="13363"/>
                    <a:pt x="4136" y="13351"/>
                    <a:pt x="4160" y="13351"/>
                  </a:cubicBezTo>
                  <a:cubicBezTo>
                    <a:pt x="4243" y="13434"/>
                    <a:pt x="4714" y="14495"/>
                    <a:pt x="4743" y="14495"/>
                  </a:cubicBezTo>
                  <a:cubicBezTo>
                    <a:pt x="4743" y="14495"/>
                    <a:pt x="4743" y="14495"/>
                    <a:pt x="4743" y="14494"/>
                  </a:cubicBezTo>
                  <a:cubicBezTo>
                    <a:pt x="4838" y="14637"/>
                    <a:pt x="5136" y="15114"/>
                    <a:pt x="5219" y="15114"/>
                  </a:cubicBezTo>
                  <a:cubicBezTo>
                    <a:pt x="5457" y="15447"/>
                    <a:pt x="5898" y="15864"/>
                    <a:pt x="6231" y="16078"/>
                  </a:cubicBezTo>
                  <a:cubicBezTo>
                    <a:pt x="6374" y="16161"/>
                    <a:pt x="6577" y="16340"/>
                    <a:pt x="6815" y="16459"/>
                  </a:cubicBezTo>
                  <a:cubicBezTo>
                    <a:pt x="7015" y="16593"/>
                    <a:pt x="7185" y="16591"/>
                    <a:pt x="7391" y="16658"/>
                  </a:cubicBezTo>
                  <a:lnTo>
                    <a:pt x="7391" y="16658"/>
                  </a:lnTo>
                  <a:cubicBezTo>
                    <a:pt x="7363" y="16646"/>
                    <a:pt x="7339" y="16630"/>
                    <a:pt x="7315" y="16614"/>
                  </a:cubicBezTo>
                  <a:cubicBezTo>
                    <a:pt x="7327" y="16590"/>
                    <a:pt x="7458" y="16614"/>
                    <a:pt x="7386" y="16578"/>
                  </a:cubicBezTo>
                  <a:lnTo>
                    <a:pt x="7386" y="16578"/>
                  </a:lnTo>
                  <a:cubicBezTo>
                    <a:pt x="7386" y="16578"/>
                    <a:pt x="7570" y="16653"/>
                    <a:pt x="7577" y="16681"/>
                  </a:cubicBezTo>
                  <a:lnTo>
                    <a:pt x="7577" y="16681"/>
                  </a:lnTo>
                  <a:cubicBezTo>
                    <a:pt x="7540" y="16669"/>
                    <a:pt x="7515" y="16661"/>
                    <a:pt x="7507" y="16661"/>
                  </a:cubicBezTo>
                  <a:cubicBezTo>
                    <a:pt x="7507" y="16661"/>
                    <a:pt x="7506" y="16661"/>
                    <a:pt x="7505" y="16661"/>
                  </a:cubicBezTo>
                  <a:cubicBezTo>
                    <a:pt x="7514" y="16679"/>
                    <a:pt x="7529" y="16690"/>
                    <a:pt x="7551" y="16690"/>
                  </a:cubicBezTo>
                  <a:cubicBezTo>
                    <a:pt x="7558" y="16690"/>
                    <a:pt x="7567" y="16688"/>
                    <a:pt x="7577" y="16685"/>
                  </a:cubicBezTo>
                  <a:cubicBezTo>
                    <a:pt x="7577" y="16684"/>
                    <a:pt x="7577" y="16683"/>
                    <a:pt x="7577" y="16681"/>
                  </a:cubicBezTo>
                  <a:lnTo>
                    <a:pt x="7577" y="16681"/>
                  </a:lnTo>
                  <a:cubicBezTo>
                    <a:pt x="7771" y="16749"/>
                    <a:pt x="8294" y="16961"/>
                    <a:pt x="8363" y="16971"/>
                  </a:cubicBezTo>
                  <a:cubicBezTo>
                    <a:pt x="8685" y="17037"/>
                    <a:pt x="9015" y="17089"/>
                    <a:pt x="9341" y="17089"/>
                  </a:cubicBezTo>
                  <a:cubicBezTo>
                    <a:pt x="9424" y="17089"/>
                    <a:pt x="9507" y="17085"/>
                    <a:pt x="9589" y="17078"/>
                  </a:cubicBezTo>
                  <a:cubicBezTo>
                    <a:pt x="9565" y="17054"/>
                    <a:pt x="9541" y="17042"/>
                    <a:pt x="9518" y="17030"/>
                  </a:cubicBezTo>
                  <a:cubicBezTo>
                    <a:pt x="9546" y="17023"/>
                    <a:pt x="9611" y="17012"/>
                    <a:pt x="9667" y="17012"/>
                  </a:cubicBezTo>
                  <a:cubicBezTo>
                    <a:pt x="9704" y="17012"/>
                    <a:pt x="9737" y="17016"/>
                    <a:pt x="9756" y="17030"/>
                  </a:cubicBezTo>
                  <a:cubicBezTo>
                    <a:pt x="9747" y="17043"/>
                    <a:pt x="9738" y="17052"/>
                    <a:pt x="9727" y="17059"/>
                  </a:cubicBezTo>
                  <a:lnTo>
                    <a:pt x="9727" y="17059"/>
                  </a:lnTo>
                  <a:cubicBezTo>
                    <a:pt x="9820" y="17048"/>
                    <a:pt x="9962" y="17029"/>
                    <a:pt x="9980" y="17020"/>
                  </a:cubicBezTo>
                  <a:lnTo>
                    <a:pt x="9980" y="17020"/>
                  </a:lnTo>
                  <a:cubicBezTo>
                    <a:pt x="9950" y="17039"/>
                    <a:pt x="9912" y="17051"/>
                    <a:pt x="9879" y="17061"/>
                  </a:cubicBezTo>
                  <a:lnTo>
                    <a:pt x="9879" y="17061"/>
                  </a:lnTo>
                  <a:cubicBezTo>
                    <a:pt x="9910" y="17054"/>
                    <a:pt x="9962" y="17052"/>
                    <a:pt x="9982" y="17042"/>
                  </a:cubicBezTo>
                  <a:cubicBezTo>
                    <a:pt x="10015" y="17002"/>
                    <a:pt x="10165" y="16977"/>
                    <a:pt x="10320" y="16954"/>
                  </a:cubicBezTo>
                  <a:lnTo>
                    <a:pt x="10320" y="16954"/>
                  </a:lnTo>
                  <a:cubicBezTo>
                    <a:pt x="10315" y="16956"/>
                    <a:pt x="10309" y="16957"/>
                    <a:pt x="10303" y="16959"/>
                  </a:cubicBezTo>
                  <a:lnTo>
                    <a:pt x="10339" y="16959"/>
                  </a:lnTo>
                  <a:cubicBezTo>
                    <a:pt x="10347" y="16955"/>
                    <a:pt x="10354" y="16951"/>
                    <a:pt x="10358" y="16949"/>
                  </a:cubicBezTo>
                  <a:lnTo>
                    <a:pt x="10358" y="16949"/>
                  </a:lnTo>
                  <a:cubicBezTo>
                    <a:pt x="10346" y="16951"/>
                    <a:pt x="10333" y="16953"/>
                    <a:pt x="10320" y="16954"/>
                  </a:cubicBezTo>
                  <a:lnTo>
                    <a:pt x="10320" y="16954"/>
                  </a:lnTo>
                  <a:cubicBezTo>
                    <a:pt x="10344" y="16948"/>
                    <a:pt x="10355" y="16945"/>
                    <a:pt x="10360" y="16945"/>
                  </a:cubicBezTo>
                  <a:cubicBezTo>
                    <a:pt x="10363" y="16945"/>
                    <a:pt x="10362" y="16947"/>
                    <a:pt x="10358" y="16949"/>
                  </a:cubicBezTo>
                  <a:lnTo>
                    <a:pt x="10358" y="16949"/>
                  </a:lnTo>
                  <a:cubicBezTo>
                    <a:pt x="10466" y="16933"/>
                    <a:pt x="10571" y="16918"/>
                    <a:pt x="10637" y="16900"/>
                  </a:cubicBezTo>
                  <a:cubicBezTo>
                    <a:pt x="10601" y="16900"/>
                    <a:pt x="10565" y="16900"/>
                    <a:pt x="10530" y="16888"/>
                  </a:cubicBezTo>
                  <a:cubicBezTo>
                    <a:pt x="10530" y="16888"/>
                    <a:pt x="10766" y="16831"/>
                    <a:pt x="10647" y="16817"/>
                  </a:cubicBezTo>
                  <a:lnTo>
                    <a:pt x="10647" y="16817"/>
                  </a:lnTo>
                  <a:cubicBezTo>
                    <a:pt x="10668" y="16819"/>
                    <a:pt x="10689" y="16820"/>
                    <a:pt x="10710" y="16820"/>
                  </a:cubicBezTo>
                  <a:cubicBezTo>
                    <a:pt x="11143" y="16820"/>
                    <a:pt x="11704" y="16445"/>
                    <a:pt x="12042" y="16197"/>
                  </a:cubicBezTo>
                  <a:lnTo>
                    <a:pt x="12042" y="16197"/>
                  </a:lnTo>
                  <a:cubicBezTo>
                    <a:pt x="12030" y="16203"/>
                    <a:pt x="12023" y="16205"/>
                    <a:pt x="12019" y="16205"/>
                  </a:cubicBezTo>
                  <a:cubicBezTo>
                    <a:pt x="11999" y="16205"/>
                    <a:pt x="12073" y="16138"/>
                    <a:pt x="12113" y="16138"/>
                  </a:cubicBezTo>
                  <a:cubicBezTo>
                    <a:pt x="12118" y="16138"/>
                    <a:pt x="12122" y="16138"/>
                    <a:pt x="12127" y="16138"/>
                  </a:cubicBezTo>
                  <a:cubicBezTo>
                    <a:pt x="12254" y="16138"/>
                    <a:pt x="12390" y="15982"/>
                    <a:pt x="12505" y="15935"/>
                  </a:cubicBezTo>
                  <a:lnTo>
                    <a:pt x="12505" y="15935"/>
                  </a:lnTo>
                  <a:cubicBezTo>
                    <a:pt x="12505" y="15935"/>
                    <a:pt x="12505" y="15935"/>
                    <a:pt x="12505" y="15935"/>
                  </a:cubicBezTo>
                  <a:cubicBezTo>
                    <a:pt x="12495" y="15935"/>
                    <a:pt x="12747" y="15692"/>
                    <a:pt x="12711" y="15692"/>
                  </a:cubicBezTo>
                  <a:cubicBezTo>
                    <a:pt x="12708" y="15692"/>
                    <a:pt x="12704" y="15693"/>
                    <a:pt x="12696" y="15697"/>
                  </a:cubicBezTo>
                  <a:cubicBezTo>
                    <a:pt x="13006" y="15459"/>
                    <a:pt x="13351" y="15149"/>
                    <a:pt x="13601" y="14780"/>
                  </a:cubicBezTo>
                  <a:cubicBezTo>
                    <a:pt x="13601" y="14756"/>
                    <a:pt x="13792" y="14435"/>
                    <a:pt x="13863" y="14363"/>
                  </a:cubicBezTo>
                  <a:lnTo>
                    <a:pt x="13863" y="14363"/>
                  </a:lnTo>
                  <a:cubicBezTo>
                    <a:pt x="13862" y="14365"/>
                    <a:pt x="13861" y="14366"/>
                    <a:pt x="13860" y="14366"/>
                  </a:cubicBezTo>
                  <a:cubicBezTo>
                    <a:pt x="13847" y="14366"/>
                    <a:pt x="14055" y="14003"/>
                    <a:pt x="14090" y="13935"/>
                  </a:cubicBezTo>
                  <a:cubicBezTo>
                    <a:pt x="14173" y="13792"/>
                    <a:pt x="14232" y="13649"/>
                    <a:pt x="14292" y="13494"/>
                  </a:cubicBezTo>
                  <a:cubicBezTo>
                    <a:pt x="14316" y="13439"/>
                    <a:pt x="14423" y="13352"/>
                    <a:pt x="14489" y="13352"/>
                  </a:cubicBezTo>
                  <a:cubicBezTo>
                    <a:pt x="14523" y="13352"/>
                    <a:pt x="14546" y="13375"/>
                    <a:pt x="14542" y="13435"/>
                  </a:cubicBezTo>
                  <a:cubicBezTo>
                    <a:pt x="14542" y="13423"/>
                    <a:pt x="14459" y="13411"/>
                    <a:pt x="14459" y="13411"/>
                  </a:cubicBezTo>
                  <a:lnTo>
                    <a:pt x="14459" y="13411"/>
                  </a:lnTo>
                  <a:cubicBezTo>
                    <a:pt x="14515" y="13434"/>
                    <a:pt x="14689" y="13531"/>
                    <a:pt x="14758" y="13531"/>
                  </a:cubicBezTo>
                  <a:cubicBezTo>
                    <a:pt x="14762" y="13531"/>
                    <a:pt x="14765" y="13531"/>
                    <a:pt x="14768" y="13530"/>
                  </a:cubicBezTo>
                  <a:lnTo>
                    <a:pt x="14768" y="13530"/>
                  </a:lnTo>
                  <a:cubicBezTo>
                    <a:pt x="14755" y="13533"/>
                    <a:pt x="14742" y="13534"/>
                    <a:pt x="14729" y="13534"/>
                  </a:cubicBezTo>
                  <a:cubicBezTo>
                    <a:pt x="14619" y="13534"/>
                    <a:pt x="14496" y="13452"/>
                    <a:pt x="14411" y="13399"/>
                  </a:cubicBezTo>
                  <a:lnTo>
                    <a:pt x="14411" y="13399"/>
                  </a:lnTo>
                  <a:cubicBezTo>
                    <a:pt x="14637" y="13590"/>
                    <a:pt x="14959" y="13637"/>
                    <a:pt x="15233" y="13685"/>
                  </a:cubicBezTo>
                  <a:cubicBezTo>
                    <a:pt x="15233" y="13686"/>
                    <a:pt x="15229" y="13687"/>
                    <a:pt x="15223" y="13687"/>
                  </a:cubicBezTo>
                  <a:cubicBezTo>
                    <a:pt x="15177" y="13687"/>
                    <a:pt x="14968" y="13649"/>
                    <a:pt x="14947" y="13649"/>
                  </a:cubicBezTo>
                  <a:cubicBezTo>
                    <a:pt x="15161" y="13756"/>
                    <a:pt x="15399" y="13768"/>
                    <a:pt x="15625" y="13780"/>
                  </a:cubicBezTo>
                  <a:cubicBezTo>
                    <a:pt x="15542" y="13768"/>
                    <a:pt x="15329" y="13768"/>
                    <a:pt x="15257" y="13686"/>
                  </a:cubicBezTo>
                  <a:lnTo>
                    <a:pt x="15257" y="13686"/>
                  </a:lnTo>
                  <a:cubicBezTo>
                    <a:pt x="15274" y="13704"/>
                    <a:pt x="15367" y="13711"/>
                    <a:pt x="15486" y="13711"/>
                  </a:cubicBezTo>
                  <a:cubicBezTo>
                    <a:pt x="15737" y="13711"/>
                    <a:pt x="16106" y="13681"/>
                    <a:pt x="16114" y="13673"/>
                  </a:cubicBezTo>
                  <a:cubicBezTo>
                    <a:pt x="16356" y="13604"/>
                    <a:pt x="16667" y="13410"/>
                    <a:pt x="16903" y="13410"/>
                  </a:cubicBezTo>
                  <a:cubicBezTo>
                    <a:pt x="16910" y="13410"/>
                    <a:pt x="16916" y="13411"/>
                    <a:pt x="16923" y="13411"/>
                  </a:cubicBezTo>
                  <a:cubicBezTo>
                    <a:pt x="16904" y="13411"/>
                    <a:pt x="16862" y="13426"/>
                    <a:pt x="16834" y="13426"/>
                  </a:cubicBezTo>
                  <a:cubicBezTo>
                    <a:pt x="16827" y="13426"/>
                    <a:pt x="16821" y="13425"/>
                    <a:pt x="16816" y="13423"/>
                  </a:cubicBezTo>
                  <a:lnTo>
                    <a:pt x="16816" y="13423"/>
                  </a:lnTo>
                  <a:cubicBezTo>
                    <a:pt x="16827" y="13432"/>
                    <a:pt x="16841" y="13436"/>
                    <a:pt x="16858" y="13436"/>
                  </a:cubicBezTo>
                  <a:cubicBezTo>
                    <a:pt x="17071" y="13436"/>
                    <a:pt x="17744" y="12800"/>
                    <a:pt x="17888" y="12756"/>
                  </a:cubicBezTo>
                  <a:lnTo>
                    <a:pt x="17888" y="12756"/>
                  </a:lnTo>
                  <a:cubicBezTo>
                    <a:pt x="17888" y="12759"/>
                    <a:pt x="17887" y="12762"/>
                    <a:pt x="17887" y="12765"/>
                  </a:cubicBezTo>
                  <a:lnTo>
                    <a:pt x="17887" y="12765"/>
                  </a:lnTo>
                  <a:cubicBezTo>
                    <a:pt x="17991" y="12655"/>
                    <a:pt x="18129" y="12580"/>
                    <a:pt x="18257" y="12494"/>
                  </a:cubicBezTo>
                  <a:lnTo>
                    <a:pt x="18257" y="12494"/>
                  </a:lnTo>
                  <a:cubicBezTo>
                    <a:pt x="18197" y="12530"/>
                    <a:pt x="18150" y="12554"/>
                    <a:pt x="18102" y="12589"/>
                  </a:cubicBezTo>
                  <a:cubicBezTo>
                    <a:pt x="18338" y="12247"/>
                    <a:pt x="18680" y="12268"/>
                    <a:pt x="18487" y="11767"/>
                  </a:cubicBezTo>
                  <a:lnTo>
                    <a:pt x="18487" y="11767"/>
                  </a:lnTo>
                  <a:cubicBezTo>
                    <a:pt x="18486" y="11765"/>
                    <a:pt x="18485" y="11761"/>
                    <a:pt x="18483" y="11756"/>
                  </a:cubicBezTo>
                  <a:lnTo>
                    <a:pt x="18483" y="11756"/>
                  </a:lnTo>
                  <a:cubicBezTo>
                    <a:pt x="18483" y="11756"/>
                    <a:pt x="18483" y="11756"/>
                    <a:pt x="18483" y="11756"/>
                  </a:cubicBezTo>
                  <a:cubicBezTo>
                    <a:pt x="18471" y="11729"/>
                    <a:pt x="18466" y="11719"/>
                    <a:pt x="18466" y="11719"/>
                  </a:cubicBezTo>
                  <a:lnTo>
                    <a:pt x="18466" y="11719"/>
                  </a:lnTo>
                  <a:cubicBezTo>
                    <a:pt x="18466" y="11719"/>
                    <a:pt x="18472" y="11733"/>
                    <a:pt x="18477" y="11746"/>
                  </a:cubicBezTo>
                  <a:lnTo>
                    <a:pt x="18477" y="11746"/>
                  </a:lnTo>
                  <a:cubicBezTo>
                    <a:pt x="18451" y="11700"/>
                    <a:pt x="18344" y="11530"/>
                    <a:pt x="18304" y="11490"/>
                  </a:cubicBezTo>
                  <a:lnTo>
                    <a:pt x="18304" y="11490"/>
                  </a:lnTo>
                  <a:cubicBezTo>
                    <a:pt x="18313" y="11494"/>
                    <a:pt x="18324" y="11494"/>
                    <a:pt x="18340" y="11494"/>
                  </a:cubicBezTo>
                  <a:cubicBezTo>
                    <a:pt x="18078" y="11220"/>
                    <a:pt x="17828" y="10958"/>
                    <a:pt x="17685" y="10577"/>
                  </a:cubicBezTo>
                  <a:lnTo>
                    <a:pt x="17685" y="10577"/>
                  </a:lnTo>
                  <a:cubicBezTo>
                    <a:pt x="17702" y="10628"/>
                    <a:pt x="17703" y="10648"/>
                    <a:pt x="17695" y="10648"/>
                  </a:cubicBezTo>
                  <a:cubicBezTo>
                    <a:pt x="17660" y="10648"/>
                    <a:pt x="17468" y="10332"/>
                    <a:pt x="17459" y="10303"/>
                  </a:cubicBezTo>
                  <a:lnTo>
                    <a:pt x="17459" y="10303"/>
                  </a:lnTo>
                  <a:cubicBezTo>
                    <a:pt x="17471" y="10375"/>
                    <a:pt x="17495" y="10446"/>
                    <a:pt x="17519" y="10518"/>
                  </a:cubicBezTo>
                  <a:cubicBezTo>
                    <a:pt x="17510" y="10504"/>
                    <a:pt x="17492" y="10467"/>
                    <a:pt x="17470" y="10419"/>
                  </a:cubicBezTo>
                  <a:lnTo>
                    <a:pt x="17470" y="10419"/>
                  </a:lnTo>
                  <a:cubicBezTo>
                    <a:pt x="17496" y="10495"/>
                    <a:pt x="17507" y="10562"/>
                    <a:pt x="17495" y="10613"/>
                  </a:cubicBezTo>
                  <a:cubicBezTo>
                    <a:pt x="17481" y="10594"/>
                    <a:pt x="17467" y="10575"/>
                    <a:pt x="17454" y="10556"/>
                  </a:cubicBezTo>
                  <a:lnTo>
                    <a:pt x="17454" y="10556"/>
                  </a:lnTo>
                  <a:cubicBezTo>
                    <a:pt x="17556" y="10790"/>
                    <a:pt x="17794" y="11318"/>
                    <a:pt x="17901" y="11318"/>
                  </a:cubicBezTo>
                  <a:cubicBezTo>
                    <a:pt x="17904" y="11318"/>
                    <a:pt x="17908" y="11317"/>
                    <a:pt x="17911" y="11315"/>
                  </a:cubicBezTo>
                  <a:cubicBezTo>
                    <a:pt x="18030" y="11577"/>
                    <a:pt x="18388" y="11744"/>
                    <a:pt x="18364" y="12077"/>
                  </a:cubicBezTo>
                  <a:cubicBezTo>
                    <a:pt x="18376" y="12054"/>
                    <a:pt x="18376" y="12030"/>
                    <a:pt x="18376" y="12006"/>
                  </a:cubicBezTo>
                  <a:lnTo>
                    <a:pt x="18376" y="12006"/>
                  </a:lnTo>
                  <a:cubicBezTo>
                    <a:pt x="18423" y="12101"/>
                    <a:pt x="18376" y="12113"/>
                    <a:pt x="18328" y="12161"/>
                  </a:cubicBezTo>
                  <a:cubicBezTo>
                    <a:pt x="18126" y="12339"/>
                    <a:pt x="17900" y="12458"/>
                    <a:pt x="17697" y="12613"/>
                  </a:cubicBezTo>
                  <a:cubicBezTo>
                    <a:pt x="17423" y="12831"/>
                    <a:pt x="17027" y="12883"/>
                    <a:pt x="16764" y="13098"/>
                  </a:cubicBezTo>
                  <a:lnTo>
                    <a:pt x="16764" y="13098"/>
                  </a:lnTo>
                  <a:cubicBezTo>
                    <a:pt x="16767" y="13092"/>
                    <a:pt x="16768" y="13086"/>
                    <a:pt x="16768" y="13078"/>
                  </a:cubicBezTo>
                  <a:lnTo>
                    <a:pt x="16768" y="13078"/>
                  </a:lnTo>
                  <a:cubicBezTo>
                    <a:pt x="16530" y="13244"/>
                    <a:pt x="16316" y="13268"/>
                    <a:pt x="16066" y="13316"/>
                  </a:cubicBezTo>
                  <a:cubicBezTo>
                    <a:pt x="16102" y="13292"/>
                    <a:pt x="16149" y="13280"/>
                    <a:pt x="16185" y="13268"/>
                  </a:cubicBezTo>
                  <a:lnTo>
                    <a:pt x="16185" y="13268"/>
                  </a:lnTo>
                  <a:cubicBezTo>
                    <a:pt x="15981" y="13308"/>
                    <a:pt x="15784" y="13332"/>
                    <a:pt x="15591" y="13332"/>
                  </a:cubicBezTo>
                  <a:cubicBezTo>
                    <a:pt x="15266" y="13332"/>
                    <a:pt x="14949" y="13266"/>
                    <a:pt x="14613" y="13101"/>
                  </a:cubicBezTo>
                  <a:lnTo>
                    <a:pt x="14613" y="13101"/>
                  </a:lnTo>
                  <a:cubicBezTo>
                    <a:pt x="14624" y="13112"/>
                    <a:pt x="14635" y="13134"/>
                    <a:pt x="14646" y="13156"/>
                  </a:cubicBezTo>
                  <a:lnTo>
                    <a:pt x="14646" y="13156"/>
                  </a:lnTo>
                  <a:cubicBezTo>
                    <a:pt x="14681" y="13179"/>
                    <a:pt x="14696" y="13197"/>
                    <a:pt x="14661" y="13197"/>
                  </a:cubicBezTo>
                  <a:cubicBezTo>
                    <a:pt x="14685" y="13197"/>
                    <a:pt x="14666" y="13186"/>
                    <a:pt x="14658" y="13186"/>
                  </a:cubicBezTo>
                  <a:cubicBezTo>
                    <a:pt x="14654" y="13186"/>
                    <a:pt x="14653" y="13189"/>
                    <a:pt x="14661" y="13197"/>
                  </a:cubicBezTo>
                  <a:cubicBezTo>
                    <a:pt x="14651" y="13186"/>
                    <a:pt x="14532" y="13095"/>
                    <a:pt x="14486" y="13071"/>
                  </a:cubicBezTo>
                  <a:lnTo>
                    <a:pt x="14486" y="13071"/>
                  </a:lnTo>
                  <a:cubicBezTo>
                    <a:pt x="14509" y="13081"/>
                    <a:pt x="14554" y="13103"/>
                    <a:pt x="14595" y="13125"/>
                  </a:cubicBezTo>
                  <a:lnTo>
                    <a:pt x="14595" y="13125"/>
                  </a:lnTo>
                  <a:cubicBezTo>
                    <a:pt x="14422" y="13000"/>
                    <a:pt x="14547" y="12958"/>
                    <a:pt x="14601" y="12685"/>
                  </a:cubicBezTo>
                  <a:cubicBezTo>
                    <a:pt x="14649" y="12423"/>
                    <a:pt x="14721" y="12161"/>
                    <a:pt x="14780" y="11911"/>
                  </a:cubicBezTo>
                  <a:cubicBezTo>
                    <a:pt x="14783" y="11905"/>
                    <a:pt x="14784" y="11903"/>
                    <a:pt x="14783" y="11903"/>
                  </a:cubicBezTo>
                  <a:cubicBezTo>
                    <a:pt x="14781" y="11903"/>
                    <a:pt x="14765" y="11923"/>
                    <a:pt x="14756" y="11923"/>
                  </a:cubicBezTo>
                  <a:cubicBezTo>
                    <a:pt x="14756" y="11906"/>
                    <a:pt x="14775" y="11783"/>
                    <a:pt x="14776" y="11783"/>
                  </a:cubicBezTo>
                  <a:lnTo>
                    <a:pt x="14776" y="11783"/>
                  </a:lnTo>
                  <a:cubicBezTo>
                    <a:pt x="14777" y="11783"/>
                    <a:pt x="14775" y="11801"/>
                    <a:pt x="14768" y="11851"/>
                  </a:cubicBezTo>
                  <a:cubicBezTo>
                    <a:pt x="14792" y="11768"/>
                    <a:pt x="14780" y="11363"/>
                    <a:pt x="14852" y="11339"/>
                  </a:cubicBezTo>
                  <a:lnTo>
                    <a:pt x="14852" y="11339"/>
                  </a:lnTo>
                  <a:cubicBezTo>
                    <a:pt x="14852" y="11402"/>
                    <a:pt x="14852" y="11456"/>
                    <a:pt x="14843" y="11509"/>
                  </a:cubicBezTo>
                  <a:lnTo>
                    <a:pt x="14843" y="11509"/>
                  </a:lnTo>
                  <a:cubicBezTo>
                    <a:pt x="14887" y="11258"/>
                    <a:pt x="14875" y="11083"/>
                    <a:pt x="14875" y="10851"/>
                  </a:cubicBezTo>
                  <a:lnTo>
                    <a:pt x="14875" y="10851"/>
                  </a:lnTo>
                  <a:cubicBezTo>
                    <a:pt x="14875" y="10863"/>
                    <a:pt x="14887" y="10875"/>
                    <a:pt x="14899" y="10875"/>
                  </a:cubicBezTo>
                  <a:cubicBezTo>
                    <a:pt x="14896" y="10828"/>
                    <a:pt x="14893" y="10814"/>
                    <a:pt x="14890" y="10814"/>
                  </a:cubicBezTo>
                  <a:cubicBezTo>
                    <a:pt x="14886" y="10814"/>
                    <a:pt x="14882" y="10843"/>
                    <a:pt x="14879" y="10843"/>
                  </a:cubicBezTo>
                  <a:cubicBezTo>
                    <a:pt x="14877" y="10843"/>
                    <a:pt x="14875" y="10817"/>
                    <a:pt x="14875" y="10720"/>
                  </a:cubicBezTo>
                  <a:cubicBezTo>
                    <a:pt x="14875" y="10792"/>
                    <a:pt x="14863" y="10875"/>
                    <a:pt x="14863" y="10946"/>
                  </a:cubicBezTo>
                  <a:cubicBezTo>
                    <a:pt x="14852" y="10470"/>
                    <a:pt x="14732" y="9803"/>
                    <a:pt x="14816" y="9339"/>
                  </a:cubicBezTo>
                  <a:lnTo>
                    <a:pt x="14816" y="9339"/>
                  </a:lnTo>
                  <a:cubicBezTo>
                    <a:pt x="14820" y="9361"/>
                    <a:pt x="14820" y="9365"/>
                    <a:pt x="14821" y="9365"/>
                  </a:cubicBezTo>
                  <a:cubicBezTo>
                    <a:pt x="14822" y="9365"/>
                    <a:pt x="14823" y="9364"/>
                    <a:pt x="14826" y="9364"/>
                  </a:cubicBezTo>
                  <a:cubicBezTo>
                    <a:pt x="14832" y="9364"/>
                    <a:pt x="14846" y="9369"/>
                    <a:pt x="14875" y="9399"/>
                  </a:cubicBezTo>
                  <a:cubicBezTo>
                    <a:pt x="14875" y="9379"/>
                    <a:pt x="14875" y="9370"/>
                    <a:pt x="14877" y="9370"/>
                  </a:cubicBezTo>
                  <a:cubicBezTo>
                    <a:pt x="14879" y="9370"/>
                    <a:pt x="14882" y="9376"/>
                    <a:pt x="14887" y="9387"/>
                  </a:cubicBezTo>
                  <a:cubicBezTo>
                    <a:pt x="14887" y="9375"/>
                    <a:pt x="14887" y="9351"/>
                    <a:pt x="14887" y="9339"/>
                  </a:cubicBezTo>
                  <a:cubicBezTo>
                    <a:pt x="14899" y="9363"/>
                    <a:pt x="14899" y="9387"/>
                    <a:pt x="14911" y="9422"/>
                  </a:cubicBezTo>
                  <a:cubicBezTo>
                    <a:pt x="14911" y="9411"/>
                    <a:pt x="14911" y="9399"/>
                    <a:pt x="14922" y="9387"/>
                  </a:cubicBezTo>
                  <a:lnTo>
                    <a:pt x="14922" y="9387"/>
                  </a:lnTo>
                  <a:cubicBezTo>
                    <a:pt x="14923" y="9384"/>
                    <a:pt x="14923" y="9380"/>
                    <a:pt x="14923" y="9375"/>
                  </a:cubicBezTo>
                  <a:lnTo>
                    <a:pt x="14923" y="9375"/>
                  </a:lnTo>
                  <a:cubicBezTo>
                    <a:pt x="14935" y="9399"/>
                    <a:pt x="14935" y="9422"/>
                    <a:pt x="14911" y="9434"/>
                  </a:cubicBezTo>
                  <a:cubicBezTo>
                    <a:pt x="14911" y="9434"/>
                    <a:pt x="14987" y="9406"/>
                    <a:pt x="15025" y="9406"/>
                  </a:cubicBezTo>
                  <a:cubicBezTo>
                    <a:pt x="15047" y="9406"/>
                    <a:pt x="15056" y="9415"/>
                    <a:pt x="15030" y="9446"/>
                  </a:cubicBezTo>
                  <a:cubicBezTo>
                    <a:pt x="15054" y="9434"/>
                    <a:pt x="15066" y="9410"/>
                    <a:pt x="15078" y="9387"/>
                  </a:cubicBezTo>
                  <a:lnTo>
                    <a:pt x="15078" y="9387"/>
                  </a:lnTo>
                  <a:cubicBezTo>
                    <a:pt x="15072" y="9405"/>
                    <a:pt x="15069" y="9413"/>
                    <a:pt x="15072" y="9413"/>
                  </a:cubicBezTo>
                  <a:cubicBezTo>
                    <a:pt x="15075" y="9413"/>
                    <a:pt x="15084" y="9405"/>
                    <a:pt x="15101" y="9387"/>
                  </a:cubicBezTo>
                  <a:lnTo>
                    <a:pt x="15101" y="9387"/>
                  </a:lnTo>
                  <a:cubicBezTo>
                    <a:pt x="15030" y="9458"/>
                    <a:pt x="15090" y="9433"/>
                    <a:pt x="15093" y="9462"/>
                  </a:cubicBezTo>
                  <a:lnTo>
                    <a:pt x="15093" y="9462"/>
                  </a:lnTo>
                  <a:cubicBezTo>
                    <a:pt x="15103" y="9436"/>
                    <a:pt x="15123" y="9395"/>
                    <a:pt x="15133" y="9395"/>
                  </a:cubicBezTo>
                  <a:cubicBezTo>
                    <a:pt x="15135" y="9395"/>
                    <a:pt x="15136" y="9396"/>
                    <a:pt x="15137" y="9399"/>
                  </a:cubicBezTo>
                  <a:cubicBezTo>
                    <a:pt x="15137" y="9398"/>
                    <a:pt x="15136" y="9398"/>
                    <a:pt x="15136" y="9398"/>
                  </a:cubicBezTo>
                  <a:cubicBezTo>
                    <a:pt x="15125" y="9398"/>
                    <a:pt x="15115" y="9484"/>
                    <a:pt x="15105" y="9494"/>
                  </a:cubicBezTo>
                  <a:lnTo>
                    <a:pt x="15105" y="9494"/>
                  </a:lnTo>
                  <a:cubicBezTo>
                    <a:pt x="15113" y="9494"/>
                    <a:pt x="15113" y="9495"/>
                    <a:pt x="15113" y="9506"/>
                  </a:cubicBezTo>
                  <a:cubicBezTo>
                    <a:pt x="15125" y="9494"/>
                    <a:pt x="15185" y="9446"/>
                    <a:pt x="15185" y="9446"/>
                  </a:cubicBezTo>
                  <a:lnTo>
                    <a:pt x="15185" y="9446"/>
                  </a:lnTo>
                  <a:cubicBezTo>
                    <a:pt x="15161" y="9482"/>
                    <a:pt x="15149" y="9482"/>
                    <a:pt x="15113" y="9506"/>
                  </a:cubicBezTo>
                  <a:cubicBezTo>
                    <a:pt x="15125" y="9506"/>
                    <a:pt x="15125" y="9518"/>
                    <a:pt x="15113" y="9530"/>
                  </a:cubicBezTo>
                  <a:cubicBezTo>
                    <a:pt x="15131" y="9512"/>
                    <a:pt x="15138" y="9507"/>
                    <a:pt x="15141" y="9507"/>
                  </a:cubicBezTo>
                  <a:cubicBezTo>
                    <a:pt x="15145" y="9507"/>
                    <a:pt x="15138" y="9521"/>
                    <a:pt x="15142" y="9521"/>
                  </a:cubicBezTo>
                  <a:cubicBezTo>
                    <a:pt x="15144" y="9521"/>
                    <a:pt x="15149" y="9517"/>
                    <a:pt x="15161" y="9506"/>
                  </a:cubicBezTo>
                  <a:lnTo>
                    <a:pt x="15161" y="9506"/>
                  </a:lnTo>
                  <a:cubicBezTo>
                    <a:pt x="15147" y="9527"/>
                    <a:pt x="15141" y="9535"/>
                    <a:pt x="15144" y="9537"/>
                  </a:cubicBezTo>
                  <a:lnTo>
                    <a:pt x="15144" y="9537"/>
                  </a:lnTo>
                  <a:cubicBezTo>
                    <a:pt x="15138" y="9541"/>
                    <a:pt x="15131" y="9547"/>
                    <a:pt x="15125" y="9553"/>
                  </a:cubicBezTo>
                  <a:cubicBezTo>
                    <a:pt x="15134" y="9553"/>
                    <a:pt x="15142" y="9559"/>
                    <a:pt x="15142" y="9567"/>
                  </a:cubicBezTo>
                  <a:lnTo>
                    <a:pt x="15142" y="9567"/>
                  </a:lnTo>
                  <a:cubicBezTo>
                    <a:pt x="15150" y="9549"/>
                    <a:pt x="15153" y="9538"/>
                    <a:pt x="15173" y="9518"/>
                  </a:cubicBezTo>
                  <a:cubicBezTo>
                    <a:pt x="15196" y="9518"/>
                    <a:pt x="15142" y="9584"/>
                    <a:pt x="15148" y="9599"/>
                  </a:cubicBezTo>
                  <a:lnTo>
                    <a:pt x="15148" y="9599"/>
                  </a:lnTo>
                  <a:cubicBezTo>
                    <a:pt x="15152" y="9591"/>
                    <a:pt x="15209" y="9553"/>
                    <a:pt x="15209" y="9553"/>
                  </a:cubicBezTo>
                  <a:lnTo>
                    <a:pt x="15209" y="9553"/>
                  </a:lnTo>
                  <a:cubicBezTo>
                    <a:pt x="15196" y="9582"/>
                    <a:pt x="15195" y="9591"/>
                    <a:pt x="15199" y="9591"/>
                  </a:cubicBezTo>
                  <a:cubicBezTo>
                    <a:pt x="15206" y="9591"/>
                    <a:pt x="15227" y="9564"/>
                    <a:pt x="15232" y="9564"/>
                  </a:cubicBezTo>
                  <a:cubicBezTo>
                    <a:pt x="15232" y="9564"/>
                    <a:pt x="15233" y="9564"/>
                    <a:pt x="15233" y="9565"/>
                  </a:cubicBezTo>
                  <a:cubicBezTo>
                    <a:pt x="15221" y="9589"/>
                    <a:pt x="15197" y="9601"/>
                    <a:pt x="15185" y="9613"/>
                  </a:cubicBezTo>
                  <a:cubicBezTo>
                    <a:pt x="15194" y="9617"/>
                    <a:pt x="15202" y="9620"/>
                    <a:pt x="15211" y="9620"/>
                  </a:cubicBezTo>
                  <a:cubicBezTo>
                    <a:pt x="15217" y="9620"/>
                    <a:pt x="15224" y="9618"/>
                    <a:pt x="15230" y="9615"/>
                  </a:cubicBezTo>
                  <a:lnTo>
                    <a:pt x="15230" y="9615"/>
                  </a:lnTo>
                  <a:cubicBezTo>
                    <a:pt x="15214" y="9631"/>
                    <a:pt x="15197" y="9649"/>
                    <a:pt x="15197" y="9649"/>
                  </a:cubicBezTo>
                  <a:cubicBezTo>
                    <a:pt x="15209" y="9649"/>
                    <a:pt x="15233" y="9625"/>
                    <a:pt x="15244" y="9625"/>
                  </a:cubicBezTo>
                  <a:cubicBezTo>
                    <a:pt x="15230" y="9639"/>
                    <a:pt x="15225" y="9645"/>
                    <a:pt x="15227" y="9645"/>
                  </a:cubicBezTo>
                  <a:cubicBezTo>
                    <a:pt x="15229" y="9645"/>
                    <a:pt x="15235" y="9642"/>
                    <a:pt x="15244" y="9637"/>
                  </a:cubicBezTo>
                  <a:lnTo>
                    <a:pt x="15244" y="9637"/>
                  </a:lnTo>
                  <a:cubicBezTo>
                    <a:pt x="15195" y="9677"/>
                    <a:pt x="15195" y="9685"/>
                    <a:pt x="15205" y="9685"/>
                  </a:cubicBezTo>
                  <a:cubicBezTo>
                    <a:pt x="15213" y="9685"/>
                    <a:pt x="15226" y="9680"/>
                    <a:pt x="15228" y="9680"/>
                  </a:cubicBezTo>
                  <a:cubicBezTo>
                    <a:pt x="15229" y="9680"/>
                    <a:pt x="15224" y="9682"/>
                    <a:pt x="15210" y="9690"/>
                  </a:cubicBezTo>
                  <a:lnTo>
                    <a:pt x="15210" y="9690"/>
                  </a:lnTo>
                  <a:cubicBezTo>
                    <a:pt x="15228" y="9692"/>
                    <a:pt x="15256" y="9720"/>
                    <a:pt x="15256" y="9720"/>
                  </a:cubicBezTo>
                  <a:cubicBezTo>
                    <a:pt x="15244" y="9732"/>
                    <a:pt x="15233" y="9744"/>
                    <a:pt x="15221" y="9756"/>
                  </a:cubicBezTo>
                  <a:cubicBezTo>
                    <a:pt x="15244" y="9744"/>
                    <a:pt x="15268" y="9732"/>
                    <a:pt x="15292" y="9720"/>
                  </a:cubicBezTo>
                  <a:lnTo>
                    <a:pt x="15292" y="9720"/>
                  </a:lnTo>
                  <a:cubicBezTo>
                    <a:pt x="15285" y="9727"/>
                    <a:pt x="15277" y="9735"/>
                    <a:pt x="15267" y="9742"/>
                  </a:cubicBezTo>
                  <a:lnTo>
                    <a:pt x="15267" y="9742"/>
                  </a:lnTo>
                  <a:cubicBezTo>
                    <a:pt x="15273" y="9739"/>
                    <a:pt x="15277" y="9738"/>
                    <a:pt x="15280" y="9738"/>
                  </a:cubicBezTo>
                  <a:cubicBezTo>
                    <a:pt x="15286" y="9738"/>
                    <a:pt x="15286" y="9744"/>
                    <a:pt x="15280" y="9756"/>
                  </a:cubicBezTo>
                  <a:cubicBezTo>
                    <a:pt x="15268" y="9768"/>
                    <a:pt x="15221" y="9780"/>
                    <a:pt x="15197" y="9791"/>
                  </a:cubicBezTo>
                  <a:cubicBezTo>
                    <a:pt x="15213" y="9785"/>
                    <a:pt x="15223" y="9783"/>
                    <a:pt x="15231" y="9783"/>
                  </a:cubicBezTo>
                  <a:cubicBezTo>
                    <a:pt x="15242" y="9783"/>
                    <a:pt x="15247" y="9788"/>
                    <a:pt x="15258" y="9788"/>
                  </a:cubicBezTo>
                  <a:cubicBezTo>
                    <a:pt x="15265" y="9788"/>
                    <a:pt x="15276" y="9786"/>
                    <a:pt x="15292" y="9780"/>
                  </a:cubicBezTo>
                  <a:lnTo>
                    <a:pt x="15292" y="9780"/>
                  </a:lnTo>
                  <a:cubicBezTo>
                    <a:pt x="15292" y="9791"/>
                    <a:pt x="15280" y="9791"/>
                    <a:pt x="15268" y="9791"/>
                  </a:cubicBezTo>
                  <a:lnTo>
                    <a:pt x="15328" y="9791"/>
                  </a:lnTo>
                  <a:cubicBezTo>
                    <a:pt x="15310" y="9809"/>
                    <a:pt x="15306" y="9820"/>
                    <a:pt x="15328" y="9820"/>
                  </a:cubicBezTo>
                  <a:cubicBezTo>
                    <a:pt x="15336" y="9820"/>
                    <a:pt x="15348" y="9818"/>
                    <a:pt x="15363" y="9815"/>
                  </a:cubicBezTo>
                  <a:lnTo>
                    <a:pt x="15363" y="9815"/>
                  </a:lnTo>
                  <a:cubicBezTo>
                    <a:pt x="15340" y="9827"/>
                    <a:pt x="15340" y="9827"/>
                    <a:pt x="15363" y="9827"/>
                  </a:cubicBezTo>
                  <a:cubicBezTo>
                    <a:pt x="15292" y="9863"/>
                    <a:pt x="15316" y="9839"/>
                    <a:pt x="15233" y="9887"/>
                  </a:cubicBezTo>
                  <a:cubicBezTo>
                    <a:pt x="15280" y="9875"/>
                    <a:pt x="15304" y="9863"/>
                    <a:pt x="15340" y="9863"/>
                  </a:cubicBezTo>
                  <a:cubicBezTo>
                    <a:pt x="15304" y="9875"/>
                    <a:pt x="15233" y="9887"/>
                    <a:pt x="15328" y="9887"/>
                  </a:cubicBezTo>
                  <a:cubicBezTo>
                    <a:pt x="15316" y="9922"/>
                    <a:pt x="15316" y="9934"/>
                    <a:pt x="15316" y="9934"/>
                  </a:cubicBezTo>
                  <a:cubicBezTo>
                    <a:pt x="15352" y="9934"/>
                    <a:pt x="15363" y="9934"/>
                    <a:pt x="15340" y="9946"/>
                  </a:cubicBezTo>
                  <a:cubicBezTo>
                    <a:pt x="15352" y="9940"/>
                    <a:pt x="15360" y="9937"/>
                    <a:pt x="15368" y="9937"/>
                  </a:cubicBezTo>
                  <a:cubicBezTo>
                    <a:pt x="15375" y="9937"/>
                    <a:pt x="15381" y="9940"/>
                    <a:pt x="15387" y="9946"/>
                  </a:cubicBezTo>
                  <a:cubicBezTo>
                    <a:pt x="15328" y="9982"/>
                    <a:pt x="15411" y="9970"/>
                    <a:pt x="15340" y="9982"/>
                  </a:cubicBezTo>
                  <a:cubicBezTo>
                    <a:pt x="15387" y="9994"/>
                    <a:pt x="15387" y="9982"/>
                    <a:pt x="15375" y="10006"/>
                  </a:cubicBezTo>
                  <a:cubicBezTo>
                    <a:pt x="15382" y="10004"/>
                    <a:pt x="15389" y="10003"/>
                    <a:pt x="15396" y="10003"/>
                  </a:cubicBezTo>
                  <a:cubicBezTo>
                    <a:pt x="15440" y="10003"/>
                    <a:pt x="15488" y="10030"/>
                    <a:pt x="15518" y="10030"/>
                  </a:cubicBezTo>
                  <a:cubicBezTo>
                    <a:pt x="15510" y="10034"/>
                    <a:pt x="15501" y="10035"/>
                    <a:pt x="15491" y="10035"/>
                  </a:cubicBezTo>
                  <a:cubicBezTo>
                    <a:pt x="15472" y="10035"/>
                    <a:pt x="15451" y="10030"/>
                    <a:pt x="15435" y="10030"/>
                  </a:cubicBezTo>
                  <a:cubicBezTo>
                    <a:pt x="15483" y="10018"/>
                    <a:pt x="15471" y="10018"/>
                    <a:pt x="15387" y="10018"/>
                  </a:cubicBezTo>
                  <a:cubicBezTo>
                    <a:pt x="15399" y="10018"/>
                    <a:pt x="15387" y="10018"/>
                    <a:pt x="15352" y="10030"/>
                  </a:cubicBezTo>
                  <a:cubicBezTo>
                    <a:pt x="15375" y="10030"/>
                    <a:pt x="15375" y="10030"/>
                    <a:pt x="15340" y="10042"/>
                  </a:cubicBezTo>
                  <a:cubicBezTo>
                    <a:pt x="15387" y="10053"/>
                    <a:pt x="15423" y="10077"/>
                    <a:pt x="15459" y="10101"/>
                  </a:cubicBezTo>
                  <a:cubicBezTo>
                    <a:pt x="15355" y="10067"/>
                    <a:pt x="15407" y="10076"/>
                    <a:pt x="15346" y="10066"/>
                  </a:cubicBezTo>
                  <a:lnTo>
                    <a:pt x="15346" y="10066"/>
                  </a:lnTo>
                  <a:cubicBezTo>
                    <a:pt x="15356" y="10069"/>
                    <a:pt x="15366" y="10077"/>
                    <a:pt x="15375" y="10077"/>
                  </a:cubicBezTo>
                  <a:cubicBezTo>
                    <a:pt x="15363" y="10077"/>
                    <a:pt x="15352" y="10077"/>
                    <a:pt x="15340" y="10089"/>
                  </a:cubicBezTo>
                  <a:cubicBezTo>
                    <a:pt x="15346" y="10086"/>
                    <a:pt x="15352" y="10084"/>
                    <a:pt x="15358" y="10084"/>
                  </a:cubicBezTo>
                  <a:cubicBezTo>
                    <a:pt x="15375" y="10084"/>
                    <a:pt x="15387" y="10096"/>
                    <a:pt x="15387" y="10113"/>
                  </a:cubicBezTo>
                  <a:cubicBezTo>
                    <a:pt x="15380" y="10099"/>
                    <a:pt x="15373" y="10093"/>
                    <a:pt x="15366" y="10093"/>
                  </a:cubicBezTo>
                  <a:cubicBezTo>
                    <a:pt x="15361" y="10093"/>
                    <a:pt x="15356" y="10096"/>
                    <a:pt x="15352" y="10101"/>
                  </a:cubicBezTo>
                  <a:cubicBezTo>
                    <a:pt x="15411" y="10137"/>
                    <a:pt x="15375" y="10125"/>
                    <a:pt x="15363" y="10137"/>
                  </a:cubicBezTo>
                  <a:cubicBezTo>
                    <a:pt x="15354" y="10155"/>
                    <a:pt x="15359" y="10173"/>
                    <a:pt x="15378" y="10186"/>
                  </a:cubicBezTo>
                  <a:lnTo>
                    <a:pt x="15378" y="10186"/>
                  </a:lnTo>
                  <a:cubicBezTo>
                    <a:pt x="15361" y="10178"/>
                    <a:pt x="15344" y="10172"/>
                    <a:pt x="15328" y="10172"/>
                  </a:cubicBezTo>
                  <a:cubicBezTo>
                    <a:pt x="15387" y="10196"/>
                    <a:pt x="15435" y="10232"/>
                    <a:pt x="15494" y="10256"/>
                  </a:cubicBezTo>
                  <a:cubicBezTo>
                    <a:pt x="15522" y="10256"/>
                    <a:pt x="15541" y="10257"/>
                    <a:pt x="15550" y="10257"/>
                  </a:cubicBezTo>
                  <a:cubicBezTo>
                    <a:pt x="15570" y="10257"/>
                    <a:pt x="15554" y="10252"/>
                    <a:pt x="15506" y="10220"/>
                  </a:cubicBezTo>
                  <a:cubicBezTo>
                    <a:pt x="15518" y="10196"/>
                    <a:pt x="15625" y="10077"/>
                    <a:pt x="15590" y="10065"/>
                  </a:cubicBezTo>
                  <a:cubicBezTo>
                    <a:pt x="15614" y="10065"/>
                    <a:pt x="15621" y="10060"/>
                    <a:pt x="15628" y="10060"/>
                  </a:cubicBezTo>
                  <a:cubicBezTo>
                    <a:pt x="15631" y="10060"/>
                    <a:pt x="15633" y="10061"/>
                    <a:pt x="15637" y="10065"/>
                  </a:cubicBezTo>
                  <a:cubicBezTo>
                    <a:pt x="15637" y="10053"/>
                    <a:pt x="15530" y="10018"/>
                    <a:pt x="15530" y="10018"/>
                  </a:cubicBezTo>
                  <a:cubicBezTo>
                    <a:pt x="15637" y="10006"/>
                    <a:pt x="15483" y="9946"/>
                    <a:pt x="15554" y="9887"/>
                  </a:cubicBezTo>
                  <a:lnTo>
                    <a:pt x="15554" y="9887"/>
                  </a:lnTo>
                  <a:cubicBezTo>
                    <a:pt x="15530" y="9899"/>
                    <a:pt x="15518" y="9899"/>
                    <a:pt x="15506" y="9899"/>
                  </a:cubicBezTo>
                  <a:cubicBezTo>
                    <a:pt x="15542" y="9851"/>
                    <a:pt x="15518" y="9875"/>
                    <a:pt x="15518" y="9863"/>
                  </a:cubicBezTo>
                  <a:lnTo>
                    <a:pt x="15518" y="9863"/>
                  </a:lnTo>
                  <a:cubicBezTo>
                    <a:pt x="15520" y="9864"/>
                    <a:pt x="15522" y="9864"/>
                    <a:pt x="15524" y="9864"/>
                  </a:cubicBezTo>
                  <a:cubicBezTo>
                    <a:pt x="15544" y="9864"/>
                    <a:pt x="15570" y="9822"/>
                    <a:pt x="15598" y="9822"/>
                  </a:cubicBezTo>
                  <a:cubicBezTo>
                    <a:pt x="15603" y="9822"/>
                    <a:pt x="15608" y="9824"/>
                    <a:pt x="15614" y="9827"/>
                  </a:cubicBezTo>
                  <a:cubicBezTo>
                    <a:pt x="15607" y="9813"/>
                    <a:pt x="15600" y="9807"/>
                    <a:pt x="15590" y="9807"/>
                  </a:cubicBezTo>
                  <a:cubicBezTo>
                    <a:pt x="15585" y="9807"/>
                    <a:pt x="15579" y="9809"/>
                    <a:pt x="15572" y="9812"/>
                  </a:cubicBezTo>
                  <a:lnTo>
                    <a:pt x="15572" y="9812"/>
                  </a:lnTo>
                  <a:cubicBezTo>
                    <a:pt x="15639" y="9778"/>
                    <a:pt x="15554" y="9707"/>
                    <a:pt x="15505" y="9707"/>
                  </a:cubicBezTo>
                  <a:cubicBezTo>
                    <a:pt x="15501" y="9707"/>
                    <a:pt x="15498" y="9707"/>
                    <a:pt x="15494" y="9708"/>
                  </a:cubicBezTo>
                  <a:cubicBezTo>
                    <a:pt x="15518" y="9696"/>
                    <a:pt x="15506" y="9637"/>
                    <a:pt x="15506" y="9613"/>
                  </a:cubicBezTo>
                  <a:cubicBezTo>
                    <a:pt x="15506" y="9613"/>
                    <a:pt x="15469" y="9575"/>
                    <a:pt x="15444" y="9575"/>
                  </a:cubicBezTo>
                  <a:cubicBezTo>
                    <a:pt x="15440" y="9575"/>
                    <a:pt x="15438" y="9576"/>
                    <a:pt x="15435" y="9577"/>
                  </a:cubicBezTo>
                  <a:cubicBezTo>
                    <a:pt x="15447" y="9541"/>
                    <a:pt x="15471" y="9470"/>
                    <a:pt x="15435" y="9422"/>
                  </a:cubicBezTo>
                  <a:cubicBezTo>
                    <a:pt x="15434" y="9421"/>
                    <a:pt x="15433" y="9421"/>
                    <a:pt x="15431" y="9421"/>
                  </a:cubicBezTo>
                  <a:cubicBezTo>
                    <a:pt x="15416" y="9421"/>
                    <a:pt x="15375" y="9445"/>
                    <a:pt x="15346" y="9469"/>
                  </a:cubicBezTo>
                  <a:lnTo>
                    <a:pt x="15346" y="9469"/>
                  </a:lnTo>
                  <a:cubicBezTo>
                    <a:pt x="15352" y="9414"/>
                    <a:pt x="15325" y="9316"/>
                    <a:pt x="15292" y="9291"/>
                  </a:cubicBezTo>
                  <a:cubicBezTo>
                    <a:pt x="15280" y="9315"/>
                    <a:pt x="15280" y="9327"/>
                    <a:pt x="15268" y="9339"/>
                  </a:cubicBezTo>
                  <a:cubicBezTo>
                    <a:pt x="15256" y="9327"/>
                    <a:pt x="15256" y="9315"/>
                    <a:pt x="15280" y="9303"/>
                  </a:cubicBezTo>
                  <a:cubicBezTo>
                    <a:pt x="15275" y="9298"/>
                    <a:pt x="15270" y="9296"/>
                    <a:pt x="15266" y="9296"/>
                  </a:cubicBezTo>
                  <a:cubicBezTo>
                    <a:pt x="15260" y="9296"/>
                    <a:pt x="15256" y="9301"/>
                    <a:pt x="15256" y="9315"/>
                  </a:cubicBezTo>
                  <a:lnTo>
                    <a:pt x="15256" y="9315"/>
                  </a:lnTo>
                  <a:cubicBezTo>
                    <a:pt x="15256" y="9295"/>
                    <a:pt x="15265" y="9284"/>
                    <a:pt x="15275" y="9273"/>
                  </a:cubicBezTo>
                  <a:lnTo>
                    <a:pt x="15275" y="9273"/>
                  </a:lnTo>
                  <a:cubicBezTo>
                    <a:pt x="15264" y="9278"/>
                    <a:pt x="15239" y="9281"/>
                    <a:pt x="15233" y="9286"/>
                  </a:cubicBezTo>
                  <a:lnTo>
                    <a:pt x="15233" y="9286"/>
                  </a:lnTo>
                  <a:cubicBezTo>
                    <a:pt x="15235" y="9247"/>
                    <a:pt x="15267" y="9278"/>
                    <a:pt x="15233" y="9244"/>
                  </a:cubicBezTo>
                  <a:cubicBezTo>
                    <a:pt x="15233" y="9244"/>
                    <a:pt x="15211" y="9280"/>
                    <a:pt x="15201" y="9302"/>
                  </a:cubicBezTo>
                  <a:lnTo>
                    <a:pt x="15201" y="9302"/>
                  </a:lnTo>
                  <a:cubicBezTo>
                    <a:pt x="15215" y="9254"/>
                    <a:pt x="15194" y="9239"/>
                    <a:pt x="15167" y="9239"/>
                  </a:cubicBezTo>
                  <a:cubicBezTo>
                    <a:pt x="15143" y="9239"/>
                    <a:pt x="15114" y="9251"/>
                    <a:pt x="15099" y="9263"/>
                  </a:cubicBezTo>
                  <a:lnTo>
                    <a:pt x="15099" y="9263"/>
                  </a:lnTo>
                  <a:cubicBezTo>
                    <a:pt x="15113" y="9233"/>
                    <a:pt x="15112" y="9203"/>
                    <a:pt x="15102" y="9172"/>
                  </a:cubicBezTo>
                  <a:lnTo>
                    <a:pt x="15102" y="9172"/>
                  </a:lnTo>
                  <a:cubicBezTo>
                    <a:pt x="15090" y="9184"/>
                    <a:pt x="15078" y="9208"/>
                    <a:pt x="15066" y="9232"/>
                  </a:cubicBezTo>
                  <a:cubicBezTo>
                    <a:pt x="15049" y="9206"/>
                    <a:pt x="15044" y="9151"/>
                    <a:pt x="15025" y="9151"/>
                  </a:cubicBezTo>
                  <a:cubicBezTo>
                    <a:pt x="15018" y="9151"/>
                    <a:pt x="15008" y="9160"/>
                    <a:pt x="14994" y="9184"/>
                  </a:cubicBezTo>
                  <a:cubicBezTo>
                    <a:pt x="14994" y="9172"/>
                    <a:pt x="14994" y="9149"/>
                    <a:pt x="14994" y="9125"/>
                  </a:cubicBezTo>
                  <a:cubicBezTo>
                    <a:pt x="14974" y="9138"/>
                    <a:pt x="14935" y="9163"/>
                    <a:pt x="14895" y="9163"/>
                  </a:cubicBezTo>
                  <a:cubicBezTo>
                    <a:pt x="14863" y="9163"/>
                    <a:pt x="14830" y="9148"/>
                    <a:pt x="14804" y="9101"/>
                  </a:cubicBezTo>
                  <a:cubicBezTo>
                    <a:pt x="14804" y="9125"/>
                    <a:pt x="14804" y="9149"/>
                    <a:pt x="14804" y="9172"/>
                  </a:cubicBezTo>
                  <a:cubicBezTo>
                    <a:pt x="14784" y="9146"/>
                    <a:pt x="14786" y="9138"/>
                    <a:pt x="14786" y="9138"/>
                  </a:cubicBezTo>
                  <a:lnTo>
                    <a:pt x="14786" y="9138"/>
                  </a:lnTo>
                  <a:cubicBezTo>
                    <a:pt x="14786" y="9138"/>
                    <a:pt x="14784" y="9143"/>
                    <a:pt x="14768" y="9149"/>
                  </a:cubicBezTo>
                  <a:cubicBezTo>
                    <a:pt x="14732" y="8899"/>
                    <a:pt x="14649" y="8648"/>
                    <a:pt x="14613" y="8398"/>
                  </a:cubicBezTo>
                  <a:lnTo>
                    <a:pt x="14613" y="8398"/>
                  </a:lnTo>
                  <a:cubicBezTo>
                    <a:pt x="14632" y="8455"/>
                    <a:pt x="14641" y="8476"/>
                    <a:pt x="14644" y="8476"/>
                  </a:cubicBezTo>
                  <a:cubicBezTo>
                    <a:pt x="14650" y="8476"/>
                    <a:pt x="14637" y="8413"/>
                    <a:pt x="14626" y="8357"/>
                  </a:cubicBezTo>
                  <a:lnTo>
                    <a:pt x="14626" y="8357"/>
                  </a:lnTo>
                  <a:cubicBezTo>
                    <a:pt x="14622" y="8359"/>
                    <a:pt x="14618" y="8361"/>
                    <a:pt x="14613" y="8363"/>
                  </a:cubicBezTo>
                  <a:cubicBezTo>
                    <a:pt x="14601" y="8256"/>
                    <a:pt x="14566" y="8244"/>
                    <a:pt x="14554" y="8125"/>
                  </a:cubicBezTo>
                  <a:cubicBezTo>
                    <a:pt x="14559" y="8125"/>
                    <a:pt x="14565" y="8136"/>
                    <a:pt x="14571" y="8149"/>
                  </a:cubicBezTo>
                  <a:lnTo>
                    <a:pt x="14571" y="8149"/>
                  </a:lnTo>
                  <a:cubicBezTo>
                    <a:pt x="14532" y="8027"/>
                    <a:pt x="14555" y="7910"/>
                    <a:pt x="14538" y="7780"/>
                  </a:cubicBezTo>
                  <a:lnTo>
                    <a:pt x="14538" y="7780"/>
                  </a:lnTo>
                  <a:cubicBezTo>
                    <a:pt x="14543" y="7808"/>
                    <a:pt x="14547" y="7823"/>
                    <a:pt x="14548" y="7823"/>
                  </a:cubicBezTo>
                  <a:cubicBezTo>
                    <a:pt x="14552" y="7823"/>
                    <a:pt x="14549" y="7765"/>
                    <a:pt x="14542" y="7648"/>
                  </a:cubicBezTo>
                  <a:cubicBezTo>
                    <a:pt x="14518" y="7541"/>
                    <a:pt x="14482" y="7434"/>
                    <a:pt x="14459" y="7327"/>
                  </a:cubicBezTo>
                  <a:cubicBezTo>
                    <a:pt x="14423" y="7184"/>
                    <a:pt x="14411" y="7101"/>
                    <a:pt x="14411" y="6982"/>
                  </a:cubicBezTo>
                  <a:cubicBezTo>
                    <a:pt x="14408" y="7024"/>
                    <a:pt x="14406" y="7040"/>
                    <a:pt x="14404" y="7040"/>
                  </a:cubicBezTo>
                  <a:cubicBezTo>
                    <a:pt x="14398" y="7040"/>
                    <a:pt x="14396" y="6872"/>
                    <a:pt x="14387" y="6863"/>
                  </a:cubicBezTo>
                  <a:cubicBezTo>
                    <a:pt x="14375" y="6821"/>
                    <a:pt x="14375" y="6821"/>
                    <a:pt x="14369" y="6821"/>
                  </a:cubicBezTo>
                  <a:cubicBezTo>
                    <a:pt x="14363" y="6821"/>
                    <a:pt x="14351" y="6821"/>
                    <a:pt x="14316" y="6779"/>
                  </a:cubicBezTo>
                  <a:cubicBezTo>
                    <a:pt x="14387" y="6648"/>
                    <a:pt x="14161" y="6315"/>
                    <a:pt x="14161" y="6303"/>
                  </a:cubicBezTo>
                  <a:cubicBezTo>
                    <a:pt x="14139" y="6249"/>
                    <a:pt x="14030" y="5911"/>
                    <a:pt x="14063" y="5911"/>
                  </a:cubicBezTo>
                  <a:cubicBezTo>
                    <a:pt x="14066" y="5911"/>
                    <a:pt x="14071" y="5914"/>
                    <a:pt x="14078" y="5922"/>
                  </a:cubicBezTo>
                  <a:cubicBezTo>
                    <a:pt x="13899" y="5648"/>
                    <a:pt x="13839" y="5398"/>
                    <a:pt x="13673" y="5077"/>
                  </a:cubicBezTo>
                  <a:cubicBezTo>
                    <a:pt x="13589" y="4910"/>
                    <a:pt x="13363" y="4457"/>
                    <a:pt x="13304" y="4410"/>
                  </a:cubicBezTo>
                  <a:cubicBezTo>
                    <a:pt x="13222" y="4316"/>
                    <a:pt x="13175" y="4189"/>
                    <a:pt x="13072" y="4128"/>
                  </a:cubicBezTo>
                  <a:lnTo>
                    <a:pt x="13072" y="4128"/>
                  </a:lnTo>
                  <a:cubicBezTo>
                    <a:pt x="13076" y="4153"/>
                    <a:pt x="13082" y="4186"/>
                    <a:pt x="13080" y="4186"/>
                  </a:cubicBezTo>
                  <a:cubicBezTo>
                    <a:pt x="13079" y="4186"/>
                    <a:pt x="13075" y="4170"/>
                    <a:pt x="13066" y="4124"/>
                  </a:cubicBezTo>
                  <a:lnTo>
                    <a:pt x="13066" y="4124"/>
                  </a:lnTo>
                  <a:cubicBezTo>
                    <a:pt x="13066" y="4124"/>
                    <a:pt x="13066" y="4124"/>
                    <a:pt x="13066" y="4124"/>
                  </a:cubicBezTo>
                  <a:cubicBezTo>
                    <a:pt x="13065" y="4123"/>
                    <a:pt x="13065" y="4123"/>
                    <a:pt x="13065" y="4122"/>
                  </a:cubicBezTo>
                  <a:lnTo>
                    <a:pt x="13065" y="4122"/>
                  </a:lnTo>
                  <a:cubicBezTo>
                    <a:pt x="13066" y="4123"/>
                    <a:pt x="13066" y="4124"/>
                    <a:pt x="13066" y="4124"/>
                  </a:cubicBezTo>
                  <a:lnTo>
                    <a:pt x="13066" y="4124"/>
                  </a:lnTo>
                  <a:cubicBezTo>
                    <a:pt x="13068" y="4125"/>
                    <a:pt x="13070" y="4126"/>
                    <a:pt x="13072" y="4128"/>
                  </a:cubicBezTo>
                  <a:lnTo>
                    <a:pt x="13072" y="4128"/>
                  </a:lnTo>
                  <a:cubicBezTo>
                    <a:pt x="13068" y="4112"/>
                    <a:pt x="13066" y="4099"/>
                    <a:pt x="13064" y="4099"/>
                  </a:cubicBezTo>
                  <a:lnTo>
                    <a:pt x="13064" y="4099"/>
                  </a:lnTo>
                  <a:cubicBezTo>
                    <a:pt x="13064" y="4099"/>
                    <a:pt x="13064" y="4105"/>
                    <a:pt x="13065" y="4122"/>
                  </a:cubicBezTo>
                  <a:lnTo>
                    <a:pt x="13065" y="4122"/>
                  </a:lnTo>
                  <a:cubicBezTo>
                    <a:pt x="13062" y="4107"/>
                    <a:pt x="13058" y="4087"/>
                    <a:pt x="13054" y="4065"/>
                  </a:cubicBezTo>
                  <a:cubicBezTo>
                    <a:pt x="13057" y="4061"/>
                    <a:pt x="13061" y="4060"/>
                    <a:pt x="13065" y="4060"/>
                  </a:cubicBezTo>
                  <a:cubicBezTo>
                    <a:pt x="13067" y="4060"/>
                    <a:pt x="13068" y="4060"/>
                    <a:pt x="13070" y="4060"/>
                  </a:cubicBezTo>
                  <a:lnTo>
                    <a:pt x="13070" y="4060"/>
                  </a:lnTo>
                  <a:cubicBezTo>
                    <a:pt x="12964" y="3984"/>
                    <a:pt x="12776" y="3989"/>
                    <a:pt x="12744" y="3838"/>
                  </a:cubicBezTo>
                  <a:cubicBezTo>
                    <a:pt x="12744" y="3829"/>
                    <a:pt x="12748" y="3823"/>
                    <a:pt x="12755" y="3823"/>
                  </a:cubicBezTo>
                  <a:cubicBezTo>
                    <a:pt x="12757" y="3823"/>
                    <a:pt x="12760" y="3823"/>
                    <a:pt x="12762" y="3825"/>
                  </a:cubicBezTo>
                  <a:lnTo>
                    <a:pt x="12762" y="3825"/>
                  </a:lnTo>
                  <a:cubicBezTo>
                    <a:pt x="12619" y="3651"/>
                    <a:pt x="12410" y="3508"/>
                    <a:pt x="12232" y="3374"/>
                  </a:cubicBezTo>
                  <a:lnTo>
                    <a:pt x="12232" y="3374"/>
                  </a:lnTo>
                  <a:cubicBezTo>
                    <a:pt x="12232" y="3386"/>
                    <a:pt x="12244" y="3398"/>
                    <a:pt x="12256" y="3398"/>
                  </a:cubicBezTo>
                  <a:cubicBezTo>
                    <a:pt x="12254" y="3398"/>
                    <a:pt x="12252" y="3398"/>
                    <a:pt x="12249" y="3398"/>
                  </a:cubicBezTo>
                  <a:cubicBezTo>
                    <a:pt x="12149" y="3398"/>
                    <a:pt x="11885" y="3146"/>
                    <a:pt x="11804" y="3076"/>
                  </a:cubicBezTo>
                  <a:cubicBezTo>
                    <a:pt x="11791" y="3087"/>
                    <a:pt x="11778" y="3092"/>
                    <a:pt x="11764" y="3092"/>
                  </a:cubicBezTo>
                  <a:cubicBezTo>
                    <a:pt x="11693" y="3092"/>
                    <a:pt x="11618" y="2952"/>
                    <a:pt x="11518" y="2922"/>
                  </a:cubicBezTo>
                  <a:lnTo>
                    <a:pt x="11518" y="2922"/>
                  </a:lnTo>
                  <a:cubicBezTo>
                    <a:pt x="11530" y="2934"/>
                    <a:pt x="11542" y="2945"/>
                    <a:pt x="11553" y="2957"/>
                  </a:cubicBezTo>
                  <a:cubicBezTo>
                    <a:pt x="11458" y="2945"/>
                    <a:pt x="11423" y="2791"/>
                    <a:pt x="11339" y="2743"/>
                  </a:cubicBezTo>
                  <a:cubicBezTo>
                    <a:pt x="11345" y="2737"/>
                    <a:pt x="11354" y="2734"/>
                    <a:pt x="11363" y="2734"/>
                  </a:cubicBezTo>
                  <a:cubicBezTo>
                    <a:pt x="11368" y="2734"/>
                    <a:pt x="11373" y="2735"/>
                    <a:pt x="11378" y="2737"/>
                  </a:cubicBezTo>
                  <a:lnTo>
                    <a:pt x="11378" y="2737"/>
                  </a:lnTo>
                  <a:cubicBezTo>
                    <a:pt x="11223" y="2637"/>
                    <a:pt x="10990" y="2669"/>
                    <a:pt x="10780" y="2517"/>
                  </a:cubicBezTo>
                  <a:lnTo>
                    <a:pt x="10780" y="2517"/>
                  </a:lnTo>
                  <a:cubicBezTo>
                    <a:pt x="10792" y="2529"/>
                    <a:pt x="10790" y="2535"/>
                    <a:pt x="10778" y="2535"/>
                  </a:cubicBezTo>
                  <a:cubicBezTo>
                    <a:pt x="10725" y="2535"/>
                    <a:pt x="10472" y="2433"/>
                    <a:pt x="10417" y="2433"/>
                  </a:cubicBezTo>
                  <a:cubicBezTo>
                    <a:pt x="10414" y="2433"/>
                    <a:pt x="10412" y="2433"/>
                    <a:pt x="10410" y="2433"/>
                  </a:cubicBezTo>
                  <a:cubicBezTo>
                    <a:pt x="10327" y="2374"/>
                    <a:pt x="10077" y="2350"/>
                    <a:pt x="9970" y="2326"/>
                  </a:cubicBezTo>
                  <a:cubicBezTo>
                    <a:pt x="9796" y="2300"/>
                    <a:pt x="9564" y="2236"/>
                    <a:pt x="9368" y="2236"/>
                  </a:cubicBezTo>
                  <a:cubicBezTo>
                    <a:pt x="9297" y="2236"/>
                    <a:pt x="9230" y="2244"/>
                    <a:pt x="9172" y="2267"/>
                  </a:cubicBezTo>
                  <a:cubicBezTo>
                    <a:pt x="9101" y="2294"/>
                    <a:pt x="9008" y="2302"/>
                    <a:pt x="8906" y="2302"/>
                  </a:cubicBezTo>
                  <a:cubicBezTo>
                    <a:pt x="8738" y="2302"/>
                    <a:pt x="8547" y="2279"/>
                    <a:pt x="8398" y="2279"/>
                  </a:cubicBezTo>
                  <a:cubicBezTo>
                    <a:pt x="8041" y="2291"/>
                    <a:pt x="7696" y="2362"/>
                    <a:pt x="7327" y="2541"/>
                  </a:cubicBezTo>
                  <a:cubicBezTo>
                    <a:pt x="7346" y="2537"/>
                    <a:pt x="7361" y="2535"/>
                    <a:pt x="7373" y="2535"/>
                  </a:cubicBezTo>
                  <a:cubicBezTo>
                    <a:pt x="7460" y="2535"/>
                    <a:pt x="7384" y="2621"/>
                    <a:pt x="7300" y="2621"/>
                  </a:cubicBezTo>
                  <a:cubicBezTo>
                    <a:pt x="7285" y="2621"/>
                    <a:pt x="7270" y="2618"/>
                    <a:pt x="7255" y="2612"/>
                  </a:cubicBezTo>
                  <a:cubicBezTo>
                    <a:pt x="7267" y="2588"/>
                    <a:pt x="7279" y="2588"/>
                    <a:pt x="7303" y="2588"/>
                  </a:cubicBezTo>
                  <a:cubicBezTo>
                    <a:pt x="7305" y="2581"/>
                    <a:pt x="7297" y="2579"/>
                    <a:pt x="7283" y="2579"/>
                  </a:cubicBezTo>
                  <a:cubicBezTo>
                    <a:pt x="7198" y="2579"/>
                    <a:pt x="6874" y="2683"/>
                    <a:pt x="6874" y="2683"/>
                  </a:cubicBezTo>
                  <a:cubicBezTo>
                    <a:pt x="6553" y="2814"/>
                    <a:pt x="6219" y="2945"/>
                    <a:pt x="5934" y="3160"/>
                  </a:cubicBezTo>
                  <a:cubicBezTo>
                    <a:pt x="5958" y="3172"/>
                    <a:pt x="5981" y="3172"/>
                    <a:pt x="5993" y="3184"/>
                  </a:cubicBezTo>
                  <a:cubicBezTo>
                    <a:pt x="5977" y="3192"/>
                    <a:pt x="5870" y="3248"/>
                    <a:pt x="5852" y="3248"/>
                  </a:cubicBezTo>
                  <a:cubicBezTo>
                    <a:pt x="5851" y="3248"/>
                    <a:pt x="5851" y="3248"/>
                    <a:pt x="5850" y="3248"/>
                  </a:cubicBezTo>
                  <a:lnTo>
                    <a:pt x="5850" y="3248"/>
                  </a:lnTo>
                  <a:cubicBezTo>
                    <a:pt x="5812" y="3298"/>
                    <a:pt x="5772" y="3367"/>
                    <a:pt x="5735" y="3367"/>
                  </a:cubicBezTo>
                  <a:cubicBezTo>
                    <a:pt x="5730" y="3367"/>
                    <a:pt x="5724" y="3365"/>
                    <a:pt x="5719" y="3362"/>
                  </a:cubicBezTo>
                  <a:cubicBezTo>
                    <a:pt x="5708" y="3362"/>
                    <a:pt x="5771" y="3278"/>
                    <a:pt x="5768" y="3278"/>
                  </a:cubicBezTo>
                  <a:lnTo>
                    <a:pt x="5768" y="3278"/>
                  </a:lnTo>
                  <a:cubicBezTo>
                    <a:pt x="5768" y="3278"/>
                    <a:pt x="5768" y="3278"/>
                    <a:pt x="5767" y="3279"/>
                  </a:cubicBezTo>
                  <a:cubicBezTo>
                    <a:pt x="5743" y="3291"/>
                    <a:pt x="5731" y="3314"/>
                    <a:pt x="5708" y="3326"/>
                  </a:cubicBezTo>
                  <a:cubicBezTo>
                    <a:pt x="5701" y="3387"/>
                    <a:pt x="5622" y="3447"/>
                    <a:pt x="5537" y="3510"/>
                  </a:cubicBezTo>
                  <a:lnTo>
                    <a:pt x="5537" y="3510"/>
                  </a:lnTo>
                  <a:lnTo>
                    <a:pt x="5553" y="3505"/>
                  </a:lnTo>
                  <a:lnTo>
                    <a:pt x="5553" y="3505"/>
                  </a:lnTo>
                  <a:cubicBezTo>
                    <a:pt x="5531" y="3533"/>
                    <a:pt x="5521" y="3542"/>
                    <a:pt x="5518" y="3542"/>
                  </a:cubicBezTo>
                  <a:cubicBezTo>
                    <a:pt x="5515" y="3542"/>
                    <a:pt x="5516" y="3535"/>
                    <a:pt x="5517" y="3525"/>
                  </a:cubicBezTo>
                  <a:lnTo>
                    <a:pt x="5517" y="3525"/>
                  </a:lnTo>
                  <a:cubicBezTo>
                    <a:pt x="5458" y="3569"/>
                    <a:pt x="5399" y="3613"/>
                    <a:pt x="5362" y="3660"/>
                  </a:cubicBezTo>
                  <a:cubicBezTo>
                    <a:pt x="5386" y="3648"/>
                    <a:pt x="5410" y="3648"/>
                    <a:pt x="5434" y="3636"/>
                  </a:cubicBezTo>
                  <a:lnTo>
                    <a:pt x="5434" y="3636"/>
                  </a:lnTo>
                  <a:cubicBezTo>
                    <a:pt x="5423" y="3647"/>
                    <a:pt x="5325" y="3735"/>
                    <a:pt x="5376" y="3735"/>
                  </a:cubicBezTo>
                  <a:cubicBezTo>
                    <a:pt x="5379" y="3735"/>
                    <a:pt x="5384" y="3734"/>
                    <a:pt x="5389" y="3733"/>
                  </a:cubicBezTo>
                  <a:lnTo>
                    <a:pt x="5389" y="3733"/>
                  </a:lnTo>
                  <a:cubicBezTo>
                    <a:pt x="5049" y="3814"/>
                    <a:pt x="4825" y="4495"/>
                    <a:pt x="4707" y="4684"/>
                  </a:cubicBezTo>
                  <a:cubicBezTo>
                    <a:pt x="4700" y="4667"/>
                    <a:pt x="4690" y="4660"/>
                    <a:pt x="4679" y="4660"/>
                  </a:cubicBezTo>
                  <a:cubicBezTo>
                    <a:pt x="4589" y="4660"/>
                    <a:pt x="4401" y="5128"/>
                    <a:pt x="4438" y="5128"/>
                  </a:cubicBezTo>
                  <a:cubicBezTo>
                    <a:pt x="4440" y="5128"/>
                    <a:pt x="4442" y="5127"/>
                    <a:pt x="4445" y="5124"/>
                  </a:cubicBezTo>
                  <a:lnTo>
                    <a:pt x="4445" y="5124"/>
                  </a:lnTo>
                  <a:cubicBezTo>
                    <a:pt x="3922" y="6041"/>
                    <a:pt x="3922" y="6922"/>
                    <a:pt x="3672" y="8089"/>
                  </a:cubicBezTo>
                  <a:cubicBezTo>
                    <a:pt x="3681" y="8064"/>
                    <a:pt x="3689" y="8052"/>
                    <a:pt x="3694" y="8052"/>
                  </a:cubicBezTo>
                  <a:cubicBezTo>
                    <a:pt x="3701" y="8052"/>
                    <a:pt x="3702" y="8076"/>
                    <a:pt x="3695" y="8125"/>
                  </a:cubicBezTo>
                  <a:cubicBezTo>
                    <a:pt x="3696" y="8123"/>
                    <a:pt x="3696" y="8123"/>
                    <a:pt x="3696" y="8123"/>
                  </a:cubicBezTo>
                  <a:cubicBezTo>
                    <a:pt x="3705" y="8123"/>
                    <a:pt x="3673" y="8626"/>
                    <a:pt x="3731" y="8672"/>
                  </a:cubicBezTo>
                  <a:cubicBezTo>
                    <a:pt x="3731" y="8601"/>
                    <a:pt x="3779" y="8506"/>
                    <a:pt x="3862" y="8458"/>
                  </a:cubicBezTo>
                  <a:lnTo>
                    <a:pt x="3862" y="8458"/>
                  </a:lnTo>
                  <a:cubicBezTo>
                    <a:pt x="3850" y="8518"/>
                    <a:pt x="3683" y="9029"/>
                    <a:pt x="3719" y="9053"/>
                  </a:cubicBezTo>
                  <a:cubicBezTo>
                    <a:pt x="3719" y="9054"/>
                    <a:pt x="3719" y="9054"/>
                    <a:pt x="3720" y="9054"/>
                  </a:cubicBezTo>
                  <a:cubicBezTo>
                    <a:pt x="3723" y="9054"/>
                    <a:pt x="3756" y="8969"/>
                    <a:pt x="3767" y="8958"/>
                  </a:cubicBezTo>
                  <a:cubicBezTo>
                    <a:pt x="3767" y="8958"/>
                    <a:pt x="3768" y="8958"/>
                    <a:pt x="3768" y="8958"/>
                  </a:cubicBezTo>
                  <a:cubicBezTo>
                    <a:pt x="3784" y="8958"/>
                    <a:pt x="3769" y="9105"/>
                    <a:pt x="3765" y="9148"/>
                  </a:cubicBezTo>
                  <a:lnTo>
                    <a:pt x="3765" y="9148"/>
                  </a:lnTo>
                  <a:cubicBezTo>
                    <a:pt x="3741" y="9147"/>
                    <a:pt x="3707" y="9113"/>
                    <a:pt x="3683" y="9113"/>
                  </a:cubicBezTo>
                  <a:cubicBezTo>
                    <a:pt x="3690" y="9132"/>
                    <a:pt x="3693" y="9141"/>
                    <a:pt x="3690" y="9141"/>
                  </a:cubicBezTo>
                  <a:cubicBezTo>
                    <a:pt x="3688" y="9141"/>
                    <a:pt x="3682" y="9135"/>
                    <a:pt x="3672" y="9125"/>
                  </a:cubicBezTo>
                  <a:lnTo>
                    <a:pt x="3672" y="9125"/>
                  </a:lnTo>
                  <a:cubicBezTo>
                    <a:pt x="3683" y="9137"/>
                    <a:pt x="3683" y="9160"/>
                    <a:pt x="3695" y="9172"/>
                  </a:cubicBezTo>
                  <a:cubicBezTo>
                    <a:pt x="3672" y="9160"/>
                    <a:pt x="3648" y="9137"/>
                    <a:pt x="3636" y="9113"/>
                  </a:cubicBezTo>
                  <a:cubicBezTo>
                    <a:pt x="3636" y="9125"/>
                    <a:pt x="3636" y="9137"/>
                    <a:pt x="3636" y="9149"/>
                  </a:cubicBezTo>
                  <a:cubicBezTo>
                    <a:pt x="3630" y="9138"/>
                    <a:pt x="3628" y="9132"/>
                    <a:pt x="3626" y="9132"/>
                  </a:cubicBezTo>
                  <a:cubicBezTo>
                    <a:pt x="3624" y="9132"/>
                    <a:pt x="3624" y="9141"/>
                    <a:pt x="3624" y="9160"/>
                  </a:cubicBezTo>
                  <a:cubicBezTo>
                    <a:pt x="3600" y="9137"/>
                    <a:pt x="3600" y="9125"/>
                    <a:pt x="3612" y="9113"/>
                  </a:cubicBezTo>
                  <a:cubicBezTo>
                    <a:pt x="3606" y="9107"/>
                    <a:pt x="3600" y="9104"/>
                    <a:pt x="3596" y="9104"/>
                  </a:cubicBezTo>
                  <a:cubicBezTo>
                    <a:pt x="3591" y="9104"/>
                    <a:pt x="3588" y="9107"/>
                    <a:pt x="3588" y="9113"/>
                  </a:cubicBezTo>
                  <a:cubicBezTo>
                    <a:pt x="3579" y="9113"/>
                    <a:pt x="3503" y="9224"/>
                    <a:pt x="3471" y="9224"/>
                  </a:cubicBezTo>
                  <a:cubicBezTo>
                    <a:pt x="3462" y="9224"/>
                    <a:pt x="3457" y="9216"/>
                    <a:pt x="3457" y="9196"/>
                  </a:cubicBezTo>
                  <a:cubicBezTo>
                    <a:pt x="3445" y="9220"/>
                    <a:pt x="3445" y="9244"/>
                    <a:pt x="3457" y="9268"/>
                  </a:cubicBezTo>
                  <a:cubicBezTo>
                    <a:pt x="3454" y="9262"/>
                    <a:pt x="3452" y="9257"/>
                    <a:pt x="3451" y="9255"/>
                  </a:cubicBezTo>
                  <a:lnTo>
                    <a:pt x="3451" y="9255"/>
                  </a:lnTo>
                  <a:cubicBezTo>
                    <a:pt x="3446" y="9239"/>
                    <a:pt x="3439" y="9233"/>
                    <a:pt x="3431" y="9233"/>
                  </a:cubicBezTo>
                  <a:cubicBezTo>
                    <a:pt x="3417" y="9233"/>
                    <a:pt x="3400" y="9251"/>
                    <a:pt x="3387" y="9251"/>
                  </a:cubicBezTo>
                  <a:cubicBezTo>
                    <a:pt x="3386" y="9251"/>
                    <a:pt x="3386" y="9251"/>
                    <a:pt x="3386" y="9251"/>
                  </a:cubicBezTo>
                  <a:lnTo>
                    <a:pt x="3386" y="9251"/>
                  </a:lnTo>
                  <a:cubicBezTo>
                    <a:pt x="3408" y="9273"/>
                    <a:pt x="3448" y="9327"/>
                    <a:pt x="3422" y="9327"/>
                  </a:cubicBezTo>
                  <a:cubicBezTo>
                    <a:pt x="3432" y="9317"/>
                    <a:pt x="3357" y="9290"/>
                    <a:pt x="3348" y="9275"/>
                  </a:cubicBezTo>
                  <a:lnTo>
                    <a:pt x="3348" y="9275"/>
                  </a:lnTo>
                  <a:cubicBezTo>
                    <a:pt x="3344" y="9280"/>
                    <a:pt x="3335" y="9280"/>
                    <a:pt x="3326" y="9280"/>
                  </a:cubicBezTo>
                  <a:cubicBezTo>
                    <a:pt x="3321" y="9284"/>
                    <a:pt x="3318" y="9287"/>
                    <a:pt x="3316" y="9287"/>
                  </a:cubicBezTo>
                  <a:cubicBezTo>
                    <a:pt x="3312" y="9287"/>
                    <a:pt x="3309" y="9282"/>
                    <a:pt x="3302" y="9268"/>
                  </a:cubicBezTo>
                  <a:lnTo>
                    <a:pt x="3302" y="9268"/>
                  </a:lnTo>
                  <a:cubicBezTo>
                    <a:pt x="3317" y="9297"/>
                    <a:pt x="3316" y="9302"/>
                    <a:pt x="3310" y="9302"/>
                  </a:cubicBezTo>
                  <a:cubicBezTo>
                    <a:pt x="3308" y="9302"/>
                    <a:pt x="3304" y="9301"/>
                    <a:pt x="3301" y="9301"/>
                  </a:cubicBezTo>
                  <a:cubicBezTo>
                    <a:pt x="3296" y="9301"/>
                    <a:pt x="3294" y="9305"/>
                    <a:pt x="3302" y="9327"/>
                  </a:cubicBezTo>
                  <a:cubicBezTo>
                    <a:pt x="3291" y="9309"/>
                    <a:pt x="3285" y="9300"/>
                    <a:pt x="3283" y="9300"/>
                  </a:cubicBezTo>
                  <a:cubicBezTo>
                    <a:pt x="3282" y="9300"/>
                    <a:pt x="3285" y="9309"/>
                    <a:pt x="3291" y="9327"/>
                  </a:cubicBezTo>
                  <a:cubicBezTo>
                    <a:pt x="3279" y="9315"/>
                    <a:pt x="3279" y="9303"/>
                    <a:pt x="3267" y="9291"/>
                  </a:cubicBezTo>
                  <a:cubicBezTo>
                    <a:pt x="3255" y="9303"/>
                    <a:pt x="3255" y="9303"/>
                    <a:pt x="3231" y="9303"/>
                  </a:cubicBezTo>
                  <a:cubicBezTo>
                    <a:pt x="3255" y="9303"/>
                    <a:pt x="3267" y="9315"/>
                    <a:pt x="3279" y="9339"/>
                  </a:cubicBezTo>
                  <a:cubicBezTo>
                    <a:pt x="3281" y="9346"/>
                    <a:pt x="3280" y="9348"/>
                    <a:pt x="3278" y="9348"/>
                  </a:cubicBezTo>
                  <a:cubicBezTo>
                    <a:pt x="3269" y="9348"/>
                    <a:pt x="3237" y="9318"/>
                    <a:pt x="3219" y="9318"/>
                  </a:cubicBezTo>
                  <a:cubicBezTo>
                    <a:pt x="3214" y="9318"/>
                    <a:pt x="3209" y="9321"/>
                    <a:pt x="3207" y="9327"/>
                  </a:cubicBezTo>
                  <a:cubicBezTo>
                    <a:pt x="3195" y="9339"/>
                    <a:pt x="3231" y="9399"/>
                    <a:pt x="3243" y="9410"/>
                  </a:cubicBezTo>
                  <a:cubicBezTo>
                    <a:pt x="3224" y="9402"/>
                    <a:pt x="3214" y="9399"/>
                    <a:pt x="3210" y="9399"/>
                  </a:cubicBezTo>
                  <a:cubicBezTo>
                    <a:pt x="3197" y="9399"/>
                    <a:pt x="3249" y="9434"/>
                    <a:pt x="3231" y="9434"/>
                  </a:cubicBezTo>
                  <a:cubicBezTo>
                    <a:pt x="3207" y="9434"/>
                    <a:pt x="3183" y="9399"/>
                    <a:pt x="3183" y="9387"/>
                  </a:cubicBezTo>
                  <a:lnTo>
                    <a:pt x="3183" y="9387"/>
                  </a:lnTo>
                  <a:cubicBezTo>
                    <a:pt x="3174" y="9400"/>
                    <a:pt x="3169" y="9412"/>
                    <a:pt x="3167" y="9422"/>
                  </a:cubicBezTo>
                  <a:lnTo>
                    <a:pt x="3167" y="9422"/>
                  </a:lnTo>
                  <a:cubicBezTo>
                    <a:pt x="3166" y="9418"/>
                    <a:pt x="3164" y="9415"/>
                    <a:pt x="3160" y="9410"/>
                  </a:cubicBezTo>
                  <a:cubicBezTo>
                    <a:pt x="3156" y="9410"/>
                    <a:pt x="3153" y="9409"/>
                    <a:pt x="3150" y="9409"/>
                  </a:cubicBezTo>
                  <a:cubicBezTo>
                    <a:pt x="3119" y="9409"/>
                    <a:pt x="3160" y="9470"/>
                    <a:pt x="3160" y="9470"/>
                  </a:cubicBezTo>
                  <a:cubicBezTo>
                    <a:pt x="3154" y="9470"/>
                    <a:pt x="3147" y="9475"/>
                    <a:pt x="3139" y="9475"/>
                  </a:cubicBezTo>
                  <a:cubicBezTo>
                    <a:pt x="3129" y="9475"/>
                    <a:pt x="3119" y="9467"/>
                    <a:pt x="3112" y="9434"/>
                  </a:cubicBezTo>
                  <a:cubicBezTo>
                    <a:pt x="3088" y="9482"/>
                    <a:pt x="3064" y="9506"/>
                    <a:pt x="3029" y="9553"/>
                  </a:cubicBezTo>
                  <a:cubicBezTo>
                    <a:pt x="3041" y="9565"/>
                    <a:pt x="3064" y="9577"/>
                    <a:pt x="3076" y="9589"/>
                  </a:cubicBezTo>
                  <a:cubicBezTo>
                    <a:pt x="3073" y="9593"/>
                    <a:pt x="3069" y="9594"/>
                    <a:pt x="3065" y="9594"/>
                  </a:cubicBezTo>
                  <a:cubicBezTo>
                    <a:pt x="3056" y="9594"/>
                    <a:pt x="3045" y="9586"/>
                    <a:pt x="3029" y="9577"/>
                  </a:cubicBezTo>
                  <a:lnTo>
                    <a:pt x="3029" y="9577"/>
                  </a:lnTo>
                  <a:cubicBezTo>
                    <a:pt x="3064" y="9601"/>
                    <a:pt x="3064" y="9613"/>
                    <a:pt x="3052" y="9637"/>
                  </a:cubicBezTo>
                  <a:cubicBezTo>
                    <a:pt x="3041" y="9625"/>
                    <a:pt x="3005" y="9577"/>
                    <a:pt x="2969" y="9577"/>
                  </a:cubicBezTo>
                  <a:cubicBezTo>
                    <a:pt x="3041" y="9613"/>
                    <a:pt x="2981" y="9637"/>
                    <a:pt x="3041" y="9661"/>
                  </a:cubicBezTo>
                  <a:cubicBezTo>
                    <a:pt x="3035" y="9666"/>
                    <a:pt x="3029" y="9669"/>
                    <a:pt x="3024" y="9669"/>
                  </a:cubicBezTo>
                  <a:cubicBezTo>
                    <a:pt x="3020" y="9669"/>
                    <a:pt x="3017" y="9666"/>
                    <a:pt x="3017" y="9661"/>
                  </a:cubicBezTo>
                  <a:cubicBezTo>
                    <a:pt x="2993" y="9661"/>
                    <a:pt x="3064" y="9696"/>
                    <a:pt x="3052" y="9708"/>
                  </a:cubicBezTo>
                  <a:cubicBezTo>
                    <a:pt x="3029" y="9720"/>
                    <a:pt x="3005" y="9720"/>
                    <a:pt x="3064" y="9768"/>
                  </a:cubicBezTo>
                  <a:cubicBezTo>
                    <a:pt x="3054" y="9763"/>
                    <a:pt x="3049" y="9760"/>
                    <a:pt x="3046" y="9760"/>
                  </a:cubicBezTo>
                  <a:cubicBezTo>
                    <a:pt x="3043" y="9760"/>
                    <a:pt x="3045" y="9766"/>
                    <a:pt x="3052" y="9780"/>
                  </a:cubicBezTo>
                  <a:cubicBezTo>
                    <a:pt x="3004" y="9773"/>
                    <a:pt x="3000" y="9766"/>
                    <a:pt x="2986" y="9766"/>
                  </a:cubicBezTo>
                  <a:cubicBezTo>
                    <a:pt x="2976" y="9766"/>
                    <a:pt x="2962" y="9770"/>
                    <a:pt x="2921" y="9780"/>
                  </a:cubicBezTo>
                  <a:cubicBezTo>
                    <a:pt x="2969" y="9780"/>
                    <a:pt x="2981" y="9780"/>
                    <a:pt x="3017" y="9803"/>
                  </a:cubicBezTo>
                  <a:cubicBezTo>
                    <a:pt x="3009" y="9803"/>
                    <a:pt x="2997" y="9802"/>
                    <a:pt x="2987" y="9802"/>
                  </a:cubicBezTo>
                  <a:cubicBezTo>
                    <a:pt x="2968" y="9802"/>
                    <a:pt x="2957" y="9807"/>
                    <a:pt x="3005" y="9839"/>
                  </a:cubicBezTo>
                  <a:cubicBezTo>
                    <a:pt x="2993" y="9839"/>
                    <a:pt x="2981" y="9899"/>
                    <a:pt x="2981" y="9899"/>
                  </a:cubicBezTo>
                  <a:cubicBezTo>
                    <a:pt x="2996" y="9904"/>
                    <a:pt x="3005" y="9909"/>
                    <a:pt x="3008" y="9912"/>
                  </a:cubicBezTo>
                  <a:lnTo>
                    <a:pt x="3008" y="9912"/>
                  </a:lnTo>
                  <a:cubicBezTo>
                    <a:pt x="3003" y="9911"/>
                    <a:pt x="2998" y="9911"/>
                    <a:pt x="2993" y="9911"/>
                  </a:cubicBezTo>
                  <a:cubicBezTo>
                    <a:pt x="3000" y="9914"/>
                    <a:pt x="3005" y="9915"/>
                    <a:pt x="3007" y="9915"/>
                  </a:cubicBezTo>
                  <a:cubicBezTo>
                    <a:pt x="3010" y="9915"/>
                    <a:pt x="3010" y="9914"/>
                    <a:pt x="3008" y="9912"/>
                  </a:cubicBezTo>
                  <a:lnTo>
                    <a:pt x="3008" y="9912"/>
                  </a:lnTo>
                  <a:cubicBezTo>
                    <a:pt x="3026" y="9916"/>
                    <a:pt x="3041" y="9925"/>
                    <a:pt x="3041" y="9934"/>
                  </a:cubicBezTo>
                  <a:cubicBezTo>
                    <a:pt x="2981" y="9970"/>
                    <a:pt x="3076" y="9958"/>
                    <a:pt x="2981" y="9970"/>
                  </a:cubicBezTo>
                  <a:cubicBezTo>
                    <a:pt x="3041" y="10006"/>
                    <a:pt x="3029" y="9982"/>
                    <a:pt x="3029" y="10018"/>
                  </a:cubicBezTo>
                  <a:cubicBezTo>
                    <a:pt x="3038" y="10012"/>
                    <a:pt x="3049" y="10010"/>
                    <a:pt x="3061" y="10010"/>
                  </a:cubicBezTo>
                  <a:cubicBezTo>
                    <a:pt x="3098" y="10010"/>
                    <a:pt x="3145" y="10030"/>
                    <a:pt x="3171" y="10030"/>
                  </a:cubicBezTo>
                  <a:cubicBezTo>
                    <a:pt x="3160" y="10036"/>
                    <a:pt x="3145" y="10039"/>
                    <a:pt x="3130" y="10039"/>
                  </a:cubicBezTo>
                  <a:cubicBezTo>
                    <a:pt x="3115" y="10039"/>
                    <a:pt x="3100" y="10036"/>
                    <a:pt x="3088" y="10030"/>
                  </a:cubicBezTo>
                  <a:cubicBezTo>
                    <a:pt x="3136" y="10018"/>
                    <a:pt x="3112" y="10018"/>
                    <a:pt x="3041" y="10018"/>
                  </a:cubicBezTo>
                  <a:cubicBezTo>
                    <a:pt x="3052" y="10030"/>
                    <a:pt x="3041" y="10030"/>
                    <a:pt x="3005" y="10042"/>
                  </a:cubicBezTo>
                  <a:cubicBezTo>
                    <a:pt x="3029" y="10053"/>
                    <a:pt x="3017" y="10042"/>
                    <a:pt x="2993" y="10065"/>
                  </a:cubicBezTo>
                  <a:cubicBezTo>
                    <a:pt x="3041" y="10065"/>
                    <a:pt x="3076" y="10089"/>
                    <a:pt x="3124" y="10101"/>
                  </a:cubicBezTo>
                  <a:cubicBezTo>
                    <a:pt x="2981" y="10101"/>
                    <a:pt x="3076" y="10101"/>
                    <a:pt x="2993" y="10089"/>
                  </a:cubicBezTo>
                  <a:lnTo>
                    <a:pt x="2993" y="10089"/>
                  </a:lnTo>
                  <a:cubicBezTo>
                    <a:pt x="3005" y="10101"/>
                    <a:pt x="3017" y="10101"/>
                    <a:pt x="3029" y="10113"/>
                  </a:cubicBezTo>
                  <a:cubicBezTo>
                    <a:pt x="3017" y="10113"/>
                    <a:pt x="3005" y="10113"/>
                    <a:pt x="2993" y="10125"/>
                  </a:cubicBezTo>
                  <a:cubicBezTo>
                    <a:pt x="3002" y="10122"/>
                    <a:pt x="3010" y="10120"/>
                    <a:pt x="3017" y="10120"/>
                  </a:cubicBezTo>
                  <a:cubicBezTo>
                    <a:pt x="3036" y="10120"/>
                    <a:pt x="3047" y="10131"/>
                    <a:pt x="3064" y="10149"/>
                  </a:cubicBezTo>
                  <a:cubicBezTo>
                    <a:pt x="3046" y="10137"/>
                    <a:pt x="3035" y="10131"/>
                    <a:pt x="3029" y="10131"/>
                  </a:cubicBezTo>
                  <a:cubicBezTo>
                    <a:pt x="3023" y="10131"/>
                    <a:pt x="3023" y="10137"/>
                    <a:pt x="3029" y="10149"/>
                  </a:cubicBezTo>
                  <a:cubicBezTo>
                    <a:pt x="3034" y="10144"/>
                    <a:pt x="3038" y="10141"/>
                    <a:pt x="3043" y="10141"/>
                  </a:cubicBezTo>
                  <a:cubicBezTo>
                    <a:pt x="3050" y="10141"/>
                    <a:pt x="3057" y="10147"/>
                    <a:pt x="3064" y="10161"/>
                  </a:cubicBezTo>
                  <a:cubicBezTo>
                    <a:pt x="3064" y="10161"/>
                    <a:pt x="3022" y="10228"/>
                    <a:pt x="3066" y="10228"/>
                  </a:cubicBezTo>
                  <a:cubicBezTo>
                    <a:pt x="3074" y="10228"/>
                    <a:pt x="3085" y="10226"/>
                    <a:pt x="3100" y="10220"/>
                  </a:cubicBezTo>
                  <a:lnTo>
                    <a:pt x="3100" y="10220"/>
                  </a:lnTo>
                  <a:cubicBezTo>
                    <a:pt x="3076" y="10232"/>
                    <a:pt x="3052" y="10232"/>
                    <a:pt x="3029" y="10244"/>
                  </a:cubicBezTo>
                  <a:cubicBezTo>
                    <a:pt x="3088" y="10232"/>
                    <a:pt x="3148" y="10232"/>
                    <a:pt x="3207" y="10220"/>
                  </a:cubicBezTo>
                  <a:lnTo>
                    <a:pt x="3207" y="10220"/>
                  </a:lnTo>
                  <a:cubicBezTo>
                    <a:pt x="3148" y="10244"/>
                    <a:pt x="3100" y="10256"/>
                    <a:pt x="3041" y="10268"/>
                  </a:cubicBezTo>
                  <a:cubicBezTo>
                    <a:pt x="3034" y="10277"/>
                    <a:pt x="3036" y="10281"/>
                    <a:pt x="3043" y="10281"/>
                  </a:cubicBezTo>
                  <a:cubicBezTo>
                    <a:pt x="3061" y="10281"/>
                    <a:pt x="3111" y="10256"/>
                    <a:pt x="3112" y="10256"/>
                  </a:cubicBezTo>
                  <a:lnTo>
                    <a:pt x="3112" y="10256"/>
                  </a:lnTo>
                  <a:cubicBezTo>
                    <a:pt x="3088" y="10268"/>
                    <a:pt x="3064" y="10292"/>
                    <a:pt x="3052" y="10303"/>
                  </a:cubicBezTo>
                  <a:cubicBezTo>
                    <a:pt x="3076" y="10292"/>
                    <a:pt x="3100" y="10292"/>
                    <a:pt x="3124" y="10280"/>
                  </a:cubicBezTo>
                  <a:lnTo>
                    <a:pt x="3124" y="10280"/>
                  </a:lnTo>
                  <a:cubicBezTo>
                    <a:pt x="3103" y="10290"/>
                    <a:pt x="3083" y="10300"/>
                    <a:pt x="3062" y="10310"/>
                  </a:cubicBezTo>
                  <a:lnTo>
                    <a:pt x="3062" y="10310"/>
                  </a:lnTo>
                  <a:cubicBezTo>
                    <a:pt x="3000" y="10325"/>
                    <a:pt x="3096" y="10350"/>
                    <a:pt x="3150" y="10350"/>
                  </a:cubicBezTo>
                  <a:cubicBezTo>
                    <a:pt x="3151" y="10350"/>
                    <a:pt x="3153" y="10350"/>
                    <a:pt x="3154" y="10350"/>
                  </a:cubicBezTo>
                  <a:lnTo>
                    <a:pt x="3154" y="10350"/>
                  </a:lnTo>
                  <a:cubicBezTo>
                    <a:pt x="3133" y="10359"/>
                    <a:pt x="3117" y="10370"/>
                    <a:pt x="3100" y="10387"/>
                  </a:cubicBezTo>
                  <a:cubicBezTo>
                    <a:pt x="3160" y="10363"/>
                    <a:pt x="3219" y="10339"/>
                    <a:pt x="3279" y="10315"/>
                  </a:cubicBezTo>
                  <a:lnTo>
                    <a:pt x="3279" y="10315"/>
                  </a:lnTo>
                  <a:cubicBezTo>
                    <a:pt x="3262" y="10324"/>
                    <a:pt x="3257" y="10332"/>
                    <a:pt x="3268" y="10332"/>
                  </a:cubicBezTo>
                  <a:cubicBezTo>
                    <a:pt x="3273" y="10332"/>
                    <a:pt x="3280" y="10331"/>
                    <a:pt x="3291" y="10327"/>
                  </a:cubicBezTo>
                  <a:lnTo>
                    <a:pt x="3291" y="10327"/>
                  </a:lnTo>
                  <a:cubicBezTo>
                    <a:pt x="3183" y="10375"/>
                    <a:pt x="3100" y="10387"/>
                    <a:pt x="3052" y="10458"/>
                  </a:cubicBezTo>
                  <a:cubicBezTo>
                    <a:pt x="3076" y="10458"/>
                    <a:pt x="3100" y="10446"/>
                    <a:pt x="3124" y="10434"/>
                  </a:cubicBezTo>
                  <a:lnTo>
                    <a:pt x="3076" y="10434"/>
                  </a:lnTo>
                  <a:cubicBezTo>
                    <a:pt x="3102" y="10417"/>
                    <a:pt x="3129" y="10406"/>
                    <a:pt x="3155" y="10406"/>
                  </a:cubicBezTo>
                  <a:cubicBezTo>
                    <a:pt x="3164" y="10406"/>
                    <a:pt x="3174" y="10407"/>
                    <a:pt x="3183" y="10411"/>
                  </a:cubicBezTo>
                  <a:cubicBezTo>
                    <a:pt x="3161" y="10422"/>
                    <a:pt x="3138" y="10444"/>
                    <a:pt x="3115" y="10457"/>
                  </a:cubicBezTo>
                  <a:lnTo>
                    <a:pt x="3115" y="10457"/>
                  </a:lnTo>
                  <a:cubicBezTo>
                    <a:pt x="3114" y="10456"/>
                    <a:pt x="3114" y="10456"/>
                    <a:pt x="3113" y="10456"/>
                  </a:cubicBezTo>
                  <a:cubicBezTo>
                    <a:pt x="3112" y="10456"/>
                    <a:pt x="3112" y="10457"/>
                    <a:pt x="3112" y="10458"/>
                  </a:cubicBezTo>
                  <a:cubicBezTo>
                    <a:pt x="3113" y="10458"/>
                    <a:pt x="3114" y="10457"/>
                    <a:pt x="3115" y="10457"/>
                  </a:cubicBezTo>
                  <a:lnTo>
                    <a:pt x="3115" y="10457"/>
                  </a:lnTo>
                  <a:cubicBezTo>
                    <a:pt x="3123" y="10460"/>
                    <a:pt x="3143" y="10484"/>
                    <a:pt x="3135" y="10504"/>
                  </a:cubicBezTo>
                  <a:lnTo>
                    <a:pt x="3135" y="10504"/>
                  </a:lnTo>
                  <a:cubicBezTo>
                    <a:pt x="3183" y="10451"/>
                    <a:pt x="3248" y="10408"/>
                    <a:pt x="3302" y="10375"/>
                  </a:cubicBezTo>
                  <a:lnTo>
                    <a:pt x="3302" y="10375"/>
                  </a:lnTo>
                  <a:cubicBezTo>
                    <a:pt x="3267" y="10434"/>
                    <a:pt x="3219" y="10446"/>
                    <a:pt x="3171" y="10506"/>
                  </a:cubicBezTo>
                  <a:cubicBezTo>
                    <a:pt x="3182" y="10495"/>
                    <a:pt x="3190" y="10489"/>
                    <a:pt x="3193" y="10489"/>
                  </a:cubicBezTo>
                  <a:cubicBezTo>
                    <a:pt x="3196" y="10489"/>
                    <a:pt x="3191" y="10498"/>
                    <a:pt x="3171" y="10518"/>
                  </a:cubicBezTo>
                  <a:cubicBezTo>
                    <a:pt x="3195" y="10506"/>
                    <a:pt x="3255" y="10470"/>
                    <a:pt x="3302" y="10470"/>
                  </a:cubicBezTo>
                  <a:cubicBezTo>
                    <a:pt x="3255" y="10506"/>
                    <a:pt x="3279" y="10565"/>
                    <a:pt x="3255" y="10601"/>
                  </a:cubicBezTo>
                  <a:cubicBezTo>
                    <a:pt x="3302" y="10542"/>
                    <a:pt x="3279" y="10518"/>
                    <a:pt x="3386" y="10482"/>
                  </a:cubicBezTo>
                  <a:lnTo>
                    <a:pt x="3386" y="10482"/>
                  </a:lnTo>
                  <a:cubicBezTo>
                    <a:pt x="3386" y="10490"/>
                    <a:pt x="3386" y="10497"/>
                    <a:pt x="3383" y="10502"/>
                  </a:cubicBezTo>
                  <a:lnTo>
                    <a:pt x="3383" y="10502"/>
                  </a:lnTo>
                  <a:cubicBezTo>
                    <a:pt x="3401" y="10494"/>
                    <a:pt x="3413" y="10494"/>
                    <a:pt x="3433" y="10494"/>
                  </a:cubicBezTo>
                  <a:cubicBezTo>
                    <a:pt x="3399" y="10571"/>
                    <a:pt x="3383" y="10604"/>
                    <a:pt x="3376" y="10614"/>
                  </a:cubicBezTo>
                  <a:lnTo>
                    <a:pt x="3376" y="10614"/>
                  </a:lnTo>
                  <a:cubicBezTo>
                    <a:pt x="3375" y="10612"/>
                    <a:pt x="3374" y="10610"/>
                    <a:pt x="3373" y="10609"/>
                  </a:cubicBezTo>
                  <a:lnTo>
                    <a:pt x="3373" y="10609"/>
                  </a:lnTo>
                  <a:cubicBezTo>
                    <a:pt x="3372" y="10614"/>
                    <a:pt x="3372" y="10617"/>
                    <a:pt x="3373" y="10617"/>
                  </a:cubicBezTo>
                  <a:cubicBezTo>
                    <a:pt x="3374" y="10617"/>
                    <a:pt x="3375" y="10616"/>
                    <a:pt x="3376" y="10614"/>
                  </a:cubicBezTo>
                  <a:lnTo>
                    <a:pt x="3376" y="10614"/>
                  </a:lnTo>
                  <a:cubicBezTo>
                    <a:pt x="3379" y="10618"/>
                    <a:pt x="3382" y="10621"/>
                    <a:pt x="3386" y="10625"/>
                  </a:cubicBezTo>
                  <a:cubicBezTo>
                    <a:pt x="3386" y="10625"/>
                    <a:pt x="3453" y="10538"/>
                    <a:pt x="3467" y="10538"/>
                  </a:cubicBezTo>
                  <a:cubicBezTo>
                    <a:pt x="3468" y="10538"/>
                    <a:pt x="3469" y="10539"/>
                    <a:pt x="3469" y="10542"/>
                  </a:cubicBezTo>
                  <a:cubicBezTo>
                    <a:pt x="3472" y="10542"/>
                    <a:pt x="3474" y="10543"/>
                    <a:pt x="3474" y="10544"/>
                  </a:cubicBezTo>
                  <a:lnTo>
                    <a:pt x="3474" y="10544"/>
                  </a:lnTo>
                  <a:cubicBezTo>
                    <a:pt x="3495" y="10527"/>
                    <a:pt x="3522" y="10503"/>
                    <a:pt x="3529" y="10482"/>
                  </a:cubicBezTo>
                  <a:lnTo>
                    <a:pt x="3529" y="10482"/>
                  </a:lnTo>
                  <a:cubicBezTo>
                    <a:pt x="3517" y="10494"/>
                    <a:pt x="3505" y="10506"/>
                    <a:pt x="3493" y="10518"/>
                  </a:cubicBezTo>
                  <a:cubicBezTo>
                    <a:pt x="3505" y="10494"/>
                    <a:pt x="3505" y="10482"/>
                    <a:pt x="3517" y="10458"/>
                  </a:cubicBezTo>
                  <a:cubicBezTo>
                    <a:pt x="3517" y="10456"/>
                    <a:pt x="3516" y="10455"/>
                    <a:pt x="3514" y="10455"/>
                  </a:cubicBezTo>
                  <a:cubicBezTo>
                    <a:pt x="3508" y="10455"/>
                    <a:pt x="3493" y="10470"/>
                    <a:pt x="3493" y="10470"/>
                  </a:cubicBezTo>
                  <a:cubicBezTo>
                    <a:pt x="3481" y="10506"/>
                    <a:pt x="3481" y="10494"/>
                    <a:pt x="3445" y="10518"/>
                  </a:cubicBezTo>
                  <a:cubicBezTo>
                    <a:pt x="3428" y="10542"/>
                    <a:pt x="3421" y="10551"/>
                    <a:pt x="3420" y="10551"/>
                  </a:cubicBezTo>
                  <a:cubicBezTo>
                    <a:pt x="3417" y="10551"/>
                    <a:pt x="3492" y="10431"/>
                    <a:pt x="3476" y="10431"/>
                  </a:cubicBezTo>
                  <a:cubicBezTo>
                    <a:pt x="3475" y="10431"/>
                    <a:pt x="3473" y="10432"/>
                    <a:pt x="3469" y="10434"/>
                  </a:cubicBezTo>
                  <a:cubicBezTo>
                    <a:pt x="3467" y="10448"/>
                    <a:pt x="3463" y="10454"/>
                    <a:pt x="3458" y="10454"/>
                  </a:cubicBezTo>
                  <a:cubicBezTo>
                    <a:pt x="3435" y="10454"/>
                    <a:pt x="3388" y="10325"/>
                    <a:pt x="3415" y="10325"/>
                  </a:cubicBezTo>
                  <a:cubicBezTo>
                    <a:pt x="3417" y="10325"/>
                    <a:pt x="3419" y="10326"/>
                    <a:pt x="3422" y="10327"/>
                  </a:cubicBezTo>
                  <a:cubicBezTo>
                    <a:pt x="3416" y="10321"/>
                    <a:pt x="3409" y="10319"/>
                    <a:pt x="3402" y="10319"/>
                  </a:cubicBezTo>
                  <a:cubicBezTo>
                    <a:pt x="3380" y="10319"/>
                    <a:pt x="3353" y="10339"/>
                    <a:pt x="3326" y="10339"/>
                  </a:cubicBezTo>
                  <a:cubicBezTo>
                    <a:pt x="3326" y="10340"/>
                    <a:pt x="3325" y="10340"/>
                    <a:pt x="3325" y="10340"/>
                  </a:cubicBezTo>
                  <a:cubicBezTo>
                    <a:pt x="3317" y="10340"/>
                    <a:pt x="3334" y="10241"/>
                    <a:pt x="3329" y="10241"/>
                  </a:cubicBezTo>
                  <a:cubicBezTo>
                    <a:pt x="3328" y="10241"/>
                    <a:pt x="3327" y="10242"/>
                    <a:pt x="3326" y="10244"/>
                  </a:cubicBezTo>
                  <a:cubicBezTo>
                    <a:pt x="3302" y="10244"/>
                    <a:pt x="3291" y="10256"/>
                    <a:pt x="3267" y="10256"/>
                  </a:cubicBezTo>
                  <a:cubicBezTo>
                    <a:pt x="3279" y="10244"/>
                    <a:pt x="3291" y="10244"/>
                    <a:pt x="3302" y="10232"/>
                  </a:cubicBezTo>
                  <a:lnTo>
                    <a:pt x="3224" y="10232"/>
                  </a:lnTo>
                  <a:cubicBezTo>
                    <a:pt x="3231" y="10227"/>
                    <a:pt x="3243" y="10213"/>
                    <a:pt x="3250" y="10208"/>
                  </a:cubicBezTo>
                  <a:lnTo>
                    <a:pt x="3250" y="10208"/>
                  </a:lnTo>
                  <a:cubicBezTo>
                    <a:pt x="3239" y="10208"/>
                    <a:pt x="3228" y="10210"/>
                    <a:pt x="3207" y="10220"/>
                  </a:cubicBezTo>
                  <a:cubicBezTo>
                    <a:pt x="3255" y="10188"/>
                    <a:pt x="3271" y="10183"/>
                    <a:pt x="3255" y="10183"/>
                  </a:cubicBezTo>
                  <a:cubicBezTo>
                    <a:pt x="3247" y="10183"/>
                    <a:pt x="3231" y="10184"/>
                    <a:pt x="3207" y="10184"/>
                  </a:cubicBezTo>
                  <a:cubicBezTo>
                    <a:pt x="3206" y="10186"/>
                    <a:pt x="3206" y="10187"/>
                    <a:pt x="3206" y="10187"/>
                  </a:cubicBezTo>
                  <a:cubicBezTo>
                    <a:pt x="3206" y="10187"/>
                    <a:pt x="3257" y="10081"/>
                    <a:pt x="3235" y="10081"/>
                  </a:cubicBezTo>
                  <a:lnTo>
                    <a:pt x="3235" y="10081"/>
                  </a:lnTo>
                  <a:cubicBezTo>
                    <a:pt x="3240" y="10077"/>
                    <a:pt x="3235" y="10077"/>
                    <a:pt x="3219" y="10077"/>
                  </a:cubicBezTo>
                  <a:cubicBezTo>
                    <a:pt x="3219" y="10077"/>
                    <a:pt x="3314" y="10053"/>
                    <a:pt x="3243" y="10042"/>
                  </a:cubicBezTo>
                  <a:cubicBezTo>
                    <a:pt x="3267" y="10042"/>
                    <a:pt x="3269" y="10036"/>
                    <a:pt x="3276" y="10036"/>
                  </a:cubicBezTo>
                  <a:cubicBezTo>
                    <a:pt x="3279" y="10036"/>
                    <a:pt x="3283" y="10038"/>
                    <a:pt x="3291" y="10042"/>
                  </a:cubicBezTo>
                  <a:cubicBezTo>
                    <a:pt x="3291" y="10034"/>
                    <a:pt x="3250" y="10027"/>
                    <a:pt x="3218" y="10022"/>
                  </a:cubicBezTo>
                  <a:lnTo>
                    <a:pt x="3218" y="10022"/>
                  </a:lnTo>
                  <a:cubicBezTo>
                    <a:pt x="3223" y="10019"/>
                    <a:pt x="3227" y="10014"/>
                    <a:pt x="3231" y="10006"/>
                  </a:cubicBezTo>
                  <a:cubicBezTo>
                    <a:pt x="3231" y="10006"/>
                    <a:pt x="3193" y="9948"/>
                    <a:pt x="3176" y="9945"/>
                  </a:cubicBezTo>
                  <a:lnTo>
                    <a:pt x="3176" y="9945"/>
                  </a:lnTo>
                  <a:cubicBezTo>
                    <a:pt x="3187" y="9940"/>
                    <a:pt x="3198" y="9921"/>
                    <a:pt x="3219" y="9911"/>
                  </a:cubicBezTo>
                  <a:lnTo>
                    <a:pt x="3219" y="9911"/>
                  </a:lnTo>
                  <a:cubicBezTo>
                    <a:pt x="3212" y="9914"/>
                    <a:pt x="3206" y="9915"/>
                    <a:pt x="3201" y="9915"/>
                  </a:cubicBezTo>
                  <a:cubicBezTo>
                    <a:pt x="3188" y="9915"/>
                    <a:pt x="3180" y="9907"/>
                    <a:pt x="3171" y="9899"/>
                  </a:cubicBezTo>
                  <a:cubicBezTo>
                    <a:pt x="3180" y="9895"/>
                    <a:pt x="3185" y="9892"/>
                    <a:pt x="3189" y="9890"/>
                  </a:cubicBezTo>
                  <a:lnTo>
                    <a:pt x="3189" y="9890"/>
                  </a:lnTo>
                  <a:cubicBezTo>
                    <a:pt x="3189" y="9890"/>
                    <a:pt x="3188" y="9890"/>
                    <a:pt x="3187" y="9890"/>
                  </a:cubicBezTo>
                  <a:cubicBezTo>
                    <a:pt x="3185" y="9890"/>
                    <a:pt x="3183" y="9889"/>
                    <a:pt x="3183" y="9887"/>
                  </a:cubicBezTo>
                  <a:lnTo>
                    <a:pt x="3183" y="9887"/>
                  </a:lnTo>
                  <a:cubicBezTo>
                    <a:pt x="3186" y="9888"/>
                    <a:pt x="3189" y="9889"/>
                    <a:pt x="3192" y="9889"/>
                  </a:cubicBezTo>
                  <a:lnTo>
                    <a:pt x="3192" y="9889"/>
                  </a:lnTo>
                  <a:cubicBezTo>
                    <a:pt x="3194" y="9888"/>
                    <a:pt x="3196" y="9888"/>
                    <a:pt x="3196" y="9888"/>
                  </a:cubicBezTo>
                  <a:cubicBezTo>
                    <a:pt x="3197" y="9888"/>
                    <a:pt x="3195" y="9888"/>
                    <a:pt x="3193" y="9889"/>
                  </a:cubicBezTo>
                  <a:lnTo>
                    <a:pt x="3193" y="9889"/>
                  </a:lnTo>
                  <a:cubicBezTo>
                    <a:pt x="3193" y="9889"/>
                    <a:pt x="3192" y="9889"/>
                    <a:pt x="3192" y="9889"/>
                  </a:cubicBezTo>
                  <a:lnTo>
                    <a:pt x="3192" y="9889"/>
                  </a:lnTo>
                  <a:cubicBezTo>
                    <a:pt x="3191" y="9889"/>
                    <a:pt x="3190" y="9890"/>
                    <a:pt x="3189" y="9890"/>
                  </a:cubicBezTo>
                  <a:lnTo>
                    <a:pt x="3189" y="9890"/>
                  </a:lnTo>
                  <a:cubicBezTo>
                    <a:pt x="3191" y="9890"/>
                    <a:pt x="3192" y="9890"/>
                    <a:pt x="3193" y="9889"/>
                  </a:cubicBezTo>
                  <a:lnTo>
                    <a:pt x="3193" y="9889"/>
                  </a:lnTo>
                  <a:cubicBezTo>
                    <a:pt x="3194" y="9889"/>
                    <a:pt x="3195" y="9889"/>
                    <a:pt x="3196" y="9889"/>
                  </a:cubicBezTo>
                  <a:cubicBezTo>
                    <a:pt x="3213" y="9889"/>
                    <a:pt x="3237" y="9878"/>
                    <a:pt x="3261" y="9878"/>
                  </a:cubicBezTo>
                  <a:cubicBezTo>
                    <a:pt x="3271" y="9878"/>
                    <a:pt x="3281" y="9881"/>
                    <a:pt x="3291" y="9887"/>
                  </a:cubicBezTo>
                  <a:cubicBezTo>
                    <a:pt x="3283" y="9879"/>
                    <a:pt x="3275" y="9872"/>
                    <a:pt x="3265" y="9867"/>
                  </a:cubicBezTo>
                  <a:lnTo>
                    <a:pt x="3265" y="9867"/>
                  </a:lnTo>
                  <a:cubicBezTo>
                    <a:pt x="3279" y="9870"/>
                    <a:pt x="3289" y="9871"/>
                    <a:pt x="3295" y="9871"/>
                  </a:cubicBezTo>
                  <a:cubicBezTo>
                    <a:pt x="3322" y="9871"/>
                    <a:pt x="3261" y="9845"/>
                    <a:pt x="3243" y="9827"/>
                  </a:cubicBezTo>
                  <a:cubicBezTo>
                    <a:pt x="3231" y="9791"/>
                    <a:pt x="3326" y="9815"/>
                    <a:pt x="3231" y="9756"/>
                  </a:cubicBezTo>
                  <a:lnTo>
                    <a:pt x="3231" y="9756"/>
                  </a:lnTo>
                  <a:cubicBezTo>
                    <a:pt x="3234" y="9757"/>
                    <a:pt x="3238" y="9758"/>
                    <a:pt x="3242" y="9758"/>
                  </a:cubicBezTo>
                  <a:cubicBezTo>
                    <a:pt x="3269" y="9758"/>
                    <a:pt x="3308" y="9726"/>
                    <a:pt x="3267" y="9684"/>
                  </a:cubicBezTo>
                  <a:lnTo>
                    <a:pt x="3267" y="9684"/>
                  </a:lnTo>
                  <a:cubicBezTo>
                    <a:pt x="3281" y="9689"/>
                    <a:pt x="3294" y="9694"/>
                    <a:pt x="3300" y="9694"/>
                  </a:cubicBezTo>
                  <a:cubicBezTo>
                    <a:pt x="3310" y="9694"/>
                    <a:pt x="3307" y="9684"/>
                    <a:pt x="3279" y="9649"/>
                  </a:cubicBezTo>
                  <a:cubicBezTo>
                    <a:pt x="3293" y="9649"/>
                    <a:pt x="3309" y="9651"/>
                    <a:pt x="3325" y="9651"/>
                  </a:cubicBezTo>
                  <a:cubicBezTo>
                    <a:pt x="3349" y="9651"/>
                    <a:pt x="3371" y="9646"/>
                    <a:pt x="3386" y="9625"/>
                  </a:cubicBezTo>
                  <a:cubicBezTo>
                    <a:pt x="3393" y="9617"/>
                    <a:pt x="3357" y="9576"/>
                    <a:pt x="3327" y="9546"/>
                  </a:cubicBezTo>
                  <a:lnTo>
                    <a:pt x="3327" y="9546"/>
                  </a:lnTo>
                  <a:cubicBezTo>
                    <a:pt x="3331" y="9547"/>
                    <a:pt x="3335" y="9547"/>
                    <a:pt x="3339" y="9547"/>
                  </a:cubicBezTo>
                  <a:cubicBezTo>
                    <a:pt x="3385" y="9547"/>
                    <a:pt x="3450" y="9525"/>
                    <a:pt x="3457" y="9518"/>
                  </a:cubicBezTo>
                  <a:cubicBezTo>
                    <a:pt x="3457" y="9506"/>
                    <a:pt x="3445" y="9494"/>
                    <a:pt x="3433" y="9482"/>
                  </a:cubicBezTo>
                  <a:cubicBezTo>
                    <a:pt x="3437" y="9479"/>
                    <a:pt x="3440" y="9477"/>
                    <a:pt x="3443" y="9477"/>
                  </a:cubicBezTo>
                  <a:cubicBezTo>
                    <a:pt x="3451" y="9477"/>
                    <a:pt x="3457" y="9488"/>
                    <a:pt x="3457" y="9506"/>
                  </a:cubicBezTo>
                  <a:cubicBezTo>
                    <a:pt x="3469" y="9506"/>
                    <a:pt x="3469" y="9494"/>
                    <a:pt x="3445" y="9470"/>
                  </a:cubicBezTo>
                  <a:lnTo>
                    <a:pt x="3445" y="9470"/>
                  </a:lnTo>
                  <a:cubicBezTo>
                    <a:pt x="3469" y="9494"/>
                    <a:pt x="3481" y="9506"/>
                    <a:pt x="3481" y="9518"/>
                  </a:cubicBezTo>
                  <a:lnTo>
                    <a:pt x="3481" y="9518"/>
                  </a:lnTo>
                  <a:cubicBezTo>
                    <a:pt x="3481" y="9516"/>
                    <a:pt x="3481" y="9479"/>
                    <a:pt x="3472" y="9471"/>
                  </a:cubicBezTo>
                  <a:lnTo>
                    <a:pt x="3472" y="9471"/>
                  </a:lnTo>
                  <a:cubicBezTo>
                    <a:pt x="3493" y="9480"/>
                    <a:pt x="3502" y="9486"/>
                    <a:pt x="3504" y="9490"/>
                  </a:cubicBezTo>
                  <a:lnTo>
                    <a:pt x="3504" y="9490"/>
                  </a:lnTo>
                  <a:cubicBezTo>
                    <a:pt x="3499" y="9474"/>
                    <a:pt x="3469" y="9433"/>
                    <a:pt x="3469" y="9422"/>
                  </a:cubicBezTo>
                  <a:lnTo>
                    <a:pt x="3469" y="9422"/>
                  </a:lnTo>
                  <a:cubicBezTo>
                    <a:pt x="3484" y="9440"/>
                    <a:pt x="3497" y="9447"/>
                    <a:pt x="3507" y="9447"/>
                  </a:cubicBezTo>
                  <a:cubicBezTo>
                    <a:pt x="3535" y="9447"/>
                    <a:pt x="3544" y="9393"/>
                    <a:pt x="3538" y="9366"/>
                  </a:cubicBezTo>
                  <a:lnTo>
                    <a:pt x="3538" y="9366"/>
                  </a:lnTo>
                  <a:cubicBezTo>
                    <a:pt x="3556" y="9394"/>
                    <a:pt x="3568" y="9414"/>
                    <a:pt x="3588" y="9434"/>
                  </a:cubicBezTo>
                  <a:cubicBezTo>
                    <a:pt x="3588" y="9410"/>
                    <a:pt x="3588" y="9387"/>
                    <a:pt x="3576" y="9363"/>
                  </a:cubicBezTo>
                  <a:lnTo>
                    <a:pt x="3576" y="9363"/>
                  </a:lnTo>
                  <a:cubicBezTo>
                    <a:pt x="3645" y="9397"/>
                    <a:pt x="3626" y="9464"/>
                    <a:pt x="3624" y="9542"/>
                  </a:cubicBezTo>
                  <a:lnTo>
                    <a:pt x="3624" y="9542"/>
                  </a:lnTo>
                  <a:cubicBezTo>
                    <a:pt x="3625" y="9485"/>
                    <a:pt x="3637" y="9420"/>
                    <a:pt x="3648" y="9375"/>
                  </a:cubicBezTo>
                  <a:cubicBezTo>
                    <a:pt x="3660" y="9387"/>
                    <a:pt x="3660" y="9399"/>
                    <a:pt x="3672" y="9422"/>
                  </a:cubicBezTo>
                  <a:cubicBezTo>
                    <a:pt x="3683" y="9375"/>
                    <a:pt x="3660" y="9399"/>
                    <a:pt x="3672" y="9363"/>
                  </a:cubicBezTo>
                  <a:lnTo>
                    <a:pt x="3672" y="9363"/>
                  </a:lnTo>
                  <a:cubicBezTo>
                    <a:pt x="3683" y="9369"/>
                    <a:pt x="3695" y="9372"/>
                    <a:pt x="3707" y="9372"/>
                  </a:cubicBezTo>
                  <a:cubicBezTo>
                    <a:pt x="3719" y="9372"/>
                    <a:pt x="3731" y="9369"/>
                    <a:pt x="3743" y="9363"/>
                  </a:cubicBezTo>
                  <a:lnTo>
                    <a:pt x="3743" y="9363"/>
                  </a:lnTo>
                  <a:cubicBezTo>
                    <a:pt x="3683" y="9696"/>
                    <a:pt x="3695" y="10089"/>
                    <a:pt x="3660" y="10470"/>
                  </a:cubicBezTo>
                  <a:cubicBezTo>
                    <a:pt x="3660" y="10363"/>
                    <a:pt x="3660" y="10244"/>
                    <a:pt x="3660" y="10125"/>
                  </a:cubicBezTo>
                  <a:cubicBezTo>
                    <a:pt x="3660" y="10220"/>
                    <a:pt x="3648" y="10327"/>
                    <a:pt x="3636" y="10423"/>
                  </a:cubicBezTo>
                  <a:cubicBezTo>
                    <a:pt x="3624" y="10341"/>
                    <a:pt x="3567" y="10057"/>
                    <a:pt x="3598" y="9976"/>
                  </a:cubicBezTo>
                  <a:lnTo>
                    <a:pt x="3598" y="9976"/>
                  </a:lnTo>
                  <a:cubicBezTo>
                    <a:pt x="3543" y="10109"/>
                    <a:pt x="3624" y="10365"/>
                    <a:pt x="3612" y="10506"/>
                  </a:cubicBezTo>
                  <a:cubicBezTo>
                    <a:pt x="3609" y="10498"/>
                    <a:pt x="3608" y="10495"/>
                    <a:pt x="3607" y="10495"/>
                  </a:cubicBezTo>
                  <a:cubicBezTo>
                    <a:pt x="3605" y="10495"/>
                    <a:pt x="3612" y="10535"/>
                    <a:pt x="3612" y="10553"/>
                  </a:cubicBezTo>
                  <a:cubicBezTo>
                    <a:pt x="3670" y="10611"/>
                    <a:pt x="3694" y="11257"/>
                    <a:pt x="3673" y="11455"/>
                  </a:cubicBezTo>
                  <a:lnTo>
                    <a:pt x="3673" y="11455"/>
                  </a:lnTo>
                  <a:cubicBezTo>
                    <a:pt x="3673" y="11448"/>
                    <a:pt x="3672" y="11440"/>
                    <a:pt x="3672" y="11433"/>
                  </a:cubicBezTo>
                  <a:lnTo>
                    <a:pt x="3672" y="11433"/>
                  </a:lnTo>
                  <a:cubicBezTo>
                    <a:pt x="3672" y="11445"/>
                    <a:pt x="3672" y="11457"/>
                    <a:pt x="3672" y="11470"/>
                  </a:cubicBezTo>
                  <a:cubicBezTo>
                    <a:pt x="3672" y="11466"/>
                    <a:pt x="3673" y="11461"/>
                    <a:pt x="3673" y="11455"/>
                  </a:cubicBezTo>
                  <a:lnTo>
                    <a:pt x="3673" y="11455"/>
                  </a:lnTo>
                  <a:cubicBezTo>
                    <a:pt x="3686" y="11589"/>
                    <a:pt x="3733" y="11709"/>
                    <a:pt x="3743" y="11851"/>
                  </a:cubicBezTo>
                  <a:cubicBezTo>
                    <a:pt x="3731" y="11839"/>
                    <a:pt x="3719" y="11804"/>
                    <a:pt x="3719" y="11780"/>
                  </a:cubicBezTo>
                  <a:lnTo>
                    <a:pt x="3719" y="11780"/>
                  </a:lnTo>
                  <a:cubicBezTo>
                    <a:pt x="3719" y="11898"/>
                    <a:pt x="3738" y="11938"/>
                    <a:pt x="3734" y="12024"/>
                  </a:cubicBezTo>
                  <a:lnTo>
                    <a:pt x="3734" y="12024"/>
                  </a:lnTo>
                  <a:cubicBezTo>
                    <a:pt x="3737" y="12002"/>
                    <a:pt x="3743" y="11981"/>
                    <a:pt x="3750" y="11960"/>
                  </a:cubicBezTo>
                  <a:lnTo>
                    <a:pt x="3750" y="11960"/>
                  </a:lnTo>
                  <a:cubicBezTo>
                    <a:pt x="3749" y="12056"/>
                    <a:pt x="3912" y="12643"/>
                    <a:pt x="3933" y="12709"/>
                  </a:cubicBezTo>
                  <a:cubicBezTo>
                    <a:pt x="3918" y="12701"/>
                    <a:pt x="3908" y="12689"/>
                    <a:pt x="3902" y="12668"/>
                  </a:cubicBezTo>
                  <a:lnTo>
                    <a:pt x="3902" y="12668"/>
                  </a:lnTo>
                  <a:cubicBezTo>
                    <a:pt x="3930" y="12805"/>
                    <a:pt x="4072" y="12970"/>
                    <a:pt x="4029" y="13078"/>
                  </a:cubicBezTo>
                  <a:cubicBezTo>
                    <a:pt x="4007" y="13163"/>
                    <a:pt x="3552" y="13297"/>
                    <a:pt x="3513" y="13297"/>
                  </a:cubicBezTo>
                  <a:cubicBezTo>
                    <a:pt x="3509" y="13297"/>
                    <a:pt x="3510" y="13296"/>
                    <a:pt x="3517" y="13292"/>
                  </a:cubicBezTo>
                  <a:cubicBezTo>
                    <a:pt x="3470" y="13287"/>
                    <a:pt x="3424" y="13285"/>
                    <a:pt x="3378" y="13285"/>
                  </a:cubicBezTo>
                  <a:cubicBezTo>
                    <a:pt x="3276" y="13285"/>
                    <a:pt x="3175" y="13294"/>
                    <a:pt x="3073" y="13294"/>
                  </a:cubicBezTo>
                  <a:cubicBezTo>
                    <a:pt x="3011" y="13294"/>
                    <a:pt x="2949" y="13291"/>
                    <a:pt x="2886" y="13280"/>
                  </a:cubicBezTo>
                  <a:lnTo>
                    <a:pt x="2886" y="13280"/>
                  </a:lnTo>
                  <a:cubicBezTo>
                    <a:pt x="2981" y="13340"/>
                    <a:pt x="3124" y="13304"/>
                    <a:pt x="3231" y="13340"/>
                  </a:cubicBezTo>
                  <a:cubicBezTo>
                    <a:pt x="3177" y="13347"/>
                    <a:pt x="3119" y="13351"/>
                    <a:pt x="3059" y="13351"/>
                  </a:cubicBezTo>
                  <a:cubicBezTo>
                    <a:pt x="2844" y="13351"/>
                    <a:pt x="2611" y="13308"/>
                    <a:pt x="2481" y="13280"/>
                  </a:cubicBezTo>
                  <a:cubicBezTo>
                    <a:pt x="2219" y="13221"/>
                    <a:pt x="2005" y="13090"/>
                    <a:pt x="1756" y="13030"/>
                  </a:cubicBezTo>
                  <a:lnTo>
                    <a:pt x="1756" y="13030"/>
                  </a:lnTo>
                  <a:cubicBezTo>
                    <a:pt x="1768" y="13040"/>
                    <a:pt x="1828" y="13091"/>
                    <a:pt x="1838" y="13101"/>
                  </a:cubicBezTo>
                  <a:cubicBezTo>
                    <a:pt x="1719" y="13042"/>
                    <a:pt x="1612" y="12982"/>
                    <a:pt x="1505" y="12923"/>
                  </a:cubicBezTo>
                  <a:lnTo>
                    <a:pt x="1505" y="12923"/>
                  </a:lnTo>
                  <a:cubicBezTo>
                    <a:pt x="1544" y="12949"/>
                    <a:pt x="1556" y="12960"/>
                    <a:pt x="1549" y="12960"/>
                  </a:cubicBezTo>
                  <a:cubicBezTo>
                    <a:pt x="1524" y="12960"/>
                    <a:pt x="1272" y="12829"/>
                    <a:pt x="1207" y="12792"/>
                  </a:cubicBezTo>
                  <a:cubicBezTo>
                    <a:pt x="1162" y="12770"/>
                    <a:pt x="784" y="12538"/>
                    <a:pt x="824" y="12538"/>
                  </a:cubicBezTo>
                  <a:cubicBezTo>
                    <a:pt x="826" y="12538"/>
                    <a:pt x="831" y="12540"/>
                    <a:pt x="838" y="12542"/>
                  </a:cubicBezTo>
                  <a:cubicBezTo>
                    <a:pt x="671" y="12482"/>
                    <a:pt x="540" y="12268"/>
                    <a:pt x="350" y="12232"/>
                  </a:cubicBezTo>
                  <a:lnTo>
                    <a:pt x="350" y="12232"/>
                  </a:lnTo>
                  <a:cubicBezTo>
                    <a:pt x="397" y="12268"/>
                    <a:pt x="457" y="12316"/>
                    <a:pt x="504" y="12351"/>
                  </a:cubicBezTo>
                  <a:cubicBezTo>
                    <a:pt x="385" y="12292"/>
                    <a:pt x="266" y="12197"/>
                    <a:pt x="183" y="12089"/>
                  </a:cubicBezTo>
                  <a:cubicBezTo>
                    <a:pt x="177" y="12070"/>
                    <a:pt x="198" y="12058"/>
                    <a:pt x="207" y="12058"/>
                  </a:cubicBezTo>
                  <a:cubicBezTo>
                    <a:pt x="216" y="12058"/>
                    <a:pt x="216" y="12067"/>
                    <a:pt x="183" y="12089"/>
                  </a:cubicBezTo>
                  <a:cubicBezTo>
                    <a:pt x="196" y="12083"/>
                    <a:pt x="208" y="12080"/>
                    <a:pt x="219" y="12080"/>
                  </a:cubicBezTo>
                  <a:cubicBezTo>
                    <a:pt x="231" y="12080"/>
                    <a:pt x="243" y="12084"/>
                    <a:pt x="253" y="12091"/>
                  </a:cubicBezTo>
                  <a:lnTo>
                    <a:pt x="253" y="12091"/>
                  </a:lnTo>
                  <a:cubicBezTo>
                    <a:pt x="241" y="12067"/>
                    <a:pt x="249" y="12063"/>
                    <a:pt x="183" y="12030"/>
                  </a:cubicBezTo>
                  <a:cubicBezTo>
                    <a:pt x="203" y="11918"/>
                    <a:pt x="354" y="11780"/>
                    <a:pt x="397" y="11683"/>
                  </a:cubicBezTo>
                  <a:lnTo>
                    <a:pt x="397" y="11683"/>
                  </a:lnTo>
                  <a:cubicBezTo>
                    <a:pt x="397" y="11687"/>
                    <a:pt x="397" y="11692"/>
                    <a:pt x="397" y="11696"/>
                  </a:cubicBezTo>
                  <a:cubicBezTo>
                    <a:pt x="624" y="11375"/>
                    <a:pt x="826" y="11030"/>
                    <a:pt x="1028" y="10684"/>
                  </a:cubicBezTo>
                  <a:lnTo>
                    <a:pt x="1028" y="10684"/>
                  </a:lnTo>
                  <a:cubicBezTo>
                    <a:pt x="1003" y="10719"/>
                    <a:pt x="987" y="10734"/>
                    <a:pt x="979" y="10734"/>
                  </a:cubicBezTo>
                  <a:cubicBezTo>
                    <a:pt x="934" y="10734"/>
                    <a:pt x="1078" y="10343"/>
                    <a:pt x="1088" y="10303"/>
                  </a:cubicBezTo>
                  <a:lnTo>
                    <a:pt x="1088" y="10303"/>
                  </a:lnTo>
                  <a:cubicBezTo>
                    <a:pt x="1052" y="10375"/>
                    <a:pt x="1005" y="10434"/>
                    <a:pt x="969" y="10494"/>
                  </a:cubicBezTo>
                  <a:cubicBezTo>
                    <a:pt x="988" y="10445"/>
                    <a:pt x="1105" y="10080"/>
                    <a:pt x="1132" y="10080"/>
                  </a:cubicBezTo>
                  <a:cubicBezTo>
                    <a:pt x="1136" y="10080"/>
                    <a:pt x="1138" y="10088"/>
                    <a:pt x="1138" y="10106"/>
                  </a:cubicBezTo>
                  <a:lnTo>
                    <a:pt x="1138" y="10106"/>
                  </a:lnTo>
                  <a:cubicBezTo>
                    <a:pt x="1144" y="10061"/>
                    <a:pt x="1165" y="10023"/>
                    <a:pt x="1193" y="9985"/>
                  </a:cubicBezTo>
                  <a:lnTo>
                    <a:pt x="1193" y="9985"/>
                  </a:lnTo>
                  <a:cubicBezTo>
                    <a:pt x="1175" y="10023"/>
                    <a:pt x="1088" y="10482"/>
                    <a:pt x="1100" y="10482"/>
                  </a:cubicBezTo>
                  <a:cubicBezTo>
                    <a:pt x="1147" y="10303"/>
                    <a:pt x="1290" y="10101"/>
                    <a:pt x="1374" y="9839"/>
                  </a:cubicBezTo>
                  <a:cubicBezTo>
                    <a:pt x="1564" y="9280"/>
                    <a:pt x="1564" y="8648"/>
                    <a:pt x="1647" y="8053"/>
                  </a:cubicBezTo>
                  <a:cubicBezTo>
                    <a:pt x="1647" y="8121"/>
                    <a:pt x="1647" y="8141"/>
                    <a:pt x="1656" y="8141"/>
                  </a:cubicBezTo>
                  <a:cubicBezTo>
                    <a:pt x="1664" y="8141"/>
                    <a:pt x="1678" y="8124"/>
                    <a:pt x="1707" y="8113"/>
                  </a:cubicBezTo>
                  <a:lnTo>
                    <a:pt x="1707" y="8113"/>
                  </a:lnTo>
                  <a:cubicBezTo>
                    <a:pt x="1685" y="8379"/>
                    <a:pt x="1642" y="8665"/>
                    <a:pt x="1588" y="8934"/>
                  </a:cubicBezTo>
                  <a:lnTo>
                    <a:pt x="1588" y="8934"/>
                  </a:lnTo>
                  <a:cubicBezTo>
                    <a:pt x="1598" y="8896"/>
                    <a:pt x="1610" y="8858"/>
                    <a:pt x="1617" y="8858"/>
                  </a:cubicBezTo>
                  <a:cubicBezTo>
                    <a:pt x="1621" y="8858"/>
                    <a:pt x="1624" y="8869"/>
                    <a:pt x="1624" y="8899"/>
                  </a:cubicBezTo>
                  <a:cubicBezTo>
                    <a:pt x="1647" y="8648"/>
                    <a:pt x="1695" y="8398"/>
                    <a:pt x="1743" y="8160"/>
                  </a:cubicBezTo>
                  <a:cubicBezTo>
                    <a:pt x="1781" y="7980"/>
                    <a:pt x="1786" y="7936"/>
                    <a:pt x="1781" y="7936"/>
                  </a:cubicBezTo>
                  <a:cubicBezTo>
                    <a:pt x="1776" y="7936"/>
                    <a:pt x="1761" y="7977"/>
                    <a:pt x="1754" y="7977"/>
                  </a:cubicBezTo>
                  <a:cubicBezTo>
                    <a:pt x="1750" y="7977"/>
                    <a:pt x="1749" y="7964"/>
                    <a:pt x="1755" y="7922"/>
                  </a:cubicBezTo>
                  <a:cubicBezTo>
                    <a:pt x="1755" y="7923"/>
                    <a:pt x="1755" y="7923"/>
                    <a:pt x="1755" y="7923"/>
                  </a:cubicBezTo>
                  <a:cubicBezTo>
                    <a:pt x="1756" y="7923"/>
                    <a:pt x="1769" y="7709"/>
                    <a:pt x="1775" y="7709"/>
                  </a:cubicBezTo>
                  <a:cubicBezTo>
                    <a:pt x="1777" y="7709"/>
                    <a:pt x="1778" y="7732"/>
                    <a:pt x="1778" y="7791"/>
                  </a:cubicBezTo>
                  <a:cubicBezTo>
                    <a:pt x="1788" y="7634"/>
                    <a:pt x="1814" y="7486"/>
                    <a:pt x="1830" y="7338"/>
                  </a:cubicBezTo>
                  <a:lnTo>
                    <a:pt x="1830" y="7338"/>
                  </a:lnTo>
                  <a:cubicBezTo>
                    <a:pt x="1816" y="7496"/>
                    <a:pt x="1790" y="7801"/>
                    <a:pt x="1790" y="7863"/>
                  </a:cubicBezTo>
                  <a:cubicBezTo>
                    <a:pt x="1945" y="7434"/>
                    <a:pt x="1814" y="6910"/>
                    <a:pt x="2005" y="6470"/>
                  </a:cubicBezTo>
                  <a:cubicBezTo>
                    <a:pt x="2005" y="6469"/>
                    <a:pt x="2006" y="6468"/>
                    <a:pt x="2007" y="6468"/>
                  </a:cubicBezTo>
                  <a:cubicBezTo>
                    <a:pt x="2015" y="6468"/>
                    <a:pt x="2005" y="6541"/>
                    <a:pt x="2005" y="6541"/>
                  </a:cubicBezTo>
                  <a:cubicBezTo>
                    <a:pt x="2064" y="6243"/>
                    <a:pt x="2219" y="5708"/>
                    <a:pt x="2243" y="5529"/>
                  </a:cubicBezTo>
                  <a:cubicBezTo>
                    <a:pt x="2255" y="5374"/>
                    <a:pt x="2398" y="5124"/>
                    <a:pt x="2362" y="4969"/>
                  </a:cubicBezTo>
                  <a:lnTo>
                    <a:pt x="2362" y="4969"/>
                  </a:lnTo>
                  <a:cubicBezTo>
                    <a:pt x="2374" y="5005"/>
                    <a:pt x="2386" y="5041"/>
                    <a:pt x="2398" y="5089"/>
                  </a:cubicBezTo>
                  <a:cubicBezTo>
                    <a:pt x="2433" y="4779"/>
                    <a:pt x="2493" y="4541"/>
                    <a:pt x="2600" y="4255"/>
                  </a:cubicBezTo>
                  <a:lnTo>
                    <a:pt x="2600" y="4255"/>
                  </a:lnTo>
                  <a:cubicBezTo>
                    <a:pt x="2552" y="4362"/>
                    <a:pt x="2517" y="4457"/>
                    <a:pt x="2469" y="4565"/>
                  </a:cubicBezTo>
                  <a:cubicBezTo>
                    <a:pt x="2493" y="4434"/>
                    <a:pt x="2517" y="4303"/>
                    <a:pt x="2540" y="4172"/>
                  </a:cubicBezTo>
                  <a:cubicBezTo>
                    <a:pt x="2543" y="4199"/>
                    <a:pt x="2552" y="4208"/>
                    <a:pt x="2562" y="4208"/>
                  </a:cubicBezTo>
                  <a:cubicBezTo>
                    <a:pt x="2582" y="4208"/>
                    <a:pt x="2610" y="4175"/>
                    <a:pt x="2619" y="4175"/>
                  </a:cubicBezTo>
                  <a:cubicBezTo>
                    <a:pt x="2626" y="4175"/>
                    <a:pt x="2623" y="4193"/>
                    <a:pt x="2600" y="4255"/>
                  </a:cubicBezTo>
                  <a:cubicBezTo>
                    <a:pt x="2622" y="4206"/>
                    <a:pt x="2635" y="4187"/>
                    <a:pt x="2643" y="4187"/>
                  </a:cubicBezTo>
                  <a:cubicBezTo>
                    <a:pt x="2671" y="4187"/>
                    <a:pt x="2633" y="4406"/>
                    <a:pt x="2624" y="4434"/>
                  </a:cubicBezTo>
                  <a:cubicBezTo>
                    <a:pt x="2707" y="4279"/>
                    <a:pt x="2767" y="4112"/>
                    <a:pt x="2826" y="3957"/>
                  </a:cubicBezTo>
                  <a:lnTo>
                    <a:pt x="2826" y="3957"/>
                  </a:lnTo>
                  <a:cubicBezTo>
                    <a:pt x="2802" y="4005"/>
                    <a:pt x="2767" y="4041"/>
                    <a:pt x="2731" y="4053"/>
                  </a:cubicBezTo>
                  <a:cubicBezTo>
                    <a:pt x="2731" y="4053"/>
                    <a:pt x="2980" y="3634"/>
                    <a:pt x="3041" y="3545"/>
                  </a:cubicBezTo>
                  <a:lnTo>
                    <a:pt x="3041" y="3545"/>
                  </a:lnTo>
                  <a:cubicBezTo>
                    <a:pt x="3036" y="3550"/>
                    <a:pt x="3033" y="3553"/>
                    <a:pt x="3030" y="3553"/>
                  </a:cubicBezTo>
                  <a:cubicBezTo>
                    <a:pt x="3009" y="3553"/>
                    <a:pt x="3078" y="3345"/>
                    <a:pt x="3088" y="3314"/>
                  </a:cubicBezTo>
                  <a:cubicBezTo>
                    <a:pt x="3124" y="3326"/>
                    <a:pt x="3136" y="3362"/>
                    <a:pt x="3124" y="3398"/>
                  </a:cubicBezTo>
                  <a:cubicBezTo>
                    <a:pt x="3180" y="3251"/>
                    <a:pt x="3237" y="3115"/>
                    <a:pt x="3303" y="2980"/>
                  </a:cubicBezTo>
                  <a:lnTo>
                    <a:pt x="3303" y="2980"/>
                  </a:lnTo>
                  <a:cubicBezTo>
                    <a:pt x="3295" y="2999"/>
                    <a:pt x="3296" y="3007"/>
                    <a:pt x="3304" y="3007"/>
                  </a:cubicBezTo>
                  <a:cubicBezTo>
                    <a:pt x="3329" y="3007"/>
                    <a:pt x="3428" y="2912"/>
                    <a:pt x="3445" y="2886"/>
                  </a:cubicBezTo>
                  <a:cubicBezTo>
                    <a:pt x="3541" y="2755"/>
                    <a:pt x="3636" y="2636"/>
                    <a:pt x="3731" y="2517"/>
                  </a:cubicBezTo>
                  <a:lnTo>
                    <a:pt x="3731" y="2517"/>
                  </a:lnTo>
                  <a:cubicBezTo>
                    <a:pt x="3692" y="2556"/>
                    <a:pt x="3652" y="2596"/>
                    <a:pt x="3620" y="2635"/>
                  </a:cubicBezTo>
                  <a:lnTo>
                    <a:pt x="3620" y="2635"/>
                  </a:lnTo>
                  <a:cubicBezTo>
                    <a:pt x="3756" y="2453"/>
                    <a:pt x="4027" y="1921"/>
                    <a:pt x="4208" y="1921"/>
                  </a:cubicBezTo>
                  <a:cubicBezTo>
                    <a:pt x="4212" y="1921"/>
                    <a:pt x="4216" y="1921"/>
                    <a:pt x="4219" y="1921"/>
                  </a:cubicBezTo>
                  <a:cubicBezTo>
                    <a:pt x="4155" y="1978"/>
                    <a:pt x="4139" y="1993"/>
                    <a:pt x="4143" y="1993"/>
                  </a:cubicBezTo>
                  <a:cubicBezTo>
                    <a:pt x="4148" y="1993"/>
                    <a:pt x="4181" y="1970"/>
                    <a:pt x="4188" y="1970"/>
                  </a:cubicBezTo>
                  <a:cubicBezTo>
                    <a:pt x="4192" y="1970"/>
                    <a:pt x="4186" y="1978"/>
                    <a:pt x="4160" y="2005"/>
                  </a:cubicBezTo>
                  <a:cubicBezTo>
                    <a:pt x="4231" y="1933"/>
                    <a:pt x="4291" y="1910"/>
                    <a:pt x="4374" y="1838"/>
                  </a:cubicBezTo>
                  <a:cubicBezTo>
                    <a:pt x="4400" y="1794"/>
                    <a:pt x="4626" y="1583"/>
                    <a:pt x="4649" y="1583"/>
                  </a:cubicBezTo>
                  <a:cubicBezTo>
                    <a:pt x="4657" y="1583"/>
                    <a:pt x="4640" y="1611"/>
                    <a:pt x="4576" y="1683"/>
                  </a:cubicBezTo>
                  <a:cubicBezTo>
                    <a:pt x="4648" y="1636"/>
                    <a:pt x="4826" y="1564"/>
                    <a:pt x="4874" y="1505"/>
                  </a:cubicBezTo>
                  <a:lnTo>
                    <a:pt x="4874" y="1505"/>
                  </a:lnTo>
                  <a:cubicBezTo>
                    <a:pt x="4851" y="1540"/>
                    <a:pt x="4819" y="1569"/>
                    <a:pt x="4786" y="1595"/>
                  </a:cubicBezTo>
                  <a:lnTo>
                    <a:pt x="4786" y="1595"/>
                  </a:lnTo>
                  <a:cubicBezTo>
                    <a:pt x="4940" y="1479"/>
                    <a:pt x="5213" y="1274"/>
                    <a:pt x="5422" y="1141"/>
                  </a:cubicBezTo>
                  <a:lnTo>
                    <a:pt x="5422" y="1141"/>
                  </a:lnTo>
                  <a:cubicBezTo>
                    <a:pt x="5417" y="1143"/>
                    <a:pt x="5413" y="1145"/>
                    <a:pt x="5410" y="1148"/>
                  </a:cubicBezTo>
                  <a:cubicBezTo>
                    <a:pt x="5279" y="1231"/>
                    <a:pt x="5136" y="1314"/>
                    <a:pt x="5005" y="1421"/>
                  </a:cubicBezTo>
                  <a:cubicBezTo>
                    <a:pt x="4981" y="1398"/>
                    <a:pt x="5112" y="1290"/>
                    <a:pt x="5136" y="1279"/>
                  </a:cubicBezTo>
                  <a:cubicBezTo>
                    <a:pt x="5136" y="1267"/>
                    <a:pt x="5433" y="991"/>
                    <a:pt x="5625" y="991"/>
                  </a:cubicBezTo>
                  <a:cubicBezTo>
                    <a:pt x="5633" y="991"/>
                    <a:pt x="5641" y="992"/>
                    <a:pt x="5648" y="993"/>
                  </a:cubicBezTo>
                  <a:cubicBezTo>
                    <a:pt x="5624" y="1029"/>
                    <a:pt x="5577" y="1052"/>
                    <a:pt x="5529" y="1064"/>
                  </a:cubicBezTo>
                  <a:cubicBezTo>
                    <a:pt x="5537" y="1064"/>
                    <a:pt x="5543" y="1064"/>
                    <a:pt x="5548" y="1065"/>
                  </a:cubicBezTo>
                  <a:lnTo>
                    <a:pt x="5548" y="1065"/>
                  </a:lnTo>
                  <a:cubicBezTo>
                    <a:pt x="5608" y="1032"/>
                    <a:pt x="5654" y="1013"/>
                    <a:pt x="5680" y="1013"/>
                  </a:cubicBezTo>
                  <a:cubicBezTo>
                    <a:pt x="5686" y="1013"/>
                    <a:pt x="5692" y="1014"/>
                    <a:pt x="5696" y="1017"/>
                  </a:cubicBezTo>
                  <a:cubicBezTo>
                    <a:pt x="5898" y="848"/>
                    <a:pt x="6628" y="585"/>
                    <a:pt x="6881" y="585"/>
                  </a:cubicBezTo>
                  <a:cubicBezTo>
                    <a:pt x="6897" y="585"/>
                    <a:pt x="6910" y="586"/>
                    <a:pt x="6922" y="588"/>
                  </a:cubicBezTo>
                  <a:cubicBezTo>
                    <a:pt x="7632" y="416"/>
                    <a:pt x="8403" y="331"/>
                    <a:pt x="9181" y="331"/>
                  </a:cubicBezTo>
                  <a:cubicBezTo>
                    <a:pt x="10432" y="331"/>
                    <a:pt x="11702" y="552"/>
                    <a:pt x="12769" y="989"/>
                  </a:cubicBezTo>
                  <a:lnTo>
                    <a:pt x="12769" y="989"/>
                  </a:lnTo>
                  <a:cubicBezTo>
                    <a:pt x="13337" y="1330"/>
                    <a:pt x="13985" y="1615"/>
                    <a:pt x="14375" y="2088"/>
                  </a:cubicBezTo>
                  <a:cubicBezTo>
                    <a:pt x="14329" y="2029"/>
                    <a:pt x="14311" y="2005"/>
                    <a:pt x="14311" y="2005"/>
                  </a:cubicBezTo>
                  <a:lnTo>
                    <a:pt x="14311" y="2005"/>
                  </a:lnTo>
                  <a:cubicBezTo>
                    <a:pt x="14312" y="2005"/>
                    <a:pt x="14562" y="2318"/>
                    <a:pt x="14637" y="2374"/>
                  </a:cubicBezTo>
                  <a:cubicBezTo>
                    <a:pt x="14661" y="2362"/>
                    <a:pt x="14661" y="2338"/>
                    <a:pt x="14637" y="2314"/>
                  </a:cubicBezTo>
                  <a:lnTo>
                    <a:pt x="14637" y="2314"/>
                  </a:lnTo>
                  <a:cubicBezTo>
                    <a:pt x="14911" y="2588"/>
                    <a:pt x="15363" y="3219"/>
                    <a:pt x="15483" y="3434"/>
                  </a:cubicBezTo>
                  <a:cubicBezTo>
                    <a:pt x="15602" y="3648"/>
                    <a:pt x="15935" y="4136"/>
                    <a:pt x="15923" y="4386"/>
                  </a:cubicBezTo>
                  <a:cubicBezTo>
                    <a:pt x="15911" y="4386"/>
                    <a:pt x="15900" y="4383"/>
                    <a:pt x="15891" y="4378"/>
                  </a:cubicBezTo>
                  <a:lnTo>
                    <a:pt x="15891" y="4378"/>
                  </a:lnTo>
                  <a:cubicBezTo>
                    <a:pt x="16433" y="5428"/>
                    <a:pt x="16629" y="6809"/>
                    <a:pt x="16780" y="8053"/>
                  </a:cubicBezTo>
                  <a:cubicBezTo>
                    <a:pt x="16781" y="8050"/>
                    <a:pt x="16782" y="8048"/>
                    <a:pt x="16783" y="8048"/>
                  </a:cubicBezTo>
                  <a:cubicBezTo>
                    <a:pt x="16799" y="8048"/>
                    <a:pt x="16867" y="8555"/>
                    <a:pt x="16850" y="8555"/>
                  </a:cubicBezTo>
                  <a:cubicBezTo>
                    <a:pt x="16848" y="8555"/>
                    <a:pt x="16845" y="8547"/>
                    <a:pt x="16840" y="8529"/>
                  </a:cubicBezTo>
                  <a:lnTo>
                    <a:pt x="16840" y="8529"/>
                  </a:lnTo>
                  <a:cubicBezTo>
                    <a:pt x="16911" y="8863"/>
                    <a:pt x="16947" y="9196"/>
                    <a:pt x="17066" y="9506"/>
                  </a:cubicBezTo>
                  <a:cubicBezTo>
                    <a:pt x="17066" y="9512"/>
                    <a:pt x="17065" y="9515"/>
                    <a:pt x="17062" y="9515"/>
                  </a:cubicBezTo>
                  <a:cubicBezTo>
                    <a:pt x="17052" y="9515"/>
                    <a:pt x="17024" y="9469"/>
                    <a:pt x="17019" y="9469"/>
                  </a:cubicBezTo>
                  <a:cubicBezTo>
                    <a:pt x="17019" y="9469"/>
                    <a:pt x="17018" y="9469"/>
                    <a:pt x="17018" y="9470"/>
                  </a:cubicBezTo>
                  <a:lnTo>
                    <a:pt x="17018" y="9470"/>
                  </a:lnTo>
                  <a:cubicBezTo>
                    <a:pt x="17018" y="9470"/>
                    <a:pt x="17018" y="9470"/>
                    <a:pt x="17019" y="9470"/>
                  </a:cubicBezTo>
                  <a:cubicBezTo>
                    <a:pt x="17021" y="9470"/>
                    <a:pt x="17067" y="9620"/>
                    <a:pt x="17071" y="9656"/>
                  </a:cubicBezTo>
                  <a:lnTo>
                    <a:pt x="17071" y="9656"/>
                  </a:lnTo>
                  <a:cubicBezTo>
                    <a:pt x="17047" y="9608"/>
                    <a:pt x="17029" y="9565"/>
                    <a:pt x="17018" y="9530"/>
                  </a:cubicBezTo>
                  <a:lnTo>
                    <a:pt x="17018" y="9530"/>
                  </a:lnTo>
                  <a:cubicBezTo>
                    <a:pt x="17030" y="9577"/>
                    <a:pt x="17054" y="9613"/>
                    <a:pt x="17066" y="9661"/>
                  </a:cubicBezTo>
                  <a:cubicBezTo>
                    <a:pt x="17068" y="9663"/>
                    <a:pt x="17069" y="9664"/>
                    <a:pt x="17070" y="9664"/>
                  </a:cubicBezTo>
                  <a:cubicBezTo>
                    <a:pt x="17071" y="9664"/>
                    <a:pt x="17071" y="9661"/>
                    <a:pt x="17071" y="9656"/>
                  </a:cubicBezTo>
                  <a:lnTo>
                    <a:pt x="17071" y="9656"/>
                  </a:lnTo>
                  <a:cubicBezTo>
                    <a:pt x="17150" y="9818"/>
                    <a:pt x="17291" y="10036"/>
                    <a:pt x="17389" y="10232"/>
                  </a:cubicBezTo>
                  <a:lnTo>
                    <a:pt x="17389" y="10232"/>
                  </a:lnTo>
                  <a:cubicBezTo>
                    <a:pt x="17360" y="10159"/>
                    <a:pt x="17340" y="10102"/>
                    <a:pt x="17350" y="10102"/>
                  </a:cubicBezTo>
                  <a:cubicBezTo>
                    <a:pt x="17353" y="10102"/>
                    <a:pt x="17359" y="10108"/>
                    <a:pt x="17370" y="10123"/>
                  </a:cubicBezTo>
                  <a:lnTo>
                    <a:pt x="17370" y="10123"/>
                  </a:lnTo>
                  <a:cubicBezTo>
                    <a:pt x="17344" y="10081"/>
                    <a:pt x="17328" y="10031"/>
                    <a:pt x="17328" y="9982"/>
                  </a:cubicBezTo>
                  <a:lnTo>
                    <a:pt x="17328" y="9982"/>
                  </a:lnTo>
                  <a:cubicBezTo>
                    <a:pt x="17328" y="10005"/>
                    <a:pt x="17558" y="10401"/>
                    <a:pt x="17587" y="10401"/>
                  </a:cubicBezTo>
                  <a:cubicBezTo>
                    <a:pt x="17589" y="10401"/>
                    <a:pt x="17589" y="10400"/>
                    <a:pt x="17590" y="10399"/>
                  </a:cubicBezTo>
                  <a:cubicBezTo>
                    <a:pt x="17483" y="10232"/>
                    <a:pt x="17411" y="9851"/>
                    <a:pt x="17340" y="9553"/>
                  </a:cubicBezTo>
                  <a:cubicBezTo>
                    <a:pt x="17209" y="9041"/>
                    <a:pt x="16995" y="8577"/>
                    <a:pt x="16899" y="8041"/>
                  </a:cubicBezTo>
                  <a:lnTo>
                    <a:pt x="16899" y="8041"/>
                  </a:lnTo>
                  <a:cubicBezTo>
                    <a:pt x="16926" y="8111"/>
                    <a:pt x="16936" y="8133"/>
                    <a:pt x="16942" y="8133"/>
                  </a:cubicBezTo>
                  <a:cubicBezTo>
                    <a:pt x="16951" y="8133"/>
                    <a:pt x="16950" y="8076"/>
                    <a:pt x="16988" y="8076"/>
                  </a:cubicBezTo>
                  <a:cubicBezTo>
                    <a:pt x="16990" y="8076"/>
                    <a:pt x="16992" y="8077"/>
                    <a:pt x="16995" y="8077"/>
                  </a:cubicBezTo>
                  <a:cubicBezTo>
                    <a:pt x="16983" y="8356"/>
                    <a:pt x="17108" y="8647"/>
                    <a:pt x="17158" y="8916"/>
                  </a:cubicBezTo>
                  <a:lnTo>
                    <a:pt x="17158" y="8916"/>
                  </a:lnTo>
                  <a:cubicBezTo>
                    <a:pt x="17153" y="8871"/>
                    <a:pt x="17147" y="8804"/>
                    <a:pt x="17156" y="8804"/>
                  </a:cubicBezTo>
                  <a:cubicBezTo>
                    <a:pt x="17159" y="8804"/>
                    <a:pt x="17165" y="8814"/>
                    <a:pt x="17173" y="8839"/>
                  </a:cubicBezTo>
                  <a:cubicBezTo>
                    <a:pt x="17018" y="8244"/>
                    <a:pt x="16983" y="7803"/>
                    <a:pt x="16828" y="7208"/>
                  </a:cubicBezTo>
                  <a:cubicBezTo>
                    <a:pt x="16829" y="7207"/>
                    <a:pt x="16830" y="7207"/>
                    <a:pt x="16831" y="7207"/>
                  </a:cubicBezTo>
                  <a:cubicBezTo>
                    <a:pt x="16867" y="7207"/>
                    <a:pt x="16923" y="7565"/>
                    <a:pt x="16923" y="7565"/>
                  </a:cubicBezTo>
                  <a:cubicBezTo>
                    <a:pt x="16912" y="7304"/>
                    <a:pt x="16792" y="7076"/>
                    <a:pt x="16761" y="6828"/>
                  </a:cubicBezTo>
                  <a:lnTo>
                    <a:pt x="16761" y="6828"/>
                  </a:lnTo>
                  <a:cubicBezTo>
                    <a:pt x="16722" y="6693"/>
                    <a:pt x="16688" y="6541"/>
                    <a:pt x="16697" y="6410"/>
                  </a:cubicBezTo>
                  <a:lnTo>
                    <a:pt x="16697" y="6410"/>
                  </a:lnTo>
                  <a:cubicBezTo>
                    <a:pt x="16697" y="6410"/>
                    <a:pt x="16721" y="6493"/>
                    <a:pt x="16721" y="6493"/>
                  </a:cubicBezTo>
                  <a:cubicBezTo>
                    <a:pt x="16661" y="6148"/>
                    <a:pt x="16554" y="5136"/>
                    <a:pt x="16268" y="4934"/>
                  </a:cubicBezTo>
                  <a:lnTo>
                    <a:pt x="16268" y="4934"/>
                  </a:lnTo>
                  <a:cubicBezTo>
                    <a:pt x="16304" y="4946"/>
                    <a:pt x="16340" y="4969"/>
                    <a:pt x="16364" y="5005"/>
                  </a:cubicBezTo>
                  <a:cubicBezTo>
                    <a:pt x="16221" y="4731"/>
                    <a:pt x="16066" y="4469"/>
                    <a:pt x="15899" y="4219"/>
                  </a:cubicBezTo>
                  <a:lnTo>
                    <a:pt x="15899" y="4219"/>
                  </a:lnTo>
                  <a:cubicBezTo>
                    <a:pt x="15910" y="4227"/>
                    <a:pt x="15919" y="4230"/>
                    <a:pt x="15926" y="4230"/>
                  </a:cubicBezTo>
                  <a:cubicBezTo>
                    <a:pt x="15963" y="4230"/>
                    <a:pt x="15974" y="4160"/>
                    <a:pt x="16006" y="4160"/>
                  </a:cubicBezTo>
                  <a:cubicBezTo>
                    <a:pt x="16029" y="4160"/>
                    <a:pt x="16063" y="4197"/>
                    <a:pt x="16125" y="4327"/>
                  </a:cubicBezTo>
                  <a:cubicBezTo>
                    <a:pt x="16066" y="4160"/>
                    <a:pt x="15995" y="3993"/>
                    <a:pt x="15911" y="3838"/>
                  </a:cubicBezTo>
                  <a:lnTo>
                    <a:pt x="15911" y="3838"/>
                  </a:lnTo>
                  <a:cubicBezTo>
                    <a:pt x="15935" y="3885"/>
                    <a:pt x="15935" y="3932"/>
                    <a:pt x="15924" y="3979"/>
                  </a:cubicBezTo>
                  <a:lnTo>
                    <a:pt x="15924" y="3979"/>
                  </a:lnTo>
                  <a:cubicBezTo>
                    <a:pt x="15924" y="3943"/>
                    <a:pt x="15708" y="3432"/>
                    <a:pt x="15685" y="3386"/>
                  </a:cubicBezTo>
                  <a:lnTo>
                    <a:pt x="15685" y="3386"/>
                  </a:lnTo>
                  <a:cubicBezTo>
                    <a:pt x="15701" y="3423"/>
                    <a:pt x="15703" y="3438"/>
                    <a:pt x="15696" y="3438"/>
                  </a:cubicBezTo>
                  <a:cubicBezTo>
                    <a:pt x="15673" y="3438"/>
                    <a:pt x="15557" y="3290"/>
                    <a:pt x="15523" y="3252"/>
                  </a:cubicBezTo>
                  <a:lnTo>
                    <a:pt x="15523" y="3252"/>
                  </a:lnTo>
                  <a:cubicBezTo>
                    <a:pt x="15539" y="3242"/>
                    <a:pt x="15552" y="3237"/>
                    <a:pt x="15566" y="3237"/>
                  </a:cubicBezTo>
                  <a:cubicBezTo>
                    <a:pt x="15581" y="3237"/>
                    <a:pt x="15596" y="3243"/>
                    <a:pt x="15614" y="3255"/>
                  </a:cubicBezTo>
                  <a:cubicBezTo>
                    <a:pt x="15526" y="3135"/>
                    <a:pt x="15429" y="3025"/>
                    <a:pt x="15331" y="2916"/>
                  </a:cubicBezTo>
                  <a:lnTo>
                    <a:pt x="15331" y="2916"/>
                  </a:lnTo>
                  <a:cubicBezTo>
                    <a:pt x="15335" y="2919"/>
                    <a:pt x="15338" y="2920"/>
                    <a:pt x="15340" y="2920"/>
                  </a:cubicBezTo>
                  <a:cubicBezTo>
                    <a:pt x="15359" y="2920"/>
                    <a:pt x="15337" y="2841"/>
                    <a:pt x="15328" y="2814"/>
                  </a:cubicBezTo>
                  <a:lnTo>
                    <a:pt x="15328" y="2814"/>
                  </a:lnTo>
                  <a:cubicBezTo>
                    <a:pt x="15411" y="2922"/>
                    <a:pt x="15494" y="3160"/>
                    <a:pt x="15614" y="3207"/>
                  </a:cubicBezTo>
                  <a:cubicBezTo>
                    <a:pt x="15621" y="3211"/>
                    <a:pt x="15627" y="3212"/>
                    <a:pt x="15632" y="3212"/>
                  </a:cubicBezTo>
                  <a:cubicBezTo>
                    <a:pt x="15720" y="3212"/>
                    <a:pt x="15411" y="2743"/>
                    <a:pt x="15411" y="2743"/>
                  </a:cubicBezTo>
                  <a:lnTo>
                    <a:pt x="15411" y="2743"/>
                  </a:lnTo>
                  <a:cubicBezTo>
                    <a:pt x="15435" y="2803"/>
                    <a:pt x="15542" y="3076"/>
                    <a:pt x="15590" y="3100"/>
                  </a:cubicBezTo>
                  <a:cubicBezTo>
                    <a:pt x="15471" y="3041"/>
                    <a:pt x="15399" y="2814"/>
                    <a:pt x="15328" y="2683"/>
                  </a:cubicBezTo>
                  <a:cubicBezTo>
                    <a:pt x="15316" y="2660"/>
                    <a:pt x="15066" y="2410"/>
                    <a:pt x="14982" y="2338"/>
                  </a:cubicBezTo>
                  <a:lnTo>
                    <a:pt x="14982" y="2338"/>
                  </a:lnTo>
                  <a:cubicBezTo>
                    <a:pt x="15018" y="2374"/>
                    <a:pt x="15042" y="2422"/>
                    <a:pt x="15066" y="2469"/>
                  </a:cubicBezTo>
                  <a:cubicBezTo>
                    <a:pt x="14887" y="2398"/>
                    <a:pt x="14482" y="1969"/>
                    <a:pt x="14316" y="1802"/>
                  </a:cubicBezTo>
                  <a:lnTo>
                    <a:pt x="14316" y="1802"/>
                  </a:lnTo>
                  <a:cubicBezTo>
                    <a:pt x="14338" y="1816"/>
                    <a:pt x="14355" y="1823"/>
                    <a:pt x="14368" y="1823"/>
                  </a:cubicBezTo>
                  <a:cubicBezTo>
                    <a:pt x="14389" y="1823"/>
                    <a:pt x="14398" y="1805"/>
                    <a:pt x="14399" y="1770"/>
                  </a:cubicBezTo>
                  <a:lnTo>
                    <a:pt x="14399" y="1770"/>
                  </a:lnTo>
                  <a:cubicBezTo>
                    <a:pt x="14018" y="1432"/>
                    <a:pt x="13473" y="1263"/>
                    <a:pt x="13030" y="1052"/>
                  </a:cubicBezTo>
                  <a:lnTo>
                    <a:pt x="13030" y="1052"/>
                  </a:lnTo>
                  <a:cubicBezTo>
                    <a:pt x="13375" y="1124"/>
                    <a:pt x="13863" y="1326"/>
                    <a:pt x="14101" y="1481"/>
                  </a:cubicBezTo>
                  <a:cubicBezTo>
                    <a:pt x="14067" y="1446"/>
                    <a:pt x="13840" y="1230"/>
                    <a:pt x="13817" y="1230"/>
                  </a:cubicBezTo>
                  <a:cubicBezTo>
                    <a:pt x="13816" y="1230"/>
                    <a:pt x="13816" y="1231"/>
                    <a:pt x="13816" y="1231"/>
                  </a:cubicBezTo>
                  <a:cubicBezTo>
                    <a:pt x="13817" y="1229"/>
                    <a:pt x="13819" y="1228"/>
                    <a:pt x="13822" y="1228"/>
                  </a:cubicBezTo>
                  <a:cubicBezTo>
                    <a:pt x="13884" y="1228"/>
                    <a:pt x="14323" y="1547"/>
                    <a:pt x="14317" y="1618"/>
                  </a:cubicBezTo>
                  <a:lnTo>
                    <a:pt x="14317" y="1618"/>
                  </a:lnTo>
                  <a:cubicBezTo>
                    <a:pt x="14317" y="1618"/>
                    <a:pt x="14317" y="1617"/>
                    <a:pt x="14316" y="1617"/>
                  </a:cubicBezTo>
                  <a:lnTo>
                    <a:pt x="14316" y="1617"/>
                  </a:lnTo>
                  <a:cubicBezTo>
                    <a:pt x="14316" y="1619"/>
                    <a:pt x="14316" y="1622"/>
                    <a:pt x="14316" y="1624"/>
                  </a:cubicBezTo>
                  <a:cubicBezTo>
                    <a:pt x="14317" y="1622"/>
                    <a:pt x="14317" y="1620"/>
                    <a:pt x="14317" y="1618"/>
                  </a:cubicBezTo>
                  <a:lnTo>
                    <a:pt x="14317" y="1618"/>
                  </a:lnTo>
                  <a:cubicBezTo>
                    <a:pt x="14450" y="1747"/>
                    <a:pt x="14567" y="1895"/>
                    <a:pt x="14694" y="2015"/>
                  </a:cubicBezTo>
                  <a:lnTo>
                    <a:pt x="14694" y="2015"/>
                  </a:lnTo>
                  <a:cubicBezTo>
                    <a:pt x="14682" y="2003"/>
                    <a:pt x="14660" y="1992"/>
                    <a:pt x="14637" y="1981"/>
                  </a:cubicBezTo>
                  <a:lnTo>
                    <a:pt x="14637" y="1981"/>
                  </a:lnTo>
                  <a:cubicBezTo>
                    <a:pt x="14665" y="2009"/>
                    <a:pt x="14693" y="2037"/>
                    <a:pt x="14721" y="2064"/>
                  </a:cubicBezTo>
                  <a:lnTo>
                    <a:pt x="14721" y="2064"/>
                  </a:lnTo>
                  <a:cubicBezTo>
                    <a:pt x="14709" y="2069"/>
                    <a:pt x="14703" y="2074"/>
                    <a:pt x="14714" y="2074"/>
                  </a:cubicBezTo>
                  <a:cubicBezTo>
                    <a:pt x="14717" y="2074"/>
                    <a:pt x="14722" y="2073"/>
                    <a:pt x="14728" y="2072"/>
                  </a:cubicBezTo>
                  <a:lnTo>
                    <a:pt x="14728" y="2072"/>
                  </a:lnTo>
                  <a:cubicBezTo>
                    <a:pt x="14734" y="2078"/>
                    <a:pt x="14739" y="2083"/>
                    <a:pt x="14744" y="2088"/>
                  </a:cubicBezTo>
                  <a:cubicBezTo>
                    <a:pt x="14755" y="2078"/>
                    <a:pt x="14759" y="2071"/>
                    <a:pt x="14760" y="2066"/>
                  </a:cubicBezTo>
                  <a:lnTo>
                    <a:pt x="14760" y="2066"/>
                  </a:lnTo>
                  <a:cubicBezTo>
                    <a:pt x="14763" y="2066"/>
                    <a:pt x="14765" y="2065"/>
                    <a:pt x="14768" y="2064"/>
                  </a:cubicBezTo>
                  <a:cubicBezTo>
                    <a:pt x="14828" y="2052"/>
                    <a:pt x="14554" y="1850"/>
                    <a:pt x="14530" y="1814"/>
                  </a:cubicBezTo>
                  <a:lnTo>
                    <a:pt x="14530" y="1814"/>
                  </a:lnTo>
                  <a:cubicBezTo>
                    <a:pt x="14559" y="1839"/>
                    <a:pt x="14574" y="1849"/>
                    <a:pt x="14578" y="1849"/>
                  </a:cubicBezTo>
                  <a:cubicBezTo>
                    <a:pt x="14593" y="1849"/>
                    <a:pt x="14454" y="1700"/>
                    <a:pt x="14435" y="1671"/>
                  </a:cubicBezTo>
                  <a:lnTo>
                    <a:pt x="14435" y="1671"/>
                  </a:lnTo>
                  <a:cubicBezTo>
                    <a:pt x="14649" y="1850"/>
                    <a:pt x="14899" y="2005"/>
                    <a:pt x="15066" y="2255"/>
                  </a:cubicBezTo>
                  <a:cubicBezTo>
                    <a:pt x="15018" y="2160"/>
                    <a:pt x="14959" y="2088"/>
                    <a:pt x="14899" y="1993"/>
                  </a:cubicBezTo>
                  <a:lnTo>
                    <a:pt x="14899" y="1993"/>
                  </a:lnTo>
                  <a:cubicBezTo>
                    <a:pt x="14900" y="1996"/>
                    <a:pt x="14900" y="1997"/>
                    <a:pt x="14899" y="1997"/>
                  </a:cubicBezTo>
                  <a:cubicBezTo>
                    <a:pt x="14878" y="1997"/>
                    <a:pt x="14516" y="1647"/>
                    <a:pt x="14484" y="1647"/>
                  </a:cubicBezTo>
                  <a:cubicBezTo>
                    <a:pt x="14483" y="1647"/>
                    <a:pt x="14483" y="1647"/>
                    <a:pt x="14482" y="1648"/>
                  </a:cubicBezTo>
                  <a:cubicBezTo>
                    <a:pt x="14482" y="1651"/>
                    <a:pt x="14483" y="1654"/>
                    <a:pt x="14483" y="1658"/>
                  </a:cubicBezTo>
                  <a:lnTo>
                    <a:pt x="14483" y="1658"/>
                  </a:lnTo>
                  <a:cubicBezTo>
                    <a:pt x="14351" y="1484"/>
                    <a:pt x="14160" y="1372"/>
                    <a:pt x="14018" y="1219"/>
                  </a:cubicBezTo>
                  <a:lnTo>
                    <a:pt x="14018" y="1219"/>
                  </a:lnTo>
                  <a:cubicBezTo>
                    <a:pt x="14018" y="1231"/>
                    <a:pt x="14030" y="1243"/>
                    <a:pt x="14030" y="1255"/>
                  </a:cubicBezTo>
                  <a:cubicBezTo>
                    <a:pt x="13985" y="1247"/>
                    <a:pt x="13936" y="1212"/>
                    <a:pt x="13891" y="1175"/>
                  </a:cubicBezTo>
                  <a:lnTo>
                    <a:pt x="13891" y="1175"/>
                  </a:lnTo>
                  <a:cubicBezTo>
                    <a:pt x="13900" y="1186"/>
                    <a:pt x="13910" y="1200"/>
                    <a:pt x="13923" y="1219"/>
                  </a:cubicBezTo>
                  <a:cubicBezTo>
                    <a:pt x="13875" y="1195"/>
                    <a:pt x="13328" y="981"/>
                    <a:pt x="13292" y="898"/>
                  </a:cubicBezTo>
                  <a:cubicBezTo>
                    <a:pt x="13293" y="898"/>
                    <a:pt x="13293" y="898"/>
                    <a:pt x="13294" y="898"/>
                  </a:cubicBezTo>
                  <a:lnTo>
                    <a:pt x="13294" y="898"/>
                  </a:lnTo>
                  <a:cubicBezTo>
                    <a:pt x="13196" y="862"/>
                    <a:pt x="12992" y="756"/>
                    <a:pt x="12982" y="707"/>
                  </a:cubicBezTo>
                  <a:cubicBezTo>
                    <a:pt x="13012" y="707"/>
                    <a:pt x="13042" y="712"/>
                    <a:pt x="13071" y="721"/>
                  </a:cubicBezTo>
                  <a:lnTo>
                    <a:pt x="13071" y="721"/>
                  </a:lnTo>
                  <a:cubicBezTo>
                    <a:pt x="12710" y="575"/>
                    <a:pt x="12368" y="441"/>
                    <a:pt x="11994" y="350"/>
                  </a:cubicBezTo>
                  <a:cubicBezTo>
                    <a:pt x="11768" y="290"/>
                    <a:pt x="11161" y="183"/>
                    <a:pt x="10815" y="147"/>
                  </a:cubicBezTo>
                  <a:cubicBezTo>
                    <a:pt x="10248" y="74"/>
                    <a:pt x="9663" y="0"/>
                    <a:pt x="9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9"/>
            <p:cNvSpPr/>
            <p:nvPr/>
          </p:nvSpPr>
          <p:spPr>
            <a:xfrm>
              <a:off x="1102850" y="2038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9"/>
            <p:cNvSpPr/>
            <p:nvPr/>
          </p:nvSpPr>
          <p:spPr>
            <a:xfrm>
              <a:off x="1285600" y="2186925"/>
              <a:ext cx="425" cy="1550"/>
            </a:xfrm>
            <a:custGeom>
              <a:rect b="b" l="l" r="r" t="t"/>
              <a:pathLst>
                <a:path extrusionOk="0" h="62" w="17">
                  <a:moveTo>
                    <a:pt x="1" y="0"/>
                  </a:moveTo>
                  <a:cubicBezTo>
                    <a:pt x="1" y="24"/>
                    <a:pt x="1" y="36"/>
                    <a:pt x="1" y="48"/>
                  </a:cubicBezTo>
                  <a:cubicBezTo>
                    <a:pt x="5" y="56"/>
                    <a:pt x="10" y="62"/>
                    <a:pt x="12" y="62"/>
                  </a:cubicBezTo>
                  <a:cubicBezTo>
                    <a:pt x="17" y="62"/>
                    <a:pt x="16" y="4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9"/>
            <p:cNvSpPr/>
            <p:nvPr/>
          </p:nvSpPr>
          <p:spPr>
            <a:xfrm>
              <a:off x="1196025" y="2117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2" y="1"/>
                  </a:moveTo>
                  <a:cubicBezTo>
                    <a:pt x="1" y="1"/>
                    <a:pt x="3" y="7"/>
                    <a:pt x="12" y="25"/>
                  </a:cubicBezTo>
                  <a:cubicBezTo>
                    <a:pt x="12" y="1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9"/>
            <p:cNvSpPr/>
            <p:nvPr/>
          </p:nvSpPr>
          <p:spPr>
            <a:xfrm>
              <a:off x="914425" y="2013975"/>
              <a:ext cx="2425" cy="4200"/>
            </a:xfrm>
            <a:custGeom>
              <a:rect b="b" l="l" r="r" t="t"/>
              <a:pathLst>
                <a:path extrusionOk="0" h="168" w="97">
                  <a:moveTo>
                    <a:pt x="96" y="1"/>
                  </a:moveTo>
                  <a:cubicBezTo>
                    <a:pt x="93" y="1"/>
                    <a:pt x="87" y="10"/>
                    <a:pt x="79" y="24"/>
                  </a:cubicBezTo>
                  <a:lnTo>
                    <a:pt x="79" y="24"/>
                  </a:lnTo>
                  <a:cubicBezTo>
                    <a:pt x="85" y="17"/>
                    <a:pt x="92" y="10"/>
                    <a:pt x="96" y="1"/>
                  </a:cubicBezTo>
                  <a:close/>
                  <a:moveTo>
                    <a:pt x="83" y="9"/>
                  </a:moveTo>
                  <a:cubicBezTo>
                    <a:pt x="82" y="9"/>
                    <a:pt x="75" y="19"/>
                    <a:pt x="57" y="47"/>
                  </a:cubicBezTo>
                  <a:lnTo>
                    <a:pt x="57" y="47"/>
                  </a:lnTo>
                  <a:cubicBezTo>
                    <a:pt x="54" y="51"/>
                    <a:pt x="51" y="55"/>
                    <a:pt x="48" y="60"/>
                  </a:cubicBezTo>
                  <a:cubicBezTo>
                    <a:pt x="37" y="96"/>
                    <a:pt x="25" y="132"/>
                    <a:pt x="1" y="167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5" y="168"/>
                    <a:pt x="52" y="70"/>
                    <a:pt x="79" y="24"/>
                  </a:cubicBezTo>
                  <a:lnTo>
                    <a:pt x="79" y="24"/>
                  </a:lnTo>
                  <a:cubicBezTo>
                    <a:pt x="76" y="26"/>
                    <a:pt x="74" y="29"/>
                    <a:pt x="71" y="31"/>
                  </a:cubicBezTo>
                  <a:lnTo>
                    <a:pt x="71" y="31"/>
                  </a:lnTo>
                  <a:cubicBezTo>
                    <a:pt x="78" y="20"/>
                    <a:pt x="84" y="9"/>
                    <a:pt x="8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9"/>
            <p:cNvSpPr/>
            <p:nvPr/>
          </p:nvSpPr>
          <p:spPr>
            <a:xfrm>
              <a:off x="976500" y="1955350"/>
              <a:ext cx="5550" cy="3750"/>
            </a:xfrm>
            <a:custGeom>
              <a:rect b="b" l="l" r="r" t="t"/>
              <a:pathLst>
                <a:path extrusionOk="0" h="150" w="222">
                  <a:moveTo>
                    <a:pt x="203" y="1"/>
                  </a:moveTo>
                  <a:cubicBezTo>
                    <a:pt x="197" y="1"/>
                    <a:pt x="161" y="20"/>
                    <a:pt x="78" y="71"/>
                  </a:cubicBezTo>
                  <a:cubicBezTo>
                    <a:pt x="6" y="107"/>
                    <a:pt x="42" y="131"/>
                    <a:pt x="6" y="143"/>
                  </a:cubicBezTo>
                  <a:cubicBezTo>
                    <a:pt x="1" y="148"/>
                    <a:pt x="0" y="150"/>
                    <a:pt x="2" y="150"/>
                  </a:cubicBezTo>
                  <a:cubicBezTo>
                    <a:pt x="14" y="150"/>
                    <a:pt x="2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9"/>
            <p:cNvSpPr/>
            <p:nvPr/>
          </p:nvSpPr>
          <p:spPr>
            <a:xfrm>
              <a:off x="1129650" y="1937475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12" y="1"/>
                  </a:moveTo>
                  <a:cubicBezTo>
                    <a:pt x="12" y="24"/>
                    <a:pt x="12" y="36"/>
                    <a:pt x="0" y="60"/>
                  </a:cubicBezTo>
                  <a:cubicBezTo>
                    <a:pt x="24" y="48"/>
                    <a:pt x="48" y="24"/>
                    <a:pt x="72" y="13"/>
                  </a:cubicBezTo>
                  <a:cubicBezTo>
                    <a:pt x="48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9"/>
            <p:cNvSpPr/>
            <p:nvPr/>
          </p:nvSpPr>
          <p:spPr>
            <a:xfrm>
              <a:off x="1208225" y="1973800"/>
              <a:ext cx="2100" cy="1800"/>
            </a:xfrm>
            <a:custGeom>
              <a:rect b="b" l="l" r="r" t="t"/>
              <a:pathLst>
                <a:path extrusionOk="0" h="72" w="84">
                  <a:moveTo>
                    <a:pt x="0" y="0"/>
                  </a:moveTo>
                  <a:cubicBezTo>
                    <a:pt x="48" y="48"/>
                    <a:pt x="72" y="60"/>
                    <a:pt x="84" y="72"/>
                  </a:cubicBezTo>
                  <a:cubicBezTo>
                    <a:pt x="60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9"/>
            <p:cNvSpPr/>
            <p:nvPr/>
          </p:nvSpPr>
          <p:spPr>
            <a:xfrm>
              <a:off x="857575" y="2233350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" y="0"/>
                  </a:moveTo>
                  <a:lnTo>
                    <a:pt x="1" y="0"/>
                  </a:lnTo>
                  <a:cubicBezTo>
                    <a:pt x="60" y="60"/>
                    <a:pt x="96" y="108"/>
                    <a:pt x="156" y="143"/>
                  </a:cubicBezTo>
                  <a:cubicBezTo>
                    <a:pt x="108" y="96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9"/>
            <p:cNvSpPr/>
            <p:nvPr/>
          </p:nvSpPr>
          <p:spPr>
            <a:xfrm>
              <a:off x="1240675" y="2271150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191" y="1"/>
                  </a:moveTo>
                  <a:cubicBezTo>
                    <a:pt x="131" y="1"/>
                    <a:pt x="60" y="1"/>
                    <a:pt x="0" y="12"/>
                  </a:cubicBezTo>
                  <a:cubicBezTo>
                    <a:pt x="60" y="12"/>
                    <a:pt x="131" y="12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9"/>
            <p:cNvSpPr/>
            <p:nvPr/>
          </p:nvSpPr>
          <p:spPr>
            <a:xfrm>
              <a:off x="1207025" y="2225300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48" y="1"/>
                  </a:moveTo>
                  <a:lnTo>
                    <a:pt x="48" y="1"/>
                  </a:lnTo>
                  <a:cubicBezTo>
                    <a:pt x="13" y="25"/>
                    <a:pt x="25" y="49"/>
                    <a:pt x="1" y="96"/>
                  </a:cubicBezTo>
                  <a:cubicBezTo>
                    <a:pt x="25" y="61"/>
                    <a:pt x="36" y="3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9"/>
            <p:cNvSpPr/>
            <p:nvPr/>
          </p:nvSpPr>
          <p:spPr>
            <a:xfrm>
              <a:off x="1207625" y="2167875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" y="0"/>
                  </a:moveTo>
                  <a:cubicBezTo>
                    <a:pt x="12" y="24"/>
                    <a:pt x="12" y="60"/>
                    <a:pt x="12" y="95"/>
                  </a:cubicBezTo>
                  <a:cubicBezTo>
                    <a:pt x="12" y="60"/>
                    <a:pt x="12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9"/>
            <p:cNvSpPr/>
            <p:nvPr/>
          </p:nvSpPr>
          <p:spPr>
            <a:xfrm>
              <a:off x="1207025" y="2162025"/>
              <a:ext cx="625" cy="5875"/>
            </a:xfrm>
            <a:custGeom>
              <a:rect b="b" l="l" r="r" t="t"/>
              <a:pathLst>
                <a:path extrusionOk="0" h="235" w="25">
                  <a:moveTo>
                    <a:pt x="9" y="0"/>
                  </a:moveTo>
                  <a:cubicBezTo>
                    <a:pt x="7" y="0"/>
                    <a:pt x="4" y="3"/>
                    <a:pt x="1" y="8"/>
                  </a:cubicBezTo>
                  <a:cubicBezTo>
                    <a:pt x="1" y="79"/>
                    <a:pt x="25" y="151"/>
                    <a:pt x="25" y="234"/>
                  </a:cubicBezTo>
                  <a:cubicBezTo>
                    <a:pt x="25" y="91"/>
                    <a:pt x="2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3" name="Google Shape;6433;p39"/>
          <p:cNvSpPr/>
          <p:nvPr/>
        </p:nvSpPr>
        <p:spPr>
          <a:xfrm>
            <a:off x="846875" y="2361050"/>
            <a:ext cx="900" cy="875"/>
          </a:xfrm>
          <a:custGeom>
            <a:rect b="b" l="l" r="r" t="t"/>
            <a:pathLst>
              <a:path extrusionOk="0" h="35" w="36">
                <a:moveTo>
                  <a:pt x="0" y="0"/>
                </a:moveTo>
                <a:cubicBezTo>
                  <a:pt x="0" y="1"/>
                  <a:pt x="0" y="2"/>
                  <a:pt x="1" y="2"/>
                </a:cubicBezTo>
                <a:lnTo>
                  <a:pt x="1" y="2"/>
                </a:lnTo>
                <a:cubicBezTo>
                  <a:pt x="0" y="2"/>
                  <a:pt x="0" y="1"/>
                  <a:pt x="0" y="0"/>
                </a:cubicBezTo>
                <a:close/>
                <a:moveTo>
                  <a:pt x="1" y="2"/>
                </a:moveTo>
                <a:cubicBezTo>
                  <a:pt x="6" y="28"/>
                  <a:pt x="14" y="35"/>
                  <a:pt x="20" y="35"/>
                </a:cubicBezTo>
                <a:cubicBezTo>
                  <a:pt x="29" y="35"/>
                  <a:pt x="36" y="24"/>
                  <a:pt x="36" y="24"/>
                </a:cubicBezTo>
                <a:cubicBezTo>
                  <a:pt x="36" y="2"/>
                  <a:pt x="4" y="11"/>
                  <a:pt x="1" y="2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4" name="Google Shape;6434;p39"/>
          <p:cNvSpPr/>
          <p:nvPr/>
        </p:nvSpPr>
        <p:spPr>
          <a:xfrm>
            <a:off x="856025" y="2361350"/>
            <a:ext cx="700" cy="400"/>
          </a:xfrm>
          <a:custGeom>
            <a:rect b="b" l="l" r="r" t="t"/>
            <a:pathLst>
              <a:path extrusionOk="0" h="16" w="28">
                <a:moveTo>
                  <a:pt x="27" y="0"/>
                </a:moveTo>
                <a:cubicBezTo>
                  <a:pt x="19" y="0"/>
                  <a:pt x="1" y="16"/>
                  <a:pt x="3" y="16"/>
                </a:cubicBezTo>
                <a:cubicBezTo>
                  <a:pt x="5" y="16"/>
                  <a:pt x="11" y="12"/>
                  <a:pt x="27" y="0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5" name="Google Shape;6435;p39"/>
          <p:cNvGrpSpPr/>
          <p:nvPr/>
        </p:nvGrpSpPr>
        <p:grpSpPr>
          <a:xfrm>
            <a:off x="4585033" y="2705852"/>
            <a:ext cx="407861" cy="672758"/>
            <a:chOff x="1662700" y="2351525"/>
            <a:chExt cx="312250" cy="515050"/>
          </a:xfrm>
        </p:grpSpPr>
        <p:sp>
          <p:nvSpPr>
            <p:cNvPr id="6436" name="Google Shape;6436;p39"/>
            <p:cNvSpPr/>
            <p:nvPr/>
          </p:nvSpPr>
          <p:spPr>
            <a:xfrm>
              <a:off x="1684575" y="2448050"/>
              <a:ext cx="175" cy="3300"/>
            </a:xfrm>
            <a:custGeom>
              <a:rect b="b" l="l" r="r" t="t"/>
              <a:pathLst>
                <a:path extrusionOk="0" h="132" w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4" y="3"/>
                    <a:pt x="2" y="17"/>
                    <a:pt x="1" y="34"/>
                  </a:cubicBezTo>
                  <a:lnTo>
                    <a:pt x="1" y="34"/>
                  </a:lnTo>
                  <a:cubicBezTo>
                    <a:pt x="1" y="39"/>
                    <a:pt x="1" y="45"/>
                    <a:pt x="1" y="51"/>
                  </a:cubicBezTo>
                  <a:lnTo>
                    <a:pt x="1" y="51"/>
                  </a:lnTo>
                  <a:cubicBezTo>
                    <a:pt x="1" y="77"/>
                    <a:pt x="2" y="104"/>
                    <a:pt x="4" y="104"/>
                  </a:cubicBezTo>
                  <a:cubicBezTo>
                    <a:pt x="4" y="104"/>
                    <a:pt x="4" y="103"/>
                    <a:pt x="4" y="100"/>
                  </a:cubicBezTo>
                  <a:lnTo>
                    <a:pt x="4" y="100"/>
                  </a:lnTo>
                  <a:cubicBezTo>
                    <a:pt x="6" y="111"/>
                    <a:pt x="6" y="122"/>
                    <a:pt x="6" y="131"/>
                  </a:cubicBezTo>
                  <a:cubicBezTo>
                    <a:pt x="6" y="96"/>
                    <a:pt x="6" y="4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9"/>
            <p:cNvSpPr/>
            <p:nvPr/>
          </p:nvSpPr>
          <p:spPr>
            <a:xfrm>
              <a:off x="1684250" y="2447850"/>
              <a:ext cx="200" cy="1175"/>
            </a:xfrm>
            <a:custGeom>
              <a:rect b="b" l="l" r="r" t="t"/>
              <a:pathLst>
                <a:path extrusionOk="0" h="47" w="8">
                  <a:moveTo>
                    <a:pt x="6" y="0"/>
                  </a:moveTo>
                  <a:cubicBezTo>
                    <a:pt x="4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9"/>
            <p:cNvSpPr/>
            <p:nvPr/>
          </p:nvSpPr>
          <p:spPr>
            <a:xfrm>
              <a:off x="1683525" y="2456675"/>
              <a:ext cx="1525" cy="4500"/>
            </a:xfrm>
            <a:custGeom>
              <a:rect b="b" l="l" r="r" t="t"/>
              <a:pathLst>
                <a:path extrusionOk="0" h="180" w="61">
                  <a:moveTo>
                    <a:pt x="13" y="96"/>
                  </a:moveTo>
                  <a:cubicBezTo>
                    <a:pt x="13" y="96"/>
                    <a:pt x="13" y="97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close/>
                  <a:moveTo>
                    <a:pt x="36" y="1"/>
                  </a:moveTo>
                  <a:cubicBezTo>
                    <a:pt x="36" y="1"/>
                    <a:pt x="16" y="95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3" y="96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" y="144"/>
                    <a:pt x="1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9"/>
            <p:cNvSpPr/>
            <p:nvPr/>
          </p:nvSpPr>
          <p:spPr>
            <a:xfrm>
              <a:off x="1685325" y="24611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0" y="0"/>
                  </a:moveTo>
                  <a:cubicBezTo>
                    <a:pt x="0" y="12"/>
                    <a:pt x="0" y="24"/>
                    <a:pt x="12" y="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9"/>
            <p:cNvSpPr/>
            <p:nvPr/>
          </p:nvSpPr>
          <p:spPr>
            <a:xfrm>
              <a:off x="1685025" y="2457575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0" y="1"/>
                  </a:moveTo>
                  <a:cubicBezTo>
                    <a:pt x="0" y="48"/>
                    <a:pt x="12" y="96"/>
                    <a:pt x="12" y="143"/>
                  </a:cubicBezTo>
                  <a:cubicBezTo>
                    <a:pt x="24" y="10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9"/>
            <p:cNvSpPr/>
            <p:nvPr/>
          </p:nvSpPr>
          <p:spPr>
            <a:xfrm>
              <a:off x="1684125" y="2475725"/>
              <a:ext cx="900" cy="3725"/>
            </a:xfrm>
            <a:custGeom>
              <a:rect b="b" l="l" r="r" t="t"/>
              <a:pathLst>
                <a:path extrusionOk="0" h="149" w="36">
                  <a:moveTo>
                    <a:pt x="24" y="1"/>
                  </a:moveTo>
                  <a:cubicBezTo>
                    <a:pt x="24" y="48"/>
                    <a:pt x="12" y="96"/>
                    <a:pt x="1" y="144"/>
                  </a:cubicBezTo>
                  <a:cubicBezTo>
                    <a:pt x="5" y="148"/>
                    <a:pt x="7" y="149"/>
                    <a:pt x="9" y="149"/>
                  </a:cubicBezTo>
                  <a:cubicBezTo>
                    <a:pt x="10" y="149"/>
                    <a:pt x="10" y="147"/>
                    <a:pt x="8" y="146"/>
                  </a:cubicBezTo>
                  <a:lnTo>
                    <a:pt x="8" y="146"/>
                  </a:lnTo>
                  <a:cubicBezTo>
                    <a:pt x="27" y="136"/>
                    <a:pt x="35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9"/>
            <p:cNvSpPr/>
            <p:nvPr/>
          </p:nvSpPr>
          <p:spPr>
            <a:xfrm>
              <a:off x="1685025" y="2478050"/>
              <a:ext cx="575" cy="3650"/>
            </a:xfrm>
            <a:custGeom>
              <a:rect b="b" l="l" r="r" t="t"/>
              <a:pathLst>
                <a:path extrusionOk="0" h="146" w="23">
                  <a:moveTo>
                    <a:pt x="5" y="0"/>
                  </a:moveTo>
                  <a:cubicBezTo>
                    <a:pt x="4" y="0"/>
                    <a:pt x="2" y="1"/>
                    <a:pt x="0" y="3"/>
                  </a:cubicBezTo>
                  <a:lnTo>
                    <a:pt x="12" y="146"/>
                  </a:lnTo>
                  <a:cubicBezTo>
                    <a:pt x="22" y="34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9"/>
            <p:cNvSpPr/>
            <p:nvPr/>
          </p:nvSpPr>
          <p:spPr>
            <a:xfrm>
              <a:off x="1683525" y="2490625"/>
              <a:ext cx="925" cy="3575"/>
            </a:xfrm>
            <a:custGeom>
              <a:rect b="b" l="l" r="r" t="t"/>
              <a:pathLst>
                <a:path extrusionOk="0" h="143" w="37">
                  <a:moveTo>
                    <a:pt x="36" y="143"/>
                  </a:moveTo>
                  <a:cubicBezTo>
                    <a:pt x="25" y="95"/>
                    <a:pt x="13" y="48"/>
                    <a:pt x="1" y="0"/>
                  </a:cubicBezTo>
                  <a:cubicBezTo>
                    <a:pt x="13" y="48"/>
                    <a:pt x="25" y="95"/>
                    <a:pt x="36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9"/>
            <p:cNvSpPr/>
            <p:nvPr/>
          </p:nvSpPr>
          <p:spPr>
            <a:xfrm>
              <a:off x="1683225" y="2501325"/>
              <a:ext cx="925" cy="6875"/>
            </a:xfrm>
            <a:custGeom>
              <a:rect b="b" l="l" r="r" t="t"/>
              <a:pathLst>
                <a:path extrusionOk="0" h="275" w="37">
                  <a:moveTo>
                    <a:pt x="30" y="0"/>
                  </a:moveTo>
                  <a:cubicBezTo>
                    <a:pt x="22" y="0"/>
                    <a:pt x="15" y="37"/>
                    <a:pt x="8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38"/>
                    <a:pt x="1" y="49"/>
                    <a:pt x="1" y="58"/>
                  </a:cubicBezTo>
                  <a:lnTo>
                    <a:pt x="1" y="58"/>
                  </a:lnTo>
                  <a:cubicBezTo>
                    <a:pt x="4" y="130"/>
                    <a:pt x="16" y="202"/>
                    <a:pt x="37" y="275"/>
                  </a:cubicBezTo>
                  <a:cubicBezTo>
                    <a:pt x="25" y="191"/>
                    <a:pt x="25" y="96"/>
                    <a:pt x="37" y="13"/>
                  </a:cubicBezTo>
                  <a:cubicBezTo>
                    <a:pt x="34" y="4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9"/>
            <p:cNvSpPr/>
            <p:nvPr/>
          </p:nvSpPr>
          <p:spPr>
            <a:xfrm>
              <a:off x="1685025" y="2503500"/>
              <a:ext cx="625" cy="6775"/>
            </a:xfrm>
            <a:custGeom>
              <a:rect b="b" l="l" r="r" t="t"/>
              <a:pathLst>
                <a:path extrusionOk="0" h="271" w="25">
                  <a:moveTo>
                    <a:pt x="6" y="1"/>
                  </a:moveTo>
                  <a:cubicBezTo>
                    <a:pt x="0" y="1"/>
                    <a:pt x="0" y="19"/>
                    <a:pt x="0" y="57"/>
                  </a:cubicBezTo>
                  <a:cubicBezTo>
                    <a:pt x="12" y="128"/>
                    <a:pt x="12" y="199"/>
                    <a:pt x="12" y="271"/>
                  </a:cubicBezTo>
                  <a:cubicBezTo>
                    <a:pt x="24" y="188"/>
                    <a:pt x="24" y="104"/>
                    <a:pt x="24" y="21"/>
                  </a:cubicBezTo>
                  <a:cubicBezTo>
                    <a:pt x="15" y="7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9"/>
            <p:cNvSpPr/>
            <p:nvPr/>
          </p:nvSpPr>
          <p:spPr>
            <a:xfrm>
              <a:off x="1685325" y="24971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9"/>
            <p:cNvSpPr/>
            <p:nvPr/>
          </p:nvSpPr>
          <p:spPr>
            <a:xfrm>
              <a:off x="1685325" y="25294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9" y="1"/>
                  </a:moveTo>
                  <a:cubicBezTo>
                    <a:pt x="8" y="1"/>
                    <a:pt x="5" y="6"/>
                    <a:pt x="0" y="20"/>
                  </a:cubicBezTo>
                  <a:cubicBezTo>
                    <a:pt x="7" y="1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9"/>
            <p:cNvSpPr/>
            <p:nvPr/>
          </p:nvSpPr>
          <p:spPr>
            <a:xfrm>
              <a:off x="1684725" y="2514125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12" y="1"/>
                  </a:moveTo>
                  <a:cubicBezTo>
                    <a:pt x="12" y="25"/>
                    <a:pt x="0" y="96"/>
                    <a:pt x="0" y="108"/>
                  </a:cubicBezTo>
                  <a:cubicBezTo>
                    <a:pt x="12" y="72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9"/>
            <p:cNvSpPr/>
            <p:nvPr/>
          </p:nvSpPr>
          <p:spPr>
            <a:xfrm>
              <a:off x="1685025" y="2497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3"/>
                  </a:moveTo>
                  <a:lnTo>
                    <a:pt x="0" y="1"/>
                  </a:lnTo>
                  <a:cubicBezTo>
                    <a:pt x="0" y="25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9"/>
            <p:cNvSpPr/>
            <p:nvPr/>
          </p:nvSpPr>
          <p:spPr>
            <a:xfrm>
              <a:off x="1685025" y="2497350"/>
              <a:ext cx="625" cy="2825"/>
            </a:xfrm>
            <a:custGeom>
              <a:rect b="b" l="l" r="r" t="t"/>
              <a:pathLst>
                <a:path extrusionOk="0" h="113" w="25">
                  <a:moveTo>
                    <a:pt x="17" y="0"/>
                  </a:moveTo>
                  <a:cubicBezTo>
                    <a:pt x="13" y="0"/>
                    <a:pt x="8" y="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2" y="34"/>
                    <a:pt x="3" y="37"/>
                    <a:pt x="5" y="39"/>
                  </a:cubicBezTo>
                  <a:lnTo>
                    <a:pt x="5" y="39"/>
                  </a:lnTo>
                  <a:cubicBezTo>
                    <a:pt x="12" y="62"/>
                    <a:pt x="14" y="92"/>
                    <a:pt x="24" y="112"/>
                  </a:cubicBezTo>
                  <a:cubicBezTo>
                    <a:pt x="24" y="40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9"/>
            <p:cNvSpPr/>
            <p:nvPr/>
          </p:nvSpPr>
          <p:spPr>
            <a:xfrm>
              <a:off x="1684325" y="2521550"/>
              <a:ext cx="1325" cy="7775"/>
            </a:xfrm>
            <a:custGeom>
              <a:rect b="b" l="l" r="r" t="t"/>
              <a:pathLst>
                <a:path extrusionOk="0" h="311" w="53">
                  <a:moveTo>
                    <a:pt x="44" y="0"/>
                  </a:moveTo>
                  <a:cubicBezTo>
                    <a:pt x="27" y="0"/>
                    <a:pt x="1" y="271"/>
                    <a:pt x="40" y="311"/>
                  </a:cubicBezTo>
                  <a:cubicBezTo>
                    <a:pt x="40" y="251"/>
                    <a:pt x="52" y="37"/>
                    <a:pt x="52" y="37"/>
                  </a:cubicBezTo>
                  <a:cubicBezTo>
                    <a:pt x="50" y="11"/>
                    <a:pt x="47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9"/>
            <p:cNvSpPr/>
            <p:nvPr/>
          </p:nvSpPr>
          <p:spPr>
            <a:xfrm>
              <a:off x="1685025" y="2529950"/>
              <a:ext cx="325" cy="3250"/>
            </a:xfrm>
            <a:custGeom>
              <a:rect b="b" l="l" r="r" t="t"/>
              <a:pathLst>
                <a:path extrusionOk="0" h="130" w="13">
                  <a:moveTo>
                    <a:pt x="4" y="0"/>
                  </a:moveTo>
                  <a:cubicBezTo>
                    <a:pt x="4" y="0"/>
                    <a:pt x="3" y="7"/>
                    <a:pt x="0" y="23"/>
                  </a:cubicBezTo>
                  <a:cubicBezTo>
                    <a:pt x="1" y="24"/>
                    <a:pt x="1" y="26"/>
                    <a:pt x="2" y="27"/>
                  </a:cubicBezTo>
                  <a:lnTo>
                    <a:pt x="2" y="27"/>
                  </a:lnTo>
                  <a:cubicBezTo>
                    <a:pt x="3" y="11"/>
                    <a:pt x="4" y="0"/>
                    <a:pt x="4" y="0"/>
                  </a:cubicBezTo>
                  <a:close/>
                  <a:moveTo>
                    <a:pt x="2" y="27"/>
                  </a:moveTo>
                  <a:cubicBezTo>
                    <a:pt x="0" y="55"/>
                    <a:pt x="0" y="100"/>
                    <a:pt x="12" y="130"/>
                  </a:cubicBezTo>
                  <a:cubicBezTo>
                    <a:pt x="12" y="95"/>
                    <a:pt x="12" y="61"/>
                    <a:pt x="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9"/>
            <p:cNvSpPr/>
            <p:nvPr/>
          </p:nvSpPr>
          <p:spPr>
            <a:xfrm>
              <a:off x="1684425" y="25382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9"/>
            <p:cNvSpPr/>
            <p:nvPr/>
          </p:nvSpPr>
          <p:spPr>
            <a:xfrm>
              <a:off x="1775200" y="28028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36"/>
                    <a:pt x="1" y="48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9"/>
            <p:cNvSpPr/>
            <p:nvPr/>
          </p:nvSpPr>
          <p:spPr>
            <a:xfrm>
              <a:off x="1775200" y="281672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lnTo>
                    <a:pt x="13" y="17"/>
                  </a:lnTo>
                  <a:cubicBezTo>
                    <a:pt x="13" y="9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9"/>
            <p:cNvSpPr/>
            <p:nvPr/>
          </p:nvSpPr>
          <p:spPr>
            <a:xfrm>
              <a:off x="1710425" y="285175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1"/>
                  </a:moveTo>
                  <a:cubicBezTo>
                    <a:pt x="1" y="1"/>
                    <a:pt x="2" y="3"/>
                    <a:pt x="8" y="9"/>
                  </a:cubicBezTo>
                  <a:lnTo>
                    <a:pt x="8" y="9"/>
                  </a:lnTo>
                  <a:cubicBezTo>
                    <a:pt x="8" y="9"/>
                    <a:pt x="8" y="9"/>
                    <a:pt x="8" y="9"/>
                  </a:cubicBezTo>
                  <a:lnTo>
                    <a:pt x="8" y="9"/>
                  </a:lnTo>
                  <a:cubicBezTo>
                    <a:pt x="12" y="11"/>
                    <a:pt x="14" y="12"/>
                    <a:pt x="15" y="12"/>
                  </a:cubicBezTo>
                  <a:cubicBezTo>
                    <a:pt x="18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9"/>
            <p:cNvSpPr/>
            <p:nvPr/>
          </p:nvSpPr>
          <p:spPr>
            <a:xfrm>
              <a:off x="1774025" y="273350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0" y="1"/>
                  </a:moveTo>
                  <a:cubicBezTo>
                    <a:pt x="0" y="73"/>
                    <a:pt x="5" y="84"/>
                    <a:pt x="11" y="84"/>
                  </a:cubicBezTo>
                  <a:cubicBezTo>
                    <a:pt x="13" y="84"/>
                    <a:pt x="16" y="82"/>
                    <a:pt x="19" y="82"/>
                  </a:cubicBezTo>
                  <a:cubicBezTo>
                    <a:pt x="21" y="82"/>
                    <a:pt x="22" y="82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9"/>
            <p:cNvSpPr/>
            <p:nvPr/>
          </p:nvSpPr>
          <p:spPr>
            <a:xfrm>
              <a:off x="1781750" y="2807925"/>
              <a:ext cx="325" cy="1575"/>
            </a:xfrm>
            <a:custGeom>
              <a:rect b="b" l="l" r="r" t="t"/>
              <a:pathLst>
                <a:path extrusionOk="0" h="63" w="13">
                  <a:moveTo>
                    <a:pt x="1" y="0"/>
                  </a:moveTo>
                  <a:cubicBezTo>
                    <a:pt x="11" y="40"/>
                    <a:pt x="12" y="63"/>
                    <a:pt x="13" y="63"/>
                  </a:cubicBezTo>
                  <a:cubicBezTo>
                    <a:pt x="13" y="63"/>
                    <a:pt x="13" y="62"/>
                    <a:pt x="13" y="60"/>
                  </a:cubicBezTo>
                  <a:cubicBezTo>
                    <a:pt x="13" y="2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9"/>
            <p:cNvSpPr/>
            <p:nvPr/>
          </p:nvSpPr>
          <p:spPr>
            <a:xfrm>
              <a:off x="1684725" y="2622775"/>
              <a:ext cx="625" cy="6575"/>
            </a:xfrm>
            <a:custGeom>
              <a:rect b="b" l="l" r="r" t="t"/>
              <a:pathLst>
                <a:path extrusionOk="0" h="263" w="25">
                  <a:moveTo>
                    <a:pt x="12" y="0"/>
                  </a:moveTo>
                  <a:cubicBezTo>
                    <a:pt x="2" y="70"/>
                    <a:pt x="1" y="139"/>
                    <a:pt x="7" y="215"/>
                  </a:cubicBezTo>
                  <a:lnTo>
                    <a:pt x="7" y="215"/>
                  </a:lnTo>
                  <a:cubicBezTo>
                    <a:pt x="7" y="214"/>
                    <a:pt x="7" y="214"/>
                    <a:pt x="7" y="214"/>
                  </a:cubicBezTo>
                  <a:lnTo>
                    <a:pt x="7" y="214"/>
                  </a:lnTo>
                  <a:cubicBezTo>
                    <a:pt x="7" y="214"/>
                    <a:pt x="8" y="226"/>
                    <a:pt x="12" y="262"/>
                  </a:cubicBezTo>
                  <a:cubicBezTo>
                    <a:pt x="24" y="167"/>
                    <a:pt x="12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9"/>
            <p:cNvSpPr/>
            <p:nvPr/>
          </p:nvSpPr>
          <p:spPr>
            <a:xfrm>
              <a:off x="1775200" y="24843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9"/>
            <p:cNvSpPr/>
            <p:nvPr/>
          </p:nvSpPr>
          <p:spPr>
            <a:xfrm>
              <a:off x="1781750" y="24120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1" y="1"/>
                  </a:moveTo>
                  <a:cubicBezTo>
                    <a:pt x="1" y="25"/>
                    <a:pt x="1" y="72"/>
                    <a:pt x="1" y="120"/>
                  </a:cubicBezTo>
                  <a:cubicBezTo>
                    <a:pt x="1" y="96"/>
                    <a:pt x="1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9"/>
            <p:cNvSpPr/>
            <p:nvPr/>
          </p:nvSpPr>
          <p:spPr>
            <a:xfrm>
              <a:off x="1684750" y="256847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4" y="22"/>
                    <a:pt x="11" y="29"/>
                  </a:cubicBezTo>
                  <a:cubicBezTo>
                    <a:pt x="7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9"/>
            <p:cNvSpPr/>
            <p:nvPr/>
          </p:nvSpPr>
          <p:spPr>
            <a:xfrm>
              <a:off x="1685025" y="2566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0" y="60"/>
                    <a:pt x="0" y="83"/>
                  </a:cubicBezTo>
                  <a:cubicBezTo>
                    <a:pt x="0" y="72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9"/>
            <p:cNvSpPr/>
            <p:nvPr/>
          </p:nvSpPr>
          <p:spPr>
            <a:xfrm>
              <a:off x="1684725" y="2565625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2" y="0"/>
                  </a:moveTo>
                  <a:cubicBezTo>
                    <a:pt x="0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9"/>
            <p:cNvSpPr/>
            <p:nvPr/>
          </p:nvSpPr>
          <p:spPr>
            <a:xfrm>
              <a:off x="1685025" y="2568675"/>
              <a:ext cx="300" cy="2925"/>
            </a:xfrm>
            <a:custGeom>
              <a:rect b="b" l="l" r="r" t="t"/>
              <a:pathLst>
                <a:path extrusionOk="0" h="117" w="12">
                  <a:moveTo>
                    <a:pt x="8" y="1"/>
                  </a:moveTo>
                  <a:cubicBezTo>
                    <a:pt x="6" y="1"/>
                    <a:pt x="4" y="7"/>
                    <a:pt x="0" y="21"/>
                  </a:cubicBezTo>
                  <a:cubicBezTo>
                    <a:pt x="0" y="57"/>
                    <a:pt x="0" y="81"/>
                    <a:pt x="0" y="117"/>
                  </a:cubicBezTo>
                  <a:cubicBezTo>
                    <a:pt x="9" y="4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9"/>
            <p:cNvSpPr/>
            <p:nvPr/>
          </p:nvSpPr>
          <p:spPr>
            <a:xfrm>
              <a:off x="1691875" y="27701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9"/>
            <p:cNvSpPr/>
            <p:nvPr/>
          </p:nvSpPr>
          <p:spPr>
            <a:xfrm>
              <a:off x="1709125" y="28507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3"/>
                    <a:pt x="1" y="24"/>
                    <a:pt x="1" y="36"/>
                  </a:cubicBezTo>
                  <a:cubicBezTo>
                    <a:pt x="25" y="36"/>
                    <a:pt x="25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9"/>
            <p:cNvSpPr/>
            <p:nvPr/>
          </p:nvSpPr>
          <p:spPr>
            <a:xfrm>
              <a:off x="1774775" y="273540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9"/>
            <p:cNvSpPr/>
            <p:nvPr/>
          </p:nvSpPr>
          <p:spPr>
            <a:xfrm>
              <a:off x="1691575" y="26677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72"/>
                    <a:pt x="0" y="84"/>
                  </a:cubicBezTo>
                  <a:cubicBezTo>
                    <a:pt x="0" y="84"/>
                    <a:pt x="12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9"/>
            <p:cNvSpPr/>
            <p:nvPr/>
          </p:nvSpPr>
          <p:spPr>
            <a:xfrm>
              <a:off x="1684525" y="2552225"/>
              <a:ext cx="525" cy="3600"/>
            </a:xfrm>
            <a:custGeom>
              <a:rect b="b" l="l" r="r" t="t"/>
              <a:pathLst>
                <a:path extrusionOk="0" h="144" w="21">
                  <a:moveTo>
                    <a:pt x="8" y="1"/>
                  </a:moveTo>
                  <a:cubicBezTo>
                    <a:pt x="1" y="23"/>
                    <a:pt x="3" y="32"/>
                    <a:pt x="8" y="32"/>
                  </a:cubicBezTo>
                  <a:lnTo>
                    <a:pt x="8" y="32"/>
                  </a:lnTo>
                  <a:cubicBezTo>
                    <a:pt x="8" y="21"/>
                    <a:pt x="8" y="11"/>
                    <a:pt x="8" y="1"/>
                  </a:cubicBezTo>
                  <a:close/>
                  <a:moveTo>
                    <a:pt x="20" y="24"/>
                  </a:moveTo>
                  <a:cubicBezTo>
                    <a:pt x="16" y="29"/>
                    <a:pt x="12" y="32"/>
                    <a:pt x="8" y="32"/>
                  </a:cubicBezTo>
                  <a:lnTo>
                    <a:pt x="8" y="32"/>
                  </a:lnTo>
                  <a:cubicBezTo>
                    <a:pt x="8" y="69"/>
                    <a:pt x="8" y="106"/>
                    <a:pt x="8" y="144"/>
                  </a:cubicBezTo>
                  <a:cubicBezTo>
                    <a:pt x="8" y="108"/>
                    <a:pt x="8" y="60"/>
                    <a:pt x="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9"/>
            <p:cNvSpPr/>
            <p:nvPr/>
          </p:nvSpPr>
          <p:spPr>
            <a:xfrm>
              <a:off x="1684525" y="2573200"/>
              <a:ext cx="1125" cy="3750"/>
            </a:xfrm>
            <a:custGeom>
              <a:rect b="b" l="l" r="r" t="t"/>
              <a:pathLst>
                <a:path extrusionOk="0" h="150" w="45">
                  <a:moveTo>
                    <a:pt x="14" y="0"/>
                  </a:moveTo>
                  <a:cubicBezTo>
                    <a:pt x="0" y="0"/>
                    <a:pt x="26" y="150"/>
                    <a:pt x="35" y="150"/>
                  </a:cubicBezTo>
                  <a:cubicBezTo>
                    <a:pt x="38" y="150"/>
                    <a:pt x="39" y="125"/>
                    <a:pt x="32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8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9"/>
            <p:cNvSpPr/>
            <p:nvPr/>
          </p:nvSpPr>
          <p:spPr>
            <a:xfrm>
              <a:off x="1691350" y="2726050"/>
              <a:ext cx="1825" cy="6500"/>
            </a:xfrm>
            <a:custGeom>
              <a:rect b="b" l="l" r="r" t="t"/>
              <a:pathLst>
                <a:path extrusionOk="0" h="260" w="73">
                  <a:moveTo>
                    <a:pt x="45" y="1"/>
                  </a:moveTo>
                  <a:cubicBezTo>
                    <a:pt x="43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9"/>
                  </a:cubicBezTo>
                  <a:cubicBezTo>
                    <a:pt x="72" y="177"/>
                    <a:pt x="70" y="156"/>
                    <a:pt x="65" y="156"/>
                  </a:cubicBezTo>
                  <a:cubicBezTo>
                    <a:pt x="64" y="156"/>
                    <a:pt x="63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7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9"/>
            <p:cNvSpPr/>
            <p:nvPr/>
          </p:nvSpPr>
          <p:spPr>
            <a:xfrm>
              <a:off x="1782350" y="2396525"/>
              <a:ext cx="1825" cy="3325"/>
            </a:xfrm>
            <a:custGeom>
              <a:rect b="b" l="l" r="r" t="t"/>
              <a:pathLst>
                <a:path extrusionOk="0" h="133" w="73">
                  <a:moveTo>
                    <a:pt x="53" y="0"/>
                  </a:moveTo>
                  <a:cubicBezTo>
                    <a:pt x="34" y="0"/>
                    <a:pt x="24" y="6"/>
                    <a:pt x="19" y="15"/>
                  </a:cubicBezTo>
                  <a:lnTo>
                    <a:pt x="19" y="15"/>
                  </a:lnTo>
                  <a:cubicBezTo>
                    <a:pt x="28" y="9"/>
                    <a:pt x="43" y="5"/>
                    <a:pt x="72" y="2"/>
                  </a:cubicBezTo>
                  <a:cubicBezTo>
                    <a:pt x="65" y="1"/>
                    <a:pt x="59" y="0"/>
                    <a:pt x="53" y="0"/>
                  </a:cubicBezTo>
                  <a:close/>
                  <a:moveTo>
                    <a:pt x="19" y="15"/>
                  </a:moveTo>
                  <a:cubicBezTo>
                    <a:pt x="0" y="30"/>
                    <a:pt x="21" y="58"/>
                    <a:pt x="13" y="133"/>
                  </a:cubicBezTo>
                  <a:cubicBezTo>
                    <a:pt x="28" y="86"/>
                    <a:pt x="8" y="38"/>
                    <a:pt x="1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9"/>
            <p:cNvSpPr/>
            <p:nvPr/>
          </p:nvSpPr>
          <p:spPr>
            <a:xfrm>
              <a:off x="1765675" y="2838275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72" y="1"/>
                  </a:moveTo>
                  <a:cubicBezTo>
                    <a:pt x="49" y="12"/>
                    <a:pt x="13" y="60"/>
                    <a:pt x="1" y="72"/>
                  </a:cubicBezTo>
                  <a:cubicBezTo>
                    <a:pt x="25" y="48"/>
                    <a:pt x="49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9"/>
            <p:cNvSpPr/>
            <p:nvPr/>
          </p:nvSpPr>
          <p:spPr>
            <a:xfrm>
              <a:off x="1773925" y="2800350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0"/>
                  </a:moveTo>
                  <a:cubicBezTo>
                    <a:pt x="43" y="0"/>
                    <a:pt x="0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9"/>
            <p:cNvSpPr/>
            <p:nvPr/>
          </p:nvSpPr>
          <p:spPr>
            <a:xfrm>
              <a:off x="1773425" y="2762650"/>
              <a:ext cx="800" cy="5100"/>
            </a:xfrm>
            <a:custGeom>
              <a:rect b="b" l="l" r="r" t="t"/>
              <a:pathLst>
                <a:path extrusionOk="0" h="204" w="32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0" y="61"/>
                    <a:pt x="0" y="132"/>
                    <a:pt x="0" y="204"/>
                  </a:cubicBezTo>
                  <a:cubicBezTo>
                    <a:pt x="0" y="71"/>
                    <a:pt x="3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9"/>
            <p:cNvSpPr/>
            <p:nvPr/>
          </p:nvSpPr>
          <p:spPr>
            <a:xfrm>
              <a:off x="1794250" y="2353100"/>
              <a:ext cx="1825" cy="525"/>
            </a:xfrm>
            <a:custGeom>
              <a:rect b="b" l="l" r="r" t="t"/>
              <a:pathLst>
                <a:path extrusionOk="0" h="21" w="73">
                  <a:moveTo>
                    <a:pt x="72" y="0"/>
                  </a:moveTo>
                  <a:cubicBezTo>
                    <a:pt x="49" y="0"/>
                    <a:pt x="25" y="12"/>
                    <a:pt x="1" y="12"/>
                  </a:cubicBezTo>
                  <a:cubicBezTo>
                    <a:pt x="11" y="17"/>
                    <a:pt x="21" y="20"/>
                    <a:pt x="30" y="20"/>
                  </a:cubicBezTo>
                  <a:cubicBezTo>
                    <a:pt x="44" y="20"/>
                    <a:pt x="58" y="1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9"/>
            <p:cNvSpPr/>
            <p:nvPr/>
          </p:nvSpPr>
          <p:spPr>
            <a:xfrm>
              <a:off x="1790250" y="2351600"/>
              <a:ext cx="1050" cy="700"/>
            </a:xfrm>
            <a:custGeom>
              <a:rect b="b" l="l" r="r" t="t"/>
              <a:pathLst>
                <a:path extrusionOk="0" h="28" w="42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9"/>
            <p:cNvSpPr/>
            <p:nvPr/>
          </p:nvSpPr>
          <p:spPr>
            <a:xfrm>
              <a:off x="1785325" y="2351525"/>
              <a:ext cx="2925" cy="700"/>
            </a:xfrm>
            <a:custGeom>
              <a:rect b="b" l="l" r="r" t="t"/>
              <a:pathLst>
                <a:path extrusionOk="0" h="28" w="117">
                  <a:moveTo>
                    <a:pt x="13" y="16"/>
                  </a:moveTo>
                  <a:cubicBezTo>
                    <a:pt x="3" y="22"/>
                    <a:pt x="0" y="24"/>
                    <a:pt x="3" y="24"/>
                  </a:cubicBezTo>
                  <a:cubicBezTo>
                    <a:pt x="7" y="24"/>
                    <a:pt x="19" y="20"/>
                    <a:pt x="33" y="16"/>
                  </a:cubicBezTo>
                  <a:lnTo>
                    <a:pt x="33" y="16"/>
                  </a:lnTo>
                  <a:cubicBezTo>
                    <a:pt x="26" y="16"/>
                    <a:pt x="19" y="16"/>
                    <a:pt x="13" y="16"/>
                  </a:cubicBezTo>
                  <a:close/>
                  <a:moveTo>
                    <a:pt x="100" y="0"/>
                  </a:moveTo>
                  <a:cubicBezTo>
                    <a:pt x="84" y="0"/>
                    <a:pt x="55" y="9"/>
                    <a:pt x="33" y="16"/>
                  </a:cubicBezTo>
                  <a:lnTo>
                    <a:pt x="33" y="16"/>
                  </a:lnTo>
                  <a:cubicBezTo>
                    <a:pt x="54" y="17"/>
                    <a:pt x="78" y="19"/>
                    <a:pt x="96" y="28"/>
                  </a:cubicBezTo>
                  <a:cubicBezTo>
                    <a:pt x="117" y="7"/>
                    <a:pt x="113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9"/>
            <p:cNvSpPr/>
            <p:nvPr/>
          </p:nvSpPr>
          <p:spPr>
            <a:xfrm>
              <a:off x="1791125" y="2352600"/>
              <a:ext cx="1075" cy="825"/>
            </a:xfrm>
            <a:custGeom>
              <a:rect b="b" l="l" r="r" t="t"/>
              <a:pathLst>
                <a:path extrusionOk="0" h="33" w="43">
                  <a:moveTo>
                    <a:pt x="11" y="1"/>
                  </a:moveTo>
                  <a:cubicBezTo>
                    <a:pt x="0" y="1"/>
                    <a:pt x="11" y="32"/>
                    <a:pt x="43" y="32"/>
                  </a:cubicBezTo>
                  <a:cubicBezTo>
                    <a:pt x="43" y="28"/>
                    <a:pt x="41" y="27"/>
                    <a:pt x="40" y="27"/>
                  </a:cubicBezTo>
                  <a:cubicBezTo>
                    <a:pt x="40" y="27"/>
                    <a:pt x="39" y="27"/>
                    <a:pt x="39" y="27"/>
                  </a:cubicBezTo>
                  <a:lnTo>
                    <a:pt x="39" y="27"/>
                  </a:lnTo>
                  <a:cubicBezTo>
                    <a:pt x="25" y="7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9"/>
            <p:cNvSpPr/>
            <p:nvPr/>
          </p:nvSpPr>
          <p:spPr>
            <a:xfrm>
              <a:off x="1790700" y="235327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5" y="0"/>
                  </a:moveTo>
                  <a:cubicBezTo>
                    <a:pt x="0" y="0"/>
                    <a:pt x="32" y="5"/>
                    <a:pt x="48" y="5"/>
                  </a:cubicBezTo>
                  <a:cubicBezTo>
                    <a:pt x="20" y="1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9"/>
            <p:cNvSpPr/>
            <p:nvPr/>
          </p:nvSpPr>
          <p:spPr>
            <a:xfrm>
              <a:off x="1792500" y="2353550"/>
              <a:ext cx="2975" cy="1350"/>
            </a:xfrm>
            <a:custGeom>
              <a:rect b="b" l="l" r="r" t="t"/>
              <a:pathLst>
                <a:path extrusionOk="0" h="54" w="119">
                  <a:moveTo>
                    <a:pt x="33" y="1"/>
                  </a:moveTo>
                  <a:cubicBezTo>
                    <a:pt x="1" y="1"/>
                    <a:pt x="54" y="32"/>
                    <a:pt x="59" y="32"/>
                  </a:cubicBezTo>
                  <a:lnTo>
                    <a:pt x="59" y="32"/>
                  </a:lnTo>
                  <a:cubicBezTo>
                    <a:pt x="59" y="31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59" y="30"/>
                    <a:pt x="59" y="30"/>
                    <a:pt x="59" y="30"/>
                  </a:cubicBezTo>
                  <a:lnTo>
                    <a:pt x="59" y="30"/>
                  </a:lnTo>
                  <a:cubicBezTo>
                    <a:pt x="59" y="30"/>
                    <a:pt x="59" y="30"/>
                    <a:pt x="60" y="30"/>
                  </a:cubicBezTo>
                  <a:lnTo>
                    <a:pt x="60" y="30"/>
                  </a:lnTo>
                  <a:cubicBezTo>
                    <a:pt x="61" y="24"/>
                    <a:pt x="64" y="16"/>
                    <a:pt x="71" y="6"/>
                  </a:cubicBezTo>
                  <a:cubicBezTo>
                    <a:pt x="53" y="2"/>
                    <a:pt x="41" y="1"/>
                    <a:pt x="33" y="1"/>
                  </a:cubicBezTo>
                  <a:close/>
                  <a:moveTo>
                    <a:pt x="60" y="30"/>
                  </a:moveTo>
                  <a:lnTo>
                    <a:pt x="60" y="30"/>
                  </a:lnTo>
                  <a:cubicBezTo>
                    <a:pt x="60" y="30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60" y="31"/>
                    <a:pt x="60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lnTo>
                    <a:pt x="59" y="32"/>
                  </a:lnTo>
                  <a:cubicBezTo>
                    <a:pt x="58" y="48"/>
                    <a:pt x="76" y="54"/>
                    <a:pt x="119" y="54"/>
                  </a:cubicBezTo>
                  <a:cubicBezTo>
                    <a:pt x="119" y="54"/>
                    <a:pt x="66" y="33"/>
                    <a:pt x="6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9"/>
            <p:cNvSpPr/>
            <p:nvPr/>
          </p:nvSpPr>
          <p:spPr>
            <a:xfrm>
              <a:off x="1785025" y="2353100"/>
              <a:ext cx="2675" cy="525"/>
            </a:xfrm>
            <a:custGeom>
              <a:rect b="b" l="l" r="r" t="t"/>
              <a:pathLst>
                <a:path extrusionOk="0" h="21" w="107">
                  <a:moveTo>
                    <a:pt x="60" y="0"/>
                  </a:moveTo>
                  <a:cubicBezTo>
                    <a:pt x="37" y="0"/>
                    <a:pt x="25" y="12"/>
                    <a:pt x="1" y="12"/>
                  </a:cubicBezTo>
                  <a:cubicBezTo>
                    <a:pt x="37" y="18"/>
                    <a:pt x="60" y="20"/>
                    <a:pt x="74" y="20"/>
                  </a:cubicBezTo>
                  <a:cubicBezTo>
                    <a:pt x="107" y="20"/>
                    <a:pt x="91" y="8"/>
                    <a:pt x="74" y="3"/>
                  </a:cubicBezTo>
                  <a:lnTo>
                    <a:pt x="74" y="3"/>
                  </a:lnTo>
                  <a:cubicBezTo>
                    <a:pt x="75" y="2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9"/>
            <p:cNvSpPr/>
            <p:nvPr/>
          </p:nvSpPr>
          <p:spPr>
            <a:xfrm>
              <a:off x="1778775" y="2353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9"/>
            <p:cNvSpPr/>
            <p:nvPr/>
          </p:nvSpPr>
          <p:spPr>
            <a:xfrm>
              <a:off x="1786925" y="2353625"/>
              <a:ext cx="1300" cy="300"/>
            </a:xfrm>
            <a:custGeom>
              <a:rect b="b" l="l" r="r" t="t"/>
              <a:pathLst>
                <a:path extrusionOk="0" h="12" w="52">
                  <a:moveTo>
                    <a:pt x="23" y="1"/>
                  </a:moveTo>
                  <a:cubicBezTo>
                    <a:pt x="19" y="1"/>
                    <a:pt x="14" y="1"/>
                    <a:pt x="8" y="3"/>
                  </a:cubicBezTo>
                  <a:cubicBezTo>
                    <a:pt x="0" y="3"/>
                    <a:pt x="13" y="9"/>
                    <a:pt x="16" y="9"/>
                  </a:cubicBezTo>
                  <a:cubicBezTo>
                    <a:pt x="17" y="9"/>
                    <a:pt x="16" y="7"/>
                    <a:pt x="8" y="3"/>
                  </a:cubicBezTo>
                  <a:lnTo>
                    <a:pt x="8" y="3"/>
                  </a:lnTo>
                  <a:cubicBezTo>
                    <a:pt x="24" y="9"/>
                    <a:pt x="34" y="12"/>
                    <a:pt x="39" y="12"/>
                  </a:cubicBezTo>
                  <a:cubicBezTo>
                    <a:pt x="51" y="12"/>
                    <a:pt x="41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9"/>
            <p:cNvSpPr/>
            <p:nvPr/>
          </p:nvSpPr>
          <p:spPr>
            <a:xfrm>
              <a:off x="1782950" y="235267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6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9"/>
            <p:cNvSpPr/>
            <p:nvPr/>
          </p:nvSpPr>
          <p:spPr>
            <a:xfrm>
              <a:off x="1788600" y="23528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lnTo>
                    <a:pt x="13" y="12"/>
                  </a:lnTo>
                  <a:cubicBezTo>
                    <a:pt x="1" y="1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9"/>
            <p:cNvSpPr/>
            <p:nvPr/>
          </p:nvSpPr>
          <p:spPr>
            <a:xfrm>
              <a:off x="1788000" y="23531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37" y="0"/>
                  </a:moveTo>
                  <a:cubicBezTo>
                    <a:pt x="1" y="12"/>
                    <a:pt x="4" y="18"/>
                    <a:pt x="14" y="18"/>
                  </a:cubicBezTo>
                  <a:cubicBezTo>
                    <a:pt x="25" y="18"/>
                    <a:pt x="43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9"/>
            <p:cNvSpPr/>
            <p:nvPr/>
          </p:nvSpPr>
          <p:spPr>
            <a:xfrm>
              <a:off x="1778775" y="2352725"/>
              <a:ext cx="3050" cy="1025"/>
            </a:xfrm>
            <a:custGeom>
              <a:rect b="b" l="l" r="r" t="t"/>
              <a:pathLst>
                <a:path extrusionOk="0" h="41" w="122">
                  <a:moveTo>
                    <a:pt x="37" y="0"/>
                  </a:moveTo>
                  <a:cubicBezTo>
                    <a:pt x="21" y="0"/>
                    <a:pt x="7" y="7"/>
                    <a:pt x="1" y="27"/>
                  </a:cubicBezTo>
                  <a:cubicBezTo>
                    <a:pt x="1" y="27"/>
                    <a:pt x="120" y="39"/>
                    <a:pt x="96" y="39"/>
                  </a:cubicBezTo>
                  <a:cubicBezTo>
                    <a:pt x="99" y="40"/>
                    <a:pt x="101" y="40"/>
                    <a:pt x="103" y="40"/>
                  </a:cubicBezTo>
                  <a:cubicBezTo>
                    <a:pt x="122" y="40"/>
                    <a:pt x="74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9"/>
            <p:cNvSpPr/>
            <p:nvPr/>
          </p:nvSpPr>
          <p:spPr>
            <a:xfrm>
              <a:off x="1778000" y="2352200"/>
              <a:ext cx="800" cy="1025"/>
            </a:xfrm>
            <a:custGeom>
              <a:rect b="b" l="l" r="r" t="t"/>
              <a:pathLst>
                <a:path extrusionOk="0" h="41" w="32">
                  <a:moveTo>
                    <a:pt x="32" y="1"/>
                  </a:moveTo>
                  <a:lnTo>
                    <a:pt x="32" y="1"/>
                  </a:lnTo>
                  <a:cubicBezTo>
                    <a:pt x="9" y="29"/>
                    <a:pt x="0" y="41"/>
                    <a:pt x="0" y="41"/>
                  </a:cubicBezTo>
                  <a:cubicBezTo>
                    <a:pt x="1" y="41"/>
                    <a:pt x="13" y="2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9"/>
            <p:cNvSpPr/>
            <p:nvPr/>
          </p:nvSpPr>
          <p:spPr>
            <a:xfrm>
              <a:off x="1775750" y="23525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5" y="1"/>
                  </a:moveTo>
                  <a:cubicBezTo>
                    <a:pt x="4" y="17"/>
                    <a:pt x="0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9"/>
            <p:cNvSpPr/>
            <p:nvPr/>
          </p:nvSpPr>
          <p:spPr>
            <a:xfrm>
              <a:off x="1714200" y="2352375"/>
              <a:ext cx="1500" cy="1050"/>
            </a:xfrm>
            <a:custGeom>
              <a:rect b="b" l="l" r="r" t="t"/>
              <a:pathLst>
                <a:path extrusionOk="0" h="42" w="60">
                  <a:moveTo>
                    <a:pt x="19" y="1"/>
                  </a:moveTo>
                  <a:cubicBezTo>
                    <a:pt x="13" y="1"/>
                    <a:pt x="6" y="2"/>
                    <a:pt x="0" y="6"/>
                  </a:cubicBezTo>
                  <a:cubicBezTo>
                    <a:pt x="0" y="29"/>
                    <a:pt x="10" y="42"/>
                    <a:pt x="27" y="42"/>
                  </a:cubicBezTo>
                  <a:cubicBezTo>
                    <a:pt x="36" y="42"/>
                    <a:pt x="47" y="38"/>
                    <a:pt x="60" y="29"/>
                  </a:cubicBezTo>
                  <a:cubicBezTo>
                    <a:pt x="51" y="12"/>
                    <a:pt x="3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9"/>
            <p:cNvSpPr/>
            <p:nvPr/>
          </p:nvSpPr>
          <p:spPr>
            <a:xfrm>
              <a:off x="1674600" y="23557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72"/>
                  </a:moveTo>
                  <a:cubicBezTo>
                    <a:pt x="60" y="1"/>
                    <a:pt x="1" y="72"/>
                    <a:pt x="1" y="72"/>
                  </a:cubicBezTo>
                  <a:cubicBezTo>
                    <a:pt x="12" y="60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9"/>
            <p:cNvSpPr/>
            <p:nvPr/>
          </p:nvSpPr>
          <p:spPr>
            <a:xfrm>
              <a:off x="1693350" y="23855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0"/>
                    <a:pt x="24" y="12"/>
                    <a:pt x="2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9"/>
            <p:cNvSpPr/>
            <p:nvPr/>
          </p:nvSpPr>
          <p:spPr>
            <a:xfrm>
              <a:off x="1749325" y="2353100"/>
              <a:ext cx="1500" cy="575"/>
            </a:xfrm>
            <a:custGeom>
              <a:rect b="b" l="l" r="r" t="t"/>
              <a:pathLst>
                <a:path extrusionOk="0" h="23" w="60">
                  <a:moveTo>
                    <a:pt x="0" y="0"/>
                  </a:moveTo>
                  <a:cubicBezTo>
                    <a:pt x="16" y="9"/>
                    <a:pt x="39" y="23"/>
                    <a:pt x="51" y="23"/>
                  </a:cubicBezTo>
                  <a:cubicBezTo>
                    <a:pt x="56" y="23"/>
                    <a:pt x="60" y="20"/>
                    <a:pt x="60" y="12"/>
                  </a:cubicBez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9"/>
            <p:cNvSpPr/>
            <p:nvPr/>
          </p:nvSpPr>
          <p:spPr>
            <a:xfrm>
              <a:off x="1668650" y="2392250"/>
              <a:ext cx="925" cy="375"/>
            </a:xfrm>
            <a:custGeom>
              <a:rect b="b" l="l" r="r" t="t"/>
              <a:pathLst>
                <a:path extrusionOk="0" h="15" w="37">
                  <a:moveTo>
                    <a:pt x="4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12"/>
                    <a:pt x="21" y="15"/>
                    <a:pt x="27" y="15"/>
                  </a:cubicBezTo>
                  <a:cubicBezTo>
                    <a:pt x="33" y="15"/>
                    <a:pt x="36" y="12"/>
                    <a:pt x="36" y="6"/>
                  </a:cubicBezTo>
                  <a:cubicBezTo>
                    <a:pt x="20" y="6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9"/>
            <p:cNvSpPr/>
            <p:nvPr/>
          </p:nvSpPr>
          <p:spPr>
            <a:xfrm>
              <a:off x="1766275" y="2352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9"/>
            <p:cNvSpPr/>
            <p:nvPr/>
          </p:nvSpPr>
          <p:spPr>
            <a:xfrm>
              <a:off x="1766875" y="2352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9"/>
            <p:cNvSpPr/>
            <p:nvPr/>
          </p:nvSpPr>
          <p:spPr>
            <a:xfrm>
              <a:off x="1764500" y="2352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ubicBezTo>
                    <a:pt x="6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9"/>
            <p:cNvSpPr/>
            <p:nvPr/>
          </p:nvSpPr>
          <p:spPr>
            <a:xfrm>
              <a:off x="1702275" y="23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9"/>
            <p:cNvSpPr/>
            <p:nvPr/>
          </p:nvSpPr>
          <p:spPr>
            <a:xfrm>
              <a:off x="1673700" y="2359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9"/>
            <p:cNvSpPr/>
            <p:nvPr/>
          </p:nvSpPr>
          <p:spPr>
            <a:xfrm>
              <a:off x="1693650" y="2386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2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9"/>
            <p:cNvSpPr/>
            <p:nvPr/>
          </p:nvSpPr>
          <p:spPr>
            <a:xfrm>
              <a:off x="1770575" y="23525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27" y="1"/>
                    <a:pt x="1" y="11"/>
                    <a:pt x="6" y="11"/>
                  </a:cubicBezTo>
                  <a:cubicBezTo>
                    <a:pt x="9" y="11"/>
                    <a:pt x="19" y="9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9"/>
            <p:cNvSpPr/>
            <p:nvPr/>
          </p:nvSpPr>
          <p:spPr>
            <a:xfrm>
              <a:off x="1763125" y="2352550"/>
              <a:ext cx="1800" cy="900"/>
            </a:xfrm>
            <a:custGeom>
              <a:rect b="b" l="l" r="r" t="t"/>
              <a:pathLst>
                <a:path extrusionOk="0" h="36" w="72">
                  <a:moveTo>
                    <a:pt x="67" y="0"/>
                  </a:moveTo>
                  <a:cubicBezTo>
                    <a:pt x="52" y="0"/>
                    <a:pt x="1" y="36"/>
                    <a:pt x="39" y="36"/>
                  </a:cubicBezTo>
                  <a:cubicBezTo>
                    <a:pt x="43" y="36"/>
                    <a:pt x="49" y="35"/>
                    <a:pt x="55" y="34"/>
                  </a:cubicBezTo>
                  <a:cubicBezTo>
                    <a:pt x="65" y="34"/>
                    <a:pt x="67" y="8"/>
                    <a:pt x="67" y="8"/>
                  </a:cubicBezTo>
                  <a:cubicBezTo>
                    <a:pt x="67" y="8"/>
                    <a:pt x="67" y="9"/>
                    <a:pt x="67" y="11"/>
                  </a:cubicBezTo>
                  <a:cubicBezTo>
                    <a:pt x="72" y="3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9"/>
            <p:cNvSpPr/>
            <p:nvPr/>
          </p:nvSpPr>
          <p:spPr>
            <a:xfrm>
              <a:off x="1672525" y="23784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9" y="0"/>
                  </a:moveTo>
                  <a:cubicBezTo>
                    <a:pt x="6" y="0"/>
                    <a:pt x="0" y="12"/>
                    <a:pt x="0" y="36"/>
                  </a:cubicBezTo>
                  <a:cubicBezTo>
                    <a:pt x="12" y="1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9"/>
            <p:cNvSpPr/>
            <p:nvPr/>
          </p:nvSpPr>
          <p:spPr>
            <a:xfrm>
              <a:off x="1673700" y="23849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72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9"/>
            <p:cNvSpPr/>
            <p:nvPr/>
          </p:nvSpPr>
          <p:spPr>
            <a:xfrm>
              <a:off x="1683525" y="2384650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17" y="10"/>
                  </a:moveTo>
                  <a:cubicBezTo>
                    <a:pt x="12" y="10"/>
                    <a:pt x="6" y="11"/>
                    <a:pt x="1" y="12"/>
                  </a:cubicBezTo>
                  <a:cubicBezTo>
                    <a:pt x="7" y="12"/>
                    <a:pt x="13" y="12"/>
                    <a:pt x="19" y="10"/>
                  </a:cubicBezTo>
                  <a:lnTo>
                    <a:pt x="19" y="10"/>
                  </a:lnTo>
                  <a:cubicBezTo>
                    <a:pt x="18" y="10"/>
                    <a:pt x="17" y="10"/>
                    <a:pt x="17" y="10"/>
                  </a:cubicBezTo>
                  <a:close/>
                  <a:moveTo>
                    <a:pt x="60" y="0"/>
                  </a:moveTo>
                  <a:cubicBezTo>
                    <a:pt x="51" y="0"/>
                    <a:pt x="36" y="7"/>
                    <a:pt x="19" y="10"/>
                  </a:cubicBezTo>
                  <a:lnTo>
                    <a:pt x="19" y="10"/>
                  </a:lnTo>
                  <a:cubicBezTo>
                    <a:pt x="40" y="11"/>
                    <a:pt x="54" y="22"/>
                    <a:pt x="60" y="22"/>
                  </a:cubicBezTo>
                  <a:cubicBezTo>
                    <a:pt x="64" y="22"/>
                    <a:pt x="64" y="17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9"/>
            <p:cNvSpPr/>
            <p:nvPr/>
          </p:nvSpPr>
          <p:spPr>
            <a:xfrm>
              <a:off x="1773400" y="2494725"/>
              <a:ext cx="350" cy="300"/>
            </a:xfrm>
            <a:custGeom>
              <a:rect b="b" l="l" r="r" t="t"/>
              <a:pathLst>
                <a:path extrusionOk="0" h="12" w="14">
                  <a:moveTo>
                    <a:pt x="12" y="0"/>
                  </a:moveTo>
                  <a:cubicBezTo>
                    <a:pt x="9" y="0"/>
                    <a:pt x="1" y="11"/>
                    <a:pt x="3" y="11"/>
                  </a:cubicBezTo>
                  <a:cubicBezTo>
                    <a:pt x="4" y="11"/>
                    <a:pt x="7" y="9"/>
                    <a:pt x="13" y="3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9"/>
            <p:cNvSpPr/>
            <p:nvPr/>
          </p:nvSpPr>
          <p:spPr>
            <a:xfrm>
              <a:off x="1772650" y="2494300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1"/>
                  </a:moveTo>
                  <a:cubicBezTo>
                    <a:pt x="2" y="1"/>
                    <a:pt x="0" y="13"/>
                    <a:pt x="8" y="20"/>
                  </a:cubicBezTo>
                  <a:cubicBezTo>
                    <a:pt x="8" y="6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9"/>
            <p:cNvSpPr/>
            <p:nvPr/>
          </p:nvSpPr>
          <p:spPr>
            <a:xfrm>
              <a:off x="1772525" y="2495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9"/>
            <p:cNvSpPr/>
            <p:nvPr/>
          </p:nvSpPr>
          <p:spPr>
            <a:xfrm>
              <a:off x="1772600" y="2495325"/>
              <a:ext cx="250" cy="725"/>
            </a:xfrm>
            <a:custGeom>
              <a:rect b="b" l="l" r="r" t="t"/>
              <a:pathLst>
                <a:path extrusionOk="0" h="29" w="10">
                  <a:moveTo>
                    <a:pt x="8" y="1"/>
                  </a:moveTo>
                  <a:cubicBezTo>
                    <a:pt x="7" y="1"/>
                    <a:pt x="5" y="12"/>
                    <a:pt x="5" y="20"/>
                  </a:cubicBezTo>
                  <a:lnTo>
                    <a:pt x="5" y="20"/>
                  </a:lnTo>
                  <a:cubicBezTo>
                    <a:pt x="1" y="25"/>
                    <a:pt x="0" y="28"/>
                    <a:pt x="1" y="28"/>
                  </a:cubicBezTo>
                  <a:cubicBezTo>
                    <a:pt x="1" y="28"/>
                    <a:pt x="3" y="27"/>
                    <a:pt x="4" y="24"/>
                  </a:cubicBezTo>
                  <a:lnTo>
                    <a:pt x="4" y="24"/>
                  </a:lnTo>
                  <a:cubicBezTo>
                    <a:pt x="4" y="27"/>
                    <a:pt x="4" y="28"/>
                    <a:pt x="5" y="28"/>
                  </a:cubicBezTo>
                  <a:cubicBezTo>
                    <a:pt x="6" y="28"/>
                    <a:pt x="7" y="25"/>
                    <a:pt x="10" y="14"/>
                  </a:cubicBezTo>
                  <a:cubicBezTo>
                    <a:pt x="10" y="4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9"/>
            <p:cNvSpPr/>
            <p:nvPr/>
          </p:nvSpPr>
          <p:spPr>
            <a:xfrm>
              <a:off x="1773125" y="2495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2"/>
                    <a:pt x="12" y="24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9"/>
            <p:cNvSpPr/>
            <p:nvPr/>
          </p:nvSpPr>
          <p:spPr>
            <a:xfrm>
              <a:off x="1774325" y="24980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3"/>
                  </a:moveTo>
                  <a:cubicBezTo>
                    <a:pt x="36" y="25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9"/>
            <p:cNvSpPr/>
            <p:nvPr/>
          </p:nvSpPr>
          <p:spPr>
            <a:xfrm>
              <a:off x="1770900" y="2494475"/>
              <a:ext cx="175" cy="825"/>
            </a:xfrm>
            <a:custGeom>
              <a:rect b="b" l="l" r="r" t="t"/>
              <a:pathLst>
                <a:path extrusionOk="0" h="33" w="7">
                  <a:moveTo>
                    <a:pt x="6" y="1"/>
                  </a:moveTo>
                  <a:cubicBezTo>
                    <a:pt x="0" y="7"/>
                    <a:pt x="0" y="10"/>
                    <a:pt x="2" y="10"/>
                  </a:cubicBezTo>
                  <a:cubicBezTo>
                    <a:pt x="2" y="10"/>
                    <a:pt x="4" y="9"/>
                    <a:pt x="5" y="7"/>
                  </a:cubicBezTo>
                  <a:lnTo>
                    <a:pt x="5" y="7"/>
                  </a:lnTo>
                  <a:cubicBezTo>
                    <a:pt x="1" y="25"/>
                    <a:pt x="0" y="32"/>
                    <a:pt x="1" y="32"/>
                  </a:cubicBezTo>
                  <a:cubicBezTo>
                    <a:pt x="3" y="32"/>
                    <a:pt x="6" y="2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9"/>
            <p:cNvSpPr/>
            <p:nvPr/>
          </p:nvSpPr>
          <p:spPr>
            <a:xfrm>
              <a:off x="1770750" y="24953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1"/>
                  </a:moveTo>
                  <a:lnTo>
                    <a:pt x="0" y="12"/>
                  </a:lnTo>
                  <a:cubicBezTo>
                    <a:pt x="4" y="16"/>
                    <a:pt x="6" y="17"/>
                    <a:pt x="8" y="17"/>
                  </a:cubicBezTo>
                  <a:cubicBezTo>
                    <a:pt x="12" y="17"/>
                    <a:pt x="12" y="9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9"/>
            <p:cNvSpPr/>
            <p:nvPr/>
          </p:nvSpPr>
          <p:spPr>
            <a:xfrm>
              <a:off x="1772225" y="2496475"/>
              <a:ext cx="525" cy="725"/>
            </a:xfrm>
            <a:custGeom>
              <a:rect b="b" l="l" r="r" t="t"/>
              <a:pathLst>
                <a:path extrusionOk="0" h="29" w="21">
                  <a:moveTo>
                    <a:pt x="20" y="1"/>
                  </a:moveTo>
                  <a:cubicBezTo>
                    <a:pt x="19" y="1"/>
                    <a:pt x="8" y="14"/>
                    <a:pt x="1" y="28"/>
                  </a:cubicBezTo>
                  <a:cubicBezTo>
                    <a:pt x="16" y="8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9"/>
            <p:cNvSpPr/>
            <p:nvPr/>
          </p:nvSpPr>
          <p:spPr>
            <a:xfrm>
              <a:off x="1769750" y="2493900"/>
              <a:ext cx="225" cy="900"/>
            </a:xfrm>
            <a:custGeom>
              <a:rect b="b" l="l" r="r" t="t"/>
              <a:pathLst>
                <a:path extrusionOk="0" h="36" w="9">
                  <a:moveTo>
                    <a:pt x="8" y="0"/>
                  </a:moveTo>
                  <a:cubicBezTo>
                    <a:pt x="7" y="0"/>
                    <a:pt x="0" y="35"/>
                    <a:pt x="1" y="35"/>
                  </a:cubicBezTo>
                  <a:cubicBezTo>
                    <a:pt x="1" y="35"/>
                    <a:pt x="2" y="32"/>
                    <a:pt x="5" y="24"/>
                  </a:cubicBezTo>
                  <a:cubicBezTo>
                    <a:pt x="7" y="7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9"/>
            <p:cNvSpPr/>
            <p:nvPr/>
          </p:nvSpPr>
          <p:spPr>
            <a:xfrm>
              <a:off x="1768675" y="2493700"/>
              <a:ext cx="450" cy="800"/>
            </a:xfrm>
            <a:custGeom>
              <a:rect b="b" l="l" r="r" t="t"/>
              <a:pathLst>
                <a:path extrusionOk="0" h="32" w="18">
                  <a:moveTo>
                    <a:pt x="8" y="0"/>
                  </a:moveTo>
                  <a:cubicBezTo>
                    <a:pt x="4" y="0"/>
                    <a:pt x="1" y="9"/>
                    <a:pt x="7" y="23"/>
                  </a:cubicBezTo>
                  <a:lnTo>
                    <a:pt x="7" y="23"/>
                  </a:lnTo>
                  <a:cubicBezTo>
                    <a:pt x="6" y="24"/>
                    <a:pt x="7" y="27"/>
                    <a:pt x="12" y="32"/>
                  </a:cubicBezTo>
                  <a:cubicBezTo>
                    <a:pt x="17" y="10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9"/>
            <p:cNvSpPr/>
            <p:nvPr/>
          </p:nvSpPr>
          <p:spPr>
            <a:xfrm>
              <a:off x="1769850" y="24950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1"/>
                  </a:moveTo>
                  <a:cubicBezTo>
                    <a:pt x="9" y="21"/>
                    <a:pt x="12" y="27"/>
                    <a:pt x="14" y="27"/>
                  </a:cubicBezTo>
                  <a:cubicBezTo>
                    <a:pt x="16" y="2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9"/>
            <p:cNvSpPr/>
            <p:nvPr/>
          </p:nvSpPr>
          <p:spPr>
            <a:xfrm>
              <a:off x="1769250" y="249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9"/>
            <p:cNvSpPr/>
            <p:nvPr/>
          </p:nvSpPr>
          <p:spPr>
            <a:xfrm>
              <a:off x="1771050" y="24965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cubicBezTo>
                    <a:pt x="12" y="12"/>
                    <a:pt x="0" y="24"/>
                    <a:pt x="12" y="48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9"/>
            <p:cNvSpPr/>
            <p:nvPr/>
          </p:nvSpPr>
          <p:spPr>
            <a:xfrm>
              <a:off x="1770750" y="2495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1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9"/>
            <p:cNvSpPr/>
            <p:nvPr/>
          </p:nvSpPr>
          <p:spPr>
            <a:xfrm>
              <a:off x="1770150" y="249652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9" y="0"/>
                  </a:moveTo>
                  <a:cubicBezTo>
                    <a:pt x="8" y="0"/>
                    <a:pt x="6" y="4"/>
                    <a:pt x="0" y="14"/>
                  </a:cubicBezTo>
                  <a:cubicBezTo>
                    <a:pt x="7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9"/>
            <p:cNvSpPr/>
            <p:nvPr/>
          </p:nvSpPr>
          <p:spPr>
            <a:xfrm>
              <a:off x="1768300" y="2495375"/>
              <a:ext cx="575" cy="700"/>
            </a:xfrm>
            <a:custGeom>
              <a:rect b="b" l="l" r="r" t="t"/>
              <a:pathLst>
                <a:path extrusionOk="0" h="28" w="23">
                  <a:moveTo>
                    <a:pt x="15" y="1"/>
                  </a:moveTo>
                  <a:cubicBezTo>
                    <a:pt x="3" y="20"/>
                    <a:pt x="0" y="27"/>
                    <a:pt x="2" y="27"/>
                  </a:cubicBezTo>
                  <a:cubicBezTo>
                    <a:pt x="4" y="27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9"/>
            <p:cNvSpPr/>
            <p:nvPr/>
          </p:nvSpPr>
          <p:spPr>
            <a:xfrm>
              <a:off x="1766275" y="2495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9"/>
            <p:cNvSpPr/>
            <p:nvPr/>
          </p:nvSpPr>
          <p:spPr>
            <a:xfrm>
              <a:off x="1768375" y="24959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0"/>
                  </a:moveTo>
                  <a:cubicBezTo>
                    <a:pt x="0" y="12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9"/>
            <p:cNvSpPr/>
            <p:nvPr/>
          </p:nvSpPr>
          <p:spPr>
            <a:xfrm>
              <a:off x="1767475" y="24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9"/>
            <p:cNvSpPr/>
            <p:nvPr/>
          </p:nvSpPr>
          <p:spPr>
            <a:xfrm>
              <a:off x="1769250" y="24953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9"/>
            <p:cNvSpPr/>
            <p:nvPr/>
          </p:nvSpPr>
          <p:spPr>
            <a:xfrm>
              <a:off x="1768950" y="24953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1"/>
                  </a:moveTo>
                  <a:lnTo>
                    <a:pt x="13" y="1"/>
                  </a:lnTo>
                  <a:cubicBezTo>
                    <a:pt x="2" y="17"/>
                    <a:pt x="1" y="23"/>
                    <a:pt x="3" y="23"/>
                  </a:cubicBezTo>
                  <a:cubicBezTo>
                    <a:pt x="6" y="23"/>
                    <a:pt x="13" y="1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9"/>
            <p:cNvSpPr/>
            <p:nvPr/>
          </p:nvSpPr>
          <p:spPr>
            <a:xfrm>
              <a:off x="1765375" y="2495975"/>
              <a:ext cx="1750" cy="4200"/>
            </a:xfrm>
            <a:custGeom>
              <a:rect b="b" l="l" r="r" t="t"/>
              <a:pathLst>
                <a:path extrusionOk="0" h="168" w="70">
                  <a:moveTo>
                    <a:pt x="37" y="0"/>
                  </a:moveTo>
                  <a:cubicBezTo>
                    <a:pt x="37" y="20"/>
                    <a:pt x="52" y="85"/>
                    <a:pt x="40" y="85"/>
                  </a:cubicBezTo>
                  <a:cubicBezTo>
                    <a:pt x="37" y="85"/>
                    <a:pt x="33" y="82"/>
                    <a:pt x="28" y="76"/>
                  </a:cubicBezTo>
                  <a:lnTo>
                    <a:pt x="28" y="76"/>
                  </a:lnTo>
                  <a:cubicBezTo>
                    <a:pt x="27" y="75"/>
                    <a:pt x="26" y="73"/>
                    <a:pt x="25" y="72"/>
                  </a:cubicBezTo>
                  <a:lnTo>
                    <a:pt x="25" y="72"/>
                  </a:lnTo>
                  <a:cubicBezTo>
                    <a:pt x="25" y="72"/>
                    <a:pt x="25" y="72"/>
                    <a:pt x="25" y="72"/>
                  </a:cubicBezTo>
                  <a:cubicBezTo>
                    <a:pt x="13" y="96"/>
                    <a:pt x="13" y="131"/>
                    <a:pt x="1" y="155"/>
                  </a:cubicBezTo>
                  <a:cubicBezTo>
                    <a:pt x="12" y="144"/>
                    <a:pt x="18" y="139"/>
                    <a:pt x="20" y="139"/>
                  </a:cubicBezTo>
                  <a:cubicBezTo>
                    <a:pt x="22" y="139"/>
                    <a:pt x="21" y="144"/>
                    <a:pt x="17" y="155"/>
                  </a:cubicBezTo>
                  <a:lnTo>
                    <a:pt x="17" y="155"/>
                  </a:lnTo>
                  <a:cubicBezTo>
                    <a:pt x="33" y="117"/>
                    <a:pt x="69" y="98"/>
                    <a:pt x="37" y="0"/>
                  </a:cubicBezTo>
                  <a:close/>
                  <a:moveTo>
                    <a:pt x="17" y="155"/>
                  </a:moveTo>
                  <a:cubicBezTo>
                    <a:pt x="15" y="159"/>
                    <a:pt x="14" y="163"/>
                    <a:pt x="13" y="167"/>
                  </a:cubicBezTo>
                  <a:cubicBezTo>
                    <a:pt x="14" y="162"/>
                    <a:pt x="16" y="158"/>
                    <a:pt x="17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9"/>
            <p:cNvSpPr/>
            <p:nvPr/>
          </p:nvSpPr>
          <p:spPr>
            <a:xfrm>
              <a:off x="1766525" y="24954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" y="1"/>
                  </a:moveTo>
                  <a:cubicBezTo>
                    <a:pt x="0" y="1"/>
                    <a:pt x="4" y="7"/>
                    <a:pt x="15" y="23"/>
                  </a:cubicBezTo>
                  <a:cubicBezTo>
                    <a:pt x="8" y="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9"/>
            <p:cNvSpPr/>
            <p:nvPr/>
          </p:nvSpPr>
          <p:spPr>
            <a:xfrm>
              <a:off x="1767250" y="2495550"/>
              <a:ext cx="675" cy="1925"/>
            </a:xfrm>
            <a:custGeom>
              <a:rect b="b" l="l" r="r" t="t"/>
              <a:pathLst>
                <a:path extrusionOk="0" h="77" w="27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1" y="5"/>
                    <a:pt x="21" y="17"/>
                  </a:cubicBezTo>
                  <a:cubicBezTo>
                    <a:pt x="18" y="14"/>
                    <a:pt x="14" y="11"/>
                    <a:pt x="11" y="11"/>
                  </a:cubicBezTo>
                  <a:cubicBezTo>
                    <a:pt x="4" y="11"/>
                    <a:pt x="1" y="26"/>
                    <a:pt x="9" y="77"/>
                  </a:cubicBezTo>
                  <a:cubicBezTo>
                    <a:pt x="21" y="77"/>
                    <a:pt x="21" y="71"/>
                    <a:pt x="19" y="68"/>
                  </a:cubicBezTo>
                  <a:lnTo>
                    <a:pt x="19" y="68"/>
                  </a:lnTo>
                  <a:cubicBezTo>
                    <a:pt x="27" y="48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9"/>
            <p:cNvSpPr/>
            <p:nvPr/>
          </p:nvSpPr>
          <p:spPr>
            <a:xfrm>
              <a:off x="1770450" y="24971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9"/>
            <p:cNvSpPr/>
            <p:nvPr/>
          </p:nvSpPr>
          <p:spPr>
            <a:xfrm>
              <a:off x="1770325" y="2497275"/>
              <a:ext cx="1050" cy="1700"/>
            </a:xfrm>
            <a:custGeom>
              <a:rect b="b" l="l" r="r" t="t"/>
              <a:pathLst>
                <a:path extrusionOk="0" h="68" w="42">
                  <a:moveTo>
                    <a:pt x="2" y="0"/>
                  </a:moveTo>
                  <a:cubicBezTo>
                    <a:pt x="1" y="0"/>
                    <a:pt x="4" y="16"/>
                    <a:pt x="17" y="67"/>
                  </a:cubicBezTo>
                  <a:cubicBezTo>
                    <a:pt x="17" y="64"/>
                    <a:pt x="20" y="64"/>
                    <a:pt x="22" y="64"/>
                  </a:cubicBezTo>
                  <a:cubicBezTo>
                    <a:pt x="25" y="64"/>
                    <a:pt x="29" y="64"/>
                    <a:pt x="32" y="64"/>
                  </a:cubicBezTo>
                  <a:cubicBezTo>
                    <a:pt x="38" y="64"/>
                    <a:pt x="41" y="62"/>
                    <a:pt x="29" y="44"/>
                  </a:cubicBezTo>
                  <a:cubicBezTo>
                    <a:pt x="29" y="44"/>
                    <a:pt x="28" y="44"/>
                    <a:pt x="27" y="44"/>
                  </a:cubicBezTo>
                  <a:cubicBezTo>
                    <a:pt x="19" y="44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9"/>
            <p:cNvSpPr/>
            <p:nvPr/>
          </p:nvSpPr>
          <p:spPr>
            <a:xfrm>
              <a:off x="1768875" y="2497450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6" y="1"/>
                  </a:moveTo>
                  <a:lnTo>
                    <a:pt x="16" y="1"/>
                  </a:ln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10" y="2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9"/>
            <p:cNvSpPr/>
            <p:nvPr/>
          </p:nvSpPr>
          <p:spPr>
            <a:xfrm>
              <a:off x="1765975" y="2494900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18" y="0"/>
                    <a:pt x="12" y="9"/>
                    <a:pt x="1" y="31"/>
                  </a:cubicBezTo>
                  <a:cubicBezTo>
                    <a:pt x="14" y="12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9"/>
            <p:cNvSpPr/>
            <p:nvPr/>
          </p:nvSpPr>
          <p:spPr>
            <a:xfrm>
              <a:off x="1765550" y="24949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1" y="8"/>
                    <a:pt x="6" y="29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9"/>
            <p:cNvSpPr/>
            <p:nvPr/>
          </p:nvSpPr>
          <p:spPr>
            <a:xfrm>
              <a:off x="1748075" y="2494725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6"/>
                    <a:pt x="10" y="29"/>
                  </a:cubicBezTo>
                  <a:lnTo>
                    <a:pt x="10" y="29"/>
                  </a:lnTo>
                  <a:cubicBezTo>
                    <a:pt x="9" y="26"/>
                    <a:pt x="9" y="25"/>
                    <a:pt x="9" y="25"/>
                  </a:cubicBezTo>
                  <a:lnTo>
                    <a:pt x="9" y="25"/>
                  </a:lnTo>
                  <a:cubicBezTo>
                    <a:pt x="9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1" y="1"/>
                    <a:pt x="1" y="1"/>
                  </a:cubicBezTo>
                  <a:close/>
                  <a:moveTo>
                    <a:pt x="10" y="29"/>
                  </a:moveTo>
                  <a:cubicBezTo>
                    <a:pt x="11" y="31"/>
                    <a:pt x="12" y="34"/>
                    <a:pt x="14" y="38"/>
                  </a:cubicBezTo>
                  <a:cubicBezTo>
                    <a:pt x="13" y="36"/>
                    <a:pt x="11" y="32"/>
                    <a:pt x="10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1" y="29"/>
                    <a:pt x="13" y="33"/>
                    <a:pt x="14" y="38"/>
                  </a:cubicBezTo>
                  <a:cubicBezTo>
                    <a:pt x="14" y="32"/>
                    <a:pt x="11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9"/>
            <p:cNvSpPr/>
            <p:nvPr/>
          </p:nvSpPr>
          <p:spPr>
            <a:xfrm>
              <a:off x="1736525" y="2498350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12" y="48"/>
                  </a:moveTo>
                  <a:cubicBezTo>
                    <a:pt x="0" y="72"/>
                    <a:pt x="36" y="1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9"/>
            <p:cNvSpPr/>
            <p:nvPr/>
          </p:nvSpPr>
          <p:spPr>
            <a:xfrm>
              <a:off x="1719850" y="25040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9"/>
            <p:cNvSpPr/>
            <p:nvPr/>
          </p:nvSpPr>
          <p:spPr>
            <a:xfrm>
              <a:off x="1757950" y="24953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0" y="1"/>
                  </a:moveTo>
                  <a:cubicBezTo>
                    <a:pt x="9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9"/>
            <p:cNvSpPr/>
            <p:nvPr/>
          </p:nvSpPr>
          <p:spPr>
            <a:xfrm>
              <a:off x="1757350" y="249500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3" y="0"/>
                  </a:moveTo>
                  <a:cubicBezTo>
                    <a:pt x="10" y="0"/>
                    <a:pt x="6" y="4"/>
                    <a:pt x="1" y="16"/>
                  </a:cubicBezTo>
                  <a:cubicBezTo>
                    <a:pt x="5" y="22"/>
                    <a:pt x="9" y="25"/>
                    <a:pt x="11" y="25"/>
                  </a:cubicBezTo>
                  <a:cubicBezTo>
                    <a:pt x="20" y="2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9"/>
            <p:cNvSpPr/>
            <p:nvPr/>
          </p:nvSpPr>
          <p:spPr>
            <a:xfrm>
              <a:off x="1763000" y="249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9"/>
            <p:cNvSpPr/>
            <p:nvPr/>
          </p:nvSpPr>
          <p:spPr>
            <a:xfrm>
              <a:off x="1762400" y="24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9"/>
            <p:cNvSpPr/>
            <p:nvPr/>
          </p:nvSpPr>
          <p:spPr>
            <a:xfrm>
              <a:off x="1709425" y="2501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9"/>
            <p:cNvSpPr/>
            <p:nvPr/>
          </p:nvSpPr>
          <p:spPr>
            <a:xfrm>
              <a:off x="1744550" y="250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9"/>
            <p:cNvSpPr/>
            <p:nvPr/>
          </p:nvSpPr>
          <p:spPr>
            <a:xfrm>
              <a:off x="1743950" y="2500725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5" y="1"/>
                  </a:moveTo>
                  <a:lnTo>
                    <a:pt x="25" y="1"/>
                  </a:lnTo>
                  <a:cubicBezTo>
                    <a:pt x="13" y="37"/>
                    <a:pt x="13" y="60"/>
                    <a:pt x="1" y="96"/>
                  </a:cubicBezTo>
                  <a:cubicBezTo>
                    <a:pt x="13" y="60"/>
                    <a:pt x="36" y="6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9"/>
            <p:cNvSpPr/>
            <p:nvPr/>
          </p:nvSpPr>
          <p:spPr>
            <a:xfrm>
              <a:off x="1763600" y="2497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9"/>
            <p:cNvSpPr/>
            <p:nvPr/>
          </p:nvSpPr>
          <p:spPr>
            <a:xfrm>
              <a:off x="1719850" y="2503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39"/>
            <p:cNvSpPr/>
            <p:nvPr/>
          </p:nvSpPr>
          <p:spPr>
            <a:xfrm>
              <a:off x="1763900" y="24950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9"/>
            <p:cNvSpPr/>
            <p:nvPr/>
          </p:nvSpPr>
          <p:spPr>
            <a:xfrm>
              <a:off x="1767175" y="24992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0"/>
                    <a:pt x="0" y="3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9"/>
            <p:cNvSpPr/>
            <p:nvPr/>
          </p:nvSpPr>
          <p:spPr>
            <a:xfrm>
              <a:off x="1764800" y="24972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2" y="0"/>
                  </a:moveTo>
                  <a:cubicBezTo>
                    <a:pt x="0" y="0"/>
                    <a:pt x="1" y="7"/>
                    <a:pt x="12" y="23"/>
                  </a:cubicBezTo>
                  <a:cubicBezTo>
                    <a:pt x="12" y="10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9"/>
            <p:cNvSpPr/>
            <p:nvPr/>
          </p:nvSpPr>
          <p:spPr>
            <a:xfrm>
              <a:off x="1765100" y="24976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12" y="1"/>
                  </a:moveTo>
                  <a:cubicBezTo>
                    <a:pt x="11" y="1"/>
                    <a:pt x="8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9"/>
            <p:cNvSpPr/>
            <p:nvPr/>
          </p:nvSpPr>
          <p:spPr>
            <a:xfrm>
              <a:off x="1762025" y="2494950"/>
              <a:ext cx="400" cy="875"/>
            </a:xfrm>
            <a:custGeom>
              <a:rect b="b" l="l" r="r" t="t"/>
              <a:pathLst>
                <a:path extrusionOk="0" h="35" w="16">
                  <a:moveTo>
                    <a:pt x="15" y="1"/>
                  </a:moveTo>
                  <a:cubicBezTo>
                    <a:pt x="11" y="1"/>
                    <a:pt x="0" y="34"/>
                    <a:pt x="8" y="34"/>
                  </a:cubicBezTo>
                  <a:cubicBezTo>
                    <a:pt x="10" y="34"/>
                    <a:pt x="12" y="33"/>
                    <a:pt x="16" y="29"/>
                  </a:cubicBezTo>
                  <a:cubicBezTo>
                    <a:pt x="16" y="23"/>
                    <a:pt x="16" y="6"/>
                    <a:pt x="16" y="6"/>
                  </a:cubicBezTo>
                  <a:cubicBezTo>
                    <a:pt x="16" y="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9"/>
            <p:cNvSpPr/>
            <p:nvPr/>
          </p:nvSpPr>
          <p:spPr>
            <a:xfrm>
              <a:off x="1764500" y="2498700"/>
              <a:ext cx="475" cy="675"/>
            </a:xfrm>
            <a:custGeom>
              <a:rect b="b" l="l" r="r" t="t"/>
              <a:pathLst>
                <a:path extrusionOk="0" h="27" w="19">
                  <a:moveTo>
                    <a:pt x="16" y="0"/>
                  </a:moveTo>
                  <a:cubicBezTo>
                    <a:pt x="14" y="0"/>
                    <a:pt x="10" y="6"/>
                    <a:pt x="0" y="22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6" y="27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9"/>
            <p:cNvSpPr/>
            <p:nvPr/>
          </p:nvSpPr>
          <p:spPr>
            <a:xfrm>
              <a:off x="1763000" y="24986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2"/>
                  </a:moveTo>
                  <a:cubicBezTo>
                    <a:pt x="48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9"/>
            <p:cNvSpPr/>
            <p:nvPr/>
          </p:nvSpPr>
          <p:spPr>
            <a:xfrm>
              <a:off x="1763900" y="24995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0"/>
                  </a:moveTo>
                  <a:cubicBezTo>
                    <a:pt x="12" y="4"/>
                    <a:pt x="18" y="6"/>
                    <a:pt x="19" y="6"/>
                  </a:cubicBezTo>
                  <a:cubicBezTo>
                    <a:pt x="22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9"/>
            <p:cNvSpPr/>
            <p:nvPr/>
          </p:nvSpPr>
          <p:spPr>
            <a:xfrm>
              <a:off x="1758850" y="2498950"/>
              <a:ext cx="450" cy="250"/>
            </a:xfrm>
            <a:custGeom>
              <a:rect b="b" l="l" r="r" t="t"/>
              <a:pathLst>
                <a:path extrusionOk="0" h="10" w="18">
                  <a:moveTo>
                    <a:pt x="0" y="0"/>
                  </a:moveTo>
                  <a:cubicBezTo>
                    <a:pt x="0" y="6"/>
                    <a:pt x="9" y="9"/>
                    <a:pt x="13" y="9"/>
                  </a:cubicBezTo>
                  <a:cubicBezTo>
                    <a:pt x="18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9"/>
            <p:cNvSpPr/>
            <p:nvPr/>
          </p:nvSpPr>
          <p:spPr>
            <a:xfrm>
              <a:off x="1760325" y="25004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37"/>
                    <a:pt x="1" y="37"/>
                    <a:pt x="1" y="1"/>
                  </a:cubicBez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9"/>
            <p:cNvSpPr/>
            <p:nvPr/>
          </p:nvSpPr>
          <p:spPr>
            <a:xfrm>
              <a:off x="1758550" y="25013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24" y="1"/>
                  </a:moveTo>
                  <a:cubicBezTo>
                    <a:pt x="24" y="1"/>
                    <a:pt x="0" y="25"/>
                    <a:pt x="24" y="25"/>
                  </a:cubicBezTo>
                  <a:cubicBezTo>
                    <a:pt x="24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9"/>
            <p:cNvSpPr/>
            <p:nvPr/>
          </p:nvSpPr>
          <p:spPr>
            <a:xfrm>
              <a:off x="1753475" y="24983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1"/>
                  </a:moveTo>
                  <a:cubicBezTo>
                    <a:pt x="1" y="72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9"/>
            <p:cNvSpPr/>
            <p:nvPr/>
          </p:nvSpPr>
          <p:spPr>
            <a:xfrm>
              <a:off x="1748025" y="2502500"/>
              <a:ext cx="600" cy="1375"/>
            </a:xfrm>
            <a:custGeom>
              <a:rect b="b" l="l" r="r" t="t"/>
              <a:pathLst>
                <a:path extrusionOk="0" h="55" w="24">
                  <a:moveTo>
                    <a:pt x="6" y="1"/>
                  </a:moveTo>
                  <a:cubicBezTo>
                    <a:pt x="3" y="1"/>
                    <a:pt x="1" y="13"/>
                    <a:pt x="4" y="49"/>
                  </a:cubicBezTo>
                  <a:cubicBezTo>
                    <a:pt x="9" y="53"/>
                    <a:pt x="11" y="55"/>
                    <a:pt x="13" y="55"/>
                  </a:cubicBezTo>
                  <a:cubicBezTo>
                    <a:pt x="15" y="55"/>
                    <a:pt x="15" y="53"/>
                    <a:pt x="15" y="50"/>
                  </a:cubicBezTo>
                  <a:lnTo>
                    <a:pt x="15" y="50"/>
                  </a:lnTo>
                  <a:cubicBezTo>
                    <a:pt x="23" y="4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9"/>
            <p:cNvSpPr/>
            <p:nvPr/>
          </p:nvSpPr>
          <p:spPr>
            <a:xfrm>
              <a:off x="1729675" y="2504300"/>
              <a:ext cx="425" cy="775"/>
            </a:xfrm>
            <a:custGeom>
              <a:rect b="b" l="l" r="r" t="t"/>
              <a:pathLst>
                <a:path extrusionOk="0" h="31" w="17">
                  <a:moveTo>
                    <a:pt x="0" y="1"/>
                  </a:moveTo>
                  <a:cubicBezTo>
                    <a:pt x="0" y="8"/>
                    <a:pt x="14" y="30"/>
                    <a:pt x="16" y="30"/>
                  </a:cubicBezTo>
                  <a:cubicBezTo>
                    <a:pt x="17" y="30"/>
                    <a:pt x="13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9"/>
            <p:cNvSpPr/>
            <p:nvPr/>
          </p:nvSpPr>
          <p:spPr>
            <a:xfrm>
              <a:off x="1725875" y="250352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0" y="0"/>
                  </a:moveTo>
                  <a:cubicBezTo>
                    <a:pt x="0" y="0"/>
                    <a:pt x="3" y="13"/>
                    <a:pt x="9" y="32"/>
                  </a:cubicBezTo>
                  <a:cubicBezTo>
                    <a:pt x="4" y="1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9"/>
            <p:cNvSpPr/>
            <p:nvPr/>
          </p:nvSpPr>
          <p:spPr>
            <a:xfrm>
              <a:off x="1722525" y="250495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10" y="12"/>
                    <a:pt x="9" y="12"/>
                  </a:cubicBezTo>
                  <a:cubicBezTo>
                    <a:pt x="4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9"/>
            <p:cNvSpPr/>
            <p:nvPr/>
          </p:nvSpPr>
          <p:spPr>
            <a:xfrm>
              <a:off x="1750000" y="25586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8" y="0"/>
                  </a:moveTo>
                  <a:cubicBezTo>
                    <a:pt x="9" y="0"/>
                    <a:pt x="1" y="6"/>
                    <a:pt x="9" y="6"/>
                  </a:cubicBezTo>
                  <a:lnTo>
                    <a:pt x="33" y="6"/>
                  </a:lnTo>
                  <a:cubicBezTo>
                    <a:pt x="29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9"/>
            <p:cNvSpPr/>
            <p:nvPr/>
          </p:nvSpPr>
          <p:spPr>
            <a:xfrm>
              <a:off x="1747925" y="25562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9"/>
            <p:cNvSpPr/>
            <p:nvPr/>
          </p:nvSpPr>
          <p:spPr>
            <a:xfrm>
              <a:off x="1747375" y="2554325"/>
              <a:ext cx="2200" cy="1200"/>
            </a:xfrm>
            <a:custGeom>
              <a:rect b="b" l="l" r="r" t="t"/>
              <a:pathLst>
                <a:path extrusionOk="0" h="48" w="88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7" y="9"/>
                    <a:pt x="9" y="9"/>
                    <a:pt x="11" y="8"/>
                  </a:cubicBezTo>
                  <a:lnTo>
                    <a:pt x="11" y="8"/>
                  </a:lnTo>
                  <a:cubicBezTo>
                    <a:pt x="6" y="23"/>
                    <a:pt x="32" y="48"/>
                    <a:pt x="42" y="48"/>
                  </a:cubicBezTo>
                  <a:cubicBezTo>
                    <a:pt x="88" y="48"/>
                    <a:pt x="14" y="26"/>
                    <a:pt x="17" y="3"/>
                  </a:cubicBezTo>
                  <a:lnTo>
                    <a:pt x="17" y="3"/>
                  </a:lnTo>
                  <a:cubicBezTo>
                    <a:pt x="18" y="2"/>
                    <a:pt x="19" y="1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9"/>
            <p:cNvSpPr/>
            <p:nvPr/>
          </p:nvSpPr>
          <p:spPr>
            <a:xfrm>
              <a:off x="1749475" y="255217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5" y="1"/>
                  </a:moveTo>
                  <a:cubicBezTo>
                    <a:pt x="2" y="1"/>
                    <a:pt x="1" y="5"/>
                    <a:pt x="6" y="15"/>
                  </a:cubicBezTo>
                  <a:cubicBezTo>
                    <a:pt x="13" y="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9"/>
            <p:cNvSpPr/>
            <p:nvPr/>
          </p:nvSpPr>
          <p:spPr>
            <a:xfrm>
              <a:off x="1749900" y="255245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9"/>
            <p:cNvSpPr/>
            <p:nvPr/>
          </p:nvSpPr>
          <p:spPr>
            <a:xfrm>
              <a:off x="1749025" y="25510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21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9"/>
            <p:cNvSpPr/>
            <p:nvPr/>
          </p:nvSpPr>
          <p:spPr>
            <a:xfrm>
              <a:off x="1748425" y="2551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9"/>
            <p:cNvSpPr/>
            <p:nvPr/>
          </p:nvSpPr>
          <p:spPr>
            <a:xfrm>
              <a:off x="1748300" y="2551550"/>
              <a:ext cx="675" cy="250"/>
            </a:xfrm>
            <a:custGeom>
              <a:rect b="b" l="l" r="r" t="t"/>
              <a:pathLst>
                <a:path extrusionOk="0" h="10" w="27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5" y="9"/>
                    <a:pt x="9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9"/>
            <p:cNvSpPr/>
            <p:nvPr/>
          </p:nvSpPr>
          <p:spPr>
            <a:xfrm>
              <a:off x="1748425" y="2551925"/>
              <a:ext cx="825" cy="750"/>
            </a:xfrm>
            <a:custGeom>
              <a:rect b="b" l="l" r="r" t="t"/>
              <a:pathLst>
                <a:path extrusionOk="0" h="30" w="33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2" y="25"/>
                    <a:pt x="0" y="25"/>
                  </a:cubicBezTo>
                  <a:cubicBezTo>
                    <a:pt x="4" y="28"/>
                    <a:pt x="8" y="29"/>
                    <a:pt x="12" y="29"/>
                  </a:cubicBezTo>
                  <a:cubicBezTo>
                    <a:pt x="22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9"/>
            <p:cNvSpPr/>
            <p:nvPr/>
          </p:nvSpPr>
          <p:spPr>
            <a:xfrm>
              <a:off x="1746625" y="2554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9"/>
            <p:cNvSpPr/>
            <p:nvPr/>
          </p:nvSpPr>
          <p:spPr>
            <a:xfrm>
              <a:off x="1747975" y="25492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0" y="1"/>
                  </a:moveTo>
                  <a:lnTo>
                    <a:pt x="30" y="1"/>
                  </a:lnTo>
                  <a:cubicBezTo>
                    <a:pt x="10" y="7"/>
                    <a:pt x="1" y="14"/>
                    <a:pt x="4" y="14"/>
                  </a:cubicBezTo>
                  <a:cubicBezTo>
                    <a:pt x="6" y="14"/>
                    <a:pt x="15" y="1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9"/>
            <p:cNvSpPr/>
            <p:nvPr/>
          </p:nvSpPr>
          <p:spPr>
            <a:xfrm>
              <a:off x="1747525" y="2549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2"/>
                    <a:pt x="13" y="1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9"/>
            <p:cNvSpPr/>
            <p:nvPr/>
          </p:nvSpPr>
          <p:spPr>
            <a:xfrm>
              <a:off x="1746925" y="25519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3"/>
                  </a:moveTo>
                  <a:cubicBezTo>
                    <a:pt x="1" y="1"/>
                    <a:pt x="1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9"/>
            <p:cNvSpPr/>
            <p:nvPr/>
          </p:nvSpPr>
          <p:spPr>
            <a:xfrm>
              <a:off x="1747500" y="2547600"/>
              <a:ext cx="1025" cy="350"/>
            </a:xfrm>
            <a:custGeom>
              <a:rect b="b" l="l" r="r" t="t"/>
              <a:pathLst>
                <a:path extrusionOk="0" h="14" w="41">
                  <a:moveTo>
                    <a:pt x="37" y="0"/>
                  </a:moveTo>
                  <a:cubicBezTo>
                    <a:pt x="35" y="0"/>
                    <a:pt x="29" y="2"/>
                    <a:pt x="14" y="7"/>
                  </a:cubicBezTo>
                  <a:cubicBezTo>
                    <a:pt x="3" y="12"/>
                    <a:pt x="1" y="14"/>
                    <a:pt x="2" y="14"/>
                  </a:cubicBezTo>
                  <a:cubicBezTo>
                    <a:pt x="6" y="1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9"/>
            <p:cNvSpPr/>
            <p:nvPr/>
          </p:nvSpPr>
          <p:spPr>
            <a:xfrm>
              <a:off x="1746925" y="2546200"/>
              <a:ext cx="950" cy="225"/>
            </a:xfrm>
            <a:custGeom>
              <a:rect b="b" l="l" r="r" t="t"/>
              <a:pathLst>
                <a:path extrusionOk="0" h="9" w="38">
                  <a:moveTo>
                    <a:pt x="26" y="0"/>
                  </a:moveTo>
                  <a:cubicBezTo>
                    <a:pt x="21" y="0"/>
                    <a:pt x="13" y="1"/>
                    <a:pt x="1" y="4"/>
                  </a:cubicBezTo>
                  <a:cubicBezTo>
                    <a:pt x="5" y="8"/>
                    <a:pt x="7" y="9"/>
                    <a:pt x="9" y="9"/>
                  </a:cubicBezTo>
                  <a:cubicBezTo>
                    <a:pt x="10" y="9"/>
                    <a:pt x="10" y="8"/>
                    <a:pt x="9" y="7"/>
                  </a:cubicBezTo>
                  <a:lnTo>
                    <a:pt x="9" y="7"/>
                  </a:lnTo>
                  <a:cubicBezTo>
                    <a:pt x="10" y="7"/>
                    <a:pt x="11" y="7"/>
                    <a:pt x="12" y="7"/>
                  </a:cubicBezTo>
                  <a:cubicBezTo>
                    <a:pt x="24" y="7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9"/>
            <p:cNvSpPr/>
            <p:nvPr/>
          </p:nvSpPr>
          <p:spPr>
            <a:xfrm>
              <a:off x="1747225" y="25484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6" y="1"/>
                  </a:moveTo>
                  <a:cubicBezTo>
                    <a:pt x="14" y="1"/>
                    <a:pt x="1" y="12"/>
                    <a:pt x="1" y="20"/>
                  </a:cubicBezTo>
                  <a:cubicBezTo>
                    <a:pt x="15" y="6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9"/>
            <p:cNvSpPr/>
            <p:nvPr/>
          </p:nvSpPr>
          <p:spPr>
            <a:xfrm>
              <a:off x="1746825" y="25487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3" y="0"/>
                  </a:moveTo>
                  <a:cubicBezTo>
                    <a:pt x="1" y="0"/>
                    <a:pt x="9" y="11"/>
                    <a:pt x="17" y="11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9"/>
            <p:cNvSpPr/>
            <p:nvPr/>
          </p:nvSpPr>
          <p:spPr>
            <a:xfrm>
              <a:off x="1746050" y="2550750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24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9"/>
            <p:cNvSpPr/>
            <p:nvPr/>
          </p:nvSpPr>
          <p:spPr>
            <a:xfrm>
              <a:off x="1746625" y="254980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19" y="1"/>
                    <a:pt x="8" y="7"/>
                    <a:pt x="1" y="14"/>
                  </a:cubicBezTo>
                  <a:cubicBezTo>
                    <a:pt x="16" y="4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9"/>
            <p:cNvSpPr/>
            <p:nvPr/>
          </p:nvSpPr>
          <p:spPr>
            <a:xfrm>
              <a:off x="1746325" y="25495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9"/>
            <p:cNvSpPr/>
            <p:nvPr/>
          </p:nvSpPr>
          <p:spPr>
            <a:xfrm>
              <a:off x="1745600" y="2547475"/>
              <a:ext cx="750" cy="250"/>
            </a:xfrm>
            <a:custGeom>
              <a:rect b="b" l="l" r="r" t="t"/>
              <a:pathLst>
                <a:path extrusionOk="0" h="10" w="30">
                  <a:moveTo>
                    <a:pt x="30" y="0"/>
                  </a:moveTo>
                  <a:lnTo>
                    <a:pt x="30" y="0"/>
                  </a:lnTo>
                  <a:cubicBezTo>
                    <a:pt x="0" y="6"/>
                    <a:pt x="0" y="9"/>
                    <a:pt x="8" y="9"/>
                  </a:cubicBezTo>
                  <a:cubicBezTo>
                    <a:pt x="15" y="9"/>
                    <a:pt x="30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9"/>
            <p:cNvSpPr/>
            <p:nvPr/>
          </p:nvSpPr>
          <p:spPr>
            <a:xfrm>
              <a:off x="1744250" y="2545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9"/>
            <p:cNvSpPr/>
            <p:nvPr/>
          </p:nvSpPr>
          <p:spPr>
            <a:xfrm>
              <a:off x="1745675" y="2547925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9"/>
            <p:cNvSpPr/>
            <p:nvPr/>
          </p:nvSpPr>
          <p:spPr>
            <a:xfrm>
              <a:off x="1745750" y="25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2"/>
                    <a:pt x="0" y="12"/>
                    <a:pt x="0" y="24"/>
                  </a:cubicBez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9"/>
            <p:cNvSpPr/>
            <p:nvPr/>
          </p:nvSpPr>
          <p:spPr>
            <a:xfrm>
              <a:off x="1746625" y="2548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9"/>
            <p:cNvSpPr/>
            <p:nvPr/>
          </p:nvSpPr>
          <p:spPr>
            <a:xfrm>
              <a:off x="1746050" y="254805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9"/>
            <p:cNvSpPr/>
            <p:nvPr/>
          </p:nvSpPr>
          <p:spPr>
            <a:xfrm>
              <a:off x="1741275" y="254597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8" y="71"/>
                  </a:moveTo>
                  <a:cubicBezTo>
                    <a:pt x="58" y="72"/>
                    <a:pt x="59" y="72"/>
                    <a:pt x="60" y="72"/>
                  </a:cubicBezTo>
                  <a:cubicBezTo>
                    <a:pt x="58" y="72"/>
                    <a:pt x="58" y="72"/>
                    <a:pt x="58" y="71"/>
                  </a:cubicBezTo>
                  <a:close/>
                  <a:moveTo>
                    <a:pt x="120" y="1"/>
                  </a:moveTo>
                  <a:cubicBezTo>
                    <a:pt x="110" y="1"/>
                    <a:pt x="83" y="50"/>
                    <a:pt x="68" y="67"/>
                  </a:cubicBezTo>
                  <a:lnTo>
                    <a:pt x="68" y="67"/>
                  </a:lnTo>
                  <a:cubicBezTo>
                    <a:pt x="68" y="67"/>
                    <a:pt x="68" y="67"/>
                    <a:pt x="68" y="67"/>
                  </a:cubicBezTo>
                  <a:cubicBezTo>
                    <a:pt x="69" y="67"/>
                    <a:pt x="69" y="68"/>
                    <a:pt x="65" y="69"/>
                  </a:cubicBezTo>
                  <a:lnTo>
                    <a:pt x="65" y="69"/>
                  </a:lnTo>
                  <a:cubicBezTo>
                    <a:pt x="63" y="71"/>
                    <a:pt x="61" y="72"/>
                    <a:pt x="60" y="72"/>
                  </a:cubicBezTo>
                  <a:cubicBezTo>
                    <a:pt x="62" y="71"/>
                    <a:pt x="64" y="70"/>
                    <a:pt x="65" y="69"/>
                  </a:cubicBezTo>
                  <a:lnTo>
                    <a:pt x="65" y="69"/>
                  </a:lnTo>
                  <a:cubicBezTo>
                    <a:pt x="66" y="69"/>
                    <a:pt x="67" y="68"/>
                    <a:pt x="68" y="67"/>
                  </a:cubicBezTo>
                  <a:lnTo>
                    <a:pt x="68" y="67"/>
                  </a:lnTo>
                  <a:cubicBezTo>
                    <a:pt x="65" y="67"/>
                    <a:pt x="57" y="70"/>
                    <a:pt x="58" y="71"/>
                  </a:cubicBezTo>
                  <a:lnTo>
                    <a:pt x="58" y="71"/>
                  </a:lnTo>
                  <a:cubicBezTo>
                    <a:pt x="52" y="69"/>
                    <a:pt x="45" y="57"/>
                    <a:pt x="35" y="57"/>
                  </a:cubicBezTo>
                  <a:cubicBezTo>
                    <a:pt x="27" y="57"/>
                    <a:pt x="16" y="65"/>
                    <a:pt x="1" y="96"/>
                  </a:cubicBezTo>
                  <a:cubicBezTo>
                    <a:pt x="18" y="96"/>
                    <a:pt x="23" y="96"/>
                    <a:pt x="14" y="106"/>
                  </a:cubicBezTo>
                  <a:lnTo>
                    <a:pt x="14" y="106"/>
                  </a:lnTo>
                  <a:cubicBezTo>
                    <a:pt x="42" y="85"/>
                    <a:pt x="89" y="81"/>
                    <a:pt x="120" y="1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1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9"/>
            <p:cNvSpPr/>
            <p:nvPr/>
          </p:nvSpPr>
          <p:spPr>
            <a:xfrm>
              <a:off x="1744550" y="2545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9"/>
            <p:cNvSpPr/>
            <p:nvPr/>
          </p:nvSpPr>
          <p:spPr>
            <a:xfrm>
              <a:off x="1743950" y="2546650"/>
              <a:ext cx="2500" cy="1500"/>
            </a:xfrm>
            <a:custGeom>
              <a:rect b="b" l="l" r="r" t="t"/>
              <a:pathLst>
                <a:path extrusionOk="0" h="60" w="100">
                  <a:moveTo>
                    <a:pt x="45" y="0"/>
                  </a:moveTo>
                  <a:cubicBezTo>
                    <a:pt x="36" y="0"/>
                    <a:pt x="23" y="13"/>
                    <a:pt x="1" y="57"/>
                  </a:cubicBezTo>
                  <a:cubicBezTo>
                    <a:pt x="3" y="59"/>
                    <a:pt x="4" y="59"/>
                    <a:pt x="5" y="59"/>
                  </a:cubicBezTo>
                  <a:cubicBezTo>
                    <a:pt x="8" y="59"/>
                    <a:pt x="10" y="56"/>
                    <a:pt x="10" y="53"/>
                  </a:cubicBezTo>
                  <a:lnTo>
                    <a:pt x="10" y="53"/>
                  </a:lnTo>
                  <a:cubicBezTo>
                    <a:pt x="34" y="41"/>
                    <a:pt x="99" y="9"/>
                    <a:pt x="60" y="9"/>
                  </a:cubicBezTo>
                  <a:cubicBezTo>
                    <a:pt x="56" y="5"/>
                    <a:pt x="5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9"/>
            <p:cNvSpPr/>
            <p:nvPr/>
          </p:nvSpPr>
          <p:spPr>
            <a:xfrm>
              <a:off x="1744850" y="2550200"/>
              <a:ext cx="1375" cy="1700"/>
            </a:xfrm>
            <a:custGeom>
              <a:rect b="b" l="l" r="r" t="t"/>
              <a:pathLst>
                <a:path extrusionOk="0" h="68" w="55">
                  <a:moveTo>
                    <a:pt x="47" y="1"/>
                  </a:moveTo>
                  <a:cubicBezTo>
                    <a:pt x="43" y="1"/>
                    <a:pt x="30" y="12"/>
                    <a:pt x="0" y="46"/>
                  </a:cubicBezTo>
                  <a:cubicBezTo>
                    <a:pt x="8" y="46"/>
                    <a:pt x="11" y="67"/>
                    <a:pt x="15" y="67"/>
                  </a:cubicBezTo>
                  <a:cubicBezTo>
                    <a:pt x="18" y="67"/>
                    <a:pt x="20" y="62"/>
                    <a:pt x="24" y="46"/>
                  </a:cubicBezTo>
                  <a:cubicBezTo>
                    <a:pt x="32" y="38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9"/>
            <p:cNvSpPr/>
            <p:nvPr/>
          </p:nvSpPr>
          <p:spPr>
            <a:xfrm>
              <a:off x="1746050" y="2550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9"/>
            <p:cNvSpPr/>
            <p:nvPr/>
          </p:nvSpPr>
          <p:spPr>
            <a:xfrm>
              <a:off x="1744550" y="2549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1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6" y="14"/>
                    <a:pt x="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9"/>
            <p:cNvSpPr/>
            <p:nvPr/>
          </p:nvSpPr>
          <p:spPr>
            <a:xfrm>
              <a:off x="1743950" y="25450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1" y="25"/>
                    <a:pt x="1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9"/>
            <p:cNvSpPr/>
            <p:nvPr/>
          </p:nvSpPr>
          <p:spPr>
            <a:xfrm>
              <a:off x="1743650" y="254447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4" y="1"/>
                  </a:moveTo>
                  <a:cubicBezTo>
                    <a:pt x="14" y="1"/>
                    <a:pt x="10" y="7"/>
                    <a:pt x="1" y="25"/>
                  </a:cubicBezTo>
                  <a:cubicBezTo>
                    <a:pt x="8" y="18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9"/>
            <p:cNvSpPr/>
            <p:nvPr/>
          </p:nvSpPr>
          <p:spPr>
            <a:xfrm>
              <a:off x="1724575" y="2543800"/>
              <a:ext cx="950" cy="425"/>
            </a:xfrm>
            <a:custGeom>
              <a:rect b="b" l="l" r="r" t="t"/>
              <a:pathLst>
                <a:path extrusionOk="0" h="17" w="38">
                  <a:moveTo>
                    <a:pt x="6" y="0"/>
                  </a:moveTo>
                  <a:cubicBezTo>
                    <a:pt x="0" y="0"/>
                    <a:pt x="22" y="16"/>
                    <a:pt x="38" y="16"/>
                  </a:cubicBezTo>
                  <a:cubicBezTo>
                    <a:pt x="18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9"/>
            <p:cNvSpPr/>
            <p:nvPr/>
          </p:nvSpPr>
          <p:spPr>
            <a:xfrm>
              <a:off x="1721575" y="2555925"/>
              <a:ext cx="450" cy="525"/>
            </a:xfrm>
            <a:custGeom>
              <a:rect b="b" l="l" r="r" t="t"/>
              <a:pathLst>
                <a:path extrusionOk="0" h="21" w="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5"/>
                    <a:pt x="15" y="19"/>
                  </a:cubicBezTo>
                  <a:cubicBezTo>
                    <a:pt x="16" y="20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9"/>
            <p:cNvSpPr/>
            <p:nvPr/>
          </p:nvSpPr>
          <p:spPr>
            <a:xfrm>
              <a:off x="1729375" y="2565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12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9"/>
            <p:cNvSpPr/>
            <p:nvPr/>
          </p:nvSpPr>
          <p:spPr>
            <a:xfrm>
              <a:off x="1735625" y="2541525"/>
              <a:ext cx="625" cy="850"/>
            </a:xfrm>
            <a:custGeom>
              <a:rect b="b" l="l" r="r" t="t"/>
              <a:pathLst>
                <a:path extrusionOk="0" h="34" w="25">
                  <a:moveTo>
                    <a:pt x="0" y="0"/>
                  </a:moveTo>
                  <a:cubicBezTo>
                    <a:pt x="9" y="17"/>
                    <a:pt x="17" y="34"/>
                    <a:pt x="21" y="34"/>
                  </a:cubicBezTo>
                  <a:cubicBezTo>
                    <a:pt x="23" y="34"/>
                    <a:pt x="24" y="31"/>
                    <a:pt x="24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9"/>
            <p:cNvSpPr/>
            <p:nvPr/>
          </p:nvSpPr>
          <p:spPr>
            <a:xfrm>
              <a:off x="1735025" y="2541175"/>
              <a:ext cx="700" cy="700"/>
            </a:xfrm>
            <a:custGeom>
              <a:rect b="b" l="l" r="r" t="t"/>
              <a:pathLst>
                <a:path extrusionOk="0" h="28" w="28">
                  <a:moveTo>
                    <a:pt x="14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8" y="24"/>
                    <a:pt x="14" y="28"/>
                    <a:pt x="17" y="28"/>
                  </a:cubicBezTo>
                  <a:cubicBezTo>
                    <a:pt x="27" y="28"/>
                    <a:pt x="2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9"/>
            <p:cNvSpPr/>
            <p:nvPr/>
          </p:nvSpPr>
          <p:spPr>
            <a:xfrm>
              <a:off x="1741275" y="25431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5"/>
                  </a:cubicBezTo>
                  <a:cubicBezTo>
                    <a:pt x="9" y="5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9"/>
            <p:cNvSpPr/>
            <p:nvPr/>
          </p:nvSpPr>
          <p:spPr>
            <a:xfrm>
              <a:off x="1740825" y="2542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9"/>
            <p:cNvSpPr/>
            <p:nvPr/>
          </p:nvSpPr>
          <p:spPr>
            <a:xfrm>
              <a:off x="1735325" y="2569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9"/>
            <p:cNvSpPr/>
            <p:nvPr/>
          </p:nvSpPr>
          <p:spPr>
            <a:xfrm>
              <a:off x="1727000" y="25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9"/>
            <p:cNvSpPr/>
            <p:nvPr/>
          </p:nvSpPr>
          <p:spPr>
            <a:xfrm>
              <a:off x="1725500" y="25507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9"/>
            <p:cNvSpPr/>
            <p:nvPr/>
          </p:nvSpPr>
          <p:spPr>
            <a:xfrm>
              <a:off x="1717750" y="2540525"/>
              <a:ext cx="32175" cy="34975"/>
            </a:xfrm>
            <a:custGeom>
              <a:rect b="b" l="l" r="r" t="t"/>
              <a:pathLst>
                <a:path extrusionOk="0" h="1399" w="1287">
                  <a:moveTo>
                    <a:pt x="299" y="159"/>
                  </a:moveTo>
                  <a:cubicBezTo>
                    <a:pt x="293" y="159"/>
                    <a:pt x="293" y="160"/>
                    <a:pt x="297" y="162"/>
                  </a:cubicBezTo>
                  <a:lnTo>
                    <a:pt x="297" y="162"/>
                  </a:lnTo>
                  <a:cubicBezTo>
                    <a:pt x="297" y="161"/>
                    <a:pt x="298" y="160"/>
                    <a:pt x="299" y="159"/>
                  </a:cubicBezTo>
                  <a:close/>
                  <a:moveTo>
                    <a:pt x="943" y="205"/>
                  </a:moveTo>
                  <a:lnTo>
                    <a:pt x="943" y="205"/>
                  </a:lnTo>
                  <a:cubicBezTo>
                    <a:pt x="931" y="207"/>
                    <a:pt x="921" y="207"/>
                    <a:pt x="918" y="207"/>
                  </a:cubicBezTo>
                  <a:cubicBezTo>
                    <a:pt x="907" y="217"/>
                    <a:pt x="913" y="223"/>
                    <a:pt x="922" y="223"/>
                  </a:cubicBezTo>
                  <a:cubicBezTo>
                    <a:pt x="931" y="223"/>
                    <a:pt x="943" y="218"/>
                    <a:pt x="943" y="205"/>
                  </a:cubicBezTo>
                  <a:close/>
                  <a:moveTo>
                    <a:pt x="568" y="353"/>
                  </a:moveTo>
                  <a:cubicBezTo>
                    <a:pt x="570" y="356"/>
                    <a:pt x="571" y="359"/>
                    <a:pt x="572" y="362"/>
                  </a:cubicBezTo>
                  <a:cubicBezTo>
                    <a:pt x="571" y="358"/>
                    <a:pt x="570" y="355"/>
                    <a:pt x="568" y="353"/>
                  </a:cubicBezTo>
                  <a:close/>
                  <a:moveTo>
                    <a:pt x="227" y="612"/>
                  </a:moveTo>
                  <a:cubicBezTo>
                    <a:pt x="239" y="623"/>
                    <a:pt x="227" y="623"/>
                    <a:pt x="215" y="623"/>
                  </a:cubicBezTo>
                  <a:cubicBezTo>
                    <a:pt x="215" y="623"/>
                    <a:pt x="215" y="623"/>
                    <a:pt x="227" y="612"/>
                  </a:cubicBezTo>
                  <a:close/>
                  <a:moveTo>
                    <a:pt x="287" y="754"/>
                  </a:moveTo>
                  <a:cubicBezTo>
                    <a:pt x="270" y="754"/>
                    <a:pt x="265" y="754"/>
                    <a:pt x="275" y="758"/>
                  </a:cubicBezTo>
                  <a:lnTo>
                    <a:pt x="275" y="758"/>
                  </a:lnTo>
                  <a:cubicBezTo>
                    <a:pt x="279" y="758"/>
                    <a:pt x="283" y="756"/>
                    <a:pt x="287" y="754"/>
                  </a:cubicBezTo>
                  <a:close/>
                  <a:moveTo>
                    <a:pt x="315" y="867"/>
                  </a:moveTo>
                  <a:cubicBezTo>
                    <a:pt x="312" y="869"/>
                    <a:pt x="307" y="872"/>
                    <a:pt x="302" y="876"/>
                  </a:cubicBezTo>
                  <a:lnTo>
                    <a:pt x="302" y="876"/>
                  </a:lnTo>
                  <a:cubicBezTo>
                    <a:pt x="304" y="876"/>
                    <a:pt x="307" y="875"/>
                    <a:pt x="311" y="873"/>
                  </a:cubicBezTo>
                  <a:cubicBezTo>
                    <a:pt x="313" y="871"/>
                    <a:pt x="315" y="868"/>
                    <a:pt x="315" y="867"/>
                  </a:cubicBezTo>
                  <a:close/>
                  <a:moveTo>
                    <a:pt x="26" y="944"/>
                  </a:moveTo>
                  <a:cubicBezTo>
                    <a:pt x="25" y="944"/>
                    <a:pt x="25" y="944"/>
                    <a:pt x="25" y="945"/>
                  </a:cubicBezTo>
                  <a:cubicBezTo>
                    <a:pt x="25" y="945"/>
                    <a:pt x="25" y="944"/>
                    <a:pt x="26" y="944"/>
                  </a:cubicBezTo>
                  <a:close/>
                  <a:moveTo>
                    <a:pt x="942" y="945"/>
                  </a:moveTo>
                  <a:cubicBezTo>
                    <a:pt x="942" y="951"/>
                    <a:pt x="942" y="956"/>
                    <a:pt x="944" y="959"/>
                  </a:cubicBezTo>
                  <a:lnTo>
                    <a:pt x="944" y="959"/>
                  </a:lnTo>
                  <a:cubicBezTo>
                    <a:pt x="946" y="950"/>
                    <a:pt x="945" y="945"/>
                    <a:pt x="942" y="945"/>
                  </a:cubicBezTo>
                  <a:close/>
                  <a:moveTo>
                    <a:pt x="644" y="1088"/>
                  </a:moveTo>
                  <a:cubicBezTo>
                    <a:pt x="644" y="1093"/>
                    <a:pt x="646" y="1098"/>
                    <a:pt x="650" y="1102"/>
                  </a:cubicBezTo>
                  <a:lnTo>
                    <a:pt x="650" y="1102"/>
                  </a:lnTo>
                  <a:cubicBezTo>
                    <a:pt x="648" y="1097"/>
                    <a:pt x="646" y="1093"/>
                    <a:pt x="644" y="1088"/>
                  </a:cubicBezTo>
                  <a:close/>
                  <a:moveTo>
                    <a:pt x="739" y="1124"/>
                  </a:moveTo>
                  <a:cubicBezTo>
                    <a:pt x="735" y="1124"/>
                    <a:pt x="734" y="1126"/>
                    <a:pt x="737" y="1130"/>
                  </a:cubicBezTo>
                  <a:lnTo>
                    <a:pt x="737" y="1130"/>
                  </a:lnTo>
                  <a:cubicBezTo>
                    <a:pt x="738" y="1129"/>
                    <a:pt x="739" y="1127"/>
                    <a:pt x="739" y="1124"/>
                  </a:cubicBezTo>
                  <a:close/>
                  <a:moveTo>
                    <a:pt x="715" y="1124"/>
                  </a:moveTo>
                  <a:cubicBezTo>
                    <a:pt x="715" y="1134"/>
                    <a:pt x="715" y="1211"/>
                    <a:pt x="707" y="1211"/>
                  </a:cubicBezTo>
                  <a:cubicBezTo>
                    <a:pt x="706" y="1211"/>
                    <a:pt x="705" y="1209"/>
                    <a:pt x="703" y="1207"/>
                  </a:cubicBezTo>
                  <a:cubicBezTo>
                    <a:pt x="703" y="1171"/>
                    <a:pt x="715" y="1171"/>
                    <a:pt x="715" y="1124"/>
                  </a:cubicBezTo>
                  <a:close/>
                  <a:moveTo>
                    <a:pt x="789" y="1359"/>
                  </a:moveTo>
                  <a:cubicBezTo>
                    <a:pt x="789" y="1360"/>
                    <a:pt x="788" y="1361"/>
                    <a:pt x="787" y="1362"/>
                  </a:cubicBezTo>
                  <a:lnTo>
                    <a:pt x="792" y="1362"/>
                  </a:lnTo>
                  <a:cubicBezTo>
                    <a:pt x="791" y="1361"/>
                    <a:pt x="790" y="1360"/>
                    <a:pt x="789" y="1359"/>
                  </a:cubicBezTo>
                  <a:close/>
                  <a:moveTo>
                    <a:pt x="597" y="0"/>
                  </a:moveTo>
                  <a:cubicBezTo>
                    <a:pt x="587" y="0"/>
                    <a:pt x="578" y="1"/>
                    <a:pt x="572" y="4"/>
                  </a:cubicBezTo>
                  <a:cubicBezTo>
                    <a:pt x="499" y="25"/>
                    <a:pt x="436" y="156"/>
                    <a:pt x="349" y="156"/>
                  </a:cubicBezTo>
                  <a:cubicBezTo>
                    <a:pt x="337" y="156"/>
                    <a:pt x="324" y="153"/>
                    <a:pt x="311" y="147"/>
                  </a:cubicBezTo>
                  <a:lnTo>
                    <a:pt x="311" y="147"/>
                  </a:lnTo>
                  <a:cubicBezTo>
                    <a:pt x="331" y="163"/>
                    <a:pt x="327" y="167"/>
                    <a:pt x="318" y="167"/>
                  </a:cubicBezTo>
                  <a:cubicBezTo>
                    <a:pt x="311" y="167"/>
                    <a:pt x="301" y="164"/>
                    <a:pt x="297" y="162"/>
                  </a:cubicBezTo>
                  <a:lnTo>
                    <a:pt x="297" y="162"/>
                  </a:lnTo>
                  <a:cubicBezTo>
                    <a:pt x="290" y="175"/>
                    <a:pt x="311" y="196"/>
                    <a:pt x="311" y="207"/>
                  </a:cubicBezTo>
                  <a:lnTo>
                    <a:pt x="263" y="207"/>
                  </a:lnTo>
                  <a:cubicBezTo>
                    <a:pt x="263" y="231"/>
                    <a:pt x="263" y="254"/>
                    <a:pt x="275" y="290"/>
                  </a:cubicBezTo>
                  <a:cubicBezTo>
                    <a:pt x="277" y="292"/>
                    <a:pt x="277" y="293"/>
                    <a:pt x="276" y="293"/>
                  </a:cubicBezTo>
                  <a:cubicBezTo>
                    <a:pt x="271" y="293"/>
                    <a:pt x="227" y="266"/>
                    <a:pt x="227" y="266"/>
                  </a:cubicBezTo>
                  <a:lnTo>
                    <a:pt x="227" y="266"/>
                  </a:lnTo>
                  <a:cubicBezTo>
                    <a:pt x="239" y="290"/>
                    <a:pt x="239" y="302"/>
                    <a:pt x="251" y="326"/>
                  </a:cubicBezTo>
                  <a:cubicBezTo>
                    <a:pt x="221" y="314"/>
                    <a:pt x="203" y="299"/>
                    <a:pt x="197" y="299"/>
                  </a:cubicBezTo>
                  <a:cubicBezTo>
                    <a:pt x="191" y="299"/>
                    <a:pt x="197" y="314"/>
                    <a:pt x="215" y="362"/>
                  </a:cubicBezTo>
                  <a:cubicBezTo>
                    <a:pt x="204" y="362"/>
                    <a:pt x="41" y="478"/>
                    <a:pt x="94" y="504"/>
                  </a:cubicBezTo>
                  <a:lnTo>
                    <a:pt x="94" y="504"/>
                  </a:lnTo>
                  <a:cubicBezTo>
                    <a:pt x="90" y="502"/>
                    <a:pt x="85" y="501"/>
                    <a:pt x="80" y="501"/>
                  </a:cubicBezTo>
                  <a:cubicBezTo>
                    <a:pt x="51" y="501"/>
                    <a:pt x="12" y="523"/>
                    <a:pt x="61" y="552"/>
                  </a:cubicBezTo>
                  <a:cubicBezTo>
                    <a:pt x="37" y="552"/>
                    <a:pt x="25" y="552"/>
                    <a:pt x="13" y="540"/>
                  </a:cubicBezTo>
                  <a:lnTo>
                    <a:pt x="13" y="540"/>
                  </a:lnTo>
                  <a:cubicBezTo>
                    <a:pt x="13" y="541"/>
                    <a:pt x="12" y="542"/>
                    <a:pt x="12" y="542"/>
                  </a:cubicBezTo>
                  <a:lnTo>
                    <a:pt x="12" y="542"/>
                  </a:lnTo>
                  <a:cubicBezTo>
                    <a:pt x="8" y="555"/>
                    <a:pt x="7" y="559"/>
                    <a:pt x="8" y="559"/>
                  </a:cubicBezTo>
                  <a:cubicBezTo>
                    <a:pt x="8" y="559"/>
                    <a:pt x="11" y="553"/>
                    <a:pt x="12" y="546"/>
                  </a:cubicBezTo>
                  <a:lnTo>
                    <a:pt x="12" y="546"/>
                  </a:lnTo>
                  <a:cubicBezTo>
                    <a:pt x="17" y="573"/>
                    <a:pt x="108" y="623"/>
                    <a:pt x="108" y="623"/>
                  </a:cubicBezTo>
                  <a:cubicBezTo>
                    <a:pt x="1" y="635"/>
                    <a:pt x="132" y="743"/>
                    <a:pt x="72" y="814"/>
                  </a:cubicBezTo>
                  <a:cubicBezTo>
                    <a:pt x="78" y="808"/>
                    <a:pt x="87" y="805"/>
                    <a:pt x="96" y="805"/>
                  </a:cubicBezTo>
                  <a:cubicBezTo>
                    <a:pt x="105" y="805"/>
                    <a:pt x="114" y="808"/>
                    <a:pt x="120" y="814"/>
                  </a:cubicBezTo>
                  <a:cubicBezTo>
                    <a:pt x="84" y="862"/>
                    <a:pt x="108" y="838"/>
                    <a:pt x="108" y="850"/>
                  </a:cubicBezTo>
                  <a:cubicBezTo>
                    <a:pt x="107" y="849"/>
                    <a:pt x="105" y="849"/>
                    <a:pt x="104" y="849"/>
                  </a:cubicBezTo>
                  <a:cubicBezTo>
                    <a:pt x="84" y="849"/>
                    <a:pt x="63" y="913"/>
                    <a:pt x="28" y="913"/>
                  </a:cubicBezTo>
                  <a:cubicBezTo>
                    <a:pt x="23" y="913"/>
                    <a:pt x="18" y="912"/>
                    <a:pt x="13" y="909"/>
                  </a:cubicBezTo>
                  <a:lnTo>
                    <a:pt x="13" y="909"/>
                  </a:lnTo>
                  <a:cubicBezTo>
                    <a:pt x="20" y="923"/>
                    <a:pt x="31" y="929"/>
                    <a:pt x="44" y="929"/>
                  </a:cubicBezTo>
                  <a:lnTo>
                    <a:pt x="44" y="929"/>
                  </a:lnTo>
                  <a:cubicBezTo>
                    <a:pt x="37" y="933"/>
                    <a:pt x="31" y="938"/>
                    <a:pt x="26" y="944"/>
                  </a:cubicBezTo>
                  <a:lnTo>
                    <a:pt x="26" y="944"/>
                  </a:lnTo>
                  <a:cubicBezTo>
                    <a:pt x="26" y="944"/>
                    <a:pt x="26" y="944"/>
                    <a:pt x="27" y="944"/>
                  </a:cubicBezTo>
                  <a:cubicBezTo>
                    <a:pt x="49" y="944"/>
                    <a:pt x="222" y="1221"/>
                    <a:pt x="309" y="1221"/>
                  </a:cubicBezTo>
                  <a:cubicBezTo>
                    <a:pt x="314" y="1221"/>
                    <a:pt x="318" y="1221"/>
                    <a:pt x="322" y="1219"/>
                  </a:cubicBezTo>
                  <a:cubicBezTo>
                    <a:pt x="329" y="1292"/>
                    <a:pt x="399" y="1339"/>
                    <a:pt x="454" y="1339"/>
                  </a:cubicBezTo>
                  <a:cubicBezTo>
                    <a:pt x="484" y="1339"/>
                    <a:pt x="510" y="1324"/>
                    <a:pt x="516" y="1290"/>
                  </a:cubicBezTo>
                  <a:lnTo>
                    <a:pt x="516" y="1290"/>
                  </a:lnTo>
                  <a:cubicBezTo>
                    <a:pt x="552" y="1337"/>
                    <a:pt x="646" y="1398"/>
                    <a:pt x="705" y="1398"/>
                  </a:cubicBezTo>
                  <a:cubicBezTo>
                    <a:pt x="709" y="1398"/>
                    <a:pt x="712" y="1398"/>
                    <a:pt x="715" y="1397"/>
                  </a:cubicBezTo>
                  <a:cubicBezTo>
                    <a:pt x="715" y="1380"/>
                    <a:pt x="715" y="1369"/>
                    <a:pt x="711" y="1360"/>
                  </a:cubicBezTo>
                  <a:lnTo>
                    <a:pt x="711" y="1360"/>
                  </a:lnTo>
                  <a:cubicBezTo>
                    <a:pt x="718" y="1369"/>
                    <a:pt x="729" y="1381"/>
                    <a:pt x="735" y="1381"/>
                  </a:cubicBezTo>
                  <a:cubicBezTo>
                    <a:pt x="740" y="1381"/>
                    <a:pt x="743" y="1374"/>
                    <a:pt x="739" y="1350"/>
                  </a:cubicBezTo>
                  <a:lnTo>
                    <a:pt x="739" y="1350"/>
                  </a:lnTo>
                  <a:cubicBezTo>
                    <a:pt x="763" y="1362"/>
                    <a:pt x="763" y="1385"/>
                    <a:pt x="751" y="1397"/>
                  </a:cubicBezTo>
                  <a:cubicBezTo>
                    <a:pt x="751" y="1397"/>
                    <a:pt x="785" y="1370"/>
                    <a:pt x="786" y="1357"/>
                  </a:cubicBezTo>
                  <a:lnTo>
                    <a:pt x="786" y="1357"/>
                  </a:lnTo>
                  <a:cubicBezTo>
                    <a:pt x="787" y="1358"/>
                    <a:pt x="788" y="1358"/>
                    <a:pt x="789" y="1359"/>
                  </a:cubicBezTo>
                  <a:lnTo>
                    <a:pt x="789" y="1359"/>
                  </a:lnTo>
                  <a:cubicBezTo>
                    <a:pt x="792" y="1357"/>
                    <a:pt x="794" y="1356"/>
                    <a:pt x="795" y="1356"/>
                  </a:cubicBezTo>
                  <a:cubicBezTo>
                    <a:pt x="799" y="1356"/>
                    <a:pt x="799" y="1362"/>
                    <a:pt x="799" y="1362"/>
                  </a:cubicBezTo>
                  <a:lnTo>
                    <a:pt x="792" y="1362"/>
                  </a:lnTo>
                  <a:cubicBezTo>
                    <a:pt x="803" y="1374"/>
                    <a:pt x="797" y="1383"/>
                    <a:pt x="805" y="1383"/>
                  </a:cubicBezTo>
                  <a:cubicBezTo>
                    <a:pt x="809" y="1383"/>
                    <a:pt x="817" y="1381"/>
                    <a:pt x="834" y="1374"/>
                  </a:cubicBezTo>
                  <a:cubicBezTo>
                    <a:pt x="823" y="1350"/>
                    <a:pt x="823" y="1326"/>
                    <a:pt x="811" y="1302"/>
                  </a:cubicBezTo>
                  <a:lnTo>
                    <a:pt x="811" y="1302"/>
                  </a:lnTo>
                  <a:cubicBezTo>
                    <a:pt x="826" y="1328"/>
                    <a:pt x="843" y="1338"/>
                    <a:pt x="859" y="1338"/>
                  </a:cubicBezTo>
                  <a:cubicBezTo>
                    <a:pt x="907" y="1338"/>
                    <a:pt x="951" y="1250"/>
                    <a:pt x="949" y="1218"/>
                  </a:cubicBezTo>
                  <a:lnTo>
                    <a:pt x="949" y="1218"/>
                  </a:lnTo>
                  <a:cubicBezTo>
                    <a:pt x="971" y="1247"/>
                    <a:pt x="993" y="1266"/>
                    <a:pt x="1025" y="1266"/>
                  </a:cubicBezTo>
                  <a:cubicBezTo>
                    <a:pt x="1037" y="1231"/>
                    <a:pt x="1025" y="1207"/>
                    <a:pt x="1013" y="1195"/>
                  </a:cubicBezTo>
                  <a:cubicBezTo>
                    <a:pt x="1061" y="1183"/>
                    <a:pt x="1144" y="1207"/>
                    <a:pt x="1108" y="1112"/>
                  </a:cubicBezTo>
                  <a:cubicBezTo>
                    <a:pt x="1132" y="1112"/>
                    <a:pt x="1144" y="1112"/>
                    <a:pt x="1168" y="1124"/>
                  </a:cubicBezTo>
                  <a:cubicBezTo>
                    <a:pt x="1168" y="1052"/>
                    <a:pt x="1168" y="921"/>
                    <a:pt x="1275" y="838"/>
                  </a:cubicBezTo>
                  <a:cubicBezTo>
                    <a:pt x="1263" y="826"/>
                    <a:pt x="1239" y="826"/>
                    <a:pt x="1215" y="826"/>
                  </a:cubicBezTo>
                  <a:cubicBezTo>
                    <a:pt x="1227" y="814"/>
                    <a:pt x="1287" y="754"/>
                    <a:pt x="1227" y="754"/>
                  </a:cubicBezTo>
                  <a:cubicBezTo>
                    <a:pt x="1025" y="766"/>
                    <a:pt x="1108" y="802"/>
                    <a:pt x="989" y="897"/>
                  </a:cubicBezTo>
                  <a:cubicBezTo>
                    <a:pt x="1025" y="897"/>
                    <a:pt x="1025" y="909"/>
                    <a:pt x="989" y="909"/>
                  </a:cubicBezTo>
                  <a:cubicBezTo>
                    <a:pt x="1013" y="909"/>
                    <a:pt x="1025" y="909"/>
                    <a:pt x="1037" y="921"/>
                  </a:cubicBezTo>
                  <a:cubicBezTo>
                    <a:pt x="1013" y="933"/>
                    <a:pt x="989" y="933"/>
                    <a:pt x="953" y="933"/>
                  </a:cubicBezTo>
                  <a:cubicBezTo>
                    <a:pt x="965" y="945"/>
                    <a:pt x="977" y="945"/>
                    <a:pt x="977" y="957"/>
                  </a:cubicBezTo>
                  <a:cubicBezTo>
                    <a:pt x="967" y="952"/>
                    <a:pt x="964" y="949"/>
                    <a:pt x="964" y="949"/>
                  </a:cubicBezTo>
                  <a:lnTo>
                    <a:pt x="964" y="949"/>
                  </a:lnTo>
                  <a:cubicBezTo>
                    <a:pt x="963" y="949"/>
                    <a:pt x="970" y="955"/>
                    <a:pt x="977" y="969"/>
                  </a:cubicBezTo>
                  <a:cubicBezTo>
                    <a:pt x="960" y="969"/>
                    <a:pt x="949" y="969"/>
                    <a:pt x="944" y="959"/>
                  </a:cubicBezTo>
                  <a:lnTo>
                    <a:pt x="944" y="959"/>
                  </a:lnTo>
                  <a:cubicBezTo>
                    <a:pt x="937" y="997"/>
                    <a:pt x="890" y="1097"/>
                    <a:pt x="863" y="1097"/>
                  </a:cubicBezTo>
                  <a:cubicBezTo>
                    <a:pt x="855" y="1097"/>
                    <a:pt x="849" y="1088"/>
                    <a:pt x="846" y="1064"/>
                  </a:cubicBezTo>
                  <a:lnTo>
                    <a:pt x="846" y="1064"/>
                  </a:lnTo>
                  <a:cubicBezTo>
                    <a:pt x="846" y="1100"/>
                    <a:pt x="846" y="1124"/>
                    <a:pt x="858" y="1147"/>
                  </a:cubicBezTo>
                  <a:cubicBezTo>
                    <a:pt x="850" y="1134"/>
                    <a:pt x="844" y="1128"/>
                    <a:pt x="841" y="1127"/>
                  </a:cubicBezTo>
                  <a:lnTo>
                    <a:pt x="841" y="1127"/>
                  </a:lnTo>
                  <a:cubicBezTo>
                    <a:pt x="837" y="1116"/>
                    <a:pt x="832" y="1112"/>
                    <a:pt x="825" y="1112"/>
                  </a:cubicBezTo>
                  <a:cubicBezTo>
                    <a:pt x="813" y="1112"/>
                    <a:pt x="798" y="1125"/>
                    <a:pt x="787" y="1125"/>
                  </a:cubicBezTo>
                  <a:cubicBezTo>
                    <a:pt x="782" y="1125"/>
                    <a:pt x="777" y="1121"/>
                    <a:pt x="775" y="1112"/>
                  </a:cubicBezTo>
                  <a:cubicBezTo>
                    <a:pt x="774" y="1111"/>
                    <a:pt x="774" y="1111"/>
                    <a:pt x="774" y="1111"/>
                  </a:cubicBezTo>
                  <a:lnTo>
                    <a:pt x="774" y="1111"/>
                  </a:lnTo>
                  <a:cubicBezTo>
                    <a:pt x="770" y="1111"/>
                    <a:pt x="826" y="1196"/>
                    <a:pt x="803" y="1196"/>
                  </a:cubicBezTo>
                  <a:cubicBezTo>
                    <a:pt x="802" y="1196"/>
                    <a:pt x="801" y="1196"/>
                    <a:pt x="799" y="1195"/>
                  </a:cubicBezTo>
                  <a:cubicBezTo>
                    <a:pt x="808" y="1195"/>
                    <a:pt x="748" y="1148"/>
                    <a:pt x="737" y="1130"/>
                  </a:cubicBezTo>
                  <a:lnTo>
                    <a:pt x="737" y="1130"/>
                  </a:lnTo>
                  <a:cubicBezTo>
                    <a:pt x="736" y="1132"/>
                    <a:pt x="734" y="1132"/>
                    <a:pt x="732" y="1132"/>
                  </a:cubicBezTo>
                  <a:cubicBezTo>
                    <a:pt x="727" y="1132"/>
                    <a:pt x="721" y="1129"/>
                    <a:pt x="715" y="1124"/>
                  </a:cubicBezTo>
                  <a:cubicBezTo>
                    <a:pt x="715" y="1124"/>
                    <a:pt x="715" y="1124"/>
                    <a:pt x="715" y="1124"/>
                  </a:cubicBezTo>
                  <a:lnTo>
                    <a:pt x="715" y="1124"/>
                  </a:lnTo>
                  <a:cubicBezTo>
                    <a:pt x="712" y="1127"/>
                    <a:pt x="710" y="1128"/>
                    <a:pt x="708" y="1128"/>
                  </a:cubicBezTo>
                  <a:cubicBezTo>
                    <a:pt x="703" y="1128"/>
                    <a:pt x="703" y="1117"/>
                    <a:pt x="703" y="1100"/>
                  </a:cubicBezTo>
                  <a:cubicBezTo>
                    <a:pt x="703" y="1128"/>
                    <a:pt x="701" y="1136"/>
                    <a:pt x="696" y="1136"/>
                  </a:cubicBezTo>
                  <a:cubicBezTo>
                    <a:pt x="692" y="1136"/>
                    <a:pt x="685" y="1126"/>
                    <a:pt x="679" y="1126"/>
                  </a:cubicBezTo>
                  <a:cubicBezTo>
                    <a:pt x="677" y="1126"/>
                    <a:pt x="674" y="1128"/>
                    <a:pt x="671" y="1134"/>
                  </a:cubicBezTo>
                  <a:lnTo>
                    <a:pt x="671" y="1134"/>
                  </a:lnTo>
                  <a:cubicBezTo>
                    <a:pt x="674" y="1124"/>
                    <a:pt x="673" y="1119"/>
                    <a:pt x="672" y="1119"/>
                  </a:cubicBezTo>
                  <a:cubicBezTo>
                    <a:pt x="670" y="1119"/>
                    <a:pt x="668" y="1125"/>
                    <a:pt x="668" y="1135"/>
                  </a:cubicBezTo>
                  <a:cubicBezTo>
                    <a:pt x="668" y="1124"/>
                    <a:pt x="668" y="1112"/>
                    <a:pt x="668" y="1100"/>
                  </a:cubicBezTo>
                  <a:cubicBezTo>
                    <a:pt x="664" y="1103"/>
                    <a:pt x="661" y="1105"/>
                    <a:pt x="658" y="1105"/>
                  </a:cubicBezTo>
                  <a:cubicBezTo>
                    <a:pt x="655" y="1105"/>
                    <a:pt x="652" y="1104"/>
                    <a:pt x="650" y="1102"/>
                  </a:cubicBezTo>
                  <a:lnTo>
                    <a:pt x="650" y="1102"/>
                  </a:lnTo>
                  <a:cubicBezTo>
                    <a:pt x="656" y="1117"/>
                    <a:pt x="656" y="1129"/>
                    <a:pt x="656" y="1147"/>
                  </a:cubicBezTo>
                  <a:cubicBezTo>
                    <a:pt x="652" y="1152"/>
                    <a:pt x="649" y="1155"/>
                    <a:pt x="647" y="1155"/>
                  </a:cubicBezTo>
                  <a:cubicBezTo>
                    <a:pt x="633" y="1155"/>
                    <a:pt x="631" y="1087"/>
                    <a:pt x="622" y="1087"/>
                  </a:cubicBezTo>
                  <a:cubicBezTo>
                    <a:pt x="621" y="1087"/>
                    <a:pt x="621" y="1087"/>
                    <a:pt x="620" y="1088"/>
                  </a:cubicBezTo>
                  <a:cubicBezTo>
                    <a:pt x="620" y="1104"/>
                    <a:pt x="620" y="1113"/>
                    <a:pt x="619" y="1113"/>
                  </a:cubicBezTo>
                  <a:cubicBezTo>
                    <a:pt x="618" y="1113"/>
                    <a:pt x="615" y="1101"/>
                    <a:pt x="608" y="1076"/>
                  </a:cubicBezTo>
                  <a:cubicBezTo>
                    <a:pt x="608" y="1076"/>
                    <a:pt x="584" y="1147"/>
                    <a:pt x="572" y="1147"/>
                  </a:cubicBezTo>
                  <a:cubicBezTo>
                    <a:pt x="569" y="1125"/>
                    <a:pt x="567" y="1117"/>
                    <a:pt x="565" y="1117"/>
                  </a:cubicBezTo>
                  <a:cubicBezTo>
                    <a:pt x="560" y="1117"/>
                    <a:pt x="558" y="1162"/>
                    <a:pt x="552" y="1162"/>
                  </a:cubicBezTo>
                  <a:cubicBezTo>
                    <a:pt x="551" y="1162"/>
                    <a:pt x="550" y="1161"/>
                    <a:pt x="549" y="1159"/>
                  </a:cubicBezTo>
                  <a:cubicBezTo>
                    <a:pt x="549" y="1135"/>
                    <a:pt x="561" y="1100"/>
                    <a:pt x="561" y="1088"/>
                  </a:cubicBezTo>
                  <a:cubicBezTo>
                    <a:pt x="545" y="1088"/>
                    <a:pt x="530" y="1093"/>
                    <a:pt x="521" y="1109"/>
                  </a:cubicBezTo>
                  <a:lnTo>
                    <a:pt x="521" y="1109"/>
                  </a:lnTo>
                  <a:cubicBezTo>
                    <a:pt x="528" y="1086"/>
                    <a:pt x="537" y="1064"/>
                    <a:pt x="537" y="1064"/>
                  </a:cubicBezTo>
                  <a:cubicBezTo>
                    <a:pt x="525" y="1064"/>
                    <a:pt x="489" y="1100"/>
                    <a:pt x="489" y="1112"/>
                  </a:cubicBezTo>
                  <a:cubicBezTo>
                    <a:pt x="489" y="1088"/>
                    <a:pt x="465" y="1076"/>
                    <a:pt x="513" y="1040"/>
                  </a:cubicBezTo>
                  <a:cubicBezTo>
                    <a:pt x="477" y="1016"/>
                    <a:pt x="477" y="1016"/>
                    <a:pt x="442" y="969"/>
                  </a:cubicBezTo>
                  <a:cubicBezTo>
                    <a:pt x="430" y="993"/>
                    <a:pt x="418" y="1004"/>
                    <a:pt x="394" y="1016"/>
                  </a:cubicBezTo>
                  <a:cubicBezTo>
                    <a:pt x="394" y="1004"/>
                    <a:pt x="406" y="993"/>
                    <a:pt x="418" y="981"/>
                  </a:cubicBezTo>
                  <a:lnTo>
                    <a:pt x="418" y="981"/>
                  </a:lnTo>
                  <a:cubicBezTo>
                    <a:pt x="406" y="993"/>
                    <a:pt x="397" y="998"/>
                    <a:pt x="391" y="998"/>
                  </a:cubicBezTo>
                  <a:cubicBezTo>
                    <a:pt x="385" y="998"/>
                    <a:pt x="382" y="993"/>
                    <a:pt x="382" y="981"/>
                  </a:cubicBezTo>
                  <a:cubicBezTo>
                    <a:pt x="394" y="969"/>
                    <a:pt x="429" y="945"/>
                    <a:pt x="453" y="921"/>
                  </a:cubicBezTo>
                  <a:lnTo>
                    <a:pt x="453" y="921"/>
                  </a:lnTo>
                  <a:cubicBezTo>
                    <a:pt x="434" y="940"/>
                    <a:pt x="423" y="944"/>
                    <a:pt x="413" y="944"/>
                  </a:cubicBezTo>
                  <a:cubicBezTo>
                    <a:pt x="406" y="944"/>
                    <a:pt x="400" y="942"/>
                    <a:pt x="393" y="942"/>
                  </a:cubicBezTo>
                  <a:cubicBezTo>
                    <a:pt x="385" y="942"/>
                    <a:pt x="374" y="945"/>
                    <a:pt x="358" y="957"/>
                  </a:cubicBezTo>
                  <a:cubicBezTo>
                    <a:pt x="358" y="945"/>
                    <a:pt x="370" y="945"/>
                    <a:pt x="370" y="945"/>
                  </a:cubicBezTo>
                  <a:lnTo>
                    <a:pt x="322" y="945"/>
                  </a:lnTo>
                  <a:cubicBezTo>
                    <a:pt x="334" y="909"/>
                    <a:pt x="346" y="909"/>
                    <a:pt x="275" y="909"/>
                  </a:cubicBezTo>
                  <a:cubicBezTo>
                    <a:pt x="299" y="909"/>
                    <a:pt x="299" y="897"/>
                    <a:pt x="275" y="897"/>
                  </a:cubicBezTo>
                  <a:cubicBezTo>
                    <a:pt x="287" y="888"/>
                    <a:pt x="295" y="881"/>
                    <a:pt x="302" y="876"/>
                  </a:cubicBezTo>
                  <a:lnTo>
                    <a:pt x="302" y="876"/>
                  </a:lnTo>
                  <a:cubicBezTo>
                    <a:pt x="297" y="878"/>
                    <a:pt x="294" y="878"/>
                    <a:pt x="292" y="878"/>
                  </a:cubicBezTo>
                  <a:cubicBezTo>
                    <a:pt x="287" y="878"/>
                    <a:pt x="299" y="870"/>
                    <a:pt x="299" y="862"/>
                  </a:cubicBezTo>
                  <a:cubicBezTo>
                    <a:pt x="308" y="862"/>
                    <a:pt x="317" y="862"/>
                    <a:pt x="315" y="867"/>
                  </a:cubicBezTo>
                  <a:lnTo>
                    <a:pt x="315" y="867"/>
                  </a:lnTo>
                  <a:cubicBezTo>
                    <a:pt x="330" y="858"/>
                    <a:pt x="337" y="856"/>
                    <a:pt x="382" y="826"/>
                  </a:cubicBezTo>
                  <a:lnTo>
                    <a:pt x="382" y="826"/>
                  </a:lnTo>
                  <a:cubicBezTo>
                    <a:pt x="346" y="838"/>
                    <a:pt x="334" y="850"/>
                    <a:pt x="287" y="850"/>
                  </a:cubicBezTo>
                  <a:cubicBezTo>
                    <a:pt x="322" y="838"/>
                    <a:pt x="370" y="826"/>
                    <a:pt x="299" y="826"/>
                  </a:cubicBezTo>
                  <a:cubicBezTo>
                    <a:pt x="299" y="814"/>
                    <a:pt x="311" y="766"/>
                    <a:pt x="299" y="766"/>
                  </a:cubicBezTo>
                  <a:cubicBezTo>
                    <a:pt x="288" y="763"/>
                    <a:pt x="280" y="760"/>
                    <a:pt x="275" y="758"/>
                  </a:cubicBezTo>
                  <a:lnTo>
                    <a:pt x="275" y="758"/>
                  </a:lnTo>
                  <a:cubicBezTo>
                    <a:pt x="272" y="759"/>
                    <a:pt x="269" y="759"/>
                    <a:pt x="266" y="759"/>
                  </a:cubicBezTo>
                  <a:cubicBezTo>
                    <a:pt x="250" y="759"/>
                    <a:pt x="236" y="751"/>
                    <a:pt x="227" y="743"/>
                  </a:cubicBezTo>
                  <a:cubicBezTo>
                    <a:pt x="287" y="707"/>
                    <a:pt x="215" y="707"/>
                    <a:pt x="287" y="707"/>
                  </a:cubicBezTo>
                  <a:cubicBezTo>
                    <a:pt x="239" y="671"/>
                    <a:pt x="251" y="695"/>
                    <a:pt x="251" y="659"/>
                  </a:cubicBezTo>
                  <a:lnTo>
                    <a:pt x="251" y="659"/>
                  </a:lnTo>
                  <a:cubicBezTo>
                    <a:pt x="248" y="660"/>
                    <a:pt x="244" y="661"/>
                    <a:pt x="240" y="661"/>
                  </a:cubicBezTo>
                  <a:cubicBezTo>
                    <a:pt x="203" y="661"/>
                    <a:pt x="142" y="612"/>
                    <a:pt x="120" y="612"/>
                  </a:cubicBezTo>
                  <a:cubicBezTo>
                    <a:pt x="127" y="610"/>
                    <a:pt x="132" y="610"/>
                    <a:pt x="137" y="610"/>
                  </a:cubicBezTo>
                  <a:cubicBezTo>
                    <a:pt x="178" y="610"/>
                    <a:pt x="176" y="647"/>
                    <a:pt x="239" y="647"/>
                  </a:cubicBezTo>
                  <a:lnTo>
                    <a:pt x="275" y="647"/>
                  </a:lnTo>
                  <a:cubicBezTo>
                    <a:pt x="269" y="635"/>
                    <a:pt x="266" y="635"/>
                    <a:pt x="269" y="635"/>
                  </a:cubicBezTo>
                  <a:cubicBezTo>
                    <a:pt x="272" y="635"/>
                    <a:pt x="281" y="635"/>
                    <a:pt x="299" y="623"/>
                  </a:cubicBezTo>
                  <a:cubicBezTo>
                    <a:pt x="251" y="600"/>
                    <a:pt x="215" y="564"/>
                    <a:pt x="191" y="528"/>
                  </a:cubicBezTo>
                  <a:lnTo>
                    <a:pt x="191" y="528"/>
                  </a:lnTo>
                  <a:cubicBezTo>
                    <a:pt x="275" y="588"/>
                    <a:pt x="251" y="564"/>
                    <a:pt x="299" y="600"/>
                  </a:cubicBezTo>
                  <a:cubicBezTo>
                    <a:pt x="287" y="588"/>
                    <a:pt x="287" y="576"/>
                    <a:pt x="275" y="564"/>
                  </a:cubicBezTo>
                  <a:lnTo>
                    <a:pt x="275" y="564"/>
                  </a:lnTo>
                  <a:cubicBezTo>
                    <a:pt x="287" y="576"/>
                    <a:pt x="299" y="576"/>
                    <a:pt x="311" y="576"/>
                  </a:cubicBezTo>
                  <a:cubicBezTo>
                    <a:pt x="287" y="564"/>
                    <a:pt x="263" y="552"/>
                    <a:pt x="275" y="516"/>
                  </a:cubicBezTo>
                  <a:lnTo>
                    <a:pt x="275" y="516"/>
                  </a:lnTo>
                  <a:cubicBezTo>
                    <a:pt x="283" y="539"/>
                    <a:pt x="285" y="552"/>
                    <a:pt x="289" y="552"/>
                  </a:cubicBezTo>
                  <a:cubicBezTo>
                    <a:pt x="292" y="552"/>
                    <a:pt x="294" y="549"/>
                    <a:pt x="299" y="540"/>
                  </a:cubicBezTo>
                  <a:cubicBezTo>
                    <a:pt x="239" y="469"/>
                    <a:pt x="394" y="516"/>
                    <a:pt x="299" y="421"/>
                  </a:cubicBezTo>
                  <a:lnTo>
                    <a:pt x="299" y="421"/>
                  </a:lnTo>
                  <a:cubicBezTo>
                    <a:pt x="322" y="445"/>
                    <a:pt x="334" y="457"/>
                    <a:pt x="358" y="481"/>
                  </a:cubicBezTo>
                  <a:cubicBezTo>
                    <a:pt x="358" y="469"/>
                    <a:pt x="239" y="338"/>
                    <a:pt x="251" y="326"/>
                  </a:cubicBezTo>
                  <a:lnTo>
                    <a:pt x="251" y="326"/>
                  </a:lnTo>
                  <a:cubicBezTo>
                    <a:pt x="299" y="362"/>
                    <a:pt x="334" y="409"/>
                    <a:pt x="370" y="457"/>
                  </a:cubicBezTo>
                  <a:cubicBezTo>
                    <a:pt x="373" y="458"/>
                    <a:pt x="375" y="458"/>
                    <a:pt x="376" y="458"/>
                  </a:cubicBezTo>
                  <a:cubicBezTo>
                    <a:pt x="395" y="458"/>
                    <a:pt x="334" y="397"/>
                    <a:pt x="334" y="397"/>
                  </a:cubicBezTo>
                  <a:lnTo>
                    <a:pt x="334" y="397"/>
                  </a:lnTo>
                  <a:cubicBezTo>
                    <a:pt x="358" y="409"/>
                    <a:pt x="370" y="421"/>
                    <a:pt x="394" y="433"/>
                  </a:cubicBezTo>
                  <a:cubicBezTo>
                    <a:pt x="370" y="409"/>
                    <a:pt x="358" y="385"/>
                    <a:pt x="358" y="362"/>
                  </a:cubicBezTo>
                  <a:lnTo>
                    <a:pt x="358" y="362"/>
                  </a:lnTo>
                  <a:cubicBezTo>
                    <a:pt x="369" y="383"/>
                    <a:pt x="379" y="404"/>
                    <a:pt x="390" y="417"/>
                  </a:cubicBezTo>
                  <a:lnTo>
                    <a:pt x="390" y="417"/>
                  </a:lnTo>
                  <a:cubicBezTo>
                    <a:pt x="396" y="429"/>
                    <a:pt x="401" y="434"/>
                    <a:pt x="405" y="434"/>
                  </a:cubicBezTo>
                  <a:cubicBezTo>
                    <a:pt x="420" y="434"/>
                    <a:pt x="423" y="366"/>
                    <a:pt x="418" y="323"/>
                  </a:cubicBezTo>
                  <a:lnTo>
                    <a:pt x="418" y="323"/>
                  </a:lnTo>
                  <a:cubicBezTo>
                    <a:pt x="427" y="342"/>
                    <a:pt x="438" y="358"/>
                    <a:pt x="453" y="373"/>
                  </a:cubicBezTo>
                  <a:cubicBezTo>
                    <a:pt x="430" y="314"/>
                    <a:pt x="406" y="242"/>
                    <a:pt x="406" y="171"/>
                  </a:cubicBezTo>
                  <a:lnTo>
                    <a:pt x="406" y="171"/>
                  </a:lnTo>
                  <a:cubicBezTo>
                    <a:pt x="411" y="182"/>
                    <a:pt x="416" y="188"/>
                    <a:pt x="421" y="188"/>
                  </a:cubicBezTo>
                  <a:cubicBezTo>
                    <a:pt x="426" y="188"/>
                    <a:pt x="430" y="179"/>
                    <a:pt x="430" y="159"/>
                  </a:cubicBezTo>
                  <a:cubicBezTo>
                    <a:pt x="442" y="266"/>
                    <a:pt x="453" y="362"/>
                    <a:pt x="513" y="421"/>
                  </a:cubicBezTo>
                  <a:cubicBezTo>
                    <a:pt x="513" y="397"/>
                    <a:pt x="501" y="373"/>
                    <a:pt x="501" y="338"/>
                  </a:cubicBezTo>
                  <a:cubicBezTo>
                    <a:pt x="501" y="362"/>
                    <a:pt x="501" y="373"/>
                    <a:pt x="501" y="397"/>
                  </a:cubicBezTo>
                  <a:cubicBezTo>
                    <a:pt x="477" y="350"/>
                    <a:pt x="465" y="314"/>
                    <a:pt x="489" y="278"/>
                  </a:cubicBezTo>
                  <a:lnTo>
                    <a:pt x="489" y="278"/>
                  </a:lnTo>
                  <a:cubicBezTo>
                    <a:pt x="501" y="302"/>
                    <a:pt x="513" y="326"/>
                    <a:pt x="513" y="362"/>
                  </a:cubicBezTo>
                  <a:cubicBezTo>
                    <a:pt x="513" y="354"/>
                    <a:pt x="531" y="343"/>
                    <a:pt x="547" y="343"/>
                  </a:cubicBezTo>
                  <a:cubicBezTo>
                    <a:pt x="555" y="343"/>
                    <a:pt x="563" y="346"/>
                    <a:pt x="568" y="353"/>
                  </a:cubicBezTo>
                  <a:lnTo>
                    <a:pt x="568" y="353"/>
                  </a:lnTo>
                  <a:cubicBezTo>
                    <a:pt x="535" y="284"/>
                    <a:pt x="513" y="204"/>
                    <a:pt x="513" y="135"/>
                  </a:cubicBezTo>
                  <a:lnTo>
                    <a:pt x="513" y="135"/>
                  </a:lnTo>
                  <a:cubicBezTo>
                    <a:pt x="584" y="183"/>
                    <a:pt x="549" y="254"/>
                    <a:pt x="572" y="314"/>
                  </a:cubicBezTo>
                  <a:cubicBezTo>
                    <a:pt x="572" y="296"/>
                    <a:pt x="572" y="287"/>
                    <a:pt x="574" y="287"/>
                  </a:cubicBezTo>
                  <a:cubicBezTo>
                    <a:pt x="575" y="287"/>
                    <a:pt x="578" y="296"/>
                    <a:pt x="584" y="314"/>
                  </a:cubicBezTo>
                  <a:cubicBezTo>
                    <a:pt x="584" y="302"/>
                    <a:pt x="608" y="207"/>
                    <a:pt x="632" y="171"/>
                  </a:cubicBezTo>
                  <a:cubicBezTo>
                    <a:pt x="632" y="254"/>
                    <a:pt x="692" y="242"/>
                    <a:pt x="703" y="302"/>
                  </a:cubicBezTo>
                  <a:cubicBezTo>
                    <a:pt x="702" y="306"/>
                    <a:pt x="702" y="307"/>
                    <a:pt x="702" y="307"/>
                  </a:cubicBezTo>
                  <a:cubicBezTo>
                    <a:pt x="704" y="307"/>
                    <a:pt x="734" y="236"/>
                    <a:pt x="726" y="236"/>
                  </a:cubicBezTo>
                  <a:cubicBezTo>
                    <a:pt x="724" y="236"/>
                    <a:pt x="717" y="245"/>
                    <a:pt x="703" y="266"/>
                  </a:cubicBezTo>
                  <a:cubicBezTo>
                    <a:pt x="703" y="210"/>
                    <a:pt x="725" y="175"/>
                    <a:pt x="758" y="141"/>
                  </a:cubicBezTo>
                  <a:lnTo>
                    <a:pt x="758" y="141"/>
                  </a:lnTo>
                  <a:cubicBezTo>
                    <a:pt x="762" y="143"/>
                    <a:pt x="776" y="144"/>
                    <a:pt x="791" y="144"/>
                  </a:cubicBezTo>
                  <a:cubicBezTo>
                    <a:pt x="817" y="144"/>
                    <a:pt x="846" y="141"/>
                    <a:pt x="846" y="135"/>
                  </a:cubicBezTo>
                  <a:lnTo>
                    <a:pt x="846" y="135"/>
                  </a:lnTo>
                  <a:cubicBezTo>
                    <a:pt x="851" y="219"/>
                    <a:pt x="846" y="244"/>
                    <a:pt x="836" y="244"/>
                  </a:cubicBezTo>
                  <a:cubicBezTo>
                    <a:pt x="823" y="244"/>
                    <a:pt x="801" y="195"/>
                    <a:pt x="787" y="195"/>
                  </a:cubicBezTo>
                  <a:cubicBezTo>
                    <a:pt x="804" y="203"/>
                    <a:pt x="803" y="212"/>
                    <a:pt x="792" y="212"/>
                  </a:cubicBezTo>
                  <a:cubicBezTo>
                    <a:pt x="788" y="212"/>
                    <a:pt x="782" y="210"/>
                    <a:pt x="775" y="207"/>
                  </a:cubicBezTo>
                  <a:lnTo>
                    <a:pt x="775" y="207"/>
                  </a:lnTo>
                  <a:cubicBezTo>
                    <a:pt x="799" y="231"/>
                    <a:pt x="823" y="254"/>
                    <a:pt x="846" y="278"/>
                  </a:cubicBezTo>
                  <a:cubicBezTo>
                    <a:pt x="846" y="278"/>
                    <a:pt x="895" y="180"/>
                    <a:pt x="926" y="180"/>
                  </a:cubicBezTo>
                  <a:cubicBezTo>
                    <a:pt x="932" y="180"/>
                    <a:pt x="937" y="185"/>
                    <a:pt x="942" y="195"/>
                  </a:cubicBezTo>
                  <a:cubicBezTo>
                    <a:pt x="943" y="199"/>
                    <a:pt x="943" y="202"/>
                    <a:pt x="943" y="205"/>
                  </a:cubicBezTo>
                  <a:lnTo>
                    <a:pt x="943" y="205"/>
                  </a:lnTo>
                  <a:cubicBezTo>
                    <a:pt x="970" y="201"/>
                    <a:pt x="1009" y="188"/>
                    <a:pt x="1025" y="147"/>
                  </a:cubicBezTo>
                  <a:cubicBezTo>
                    <a:pt x="1001" y="147"/>
                    <a:pt x="989" y="159"/>
                    <a:pt x="965" y="183"/>
                  </a:cubicBezTo>
                  <a:cubicBezTo>
                    <a:pt x="977" y="147"/>
                    <a:pt x="965" y="123"/>
                    <a:pt x="965" y="100"/>
                  </a:cubicBezTo>
                  <a:cubicBezTo>
                    <a:pt x="953" y="123"/>
                    <a:pt x="894" y="147"/>
                    <a:pt x="882" y="159"/>
                  </a:cubicBezTo>
                  <a:cubicBezTo>
                    <a:pt x="897" y="144"/>
                    <a:pt x="898" y="134"/>
                    <a:pt x="894" y="134"/>
                  </a:cubicBezTo>
                  <a:cubicBezTo>
                    <a:pt x="891" y="134"/>
                    <a:pt x="887" y="138"/>
                    <a:pt x="882" y="147"/>
                  </a:cubicBezTo>
                  <a:cubicBezTo>
                    <a:pt x="870" y="123"/>
                    <a:pt x="882" y="111"/>
                    <a:pt x="894" y="88"/>
                  </a:cubicBezTo>
                  <a:cubicBezTo>
                    <a:pt x="831" y="67"/>
                    <a:pt x="668" y="0"/>
                    <a:pt x="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9"/>
            <p:cNvSpPr/>
            <p:nvPr/>
          </p:nvSpPr>
          <p:spPr>
            <a:xfrm>
              <a:off x="1729075" y="2565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9"/>
            <p:cNvSpPr/>
            <p:nvPr/>
          </p:nvSpPr>
          <p:spPr>
            <a:xfrm>
              <a:off x="1741875" y="2543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9"/>
            <p:cNvSpPr/>
            <p:nvPr/>
          </p:nvSpPr>
          <p:spPr>
            <a:xfrm>
              <a:off x="1742475" y="2549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9"/>
            <p:cNvSpPr/>
            <p:nvPr/>
          </p:nvSpPr>
          <p:spPr>
            <a:xfrm>
              <a:off x="1741625" y="2545875"/>
              <a:ext cx="1025" cy="675"/>
            </a:xfrm>
            <a:custGeom>
              <a:rect b="b" l="l" r="r" t="t"/>
              <a:pathLst>
                <a:path extrusionOk="0" h="27" w="41">
                  <a:moveTo>
                    <a:pt x="26" y="0"/>
                  </a:moveTo>
                  <a:cubicBezTo>
                    <a:pt x="24" y="0"/>
                    <a:pt x="20" y="1"/>
                    <a:pt x="14" y="3"/>
                  </a:cubicBezTo>
                  <a:lnTo>
                    <a:pt x="14" y="3"/>
                  </a:lnTo>
                  <a:cubicBezTo>
                    <a:pt x="14" y="3"/>
                    <a:pt x="14" y="2"/>
                    <a:pt x="14" y="2"/>
                  </a:cubicBezTo>
                  <a:lnTo>
                    <a:pt x="14" y="2"/>
                  </a:lnTo>
                  <a:cubicBezTo>
                    <a:pt x="13" y="2"/>
                    <a:pt x="12" y="3"/>
                    <a:pt x="10" y="5"/>
                  </a:cubicBezTo>
                  <a:cubicBezTo>
                    <a:pt x="1" y="21"/>
                    <a:pt x="1" y="27"/>
                    <a:pt x="5" y="27"/>
                  </a:cubicBezTo>
                  <a:cubicBezTo>
                    <a:pt x="13" y="27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9"/>
            <p:cNvSpPr/>
            <p:nvPr/>
          </p:nvSpPr>
          <p:spPr>
            <a:xfrm>
              <a:off x="1742175" y="2546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9"/>
            <p:cNvSpPr/>
            <p:nvPr/>
          </p:nvSpPr>
          <p:spPr>
            <a:xfrm>
              <a:off x="1739900" y="2542550"/>
              <a:ext cx="950" cy="825"/>
            </a:xfrm>
            <a:custGeom>
              <a:rect b="b" l="l" r="r" t="t"/>
              <a:pathLst>
                <a:path extrusionOk="0" h="33" w="38">
                  <a:moveTo>
                    <a:pt x="37" y="0"/>
                  </a:moveTo>
                  <a:cubicBezTo>
                    <a:pt x="35" y="0"/>
                    <a:pt x="1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9" y="5"/>
                    <a:pt x="31" y="5"/>
                  </a:cubicBezTo>
                  <a:cubicBezTo>
                    <a:pt x="32" y="5"/>
                    <a:pt x="32" y="5"/>
                    <a:pt x="32" y="7"/>
                  </a:cubicBezTo>
                  <a:cubicBezTo>
                    <a:pt x="37" y="2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9"/>
            <p:cNvSpPr/>
            <p:nvPr/>
          </p:nvSpPr>
          <p:spPr>
            <a:xfrm>
              <a:off x="1740975" y="2547025"/>
              <a:ext cx="300" cy="775"/>
            </a:xfrm>
            <a:custGeom>
              <a:rect b="b" l="l" r="r" t="t"/>
              <a:pathLst>
                <a:path extrusionOk="0" h="31" w="12">
                  <a:moveTo>
                    <a:pt x="11" y="1"/>
                  </a:moveTo>
                  <a:cubicBezTo>
                    <a:pt x="10" y="1"/>
                    <a:pt x="1" y="23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9"/>
            <p:cNvSpPr/>
            <p:nvPr/>
          </p:nvSpPr>
          <p:spPr>
            <a:xfrm>
              <a:off x="1740075" y="25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12"/>
                    <a:pt x="1" y="1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9"/>
            <p:cNvSpPr/>
            <p:nvPr/>
          </p:nvSpPr>
          <p:spPr>
            <a:xfrm>
              <a:off x="1740075" y="2547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9"/>
            <p:cNvSpPr/>
            <p:nvPr/>
          </p:nvSpPr>
          <p:spPr>
            <a:xfrm>
              <a:off x="1736225" y="25450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1"/>
                  </a:moveTo>
                  <a:lnTo>
                    <a:pt x="12" y="1"/>
                  </a:lnTo>
                  <a:cubicBezTo>
                    <a:pt x="1" y="17"/>
                    <a:pt x="0" y="23"/>
                    <a:pt x="2" y="23"/>
                  </a:cubicBezTo>
                  <a:cubicBezTo>
                    <a:pt x="5" y="23"/>
                    <a:pt x="12" y="1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9"/>
            <p:cNvSpPr/>
            <p:nvPr/>
          </p:nvSpPr>
          <p:spPr>
            <a:xfrm>
              <a:off x="1737025" y="254692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9"/>
            <p:cNvSpPr/>
            <p:nvPr/>
          </p:nvSpPr>
          <p:spPr>
            <a:xfrm>
              <a:off x="1735625" y="25474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9"/>
            <p:cNvSpPr/>
            <p:nvPr/>
          </p:nvSpPr>
          <p:spPr>
            <a:xfrm>
              <a:off x="1731225" y="2545050"/>
              <a:ext cx="250" cy="1250"/>
            </a:xfrm>
            <a:custGeom>
              <a:rect b="b" l="l" r="r" t="t"/>
              <a:pathLst>
                <a:path extrusionOk="0" h="50" w="10">
                  <a:moveTo>
                    <a:pt x="1" y="0"/>
                  </a:moveTo>
                  <a:cubicBezTo>
                    <a:pt x="0" y="0"/>
                    <a:pt x="3" y="18"/>
                    <a:pt x="10" y="50"/>
                  </a:cubicBezTo>
                  <a:cubicBezTo>
                    <a:pt x="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9"/>
            <p:cNvSpPr/>
            <p:nvPr/>
          </p:nvSpPr>
          <p:spPr>
            <a:xfrm>
              <a:off x="1729075" y="25505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9"/>
            <p:cNvSpPr/>
            <p:nvPr/>
          </p:nvSpPr>
          <p:spPr>
            <a:xfrm>
              <a:off x="1749900" y="25587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9"/>
            <p:cNvSpPr/>
            <p:nvPr/>
          </p:nvSpPr>
          <p:spPr>
            <a:xfrm>
              <a:off x="1748725" y="25590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9"/>
            <p:cNvSpPr/>
            <p:nvPr/>
          </p:nvSpPr>
          <p:spPr>
            <a:xfrm>
              <a:off x="1726400" y="256057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9"/>
            <p:cNvSpPr/>
            <p:nvPr/>
          </p:nvSpPr>
          <p:spPr>
            <a:xfrm>
              <a:off x="1726700" y="2563550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2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9"/>
            <p:cNvSpPr/>
            <p:nvPr/>
          </p:nvSpPr>
          <p:spPr>
            <a:xfrm>
              <a:off x="1728775" y="256412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9"/>
            <p:cNvSpPr/>
            <p:nvPr/>
          </p:nvSpPr>
          <p:spPr>
            <a:xfrm>
              <a:off x="1747725" y="2826975"/>
              <a:ext cx="725" cy="325"/>
            </a:xfrm>
            <a:custGeom>
              <a:rect b="b" l="l" r="r" t="t"/>
              <a:pathLst>
                <a:path extrusionOk="0" h="13" w="29">
                  <a:moveTo>
                    <a:pt x="5" y="0"/>
                  </a:moveTo>
                  <a:cubicBezTo>
                    <a:pt x="1" y="0"/>
                    <a:pt x="2" y="0"/>
                    <a:pt x="5" y="0"/>
                  </a:cubicBezTo>
                  <a:lnTo>
                    <a:pt x="5" y="0"/>
                  </a:lnTo>
                  <a:cubicBezTo>
                    <a:pt x="5" y="0"/>
                    <a:pt x="5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12"/>
                    <a:pt x="28" y="12"/>
                    <a:pt x="28" y="12"/>
                  </a:cubicBezTo>
                  <a:cubicBezTo>
                    <a:pt x="28" y="4"/>
                    <a:pt x="11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9"/>
            <p:cNvSpPr/>
            <p:nvPr/>
          </p:nvSpPr>
          <p:spPr>
            <a:xfrm>
              <a:off x="1745675" y="2824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9"/>
            <p:cNvSpPr/>
            <p:nvPr/>
          </p:nvSpPr>
          <p:spPr>
            <a:xfrm>
              <a:off x="1745075" y="2822200"/>
              <a:ext cx="1275" cy="1250"/>
            </a:xfrm>
            <a:custGeom>
              <a:rect b="b" l="l" r="r" t="t"/>
              <a:pathLst>
                <a:path extrusionOk="0" h="50" w="51">
                  <a:moveTo>
                    <a:pt x="27" y="1"/>
                  </a:moveTo>
                  <a:cubicBezTo>
                    <a:pt x="27" y="1"/>
                    <a:pt x="26" y="1"/>
                    <a:pt x="26" y="1"/>
                  </a:cubicBezTo>
                  <a:lnTo>
                    <a:pt x="26" y="1"/>
                  </a:lnTo>
                  <a:cubicBezTo>
                    <a:pt x="3" y="7"/>
                    <a:pt x="0" y="10"/>
                    <a:pt x="5" y="10"/>
                  </a:cubicBezTo>
                  <a:cubicBezTo>
                    <a:pt x="9" y="10"/>
                    <a:pt x="17" y="8"/>
                    <a:pt x="24" y="3"/>
                  </a:cubicBezTo>
                  <a:lnTo>
                    <a:pt x="24" y="3"/>
                  </a:lnTo>
                  <a:cubicBezTo>
                    <a:pt x="19" y="14"/>
                    <a:pt x="25" y="50"/>
                    <a:pt x="27" y="50"/>
                  </a:cubicBezTo>
                  <a:cubicBezTo>
                    <a:pt x="27" y="50"/>
                    <a:pt x="27" y="49"/>
                    <a:pt x="27" y="48"/>
                  </a:cubicBezTo>
                  <a:lnTo>
                    <a:pt x="51" y="48"/>
                  </a:lnTo>
                  <a:cubicBezTo>
                    <a:pt x="39" y="36"/>
                    <a:pt x="27" y="13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9"/>
            <p:cNvSpPr/>
            <p:nvPr/>
          </p:nvSpPr>
          <p:spPr>
            <a:xfrm>
              <a:off x="1747125" y="2819950"/>
              <a:ext cx="225" cy="500"/>
            </a:xfrm>
            <a:custGeom>
              <a:rect b="b" l="l" r="r" t="t"/>
              <a:pathLst>
                <a:path extrusionOk="0" h="20" w="9">
                  <a:moveTo>
                    <a:pt x="3" y="0"/>
                  </a:moveTo>
                  <a:cubicBezTo>
                    <a:pt x="2" y="0"/>
                    <a:pt x="1" y="2"/>
                    <a:pt x="1" y="7"/>
                  </a:cubicBezTo>
                  <a:lnTo>
                    <a:pt x="1" y="7"/>
                  </a:lnTo>
                  <a:cubicBezTo>
                    <a:pt x="1" y="9"/>
                    <a:pt x="1" y="13"/>
                    <a:pt x="5" y="19"/>
                  </a:cubicBezTo>
                  <a:cubicBezTo>
                    <a:pt x="7" y="16"/>
                    <a:pt x="8" y="14"/>
                    <a:pt x="8" y="11"/>
                  </a:cubicBezTo>
                  <a:lnTo>
                    <a:pt x="8" y="11"/>
                  </a:lnTo>
                  <a:cubicBezTo>
                    <a:pt x="8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9"/>
            <p:cNvSpPr/>
            <p:nvPr/>
          </p:nvSpPr>
          <p:spPr>
            <a:xfrm>
              <a:off x="1747525" y="28200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4" y="8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9"/>
            <p:cNvSpPr/>
            <p:nvPr/>
          </p:nvSpPr>
          <p:spPr>
            <a:xfrm>
              <a:off x="1746625" y="2818800"/>
              <a:ext cx="1025" cy="150"/>
            </a:xfrm>
            <a:custGeom>
              <a:rect b="b" l="l" r="r" t="t"/>
              <a:pathLst>
                <a:path extrusionOk="0" h="6" w="41">
                  <a:moveTo>
                    <a:pt x="25" y="0"/>
                  </a:moveTo>
                  <a:cubicBezTo>
                    <a:pt x="18" y="0"/>
                    <a:pt x="9" y="2"/>
                    <a:pt x="1" y="6"/>
                  </a:cubicBezTo>
                  <a:cubicBezTo>
                    <a:pt x="41" y="6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9"/>
            <p:cNvSpPr/>
            <p:nvPr/>
          </p:nvSpPr>
          <p:spPr>
            <a:xfrm>
              <a:off x="1746050" y="2819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2"/>
                    <a:pt x="0" y="6"/>
                  </a:cubicBezTo>
                  <a:cubicBezTo>
                    <a:pt x="8" y="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9"/>
            <p:cNvSpPr/>
            <p:nvPr/>
          </p:nvSpPr>
          <p:spPr>
            <a:xfrm>
              <a:off x="1745900" y="2819150"/>
              <a:ext cx="700" cy="325"/>
            </a:xfrm>
            <a:custGeom>
              <a:rect b="b" l="l" r="r" t="t"/>
              <a:pathLst>
                <a:path extrusionOk="0" h="13" w="28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4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6" y="1"/>
                    <a:pt x="28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10"/>
                    <a:pt x="3" y="12"/>
                    <a:pt x="5" y="12"/>
                  </a:cubicBezTo>
                  <a:cubicBezTo>
                    <a:pt x="6" y="12"/>
                    <a:pt x="12" y="10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9"/>
            <p:cNvSpPr/>
            <p:nvPr/>
          </p:nvSpPr>
          <p:spPr>
            <a:xfrm>
              <a:off x="1746050" y="281982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4" y="0"/>
                  </a:moveTo>
                  <a:cubicBezTo>
                    <a:pt x="15" y="9"/>
                    <a:pt x="13" y="17"/>
                    <a:pt x="8" y="17"/>
                  </a:cubicBezTo>
                  <a:cubicBezTo>
                    <a:pt x="6" y="17"/>
                    <a:pt x="4" y="16"/>
                    <a:pt x="0" y="12"/>
                  </a:cubicBezTo>
                  <a:lnTo>
                    <a:pt x="0" y="12"/>
                  </a:lnTo>
                  <a:cubicBezTo>
                    <a:pt x="5" y="21"/>
                    <a:pt x="11" y="25"/>
                    <a:pt x="16" y="25"/>
                  </a:cubicBezTo>
                  <a:cubicBezTo>
                    <a:pt x="25" y="25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9"/>
            <p:cNvSpPr/>
            <p:nvPr/>
          </p:nvSpPr>
          <p:spPr>
            <a:xfrm>
              <a:off x="1744450" y="282240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3" y="1"/>
                  </a:moveTo>
                  <a:cubicBezTo>
                    <a:pt x="1" y="1"/>
                    <a:pt x="9" y="16"/>
                    <a:pt x="16" y="16"/>
                  </a:cubicBezTo>
                  <a:cubicBezTo>
                    <a:pt x="9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9"/>
            <p:cNvSpPr/>
            <p:nvPr/>
          </p:nvSpPr>
          <p:spPr>
            <a:xfrm>
              <a:off x="1745750" y="2816700"/>
              <a:ext cx="300" cy="800"/>
            </a:xfrm>
            <a:custGeom>
              <a:rect b="b" l="l" r="r" t="t"/>
              <a:pathLst>
                <a:path extrusionOk="0" h="32" w="12">
                  <a:moveTo>
                    <a:pt x="11" y="1"/>
                  </a:moveTo>
                  <a:cubicBezTo>
                    <a:pt x="10" y="1"/>
                    <a:pt x="7" y="8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9"/>
            <p:cNvSpPr/>
            <p:nvPr/>
          </p:nvSpPr>
          <p:spPr>
            <a:xfrm>
              <a:off x="1744850" y="2817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9"/>
            <p:cNvSpPr/>
            <p:nvPr/>
          </p:nvSpPr>
          <p:spPr>
            <a:xfrm>
              <a:off x="1744550" y="28195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2"/>
                  </a:moveTo>
                  <a:cubicBezTo>
                    <a:pt x="1" y="0"/>
                    <a:pt x="1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9"/>
            <p:cNvSpPr/>
            <p:nvPr/>
          </p:nvSpPr>
          <p:spPr>
            <a:xfrm>
              <a:off x="1744250" y="28147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36" y="25"/>
                  </a:moveTo>
                  <a:cubicBezTo>
                    <a:pt x="108" y="1"/>
                    <a:pt x="1" y="37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9"/>
            <p:cNvSpPr/>
            <p:nvPr/>
          </p:nvSpPr>
          <p:spPr>
            <a:xfrm>
              <a:off x="1744250" y="2813575"/>
              <a:ext cx="1025" cy="150"/>
            </a:xfrm>
            <a:custGeom>
              <a:rect b="b" l="l" r="r" t="t"/>
              <a:pathLst>
                <a:path extrusionOk="0" h="6" w="4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5" y="4"/>
                    <a:pt x="7" y="6"/>
                    <a:pt x="9" y="6"/>
                  </a:cubicBezTo>
                  <a:cubicBezTo>
                    <a:pt x="10" y="6"/>
                    <a:pt x="10" y="5"/>
                    <a:pt x="9" y="4"/>
                  </a:cubicBezTo>
                  <a:lnTo>
                    <a:pt x="9" y="4"/>
                  </a:lnTo>
                  <a:cubicBezTo>
                    <a:pt x="15" y="5"/>
                    <a:pt x="20" y="6"/>
                    <a:pt x="24" y="6"/>
                  </a:cubicBezTo>
                  <a:cubicBezTo>
                    <a:pt x="38" y="6"/>
                    <a:pt x="4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9"/>
            <p:cNvSpPr/>
            <p:nvPr/>
          </p:nvSpPr>
          <p:spPr>
            <a:xfrm>
              <a:off x="1744250" y="28150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3" y="48"/>
                  </a:moveTo>
                  <a:cubicBezTo>
                    <a:pt x="1" y="60"/>
                    <a:pt x="60" y="1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9"/>
            <p:cNvSpPr/>
            <p:nvPr/>
          </p:nvSpPr>
          <p:spPr>
            <a:xfrm>
              <a:off x="1744400" y="28160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cubicBezTo>
                    <a:pt x="1" y="1"/>
                    <a:pt x="2" y="5"/>
                    <a:pt x="7" y="19"/>
                  </a:cubicBezTo>
                  <a:cubicBezTo>
                    <a:pt x="7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9"/>
            <p:cNvSpPr/>
            <p:nvPr/>
          </p:nvSpPr>
          <p:spPr>
            <a:xfrm>
              <a:off x="1743650" y="28183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37" y="1"/>
                    <a:pt x="13" y="1"/>
                    <a:pt x="1" y="25"/>
                  </a:cubicBezTo>
                  <a:cubicBezTo>
                    <a:pt x="25" y="25"/>
                    <a:pt x="25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9"/>
            <p:cNvSpPr/>
            <p:nvPr/>
          </p:nvSpPr>
          <p:spPr>
            <a:xfrm>
              <a:off x="1744250" y="2816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36"/>
                  </a:moveTo>
                  <a:cubicBezTo>
                    <a:pt x="36" y="0"/>
                    <a:pt x="13" y="24"/>
                    <a:pt x="1" y="36"/>
                  </a:cubicBezTo>
                  <a:cubicBezTo>
                    <a:pt x="1" y="24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9"/>
            <p:cNvSpPr/>
            <p:nvPr/>
          </p:nvSpPr>
          <p:spPr>
            <a:xfrm>
              <a:off x="1743950" y="2817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9"/>
            <p:cNvSpPr/>
            <p:nvPr/>
          </p:nvSpPr>
          <p:spPr>
            <a:xfrm>
              <a:off x="1742925" y="28147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0" y="1"/>
                  </a:moveTo>
                  <a:cubicBezTo>
                    <a:pt x="28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0" y="7"/>
                    <a:pt x="3" y="10"/>
                    <a:pt x="12" y="10"/>
                  </a:cubicBezTo>
                  <a:cubicBezTo>
                    <a:pt x="18" y="10"/>
                    <a:pt x="27" y="8"/>
                    <a:pt x="30" y="6"/>
                  </a:cubicBezTo>
                  <a:lnTo>
                    <a:pt x="30" y="6"/>
                  </a:lnTo>
                  <a:cubicBezTo>
                    <a:pt x="31" y="6"/>
                    <a:pt x="32" y="6"/>
                    <a:pt x="32" y="6"/>
                  </a:cubicBezTo>
                  <a:cubicBezTo>
                    <a:pt x="34" y="6"/>
                    <a:pt x="34" y="5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9"/>
            <p:cNvSpPr/>
            <p:nvPr/>
          </p:nvSpPr>
          <p:spPr>
            <a:xfrm>
              <a:off x="1741275" y="2812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9"/>
            <p:cNvSpPr/>
            <p:nvPr/>
          </p:nvSpPr>
          <p:spPr>
            <a:xfrm>
              <a:off x="1743450" y="2815525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cubicBezTo>
                    <a:pt x="4" y="0"/>
                    <a:pt x="1" y="6"/>
                    <a:pt x="9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9"/>
            <p:cNvSpPr/>
            <p:nvPr/>
          </p:nvSpPr>
          <p:spPr>
            <a:xfrm>
              <a:off x="1743075" y="2813275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12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24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9"/>
            <p:cNvSpPr/>
            <p:nvPr/>
          </p:nvSpPr>
          <p:spPr>
            <a:xfrm>
              <a:off x="1744250" y="2815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9"/>
            <p:cNvSpPr/>
            <p:nvPr/>
          </p:nvSpPr>
          <p:spPr>
            <a:xfrm>
              <a:off x="1743650" y="2815350"/>
              <a:ext cx="625" cy="175"/>
            </a:xfrm>
            <a:custGeom>
              <a:rect b="b" l="l" r="r" t="t"/>
              <a:pathLst>
                <a:path extrusionOk="0" h="7" w="25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9"/>
            <p:cNvSpPr/>
            <p:nvPr/>
          </p:nvSpPr>
          <p:spPr>
            <a:xfrm>
              <a:off x="1738300" y="2813275"/>
              <a:ext cx="3000" cy="2700"/>
            </a:xfrm>
            <a:custGeom>
              <a:rect b="b" l="l" r="r" t="t"/>
              <a:pathLst>
                <a:path extrusionOk="0" h="108" w="120">
                  <a:moveTo>
                    <a:pt x="120" y="0"/>
                  </a:moveTo>
                  <a:lnTo>
                    <a:pt x="120" y="0"/>
                  </a:lnTo>
                  <a:cubicBezTo>
                    <a:pt x="120" y="0"/>
                    <a:pt x="90" y="45"/>
                    <a:pt x="77" y="64"/>
                  </a:cubicBezTo>
                  <a:lnTo>
                    <a:pt x="77" y="64"/>
                  </a:lnTo>
                  <a:cubicBezTo>
                    <a:pt x="78" y="64"/>
                    <a:pt x="78" y="65"/>
                    <a:pt x="79" y="65"/>
                  </a:cubicBezTo>
                  <a:lnTo>
                    <a:pt x="79" y="65"/>
                  </a:lnTo>
                  <a:cubicBezTo>
                    <a:pt x="93" y="53"/>
                    <a:pt x="107" y="34"/>
                    <a:pt x="120" y="0"/>
                  </a:cubicBezTo>
                  <a:close/>
                  <a:moveTo>
                    <a:pt x="66" y="64"/>
                  </a:moveTo>
                  <a:cubicBezTo>
                    <a:pt x="68" y="67"/>
                    <a:pt x="69" y="69"/>
                    <a:pt x="71" y="71"/>
                  </a:cubicBezTo>
                  <a:lnTo>
                    <a:pt x="71" y="71"/>
                  </a:lnTo>
                  <a:cubicBezTo>
                    <a:pt x="71" y="71"/>
                    <a:pt x="71" y="71"/>
                    <a:pt x="70" y="71"/>
                  </a:cubicBezTo>
                  <a:lnTo>
                    <a:pt x="70" y="71"/>
                  </a:lnTo>
                  <a:cubicBezTo>
                    <a:pt x="64" y="68"/>
                    <a:pt x="64" y="66"/>
                    <a:pt x="66" y="64"/>
                  </a:cubicBezTo>
                  <a:close/>
                  <a:moveTo>
                    <a:pt x="46" y="48"/>
                  </a:moveTo>
                  <a:cubicBezTo>
                    <a:pt x="36" y="48"/>
                    <a:pt x="22" y="59"/>
                    <a:pt x="1" y="96"/>
                  </a:cubicBezTo>
                  <a:cubicBezTo>
                    <a:pt x="7" y="92"/>
                    <a:pt x="13" y="91"/>
                    <a:pt x="18" y="91"/>
                  </a:cubicBezTo>
                  <a:cubicBezTo>
                    <a:pt x="22" y="91"/>
                    <a:pt x="25" y="92"/>
                    <a:pt x="25" y="94"/>
                  </a:cubicBezTo>
                  <a:lnTo>
                    <a:pt x="25" y="94"/>
                  </a:lnTo>
                  <a:cubicBezTo>
                    <a:pt x="38" y="85"/>
                    <a:pt x="54" y="82"/>
                    <a:pt x="70" y="71"/>
                  </a:cubicBezTo>
                  <a:lnTo>
                    <a:pt x="70" y="71"/>
                  </a:lnTo>
                  <a:cubicBezTo>
                    <a:pt x="71" y="71"/>
                    <a:pt x="71" y="72"/>
                    <a:pt x="72" y="72"/>
                  </a:cubicBezTo>
                  <a:cubicBezTo>
                    <a:pt x="78" y="69"/>
                    <a:pt x="80" y="66"/>
                    <a:pt x="79" y="65"/>
                  </a:cubicBezTo>
                  <a:lnTo>
                    <a:pt x="79" y="65"/>
                  </a:lnTo>
                  <a:cubicBezTo>
                    <a:pt x="77" y="66"/>
                    <a:pt x="76" y="67"/>
                    <a:pt x="74" y="68"/>
                  </a:cubicBezTo>
                  <a:lnTo>
                    <a:pt x="74" y="68"/>
                  </a:lnTo>
                  <a:cubicBezTo>
                    <a:pt x="75" y="67"/>
                    <a:pt x="76" y="66"/>
                    <a:pt x="77" y="64"/>
                  </a:cubicBezTo>
                  <a:lnTo>
                    <a:pt x="77" y="64"/>
                  </a:lnTo>
                  <a:cubicBezTo>
                    <a:pt x="76" y="63"/>
                    <a:pt x="74" y="63"/>
                    <a:pt x="72" y="63"/>
                  </a:cubicBezTo>
                  <a:cubicBezTo>
                    <a:pt x="70" y="63"/>
                    <a:pt x="67" y="63"/>
                    <a:pt x="66" y="64"/>
                  </a:cubicBezTo>
                  <a:lnTo>
                    <a:pt x="66" y="64"/>
                  </a:lnTo>
                  <a:cubicBezTo>
                    <a:pt x="61" y="57"/>
                    <a:pt x="55" y="48"/>
                    <a:pt x="46" y="48"/>
                  </a:cubicBezTo>
                  <a:close/>
                  <a:moveTo>
                    <a:pt x="25" y="94"/>
                  </a:moveTo>
                  <a:cubicBezTo>
                    <a:pt x="21" y="98"/>
                    <a:pt x="16" y="102"/>
                    <a:pt x="12" y="108"/>
                  </a:cubicBezTo>
                  <a:cubicBezTo>
                    <a:pt x="22" y="103"/>
                    <a:pt x="26" y="98"/>
                    <a:pt x="25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9"/>
            <p:cNvSpPr/>
            <p:nvPr/>
          </p:nvSpPr>
          <p:spPr>
            <a:xfrm>
              <a:off x="1741875" y="28126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1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9"/>
            <p:cNvSpPr/>
            <p:nvPr/>
          </p:nvSpPr>
          <p:spPr>
            <a:xfrm>
              <a:off x="1741275" y="2813800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46" y="1"/>
                  </a:moveTo>
                  <a:cubicBezTo>
                    <a:pt x="37" y="1"/>
                    <a:pt x="26" y="14"/>
                    <a:pt x="7" y="49"/>
                  </a:cubicBezTo>
                  <a:lnTo>
                    <a:pt x="7" y="49"/>
                  </a:lnTo>
                  <a:cubicBezTo>
                    <a:pt x="6" y="50"/>
                    <a:pt x="4" y="53"/>
                    <a:pt x="1" y="63"/>
                  </a:cubicBezTo>
                  <a:cubicBezTo>
                    <a:pt x="2" y="64"/>
                    <a:pt x="3" y="65"/>
                    <a:pt x="4" y="65"/>
                  </a:cubicBezTo>
                  <a:cubicBezTo>
                    <a:pt x="6" y="65"/>
                    <a:pt x="7" y="63"/>
                    <a:pt x="8" y="61"/>
                  </a:cubicBezTo>
                  <a:lnTo>
                    <a:pt x="8" y="61"/>
                  </a:lnTo>
                  <a:cubicBezTo>
                    <a:pt x="34" y="52"/>
                    <a:pt x="102" y="15"/>
                    <a:pt x="60" y="15"/>
                  </a:cubicBezTo>
                  <a:cubicBezTo>
                    <a:pt x="56" y="6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9"/>
            <p:cNvSpPr/>
            <p:nvPr/>
          </p:nvSpPr>
          <p:spPr>
            <a:xfrm>
              <a:off x="1743650" y="2817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9"/>
            <p:cNvSpPr/>
            <p:nvPr/>
          </p:nvSpPr>
          <p:spPr>
            <a:xfrm>
              <a:off x="1742475" y="2817675"/>
              <a:ext cx="1375" cy="1675"/>
            </a:xfrm>
            <a:custGeom>
              <a:rect b="b" l="l" r="r" t="t"/>
              <a:pathLst>
                <a:path extrusionOk="0" h="67" w="55">
                  <a:moveTo>
                    <a:pt x="47" y="0"/>
                  </a:moveTo>
                  <a:cubicBezTo>
                    <a:pt x="43" y="0"/>
                    <a:pt x="32" y="11"/>
                    <a:pt x="8" y="40"/>
                  </a:cubicBezTo>
                  <a:lnTo>
                    <a:pt x="8" y="40"/>
                  </a:ln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4" y="43"/>
                    <a:pt x="0" y="51"/>
                  </a:cubicBezTo>
                  <a:cubicBezTo>
                    <a:pt x="8" y="51"/>
                    <a:pt x="11" y="67"/>
                    <a:pt x="15" y="67"/>
                  </a:cubicBezTo>
                  <a:cubicBezTo>
                    <a:pt x="17" y="67"/>
                    <a:pt x="20" y="63"/>
                    <a:pt x="24" y="51"/>
                  </a:cubicBezTo>
                  <a:cubicBezTo>
                    <a:pt x="32" y="4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9"/>
            <p:cNvSpPr/>
            <p:nvPr/>
          </p:nvSpPr>
          <p:spPr>
            <a:xfrm>
              <a:off x="1741875" y="2816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12" y="24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9"/>
            <p:cNvSpPr/>
            <p:nvPr/>
          </p:nvSpPr>
          <p:spPr>
            <a:xfrm>
              <a:off x="1741350" y="281207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33" y="1"/>
                  </a:moveTo>
                  <a:cubicBezTo>
                    <a:pt x="9" y="19"/>
                    <a:pt x="1" y="28"/>
                    <a:pt x="2" y="28"/>
                  </a:cubicBezTo>
                  <a:cubicBezTo>
                    <a:pt x="4" y="28"/>
                    <a:pt x="15" y="19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9"/>
            <p:cNvSpPr/>
            <p:nvPr/>
          </p:nvSpPr>
          <p:spPr>
            <a:xfrm>
              <a:off x="1740975" y="28112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36"/>
                  </a:moveTo>
                  <a:cubicBezTo>
                    <a:pt x="24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9"/>
            <p:cNvSpPr/>
            <p:nvPr/>
          </p:nvSpPr>
          <p:spPr>
            <a:xfrm>
              <a:off x="1720325" y="2810875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5" y="1"/>
                  </a:moveTo>
                  <a:cubicBezTo>
                    <a:pt x="1" y="1"/>
                    <a:pt x="19" y="18"/>
                    <a:pt x="41" y="25"/>
                  </a:cubicBezTo>
                  <a:cubicBezTo>
                    <a:pt x="18" y="7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9"/>
            <p:cNvSpPr/>
            <p:nvPr/>
          </p:nvSpPr>
          <p:spPr>
            <a:xfrm>
              <a:off x="1716675" y="28238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2" y="0"/>
                  </a:moveTo>
                  <a:cubicBezTo>
                    <a:pt x="1" y="0"/>
                    <a:pt x="2" y="5"/>
                    <a:pt x="8" y="17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8" y="2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9"/>
            <p:cNvSpPr/>
            <p:nvPr/>
          </p:nvSpPr>
          <p:spPr>
            <a:xfrm>
              <a:off x="1724900" y="2835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3" y="12"/>
                    <a:pt x="1" y="2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9"/>
            <p:cNvSpPr/>
            <p:nvPr/>
          </p:nvSpPr>
          <p:spPr>
            <a:xfrm>
              <a:off x="1732350" y="280850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0" y="20"/>
                    <a:pt x="24" y="13"/>
                  </a:cubicBezTo>
                  <a:cubicBezTo>
                    <a:pt x="12" y="1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9"/>
            <p:cNvSpPr/>
            <p:nvPr/>
          </p:nvSpPr>
          <p:spPr>
            <a:xfrm>
              <a:off x="1731750" y="280817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2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2" y="28"/>
                  </a:cubicBezTo>
                  <a:cubicBezTo>
                    <a:pt x="20" y="28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9"/>
            <p:cNvSpPr/>
            <p:nvPr/>
          </p:nvSpPr>
          <p:spPr>
            <a:xfrm>
              <a:off x="1738300" y="28101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9"/>
            <p:cNvSpPr/>
            <p:nvPr/>
          </p:nvSpPr>
          <p:spPr>
            <a:xfrm>
              <a:off x="1737850" y="2809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9"/>
            <p:cNvSpPr/>
            <p:nvPr/>
          </p:nvSpPr>
          <p:spPr>
            <a:xfrm>
              <a:off x="1732050" y="2839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9"/>
            <p:cNvSpPr/>
            <p:nvPr/>
          </p:nvSpPr>
          <p:spPr>
            <a:xfrm>
              <a:off x="1722525" y="281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9"/>
            <p:cNvSpPr/>
            <p:nvPr/>
          </p:nvSpPr>
          <p:spPr>
            <a:xfrm>
              <a:off x="1721025" y="2818025"/>
              <a:ext cx="1525" cy="2125"/>
            </a:xfrm>
            <a:custGeom>
              <a:rect b="b" l="l" r="r" t="t"/>
              <a:pathLst>
                <a:path extrusionOk="0" h="85" w="61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49"/>
                    <a:pt x="60" y="84"/>
                  </a:cubicBezTo>
                  <a:cubicBezTo>
                    <a:pt x="37" y="49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9"/>
            <p:cNvSpPr/>
            <p:nvPr/>
          </p:nvSpPr>
          <p:spPr>
            <a:xfrm>
              <a:off x="1713000" y="2807300"/>
              <a:ext cx="34850" cy="37875"/>
            </a:xfrm>
            <a:custGeom>
              <a:rect b="b" l="l" r="r" t="t"/>
              <a:pathLst>
                <a:path extrusionOk="0" h="1515" w="1394">
                  <a:moveTo>
                    <a:pt x="310" y="168"/>
                  </a:moveTo>
                  <a:cubicBezTo>
                    <a:pt x="309" y="168"/>
                    <a:pt x="309" y="168"/>
                    <a:pt x="309" y="169"/>
                  </a:cubicBezTo>
                  <a:lnTo>
                    <a:pt x="309" y="169"/>
                  </a:lnTo>
                  <a:cubicBezTo>
                    <a:pt x="309" y="169"/>
                    <a:pt x="310" y="168"/>
                    <a:pt x="310" y="168"/>
                  </a:cubicBezTo>
                  <a:close/>
                  <a:moveTo>
                    <a:pt x="990" y="225"/>
                  </a:moveTo>
                  <a:cubicBezTo>
                    <a:pt x="989" y="225"/>
                    <a:pt x="989" y="226"/>
                    <a:pt x="989" y="228"/>
                  </a:cubicBezTo>
                  <a:cubicBezTo>
                    <a:pt x="989" y="227"/>
                    <a:pt x="990" y="226"/>
                    <a:pt x="991" y="226"/>
                  </a:cubicBezTo>
                  <a:lnTo>
                    <a:pt x="991" y="226"/>
                  </a:lnTo>
                  <a:cubicBezTo>
                    <a:pt x="991" y="225"/>
                    <a:pt x="990" y="225"/>
                    <a:pt x="990" y="225"/>
                  </a:cubicBezTo>
                  <a:close/>
                  <a:moveTo>
                    <a:pt x="1006" y="222"/>
                  </a:moveTo>
                  <a:lnTo>
                    <a:pt x="1006" y="222"/>
                  </a:lnTo>
                  <a:cubicBezTo>
                    <a:pt x="1000" y="223"/>
                    <a:pt x="995" y="224"/>
                    <a:pt x="991" y="226"/>
                  </a:cubicBezTo>
                  <a:lnTo>
                    <a:pt x="991" y="226"/>
                  </a:lnTo>
                  <a:cubicBezTo>
                    <a:pt x="993" y="227"/>
                    <a:pt x="995" y="229"/>
                    <a:pt x="998" y="229"/>
                  </a:cubicBezTo>
                  <a:cubicBezTo>
                    <a:pt x="1000" y="229"/>
                    <a:pt x="1003" y="228"/>
                    <a:pt x="1006" y="222"/>
                  </a:cubicBezTo>
                  <a:close/>
                  <a:moveTo>
                    <a:pt x="560" y="360"/>
                  </a:moveTo>
                  <a:cubicBezTo>
                    <a:pt x="558" y="364"/>
                    <a:pt x="557" y="368"/>
                    <a:pt x="560" y="370"/>
                  </a:cubicBezTo>
                  <a:cubicBezTo>
                    <a:pt x="560" y="366"/>
                    <a:pt x="560" y="363"/>
                    <a:pt x="560" y="360"/>
                  </a:cubicBezTo>
                  <a:close/>
                  <a:moveTo>
                    <a:pt x="589" y="349"/>
                  </a:moveTo>
                  <a:lnTo>
                    <a:pt x="589" y="349"/>
                  </a:lnTo>
                  <a:cubicBezTo>
                    <a:pt x="591" y="356"/>
                    <a:pt x="593" y="363"/>
                    <a:pt x="596" y="370"/>
                  </a:cubicBezTo>
                  <a:cubicBezTo>
                    <a:pt x="596" y="359"/>
                    <a:pt x="593" y="352"/>
                    <a:pt x="589" y="349"/>
                  </a:cubicBezTo>
                  <a:close/>
                  <a:moveTo>
                    <a:pt x="310" y="953"/>
                  </a:moveTo>
                  <a:cubicBezTo>
                    <a:pt x="310" y="954"/>
                    <a:pt x="310" y="954"/>
                    <a:pt x="310" y="954"/>
                  </a:cubicBezTo>
                  <a:lnTo>
                    <a:pt x="310" y="954"/>
                  </a:lnTo>
                  <a:cubicBezTo>
                    <a:pt x="310" y="954"/>
                    <a:pt x="310" y="954"/>
                    <a:pt x="310" y="954"/>
                  </a:cubicBezTo>
                  <a:cubicBezTo>
                    <a:pt x="310" y="954"/>
                    <a:pt x="310" y="954"/>
                    <a:pt x="310" y="953"/>
                  </a:cubicBezTo>
                  <a:close/>
                  <a:moveTo>
                    <a:pt x="371" y="1032"/>
                  </a:moveTo>
                  <a:cubicBezTo>
                    <a:pt x="368" y="1032"/>
                    <a:pt x="364" y="1034"/>
                    <a:pt x="362" y="1037"/>
                  </a:cubicBezTo>
                  <a:lnTo>
                    <a:pt x="381" y="1037"/>
                  </a:lnTo>
                  <a:cubicBezTo>
                    <a:pt x="378" y="1034"/>
                    <a:pt x="374" y="1032"/>
                    <a:pt x="371" y="1032"/>
                  </a:cubicBezTo>
                  <a:close/>
                  <a:moveTo>
                    <a:pt x="1036" y="1037"/>
                  </a:moveTo>
                  <a:cubicBezTo>
                    <a:pt x="1036" y="1042"/>
                    <a:pt x="1037" y="1047"/>
                    <a:pt x="1038" y="1050"/>
                  </a:cubicBezTo>
                  <a:lnTo>
                    <a:pt x="1038" y="1050"/>
                  </a:lnTo>
                  <a:cubicBezTo>
                    <a:pt x="1040" y="1042"/>
                    <a:pt x="1040" y="1037"/>
                    <a:pt x="1036" y="1037"/>
                  </a:cubicBezTo>
                  <a:close/>
                  <a:moveTo>
                    <a:pt x="429" y="1073"/>
                  </a:moveTo>
                  <a:cubicBezTo>
                    <a:pt x="421" y="1077"/>
                    <a:pt x="415" y="1081"/>
                    <a:pt x="411" y="1086"/>
                  </a:cubicBezTo>
                  <a:lnTo>
                    <a:pt x="411" y="1086"/>
                  </a:lnTo>
                  <a:cubicBezTo>
                    <a:pt x="417" y="1083"/>
                    <a:pt x="423" y="1079"/>
                    <a:pt x="429" y="1073"/>
                  </a:cubicBezTo>
                  <a:close/>
                  <a:moveTo>
                    <a:pt x="691" y="1204"/>
                  </a:moveTo>
                  <a:cubicBezTo>
                    <a:pt x="691" y="1209"/>
                    <a:pt x="693" y="1215"/>
                    <a:pt x="697" y="1218"/>
                  </a:cubicBezTo>
                  <a:lnTo>
                    <a:pt x="697" y="1218"/>
                  </a:lnTo>
                  <a:cubicBezTo>
                    <a:pt x="696" y="1213"/>
                    <a:pt x="694" y="1209"/>
                    <a:pt x="691" y="1204"/>
                  </a:cubicBezTo>
                  <a:close/>
                  <a:moveTo>
                    <a:pt x="834" y="1227"/>
                  </a:moveTo>
                  <a:cubicBezTo>
                    <a:pt x="834" y="1227"/>
                    <a:pt x="834" y="1227"/>
                    <a:pt x="834" y="1228"/>
                  </a:cubicBezTo>
                  <a:cubicBezTo>
                    <a:pt x="835" y="1230"/>
                    <a:pt x="837" y="1232"/>
                    <a:pt x="840" y="1233"/>
                  </a:cubicBezTo>
                  <a:lnTo>
                    <a:pt x="840" y="1233"/>
                  </a:lnTo>
                  <a:cubicBezTo>
                    <a:pt x="837" y="1229"/>
                    <a:pt x="835" y="1227"/>
                    <a:pt x="834" y="1227"/>
                  </a:cubicBezTo>
                  <a:close/>
                  <a:moveTo>
                    <a:pt x="798" y="1240"/>
                  </a:moveTo>
                  <a:cubicBezTo>
                    <a:pt x="794" y="1240"/>
                    <a:pt x="794" y="1242"/>
                    <a:pt x="797" y="1246"/>
                  </a:cubicBezTo>
                  <a:lnTo>
                    <a:pt x="797" y="1246"/>
                  </a:lnTo>
                  <a:cubicBezTo>
                    <a:pt x="798" y="1244"/>
                    <a:pt x="798" y="1242"/>
                    <a:pt x="798" y="1240"/>
                  </a:cubicBezTo>
                  <a:close/>
                  <a:moveTo>
                    <a:pt x="774" y="1240"/>
                  </a:moveTo>
                  <a:cubicBezTo>
                    <a:pt x="774" y="1250"/>
                    <a:pt x="774" y="1327"/>
                    <a:pt x="758" y="1327"/>
                  </a:cubicBezTo>
                  <a:cubicBezTo>
                    <a:pt x="756" y="1327"/>
                    <a:pt x="753" y="1326"/>
                    <a:pt x="751" y="1323"/>
                  </a:cubicBezTo>
                  <a:cubicBezTo>
                    <a:pt x="751" y="1275"/>
                    <a:pt x="762" y="1287"/>
                    <a:pt x="774" y="1240"/>
                  </a:cubicBezTo>
                  <a:close/>
                  <a:moveTo>
                    <a:pt x="848" y="1475"/>
                  </a:moveTo>
                  <a:cubicBezTo>
                    <a:pt x="848" y="1476"/>
                    <a:pt x="847" y="1477"/>
                    <a:pt x="846" y="1478"/>
                  </a:cubicBezTo>
                  <a:lnTo>
                    <a:pt x="851" y="1478"/>
                  </a:lnTo>
                  <a:cubicBezTo>
                    <a:pt x="850" y="1477"/>
                    <a:pt x="849" y="1476"/>
                    <a:pt x="848" y="1475"/>
                  </a:cubicBezTo>
                  <a:close/>
                  <a:moveTo>
                    <a:pt x="623" y="0"/>
                  </a:moveTo>
                  <a:cubicBezTo>
                    <a:pt x="618" y="0"/>
                    <a:pt x="612" y="1"/>
                    <a:pt x="608" y="1"/>
                  </a:cubicBezTo>
                  <a:cubicBezTo>
                    <a:pt x="534" y="33"/>
                    <a:pt x="460" y="176"/>
                    <a:pt x="370" y="176"/>
                  </a:cubicBezTo>
                  <a:cubicBezTo>
                    <a:pt x="358" y="176"/>
                    <a:pt x="346" y="174"/>
                    <a:pt x="334" y="168"/>
                  </a:cubicBezTo>
                  <a:lnTo>
                    <a:pt x="334" y="168"/>
                  </a:lnTo>
                  <a:cubicBezTo>
                    <a:pt x="350" y="180"/>
                    <a:pt x="351" y="184"/>
                    <a:pt x="346" y="184"/>
                  </a:cubicBezTo>
                  <a:cubicBezTo>
                    <a:pt x="338" y="184"/>
                    <a:pt x="312" y="172"/>
                    <a:pt x="309" y="169"/>
                  </a:cubicBezTo>
                  <a:lnTo>
                    <a:pt x="309" y="169"/>
                  </a:lnTo>
                  <a:cubicBezTo>
                    <a:pt x="299" y="181"/>
                    <a:pt x="322" y="204"/>
                    <a:pt x="322" y="228"/>
                  </a:cubicBezTo>
                  <a:cubicBezTo>
                    <a:pt x="315" y="218"/>
                    <a:pt x="309" y="214"/>
                    <a:pt x="303" y="214"/>
                  </a:cubicBezTo>
                  <a:cubicBezTo>
                    <a:pt x="279" y="214"/>
                    <a:pt x="267" y="282"/>
                    <a:pt x="286" y="311"/>
                  </a:cubicBezTo>
                  <a:cubicBezTo>
                    <a:pt x="288" y="313"/>
                    <a:pt x="288" y="313"/>
                    <a:pt x="287" y="313"/>
                  </a:cubicBezTo>
                  <a:cubicBezTo>
                    <a:pt x="282" y="313"/>
                    <a:pt x="239" y="287"/>
                    <a:pt x="239" y="287"/>
                  </a:cubicBezTo>
                  <a:lnTo>
                    <a:pt x="239" y="287"/>
                  </a:lnTo>
                  <a:cubicBezTo>
                    <a:pt x="239" y="311"/>
                    <a:pt x="251" y="323"/>
                    <a:pt x="262" y="347"/>
                  </a:cubicBezTo>
                  <a:cubicBezTo>
                    <a:pt x="233" y="335"/>
                    <a:pt x="215" y="320"/>
                    <a:pt x="209" y="320"/>
                  </a:cubicBezTo>
                  <a:cubicBezTo>
                    <a:pt x="203" y="320"/>
                    <a:pt x="209" y="335"/>
                    <a:pt x="227" y="382"/>
                  </a:cubicBezTo>
                  <a:cubicBezTo>
                    <a:pt x="215" y="382"/>
                    <a:pt x="36" y="513"/>
                    <a:pt x="96" y="549"/>
                  </a:cubicBezTo>
                  <a:cubicBezTo>
                    <a:pt x="89" y="547"/>
                    <a:pt x="82" y="546"/>
                    <a:pt x="75" y="546"/>
                  </a:cubicBezTo>
                  <a:cubicBezTo>
                    <a:pt x="42" y="546"/>
                    <a:pt x="9" y="567"/>
                    <a:pt x="48" y="597"/>
                  </a:cubicBezTo>
                  <a:cubicBezTo>
                    <a:pt x="24" y="597"/>
                    <a:pt x="12" y="597"/>
                    <a:pt x="0" y="585"/>
                  </a:cubicBezTo>
                  <a:lnTo>
                    <a:pt x="0" y="585"/>
                  </a:lnTo>
                  <a:cubicBezTo>
                    <a:pt x="0" y="609"/>
                    <a:pt x="96" y="680"/>
                    <a:pt x="96" y="680"/>
                  </a:cubicBezTo>
                  <a:cubicBezTo>
                    <a:pt x="0" y="692"/>
                    <a:pt x="131" y="799"/>
                    <a:pt x="72" y="870"/>
                  </a:cubicBezTo>
                  <a:cubicBezTo>
                    <a:pt x="84" y="870"/>
                    <a:pt x="96" y="870"/>
                    <a:pt x="120" y="882"/>
                  </a:cubicBezTo>
                  <a:cubicBezTo>
                    <a:pt x="96" y="914"/>
                    <a:pt x="93" y="914"/>
                    <a:pt x="97" y="914"/>
                  </a:cubicBezTo>
                  <a:cubicBezTo>
                    <a:pt x="100" y="914"/>
                    <a:pt x="104" y="914"/>
                    <a:pt x="108" y="918"/>
                  </a:cubicBezTo>
                  <a:cubicBezTo>
                    <a:pt x="106" y="917"/>
                    <a:pt x="104" y="917"/>
                    <a:pt x="102" y="917"/>
                  </a:cubicBezTo>
                  <a:cubicBezTo>
                    <a:pt x="75" y="917"/>
                    <a:pt x="62" y="985"/>
                    <a:pt x="31" y="985"/>
                  </a:cubicBezTo>
                  <a:cubicBezTo>
                    <a:pt x="25" y="985"/>
                    <a:pt x="19" y="983"/>
                    <a:pt x="12" y="978"/>
                  </a:cubicBezTo>
                  <a:lnTo>
                    <a:pt x="12" y="978"/>
                  </a:lnTo>
                  <a:cubicBezTo>
                    <a:pt x="21" y="995"/>
                    <a:pt x="30" y="1006"/>
                    <a:pt x="43" y="1006"/>
                  </a:cubicBezTo>
                  <a:cubicBezTo>
                    <a:pt x="48" y="1006"/>
                    <a:pt x="53" y="1005"/>
                    <a:pt x="59" y="1002"/>
                  </a:cubicBezTo>
                  <a:lnTo>
                    <a:pt x="59" y="1002"/>
                  </a:lnTo>
                  <a:cubicBezTo>
                    <a:pt x="31" y="1021"/>
                    <a:pt x="209" y="1337"/>
                    <a:pt x="318" y="1337"/>
                  </a:cubicBezTo>
                  <a:cubicBezTo>
                    <a:pt x="323" y="1337"/>
                    <a:pt x="329" y="1337"/>
                    <a:pt x="334" y="1335"/>
                  </a:cubicBezTo>
                  <a:cubicBezTo>
                    <a:pt x="347" y="1402"/>
                    <a:pt x="430" y="1447"/>
                    <a:pt x="487" y="1447"/>
                  </a:cubicBezTo>
                  <a:cubicBezTo>
                    <a:pt x="524" y="1447"/>
                    <a:pt x="550" y="1429"/>
                    <a:pt x="545" y="1390"/>
                  </a:cubicBezTo>
                  <a:lnTo>
                    <a:pt x="545" y="1390"/>
                  </a:lnTo>
                  <a:cubicBezTo>
                    <a:pt x="583" y="1435"/>
                    <a:pt x="692" y="1514"/>
                    <a:pt x="763" y="1514"/>
                  </a:cubicBezTo>
                  <a:cubicBezTo>
                    <a:pt x="767" y="1514"/>
                    <a:pt x="771" y="1514"/>
                    <a:pt x="774" y="1513"/>
                  </a:cubicBezTo>
                  <a:cubicBezTo>
                    <a:pt x="762" y="1490"/>
                    <a:pt x="762" y="1478"/>
                    <a:pt x="762" y="1466"/>
                  </a:cubicBezTo>
                  <a:lnTo>
                    <a:pt x="762" y="1466"/>
                  </a:lnTo>
                  <a:cubicBezTo>
                    <a:pt x="762" y="1466"/>
                    <a:pt x="784" y="1498"/>
                    <a:pt x="794" y="1498"/>
                  </a:cubicBezTo>
                  <a:cubicBezTo>
                    <a:pt x="800" y="1498"/>
                    <a:pt x="802" y="1490"/>
                    <a:pt x="798" y="1466"/>
                  </a:cubicBezTo>
                  <a:lnTo>
                    <a:pt x="798" y="1466"/>
                  </a:lnTo>
                  <a:cubicBezTo>
                    <a:pt x="810" y="1478"/>
                    <a:pt x="822" y="1501"/>
                    <a:pt x="810" y="1513"/>
                  </a:cubicBezTo>
                  <a:cubicBezTo>
                    <a:pt x="810" y="1514"/>
                    <a:pt x="811" y="1515"/>
                    <a:pt x="811" y="1515"/>
                  </a:cubicBezTo>
                  <a:cubicBezTo>
                    <a:pt x="818" y="1515"/>
                    <a:pt x="847" y="1486"/>
                    <a:pt x="845" y="1473"/>
                  </a:cubicBezTo>
                  <a:lnTo>
                    <a:pt x="845" y="1473"/>
                  </a:lnTo>
                  <a:cubicBezTo>
                    <a:pt x="846" y="1474"/>
                    <a:pt x="847" y="1474"/>
                    <a:pt x="848" y="1475"/>
                  </a:cubicBezTo>
                  <a:lnTo>
                    <a:pt x="848" y="1475"/>
                  </a:lnTo>
                  <a:cubicBezTo>
                    <a:pt x="851" y="1473"/>
                    <a:pt x="853" y="1472"/>
                    <a:pt x="854" y="1472"/>
                  </a:cubicBezTo>
                  <a:cubicBezTo>
                    <a:pt x="858" y="1472"/>
                    <a:pt x="858" y="1478"/>
                    <a:pt x="858" y="1478"/>
                  </a:cubicBezTo>
                  <a:lnTo>
                    <a:pt x="851" y="1478"/>
                  </a:lnTo>
                  <a:cubicBezTo>
                    <a:pt x="862" y="1490"/>
                    <a:pt x="856" y="1499"/>
                    <a:pt x="864" y="1499"/>
                  </a:cubicBezTo>
                  <a:cubicBezTo>
                    <a:pt x="868" y="1499"/>
                    <a:pt x="876" y="1497"/>
                    <a:pt x="893" y="1490"/>
                  </a:cubicBezTo>
                  <a:cubicBezTo>
                    <a:pt x="883" y="1469"/>
                    <a:pt x="882" y="1438"/>
                    <a:pt x="873" y="1423"/>
                  </a:cubicBezTo>
                  <a:lnTo>
                    <a:pt x="873" y="1423"/>
                  </a:lnTo>
                  <a:cubicBezTo>
                    <a:pt x="890" y="1444"/>
                    <a:pt x="906" y="1453"/>
                    <a:pt x="922" y="1453"/>
                  </a:cubicBezTo>
                  <a:cubicBezTo>
                    <a:pt x="973" y="1453"/>
                    <a:pt x="1017" y="1367"/>
                    <a:pt x="1020" y="1334"/>
                  </a:cubicBezTo>
                  <a:lnTo>
                    <a:pt x="1020" y="1334"/>
                  </a:lnTo>
                  <a:cubicBezTo>
                    <a:pt x="1034" y="1353"/>
                    <a:pt x="1044" y="1356"/>
                    <a:pt x="1056" y="1356"/>
                  </a:cubicBezTo>
                  <a:cubicBezTo>
                    <a:pt x="1059" y="1356"/>
                    <a:pt x="1062" y="1355"/>
                    <a:pt x="1066" y="1355"/>
                  </a:cubicBezTo>
                  <a:cubicBezTo>
                    <a:pt x="1077" y="1355"/>
                    <a:pt x="1090" y="1357"/>
                    <a:pt x="1108" y="1371"/>
                  </a:cubicBezTo>
                  <a:cubicBezTo>
                    <a:pt x="1108" y="1347"/>
                    <a:pt x="1108" y="1323"/>
                    <a:pt x="1096" y="1299"/>
                  </a:cubicBezTo>
                  <a:cubicBezTo>
                    <a:pt x="1143" y="1275"/>
                    <a:pt x="1239" y="1311"/>
                    <a:pt x="1203" y="1204"/>
                  </a:cubicBezTo>
                  <a:cubicBezTo>
                    <a:pt x="1215" y="1204"/>
                    <a:pt x="1239" y="1216"/>
                    <a:pt x="1251" y="1216"/>
                  </a:cubicBezTo>
                  <a:cubicBezTo>
                    <a:pt x="1262" y="1145"/>
                    <a:pt x="1274" y="994"/>
                    <a:pt x="1377" y="910"/>
                  </a:cubicBezTo>
                  <a:lnTo>
                    <a:pt x="1377" y="910"/>
                  </a:lnTo>
                  <a:cubicBezTo>
                    <a:pt x="1379" y="909"/>
                    <a:pt x="1380" y="907"/>
                    <a:pt x="1382" y="906"/>
                  </a:cubicBezTo>
                  <a:lnTo>
                    <a:pt x="1382" y="906"/>
                  </a:lnTo>
                  <a:cubicBezTo>
                    <a:pt x="1382" y="906"/>
                    <a:pt x="1382" y="906"/>
                    <a:pt x="1382" y="906"/>
                  </a:cubicBezTo>
                  <a:cubicBezTo>
                    <a:pt x="1358" y="906"/>
                    <a:pt x="1334" y="894"/>
                    <a:pt x="1310" y="894"/>
                  </a:cubicBezTo>
                  <a:cubicBezTo>
                    <a:pt x="1322" y="882"/>
                    <a:pt x="1394" y="823"/>
                    <a:pt x="1322" y="811"/>
                  </a:cubicBezTo>
                  <a:cubicBezTo>
                    <a:pt x="1316" y="811"/>
                    <a:pt x="1311" y="810"/>
                    <a:pt x="1305" y="810"/>
                  </a:cubicBezTo>
                  <a:cubicBezTo>
                    <a:pt x="1133" y="810"/>
                    <a:pt x="1153" y="990"/>
                    <a:pt x="1084" y="990"/>
                  </a:cubicBezTo>
                  <a:cubicBezTo>
                    <a:pt x="1108" y="990"/>
                    <a:pt x="1120" y="1001"/>
                    <a:pt x="1132" y="1001"/>
                  </a:cubicBezTo>
                  <a:cubicBezTo>
                    <a:pt x="1108" y="1013"/>
                    <a:pt x="1084" y="1025"/>
                    <a:pt x="1048" y="1025"/>
                  </a:cubicBezTo>
                  <a:cubicBezTo>
                    <a:pt x="1060" y="1037"/>
                    <a:pt x="1060" y="1037"/>
                    <a:pt x="1072" y="1049"/>
                  </a:cubicBezTo>
                  <a:cubicBezTo>
                    <a:pt x="1062" y="1044"/>
                    <a:pt x="1056" y="1041"/>
                    <a:pt x="1055" y="1041"/>
                  </a:cubicBezTo>
                  <a:cubicBezTo>
                    <a:pt x="1052" y="1041"/>
                    <a:pt x="1058" y="1047"/>
                    <a:pt x="1072" y="1061"/>
                  </a:cubicBezTo>
                  <a:cubicBezTo>
                    <a:pt x="1054" y="1061"/>
                    <a:pt x="1042" y="1061"/>
                    <a:pt x="1038" y="1050"/>
                  </a:cubicBezTo>
                  <a:lnTo>
                    <a:pt x="1038" y="1050"/>
                  </a:lnTo>
                  <a:cubicBezTo>
                    <a:pt x="1029" y="1089"/>
                    <a:pt x="964" y="1207"/>
                    <a:pt x="933" y="1207"/>
                  </a:cubicBezTo>
                  <a:cubicBezTo>
                    <a:pt x="925" y="1207"/>
                    <a:pt x="919" y="1199"/>
                    <a:pt x="917" y="1180"/>
                  </a:cubicBezTo>
                  <a:lnTo>
                    <a:pt x="917" y="1180"/>
                  </a:lnTo>
                  <a:cubicBezTo>
                    <a:pt x="917" y="1204"/>
                    <a:pt x="917" y="1228"/>
                    <a:pt x="929" y="1251"/>
                  </a:cubicBezTo>
                  <a:cubicBezTo>
                    <a:pt x="920" y="1242"/>
                    <a:pt x="914" y="1237"/>
                    <a:pt x="911" y="1237"/>
                  </a:cubicBezTo>
                  <a:cubicBezTo>
                    <a:pt x="907" y="1237"/>
                    <a:pt x="906" y="1242"/>
                    <a:pt x="906" y="1255"/>
                  </a:cubicBezTo>
                  <a:lnTo>
                    <a:pt x="906" y="1255"/>
                  </a:lnTo>
                  <a:cubicBezTo>
                    <a:pt x="902" y="1235"/>
                    <a:pt x="891" y="1231"/>
                    <a:pt x="879" y="1231"/>
                  </a:cubicBezTo>
                  <a:cubicBezTo>
                    <a:pt x="868" y="1231"/>
                    <a:pt x="856" y="1234"/>
                    <a:pt x="847" y="1234"/>
                  </a:cubicBezTo>
                  <a:cubicBezTo>
                    <a:pt x="844" y="1234"/>
                    <a:pt x="842" y="1234"/>
                    <a:pt x="840" y="1233"/>
                  </a:cubicBezTo>
                  <a:lnTo>
                    <a:pt x="840" y="1233"/>
                  </a:lnTo>
                  <a:cubicBezTo>
                    <a:pt x="853" y="1252"/>
                    <a:pt x="882" y="1312"/>
                    <a:pt x="863" y="1312"/>
                  </a:cubicBezTo>
                  <a:cubicBezTo>
                    <a:pt x="861" y="1312"/>
                    <a:pt x="860" y="1312"/>
                    <a:pt x="858" y="1311"/>
                  </a:cubicBezTo>
                  <a:cubicBezTo>
                    <a:pt x="877" y="1311"/>
                    <a:pt x="809" y="1263"/>
                    <a:pt x="797" y="1246"/>
                  </a:cubicBezTo>
                  <a:lnTo>
                    <a:pt x="797" y="1246"/>
                  </a:lnTo>
                  <a:cubicBezTo>
                    <a:pt x="795" y="1248"/>
                    <a:pt x="793" y="1248"/>
                    <a:pt x="791" y="1248"/>
                  </a:cubicBezTo>
                  <a:cubicBezTo>
                    <a:pt x="786" y="1248"/>
                    <a:pt x="780" y="1246"/>
                    <a:pt x="774" y="1240"/>
                  </a:cubicBezTo>
                  <a:cubicBezTo>
                    <a:pt x="774" y="1240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71" y="1243"/>
                    <a:pt x="768" y="1244"/>
                    <a:pt x="765" y="1244"/>
                  </a:cubicBezTo>
                  <a:cubicBezTo>
                    <a:pt x="757" y="1244"/>
                    <a:pt x="751" y="1233"/>
                    <a:pt x="751" y="1216"/>
                  </a:cubicBezTo>
                  <a:cubicBezTo>
                    <a:pt x="751" y="1244"/>
                    <a:pt x="749" y="1252"/>
                    <a:pt x="747" y="1252"/>
                  </a:cubicBezTo>
                  <a:cubicBezTo>
                    <a:pt x="744" y="1252"/>
                    <a:pt x="740" y="1242"/>
                    <a:pt x="736" y="1242"/>
                  </a:cubicBezTo>
                  <a:cubicBezTo>
                    <a:pt x="733" y="1242"/>
                    <a:pt x="730" y="1247"/>
                    <a:pt x="727" y="1263"/>
                  </a:cubicBezTo>
                  <a:cubicBezTo>
                    <a:pt x="727" y="1244"/>
                    <a:pt x="727" y="1235"/>
                    <a:pt x="725" y="1235"/>
                  </a:cubicBezTo>
                  <a:cubicBezTo>
                    <a:pt x="723" y="1235"/>
                    <a:pt x="720" y="1241"/>
                    <a:pt x="715" y="1251"/>
                  </a:cubicBezTo>
                  <a:cubicBezTo>
                    <a:pt x="715" y="1240"/>
                    <a:pt x="715" y="1228"/>
                    <a:pt x="715" y="1216"/>
                  </a:cubicBezTo>
                  <a:cubicBezTo>
                    <a:pt x="711" y="1219"/>
                    <a:pt x="708" y="1221"/>
                    <a:pt x="705" y="1221"/>
                  </a:cubicBezTo>
                  <a:cubicBezTo>
                    <a:pt x="702" y="1221"/>
                    <a:pt x="699" y="1220"/>
                    <a:pt x="697" y="1218"/>
                  </a:cubicBezTo>
                  <a:lnTo>
                    <a:pt x="697" y="1218"/>
                  </a:lnTo>
                  <a:cubicBezTo>
                    <a:pt x="703" y="1233"/>
                    <a:pt x="703" y="1245"/>
                    <a:pt x="703" y="1263"/>
                  </a:cubicBezTo>
                  <a:cubicBezTo>
                    <a:pt x="700" y="1269"/>
                    <a:pt x="697" y="1271"/>
                    <a:pt x="694" y="1271"/>
                  </a:cubicBezTo>
                  <a:cubicBezTo>
                    <a:pt x="680" y="1271"/>
                    <a:pt x="676" y="1203"/>
                    <a:pt x="659" y="1203"/>
                  </a:cubicBezTo>
                  <a:cubicBezTo>
                    <a:pt x="658" y="1203"/>
                    <a:pt x="657" y="1203"/>
                    <a:pt x="655" y="1204"/>
                  </a:cubicBezTo>
                  <a:cubicBezTo>
                    <a:pt x="661" y="1220"/>
                    <a:pt x="664" y="1229"/>
                    <a:pt x="663" y="1229"/>
                  </a:cubicBezTo>
                  <a:cubicBezTo>
                    <a:pt x="662" y="1229"/>
                    <a:pt x="656" y="1217"/>
                    <a:pt x="643" y="1192"/>
                  </a:cubicBezTo>
                  <a:cubicBezTo>
                    <a:pt x="643" y="1192"/>
                    <a:pt x="620" y="1263"/>
                    <a:pt x="608" y="1263"/>
                  </a:cubicBezTo>
                  <a:cubicBezTo>
                    <a:pt x="605" y="1241"/>
                    <a:pt x="602" y="1233"/>
                    <a:pt x="600" y="1233"/>
                  </a:cubicBezTo>
                  <a:cubicBezTo>
                    <a:pt x="596" y="1233"/>
                    <a:pt x="593" y="1278"/>
                    <a:pt x="587" y="1278"/>
                  </a:cubicBezTo>
                  <a:cubicBezTo>
                    <a:pt x="586" y="1278"/>
                    <a:pt x="585" y="1278"/>
                    <a:pt x="584" y="1275"/>
                  </a:cubicBezTo>
                  <a:cubicBezTo>
                    <a:pt x="572" y="1263"/>
                    <a:pt x="596" y="1216"/>
                    <a:pt x="596" y="1204"/>
                  </a:cubicBezTo>
                  <a:cubicBezTo>
                    <a:pt x="560" y="1204"/>
                    <a:pt x="548" y="1216"/>
                    <a:pt x="536" y="1251"/>
                  </a:cubicBezTo>
                  <a:cubicBezTo>
                    <a:pt x="536" y="1240"/>
                    <a:pt x="572" y="1180"/>
                    <a:pt x="560" y="1180"/>
                  </a:cubicBezTo>
                  <a:cubicBezTo>
                    <a:pt x="560" y="1180"/>
                    <a:pt x="512" y="1216"/>
                    <a:pt x="512" y="1216"/>
                  </a:cubicBezTo>
                  <a:cubicBezTo>
                    <a:pt x="512" y="1204"/>
                    <a:pt x="489" y="1180"/>
                    <a:pt x="536" y="1156"/>
                  </a:cubicBezTo>
                  <a:cubicBezTo>
                    <a:pt x="477" y="1132"/>
                    <a:pt x="489" y="1120"/>
                    <a:pt x="453" y="1073"/>
                  </a:cubicBezTo>
                  <a:cubicBezTo>
                    <a:pt x="441" y="1097"/>
                    <a:pt x="417" y="1109"/>
                    <a:pt x="405" y="1120"/>
                  </a:cubicBezTo>
                  <a:cubicBezTo>
                    <a:pt x="405" y="1105"/>
                    <a:pt x="405" y="1095"/>
                    <a:pt x="411" y="1086"/>
                  </a:cubicBezTo>
                  <a:lnTo>
                    <a:pt x="411" y="1086"/>
                  </a:lnTo>
                  <a:cubicBezTo>
                    <a:pt x="406" y="1089"/>
                    <a:pt x="401" y="1091"/>
                    <a:pt x="396" y="1091"/>
                  </a:cubicBezTo>
                  <a:cubicBezTo>
                    <a:pt x="387" y="1091"/>
                    <a:pt x="381" y="1085"/>
                    <a:pt x="381" y="1073"/>
                  </a:cubicBezTo>
                  <a:cubicBezTo>
                    <a:pt x="393" y="1073"/>
                    <a:pt x="441" y="1049"/>
                    <a:pt x="453" y="1025"/>
                  </a:cubicBezTo>
                  <a:lnTo>
                    <a:pt x="453" y="1025"/>
                  </a:lnTo>
                  <a:cubicBezTo>
                    <a:pt x="438" y="1036"/>
                    <a:pt x="429" y="1039"/>
                    <a:pt x="422" y="1039"/>
                  </a:cubicBezTo>
                  <a:cubicBezTo>
                    <a:pt x="413" y="1039"/>
                    <a:pt x="407" y="1035"/>
                    <a:pt x="396" y="1035"/>
                  </a:cubicBezTo>
                  <a:cubicBezTo>
                    <a:pt x="388" y="1035"/>
                    <a:pt x="376" y="1038"/>
                    <a:pt x="358" y="1049"/>
                  </a:cubicBezTo>
                  <a:cubicBezTo>
                    <a:pt x="358" y="1045"/>
                    <a:pt x="359" y="1040"/>
                    <a:pt x="362" y="1037"/>
                  </a:cubicBezTo>
                  <a:lnTo>
                    <a:pt x="322" y="1037"/>
                  </a:lnTo>
                  <a:cubicBezTo>
                    <a:pt x="334" y="1001"/>
                    <a:pt x="346" y="990"/>
                    <a:pt x="274" y="990"/>
                  </a:cubicBezTo>
                  <a:lnTo>
                    <a:pt x="262" y="990"/>
                  </a:lnTo>
                  <a:cubicBezTo>
                    <a:pt x="287" y="969"/>
                    <a:pt x="300" y="960"/>
                    <a:pt x="310" y="954"/>
                  </a:cubicBezTo>
                  <a:lnTo>
                    <a:pt x="310" y="954"/>
                  </a:lnTo>
                  <a:cubicBezTo>
                    <a:pt x="299" y="957"/>
                    <a:pt x="293" y="959"/>
                    <a:pt x="290" y="959"/>
                  </a:cubicBezTo>
                  <a:cubicBezTo>
                    <a:pt x="281" y="959"/>
                    <a:pt x="290" y="950"/>
                    <a:pt x="298" y="942"/>
                  </a:cubicBezTo>
                  <a:cubicBezTo>
                    <a:pt x="310" y="942"/>
                    <a:pt x="322" y="942"/>
                    <a:pt x="310" y="953"/>
                  </a:cubicBezTo>
                  <a:lnTo>
                    <a:pt x="310" y="953"/>
                  </a:lnTo>
                  <a:cubicBezTo>
                    <a:pt x="329" y="942"/>
                    <a:pt x="335" y="941"/>
                    <a:pt x="381" y="894"/>
                  </a:cubicBezTo>
                  <a:lnTo>
                    <a:pt x="381" y="894"/>
                  </a:lnTo>
                  <a:cubicBezTo>
                    <a:pt x="334" y="918"/>
                    <a:pt x="322" y="930"/>
                    <a:pt x="286" y="930"/>
                  </a:cubicBezTo>
                  <a:cubicBezTo>
                    <a:pt x="322" y="918"/>
                    <a:pt x="358" y="906"/>
                    <a:pt x="286" y="894"/>
                  </a:cubicBezTo>
                  <a:cubicBezTo>
                    <a:pt x="286" y="894"/>
                    <a:pt x="298" y="823"/>
                    <a:pt x="298" y="823"/>
                  </a:cubicBezTo>
                  <a:lnTo>
                    <a:pt x="274" y="823"/>
                  </a:lnTo>
                  <a:cubicBezTo>
                    <a:pt x="251" y="823"/>
                    <a:pt x="227" y="823"/>
                    <a:pt x="227" y="799"/>
                  </a:cubicBezTo>
                  <a:cubicBezTo>
                    <a:pt x="274" y="763"/>
                    <a:pt x="215" y="775"/>
                    <a:pt x="286" y="763"/>
                  </a:cubicBezTo>
                  <a:cubicBezTo>
                    <a:pt x="227" y="728"/>
                    <a:pt x="239" y="751"/>
                    <a:pt x="251" y="716"/>
                  </a:cubicBezTo>
                  <a:lnTo>
                    <a:pt x="251" y="716"/>
                  </a:lnTo>
                  <a:cubicBezTo>
                    <a:pt x="247" y="717"/>
                    <a:pt x="243" y="717"/>
                    <a:pt x="239" y="717"/>
                  </a:cubicBezTo>
                  <a:cubicBezTo>
                    <a:pt x="192" y="717"/>
                    <a:pt x="130" y="656"/>
                    <a:pt x="108" y="656"/>
                  </a:cubicBezTo>
                  <a:lnTo>
                    <a:pt x="108" y="656"/>
                  </a:lnTo>
                  <a:cubicBezTo>
                    <a:pt x="120" y="656"/>
                    <a:pt x="191" y="668"/>
                    <a:pt x="191" y="680"/>
                  </a:cubicBezTo>
                  <a:cubicBezTo>
                    <a:pt x="143" y="680"/>
                    <a:pt x="155" y="692"/>
                    <a:pt x="239" y="704"/>
                  </a:cubicBezTo>
                  <a:cubicBezTo>
                    <a:pt x="215" y="692"/>
                    <a:pt x="239" y="692"/>
                    <a:pt x="274" y="692"/>
                  </a:cubicBezTo>
                  <a:cubicBezTo>
                    <a:pt x="262" y="680"/>
                    <a:pt x="259" y="680"/>
                    <a:pt x="262" y="680"/>
                  </a:cubicBezTo>
                  <a:cubicBezTo>
                    <a:pt x="265" y="680"/>
                    <a:pt x="274" y="680"/>
                    <a:pt x="286" y="668"/>
                  </a:cubicBezTo>
                  <a:cubicBezTo>
                    <a:pt x="251" y="644"/>
                    <a:pt x="215" y="609"/>
                    <a:pt x="191" y="561"/>
                  </a:cubicBezTo>
                  <a:lnTo>
                    <a:pt x="191" y="561"/>
                  </a:lnTo>
                  <a:cubicBezTo>
                    <a:pt x="274" y="632"/>
                    <a:pt x="239" y="609"/>
                    <a:pt x="298" y="644"/>
                  </a:cubicBezTo>
                  <a:cubicBezTo>
                    <a:pt x="286" y="632"/>
                    <a:pt x="274" y="620"/>
                    <a:pt x="274" y="609"/>
                  </a:cubicBezTo>
                  <a:lnTo>
                    <a:pt x="274" y="609"/>
                  </a:lnTo>
                  <a:cubicBezTo>
                    <a:pt x="280" y="614"/>
                    <a:pt x="286" y="617"/>
                    <a:pt x="292" y="617"/>
                  </a:cubicBezTo>
                  <a:cubicBezTo>
                    <a:pt x="298" y="617"/>
                    <a:pt x="304" y="614"/>
                    <a:pt x="310" y="609"/>
                  </a:cubicBezTo>
                  <a:cubicBezTo>
                    <a:pt x="274" y="609"/>
                    <a:pt x="262" y="585"/>
                    <a:pt x="274" y="561"/>
                  </a:cubicBezTo>
                  <a:cubicBezTo>
                    <a:pt x="262" y="549"/>
                    <a:pt x="381" y="525"/>
                    <a:pt x="310" y="454"/>
                  </a:cubicBezTo>
                  <a:lnTo>
                    <a:pt x="310" y="454"/>
                  </a:lnTo>
                  <a:cubicBezTo>
                    <a:pt x="322" y="466"/>
                    <a:pt x="346" y="489"/>
                    <a:pt x="358" y="501"/>
                  </a:cubicBezTo>
                  <a:cubicBezTo>
                    <a:pt x="370" y="489"/>
                    <a:pt x="251" y="358"/>
                    <a:pt x="262" y="347"/>
                  </a:cubicBezTo>
                  <a:lnTo>
                    <a:pt x="262" y="347"/>
                  </a:lnTo>
                  <a:cubicBezTo>
                    <a:pt x="310" y="382"/>
                    <a:pt x="346" y="430"/>
                    <a:pt x="381" y="478"/>
                  </a:cubicBezTo>
                  <a:cubicBezTo>
                    <a:pt x="384" y="478"/>
                    <a:pt x="386" y="479"/>
                    <a:pt x="388" y="479"/>
                  </a:cubicBezTo>
                  <a:cubicBezTo>
                    <a:pt x="407" y="479"/>
                    <a:pt x="347" y="419"/>
                    <a:pt x="346" y="418"/>
                  </a:cubicBezTo>
                  <a:lnTo>
                    <a:pt x="346" y="418"/>
                  </a:lnTo>
                  <a:cubicBezTo>
                    <a:pt x="358" y="430"/>
                    <a:pt x="381" y="442"/>
                    <a:pt x="405" y="454"/>
                  </a:cubicBezTo>
                  <a:cubicBezTo>
                    <a:pt x="381" y="430"/>
                    <a:pt x="370" y="406"/>
                    <a:pt x="370" y="382"/>
                  </a:cubicBezTo>
                  <a:lnTo>
                    <a:pt x="370" y="382"/>
                  </a:lnTo>
                  <a:cubicBezTo>
                    <a:pt x="381" y="406"/>
                    <a:pt x="393" y="418"/>
                    <a:pt x="405" y="442"/>
                  </a:cubicBezTo>
                  <a:cubicBezTo>
                    <a:pt x="405" y="418"/>
                    <a:pt x="393" y="394"/>
                    <a:pt x="381" y="370"/>
                  </a:cubicBezTo>
                  <a:lnTo>
                    <a:pt x="381" y="370"/>
                  </a:lnTo>
                  <a:cubicBezTo>
                    <a:pt x="393" y="394"/>
                    <a:pt x="417" y="418"/>
                    <a:pt x="429" y="442"/>
                  </a:cubicBezTo>
                  <a:cubicBezTo>
                    <a:pt x="441" y="442"/>
                    <a:pt x="417" y="311"/>
                    <a:pt x="417" y="299"/>
                  </a:cubicBezTo>
                  <a:lnTo>
                    <a:pt x="417" y="299"/>
                  </a:lnTo>
                  <a:cubicBezTo>
                    <a:pt x="429" y="335"/>
                    <a:pt x="453" y="358"/>
                    <a:pt x="477" y="382"/>
                  </a:cubicBezTo>
                  <a:cubicBezTo>
                    <a:pt x="441" y="323"/>
                    <a:pt x="429" y="251"/>
                    <a:pt x="429" y="180"/>
                  </a:cubicBezTo>
                  <a:lnTo>
                    <a:pt x="429" y="180"/>
                  </a:lnTo>
                  <a:cubicBezTo>
                    <a:pt x="434" y="191"/>
                    <a:pt x="440" y="196"/>
                    <a:pt x="444" y="196"/>
                  </a:cubicBezTo>
                  <a:cubicBezTo>
                    <a:pt x="449" y="196"/>
                    <a:pt x="453" y="188"/>
                    <a:pt x="453" y="168"/>
                  </a:cubicBezTo>
                  <a:cubicBezTo>
                    <a:pt x="465" y="275"/>
                    <a:pt x="477" y="382"/>
                    <a:pt x="548" y="430"/>
                  </a:cubicBezTo>
                  <a:cubicBezTo>
                    <a:pt x="536" y="406"/>
                    <a:pt x="536" y="382"/>
                    <a:pt x="536" y="347"/>
                  </a:cubicBezTo>
                  <a:cubicBezTo>
                    <a:pt x="524" y="370"/>
                    <a:pt x="524" y="382"/>
                    <a:pt x="524" y="406"/>
                  </a:cubicBezTo>
                  <a:cubicBezTo>
                    <a:pt x="501" y="358"/>
                    <a:pt x="489" y="323"/>
                    <a:pt x="512" y="287"/>
                  </a:cubicBezTo>
                  <a:lnTo>
                    <a:pt x="512" y="287"/>
                  </a:lnTo>
                  <a:cubicBezTo>
                    <a:pt x="524" y="311"/>
                    <a:pt x="536" y="335"/>
                    <a:pt x="548" y="370"/>
                  </a:cubicBezTo>
                  <a:cubicBezTo>
                    <a:pt x="554" y="353"/>
                    <a:pt x="557" y="344"/>
                    <a:pt x="559" y="344"/>
                  </a:cubicBezTo>
                  <a:cubicBezTo>
                    <a:pt x="560" y="344"/>
                    <a:pt x="560" y="349"/>
                    <a:pt x="560" y="360"/>
                  </a:cubicBezTo>
                  <a:lnTo>
                    <a:pt x="560" y="360"/>
                  </a:lnTo>
                  <a:cubicBezTo>
                    <a:pt x="564" y="353"/>
                    <a:pt x="573" y="346"/>
                    <a:pt x="581" y="346"/>
                  </a:cubicBezTo>
                  <a:cubicBezTo>
                    <a:pt x="584" y="346"/>
                    <a:pt x="586" y="347"/>
                    <a:pt x="589" y="349"/>
                  </a:cubicBezTo>
                  <a:lnTo>
                    <a:pt x="589" y="349"/>
                  </a:lnTo>
                  <a:cubicBezTo>
                    <a:pt x="567" y="283"/>
                    <a:pt x="548" y="209"/>
                    <a:pt x="548" y="144"/>
                  </a:cubicBezTo>
                  <a:lnTo>
                    <a:pt x="548" y="144"/>
                  </a:lnTo>
                  <a:cubicBezTo>
                    <a:pt x="620" y="180"/>
                    <a:pt x="584" y="263"/>
                    <a:pt x="608" y="323"/>
                  </a:cubicBezTo>
                  <a:cubicBezTo>
                    <a:pt x="608" y="305"/>
                    <a:pt x="611" y="296"/>
                    <a:pt x="615" y="296"/>
                  </a:cubicBezTo>
                  <a:cubicBezTo>
                    <a:pt x="620" y="296"/>
                    <a:pt x="626" y="305"/>
                    <a:pt x="632" y="323"/>
                  </a:cubicBezTo>
                  <a:cubicBezTo>
                    <a:pt x="632" y="311"/>
                    <a:pt x="655" y="204"/>
                    <a:pt x="679" y="180"/>
                  </a:cubicBezTo>
                  <a:lnTo>
                    <a:pt x="679" y="180"/>
                  </a:lnTo>
                  <a:cubicBezTo>
                    <a:pt x="667" y="251"/>
                    <a:pt x="751" y="251"/>
                    <a:pt x="751" y="311"/>
                  </a:cubicBezTo>
                  <a:cubicBezTo>
                    <a:pt x="751" y="313"/>
                    <a:pt x="751" y="313"/>
                    <a:pt x="752" y="313"/>
                  </a:cubicBezTo>
                  <a:cubicBezTo>
                    <a:pt x="758" y="313"/>
                    <a:pt x="793" y="238"/>
                    <a:pt x="779" y="238"/>
                  </a:cubicBezTo>
                  <a:cubicBezTo>
                    <a:pt x="775" y="238"/>
                    <a:pt x="766" y="245"/>
                    <a:pt x="751" y="263"/>
                  </a:cubicBezTo>
                  <a:cubicBezTo>
                    <a:pt x="751" y="216"/>
                    <a:pt x="774" y="169"/>
                    <a:pt x="809" y="145"/>
                  </a:cubicBezTo>
                  <a:lnTo>
                    <a:pt x="809" y="145"/>
                  </a:lnTo>
                  <a:cubicBezTo>
                    <a:pt x="818" y="146"/>
                    <a:pt x="855" y="149"/>
                    <a:pt x="881" y="149"/>
                  </a:cubicBezTo>
                  <a:cubicBezTo>
                    <a:pt x="893" y="149"/>
                    <a:pt x="903" y="149"/>
                    <a:pt x="906" y="147"/>
                  </a:cubicBezTo>
                  <a:lnTo>
                    <a:pt x="906" y="147"/>
                  </a:lnTo>
                  <a:cubicBezTo>
                    <a:pt x="915" y="227"/>
                    <a:pt x="913" y="252"/>
                    <a:pt x="905" y="252"/>
                  </a:cubicBezTo>
                  <a:cubicBezTo>
                    <a:pt x="894" y="252"/>
                    <a:pt x="872" y="199"/>
                    <a:pt x="858" y="192"/>
                  </a:cubicBezTo>
                  <a:lnTo>
                    <a:pt x="858" y="192"/>
                  </a:lnTo>
                  <a:cubicBezTo>
                    <a:pt x="866" y="209"/>
                    <a:pt x="869" y="220"/>
                    <a:pt x="855" y="220"/>
                  </a:cubicBezTo>
                  <a:cubicBezTo>
                    <a:pt x="850" y="220"/>
                    <a:pt x="843" y="219"/>
                    <a:pt x="834" y="216"/>
                  </a:cubicBezTo>
                  <a:lnTo>
                    <a:pt x="834" y="216"/>
                  </a:lnTo>
                  <a:cubicBezTo>
                    <a:pt x="858" y="239"/>
                    <a:pt x="893" y="263"/>
                    <a:pt x="917" y="287"/>
                  </a:cubicBezTo>
                  <a:cubicBezTo>
                    <a:pt x="917" y="287"/>
                    <a:pt x="966" y="189"/>
                    <a:pt x="997" y="189"/>
                  </a:cubicBezTo>
                  <a:cubicBezTo>
                    <a:pt x="1003" y="189"/>
                    <a:pt x="1008" y="193"/>
                    <a:pt x="1013" y="204"/>
                  </a:cubicBezTo>
                  <a:cubicBezTo>
                    <a:pt x="1010" y="212"/>
                    <a:pt x="1008" y="218"/>
                    <a:pt x="1006" y="222"/>
                  </a:cubicBezTo>
                  <a:lnTo>
                    <a:pt x="1006" y="222"/>
                  </a:lnTo>
                  <a:cubicBezTo>
                    <a:pt x="1035" y="217"/>
                    <a:pt x="1087" y="211"/>
                    <a:pt x="1096" y="156"/>
                  </a:cubicBezTo>
                  <a:lnTo>
                    <a:pt x="1096" y="156"/>
                  </a:lnTo>
                  <a:cubicBezTo>
                    <a:pt x="1072" y="168"/>
                    <a:pt x="1060" y="180"/>
                    <a:pt x="1048" y="192"/>
                  </a:cubicBezTo>
                  <a:cubicBezTo>
                    <a:pt x="1048" y="168"/>
                    <a:pt x="1048" y="132"/>
                    <a:pt x="1036" y="108"/>
                  </a:cubicBezTo>
                  <a:cubicBezTo>
                    <a:pt x="1024" y="144"/>
                    <a:pt x="977" y="156"/>
                    <a:pt x="953" y="168"/>
                  </a:cubicBezTo>
                  <a:cubicBezTo>
                    <a:pt x="960" y="153"/>
                    <a:pt x="963" y="143"/>
                    <a:pt x="959" y="143"/>
                  </a:cubicBezTo>
                  <a:cubicBezTo>
                    <a:pt x="956" y="143"/>
                    <a:pt x="950" y="147"/>
                    <a:pt x="941" y="156"/>
                  </a:cubicBezTo>
                  <a:cubicBezTo>
                    <a:pt x="941" y="132"/>
                    <a:pt x="941" y="120"/>
                    <a:pt x="965" y="97"/>
                  </a:cubicBezTo>
                  <a:cubicBezTo>
                    <a:pt x="887" y="74"/>
                    <a:pt x="705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9"/>
            <p:cNvSpPr/>
            <p:nvPr/>
          </p:nvSpPr>
          <p:spPr>
            <a:xfrm>
              <a:off x="1724900" y="2835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9"/>
            <p:cNvSpPr/>
            <p:nvPr/>
          </p:nvSpPr>
          <p:spPr>
            <a:xfrm>
              <a:off x="1738900" y="2810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9"/>
            <p:cNvSpPr/>
            <p:nvPr/>
          </p:nvSpPr>
          <p:spPr>
            <a:xfrm>
              <a:off x="1739600" y="2816150"/>
              <a:ext cx="300" cy="425"/>
            </a:xfrm>
            <a:custGeom>
              <a:rect b="b" l="l" r="r" t="t"/>
              <a:pathLst>
                <a:path extrusionOk="0" h="17" w="12">
                  <a:moveTo>
                    <a:pt x="11" y="1"/>
                  </a:moveTo>
                  <a:cubicBezTo>
                    <a:pt x="8" y="1"/>
                    <a:pt x="0" y="16"/>
                    <a:pt x="8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9"/>
            <p:cNvSpPr/>
            <p:nvPr/>
          </p:nvSpPr>
          <p:spPr>
            <a:xfrm>
              <a:off x="1738750" y="2812950"/>
              <a:ext cx="1250" cy="650"/>
            </a:xfrm>
            <a:custGeom>
              <a:rect b="b" l="l" r="r" t="t"/>
              <a:pathLst>
                <a:path extrusionOk="0" h="26" w="50">
                  <a:moveTo>
                    <a:pt x="20" y="0"/>
                  </a:moveTo>
                  <a:cubicBezTo>
                    <a:pt x="17" y="0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5"/>
                    <a:pt x="4" y="7"/>
                    <a:pt x="4" y="9"/>
                  </a:cubicBezTo>
                  <a:lnTo>
                    <a:pt x="4" y="9"/>
                  </a:lnTo>
                  <a:cubicBezTo>
                    <a:pt x="0" y="21"/>
                    <a:pt x="4" y="26"/>
                    <a:pt x="9" y="26"/>
                  </a:cubicBezTo>
                  <a:cubicBezTo>
                    <a:pt x="23" y="26"/>
                    <a:pt x="4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9"/>
            <p:cNvSpPr/>
            <p:nvPr/>
          </p:nvSpPr>
          <p:spPr>
            <a:xfrm>
              <a:off x="1739200" y="2813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9"/>
            <p:cNvSpPr/>
            <p:nvPr/>
          </p:nvSpPr>
          <p:spPr>
            <a:xfrm>
              <a:off x="1736700" y="2809525"/>
              <a:ext cx="1100" cy="800"/>
            </a:xfrm>
            <a:custGeom>
              <a:rect b="b" l="l" r="r" t="t"/>
              <a:pathLst>
                <a:path extrusionOk="0" h="32" w="44">
                  <a:moveTo>
                    <a:pt x="41" y="1"/>
                  </a:moveTo>
                  <a:cubicBezTo>
                    <a:pt x="33" y="1"/>
                    <a:pt x="0" y="31"/>
                    <a:pt x="29" y="31"/>
                  </a:cubicBezTo>
                  <a:cubicBezTo>
                    <a:pt x="29" y="31"/>
                    <a:pt x="38" y="5"/>
                    <a:pt x="40" y="5"/>
                  </a:cubicBezTo>
                  <a:cubicBezTo>
                    <a:pt x="40" y="5"/>
                    <a:pt x="41" y="6"/>
                    <a:pt x="41" y="8"/>
                  </a:cubicBezTo>
                  <a:cubicBezTo>
                    <a:pt x="43" y="3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9"/>
            <p:cNvSpPr/>
            <p:nvPr/>
          </p:nvSpPr>
          <p:spPr>
            <a:xfrm>
              <a:off x="1738000" y="28132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9"/>
            <p:cNvSpPr/>
            <p:nvPr/>
          </p:nvSpPr>
          <p:spPr>
            <a:xfrm>
              <a:off x="1736975" y="2813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1" y="0"/>
                  </a:moveTo>
                  <a:cubicBezTo>
                    <a:pt x="0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9"/>
            <p:cNvSpPr/>
            <p:nvPr/>
          </p:nvSpPr>
          <p:spPr>
            <a:xfrm>
              <a:off x="1737100" y="2814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3" y="24"/>
                    <a:pt x="1" y="0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9"/>
            <p:cNvSpPr/>
            <p:nvPr/>
          </p:nvSpPr>
          <p:spPr>
            <a:xfrm>
              <a:off x="1732800" y="2812075"/>
              <a:ext cx="475" cy="375"/>
            </a:xfrm>
            <a:custGeom>
              <a:rect b="b" l="l" r="r" t="t"/>
              <a:pathLst>
                <a:path extrusionOk="0" h="15" w="19">
                  <a:moveTo>
                    <a:pt x="18" y="1"/>
                  </a:moveTo>
                  <a:lnTo>
                    <a:pt x="18" y="1"/>
                  </a:lnTo>
                  <a:cubicBezTo>
                    <a:pt x="3" y="11"/>
                    <a:pt x="1" y="15"/>
                    <a:pt x="3" y="15"/>
                  </a:cubicBezTo>
                  <a:cubicBezTo>
                    <a:pt x="6" y="15"/>
                    <a:pt x="18" y="8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9"/>
            <p:cNvSpPr/>
            <p:nvPr/>
          </p:nvSpPr>
          <p:spPr>
            <a:xfrm>
              <a:off x="1733750" y="281392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6"/>
                    <a:pt x="7" y="26"/>
                  </a:cubicBezTo>
                  <a:cubicBezTo>
                    <a:pt x="9" y="2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9"/>
            <p:cNvSpPr/>
            <p:nvPr/>
          </p:nvSpPr>
          <p:spPr>
            <a:xfrm>
              <a:off x="1732050" y="28144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24" y="0"/>
                    <a:pt x="0" y="24"/>
                    <a:pt x="24" y="24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9"/>
            <p:cNvSpPr/>
            <p:nvPr/>
          </p:nvSpPr>
          <p:spPr>
            <a:xfrm>
              <a:off x="1727350" y="2811925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9"/>
            <p:cNvSpPr/>
            <p:nvPr/>
          </p:nvSpPr>
          <p:spPr>
            <a:xfrm>
              <a:off x="1724850" y="2817475"/>
              <a:ext cx="375" cy="300"/>
            </a:xfrm>
            <a:custGeom>
              <a:rect b="b" l="l" r="r" t="t"/>
              <a:pathLst>
                <a:path extrusionOk="0" h="12" w="15">
                  <a:moveTo>
                    <a:pt x="7" y="0"/>
                  </a:moveTo>
                  <a:cubicBezTo>
                    <a:pt x="6" y="0"/>
                    <a:pt x="5" y="2"/>
                    <a:pt x="6" y="4"/>
                  </a:cubicBezTo>
                  <a:lnTo>
                    <a:pt x="6" y="4"/>
                  </a:lnTo>
                  <a:cubicBezTo>
                    <a:pt x="4" y="3"/>
                    <a:pt x="2" y="2"/>
                    <a:pt x="1" y="2"/>
                  </a:cubicBezTo>
                  <a:lnTo>
                    <a:pt x="1" y="2"/>
                  </a:lnTo>
                  <a:cubicBezTo>
                    <a:pt x="0" y="2"/>
                    <a:pt x="2" y="4"/>
                    <a:pt x="8" y="7"/>
                  </a:cubicBezTo>
                  <a:lnTo>
                    <a:pt x="8" y="7"/>
                  </a:lnTo>
                  <a:cubicBezTo>
                    <a:pt x="9" y="9"/>
                    <a:pt x="11" y="11"/>
                    <a:pt x="15" y="11"/>
                  </a:cubicBezTo>
                  <a:cubicBezTo>
                    <a:pt x="11" y="3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9"/>
            <p:cNvSpPr/>
            <p:nvPr/>
          </p:nvSpPr>
          <p:spPr>
            <a:xfrm>
              <a:off x="1747625" y="28278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1" y="15"/>
                    <a:pt x="2" y="15"/>
                  </a:cubicBezTo>
                  <a:cubicBezTo>
                    <a:pt x="3" y="15"/>
                    <a:pt x="14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9"/>
            <p:cNvSpPr/>
            <p:nvPr/>
          </p:nvSpPr>
          <p:spPr>
            <a:xfrm>
              <a:off x="1746925" y="2827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1" y="0"/>
                    <a:pt x="48" y="2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9"/>
            <p:cNvSpPr/>
            <p:nvPr/>
          </p:nvSpPr>
          <p:spPr>
            <a:xfrm>
              <a:off x="1721625" y="28290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36"/>
                  </a:moveTo>
                  <a:cubicBezTo>
                    <a:pt x="48" y="0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9"/>
            <p:cNvSpPr/>
            <p:nvPr/>
          </p:nvSpPr>
          <p:spPr>
            <a:xfrm>
              <a:off x="1721625" y="28323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13" y="24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9"/>
            <p:cNvSpPr/>
            <p:nvPr/>
          </p:nvSpPr>
          <p:spPr>
            <a:xfrm>
              <a:off x="1724300" y="28332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0"/>
                  </a:moveTo>
                  <a:cubicBezTo>
                    <a:pt x="1" y="4"/>
                    <a:pt x="2" y="6"/>
                    <a:pt x="4" y="6"/>
                  </a:cubicBezTo>
                  <a:lnTo>
                    <a:pt x="4" y="6"/>
                  </a:lnTo>
                  <a:cubicBezTo>
                    <a:pt x="5" y="3"/>
                    <a:pt x="4" y="0"/>
                    <a:pt x="1" y="0"/>
                  </a:cubicBezTo>
                  <a:close/>
                  <a:moveTo>
                    <a:pt x="4" y="6"/>
                  </a:moveTo>
                  <a:lnTo>
                    <a:pt x="4" y="6"/>
                  </a:lnTo>
                  <a:cubicBezTo>
                    <a:pt x="4" y="12"/>
                    <a:pt x="0" y="20"/>
                    <a:pt x="3" y="20"/>
                  </a:cubicBezTo>
                  <a:cubicBezTo>
                    <a:pt x="4" y="20"/>
                    <a:pt x="7" y="18"/>
                    <a:pt x="13" y="12"/>
                  </a:cubicBezTo>
                  <a:cubicBezTo>
                    <a:pt x="13" y="6"/>
                    <a:pt x="10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9"/>
            <p:cNvSpPr/>
            <p:nvPr/>
          </p:nvSpPr>
          <p:spPr>
            <a:xfrm>
              <a:off x="1748425" y="2648825"/>
              <a:ext cx="925" cy="175"/>
            </a:xfrm>
            <a:custGeom>
              <a:rect b="b" l="l" r="r" t="t"/>
              <a:pathLst>
                <a:path extrusionOk="0" h="7" w="37">
                  <a:moveTo>
                    <a:pt x="21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9"/>
            <p:cNvSpPr/>
            <p:nvPr/>
          </p:nvSpPr>
          <p:spPr>
            <a:xfrm>
              <a:off x="1746425" y="26467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4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13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9"/>
            <p:cNvSpPr/>
            <p:nvPr/>
          </p:nvSpPr>
          <p:spPr>
            <a:xfrm>
              <a:off x="1746050" y="2645400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lnTo>
                    <a:pt x="24" y="0"/>
                  </a:lnTo>
                  <a:cubicBezTo>
                    <a:pt x="6" y="6"/>
                    <a:pt x="3" y="9"/>
                    <a:pt x="6" y="9"/>
                  </a:cubicBezTo>
                  <a:cubicBezTo>
                    <a:pt x="7" y="9"/>
                    <a:pt x="9" y="9"/>
                    <a:pt x="10" y="8"/>
                  </a:cubicBezTo>
                  <a:lnTo>
                    <a:pt x="10" y="8"/>
                  </a:lnTo>
                  <a:cubicBezTo>
                    <a:pt x="1" y="21"/>
                    <a:pt x="26" y="36"/>
                    <a:pt x="36" y="36"/>
                  </a:cubicBezTo>
                  <a:cubicBezTo>
                    <a:pt x="83" y="36"/>
                    <a:pt x="0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9"/>
            <p:cNvSpPr/>
            <p:nvPr/>
          </p:nvSpPr>
          <p:spPr>
            <a:xfrm>
              <a:off x="1748275" y="26433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6" y="10"/>
                  </a:cubicBez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9"/>
            <p:cNvSpPr/>
            <p:nvPr/>
          </p:nvSpPr>
          <p:spPr>
            <a:xfrm>
              <a:off x="1748425" y="2643525"/>
              <a:ext cx="175" cy="200"/>
            </a:xfrm>
            <a:custGeom>
              <a:rect b="b" l="l" r="r" t="t"/>
              <a:pathLst>
                <a:path extrusionOk="0" h="8" w="7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9"/>
            <p:cNvSpPr/>
            <p:nvPr/>
          </p:nvSpPr>
          <p:spPr>
            <a:xfrm>
              <a:off x="1747825" y="2642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22" y="1"/>
                  </a:moveTo>
                  <a:cubicBezTo>
                    <a:pt x="16" y="1"/>
                    <a:pt x="8" y="3"/>
                    <a:pt x="1" y="11"/>
                  </a:cubicBezTo>
                  <a:cubicBezTo>
                    <a:pt x="32" y="11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9"/>
            <p:cNvSpPr/>
            <p:nvPr/>
          </p:nvSpPr>
          <p:spPr>
            <a:xfrm>
              <a:off x="1746925" y="2642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9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9"/>
            <p:cNvSpPr/>
            <p:nvPr/>
          </p:nvSpPr>
          <p:spPr>
            <a:xfrm>
              <a:off x="1747100" y="264292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7" y="1"/>
                  </a:moveTo>
                  <a:cubicBezTo>
                    <a:pt x="25" y="1"/>
                    <a:pt x="1" y="8"/>
                    <a:pt x="3" y="8"/>
                  </a:cubicBezTo>
                  <a:cubicBezTo>
                    <a:pt x="3" y="8"/>
                    <a:pt x="4" y="7"/>
                    <a:pt x="7" y="7"/>
                  </a:cubicBezTo>
                  <a:lnTo>
                    <a:pt x="7" y="7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8" y="4"/>
                  </a:cubicBezTo>
                  <a:cubicBezTo>
                    <a:pt x="25" y="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9"/>
            <p:cNvSpPr/>
            <p:nvPr/>
          </p:nvSpPr>
          <p:spPr>
            <a:xfrm>
              <a:off x="1746925" y="2643300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5" y="1"/>
                  </a:moveTo>
                  <a:cubicBezTo>
                    <a:pt x="25" y="9"/>
                    <a:pt x="19" y="18"/>
                    <a:pt x="11" y="18"/>
                  </a:cubicBezTo>
                  <a:cubicBezTo>
                    <a:pt x="8" y="18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2" y="26"/>
                    <a:pt x="17" y="26"/>
                  </a:cubicBezTo>
                  <a:cubicBezTo>
                    <a:pt x="26" y="26"/>
                    <a:pt x="32" y="16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9"/>
            <p:cNvSpPr/>
            <p:nvPr/>
          </p:nvSpPr>
          <p:spPr>
            <a:xfrm>
              <a:off x="1745150" y="2645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9"/>
            <p:cNvSpPr/>
            <p:nvPr/>
          </p:nvSpPr>
          <p:spPr>
            <a:xfrm>
              <a:off x="1747125" y="2640850"/>
              <a:ext cx="350" cy="800"/>
            </a:xfrm>
            <a:custGeom>
              <a:rect b="b" l="l" r="r" t="t"/>
              <a:pathLst>
                <a:path extrusionOk="0" h="32" w="14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8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9"/>
            <p:cNvSpPr/>
            <p:nvPr/>
          </p:nvSpPr>
          <p:spPr>
            <a:xfrm>
              <a:off x="1746325" y="26415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1" y="5"/>
                    <a:pt x="2" y="6"/>
                    <a:pt x="4" y="6"/>
                  </a:cubicBezTo>
                  <a:cubicBezTo>
                    <a:pt x="8" y="6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9"/>
            <p:cNvSpPr/>
            <p:nvPr/>
          </p:nvSpPr>
          <p:spPr>
            <a:xfrm>
              <a:off x="1745750" y="26433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9"/>
            <p:cNvSpPr/>
            <p:nvPr/>
          </p:nvSpPr>
          <p:spPr>
            <a:xfrm>
              <a:off x="1746600" y="2639575"/>
              <a:ext cx="875" cy="350"/>
            </a:xfrm>
            <a:custGeom>
              <a:rect b="b" l="l" r="r" t="t"/>
              <a:pathLst>
                <a:path extrusionOk="0" h="14" w="35">
                  <a:moveTo>
                    <a:pt x="32" y="0"/>
                  </a:moveTo>
                  <a:cubicBezTo>
                    <a:pt x="32" y="0"/>
                    <a:pt x="26" y="2"/>
                    <a:pt x="14" y="7"/>
                  </a:cubicBezTo>
                  <a:cubicBezTo>
                    <a:pt x="4" y="12"/>
                    <a:pt x="1" y="14"/>
                    <a:pt x="1" y="14"/>
                  </a:cubicBezTo>
                  <a:cubicBezTo>
                    <a:pt x="3" y="14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9"/>
            <p:cNvSpPr/>
            <p:nvPr/>
          </p:nvSpPr>
          <p:spPr>
            <a:xfrm>
              <a:off x="1746050" y="263827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4" y="1"/>
                  </a:moveTo>
                  <a:cubicBezTo>
                    <a:pt x="33" y="1"/>
                    <a:pt x="24" y="4"/>
                    <a:pt x="0" y="11"/>
                  </a:cubicBezTo>
                  <a:cubicBezTo>
                    <a:pt x="8" y="11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9"/>
            <p:cNvSpPr/>
            <p:nvPr/>
          </p:nvSpPr>
          <p:spPr>
            <a:xfrm>
              <a:off x="1745850" y="2640275"/>
              <a:ext cx="700" cy="675"/>
            </a:xfrm>
            <a:custGeom>
              <a:rect b="b" l="l" r="r" t="t"/>
              <a:pathLst>
                <a:path extrusionOk="0" h="27" w="28">
                  <a:moveTo>
                    <a:pt x="27" y="0"/>
                  </a:moveTo>
                  <a:cubicBezTo>
                    <a:pt x="24" y="0"/>
                    <a:pt x="0" y="27"/>
                    <a:pt x="8" y="27"/>
                  </a:cubicBezTo>
                  <a:cubicBezTo>
                    <a:pt x="24" y="7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9"/>
            <p:cNvSpPr/>
            <p:nvPr/>
          </p:nvSpPr>
          <p:spPr>
            <a:xfrm>
              <a:off x="1745900" y="26405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1"/>
                  </a:moveTo>
                  <a:cubicBezTo>
                    <a:pt x="0" y="1"/>
                    <a:pt x="1" y="5"/>
                    <a:pt x="6" y="15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9"/>
            <p:cNvSpPr/>
            <p:nvPr/>
          </p:nvSpPr>
          <p:spPr>
            <a:xfrm>
              <a:off x="1744850" y="26424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9"/>
            <p:cNvSpPr/>
            <p:nvPr/>
          </p:nvSpPr>
          <p:spPr>
            <a:xfrm>
              <a:off x="1745750" y="26412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24"/>
                  </a:moveTo>
                  <a:cubicBezTo>
                    <a:pt x="36" y="1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9"/>
            <p:cNvSpPr/>
            <p:nvPr/>
          </p:nvSpPr>
          <p:spPr>
            <a:xfrm>
              <a:off x="1745450" y="2641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9"/>
            <p:cNvSpPr/>
            <p:nvPr/>
          </p:nvSpPr>
          <p:spPr>
            <a:xfrm>
              <a:off x="1744725" y="2639450"/>
              <a:ext cx="750" cy="350"/>
            </a:xfrm>
            <a:custGeom>
              <a:rect b="b" l="l" r="r" t="t"/>
              <a:pathLst>
                <a:path extrusionOk="0" h="14" w="30">
                  <a:moveTo>
                    <a:pt x="29" y="0"/>
                  </a:moveTo>
                  <a:lnTo>
                    <a:pt x="29" y="0"/>
                  </a:lnTo>
                  <a:cubicBezTo>
                    <a:pt x="4" y="10"/>
                    <a:pt x="0" y="14"/>
                    <a:pt x="4" y="14"/>
                  </a:cubicBezTo>
                  <a:cubicBezTo>
                    <a:pt x="8" y="14"/>
                    <a:pt x="18" y="11"/>
                    <a:pt x="24" y="6"/>
                  </a:cubicBezTo>
                  <a:lnTo>
                    <a:pt x="24" y="6"/>
                  </a:lnTo>
                  <a:cubicBezTo>
                    <a:pt x="24" y="8"/>
                    <a:pt x="24" y="9"/>
                    <a:pt x="25" y="9"/>
                  </a:cubicBezTo>
                  <a:cubicBezTo>
                    <a:pt x="26" y="9"/>
                    <a:pt x="29" y="6"/>
                    <a:pt x="29" y="0"/>
                  </a:cubicBezTo>
                  <a:lnTo>
                    <a:pt x="29" y="0"/>
                  </a:ln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9"/>
            <p:cNvSpPr/>
            <p:nvPr/>
          </p:nvSpPr>
          <p:spPr>
            <a:xfrm>
              <a:off x="1743650" y="2638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9"/>
            <p:cNvSpPr/>
            <p:nvPr/>
          </p:nvSpPr>
          <p:spPr>
            <a:xfrm>
              <a:off x="1744850" y="26400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2" y="5"/>
                    <a:pt x="14" y="5"/>
                    <a:pt x="15" y="5"/>
                  </a:cubicBezTo>
                  <a:lnTo>
                    <a:pt x="15" y="5"/>
                  </a:ln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20" y="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9"/>
            <p:cNvSpPr/>
            <p:nvPr/>
          </p:nvSpPr>
          <p:spPr>
            <a:xfrm>
              <a:off x="1744850" y="263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9"/>
            <p:cNvSpPr/>
            <p:nvPr/>
          </p:nvSpPr>
          <p:spPr>
            <a:xfrm>
              <a:off x="1745150" y="26400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9"/>
            <p:cNvSpPr/>
            <p:nvPr/>
          </p:nvSpPr>
          <p:spPr>
            <a:xfrm>
              <a:off x="1740675" y="26382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9" y="70"/>
                  </a:moveTo>
                  <a:lnTo>
                    <a:pt x="59" y="70"/>
                  </a:lnTo>
                  <a:cubicBezTo>
                    <a:pt x="60" y="71"/>
                    <a:pt x="60" y="72"/>
                    <a:pt x="60" y="72"/>
                  </a:cubicBezTo>
                  <a:cubicBezTo>
                    <a:pt x="57" y="72"/>
                    <a:pt x="57" y="71"/>
                    <a:pt x="59" y="70"/>
                  </a:cubicBezTo>
                  <a:close/>
                  <a:moveTo>
                    <a:pt x="120" y="1"/>
                  </a:moveTo>
                  <a:lnTo>
                    <a:pt x="120" y="1"/>
                  </a:lnTo>
                  <a:cubicBezTo>
                    <a:pt x="85" y="12"/>
                    <a:pt x="73" y="35"/>
                    <a:pt x="61" y="69"/>
                  </a:cubicBezTo>
                  <a:lnTo>
                    <a:pt x="61" y="69"/>
                  </a:lnTo>
                  <a:cubicBezTo>
                    <a:pt x="64" y="68"/>
                    <a:pt x="67" y="67"/>
                    <a:pt x="68" y="67"/>
                  </a:cubicBezTo>
                  <a:cubicBezTo>
                    <a:pt x="70" y="67"/>
                    <a:pt x="68" y="68"/>
                    <a:pt x="60" y="72"/>
                  </a:cubicBezTo>
                  <a:cubicBezTo>
                    <a:pt x="61" y="71"/>
                    <a:pt x="61" y="70"/>
                    <a:pt x="61" y="69"/>
                  </a:cubicBezTo>
                  <a:lnTo>
                    <a:pt x="61" y="69"/>
                  </a:lnTo>
                  <a:cubicBezTo>
                    <a:pt x="61" y="69"/>
                    <a:pt x="60" y="70"/>
                    <a:pt x="59" y="70"/>
                  </a:cubicBezTo>
                  <a:lnTo>
                    <a:pt x="59" y="70"/>
                  </a:lnTo>
                  <a:cubicBezTo>
                    <a:pt x="58" y="67"/>
                    <a:pt x="54" y="63"/>
                    <a:pt x="48" y="63"/>
                  </a:cubicBezTo>
                  <a:cubicBezTo>
                    <a:pt x="39" y="63"/>
                    <a:pt x="25" y="72"/>
                    <a:pt x="1" y="108"/>
                  </a:cubicBezTo>
                  <a:cubicBezTo>
                    <a:pt x="8" y="104"/>
                    <a:pt x="13" y="103"/>
                    <a:pt x="16" y="103"/>
                  </a:cubicBezTo>
                  <a:cubicBezTo>
                    <a:pt x="18" y="103"/>
                    <a:pt x="19" y="104"/>
                    <a:pt x="19" y="105"/>
                  </a:cubicBezTo>
                  <a:lnTo>
                    <a:pt x="19" y="105"/>
                  </a:lnTo>
                  <a:cubicBezTo>
                    <a:pt x="51" y="82"/>
                    <a:pt x="90" y="71"/>
                    <a:pt x="120" y="1"/>
                  </a:cubicBezTo>
                  <a:close/>
                  <a:moveTo>
                    <a:pt x="19" y="105"/>
                  </a:moveTo>
                  <a:cubicBezTo>
                    <a:pt x="12" y="109"/>
                    <a:pt x="6" y="114"/>
                    <a:pt x="1" y="120"/>
                  </a:cubicBezTo>
                  <a:cubicBezTo>
                    <a:pt x="13" y="114"/>
                    <a:pt x="19" y="108"/>
                    <a:pt x="19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9"/>
            <p:cNvSpPr/>
            <p:nvPr/>
          </p:nvSpPr>
          <p:spPr>
            <a:xfrm>
              <a:off x="1743950" y="2637950"/>
              <a:ext cx="175" cy="925"/>
            </a:xfrm>
            <a:custGeom>
              <a:rect b="b" l="l" r="r" t="t"/>
              <a:pathLst>
                <a:path extrusionOk="0" h="37" w="7">
                  <a:moveTo>
                    <a:pt x="6" y="0"/>
                  </a:moveTo>
                  <a:lnTo>
                    <a:pt x="6" y="0"/>
                  </a:lnTo>
                  <a:cubicBezTo>
                    <a:pt x="4" y="0"/>
                    <a:pt x="1" y="16"/>
                    <a:pt x="1" y="36"/>
                  </a:cubicBezTo>
                  <a:cubicBezTo>
                    <a:pt x="6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9"/>
            <p:cNvSpPr/>
            <p:nvPr/>
          </p:nvSpPr>
          <p:spPr>
            <a:xfrm>
              <a:off x="1743350" y="2638850"/>
              <a:ext cx="1600" cy="1550"/>
            </a:xfrm>
            <a:custGeom>
              <a:rect b="b" l="l" r="r" t="t"/>
              <a:pathLst>
                <a:path extrusionOk="0" h="62" w="64">
                  <a:moveTo>
                    <a:pt x="64" y="9"/>
                  </a:moveTo>
                  <a:cubicBezTo>
                    <a:pt x="64" y="9"/>
                    <a:pt x="62" y="11"/>
                    <a:pt x="59" y="12"/>
                  </a:cubicBezTo>
                  <a:lnTo>
                    <a:pt x="59" y="12"/>
                  </a:lnTo>
                  <a:cubicBezTo>
                    <a:pt x="58" y="12"/>
                    <a:pt x="57" y="12"/>
                    <a:pt x="57" y="12"/>
                  </a:cubicBezTo>
                  <a:lnTo>
                    <a:pt x="57" y="12"/>
                  </a:lnTo>
                  <a:cubicBezTo>
                    <a:pt x="56" y="13"/>
                    <a:pt x="56" y="13"/>
                    <a:pt x="56" y="14"/>
                  </a:cubicBezTo>
                  <a:lnTo>
                    <a:pt x="56" y="14"/>
                  </a:lnTo>
                  <a:cubicBezTo>
                    <a:pt x="57" y="14"/>
                    <a:pt x="58" y="13"/>
                    <a:pt x="59" y="12"/>
                  </a:cubicBezTo>
                  <a:lnTo>
                    <a:pt x="59" y="12"/>
                  </a:lnTo>
                  <a:cubicBezTo>
                    <a:pt x="59" y="12"/>
                    <a:pt x="60" y="12"/>
                    <a:pt x="60" y="12"/>
                  </a:cubicBezTo>
                  <a:cubicBezTo>
                    <a:pt x="63" y="10"/>
                    <a:pt x="64" y="9"/>
                    <a:pt x="64" y="9"/>
                  </a:cubicBezTo>
                  <a:close/>
                  <a:moveTo>
                    <a:pt x="60" y="0"/>
                  </a:moveTo>
                  <a:cubicBezTo>
                    <a:pt x="37" y="0"/>
                    <a:pt x="25" y="12"/>
                    <a:pt x="1" y="60"/>
                  </a:cubicBezTo>
                  <a:cubicBezTo>
                    <a:pt x="3" y="61"/>
                    <a:pt x="5" y="61"/>
                    <a:pt x="8" y="61"/>
                  </a:cubicBezTo>
                  <a:cubicBezTo>
                    <a:pt x="25" y="61"/>
                    <a:pt x="46" y="33"/>
                    <a:pt x="56" y="14"/>
                  </a:cubicBezTo>
                  <a:lnTo>
                    <a:pt x="56" y="14"/>
                  </a:lnTo>
                  <a:cubicBezTo>
                    <a:pt x="54" y="15"/>
                    <a:pt x="52" y="16"/>
                    <a:pt x="51" y="16"/>
                  </a:cubicBezTo>
                  <a:cubicBezTo>
                    <a:pt x="50" y="16"/>
                    <a:pt x="49" y="15"/>
                    <a:pt x="49" y="12"/>
                  </a:cubicBezTo>
                  <a:cubicBezTo>
                    <a:pt x="49" y="8"/>
                    <a:pt x="49" y="7"/>
                    <a:pt x="49" y="7"/>
                  </a:cubicBezTo>
                  <a:cubicBezTo>
                    <a:pt x="50" y="7"/>
                    <a:pt x="52" y="11"/>
                    <a:pt x="57" y="12"/>
                  </a:cubicBezTo>
                  <a:lnTo>
                    <a:pt x="57" y="12"/>
                  </a:lnTo>
                  <a:cubicBezTo>
                    <a:pt x="59" y="7"/>
                    <a:pt x="60" y="3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9"/>
            <p:cNvSpPr/>
            <p:nvPr/>
          </p:nvSpPr>
          <p:spPr>
            <a:xfrm>
              <a:off x="1743950" y="264212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0"/>
                  </a:moveTo>
                  <a:lnTo>
                    <a:pt x="48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57"/>
                    <a:pt x="8" y="57"/>
                  </a:cubicBezTo>
                  <a:cubicBezTo>
                    <a:pt x="11" y="57"/>
                    <a:pt x="17" y="52"/>
                    <a:pt x="25" y="36"/>
                  </a:cubicBezTo>
                  <a:cubicBezTo>
                    <a:pt x="1" y="36"/>
                    <a:pt x="13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9"/>
            <p:cNvSpPr/>
            <p:nvPr/>
          </p:nvSpPr>
          <p:spPr>
            <a:xfrm>
              <a:off x="1743500" y="26412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9" y="8"/>
                    <a:pt x="0" y="19"/>
                    <a:pt x="5" y="19"/>
                  </a:cubicBezTo>
                  <a:cubicBezTo>
                    <a:pt x="8" y="19"/>
                    <a:pt x="17" y="15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9"/>
            <p:cNvSpPr/>
            <p:nvPr/>
          </p:nvSpPr>
          <p:spPr>
            <a:xfrm>
              <a:off x="1743550" y="2637350"/>
              <a:ext cx="725" cy="600"/>
            </a:xfrm>
            <a:custGeom>
              <a:rect b="b" l="l" r="r" t="t"/>
              <a:pathLst>
                <a:path extrusionOk="0" h="24" w="29">
                  <a:moveTo>
                    <a:pt x="29" y="1"/>
                  </a:moveTo>
                  <a:cubicBezTo>
                    <a:pt x="9" y="14"/>
                    <a:pt x="0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9"/>
            <p:cNvSpPr/>
            <p:nvPr/>
          </p:nvSpPr>
          <p:spPr>
            <a:xfrm>
              <a:off x="1743350" y="2637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9"/>
            <p:cNvSpPr/>
            <p:nvPr/>
          </p:nvSpPr>
          <p:spPr>
            <a:xfrm>
              <a:off x="1727325" y="2636450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" y="1"/>
                  </a:moveTo>
                  <a:cubicBezTo>
                    <a:pt x="0" y="1"/>
                    <a:pt x="20" y="18"/>
                    <a:pt x="35" y="25"/>
                  </a:cubicBezTo>
                  <a:cubicBezTo>
                    <a:pt x="12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9"/>
            <p:cNvSpPr/>
            <p:nvPr/>
          </p:nvSpPr>
          <p:spPr>
            <a:xfrm>
              <a:off x="1725300" y="2646700"/>
              <a:ext cx="675" cy="375"/>
            </a:xfrm>
            <a:custGeom>
              <a:rect b="b" l="l" r="r" t="t"/>
              <a:pathLst>
                <a:path extrusionOk="0" h="15" w="27">
                  <a:moveTo>
                    <a:pt x="4" y="1"/>
                  </a:moveTo>
                  <a:cubicBezTo>
                    <a:pt x="0" y="1"/>
                    <a:pt x="21" y="15"/>
                    <a:pt x="25" y="15"/>
                  </a:cubicBezTo>
                  <a:cubicBezTo>
                    <a:pt x="26" y="15"/>
                    <a:pt x="25" y="13"/>
                    <a:pt x="20" y="8"/>
                  </a:cubicBezTo>
                  <a:cubicBezTo>
                    <a:pt x="10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9"/>
            <p:cNvSpPr/>
            <p:nvPr/>
          </p:nvSpPr>
          <p:spPr>
            <a:xfrm>
              <a:off x="1732050" y="2653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2" y="1"/>
                    <a:pt x="12" y="13"/>
                    <a:pt x="0" y="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9"/>
            <p:cNvSpPr/>
            <p:nvPr/>
          </p:nvSpPr>
          <p:spPr>
            <a:xfrm>
              <a:off x="1736800" y="26346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" y="1"/>
                  </a:moveTo>
                  <a:cubicBezTo>
                    <a:pt x="1" y="10"/>
                    <a:pt x="1" y="28"/>
                    <a:pt x="7" y="28"/>
                  </a:cubicBezTo>
                  <a:cubicBezTo>
                    <a:pt x="9" y="28"/>
                    <a:pt x="11" y="27"/>
                    <a:pt x="13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9"/>
            <p:cNvSpPr/>
            <p:nvPr/>
          </p:nvSpPr>
          <p:spPr>
            <a:xfrm>
              <a:off x="1736225" y="2634425"/>
              <a:ext cx="425" cy="525"/>
            </a:xfrm>
            <a:custGeom>
              <a:rect b="b" l="l" r="r" t="t"/>
              <a:pathLst>
                <a:path extrusionOk="0" h="21" w="17">
                  <a:moveTo>
                    <a:pt x="7" y="0"/>
                  </a:moveTo>
                  <a:cubicBezTo>
                    <a:pt x="5" y="0"/>
                    <a:pt x="3" y="3"/>
                    <a:pt x="0" y="11"/>
                  </a:cubicBezTo>
                  <a:cubicBezTo>
                    <a:pt x="5" y="18"/>
                    <a:pt x="9" y="21"/>
                    <a:pt x="11" y="21"/>
                  </a:cubicBezTo>
                  <a:cubicBezTo>
                    <a:pt x="17" y="21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9"/>
            <p:cNvSpPr/>
            <p:nvPr/>
          </p:nvSpPr>
          <p:spPr>
            <a:xfrm>
              <a:off x="1741275" y="2635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9"/>
            <p:cNvSpPr/>
            <p:nvPr/>
          </p:nvSpPr>
          <p:spPr>
            <a:xfrm>
              <a:off x="1740975" y="2635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9"/>
            <p:cNvSpPr/>
            <p:nvPr/>
          </p:nvSpPr>
          <p:spPr>
            <a:xfrm>
              <a:off x="1736225" y="2657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9"/>
            <p:cNvSpPr/>
            <p:nvPr/>
          </p:nvSpPr>
          <p:spPr>
            <a:xfrm>
              <a:off x="1730275" y="2644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9"/>
            <p:cNvSpPr/>
            <p:nvPr/>
          </p:nvSpPr>
          <p:spPr>
            <a:xfrm>
              <a:off x="1728775" y="2643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9"/>
            <p:cNvSpPr/>
            <p:nvPr/>
          </p:nvSpPr>
          <p:spPr>
            <a:xfrm>
              <a:off x="1721625" y="2634600"/>
              <a:ext cx="26825" cy="28375"/>
            </a:xfrm>
            <a:custGeom>
              <a:rect b="b" l="l" r="r" t="t"/>
              <a:pathLst>
                <a:path extrusionOk="0" h="1135" w="1073">
                  <a:moveTo>
                    <a:pt x="251" y="99"/>
                  </a:moveTo>
                  <a:cubicBezTo>
                    <a:pt x="249" y="99"/>
                    <a:pt x="249" y="99"/>
                    <a:pt x="250" y="100"/>
                  </a:cubicBezTo>
                  <a:lnTo>
                    <a:pt x="250" y="100"/>
                  </a:lnTo>
                  <a:cubicBezTo>
                    <a:pt x="250" y="100"/>
                    <a:pt x="250" y="99"/>
                    <a:pt x="251" y="99"/>
                  </a:cubicBezTo>
                  <a:close/>
                  <a:moveTo>
                    <a:pt x="203" y="194"/>
                  </a:moveTo>
                  <a:lnTo>
                    <a:pt x="203" y="194"/>
                  </a:lnTo>
                  <a:cubicBezTo>
                    <a:pt x="201" y="197"/>
                    <a:pt x="201" y="200"/>
                    <a:pt x="204" y="203"/>
                  </a:cubicBezTo>
                  <a:lnTo>
                    <a:pt x="204" y="203"/>
                  </a:lnTo>
                  <a:cubicBezTo>
                    <a:pt x="203" y="200"/>
                    <a:pt x="203" y="197"/>
                    <a:pt x="203" y="194"/>
                  </a:cubicBezTo>
                  <a:close/>
                  <a:moveTo>
                    <a:pt x="584" y="263"/>
                  </a:moveTo>
                  <a:cubicBezTo>
                    <a:pt x="583" y="266"/>
                    <a:pt x="582" y="268"/>
                    <a:pt x="583" y="268"/>
                  </a:cubicBezTo>
                  <a:cubicBezTo>
                    <a:pt x="583" y="268"/>
                    <a:pt x="583" y="267"/>
                    <a:pt x="584" y="266"/>
                  </a:cubicBezTo>
                  <a:cubicBezTo>
                    <a:pt x="584" y="265"/>
                    <a:pt x="584" y="264"/>
                    <a:pt x="584" y="263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84" y="311"/>
                  </a:moveTo>
                  <a:cubicBezTo>
                    <a:pt x="486" y="316"/>
                    <a:pt x="487" y="321"/>
                    <a:pt x="489" y="325"/>
                  </a:cubicBezTo>
                  <a:cubicBezTo>
                    <a:pt x="488" y="320"/>
                    <a:pt x="486" y="315"/>
                    <a:pt x="484" y="311"/>
                  </a:cubicBezTo>
                  <a:close/>
                  <a:moveTo>
                    <a:pt x="788" y="695"/>
                  </a:moveTo>
                  <a:cubicBezTo>
                    <a:pt x="801" y="696"/>
                    <a:pt x="805" y="700"/>
                    <a:pt x="802" y="700"/>
                  </a:cubicBezTo>
                  <a:cubicBezTo>
                    <a:pt x="800" y="700"/>
                    <a:pt x="795" y="698"/>
                    <a:pt x="788" y="695"/>
                  </a:cubicBezTo>
                  <a:close/>
                  <a:moveTo>
                    <a:pt x="429" y="694"/>
                  </a:moveTo>
                  <a:cubicBezTo>
                    <a:pt x="424" y="697"/>
                    <a:pt x="417" y="701"/>
                    <a:pt x="411" y="706"/>
                  </a:cubicBezTo>
                  <a:lnTo>
                    <a:pt x="411" y="706"/>
                  </a:lnTo>
                  <a:cubicBezTo>
                    <a:pt x="416" y="703"/>
                    <a:pt x="422" y="700"/>
                    <a:pt x="429" y="694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994" y="755"/>
                  </a:moveTo>
                  <a:lnTo>
                    <a:pt x="994" y="755"/>
                  </a:lnTo>
                  <a:cubicBezTo>
                    <a:pt x="993" y="755"/>
                    <a:pt x="991" y="758"/>
                    <a:pt x="989" y="766"/>
                  </a:cubicBezTo>
                  <a:cubicBezTo>
                    <a:pt x="989" y="773"/>
                    <a:pt x="990" y="776"/>
                    <a:pt x="990" y="776"/>
                  </a:cubicBezTo>
                  <a:cubicBezTo>
                    <a:pt x="992" y="776"/>
                    <a:pt x="996" y="755"/>
                    <a:pt x="994" y="755"/>
                  </a:cubicBezTo>
                  <a:close/>
                  <a:moveTo>
                    <a:pt x="517" y="812"/>
                  </a:moveTo>
                  <a:cubicBezTo>
                    <a:pt x="516" y="812"/>
                    <a:pt x="514" y="813"/>
                    <a:pt x="513" y="813"/>
                  </a:cubicBezTo>
                  <a:cubicBezTo>
                    <a:pt x="514" y="818"/>
                    <a:pt x="516" y="823"/>
                    <a:pt x="517" y="826"/>
                  </a:cubicBezTo>
                  <a:lnTo>
                    <a:pt x="517" y="826"/>
                  </a:lnTo>
                  <a:cubicBezTo>
                    <a:pt x="520" y="818"/>
                    <a:pt x="521" y="812"/>
                    <a:pt x="517" y="812"/>
                  </a:cubicBezTo>
                  <a:close/>
                  <a:moveTo>
                    <a:pt x="537" y="813"/>
                  </a:moveTo>
                  <a:cubicBezTo>
                    <a:pt x="537" y="818"/>
                    <a:pt x="539" y="823"/>
                    <a:pt x="542" y="827"/>
                  </a:cubicBezTo>
                  <a:lnTo>
                    <a:pt x="542" y="827"/>
                  </a:lnTo>
                  <a:cubicBezTo>
                    <a:pt x="541" y="822"/>
                    <a:pt x="539" y="818"/>
                    <a:pt x="537" y="813"/>
                  </a:cubicBezTo>
                  <a:close/>
                  <a:moveTo>
                    <a:pt x="632" y="837"/>
                  </a:moveTo>
                  <a:lnTo>
                    <a:pt x="632" y="837"/>
                  </a:lnTo>
                  <a:cubicBezTo>
                    <a:pt x="633" y="839"/>
                    <a:pt x="633" y="841"/>
                    <a:pt x="634" y="842"/>
                  </a:cubicBezTo>
                  <a:lnTo>
                    <a:pt x="634" y="842"/>
                  </a:lnTo>
                  <a:cubicBezTo>
                    <a:pt x="633" y="839"/>
                    <a:pt x="632" y="837"/>
                    <a:pt x="632" y="837"/>
                  </a:cubicBezTo>
                  <a:close/>
                  <a:moveTo>
                    <a:pt x="572" y="837"/>
                  </a:moveTo>
                  <a:cubicBezTo>
                    <a:pt x="572" y="839"/>
                    <a:pt x="573" y="841"/>
                    <a:pt x="573" y="842"/>
                  </a:cubicBezTo>
                  <a:lnTo>
                    <a:pt x="573" y="842"/>
                  </a:lnTo>
                  <a:cubicBezTo>
                    <a:pt x="573" y="841"/>
                    <a:pt x="573" y="839"/>
                    <a:pt x="572" y="837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608" y="849"/>
                  </a:moveTo>
                  <a:cubicBezTo>
                    <a:pt x="607" y="850"/>
                    <a:pt x="606" y="852"/>
                    <a:pt x="607" y="855"/>
                  </a:cubicBezTo>
                  <a:lnTo>
                    <a:pt x="607" y="855"/>
                  </a:lnTo>
                  <a:cubicBezTo>
                    <a:pt x="608" y="853"/>
                    <a:pt x="608" y="851"/>
                    <a:pt x="608" y="849"/>
                  </a:cubicBezTo>
                  <a:close/>
                  <a:moveTo>
                    <a:pt x="596" y="849"/>
                  </a:moveTo>
                  <a:cubicBezTo>
                    <a:pt x="596" y="871"/>
                    <a:pt x="586" y="934"/>
                    <a:pt x="584" y="934"/>
                  </a:cubicBezTo>
                  <a:cubicBezTo>
                    <a:pt x="584" y="934"/>
                    <a:pt x="584" y="933"/>
                    <a:pt x="584" y="932"/>
                  </a:cubicBezTo>
                  <a:cubicBezTo>
                    <a:pt x="584" y="897"/>
                    <a:pt x="584" y="885"/>
                    <a:pt x="596" y="849"/>
                  </a:cubicBezTo>
                  <a:close/>
                  <a:moveTo>
                    <a:pt x="656" y="1087"/>
                  </a:moveTo>
                  <a:cubicBezTo>
                    <a:pt x="656" y="1087"/>
                    <a:pt x="656" y="1087"/>
                    <a:pt x="656" y="1087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58" y="1089"/>
                    <a:pt x="657" y="1088"/>
                    <a:pt x="656" y="1087"/>
                  </a:cubicBezTo>
                  <a:close/>
                  <a:moveTo>
                    <a:pt x="635" y="1"/>
                  </a:moveTo>
                  <a:cubicBezTo>
                    <a:pt x="494" y="1"/>
                    <a:pt x="255" y="91"/>
                    <a:pt x="263" y="99"/>
                  </a:cubicBezTo>
                  <a:cubicBezTo>
                    <a:pt x="279" y="111"/>
                    <a:pt x="281" y="115"/>
                    <a:pt x="278" y="115"/>
                  </a:cubicBezTo>
                  <a:cubicBezTo>
                    <a:pt x="273" y="115"/>
                    <a:pt x="252" y="104"/>
                    <a:pt x="250" y="100"/>
                  </a:cubicBezTo>
                  <a:lnTo>
                    <a:pt x="250" y="100"/>
                  </a:lnTo>
                  <a:cubicBezTo>
                    <a:pt x="240" y="112"/>
                    <a:pt x="263" y="135"/>
                    <a:pt x="263" y="147"/>
                  </a:cubicBezTo>
                  <a:cubicBezTo>
                    <a:pt x="256" y="137"/>
                    <a:pt x="250" y="133"/>
                    <a:pt x="246" y="133"/>
                  </a:cubicBezTo>
                  <a:cubicBezTo>
                    <a:pt x="228" y="133"/>
                    <a:pt x="232" y="199"/>
                    <a:pt x="251" y="218"/>
                  </a:cubicBezTo>
                  <a:cubicBezTo>
                    <a:pt x="251" y="220"/>
                    <a:pt x="249" y="221"/>
                    <a:pt x="245" y="221"/>
                  </a:cubicBezTo>
                  <a:cubicBezTo>
                    <a:pt x="234" y="221"/>
                    <a:pt x="211" y="212"/>
                    <a:pt x="204" y="203"/>
                  </a:cubicBezTo>
                  <a:lnTo>
                    <a:pt x="204" y="203"/>
                  </a:lnTo>
                  <a:cubicBezTo>
                    <a:pt x="206" y="221"/>
                    <a:pt x="217" y="231"/>
                    <a:pt x="227" y="242"/>
                  </a:cubicBezTo>
                  <a:cubicBezTo>
                    <a:pt x="199" y="231"/>
                    <a:pt x="181" y="219"/>
                    <a:pt x="175" y="219"/>
                  </a:cubicBezTo>
                  <a:cubicBezTo>
                    <a:pt x="167" y="219"/>
                    <a:pt x="172" y="233"/>
                    <a:pt x="191" y="278"/>
                  </a:cubicBezTo>
                  <a:cubicBezTo>
                    <a:pt x="191" y="278"/>
                    <a:pt x="36" y="361"/>
                    <a:pt x="96" y="385"/>
                  </a:cubicBezTo>
                  <a:cubicBezTo>
                    <a:pt x="72" y="385"/>
                    <a:pt x="1" y="397"/>
                    <a:pt x="60" y="432"/>
                  </a:cubicBezTo>
                  <a:cubicBezTo>
                    <a:pt x="48" y="426"/>
                    <a:pt x="39" y="426"/>
                    <a:pt x="32" y="426"/>
                  </a:cubicBezTo>
                  <a:cubicBezTo>
                    <a:pt x="25" y="426"/>
                    <a:pt x="19" y="426"/>
                    <a:pt x="13" y="420"/>
                  </a:cubicBezTo>
                  <a:lnTo>
                    <a:pt x="13" y="420"/>
                  </a:lnTo>
                  <a:cubicBezTo>
                    <a:pt x="1" y="432"/>
                    <a:pt x="108" y="492"/>
                    <a:pt x="108" y="492"/>
                  </a:cubicBezTo>
                  <a:cubicBezTo>
                    <a:pt x="13" y="492"/>
                    <a:pt x="144" y="575"/>
                    <a:pt x="72" y="635"/>
                  </a:cubicBezTo>
                  <a:lnTo>
                    <a:pt x="120" y="635"/>
                  </a:lnTo>
                  <a:cubicBezTo>
                    <a:pt x="84" y="682"/>
                    <a:pt x="108" y="659"/>
                    <a:pt x="108" y="670"/>
                  </a:cubicBezTo>
                  <a:cubicBezTo>
                    <a:pt x="106" y="670"/>
                    <a:pt x="105" y="669"/>
                    <a:pt x="103" y="669"/>
                  </a:cubicBezTo>
                  <a:cubicBezTo>
                    <a:pt x="84" y="669"/>
                    <a:pt x="63" y="722"/>
                    <a:pt x="30" y="722"/>
                  </a:cubicBezTo>
                  <a:cubicBezTo>
                    <a:pt x="24" y="722"/>
                    <a:pt x="19" y="721"/>
                    <a:pt x="13" y="718"/>
                  </a:cubicBezTo>
                  <a:lnTo>
                    <a:pt x="13" y="718"/>
                  </a:lnTo>
                  <a:cubicBezTo>
                    <a:pt x="20" y="732"/>
                    <a:pt x="31" y="738"/>
                    <a:pt x="43" y="738"/>
                  </a:cubicBezTo>
                  <a:lnTo>
                    <a:pt x="43" y="738"/>
                  </a:lnTo>
                  <a:cubicBezTo>
                    <a:pt x="36" y="742"/>
                    <a:pt x="30" y="748"/>
                    <a:pt x="25" y="754"/>
                  </a:cubicBezTo>
                  <a:cubicBezTo>
                    <a:pt x="1" y="778"/>
                    <a:pt x="120" y="790"/>
                    <a:pt x="96" y="790"/>
                  </a:cubicBezTo>
                  <a:cubicBezTo>
                    <a:pt x="144" y="813"/>
                    <a:pt x="156" y="897"/>
                    <a:pt x="179" y="956"/>
                  </a:cubicBezTo>
                  <a:cubicBezTo>
                    <a:pt x="179" y="956"/>
                    <a:pt x="233" y="971"/>
                    <a:pt x="260" y="971"/>
                  </a:cubicBezTo>
                  <a:cubicBezTo>
                    <a:pt x="267" y="971"/>
                    <a:pt x="272" y="970"/>
                    <a:pt x="275" y="968"/>
                  </a:cubicBezTo>
                  <a:cubicBezTo>
                    <a:pt x="287" y="1004"/>
                    <a:pt x="298" y="1087"/>
                    <a:pt x="358" y="1111"/>
                  </a:cubicBezTo>
                  <a:cubicBezTo>
                    <a:pt x="360" y="1112"/>
                    <a:pt x="361" y="1112"/>
                    <a:pt x="363" y="1112"/>
                  </a:cubicBezTo>
                  <a:cubicBezTo>
                    <a:pt x="387" y="1112"/>
                    <a:pt x="415" y="1059"/>
                    <a:pt x="426" y="1019"/>
                  </a:cubicBezTo>
                  <a:lnTo>
                    <a:pt x="426" y="1019"/>
                  </a:lnTo>
                  <a:cubicBezTo>
                    <a:pt x="457" y="1063"/>
                    <a:pt x="554" y="1123"/>
                    <a:pt x="596" y="1123"/>
                  </a:cubicBezTo>
                  <a:cubicBezTo>
                    <a:pt x="596" y="1099"/>
                    <a:pt x="596" y="1087"/>
                    <a:pt x="584" y="1075"/>
                  </a:cubicBezTo>
                  <a:cubicBezTo>
                    <a:pt x="608" y="1075"/>
                    <a:pt x="620" y="1075"/>
                    <a:pt x="608" y="1111"/>
                  </a:cubicBezTo>
                  <a:cubicBezTo>
                    <a:pt x="620" y="1111"/>
                    <a:pt x="632" y="1099"/>
                    <a:pt x="620" y="1075"/>
                  </a:cubicBezTo>
                  <a:lnTo>
                    <a:pt x="620" y="1075"/>
                  </a:lnTo>
                  <a:cubicBezTo>
                    <a:pt x="632" y="1087"/>
                    <a:pt x="632" y="1111"/>
                    <a:pt x="632" y="1135"/>
                  </a:cubicBezTo>
                  <a:cubicBezTo>
                    <a:pt x="632" y="1126"/>
                    <a:pt x="653" y="1095"/>
                    <a:pt x="652" y="1082"/>
                  </a:cubicBezTo>
                  <a:lnTo>
                    <a:pt x="652" y="1082"/>
                  </a:lnTo>
                  <a:cubicBezTo>
                    <a:pt x="654" y="1083"/>
                    <a:pt x="655" y="1085"/>
                    <a:pt x="656" y="1087"/>
                  </a:cubicBezTo>
                  <a:lnTo>
                    <a:pt x="656" y="1087"/>
                  </a:lnTo>
                  <a:cubicBezTo>
                    <a:pt x="659" y="1084"/>
                    <a:pt x="662" y="1082"/>
                    <a:pt x="663" y="1082"/>
                  </a:cubicBezTo>
                  <a:cubicBezTo>
                    <a:pt x="668" y="1082"/>
                    <a:pt x="668" y="1091"/>
                    <a:pt x="668" y="1099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64" y="1101"/>
                    <a:pt x="661" y="1109"/>
                    <a:pt x="667" y="1109"/>
                  </a:cubicBezTo>
                  <a:cubicBezTo>
                    <a:pt x="671" y="1109"/>
                    <a:pt x="677" y="1106"/>
                    <a:pt x="691" y="1099"/>
                  </a:cubicBezTo>
                  <a:cubicBezTo>
                    <a:pt x="691" y="1099"/>
                    <a:pt x="679" y="1040"/>
                    <a:pt x="679" y="1028"/>
                  </a:cubicBezTo>
                  <a:lnTo>
                    <a:pt x="679" y="1028"/>
                  </a:lnTo>
                  <a:cubicBezTo>
                    <a:pt x="693" y="1055"/>
                    <a:pt x="707" y="1065"/>
                    <a:pt x="721" y="1065"/>
                  </a:cubicBezTo>
                  <a:cubicBezTo>
                    <a:pt x="755" y="1065"/>
                    <a:pt x="784" y="999"/>
                    <a:pt x="784" y="969"/>
                  </a:cubicBezTo>
                  <a:lnTo>
                    <a:pt x="784" y="969"/>
                  </a:lnTo>
                  <a:cubicBezTo>
                    <a:pt x="805" y="995"/>
                    <a:pt x="827" y="1005"/>
                    <a:pt x="858" y="1016"/>
                  </a:cubicBezTo>
                  <a:cubicBezTo>
                    <a:pt x="858" y="992"/>
                    <a:pt x="846" y="968"/>
                    <a:pt x="834" y="944"/>
                  </a:cubicBezTo>
                  <a:cubicBezTo>
                    <a:pt x="839" y="943"/>
                    <a:pt x="844" y="942"/>
                    <a:pt x="850" y="942"/>
                  </a:cubicBezTo>
                  <a:cubicBezTo>
                    <a:pt x="866" y="942"/>
                    <a:pt x="886" y="946"/>
                    <a:pt x="902" y="946"/>
                  </a:cubicBezTo>
                  <a:cubicBezTo>
                    <a:pt x="927" y="946"/>
                    <a:pt x="943" y="936"/>
                    <a:pt x="918" y="885"/>
                  </a:cubicBezTo>
                  <a:cubicBezTo>
                    <a:pt x="929" y="885"/>
                    <a:pt x="953" y="897"/>
                    <a:pt x="965" y="897"/>
                  </a:cubicBezTo>
                  <a:cubicBezTo>
                    <a:pt x="965" y="885"/>
                    <a:pt x="965" y="877"/>
                    <a:pt x="965" y="872"/>
                  </a:cubicBezTo>
                  <a:lnTo>
                    <a:pt x="965" y="872"/>
                  </a:lnTo>
                  <a:cubicBezTo>
                    <a:pt x="967" y="871"/>
                    <a:pt x="974" y="851"/>
                    <a:pt x="989" y="766"/>
                  </a:cubicBezTo>
                  <a:cubicBezTo>
                    <a:pt x="1001" y="718"/>
                    <a:pt x="1025" y="682"/>
                    <a:pt x="1060" y="670"/>
                  </a:cubicBezTo>
                  <a:cubicBezTo>
                    <a:pt x="1049" y="659"/>
                    <a:pt x="1025" y="659"/>
                    <a:pt x="1001" y="659"/>
                  </a:cubicBezTo>
                  <a:cubicBezTo>
                    <a:pt x="1013" y="635"/>
                    <a:pt x="1072" y="599"/>
                    <a:pt x="1001" y="587"/>
                  </a:cubicBezTo>
                  <a:cubicBezTo>
                    <a:pt x="822" y="599"/>
                    <a:pt x="882" y="623"/>
                    <a:pt x="775" y="694"/>
                  </a:cubicBezTo>
                  <a:cubicBezTo>
                    <a:pt x="779" y="694"/>
                    <a:pt x="784" y="694"/>
                    <a:pt x="787" y="695"/>
                  </a:cubicBezTo>
                  <a:lnTo>
                    <a:pt x="787" y="695"/>
                  </a:lnTo>
                  <a:cubicBezTo>
                    <a:pt x="799" y="706"/>
                    <a:pt x="822" y="706"/>
                    <a:pt x="834" y="718"/>
                  </a:cubicBezTo>
                  <a:lnTo>
                    <a:pt x="763" y="718"/>
                  </a:lnTo>
                  <a:cubicBezTo>
                    <a:pt x="763" y="730"/>
                    <a:pt x="775" y="730"/>
                    <a:pt x="787" y="742"/>
                  </a:cubicBezTo>
                  <a:cubicBezTo>
                    <a:pt x="763" y="742"/>
                    <a:pt x="751" y="742"/>
                    <a:pt x="751" y="718"/>
                  </a:cubicBezTo>
                  <a:cubicBezTo>
                    <a:pt x="751" y="727"/>
                    <a:pt x="722" y="846"/>
                    <a:pt x="698" y="846"/>
                  </a:cubicBezTo>
                  <a:cubicBezTo>
                    <a:pt x="691" y="846"/>
                    <a:pt x="685" y="837"/>
                    <a:pt x="679" y="813"/>
                  </a:cubicBezTo>
                  <a:lnTo>
                    <a:pt x="679" y="813"/>
                  </a:lnTo>
                  <a:cubicBezTo>
                    <a:pt x="679" y="837"/>
                    <a:pt x="691" y="861"/>
                    <a:pt x="703" y="885"/>
                  </a:cubicBezTo>
                  <a:cubicBezTo>
                    <a:pt x="694" y="871"/>
                    <a:pt x="688" y="864"/>
                    <a:pt x="685" y="864"/>
                  </a:cubicBezTo>
                  <a:cubicBezTo>
                    <a:pt x="685" y="864"/>
                    <a:pt x="684" y="864"/>
                    <a:pt x="684" y="865"/>
                  </a:cubicBezTo>
                  <a:lnTo>
                    <a:pt x="684" y="865"/>
                  </a:lnTo>
                  <a:cubicBezTo>
                    <a:pt x="680" y="853"/>
                    <a:pt x="676" y="849"/>
                    <a:pt x="672" y="849"/>
                  </a:cubicBezTo>
                  <a:cubicBezTo>
                    <a:pt x="665" y="849"/>
                    <a:pt x="658" y="857"/>
                    <a:pt x="650" y="857"/>
                  </a:cubicBezTo>
                  <a:cubicBezTo>
                    <a:pt x="645" y="857"/>
                    <a:pt x="639" y="853"/>
                    <a:pt x="634" y="842"/>
                  </a:cubicBezTo>
                  <a:lnTo>
                    <a:pt x="634" y="842"/>
                  </a:lnTo>
                  <a:cubicBezTo>
                    <a:pt x="642" y="862"/>
                    <a:pt x="672" y="933"/>
                    <a:pt x="659" y="933"/>
                  </a:cubicBezTo>
                  <a:cubicBezTo>
                    <a:pt x="658" y="933"/>
                    <a:pt x="657" y="933"/>
                    <a:pt x="656" y="932"/>
                  </a:cubicBezTo>
                  <a:cubicBezTo>
                    <a:pt x="666" y="932"/>
                    <a:pt x="610" y="875"/>
                    <a:pt x="607" y="855"/>
                  </a:cubicBezTo>
                  <a:lnTo>
                    <a:pt x="607" y="855"/>
                  </a:lnTo>
                  <a:cubicBezTo>
                    <a:pt x="606" y="857"/>
                    <a:pt x="604" y="858"/>
                    <a:pt x="602" y="858"/>
                  </a:cubicBezTo>
                  <a:cubicBezTo>
                    <a:pt x="599" y="858"/>
                    <a:pt x="596" y="855"/>
                    <a:pt x="596" y="849"/>
                  </a:cubicBezTo>
                  <a:lnTo>
                    <a:pt x="596" y="849"/>
                  </a:lnTo>
                  <a:cubicBezTo>
                    <a:pt x="593" y="853"/>
                    <a:pt x="589" y="854"/>
                    <a:pt x="586" y="854"/>
                  </a:cubicBezTo>
                  <a:cubicBezTo>
                    <a:pt x="580" y="854"/>
                    <a:pt x="575" y="849"/>
                    <a:pt x="573" y="842"/>
                  </a:cubicBezTo>
                  <a:lnTo>
                    <a:pt x="573" y="842"/>
                  </a:lnTo>
                  <a:cubicBezTo>
                    <a:pt x="576" y="864"/>
                    <a:pt x="576" y="870"/>
                    <a:pt x="575" y="870"/>
                  </a:cubicBezTo>
                  <a:cubicBezTo>
                    <a:pt x="573" y="870"/>
                    <a:pt x="567" y="854"/>
                    <a:pt x="564" y="854"/>
                  </a:cubicBezTo>
                  <a:cubicBezTo>
                    <a:pt x="562" y="854"/>
                    <a:pt x="560" y="859"/>
                    <a:pt x="560" y="873"/>
                  </a:cubicBezTo>
                  <a:cubicBezTo>
                    <a:pt x="560" y="853"/>
                    <a:pt x="560" y="844"/>
                    <a:pt x="558" y="844"/>
                  </a:cubicBezTo>
                  <a:cubicBezTo>
                    <a:pt x="557" y="844"/>
                    <a:pt x="554" y="850"/>
                    <a:pt x="548" y="861"/>
                  </a:cubicBezTo>
                  <a:cubicBezTo>
                    <a:pt x="548" y="849"/>
                    <a:pt x="560" y="837"/>
                    <a:pt x="560" y="825"/>
                  </a:cubicBezTo>
                  <a:lnTo>
                    <a:pt x="560" y="825"/>
                  </a:lnTo>
                  <a:cubicBezTo>
                    <a:pt x="557" y="829"/>
                    <a:pt x="553" y="830"/>
                    <a:pt x="550" y="830"/>
                  </a:cubicBezTo>
                  <a:cubicBezTo>
                    <a:pt x="547" y="830"/>
                    <a:pt x="544" y="829"/>
                    <a:pt x="542" y="827"/>
                  </a:cubicBezTo>
                  <a:lnTo>
                    <a:pt x="542" y="827"/>
                  </a:lnTo>
                  <a:cubicBezTo>
                    <a:pt x="548" y="846"/>
                    <a:pt x="548" y="863"/>
                    <a:pt x="548" y="873"/>
                  </a:cubicBezTo>
                  <a:cubicBezTo>
                    <a:pt x="547" y="876"/>
                    <a:pt x="546" y="877"/>
                    <a:pt x="544" y="877"/>
                  </a:cubicBezTo>
                  <a:cubicBezTo>
                    <a:pt x="535" y="877"/>
                    <a:pt x="526" y="812"/>
                    <a:pt x="525" y="812"/>
                  </a:cubicBezTo>
                  <a:cubicBezTo>
                    <a:pt x="525" y="812"/>
                    <a:pt x="525" y="813"/>
                    <a:pt x="525" y="813"/>
                  </a:cubicBezTo>
                  <a:cubicBezTo>
                    <a:pt x="525" y="831"/>
                    <a:pt x="525" y="840"/>
                    <a:pt x="523" y="840"/>
                  </a:cubicBezTo>
                  <a:cubicBezTo>
                    <a:pt x="522" y="840"/>
                    <a:pt x="520" y="836"/>
                    <a:pt x="517" y="826"/>
                  </a:cubicBezTo>
                  <a:lnTo>
                    <a:pt x="517" y="826"/>
                  </a:lnTo>
                  <a:cubicBezTo>
                    <a:pt x="510" y="848"/>
                    <a:pt x="489" y="885"/>
                    <a:pt x="489" y="885"/>
                  </a:cubicBezTo>
                  <a:cubicBezTo>
                    <a:pt x="485" y="855"/>
                    <a:pt x="483" y="845"/>
                    <a:pt x="480" y="845"/>
                  </a:cubicBezTo>
                  <a:cubicBezTo>
                    <a:pt x="476" y="845"/>
                    <a:pt x="474" y="886"/>
                    <a:pt x="467" y="886"/>
                  </a:cubicBezTo>
                  <a:cubicBezTo>
                    <a:pt x="466" y="886"/>
                    <a:pt x="466" y="885"/>
                    <a:pt x="465" y="885"/>
                  </a:cubicBezTo>
                  <a:cubicBezTo>
                    <a:pt x="465" y="861"/>
                    <a:pt x="477" y="837"/>
                    <a:pt x="489" y="825"/>
                  </a:cubicBezTo>
                  <a:cubicBezTo>
                    <a:pt x="472" y="825"/>
                    <a:pt x="460" y="828"/>
                    <a:pt x="452" y="835"/>
                  </a:cubicBezTo>
                  <a:lnTo>
                    <a:pt x="452" y="835"/>
                  </a:lnTo>
                  <a:cubicBezTo>
                    <a:pt x="459" y="818"/>
                    <a:pt x="465" y="801"/>
                    <a:pt x="465" y="801"/>
                  </a:cubicBezTo>
                  <a:lnTo>
                    <a:pt x="465" y="801"/>
                  </a:lnTo>
                  <a:cubicBezTo>
                    <a:pt x="465" y="801"/>
                    <a:pt x="452" y="815"/>
                    <a:pt x="442" y="828"/>
                  </a:cubicBezTo>
                  <a:lnTo>
                    <a:pt x="442" y="828"/>
                  </a:lnTo>
                  <a:cubicBezTo>
                    <a:pt x="444" y="823"/>
                    <a:pt x="443" y="821"/>
                    <a:pt x="442" y="821"/>
                  </a:cubicBezTo>
                  <a:cubicBezTo>
                    <a:pt x="440" y="821"/>
                    <a:pt x="435" y="826"/>
                    <a:pt x="429" y="837"/>
                  </a:cubicBezTo>
                  <a:cubicBezTo>
                    <a:pt x="454" y="787"/>
                    <a:pt x="456" y="774"/>
                    <a:pt x="451" y="774"/>
                  </a:cubicBezTo>
                  <a:cubicBezTo>
                    <a:pt x="449" y="774"/>
                    <a:pt x="446" y="775"/>
                    <a:pt x="442" y="778"/>
                  </a:cubicBezTo>
                  <a:lnTo>
                    <a:pt x="442" y="778"/>
                  </a:lnTo>
                  <a:cubicBezTo>
                    <a:pt x="445" y="775"/>
                    <a:pt x="449" y="771"/>
                    <a:pt x="453" y="766"/>
                  </a:cubicBezTo>
                  <a:lnTo>
                    <a:pt x="453" y="766"/>
                  </a:lnTo>
                  <a:cubicBezTo>
                    <a:pt x="453" y="766"/>
                    <a:pt x="417" y="775"/>
                    <a:pt x="408" y="785"/>
                  </a:cubicBezTo>
                  <a:lnTo>
                    <a:pt x="408" y="785"/>
                  </a:lnTo>
                  <a:cubicBezTo>
                    <a:pt x="414" y="770"/>
                    <a:pt x="410" y="761"/>
                    <a:pt x="403" y="761"/>
                  </a:cubicBezTo>
                  <a:cubicBezTo>
                    <a:pt x="400" y="761"/>
                    <a:pt x="397" y="763"/>
                    <a:pt x="394" y="766"/>
                  </a:cubicBezTo>
                  <a:cubicBezTo>
                    <a:pt x="394" y="754"/>
                    <a:pt x="405" y="742"/>
                    <a:pt x="417" y="730"/>
                  </a:cubicBezTo>
                  <a:lnTo>
                    <a:pt x="417" y="730"/>
                  </a:lnTo>
                  <a:cubicBezTo>
                    <a:pt x="394" y="754"/>
                    <a:pt x="382" y="766"/>
                    <a:pt x="358" y="778"/>
                  </a:cubicBezTo>
                  <a:cubicBezTo>
                    <a:pt x="370" y="766"/>
                    <a:pt x="382" y="754"/>
                    <a:pt x="394" y="742"/>
                  </a:cubicBezTo>
                  <a:lnTo>
                    <a:pt x="394" y="742"/>
                  </a:lnTo>
                  <a:cubicBezTo>
                    <a:pt x="382" y="754"/>
                    <a:pt x="373" y="760"/>
                    <a:pt x="367" y="760"/>
                  </a:cubicBezTo>
                  <a:cubicBezTo>
                    <a:pt x="361" y="760"/>
                    <a:pt x="358" y="754"/>
                    <a:pt x="358" y="742"/>
                  </a:cubicBezTo>
                  <a:cubicBezTo>
                    <a:pt x="367" y="742"/>
                    <a:pt x="390" y="721"/>
                    <a:pt x="411" y="706"/>
                  </a:cubicBezTo>
                  <a:lnTo>
                    <a:pt x="411" y="706"/>
                  </a:lnTo>
                  <a:cubicBezTo>
                    <a:pt x="399" y="712"/>
                    <a:pt x="391" y="712"/>
                    <a:pt x="383" y="712"/>
                  </a:cubicBezTo>
                  <a:cubicBezTo>
                    <a:pt x="373" y="712"/>
                    <a:pt x="364" y="712"/>
                    <a:pt x="346" y="730"/>
                  </a:cubicBezTo>
                  <a:cubicBezTo>
                    <a:pt x="346" y="718"/>
                    <a:pt x="346" y="718"/>
                    <a:pt x="358" y="718"/>
                  </a:cubicBezTo>
                  <a:lnTo>
                    <a:pt x="358" y="718"/>
                  </a:lnTo>
                  <a:cubicBezTo>
                    <a:pt x="346" y="718"/>
                    <a:pt x="322" y="718"/>
                    <a:pt x="310" y="730"/>
                  </a:cubicBezTo>
                  <a:cubicBezTo>
                    <a:pt x="318" y="707"/>
                    <a:pt x="325" y="699"/>
                    <a:pt x="315" y="699"/>
                  </a:cubicBezTo>
                  <a:cubicBezTo>
                    <a:pt x="309" y="699"/>
                    <a:pt x="296" y="702"/>
                    <a:pt x="275" y="706"/>
                  </a:cubicBezTo>
                  <a:cubicBezTo>
                    <a:pt x="298" y="694"/>
                    <a:pt x="298" y="694"/>
                    <a:pt x="263" y="694"/>
                  </a:cubicBezTo>
                  <a:cubicBezTo>
                    <a:pt x="287" y="682"/>
                    <a:pt x="301" y="675"/>
                    <a:pt x="310" y="670"/>
                  </a:cubicBezTo>
                  <a:lnTo>
                    <a:pt x="310" y="670"/>
                  </a:lnTo>
                  <a:cubicBezTo>
                    <a:pt x="298" y="674"/>
                    <a:pt x="292" y="676"/>
                    <a:pt x="289" y="676"/>
                  </a:cubicBezTo>
                  <a:cubicBezTo>
                    <a:pt x="283" y="676"/>
                    <a:pt x="290" y="670"/>
                    <a:pt x="298" y="670"/>
                  </a:cubicBezTo>
                  <a:lnTo>
                    <a:pt x="310" y="670"/>
                  </a:lnTo>
                  <a:cubicBezTo>
                    <a:pt x="329" y="661"/>
                    <a:pt x="335" y="658"/>
                    <a:pt x="382" y="635"/>
                  </a:cubicBezTo>
                  <a:lnTo>
                    <a:pt x="382" y="635"/>
                  </a:lnTo>
                  <a:cubicBezTo>
                    <a:pt x="346" y="647"/>
                    <a:pt x="322" y="659"/>
                    <a:pt x="287" y="659"/>
                  </a:cubicBezTo>
                  <a:cubicBezTo>
                    <a:pt x="322" y="647"/>
                    <a:pt x="382" y="635"/>
                    <a:pt x="298" y="635"/>
                  </a:cubicBezTo>
                  <a:cubicBezTo>
                    <a:pt x="298" y="623"/>
                    <a:pt x="310" y="599"/>
                    <a:pt x="310" y="599"/>
                  </a:cubicBezTo>
                  <a:cubicBezTo>
                    <a:pt x="275" y="599"/>
                    <a:pt x="263" y="599"/>
                    <a:pt x="286" y="587"/>
                  </a:cubicBezTo>
                  <a:lnTo>
                    <a:pt x="286" y="587"/>
                  </a:lnTo>
                  <a:cubicBezTo>
                    <a:pt x="277" y="592"/>
                    <a:pt x="269" y="595"/>
                    <a:pt x="262" y="595"/>
                  </a:cubicBezTo>
                  <a:cubicBezTo>
                    <a:pt x="253" y="595"/>
                    <a:pt x="246" y="589"/>
                    <a:pt x="239" y="575"/>
                  </a:cubicBezTo>
                  <a:cubicBezTo>
                    <a:pt x="256" y="568"/>
                    <a:pt x="261" y="565"/>
                    <a:pt x="262" y="562"/>
                  </a:cubicBezTo>
                  <a:lnTo>
                    <a:pt x="262" y="562"/>
                  </a:lnTo>
                  <a:cubicBezTo>
                    <a:pt x="266" y="563"/>
                    <a:pt x="274" y="563"/>
                    <a:pt x="287" y="563"/>
                  </a:cubicBezTo>
                  <a:cubicBezTo>
                    <a:pt x="239" y="539"/>
                    <a:pt x="239" y="551"/>
                    <a:pt x="251" y="528"/>
                  </a:cubicBezTo>
                  <a:cubicBezTo>
                    <a:pt x="251" y="528"/>
                    <a:pt x="132" y="480"/>
                    <a:pt x="120" y="480"/>
                  </a:cubicBezTo>
                  <a:cubicBezTo>
                    <a:pt x="130" y="478"/>
                    <a:pt x="138" y="478"/>
                    <a:pt x="145" y="478"/>
                  </a:cubicBezTo>
                  <a:cubicBezTo>
                    <a:pt x="184" y="478"/>
                    <a:pt x="180" y="501"/>
                    <a:pt x="236" y="513"/>
                  </a:cubicBezTo>
                  <a:lnTo>
                    <a:pt x="236" y="513"/>
                  </a:lnTo>
                  <a:cubicBezTo>
                    <a:pt x="238" y="514"/>
                    <a:pt x="242" y="515"/>
                    <a:pt x="245" y="515"/>
                  </a:cubicBezTo>
                  <a:lnTo>
                    <a:pt x="245" y="515"/>
                  </a:lnTo>
                  <a:cubicBezTo>
                    <a:pt x="247" y="515"/>
                    <a:pt x="249" y="515"/>
                    <a:pt x="251" y="516"/>
                  </a:cubicBezTo>
                  <a:cubicBezTo>
                    <a:pt x="250" y="515"/>
                    <a:pt x="248" y="515"/>
                    <a:pt x="247" y="515"/>
                  </a:cubicBezTo>
                  <a:lnTo>
                    <a:pt x="247" y="515"/>
                  </a:lnTo>
                  <a:cubicBezTo>
                    <a:pt x="249" y="515"/>
                    <a:pt x="250" y="513"/>
                    <a:pt x="248" y="511"/>
                  </a:cubicBezTo>
                  <a:lnTo>
                    <a:pt x="248" y="511"/>
                  </a:lnTo>
                  <a:cubicBezTo>
                    <a:pt x="257" y="516"/>
                    <a:pt x="266" y="516"/>
                    <a:pt x="275" y="516"/>
                  </a:cubicBezTo>
                  <a:cubicBezTo>
                    <a:pt x="251" y="516"/>
                    <a:pt x="263" y="504"/>
                    <a:pt x="298" y="504"/>
                  </a:cubicBezTo>
                  <a:cubicBezTo>
                    <a:pt x="251" y="480"/>
                    <a:pt x="215" y="456"/>
                    <a:pt x="191" y="420"/>
                  </a:cubicBezTo>
                  <a:lnTo>
                    <a:pt x="191" y="420"/>
                  </a:lnTo>
                  <a:cubicBezTo>
                    <a:pt x="275" y="468"/>
                    <a:pt x="239" y="456"/>
                    <a:pt x="298" y="492"/>
                  </a:cubicBezTo>
                  <a:cubicBezTo>
                    <a:pt x="287" y="480"/>
                    <a:pt x="275" y="468"/>
                    <a:pt x="275" y="456"/>
                  </a:cubicBezTo>
                  <a:lnTo>
                    <a:pt x="275" y="456"/>
                  </a:lnTo>
                  <a:cubicBezTo>
                    <a:pt x="287" y="468"/>
                    <a:pt x="298" y="468"/>
                    <a:pt x="310" y="468"/>
                  </a:cubicBezTo>
                  <a:cubicBezTo>
                    <a:pt x="275" y="456"/>
                    <a:pt x="263" y="444"/>
                    <a:pt x="263" y="420"/>
                  </a:cubicBezTo>
                  <a:lnTo>
                    <a:pt x="263" y="420"/>
                  </a:lnTo>
                  <a:cubicBezTo>
                    <a:pt x="271" y="438"/>
                    <a:pt x="280" y="449"/>
                    <a:pt x="289" y="449"/>
                  </a:cubicBezTo>
                  <a:cubicBezTo>
                    <a:pt x="292" y="449"/>
                    <a:pt x="295" y="447"/>
                    <a:pt x="298" y="444"/>
                  </a:cubicBezTo>
                  <a:cubicBezTo>
                    <a:pt x="227" y="373"/>
                    <a:pt x="370" y="432"/>
                    <a:pt x="287" y="349"/>
                  </a:cubicBezTo>
                  <a:lnTo>
                    <a:pt x="287" y="349"/>
                  </a:lnTo>
                  <a:cubicBezTo>
                    <a:pt x="298" y="361"/>
                    <a:pt x="310" y="373"/>
                    <a:pt x="334" y="385"/>
                  </a:cubicBezTo>
                  <a:cubicBezTo>
                    <a:pt x="287" y="349"/>
                    <a:pt x="263" y="301"/>
                    <a:pt x="227" y="254"/>
                  </a:cubicBezTo>
                  <a:lnTo>
                    <a:pt x="227" y="254"/>
                  </a:lnTo>
                  <a:cubicBezTo>
                    <a:pt x="275" y="289"/>
                    <a:pt x="310" y="337"/>
                    <a:pt x="346" y="385"/>
                  </a:cubicBezTo>
                  <a:cubicBezTo>
                    <a:pt x="370" y="385"/>
                    <a:pt x="311" y="326"/>
                    <a:pt x="310" y="325"/>
                  </a:cubicBezTo>
                  <a:lnTo>
                    <a:pt x="310" y="325"/>
                  </a:lnTo>
                  <a:cubicBezTo>
                    <a:pt x="322" y="337"/>
                    <a:pt x="346" y="349"/>
                    <a:pt x="358" y="361"/>
                  </a:cubicBezTo>
                  <a:cubicBezTo>
                    <a:pt x="346" y="349"/>
                    <a:pt x="334" y="325"/>
                    <a:pt x="322" y="301"/>
                  </a:cubicBezTo>
                  <a:lnTo>
                    <a:pt x="322" y="301"/>
                  </a:lnTo>
                  <a:cubicBezTo>
                    <a:pt x="332" y="311"/>
                    <a:pt x="341" y="328"/>
                    <a:pt x="357" y="347"/>
                  </a:cubicBezTo>
                  <a:lnTo>
                    <a:pt x="357" y="347"/>
                  </a:lnTo>
                  <a:cubicBezTo>
                    <a:pt x="364" y="361"/>
                    <a:pt x="369" y="366"/>
                    <a:pt x="372" y="366"/>
                  </a:cubicBezTo>
                  <a:cubicBezTo>
                    <a:pt x="383" y="366"/>
                    <a:pt x="375" y="292"/>
                    <a:pt x="366" y="253"/>
                  </a:cubicBezTo>
                  <a:lnTo>
                    <a:pt x="366" y="253"/>
                  </a:lnTo>
                  <a:cubicBezTo>
                    <a:pt x="376" y="277"/>
                    <a:pt x="387" y="295"/>
                    <a:pt x="406" y="313"/>
                  </a:cubicBezTo>
                  <a:cubicBezTo>
                    <a:pt x="370" y="254"/>
                    <a:pt x="358" y="194"/>
                    <a:pt x="346" y="123"/>
                  </a:cubicBezTo>
                  <a:lnTo>
                    <a:pt x="346" y="123"/>
                  </a:lnTo>
                  <a:cubicBezTo>
                    <a:pt x="351" y="133"/>
                    <a:pt x="357" y="139"/>
                    <a:pt x="361" y="139"/>
                  </a:cubicBezTo>
                  <a:cubicBezTo>
                    <a:pt x="366" y="139"/>
                    <a:pt x="370" y="131"/>
                    <a:pt x="370" y="111"/>
                  </a:cubicBezTo>
                  <a:cubicBezTo>
                    <a:pt x="382" y="206"/>
                    <a:pt x="406" y="313"/>
                    <a:pt x="453" y="373"/>
                  </a:cubicBezTo>
                  <a:cubicBezTo>
                    <a:pt x="453" y="349"/>
                    <a:pt x="441" y="325"/>
                    <a:pt x="441" y="289"/>
                  </a:cubicBezTo>
                  <a:cubicBezTo>
                    <a:pt x="441" y="313"/>
                    <a:pt x="441" y="325"/>
                    <a:pt x="441" y="349"/>
                  </a:cubicBezTo>
                  <a:cubicBezTo>
                    <a:pt x="417" y="313"/>
                    <a:pt x="406" y="266"/>
                    <a:pt x="417" y="230"/>
                  </a:cubicBezTo>
                  <a:lnTo>
                    <a:pt x="417" y="230"/>
                  </a:lnTo>
                  <a:cubicBezTo>
                    <a:pt x="429" y="254"/>
                    <a:pt x="441" y="289"/>
                    <a:pt x="453" y="313"/>
                  </a:cubicBezTo>
                  <a:cubicBezTo>
                    <a:pt x="453" y="307"/>
                    <a:pt x="460" y="297"/>
                    <a:pt x="469" y="297"/>
                  </a:cubicBezTo>
                  <a:cubicBezTo>
                    <a:pt x="474" y="297"/>
                    <a:pt x="480" y="301"/>
                    <a:pt x="484" y="311"/>
                  </a:cubicBezTo>
                  <a:lnTo>
                    <a:pt x="484" y="311"/>
                  </a:lnTo>
                  <a:cubicBezTo>
                    <a:pt x="462" y="243"/>
                    <a:pt x="441" y="166"/>
                    <a:pt x="429" y="99"/>
                  </a:cubicBezTo>
                  <a:lnTo>
                    <a:pt x="429" y="99"/>
                  </a:lnTo>
                  <a:cubicBezTo>
                    <a:pt x="489" y="147"/>
                    <a:pt x="465" y="206"/>
                    <a:pt x="489" y="278"/>
                  </a:cubicBezTo>
                  <a:cubicBezTo>
                    <a:pt x="489" y="260"/>
                    <a:pt x="489" y="251"/>
                    <a:pt x="490" y="251"/>
                  </a:cubicBezTo>
                  <a:cubicBezTo>
                    <a:pt x="492" y="251"/>
                    <a:pt x="495" y="260"/>
                    <a:pt x="501" y="278"/>
                  </a:cubicBezTo>
                  <a:cubicBezTo>
                    <a:pt x="501" y="254"/>
                    <a:pt x="501" y="170"/>
                    <a:pt x="525" y="135"/>
                  </a:cubicBezTo>
                  <a:cubicBezTo>
                    <a:pt x="525" y="217"/>
                    <a:pt x="571" y="206"/>
                    <a:pt x="584" y="263"/>
                  </a:cubicBezTo>
                  <a:lnTo>
                    <a:pt x="584" y="263"/>
                  </a:lnTo>
                  <a:cubicBezTo>
                    <a:pt x="589" y="247"/>
                    <a:pt x="608" y="193"/>
                    <a:pt x="602" y="193"/>
                  </a:cubicBezTo>
                  <a:cubicBezTo>
                    <a:pt x="600" y="193"/>
                    <a:pt x="594" y="200"/>
                    <a:pt x="584" y="218"/>
                  </a:cubicBezTo>
                  <a:cubicBezTo>
                    <a:pt x="584" y="170"/>
                    <a:pt x="596" y="135"/>
                    <a:pt x="632" y="99"/>
                  </a:cubicBezTo>
                  <a:cubicBezTo>
                    <a:pt x="644" y="99"/>
                    <a:pt x="644" y="111"/>
                    <a:pt x="632" y="123"/>
                  </a:cubicBezTo>
                  <a:cubicBezTo>
                    <a:pt x="633" y="124"/>
                    <a:pt x="635" y="124"/>
                    <a:pt x="637" y="124"/>
                  </a:cubicBezTo>
                  <a:cubicBezTo>
                    <a:pt x="656" y="124"/>
                    <a:pt x="680" y="78"/>
                    <a:pt x="695" y="78"/>
                  </a:cubicBezTo>
                  <a:cubicBezTo>
                    <a:pt x="698" y="78"/>
                    <a:pt x="701" y="81"/>
                    <a:pt x="703" y="87"/>
                  </a:cubicBezTo>
                  <a:cubicBezTo>
                    <a:pt x="703" y="178"/>
                    <a:pt x="699" y="206"/>
                    <a:pt x="693" y="206"/>
                  </a:cubicBezTo>
                  <a:cubicBezTo>
                    <a:pt x="684" y="206"/>
                    <a:pt x="670" y="147"/>
                    <a:pt x="656" y="147"/>
                  </a:cubicBezTo>
                  <a:cubicBezTo>
                    <a:pt x="668" y="158"/>
                    <a:pt x="668" y="170"/>
                    <a:pt x="644" y="170"/>
                  </a:cubicBezTo>
                  <a:cubicBezTo>
                    <a:pt x="656" y="194"/>
                    <a:pt x="679" y="206"/>
                    <a:pt x="691" y="230"/>
                  </a:cubicBezTo>
                  <a:cubicBezTo>
                    <a:pt x="691" y="230"/>
                    <a:pt x="740" y="132"/>
                    <a:pt x="764" y="132"/>
                  </a:cubicBezTo>
                  <a:cubicBezTo>
                    <a:pt x="769" y="132"/>
                    <a:pt x="773" y="136"/>
                    <a:pt x="775" y="147"/>
                  </a:cubicBezTo>
                  <a:cubicBezTo>
                    <a:pt x="787" y="170"/>
                    <a:pt x="763" y="158"/>
                    <a:pt x="763" y="182"/>
                  </a:cubicBezTo>
                  <a:cubicBezTo>
                    <a:pt x="763" y="158"/>
                    <a:pt x="846" y="123"/>
                    <a:pt x="858" y="87"/>
                  </a:cubicBezTo>
                  <a:lnTo>
                    <a:pt x="858" y="87"/>
                  </a:lnTo>
                  <a:cubicBezTo>
                    <a:pt x="834" y="99"/>
                    <a:pt x="822" y="111"/>
                    <a:pt x="798" y="123"/>
                  </a:cubicBezTo>
                  <a:cubicBezTo>
                    <a:pt x="810" y="99"/>
                    <a:pt x="810" y="75"/>
                    <a:pt x="810" y="51"/>
                  </a:cubicBezTo>
                  <a:lnTo>
                    <a:pt x="810" y="51"/>
                  </a:lnTo>
                  <a:cubicBezTo>
                    <a:pt x="798" y="75"/>
                    <a:pt x="751" y="99"/>
                    <a:pt x="739" y="111"/>
                  </a:cubicBezTo>
                  <a:cubicBezTo>
                    <a:pt x="745" y="91"/>
                    <a:pt x="748" y="82"/>
                    <a:pt x="746" y="82"/>
                  </a:cubicBezTo>
                  <a:cubicBezTo>
                    <a:pt x="744" y="82"/>
                    <a:pt x="738" y="88"/>
                    <a:pt x="727" y="99"/>
                  </a:cubicBezTo>
                  <a:cubicBezTo>
                    <a:pt x="756" y="25"/>
                    <a:pt x="709" y="1"/>
                    <a:pt x="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9"/>
            <p:cNvSpPr/>
            <p:nvPr/>
          </p:nvSpPr>
          <p:spPr>
            <a:xfrm>
              <a:off x="1729975" y="2644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9"/>
            <p:cNvSpPr/>
            <p:nvPr/>
          </p:nvSpPr>
          <p:spPr>
            <a:xfrm>
              <a:off x="1732050" y="265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9"/>
            <p:cNvSpPr/>
            <p:nvPr/>
          </p:nvSpPr>
          <p:spPr>
            <a:xfrm>
              <a:off x="1741875" y="26361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2"/>
                  </a:moveTo>
                  <a:cubicBezTo>
                    <a:pt x="0" y="24"/>
                    <a:pt x="24" y="12"/>
                    <a:pt x="24" y="12"/>
                  </a:cubicBezTo>
                  <a:cubicBezTo>
                    <a:pt x="24" y="12"/>
                    <a:pt x="24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9"/>
            <p:cNvSpPr/>
            <p:nvPr/>
          </p:nvSpPr>
          <p:spPr>
            <a:xfrm>
              <a:off x="1741875" y="2641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9"/>
            <p:cNvSpPr/>
            <p:nvPr/>
          </p:nvSpPr>
          <p:spPr>
            <a:xfrm>
              <a:off x="1741575" y="26376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9"/>
            <p:cNvSpPr/>
            <p:nvPr/>
          </p:nvSpPr>
          <p:spPr>
            <a:xfrm>
              <a:off x="1741875" y="26388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9"/>
            <p:cNvSpPr/>
            <p:nvPr/>
          </p:nvSpPr>
          <p:spPr>
            <a:xfrm>
              <a:off x="1739900" y="2635400"/>
              <a:ext cx="1175" cy="850"/>
            </a:xfrm>
            <a:custGeom>
              <a:rect b="b" l="l" r="r" t="t"/>
              <a:pathLst>
                <a:path extrusionOk="0" h="34" w="47">
                  <a:moveTo>
                    <a:pt x="43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1" y="33"/>
                    <a:pt x="23" y="33"/>
                    <a:pt x="24" y="33"/>
                  </a:cubicBezTo>
                  <a:cubicBezTo>
                    <a:pt x="33" y="33"/>
                    <a:pt x="41" y="5"/>
                    <a:pt x="43" y="5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6" y="3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9"/>
            <p:cNvSpPr/>
            <p:nvPr/>
          </p:nvSpPr>
          <p:spPr>
            <a:xfrm>
              <a:off x="1740675" y="26396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10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9"/>
            <p:cNvSpPr/>
            <p:nvPr/>
          </p:nvSpPr>
          <p:spPr>
            <a:xfrm>
              <a:off x="1739800" y="26391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24" y="36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9"/>
            <p:cNvSpPr/>
            <p:nvPr/>
          </p:nvSpPr>
          <p:spPr>
            <a:xfrm>
              <a:off x="1740075" y="2639750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9"/>
            <p:cNvSpPr/>
            <p:nvPr/>
          </p:nvSpPr>
          <p:spPr>
            <a:xfrm>
              <a:off x="1736900" y="2638050"/>
              <a:ext cx="475" cy="825"/>
            </a:xfrm>
            <a:custGeom>
              <a:rect b="b" l="l" r="r" t="t"/>
              <a:pathLst>
                <a:path extrusionOk="0" h="33" w="19">
                  <a:moveTo>
                    <a:pt x="17" y="1"/>
                  </a:moveTo>
                  <a:lnTo>
                    <a:pt x="17" y="1"/>
                  </a:lnTo>
                  <a:cubicBezTo>
                    <a:pt x="15" y="1"/>
                    <a:pt x="7" y="18"/>
                    <a:pt x="6" y="27"/>
                  </a:cubicBezTo>
                  <a:lnTo>
                    <a:pt x="6" y="27"/>
                  </a:ln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17" y="9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9"/>
            <p:cNvSpPr/>
            <p:nvPr/>
          </p:nvSpPr>
          <p:spPr>
            <a:xfrm>
              <a:off x="1737400" y="2640000"/>
              <a:ext cx="200" cy="850"/>
            </a:xfrm>
            <a:custGeom>
              <a:rect b="b" l="l" r="r" t="t"/>
              <a:pathLst>
                <a:path extrusionOk="0" h="34" w="8">
                  <a:moveTo>
                    <a:pt x="3" y="1"/>
                  </a:moveTo>
                  <a:cubicBezTo>
                    <a:pt x="2" y="1"/>
                    <a:pt x="1" y="7"/>
                    <a:pt x="1" y="26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9"/>
            <p:cNvSpPr/>
            <p:nvPr/>
          </p:nvSpPr>
          <p:spPr>
            <a:xfrm>
              <a:off x="1736525" y="26406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12" y="1"/>
                    <a:pt x="0" y="25"/>
                    <a:pt x="0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9"/>
            <p:cNvSpPr/>
            <p:nvPr/>
          </p:nvSpPr>
          <p:spPr>
            <a:xfrm>
              <a:off x="1733000" y="2638100"/>
              <a:ext cx="275" cy="1375"/>
            </a:xfrm>
            <a:custGeom>
              <a:rect b="b" l="l" r="r" t="t"/>
              <a:pathLst>
                <a:path extrusionOk="0" h="55" w="1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9"/>
            <p:cNvSpPr/>
            <p:nvPr/>
          </p:nvSpPr>
          <p:spPr>
            <a:xfrm>
              <a:off x="1731450" y="2642725"/>
              <a:ext cx="400" cy="1025"/>
            </a:xfrm>
            <a:custGeom>
              <a:rect b="b" l="l" r="r" t="t"/>
              <a:pathLst>
                <a:path extrusionOk="0" h="41" w="16">
                  <a:moveTo>
                    <a:pt x="1" y="0"/>
                  </a:moveTo>
                  <a:lnTo>
                    <a:pt x="1" y="0"/>
                  </a:lnTo>
                  <a:cubicBezTo>
                    <a:pt x="7" y="25"/>
                    <a:pt x="13" y="40"/>
                    <a:pt x="14" y="40"/>
                  </a:cubicBezTo>
                  <a:cubicBezTo>
                    <a:pt x="15" y="40"/>
                    <a:pt x="12" y="28"/>
                    <a:pt x="1" y="0"/>
                  </a:cubicBezTo>
                  <a:lnTo>
                    <a:pt x="1" y="0"/>
                  </a:lnTo>
                  <a:cubicBezTo>
                    <a:pt x="6" y="10"/>
                    <a:pt x="9" y="14"/>
                    <a:pt x="9" y="14"/>
                  </a:cubicBezTo>
                  <a:cubicBezTo>
                    <a:pt x="10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9"/>
            <p:cNvSpPr/>
            <p:nvPr/>
          </p:nvSpPr>
          <p:spPr>
            <a:xfrm>
              <a:off x="1748225" y="2649575"/>
              <a:ext cx="525" cy="350"/>
            </a:xfrm>
            <a:custGeom>
              <a:rect b="b" l="l" r="r" t="t"/>
              <a:pathLst>
                <a:path extrusionOk="0" h="14" w="21">
                  <a:moveTo>
                    <a:pt x="20" y="0"/>
                  </a:moveTo>
                  <a:cubicBezTo>
                    <a:pt x="5" y="10"/>
                    <a:pt x="1" y="14"/>
                    <a:pt x="1" y="14"/>
                  </a:cubicBezTo>
                  <a:cubicBezTo>
                    <a:pt x="3" y="14"/>
                    <a:pt x="13" y="7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9"/>
            <p:cNvSpPr/>
            <p:nvPr/>
          </p:nvSpPr>
          <p:spPr>
            <a:xfrm>
              <a:off x="1747525" y="264897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1" y="0"/>
                  </a:moveTo>
                  <a:cubicBezTo>
                    <a:pt x="1" y="7"/>
                    <a:pt x="20" y="14"/>
                    <a:pt x="26" y="14"/>
                  </a:cubicBezTo>
                  <a:cubicBezTo>
                    <a:pt x="30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9"/>
            <p:cNvSpPr/>
            <p:nvPr/>
          </p:nvSpPr>
          <p:spPr>
            <a:xfrm>
              <a:off x="1730275" y="26498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25"/>
                  </a:moveTo>
                  <a:cubicBezTo>
                    <a:pt x="60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9"/>
            <p:cNvSpPr/>
            <p:nvPr/>
          </p:nvSpPr>
          <p:spPr>
            <a:xfrm>
              <a:off x="1729975" y="26519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9"/>
            <p:cNvSpPr/>
            <p:nvPr/>
          </p:nvSpPr>
          <p:spPr>
            <a:xfrm>
              <a:off x="1731925" y="2652250"/>
              <a:ext cx="450" cy="425"/>
            </a:xfrm>
            <a:custGeom>
              <a:rect b="b" l="l" r="r" t="t"/>
              <a:pathLst>
                <a:path extrusionOk="0" h="17" w="18">
                  <a:moveTo>
                    <a:pt x="5" y="0"/>
                  </a:moveTo>
                  <a:cubicBezTo>
                    <a:pt x="13" y="0"/>
                    <a:pt x="0" y="16"/>
                    <a:pt x="1" y="16"/>
                  </a:cubicBezTo>
                  <a:cubicBezTo>
                    <a:pt x="2" y="16"/>
                    <a:pt x="5" y="12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9"/>
            <p:cNvSpPr/>
            <p:nvPr/>
          </p:nvSpPr>
          <p:spPr>
            <a:xfrm>
              <a:off x="1729675" y="27510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12" y="0"/>
                    <a:pt x="36" y="0"/>
                    <a:pt x="36" y="0"/>
                  </a:cubicBez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9"/>
            <p:cNvSpPr/>
            <p:nvPr/>
          </p:nvSpPr>
          <p:spPr>
            <a:xfrm>
              <a:off x="1727800" y="274905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5" y="1"/>
                  </a:moveTo>
                  <a:cubicBezTo>
                    <a:pt x="1" y="1"/>
                    <a:pt x="4" y="4"/>
                    <a:pt x="28" y="10"/>
                  </a:cubicBezTo>
                  <a:cubicBezTo>
                    <a:pt x="22" y="4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9"/>
            <p:cNvSpPr/>
            <p:nvPr/>
          </p:nvSpPr>
          <p:spPr>
            <a:xfrm>
              <a:off x="1727350" y="27475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6" y="9"/>
                    <a:pt x="10" y="8"/>
                    <a:pt x="15" y="5"/>
                  </a:cubicBezTo>
                  <a:lnTo>
                    <a:pt x="15" y="5"/>
                  </a:lnTo>
                  <a:cubicBezTo>
                    <a:pt x="4" y="18"/>
                    <a:pt x="23" y="36"/>
                    <a:pt x="34" y="36"/>
                  </a:cubicBezTo>
                  <a:cubicBezTo>
                    <a:pt x="81" y="36"/>
                    <a:pt x="10" y="2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9"/>
            <p:cNvSpPr/>
            <p:nvPr/>
          </p:nvSpPr>
          <p:spPr>
            <a:xfrm>
              <a:off x="1729525" y="27455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6" y="1"/>
                  </a:moveTo>
                  <a:cubicBezTo>
                    <a:pt x="5" y="1"/>
                    <a:pt x="3" y="3"/>
                    <a:pt x="3" y="7"/>
                  </a:cubicBezTo>
                  <a:lnTo>
                    <a:pt x="3" y="7"/>
                  </a:lnTo>
                  <a:cubicBezTo>
                    <a:pt x="2" y="6"/>
                    <a:pt x="2" y="5"/>
                    <a:pt x="1" y="5"/>
                  </a:cubicBezTo>
                  <a:lnTo>
                    <a:pt x="1" y="5"/>
                  </a:lnTo>
                  <a:cubicBezTo>
                    <a:pt x="0" y="5"/>
                    <a:pt x="1" y="9"/>
                    <a:pt x="6" y="19"/>
                  </a:cubicBezTo>
                  <a:cubicBezTo>
                    <a:pt x="12" y="7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9"/>
            <p:cNvSpPr/>
            <p:nvPr/>
          </p:nvSpPr>
          <p:spPr>
            <a:xfrm>
              <a:off x="1729675" y="274562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9"/>
            <p:cNvSpPr/>
            <p:nvPr/>
          </p:nvSpPr>
          <p:spPr>
            <a:xfrm>
              <a:off x="1729075" y="274455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22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9"/>
            <p:cNvSpPr/>
            <p:nvPr/>
          </p:nvSpPr>
          <p:spPr>
            <a:xfrm>
              <a:off x="1728475" y="274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9"/>
            <p:cNvSpPr/>
            <p:nvPr/>
          </p:nvSpPr>
          <p:spPr>
            <a:xfrm>
              <a:off x="1728175" y="27451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3" y="1"/>
                    <a:pt x="36" y="1"/>
                  </a:cubicBezTo>
                  <a:cubicBezTo>
                    <a:pt x="36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9"/>
            <p:cNvSpPr/>
            <p:nvPr/>
          </p:nvSpPr>
          <p:spPr>
            <a:xfrm>
              <a:off x="1728175" y="27454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36" y="1"/>
                  </a:moveTo>
                  <a:lnTo>
                    <a:pt x="36" y="1"/>
                  </a:lnTo>
                  <a:cubicBezTo>
                    <a:pt x="28" y="9"/>
                    <a:pt x="26" y="18"/>
                    <a:pt x="16" y="18"/>
                  </a:cubicBezTo>
                  <a:cubicBezTo>
                    <a:pt x="13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3" y="26"/>
                    <a:pt x="21" y="26"/>
                  </a:cubicBezTo>
                  <a:cubicBezTo>
                    <a:pt x="33" y="26"/>
                    <a:pt x="44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9"/>
            <p:cNvSpPr/>
            <p:nvPr/>
          </p:nvSpPr>
          <p:spPr>
            <a:xfrm>
              <a:off x="1726700" y="274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9"/>
            <p:cNvSpPr/>
            <p:nvPr/>
          </p:nvSpPr>
          <p:spPr>
            <a:xfrm>
              <a:off x="1728175" y="2741825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9"/>
            <p:cNvSpPr/>
            <p:nvPr/>
          </p:nvSpPr>
          <p:spPr>
            <a:xfrm>
              <a:off x="1727575" y="274362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9"/>
            <p:cNvSpPr/>
            <p:nvPr/>
          </p:nvSpPr>
          <p:spPr>
            <a:xfrm>
              <a:off x="1727000" y="27454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9"/>
            <p:cNvSpPr/>
            <p:nvPr/>
          </p:nvSpPr>
          <p:spPr>
            <a:xfrm>
              <a:off x="1727875" y="2741675"/>
              <a:ext cx="1000" cy="350"/>
            </a:xfrm>
            <a:custGeom>
              <a:rect b="b" l="l" r="r" t="t"/>
              <a:pathLst>
                <a:path extrusionOk="0" h="14" w="40">
                  <a:moveTo>
                    <a:pt x="36" y="0"/>
                  </a:moveTo>
                  <a:cubicBezTo>
                    <a:pt x="34" y="0"/>
                    <a:pt x="28" y="2"/>
                    <a:pt x="13" y="7"/>
                  </a:cubicBezTo>
                  <a:cubicBezTo>
                    <a:pt x="3" y="12"/>
                    <a:pt x="0" y="14"/>
                    <a:pt x="1" y="14"/>
                  </a:cubicBezTo>
                  <a:cubicBezTo>
                    <a:pt x="5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9"/>
            <p:cNvSpPr/>
            <p:nvPr/>
          </p:nvSpPr>
          <p:spPr>
            <a:xfrm>
              <a:off x="1727275" y="2740375"/>
              <a:ext cx="975" cy="300"/>
            </a:xfrm>
            <a:custGeom>
              <a:rect b="b" l="l" r="r" t="t"/>
              <a:pathLst>
                <a:path extrusionOk="0" h="12" w="39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9"/>
            <p:cNvSpPr/>
            <p:nvPr/>
          </p:nvSpPr>
          <p:spPr>
            <a:xfrm>
              <a:off x="1727275" y="274182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49"/>
                  </a:moveTo>
                  <a:cubicBezTo>
                    <a:pt x="1" y="49"/>
                    <a:pt x="61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9"/>
            <p:cNvSpPr/>
            <p:nvPr/>
          </p:nvSpPr>
          <p:spPr>
            <a:xfrm>
              <a:off x="1727275" y="27424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"/>
                    <a:pt x="1" y="25"/>
                  </a:cubicBezTo>
                  <a:cubicBezTo>
                    <a:pt x="1" y="25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9"/>
            <p:cNvSpPr/>
            <p:nvPr/>
          </p:nvSpPr>
          <p:spPr>
            <a:xfrm>
              <a:off x="1726400" y="274452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48" y="0"/>
                  </a:moveTo>
                  <a:cubicBezTo>
                    <a:pt x="24" y="0"/>
                    <a:pt x="12" y="0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9"/>
            <p:cNvSpPr/>
            <p:nvPr/>
          </p:nvSpPr>
          <p:spPr>
            <a:xfrm>
              <a:off x="1727000" y="27433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9"/>
            <p:cNvSpPr/>
            <p:nvPr/>
          </p:nvSpPr>
          <p:spPr>
            <a:xfrm>
              <a:off x="1726700" y="2743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9"/>
            <p:cNvSpPr/>
            <p:nvPr/>
          </p:nvSpPr>
          <p:spPr>
            <a:xfrm>
              <a:off x="1726200" y="2741825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9"/>
            <p:cNvSpPr/>
            <p:nvPr/>
          </p:nvSpPr>
          <p:spPr>
            <a:xfrm>
              <a:off x="1724900" y="27404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9"/>
            <p:cNvSpPr/>
            <p:nvPr/>
          </p:nvSpPr>
          <p:spPr>
            <a:xfrm>
              <a:off x="1726500" y="274230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8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9"/>
            <p:cNvSpPr/>
            <p:nvPr/>
          </p:nvSpPr>
          <p:spPr>
            <a:xfrm>
              <a:off x="1726100" y="27406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12" y="2"/>
                    <a:pt x="12" y="5"/>
                  </a:cubicBezTo>
                  <a:lnTo>
                    <a:pt x="12" y="5"/>
                  </a:lnTo>
                  <a:cubicBezTo>
                    <a:pt x="12" y="3"/>
                    <a:pt x="12" y="2"/>
                    <a:pt x="12" y="0"/>
                  </a:cubicBezTo>
                  <a:close/>
                  <a:moveTo>
                    <a:pt x="12" y="5"/>
                  </a:moveTo>
                  <a:cubicBezTo>
                    <a:pt x="9" y="12"/>
                    <a:pt x="0" y="14"/>
                    <a:pt x="0" y="24"/>
                  </a:cubicBezTo>
                  <a:cubicBezTo>
                    <a:pt x="8" y="17"/>
                    <a:pt x="11" y="9"/>
                    <a:pt x="1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9"/>
            <p:cNvSpPr/>
            <p:nvPr/>
          </p:nvSpPr>
          <p:spPr>
            <a:xfrm>
              <a:off x="1726600" y="27421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9"/>
            <p:cNvSpPr/>
            <p:nvPr/>
          </p:nvSpPr>
          <p:spPr>
            <a:xfrm>
              <a:off x="1722225" y="2740650"/>
              <a:ext cx="2700" cy="3000"/>
            </a:xfrm>
            <a:custGeom>
              <a:rect b="b" l="l" r="r" t="t"/>
              <a:pathLst>
                <a:path extrusionOk="0" h="120" w="108">
                  <a:moveTo>
                    <a:pt x="108" y="0"/>
                  </a:moveTo>
                  <a:cubicBezTo>
                    <a:pt x="86" y="0"/>
                    <a:pt x="64" y="31"/>
                    <a:pt x="60" y="64"/>
                  </a:cubicBezTo>
                  <a:lnTo>
                    <a:pt x="60" y="64"/>
                  </a:lnTo>
                  <a:cubicBezTo>
                    <a:pt x="77" y="49"/>
                    <a:pt x="93" y="29"/>
                    <a:pt x="108" y="0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9"/>
                  </a:cubicBezTo>
                  <a:lnTo>
                    <a:pt x="55" y="69"/>
                  </a:lnTo>
                  <a:cubicBezTo>
                    <a:pt x="54" y="69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69"/>
                    <a:pt x="54" y="69"/>
                    <a:pt x="55" y="69"/>
                  </a:cubicBezTo>
                  <a:close/>
                  <a:moveTo>
                    <a:pt x="54" y="70"/>
                  </a:move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35" y="56"/>
                  </a:moveTo>
                  <a:cubicBezTo>
                    <a:pt x="27" y="56"/>
                    <a:pt x="16" y="65"/>
                    <a:pt x="1" y="96"/>
                  </a:cubicBezTo>
                  <a:cubicBezTo>
                    <a:pt x="4" y="92"/>
                    <a:pt x="7" y="91"/>
                    <a:pt x="9" y="91"/>
                  </a:cubicBezTo>
                  <a:cubicBezTo>
                    <a:pt x="14" y="91"/>
                    <a:pt x="17" y="97"/>
                    <a:pt x="11" y="107"/>
                  </a:cubicBezTo>
                  <a:lnTo>
                    <a:pt x="11" y="107"/>
                  </a:lnTo>
                  <a:cubicBezTo>
                    <a:pt x="23" y="94"/>
                    <a:pt x="38" y="84"/>
                    <a:pt x="54" y="70"/>
                  </a:cubicBezTo>
                  <a:lnTo>
                    <a:pt x="54" y="70"/>
                  </a:lnTo>
                  <a:cubicBezTo>
                    <a:pt x="53" y="71"/>
                    <a:pt x="54" y="72"/>
                    <a:pt x="60" y="72"/>
                  </a:cubicBezTo>
                  <a:cubicBezTo>
                    <a:pt x="68" y="68"/>
                    <a:pt x="68" y="66"/>
                    <a:pt x="65" y="66"/>
                  </a:cubicBezTo>
                  <a:cubicBezTo>
                    <a:pt x="64" y="66"/>
                    <a:pt x="62" y="67"/>
                    <a:pt x="60" y="67"/>
                  </a:cubicBezTo>
                  <a:lnTo>
                    <a:pt x="60" y="67"/>
                  </a:lnTo>
                  <a:cubicBezTo>
                    <a:pt x="60" y="66"/>
                    <a:pt x="60" y="65"/>
                    <a:pt x="60" y="64"/>
                  </a:cubicBezTo>
                  <a:lnTo>
                    <a:pt x="60" y="64"/>
                  </a:lnTo>
                  <a:cubicBezTo>
                    <a:pt x="59" y="66"/>
                    <a:pt x="57" y="67"/>
                    <a:pt x="55" y="69"/>
                  </a:cubicBezTo>
                  <a:lnTo>
                    <a:pt x="55" y="69"/>
                  </a:lnTo>
                  <a:cubicBezTo>
                    <a:pt x="49" y="65"/>
                    <a:pt x="43" y="56"/>
                    <a:pt x="35" y="56"/>
                  </a:cubicBezTo>
                  <a:close/>
                  <a:moveTo>
                    <a:pt x="11" y="107"/>
                  </a:moveTo>
                  <a:cubicBezTo>
                    <a:pt x="7" y="111"/>
                    <a:pt x="4" y="115"/>
                    <a:pt x="1" y="119"/>
                  </a:cubicBezTo>
                  <a:cubicBezTo>
                    <a:pt x="5" y="115"/>
                    <a:pt x="9" y="110"/>
                    <a:pt x="1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9"/>
            <p:cNvSpPr/>
            <p:nvPr/>
          </p:nvSpPr>
          <p:spPr>
            <a:xfrm>
              <a:off x="1724900" y="2740300"/>
              <a:ext cx="850" cy="400"/>
            </a:xfrm>
            <a:custGeom>
              <a:rect b="b" l="l" r="r" t="t"/>
              <a:pathLst>
                <a:path extrusionOk="0" h="16" w="34">
                  <a:moveTo>
                    <a:pt x="9" y="0"/>
                  </a:moveTo>
                  <a:cubicBezTo>
                    <a:pt x="6" y="0"/>
                    <a:pt x="3" y="1"/>
                    <a:pt x="1" y="2"/>
                  </a:cubicBezTo>
                  <a:cubicBezTo>
                    <a:pt x="14" y="13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9"/>
            <p:cNvSpPr/>
            <p:nvPr/>
          </p:nvSpPr>
          <p:spPr>
            <a:xfrm>
              <a:off x="1724600" y="2741125"/>
              <a:ext cx="1600" cy="1400"/>
            </a:xfrm>
            <a:custGeom>
              <a:rect b="b" l="l" r="r" t="t"/>
              <a:pathLst>
                <a:path extrusionOk="0" h="56" w="64">
                  <a:moveTo>
                    <a:pt x="59" y="5"/>
                  </a:moveTo>
                  <a:cubicBezTo>
                    <a:pt x="56" y="7"/>
                    <a:pt x="53" y="9"/>
                    <a:pt x="51" y="9"/>
                  </a:cubicBezTo>
                  <a:cubicBezTo>
                    <a:pt x="50" y="9"/>
                    <a:pt x="48" y="8"/>
                    <a:pt x="48" y="5"/>
                  </a:cubicBezTo>
                  <a:close/>
                  <a:moveTo>
                    <a:pt x="50" y="1"/>
                  </a:moveTo>
                  <a:cubicBezTo>
                    <a:pt x="37" y="1"/>
                    <a:pt x="19" y="16"/>
                    <a:pt x="1" y="53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3"/>
                    <a:pt x="64" y="2"/>
                    <a:pt x="64" y="2"/>
                  </a:cubicBezTo>
                  <a:lnTo>
                    <a:pt x="64" y="2"/>
                  </a:lnTo>
                  <a:cubicBezTo>
                    <a:pt x="64" y="2"/>
                    <a:pt x="62" y="3"/>
                    <a:pt x="60" y="5"/>
                  </a:cubicBezTo>
                  <a:lnTo>
                    <a:pt x="60" y="5"/>
                  </a:lnTo>
                  <a:cubicBezTo>
                    <a:pt x="57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9"/>
            <p:cNvSpPr/>
            <p:nvPr/>
          </p:nvSpPr>
          <p:spPr>
            <a:xfrm>
              <a:off x="1725200" y="274422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0"/>
                  </a:moveTo>
                  <a:cubicBezTo>
                    <a:pt x="35" y="9"/>
                    <a:pt x="25" y="16"/>
                    <a:pt x="19" y="22"/>
                  </a:cubicBezTo>
                  <a:lnTo>
                    <a:pt x="19" y="22"/>
                  </a:lnTo>
                  <a:cubicBezTo>
                    <a:pt x="30" y="14"/>
                    <a:pt x="41" y="7"/>
                    <a:pt x="48" y="0"/>
                  </a:cubicBezTo>
                  <a:close/>
                  <a:moveTo>
                    <a:pt x="19" y="22"/>
                  </a:moveTo>
                  <a:cubicBezTo>
                    <a:pt x="12" y="26"/>
                    <a:pt x="5" y="31"/>
                    <a:pt x="1" y="36"/>
                  </a:cubicBezTo>
                  <a:cubicBezTo>
                    <a:pt x="9" y="36"/>
                    <a:pt x="6" y="57"/>
                    <a:pt x="10" y="57"/>
                  </a:cubicBezTo>
                  <a:cubicBezTo>
                    <a:pt x="13" y="57"/>
                    <a:pt x="17" y="52"/>
                    <a:pt x="24" y="36"/>
                  </a:cubicBezTo>
                  <a:cubicBezTo>
                    <a:pt x="9" y="36"/>
                    <a:pt x="9" y="31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9"/>
            <p:cNvSpPr/>
            <p:nvPr/>
          </p:nvSpPr>
          <p:spPr>
            <a:xfrm>
              <a:off x="1724700" y="274362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9"/>
            <p:cNvSpPr/>
            <p:nvPr/>
          </p:nvSpPr>
          <p:spPr>
            <a:xfrm>
              <a:off x="1724975" y="273975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33" y="1"/>
                  </a:moveTo>
                  <a:cubicBezTo>
                    <a:pt x="10" y="12"/>
                    <a:pt x="1" y="18"/>
                    <a:pt x="2" y="18"/>
                  </a:cubicBezTo>
                  <a:cubicBezTo>
                    <a:pt x="4" y="18"/>
                    <a:pt x="16" y="12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9"/>
            <p:cNvSpPr/>
            <p:nvPr/>
          </p:nvSpPr>
          <p:spPr>
            <a:xfrm>
              <a:off x="1724600" y="27391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9"/>
            <p:cNvSpPr/>
            <p:nvPr/>
          </p:nvSpPr>
          <p:spPr>
            <a:xfrm>
              <a:off x="1708225" y="273797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9" y="48"/>
                  </a:moveTo>
                  <a:cubicBezTo>
                    <a:pt x="1" y="0"/>
                    <a:pt x="37" y="36"/>
                    <a:pt x="49" y="48"/>
                  </a:cubicBezTo>
                  <a:cubicBezTo>
                    <a:pt x="37" y="24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9"/>
            <p:cNvSpPr/>
            <p:nvPr/>
          </p:nvSpPr>
          <p:spPr>
            <a:xfrm>
              <a:off x="1706725" y="274895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2" y="0"/>
                  </a:moveTo>
                  <a:cubicBezTo>
                    <a:pt x="1" y="0"/>
                    <a:pt x="3" y="3"/>
                    <a:pt x="13" y="14"/>
                  </a:cubicBezTo>
                  <a:cubicBezTo>
                    <a:pt x="16" y="15"/>
                    <a:pt x="18" y="16"/>
                    <a:pt x="19" y="16"/>
                  </a:cubicBezTo>
                  <a:cubicBezTo>
                    <a:pt x="23" y="1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9"/>
            <p:cNvSpPr/>
            <p:nvPr/>
          </p:nvSpPr>
          <p:spPr>
            <a:xfrm>
              <a:off x="1713300" y="2755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9"/>
            <p:cNvSpPr/>
            <p:nvPr/>
          </p:nvSpPr>
          <p:spPr>
            <a:xfrm>
              <a:off x="1718050" y="2736775"/>
              <a:ext cx="325" cy="875"/>
            </a:xfrm>
            <a:custGeom>
              <a:rect b="b" l="l" r="r" t="t"/>
              <a:pathLst>
                <a:path extrusionOk="0" h="35" w="13">
                  <a:moveTo>
                    <a:pt x="1" y="1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9"/>
            <p:cNvSpPr/>
            <p:nvPr/>
          </p:nvSpPr>
          <p:spPr>
            <a:xfrm>
              <a:off x="1717475" y="27365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1" y="0"/>
                  </a:moveTo>
                  <a:cubicBezTo>
                    <a:pt x="8" y="0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9"/>
            <p:cNvSpPr/>
            <p:nvPr/>
          </p:nvSpPr>
          <p:spPr>
            <a:xfrm>
              <a:off x="1722525" y="2737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9"/>
            <p:cNvSpPr/>
            <p:nvPr/>
          </p:nvSpPr>
          <p:spPr>
            <a:xfrm>
              <a:off x="1722375" y="27379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9"/>
            <p:cNvSpPr/>
            <p:nvPr/>
          </p:nvSpPr>
          <p:spPr>
            <a:xfrm>
              <a:off x="1717475" y="27591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9"/>
            <p:cNvSpPr/>
            <p:nvPr/>
          </p:nvSpPr>
          <p:spPr>
            <a:xfrm>
              <a:off x="1711500" y="2746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9"/>
            <p:cNvSpPr/>
            <p:nvPr/>
          </p:nvSpPr>
          <p:spPr>
            <a:xfrm>
              <a:off x="1710025" y="27451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48" y="49"/>
                    <a:pt x="72" y="72"/>
                  </a:cubicBezTo>
                  <a:cubicBezTo>
                    <a:pt x="48" y="49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9"/>
            <p:cNvSpPr/>
            <p:nvPr/>
          </p:nvSpPr>
          <p:spPr>
            <a:xfrm>
              <a:off x="1702875" y="2735850"/>
              <a:ext cx="26525" cy="29225"/>
            </a:xfrm>
            <a:custGeom>
              <a:rect b="b" l="l" r="r" t="t"/>
              <a:pathLst>
                <a:path extrusionOk="0" h="1169" w="1061">
                  <a:moveTo>
                    <a:pt x="251" y="133"/>
                  </a:moveTo>
                  <a:cubicBezTo>
                    <a:pt x="249" y="133"/>
                    <a:pt x="249" y="134"/>
                    <a:pt x="251" y="135"/>
                  </a:cubicBezTo>
                  <a:lnTo>
                    <a:pt x="251" y="135"/>
                  </a:lnTo>
                  <a:cubicBezTo>
                    <a:pt x="251" y="134"/>
                    <a:pt x="251" y="134"/>
                    <a:pt x="251" y="133"/>
                  </a:cubicBezTo>
                  <a:close/>
                  <a:moveTo>
                    <a:pt x="788" y="186"/>
                  </a:moveTo>
                  <a:cubicBezTo>
                    <a:pt x="774" y="197"/>
                    <a:pt x="763" y="207"/>
                    <a:pt x="763" y="216"/>
                  </a:cubicBezTo>
                  <a:cubicBezTo>
                    <a:pt x="763" y="205"/>
                    <a:pt x="793" y="204"/>
                    <a:pt x="788" y="186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6" y="243"/>
                  </a:cubicBezTo>
                  <a:lnTo>
                    <a:pt x="206" y="243"/>
                  </a:lnTo>
                  <a:cubicBezTo>
                    <a:pt x="205" y="242"/>
                    <a:pt x="204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2" y="264"/>
                    <a:pt x="703" y="264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65" y="335"/>
                  </a:moveTo>
                  <a:cubicBezTo>
                    <a:pt x="461" y="340"/>
                    <a:pt x="460" y="350"/>
                    <a:pt x="465" y="359"/>
                  </a:cubicBezTo>
                  <a:cubicBezTo>
                    <a:pt x="465" y="348"/>
                    <a:pt x="465" y="340"/>
                    <a:pt x="465" y="335"/>
                  </a:cubicBezTo>
                  <a:close/>
                  <a:moveTo>
                    <a:pt x="484" y="345"/>
                  </a:moveTo>
                  <a:cubicBezTo>
                    <a:pt x="486" y="350"/>
                    <a:pt x="487" y="354"/>
                    <a:pt x="489" y="359"/>
                  </a:cubicBezTo>
                  <a:cubicBezTo>
                    <a:pt x="487" y="353"/>
                    <a:pt x="486" y="349"/>
                    <a:pt x="484" y="345"/>
                  </a:cubicBezTo>
                  <a:close/>
                  <a:moveTo>
                    <a:pt x="322" y="335"/>
                  </a:moveTo>
                  <a:cubicBezTo>
                    <a:pt x="329" y="349"/>
                    <a:pt x="340" y="359"/>
                    <a:pt x="350" y="369"/>
                  </a:cubicBezTo>
                  <a:lnTo>
                    <a:pt x="350" y="369"/>
                  </a:lnTo>
                  <a:cubicBezTo>
                    <a:pt x="355" y="378"/>
                    <a:pt x="359" y="385"/>
                    <a:pt x="362" y="390"/>
                  </a:cubicBezTo>
                  <a:lnTo>
                    <a:pt x="362" y="390"/>
                  </a:lnTo>
                  <a:cubicBezTo>
                    <a:pt x="343" y="377"/>
                    <a:pt x="333" y="356"/>
                    <a:pt x="322" y="335"/>
                  </a:cubicBezTo>
                  <a:close/>
                  <a:moveTo>
                    <a:pt x="441" y="335"/>
                  </a:moveTo>
                  <a:cubicBezTo>
                    <a:pt x="441" y="346"/>
                    <a:pt x="441" y="357"/>
                    <a:pt x="441" y="378"/>
                  </a:cubicBezTo>
                  <a:lnTo>
                    <a:pt x="441" y="378"/>
                  </a:lnTo>
                  <a:cubicBezTo>
                    <a:pt x="436" y="371"/>
                    <a:pt x="432" y="363"/>
                    <a:pt x="427" y="355"/>
                  </a:cubicBezTo>
                  <a:lnTo>
                    <a:pt x="427" y="355"/>
                  </a:lnTo>
                  <a:cubicBezTo>
                    <a:pt x="431" y="365"/>
                    <a:pt x="435" y="374"/>
                    <a:pt x="441" y="383"/>
                  </a:cubicBezTo>
                  <a:cubicBezTo>
                    <a:pt x="441" y="381"/>
                    <a:pt x="441" y="379"/>
                    <a:pt x="441" y="378"/>
                  </a:cubicBezTo>
                  <a:lnTo>
                    <a:pt x="441" y="378"/>
                  </a:lnTo>
                  <a:cubicBezTo>
                    <a:pt x="448" y="388"/>
                    <a:pt x="456" y="398"/>
                    <a:pt x="465" y="407"/>
                  </a:cubicBezTo>
                  <a:cubicBezTo>
                    <a:pt x="453" y="383"/>
                    <a:pt x="453" y="359"/>
                    <a:pt x="441" y="335"/>
                  </a:cubicBezTo>
                  <a:close/>
                  <a:moveTo>
                    <a:pt x="318" y="409"/>
                  </a:moveTo>
                  <a:lnTo>
                    <a:pt x="318" y="409"/>
                  </a:lnTo>
                  <a:cubicBezTo>
                    <a:pt x="323" y="416"/>
                    <a:pt x="329" y="423"/>
                    <a:pt x="334" y="430"/>
                  </a:cubicBezTo>
                  <a:cubicBezTo>
                    <a:pt x="330" y="422"/>
                    <a:pt x="324" y="415"/>
                    <a:pt x="318" y="409"/>
                  </a:cubicBezTo>
                  <a:close/>
                  <a:moveTo>
                    <a:pt x="227" y="526"/>
                  </a:moveTo>
                  <a:cubicBezTo>
                    <a:pt x="239" y="526"/>
                    <a:pt x="239" y="526"/>
                    <a:pt x="227" y="538"/>
                  </a:cubicBezTo>
                  <a:cubicBezTo>
                    <a:pt x="227" y="526"/>
                    <a:pt x="227" y="526"/>
                    <a:pt x="227" y="526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3" y="551"/>
                    <a:pt x="249" y="549"/>
                  </a:cubicBezTo>
                  <a:close/>
                  <a:moveTo>
                    <a:pt x="290" y="735"/>
                  </a:moveTo>
                  <a:cubicBezTo>
                    <a:pt x="288" y="735"/>
                    <a:pt x="282" y="736"/>
                    <a:pt x="275" y="740"/>
                  </a:cubicBezTo>
                  <a:cubicBezTo>
                    <a:pt x="290" y="740"/>
                    <a:pt x="296" y="735"/>
                    <a:pt x="290" y="735"/>
                  </a:cubicBezTo>
                  <a:close/>
                  <a:moveTo>
                    <a:pt x="751" y="764"/>
                  </a:moveTo>
                  <a:cubicBezTo>
                    <a:pt x="751" y="767"/>
                    <a:pt x="751" y="769"/>
                    <a:pt x="753" y="772"/>
                  </a:cubicBezTo>
                  <a:lnTo>
                    <a:pt x="753" y="772"/>
                  </a:lnTo>
                  <a:cubicBezTo>
                    <a:pt x="753" y="767"/>
                    <a:pt x="752" y="764"/>
                    <a:pt x="751" y="764"/>
                  </a:cubicBezTo>
                  <a:close/>
                  <a:moveTo>
                    <a:pt x="417" y="764"/>
                  </a:moveTo>
                  <a:cubicBezTo>
                    <a:pt x="412" y="769"/>
                    <a:pt x="409" y="775"/>
                    <a:pt x="406" y="780"/>
                  </a:cubicBezTo>
                  <a:lnTo>
                    <a:pt x="406" y="780"/>
                  </a:lnTo>
                  <a:cubicBezTo>
                    <a:pt x="411" y="775"/>
                    <a:pt x="414" y="770"/>
                    <a:pt x="417" y="764"/>
                  </a:cubicBezTo>
                  <a:close/>
                  <a:moveTo>
                    <a:pt x="526" y="846"/>
                  </a:moveTo>
                  <a:cubicBezTo>
                    <a:pt x="526" y="846"/>
                    <a:pt x="525" y="846"/>
                    <a:pt x="525" y="847"/>
                  </a:cubicBezTo>
                  <a:cubicBezTo>
                    <a:pt x="525" y="847"/>
                    <a:pt x="525" y="848"/>
                    <a:pt x="525" y="851"/>
                  </a:cubicBezTo>
                  <a:lnTo>
                    <a:pt x="525" y="851"/>
                  </a:lnTo>
                  <a:cubicBezTo>
                    <a:pt x="526" y="848"/>
                    <a:pt x="527" y="846"/>
                    <a:pt x="526" y="846"/>
                  </a:cubicBezTo>
                  <a:close/>
                  <a:moveTo>
                    <a:pt x="679" y="847"/>
                  </a:moveTo>
                  <a:cubicBezTo>
                    <a:pt x="682" y="856"/>
                    <a:pt x="685" y="863"/>
                    <a:pt x="687" y="869"/>
                  </a:cubicBezTo>
                  <a:lnTo>
                    <a:pt x="687" y="869"/>
                  </a:lnTo>
                  <a:cubicBezTo>
                    <a:pt x="685" y="861"/>
                    <a:pt x="683" y="854"/>
                    <a:pt x="679" y="847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6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1"/>
                  </a:moveTo>
                  <a:cubicBezTo>
                    <a:pt x="484" y="1"/>
                    <a:pt x="480" y="1"/>
                    <a:pt x="477" y="2"/>
                  </a:cubicBezTo>
                  <a:cubicBezTo>
                    <a:pt x="425" y="22"/>
                    <a:pt x="374" y="142"/>
                    <a:pt x="299" y="142"/>
                  </a:cubicBezTo>
                  <a:cubicBezTo>
                    <a:pt x="287" y="142"/>
                    <a:pt x="275" y="139"/>
                    <a:pt x="263" y="133"/>
                  </a:cubicBezTo>
                  <a:lnTo>
                    <a:pt x="263" y="133"/>
                  </a:lnTo>
                  <a:cubicBezTo>
                    <a:pt x="278" y="145"/>
                    <a:pt x="281" y="149"/>
                    <a:pt x="278" y="149"/>
                  </a:cubicBezTo>
                  <a:cubicBezTo>
                    <a:pt x="273" y="149"/>
                    <a:pt x="256" y="140"/>
                    <a:pt x="251" y="135"/>
                  </a:cubicBezTo>
                  <a:lnTo>
                    <a:pt x="251" y="135"/>
                  </a:lnTo>
                  <a:cubicBezTo>
                    <a:pt x="252" y="148"/>
                    <a:pt x="263" y="170"/>
                    <a:pt x="275" y="192"/>
                  </a:cubicBezTo>
                  <a:cubicBezTo>
                    <a:pt x="263" y="179"/>
                    <a:pt x="255" y="173"/>
                    <a:pt x="249" y="173"/>
                  </a:cubicBezTo>
                  <a:cubicBezTo>
                    <a:pt x="228" y="173"/>
                    <a:pt x="232" y="234"/>
                    <a:pt x="251" y="252"/>
                  </a:cubicBezTo>
                  <a:cubicBezTo>
                    <a:pt x="253" y="254"/>
                    <a:pt x="252" y="255"/>
                    <a:pt x="249" y="255"/>
                  </a:cubicBezTo>
                  <a:cubicBezTo>
                    <a:pt x="241" y="255"/>
                    <a:pt x="216" y="247"/>
                    <a:pt x="206" y="243"/>
                  </a:cubicBezTo>
                  <a:lnTo>
                    <a:pt x="206" y="243"/>
                  </a:lnTo>
                  <a:cubicBezTo>
                    <a:pt x="215" y="254"/>
                    <a:pt x="216" y="266"/>
                    <a:pt x="227" y="288"/>
                  </a:cubicBezTo>
                  <a:cubicBezTo>
                    <a:pt x="197" y="270"/>
                    <a:pt x="182" y="255"/>
                    <a:pt x="179" y="255"/>
                  </a:cubicBezTo>
                  <a:cubicBezTo>
                    <a:pt x="176" y="255"/>
                    <a:pt x="185" y="270"/>
                    <a:pt x="203" y="311"/>
                  </a:cubicBezTo>
                  <a:cubicBezTo>
                    <a:pt x="203" y="311"/>
                    <a:pt x="36" y="395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4" y="439"/>
                    <a:pt x="60" y="466"/>
                  </a:cubicBezTo>
                  <a:cubicBezTo>
                    <a:pt x="36" y="466"/>
                    <a:pt x="24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6"/>
                    <a:pt x="108" y="526"/>
                  </a:cubicBezTo>
                  <a:cubicBezTo>
                    <a:pt x="13" y="526"/>
                    <a:pt x="144" y="609"/>
                    <a:pt x="84" y="669"/>
                  </a:cubicBezTo>
                  <a:lnTo>
                    <a:pt x="132" y="669"/>
                  </a:lnTo>
                  <a:cubicBezTo>
                    <a:pt x="108" y="700"/>
                    <a:pt x="105" y="700"/>
                    <a:pt x="110" y="700"/>
                  </a:cubicBezTo>
                  <a:cubicBezTo>
                    <a:pt x="112" y="700"/>
                    <a:pt x="116" y="700"/>
                    <a:pt x="120" y="704"/>
                  </a:cubicBezTo>
                  <a:cubicBezTo>
                    <a:pt x="117" y="703"/>
                    <a:pt x="115" y="703"/>
                    <a:pt x="113" y="703"/>
                  </a:cubicBezTo>
                  <a:cubicBezTo>
                    <a:pt x="85" y="703"/>
                    <a:pt x="64" y="756"/>
                    <a:pt x="37" y="756"/>
                  </a:cubicBezTo>
                  <a:cubicBezTo>
                    <a:pt x="33" y="756"/>
                    <a:pt x="29" y="755"/>
                    <a:pt x="24" y="752"/>
                  </a:cubicBezTo>
                  <a:lnTo>
                    <a:pt x="24" y="752"/>
                  </a:lnTo>
                  <a:cubicBezTo>
                    <a:pt x="30" y="764"/>
                    <a:pt x="36" y="770"/>
                    <a:pt x="44" y="771"/>
                  </a:cubicBezTo>
                  <a:lnTo>
                    <a:pt x="44" y="771"/>
                  </a:lnTo>
                  <a:cubicBezTo>
                    <a:pt x="36" y="776"/>
                    <a:pt x="30" y="782"/>
                    <a:pt x="24" y="788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47"/>
                    <a:pt x="167" y="930"/>
                    <a:pt x="191" y="990"/>
                  </a:cubicBezTo>
                  <a:cubicBezTo>
                    <a:pt x="191" y="990"/>
                    <a:pt x="237" y="1005"/>
                    <a:pt x="267" y="1005"/>
                  </a:cubicBezTo>
                  <a:cubicBezTo>
                    <a:pt x="275" y="1005"/>
                    <a:pt x="282" y="1004"/>
                    <a:pt x="286" y="1002"/>
                  </a:cubicBezTo>
                  <a:cubicBezTo>
                    <a:pt x="286" y="1029"/>
                    <a:pt x="328" y="1133"/>
                    <a:pt x="364" y="1133"/>
                  </a:cubicBezTo>
                  <a:cubicBezTo>
                    <a:pt x="375" y="1133"/>
                    <a:pt x="385" y="1123"/>
                    <a:pt x="394" y="1097"/>
                  </a:cubicBezTo>
                  <a:cubicBezTo>
                    <a:pt x="401" y="1090"/>
                    <a:pt x="418" y="1073"/>
                    <a:pt x="429" y="1053"/>
                  </a:cubicBezTo>
                  <a:lnTo>
                    <a:pt x="429" y="1053"/>
                  </a:lnTo>
                  <a:cubicBezTo>
                    <a:pt x="453" y="1096"/>
                    <a:pt x="544" y="1157"/>
                    <a:pt x="598" y="1157"/>
                  </a:cubicBezTo>
                  <a:cubicBezTo>
                    <a:pt x="602" y="1157"/>
                    <a:pt x="605" y="1157"/>
                    <a:pt x="608" y="1157"/>
                  </a:cubicBezTo>
                  <a:cubicBezTo>
                    <a:pt x="596" y="1145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5"/>
                  </a:cubicBezTo>
                  <a:cubicBezTo>
                    <a:pt x="620" y="1145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44" y="1145"/>
                    <a:pt x="632" y="1169"/>
                  </a:cubicBezTo>
                  <a:cubicBezTo>
                    <a:pt x="632" y="1169"/>
                    <a:pt x="658" y="1135"/>
                    <a:pt x="662" y="1124"/>
                  </a:cubicBezTo>
                  <a:lnTo>
                    <a:pt x="662" y="1124"/>
                  </a:lnTo>
                  <a:cubicBezTo>
                    <a:pt x="682" y="1133"/>
                    <a:pt x="668" y="1148"/>
                    <a:pt x="684" y="1148"/>
                  </a:cubicBezTo>
                  <a:cubicBezTo>
                    <a:pt x="688" y="1148"/>
                    <a:pt x="694" y="1147"/>
                    <a:pt x="703" y="1145"/>
                  </a:cubicBezTo>
                  <a:cubicBezTo>
                    <a:pt x="703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3" y="1090"/>
                    <a:pt x="708" y="1101"/>
                    <a:pt x="722" y="1101"/>
                  </a:cubicBezTo>
                  <a:cubicBezTo>
                    <a:pt x="757" y="1101"/>
                    <a:pt x="786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50"/>
                  </a:cubicBezTo>
                  <a:cubicBezTo>
                    <a:pt x="858" y="1026"/>
                    <a:pt x="858" y="1002"/>
                    <a:pt x="834" y="978"/>
                  </a:cubicBezTo>
                  <a:cubicBezTo>
                    <a:pt x="855" y="978"/>
                    <a:pt x="881" y="985"/>
                    <a:pt x="902" y="985"/>
                  </a:cubicBezTo>
                  <a:cubicBezTo>
                    <a:pt x="929" y="985"/>
                    <a:pt x="945" y="973"/>
                    <a:pt x="917" y="919"/>
                  </a:cubicBezTo>
                  <a:cubicBezTo>
                    <a:pt x="941" y="919"/>
                    <a:pt x="953" y="930"/>
                    <a:pt x="977" y="930"/>
                  </a:cubicBezTo>
                  <a:cubicBezTo>
                    <a:pt x="977" y="871"/>
                    <a:pt x="965" y="764"/>
                    <a:pt x="1060" y="704"/>
                  </a:cubicBezTo>
                  <a:cubicBezTo>
                    <a:pt x="1048" y="692"/>
                    <a:pt x="1025" y="692"/>
                    <a:pt x="1001" y="692"/>
                  </a:cubicBezTo>
                  <a:cubicBezTo>
                    <a:pt x="1025" y="680"/>
                    <a:pt x="1037" y="669"/>
                    <a:pt x="1048" y="669"/>
                  </a:cubicBezTo>
                  <a:cubicBezTo>
                    <a:pt x="1037" y="657"/>
                    <a:pt x="1025" y="645"/>
                    <a:pt x="1013" y="633"/>
                  </a:cubicBezTo>
                  <a:cubicBezTo>
                    <a:pt x="834" y="645"/>
                    <a:pt x="894" y="669"/>
                    <a:pt x="786" y="728"/>
                  </a:cubicBezTo>
                  <a:cubicBezTo>
                    <a:pt x="822" y="740"/>
                    <a:pt x="822" y="740"/>
                    <a:pt x="786" y="740"/>
                  </a:cubicBezTo>
                  <a:cubicBezTo>
                    <a:pt x="810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75" y="764"/>
                    <a:pt x="775" y="764"/>
                    <a:pt x="786" y="776"/>
                  </a:cubicBezTo>
                  <a:cubicBezTo>
                    <a:pt x="777" y="771"/>
                    <a:pt x="771" y="768"/>
                    <a:pt x="769" y="768"/>
                  </a:cubicBezTo>
                  <a:cubicBezTo>
                    <a:pt x="767" y="768"/>
                    <a:pt x="773" y="774"/>
                    <a:pt x="786" y="788"/>
                  </a:cubicBezTo>
                  <a:cubicBezTo>
                    <a:pt x="768" y="788"/>
                    <a:pt x="757" y="781"/>
                    <a:pt x="753" y="772"/>
                  </a:cubicBezTo>
                  <a:lnTo>
                    <a:pt x="753" y="772"/>
                  </a:lnTo>
                  <a:cubicBezTo>
                    <a:pt x="752" y="799"/>
                    <a:pt x="729" y="885"/>
                    <a:pt x="705" y="885"/>
                  </a:cubicBezTo>
                  <a:cubicBezTo>
                    <a:pt x="699" y="885"/>
                    <a:pt x="693" y="880"/>
                    <a:pt x="687" y="869"/>
                  </a:cubicBezTo>
                  <a:lnTo>
                    <a:pt x="687" y="869"/>
                  </a:lnTo>
                  <a:cubicBezTo>
                    <a:pt x="692" y="885"/>
                    <a:pt x="695" y="902"/>
                    <a:pt x="703" y="919"/>
                  </a:cubicBezTo>
                  <a:cubicBezTo>
                    <a:pt x="697" y="913"/>
                    <a:pt x="693" y="908"/>
                    <a:pt x="689" y="905"/>
                  </a:cubicBezTo>
                  <a:lnTo>
                    <a:pt x="689" y="905"/>
                  </a:lnTo>
                  <a:cubicBezTo>
                    <a:pt x="687" y="889"/>
                    <a:pt x="683" y="884"/>
                    <a:pt x="678" y="884"/>
                  </a:cubicBezTo>
                  <a:cubicBezTo>
                    <a:pt x="669" y="884"/>
                    <a:pt x="658" y="896"/>
                    <a:pt x="648" y="896"/>
                  </a:cubicBezTo>
                  <a:cubicBezTo>
                    <a:pt x="645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0" y="915"/>
                    <a:pt x="670" y="967"/>
                    <a:pt x="659" y="967"/>
                  </a:cubicBezTo>
                  <a:cubicBezTo>
                    <a:pt x="658" y="967"/>
                    <a:pt x="657" y="967"/>
                    <a:pt x="656" y="966"/>
                  </a:cubicBezTo>
                  <a:cubicBezTo>
                    <a:pt x="667" y="966"/>
                    <a:pt x="596" y="895"/>
                    <a:pt x="608" y="895"/>
                  </a:cubicBezTo>
                  <a:lnTo>
                    <a:pt x="596" y="895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9"/>
                    <a:pt x="596" y="883"/>
                  </a:cubicBezTo>
                  <a:lnTo>
                    <a:pt x="596" y="883"/>
                  </a:lnTo>
                  <a:cubicBezTo>
                    <a:pt x="591" y="888"/>
                    <a:pt x="588" y="891"/>
                    <a:pt x="586" y="891"/>
                  </a:cubicBezTo>
                  <a:cubicBezTo>
                    <a:pt x="584" y="891"/>
                    <a:pt x="584" y="885"/>
                    <a:pt x="584" y="871"/>
                  </a:cubicBezTo>
                  <a:cubicBezTo>
                    <a:pt x="584" y="897"/>
                    <a:pt x="583" y="905"/>
                    <a:pt x="581" y="905"/>
                  </a:cubicBezTo>
                  <a:cubicBezTo>
                    <a:pt x="578" y="905"/>
                    <a:pt x="574" y="892"/>
                    <a:pt x="570" y="892"/>
                  </a:cubicBezTo>
                  <a:cubicBezTo>
                    <a:pt x="568" y="892"/>
                    <a:pt x="567" y="894"/>
                    <a:pt x="565" y="898"/>
                  </a:cubicBezTo>
                  <a:lnTo>
                    <a:pt x="565" y="898"/>
                  </a:lnTo>
                  <a:cubicBezTo>
                    <a:pt x="566" y="890"/>
                    <a:pt x="565" y="885"/>
                    <a:pt x="564" y="885"/>
                  </a:cubicBezTo>
                  <a:cubicBezTo>
                    <a:pt x="562" y="885"/>
                    <a:pt x="560" y="892"/>
                    <a:pt x="560" y="907"/>
                  </a:cubicBezTo>
                  <a:cubicBezTo>
                    <a:pt x="560" y="895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6" y="859"/>
                  </a:cubicBezTo>
                  <a:lnTo>
                    <a:pt x="536" y="859"/>
                  </a:lnTo>
                  <a:cubicBezTo>
                    <a:pt x="548" y="871"/>
                    <a:pt x="548" y="895"/>
                    <a:pt x="548" y="919"/>
                  </a:cubicBezTo>
                  <a:cubicBezTo>
                    <a:pt x="548" y="919"/>
                    <a:pt x="547" y="920"/>
                    <a:pt x="546" y="920"/>
                  </a:cubicBezTo>
                  <a:cubicBezTo>
                    <a:pt x="536" y="920"/>
                    <a:pt x="527" y="865"/>
                    <a:pt x="525" y="851"/>
                  </a:cubicBezTo>
                  <a:lnTo>
                    <a:pt x="525" y="851"/>
                  </a:lnTo>
                  <a:cubicBezTo>
                    <a:pt x="518" y="867"/>
                    <a:pt x="489" y="919"/>
                    <a:pt x="489" y="919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3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9"/>
                  </a:cubicBezTo>
                  <a:cubicBezTo>
                    <a:pt x="465" y="895"/>
                    <a:pt x="489" y="883"/>
                    <a:pt x="489" y="859"/>
                  </a:cubicBezTo>
                  <a:cubicBezTo>
                    <a:pt x="474" y="859"/>
                    <a:pt x="463" y="864"/>
                    <a:pt x="455" y="877"/>
                  </a:cubicBezTo>
                  <a:lnTo>
                    <a:pt x="455" y="877"/>
                  </a:lnTo>
                  <a:cubicBezTo>
                    <a:pt x="461" y="857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1"/>
                    <a:pt x="457" y="807"/>
                    <a:pt x="453" y="807"/>
                  </a:cubicBezTo>
                  <a:cubicBezTo>
                    <a:pt x="449" y="807"/>
                    <a:pt x="434" y="826"/>
                    <a:pt x="434" y="826"/>
                  </a:cubicBezTo>
                  <a:cubicBezTo>
                    <a:pt x="434" y="826"/>
                    <a:pt x="439" y="819"/>
                    <a:pt x="453" y="800"/>
                  </a:cubicBezTo>
                  <a:lnTo>
                    <a:pt x="453" y="800"/>
                  </a:lnTo>
                  <a:cubicBezTo>
                    <a:pt x="453" y="800"/>
                    <a:pt x="417" y="823"/>
                    <a:pt x="405" y="823"/>
                  </a:cubicBezTo>
                  <a:cubicBezTo>
                    <a:pt x="417" y="800"/>
                    <a:pt x="417" y="800"/>
                    <a:pt x="394" y="800"/>
                  </a:cubicBezTo>
                  <a:cubicBezTo>
                    <a:pt x="400" y="793"/>
                    <a:pt x="403" y="786"/>
                    <a:pt x="406" y="780"/>
                  </a:cubicBezTo>
                  <a:lnTo>
                    <a:pt x="406" y="780"/>
                  </a:lnTo>
                  <a:cubicBezTo>
                    <a:pt x="394" y="794"/>
                    <a:pt x="379" y="803"/>
                    <a:pt x="370" y="811"/>
                  </a:cubicBezTo>
                  <a:cubicBezTo>
                    <a:pt x="370" y="800"/>
                    <a:pt x="382" y="788"/>
                    <a:pt x="394" y="776"/>
                  </a:cubicBezTo>
                  <a:lnTo>
                    <a:pt x="394" y="776"/>
                  </a:lnTo>
                  <a:cubicBezTo>
                    <a:pt x="382" y="788"/>
                    <a:pt x="373" y="794"/>
                    <a:pt x="367" y="794"/>
                  </a:cubicBezTo>
                  <a:cubicBezTo>
                    <a:pt x="361" y="794"/>
                    <a:pt x="358" y="788"/>
                    <a:pt x="358" y="776"/>
                  </a:cubicBezTo>
                  <a:cubicBezTo>
                    <a:pt x="382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4" y="764"/>
                    <a:pt x="394" y="740"/>
                    <a:pt x="346" y="764"/>
                  </a:cubicBezTo>
                  <a:cubicBezTo>
                    <a:pt x="346" y="764"/>
                    <a:pt x="358" y="752"/>
                    <a:pt x="358" y="752"/>
                  </a:cubicBezTo>
                  <a:cubicBezTo>
                    <a:pt x="346" y="752"/>
                    <a:pt x="334" y="764"/>
                    <a:pt x="310" y="764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9"/>
                  </a:cubicBezTo>
                  <a:lnTo>
                    <a:pt x="394" y="669"/>
                  </a:lnTo>
                  <a:cubicBezTo>
                    <a:pt x="358" y="680"/>
                    <a:pt x="334" y="692"/>
                    <a:pt x="298" y="692"/>
                  </a:cubicBezTo>
                  <a:cubicBezTo>
                    <a:pt x="317" y="692"/>
                    <a:pt x="367" y="677"/>
                    <a:pt x="337" y="677"/>
                  </a:cubicBezTo>
                  <a:cubicBezTo>
                    <a:pt x="330" y="677"/>
                    <a:pt x="317" y="678"/>
                    <a:pt x="298" y="680"/>
                  </a:cubicBezTo>
                  <a:cubicBezTo>
                    <a:pt x="310" y="657"/>
                    <a:pt x="310" y="633"/>
                    <a:pt x="310" y="633"/>
                  </a:cubicBezTo>
                  <a:lnTo>
                    <a:pt x="298" y="633"/>
                  </a:lnTo>
                  <a:cubicBezTo>
                    <a:pt x="275" y="633"/>
                    <a:pt x="251" y="633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51" y="573"/>
                    <a:pt x="251" y="585"/>
                    <a:pt x="263" y="561"/>
                  </a:cubicBezTo>
                  <a:cubicBezTo>
                    <a:pt x="263" y="561"/>
                    <a:pt x="132" y="514"/>
                    <a:pt x="120" y="514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8" y="549"/>
                    <a:pt x="249" y="549"/>
                    <a:pt x="249" y="549"/>
                  </a:cubicBezTo>
                  <a:lnTo>
                    <a:pt x="286" y="549"/>
                  </a:lnTo>
                  <a:cubicBezTo>
                    <a:pt x="263" y="549"/>
                    <a:pt x="263" y="538"/>
                    <a:pt x="298" y="538"/>
                  </a:cubicBezTo>
                  <a:cubicBezTo>
                    <a:pt x="251" y="526"/>
                    <a:pt x="227" y="490"/>
                    <a:pt x="191" y="454"/>
                  </a:cubicBezTo>
                  <a:lnTo>
                    <a:pt x="191" y="454"/>
                  </a:lnTo>
                  <a:cubicBezTo>
                    <a:pt x="275" y="514"/>
                    <a:pt x="251" y="490"/>
                    <a:pt x="298" y="526"/>
                  </a:cubicBezTo>
                  <a:cubicBezTo>
                    <a:pt x="298" y="514"/>
                    <a:pt x="286" y="502"/>
                    <a:pt x="275" y="490"/>
                  </a:cubicBezTo>
                  <a:lnTo>
                    <a:pt x="275" y="490"/>
                  </a:lnTo>
                  <a:cubicBezTo>
                    <a:pt x="286" y="502"/>
                    <a:pt x="298" y="502"/>
                    <a:pt x="310" y="502"/>
                  </a:cubicBezTo>
                  <a:cubicBezTo>
                    <a:pt x="297" y="502"/>
                    <a:pt x="287" y="494"/>
                    <a:pt x="279" y="483"/>
                  </a:cubicBezTo>
                  <a:lnTo>
                    <a:pt x="279" y="483"/>
                  </a:lnTo>
                  <a:cubicBezTo>
                    <a:pt x="281" y="485"/>
                    <a:pt x="283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7"/>
                    <a:pt x="382" y="478"/>
                    <a:pt x="286" y="383"/>
                  </a:cubicBezTo>
                  <a:lnTo>
                    <a:pt x="286" y="383"/>
                  </a:lnTo>
                  <a:cubicBezTo>
                    <a:pt x="294" y="391"/>
                    <a:pt x="307" y="398"/>
                    <a:pt x="318" y="409"/>
                  </a:cubicBezTo>
                  <a:lnTo>
                    <a:pt x="318" y="409"/>
                  </a:lnTo>
                  <a:cubicBezTo>
                    <a:pt x="288" y="369"/>
                    <a:pt x="257" y="328"/>
                    <a:pt x="227" y="288"/>
                  </a:cubicBezTo>
                  <a:lnTo>
                    <a:pt x="227" y="288"/>
                  </a:lnTo>
                  <a:cubicBezTo>
                    <a:pt x="275" y="323"/>
                    <a:pt x="310" y="371"/>
                    <a:pt x="346" y="419"/>
                  </a:cubicBezTo>
                  <a:cubicBezTo>
                    <a:pt x="348" y="419"/>
                    <a:pt x="349" y="420"/>
                    <a:pt x="350" y="420"/>
                  </a:cubicBezTo>
                  <a:cubicBezTo>
                    <a:pt x="36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1" y="370"/>
                    <a:pt x="341" y="381"/>
                    <a:pt x="363" y="391"/>
                  </a:cubicBezTo>
                  <a:lnTo>
                    <a:pt x="363" y="391"/>
                  </a:lnTo>
                  <a:cubicBezTo>
                    <a:pt x="369" y="401"/>
                    <a:pt x="374" y="405"/>
                    <a:pt x="378" y="405"/>
                  </a:cubicBezTo>
                  <a:cubicBezTo>
                    <a:pt x="390" y="405"/>
                    <a:pt x="387" y="359"/>
                    <a:pt x="380" y="322"/>
                  </a:cubicBezTo>
                  <a:lnTo>
                    <a:pt x="380" y="322"/>
                  </a:lnTo>
                  <a:cubicBezTo>
                    <a:pt x="386" y="335"/>
                    <a:pt x="395" y="348"/>
                    <a:pt x="405" y="359"/>
                  </a:cubicBezTo>
                  <a:cubicBezTo>
                    <a:pt x="382" y="288"/>
                    <a:pt x="358" y="228"/>
                    <a:pt x="346" y="157"/>
                  </a:cubicBezTo>
                  <a:lnTo>
                    <a:pt x="346" y="157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5"/>
                  </a:cubicBezTo>
                  <a:cubicBezTo>
                    <a:pt x="379" y="217"/>
                    <a:pt x="395" y="296"/>
                    <a:pt x="427" y="355"/>
                  </a:cubicBezTo>
                  <a:lnTo>
                    <a:pt x="427" y="355"/>
                  </a:lnTo>
                  <a:cubicBezTo>
                    <a:pt x="418" y="328"/>
                    <a:pt x="420" y="299"/>
                    <a:pt x="429" y="264"/>
                  </a:cubicBezTo>
                  <a:lnTo>
                    <a:pt x="429" y="264"/>
                  </a:lnTo>
                  <a:cubicBezTo>
                    <a:pt x="441" y="299"/>
                    <a:pt x="441" y="323"/>
                    <a:pt x="453" y="347"/>
                  </a:cubicBezTo>
                  <a:cubicBezTo>
                    <a:pt x="458" y="336"/>
                    <a:pt x="461" y="330"/>
                    <a:pt x="463" y="330"/>
                  </a:cubicBezTo>
                  <a:cubicBezTo>
                    <a:pt x="464" y="330"/>
                    <a:pt x="464" y="332"/>
                    <a:pt x="465" y="335"/>
                  </a:cubicBezTo>
                  <a:lnTo>
                    <a:pt x="465" y="335"/>
                  </a:lnTo>
                  <a:cubicBezTo>
                    <a:pt x="466" y="333"/>
                    <a:pt x="468" y="332"/>
                    <a:pt x="471" y="332"/>
                  </a:cubicBezTo>
                  <a:cubicBezTo>
                    <a:pt x="475" y="332"/>
                    <a:pt x="480" y="335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200"/>
                    <a:pt x="441" y="133"/>
                  </a:cubicBezTo>
                  <a:lnTo>
                    <a:pt x="441" y="133"/>
                  </a:lnTo>
                  <a:cubicBezTo>
                    <a:pt x="501" y="180"/>
                    <a:pt x="477" y="252"/>
                    <a:pt x="501" y="311"/>
                  </a:cubicBezTo>
                  <a:cubicBezTo>
                    <a:pt x="501" y="288"/>
                    <a:pt x="513" y="204"/>
                    <a:pt x="536" y="180"/>
                  </a:cubicBezTo>
                  <a:lnTo>
                    <a:pt x="536" y="180"/>
                  </a:lnTo>
                  <a:cubicBezTo>
                    <a:pt x="525" y="252"/>
                    <a:pt x="584" y="240"/>
                    <a:pt x="584" y="299"/>
                  </a:cubicBezTo>
                  <a:cubicBezTo>
                    <a:pt x="584" y="303"/>
                    <a:pt x="585" y="305"/>
                    <a:pt x="585" y="305"/>
                  </a:cubicBezTo>
                  <a:cubicBezTo>
                    <a:pt x="591" y="305"/>
                    <a:pt x="611" y="234"/>
                    <a:pt x="603" y="234"/>
                  </a:cubicBezTo>
                  <a:cubicBezTo>
                    <a:pt x="601" y="234"/>
                    <a:pt x="595" y="242"/>
                    <a:pt x="584" y="264"/>
                  </a:cubicBezTo>
                  <a:cubicBezTo>
                    <a:pt x="584" y="204"/>
                    <a:pt x="608" y="168"/>
                    <a:pt x="632" y="133"/>
                  </a:cubicBezTo>
                  <a:cubicBezTo>
                    <a:pt x="644" y="145"/>
                    <a:pt x="644" y="145"/>
                    <a:pt x="644" y="157"/>
                  </a:cubicBezTo>
                  <a:cubicBezTo>
                    <a:pt x="646" y="159"/>
                    <a:pt x="649" y="160"/>
                    <a:pt x="652" y="160"/>
                  </a:cubicBezTo>
                  <a:cubicBezTo>
                    <a:pt x="669" y="160"/>
                    <a:pt x="685" y="113"/>
                    <a:pt x="696" y="113"/>
                  </a:cubicBezTo>
                  <a:cubicBezTo>
                    <a:pt x="699" y="113"/>
                    <a:pt x="701" y="115"/>
                    <a:pt x="703" y="121"/>
                  </a:cubicBezTo>
                  <a:cubicBezTo>
                    <a:pt x="703" y="215"/>
                    <a:pt x="699" y="243"/>
                    <a:pt x="692" y="243"/>
                  </a:cubicBezTo>
                  <a:cubicBezTo>
                    <a:pt x="683" y="243"/>
                    <a:pt x="669" y="187"/>
                    <a:pt x="656" y="180"/>
                  </a:cubicBezTo>
                  <a:lnTo>
                    <a:pt x="656" y="180"/>
                  </a:lnTo>
                  <a:cubicBezTo>
                    <a:pt x="667" y="204"/>
                    <a:pt x="667" y="204"/>
                    <a:pt x="644" y="204"/>
                  </a:cubicBezTo>
                  <a:cubicBezTo>
                    <a:pt x="667" y="228"/>
                    <a:pt x="679" y="240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6" y="180"/>
                  </a:cubicBezTo>
                  <a:cubicBezTo>
                    <a:pt x="787" y="182"/>
                    <a:pt x="788" y="184"/>
                    <a:pt x="788" y="186"/>
                  </a:cubicBezTo>
                  <a:lnTo>
                    <a:pt x="788" y="186"/>
                  </a:lnTo>
                  <a:cubicBezTo>
                    <a:pt x="814" y="166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3"/>
                    <a:pt x="822" y="145"/>
                    <a:pt x="810" y="157"/>
                  </a:cubicBezTo>
                  <a:cubicBezTo>
                    <a:pt x="810" y="133"/>
                    <a:pt x="810" y="109"/>
                    <a:pt x="810" y="85"/>
                  </a:cubicBezTo>
                  <a:cubicBezTo>
                    <a:pt x="798" y="109"/>
                    <a:pt x="751" y="133"/>
                    <a:pt x="739" y="145"/>
                  </a:cubicBezTo>
                  <a:cubicBezTo>
                    <a:pt x="745" y="132"/>
                    <a:pt x="748" y="122"/>
                    <a:pt x="746" y="122"/>
                  </a:cubicBezTo>
                  <a:cubicBezTo>
                    <a:pt x="744" y="122"/>
                    <a:pt x="738" y="129"/>
                    <a:pt x="727" y="145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9"/>
            <p:cNvSpPr/>
            <p:nvPr/>
          </p:nvSpPr>
          <p:spPr>
            <a:xfrm>
              <a:off x="1711225" y="2746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9"/>
            <p:cNvSpPr/>
            <p:nvPr/>
          </p:nvSpPr>
          <p:spPr>
            <a:xfrm>
              <a:off x="1713300" y="2755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9"/>
            <p:cNvSpPr/>
            <p:nvPr/>
          </p:nvSpPr>
          <p:spPr>
            <a:xfrm>
              <a:off x="1723725" y="2738425"/>
              <a:ext cx="175" cy="450"/>
            </a:xfrm>
            <a:custGeom>
              <a:rect b="b" l="l" r="r" t="t"/>
              <a:pathLst>
                <a:path extrusionOk="0" h="18" w="7">
                  <a:moveTo>
                    <a:pt x="5" y="0"/>
                  </a:moveTo>
                  <a:cubicBezTo>
                    <a:pt x="3" y="0"/>
                    <a:pt x="0" y="6"/>
                    <a:pt x="0" y="18"/>
                  </a:cubicBezTo>
                  <a:cubicBezTo>
                    <a:pt x="6" y="6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9"/>
            <p:cNvSpPr/>
            <p:nvPr/>
          </p:nvSpPr>
          <p:spPr>
            <a:xfrm>
              <a:off x="1723125" y="27434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9"/>
            <p:cNvSpPr/>
            <p:nvPr/>
          </p:nvSpPr>
          <p:spPr>
            <a:xfrm>
              <a:off x="1722850" y="2740700"/>
              <a:ext cx="300" cy="575"/>
            </a:xfrm>
            <a:custGeom>
              <a:rect b="b" l="l" r="r" t="t"/>
              <a:pathLst>
                <a:path extrusionOk="0" h="23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9"/>
            <p:cNvSpPr/>
            <p:nvPr/>
          </p:nvSpPr>
          <p:spPr>
            <a:xfrm>
              <a:off x="1723125" y="2740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9"/>
            <p:cNvSpPr/>
            <p:nvPr/>
          </p:nvSpPr>
          <p:spPr>
            <a:xfrm>
              <a:off x="1721600" y="2737675"/>
              <a:ext cx="725" cy="675"/>
            </a:xfrm>
            <a:custGeom>
              <a:rect b="b" l="l" r="r" t="t"/>
              <a:pathLst>
                <a:path extrusionOk="0" h="27" w="29">
                  <a:moveTo>
                    <a:pt x="26" y="1"/>
                  </a:moveTo>
                  <a:cubicBezTo>
                    <a:pt x="20" y="1"/>
                    <a:pt x="1" y="26"/>
                    <a:pt x="9" y="26"/>
                  </a:cubicBezTo>
                  <a:cubicBezTo>
                    <a:pt x="10" y="26"/>
                    <a:pt x="11" y="25"/>
                    <a:pt x="14" y="24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6" y="27"/>
                    <a:pt x="23" y="10"/>
                    <a:pt x="25" y="10"/>
                  </a:cubicBezTo>
                  <a:cubicBezTo>
                    <a:pt x="25" y="10"/>
                    <a:pt x="26" y="10"/>
                    <a:pt x="26" y="12"/>
                  </a:cubicBezTo>
                  <a:cubicBezTo>
                    <a:pt x="28" y="4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9"/>
            <p:cNvSpPr/>
            <p:nvPr/>
          </p:nvSpPr>
          <p:spPr>
            <a:xfrm>
              <a:off x="1721925" y="27409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9"/>
            <p:cNvSpPr/>
            <p:nvPr/>
          </p:nvSpPr>
          <p:spPr>
            <a:xfrm>
              <a:off x="1721025" y="2741475"/>
              <a:ext cx="350" cy="300"/>
            </a:xfrm>
            <a:custGeom>
              <a:rect b="b" l="l" r="r" t="t"/>
              <a:pathLst>
                <a:path extrusionOk="0" h="12" w="14">
                  <a:moveTo>
                    <a:pt x="2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7" y="9"/>
                    <a:pt x="10" y="11"/>
                    <a:pt x="11" y="11"/>
                  </a:cubicBezTo>
                  <a:cubicBezTo>
                    <a:pt x="13" y="11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9"/>
            <p:cNvSpPr/>
            <p:nvPr/>
          </p:nvSpPr>
          <p:spPr>
            <a:xfrm>
              <a:off x="1721500" y="274225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9"/>
            <p:cNvSpPr/>
            <p:nvPr/>
          </p:nvSpPr>
          <p:spPr>
            <a:xfrm>
              <a:off x="1718150" y="2740150"/>
              <a:ext cx="600" cy="825"/>
            </a:xfrm>
            <a:custGeom>
              <a:rect b="b" l="l" r="r" t="t"/>
              <a:pathLst>
                <a:path extrusionOk="0" h="33" w="24">
                  <a:moveTo>
                    <a:pt x="22" y="0"/>
                  </a:moveTo>
                  <a:lnTo>
                    <a:pt x="22" y="0"/>
                  </a:lnTo>
                  <a:cubicBezTo>
                    <a:pt x="19" y="0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9"/>
            <p:cNvSpPr/>
            <p:nvPr/>
          </p:nvSpPr>
          <p:spPr>
            <a:xfrm>
              <a:off x="1718850" y="2742100"/>
              <a:ext cx="250" cy="850"/>
            </a:xfrm>
            <a:custGeom>
              <a:rect b="b" l="l" r="r" t="t"/>
              <a:pathLst>
                <a:path extrusionOk="0" h="34" w="10">
                  <a:moveTo>
                    <a:pt x="1" y="1"/>
                  </a:moveTo>
                  <a:cubicBezTo>
                    <a:pt x="1" y="1"/>
                    <a:pt x="1" y="7"/>
                    <a:pt x="5" y="26"/>
                  </a:cubicBezTo>
                  <a:cubicBezTo>
                    <a:pt x="6" y="31"/>
                    <a:pt x="7" y="33"/>
                    <a:pt x="8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9"/>
            <p:cNvSpPr/>
            <p:nvPr/>
          </p:nvSpPr>
          <p:spPr>
            <a:xfrm>
              <a:off x="1717750" y="2742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"/>
                  </a:moveTo>
                  <a:cubicBezTo>
                    <a:pt x="13" y="13"/>
                    <a:pt x="1" y="24"/>
                    <a:pt x="13" y="24"/>
                  </a:cubicBezTo>
                  <a:cubicBezTo>
                    <a:pt x="13" y="13"/>
                    <a:pt x="25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9"/>
            <p:cNvSpPr/>
            <p:nvPr/>
          </p:nvSpPr>
          <p:spPr>
            <a:xfrm>
              <a:off x="1714250" y="27402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9"/>
            <p:cNvSpPr/>
            <p:nvPr/>
          </p:nvSpPr>
          <p:spPr>
            <a:xfrm>
              <a:off x="1713000" y="27451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0" y="1"/>
                  </a:moveTo>
                  <a:cubicBezTo>
                    <a:pt x="0" y="20"/>
                    <a:pt x="7" y="32"/>
                    <a:pt x="10" y="32"/>
                  </a:cubicBezTo>
                  <a:cubicBezTo>
                    <a:pt x="12" y="32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9"/>
            <p:cNvSpPr/>
            <p:nvPr/>
          </p:nvSpPr>
          <p:spPr>
            <a:xfrm>
              <a:off x="1729775" y="27516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0" y="15"/>
                    <a:pt x="1" y="15"/>
                  </a:cubicBezTo>
                  <a:cubicBezTo>
                    <a:pt x="2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9"/>
            <p:cNvSpPr/>
            <p:nvPr/>
          </p:nvSpPr>
          <p:spPr>
            <a:xfrm>
              <a:off x="1728775" y="2751075"/>
              <a:ext cx="800" cy="350"/>
            </a:xfrm>
            <a:custGeom>
              <a:rect b="b" l="l" r="r" t="t"/>
              <a:pathLst>
                <a:path extrusionOk="0" h="14" w="32">
                  <a:moveTo>
                    <a:pt x="1" y="0"/>
                  </a:moveTo>
                  <a:lnTo>
                    <a:pt x="1" y="0"/>
                  </a:lnTo>
                  <a:cubicBezTo>
                    <a:pt x="7" y="7"/>
                    <a:pt x="26" y="14"/>
                    <a:pt x="29" y="14"/>
                  </a:cubicBezTo>
                  <a:cubicBezTo>
                    <a:pt x="32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9"/>
            <p:cNvSpPr/>
            <p:nvPr/>
          </p:nvSpPr>
          <p:spPr>
            <a:xfrm>
              <a:off x="1711800" y="2752375"/>
              <a:ext cx="600" cy="500"/>
            </a:xfrm>
            <a:custGeom>
              <a:rect b="b" l="l" r="r" t="t"/>
              <a:pathLst>
                <a:path extrusionOk="0" h="20" w="24">
                  <a:moveTo>
                    <a:pt x="22" y="1"/>
                  </a:moveTo>
                  <a:cubicBezTo>
                    <a:pt x="18" y="1"/>
                    <a:pt x="1" y="12"/>
                    <a:pt x="1" y="19"/>
                  </a:cubicBezTo>
                  <a:cubicBezTo>
                    <a:pt x="20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9"/>
            <p:cNvSpPr/>
            <p:nvPr/>
          </p:nvSpPr>
          <p:spPr>
            <a:xfrm>
              <a:off x="1711225" y="27540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9"/>
            <p:cNvSpPr/>
            <p:nvPr/>
          </p:nvSpPr>
          <p:spPr>
            <a:xfrm>
              <a:off x="1713000" y="2754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0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9"/>
            <p:cNvSpPr/>
            <p:nvPr/>
          </p:nvSpPr>
          <p:spPr>
            <a:xfrm>
              <a:off x="1761075" y="2713850"/>
              <a:ext cx="775" cy="325"/>
            </a:xfrm>
            <a:custGeom>
              <a:rect b="b" l="l" r="r" t="t"/>
              <a:pathLst>
                <a:path extrusionOk="0" h="13" w="31">
                  <a:moveTo>
                    <a:pt x="6" y="1"/>
                  </a:moveTo>
                  <a:cubicBezTo>
                    <a:pt x="2" y="1"/>
                    <a:pt x="2" y="1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  <a:moveTo>
                    <a:pt x="6" y="1"/>
                  </a:moveTo>
                  <a:lnTo>
                    <a:pt x="6" y="1"/>
                  </a:lnTo>
                  <a:cubicBezTo>
                    <a:pt x="1" y="7"/>
                    <a:pt x="4" y="7"/>
                    <a:pt x="9" y="7"/>
                  </a:cubicBezTo>
                  <a:cubicBezTo>
                    <a:pt x="15" y="7"/>
                    <a:pt x="24" y="7"/>
                    <a:pt x="30" y="13"/>
                  </a:cubicBezTo>
                  <a:lnTo>
                    <a:pt x="30" y="13"/>
                  </a:lnTo>
                  <a:cubicBezTo>
                    <a:pt x="23" y="5"/>
                    <a:pt x="11" y="2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9"/>
            <p:cNvSpPr/>
            <p:nvPr/>
          </p:nvSpPr>
          <p:spPr>
            <a:xfrm>
              <a:off x="1758950" y="27119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9"/>
            <p:cNvSpPr/>
            <p:nvPr/>
          </p:nvSpPr>
          <p:spPr>
            <a:xfrm>
              <a:off x="1758625" y="2710275"/>
              <a:ext cx="2025" cy="975"/>
            </a:xfrm>
            <a:custGeom>
              <a:rect b="b" l="l" r="r" t="t"/>
              <a:pathLst>
                <a:path extrusionOk="0" h="39" w="81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10" y="8"/>
                    <a:pt x="15" y="6"/>
                  </a:cubicBezTo>
                  <a:lnTo>
                    <a:pt x="15" y="6"/>
                  </a:lnTo>
                  <a:cubicBezTo>
                    <a:pt x="4" y="18"/>
                    <a:pt x="17" y="39"/>
                    <a:pt x="27" y="39"/>
                  </a:cubicBezTo>
                  <a:cubicBezTo>
                    <a:pt x="29" y="39"/>
                    <a:pt x="31" y="38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9"/>
            <p:cNvSpPr/>
            <p:nvPr/>
          </p:nvSpPr>
          <p:spPr>
            <a:xfrm>
              <a:off x="1760775" y="27085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0"/>
                  </a:moveTo>
                  <a:cubicBezTo>
                    <a:pt x="3" y="0"/>
                    <a:pt x="0" y="3"/>
                    <a:pt x="6" y="9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9"/>
            <p:cNvSpPr/>
            <p:nvPr/>
          </p:nvSpPr>
          <p:spPr>
            <a:xfrm>
              <a:off x="1760925" y="27085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9"/>
            <p:cNvSpPr/>
            <p:nvPr/>
          </p:nvSpPr>
          <p:spPr>
            <a:xfrm>
              <a:off x="1760325" y="2707425"/>
              <a:ext cx="825" cy="500"/>
            </a:xfrm>
            <a:custGeom>
              <a:rect b="b" l="l" r="r" t="t"/>
              <a:pathLst>
                <a:path extrusionOk="0" h="20" w="33">
                  <a:moveTo>
                    <a:pt x="24" y="1"/>
                  </a:moveTo>
                  <a:cubicBezTo>
                    <a:pt x="19" y="1"/>
                    <a:pt x="10" y="6"/>
                    <a:pt x="1" y="20"/>
                  </a:cubicBezTo>
                  <a:cubicBezTo>
                    <a:pt x="30" y="12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9"/>
            <p:cNvSpPr/>
            <p:nvPr/>
          </p:nvSpPr>
          <p:spPr>
            <a:xfrm>
              <a:off x="1759425" y="2707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9"/>
            <p:cNvSpPr/>
            <p:nvPr/>
          </p:nvSpPr>
          <p:spPr>
            <a:xfrm>
              <a:off x="1759625" y="2707850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6" y="0"/>
                  </a:moveTo>
                  <a:cubicBezTo>
                    <a:pt x="25" y="0"/>
                    <a:pt x="22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4" y="9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lnTo>
                    <a:pt x="3" y="11"/>
                  </a:ln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7" y="10"/>
                    <a:pt x="11" y="8"/>
                  </a:cubicBezTo>
                  <a:lnTo>
                    <a:pt x="11" y="8"/>
                  </a:lnTo>
                  <a:cubicBezTo>
                    <a:pt x="18" y="5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9"/>
            <p:cNvSpPr/>
            <p:nvPr/>
          </p:nvSpPr>
          <p:spPr>
            <a:xfrm>
              <a:off x="1759425" y="2708200"/>
              <a:ext cx="1075" cy="750"/>
            </a:xfrm>
            <a:custGeom>
              <a:rect b="b" l="l" r="r" t="t"/>
              <a:pathLst>
                <a:path extrusionOk="0" h="30" w="43">
                  <a:moveTo>
                    <a:pt x="25" y="1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8"/>
                    <a:pt x="9" y="29"/>
                    <a:pt x="14" y="29"/>
                  </a:cubicBezTo>
                  <a:cubicBezTo>
                    <a:pt x="28" y="29"/>
                    <a:pt x="42" y="18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9"/>
            <p:cNvSpPr/>
            <p:nvPr/>
          </p:nvSpPr>
          <p:spPr>
            <a:xfrm>
              <a:off x="1757650" y="2710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24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9"/>
            <p:cNvSpPr/>
            <p:nvPr/>
          </p:nvSpPr>
          <p:spPr>
            <a:xfrm>
              <a:off x="1759625" y="2705750"/>
              <a:ext cx="350" cy="800"/>
            </a:xfrm>
            <a:custGeom>
              <a:rect b="b" l="l" r="r" t="t"/>
              <a:pathLst>
                <a:path extrusionOk="0" h="32" w="14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7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9"/>
            <p:cNvSpPr/>
            <p:nvPr/>
          </p:nvSpPr>
          <p:spPr>
            <a:xfrm>
              <a:off x="1758850" y="27064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0" y="0"/>
                  </a:moveTo>
                  <a:cubicBezTo>
                    <a:pt x="0" y="6"/>
                    <a:pt x="3" y="9"/>
                    <a:pt x="7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9"/>
            <p:cNvSpPr/>
            <p:nvPr/>
          </p:nvSpPr>
          <p:spPr>
            <a:xfrm>
              <a:off x="1758250" y="2708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1"/>
                    <a:pt x="0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9"/>
            <p:cNvSpPr/>
            <p:nvPr/>
          </p:nvSpPr>
          <p:spPr>
            <a:xfrm>
              <a:off x="1758925" y="2704600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39" y="0"/>
                  </a:moveTo>
                  <a:cubicBezTo>
                    <a:pt x="33" y="0"/>
                    <a:pt x="0" y="16"/>
                    <a:pt x="10" y="16"/>
                  </a:cubicBezTo>
                  <a:cubicBezTo>
                    <a:pt x="12" y="16"/>
                    <a:pt x="15" y="15"/>
                    <a:pt x="21" y="14"/>
                  </a:cubicBezTo>
                  <a:cubicBezTo>
                    <a:pt x="38" y="3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9"/>
            <p:cNvSpPr/>
            <p:nvPr/>
          </p:nvSpPr>
          <p:spPr>
            <a:xfrm>
              <a:off x="1758850" y="270352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19" y="0"/>
                  </a:moveTo>
                  <a:cubicBezTo>
                    <a:pt x="15" y="0"/>
                    <a:pt x="9" y="5"/>
                    <a:pt x="4" y="19"/>
                  </a:cubicBezTo>
                  <a:lnTo>
                    <a:pt x="4" y="19"/>
                  </a:lnTo>
                  <a:cubicBezTo>
                    <a:pt x="2" y="19"/>
                    <a:pt x="0" y="23"/>
                    <a:pt x="0" y="33"/>
                  </a:cubicBezTo>
                  <a:cubicBezTo>
                    <a:pt x="28" y="19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9"/>
            <p:cNvSpPr/>
            <p:nvPr/>
          </p:nvSpPr>
          <p:spPr>
            <a:xfrm>
              <a:off x="1758550" y="2705350"/>
              <a:ext cx="750" cy="525"/>
            </a:xfrm>
            <a:custGeom>
              <a:rect b="b" l="l" r="r" t="t"/>
              <a:pathLst>
                <a:path extrusionOk="0" h="21" w="30">
                  <a:moveTo>
                    <a:pt x="26" y="1"/>
                  </a:moveTo>
                  <a:cubicBezTo>
                    <a:pt x="25" y="1"/>
                    <a:pt x="18" y="5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7" y="2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9"/>
            <p:cNvSpPr/>
            <p:nvPr/>
          </p:nvSpPr>
          <p:spPr>
            <a:xfrm>
              <a:off x="1758250" y="2705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9"/>
            <p:cNvSpPr/>
            <p:nvPr/>
          </p:nvSpPr>
          <p:spPr>
            <a:xfrm>
              <a:off x="1757350" y="2707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36" y="13"/>
                    <a:pt x="24" y="1"/>
                    <a:pt x="1" y="25"/>
                  </a:cubicBezTo>
                  <a:cubicBezTo>
                    <a:pt x="24" y="25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9"/>
            <p:cNvSpPr/>
            <p:nvPr/>
          </p:nvSpPr>
          <p:spPr>
            <a:xfrm>
              <a:off x="1758250" y="2706550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6" y="0"/>
                  </a:moveTo>
                  <a:cubicBezTo>
                    <a:pt x="13" y="0"/>
                    <a:pt x="0" y="12"/>
                    <a:pt x="0" y="19"/>
                  </a:cubicBezTo>
                  <a:cubicBezTo>
                    <a:pt x="14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9"/>
            <p:cNvSpPr/>
            <p:nvPr/>
          </p:nvSpPr>
          <p:spPr>
            <a:xfrm>
              <a:off x="1757950" y="2706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9"/>
            <p:cNvSpPr/>
            <p:nvPr/>
          </p:nvSpPr>
          <p:spPr>
            <a:xfrm>
              <a:off x="1756450" y="2704625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1"/>
                  </a:moveTo>
                  <a:cubicBezTo>
                    <a:pt x="1" y="13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9"/>
            <p:cNvSpPr/>
            <p:nvPr/>
          </p:nvSpPr>
          <p:spPr>
            <a:xfrm>
              <a:off x="1756150" y="2703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9"/>
            <p:cNvSpPr/>
            <p:nvPr/>
          </p:nvSpPr>
          <p:spPr>
            <a:xfrm>
              <a:off x="1757050" y="27049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2"/>
                  </a:moveTo>
                  <a:cubicBezTo>
                    <a:pt x="1" y="1"/>
                    <a:pt x="36" y="12"/>
                    <a:pt x="36" y="12"/>
                  </a:cubicBezTo>
                  <a:cubicBezTo>
                    <a:pt x="24" y="12"/>
                    <a:pt x="24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9"/>
            <p:cNvSpPr/>
            <p:nvPr/>
          </p:nvSpPr>
          <p:spPr>
            <a:xfrm>
              <a:off x="1757350" y="27034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9"/>
            <p:cNvSpPr/>
            <p:nvPr/>
          </p:nvSpPr>
          <p:spPr>
            <a:xfrm>
              <a:off x="1757650" y="27049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9"/>
            <p:cNvSpPr/>
            <p:nvPr/>
          </p:nvSpPr>
          <p:spPr>
            <a:xfrm>
              <a:off x="1753175" y="27034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0"/>
                  </a:moveTo>
                  <a:lnTo>
                    <a:pt x="120" y="0"/>
                  </a:lnTo>
                  <a:cubicBezTo>
                    <a:pt x="87" y="11"/>
                    <a:pt x="74" y="32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29"/>
                    <a:pt x="120" y="0"/>
                  </a:cubicBezTo>
                  <a:close/>
                  <a:moveTo>
                    <a:pt x="65" y="68"/>
                  </a:moveTo>
                  <a:cubicBezTo>
                    <a:pt x="65" y="69"/>
                    <a:pt x="66" y="69"/>
                    <a:pt x="66" y="69"/>
                  </a:cubicBezTo>
                  <a:lnTo>
                    <a:pt x="66" y="69"/>
                  </a:lnTo>
                  <a:cubicBezTo>
                    <a:pt x="66" y="70"/>
                    <a:pt x="65" y="70"/>
                    <a:pt x="65" y="71"/>
                  </a:cubicBezTo>
                  <a:lnTo>
                    <a:pt x="65" y="71"/>
                  </a:lnTo>
                  <a:cubicBezTo>
                    <a:pt x="63" y="70"/>
                    <a:pt x="64" y="69"/>
                    <a:pt x="65" y="68"/>
                  </a:cubicBezTo>
                  <a:close/>
                  <a:moveTo>
                    <a:pt x="50" y="63"/>
                  </a:moveTo>
                  <a:cubicBezTo>
                    <a:pt x="40" y="63"/>
                    <a:pt x="25" y="71"/>
                    <a:pt x="1" y="107"/>
                  </a:cubicBezTo>
                  <a:cubicBezTo>
                    <a:pt x="11" y="102"/>
                    <a:pt x="16" y="99"/>
                    <a:pt x="19" y="99"/>
                  </a:cubicBezTo>
                  <a:cubicBezTo>
                    <a:pt x="23" y="99"/>
                    <a:pt x="20" y="105"/>
                    <a:pt x="13" y="119"/>
                  </a:cubicBezTo>
                  <a:cubicBezTo>
                    <a:pt x="25" y="100"/>
                    <a:pt x="44" y="88"/>
                    <a:pt x="65" y="71"/>
                  </a:cubicBezTo>
                  <a:lnTo>
                    <a:pt x="65" y="71"/>
                  </a:lnTo>
                  <a:cubicBezTo>
                    <a:pt x="66" y="71"/>
                    <a:pt x="68" y="71"/>
                    <a:pt x="72" y="71"/>
                  </a:cubicBezTo>
                  <a:cubicBezTo>
                    <a:pt x="76" y="68"/>
                    <a:pt x="75" y="66"/>
                    <a:pt x="72" y="66"/>
                  </a:cubicBezTo>
                  <a:lnTo>
                    <a:pt x="72" y="66"/>
                  </a:lnTo>
                  <a:cubicBezTo>
                    <a:pt x="72" y="65"/>
                    <a:pt x="72" y="64"/>
                    <a:pt x="72" y="64"/>
                  </a:cubicBezTo>
                  <a:lnTo>
                    <a:pt x="72" y="64"/>
                  </a:lnTo>
                  <a:cubicBezTo>
                    <a:pt x="71" y="65"/>
                    <a:pt x="70" y="66"/>
                    <a:pt x="69" y="67"/>
                  </a:cubicBezTo>
                  <a:lnTo>
                    <a:pt x="69" y="67"/>
                  </a:lnTo>
                  <a:cubicBezTo>
                    <a:pt x="67" y="67"/>
                    <a:pt x="66" y="68"/>
                    <a:pt x="65" y="68"/>
                  </a:cubicBezTo>
                  <a:lnTo>
                    <a:pt x="65" y="68"/>
                  </a:lnTo>
                  <a:cubicBezTo>
                    <a:pt x="61" y="66"/>
                    <a:pt x="56" y="63"/>
                    <a:pt x="50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9"/>
            <p:cNvSpPr/>
            <p:nvPr/>
          </p:nvSpPr>
          <p:spPr>
            <a:xfrm>
              <a:off x="1756450" y="2703050"/>
              <a:ext cx="175" cy="700"/>
            </a:xfrm>
            <a:custGeom>
              <a:rect b="b" l="l" r="r" t="t"/>
              <a:pathLst>
                <a:path extrusionOk="0" h="28" w="7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14"/>
                    <a:pt x="1" y="28"/>
                  </a:cubicBezTo>
                  <a:cubicBezTo>
                    <a:pt x="6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9"/>
            <p:cNvSpPr/>
            <p:nvPr/>
          </p:nvSpPr>
          <p:spPr>
            <a:xfrm>
              <a:off x="1755850" y="2703925"/>
              <a:ext cx="1525" cy="1450"/>
            </a:xfrm>
            <a:custGeom>
              <a:rect b="b" l="l" r="r" t="t"/>
              <a:pathLst>
                <a:path extrusionOk="0" h="58" w="61">
                  <a:moveTo>
                    <a:pt x="50" y="1"/>
                  </a:moveTo>
                  <a:cubicBezTo>
                    <a:pt x="37" y="1"/>
                    <a:pt x="19" y="16"/>
                    <a:pt x="1" y="52"/>
                  </a:cubicBezTo>
                  <a:cubicBezTo>
                    <a:pt x="4" y="56"/>
                    <a:pt x="8" y="57"/>
                    <a:pt x="12" y="57"/>
                  </a:cubicBezTo>
                  <a:cubicBezTo>
                    <a:pt x="34" y="57"/>
                    <a:pt x="60" y="5"/>
                    <a:pt x="61" y="5"/>
                  </a:cubicBezTo>
                  <a:lnTo>
                    <a:pt x="61" y="5"/>
                  </a:lnTo>
                  <a:cubicBezTo>
                    <a:pt x="56" y="9"/>
                    <a:pt x="49" y="17"/>
                    <a:pt x="49" y="17"/>
                  </a:cubicBezTo>
                  <a:cubicBezTo>
                    <a:pt x="49" y="5"/>
                    <a:pt x="60" y="5"/>
                    <a:pt x="61" y="5"/>
                  </a:cubicBezTo>
                  <a:lnTo>
                    <a:pt x="61" y="5"/>
                  </a:lnTo>
                  <a:cubicBezTo>
                    <a:pt x="61" y="5"/>
                    <a:pt x="61" y="5"/>
                    <a:pt x="61" y="5"/>
                  </a:cubicBezTo>
                  <a:cubicBezTo>
                    <a:pt x="58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9"/>
            <p:cNvSpPr/>
            <p:nvPr/>
          </p:nvSpPr>
          <p:spPr>
            <a:xfrm>
              <a:off x="1756450" y="2707000"/>
              <a:ext cx="1225" cy="1475"/>
            </a:xfrm>
            <a:custGeom>
              <a:rect b="b" l="l" r="r" t="t"/>
              <a:pathLst>
                <a:path extrusionOk="0" h="59" w="49">
                  <a:moveTo>
                    <a:pt x="48" y="1"/>
                  </a:moveTo>
                  <a:cubicBezTo>
                    <a:pt x="37" y="9"/>
                    <a:pt x="28" y="16"/>
                    <a:pt x="22" y="23"/>
                  </a:cubicBezTo>
                  <a:lnTo>
                    <a:pt x="22" y="23"/>
                  </a:lnTo>
                  <a:cubicBezTo>
                    <a:pt x="32" y="14"/>
                    <a:pt x="42" y="8"/>
                    <a:pt x="48" y="1"/>
                  </a:cubicBezTo>
                  <a:close/>
                  <a:moveTo>
                    <a:pt x="22" y="23"/>
                  </a:moveTo>
                  <a:cubicBezTo>
                    <a:pt x="14" y="30"/>
                    <a:pt x="6" y="38"/>
                    <a:pt x="1" y="49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8" y="47"/>
                    <a:pt x="7" y="58"/>
                    <a:pt x="10" y="58"/>
                  </a:cubicBezTo>
                  <a:cubicBezTo>
                    <a:pt x="12" y="58"/>
                    <a:pt x="16" y="53"/>
                    <a:pt x="25" y="37"/>
                  </a:cubicBezTo>
                  <a:lnTo>
                    <a:pt x="25" y="37"/>
                  </a:lnTo>
                  <a:cubicBezTo>
                    <a:pt x="20" y="39"/>
                    <a:pt x="17" y="40"/>
                    <a:pt x="15" y="40"/>
                  </a:cubicBezTo>
                  <a:cubicBezTo>
                    <a:pt x="10" y="40"/>
                    <a:pt x="12" y="33"/>
                    <a:pt x="2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9"/>
            <p:cNvSpPr/>
            <p:nvPr/>
          </p:nvSpPr>
          <p:spPr>
            <a:xfrm>
              <a:off x="1756025" y="270642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0" y="14"/>
                    <a:pt x="4" y="14"/>
                  </a:cubicBezTo>
                  <a:cubicBezTo>
                    <a:pt x="6" y="14"/>
                    <a:pt x="15" y="1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9"/>
            <p:cNvSpPr/>
            <p:nvPr/>
          </p:nvSpPr>
          <p:spPr>
            <a:xfrm>
              <a:off x="1756150" y="27025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5" y="0"/>
                  </a:moveTo>
                  <a:lnTo>
                    <a:pt x="25" y="0"/>
                  </a:ln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9"/>
            <p:cNvSpPr/>
            <p:nvPr/>
          </p:nvSpPr>
          <p:spPr>
            <a:xfrm>
              <a:off x="1755850" y="27019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9"/>
            <p:cNvSpPr/>
            <p:nvPr/>
          </p:nvSpPr>
          <p:spPr>
            <a:xfrm>
              <a:off x="1739950" y="2701350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" y="0"/>
                  </a:moveTo>
                  <a:cubicBezTo>
                    <a:pt x="0" y="0"/>
                    <a:pt x="15" y="17"/>
                    <a:pt x="30" y="25"/>
                  </a:cubicBezTo>
                  <a:cubicBezTo>
                    <a:pt x="12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9"/>
            <p:cNvSpPr/>
            <p:nvPr/>
          </p:nvSpPr>
          <p:spPr>
            <a:xfrm>
              <a:off x="1737875" y="2711725"/>
              <a:ext cx="650" cy="425"/>
            </a:xfrm>
            <a:custGeom>
              <a:rect b="b" l="l" r="r" t="t"/>
              <a:pathLst>
                <a:path extrusionOk="0" h="17" w="2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4"/>
                    <a:pt x="18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9"/>
            <p:cNvSpPr/>
            <p:nvPr/>
          </p:nvSpPr>
          <p:spPr>
            <a:xfrm>
              <a:off x="1744550" y="27183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12" y="0"/>
                    <a:pt x="12" y="12"/>
                    <a:pt x="1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9"/>
            <p:cNvSpPr/>
            <p:nvPr/>
          </p:nvSpPr>
          <p:spPr>
            <a:xfrm>
              <a:off x="1749325" y="2699575"/>
              <a:ext cx="300" cy="850"/>
            </a:xfrm>
            <a:custGeom>
              <a:rect b="b" l="l" r="r" t="t"/>
              <a:pathLst>
                <a:path extrusionOk="0" h="34" w="12">
                  <a:moveTo>
                    <a:pt x="0" y="0"/>
                  </a:moveTo>
                  <a:cubicBezTo>
                    <a:pt x="0" y="17"/>
                    <a:pt x="6" y="34"/>
                    <a:pt x="9" y="34"/>
                  </a:cubicBezTo>
                  <a:cubicBezTo>
                    <a:pt x="11" y="34"/>
                    <a:pt x="12" y="31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9"/>
            <p:cNvSpPr/>
            <p:nvPr/>
          </p:nvSpPr>
          <p:spPr>
            <a:xfrm>
              <a:off x="1748725" y="2699350"/>
              <a:ext cx="425" cy="625"/>
            </a:xfrm>
            <a:custGeom>
              <a:rect b="b" l="l" r="r" t="t"/>
              <a:pathLst>
                <a:path extrusionOk="0" h="25" w="17">
                  <a:moveTo>
                    <a:pt x="7" y="0"/>
                  </a:moveTo>
                  <a:cubicBezTo>
                    <a:pt x="5" y="0"/>
                    <a:pt x="2" y="3"/>
                    <a:pt x="0" y="9"/>
                  </a:cubicBezTo>
                  <a:cubicBezTo>
                    <a:pt x="6" y="20"/>
                    <a:pt x="9" y="24"/>
                    <a:pt x="12" y="24"/>
                  </a:cubicBezTo>
                  <a:cubicBezTo>
                    <a:pt x="17" y="24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9"/>
            <p:cNvSpPr/>
            <p:nvPr/>
          </p:nvSpPr>
          <p:spPr>
            <a:xfrm>
              <a:off x="1753775" y="2700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9"/>
            <p:cNvSpPr/>
            <p:nvPr/>
          </p:nvSpPr>
          <p:spPr>
            <a:xfrm>
              <a:off x="1753625" y="2700725"/>
              <a:ext cx="175" cy="350"/>
            </a:xfrm>
            <a:custGeom>
              <a:rect b="b" l="l" r="r" t="t"/>
              <a:pathLst>
                <a:path extrusionOk="0" h="14" w="7">
                  <a:moveTo>
                    <a:pt x="2" y="0"/>
                  </a:move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9"/>
            <p:cNvSpPr/>
            <p:nvPr/>
          </p:nvSpPr>
          <p:spPr>
            <a:xfrm>
              <a:off x="1748725" y="2721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9"/>
            <p:cNvSpPr/>
            <p:nvPr/>
          </p:nvSpPr>
          <p:spPr>
            <a:xfrm>
              <a:off x="1742775" y="2709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9"/>
            <p:cNvSpPr/>
            <p:nvPr/>
          </p:nvSpPr>
          <p:spPr>
            <a:xfrm>
              <a:off x="1741275" y="27079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9"/>
            <p:cNvSpPr/>
            <p:nvPr/>
          </p:nvSpPr>
          <p:spPr>
            <a:xfrm>
              <a:off x="1734125" y="2699725"/>
              <a:ext cx="26525" cy="28150"/>
            </a:xfrm>
            <a:custGeom>
              <a:rect b="b" l="l" r="r" t="t"/>
              <a:pathLst>
                <a:path extrusionOk="0" h="1126" w="1061">
                  <a:moveTo>
                    <a:pt x="784" y="149"/>
                  </a:moveTo>
                  <a:lnTo>
                    <a:pt x="784" y="149"/>
                  </a:lnTo>
                  <a:cubicBezTo>
                    <a:pt x="772" y="157"/>
                    <a:pt x="763" y="165"/>
                    <a:pt x="763" y="173"/>
                  </a:cubicBezTo>
                  <a:cubicBezTo>
                    <a:pt x="763" y="163"/>
                    <a:pt x="778" y="161"/>
                    <a:pt x="784" y="149"/>
                  </a:cubicBezTo>
                  <a:close/>
                  <a:moveTo>
                    <a:pt x="203" y="197"/>
                  </a:moveTo>
                  <a:cubicBezTo>
                    <a:pt x="200" y="197"/>
                    <a:pt x="202" y="198"/>
                    <a:pt x="207" y="201"/>
                  </a:cubicBezTo>
                  <a:lnTo>
                    <a:pt x="207" y="201"/>
                  </a:lnTo>
                  <a:cubicBezTo>
                    <a:pt x="206" y="199"/>
                    <a:pt x="205" y="198"/>
                    <a:pt x="203" y="197"/>
                  </a:cubicBezTo>
                  <a:close/>
                  <a:moveTo>
                    <a:pt x="456" y="308"/>
                  </a:moveTo>
                  <a:cubicBezTo>
                    <a:pt x="454" y="311"/>
                    <a:pt x="453" y="313"/>
                    <a:pt x="453" y="316"/>
                  </a:cubicBezTo>
                  <a:cubicBezTo>
                    <a:pt x="454" y="313"/>
                    <a:pt x="455" y="310"/>
                    <a:pt x="456" y="308"/>
                  </a:cubicBezTo>
                  <a:close/>
                  <a:moveTo>
                    <a:pt x="322" y="292"/>
                  </a:moveTo>
                  <a:cubicBezTo>
                    <a:pt x="329" y="305"/>
                    <a:pt x="338" y="317"/>
                    <a:pt x="348" y="328"/>
                  </a:cubicBezTo>
                  <a:lnTo>
                    <a:pt x="348" y="328"/>
                  </a:lnTo>
                  <a:cubicBezTo>
                    <a:pt x="352" y="337"/>
                    <a:pt x="355" y="344"/>
                    <a:pt x="358" y="350"/>
                  </a:cubicBezTo>
                  <a:lnTo>
                    <a:pt x="358" y="350"/>
                  </a:lnTo>
                  <a:cubicBezTo>
                    <a:pt x="342" y="331"/>
                    <a:pt x="332" y="311"/>
                    <a:pt x="322" y="292"/>
                  </a:cubicBezTo>
                  <a:close/>
                  <a:moveTo>
                    <a:pt x="227" y="482"/>
                  </a:moveTo>
                  <a:cubicBezTo>
                    <a:pt x="239" y="494"/>
                    <a:pt x="227" y="494"/>
                    <a:pt x="227" y="494"/>
                  </a:cubicBezTo>
                  <a:cubicBezTo>
                    <a:pt x="215" y="482"/>
                    <a:pt x="227" y="482"/>
                    <a:pt x="227" y="482"/>
                  </a:cubicBezTo>
                  <a:close/>
                  <a:moveTo>
                    <a:pt x="120" y="471"/>
                  </a:moveTo>
                  <a:cubicBezTo>
                    <a:pt x="161" y="471"/>
                    <a:pt x="174" y="482"/>
                    <a:pt x="192" y="495"/>
                  </a:cubicBezTo>
                  <a:lnTo>
                    <a:pt x="192" y="495"/>
                  </a:lnTo>
                  <a:cubicBezTo>
                    <a:pt x="159" y="483"/>
                    <a:pt x="126" y="471"/>
                    <a:pt x="120" y="471"/>
                  </a:cubicBezTo>
                  <a:close/>
                  <a:moveTo>
                    <a:pt x="358" y="709"/>
                  </a:moveTo>
                  <a:cubicBezTo>
                    <a:pt x="352" y="709"/>
                    <a:pt x="349" y="711"/>
                    <a:pt x="348" y="715"/>
                  </a:cubicBezTo>
                  <a:lnTo>
                    <a:pt x="348" y="715"/>
                  </a:lnTo>
                  <a:cubicBezTo>
                    <a:pt x="352" y="714"/>
                    <a:pt x="355" y="711"/>
                    <a:pt x="358" y="709"/>
                  </a:cubicBezTo>
                  <a:close/>
                  <a:moveTo>
                    <a:pt x="418" y="721"/>
                  </a:moveTo>
                  <a:lnTo>
                    <a:pt x="418" y="721"/>
                  </a:lnTo>
                  <a:cubicBezTo>
                    <a:pt x="408" y="730"/>
                    <a:pt x="399" y="739"/>
                    <a:pt x="395" y="749"/>
                  </a:cubicBezTo>
                  <a:lnTo>
                    <a:pt x="395" y="749"/>
                  </a:lnTo>
                  <a:cubicBezTo>
                    <a:pt x="404" y="740"/>
                    <a:pt x="412" y="732"/>
                    <a:pt x="418" y="721"/>
                  </a:cubicBezTo>
                  <a:close/>
                  <a:moveTo>
                    <a:pt x="526" y="803"/>
                  </a:moveTo>
                  <a:cubicBezTo>
                    <a:pt x="526" y="803"/>
                    <a:pt x="525" y="803"/>
                    <a:pt x="525" y="804"/>
                  </a:cubicBezTo>
                  <a:cubicBezTo>
                    <a:pt x="525" y="804"/>
                    <a:pt x="525" y="805"/>
                    <a:pt x="525" y="808"/>
                  </a:cubicBezTo>
                  <a:lnTo>
                    <a:pt x="525" y="808"/>
                  </a:lnTo>
                  <a:cubicBezTo>
                    <a:pt x="526" y="805"/>
                    <a:pt x="527" y="803"/>
                    <a:pt x="526" y="803"/>
                  </a:cubicBezTo>
                  <a:close/>
                  <a:moveTo>
                    <a:pt x="584" y="828"/>
                  </a:moveTo>
                  <a:cubicBezTo>
                    <a:pt x="577" y="842"/>
                    <a:pt x="578" y="847"/>
                    <a:pt x="583" y="847"/>
                  </a:cubicBezTo>
                  <a:cubicBezTo>
                    <a:pt x="583" y="847"/>
                    <a:pt x="584" y="847"/>
                    <a:pt x="584" y="847"/>
                  </a:cubicBezTo>
                  <a:lnTo>
                    <a:pt x="584" y="847"/>
                  </a:lnTo>
                  <a:cubicBezTo>
                    <a:pt x="584" y="842"/>
                    <a:pt x="584" y="836"/>
                    <a:pt x="584" y="828"/>
                  </a:cubicBezTo>
                  <a:close/>
                  <a:moveTo>
                    <a:pt x="632" y="839"/>
                  </a:moveTo>
                  <a:cubicBezTo>
                    <a:pt x="632" y="839"/>
                    <a:pt x="632" y="839"/>
                    <a:pt x="632" y="840"/>
                  </a:cubicBezTo>
                  <a:cubicBezTo>
                    <a:pt x="634" y="845"/>
                    <a:pt x="637" y="848"/>
                    <a:pt x="639" y="850"/>
                  </a:cubicBezTo>
                  <a:lnTo>
                    <a:pt x="639" y="850"/>
                  </a:lnTo>
                  <a:cubicBezTo>
                    <a:pt x="636" y="843"/>
                    <a:pt x="633" y="839"/>
                    <a:pt x="632" y="839"/>
                  </a:cubicBezTo>
                  <a:close/>
                  <a:moveTo>
                    <a:pt x="626" y="0"/>
                  </a:moveTo>
                  <a:cubicBezTo>
                    <a:pt x="484" y="0"/>
                    <a:pt x="255" y="82"/>
                    <a:pt x="263" y="90"/>
                  </a:cubicBezTo>
                  <a:cubicBezTo>
                    <a:pt x="281" y="104"/>
                    <a:pt x="282" y="108"/>
                    <a:pt x="276" y="108"/>
                  </a:cubicBezTo>
                  <a:cubicBezTo>
                    <a:pt x="267" y="108"/>
                    <a:pt x="244" y="97"/>
                    <a:pt x="251" y="90"/>
                  </a:cubicBezTo>
                  <a:lnTo>
                    <a:pt x="251" y="90"/>
                  </a:lnTo>
                  <a:cubicBezTo>
                    <a:pt x="239" y="101"/>
                    <a:pt x="263" y="137"/>
                    <a:pt x="275" y="149"/>
                  </a:cubicBezTo>
                  <a:cubicBezTo>
                    <a:pt x="265" y="139"/>
                    <a:pt x="257" y="135"/>
                    <a:pt x="251" y="135"/>
                  </a:cubicBezTo>
                  <a:cubicBezTo>
                    <a:pt x="228" y="135"/>
                    <a:pt x="232" y="192"/>
                    <a:pt x="251" y="220"/>
                  </a:cubicBezTo>
                  <a:cubicBezTo>
                    <a:pt x="251" y="220"/>
                    <a:pt x="219" y="208"/>
                    <a:pt x="207" y="201"/>
                  </a:cubicBezTo>
                  <a:lnTo>
                    <a:pt x="207" y="201"/>
                  </a:lnTo>
                  <a:cubicBezTo>
                    <a:pt x="215" y="214"/>
                    <a:pt x="216" y="234"/>
                    <a:pt x="227" y="244"/>
                  </a:cubicBezTo>
                  <a:cubicBezTo>
                    <a:pt x="197" y="232"/>
                    <a:pt x="179" y="220"/>
                    <a:pt x="175" y="220"/>
                  </a:cubicBezTo>
                  <a:cubicBezTo>
                    <a:pt x="170" y="220"/>
                    <a:pt x="179" y="232"/>
                    <a:pt x="203" y="268"/>
                  </a:cubicBezTo>
                  <a:cubicBezTo>
                    <a:pt x="203" y="268"/>
                    <a:pt x="37" y="363"/>
                    <a:pt x="96" y="387"/>
                  </a:cubicBezTo>
                  <a:cubicBezTo>
                    <a:pt x="72" y="387"/>
                    <a:pt x="13" y="387"/>
                    <a:pt x="60" y="423"/>
                  </a:cubicBezTo>
                  <a:cubicBezTo>
                    <a:pt x="37" y="423"/>
                    <a:pt x="25" y="423"/>
                    <a:pt x="13" y="411"/>
                  </a:cubicBezTo>
                  <a:lnTo>
                    <a:pt x="13" y="411"/>
                  </a:lnTo>
                  <a:cubicBezTo>
                    <a:pt x="13" y="435"/>
                    <a:pt x="108" y="482"/>
                    <a:pt x="108" y="494"/>
                  </a:cubicBezTo>
                  <a:cubicBezTo>
                    <a:pt x="13" y="494"/>
                    <a:pt x="144" y="578"/>
                    <a:pt x="84" y="637"/>
                  </a:cubicBezTo>
                  <a:cubicBezTo>
                    <a:pt x="90" y="631"/>
                    <a:pt x="96" y="628"/>
                    <a:pt x="104" y="628"/>
                  </a:cubicBezTo>
                  <a:cubicBezTo>
                    <a:pt x="111" y="628"/>
                    <a:pt x="120" y="631"/>
                    <a:pt x="132" y="637"/>
                  </a:cubicBezTo>
                  <a:cubicBezTo>
                    <a:pt x="120" y="649"/>
                    <a:pt x="112" y="656"/>
                    <a:pt x="108" y="659"/>
                  </a:cubicBezTo>
                  <a:lnTo>
                    <a:pt x="108" y="659"/>
                  </a:lnTo>
                  <a:cubicBezTo>
                    <a:pt x="108" y="659"/>
                    <a:pt x="107" y="658"/>
                    <a:pt x="107" y="658"/>
                  </a:cubicBezTo>
                  <a:cubicBezTo>
                    <a:pt x="105" y="658"/>
                    <a:pt x="102" y="661"/>
                    <a:pt x="102" y="662"/>
                  </a:cubicBezTo>
                  <a:lnTo>
                    <a:pt x="102" y="662"/>
                  </a:lnTo>
                  <a:cubicBezTo>
                    <a:pt x="103" y="662"/>
                    <a:pt x="104" y="662"/>
                    <a:pt x="105" y="661"/>
                  </a:cubicBezTo>
                  <a:lnTo>
                    <a:pt x="105" y="661"/>
                  </a:lnTo>
                  <a:cubicBezTo>
                    <a:pt x="106" y="661"/>
                    <a:pt x="107" y="660"/>
                    <a:pt x="108" y="659"/>
                  </a:cubicBezTo>
                  <a:lnTo>
                    <a:pt x="108" y="659"/>
                  </a:lnTo>
                  <a:cubicBezTo>
                    <a:pt x="108" y="660"/>
                    <a:pt x="108" y="660"/>
                    <a:pt x="108" y="661"/>
                  </a:cubicBezTo>
                  <a:cubicBezTo>
                    <a:pt x="107" y="661"/>
                    <a:pt x="106" y="661"/>
                    <a:pt x="105" y="661"/>
                  </a:cubicBezTo>
                  <a:lnTo>
                    <a:pt x="105" y="661"/>
                  </a:lnTo>
                  <a:cubicBezTo>
                    <a:pt x="104" y="662"/>
                    <a:pt x="103" y="663"/>
                    <a:pt x="102" y="663"/>
                  </a:cubicBezTo>
                  <a:cubicBezTo>
                    <a:pt x="102" y="663"/>
                    <a:pt x="102" y="663"/>
                    <a:pt x="102" y="662"/>
                  </a:cubicBezTo>
                  <a:lnTo>
                    <a:pt x="102" y="662"/>
                  </a:lnTo>
                  <a:cubicBezTo>
                    <a:pt x="82" y="671"/>
                    <a:pt x="61" y="722"/>
                    <a:pt x="33" y="722"/>
                  </a:cubicBezTo>
                  <a:cubicBezTo>
                    <a:pt x="30" y="722"/>
                    <a:pt x="27" y="721"/>
                    <a:pt x="25" y="721"/>
                  </a:cubicBezTo>
                  <a:lnTo>
                    <a:pt x="25" y="721"/>
                  </a:lnTo>
                  <a:cubicBezTo>
                    <a:pt x="31" y="726"/>
                    <a:pt x="37" y="732"/>
                    <a:pt x="44" y="734"/>
                  </a:cubicBezTo>
                  <a:lnTo>
                    <a:pt x="44" y="734"/>
                  </a:lnTo>
                  <a:cubicBezTo>
                    <a:pt x="37" y="738"/>
                    <a:pt x="31" y="744"/>
                    <a:pt x="25" y="756"/>
                  </a:cubicBezTo>
                  <a:cubicBezTo>
                    <a:pt x="1" y="780"/>
                    <a:pt x="120" y="780"/>
                    <a:pt x="108" y="780"/>
                  </a:cubicBezTo>
                  <a:cubicBezTo>
                    <a:pt x="144" y="816"/>
                    <a:pt x="168" y="899"/>
                    <a:pt x="179" y="947"/>
                  </a:cubicBezTo>
                  <a:cubicBezTo>
                    <a:pt x="179" y="947"/>
                    <a:pt x="241" y="973"/>
                    <a:pt x="273" y="973"/>
                  </a:cubicBezTo>
                  <a:cubicBezTo>
                    <a:pt x="279" y="973"/>
                    <a:pt x="283" y="972"/>
                    <a:pt x="287" y="971"/>
                  </a:cubicBezTo>
                  <a:cubicBezTo>
                    <a:pt x="287" y="1006"/>
                    <a:pt x="310" y="1078"/>
                    <a:pt x="358" y="1102"/>
                  </a:cubicBezTo>
                  <a:cubicBezTo>
                    <a:pt x="360" y="1102"/>
                    <a:pt x="361" y="1102"/>
                    <a:pt x="363" y="1102"/>
                  </a:cubicBezTo>
                  <a:cubicBezTo>
                    <a:pt x="387" y="1102"/>
                    <a:pt x="414" y="1053"/>
                    <a:pt x="429" y="1014"/>
                  </a:cubicBezTo>
                  <a:lnTo>
                    <a:pt x="429" y="1014"/>
                  </a:lnTo>
                  <a:cubicBezTo>
                    <a:pt x="452" y="1058"/>
                    <a:pt x="543" y="1114"/>
                    <a:pt x="597" y="1114"/>
                  </a:cubicBezTo>
                  <a:cubicBezTo>
                    <a:pt x="601" y="1114"/>
                    <a:pt x="605" y="1114"/>
                    <a:pt x="608" y="1113"/>
                  </a:cubicBezTo>
                  <a:cubicBezTo>
                    <a:pt x="596" y="1102"/>
                    <a:pt x="596" y="1090"/>
                    <a:pt x="596" y="1066"/>
                  </a:cubicBezTo>
                  <a:cubicBezTo>
                    <a:pt x="620" y="1066"/>
                    <a:pt x="620" y="1078"/>
                    <a:pt x="608" y="1102"/>
                  </a:cubicBezTo>
                  <a:cubicBezTo>
                    <a:pt x="620" y="1102"/>
                    <a:pt x="632" y="1090"/>
                    <a:pt x="620" y="1078"/>
                  </a:cubicBezTo>
                  <a:lnTo>
                    <a:pt x="620" y="1078"/>
                  </a:lnTo>
                  <a:cubicBezTo>
                    <a:pt x="632" y="1090"/>
                    <a:pt x="632" y="1113"/>
                    <a:pt x="632" y="1125"/>
                  </a:cubicBezTo>
                  <a:cubicBezTo>
                    <a:pt x="632" y="1125"/>
                    <a:pt x="653" y="1104"/>
                    <a:pt x="660" y="1090"/>
                  </a:cubicBezTo>
                  <a:lnTo>
                    <a:pt x="656" y="1090"/>
                  </a:lnTo>
                  <a:cubicBezTo>
                    <a:pt x="659" y="1087"/>
                    <a:pt x="661" y="1085"/>
                    <a:pt x="662" y="1083"/>
                  </a:cubicBezTo>
                  <a:lnTo>
                    <a:pt x="662" y="1083"/>
                  </a:lnTo>
                  <a:cubicBezTo>
                    <a:pt x="662" y="1085"/>
                    <a:pt x="661" y="1087"/>
                    <a:pt x="660" y="1090"/>
                  </a:cubicBezTo>
                  <a:lnTo>
                    <a:pt x="667" y="1090"/>
                  </a:lnTo>
                  <a:cubicBezTo>
                    <a:pt x="666" y="1087"/>
                    <a:pt x="665" y="1085"/>
                    <a:pt x="663" y="1083"/>
                  </a:cubicBezTo>
                  <a:lnTo>
                    <a:pt x="663" y="1083"/>
                  </a:lnTo>
                  <a:cubicBezTo>
                    <a:pt x="663" y="1083"/>
                    <a:pt x="662" y="1083"/>
                    <a:pt x="662" y="1083"/>
                  </a:cubicBezTo>
                  <a:lnTo>
                    <a:pt x="662" y="1083"/>
                  </a:lnTo>
                  <a:cubicBezTo>
                    <a:pt x="662" y="1083"/>
                    <a:pt x="662" y="1083"/>
                    <a:pt x="662" y="1082"/>
                  </a:cubicBezTo>
                  <a:lnTo>
                    <a:pt x="662" y="1082"/>
                  </a:lnTo>
                  <a:cubicBezTo>
                    <a:pt x="662" y="1083"/>
                    <a:pt x="663" y="1083"/>
                    <a:pt x="663" y="1083"/>
                  </a:cubicBezTo>
                  <a:lnTo>
                    <a:pt x="663" y="1083"/>
                  </a:lnTo>
                  <a:cubicBezTo>
                    <a:pt x="664" y="1081"/>
                    <a:pt x="665" y="1081"/>
                    <a:pt x="666" y="1081"/>
                  </a:cubicBezTo>
                  <a:cubicBezTo>
                    <a:pt x="668" y="1081"/>
                    <a:pt x="668" y="1084"/>
                    <a:pt x="668" y="1090"/>
                  </a:cubicBezTo>
                  <a:lnTo>
                    <a:pt x="667" y="1090"/>
                  </a:lnTo>
                  <a:cubicBezTo>
                    <a:pt x="670" y="1097"/>
                    <a:pt x="668" y="1105"/>
                    <a:pt x="677" y="1105"/>
                  </a:cubicBezTo>
                  <a:cubicBezTo>
                    <a:pt x="680" y="1105"/>
                    <a:pt x="685" y="1104"/>
                    <a:pt x="691" y="1102"/>
                  </a:cubicBezTo>
                  <a:cubicBezTo>
                    <a:pt x="691" y="1090"/>
                    <a:pt x="679" y="1030"/>
                    <a:pt x="679" y="1030"/>
                  </a:cubicBezTo>
                  <a:lnTo>
                    <a:pt x="679" y="1030"/>
                  </a:lnTo>
                  <a:cubicBezTo>
                    <a:pt x="693" y="1054"/>
                    <a:pt x="706" y="1063"/>
                    <a:pt x="719" y="1063"/>
                  </a:cubicBezTo>
                  <a:cubicBezTo>
                    <a:pt x="755" y="1063"/>
                    <a:pt x="786" y="991"/>
                    <a:pt x="784" y="960"/>
                  </a:cubicBezTo>
                  <a:lnTo>
                    <a:pt x="784" y="960"/>
                  </a:lnTo>
                  <a:cubicBezTo>
                    <a:pt x="805" y="988"/>
                    <a:pt x="827" y="1006"/>
                    <a:pt x="858" y="1006"/>
                  </a:cubicBezTo>
                  <a:cubicBezTo>
                    <a:pt x="858" y="982"/>
                    <a:pt x="846" y="959"/>
                    <a:pt x="834" y="947"/>
                  </a:cubicBezTo>
                  <a:cubicBezTo>
                    <a:pt x="844" y="944"/>
                    <a:pt x="855" y="944"/>
                    <a:pt x="866" y="944"/>
                  </a:cubicBezTo>
                  <a:cubicBezTo>
                    <a:pt x="873" y="944"/>
                    <a:pt x="881" y="944"/>
                    <a:pt x="888" y="944"/>
                  </a:cubicBezTo>
                  <a:cubicBezTo>
                    <a:pt x="923" y="944"/>
                    <a:pt x="949" y="939"/>
                    <a:pt x="918" y="875"/>
                  </a:cubicBezTo>
                  <a:lnTo>
                    <a:pt x="918" y="875"/>
                  </a:lnTo>
                  <a:cubicBezTo>
                    <a:pt x="941" y="887"/>
                    <a:pt x="953" y="887"/>
                    <a:pt x="977" y="899"/>
                  </a:cubicBezTo>
                  <a:cubicBezTo>
                    <a:pt x="977" y="869"/>
                    <a:pt x="975" y="861"/>
                    <a:pt x="974" y="859"/>
                  </a:cubicBezTo>
                  <a:lnTo>
                    <a:pt x="974" y="859"/>
                  </a:lnTo>
                  <a:cubicBezTo>
                    <a:pt x="977" y="850"/>
                    <a:pt x="985" y="824"/>
                    <a:pt x="1001" y="756"/>
                  </a:cubicBezTo>
                  <a:cubicBezTo>
                    <a:pt x="1001" y="709"/>
                    <a:pt x="1025" y="685"/>
                    <a:pt x="1060" y="661"/>
                  </a:cubicBezTo>
                  <a:cubicBezTo>
                    <a:pt x="1049" y="649"/>
                    <a:pt x="1025" y="649"/>
                    <a:pt x="1001" y="649"/>
                  </a:cubicBezTo>
                  <a:cubicBezTo>
                    <a:pt x="1013" y="637"/>
                    <a:pt x="1025" y="637"/>
                    <a:pt x="1049" y="625"/>
                  </a:cubicBezTo>
                  <a:cubicBezTo>
                    <a:pt x="1037" y="613"/>
                    <a:pt x="1025" y="601"/>
                    <a:pt x="1013" y="590"/>
                  </a:cubicBezTo>
                  <a:cubicBezTo>
                    <a:pt x="822" y="601"/>
                    <a:pt x="894" y="625"/>
                    <a:pt x="787" y="685"/>
                  </a:cubicBezTo>
                  <a:cubicBezTo>
                    <a:pt x="810" y="697"/>
                    <a:pt x="822" y="697"/>
                    <a:pt x="787" y="697"/>
                  </a:cubicBezTo>
                  <a:cubicBezTo>
                    <a:pt x="799" y="697"/>
                    <a:pt x="822" y="709"/>
                    <a:pt x="834" y="709"/>
                  </a:cubicBezTo>
                  <a:cubicBezTo>
                    <a:pt x="822" y="715"/>
                    <a:pt x="810" y="718"/>
                    <a:pt x="799" y="718"/>
                  </a:cubicBezTo>
                  <a:cubicBezTo>
                    <a:pt x="787" y="718"/>
                    <a:pt x="775" y="715"/>
                    <a:pt x="763" y="709"/>
                  </a:cubicBezTo>
                  <a:lnTo>
                    <a:pt x="763" y="709"/>
                  </a:lnTo>
                  <a:cubicBezTo>
                    <a:pt x="763" y="721"/>
                    <a:pt x="775" y="721"/>
                    <a:pt x="787" y="732"/>
                  </a:cubicBezTo>
                  <a:cubicBezTo>
                    <a:pt x="777" y="728"/>
                    <a:pt x="771" y="725"/>
                    <a:pt x="769" y="725"/>
                  </a:cubicBezTo>
                  <a:cubicBezTo>
                    <a:pt x="767" y="725"/>
                    <a:pt x="773" y="730"/>
                    <a:pt x="787" y="744"/>
                  </a:cubicBezTo>
                  <a:cubicBezTo>
                    <a:pt x="763" y="744"/>
                    <a:pt x="751" y="732"/>
                    <a:pt x="751" y="721"/>
                  </a:cubicBezTo>
                  <a:cubicBezTo>
                    <a:pt x="751" y="721"/>
                    <a:pt x="722" y="841"/>
                    <a:pt x="699" y="841"/>
                  </a:cubicBezTo>
                  <a:cubicBezTo>
                    <a:pt x="692" y="841"/>
                    <a:pt x="685" y="831"/>
                    <a:pt x="679" y="804"/>
                  </a:cubicBezTo>
                  <a:lnTo>
                    <a:pt x="679" y="804"/>
                  </a:lnTo>
                  <a:cubicBezTo>
                    <a:pt x="679" y="828"/>
                    <a:pt x="691" y="863"/>
                    <a:pt x="703" y="875"/>
                  </a:cubicBezTo>
                  <a:cubicBezTo>
                    <a:pt x="693" y="865"/>
                    <a:pt x="688" y="860"/>
                    <a:pt x="685" y="860"/>
                  </a:cubicBezTo>
                  <a:cubicBezTo>
                    <a:pt x="685" y="860"/>
                    <a:pt x="684" y="860"/>
                    <a:pt x="684" y="860"/>
                  </a:cubicBezTo>
                  <a:lnTo>
                    <a:pt x="684" y="860"/>
                  </a:lnTo>
                  <a:cubicBezTo>
                    <a:pt x="681" y="849"/>
                    <a:pt x="676" y="846"/>
                    <a:pt x="672" y="846"/>
                  </a:cubicBezTo>
                  <a:cubicBezTo>
                    <a:pt x="665" y="846"/>
                    <a:pt x="657" y="854"/>
                    <a:pt x="648" y="854"/>
                  </a:cubicBezTo>
                  <a:cubicBezTo>
                    <a:pt x="645" y="854"/>
                    <a:pt x="642" y="853"/>
                    <a:pt x="639" y="850"/>
                  </a:cubicBezTo>
                  <a:lnTo>
                    <a:pt x="639" y="850"/>
                  </a:lnTo>
                  <a:cubicBezTo>
                    <a:pt x="651" y="874"/>
                    <a:pt x="670" y="924"/>
                    <a:pt x="659" y="924"/>
                  </a:cubicBezTo>
                  <a:cubicBezTo>
                    <a:pt x="658" y="924"/>
                    <a:pt x="657" y="924"/>
                    <a:pt x="656" y="923"/>
                  </a:cubicBezTo>
                  <a:cubicBezTo>
                    <a:pt x="668" y="923"/>
                    <a:pt x="596" y="851"/>
                    <a:pt x="608" y="851"/>
                  </a:cubicBezTo>
                  <a:lnTo>
                    <a:pt x="596" y="851"/>
                  </a:lnTo>
                  <a:cubicBezTo>
                    <a:pt x="596" y="863"/>
                    <a:pt x="596" y="936"/>
                    <a:pt x="586" y="936"/>
                  </a:cubicBezTo>
                  <a:cubicBezTo>
                    <a:pt x="586" y="936"/>
                    <a:pt x="585" y="936"/>
                    <a:pt x="584" y="935"/>
                  </a:cubicBezTo>
                  <a:cubicBezTo>
                    <a:pt x="584" y="899"/>
                    <a:pt x="596" y="875"/>
                    <a:pt x="596" y="840"/>
                  </a:cubicBezTo>
                  <a:lnTo>
                    <a:pt x="596" y="840"/>
                  </a:lnTo>
                  <a:cubicBezTo>
                    <a:pt x="592" y="844"/>
                    <a:pt x="587" y="847"/>
                    <a:pt x="584" y="847"/>
                  </a:cubicBezTo>
                  <a:lnTo>
                    <a:pt x="584" y="847"/>
                  </a:lnTo>
                  <a:cubicBezTo>
                    <a:pt x="583" y="860"/>
                    <a:pt x="582" y="864"/>
                    <a:pt x="580" y="864"/>
                  </a:cubicBezTo>
                  <a:cubicBezTo>
                    <a:pt x="578" y="864"/>
                    <a:pt x="574" y="854"/>
                    <a:pt x="570" y="854"/>
                  </a:cubicBezTo>
                  <a:cubicBezTo>
                    <a:pt x="567" y="854"/>
                    <a:pt x="564" y="859"/>
                    <a:pt x="560" y="875"/>
                  </a:cubicBezTo>
                  <a:cubicBezTo>
                    <a:pt x="560" y="871"/>
                    <a:pt x="560" y="867"/>
                    <a:pt x="560" y="863"/>
                  </a:cubicBezTo>
                  <a:cubicBezTo>
                    <a:pt x="560" y="851"/>
                    <a:pt x="560" y="840"/>
                    <a:pt x="560" y="828"/>
                  </a:cubicBezTo>
                  <a:cubicBezTo>
                    <a:pt x="549" y="828"/>
                    <a:pt x="549" y="828"/>
                    <a:pt x="537" y="816"/>
                  </a:cubicBezTo>
                  <a:lnTo>
                    <a:pt x="537" y="816"/>
                  </a:lnTo>
                  <a:cubicBezTo>
                    <a:pt x="549" y="828"/>
                    <a:pt x="549" y="852"/>
                    <a:pt x="549" y="875"/>
                  </a:cubicBezTo>
                  <a:cubicBezTo>
                    <a:pt x="547" y="878"/>
                    <a:pt x="546" y="879"/>
                    <a:pt x="545" y="879"/>
                  </a:cubicBezTo>
                  <a:cubicBezTo>
                    <a:pt x="536" y="879"/>
                    <a:pt x="527" y="823"/>
                    <a:pt x="525" y="808"/>
                  </a:cubicBezTo>
                  <a:lnTo>
                    <a:pt x="525" y="808"/>
                  </a:lnTo>
                  <a:cubicBezTo>
                    <a:pt x="518" y="824"/>
                    <a:pt x="489" y="875"/>
                    <a:pt x="489" y="875"/>
                  </a:cubicBezTo>
                  <a:cubicBezTo>
                    <a:pt x="489" y="851"/>
                    <a:pt x="488" y="843"/>
                    <a:pt x="487" y="843"/>
                  </a:cubicBezTo>
                  <a:cubicBezTo>
                    <a:pt x="484" y="843"/>
                    <a:pt x="479" y="879"/>
                    <a:pt x="477" y="879"/>
                  </a:cubicBezTo>
                  <a:cubicBezTo>
                    <a:pt x="477" y="879"/>
                    <a:pt x="477" y="878"/>
                    <a:pt x="477" y="875"/>
                  </a:cubicBezTo>
                  <a:cubicBezTo>
                    <a:pt x="465" y="863"/>
                    <a:pt x="489" y="840"/>
                    <a:pt x="489" y="816"/>
                  </a:cubicBezTo>
                  <a:cubicBezTo>
                    <a:pt x="471" y="816"/>
                    <a:pt x="453" y="829"/>
                    <a:pt x="445" y="851"/>
                  </a:cubicBezTo>
                  <a:lnTo>
                    <a:pt x="445" y="851"/>
                  </a:lnTo>
                  <a:cubicBezTo>
                    <a:pt x="452" y="825"/>
                    <a:pt x="465" y="792"/>
                    <a:pt x="465" y="792"/>
                  </a:cubicBezTo>
                  <a:lnTo>
                    <a:pt x="465" y="792"/>
                  </a:lnTo>
                  <a:cubicBezTo>
                    <a:pt x="465" y="792"/>
                    <a:pt x="456" y="804"/>
                    <a:pt x="447" y="816"/>
                  </a:cubicBezTo>
                  <a:cubicBezTo>
                    <a:pt x="447" y="815"/>
                    <a:pt x="447" y="815"/>
                    <a:pt x="446" y="815"/>
                  </a:cubicBezTo>
                  <a:cubicBezTo>
                    <a:pt x="444" y="815"/>
                    <a:pt x="439" y="819"/>
                    <a:pt x="429" y="828"/>
                  </a:cubicBezTo>
                  <a:cubicBezTo>
                    <a:pt x="454" y="778"/>
                    <a:pt x="458" y="764"/>
                    <a:pt x="454" y="764"/>
                  </a:cubicBezTo>
                  <a:cubicBezTo>
                    <a:pt x="449" y="764"/>
                    <a:pt x="435" y="783"/>
                    <a:pt x="434" y="783"/>
                  </a:cubicBezTo>
                  <a:cubicBezTo>
                    <a:pt x="434" y="783"/>
                    <a:pt x="439" y="776"/>
                    <a:pt x="453" y="756"/>
                  </a:cubicBezTo>
                  <a:lnTo>
                    <a:pt x="453" y="756"/>
                  </a:lnTo>
                  <a:cubicBezTo>
                    <a:pt x="453" y="756"/>
                    <a:pt x="418" y="780"/>
                    <a:pt x="406" y="780"/>
                  </a:cubicBezTo>
                  <a:cubicBezTo>
                    <a:pt x="418" y="756"/>
                    <a:pt x="406" y="756"/>
                    <a:pt x="394" y="756"/>
                  </a:cubicBezTo>
                  <a:cubicBezTo>
                    <a:pt x="394" y="754"/>
                    <a:pt x="394" y="751"/>
                    <a:pt x="395" y="749"/>
                  </a:cubicBezTo>
                  <a:lnTo>
                    <a:pt x="395" y="749"/>
                  </a:lnTo>
                  <a:cubicBezTo>
                    <a:pt x="386" y="758"/>
                    <a:pt x="376" y="768"/>
                    <a:pt x="370" y="780"/>
                  </a:cubicBezTo>
                  <a:cubicBezTo>
                    <a:pt x="370" y="756"/>
                    <a:pt x="382" y="744"/>
                    <a:pt x="393" y="733"/>
                  </a:cubicBezTo>
                  <a:lnTo>
                    <a:pt x="393" y="733"/>
                  </a:lnTo>
                  <a:cubicBezTo>
                    <a:pt x="379" y="747"/>
                    <a:pt x="369" y="757"/>
                    <a:pt x="363" y="757"/>
                  </a:cubicBezTo>
                  <a:cubicBezTo>
                    <a:pt x="360" y="757"/>
                    <a:pt x="358" y="753"/>
                    <a:pt x="358" y="744"/>
                  </a:cubicBezTo>
                  <a:cubicBezTo>
                    <a:pt x="370" y="732"/>
                    <a:pt x="406" y="709"/>
                    <a:pt x="429" y="685"/>
                  </a:cubicBezTo>
                  <a:lnTo>
                    <a:pt x="429" y="685"/>
                  </a:lnTo>
                  <a:cubicBezTo>
                    <a:pt x="382" y="721"/>
                    <a:pt x="382" y="697"/>
                    <a:pt x="346" y="732"/>
                  </a:cubicBezTo>
                  <a:cubicBezTo>
                    <a:pt x="346" y="726"/>
                    <a:pt x="346" y="720"/>
                    <a:pt x="348" y="715"/>
                  </a:cubicBezTo>
                  <a:lnTo>
                    <a:pt x="348" y="715"/>
                  </a:lnTo>
                  <a:cubicBezTo>
                    <a:pt x="336" y="721"/>
                    <a:pt x="319" y="721"/>
                    <a:pt x="310" y="721"/>
                  </a:cubicBezTo>
                  <a:cubicBezTo>
                    <a:pt x="317" y="707"/>
                    <a:pt x="324" y="701"/>
                    <a:pt x="317" y="701"/>
                  </a:cubicBezTo>
                  <a:cubicBezTo>
                    <a:pt x="312" y="701"/>
                    <a:pt x="299" y="704"/>
                    <a:pt x="275" y="709"/>
                  </a:cubicBezTo>
                  <a:cubicBezTo>
                    <a:pt x="298" y="697"/>
                    <a:pt x="298" y="697"/>
                    <a:pt x="275" y="697"/>
                  </a:cubicBezTo>
                  <a:cubicBezTo>
                    <a:pt x="289" y="685"/>
                    <a:pt x="298" y="678"/>
                    <a:pt x="305" y="673"/>
                  </a:cubicBezTo>
                  <a:lnTo>
                    <a:pt x="305" y="673"/>
                  </a:lnTo>
                  <a:cubicBezTo>
                    <a:pt x="307" y="673"/>
                    <a:pt x="309" y="673"/>
                    <a:pt x="310" y="673"/>
                  </a:cubicBezTo>
                  <a:cubicBezTo>
                    <a:pt x="313" y="670"/>
                    <a:pt x="315" y="668"/>
                    <a:pt x="315" y="666"/>
                  </a:cubicBezTo>
                  <a:lnTo>
                    <a:pt x="315" y="666"/>
                  </a:lnTo>
                  <a:cubicBezTo>
                    <a:pt x="312" y="668"/>
                    <a:pt x="309" y="670"/>
                    <a:pt x="305" y="673"/>
                  </a:cubicBezTo>
                  <a:lnTo>
                    <a:pt x="305" y="673"/>
                  </a:lnTo>
                  <a:cubicBezTo>
                    <a:pt x="277" y="673"/>
                    <a:pt x="298" y="672"/>
                    <a:pt x="298" y="661"/>
                  </a:cubicBezTo>
                  <a:cubicBezTo>
                    <a:pt x="308" y="661"/>
                    <a:pt x="317" y="661"/>
                    <a:pt x="315" y="666"/>
                  </a:cubicBezTo>
                  <a:lnTo>
                    <a:pt x="315" y="666"/>
                  </a:lnTo>
                  <a:cubicBezTo>
                    <a:pt x="329" y="657"/>
                    <a:pt x="336" y="656"/>
                    <a:pt x="382" y="625"/>
                  </a:cubicBezTo>
                  <a:lnTo>
                    <a:pt x="382" y="625"/>
                  </a:lnTo>
                  <a:cubicBezTo>
                    <a:pt x="358" y="637"/>
                    <a:pt x="322" y="649"/>
                    <a:pt x="299" y="661"/>
                  </a:cubicBezTo>
                  <a:lnTo>
                    <a:pt x="299" y="661"/>
                  </a:lnTo>
                  <a:cubicBezTo>
                    <a:pt x="318" y="651"/>
                    <a:pt x="360" y="634"/>
                    <a:pt x="332" y="634"/>
                  </a:cubicBezTo>
                  <a:cubicBezTo>
                    <a:pt x="325" y="634"/>
                    <a:pt x="314" y="635"/>
                    <a:pt x="298" y="637"/>
                  </a:cubicBezTo>
                  <a:cubicBezTo>
                    <a:pt x="298" y="613"/>
                    <a:pt x="310" y="590"/>
                    <a:pt x="310" y="590"/>
                  </a:cubicBezTo>
                  <a:lnTo>
                    <a:pt x="287" y="590"/>
                  </a:lnTo>
                  <a:cubicBezTo>
                    <a:pt x="280" y="593"/>
                    <a:pt x="274" y="594"/>
                    <a:pt x="268" y="594"/>
                  </a:cubicBezTo>
                  <a:cubicBezTo>
                    <a:pt x="256" y="594"/>
                    <a:pt x="247" y="586"/>
                    <a:pt x="239" y="578"/>
                  </a:cubicBezTo>
                  <a:cubicBezTo>
                    <a:pt x="298" y="554"/>
                    <a:pt x="215" y="554"/>
                    <a:pt x="298" y="554"/>
                  </a:cubicBezTo>
                  <a:cubicBezTo>
                    <a:pt x="239" y="530"/>
                    <a:pt x="239" y="554"/>
                    <a:pt x="263" y="518"/>
                  </a:cubicBezTo>
                  <a:cubicBezTo>
                    <a:pt x="260" y="518"/>
                    <a:pt x="253" y="516"/>
                    <a:pt x="243" y="513"/>
                  </a:cubicBezTo>
                  <a:lnTo>
                    <a:pt x="243" y="513"/>
                  </a:lnTo>
                  <a:cubicBezTo>
                    <a:pt x="240" y="510"/>
                    <a:pt x="240" y="510"/>
                    <a:pt x="241" y="510"/>
                  </a:cubicBezTo>
                  <a:cubicBezTo>
                    <a:pt x="244" y="510"/>
                    <a:pt x="256" y="515"/>
                    <a:pt x="256" y="515"/>
                  </a:cubicBezTo>
                  <a:cubicBezTo>
                    <a:pt x="256" y="515"/>
                    <a:pt x="252" y="513"/>
                    <a:pt x="239" y="506"/>
                  </a:cubicBezTo>
                  <a:lnTo>
                    <a:pt x="287" y="506"/>
                  </a:lnTo>
                  <a:cubicBezTo>
                    <a:pt x="251" y="506"/>
                    <a:pt x="263" y="506"/>
                    <a:pt x="298" y="494"/>
                  </a:cubicBezTo>
                  <a:cubicBezTo>
                    <a:pt x="251" y="482"/>
                    <a:pt x="215" y="447"/>
                    <a:pt x="191" y="411"/>
                  </a:cubicBezTo>
                  <a:lnTo>
                    <a:pt x="191" y="411"/>
                  </a:lnTo>
                  <a:cubicBezTo>
                    <a:pt x="275" y="471"/>
                    <a:pt x="239" y="447"/>
                    <a:pt x="298" y="482"/>
                  </a:cubicBezTo>
                  <a:cubicBezTo>
                    <a:pt x="287" y="471"/>
                    <a:pt x="287" y="459"/>
                    <a:pt x="275" y="459"/>
                  </a:cubicBezTo>
                  <a:lnTo>
                    <a:pt x="310" y="459"/>
                  </a:lnTo>
                  <a:cubicBezTo>
                    <a:pt x="287" y="459"/>
                    <a:pt x="263" y="447"/>
                    <a:pt x="263" y="423"/>
                  </a:cubicBezTo>
                  <a:lnTo>
                    <a:pt x="263" y="423"/>
                  </a:lnTo>
                  <a:cubicBezTo>
                    <a:pt x="270" y="437"/>
                    <a:pt x="277" y="443"/>
                    <a:pt x="284" y="443"/>
                  </a:cubicBezTo>
                  <a:cubicBezTo>
                    <a:pt x="289" y="443"/>
                    <a:pt x="294" y="440"/>
                    <a:pt x="298" y="435"/>
                  </a:cubicBezTo>
                  <a:cubicBezTo>
                    <a:pt x="237" y="384"/>
                    <a:pt x="342" y="420"/>
                    <a:pt x="314" y="372"/>
                  </a:cubicBezTo>
                  <a:lnTo>
                    <a:pt x="314" y="372"/>
                  </a:lnTo>
                  <a:cubicBezTo>
                    <a:pt x="319" y="378"/>
                    <a:pt x="326" y="383"/>
                    <a:pt x="334" y="387"/>
                  </a:cubicBezTo>
                  <a:cubicBezTo>
                    <a:pt x="298" y="340"/>
                    <a:pt x="263" y="292"/>
                    <a:pt x="227" y="244"/>
                  </a:cubicBezTo>
                  <a:lnTo>
                    <a:pt x="227" y="244"/>
                  </a:lnTo>
                  <a:cubicBezTo>
                    <a:pt x="275" y="292"/>
                    <a:pt x="310" y="328"/>
                    <a:pt x="346" y="375"/>
                  </a:cubicBezTo>
                  <a:cubicBezTo>
                    <a:pt x="348" y="376"/>
                    <a:pt x="349" y="377"/>
                    <a:pt x="350" y="377"/>
                  </a:cubicBezTo>
                  <a:cubicBezTo>
                    <a:pt x="361" y="377"/>
                    <a:pt x="310" y="316"/>
                    <a:pt x="310" y="316"/>
                  </a:cubicBezTo>
                  <a:lnTo>
                    <a:pt x="310" y="316"/>
                  </a:lnTo>
                  <a:cubicBezTo>
                    <a:pt x="321" y="326"/>
                    <a:pt x="340" y="336"/>
                    <a:pt x="360" y="354"/>
                  </a:cubicBezTo>
                  <a:lnTo>
                    <a:pt x="360" y="354"/>
                  </a:lnTo>
                  <a:cubicBezTo>
                    <a:pt x="365" y="363"/>
                    <a:pt x="369" y="367"/>
                    <a:pt x="371" y="367"/>
                  </a:cubicBezTo>
                  <a:cubicBezTo>
                    <a:pt x="384" y="367"/>
                    <a:pt x="375" y="287"/>
                    <a:pt x="366" y="250"/>
                  </a:cubicBezTo>
                  <a:lnTo>
                    <a:pt x="366" y="250"/>
                  </a:lnTo>
                  <a:cubicBezTo>
                    <a:pt x="376" y="272"/>
                    <a:pt x="387" y="297"/>
                    <a:pt x="406" y="316"/>
                  </a:cubicBezTo>
                  <a:cubicBezTo>
                    <a:pt x="370" y="256"/>
                    <a:pt x="358" y="185"/>
                    <a:pt x="346" y="113"/>
                  </a:cubicBezTo>
                  <a:lnTo>
                    <a:pt x="346" y="113"/>
                  </a:lnTo>
                  <a:cubicBezTo>
                    <a:pt x="351" y="128"/>
                    <a:pt x="356" y="135"/>
                    <a:pt x="360" y="135"/>
                  </a:cubicBezTo>
                  <a:cubicBezTo>
                    <a:pt x="366" y="135"/>
                    <a:pt x="370" y="122"/>
                    <a:pt x="370" y="101"/>
                  </a:cubicBezTo>
                  <a:cubicBezTo>
                    <a:pt x="382" y="209"/>
                    <a:pt x="406" y="304"/>
                    <a:pt x="453" y="363"/>
                  </a:cubicBezTo>
                  <a:cubicBezTo>
                    <a:pt x="453" y="340"/>
                    <a:pt x="441" y="316"/>
                    <a:pt x="441" y="292"/>
                  </a:cubicBezTo>
                  <a:cubicBezTo>
                    <a:pt x="441" y="304"/>
                    <a:pt x="441" y="328"/>
                    <a:pt x="441" y="340"/>
                  </a:cubicBezTo>
                  <a:cubicBezTo>
                    <a:pt x="418" y="304"/>
                    <a:pt x="418" y="268"/>
                    <a:pt x="418" y="220"/>
                  </a:cubicBezTo>
                  <a:lnTo>
                    <a:pt x="418" y="220"/>
                  </a:lnTo>
                  <a:cubicBezTo>
                    <a:pt x="429" y="256"/>
                    <a:pt x="441" y="280"/>
                    <a:pt x="453" y="316"/>
                  </a:cubicBezTo>
                  <a:cubicBezTo>
                    <a:pt x="453" y="298"/>
                    <a:pt x="456" y="289"/>
                    <a:pt x="458" y="289"/>
                  </a:cubicBezTo>
                  <a:lnTo>
                    <a:pt x="458" y="289"/>
                  </a:lnTo>
                  <a:cubicBezTo>
                    <a:pt x="459" y="289"/>
                    <a:pt x="459" y="295"/>
                    <a:pt x="456" y="308"/>
                  </a:cubicBezTo>
                  <a:lnTo>
                    <a:pt x="456" y="308"/>
                  </a:lnTo>
                  <a:cubicBezTo>
                    <a:pt x="459" y="302"/>
                    <a:pt x="465" y="297"/>
                    <a:pt x="472" y="297"/>
                  </a:cubicBezTo>
                  <a:cubicBezTo>
                    <a:pt x="478" y="297"/>
                    <a:pt x="484" y="302"/>
                    <a:pt x="489" y="316"/>
                  </a:cubicBezTo>
                  <a:cubicBezTo>
                    <a:pt x="465" y="244"/>
                    <a:pt x="441" y="161"/>
                    <a:pt x="429" y="90"/>
                  </a:cubicBezTo>
                  <a:lnTo>
                    <a:pt x="429" y="90"/>
                  </a:lnTo>
                  <a:cubicBezTo>
                    <a:pt x="489" y="137"/>
                    <a:pt x="465" y="209"/>
                    <a:pt x="489" y="268"/>
                  </a:cubicBezTo>
                  <a:cubicBezTo>
                    <a:pt x="489" y="250"/>
                    <a:pt x="489" y="241"/>
                    <a:pt x="490" y="241"/>
                  </a:cubicBezTo>
                  <a:cubicBezTo>
                    <a:pt x="492" y="241"/>
                    <a:pt x="495" y="250"/>
                    <a:pt x="501" y="268"/>
                  </a:cubicBezTo>
                  <a:cubicBezTo>
                    <a:pt x="501" y="244"/>
                    <a:pt x="501" y="161"/>
                    <a:pt x="525" y="137"/>
                  </a:cubicBezTo>
                  <a:cubicBezTo>
                    <a:pt x="525" y="209"/>
                    <a:pt x="584" y="197"/>
                    <a:pt x="584" y="256"/>
                  </a:cubicBezTo>
                  <a:cubicBezTo>
                    <a:pt x="583" y="260"/>
                    <a:pt x="583" y="261"/>
                    <a:pt x="583" y="261"/>
                  </a:cubicBezTo>
                  <a:cubicBezTo>
                    <a:pt x="583" y="261"/>
                    <a:pt x="608" y="191"/>
                    <a:pt x="602" y="191"/>
                  </a:cubicBezTo>
                  <a:cubicBezTo>
                    <a:pt x="600" y="191"/>
                    <a:pt x="595" y="199"/>
                    <a:pt x="584" y="220"/>
                  </a:cubicBezTo>
                  <a:cubicBezTo>
                    <a:pt x="584" y="173"/>
                    <a:pt x="596" y="125"/>
                    <a:pt x="632" y="90"/>
                  </a:cubicBezTo>
                  <a:cubicBezTo>
                    <a:pt x="644" y="101"/>
                    <a:pt x="644" y="113"/>
                    <a:pt x="644" y="113"/>
                  </a:cubicBezTo>
                  <a:cubicBezTo>
                    <a:pt x="645" y="116"/>
                    <a:pt x="647" y="117"/>
                    <a:pt x="649" y="117"/>
                  </a:cubicBezTo>
                  <a:cubicBezTo>
                    <a:pt x="661" y="117"/>
                    <a:pt x="683" y="69"/>
                    <a:pt x="696" y="69"/>
                  </a:cubicBezTo>
                  <a:cubicBezTo>
                    <a:pt x="699" y="69"/>
                    <a:pt x="701" y="72"/>
                    <a:pt x="703" y="78"/>
                  </a:cubicBezTo>
                  <a:cubicBezTo>
                    <a:pt x="703" y="175"/>
                    <a:pt x="699" y="205"/>
                    <a:pt x="693" y="205"/>
                  </a:cubicBezTo>
                  <a:cubicBezTo>
                    <a:pt x="684" y="205"/>
                    <a:pt x="670" y="144"/>
                    <a:pt x="656" y="137"/>
                  </a:cubicBezTo>
                  <a:lnTo>
                    <a:pt x="656" y="137"/>
                  </a:lnTo>
                  <a:cubicBezTo>
                    <a:pt x="664" y="155"/>
                    <a:pt x="667" y="166"/>
                    <a:pt x="658" y="166"/>
                  </a:cubicBezTo>
                  <a:cubicBezTo>
                    <a:pt x="655" y="166"/>
                    <a:pt x="650" y="164"/>
                    <a:pt x="644" y="161"/>
                  </a:cubicBezTo>
                  <a:lnTo>
                    <a:pt x="644" y="161"/>
                  </a:lnTo>
                  <a:cubicBezTo>
                    <a:pt x="656" y="185"/>
                    <a:pt x="679" y="209"/>
                    <a:pt x="691" y="220"/>
                  </a:cubicBezTo>
                  <a:cubicBezTo>
                    <a:pt x="691" y="220"/>
                    <a:pt x="743" y="127"/>
                    <a:pt x="773" y="127"/>
                  </a:cubicBezTo>
                  <a:cubicBezTo>
                    <a:pt x="778" y="127"/>
                    <a:pt x="783" y="130"/>
                    <a:pt x="787" y="137"/>
                  </a:cubicBezTo>
                  <a:cubicBezTo>
                    <a:pt x="787" y="142"/>
                    <a:pt x="786" y="145"/>
                    <a:pt x="784" y="149"/>
                  </a:cubicBezTo>
                  <a:lnTo>
                    <a:pt x="784" y="149"/>
                  </a:lnTo>
                  <a:cubicBezTo>
                    <a:pt x="810" y="131"/>
                    <a:pt x="850" y="110"/>
                    <a:pt x="858" y="78"/>
                  </a:cubicBezTo>
                  <a:lnTo>
                    <a:pt x="858" y="78"/>
                  </a:lnTo>
                  <a:cubicBezTo>
                    <a:pt x="834" y="90"/>
                    <a:pt x="822" y="101"/>
                    <a:pt x="810" y="113"/>
                  </a:cubicBezTo>
                  <a:cubicBezTo>
                    <a:pt x="810" y="90"/>
                    <a:pt x="810" y="66"/>
                    <a:pt x="810" y="42"/>
                  </a:cubicBezTo>
                  <a:cubicBezTo>
                    <a:pt x="799" y="66"/>
                    <a:pt x="751" y="90"/>
                    <a:pt x="739" y="113"/>
                  </a:cubicBezTo>
                  <a:cubicBezTo>
                    <a:pt x="746" y="94"/>
                    <a:pt x="749" y="85"/>
                    <a:pt x="746" y="85"/>
                  </a:cubicBezTo>
                  <a:cubicBezTo>
                    <a:pt x="744" y="85"/>
                    <a:pt x="738" y="91"/>
                    <a:pt x="727" y="101"/>
                  </a:cubicBezTo>
                  <a:cubicBezTo>
                    <a:pt x="757" y="25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9"/>
            <p:cNvSpPr/>
            <p:nvPr/>
          </p:nvSpPr>
          <p:spPr>
            <a:xfrm>
              <a:off x="1742475" y="270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9"/>
            <p:cNvSpPr/>
            <p:nvPr/>
          </p:nvSpPr>
          <p:spPr>
            <a:xfrm>
              <a:off x="1744550" y="2718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9"/>
            <p:cNvSpPr/>
            <p:nvPr/>
          </p:nvSpPr>
          <p:spPr>
            <a:xfrm>
              <a:off x="1754375" y="27013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9"/>
            <p:cNvSpPr/>
            <p:nvPr/>
          </p:nvSpPr>
          <p:spPr>
            <a:xfrm>
              <a:off x="1754375" y="2706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9"/>
            <p:cNvSpPr/>
            <p:nvPr/>
          </p:nvSpPr>
          <p:spPr>
            <a:xfrm>
              <a:off x="1754100" y="270350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4" y="1"/>
                  </a:moveTo>
                  <a:cubicBezTo>
                    <a:pt x="1" y="1"/>
                    <a:pt x="4" y="22"/>
                    <a:pt x="11" y="22"/>
                  </a:cubicBezTo>
                  <a:cubicBezTo>
                    <a:pt x="7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9"/>
            <p:cNvSpPr/>
            <p:nvPr/>
          </p:nvSpPr>
          <p:spPr>
            <a:xfrm>
              <a:off x="1754375" y="270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9"/>
            <p:cNvSpPr/>
            <p:nvPr/>
          </p:nvSpPr>
          <p:spPr>
            <a:xfrm>
              <a:off x="1752675" y="2700475"/>
              <a:ext cx="900" cy="675"/>
            </a:xfrm>
            <a:custGeom>
              <a:rect b="b" l="l" r="r" t="t"/>
              <a:pathLst>
                <a:path extrusionOk="0" h="27" w="36">
                  <a:moveTo>
                    <a:pt x="31" y="0"/>
                  </a:moveTo>
                  <a:cubicBezTo>
                    <a:pt x="23" y="0"/>
                    <a:pt x="0" y="25"/>
                    <a:pt x="13" y="25"/>
                  </a:cubicBezTo>
                  <a:cubicBezTo>
                    <a:pt x="15" y="25"/>
                    <a:pt x="17" y="25"/>
                    <a:pt x="21" y="24"/>
                  </a:cubicBezTo>
                  <a:cubicBezTo>
                    <a:pt x="21" y="26"/>
                    <a:pt x="21" y="26"/>
                    <a:pt x="22" y="26"/>
                  </a:cubicBezTo>
                  <a:cubicBezTo>
                    <a:pt x="24" y="26"/>
                    <a:pt x="30" y="9"/>
                    <a:pt x="32" y="9"/>
                  </a:cubicBezTo>
                  <a:cubicBezTo>
                    <a:pt x="32" y="9"/>
                    <a:pt x="33" y="10"/>
                    <a:pt x="33" y="12"/>
                  </a:cubicBezTo>
                  <a:cubicBezTo>
                    <a:pt x="36" y="3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9"/>
            <p:cNvSpPr/>
            <p:nvPr/>
          </p:nvSpPr>
          <p:spPr>
            <a:xfrm>
              <a:off x="1753175" y="270465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1" y="1"/>
                  </a:moveTo>
                  <a:cubicBezTo>
                    <a:pt x="11" y="1"/>
                    <a:pt x="1" y="28"/>
                    <a:pt x="1" y="35"/>
                  </a:cubicBezTo>
                  <a:cubicBezTo>
                    <a:pt x="9" y="10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9"/>
            <p:cNvSpPr/>
            <p:nvPr/>
          </p:nvSpPr>
          <p:spPr>
            <a:xfrm>
              <a:off x="1752300" y="27040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3"/>
                  </a:moveTo>
                  <a:cubicBezTo>
                    <a:pt x="24" y="37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9"/>
            <p:cNvSpPr/>
            <p:nvPr/>
          </p:nvSpPr>
          <p:spPr>
            <a:xfrm>
              <a:off x="1752600" y="2704625"/>
              <a:ext cx="0" cy="925"/>
            </a:xfrm>
            <a:custGeom>
              <a:rect b="b" l="l" r="r" t="t"/>
              <a:pathLst>
                <a:path extrusionOk="0" h="37" w="0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9"/>
            <p:cNvSpPr/>
            <p:nvPr/>
          </p:nvSpPr>
          <p:spPr>
            <a:xfrm>
              <a:off x="1749425" y="27031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1"/>
                  </a:moveTo>
                  <a:cubicBezTo>
                    <a:pt x="15" y="1"/>
                    <a:pt x="9" y="13"/>
                    <a:pt x="7" y="20"/>
                  </a:cubicBezTo>
                  <a:lnTo>
                    <a:pt x="7" y="20"/>
                  </a:lnTo>
                  <a:cubicBezTo>
                    <a:pt x="6" y="20"/>
                    <a:pt x="6" y="20"/>
                    <a:pt x="5" y="20"/>
                  </a:cubicBezTo>
                  <a:cubicBezTo>
                    <a:pt x="3" y="20"/>
                    <a:pt x="1" y="24"/>
                    <a:pt x="5" y="25"/>
                  </a:cubicBezTo>
                  <a:lnTo>
                    <a:pt x="5" y="25"/>
                  </a:ln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15" y="7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9"/>
            <p:cNvSpPr/>
            <p:nvPr/>
          </p:nvSpPr>
          <p:spPr>
            <a:xfrm>
              <a:off x="1749900" y="2704900"/>
              <a:ext cx="200" cy="825"/>
            </a:xfrm>
            <a:custGeom>
              <a:rect b="b" l="l" r="r" t="t"/>
              <a:pathLst>
                <a:path extrusionOk="0" h="33" w="8">
                  <a:moveTo>
                    <a:pt x="3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9"/>
            <p:cNvSpPr/>
            <p:nvPr/>
          </p:nvSpPr>
          <p:spPr>
            <a:xfrm>
              <a:off x="1749025" y="27055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9"/>
            <p:cNvSpPr/>
            <p:nvPr/>
          </p:nvSpPr>
          <p:spPr>
            <a:xfrm>
              <a:off x="1745500" y="2703100"/>
              <a:ext cx="275" cy="1250"/>
            </a:xfrm>
            <a:custGeom>
              <a:rect b="b" l="l" r="r" t="t"/>
              <a:pathLst>
                <a:path extrusionOk="0" h="50" w="1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9"/>
                    <a:pt x="10" y="50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9"/>
            <p:cNvSpPr/>
            <p:nvPr/>
          </p:nvSpPr>
          <p:spPr>
            <a:xfrm>
              <a:off x="1744250" y="2707900"/>
              <a:ext cx="175" cy="825"/>
            </a:xfrm>
            <a:custGeom>
              <a:rect b="b" l="l" r="r" t="t"/>
              <a:pathLst>
                <a:path extrusionOk="0" h="33" w="7">
                  <a:moveTo>
                    <a:pt x="1" y="1"/>
                  </a:moveTo>
                  <a:cubicBezTo>
                    <a:pt x="1" y="20"/>
                    <a:pt x="4" y="32"/>
                    <a:pt x="5" y="32"/>
                  </a:cubicBezTo>
                  <a:cubicBezTo>
                    <a:pt x="7" y="32"/>
                    <a:pt x="6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9"/>
            <p:cNvSpPr/>
            <p:nvPr/>
          </p:nvSpPr>
          <p:spPr>
            <a:xfrm>
              <a:off x="1760325" y="27144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24" y="12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9"/>
            <p:cNvSpPr/>
            <p:nvPr/>
          </p:nvSpPr>
          <p:spPr>
            <a:xfrm>
              <a:off x="1760025" y="27141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" y="1"/>
                  </a:moveTo>
                  <a:cubicBezTo>
                    <a:pt x="21" y="5"/>
                    <a:pt x="28" y="6"/>
                    <a:pt x="30" y="6"/>
                  </a:cubicBezTo>
                  <a:cubicBezTo>
                    <a:pt x="32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9"/>
            <p:cNvSpPr/>
            <p:nvPr/>
          </p:nvSpPr>
          <p:spPr>
            <a:xfrm>
              <a:off x="1743075" y="27147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9"/>
            <p:cNvSpPr/>
            <p:nvPr/>
          </p:nvSpPr>
          <p:spPr>
            <a:xfrm>
              <a:off x="1742475" y="27168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9"/>
            <p:cNvSpPr/>
            <p:nvPr/>
          </p:nvSpPr>
          <p:spPr>
            <a:xfrm>
              <a:off x="1744550" y="271712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5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9"/>
            <p:cNvSpPr/>
            <p:nvPr/>
          </p:nvSpPr>
          <p:spPr>
            <a:xfrm>
              <a:off x="1671400" y="2383750"/>
              <a:ext cx="850" cy="625"/>
            </a:xfrm>
            <a:custGeom>
              <a:rect b="b" l="l" r="r" t="t"/>
              <a:pathLst>
                <a:path extrusionOk="0" h="25" w="34">
                  <a:moveTo>
                    <a:pt x="10" y="1"/>
                  </a:moveTo>
                  <a:cubicBezTo>
                    <a:pt x="7" y="4"/>
                    <a:pt x="6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lnTo>
                    <a:pt x="8" y="4"/>
                  </a:lnTo>
                  <a:cubicBezTo>
                    <a:pt x="8" y="3"/>
                    <a:pt x="9" y="2"/>
                    <a:pt x="10" y="1"/>
                  </a:cubicBezTo>
                  <a:close/>
                  <a:moveTo>
                    <a:pt x="12" y="4"/>
                  </a:moveTo>
                  <a:cubicBezTo>
                    <a:pt x="11" y="4"/>
                    <a:pt x="9" y="4"/>
                    <a:pt x="8" y="4"/>
                  </a:cubicBezTo>
                  <a:lnTo>
                    <a:pt x="8" y="4"/>
                  </a:lnTo>
                  <a:cubicBezTo>
                    <a:pt x="0" y="25"/>
                    <a:pt x="22" y="25"/>
                    <a:pt x="33" y="25"/>
                  </a:cubicBezTo>
                  <a:cubicBezTo>
                    <a:pt x="27" y="7"/>
                    <a:pt x="18" y="4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9"/>
            <p:cNvSpPr/>
            <p:nvPr/>
          </p:nvSpPr>
          <p:spPr>
            <a:xfrm>
              <a:off x="1672025" y="2363775"/>
              <a:ext cx="225" cy="1025"/>
            </a:xfrm>
            <a:custGeom>
              <a:rect b="b" l="l" r="r" t="t"/>
              <a:pathLst>
                <a:path extrusionOk="0" h="41" w="9">
                  <a:moveTo>
                    <a:pt x="6" y="0"/>
                  </a:moveTo>
                  <a:cubicBezTo>
                    <a:pt x="4" y="0"/>
                    <a:pt x="1" y="41"/>
                    <a:pt x="6" y="41"/>
                  </a:cubicBezTo>
                  <a:cubicBezTo>
                    <a:pt x="6" y="41"/>
                    <a:pt x="7" y="40"/>
                    <a:pt x="8" y="38"/>
                  </a:cubicBezTo>
                  <a:cubicBezTo>
                    <a:pt x="8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9"/>
            <p:cNvSpPr/>
            <p:nvPr/>
          </p:nvSpPr>
          <p:spPr>
            <a:xfrm>
              <a:off x="1672225" y="2364550"/>
              <a:ext cx="375" cy="475"/>
            </a:xfrm>
            <a:custGeom>
              <a:rect b="b" l="l" r="r" t="t"/>
              <a:pathLst>
                <a:path extrusionOk="0" h="19" w="15">
                  <a:moveTo>
                    <a:pt x="9" y="1"/>
                  </a:moveTo>
                  <a:cubicBezTo>
                    <a:pt x="7" y="1"/>
                    <a:pt x="5" y="3"/>
                    <a:pt x="0" y="7"/>
                  </a:cubicBezTo>
                  <a:cubicBezTo>
                    <a:pt x="0" y="15"/>
                    <a:pt x="2" y="18"/>
                    <a:pt x="4" y="18"/>
                  </a:cubicBezTo>
                  <a:cubicBezTo>
                    <a:pt x="8" y="18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9"/>
            <p:cNvSpPr/>
            <p:nvPr/>
          </p:nvSpPr>
          <p:spPr>
            <a:xfrm>
              <a:off x="1672475" y="236265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3" y="1"/>
                  </a:moveTo>
                  <a:cubicBezTo>
                    <a:pt x="0" y="1"/>
                    <a:pt x="5" y="7"/>
                    <a:pt x="26" y="23"/>
                  </a:cubicBezTo>
                  <a:cubicBezTo>
                    <a:pt x="20" y="10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9"/>
            <p:cNvSpPr/>
            <p:nvPr/>
          </p:nvSpPr>
          <p:spPr>
            <a:xfrm>
              <a:off x="1671625" y="2362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2"/>
                  </a:ln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9"/>
            <p:cNvSpPr/>
            <p:nvPr/>
          </p:nvSpPr>
          <p:spPr>
            <a:xfrm>
              <a:off x="1671500" y="2362400"/>
              <a:ext cx="700" cy="425"/>
            </a:xfrm>
            <a:custGeom>
              <a:rect b="b" l="l" r="r" t="t"/>
              <a:pathLst>
                <a:path extrusionOk="0" h="17" w="28">
                  <a:moveTo>
                    <a:pt x="4" y="0"/>
                  </a:moveTo>
                  <a:cubicBezTo>
                    <a:pt x="3" y="0"/>
                    <a:pt x="6" y="3"/>
                    <a:pt x="17" y="9"/>
                  </a:cubicBezTo>
                  <a:cubicBezTo>
                    <a:pt x="11" y="3"/>
                    <a:pt x="6" y="0"/>
                    <a:pt x="4" y="0"/>
                  </a:cubicBezTo>
                  <a:close/>
                  <a:moveTo>
                    <a:pt x="2" y="3"/>
                  </a:moveTo>
                  <a:cubicBezTo>
                    <a:pt x="0" y="3"/>
                    <a:pt x="24" y="16"/>
                    <a:pt x="26" y="16"/>
                  </a:cubicBezTo>
                  <a:cubicBezTo>
                    <a:pt x="27" y="16"/>
                    <a:pt x="25" y="14"/>
                    <a:pt x="17" y="9"/>
                  </a:cubicBezTo>
                  <a:cubicBezTo>
                    <a:pt x="7" y="4"/>
                    <a:pt x="3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9"/>
            <p:cNvSpPr/>
            <p:nvPr/>
          </p:nvSpPr>
          <p:spPr>
            <a:xfrm>
              <a:off x="1671325" y="2363775"/>
              <a:ext cx="525" cy="350"/>
            </a:xfrm>
            <a:custGeom>
              <a:rect b="b" l="l" r="r" t="t"/>
              <a:pathLst>
                <a:path extrusionOk="0" h="14" w="21">
                  <a:moveTo>
                    <a:pt x="18" y="0"/>
                  </a:moveTo>
                  <a:cubicBezTo>
                    <a:pt x="16" y="0"/>
                    <a:pt x="11" y="4"/>
                    <a:pt x="1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9"/>
            <p:cNvSpPr/>
            <p:nvPr/>
          </p:nvSpPr>
          <p:spPr>
            <a:xfrm>
              <a:off x="1673700" y="23608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25"/>
                    <a:pt x="1" y="60"/>
                  </a:cubicBezTo>
                  <a:cubicBezTo>
                    <a:pt x="1" y="49"/>
                    <a:pt x="1" y="37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9"/>
            <p:cNvSpPr/>
            <p:nvPr/>
          </p:nvSpPr>
          <p:spPr>
            <a:xfrm>
              <a:off x="1673400" y="23608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1"/>
                    <a:pt x="1" y="13"/>
                    <a:pt x="1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9"/>
            <p:cNvSpPr/>
            <p:nvPr/>
          </p:nvSpPr>
          <p:spPr>
            <a:xfrm>
              <a:off x="1676825" y="2362025"/>
              <a:ext cx="1075" cy="700"/>
            </a:xfrm>
            <a:custGeom>
              <a:rect b="b" l="l" r="r" t="t"/>
              <a:pathLst>
                <a:path extrusionOk="0" h="28" w="43">
                  <a:moveTo>
                    <a:pt x="43" y="1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9"/>
            <p:cNvSpPr/>
            <p:nvPr/>
          </p:nvSpPr>
          <p:spPr>
            <a:xfrm>
              <a:off x="1678975" y="2362325"/>
              <a:ext cx="3400" cy="1050"/>
            </a:xfrm>
            <a:custGeom>
              <a:rect b="b" l="l" r="r" t="t"/>
              <a:pathLst>
                <a:path extrusionOk="0" h="42" w="136">
                  <a:moveTo>
                    <a:pt x="135" y="1"/>
                  </a:moveTo>
                  <a:cubicBezTo>
                    <a:pt x="107" y="10"/>
                    <a:pt x="84" y="18"/>
                    <a:pt x="66" y="23"/>
                  </a:cubicBezTo>
                  <a:lnTo>
                    <a:pt x="66" y="23"/>
                  </a:lnTo>
                  <a:cubicBezTo>
                    <a:pt x="70" y="24"/>
                    <a:pt x="68" y="27"/>
                    <a:pt x="52" y="36"/>
                  </a:cubicBezTo>
                  <a:cubicBezTo>
                    <a:pt x="76" y="24"/>
                    <a:pt x="99" y="12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60" y="32"/>
                    <a:pt x="52" y="36"/>
                  </a:cubicBezTo>
                  <a:cubicBezTo>
                    <a:pt x="76" y="36"/>
                    <a:pt x="78" y="31"/>
                    <a:pt x="70" y="31"/>
                  </a:cubicBezTo>
                  <a:close/>
                  <a:moveTo>
                    <a:pt x="65" y="23"/>
                  </a:moveTo>
                  <a:cubicBezTo>
                    <a:pt x="53" y="23"/>
                    <a:pt x="1" y="42"/>
                    <a:pt x="5" y="42"/>
                  </a:cubicBezTo>
                  <a:cubicBezTo>
                    <a:pt x="7" y="42"/>
                    <a:pt x="23" y="37"/>
                    <a:pt x="66" y="23"/>
                  </a:cubicBezTo>
                  <a:lnTo>
                    <a:pt x="66" y="23"/>
                  </a:lnTo>
                  <a:cubicBezTo>
                    <a:pt x="65" y="23"/>
                    <a:pt x="65" y="23"/>
                    <a:pt x="6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9"/>
            <p:cNvSpPr/>
            <p:nvPr/>
          </p:nvSpPr>
          <p:spPr>
            <a:xfrm>
              <a:off x="1675800" y="23611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6" y="1"/>
                  </a:moveTo>
                  <a:cubicBezTo>
                    <a:pt x="1" y="1"/>
                    <a:pt x="14" y="17"/>
                    <a:pt x="36" y="25"/>
                  </a:cubicBezTo>
                  <a:cubicBezTo>
                    <a:pt x="18" y="7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9"/>
            <p:cNvSpPr/>
            <p:nvPr/>
          </p:nvSpPr>
          <p:spPr>
            <a:xfrm>
              <a:off x="1676100" y="23608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0" y="1"/>
                  </a:moveTo>
                  <a:cubicBezTo>
                    <a:pt x="28" y="5"/>
                    <a:pt x="38" y="6"/>
                    <a:pt x="40" y="6"/>
                  </a:cubicBezTo>
                  <a:cubicBezTo>
                    <a:pt x="42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9"/>
            <p:cNvSpPr/>
            <p:nvPr/>
          </p:nvSpPr>
          <p:spPr>
            <a:xfrm>
              <a:off x="1673700" y="2360075"/>
              <a:ext cx="1075" cy="525"/>
            </a:xfrm>
            <a:custGeom>
              <a:rect b="b" l="l" r="r" t="t"/>
              <a:pathLst>
                <a:path extrusionOk="0" h="21" w="43">
                  <a:moveTo>
                    <a:pt x="31" y="0"/>
                  </a:moveTo>
                  <a:cubicBezTo>
                    <a:pt x="25" y="0"/>
                    <a:pt x="15" y="5"/>
                    <a:pt x="1" y="19"/>
                  </a:cubicBezTo>
                  <a:cubicBezTo>
                    <a:pt x="5" y="20"/>
                    <a:pt x="9" y="21"/>
                    <a:pt x="13" y="21"/>
                  </a:cubicBezTo>
                  <a:cubicBezTo>
                    <a:pt x="37" y="21"/>
                    <a:pt x="4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9"/>
            <p:cNvSpPr/>
            <p:nvPr/>
          </p:nvSpPr>
          <p:spPr>
            <a:xfrm>
              <a:off x="1680225" y="2360625"/>
              <a:ext cx="2725" cy="525"/>
            </a:xfrm>
            <a:custGeom>
              <a:rect b="b" l="l" r="r" t="t"/>
              <a:pathLst>
                <a:path extrusionOk="0" h="21" w="109">
                  <a:moveTo>
                    <a:pt x="36" y="1"/>
                  </a:moveTo>
                  <a:cubicBezTo>
                    <a:pt x="0" y="1"/>
                    <a:pt x="18" y="14"/>
                    <a:pt x="31" y="19"/>
                  </a:cubicBezTo>
                  <a:lnTo>
                    <a:pt x="31" y="19"/>
                  </a:lnTo>
                  <a:cubicBezTo>
                    <a:pt x="30" y="20"/>
                    <a:pt x="32" y="21"/>
                    <a:pt x="38" y="21"/>
                  </a:cubicBezTo>
                  <a:cubicBezTo>
                    <a:pt x="61" y="21"/>
                    <a:pt x="85" y="9"/>
                    <a:pt x="109" y="9"/>
                  </a:cubicBezTo>
                  <a:cubicBezTo>
                    <a:pt x="73" y="3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9"/>
            <p:cNvSpPr/>
            <p:nvPr/>
          </p:nvSpPr>
          <p:spPr>
            <a:xfrm>
              <a:off x="1688900" y="23608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9"/>
            <p:cNvSpPr/>
            <p:nvPr/>
          </p:nvSpPr>
          <p:spPr>
            <a:xfrm>
              <a:off x="1679525" y="236045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20" y="1"/>
                  </a:moveTo>
                  <a:cubicBezTo>
                    <a:pt x="1" y="1"/>
                    <a:pt x="7" y="7"/>
                    <a:pt x="27" y="7"/>
                  </a:cubicBezTo>
                  <a:cubicBezTo>
                    <a:pt x="35" y="7"/>
                    <a:pt x="44" y="7"/>
                    <a:pt x="54" y="4"/>
                  </a:cubicBezTo>
                  <a:cubicBezTo>
                    <a:pt x="39" y="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9"/>
            <p:cNvSpPr/>
            <p:nvPr/>
          </p:nvSpPr>
          <p:spPr>
            <a:xfrm>
              <a:off x="1684125" y="23611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1" y="1"/>
                  </a:moveTo>
                  <a:cubicBezTo>
                    <a:pt x="9" y="9"/>
                    <a:pt x="23" y="18"/>
                    <a:pt x="31" y="18"/>
                  </a:cubicBezTo>
                  <a:cubicBezTo>
                    <a:pt x="34" y="18"/>
                    <a:pt x="36" y="16"/>
                    <a:pt x="36" y="13"/>
                  </a:cubicBezTo>
                  <a:cubicBezTo>
                    <a:pt x="24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9"/>
            <p:cNvSpPr/>
            <p:nvPr/>
          </p:nvSpPr>
          <p:spPr>
            <a:xfrm>
              <a:off x="1679075" y="2361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9"/>
            <p:cNvSpPr/>
            <p:nvPr/>
          </p:nvSpPr>
          <p:spPr>
            <a:xfrm>
              <a:off x="1678775" y="2360700"/>
              <a:ext cx="1200" cy="450"/>
            </a:xfrm>
            <a:custGeom>
              <a:rect b="b" l="l" r="r" t="t"/>
              <a:pathLst>
                <a:path extrusionOk="0" h="18" w="48">
                  <a:moveTo>
                    <a:pt x="30" y="0"/>
                  </a:moveTo>
                  <a:cubicBezTo>
                    <a:pt x="18" y="0"/>
                    <a:pt x="0" y="6"/>
                    <a:pt x="12" y="18"/>
                  </a:cubicBezTo>
                  <a:cubicBezTo>
                    <a:pt x="48" y="6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9"/>
            <p:cNvSpPr/>
            <p:nvPr/>
          </p:nvSpPr>
          <p:spPr>
            <a:xfrm>
              <a:off x="1686200" y="2360625"/>
              <a:ext cx="2725" cy="1025"/>
            </a:xfrm>
            <a:custGeom>
              <a:rect b="b" l="l" r="r" t="t"/>
              <a:pathLst>
                <a:path extrusionOk="0" h="41" w="109">
                  <a:moveTo>
                    <a:pt x="20" y="0"/>
                  </a:moveTo>
                  <a:cubicBezTo>
                    <a:pt x="19" y="0"/>
                    <a:pt x="13" y="3"/>
                    <a:pt x="1" y="9"/>
                  </a:cubicBezTo>
                  <a:cubicBezTo>
                    <a:pt x="26" y="28"/>
                    <a:pt x="48" y="40"/>
                    <a:pt x="67" y="40"/>
                  </a:cubicBezTo>
                  <a:cubicBezTo>
                    <a:pt x="83" y="40"/>
                    <a:pt x="97" y="31"/>
                    <a:pt x="108" y="9"/>
                  </a:cubicBezTo>
                  <a:lnTo>
                    <a:pt x="13" y="9"/>
                  </a:lnTo>
                  <a:cubicBezTo>
                    <a:pt x="19" y="3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9"/>
            <p:cNvSpPr/>
            <p:nvPr/>
          </p:nvSpPr>
          <p:spPr>
            <a:xfrm>
              <a:off x="1689000" y="2361125"/>
              <a:ext cx="850" cy="300"/>
            </a:xfrm>
            <a:custGeom>
              <a:rect b="b" l="l" r="r" t="t"/>
              <a:pathLst>
                <a:path extrusionOk="0" h="12" w="34">
                  <a:moveTo>
                    <a:pt x="8" y="1"/>
                  </a:moveTo>
                  <a:cubicBezTo>
                    <a:pt x="0" y="1"/>
                    <a:pt x="29" y="11"/>
                    <a:pt x="32" y="11"/>
                  </a:cubicBezTo>
                  <a:cubicBezTo>
                    <a:pt x="33" y="11"/>
                    <a:pt x="28" y="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9"/>
            <p:cNvSpPr/>
            <p:nvPr/>
          </p:nvSpPr>
          <p:spPr>
            <a:xfrm>
              <a:off x="1691875" y="2361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12" y="25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9"/>
            <p:cNvSpPr/>
            <p:nvPr/>
          </p:nvSpPr>
          <p:spPr>
            <a:xfrm>
              <a:off x="1752000" y="2360825"/>
              <a:ext cx="1800" cy="1050"/>
            </a:xfrm>
            <a:custGeom>
              <a:rect b="b" l="l" r="r" t="t"/>
              <a:pathLst>
                <a:path extrusionOk="0" h="42" w="72">
                  <a:moveTo>
                    <a:pt x="39" y="0"/>
                  </a:moveTo>
                  <a:cubicBezTo>
                    <a:pt x="29" y="0"/>
                    <a:pt x="17" y="4"/>
                    <a:pt x="0" y="13"/>
                  </a:cubicBezTo>
                  <a:cubicBezTo>
                    <a:pt x="18" y="30"/>
                    <a:pt x="35" y="41"/>
                    <a:pt x="52" y="41"/>
                  </a:cubicBezTo>
                  <a:cubicBezTo>
                    <a:pt x="59" y="41"/>
                    <a:pt x="65" y="40"/>
                    <a:pt x="72" y="37"/>
                  </a:cubicBezTo>
                  <a:cubicBezTo>
                    <a:pt x="64" y="14"/>
                    <a:pt x="56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9"/>
            <p:cNvSpPr/>
            <p:nvPr/>
          </p:nvSpPr>
          <p:spPr>
            <a:xfrm>
              <a:off x="1791575" y="2356975"/>
              <a:ext cx="1825" cy="900"/>
            </a:xfrm>
            <a:custGeom>
              <a:rect b="b" l="l" r="r" t="t"/>
              <a:pathLst>
                <a:path extrusionOk="0" h="36" w="73">
                  <a:moveTo>
                    <a:pt x="72" y="0"/>
                  </a:moveTo>
                  <a:cubicBezTo>
                    <a:pt x="72" y="0"/>
                    <a:pt x="1" y="36"/>
                    <a:pt x="72" y="0"/>
                  </a:cubicBezTo>
                  <a:cubicBezTo>
                    <a:pt x="72" y="0"/>
                    <a:pt x="6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9"/>
            <p:cNvSpPr/>
            <p:nvPr/>
          </p:nvSpPr>
          <p:spPr>
            <a:xfrm>
              <a:off x="1773425" y="23950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24" y="0"/>
                  </a:moveTo>
                  <a:lnTo>
                    <a:pt x="0" y="24"/>
                  </a:lnTo>
                  <a:cubicBezTo>
                    <a:pt x="36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9"/>
            <p:cNvSpPr/>
            <p:nvPr/>
          </p:nvSpPr>
          <p:spPr>
            <a:xfrm>
              <a:off x="1716875" y="236057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15" y="1"/>
                  </a:moveTo>
                  <a:cubicBezTo>
                    <a:pt x="9" y="1"/>
                    <a:pt x="4" y="4"/>
                    <a:pt x="0" y="11"/>
                  </a:cubicBezTo>
                  <a:cubicBezTo>
                    <a:pt x="36" y="23"/>
                    <a:pt x="48" y="23"/>
                    <a:pt x="72" y="23"/>
                  </a:cubicBezTo>
                  <a:cubicBezTo>
                    <a:pt x="47" y="1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9"/>
            <p:cNvSpPr/>
            <p:nvPr/>
          </p:nvSpPr>
          <p:spPr>
            <a:xfrm>
              <a:off x="1701100" y="2361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9"/>
            <p:cNvSpPr/>
            <p:nvPr/>
          </p:nvSpPr>
          <p:spPr>
            <a:xfrm>
              <a:off x="1700500" y="2361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9"/>
            <p:cNvSpPr/>
            <p:nvPr/>
          </p:nvSpPr>
          <p:spPr>
            <a:xfrm>
              <a:off x="1700500" y="23614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60" y="1"/>
                    <a:pt x="72" y="1"/>
                  </a:cubicBezTo>
                  <a:cubicBezTo>
                    <a:pt x="60" y="1"/>
                    <a:pt x="6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9"/>
            <p:cNvSpPr/>
            <p:nvPr/>
          </p:nvSpPr>
          <p:spPr>
            <a:xfrm>
              <a:off x="1765675" y="2354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9"/>
            <p:cNvSpPr/>
            <p:nvPr/>
          </p:nvSpPr>
          <p:spPr>
            <a:xfrm>
              <a:off x="1662700" y="2352800"/>
              <a:ext cx="142900" cy="512000"/>
            </a:xfrm>
            <a:custGeom>
              <a:rect b="b" l="l" r="r" t="t"/>
              <a:pathLst>
                <a:path extrusionOk="0" h="20480" w="5716">
                  <a:moveTo>
                    <a:pt x="3441" y="1"/>
                  </a:moveTo>
                  <a:cubicBezTo>
                    <a:pt x="3436" y="1"/>
                    <a:pt x="3434" y="1"/>
                    <a:pt x="3434" y="1"/>
                  </a:cubicBezTo>
                  <a:lnTo>
                    <a:pt x="3434" y="1"/>
                  </a:lnTo>
                  <a:cubicBezTo>
                    <a:pt x="3437" y="1"/>
                    <a:pt x="3439" y="1"/>
                    <a:pt x="3441" y="1"/>
                  </a:cubicBezTo>
                  <a:close/>
                  <a:moveTo>
                    <a:pt x="3902" y="23"/>
                  </a:moveTo>
                  <a:lnTo>
                    <a:pt x="3902" y="23"/>
                  </a:lnTo>
                  <a:cubicBezTo>
                    <a:pt x="3906" y="24"/>
                    <a:pt x="3911" y="24"/>
                    <a:pt x="3917" y="24"/>
                  </a:cubicBezTo>
                  <a:lnTo>
                    <a:pt x="3906" y="24"/>
                  </a:lnTo>
                  <a:cubicBezTo>
                    <a:pt x="3904" y="24"/>
                    <a:pt x="3903" y="23"/>
                    <a:pt x="3902" y="23"/>
                  </a:cubicBezTo>
                  <a:close/>
                  <a:moveTo>
                    <a:pt x="4191" y="29"/>
                  </a:moveTo>
                  <a:lnTo>
                    <a:pt x="4191" y="29"/>
                  </a:lnTo>
                  <a:cubicBezTo>
                    <a:pt x="4193" y="30"/>
                    <a:pt x="4194" y="31"/>
                    <a:pt x="4195" y="32"/>
                  </a:cubicBezTo>
                  <a:lnTo>
                    <a:pt x="4195" y="32"/>
                  </a:lnTo>
                  <a:cubicBezTo>
                    <a:pt x="4198" y="39"/>
                    <a:pt x="4196" y="48"/>
                    <a:pt x="4194" y="48"/>
                  </a:cubicBezTo>
                  <a:cubicBezTo>
                    <a:pt x="4193" y="48"/>
                    <a:pt x="4192" y="43"/>
                    <a:pt x="4191" y="29"/>
                  </a:cubicBezTo>
                  <a:close/>
                  <a:moveTo>
                    <a:pt x="3994" y="33"/>
                  </a:moveTo>
                  <a:cubicBezTo>
                    <a:pt x="4019" y="49"/>
                    <a:pt x="4047" y="67"/>
                    <a:pt x="4025" y="72"/>
                  </a:cubicBezTo>
                  <a:cubicBezTo>
                    <a:pt x="4025" y="58"/>
                    <a:pt x="4001" y="44"/>
                    <a:pt x="3994" y="33"/>
                  </a:cubicBezTo>
                  <a:close/>
                  <a:moveTo>
                    <a:pt x="4601" y="74"/>
                  </a:moveTo>
                  <a:cubicBezTo>
                    <a:pt x="4599" y="74"/>
                    <a:pt x="4593" y="80"/>
                    <a:pt x="4586" y="90"/>
                  </a:cubicBezTo>
                  <a:lnTo>
                    <a:pt x="4586" y="90"/>
                  </a:lnTo>
                  <a:cubicBezTo>
                    <a:pt x="4589" y="88"/>
                    <a:pt x="4593" y="86"/>
                    <a:pt x="4596" y="84"/>
                  </a:cubicBezTo>
                  <a:cubicBezTo>
                    <a:pt x="4600" y="77"/>
                    <a:pt x="4602" y="74"/>
                    <a:pt x="4601" y="74"/>
                  </a:cubicBezTo>
                  <a:close/>
                  <a:moveTo>
                    <a:pt x="4657" y="90"/>
                  </a:moveTo>
                  <a:cubicBezTo>
                    <a:pt x="4660" y="90"/>
                    <a:pt x="4664" y="92"/>
                    <a:pt x="4668" y="96"/>
                  </a:cubicBezTo>
                  <a:cubicBezTo>
                    <a:pt x="4652" y="96"/>
                    <a:pt x="4652" y="90"/>
                    <a:pt x="4657" y="90"/>
                  </a:cubicBezTo>
                  <a:close/>
                  <a:moveTo>
                    <a:pt x="5408" y="95"/>
                  </a:moveTo>
                  <a:cubicBezTo>
                    <a:pt x="5399" y="95"/>
                    <a:pt x="5396" y="97"/>
                    <a:pt x="5397" y="101"/>
                  </a:cubicBezTo>
                  <a:lnTo>
                    <a:pt x="5397" y="101"/>
                  </a:lnTo>
                  <a:cubicBezTo>
                    <a:pt x="5404" y="100"/>
                    <a:pt x="5411" y="98"/>
                    <a:pt x="5418" y="96"/>
                  </a:cubicBezTo>
                  <a:cubicBezTo>
                    <a:pt x="5414" y="95"/>
                    <a:pt x="5410" y="95"/>
                    <a:pt x="5408" y="95"/>
                  </a:cubicBezTo>
                  <a:close/>
                  <a:moveTo>
                    <a:pt x="3847" y="56"/>
                  </a:moveTo>
                  <a:cubicBezTo>
                    <a:pt x="3857" y="56"/>
                    <a:pt x="3868" y="57"/>
                    <a:pt x="3882" y="60"/>
                  </a:cubicBezTo>
                  <a:cubicBezTo>
                    <a:pt x="3858" y="84"/>
                    <a:pt x="3834" y="96"/>
                    <a:pt x="3810" y="120"/>
                  </a:cubicBezTo>
                  <a:cubicBezTo>
                    <a:pt x="3801" y="73"/>
                    <a:pt x="3813" y="56"/>
                    <a:pt x="3847" y="56"/>
                  </a:cubicBezTo>
                  <a:close/>
                  <a:moveTo>
                    <a:pt x="4240" y="79"/>
                  </a:moveTo>
                  <a:cubicBezTo>
                    <a:pt x="4251" y="79"/>
                    <a:pt x="4265" y="86"/>
                    <a:pt x="4277" y="86"/>
                  </a:cubicBezTo>
                  <a:cubicBezTo>
                    <a:pt x="4280" y="86"/>
                    <a:pt x="4284" y="85"/>
                    <a:pt x="4287" y="84"/>
                  </a:cubicBezTo>
                  <a:lnTo>
                    <a:pt x="4287" y="84"/>
                  </a:lnTo>
                  <a:cubicBezTo>
                    <a:pt x="4275" y="96"/>
                    <a:pt x="4251" y="108"/>
                    <a:pt x="4227" y="120"/>
                  </a:cubicBezTo>
                  <a:cubicBezTo>
                    <a:pt x="4222" y="87"/>
                    <a:pt x="4229" y="79"/>
                    <a:pt x="4240" y="79"/>
                  </a:cubicBezTo>
                  <a:close/>
                  <a:moveTo>
                    <a:pt x="5121" y="103"/>
                  </a:moveTo>
                  <a:cubicBezTo>
                    <a:pt x="5133" y="103"/>
                    <a:pt x="5147" y="111"/>
                    <a:pt x="5156" y="120"/>
                  </a:cubicBezTo>
                  <a:cubicBezTo>
                    <a:pt x="5144" y="120"/>
                    <a:pt x="5132" y="120"/>
                    <a:pt x="5108" y="108"/>
                  </a:cubicBezTo>
                  <a:cubicBezTo>
                    <a:pt x="5112" y="104"/>
                    <a:pt x="5116" y="103"/>
                    <a:pt x="5121" y="103"/>
                  </a:cubicBezTo>
                  <a:close/>
                  <a:moveTo>
                    <a:pt x="3894" y="60"/>
                  </a:moveTo>
                  <a:cubicBezTo>
                    <a:pt x="3917" y="72"/>
                    <a:pt x="3965" y="131"/>
                    <a:pt x="3894" y="131"/>
                  </a:cubicBezTo>
                  <a:cubicBezTo>
                    <a:pt x="3894" y="108"/>
                    <a:pt x="3894" y="84"/>
                    <a:pt x="3894" y="60"/>
                  </a:cubicBezTo>
                  <a:close/>
                  <a:moveTo>
                    <a:pt x="5191" y="131"/>
                  </a:moveTo>
                  <a:cubicBezTo>
                    <a:pt x="5191" y="131"/>
                    <a:pt x="5191" y="131"/>
                    <a:pt x="5191" y="131"/>
                  </a:cubicBezTo>
                  <a:lnTo>
                    <a:pt x="5191" y="131"/>
                  </a:lnTo>
                  <a:cubicBezTo>
                    <a:pt x="5191" y="131"/>
                    <a:pt x="5191" y="131"/>
                    <a:pt x="5191" y="131"/>
                  </a:cubicBezTo>
                  <a:close/>
                  <a:moveTo>
                    <a:pt x="5191" y="131"/>
                  </a:moveTo>
                  <a:lnTo>
                    <a:pt x="5191" y="131"/>
                  </a:lnTo>
                  <a:cubicBezTo>
                    <a:pt x="5188" y="135"/>
                    <a:pt x="5185" y="139"/>
                    <a:pt x="5183" y="144"/>
                  </a:cubicBezTo>
                  <a:lnTo>
                    <a:pt x="5183" y="144"/>
                  </a:lnTo>
                  <a:cubicBezTo>
                    <a:pt x="5182" y="143"/>
                    <a:pt x="5184" y="139"/>
                    <a:pt x="5191" y="131"/>
                  </a:cubicBezTo>
                  <a:close/>
                  <a:moveTo>
                    <a:pt x="3629" y="93"/>
                  </a:moveTo>
                  <a:cubicBezTo>
                    <a:pt x="3637" y="93"/>
                    <a:pt x="3646" y="94"/>
                    <a:pt x="3656" y="96"/>
                  </a:cubicBezTo>
                  <a:cubicBezTo>
                    <a:pt x="3648" y="96"/>
                    <a:pt x="3634" y="106"/>
                    <a:pt x="3637" y="106"/>
                  </a:cubicBezTo>
                  <a:cubicBezTo>
                    <a:pt x="3638" y="106"/>
                    <a:pt x="3644" y="104"/>
                    <a:pt x="3656" y="96"/>
                  </a:cubicBezTo>
                  <a:lnTo>
                    <a:pt x="3656" y="96"/>
                  </a:lnTo>
                  <a:cubicBezTo>
                    <a:pt x="3620" y="131"/>
                    <a:pt x="3584" y="155"/>
                    <a:pt x="3536" y="155"/>
                  </a:cubicBezTo>
                  <a:cubicBezTo>
                    <a:pt x="3557" y="124"/>
                    <a:pt x="3578" y="93"/>
                    <a:pt x="3629" y="93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3" y="140"/>
                    <a:pt x="1603" y="156"/>
                    <a:pt x="1601" y="156"/>
                  </a:cubicBezTo>
                  <a:cubicBezTo>
                    <a:pt x="1600" y="156"/>
                    <a:pt x="1604" y="146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0" y="91"/>
                    <a:pt x="2403" y="98"/>
                    <a:pt x="2419" y="98"/>
                  </a:cubicBezTo>
                  <a:cubicBezTo>
                    <a:pt x="2431" y="98"/>
                    <a:pt x="2445" y="94"/>
                    <a:pt x="2465" y="84"/>
                  </a:cubicBezTo>
                  <a:lnTo>
                    <a:pt x="2465" y="84"/>
                  </a:lnTo>
                  <a:cubicBezTo>
                    <a:pt x="2432" y="133"/>
                    <a:pt x="2399" y="160"/>
                    <a:pt x="2355" y="160"/>
                  </a:cubicBezTo>
                  <a:cubicBezTo>
                    <a:pt x="2334" y="160"/>
                    <a:pt x="2312" y="154"/>
                    <a:pt x="2286" y="143"/>
                  </a:cubicBezTo>
                  <a:cubicBezTo>
                    <a:pt x="2322" y="120"/>
                    <a:pt x="2346" y="108"/>
                    <a:pt x="2370" y="84"/>
                  </a:cubicBezTo>
                  <a:close/>
                  <a:moveTo>
                    <a:pt x="2810" y="149"/>
                  </a:moveTo>
                  <a:cubicBezTo>
                    <a:pt x="2809" y="156"/>
                    <a:pt x="2809" y="161"/>
                    <a:pt x="2810" y="166"/>
                  </a:cubicBezTo>
                  <a:lnTo>
                    <a:pt x="2810" y="166"/>
                  </a:lnTo>
                  <a:lnTo>
                    <a:pt x="2810" y="149"/>
                  </a:lnTo>
                  <a:close/>
                  <a:moveTo>
                    <a:pt x="4215" y="84"/>
                  </a:moveTo>
                  <a:lnTo>
                    <a:pt x="4215" y="84"/>
                  </a:lnTo>
                  <a:cubicBezTo>
                    <a:pt x="4168" y="131"/>
                    <a:pt x="4156" y="143"/>
                    <a:pt x="4108" y="167"/>
                  </a:cubicBezTo>
                  <a:cubicBezTo>
                    <a:pt x="4072" y="143"/>
                    <a:pt x="4156" y="131"/>
                    <a:pt x="4132" y="120"/>
                  </a:cubicBezTo>
                  <a:cubicBezTo>
                    <a:pt x="4144" y="108"/>
                    <a:pt x="4156" y="96"/>
                    <a:pt x="4215" y="84"/>
                  </a:cubicBezTo>
                  <a:close/>
                  <a:moveTo>
                    <a:pt x="2894" y="167"/>
                  </a:moveTo>
                  <a:cubicBezTo>
                    <a:pt x="2894" y="179"/>
                    <a:pt x="2894" y="191"/>
                    <a:pt x="2882" y="203"/>
                  </a:cubicBezTo>
                  <a:lnTo>
                    <a:pt x="2894" y="167"/>
                  </a:lnTo>
                  <a:close/>
                  <a:moveTo>
                    <a:pt x="505" y="123"/>
                  </a:moveTo>
                  <a:cubicBezTo>
                    <a:pt x="502" y="138"/>
                    <a:pt x="520" y="183"/>
                    <a:pt x="531" y="183"/>
                  </a:cubicBezTo>
                  <a:cubicBezTo>
                    <a:pt x="533" y="183"/>
                    <a:pt x="535" y="182"/>
                    <a:pt x="536" y="179"/>
                  </a:cubicBezTo>
                  <a:lnTo>
                    <a:pt x="536" y="179"/>
                  </a:lnTo>
                  <a:cubicBezTo>
                    <a:pt x="529" y="202"/>
                    <a:pt x="497" y="210"/>
                    <a:pt x="472" y="210"/>
                  </a:cubicBezTo>
                  <a:cubicBezTo>
                    <a:pt x="460" y="210"/>
                    <a:pt x="449" y="208"/>
                    <a:pt x="444" y="205"/>
                  </a:cubicBezTo>
                  <a:lnTo>
                    <a:pt x="444" y="205"/>
                  </a:lnTo>
                  <a:cubicBezTo>
                    <a:pt x="460" y="200"/>
                    <a:pt x="498" y="178"/>
                    <a:pt x="429" y="143"/>
                  </a:cubicBezTo>
                  <a:cubicBezTo>
                    <a:pt x="450" y="143"/>
                    <a:pt x="481" y="134"/>
                    <a:pt x="505" y="123"/>
                  </a:cubicBezTo>
                  <a:close/>
                  <a:moveTo>
                    <a:pt x="4084" y="191"/>
                  </a:moveTo>
                  <a:lnTo>
                    <a:pt x="4084" y="191"/>
                  </a:lnTo>
                  <a:cubicBezTo>
                    <a:pt x="4114" y="198"/>
                    <a:pt x="4107" y="215"/>
                    <a:pt x="4097" y="215"/>
                  </a:cubicBezTo>
                  <a:cubicBezTo>
                    <a:pt x="4091" y="215"/>
                    <a:pt x="4084" y="209"/>
                    <a:pt x="4084" y="191"/>
                  </a:cubicBezTo>
                  <a:close/>
                  <a:moveTo>
                    <a:pt x="2822" y="120"/>
                  </a:moveTo>
                  <a:lnTo>
                    <a:pt x="2822" y="120"/>
                  </a:lnTo>
                  <a:cubicBezTo>
                    <a:pt x="2846" y="131"/>
                    <a:pt x="2858" y="143"/>
                    <a:pt x="2882" y="155"/>
                  </a:cubicBezTo>
                  <a:cubicBezTo>
                    <a:pt x="2870" y="155"/>
                    <a:pt x="2882" y="215"/>
                    <a:pt x="2870" y="227"/>
                  </a:cubicBezTo>
                  <a:cubicBezTo>
                    <a:pt x="2845" y="210"/>
                    <a:pt x="2815" y="194"/>
                    <a:pt x="2810" y="166"/>
                  </a:cubicBezTo>
                  <a:lnTo>
                    <a:pt x="2810" y="166"/>
                  </a:lnTo>
                  <a:lnTo>
                    <a:pt x="2810" y="179"/>
                  </a:lnTo>
                  <a:cubicBezTo>
                    <a:pt x="2798" y="167"/>
                    <a:pt x="2810" y="155"/>
                    <a:pt x="2810" y="143"/>
                  </a:cubicBezTo>
                  <a:lnTo>
                    <a:pt x="2810" y="149"/>
                  </a:lnTo>
                  <a:lnTo>
                    <a:pt x="2810" y="149"/>
                  </a:lnTo>
                  <a:cubicBezTo>
                    <a:pt x="2812" y="141"/>
                    <a:pt x="2815" y="131"/>
                    <a:pt x="2822" y="120"/>
                  </a:cubicBezTo>
                  <a:close/>
                  <a:moveTo>
                    <a:pt x="5191" y="131"/>
                  </a:moveTo>
                  <a:cubicBezTo>
                    <a:pt x="5203" y="143"/>
                    <a:pt x="5218" y="146"/>
                    <a:pt x="5233" y="146"/>
                  </a:cubicBezTo>
                  <a:cubicBezTo>
                    <a:pt x="5248" y="146"/>
                    <a:pt x="5263" y="143"/>
                    <a:pt x="5275" y="143"/>
                  </a:cubicBezTo>
                  <a:cubicBezTo>
                    <a:pt x="5215" y="155"/>
                    <a:pt x="5215" y="179"/>
                    <a:pt x="5263" y="203"/>
                  </a:cubicBezTo>
                  <a:cubicBezTo>
                    <a:pt x="5239" y="203"/>
                    <a:pt x="5215" y="215"/>
                    <a:pt x="5180" y="227"/>
                  </a:cubicBezTo>
                  <a:cubicBezTo>
                    <a:pt x="5180" y="227"/>
                    <a:pt x="5171" y="174"/>
                    <a:pt x="5183" y="144"/>
                  </a:cubicBezTo>
                  <a:lnTo>
                    <a:pt x="5183" y="144"/>
                  </a:lnTo>
                  <a:cubicBezTo>
                    <a:pt x="5184" y="145"/>
                    <a:pt x="5184" y="145"/>
                    <a:pt x="5185" y="145"/>
                  </a:cubicBezTo>
                  <a:cubicBezTo>
                    <a:pt x="5189" y="145"/>
                    <a:pt x="5198" y="138"/>
                    <a:pt x="5191" y="131"/>
                  </a:cubicBezTo>
                  <a:close/>
                  <a:moveTo>
                    <a:pt x="1477" y="227"/>
                  </a:moveTo>
                  <a:cubicBezTo>
                    <a:pt x="1477" y="227"/>
                    <a:pt x="1477" y="227"/>
                    <a:pt x="1477" y="227"/>
                  </a:cubicBezTo>
                  <a:lnTo>
                    <a:pt x="1477" y="227"/>
                  </a:lnTo>
                  <a:cubicBezTo>
                    <a:pt x="1477" y="227"/>
                    <a:pt x="1477" y="227"/>
                    <a:pt x="1477" y="227"/>
                  </a:cubicBezTo>
                  <a:close/>
                  <a:moveTo>
                    <a:pt x="536" y="227"/>
                  </a:moveTo>
                  <a:cubicBezTo>
                    <a:pt x="548" y="227"/>
                    <a:pt x="572" y="227"/>
                    <a:pt x="584" y="239"/>
                  </a:cubicBezTo>
                  <a:cubicBezTo>
                    <a:pt x="580" y="242"/>
                    <a:pt x="577" y="244"/>
                    <a:pt x="573" y="244"/>
                  </a:cubicBezTo>
                  <a:cubicBezTo>
                    <a:pt x="564" y="244"/>
                    <a:pt x="553" y="235"/>
                    <a:pt x="536" y="227"/>
                  </a:cubicBezTo>
                  <a:close/>
                  <a:moveTo>
                    <a:pt x="2085" y="245"/>
                  </a:moveTo>
                  <a:cubicBezTo>
                    <a:pt x="2083" y="245"/>
                    <a:pt x="2064" y="251"/>
                    <a:pt x="2072" y="251"/>
                  </a:cubicBezTo>
                  <a:cubicBezTo>
                    <a:pt x="2084" y="247"/>
                    <a:pt x="2087" y="245"/>
                    <a:pt x="2085" y="245"/>
                  </a:cubicBezTo>
                  <a:close/>
                  <a:moveTo>
                    <a:pt x="2167" y="191"/>
                  </a:moveTo>
                  <a:cubicBezTo>
                    <a:pt x="2155" y="239"/>
                    <a:pt x="2132" y="251"/>
                    <a:pt x="2072" y="251"/>
                  </a:cubicBezTo>
                  <a:cubicBezTo>
                    <a:pt x="2066" y="251"/>
                    <a:pt x="2061" y="252"/>
                    <a:pt x="2057" y="252"/>
                  </a:cubicBezTo>
                  <a:cubicBezTo>
                    <a:pt x="2013" y="252"/>
                    <a:pt x="2156" y="191"/>
                    <a:pt x="2167" y="191"/>
                  </a:cubicBezTo>
                  <a:close/>
                  <a:moveTo>
                    <a:pt x="1041" y="249"/>
                  </a:moveTo>
                  <a:cubicBezTo>
                    <a:pt x="1044" y="249"/>
                    <a:pt x="1048" y="252"/>
                    <a:pt x="1048" y="262"/>
                  </a:cubicBezTo>
                  <a:cubicBezTo>
                    <a:pt x="1048" y="256"/>
                    <a:pt x="1045" y="254"/>
                    <a:pt x="1044" y="254"/>
                  </a:cubicBezTo>
                  <a:cubicBezTo>
                    <a:pt x="1042" y="254"/>
                    <a:pt x="1042" y="256"/>
                    <a:pt x="1048" y="262"/>
                  </a:cubicBezTo>
                  <a:cubicBezTo>
                    <a:pt x="1034" y="256"/>
                    <a:pt x="1036" y="249"/>
                    <a:pt x="1041" y="249"/>
                  </a:cubicBezTo>
                  <a:close/>
                  <a:moveTo>
                    <a:pt x="1596" y="179"/>
                  </a:moveTo>
                  <a:lnTo>
                    <a:pt x="1596" y="179"/>
                  </a:lnTo>
                  <a:cubicBezTo>
                    <a:pt x="1620" y="203"/>
                    <a:pt x="1536" y="215"/>
                    <a:pt x="1572" y="227"/>
                  </a:cubicBezTo>
                  <a:cubicBezTo>
                    <a:pt x="1548" y="239"/>
                    <a:pt x="1536" y="251"/>
                    <a:pt x="1489" y="262"/>
                  </a:cubicBezTo>
                  <a:cubicBezTo>
                    <a:pt x="1524" y="215"/>
                    <a:pt x="1548" y="203"/>
                    <a:pt x="1596" y="179"/>
                  </a:cubicBezTo>
                  <a:close/>
                  <a:moveTo>
                    <a:pt x="3310" y="191"/>
                  </a:moveTo>
                  <a:cubicBezTo>
                    <a:pt x="3346" y="191"/>
                    <a:pt x="3370" y="203"/>
                    <a:pt x="3406" y="203"/>
                  </a:cubicBezTo>
                  <a:cubicBezTo>
                    <a:pt x="3346" y="262"/>
                    <a:pt x="3310" y="251"/>
                    <a:pt x="3239" y="262"/>
                  </a:cubicBezTo>
                  <a:cubicBezTo>
                    <a:pt x="3259" y="242"/>
                    <a:pt x="3279" y="222"/>
                    <a:pt x="3300" y="202"/>
                  </a:cubicBezTo>
                  <a:cubicBezTo>
                    <a:pt x="3297" y="202"/>
                    <a:pt x="3298" y="199"/>
                    <a:pt x="3310" y="191"/>
                  </a:cubicBezTo>
                  <a:lnTo>
                    <a:pt x="3310" y="191"/>
                  </a:lnTo>
                  <a:cubicBezTo>
                    <a:pt x="3307" y="195"/>
                    <a:pt x="3303" y="198"/>
                    <a:pt x="3300" y="202"/>
                  </a:cubicBezTo>
                  <a:cubicBezTo>
                    <a:pt x="3305" y="202"/>
                    <a:pt x="3326" y="191"/>
                    <a:pt x="3310" y="191"/>
                  </a:cubicBezTo>
                  <a:close/>
                  <a:moveTo>
                    <a:pt x="1107" y="256"/>
                  </a:moveTo>
                  <a:cubicBezTo>
                    <a:pt x="1103" y="258"/>
                    <a:pt x="1099" y="260"/>
                    <a:pt x="1096" y="262"/>
                  </a:cubicBezTo>
                  <a:cubicBezTo>
                    <a:pt x="1091" y="270"/>
                    <a:pt x="1090" y="273"/>
                    <a:pt x="1091" y="273"/>
                  </a:cubicBezTo>
                  <a:cubicBezTo>
                    <a:pt x="1093" y="273"/>
                    <a:pt x="1099" y="266"/>
                    <a:pt x="1107" y="256"/>
                  </a:cubicBezTo>
                  <a:close/>
                  <a:moveTo>
                    <a:pt x="1477" y="227"/>
                  </a:moveTo>
                  <a:cubicBezTo>
                    <a:pt x="1477" y="258"/>
                    <a:pt x="1466" y="274"/>
                    <a:pt x="1445" y="274"/>
                  </a:cubicBezTo>
                  <a:cubicBezTo>
                    <a:pt x="1434" y="274"/>
                    <a:pt x="1421" y="270"/>
                    <a:pt x="1405" y="262"/>
                  </a:cubicBezTo>
                  <a:cubicBezTo>
                    <a:pt x="1429" y="251"/>
                    <a:pt x="1453" y="239"/>
                    <a:pt x="1477" y="227"/>
                  </a:cubicBezTo>
                  <a:close/>
                  <a:moveTo>
                    <a:pt x="1800" y="203"/>
                  </a:moveTo>
                  <a:cubicBezTo>
                    <a:pt x="1811" y="203"/>
                    <a:pt x="1796" y="286"/>
                    <a:pt x="1784" y="286"/>
                  </a:cubicBezTo>
                  <a:cubicBezTo>
                    <a:pt x="1780" y="286"/>
                    <a:pt x="1777" y="276"/>
                    <a:pt x="1774" y="251"/>
                  </a:cubicBezTo>
                  <a:cubicBezTo>
                    <a:pt x="1788" y="216"/>
                    <a:pt x="1796" y="203"/>
                    <a:pt x="1800" y="203"/>
                  </a:cubicBezTo>
                  <a:close/>
                  <a:moveTo>
                    <a:pt x="727" y="286"/>
                  </a:moveTo>
                  <a:cubicBezTo>
                    <a:pt x="730" y="287"/>
                    <a:pt x="733" y="287"/>
                    <a:pt x="736" y="287"/>
                  </a:cubicBezTo>
                  <a:lnTo>
                    <a:pt x="736" y="287"/>
                  </a:lnTo>
                  <a:cubicBezTo>
                    <a:pt x="733" y="286"/>
                    <a:pt x="730" y="286"/>
                    <a:pt x="727" y="286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3"/>
                    <a:pt x="1878" y="290"/>
                    <a:pt x="1845" y="290"/>
                  </a:cubicBezTo>
                  <a:cubicBezTo>
                    <a:pt x="1835" y="290"/>
                    <a:pt x="1823" y="289"/>
                    <a:pt x="1810" y="286"/>
                  </a:cubicBezTo>
                  <a:cubicBezTo>
                    <a:pt x="1834" y="262"/>
                    <a:pt x="1858" y="251"/>
                    <a:pt x="1882" y="227"/>
                  </a:cubicBezTo>
                  <a:close/>
                  <a:moveTo>
                    <a:pt x="494" y="294"/>
                  </a:moveTo>
                  <a:cubicBezTo>
                    <a:pt x="492" y="295"/>
                    <a:pt x="490" y="296"/>
                    <a:pt x="488" y="298"/>
                  </a:cubicBezTo>
                  <a:cubicBezTo>
                    <a:pt x="490" y="299"/>
                    <a:pt x="491" y="300"/>
                    <a:pt x="492" y="300"/>
                  </a:cubicBezTo>
                  <a:cubicBezTo>
                    <a:pt x="493" y="300"/>
                    <a:pt x="494" y="298"/>
                    <a:pt x="494" y="294"/>
                  </a:cubicBezTo>
                  <a:close/>
                  <a:moveTo>
                    <a:pt x="393" y="297"/>
                  </a:moveTo>
                  <a:lnTo>
                    <a:pt x="393" y="297"/>
                  </a:lnTo>
                  <a:cubicBezTo>
                    <a:pt x="391" y="305"/>
                    <a:pt x="390" y="310"/>
                    <a:pt x="393" y="310"/>
                  </a:cubicBezTo>
                  <a:cubicBezTo>
                    <a:pt x="393" y="305"/>
                    <a:pt x="393" y="301"/>
                    <a:pt x="393" y="297"/>
                  </a:cubicBezTo>
                  <a:close/>
                  <a:moveTo>
                    <a:pt x="1667" y="274"/>
                  </a:moveTo>
                  <a:lnTo>
                    <a:pt x="1667" y="274"/>
                  </a:lnTo>
                  <a:cubicBezTo>
                    <a:pt x="1674" y="289"/>
                    <a:pt x="1704" y="303"/>
                    <a:pt x="1709" y="315"/>
                  </a:cubicBezTo>
                  <a:lnTo>
                    <a:pt x="1709" y="315"/>
                  </a:lnTo>
                  <a:cubicBezTo>
                    <a:pt x="1682" y="299"/>
                    <a:pt x="1648" y="279"/>
                    <a:pt x="1667" y="274"/>
                  </a:cubicBezTo>
                  <a:close/>
                  <a:moveTo>
                    <a:pt x="1517" y="298"/>
                  </a:moveTo>
                  <a:cubicBezTo>
                    <a:pt x="1523" y="298"/>
                    <a:pt x="1516" y="316"/>
                    <a:pt x="1508" y="316"/>
                  </a:cubicBezTo>
                  <a:cubicBezTo>
                    <a:pt x="1505" y="316"/>
                    <a:pt x="1503" y="314"/>
                    <a:pt x="1501" y="310"/>
                  </a:cubicBezTo>
                  <a:cubicBezTo>
                    <a:pt x="1509" y="301"/>
                    <a:pt x="1514" y="298"/>
                    <a:pt x="1517" y="298"/>
                  </a:cubicBezTo>
                  <a:close/>
                  <a:moveTo>
                    <a:pt x="856" y="335"/>
                  </a:moveTo>
                  <a:lnTo>
                    <a:pt x="856" y="335"/>
                  </a:lnTo>
                  <a:cubicBezTo>
                    <a:pt x="856" y="335"/>
                    <a:pt x="856" y="336"/>
                    <a:pt x="856" y="336"/>
                  </a:cubicBezTo>
                  <a:cubicBezTo>
                    <a:pt x="856" y="336"/>
                    <a:pt x="856" y="335"/>
                    <a:pt x="856" y="335"/>
                  </a:cubicBezTo>
                  <a:close/>
                  <a:moveTo>
                    <a:pt x="2263" y="344"/>
                  </a:moveTo>
                  <a:lnTo>
                    <a:pt x="2263" y="344"/>
                  </a:lnTo>
                  <a:cubicBezTo>
                    <a:pt x="2259" y="345"/>
                    <a:pt x="2255" y="345"/>
                    <a:pt x="2251" y="346"/>
                  </a:cubicBezTo>
                  <a:cubicBezTo>
                    <a:pt x="2262" y="346"/>
                    <a:pt x="2265" y="346"/>
                    <a:pt x="2263" y="344"/>
                  </a:cubicBezTo>
                  <a:close/>
                  <a:moveTo>
                    <a:pt x="393" y="822"/>
                  </a:moveTo>
                  <a:cubicBezTo>
                    <a:pt x="391" y="823"/>
                    <a:pt x="388" y="825"/>
                    <a:pt x="386" y="826"/>
                  </a:cubicBezTo>
                  <a:lnTo>
                    <a:pt x="386" y="826"/>
                  </a:lnTo>
                  <a:cubicBezTo>
                    <a:pt x="388" y="825"/>
                    <a:pt x="391" y="824"/>
                    <a:pt x="393" y="822"/>
                  </a:cubicBezTo>
                  <a:close/>
                  <a:moveTo>
                    <a:pt x="338" y="1152"/>
                  </a:moveTo>
                  <a:cubicBezTo>
                    <a:pt x="337" y="1163"/>
                    <a:pt x="340" y="1171"/>
                    <a:pt x="346" y="1173"/>
                  </a:cubicBezTo>
                  <a:lnTo>
                    <a:pt x="346" y="1173"/>
                  </a:lnTo>
                  <a:cubicBezTo>
                    <a:pt x="343" y="1166"/>
                    <a:pt x="341" y="1159"/>
                    <a:pt x="338" y="1152"/>
                  </a:cubicBezTo>
                  <a:close/>
                  <a:moveTo>
                    <a:pt x="5636" y="1192"/>
                  </a:moveTo>
                  <a:cubicBezTo>
                    <a:pt x="5635" y="1199"/>
                    <a:pt x="5635" y="1205"/>
                    <a:pt x="5634" y="1212"/>
                  </a:cubicBezTo>
                  <a:lnTo>
                    <a:pt x="5634" y="1212"/>
                  </a:lnTo>
                  <a:cubicBezTo>
                    <a:pt x="5637" y="1207"/>
                    <a:pt x="5637" y="1200"/>
                    <a:pt x="5636" y="1192"/>
                  </a:cubicBezTo>
                  <a:close/>
                  <a:moveTo>
                    <a:pt x="429" y="1084"/>
                  </a:moveTo>
                  <a:lnTo>
                    <a:pt x="429" y="1084"/>
                  </a:lnTo>
                  <a:cubicBezTo>
                    <a:pt x="405" y="1108"/>
                    <a:pt x="393" y="1143"/>
                    <a:pt x="369" y="1167"/>
                  </a:cubicBezTo>
                  <a:cubicBezTo>
                    <a:pt x="366" y="1169"/>
                    <a:pt x="363" y="1171"/>
                    <a:pt x="360" y="1172"/>
                  </a:cubicBezTo>
                  <a:lnTo>
                    <a:pt x="360" y="1172"/>
                  </a:lnTo>
                  <a:cubicBezTo>
                    <a:pt x="359" y="1170"/>
                    <a:pt x="358" y="1169"/>
                    <a:pt x="358" y="1167"/>
                  </a:cubicBezTo>
                  <a:lnTo>
                    <a:pt x="358" y="1167"/>
                  </a:lnTo>
                  <a:cubicBezTo>
                    <a:pt x="357" y="1169"/>
                    <a:pt x="356" y="1171"/>
                    <a:pt x="356" y="1173"/>
                  </a:cubicBezTo>
                  <a:lnTo>
                    <a:pt x="356" y="1173"/>
                  </a:lnTo>
                  <a:cubicBezTo>
                    <a:pt x="357" y="1173"/>
                    <a:pt x="358" y="1173"/>
                    <a:pt x="360" y="1172"/>
                  </a:cubicBezTo>
                  <a:lnTo>
                    <a:pt x="360" y="1172"/>
                  </a:lnTo>
                  <a:cubicBezTo>
                    <a:pt x="369" y="1194"/>
                    <a:pt x="369" y="1216"/>
                    <a:pt x="369" y="1227"/>
                  </a:cubicBezTo>
                  <a:cubicBezTo>
                    <a:pt x="405" y="1191"/>
                    <a:pt x="417" y="1143"/>
                    <a:pt x="429" y="1084"/>
                  </a:cubicBezTo>
                  <a:close/>
                  <a:moveTo>
                    <a:pt x="5715" y="1084"/>
                  </a:moveTo>
                  <a:cubicBezTo>
                    <a:pt x="5706" y="1093"/>
                    <a:pt x="5669" y="1166"/>
                    <a:pt x="5641" y="1166"/>
                  </a:cubicBezTo>
                  <a:cubicBezTo>
                    <a:pt x="5638" y="1166"/>
                    <a:pt x="5636" y="1165"/>
                    <a:pt x="5633" y="1164"/>
                  </a:cubicBezTo>
                  <a:lnTo>
                    <a:pt x="5633" y="1164"/>
                  </a:lnTo>
                  <a:cubicBezTo>
                    <a:pt x="5634" y="1169"/>
                    <a:pt x="5634" y="1173"/>
                    <a:pt x="5633" y="1173"/>
                  </a:cubicBezTo>
                  <a:cubicBezTo>
                    <a:pt x="5633" y="1173"/>
                    <a:pt x="5632" y="1172"/>
                    <a:pt x="5632" y="1172"/>
                  </a:cubicBezTo>
                  <a:lnTo>
                    <a:pt x="5632" y="1172"/>
                  </a:lnTo>
                  <a:cubicBezTo>
                    <a:pt x="5634" y="1179"/>
                    <a:pt x="5636" y="1186"/>
                    <a:pt x="5636" y="1192"/>
                  </a:cubicBezTo>
                  <a:lnTo>
                    <a:pt x="5636" y="1192"/>
                  </a:lnTo>
                  <a:cubicBezTo>
                    <a:pt x="5638" y="1184"/>
                    <a:pt x="5640" y="1176"/>
                    <a:pt x="5644" y="1167"/>
                  </a:cubicBezTo>
                  <a:lnTo>
                    <a:pt x="5644" y="1167"/>
                  </a:lnTo>
                  <a:cubicBezTo>
                    <a:pt x="5656" y="1191"/>
                    <a:pt x="5656" y="1215"/>
                    <a:pt x="5656" y="1227"/>
                  </a:cubicBezTo>
                  <a:cubicBezTo>
                    <a:pt x="5692" y="1191"/>
                    <a:pt x="5703" y="1143"/>
                    <a:pt x="5715" y="1084"/>
                  </a:cubicBezTo>
                  <a:close/>
                  <a:moveTo>
                    <a:pt x="2405" y="1346"/>
                  </a:moveTo>
                  <a:cubicBezTo>
                    <a:pt x="2426" y="1351"/>
                    <a:pt x="2449" y="1354"/>
                    <a:pt x="2472" y="1356"/>
                  </a:cubicBezTo>
                  <a:lnTo>
                    <a:pt x="2472" y="1356"/>
                  </a:lnTo>
                  <a:cubicBezTo>
                    <a:pt x="2473" y="1349"/>
                    <a:pt x="2460" y="1346"/>
                    <a:pt x="2405" y="1346"/>
                  </a:cubicBezTo>
                  <a:close/>
                  <a:moveTo>
                    <a:pt x="2894" y="1368"/>
                  </a:moveTo>
                  <a:cubicBezTo>
                    <a:pt x="2882" y="1368"/>
                    <a:pt x="2885" y="1371"/>
                    <a:pt x="2893" y="1375"/>
                  </a:cubicBezTo>
                  <a:lnTo>
                    <a:pt x="2893" y="1375"/>
                  </a:lnTo>
                  <a:cubicBezTo>
                    <a:pt x="2901" y="1374"/>
                    <a:pt x="2909" y="1372"/>
                    <a:pt x="2917" y="1370"/>
                  </a:cubicBezTo>
                  <a:cubicBezTo>
                    <a:pt x="2907" y="1368"/>
                    <a:pt x="2899" y="1368"/>
                    <a:pt x="2894" y="1368"/>
                  </a:cubicBezTo>
                  <a:close/>
                  <a:moveTo>
                    <a:pt x="2937" y="1391"/>
                  </a:moveTo>
                  <a:cubicBezTo>
                    <a:pt x="2946" y="1394"/>
                    <a:pt x="2953" y="1395"/>
                    <a:pt x="2955" y="1395"/>
                  </a:cubicBezTo>
                  <a:cubicBezTo>
                    <a:pt x="2956" y="1395"/>
                    <a:pt x="2956" y="1395"/>
                    <a:pt x="2953" y="1394"/>
                  </a:cubicBezTo>
                  <a:cubicBezTo>
                    <a:pt x="2946" y="1392"/>
                    <a:pt x="2941" y="1392"/>
                    <a:pt x="2937" y="1391"/>
                  </a:cubicBezTo>
                  <a:close/>
                  <a:moveTo>
                    <a:pt x="2751" y="1394"/>
                  </a:moveTo>
                  <a:cubicBezTo>
                    <a:pt x="2751" y="1397"/>
                    <a:pt x="2749" y="1399"/>
                    <a:pt x="2748" y="1399"/>
                  </a:cubicBezTo>
                  <a:cubicBezTo>
                    <a:pt x="2745" y="1399"/>
                    <a:pt x="2743" y="1394"/>
                    <a:pt x="2751" y="1394"/>
                  </a:cubicBezTo>
                  <a:close/>
                  <a:moveTo>
                    <a:pt x="2679" y="1405"/>
                  </a:moveTo>
                  <a:lnTo>
                    <a:pt x="2679" y="1405"/>
                  </a:lnTo>
                  <a:cubicBezTo>
                    <a:pt x="2673" y="1411"/>
                    <a:pt x="2661" y="1414"/>
                    <a:pt x="2657" y="1414"/>
                  </a:cubicBezTo>
                  <a:cubicBezTo>
                    <a:pt x="2652" y="1414"/>
                    <a:pt x="2655" y="1411"/>
                    <a:pt x="2679" y="1405"/>
                  </a:cubicBezTo>
                  <a:close/>
                  <a:moveTo>
                    <a:pt x="893" y="179"/>
                  </a:moveTo>
                  <a:lnTo>
                    <a:pt x="893" y="179"/>
                  </a:lnTo>
                  <a:cubicBezTo>
                    <a:pt x="839" y="233"/>
                    <a:pt x="864" y="288"/>
                    <a:pt x="760" y="288"/>
                  </a:cubicBezTo>
                  <a:cubicBezTo>
                    <a:pt x="753" y="288"/>
                    <a:pt x="745" y="288"/>
                    <a:pt x="736" y="287"/>
                  </a:cubicBezTo>
                  <a:lnTo>
                    <a:pt x="736" y="287"/>
                  </a:lnTo>
                  <a:cubicBezTo>
                    <a:pt x="753" y="290"/>
                    <a:pt x="759" y="300"/>
                    <a:pt x="739" y="310"/>
                  </a:cubicBezTo>
                  <a:cubicBezTo>
                    <a:pt x="750" y="310"/>
                    <a:pt x="858" y="286"/>
                    <a:pt x="858" y="286"/>
                  </a:cubicBezTo>
                  <a:lnTo>
                    <a:pt x="858" y="286"/>
                  </a:lnTo>
                  <a:cubicBezTo>
                    <a:pt x="834" y="322"/>
                    <a:pt x="893" y="310"/>
                    <a:pt x="810" y="322"/>
                  </a:cubicBezTo>
                  <a:cubicBezTo>
                    <a:pt x="843" y="328"/>
                    <a:pt x="853" y="333"/>
                    <a:pt x="856" y="335"/>
                  </a:cubicBezTo>
                  <a:lnTo>
                    <a:pt x="856" y="335"/>
                  </a:lnTo>
                  <a:cubicBezTo>
                    <a:pt x="855" y="334"/>
                    <a:pt x="854" y="330"/>
                    <a:pt x="857" y="323"/>
                  </a:cubicBezTo>
                  <a:lnTo>
                    <a:pt x="857" y="323"/>
                  </a:lnTo>
                  <a:cubicBezTo>
                    <a:pt x="861" y="325"/>
                    <a:pt x="876" y="327"/>
                    <a:pt x="895" y="327"/>
                  </a:cubicBezTo>
                  <a:cubicBezTo>
                    <a:pt x="909" y="327"/>
                    <a:pt x="925" y="326"/>
                    <a:pt x="941" y="322"/>
                  </a:cubicBezTo>
                  <a:cubicBezTo>
                    <a:pt x="798" y="286"/>
                    <a:pt x="917" y="274"/>
                    <a:pt x="1012" y="251"/>
                  </a:cubicBezTo>
                  <a:lnTo>
                    <a:pt x="1012" y="251"/>
                  </a:lnTo>
                  <a:cubicBezTo>
                    <a:pt x="1030" y="277"/>
                    <a:pt x="1028" y="291"/>
                    <a:pt x="1006" y="291"/>
                  </a:cubicBezTo>
                  <a:cubicBezTo>
                    <a:pt x="998" y="291"/>
                    <a:pt x="989" y="289"/>
                    <a:pt x="977" y="286"/>
                  </a:cubicBezTo>
                  <a:lnTo>
                    <a:pt x="977" y="286"/>
                  </a:lnTo>
                  <a:cubicBezTo>
                    <a:pt x="989" y="295"/>
                    <a:pt x="1014" y="299"/>
                    <a:pt x="1037" y="299"/>
                  </a:cubicBezTo>
                  <a:cubicBezTo>
                    <a:pt x="1078" y="299"/>
                    <a:pt x="1114" y="286"/>
                    <a:pt x="1060" y="262"/>
                  </a:cubicBezTo>
                  <a:cubicBezTo>
                    <a:pt x="1110" y="216"/>
                    <a:pt x="1132" y="200"/>
                    <a:pt x="1139" y="200"/>
                  </a:cubicBezTo>
                  <a:cubicBezTo>
                    <a:pt x="1148" y="200"/>
                    <a:pt x="1124" y="235"/>
                    <a:pt x="1107" y="256"/>
                  </a:cubicBezTo>
                  <a:lnTo>
                    <a:pt x="1107" y="256"/>
                  </a:lnTo>
                  <a:cubicBezTo>
                    <a:pt x="1116" y="252"/>
                    <a:pt x="1128" y="251"/>
                    <a:pt x="1142" y="251"/>
                  </a:cubicBezTo>
                  <a:cubicBezTo>
                    <a:pt x="1195" y="251"/>
                    <a:pt x="1272" y="276"/>
                    <a:pt x="1333" y="276"/>
                  </a:cubicBezTo>
                  <a:cubicBezTo>
                    <a:pt x="1342" y="276"/>
                    <a:pt x="1350" y="275"/>
                    <a:pt x="1358" y="274"/>
                  </a:cubicBezTo>
                  <a:lnTo>
                    <a:pt x="1358" y="274"/>
                  </a:lnTo>
                  <a:cubicBezTo>
                    <a:pt x="1310" y="298"/>
                    <a:pt x="1262" y="310"/>
                    <a:pt x="1215" y="310"/>
                  </a:cubicBezTo>
                  <a:cubicBezTo>
                    <a:pt x="1233" y="334"/>
                    <a:pt x="1298" y="340"/>
                    <a:pt x="1365" y="340"/>
                  </a:cubicBezTo>
                  <a:cubicBezTo>
                    <a:pt x="1432" y="340"/>
                    <a:pt x="1501" y="334"/>
                    <a:pt x="1524" y="334"/>
                  </a:cubicBezTo>
                  <a:cubicBezTo>
                    <a:pt x="1524" y="334"/>
                    <a:pt x="1518" y="328"/>
                    <a:pt x="1512" y="322"/>
                  </a:cubicBezTo>
                  <a:cubicBezTo>
                    <a:pt x="1528" y="299"/>
                    <a:pt x="1583" y="286"/>
                    <a:pt x="1601" y="286"/>
                  </a:cubicBezTo>
                  <a:cubicBezTo>
                    <a:pt x="1611" y="286"/>
                    <a:pt x="1609" y="290"/>
                    <a:pt x="1584" y="298"/>
                  </a:cubicBezTo>
                  <a:cubicBezTo>
                    <a:pt x="1636" y="314"/>
                    <a:pt x="1672" y="324"/>
                    <a:pt x="1697" y="330"/>
                  </a:cubicBezTo>
                  <a:lnTo>
                    <a:pt x="1697" y="330"/>
                  </a:lnTo>
                  <a:cubicBezTo>
                    <a:pt x="1692" y="331"/>
                    <a:pt x="1686" y="333"/>
                    <a:pt x="1679" y="334"/>
                  </a:cubicBezTo>
                  <a:cubicBezTo>
                    <a:pt x="1707" y="339"/>
                    <a:pt x="1735" y="341"/>
                    <a:pt x="1765" y="341"/>
                  </a:cubicBezTo>
                  <a:cubicBezTo>
                    <a:pt x="1891" y="341"/>
                    <a:pt x="2028" y="304"/>
                    <a:pt x="2147" y="304"/>
                  </a:cubicBezTo>
                  <a:cubicBezTo>
                    <a:pt x="2202" y="304"/>
                    <a:pt x="2253" y="311"/>
                    <a:pt x="2298" y="334"/>
                  </a:cubicBezTo>
                  <a:cubicBezTo>
                    <a:pt x="2292" y="340"/>
                    <a:pt x="2283" y="343"/>
                    <a:pt x="2273" y="343"/>
                  </a:cubicBezTo>
                  <a:cubicBezTo>
                    <a:pt x="2263" y="343"/>
                    <a:pt x="2251" y="340"/>
                    <a:pt x="2239" y="334"/>
                  </a:cubicBezTo>
                  <a:lnTo>
                    <a:pt x="2239" y="334"/>
                  </a:lnTo>
                  <a:cubicBezTo>
                    <a:pt x="2251" y="340"/>
                    <a:pt x="2260" y="343"/>
                    <a:pt x="2263" y="344"/>
                  </a:cubicBezTo>
                  <a:lnTo>
                    <a:pt x="2263" y="344"/>
                  </a:lnTo>
                  <a:cubicBezTo>
                    <a:pt x="2580" y="310"/>
                    <a:pt x="2910" y="322"/>
                    <a:pt x="3227" y="310"/>
                  </a:cubicBezTo>
                  <a:lnTo>
                    <a:pt x="3227" y="310"/>
                  </a:lnTo>
                  <a:cubicBezTo>
                    <a:pt x="3220" y="323"/>
                    <a:pt x="3236" y="327"/>
                    <a:pt x="3265" y="327"/>
                  </a:cubicBezTo>
                  <a:cubicBezTo>
                    <a:pt x="3312" y="327"/>
                    <a:pt x="3392" y="317"/>
                    <a:pt x="3462" y="317"/>
                  </a:cubicBezTo>
                  <a:cubicBezTo>
                    <a:pt x="3506" y="317"/>
                    <a:pt x="3546" y="321"/>
                    <a:pt x="3572" y="334"/>
                  </a:cubicBezTo>
                  <a:cubicBezTo>
                    <a:pt x="3525" y="286"/>
                    <a:pt x="3894" y="346"/>
                    <a:pt x="3917" y="239"/>
                  </a:cubicBezTo>
                  <a:cubicBezTo>
                    <a:pt x="3917" y="234"/>
                    <a:pt x="3920" y="232"/>
                    <a:pt x="3924" y="232"/>
                  </a:cubicBezTo>
                  <a:cubicBezTo>
                    <a:pt x="3943" y="232"/>
                    <a:pt x="3993" y="267"/>
                    <a:pt x="4013" y="286"/>
                  </a:cubicBezTo>
                  <a:cubicBezTo>
                    <a:pt x="4037" y="274"/>
                    <a:pt x="4048" y="251"/>
                    <a:pt x="4072" y="239"/>
                  </a:cubicBezTo>
                  <a:cubicBezTo>
                    <a:pt x="4120" y="251"/>
                    <a:pt x="4120" y="274"/>
                    <a:pt x="4084" y="298"/>
                  </a:cubicBezTo>
                  <a:cubicBezTo>
                    <a:pt x="4160" y="263"/>
                    <a:pt x="4236" y="251"/>
                    <a:pt x="4315" y="251"/>
                  </a:cubicBezTo>
                  <a:cubicBezTo>
                    <a:pt x="4423" y="251"/>
                    <a:pt x="4537" y="273"/>
                    <a:pt x="4668" y="286"/>
                  </a:cubicBezTo>
                  <a:cubicBezTo>
                    <a:pt x="4726" y="286"/>
                    <a:pt x="4868" y="322"/>
                    <a:pt x="4972" y="322"/>
                  </a:cubicBezTo>
                  <a:cubicBezTo>
                    <a:pt x="5015" y="322"/>
                    <a:pt x="5051" y="316"/>
                    <a:pt x="5072" y="298"/>
                  </a:cubicBezTo>
                  <a:cubicBezTo>
                    <a:pt x="5084" y="322"/>
                    <a:pt x="5084" y="334"/>
                    <a:pt x="5072" y="346"/>
                  </a:cubicBezTo>
                  <a:cubicBezTo>
                    <a:pt x="5091" y="346"/>
                    <a:pt x="5194" y="225"/>
                    <a:pt x="5246" y="225"/>
                  </a:cubicBezTo>
                  <a:cubicBezTo>
                    <a:pt x="5261" y="225"/>
                    <a:pt x="5272" y="235"/>
                    <a:pt x="5275" y="262"/>
                  </a:cubicBezTo>
                  <a:cubicBezTo>
                    <a:pt x="5275" y="262"/>
                    <a:pt x="5334" y="322"/>
                    <a:pt x="5382" y="322"/>
                  </a:cubicBezTo>
                  <a:cubicBezTo>
                    <a:pt x="5430" y="441"/>
                    <a:pt x="5453" y="536"/>
                    <a:pt x="5406" y="691"/>
                  </a:cubicBezTo>
                  <a:cubicBezTo>
                    <a:pt x="5426" y="711"/>
                    <a:pt x="5438" y="817"/>
                    <a:pt x="5441" y="834"/>
                  </a:cubicBezTo>
                  <a:lnTo>
                    <a:pt x="5441" y="834"/>
                  </a:lnTo>
                  <a:cubicBezTo>
                    <a:pt x="5430" y="842"/>
                    <a:pt x="5389" y="993"/>
                    <a:pt x="5356" y="993"/>
                  </a:cubicBezTo>
                  <a:cubicBezTo>
                    <a:pt x="5348" y="993"/>
                    <a:pt x="5341" y="985"/>
                    <a:pt x="5334" y="965"/>
                  </a:cubicBezTo>
                  <a:cubicBezTo>
                    <a:pt x="5319" y="1011"/>
                    <a:pt x="5323" y="1017"/>
                    <a:pt x="5334" y="1017"/>
                  </a:cubicBezTo>
                  <a:cubicBezTo>
                    <a:pt x="5339" y="1017"/>
                    <a:pt x="5344" y="1016"/>
                    <a:pt x="5350" y="1016"/>
                  </a:cubicBezTo>
                  <a:cubicBezTo>
                    <a:pt x="5363" y="1016"/>
                    <a:pt x="5377" y="1022"/>
                    <a:pt x="5382" y="1060"/>
                  </a:cubicBezTo>
                  <a:cubicBezTo>
                    <a:pt x="5287" y="1120"/>
                    <a:pt x="5370" y="1227"/>
                    <a:pt x="5394" y="1298"/>
                  </a:cubicBezTo>
                  <a:cubicBezTo>
                    <a:pt x="5394" y="1346"/>
                    <a:pt x="5275" y="1417"/>
                    <a:pt x="5239" y="1429"/>
                  </a:cubicBezTo>
                  <a:cubicBezTo>
                    <a:pt x="5239" y="1417"/>
                    <a:pt x="5239" y="1405"/>
                    <a:pt x="5239" y="1405"/>
                  </a:cubicBezTo>
                  <a:cubicBezTo>
                    <a:pt x="5220" y="1425"/>
                    <a:pt x="5189" y="1431"/>
                    <a:pt x="5154" y="1431"/>
                  </a:cubicBezTo>
                  <a:cubicBezTo>
                    <a:pt x="5081" y="1431"/>
                    <a:pt x="4986" y="1402"/>
                    <a:pt x="4930" y="1394"/>
                  </a:cubicBezTo>
                  <a:cubicBezTo>
                    <a:pt x="4906" y="1394"/>
                    <a:pt x="4691" y="1405"/>
                    <a:pt x="4751" y="1405"/>
                  </a:cubicBezTo>
                  <a:cubicBezTo>
                    <a:pt x="4735" y="1416"/>
                    <a:pt x="4708" y="1420"/>
                    <a:pt x="4676" y="1420"/>
                  </a:cubicBezTo>
                  <a:cubicBezTo>
                    <a:pt x="4562" y="1420"/>
                    <a:pt x="4383" y="1367"/>
                    <a:pt x="4429" y="1358"/>
                  </a:cubicBezTo>
                  <a:cubicBezTo>
                    <a:pt x="4406" y="1352"/>
                    <a:pt x="4382" y="1349"/>
                    <a:pt x="4358" y="1349"/>
                  </a:cubicBezTo>
                  <a:cubicBezTo>
                    <a:pt x="4334" y="1349"/>
                    <a:pt x="4310" y="1352"/>
                    <a:pt x="4287" y="1358"/>
                  </a:cubicBezTo>
                  <a:cubicBezTo>
                    <a:pt x="4298" y="1358"/>
                    <a:pt x="4322" y="1370"/>
                    <a:pt x="4334" y="1370"/>
                  </a:cubicBezTo>
                  <a:cubicBezTo>
                    <a:pt x="4142" y="1393"/>
                    <a:pt x="3978" y="1400"/>
                    <a:pt x="3820" y="1400"/>
                  </a:cubicBezTo>
                  <a:cubicBezTo>
                    <a:pt x="3568" y="1400"/>
                    <a:pt x="3332" y="1382"/>
                    <a:pt x="3025" y="1382"/>
                  </a:cubicBezTo>
                  <a:cubicBezTo>
                    <a:pt x="3025" y="1394"/>
                    <a:pt x="3036" y="1405"/>
                    <a:pt x="3036" y="1429"/>
                  </a:cubicBezTo>
                  <a:cubicBezTo>
                    <a:pt x="3030" y="1423"/>
                    <a:pt x="2993" y="1410"/>
                    <a:pt x="2974" y="1400"/>
                  </a:cubicBezTo>
                  <a:lnTo>
                    <a:pt x="2974" y="1400"/>
                  </a:lnTo>
                  <a:cubicBezTo>
                    <a:pt x="2981" y="1401"/>
                    <a:pt x="2987" y="1402"/>
                    <a:pt x="2992" y="1402"/>
                  </a:cubicBezTo>
                  <a:cubicBezTo>
                    <a:pt x="3002" y="1402"/>
                    <a:pt x="3007" y="1400"/>
                    <a:pt x="3001" y="1394"/>
                  </a:cubicBezTo>
                  <a:cubicBezTo>
                    <a:pt x="2987" y="1392"/>
                    <a:pt x="2978" y="1391"/>
                    <a:pt x="2972" y="1391"/>
                  </a:cubicBezTo>
                  <a:cubicBezTo>
                    <a:pt x="2959" y="1391"/>
                    <a:pt x="2963" y="1395"/>
                    <a:pt x="2974" y="1400"/>
                  </a:cubicBezTo>
                  <a:lnTo>
                    <a:pt x="2974" y="1400"/>
                  </a:lnTo>
                  <a:cubicBezTo>
                    <a:pt x="2952" y="1397"/>
                    <a:pt x="2927" y="1391"/>
                    <a:pt x="2934" y="1391"/>
                  </a:cubicBezTo>
                  <a:cubicBezTo>
                    <a:pt x="2935" y="1391"/>
                    <a:pt x="2936" y="1391"/>
                    <a:pt x="2937" y="1391"/>
                  </a:cubicBezTo>
                  <a:lnTo>
                    <a:pt x="2937" y="1391"/>
                  </a:lnTo>
                  <a:cubicBezTo>
                    <a:pt x="2923" y="1387"/>
                    <a:pt x="2904" y="1380"/>
                    <a:pt x="2893" y="1375"/>
                  </a:cubicBezTo>
                  <a:lnTo>
                    <a:pt x="2893" y="1375"/>
                  </a:lnTo>
                  <a:cubicBezTo>
                    <a:pt x="2860" y="1382"/>
                    <a:pt x="2835" y="1386"/>
                    <a:pt x="2786" y="1405"/>
                  </a:cubicBezTo>
                  <a:cubicBezTo>
                    <a:pt x="2751" y="1394"/>
                    <a:pt x="2763" y="1382"/>
                    <a:pt x="2822" y="1382"/>
                  </a:cubicBezTo>
                  <a:cubicBezTo>
                    <a:pt x="2802" y="1368"/>
                    <a:pt x="2773" y="1363"/>
                    <a:pt x="2740" y="1363"/>
                  </a:cubicBezTo>
                  <a:cubicBezTo>
                    <a:pt x="2659" y="1363"/>
                    <a:pt x="2558" y="1394"/>
                    <a:pt x="2524" y="1394"/>
                  </a:cubicBezTo>
                  <a:cubicBezTo>
                    <a:pt x="2536" y="1382"/>
                    <a:pt x="2548" y="1370"/>
                    <a:pt x="2560" y="1358"/>
                  </a:cubicBezTo>
                  <a:cubicBezTo>
                    <a:pt x="2533" y="1358"/>
                    <a:pt x="2502" y="1358"/>
                    <a:pt x="2472" y="1356"/>
                  </a:cubicBezTo>
                  <a:lnTo>
                    <a:pt x="2472" y="1356"/>
                  </a:lnTo>
                  <a:cubicBezTo>
                    <a:pt x="2470" y="1366"/>
                    <a:pt x="2433" y="1383"/>
                    <a:pt x="2477" y="1405"/>
                  </a:cubicBezTo>
                  <a:cubicBezTo>
                    <a:pt x="2466" y="1408"/>
                    <a:pt x="2456" y="1409"/>
                    <a:pt x="2447" y="1409"/>
                  </a:cubicBezTo>
                  <a:cubicBezTo>
                    <a:pt x="2371" y="1409"/>
                    <a:pt x="2349" y="1333"/>
                    <a:pt x="2267" y="1333"/>
                  </a:cubicBezTo>
                  <a:cubicBezTo>
                    <a:pt x="2262" y="1333"/>
                    <a:pt x="2256" y="1333"/>
                    <a:pt x="2251" y="1334"/>
                  </a:cubicBezTo>
                  <a:cubicBezTo>
                    <a:pt x="2274" y="1334"/>
                    <a:pt x="2298" y="1334"/>
                    <a:pt x="2286" y="1370"/>
                  </a:cubicBezTo>
                  <a:cubicBezTo>
                    <a:pt x="2263" y="1347"/>
                    <a:pt x="2235" y="1334"/>
                    <a:pt x="2209" y="1334"/>
                  </a:cubicBezTo>
                  <a:cubicBezTo>
                    <a:pt x="2194" y="1334"/>
                    <a:pt x="2180" y="1337"/>
                    <a:pt x="2167" y="1346"/>
                  </a:cubicBezTo>
                  <a:cubicBezTo>
                    <a:pt x="2167" y="1383"/>
                    <a:pt x="2080" y="1413"/>
                    <a:pt x="2014" y="1413"/>
                  </a:cubicBezTo>
                  <a:cubicBezTo>
                    <a:pt x="1995" y="1413"/>
                    <a:pt x="1978" y="1411"/>
                    <a:pt x="1965" y="1405"/>
                  </a:cubicBezTo>
                  <a:cubicBezTo>
                    <a:pt x="1977" y="1394"/>
                    <a:pt x="1989" y="1382"/>
                    <a:pt x="1989" y="1382"/>
                  </a:cubicBezTo>
                  <a:cubicBezTo>
                    <a:pt x="1980" y="1377"/>
                    <a:pt x="1973" y="1376"/>
                    <a:pt x="1968" y="1376"/>
                  </a:cubicBezTo>
                  <a:cubicBezTo>
                    <a:pt x="1955" y="1376"/>
                    <a:pt x="1952" y="1385"/>
                    <a:pt x="1952" y="1385"/>
                  </a:cubicBezTo>
                  <a:cubicBezTo>
                    <a:pt x="1951" y="1385"/>
                    <a:pt x="1953" y="1379"/>
                    <a:pt x="1953" y="1358"/>
                  </a:cubicBezTo>
                  <a:lnTo>
                    <a:pt x="1953" y="1358"/>
                  </a:lnTo>
                  <a:cubicBezTo>
                    <a:pt x="1846" y="1394"/>
                    <a:pt x="1798" y="1394"/>
                    <a:pt x="1703" y="1394"/>
                  </a:cubicBezTo>
                  <a:cubicBezTo>
                    <a:pt x="1716" y="1380"/>
                    <a:pt x="1730" y="1378"/>
                    <a:pt x="1742" y="1378"/>
                  </a:cubicBezTo>
                  <a:cubicBezTo>
                    <a:pt x="1746" y="1378"/>
                    <a:pt x="1750" y="1379"/>
                    <a:pt x="1754" y="1379"/>
                  </a:cubicBezTo>
                  <a:cubicBezTo>
                    <a:pt x="1768" y="1379"/>
                    <a:pt x="1780" y="1376"/>
                    <a:pt x="1786" y="1346"/>
                  </a:cubicBezTo>
                  <a:cubicBezTo>
                    <a:pt x="1768" y="1340"/>
                    <a:pt x="1751" y="1337"/>
                    <a:pt x="1731" y="1337"/>
                  </a:cubicBezTo>
                  <a:cubicBezTo>
                    <a:pt x="1712" y="1337"/>
                    <a:pt x="1691" y="1340"/>
                    <a:pt x="1667" y="1346"/>
                  </a:cubicBezTo>
                  <a:cubicBezTo>
                    <a:pt x="1727" y="1358"/>
                    <a:pt x="1560" y="1382"/>
                    <a:pt x="1536" y="1382"/>
                  </a:cubicBezTo>
                  <a:cubicBezTo>
                    <a:pt x="1536" y="1358"/>
                    <a:pt x="1560" y="1334"/>
                    <a:pt x="1584" y="1322"/>
                  </a:cubicBezTo>
                  <a:lnTo>
                    <a:pt x="1584" y="1322"/>
                  </a:lnTo>
                  <a:cubicBezTo>
                    <a:pt x="1488" y="1336"/>
                    <a:pt x="1345" y="1357"/>
                    <a:pt x="1213" y="1357"/>
                  </a:cubicBezTo>
                  <a:cubicBezTo>
                    <a:pt x="1116" y="1357"/>
                    <a:pt x="1025" y="1346"/>
                    <a:pt x="965" y="1310"/>
                  </a:cubicBezTo>
                  <a:cubicBezTo>
                    <a:pt x="928" y="1310"/>
                    <a:pt x="863" y="1381"/>
                    <a:pt x="776" y="1381"/>
                  </a:cubicBezTo>
                  <a:cubicBezTo>
                    <a:pt x="749" y="1381"/>
                    <a:pt x="721" y="1374"/>
                    <a:pt x="691" y="1358"/>
                  </a:cubicBezTo>
                  <a:cubicBezTo>
                    <a:pt x="691" y="1358"/>
                    <a:pt x="798" y="1298"/>
                    <a:pt x="762" y="1274"/>
                  </a:cubicBezTo>
                  <a:lnTo>
                    <a:pt x="762" y="1274"/>
                  </a:lnTo>
                  <a:cubicBezTo>
                    <a:pt x="757" y="1341"/>
                    <a:pt x="681" y="1364"/>
                    <a:pt x="592" y="1364"/>
                  </a:cubicBezTo>
                  <a:cubicBezTo>
                    <a:pt x="475" y="1364"/>
                    <a:pt x="337" y="1325"/>
                    <a:pt x="310" y="1298"/>
                  </a:cubicBezTo>
                  <a:lnTo>
                    <a:pt x="322" y="1298"/>
                  </a:lnTo>
                  <a:cubicBezTo>
                    <a:pt x="310" y="1298"/>
                    <a:pt x="310" y="1286"/>
                    <a:pt x="298" y="1274"/>
                  </a:cubicBezTo>
                  <a:cubicBezTo>
                    <a:pt x="301" y="1271"/>
                    <a:pt x="305" y="1270"/>
                    <a:pt x="310" y="1270"/>
                  </a:cubicBezTo>
                  <a:cubicBezTo>
                    <a:pt x="322" y="1270"/>
                    <a:pt x="337" y="1281"/>
                    <a:pt x="346" y="1298"/>
                  </a:cubicBezTo>
                  <a:cubicBezTo>
                    <a:pt x="380" y="1264"/>
                    <a:pt x="336" y="1240"/>
                    <a:pt x="356" y="1173"/>
                  </a:cubicBezTo>
                  <a:lnTo>
                    <a:pt x="356" y="1173"/>
                  </a:lnTo>
                  <a:cubicBezTo>
                    <a:pt x="354" y="1174"/>
                    <a:pt x="352" y="1174"/>
                    <a:pt x="351" y="1174"/>
                  </a:cubicBezTo>
                  <a:cubicBezTo>
                    <a:pt x="349" y="1174"/>
                    <a:pt x="347" y="1174"/>
                    <a:pt x="346" y="1173"/>
                  </a:cubicBezTo>
                  <a:lnTo>
                    <a:pt x="346" y="1173"/>
                  </a:lnTo>
                  <a:cubicBezTo>
                    <a:pt x="351" y="1190"/>
                    <a:pt x="353" y="1207"/>
                    <a:pt x="346" y="1215"/>
                  </a:cubicBezTo>
                  <a:cubicBezTo>
                    <a:pt x="310" y="1191"/>
                    <a:pt x="322" y="1179"/>
                    <a:pt x="334" y="1143"/>
                  </a:cubicBezTo>
                  <a:lnTo>
                    <a:pt x="334" y="1143"/>
                  </a:lnTo>
                  <a:cubicBezTo>
                    <a:pt x="335" y="1146"/>
                    <a:pt x="336" y="1149"/>
                    <a:pt x="338" y="1152"/>
                  </a:cubicBezTo>
                  <a:lnTo>
                    <a:pt x="338" y="1152"/>
                  </a:lnTo>
                  <a:cubicBezTo>
                    <a:pt x="339" y="1103"/>
                    <a:pt x="393" y="989"/>
                    <a:pt x="393" y="989"/>
                  </a:cubicBezTo>
                  <a:cubicBezTo>
                    <a:pt x="370" y="931"/>
                    <a:pt x="325" y="863"/>
                    <a:pt x="386" y="826"/>
                  </a:cubicBezTo>
                  <a:lnTo>
                    <a:pt x="386" y="826"/>
                  </a:lnTo>
                  <a:cubicBezTo>
                    <a:pt x="380" y="829"/>
                    <a:pt x="375" y="830"/>
                    <a:pt x="370" y="830"/>
                  </a:cubicBezTo>
                  <a:cubicBezTo>
                    <a:pt x="309" y="830"/>
                    <a:pt x="358" y="596"/>
                    <a:pt x="358" y="596"/>
                  </a:cubicBezTo>
                  <a:cubicBezTo>
                    <a:pt x="322" y="560"/>
                    <a:pt x="262" y="477"/>
                    <a:pt x="298" y="417"/>
                  </a:cubicBezTo>
                  <a:lnTo>
                    <a:pt x="298" y="417"/>
                  </a:lnTo>
                  <a:cubicBezTo>
                    <a:pt x="295" y="422"/>
                    <a:pt x="295" y="424"/>
                    <a:pt x="296" y="424"/>
                  </a:cubicBezTo>
                  <a:cubicBezTo>
                    <a:pt x="298" y="424"/>
                    <a:pt x="308" y="410"/>
                    <a:pt x="306" y="410"/>
                  </a:cubicBezTo>
                  <a:cubicBezTo>
                    <a:pt x="305" y="410"/>
                    <a:pt x="303" y="412"/>
                    <a:pt x="298" y="417"/>
                  </a:cubicBezTo>
                  <a:cubicBezTo>
                    <a:pt x="310" y="393"/>
                    <a:pt x="322" y="381"/>
                    <a:pt x="322" y="358"/>
                  </a:cubicBezTo>
                  <a:cubicBezTo>
                    <a:pt x="334" y="358"/>
                    <a:pt x="346" y="370"/>
                    <a:pt x="334" y="393"/>
                  </a:cubicBezTo>
                  <a:cubicBezTo>
                    <a:pt x="358" y="381"/>
                    <a:pt x="358" y="334"/>
                    <a:pt x="369" y="262"/>
                  </a:cubicBezTo>
                  <a:cubicBezTo>
                    <a:pt x="390" y="262"/>
                    <a:pt x="393" y="271"/>
                    <a:pt x="393" y="297"/>
                  </a:cubicBezTo>
                  <a:lnTo>
                    <a:pt x="393" y="297"/>
                  </a:lnTo>
                  <a:cubicBezTo>
                    <a:pt x="399" y="276"/>
                    <a:pt x="418" y="235"/>
                    <a:pt x="419" y="227"/>
                  </a:cubicBezTo>
                  <a:lnTo>
                    <a:pt x="419" y="227"/>
                  </a:lnTo>
                  <a:cubicBezTo>
                    <a:pt x="461" y="236"/>
                    <a:pt x="460" y="264"/>
                    <a:pt x="470" y="264"/>
                  </a:cubicBezTo>
                  <a:cubicBezTo>
                    <a:pt x="474" y="264"/>
                    <a:pt x="479" y="260"/>
                    <a:pt x="488" y="251"/>
                  </a:cubicBezTo>
                  <a:cubicBezTo>
                    <a:pt x="488" y="258"/>
                    <a:pt x="494" y="282"/>
                    <a:pt x="494" y="294"/>
                  </a:cubicBezTo>
                  <a:lnTo>
                    <a:pt x="494" y="294"/>
                  </a:lnTo>
                  <a:cubicBezTo>
                    <a:pt x="498" y="291"/>
                    <a:pt x="502" y="289"/>
                    <a:pt x="505" y="289"/>
                  </a:cubicBezTo>
                  <a:cubicBezTo>
                    <a:pt x="509" y="289"/>
                    <a:pt x="512" y="292"/>
                    <a:pt x="512" y="298"/>
                  </a:cubicBezTo>
                  <a:cubicBezTo>
                    <a:pt x="512" y="298"/>
                    <a:pt x="512" y="286"/>
                    <a:pt x="512" y="286"/>
                  </a:cubicBezTo>
                  <a:cubicBezTo>
                    <a:pt x="534" y="293"/>
                    <a:pt x="555" y="297"/>
                    <a:pt x="574" y="297"/>
                  </a:cubicBezTo>
                  <a:cubicBezTo>
                    <a:pt x="685" y="297"/>
                    <a:pt x="772" y="199"/>
                    <a:pt x="893" y="179"/>
                  </a:cubicBezTo>
                  <a:close/>
                  <a:moveTo>
                    <a:pt x="5483" y="1571"/>
                  </a:moveTo>
                  <a:cubicBezTo>
                    <a:pt x="5483" y="1571"/>
                    <a:pt x="5482" y="1571"/>
                    <a:pt x="5481" y="1571"/>
                  </a:cubicBezTo>
                  <a:lnTo>
                    <a:pt x="5481" y="1571"/>
                  </a:lnTo>
                  <a:cubicBezTo>
                    <a:pt x="5476" y="1576"/>
                    <a:pt x="5471" y="1580"/>
                    <a:pt x="5465" y="1584"/>
                  </a:cubicBezTo>
                  <a:cubicBezTo>
                    <a:pt x="5479" y="1575"/>
                    <a:pt x="5484" y="1571"/>
                    <a:pt x="5483" y="1571"/>
                  </a:cubicBezTo>
                  <a:close/>
                  <a:moveTo>
                    <a:pt x="3044" y="1609"/>
                  </a:moveTo>
                  <a:cubicBezTo>
                    <a:pt x="3050" y="1609"/>
                    <a:pt x="3028" y="1620"/>
                    <a:pt x="3013" y="1620"/>
                  </a:cubicBezTo>
                  <a:cubicBezTo>
                    <a:pt x="3032" y="1612"/>
                    <a:pt x="3042" y="1609"/>
                    <a:pt x="3044" y="1609"/>
                  </a:cubicBezTo>
                  <a:close/>
                  <a:moveTo>
                    <a:pt x="2950" y="1626"/>
                  </a:moveTo>
                  <a:cubicBezTo>
                    <a:pt x="2956" y="1626"/>
                    <a:pt x="2945" y="1632"/>
                    <a:pt x="2929" y="1632"/>
                  </a:cubicBezTo>
                  <a:cubicBezTo>
                    <a:pt x="2941" y="1628"/>
                    <a:pt x="2948" y="1626"/>
                    <a:pt x="2950" y="1626"/>
                  </a:cubicBezTo>
                  <a:close/>
                  <a:moveTo>
                    <a:pt x="2708" y="1628"/>
                  </a:moveTo>
                  <a:cubicBezTo>
                    <a:pt x="2698" y="1629"/>
                    <a:pt x="2692" y="1633"/>
                    <a:pt x="2703" y="1644"/>
                  </a:cubicBezTo>
                  <a:cubicBezTo>
                    <a:pt x="2749" y="1644"/>
                    <a:pt x="2733" y="1636"/>
                    <a:pt x="2708" y="1628"/>
                  </a:cubicBezTo>
                  <a:close/>
                  <a:moveTo>
                    <a:pt x="5386" y="1634"/>
                  </a:moveTo>
                  <a:cubicBezTo>
                    <a:pt x="5382" y="1639"/>
                    <a:pt x="5380" y="1642"/>
                    <a:pt x="5382" y="1644"/>
                  </a:cubicBezTo>
                  <a:cubicBezTo>
                    <a:pt x="5386" y="1640"/>
                    <a:pt x="5387" y="1637"/>
                    <a:pt x="5386" y="1634"/>
                  </a:cubicBezTo>
                  <a:close/>
                  <a:moveTo>
                    <a:pt x="2803" y="1656"/>
                  </a:moveTo>
                  <a:lnTo>
                    <a:pt x="2803" y="1656"/>
                  </a:lnTo>
                  <a:cubicBezTo>
                    <a:pt x="2794" y="1659"/>
                    <a:pt x="2784" y="1662"/>
                    <a:pt x="2774" y="1667"/>
                  </a:cubicBezTo>
                  <a:cubicBezTo>
                    <a:pt x="2816" y="1667"/>
                    <a:pt x="2816" y="1662"/>
                    <a:pt x="2803" y="1656"/>
                  </a:cubicBezTo>
                  <a:close/>
                  <a:moveTo>
                    <a:pt x="3233" y="1679"/>
                  </a:moveTo>
                  <a:cubicBezTo>
                    <a:pt x="3228" y="1687"/>
                    <a:pt x="3236" y="1691"/>
                    <a:pt x="3298" y="1691"/>
                  </a:cubicBezTo>
                  <a:cubicBezTo>
                    <a:pt x="3275" y="1687"/>
                    <a:pt x="3254" y="1682"/>
                    <a:pt x="3233" y="1679"/>
                  </a:cubicBezTo>
                  <a:close/>
                  <a:moveTo>
                    <a:pt x="4549" y="2858"/>
                  </a:moveTo>
                  <a:lnTo>
                    <a:pt x="4549" y="2858"/>
                  </a:lnTo>
                  <a:cubicBezTo>
                    <a:pt x="4549" y="2858"/>
                    <a:pt x="4549" y="2859"/>
                    <a:pt x="4549" y="2859"/>
                  </a:cubicBezTo>
                  <a:lnTo>
                    <a:pt x="4549" y="2859"/>
                  </a:lnTo>
                  <a:cubicBezTo>
                    <a:pt x="4549" y="2859"/>
                    <a:pt x="4549" y="2858"/>
                    <a:pt x="4549" y="2858"/>
                  </a:cubicBezTo>
                  <a:close/>
                  <a:moveTo>
                    <a:pt x="4560" y="4131"/>
                  </a:moveTo>
                  <a:cubicBezTo>
                    <a:pt x="4560" y="4131"/>
                    <a:pt x="4559" y="4135"/>
                    <a:pt x="4557" y="4141"/>
                  </a:cubicBezTo>
                  <a:lnTo>
                    <a:pt x="4557" y="4141"/>
                  </a:lnTo>
                  <a:cubicBezTo>
                    <a:pt x="4558" y="4138"/>
                    <a:pt x="4559" y="4135"/>
                    <a:pt x="4560" y="4132"/>
                  </a:cubicBezTo>
                  <a:cubicBezTo>
                    <a:pt x="4560" y="4131"/>
                    <a:pt x="4560" y="4131"/>
                    <a:pt x="4560" y="4131"/>
                  </a:cubicBezTo>
                  <a:close/>
                  <a:moveTo>
                    <a:pt x="4557" y="4141"/>
                  </a:moveTo>
                  <a:cubicBezTo>
                    <a:pt x="4554" y="4151"/>
                    <a:pt x="4552" y="4161"/>
                    <a:pt x="4551" y="4172"/>
                  </a:cubicBezTo>
                  <a:lnTo>
                    <a:pt x="4551" y="4172"/>
                  </a:lnTo>
                  <a:cubicBezTo>
                    <a:pt x="4553" y="4159"/>
                    <a:pt x="4555" y="4148"/>
                    <a:pt x="4557" y="4141"/>
                  </a:cubicBezTo>
                  <a:close/>
                  <a:moveTo>
                    <a:pt x="4525" y="4191"/>
                  </a:moveTo>
                  <a:lnTo>
                    <a:pt x="4525" y="4191"/>
                  </a:lnTo>
                  <a:cubicBezTo>
                    <a:pt x="4525" y="4205"/>
                    <a:pt x="4529" y="4223"/>
                    <a:pt x="4532" y="4240"/>
                  </a:cubicBezTo>
                  <a:lnTo>
                    <a:pt x="4532" y="4240"/>
                  </a:lnTo>
                  <a:cubicBezTo>
                    <a:pt x="4530" y="4224"/>
                    <a:pt x="4528" y="4207"/>
                    <a:pt x="4525" y="4191"/>
                  </a:cubicBezTo>
                  <a:close/>
                  <a:moveTo>
                    <a:pt x="929" y="4191"/>
                  </a:moveTo>
                  <a:lnTo>
                    <a:pt x="929" y="4191"/>
                  </a:lnTo>
                  <a:cubicBezTo>
                    <a:pt x="929" y="4206"/>
                    <a:pt x="933" y="4225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2" y="4209"/>
                    <a:pt x="929" y="4191"/>
                  </a:cubicBezTo>
                  <a:close/>
                  <a:moveTo>
                    <a:pt x="941" y="4787"/>
                  </a:moveTo>
                  <a:lnTo>
                    <a:pt x="941" y="4787"/>
                  </a:lnTo>
                  <a:cubicBezTo>
                    <a:pt x="941" y="4790"/>
                    <a:pt x="941" y="4791"/>
                    <a:pt x="941" y="4791"/>
                  </a:cubicBezTo>
                  <a:cubicBezTo>
                    <a:pt x="941" y="4791"/>
                    <a:pt x="941" y="4791"/>
                    <a:pt x="941" y="4790"/>
                  </a:cubicBezTo>
                  <a:lnTo>
                    <a:pt x="941" y="4790"/>
                  </a:lnTo>
                  <a:cubicBezTo>
                    <a:pt x="941" y="4789"/>
                    <a:pt x="941" y="4788"/>
                    <a:pt x="941" y="4787"/>
                  </a:cubicBezTo>
                  <a:close/>
                  <a:moveTo>
                    <a:pt x="3417" y="5704"/>
                  </a:moveTo>
                  <a:cubicBezTo>
                    <a:pt x="3416" y="5704"/>
                    <a:pt x="3416" y="5704"/>
                    <a:pt x="3415" y="5706"/>
                  </a:cubicBezTo>
                  <a:lnTo>
                    <a:pt x="3415" y="5706"/>
                  </a:lnTo>
                  <a:cubicBezTo>
                    <a:pt x="3416" y="5705"/>
                    <a:pt x="3417" y="5704"/>
                    <a:pt x="3417" y="5704"/>
                  </a:cubicBezTo>
                  <a:close/>
                  <a:moveTo>
                    <a:pt x="1858" y="5715"/>
                  </a:moveTo>
                  <a:cubicBezTo>
                    <a:pt x="1856" y="5718"/>
                    <a:pt x="1855" y="5721"/>
                    <a:pt x="1854" y="5724"/>
                  </a:cubicBezTo>
                  <a:lnTo>
                    <a:pt x="1854" y="5724"/>
                  </a:lnTo>
                  <a:cubicBezTo>
                    <a:pt x="1856" y="5720"/>
                    <a:pt x="1858" y="5718"/>
                    <a:pt x="1858" y="5715"/>
                  </a:cubicBezTo>
                  <a:close/>
                  <a:moveTo>
                    <a:pt x="1885" y="5738"/>
                  </a:moveTo>
                  <a:cubicBezTo>
                    <a:pt x="1882" y="5738"/>
                    <a:pt x="1886" y="5740"/>
                    <a:pt x="1893" y="5743"/>
                  </a:cubicBezTo>
                  <a:lnTo>
                    <a:pt x="1893" y="5743"/>
                  </a:lnTo>
                  <a:cubicBezTo>
                    <a:pt x="1893" y="5742"/>
                    <a:pt x="1893" y="5740"/>
                    <a:pt x="1893" y="5739"/>
                  </a:cubicBezTo>
                  <a:cubicBezTo>
                    <a:pt x="1889" y="5739"/>
                    <a:pt x="1887" y="5738"/>
                    <a:pt x="1885" y="5738"/>
                  </a:cubicBezTo>
                  <a:close/>
                  <a:moveTo>
                    <a:pt x="3906" y="5835"/>
                  </a:moveTo>
                  <a:lnTo>
                    <a:pt x="3906" y="5835"/>
                  </a:lnTo>
                  <a:cubicBezTo>
                    <a:pt x="3911" y="5840"/>
                    <a:pt x="3917" y="5846"/>
                    <a:pt x="3922" y="5850"/>
                  </a:cubicBezTo>
                  <a:lnTo>
                    <a:pt x="3922" y="5850"/>
                  </a:lnTo>
                  <a:cubicBezTo>
                    <a:pt x="3923" y="5846"/>
                    <a:pt x="3917" y="5840"/>
                    <a:pt x="3906" y="5835"/>
                  </a:cubicBezTo>
                  <a:close/>
                  <a:moveTo>
                    <a:pt x="3001" y="5930"/>
                  </a:moveTo>
                  <a:cubicBezTo>
                    <a:pt x="2995" y="5936"/>
                    <a:pt x="2992" y="5939"/>
                    <a:pt x="2989" y="5939"/>
                  </a:cubicBezTo>
                  <a:cubicBezTo>
                    <a:pt x="2986" y="5939"/>
                    <a:pt x="2983" y="5936"/>
                    <a:pt x="2977" y="5930"/>
                  </a:cubicBezTo>
                  <a:close/>
                  <a:moveTo>
                    <a:pt x="1887" y="5946"/>
                  </a:moveTo>
                  <a:cubicBezTo>
                    <a:pt x="1882" y="5949"/>
                    <a:pt x="1879" y="5967"/>
                    <a:pt x="1880" y="5967"/>
                  </a:cubicBezTo>
                  <a:cubicBezTo>
                    <a:pt x="1881" y="5967"/>
                    <a:pt x="1883" y="5962"/>
                    <a:pt x="1887" y="5946"/>
                  </a:cubicBezTo>
                  <a:close/>
                  <a:moveTo>
                    <a:pt x="3250" y="5942"/>
                  </a:moveTo>
                  <a:lnTo>
                    <a:pt x="3250" y="5942"/>
                  </a:lnTo>
                  <a:cubicBezTo>
                    <a:pt x="3246" y="5958"/>
                    <a:pt x="3242" y="5974"/>
                    <a:pt x="3239" y="5989"/>
                  </a:cubicBezTo>
                  <a:cubicBezTo>
                    <a:pt x="3247" y="5974"/>
                    <a:pt x="3249" y="5958"/>
                    <a:pt x="3250" y="5942"/>
                  </a:cubicBezTo>
                  <a:close/>
                  <a:moveTo>
                    <a:pt x="1818" y="5995"/>
                  </a:moveTo>
                  <a:lnTo>
                    <a:pt x="1818" y="5995"/>
                  </a:lnTo>
                  <a:cubicBezTo>
                    <a:pt x="1815" y="5996"/>
                    <a:pt x="1813" y="5999"/>
                    <a:pt x="1810" y="6001"/>
                  </a:cubicBezTo>
                  <a:cubicBezTo>
                    <a:pt x="1816" y="6001"/>
                    <a:pt x="1818" y="5999"/>
                    <a:pt x="1818" y="5995"/>
                  </a:cubicBezTo>
                  <a:close/>
                  <a:moveTo>
                    <a:pt x="1760" y="5995"/>
                  </a:moveTo>
                  <a:cubicBezTo>
                    <a:pt x="1761" y="6000"/>
                    <a:pt x="1762" y="6002"/>
                    <a:pt x="1762" y="6002"/>
                  </a:cubicBezTo>
                  <a:cubicBezTo>
                    <a:pt x="1762" y="6002"/>
                    <a:pt x="1762" y="6002"/>
                    <a:pt x="1762" y="6001"/>
                  </a:cubicBezTo>
                  <a:cubicBezTo>
                    <a:pt x="1762" y="5999"/>
                    <a:pt x="1761" y="5997"/>
                    <a:pt x="1760" y="5995"/>
                  </a:cubicBezTo>
                  <a:close/>
                  <a:moveTo>
                    <a:pt x="3616" y="6002"/>
                  </a:moveTo>
                  <a:cubicBezTo>
                    <a:pt x="3617" y="6006"/>
                    <a:pt x="3618" y="6009"/>
                    <a:pt x="3620" y="6013"/>
                  </a:cubicBezTo>
                  <a:cubicBezTo>
                    <a:pt x="3620" y="6008"/>
                    <a:pt x="3618" y="6005"/>
                    <a:pt x="3616" y="6002"/>
                  </a:cubicBezTo>
                  <a:close/>
                  <a:moveTo>
                    <a:pt x="2644" y="5994"/>
                  </a:moveTo>
                  <a:cubicBezTo>
                    <a:pt x="2645" y="5994"/>
                    <a:pt x="2648" y="6006"/>
                    <a:pt x="2655" y="6013"/>
                  </a:cubicBezTo>
                  <a:cubicBezTo>
                    <a:pt x="2655" y="6013"/>
                    <a:pt x="2650" y="6024"/>
                    <a:pt x="2647" y="6024"/>
                  </a:cubicBezTo>
                  <a:cubicBezTo>
                    <a:pt x="2645" y="6024"/>
                    <a:pt x="2644" y="6021"/>
                    <a:pt x="2644" y="6013"/>
                  </a:cubicBezTo>
                  <a:cubicBezTo>
                    <a:pt x="2644" y="5999"/>
                    <a:pt x="2644" y="5994"/>
                    <a:pt x="2644" y="5994"/>
                  </a:cubicBezTo>
                  <a:close/>
                  <a:moveTo>
                    <a:pt x="2668" y="6088"/>
                  </a:moveTo>
                  <a:lnTo>
                    <a:pt x="2668" y="6088"/>
                  </a:lnTo>
                  <a:cubicBezTo>
                    <a:pt x="2671" y="6095"/>
                    <a:pt x="2675" y="6102"/>
                    <a:pt x="2679" y="6108"/>
                  </a:cubicBezTo>
                  <a:cubicBezTo>
                    <a:pt x="2675" y="6101"/>
                    <a:pt x="2671" y="6094"/>
                    <a:pt x="2668" y="6088"/>
                  </a:cubicBezTo>
                  <a:close/>
                  <a:moveTo>
                    <a:pt x="901" y="6294"/>
                  </a:moveTo>
                  <a:lnTo>
                    <a:pt x="901" y="6294"/>
                  </a:lnTo>
                  <a:cubicBezTo>
                    <a:pt x="896" y="6294"/>
                    <a:pt x="902" y="6423"/>
                    <a:pt x="917" y="6454"/>
                  </a:cubicBezTo>
                  <a:cubicBezTo>
                    <a:pt x="909" y="6334"/>
                    <a:pt x="903" y="6294"/>
                    <a:pt x="901" y="6294"/>
                  </a:cubicBezTo>
                  <a:close/>
                  <a:moveTo>
                    <a:pt x="4496" y="6294"/>
                  </a:moveTo>
                  <a:lnTo>
                    <a:pt x="4496" y="6294"/>
                  </a:lnTo>
                  <a:cubicBezTo>
                    <a:pt x="4492" y="6294"/>
                    <a:pt x="4497" y="6423"/>
                    <a:pt x="4513" y="6454"/>
                  </a:cubicBezTo>
                  <a:cubicBezTo>
                    <a:pt x="4504" y="6334"/>
                    <a:pt x="4499" y="6294"/>
                    <a:pt x="4496" y="6294"/>
                  </a:cubicBezTo>
                  <a:close/>
                  <a:moveTo>
                    <a:pt x="905" y="6442"/>
                  </a:moveTo>
                  <a:cubicBezTo>
                    <a:pt x="905" y="6537"/>
                    <a:pt x="917" y="6632"/>
                    <a:pt x="917" y="6728"/>
                  </a:cubicBezTo>
                  <a:cubicBezTo>
                    <a:pt x="917" y="6632"/>
                    <a:pt x="917" y="6549"/>
                    <a:pt x="917" y="6454"/>
                  </a:cubicBezTo>
                  <a:cubicBezTo>
                    <a:pt x="913" y="6487"/>
                    <a:pt x="912" y="6498"/>
                    <a:pt x="911" y="6498"/>
                  </a:cubicBezTo>
                  <a:cubicBezTo>
                    <a:pt x="910" y="6498"/>
                    <a:pt x="913" y="6442"/>
                    <a:pt x="905" y="6442"/>
                  </a:cubicBezTo>
                  <a:close/>
                  <a:moveTo>
                    <a:pt x="4501" y="6442"/>
                  </a:moveTo>
                  <a:cubicBezTo>
                    <a:pt x="4501" y="6537"/>
                    <a:pt x="4513" y="6632"/>
                    <a:pt x="4513" y="6728"/>
                  </a:cubicBezTo>
                  <a:cubicBezTo>
                    <a:pt x="4513" y="6644"/>
                    <a:pt x="4513" y="6549"/>
                    <a:pt x="4513" y="6454"/>
                  </a:cubicBezTo>
                  <a:cubicBezTo>
                    <a:pt x="4509" y="6487"/>
                    <a:pt x="4508" y="6498"/>
                    <a:pt x="4507" y="6498"/>
                  </a:cubicBezTo>
                  <a:cubicBezTo>
                    <a:pt x="4506" y="6498"/>
                    <a:pt x="4509" y="6442"/>
                    <a:pt x="4501" y="6442"/>
                  </a:cubicBezTo>
                  <a:close/>
                  <a:moveTo>
                    <a:pt x="1179" y="7347"/>
                  </a:moveTo>
                  <a:cubicBezTo>
                    <a:pt x="1179" y="7347"/>
                    <a:pt x="1179" y="7347"/>
                    <a:pt x="1179" y="7348"/>
                  </a:cubicBezTo>
                  <a:lnTo>
                    <a:pt x="1179" y="7348"/>
                  </a:lnTo>
                  <a:cubicBezTo>
                    <a:pt x="1179" y="7348"/>
                    <a:pt x="1179" y="7347"/>
                    <a:pt x="1179" y="7347"/>
                  </a:cubicBezTo>
                  <a:close/>
                  <a:moveTo>
                    <a:pt x="4775" y="7347"/>
                  </a:moveTo>
                  <a:lnTo>
                    <a:pt x="4775" y="7347"/>
                  </a:lnTo>
                  <a:cubicBezTo>
                    <a:pt x="4775" y="7347"/>
                    <a:pt x="4775" y="7347"/>
                    <a:pt x="4774" y="7348"/>
                  </a:cubicBezTo>
                  <a:lnTo>
                    <a:pt x="4774" y="7348"/>
                  </a:lnTo>
                  <a:cubicBezTo>
                    <a:pt x="4774" y="7348"/>
                    <a:pt x="4775" y="7349"/>
                    <a:pt x="4775" y="7349"/>
                  </a:cubicBezTo>
                  <a:cubicBezTo>
                    <a:pt x="4775" y="7349"/>
                    <a:pt x="4775" y="7348"/>
                    <a:pt x="4775" y="7347"/>
                  </a:cubicBezTo>
                  <a:close/>
                  <a:moveTo>
                    <a:pt x="965" y="8275"/>
                  </a:moveTo>
                  <a:cubicBezTo>
                    <a:pt x="977" y="8311"/>
                    <a:pt x="977" y="8359"/>
                    <a:pt x="989" y="8394"/>
                  </a:cubicBezTo>
                  <a:cubicBezTo>
                    <a:pt x="965" y="8502"/>
                    <a:pt x="1012" y="8573"/>
                    <a:pt x="1000" y="8692"/>
                  </a:cubicBezTo>
                  <a:cubicBezTo>
                    <a:pt x="965" y="8561"/>
                    <a:pt x="965" y="8394"/>
                    <a:pt x="965" y="8275"/>
                  </a:cubicBezTo>
                  <a:close/>
                  <a:moveTo>
                    <a:pt x="4560" y="8275"/>
                  </a:moveTo>
                  <a:lnTo>
                    <a:pt x="4560" y="8275"/>
                  </a:lnTo>
                  <a:cubicBezTo>
                    <a:pt x="4572" y="8311"/>
                    <a:pt x="4584" y="8359"/>
                    <a:pt x="4596" y="8394"/>
                  </a:cubicBezTo>
                  <a:cubicBezTo>
                    <a:pt x="4572" y="8502"/>
                    <a:pt x="4608" y="8573"/>
                    <a:pt x="4596" y="8692"/>
                  </a:cubicBezTo>
                  <a:cubicBezTo>
                    <a:pt x="4560" y="8561"/>
                    <a:pt x="4560" y="8394"/>
                    <a:pt x="4560" y="8275"/>
                  </a:cubicBezTo>
                  <a:close/>
                  <a:moveTo>
                    <a:pt x="917" y="9383"/>
                  </a:moveTo>
                  <a:lnTo>
                    <a:pt x="917" y="9383"/>
                  </a:lnTo>
                  <a:cubicBezTo>
                    <a:pt x="912" y="9431"/>
                    <a:pt x="909" y="9450"/>
                    <a:pt x="908" y="9450"/>
                  </a:cubicBezTo>
                  <a:cubicBezTo>
                    <a:pt x="908" y="9450"/>
                    <a:pt x="911" y="9422"/>
                    <a:pt x="917" y="9383"/>
                  </a:cubicBezTo>
                  <a:close/>
                  <a:moveTo>
                    <a:pt x="997" y="9327"/>
                  </a:moveTo>
                  <a:cubicBezTo>
                    <a:pt x="1002" y="9327"/>
                    <a:pt x="1007" y="9329"/>
                    <a:pt x="1012" y="9335"/>
                  </a:cubicBezTo>
                  <a:cubicBezTo>
                    <a:pt x="1011" y="9334"/>
                    <a:pt x="1010" y="9333"/>
                    <a:pt x="1010" y="9333"/>
                  </a:cubicBezTo>
                  <a:cubicBezTo>
                    <a:pt x="1005" y="9333"/>
                    <a:pt x="1008" y="9354"/>
                    <a:pt x="1010" y="9354"/>
                  </a:cubicBezTo>
                  <a:cubicBezTo>
                    <a:pt x="1011" y="9354"/>
                    <a:pt x="1012" y="9349"/>
                    <a:pt x="1012" y="9335"/>
                  </a:cubicBezTo>
                  <a:lnTo>
                    <a:pt x="1012" y="9335"/>
                  </a:lnTo>
                  <a:cubicBezTo>
                    <a:pt x="1012" y="9478"/>
                    <a:pt x="989" y="9585"/>
                    <a:pt x="965" y="9716"/>
                  </a:cubicBezTo>
                  <a:cubicBezTo>
                    <a:pt x="954" y="9683"/>
                    <a:pt x="943" y="9327"/>
                    <a:pt x="997" y="9327"/>
                  </a:cubicBezTo>
                  <a:close/>
                  <a:moveTo>
                    <a:pt x="4595" y="9327"/>
                  </a:moveTo>
                  <a:cubicBezTo>
                    <a:pt x="4599" y="9327"/>
                    <a:pt x="4603" y="9329"/>
                    <a:pt x="4608" y="9335"/>
                  </a:cubicBezTo>
                  <a:cubicBezTo>
                    <a:pt x="4607" y="9334"/>
                    <a:pt x="4606" y="9333"/>
                    <a:pt x="4605" y="9333"/>
                  </a:cubicBezTo>
                  <a:cubicBezTo>
                    <a:pt x="4601" y="9333"/>
                    <a:pt x="4603" y="9354"/>
                    <a:pt x="4606" y="9354"/>
                  </a:cubicBezTo>
                  <a:cubicBezTo>
                    <a:pt x="4607" y="9354"/>
                    <a:pt x="4608" y="9349"/>
                    <a:pt x="4608" y="9335"/>
                  </a:cubicBezTo>
                  <a:lnTo>
                    <a:pt x="4608" y="9335"/>
                  </a:lnTo>
                  <a:cubicBezTo>
                    <a:pt x="4620" y="9478"/>
                    <a:pt x="4584" y="9585"/>
                    <a:pt x="4560" y="9716"/>
                  </a:cubicBezTo>
                  <a:cubicBezTo>
                    <a:pt x="4549" y="9683"/>
                    <a:pt x="4549" y="9327"/>
                    <a:pt x="4595" y="9327"/>
                  </a:cubicBezTo>
                  <a:close/>
                  <a:moveTo>
                    <a:pt x="4761" y="9949"/>
                  </a:moveTo>
                  <a:cubicBezTo>
                    <a:pt x="4760" y="9956"/>
                    <a:pt x="4760" y="9962"/>
                    <a:pt x="4759" y="9968"/>
                  </a:cubicBezTo>
                  <a:lnTo>
                    <a:pt x="4759" y="9968"/>
                  </a:lnTo>
                  <a:lnTo>
                    <a:pt x="4763" y="9954"/>
                  </a:lnTo>
                  <a:cubicBezTo>
                    <a:pt x="4762" y="9953"/>
                    <a:pt x="4761" y="9951"/>
                    <a:pt x="4761" y="9949"/>
                  </a:cubicBezTo>
                  <a:close/>
                  <a:moveTo>
                    <a:pt x="1163" y="9945"/>
                  </a:moveTo>
                  <a:cubicBezTo>
                    <a:pt x="1162" y="9956"/>
                    <a:pt x="1161" y="9968"/>
                    <a:pt x="1161" y="9979"/>
                  </a:cubicBezTo>
                  <a:lnTo>
                    <a:pt x="1161" y="9979"/>
                  </a:lnTo>
                  <a:lnTo>
                    <a:pt x="1167" y="9954"/>
                  </a:lnTo>
                  <a:cubicBezTo>
                    <a:pt x="1166" y="9951"/>
                    <a:pt x="1164" y="9948"/>
                    <a:pt x="1163" y="9945"/>
                  </a:cubicBezTo>
                  <a:close/>
                  <a:moveTo>
                    <a:pt x="1186" y="10468"/>
                  </a:moveTo>
                  <a:cubicBezTo>
                    <a:pt x="1187" y="10477"/>
                    <a:pt x="1188" y="10485"/>
                    <a:pt x="1191" y="10490"/>
                  </a:cubicBezTo>
                  <a:cubicBezTo>
                    <a:pt x="1189" y="10483"/>
                    <a:pt x="1188" y="10475"/>
                    <a:pt x="1186" y="10468"/>
                  </a:cubicBezTo>
                  <a:close/>
                  <a:moveTo>
                    <a:pt x="4781" y="10456"/>
                  </a:moveTo>
                  <a:cubicBezTo>
                    <a:pt x="4782" y="10471"/>
                    <a:pt x="4783" y="10483"/>
                    <a:pt x="4787" y="10490"/>
                  </a:cubicBezTo>
                  <a:cubicBezTo>
                    <a:pt x="4784" y="10479"/>
                    <a:pt x="4782" y="10467"/>
                    <a:pt x="4781" y="10456"/>
                  </a:cubicBezTo>
                  <a:close/>
                  <a:moveTo>
                    <a:pt x="4513" y="10587"/>
                  </a:moveTo>
                  <a:cubicBezTo>
                    <a:pt x="4513" y="10598"/>
                    <a:pt x="4513" y="10609"/>
                    <a:pt x="4513" y="10621"/>
                  </a:cubicBezTo>
                  <a:cubicBezTo>
                    <a:pt x="4507" y="10621"/>
                    <a:pt x="4504" y="10618"/>
                    <a:pt x="4504" y="10612"/>
                  </a:cubicBezTo>
                  <a:lnTo>
                    <a:pt x="4504" y="10612"/>
                  </a:lnTo>
                  <a:cubicBezTo>
                    <a:pt x="4506" y="10613"/>
                    <a:pt x="4507" y="10614"/>
                    <a:pt x="4508" y="10614"/>
                  </a:cubicBezTo>
                  <a:cubicBezTo>
                    <a:pt x="4513" y="10614"/>
                    <a:pt x="4513" y="10603"/>
                    <a:pt x="4513" y="10587"/>
                  </a:cubicBezTo>
                  <a:close/>
                  <a:moveTo>
                    <a:pt x="1172" y="10640"/>
                  </a:moveTo>
                  <a:lnTo>
                    <a:pt x="1172" y="10640"/>
                  </a:lnTo>
                  <a:cubicBezTo>
                    <a:pt x="1172" y="10684"/>
                    <a:pt x="1171" y="10718"/>
                    <a:pt x="1167" y="10728"/>
                  </a:cubicBezTo>
                  <a:cubicBezTo>
                    <a:pt x="1182" y="10690"/>
                    <a:pt x="1183" y="10662"/>
                    <a:pt x="1172" y="10640"/>
                  </a:cubicBezTo>
                  <a:close/>
                  <a:moveTo>
                    <a:pt x="4774" y="10649"/>
                  </a:moveTo>
                  <a:cubicBezTo>
                    <a:pt x="4775" y="10688"/>
                    <a:pt x="4775" y="10718"/>
                    <a:pt x="4775" y="10728"/>
                  </a:cubicBezTo>
                  <a:cubicBezTo>
                    <a:pt x="4781" y="10695"/>
                    <a:pt x="4781" y="10669"/>
                    <a:pt x="4774" y="10649"/>
                  </a:cubicBezTo>
                  <a:close/>
                  <a:moveTo>
                    <a:pt x="905" y="11169"/>
                  </a:moveTo>
                  <a:cubicBezTo>
                    <a:pt x="905" y="11177"/>
                    <a:pt x="905" y="11185"/>
                    <a:pt x="909" y="11193"/>
                  </a:cubicBezTo>
                  <a:lnTo>
                    <a:pt x="909" y="11193"/>
                  </a:lnTo>
                  <a:cubicBezTo>
                    <a:pt x="908" y="11185"/>
                    <a:pt x="907" y="11177"/>
                    <a:pt x="905" y="11169"/>
                  </a:cubicBezTo>
                  <a:close/>
                  <a:moveTo>
                    <a:pt x="4501" y="11169"/>
                  </a:moveTo>
                  <a:cubicBezTo>
                    <a:pt x="4501" y="11177"/>
                    <a:pt x="4501" y="11185"/>
                    <a:pt x="4505" y="11193"/>
                  </a:cubicBezTo>
                  <a:lnTo>
                    <a:pt x="4505" y="11193"/>
                  </a:lnTo>
                  <a:cubicBezTo>
                    <a:pt x="4504" y="11185"/>
                    <a:pt x="4502" y="11177"/>
                    <a:pt x="4501" y="11169"/>
                  </a:cubicBezTo>
                  <a:close/>
                  <a:moveTo>
                    <a:pt x="1082" y="13065"/>
                  </a:moveTo>
                  <a:cubicBezTo>
                    <a:pt x="1084" y="13065"/>
                    <a:pt x="1084" y="13068"/>
                    <a:pt x="1084" y="13074"/>
                  </a:cubicBezTo>
                  <a:lnTo>
                    <a:pt x="1072" y="13074"/>
                  </a:lnTo>
                  <a:cubicBezTo>
                    <a:pt x="1078" y="13068"/>
                    <a:pt x="1081" y="13065"/>
                    <a:pt x="1082" y="13065"/>
                  </a:cubicBezTo>
                  <a:close/>
                  <a:moveTo>
                    <a:pt x="4681" y="13065"/>
                  </a:moveTo>
                  <a:cubicBezTo>
                    <a:pt x="4682" y="13065"/>
                    <a:pt x="4685" y="13068"/>
                    <a:pt x="4691" y="13074"/>
                  </a:cubicBezTo>
                  <a:lnTo>
                    <a:pt x="4679" y="13074"/>
                  </a:lnTo>
                  <a:cubicBezTo>
                    <a:pt x="4679" y="13068"/>
                    <a:pt x="4679" y="13065"/>
                    <a:pt x="4681" y="13065"/>
                  </a:cubicBezTo>
                  <a:close/>
                  <a:moveTo>
                    <a:pt x="930" y="13733"/>
                  </a:moveTo>
                  <a:lnTo>
                    <a:pt x="930" y="13733"/>
                  </a:lnTo>
                  <a:cubicBezTo>
                    <a:pt x="930" y="13759"/>
                    <a:pt x="930" y="13786"/>
                    <a:pt x="929" y="13812"/>
                  </a:cubicBezTo>
                  <a:cubicBezTo>
                    <a:pt x="920" y="13803"/>
                    <a:pt x="924" y="13775"/>
                    <a:pt x="922" y="13775"/>
                  </a:cubicBezTo>
                  <a:lnTo>
                    <a:pt x="922" y="13775"/>
                  </a:lnTo>
                  <a:cubicBezTo>
                    <a:pt x="922" y="13775"/>
                    <a:pt x="920" y="13778"/>
                    <a:pt x="917" y="13788"/>
                  </a:cubicBezTo>
                  <a:cubicBezTo>
                    <a:pt x="923" y="13770"/>
                    <a:pt x="928" y="13751"/>
                    <a:pt x="930" y="13733"/>
                  </a:cubicBezTo>
                  <a:close/>
                  <a:moveTo>
                    <a:pt x="4524" y="13744"/>
                  </a:moveTo>
                  <a:cubicBezTo>
                    <a:pt x="4525" y="13767"/>
                    <a:pt x="4525" y="13789"/>
                    <a:pt x="4525" y="13812"/>
                  </a:cubicBezTo>
                  <a:cubicBezTo>
                    <a:pt x="4516" y="13803"/>
                    <a:pt x="4520" y="13775"/>
                    <a:pt x="4518" y="13775"/>
                  </a:cubicBezTo>
                  <a:lnTo>
                    <a:pt x="4518" y="13775"/>
                  </a:lnTo>
                  <a:cubicBezTo>
                    <a:pt x="4517" y="13775"/>
                    <a:pt x="4516" y="13778"/>
                    <a:pt x="4513" y="13788"/>
                  </a:cubicBezTo>
                  <a:cubicBezTo>
                    <a:pt x="4518" y="13773"/>
                    <a:pt x="4521" y="13759"/>
                    <a:pt x="4524" y="13744"/>
                  </a:cubicBezTo>
                  <a:close/>
                  <a:moveTo>
                    <a:pt x="869" y="14228"/>
                  </a:moveTo>
                  <a:lnTo>
                    <a:pt x="869" y="14228"/>
                  </a:lnTo>
                  <a:cubicBezTo>
                    <a:pt x="869" y="14246"/>
                    <a:pt x="870" y="14262"/>
                    <a:pt x="873" y="14278"/>
                  </a:cubicBezTo>
                  <a:lnTo>
                    <a:pt x="873" y="14278"/>
                  </a:lnTo>
                  <a:cubicBezTo>
                    <a:pt x="872" y="14261"/>
                    <a:pt x="871" y="14245"/>
                    <a:pt x="869" y="14228"/>
                  </a:cubicBezTo>
                  <a:close/>
                  <a:moveTo>
                    <a:pt x="4465" y="14228"/>
                  </a:moveTo>
                  <a:lnTo>
                    <a:pt x="4465" y="14228"/>
                  </a:lnTo>
                  <a:cubicBezTo>
                    <a:pt x="4465" y="14246"/>
                    <a:pt x="4466" y="14262"/>
                    <a:pt x="4469" y="14278"/>
                  </a:cubicBezTo>
                  <a:lnTo>
                    <a:pt x="4469" y="14278"/>
                  </a:lnTo>
                  <a:cubicBezTo>
                    <a:pt x="4468" y="14262"/>
                    <a:pt x="4466" y="14245"/>
                    <a:pt x="4465" y="14228"/>
                  </a:cubicBezTo>
                  <a:close/>
                  <a:moveTo>
                    <a:pt x="1179" y="14121"/>
                  </a:moveTo>
                  <a:cubicBezTo>
                    <a:pt x="1179" y="14193"/>
                    <a:pt x="1191" y="14264"/>
                    <a:pt x="1191" y="14336"/>
                  </a:cubicBezTo>
                  <a:cubicBezTo>
                    <a:pt x="1131" y="14288"/>
                    <a:pt x="1120" y="14217"/>
                    <a:pt x="1179" y="14121"/>
                  </a:cubicBezTo>
                  <a:close/>
                  <a:moveTo>
                    <a:pt x="4775" y="14121"/>
                  </a:moveTo>
                  <a:cubicBezTo>
                    <a:pt x="4775" y="14193"/>
                    <a:pt x="4787" y="14264"/>
                    <a:pt x="4799" y="14336"/>
                  </a:cubicBezTo>
                  <a:cubicBezTo>
                    <a:pt x="4727" y="14288"/>
                    <a:pt x="4727" y="14217"/>
                    <a:pt x="4775" y="14121"/>
                  </a:cubicBezTo>
                  <a:close/>
                  <a:moveTo>
                    <a:pt x="1130" y="16133"/>
                  </a:moveTo>
                  <a:lnTo>
                    <a:pt x="1130" y="16133"/>
                  </a:lnTo>
                  <a:cubicBezTo>
                    <a:pt x="1130" y="16133"/>
                    <a:pt x="1131" y="16134"/>
                    <a:pt x="1132" y="16135"/>
                  </a:cubicBezTo>
                  <a:lnTo>
                    <a:pt x="1132" y="16135"/>
                  </a:lnTo>
                  <a:cubicBezTo>
                    <a:pt x="1131" y="16134"/>
                    <a:pt x="1130" y="16133"/>
                    <a:pt x="1130" y="16133"/>
                  </a:cubicBezTo>
                  <a:close/>
                  <a:moveTo>
                    <a:pt x="4763" y="16122"/>
                  </a:moveTo>
                  <a:lnTo>
                    <a:pt x="4763" y="16122"/>
                  </a:lnTo>
                  <a:cubicBezTo>
                    <a:pt x="4762" y="16126"/>
                    <a:pt x="4761" y="16131"/>
                    <a:pt x="4760" y="16136"/>
                  </a:cubicBezTo>
                  <a:lnTo>
                    <a:pt x="4760" y="16136"/>
                  </a:lnTo>
                  <a:cubicBezTo>
                    <a:pt x="4762" y="16133"/>
                    <a:pt x="4763" y="16128"/>
                    <a:pt x="4763" y="16122"/>
                  </a:cubicBezTo>
                  <a:close/>
                  <a:moveTo>
                    <a:pt x="4738" y="16133"/>
                  </a:moveTo>
                  <a:cubicBezTo>
                    <a:pt x="4738" y="16133"/>
                    <a:pt x="4739" y="16134"/>
                    <a:pt x="4743" y="16137"/>
                  </a:cubicBezTo>
                  <a:lnTo>
                    <a:pt x="4743" y="16137"/>
                  </a:lnTo>
                  <a:cubicBezTo>
                    <a:pt x="4740" y="16135"/>
                    <a:pt x="4737" y="16133"/>
                    <a:pt x="4738" y="16133"/>
                  </a:cubicBezTo>
                  <a:close/>
                  <a:moveTo>
                    <a:pt x="4441" y="16776"/>
                  </a:moveTo>
                  <a:cubicBezTo>
                    <a:pt x="4450" y="16834"/>
                    <a:pt x="4458" y="16891"/>
                    <a:pt x="4466" y="16948"/>
                  </a:cubicBezTo>
                  <a:lnTo>
                    <a:pt x="4466" y="16948"/>
                  </a:lnTo>
                  <a:cubicBezTo>
                    <a:pt x="4463" y="16868"/>
                    <a:pt x="4457" y="16797"/>
                    <a:pt x="4441" y="16776"/>
                  </a:cubicBezTo>
                  <a:close/>
                  <a:moveTo>
                    <a:pt x="846" y="16764"/>
                  </a:moveTo>
                  <a:cubicBezTo>
                    <a:pt x="854" y="16830"/>
                    <a:pt x="862" y="16890"/>
                    <a:pt x="870" y="16948"/>
                  </a:cubicBezTo>
                  <a:lnTo>
                    <a:pt x="870" y="16948"/>
                  </a:lnTo>
                  <a:cubicBezTo>
                    <a:pt x="868" y="16865"/>
                    <a:pt x="861" y="16791"/>
                    <a:pt x="846" y="16764"/>
                  </a:cubicBezTo>
                  <a:close/>
                  <a:moveTo>
                    <a:pt x="917" y="18265"/>
                  </a:moveTo>
                  <a:cubicBezTo>
                    <a:pt x="917" y="18269"/>
                    <a:pt x="917" y="18272"/>
                    <a:pt x="917" y="18275"/>
                  </a:cubicBezTo>
                  <a:lnTo>
                    <a:pt x="917" y="18275"/>
                  </a:lnTo>
                  <a:cubicBezTo>
                    <a:pt x="917" y="18272"/>
                    <a:pt x="917" y="18268"/>
                    <a:pt x="917" y="18265"/>
                  </a:cubicBezTo>
                  <a:close/>
                  <a:moveTo>
                    <a:pt x="4406" y="19086"/>
                  </a:moveTo>
                  <a:cubicBezTo>
                    <a:pt x="4394" y="19134"/>
                    <a:pt x="4370" y="19170"/>
                    <a:pt x="4358" y="19205"/>
                  </a:cubicBezTo>
                  <a:cubicBezTo>
                    <a:pt x="4370" y="19158"/>
                    <a:pt x="4382" y="19110"/>
                    <a:pt x="4406" y="19086"/>
                  </a:cubicBezTo>
                  <a:close/>
                  <a:moveTo>
                    <a:pt x="1036" y="19181"/>
                  </a:moveTo>
                  <a:lnTo>
                    <a:pt x="1036" y="19181"/>
                  </a:lnTo>
                  <a:cubicBezTo>
                    <a:pt x="1072" y="19229"/>
                    <a:pt x="1096" y="19277"/>
                    <a:pt x="1096" y="19336"/>
                  </a:cubicBezTo>
                  <a:cubicBezTo>
                    <a:pt x="1072" y="19289"/>
                    <a:pt x="1048" y="19241"/>
                    <a:pt x="1036" y="19181"/>
                  </a:cubicBezTo>
                  <a:close/>
                  <a:moveTo>
                    <a:pt x="4144" y="19515"/>
                  </a:moveTo>
                  <a:lnTo>
                    <a:pt x="4144" y="19515"/>
                  </a:lnTo>
                  <a:cubicBezTo>
                    <a:pt x="4132" y="19521"/>
                    <a:pt x="4126" y="19530"/>
                    <a:pt x="4123" y="19541"/>
                  </a:cubicBezTo>
                  <a:lnTo>
                    <a:pt x="4123" y="19541"/>
                  </a:lnTo>
                  <a:cubicBezTo>
                    <a:pt x="4130" y="19533"/>
                    <a:pt x="4137" y="19524"/>
                    <a:pt x="4144" y="19515"/>
                  </a:cubicBezTo>
                  <a:close/>
                  <a:moveTo>
                    <a:pt x="1286" y="19729"/>
                  </a:moveTo>
                  <a:cubicBezTo>
                    <a:pt x="1294" y="19746"/>
                    <a:pt x="1309" y="19762"/>
                    <a:pt x="1328" y="19771"/>
                  </a:cubicBezTo>
                  <a:lnTo>
                    <a:pt x="1328" y="19771"/>
                  </a:lnTo>
                  <a:cubicBezTo>
                    <a:pt x="1311" y="19755"/>
                    <a:pt x="1297" y="19741"/>
                    <a:pt x="1286" y="19729"/>
                  </a:cubicBezTo>
                  <a:close/>
                  <a:moveTo>
                    <a:pt x="1713" y="20186"/>
                  </a:moveTo>
                  <a:lnTo>
                    <a:pt x="1713" y="20186"/>
                  </a:lnTo>
                  <a:cubicBezTo>
                    <a:pt x="1714" y="20188"/>
                    <a:pt x="1714" y="20191"/>
                    <a:pt x="1715" y="20193"/>
                  </a:cubicBezTo>
                  <a:cubicBezTo>
                    <a:pt x="1715" y="20191"/>
                    <a:pt x="1714" y="20188"/>
                    <a:pt x="1713" y="20186"/>
                  </a:cubicBezTo>
                  <a:close/>
                  <a:moveTo>
                    <a:pt x="631" y="1"/>
                  </a:moveTo>
                  <a:cubicBezTo>
                    <a:pt x="596" y="1"/>
                    <a:pt x="453" y="96"/>
                    <a:pt x="429" y="120"/>
                  </a:cubicBezTo>
                  <a:cubicBezTo>
                    <a:pt x="393" y="96"/>
                    <a:pt x="405" y="84"/>
                    <a:pt x="453" y="72"/>
                  </a:cubicBezTo>
                  <a:cubicBezTo>
                    <a:pt x="274" y="72"/>
                    <a:pt x="143" y="227"/>
                    <a:pt x="131" y="417"/>
                  </a:cubicBezTo>
                  <a:cubicBezTo>
                    <a:pt x="155" y="441"/>
                    <a:pt x="155" y="584"/>
                    <a:pt x="119" y="691"/>
                  </a:cubicBezTo>
                  <a:cubicBezTo>
                    <a:pt x="140" y="712"/>
                    <a:pt x="152" y="824"/>
                    <a:pt x="155" y="836"/>
                  </a:cubicBezTo>
                  <a:lnTo>
                    <a:pt x="155" y="836"/>
                  </a:lnTo>
                  <a:cubicBezTo>
                    <a:pt x="149" y="853"/>
                    <a:pt x="105" y="993"/>
                    <a:pt x="71" y="993"/>
                  </a:cubicBezTo>
                  <a:cubicBezTo>
                    <a:pt x="62" y="993"/>
                    <a:pt x="55" y="985"/>
                    <a:pt x="48" y="965"/>
                  </a:cubicBezTo>
                  <a:lnTo>
                    <a:pt x="48" y="965"/>
                  </a:lnTo>
                  <a:cubicBezTo>
                    <a:pt x="30" y="1018"/>
                    <a:pt x="39" y="1021"/>
                    <a:pt x="54" y="1021"/>
                  </a:cubicBezTo>
                  <a:cubicBezTo>
                    <a:pt x="56" y="1021"/>
                    <a:pt x="58" y="1021"/>
                    <a:pt x="60" y="1021"/>
                  </a:cubicBezTo>
                  <a:cubicBezTo>
                    <a:pt x="74" y="1021"/>
                    <a:pt x="90" y="1024"/>
                    <a:pt x="96" y="1060"/>
                  </a:cubicBezTo>
                  <a:cubicBezTo>
                    <a:pt x="0" y="1132"/>
                    <a:pt x="107" y="1215"/>
                    <a:pt x="72" y="1346"/>
                  </a:cubicBezTo>
                  <a:cubicBezTo>
                    <a:pt x="72" y="1356"/>
                    <a:pt x="229" y="1620"/>
                    <a:pt x="387" y="1620"/>
                  </a:cubicBezTo>
                  <a:cubicBezTo>
                    <a:pt x="413" y="1620"/>
                    <a:pt x="439" y="1613"/>
                    <a:pt x="465" y="1596"/>
                  </a:cubicBezTo>
                  <a:cubicBezTo>
                    <a:pt x="477" y="1608"/>
                    <a:pt x="667" y="1632"/>
                    <a:pt x="739" y="1632"/>
                  </a:cubicBezTo>
                  <a:cubicBezTo>
                    <a:pt x="774" y="1632"/>
                    <a:pt x="1012" y="1620"/>
                    <a:pt x="941" y="1620"/>
                  </a:cubicBezTo>
                  <a:cubicBezTo>
                    <a:pt x="958" y="1610"/>
                    <a:pt x="983" y="1606"/>
                    <a:pt x="1012" y="1606"/>
                  </a:cubicBezTo>
                  <a:cubicBezTo>
                    <a:pt x="1129" y="1606"/>
                    <a:pt x="1310" y="1667"/>
                    <a:pt x="1262" y="1667"/>
                  </a:cubicBezTo>
                  <a:cubicBezTo>
                    <a:pt x="1292" y="1673"/>
                    <a:pt x="1319" y="1676"/>
                    <a:pt x="1344" y="1676"/>
                  </a:cubicBezTo>
                  <a:cubicBezTo>
                    <a:pt x="1370" y="1676"/>
                    <a:pt x="1393" y="1673"/>
                    <a:pt x="1417" y="1667"/>
                  </a:cubicBezTo>
                  <a:cubicBezTo>
                    <a:pt x="1393" y="1667"/>
                    <a:pt x="1381" y="1667"/>
                    <a:pt x="1358" y="1655"/>
                  </a:cubicBezTo>
                  <a:cubicBezTo>
                    <a:pt x="1550" y="1633"/>
                    <a:pt x="1716" y="1626"/>
                    <a:pt x="1876" y="1626"/>
                  </a:cubicBezTo>
                  <a:cubicBezTo>
                    <a:pt x="2131" y="1626"/>
                    <a:pt x="2371" y="1644"/>
                    <a:pt x="2679" y="1644"/>
                  </a:cubicBezTo>
                  <a:cubicBezTo>
                    <a:pt x="2667" y="1632"/>
                    <a:pt x="2667" y="1620"/>
                    <a:pt x="2655" y="1608"/>
                  </a:cubicBezTo>
                  <a:lnTo>
                    <a:pt x="2655" y="1608"/>
                  </a:lnTo>
                  <a:cubicBezTo>
                    <a:pt x="2661" y="1613"/>
                    <a:pt x="2688" y="1621"/>
                    <a:pt x="2708" y="1628"/>
                  </a:cubicBezTo>
                  <a:lnTo>
                    <a:pt x="2708" y="1628"/>
                  </a:lnTo>
                  <a:cubicBezTo>
                    <a:pt x="2709" y="1628"/>
                    <a:pt x="2711" y="1628"/>
                    <a:pt x="2712" y="1628"/>
                  </a:cubicBezTo>
                  <a:cubicBezTo>
                    <a:pt x="2735" y="1628"/>
                    <a:pt x="2774" y="1640"/>
                    <a:pt x="2753" y="1643"/>
                  </a:cubicBezTo>
                  <a:lnTo>
                    <a:pt x="2753" y="1643"/>
                  </a:lnTo>
                  <a:cubicBezTo>
                    <a:pt x="2747" y="1642"/>
                    <a:pt x="2742" y="1641"/>
                    <a:pt x="2739" y="1641"/>
                  </a:cubicBezTo>
                  <a:cubicBezTo>
                    <a:pt x="2736" y="1641"/>
                    <a:pt x="2735" y="1642"/>
                    <a:pt x="2739" y="1644"/>
                  </a:cubicBezTo>
                  <a:cubicBezTo>
                    <a:pt x="2745" y="1644"/>
                    <a:pt x="2750" y="1643"/>
                    <a:pt x="2753" y="1643"/>
                  </a:cubicBezTo>
                  <a:lnTo>
                    <a:pt x="2753" y="1643"/>
                  </a:lnTo>
                  <a:cubicBezTo>
                    <a:pt x="2768" y="1646"/>
                    <a:pt x="2791" y="1651"/>
                    <a:pt x="2803" y="1656"/>
                  </a:cubicBezTo>
                  <a:lnTo>
                    <a:pt x="2803" y="1656"/>
                  </a:lnTo>
                  <a:cubicBezTo>
                    <a:pt x="2838" y="1646"/>
                    <a:pt x="2870" y="1648"/>
                    <a:pt x="2917" y="1620"/>
                  </a:cubicBezTo>
                  <a:lnTo>
                    <a:pt x="2917" y="1620"/>
                  </a:lnTo>
                  <a:cubicBezTo>
                    <a:pt x="2941" y="1644"/>
                    <a:pt x="2929" y="1655"/>
                    <a:pt x="2882" y="1655"/>
                  </a:cubicBezTo>
                  <a:cubicBezTo>
                    <a:pt x="2897" y="1668"/>
                    <a:pt x="2920" y="1672"/>
                    <a:pt x="2946" y="1672"/>
                  </a:cubicBezTo>
                  <a:cubicBezTo>
                    <a:pt x="3016" y="1672"/>
                    <a:pt x="3109" y="1642"/>
                    <a:pt x="3154" y="1642"/>
                  </a:cubicBezTo>
                  <a:cubicBezTo>
                    <a:pt x="3159" y="1642"/>
                    <a:pt x="3164" y="1643"/>
                    <a:pt x="3167" y="1644"/>
                  </a:cubicBezTo>
                  <a:cubicBezTo>
                    <a:pt x="3155" y="1655"/>
                    <a:pt x="3144" y="1667"/>
                    <a:pt x="3132" y="1679"/>
                  </a:cubicBezTo>
                  <a:cubicBezTo>
                    <a:pt x="3149" y="1676"/>
                    <a:pt x="3166" y="1674"/>
                    <a:pt x="3182" y="1674"/>
                  </a:cubicBezTo>
                  <a:cubicBezTo>
                    <a:pt x="3199" y="1674"/>
                    <a:pt x="3216" y="1676"/>
                    <a:pt x="3233" y="1679"/>
                  </a:cubicBezTo>
                  <a:lnTo>
                    <a:pt x="3233" y="1679"/>
                  </a:lnTo>
                  <a:cubicBezTo>
                    <a:pt x="3239" y="1668"/>
                    <a:pt x="3267" y="1652"/>
                    <a:pt x="3227" y="1632"/>
                  </a:cubicBezTo>
                  <a:cubicBezTo>
                    <a:pt x="3242" y="1627"/>
                    <a:pt x="3256" y="1624"/>
                    <a:pt x="3268" y="1624"/>
                  </a:cubicBezTo>
                  <a:cubicBezTo>
                    <a:pt x="3327" y="1624"/>
                    <a:pt x="3353" y="1678"/>
                    <a:pt x="3412" y="1690"/>
                  </a:cubicBezTo>
                  <a:lnTo>
                    <a:pt x="3412" y="1690"/>
                  </a:lnTo>
                  <a:cubicBezTo>
                    <a:pt x="3407" y="1685"/>
                    <a:pt x="3406" y="1677"/>
                    <a:pt x="3406" y="1667"/>
                  </a:cubicBezTo>
                  <a:lnTo>
                    <a:pt x="3406" y="1667"/>
                  </a:lnTo>
                  <a:cubicBezTo>
                    <a:pt x="3421" y="1679"/>
                    <a:pt x="3436" y="1687"/>
                    <a:pt x="3450" y="1692"/>
                  </a:cubicBezTo>
                  <a:lnTo>
                    <a:pt x="3450" y="1692"/>
                  </a:lnTo>
                  <a:cubicBezTo>
                    <a:pt x="3451" y="1691"/>
                    <a:pt x="3452" y="1691"/>
                    <a:pt x="3453" y="1691"/>
                  </a:cubicBezTo>
                  <a:lnTo>
                    <a:pt x="3453" y="1691"/>
                  </a:lnTo>
                  <a:cubicBezTo>
                    <a:pt x="3452" y="1691"/>
                    <a:pt x="3452" y="1692"/>
                    <a:pt x="3451" y="1692"/>
                  </a:cubicBezTo>
                  <a:lnTo>
                    <a:pt x="3451" y="1692"/>
                  </a:lnTo>
                  <a:cubicBezTo>
                    <a:pt x="3451" y="1692"/>
                    <a:pt x="3450" y="1692"/>
                    <a:pt x="3450" y="1692"/>
                  </a:cubicBezTo>
                  <a:lnTo>
                    <a:pt x="3450" y="1692"/>
                  </a:lnTo>
                  <a:cubicBezTo>
                    <a:pt x="3445" y="1692"/>
                    <a:pt x="3441" y="1692"/>
                    <a:pt x="3437" y="1692"/>
                  </a:cubicBezTo>
                  <a:cubicBezTo>
                    <a:pt x="3428" y="1692"/>
                    <a:pt x="3420" y="1691"/>
                    <a:pt x="3412" y="1690"/>
                  </a:cubicBezTo>
                  <a:lnTo>
                    <a:pt x="3412" y="1690"/>
                  </a:lnTo>
                  <a:cubicBezTo>
                    <a:pt x="3416" y="1694"/>
                    <a:pt x="3422" y="1696"/>
                    <a:pt x="3429" y="1696"/>
                  </a:cubicBezTo>
                  <a:cubicBezTo>
                    <a:pt x="3435" y="1696"/>
                    <a:pt x="3442" y="1695"/>
                    <a:pt x="3451" y="1692"/>
                  </a:cubicBezTo>
                  <a:lnTo>
                    <a:pt x="3451" y="1692"/>
                  </a:lnTo>
                  <a:cubicBezTo>
                    <a:pt x="3460" y="1695"/>
                    <a:pt x="3469" y="1696"/>
                    <a:pt x="3477" y="1696"/>
                  </a:cubicBezTo>
                  <a:cubicBezTo>
                    <a:pt x="3496" y="1696"/>
                    <a:pt x="3515" y="1690"/>
                    <a:pt x="3536" y="1679"/>
                  </a:cubicBezTo>
                  <a:cubicBezTo>
                    <a:pt x="3527" y="1640"/>
                    <a:pt x="3623" y="1617"/>
                    <a:pt x="3697" y="1617"/>
                  </a:cubicBezTo>
                  <a:cubicBezTo>
                    <a:pt x="3712" y="1617"/>
                    <a:pt x="3727" y="1618"/>
                    <a:pt x="3739" y="1620"/>
                  </a:cubicBezTo>
                  <a:cubicBezTo>
                    <a:pt x="3727" y="1632"/>
                    <a:pt x="3715" y="1644"/>
                    <a:pt x="3703" y="1655"/>
                  </a:cubicBezTo>
                  <a:cubicBezTo>
                    <a:pt x="3709" y="1657"/>
                    <a:pt x="3714" y="1657"/>
                    <a:pt x="3718" y="1657"/>
                  </a:cubicBezTo>
                  <a:cubicBezTo>
                    <a:pt x="3742" y="1657"/>
                    <a:pt x="3750" y="1643"/>
                    <a:pt x="3751" y="1643"/>
                  </a:cubicBezTo>
                  <a:lnTo>
                    <a:pt x="3751" y="1643"/>
                  </a:lnTo>
                  <a:cubicBezTo>
                    <a:pt x="3753" y="1643"/>
                    <a:pt x="3751" y="1651"/>
                    <a:pt x="3751" y="1679"/>
                  </a:cubicBezTo>
                  <a:cubicBezTo>
                    <a:pt x="3846" y="1632"/>
                    <a:pt x="3894" y="1644"/>
                    <a:pt x="3989" y="1632"/>
                  </a:cubicBezTo>
                  <a:lnTo>
                    <a:pt x="3989" y="1632"/>
                  </a:lnTo>
                  <a:cubicBezTo>
                    <a:pt x="3976" y="1649"/>
                    <a:pt x="3965" y="1652"/>
                    <a:pt x="3955" y="1652"/>
                  </a:cubicBezTo>
                  <a:cubicBezTo>
                    <a:pt x="3948" y="1652"/>
                    <a:pt x="3942" y="1651"/>
                    <a:pt x="3936" y="1651"/>
                  </a:cubicBezTo>
                  <a:cubicBezTo>
                    <a:pt x="3925" y="1651"/>
                    <a:pt x="3915" y="1655"/>
                    <a:pt x="3906" y="1679"/>
                  </a:cubicBezTo>
                  <a:cubicBezTo>
                    <a:pt x="3923" y="1685"/>
                    <a:pt x="3944" y="1688"/>
                    <a:pt x="3965" y="1688"/>
                  </a:cubicBezTo>
                  <a:cubicBezTo>
                    <a:pt x="3986" y="1688"/>
                    <a:pt x="4007" y="1685"/>
                    <a:pt x="4025" y="1679"/>
                  </a:cubicBezTo>
                  <a:cubicBezTo>
                    <a:pt x="3977" y="1679"/>
                    <a:pt x="4144" y="1644"/>
                    <a:pt x="4156" y="1644"/>
                  </a:cubicBezTo>
                  <a:cubicBezTo>
                    <a:pt x="4156" y="1679"/>
                    <a:pt x="4144" y="1691"/>
                    <a:pt x="4108" y="1703"/>
                  </a:cubicBezTo>
                  <a:cubicBezTo>
                    <a:pt x="4175" y="1697"/>
                    <a:pt x="4345" y="1663"/>
                    <a:pt x="4490" y="1663"/>
                  </a:cubicBezTo>
                  <a:cubicBezTo>
                    <a:pt x="4629" y="1663"/>
                    <a:pt x="4745" y="1694"/>
                    <a:pt x="4727" y="1810"/>
                  </a:cubicBezTo>
                  <a:cubicBezTo>
                    <a:pt x="4721" y="1789"/>
                    <a:pt x="4715" y="1780"/>
                    <a:pt x="4707" y="1780"/>
                  </a:cubicBezTo>
                  <a:cubicBezTo>
                    <a:pt x="4671" y="1780"/>
                    <a:pt x="4617" y="2002"/>
                    <a:pt x="4577" y="2002"/>
                  </a:cubicBezTo>
                  <a:cubicBezTo>
                    <a:pt x="4576" y="2002"/>
                    <a:pt x="4574" y="2002"/>
                    <a:pt x="4572" y="2001"/>
                  </a:cubicBezTo>
                  <a:lnTo>
                    <a:pt x="4572" y="2001"/>
                  </a:lnTo>
                  <a:cubicBezTo>
                    <a:pt x="4644" y="2239"/>
                    <a:pt x="4465" y="2548"/>
                    <a:pt x="4560" y="2763"/>
                  </a:cubicBezTo>
                  <a:cubicBezTo>
                    <a:pt x="4546" y="2735"/>
                    <a:pt x="4541" y="2722"/>
                    <a:pt x="4539" y="2722"/>
                  </a:cubicBezTo>
                  <a:lnTo>
                    <a:pt x="4539" y="2722"/>
                  </a:lnTo>
                  <a:cubicBezTo>
                    <a:pt x="4537" y="2722"/>
                    <a:pt x="4560" y="2793"/>
                    <a:pt x="4560" y="2894"/>
                  </a:cubicBezTo>
                  <a:cubicBezTo>
                    <a:pt x="4560" y="2882"/>
                    <a:pt x="4549" y="2871"/>
                    <a:pt x="4549" y="2859"/>
                  </a:cubicBezTo>
                  <a:lnTo>
                    <a:pt x="4549" y="2859"/>
                  </a:lnTo>
                  <a:cubicBezTo>
                    <a:pt x="4560" y="3215"/>
                    <a:pt x="4539" y="3582"/>
                    <a:pt x="4527" y="3949"/>
                  </a:cubicBezTo>
                  <a:lnTo>
                    <a:pt x="4527" y="3949"/>
                  </a:lnTo>
                  <a:cubicBezTo>
                    <a:pt x="4522" y="3937"/>
                    <a:pt x="4514" y="3926"/>
                    <a:pt x="4501" y="3918"/>
                  </a:cubicBezTo>
                  <a:cubicBezTo>
                    <a:pt x="4501" y="3989"/>
                    <a:pt x="4489" y="4049"/>
                    <a:pt x="4501" y="4120"/>
                  </a:cubicBezTo>
                  <a:cubicBezTo>
                    <a:pt x="4501" y="4084"/>
                    <a:pt x="4501" y="4049"/>
                    <a:pt x="4513" y="4013"/>
                  </a:cubicBezTo>
                  <a:cubicBezTo>
                    <a:pt x="4537" y="4072"/>
                    <a:pt x="4537" y="4132"/>
                    <a:pt x="4525" y="4191"/>
                  </a:cubicBez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2"/>
                    <a:pt x="4526" y="4193"/>
                    <a:pt x="4527" y="4193"/>
                  </a:cubicBezTo>
                  <a:cubicBezTo>
                    <a:pt x="4543" y="4193"/>
                    <a:pt x="4569" y="4066"/>
                    <a:pt x="4571" y="4066"/>
                  </a:cubicBezTo>
                  <a:lnTo>
                    <a:pt x="4571" y="4066"/>
                  </a:lnTo>
                  <a:cubicBezTo>
                    <a:pt x="4571" y="4066"/>
                    <a:pt x="4566" y="4099"/>
                    <a:pt x="4549" y="4198"/>
                  </a:cubicBezTo>
                  <a:lnTo>
                    <a:pt x="4549" y="4198"/>
                  </a:lnTo>
                  <a:cubicBezTo>
                    <a:pt x="4550" y="4189"/>
                    <a:pt x="4550" y="4180"/>
                    <a:pt x="4551" y="4172"/>
                  </a:cubicBezTo>
                  <a:lnTo>
                    <a:pt x="4551" y="4172"/>
                  </a:lnTo>
                  <a:cubicBezTo>
                    <a:pt x="4546" y="4198"/>
                    <a:pt x="4540" y="4233"/>
                    <a:pt x="4536" y="4265"/>
                  </a:cubicBezTo>
                  <a:lnTo>
                    <a:pt x="4536" y="4265"/>
                  </a:lnTo>
                  <a:cubicBezTo>
                    <a:pt x="4535" y="4258"/>
                    <a:pt x="4534" y="4249"/>
                    <a:pt x="4532" y="4240"/>
                  </a:cubicBezTo>
                  <a:lnTo>
                    <a:pt x="4532" y="4240"/>
                  </a:lnTo>
                  <a:cubicBezTo>
                    <a:pt x="4533" y="4251"/>
                    <a:pt x="4534" y="4261"/>
                    <a:pt x="4535" y="4272"/>
                  </a:cubicBezTo>
                  <a:lnTo>
                    <a:pt x="4535" y="4272"/>
                  </a:lnTo>
                  <a:cubicBezTo>
                    <a:pt x="4529" y="4319"/>
                    <a:pt x="4527" y="4360"/>
                    <a:pt x="4536" y="4360"/>
                  </a:cubicBezTo>
                  <a:cubicBezTo>
                    <a:pt x="4538" y="4360"/>
                    <a:pt x="4541" y="4358"/>
                    <a:pt x="4545" y="4352"/>
                  </a:cubicBezTo>
                  <a:lnTo>
                    <a:pt x="4545" y="4352"/>
                  </a:lnTo>
                  <a:cubicBezTo>
                    <a:pt x="4546" y="4359"/>
                    <a:pt x="4547" y="4364"/>
                    <a:pt x="4549" y="4370"/>
                  </a:cubicBezTo>
                  <a:cubicBezTo>
                    <a:pt x="4559" y="4446"/>
                    <a:pt x="4540" y="4772"/>
                    <a:pt x="4537" y="4790"/>
                  </a:cubicBezTo>
                  <a:lnTo>
                    <a:pt x="4537" y="4790"/>
                  </a:lnTo>
                  <a:cubicBezTo>
                    <a:pt x="4537" y="4789"/>
                    <a:pt x="4537" y="4788"/>
                    <a:pt x="4537" y="4787"/>
                  </a:cubicBezTo>
                  <a:lnTo>
                    <a:pt x="4537" y="4787"/>
                  </a:lnTo>
                  <a:cubicBezTo>
                    <a:pt x="4537" y="4790"/>
                    <a:pt x="4537" y="4791"/>
                    <a:pt x="4537" y="4791"/>
                  </a:cubicBezTo>
                  <a:cubicBezTo>
                    <a:pt x="4537" y="4791"/>
                    <a:pt x="4537" y="4791"/>
                    <a:pt x="4537" y="4790"/>
                  </a:cubicBezTo>
                  <a:lnTo>
                    <a:pt x="4537" y="4790"/>
                  </a:lnTo>
                  <a:cubicBezTo>
                    <a:pt x="4569" y="5018"/>
                    <a:pt x="4522" y="5097"/>
                    <a:pt x="4532" y="5265"/>
                  </a:cubicBezTo>
                  <a:lnTo>
                    <a:pt x="4532" y="5265"/>
                  </a:lnTo>
                  <a:cubicBezTo>
                    <a:pt x="4528" y="5317"/>
                    <a:pt x="4520" y="5384"/>
                    <a:pt x="4513" y="5384"/>
                  </a:cubicBezTo>
                  <a:cubicBezTo>
                    <a:pt x="4509" y="5384"/>
                    <a:pt x="4504" y="5358"/>
                    <a:pt x="4501" y="5287"/>
                  </a:cubicBezTo>
                  <a:cubicBezTo>
                    <a:pt x="4501" y="5358"/>
                    <a:pt x="4489" y="5430"/>
                    <a:pt x="4477" y="5501"/>
                  </a:cubicBezTo>
                  <a:cubicBezTo>
                    <a:pt x="4489" y="5489"/>
                    <a:pt x="4489" y="5477"/>
                    <a:pt x="4489" y="5465"/>
                  </a:cubicBezTo>
                  <a:cubicBezTo>
                    <a:pt x="4501" y="5549"/>
                    <a:pt x="4501" y="5644"/>
                    <a:pt x="4501" y="5739"/>
                  </a:cubicBezTo>
                  <a:cubicBezTo>
                    <a:pt x="4501" y="5680"/>
                    <a:pt x="4513" y="5632"/>
                    <a:pt x="4513" y="5573"/>
                  </a:cubicBezTo>
                  <a:lnTo>
                    <a:pt x="4513" y="5573"/>
                  </a:lnTo>
                  <a:cubicBezTo>
                    <a:pt x="4513" y="5632"/>
                    <a:pt x="4525" y="5787"/>
                    <a:pt x="4489" y="5799"/>
                  </a:cubicBezTo>
                  <a:cubicBezTo>
                    <a:pt x="4517" y="5793"/>
                    <a:pt x="4526" y="5764"/>
                    <a:pt x="4529" y="5764"/>
                  </a:cubicBezTo>
                  <a:lnTo>
                    <a:pt x="4529" y="5764"/>
                  </a:lnTo>
                  <a:cubicBezTo>
                    <a:pt x="4531" y="5764"/>
                    <a:pt x="4525" y="5802"/>
                    <a:pt x="4525" y="5954"/>
                  </a:cubicBezTo>
                  <a:cubicBezTo>
                    <a:pt x="4519" y="5911"/>
                    <a:pt x="4515" y="5895"/>
                    <a:pt x="4513" y="5895"/>
                  </a:cubicBezTo>
                  <a:lnTo>
                    <a:pt x="4513" y="5895"/>
                  </a:lnTo>
                  <a:cubicBezTo>
                    <a:pt x="4507" y="5895"/>
                    <a:pt x="4515" y="6049"/>
                    <a:pt x="4524" y="6049"/>
                  </a:cubicBezTo>
                  <a:cubicBezTo>
                    <a:pt x="4524" y="6049"/>
                    <a:pt x="4524" y="6049"/>
                    <a:pt x="4525" y="6049"/>
                  </a:cubicBezTo>
                  <a:lnTo>
                    <a:pt x="4525" y="6049"/>
                  </a:lnTo>
                  <a:cubicBezTo>
                    <a:pt x="4525" y="6180"/>
                    <a:pt x="4525" y="6323"/>
                    <a:pt x="4513" y="6454"/>
                  </a:cubicBezTo>
                  <a:cubicBezTo>
                    <a:pt x="4572" y="6573"/>
                    <a:pt x="4525" y="6870"/>
                    <a:pt x="4537" y="7001"/>
                  </a:cubicBezTo>
                  <a:cubicBezTo>
                    <a:pt x="4520" y="7044"/>
                    <a:pt x="4521" y="7217"/>
                    <a:pt x="4536" y="7217"/>
                  </a:cubicBezTo>
                  <a:cubicBezTo>
                    <a:pt x="4542" y="7217"/>
                    <a:pt x="4550" y="7188"/>
                    <a:pt x="4560" y="7109"/>
                  </a:cubicBezTo>
                  <a:lnTo>
                    <a:pt x="4560" y="7109"/>
                  </a:lnTo>
                  <a:cubicBezTo>
                    <a:pt x="4572" y="7275"/>
                    <a:pt x="4549" y="7513"/>
                    <a:pt x="4549" y="7644"/>
                  </a:cubicBezTo>
                  <a:cubicBezTo>
                    <a:pt x="4560" y="7728"/>
                    <a:pt x="4572" y="7823"/>
                    <a:pt x="4572" y="7918"/>
                  </a:cubicBezTo>
                  <a:cubicBezTo>
                    <a:pt x="4563" y="7904"/>
                    <a:pt x="4557" y="7897"/>
                    <a:pt x="4554" y="7897"/>
                  </a:cubicBezTo>
                  <a:cubicBezTo>
                    <a:pt x="4549" y="7897"/>
                    <a:pt x="4549" y="7913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787"/>
                    <a:pt x="4537" y="8132"/>
                    <a:pt x="4477" y="8430"/>
                  </a:cubicBezTo>
                  <a:cubicBezTo>
                    <a:pt x="4480" y="8428"/>
                    <a:pt x="4483" y="8427"/>
                    <a:pt x="4486" y="8427"/>
                  </a:cubicBezTo>
                  <a:cubicBezTo>
                    <a:pt x="4511" y="8427"/>
                    <a:pt x="4501" y="8529"/>
                    <a:pt x="4501" y="8561"/>
                  </a:cubicBezTo>
                  <a:cubicBezTo>
                    <a:pt x="4513" y="8525"/>
                    <a:pt x="4489" y="8537"/>
                    <a:pt x="4525" y="8478"/>
                  </a:cubicBezTo>
                  <a:cubicBezTo>
                    <a:pt x="4572" y="8621"/>
                    <a:pt x="4525" y="8787"/>
                    <a:pt x="4537" y="8942"/>
                  </a:cubicBezTo>
                  <a:cubicBezTo>
                    <a:pt x="4537" y="8959"/>
                    <a:pt x="4524" y="9127"/>
                    <a:pt x="4513" y="9127"/>
                  </a:cubicBezTo>
                  <a:cubicBezTo>
                    <a:pt x="4508" y="9127"/>
                    <a:pt x="4504" y="9103"/>
                    <a:pt x="4501" y="9037"/>
                  </a:cubicBezTo>
                  <a:lnTo>
                    <a:pt x="4501" y="9037"/>
                  </a:lnTo>
                  <a:cubicBezTo>
                    <a:pt x="4504" y="9169"/>
                    <a:pt x="4506" y="9295"/>
                    <a:pt x="4507" y="9417"/>
                  </a:cubicBezTo>
                  <a:lnTo>
                    <a:pt x="4507" y="9417"/>
                  </a:lnTo>
                  <a:cubicBezTo>
                    <a:pt x="4509" y="9407"/>
                    <a:pt x="4511" y="9396"/>
                    <a:pt x="4513" y="9383"/>
                  </a:cubicBezTo>
                  <a:lnTo>
                    <a:pt x="4513" y="9383"/>
                  </a:lnTo>
                  <a:cubicBezTo>
                    <a:pt x="4511" y="9402"/>
                    <a:pt x="4509" y="9416"/>
                    <a:pt x="4508" y="9427"/>
                  </a:cubicBezTo>
                  <a:lnTo>
                    <a:pt x="4508" y="9427"/>
                  </a:lnTo>
                  <a:cubicBezTo>
                    <a:pt x="4508" y="9424"/>
                    <a:pt x="4508" y="9421"/>
                    <a:pt x="4507" y="9417"/>
                  </a:cubicBezTo>
                  <a:lnTo>
                    <a:pt x="4507" y="9417"/>
                  </a:lnTo>
                  <a:cubicBezTo>
                    <a:pt x="4505" y="9438"/>
                    <a:pt x="4504" y="9450"/>
                    <a:pt x="4504" y="9450"/>
                  </a:cubicBezTo>
                  <a:cubicBezTo>
                    <a:pt x="4504" y="9450"/>
                    <a:pt x="4505" y="9443"/>
                    <a:pt x="4508" y="9427"/>
                  </a:cubicBezTo>
                  <a:lnTo>
                    <a:pt x="4508" y="9427"/>
                  </a:lnTo>
                  <a:cubicBezTo>
                    <a:pt x="4513" y="9811"/>
                    <a:pt x="4513" y="10167"/>
                    <a:pt x="4513" y="10585"/>
                  </a:cubicBezTo>
                  <a:lnTo>
                    <a:pt x="4513" y="10585"/>
                  </a:lnTo>
                  <a:cubicBezTo>
                    <a:pt x="4513" y="10585"/>
                    <a:pt x="4513" y="10585"/>
                    <a:pt x="4513" y="10585"/>
                  </a:cubicBezTo>
                  <a:lnTo>
                    <a:pt x="4513" y="10585"/>
                  </a:lnTo>
                  <a:cubicBezTo>
                    <a:pt x="4513" y="10586"/>
                    <a:pt x="4513" y="10586"/>
                    <a:pt x="4513" y="10587"/>
                  </a:cubicBezTo>
                  <a:lnTo>
                    <a:pt x="4513" y="10587"/>
                  </a:lnTo>
                  <a:cubicBezTo>
                    <a:pt x="4513" y="10586"/>
                    <a:pt x="4513" y="10586"/>
                    <a:pt x="4513" y="10585"/>
                  </a:cubicBezTo>
                  <a:lnTo>
                    <a:pt x="4513" y="10585"/>
                  </a:lnTo>
                  <a:cubicBezTo>
                    <a:pt x="4507" y="10597"/>
                    <a:pt x="4504" y="10606"/>
                    <a:pt x="4504" y="10612"/>
                  </a:cubicBezTo>
                  <a:lnTo>
                    <a:pt x="4504" y="10612"/>
                  </a:lnTo>
                  <a:cubicBezTo>
                    <a:pt x="4503" y="10611"/>
                    <a:pt x="4502" y="10610"/>
                    <a:pt x="4501" y="10609"/>
                  </a:cubicBezTo>
                  <a:lnTo>
                    <a:pt x="4501" y="10609"/>
                  </a:lnTo>
                  <a:cubicBezTo>
                    <a:pt x="4513" y="10621"/>
                    <a:pt x="4489" y="10776"/>
                    <a:pt x="4489" y="10799"/>
                  </a:cubicBezTo>
                  <a:cubicBezTo>
                    <a:pt x="4503" y="10699"/>
                    <a:pt x="4511" y="10659"/>
                    <a:pt x="4515" y="10659"/>
                  </a:cubicBezTo>
                  <a:cubicBezTo>
                    <a:pt x="4530" y="10659"/>
                    <a:pt x="4504" y="11112"/>
                    <a:pt x="4513" y="11204"/>
                  </a:cubicBezTo>
                  <a:cubicBezTo>
                    <a:pt x="4509" y="11201"/>
                    <a:pt x="4507" y="11197"/>
                    <a:pt x="4505" y="11193"/>
                  </a:cubicBezTo>
                  <a:lnTo>
                    <a:pt x="4505" y="11193"/>
                  </a:lnTo>
                  <a:cubicBezTo>
                    <a:pt x="4568" y="11618"/>
                    <a:pt x="4453" y="12165"/>
                    <a:pt x="4465" y="12597"/>
                  </a:cubicBezTo>
                  <a:cubicBezTo>
                    <a:pt x="4465" y="12938"/>
                    <a:pt x="4510" y="13296"/>
                    <a:pt x="4522" y="13649"/>
                  </a:cubicBezTo>
                  <a:lnTo>
                    <a:pt x="4522" y="13649"/>
                  </a:lnTo>
                  <a:cubicBezTo>
                    <a:pt x="4516" y="13627"/>
                    <a:pt x="4505" y="13606"/>
                    <a:pt x="4489" y="13586"/>
                  </a:cubicBezTo>
                  <a:cubicBezTo>
                    <a:pt x="4477" y="13716"/>
                    <a:pt x="4489" y="13836"/>
                    <a:pt x="4489" y="13967"/>
                  </a:cubicBezTo>
                  <a:cubicBezTo>
                    <a:pt x="4491" y="13924"/>
                    <a:pt x="4493" y="13906"/>
                    <a:pt x="4495" y="13906"/>
                  </a:cubicBezTo>
                  <a:cubicBezTo>
                    <a:pt x="4505" y="13906"/>
                    <a:pt x="4515" y="14324"/>
                    <a:pt x="4525" y="14383"/>
                  </a:cubicBezTo>
                  <a:cubicBezTo>
                    <a:pt x="4491" y="14350"/>
                    <a:pt x="4475" y="14316"/>
                    <a:pt x="4469" y="14278"/>
                  </a:cubicBezTo>
                  <a:lnTo>
                    <a:pt x="4469" y="14278"/>
                  </a:lnTo>
                  <a:cubicBezTo>
                    <a:pt x="4490" y="14575"/>
                    <a:pt x="4499" y="14899"/>
                    <a:pt x="4465" y="15181"/>
                  </a:cubicBezTo>
                  <a:cubicBezTo>
                    <a:pt x="4453" y="15252"/>
                    <a:pt x="4489" y="15562"/>
                    <a:pt x="4489" y="15717"/>
                  </a:cubicBezTo>
                  <a:cubicBezTo>
                    <a:pt x="4477" y="15800"/>
                    <a:pt x="4418" y="16181"/>
                    <a:pt x="4465" y="16264"/>
                  </a:cubicBezTo>
                  <a:cubicBezTo>
                    <a:pt x="4465" y="16265"/>
                    <a:pt x="4465" y="16266"/>
                    <a:pt x="4466" y="16266"/>
                  </a:cubicBezTo>
                  <a:cubicBezTo>
                    <a:pt x="4469" y="16266"/>
                    <a:pt x="4490" y="16205"/>
                    <a:pt x="4501" y="16205"/>
                  </a:cubicBezTo>
                  <a:lnTo>
                    <a:pt x="4501" y="16205"/>
                  </a:lnTo>
                  <a:cubicBezTo>
                    <a:pt x="4477" y="16205"/>
                    <a:pt x="4513" y="17026"/>
                    <a:pt x="4501" y="17050"/>
                  </a:cubicBezTo>
                  <a:cubicBezTo>
                    <a:pt x="4501" y="16991"/>
                    <a:pt x="4501" y="16919"/>
                    <a:pt x="4501" y="16860"/>
                  </a:cubicBezTo>
                  <a:cubicBezTo>
                    <a:pt x="4501" y="16919"/>
                    <a:pt x="4489" y="16967"/>
                    <a:pt x="4477" y="17026"/>
                  </a:cubicBezTo>
                  <a:cubicBezTo>
                    <a:pt x="4473" y="17000"/>
                    <a:pt x="4470" y="16974"/>
                    <a:pt x="4466" y="16948"/>
                  </a:cubicBezTo>
                  <a:lnTo>
                    <a:pt x="4466" y="16948"/>
                  </a:lnTo>
                  <a:cubicBezTo>
                    <a:pt x="4469" y="17051"/>
                    <a:pt x="4465" y="17170"/>
                    <a:pt x="4465" y="17217"/>
                  </a:cubicBezTo>
                  <a:cubicBezTo>
                    <a:pt x="4465" y="17280"/>
                    <a:pt x="4479" y="17513"/>
                    <a:pt x="4485" y="17561"/>
                  </a:cubicBezTo>
                  <a:lnTo>
                    <a:pt x="4485" y="17561"/>
                  </a:lnTo>
                  <a:cubicBezTo>
                    <a:pt x="4463" y="17741"/>
                    <a:pt x="4570" y="17892"/>
                    <a:pt x="4525" y="18086"/>
                  </a:cubicBezTo>
                  <a:cubicBezTo>
                    <a:pt x="4525" y="18084"/>
                    <a:pt x="4525" y="18084"/>
                    <a:pt x="4525" y="18084"/>
                  </a:cubicBezTo>
                  <a:cubicBezTo>
                    <a:pt x="4524" y="18084"/>
                    <a:pt x="4517" y="18265"/>
                    <a:pt x="4514" y="18295"/>
                  </a:cubicBezTo>
                  <a:lnTo>
                    <a:pt x="4514" y="18295"/>
                  </a:lnTo>
                  <a:cubicBezTo>
                    <a:pt x="4514" y="18285"/>
                    <a:pt x="4513" y="18275"/>
                    <a:pt x="4513" y="18265"/>
                  </a:cubicBezTo>
                  <a:lnTo>
                    <a:pt x="4513" y="18265"/>
                  </a:lnTo>
                  <a:cubicBezTo>
                    <a:pt x="4513" y="18289"/>
                    <a:pt x="4513" y="18299"/>
                    <a:pt x="4514" y="18299"/>
                  </a:cubicBezTo>
                  <a:cubicBezTo>
                    <a:pt x="4514" y="18299"/>
                    <a:pt x="4514" y="18297"/>
                    <a:pt x="4514" y="18295"/>
                  </a:cubicBezTo>
                  <a:lnTo>
                    <a:pt x="4514" y="18295"/>
                  </a:lnTo>
                  <a:cubicBezTo>
                    <a:pt x="4527" y="18524"/>
                    <a:pt x="4557" y="18760"/>
                    <a:pt x="4489" y="18931"/>
                  </a:cubicBezTo>
                  <a:cubicBezTo>
                    <a:pt x="4489" y="18860"/>
                    <a:pt x="4489" y="18800"/>
                    <a:pt x="4501" y="18729"/>
                  </a:cubicBezTo>
                  <a:lnTo>
                    <a:pt x="4501" y="18729"/>
                  </a:lnTo>
                  <a:cubicBezTo>
                    <a:pt x="4418" y="18848"/>
                    <a:pt x="4429" y="19027"/>
                    <a:pt x="4358" y="19170"/>
                  </a:cubicBezTo>
                  <a:cubicBezTo>
                    <a:pt x="4370" y="19122"/>
                    <a:pt x="4382" y="19074"/>
                    <a:pt x="4394" y="19027"/>
                  </a:cubicBezTo>
                  <a:lnTo>
                    <a:pt x="4394" y="19027"/>
                  </a:lnTo>
                  <a:cubicBezTo>
                    <a:pt x="4310" y="19110"/>
                    <a:pt x="4275" y="19253"/>
                    <a:pt x="4191" y="19348"/>
                  </a:cubicBezTo>
                  <a:cubicBezTo>
                    <a:pt x="4251" y="19312"/>
                    <a:pt x="4275" y="19217"/>
                    <a:pt x="4346" y="19193"/>
                  </a:cubicBezTo>
                  <a:lnTo>
                    <a:pt x="4346" y="19193"/>
                  </a:lnTo>
                  <a:cubicBezTo>
                    <a:pt x="4287" y="19217"/>
                    <a:pt x="4215" y="19527"/>
                    <a:pt x="4120" y="19586"/>
                  </a:cubicBezTo>
                  <a:cubicBezTo>
                    <a:pt x="4120" y="19568"/>
                    <a:pt x="4120" y="19553"/>
                    <a:pt x="4123" y="19541"/>
                  </a:cubicBezTo>
                  <a:lnTo>
                    <a:pt x="4123" y="19541"/>
                  </a:lnTo>
                  <a:cubicBezTo>
                    <a:pt x="4026" y="19658"/>
                    <a:pt x="3874" y="19738"/>
                    <a:pt x="3775" y="19860"/>
                  </a:cubicBezTo>
                  <a:cubicBezTo>
                    <a:pt x="3771" y="19864"/>
                    <a:pt x="3776" y="19865"/>
                    <a:pt x="3785" y="19865"/>
                  </a:cubicBezTo>
                  <a:cubicBezTo>
                    <a:pt x="3802" y="19865"/>
                    <a:pt x="3834" y="19860"/>
                    <a:pt x="3834" y="19860"/>
                  </a:cubicBezTo>
                  <a:lnTo>
                    <a:pt x="3834" y="19860"/>
                  </a:lnTo>
                  <a:cubicBezTo>
                    <a:pt x="3845" y="19860"/>
                    <a:pt x="3334" y="20188"/>
                    <a:pt x="3260" y="20188"/>
                  </a:cubicBezTo>
                  <a:cubicBezTo>
                    <a:pt x="3254" y="20188"/>
                    <a:pt x="3251" y="20186"/>
                    <a:pt x="3251" y="20182"/>
                  </a:cubicBezTo>
                  <a:cubicBezTo>
                    <a:pt x="3275" y="20182"/>
                    <a:pt x="3286" y="20170"/>
                    <a:pt x="3275" y="20158"/>
                  </a:cubicBezTo>
                  <a:lnTo>
                    <a:pt x="3275" y="20158"/>
                  </a:lnTo>
                  <a:cubicBezTo>
                    <a:pt x="3138" y="20230"/>
                    <a:pt x="3028" y="20264"/>
                    <a:pt x="2891" y="20264"/>
                  </a:cubicBezTo>
                  <a:cubicBezTo>
                    <a:pt x="2825" y="20264"/>
                    <a:pt x="2752" y="20257"/>
                    <a:pt x="2667" y="20241"/>
                  </a:cubicBezTo>
                  <a:cubicBezTo>
                    <a:pt x="2477" y="20205"/>
                    <a:pt x="2143" y="20205"/>
                    <a:pt x="1965" y="20003"/>
                  </a:cubicBezTo>
                  <a:lnTo>
                    <a:pt x="1965" y="20003"/>
                  </a:lnTo>
                  <a:cubicBezTo>
                    <a:pt x="1981" y="20021"/>
                    <a:pt x="1985" y="20029"/>
                    <a:pt x="1981" y="20029"/>
                  </a:cubicBezTo>
                  <a:cubicBezTo>
                    <a:pt x="1967" y="20029"/>
                    <a:pt x="1829" y="19912"/>
                    <a:pt x="1822" y="19907"/>
                  </a:cubicBezTo>
                  <a:lnTo>
                    <a:pt x="1822" y="19907"/>
                  </a:lnTo>
                  <a:cubicBezTo>
                    <a:pt x="1786" y="19824"/>
                    <a:pt x="1643" y="19681"/>
                    <a:pt x="1584" y="19598"/>
                  </a:cubicBezTo>
                  <a:cubicBezTo>
                    <a:pt x="1608" y="19598"/>
                    <a:pt x="1620" y="19622"/>
                    <a:pt x="1643" y="19634"/>
                  </a:cubicBezTo>
                  <a:cubicBezTo>
                    <a:pt x="1572" y="19527"/>
                    <a:pt x="1477" y="19539"/>
                    <a:pt x="1477" y="19431"/>
                  </a:cubicBezTo>
                  <a:cubicBezTo>
                    <a:pt x="1489" y="19300"/>
                    <a:pt x="1286" y="19098"/>
                    <a:pt x="1250" y="18979"/>
                  </a:cubicBezTo>
                  <a:cubicBezTo>
                    <a:pt x="1203" y="18789"/>
                    <a:pt x="1250" y="18848"/>
                    <a:pt x="1191" y="18800"/>
                  </a:cubicBezTo>
                  <a:cubicBezTo>
                    <a:pt x="1108" y="18741"/>
                    <a:pt x="1167" y="18193"/>
                    <a:pt x="1155" y="18086"/>
                  </a:cubicBezTo>
                  <a:cubicBezTo>
                    <a:pt x="1143" y="17896"/>
                    <a:pt x="1155" y="17705"/>
                    <a:pt x="1155" y="17515"/>
                  </a:cubicBezTo>
                  <a:cubicBezTo>
                    <a:pt x="1155" y="17460"/>
                    <a:pt x="1116" y="17099"/>
                    <a:pt x="1154" y="17099"/>
                  </a:cubicBezTo>
                  <a:cubicBezTo>
                    <a:pt x="1157" y="17099"/>
                    <a:pt x="1162" y="17102"/>
                    <a:pt x="1167" y="17110"/>
                  </a:cubicBezTo>
                  <a:cubicBezTo>
                    <a:pt x="1143" y="17026"/>
                    <a:pt x="1155" y="16991"/>
                    <a:pt x="1167" y="16907"/>
                  </a:cubicBezTo>
                  <a:cubicBezTo>
                    <a:pt x="1167" y="16919"/>
                    <a:pt x="1179" y="16931"/>
                    <a:pt x="1191" y="16955"/>
                  </a:cubicBezTo>
                  <a:cubicBezTo>
                    <a:pt x="1171" y="16895"/>
                    <a:pt x="1159" y="16677"/>
                    <a:pt x="1163" y="16677"/>
                  </a:cubicBezTo>
                  <a:lnTo>
                    <a:pt x="1163" y="16677"/>
                  </a:lnTo>
                  <a:cubicBezTo>
                    <a:pt x="1164" y="16677"/>
                    <a:pt x="1165" y="16685"/>
                    <a:pt x="1167" y="16705"/>
                  </a:cubicBezTo>
                  <a:cubicBezTo>
                    <a:pt x="1191" y="16503"/>
                    <a:pt x="1131" y="16312"/>
                    <a:pt x="1167" y="16122"/>
                  </a:cubicBezTo>
                  <a:lnTo>
                    <a:pt x="1167" y="16122"/>
                  </a:lnTo>
                  <a:cubicBezTo>
                    <a:pt x="1163" y="16137"/>
                    <a:pt x="1156" y="16141"/>
                    <a:pt x="1149" y="16141"/>
                  </a:cubicBezTo>
                  <a:cubicBezTo>
                    <a:pt x="1147" y="16141"/>
                    <a:pt x="1145" y="16141"/>
                    <a:pt x="1144" y="16140"/>
                  </a:cubicBezTo>
                  <a:lnTo>
                    <a:pt x="1144" y="16140"/>
                  </a:lnTo>
                  <a:cubicBezTo>
                    <a:pt x="1156" y="15938"/>
                    <a:pt x="1191" y="15631"/>
                    <a:pt x="1167" y="15383"/>
                  </a:cubicBezTo>
                  <a:lnTo>
                    <a:pt x="1167" y="15383"/>
                  </a:lnTo>
                  <a:cubicBezTo>
                    <a:pt x="1167" y="15419"/>
                    <a:pt x="1155" y="15467"/>
                    <a:pt x="1155" y="15502"/>
                  </a:cubicBezTo>
                  <a:cubicBezTo>
                    <a:pt x="1155" y="15395"/>
                    <a:pt x="1179" y="15098"/>
                    <a:pt x="1167" y="15038"/>
                  </a:cubicBezTo>
                  <a:cubicBezTo>
                    <a:pt x="1145" y="14880"/>
                    <a:pt x="1229" y="14606"/>
                    <a:pt x="1208" y="14466"/>
                  </a:cubicBezTo>
                  <a:lnTo>
                    <a:pt x="1208" y="14466"/>
                  </a:lnTo>
                  <a:cubicBezTo>
                    <a:pt x="1215" y="14509"/>
                    <a:pt x="1215" y="14557"/>
                    <a:pt x="1215" y="14598"/>
                  </a:cubicBezTo>
                  <a:cubicBezTo>
                    <a:pt x="1227" y="14383"/>
                    <a:pt x="1203" y="14205"/>
                    <a:pt x="1179" y="13990"/>
                  </a:cubicBezTo>
                  <a:cubicBezTo>
                    <a:pt x="1191" y="13931"/>
                    <a:pt x="1191" y="12978"/>
                    <a:pt x="1191" y="12978"/>
                  </a:cubicBezTo>
                  <a:lnTo>
                    <a:pt x="1191" y="12978"/>
                  </a:lnTo>
                  <a:cubicBezTo>
                    <a:pt x="1178" y="13012"/>
                    <a:pt x="1168" y="13027"/>
                    <a:pt x="1160" y="13027"/>
                  </a:cubicBezTo>
                  <a:cubicBezTo>
                    <a:pt x="1118" y="13027"/>
                    <a:pt x="1145" y="12616"/>
                    <a:pt x="1155" y="12526"/>
                  </a:cubicBezTo>
                  <a:cubicBezTo>
                    <a:pt x="1191" y="11966"/>
                    <a:pt x="1179" y="11359"/>
                    <a:pt x="1179" y="10788"/>
                  </a:cubicBezTo>
                  <a:lnTo>
                    <a:pt x="1179" y="10788"/>
                  </a:lnTo>
                  <a:cubicBezTo>
                    <a:pt x="1167" y="10811"/>
                    <a:pt x="1143" y="10835"/>
                    <a:pt x="1131" y="10859"/>
                  </a:cubicBezTo>
                  <a:cubicBezTo>
                    <a:pt x="1131" y="10811"/>
                    <a:pt x="1120" y="10645"/>
                    <a:pt x="1143" y="10609"/>
                  </a:cubicBezTo>
                  <a:cubicBezTo>
                    <a:pt x="1156" y="10618"/>
                    <a:pt x="1166" y="10628"/>
                    <a:pt x="1172" y="10640"/>
                  </a:cubicBezTo>
                  <a:lnTo>
                    <a:pt x="1172" y="10640"/>
                  </a:lnTo>
                  <a:cubicBezTo>
                    <a:pt x="1172" y="10532"/>
                    <a:pt x="1164" y="10364"/>
                    <a:pt x="1155" y="10347"/>
                  </a:cubicBezTo>
                  <a:lnTo>
                    <a:pt x="1155" y="10347"/>
                  </a:lnTo>
                  <a:cubicBezTo>
                    <a:pt x="1175" y="10387"/>
                    <a:pt x="1178" y="10427"/>
                    <a:pt x="1186" y="10468"/>
                  </a:cubicBezTo>
                  <a:lnTo>
                    <a:pt x="1186" y="10468"/>
                  </a:lnTo>
                  <a:cubicBezTo>
                    <a:pt x="1184" y="10436"/>
                    <a:pt x="1191" y="10387"/>
                    <a:pt x="1191" y="10359"/>
                  </a:cubicBezTo>
                  <a:cubicBezTo>
                    <a:pt x="1151" y="10312"/>
                    <a:pt x="1152" y="10148"/>
                    <a:pt x="1161" y="9979"/>
                  </a:cubicBezTo>
                  <a:lnTo>
                    <a:pt x="1161" y="9979"/>
                  </a:lnTo>
                  <a:lnTo>
                    <a:pt x="1155" y="10002"/>
                  </a:lnTo>
                  <a:cubicBezTo>
                    <a:pt x="1149" y="9946"/>
                    <a:pt x="1149" y="9929"/>
                    <a:pt x="1153" y="9929"/>
                  </a:cubicBezTo>
                  <a:cubicBezTo>
                    <a:pt x="1155" y="9929"/>
                    <a:pt x="1159" y="9936"/>
                    <a:pt x="1163" y="9945"/>
                  </a:cubicBezTo>
                  <a:lnTo>
                    <a:pt x="1163" y="9945"/>
                  </a:lnTo>
                  <a:cubicBezTo>
                    <a:pt x="1170" y="9826"/>
                    <a:pt x="1179" y="9708"/>
                    <a:pt x="1179" y="9633"/>
                  </a:cubicBezTo>
                  <a:lnTo>
                    <a:pt x="1179" y="9633"/>
                  </a:lnTo>
                  <a:cubicBezTo>
                    <a:pt x="1167" y="9668"/>
                    <a:pt x="1155" y="9704"/>
                    <a:pt x="1143" y="9740"/>
                  </a:cubicBezTo>
                  <a:cubicBezTo>
                    <a:pt x="1143" y="9740"/>
                    <a:pt x="1151" y="9563"/>
                    <a:pt x="1131" y="9563"/>
                  </a:cubicBezTo>
                  <a:cubicBezTo>
                    <a:pt x="1126" y="9563"/>
                    <a:pt x="1119" y="9574"/>
                    <a:pt x="1109" y="9603"/>
                  </a:cubicBezTo>
                  <a:lnTo>
                    <a:pt x="1109" y="9603"/>
                  </a:lnTo>
                  <a:cubicBezTo>
                    <a:pt x="1261" y="9115"/>
                    <a:pt x="1120" y="8428"/>
                    <a:pt x="1131" y="7918"/>
                  </a:cubicBezTo>
                  <a:lnTo>
                    <a:pt x="1131" y="7918"/>
                  </a:lnTo>
                  <a:cubicBezTo>
                    <a:pt x="1129" y="7941"/>
                    <a:pt x="1124" y="7950"/>
                    <a:pt x="1120" y="7950"/>
                  </a:cubicBezTo>
                  <a:cubicBezTo>
                    <a:pt x="1106" y="7950"/>
                    <a:pt x="1092" y="7859"/>
                    <a:pt x="1120" y="7823"/>
                  </a:cubicBezTo>
                  <a:cubicBezTo>
                    <a:pt x="1191" y="7704"/>
                    <a:pt x="1120" y="7491"/>
                    <a:pt x="1179" y="7348"/>
                  </a:cubicBezTo>
                  <a:lnTo>
                    <a:pt x="1179" y="7348"/>
                  </a:lnTo>
                  <a:cubicBezTo>
                    <a:pt x="1178" y="7348"/>
                    <a:pt x="1178" y="7349"/>
                    <a:pt x="1178" y="7349"/>
                  </a:cubicBezTo>
                  <a:cubicBezTo>
                    <a:pt x="1167" y="7349"/>
                    <a:pt x="1147" y="7021"/>
                    <a:pt x="1127" y="7021"/>
                  </a:cubicBezTo>
                  <a:cubicBezTo>
                    <a:pt x="1125" y="7021"/>
                    <a:pt x="1122" y="7026"/>
                    <a:pt x="1120" y="7037"/>
                  </a:cubicBezTo>
                  <a:cubicBezTo>
                    <a:pt x="1131" y="6728"/>
                    <a:pt x="1167" y="6323"/>
                    <a:pt x="1167" y="5966"/>
                  </a:cubicBezTo>
                  <a:cubicBezTo>
                    <a:pt x="1170" y="5964"/>
                    <a:pt x="1173" y="5964"/>
                    <a:pt x="1177" y="5964"/>
                  </a:cubicBezTo>
                  <a:cubicBezTo>
                    <a:pt x="1208" y="5964"/>
                    <a:pt x="1276" y="6003"/>
                    <a:pt x="1286" y="6013"/>
                  </a:cubicBezTo>
                  <a:cubicBezTo>
                    <a:pt x="1286" y="5992"/>
                    <a:pt x="1286" y="5980"/>
                    <a:pt x="1291" y="5980"/>
                  </a:cubicBezTo>
                  <a:cubicBezTo>
                    <a:pt x="1294" y="5980"/>
                    <a:pt x="1300" y="5986"/>
                    <a:pt x="1310" y="6001"/>
                  </a:cubicBezTo>
                  <a:cubicBezTo>
                    <a:pt x="1298" y="5977"/>
                    <a:pt x="1298" y="5966"/>
                    <a:pt x="1286" y="5942"/>
                  </a:cubicBezTo>
                  <a:lnTo>
                    <a:pt x="1286" y="5942"/>
                  </a:lnTo>
                  <a:cubicBezTo>
                    <a:pt x="1322" y="5966"/>
                    <a:pt x="1346" y="5989"/>
                    <a:pt x="1370" y="6013"/>
                  </a:cubicBezTo>
                  <a:cubicBezTo>
                    <a:pt x="1370" y="6013"/>
                    <a:pt x="1381" y="5977"/>
                    <a:pt x="1381" y="5977"/>
                  </a:cubicBezTo>
                  <a:cubicBezTo>
                    <a:pt x="1405" y="6001"/>
                    <a:pt x="1405" y="6013"/>
                    <a:pt x="1393" y="6025"/>
                  </a:cubicBezTo>
                  <a:cubicBezTo>
                    <a:pt x="1395" y="6030"/>
                    <a:pt x="1399" y="6032"/>
                    <a:pt x="1405" y="6032"/>
                  </a:cubicBezTo>
                  <a:cubicBezTo>
                    <a:pt x="1445" y="6032"/>
                    <a:pt x="1565" y="5953"/>
                    <a:pt x="1622" y="5953"/>
                  </a:cubicBezTo>
                  <a:cubicBezTo>
                    <a:pt x="1626" y="5953"/>
                    <a:pt x="1629" y="5953"/>
                    <a:pt x="1631" y="5954"/>
                  </a:cubicBezTo>
                  <a:cubicBezTo>
                    <a:pt x="1631" y="5977"/>
                    <a:pt x="1631" y="5989"/>
                    <a:pt x="1631" y="6001"/>
                  </a:cubicBezTo>
                  <a:cubicBezTo>
                    <a:pt x="1655" y="5989"/>
                    <a:pt x="1667" y="5966"/>
                    <a:pt x="1667" y="5930"/>
                  </a:cubicBezTo>
                  <a:cubicBezTo>
                    <a:pt x="1673" y="5946"/>
                    <a:pt x="1676" y="5955"/>
                    <a:pt x="1680" y="5955"/>
                  </a:cubicBezTo>
                  <a:cubicBezTo>
                    <a:pt x="1682" y="5955"/>
                    <a:pt x="1684" y="5953"/>
                    <a:pt x="1686" y="5949"/>
                  </a:cubicBezTo>
                  <a:lnTo>
                    <a:pt x="1686" y="5949"/>
                  </a:lnTo>
                  <a:cubicBezTo>
                    <a:pt x="1683" y="5982"/>
                    <a:pt x="1745" y="5982"/>
                    <a:pt x="1760" y="5995"/>
                  </a:cubicBezTo>
                  <a:lnTo>
                    <a:pt x="1760" y="5995"/>
                  </a:lnTo>
                  <a:cubicBezTo>
                    <a:pt x="1753" y="5973"/>
                    <a:pt x="1737" y="5903"/>
                    <a:pt x="1755" y="5903"/>
                  </a:cubicBezTo>
                  <a:cubicBezTo>
                    <a:pt x="1757" y="5903"/>
                    <a:pt x="1759" y="5904"/>
                    <a:pt x="1762" y="5906"/>
                  </a:cubicBezTo>
                  <a:cubicBezTo>
                    <a:pt x="1752" y="5906"/>
                    <a:pt x="1819" y="5974"/>
                    <a:pt x="1818" y="5995"/>
                  </a:cubicBezTo>
                  <a:lnTo>
                    <a:pt x="1818" y="5995"/>
                  </a:lnTo>
                  <a:cubicBezTo>
                    <a:pt x="1821" y="5993"/>
                    <a:pt x="1825" y="5992"/>
                    <a:pt x="1828" y="5992"/>
                  </a:cubicBezTo>
                  <a:cubicBezTo>
                    <a:pt x="1834" y="5992"/>
                    <a:pt x="1840" y="5995"/>
                    <a:pt x="1846" y="6001"/>
                  </a:cubicBezTo>
                  <a:cubicBezTo>
                    <a:pt x="1846" y="5978"/>
                    <a:pt x="1841" y="5959"/>
                    <a:pt x="1837" y="5956"/>
                  </a:cubicBezTo>
                  <a:lnTo>
                    <a:pt x="1837" y="5956"/>
                  </a:lnTo>
                  <a:cubicBezTo>
                    <a:pt x="1848" y="5928"/>
                    <a:pt x="1861" y="5918"/>
                    <a:pt x="1893" y="5918"/>
                  </a:cubicBezTo>
                  <a:cubicBezTo>
                    <a:pt x="1891" y="5930"/>
                    <a:pt x="1889" y="5939"/>
                    <a:pt x="1887" y="5946"/>
                  </a:cubicBezTo>
                  <a:lnTo>
                    <a:pt x="1887" y="5946"/>
                  </a:lnTo>
                  <a:cubicBezTo>
                    <a:pt x="1887" y="5946"/>
                    <a:pt x="1888" y="5946"/>
                    <a:pt x="1888" y="5946"/>
                  </a:cubicBezTo>
                  <a:cubicBezTo>
                    <a:pt x="1890" y="5946"/>
                    <a:pt x="1892" y="5948"/>
                    <a:pt x="1893" y="5954"/>
                  </a:cubicBezTo>
                  <a:cubicBezTo>
                    <a:pt x="1882" y="5977"/>
                    <a:pt x="1870" y="6001"/>
                    <a:pt x="1846" y="6001"/>
                  </a:cubicBezTo>
                  <a:cubicBezTo>
                    <a:pt x="1870" y="6001"/>
                    <a:pt x="1870" y="6001"/>
                    <a:pt x="1870" y="6025"/>
                  </a:cubicBezTo>
                  <a:cubicBezTo>
                    <a:pt x="1874" y="6000"/>
                    <a:pt x="1878" y="5994"/>
                    <a:pt x="1882" y="5994"/>
                  </a:cubicBezTo>
                  <a:cubicBezTo>
                    <a:pt x="1887" y="5994"/>
                    <a:pt x="1892" y="6000"/>
                    <a:pt x="1898" y="6000"/>
                  </a:cubicBezTo>
                  <a:cubicBezTo>
                    <a:pt x="1904" y="6000"/>
                    <a:pt x="1910" y="5996"/>
                    <a:pt x="1917" y="5977"/>
                  </a:cubicBezTo>
                  <a:lnTo>
                    <a:pt x="1917" y="5977"/>
                  </a:lnTo>
                  <a:cubicBezTo>
                    <a:pt x="1910" y="5998"/>
                    <a:pt x="1911" y="6011"/>
                    <a:pt x="1916" y="6011"/>
                  </a:cubicBezTo>
                  <a:cubicBezTo>
                    <a:pt x="1919" y="6011"/>
                    <a:pt x="1924" y="6004"/>
                    <a:pt x="1929" y="5989"/>
                  </a:cubicBezTo>
                  <a:lnTo>
                    <a:pt x="1929" y="5989"/>
                  </a:lnTo>
                  <a:cubicBezTo>
                    <a:pt x="1929" y="6001"/>
                    <a:pt x="1929" y="6013"/>
                    <a:pt x="1917" y="6037"/>
                  </a:cubicBezTo>
                  <a:cubicBezTo>
                    <a:pt x="1925" y="6033"/>
                    <a:pt x="1932" y="6032"/>
                    <a:pt x="1938" y="6032"/>
                  </a:cubicBezTo>
                  <a:cubicBezTo>
                    <a:pt x="1949" y="6032"/>
                    <a:pt x="1957" y="6037"/>
                    <a:pt x="1965" y="6037"/>
                  </a:cubicBezTo>
                  <a:cubicBezTo>
                    <a:pt x="1953" y="6025"/>
                    <a:pt x="1941" y="6013"/>
                    <a:pt x="1941" y="5989"/>
                  </a:cubicBezTo>
                  <a:cubicBezTo>
                    <a:pt x="1946" y="5984"/>
                    <a:pt x="1951" y="5982"/>
                    <a:pt x="1954" y="5982"/>
                  </a:cubicBezTo>
                  <a:cubicBezTo>
                    <a:pt x="1976" y="5982"/>
                    <a:pt x="1981" y="6050"/>
                    <a:pt x="2007" y="6050"/>
                  </a:cubicBezTo>
                  <a:cubicBezTo>
                    <a:pt x="2009" y="6050"/>
                    <a:pt x="2011" y="6049"/>
                    <a:pt x="2012" y="6049"/>
                  </a:cubicBezTo>
                  <a:cubicBezTo>
                    <a:pt x="2001" y="6037"/>
                    <a:pt x="1989" y="6037"/>
                    <a:pt x="2001" y="6013"/>
                  </a:cubicBezTo>
                  <a:lnTo>
                    <a:pt x="2001" y="6013"/>
                  </a:lnTo>
                  <a:cubicBezTo>
                    <a:pt x="2007" y="6018"/>
                    <a:pt x="2014" y="6021"/>
                    <a:pt x="2019" y="6021"/>
                  </a:cubicBezTo>
                  <a:cubicBezTo>
                    <a:pt x="2048" y="6021"/>
                    <a:pt x="2062" y="5962"/>
                    <a:pt x="2086" y="5962"/>
                  </a:cubicBezTo>
                  <a:cubicBezTo>
                    <a:pt x="2089" y="5962"/>
                    <a:pt x="2092" y="5963"/>
                    <a:pt x="2096" y="5966"/>
                  </a:cubicBezTo>
                  <a:cubicBezTo>
                    <a:pt x="2108" y="5989"/>
                    <a:pt x="2096" y="6001"/>
                    <a:pt x="2096" y="6025"/>
                  </a:cubicBezTo>
                  <a:cubicBezTo>
                    <a:pt x="2102" y="6027"/>
                    <a:pt x="2108" y="6028"/>
                    <a:pt x="2113" y="6028"/>
                  </a:cubicBezTo>
                  <a:cubicBezTo>
                    <a:pt x="2137" y="6028"/>
                    <a:pt x="2151" y="6008"/>
                    <a:pt x="2145" y="5973"/>
                  </a:cubicBezTo>
                  <a:lnTo>
                    <a:pt x="2145" y="5973"/>
                  </a:lnTo>
                  <a:cubicBezTo>
                    <a:pt x="2149" y="5982"/>
                    <a:pt x="2158" y="5989"/>
                    <a:pt x="2167" y="5989"/>
                  </a:cubicBezTo>
                  <a:cubicBezTo>
                    <a:pt x="2163" y="6006"/>
                    <a:pt x="2162" y="6010"/>
                    <a:pt x="2161" y="6010"/>
                  </a:cubicBezTo>
                  <a:cubicBezTo>
                    <a:pt x="2160" y="6010"/>
                    <a:pt x="2160" y="6008"/>
                    <a:pt x="2159" y="6008"/>
                  </a:cubicBezTo>
                  <a:cubicBezTo>
                    <a:pt x="2157" y="6008"/>
                    <a:pt x="2153" y="6013"/>
                    <a:pt x="2143" y="6037"/>
                  </a:cubicBezTo>
                  <a:cubicBezTo>
                    <a:pt x="2148" y="6044"/>
                    <a:pt x="2152" y="6047"/>
                    <a:pt x="2156" y="6047"/>
                  </a:cubicBezTo>
                  <a:cubicBezTo>
                    <a:pt x="2172" y="6047"/>
                    <a:pt x="2182" y="5999"/>
                    <a:pt x="2191" y="5989"/>
                  </a:cubicBezTo>
                  <a:cubicBezTo>
                    <a:pt x="2203" y="6001"/>
                    <a:pt x="2239" y="6025"/>
                    <a:pt x="2191" y="6061"/>
                  </a:cubicBezTo>
                  <a:cubicBezTo>
                    <a:pt x="2218" y="6050"/>
                    <a:pt x="2247" y="6044"/>
                    <a:pt x="2276" y="6044"/>
                  </a:cubicBezTo>
                  <a:cubicBezTo>
                    <a:pt x="2312" y="6044"/>
                    <a:pt x="2349" y="6053"/>
                    <a:pt x="2382" y="6073"/>
                  </a:cubicBezTo>
                  <a:cubicBezTo>
                    <a:pt x="2370" y="6049"/>
                    <a:pt x="2382" y="6025"/>
                    <a:pt x="2393" y="6001"/>
                  </a:cubicBezTo>
                  <a:cubicBezTo>
                    <a:pt x="2405" y="6013"/>
                    <a:pt x="2405" y="6037"/>
                    <a:pt x="2405" y="6049"/>
                  </a:cubicBezTo>
                  <a:cubicBezTo>
                    <a:pt x="2405" y="6026"/>
                    <a:pt x="2415" y="6013"/>
                    <a:pt x="2429" y="6013"/>
                  </a:cubicBezTo>
                  <a:cubicBezTo>
                    <a:pt x="2436" y="6013"/>
                    <a:pt x="2445" y="6017"/>
                    <a:pt x="2453" y="6025"/>
                  </a:cubicBezTo>
                  <a:cubicBezTo>
                    <a:pt x="2441" y="6025"/>
                    <a:pt x="2417" y="6085"/>
                    <a:pt x="2429" y="6108"/>
                  </a:cubicBezTo>
                  <a:cubicBezTo>
                    <a:pt x="2429" y="6037"/>
                    <a:pt x="2489" y="6096"/>
                    <a:pt x="2489" y="6013"/>
                  </a:cubicBezTo>
                  <a:cubicBezTo>
                    <a:pt x="2501" y="6025"/>
                    <a:pt x="2513" y="6037"/>
                    <a:pt x="2501" y="6037"/>
                  </a:cubicBezTo>
                  <a:cubicBezTo>
                    <a:pt x="2503" y="6043"/>
                    <a:pt x="2504" y="6045"/>
                    <a:pt x="2506" y="6045"/>
                  </a:cubicBezTo>
                  <a:cubicBezTo>
                    <a:pt x="2513" y="6045"/>
                    <a:pt x="2516" y="5988"/>
                    <a:pt x="2532" y="5988"/>
                  </a:cubicBezTo>
                  <a:cubicBezTo>
                    <a:pt x="2534" y="5988"/>
                    <a:pt x="2535" y="5989"/>
                    <a:pt x="2536" y="5989"/>
                  </a:cubicBezTo>
                  <a:cubicBezTo>
                    <a:pt x="2547" y="6000"/>
                    <a:pt x="2556" y="6009"/>
                    <a:pt x="2565" y="6009"/>
                  </a:cubicBezTo>
                  <a:cubicBezTo>
                    <a:pt x="2576" y="6009"/>
                    <a:pt x="2589" y="5997"/>
                    <a:pt x="2608" y="5966"/>
                  </a:cubicBezTo>
                  <a:cubicBezTo>
                    <a:pt x="2608" y="5972"/>
                    <a:pt x="2608" y="5977"/>
                    <a:pt x="2608" y="5980"/>
                  </a:cubicBezTo>
                  <a:lnTo>
                    <a:pt x="2608" y="5980"/>
                  </a:lnTo>
                  <a:cubicBezTo>
                    <a:pt x="2597" y="5999"/>
                    <a:pt x="2601" y="6018"/>
                    <a:pt x="2620" y="6037"/>
                  </a:cubicBezTo>
                  <a:cubicBezTo>
                    <a:pt x="2626" y="6035"/>
                    <a:pt x="2630" y="6034"/>
                    <a:pt x="2634" y="6034"/>
                  </a:cubicBezTo>
                  <a:cubicBezTo>
                    <a:pt x="2650" y="6034"/>
                    <a:pt x="2650" y="6052"/>
                    <a:pt x="2668" y="6088"/>
                  </a:cubicBezTo>
                  <a:lnTo>
                    <a:pt x="2668" y="6088"/>
                  </a:lnTo>
                  <a:cubicBezTo>
                    <a:pt x="2655" y="6060"/>
                    <a:pt x="2655" y="6032"/>
                    <a:pt x="2655" y="6013"/>
                  </a:cubicBezTo>
                  <a:lnTo>
                    <a:pt x="2655" y="6013"/>
                  </a:lnTo>
                  <a:cubicBezTo>
                    <a:pt x="2671" y="6032"/>
                    <a:pt x="2683" y="6037"/>
                    <a:pt x="2694" y="6037"/>
                  </a:cubicBezTo>
                  <a:cubicBezTo>
                    <a:pt x="2704" y="6037"/>
                    <a:pt x="2712" y="6033"/>
                    <a:pt x="2718" y="6033"/>
                  </a:cubicBezTo>
                  <a:cubicBezTo>
                    <a:pt x="2728" y="6033"/>
                    <a:pt x="2734" y="6040"/>
                    <a:pt x="2739" y="6073"/>
                  </a:cubicBezTo>
                  <a:cubicBezTo>
                    <a:pt x="2739" y="6073"/>
                    <a:pt x="2752" y="5987"/>
                    <a:pt x="2778" y="5987"/>
                  </a:cubicBezTo>
                  <a:cubicBezTo>
                    <a:pt x="2787" y="5987"/>
                    <a:pt x="2798" y="5997"/>
                    <a:pt x="2810" y="6025"/>
                  </a:cubicBezTo>
                  <a:cubicBezTo>
                    <a:pt x="2810" y="6005"/>
                    <a:pt x="2814" y="5997"/>
                    <a:pt x="2817" y="5997"/>
                  </a:cubicBezTo>
                  <a:cubicBezTo>
                    <a:pt x="2820" y="5997"/>
                    <a:pt x="2822" y="6002"/>
                    <a:pt x="2822" y="6013"/>
                  </a:cubicBezTo>
                  <a:cubicBezTo>
                    <a:pt x="2836" y="5986"/>
                    <a:pt x="2853" y="5963"/>
                    <a:pt x="2865" y="5963"/>
                  </a:cubicBezTo>
                  <a:cubicBezTo>
                    <a:pt x="2875" y="5963"/>
                    <a:pt x="2882" y="5977"/>
                    <a:pt x="2882" y="6013"/>
                  </a:cubicBezTo>
                  <a:cubicBezTo>
                    <a:pt x="2910" y="5978"/>
                    <a:pt x="2913" y="5968"/>
                    <a:pt x="2918" y="5968"/>
                  </a:cubicBezTo>
                  <a:cubicBezTo>
                    <a:pt x="2922" y="5968"/>
                    <a:pt x="2927" y="5973"/>
                    <a:pt x="2941" y="5977"/>
                  </a:cubicBezTo>
                  <a:cubicBezTo>
                    <a:pt x="2929" y="5930"/>
                    <a:pt x="2977" y="5846"/>
                    <a:pt x="2977" y="5823"/>
                  </a:cubicBezTo>
                  <a:cubicBezTo>
                    <a:pt x="2977" y="5835"/>
                    <a:pt x="2977" y="5906"/>
                    <a:pt x="2977" y="5906"/>
                  </a:cubicBezTo>
                  <a:cubicBezTo>
                    <a:pt x="2973" y="5890"/>
                    <a:pt x="2969" y="5882"/>
                    <a:pt x="2965" y="5882"/>
                  </a:cubicBezTo>
                  <a:cubicBezTo>
                    <a:pt x="2958" y="5882"/>
                    <a:pt x="2953" y="5911"/>
                    <a:pt x="2953" y="5966"/>
                  </a:cubicBezTo>
                  <a:cubicBezTo>
                    <a:pt x="2957" y="5959"/>
                    <a:pt x="2959" y="5956"/>
                    <a:pt x="2961" y="5956"/>
                  </a:cubicBezTo>
                  <a:cubicBezTo>
                    <a:pt x="2966" y="5956"/>
                    <a:pt x="2968" y="5972"/>
                    <a:pt x="2977" y="5989"/>
                  </a:cubicBezTo>
                  <a:cubicBezTo>
                    <a:pt x="2980" y="5986"/>
                    <a:pt x="2982" y="5984"/>
                    <a:pt x="2983" y="5984"/>
                  </a:cubicBezTo>
                  <a:cubicBezTo>
                    <a:pt x="2986" y="5984"/>
                    <a:pt x="2987" y="5993"/>
                    <a:pt x="3013" y="6001"/>
                  </a:cubicBezTo>
                  <a:cubicBezTo>
                    <a:pt x="3025" y="5954"/>
                    <a:pt x="3048" y="5906"/>
                    <a:pt x="3084" y="5870"/>
                  </a:cubicBezTo>
                  <a:lnTo>
                    <a:pt x="3084" y="5870"/>
                  </a:lnTo>
                  <a:cubicBezTo>
                    <a:pt x="3048" y="6001"/>
                    <a:pt x="3072" y="5930"/>
                    <a:pt x="3036" y="6001"/>
                  </a:cubicBezTo>
                  <a:cubicBezTo>
                    <a:pt x="3066" y="5994"/>
                    <a:pt x="3068" y="5977"/>
                    <a:pt x="3071" y="5977"/>
                  </a:cubicBezTo>
                  <a:cubicBezTo>
                    <a:pt x="3073" y="5977"/>
                    <a:pt x="3075" y="5983"/>
                    <a:pt x="3084" y="6001"/>
                  </a:cubicBezTo>
                  <a:cubicBezTo>
                    <a:pt x="3084" y="5977"/>
                    <a:pt x="3096" y="5954"/>
                    <a:pt x="3132" y="5942"/>
                  </a:cubicBezTo>
                  <a:cubicBezTo>
                    <a:pt x="3132" y="5949"/>
                    <a:pt x="3167" y="5971"/>
                    <a:pt x="3199" y="5971"/>
                  </a:cubicBezTo>
                  <a:cubicBezTo>
                    <a:pt x="3223" y="5971"/>
                    <a:pt x="3246" y="5959"/>
                    <a:pt x="3251" y="5918"/>
                  </a:cubicBezTo>
                  <a:lnTo>
                    <a:pt x="3251" y="5918"/>
                  </a:lnTo>
                  <a:cubicBezTo>
                    <a:pt x="3251" y="5926"/>
                    <a:pt x="3251" y="5934"/>
                    <a:pt x="3250" y="5942"/>
                  </a:cubicBezTo>
                  <a:lnTo>
                    <a:pt x="3250" y="5942"/>
                  </a:lnTo>
                  <a:cubicBezTo>
                    <a:pt x="3262" y="5898"/>
                    <a:pt x="3278" y="5855"/>
                    <a:pt x="3286" y="5811"/>
                  </a:cubicBezTo>
                  <a:lnTo>
                    <a:pt x="3286" y="5811"/>
                  </a:lnTo>
                  <a:cubicBezTo>
                    <a:pt x="3286" y="5811"/>
                    <a:pt x="3268" y="5999"/>
                    <a:pt x="3297" y="5999"/>
                  </a:cubicBezTo>
                  <a:cubicBezTo>
                    <a:pt x="3301" y="5999"/>
                    <a:pt x="3305" y="5996"/>
                    <a:pt x="3310" y="5989"/>
                  </a:cubicBezTo>
                  <a:cubicBezTo>
                    <a:pt x="3298" y="5966"/>
                    <a:pt x="3298" y="5942"/>
                    <a:pt x="3298" y="5918"/>
                  </a:cubicBezTo>
                  <a:lnTo>
                    <a:pt x="3298" y="5918"/>
                  </a:lnTo>
                  <a:cubicBezTo>
                    <a:pt x="3310" y="5954"/>
                    <a:pt x="3322" y="5977"/>
                    <a:pt x="3334" y="5989"/>
                  </a:cubicBezTo>
                  <a:cubicBezTo>
                    <a:pt x="3322" y="5966"/>
                    <a:pt x="3334" y="5942"/>
                    <a:pt x="3346" y="5918"/>
                  </a:cubicBezTo>
                  <a:cubicBezTo>
                    <a:pt x="3346" y="5942"/>
                    <a:pt x="3346" y="5966"/>
                    <a:pt x="3346" y="5989"/>
                  </a:cubicBezTo>
                  <a:cubicBezTo>
                    <a:pt x="3346" y="5966"/>
                    <a:pt x="3358" y="5942"/>
                    <a:pt x="3370" y="5918"/>
                  </a:cubicBezTo>
                  <a:lnTo>
                    <a:pt x="3370" y="5918"/>
                  </a:lnTo>
                  <a:cubicBezTo>
                    <a:pt x="3358" y="5954"/>
                    <a:pt x="3358" y="5977"/>
                    <a:pt x="3370" y="6001"/>
                  </a:cubicBezTo>
                  <a:cubicBezTo>
                    <a:pt x="3378" y="6001"/>
                    <a:pt x="3386" y="5996"/>
                    <a:pt x="3390" y="5996"/>
                  </a:cubicBezTo>
                  <a:cubicBezTo>
                    <a:pt x="3392" y="5996"/>
                    <a:pt x="3394" y="5997"/>
                    <a:pt x="3394" y="6001"/>
                  </a:cubicBezTo>
                  <a:cubicBezTo>
                    <a:pt x="3394" y="6001"/>
                    <a:pt x="3417" y="5882"/>
                    <a:pt x="3441" y="5882"/>
                  </a:cubicBezTo>
                  <a:cubicBezTo>
                    <a:pt x="3441" y="5918"/>
                    <a:pt x="3441" y="5954"/>
                    <a:pt x="3453" y="5977"/>
                  </a:cubicBezTo>
                  <a:cubicBezTo>
                    <a:pt x="3453" y="5918"/>
                    <a:pt x="3477" y="5846"/>
                    <a:pt x="3501" y="5787"/>
                  </a:cubicBezTo>
                  <a:cubicBezTo>
                    <a:pt x="3501" y="5798"/>
                    <a:pt x="3503" y="5804"/>
                    <a:pt x="3507" y="5804"/>
                  </a:cubicBezTo>
                  <a:cubicBezTo>
                    <a:pt x="3511" y="5804"/>
                    <a:pt x="3518" y="5795"/>
                    <a:pt x="3525" y="5775"/>
                  </a:cubicBezTo>
                  <a:lnTo>
                    <a:pt x="3525" y="5775"/>
                  </a:lnTo>
                  <a:cubicBezTo>
                    <a:pt x="3525" y="5799"/>
                    <a:pt x="3465" y="6049"/>
                    <a:pt x="3465" y="6049"/>
                  </a:cubicBezTo>
                  <a:cubicBezTo>
                    <a:pt x="3477" y="6049"/>
                    <a:pt x="3501" y="6049"/>
                    <a:pt x="3513" y="6061"/>
                  </a:cubicBezTo>
                  <a:cubicBezTo>
                    <a:pt x="3513" y="6025"/>
                    <a:pt x="3525" y="6001"/>
                    <a:pt x="3536" y="5977"/>
                  </a:cubicBezTo>
                  <a:lnTo>
                    <a:pt x="3536" y="5977"/>
                  </a:lnTo>
                  <a:cubicBezTo>
                    <a:pt x="3525" y="5989"/>
                    <a:pt x="3513" y="6013"/>
                    <a:pt x="3489" y="6025"/>
                  </a:cubicBezTo>
                  <a:cubicBezTo>
                    <a:pt x="3489" y="5977"/>
                    <a:pt x="3501" y="5942"/>
                    <a:pt x="3548" y="5906"/>
                  </a:cubicBezTo>
                  <a:lnTo>
                    <a:pt x="3548" y="5906"/>
                  </a:lnTo>
                  <a:cubicBezTo>
                    <a:pt x="3548" y="5942"/>
                    <a:pt x="3548" y="5966"/>
                    <a:pt x="3536" y="6001"/>
                  </a:cubicBezTo>
                  <a:cubicBezTo>
                    <a:pt x="3536" y="6001"/>
                    <a:pt x="3564" y="5993"/>
                    <a:pt x="3587" y="5993"/>
                  </a:cubicBezTo>
                  <a:cubicBezTo>
                    <a:pt x="3599" y="5993"/>
                    <a:pt x="3610" y="5996"/>
                    <a:pt x="3616" y="6002"/>
                  </a:cubicBezTo>
                  <a:lnTo>
                    <a:pt x="3616" y="6002"/>
                  </a:lnTo>
                  <a:cubicBezTo>
                    <a:pt x="3596" y="5942"/>
                    <a:pt x="3597" y="5854"/>
                    <a:pt x="3608" y="5787"/>
                  </a:cubicBezTo>
                  <a:lnTo>
                    <a:pt x="3608" y="5787"/>
                  </a:lnTo>
                  <a:cubicBezTo>
                    <a:pt x="3656" y="5858"/>
                    <a:pt x="3620" y="5906"/>
                    <a:pt x="3644" y="5977"/>
                  </a:cubicBezTo>
                  <a:cubicBezTo>
                    <a:pt x="3644" y="5950"/>
                    <a:pt x="3645" y="5940"/>
                    <a:pt x="3647" y="5940"/>
                  </a:cubicBezTo>
                  <a:cubicBezTo>
                    <a:pt x="3652" y="5940"/>
                    <a:pt x="3660" y="5977"/>
                    <a:pt x="3667" y="5977"/>
                  </a:cubicBezTo>
                  <a:cubicBezTo>
                    <a:pt x="3667" y="5966"/>
                    <a:pt x="3703" y="5858"/>
                    <a:pt x="3727" y="5846"/>
                  </a:cubicBezTo>
                  <a:cubicBezTo>
                    <a:pt x="3727" y="5882"/>
                    <a:pt x="3810" y="5930"/>
                    <a:pt x="3822" y="5966"/>
                  </a:cubicBezTo>
                  <a:cubicBezTo>
                    <a:pt x="3822" y="5966"/>
                    <a:pt x="3822" y="5966"/>
                    <a:pt x="3823" y="5966"/>
                  </a:cubicBezTo>
                  <a:cubicBezTo>
                    <a:pt x="3826" y="5966"/>
                    <a:pt x="3855" y="5897"/>
                    <a:pt x="3842" y="5897"/>
                  </a:cubicBezTo>
                  <a:cubicBezTo>
                    <a:pt x="3838" y="5897"/>
                    <a:pt x="3828" y="5906"/>
                    <a:pt x="3810" y="5930"/>
                  </a:cubicBezTo>
                  <a:cubicBezTo>
                    <a:pt x="3810" y="5870"/>
                    <a:pt x="3822" y="5835"/>
                    <a:pt x="3858" y="5787"/>
                  </a:cubicBezTo>
                  <a:cubicBezTo>
                    <a:pt x="3877" y="5777"/>
                    <a:pt x="3893" y="5767"/>
                    <a:pt x="3905" y="5767"/>
                  </a:cubicBezTo>
                  <a:cubicBezTo>
                    <a:pt x="3923" y="5767"/>
                    <a:pt x="3934" y="5788"/>
                    <a:pt x="3941" y="5858"/>
                  </a:cubicBezTo>
                  <a:cubicBezTo>
                    <a:pt x="3935" y="5858"/>
                    <a:pt x="3929" y="5855"/>
                    <a:pt x="3922" y="5850"/>
                  </a:cubicBezTo>
                  <a:lnTo>
                    <a:pt x="3922" y="5850"/>
                  </a:lnTo>
                  <a:cubicBezTo>
                    <a:pt x="3922" y="5855"/>
                    <a:pt x="3913" y="5858"/>
                    <a:pt x="3894" y="5858"/>
                  </a:cubicBezTo>
                  <a:cubicBezTo>
                    <a:pt x="3929" y="5882"/>
                    <a:pt x="3965" y="5882"/>
                    <a:pt x="3989" y="5894"/>
                  </a:cubicBezTo>
                  <a:cubicBezTo>
                    <a:pt x="3989" y="5894"/>
                    <a:pt x="3998" y="5770"/>
                    <a:pt x="4035" y="5770"/>
                  </a:cubicBezTo>
                  <a:cubicBezTo>
                    <a:pt x="4039" y="5770"/>
                    <a:pt x="4044" y="5771"/>
                    <a:pt x="4048" y="5775"/>
                  </a:cubicBezTo>
                  <a:cubicBezTo>
                    <a:pt x="4084" y="5811"/>
                    <a:pt x="4025" y="5799"/>
                    <a:pt x="4060" y="5823"/>
                  </a:cubicBezTo>
                  <a:cubicBezTo>
                    <a:pt x="4048" y="5811"/>
                    <a:pt x="4096" y="5727"/>
                    <a:pt x="4084" y="5692"/>
                  </a:cubicBezTo>
                  <a:lnTo>
                    <a:pt x="4084" y="5692"/>
                  </a:lnTo>
                  <a:cubicBezTo>
                    <a:pt x="4072" y="5715"/>
                    <a:pt x="4072" y="5727"/>
                    <a:pt x="4060" y="5751"/>
                  </a:cubicBezTo>
                  <a:cubicBezTo>
                    <a:pt x="4048" y="5727"/>
                    <a:pt x="4037" y="5704"/>
                    <a:pt x="4025" y="5680"/>
                  </a:cubicBezTo>
                  <a:cubicBezTo>
                    <a:pt x="4025" y="5715"/>
                    <a:pt x="4001" y="5751"/>
                    <a:pt x="3989" y="5775"/>
                  </a:cubicBezTo>
                  <a:cubicBezTo>
                    <a:pt x="3989" y="5757"/>
                    <a:pt x="3989" y="5748"/>
                    <a:pt x="3987" y="5748"/>
                  </a:cubicBezTo>
                  <a:cubicBezTo>
                    <a:pt x="3986" y="5748"/>
                    <a:pt x="3983" y="5757"/>
                    <a:pt x="3977" y="5775"/>
                  </a:cubicBezTo>
                  <a:cubicBezTo>
                    <a:pt x="3965" y="5751"/>
                    <a:pt x="3965" y="5727"/>
                    <a:pt x="3977" y="5704"/>
                  </a:cubicBezTo>
                  <a:lnTo>
                    <a:pt x="3977" y="5704"/>
                  </a:lnTo>
                  <a:cubicBezTo>
                    <a:pt x="3963" y="5707"/>
                    <a:pt x="3950" y="5708"/>
                    <a:pt x="3936" y="5708"/>
                  </a:cubicBezTo>
                  <a:cubicBezTo>
                    <a:pt x="3848" y="5708"/>
                    <a:pt x="3757" y="5655"/>
                    <a:pt x="3694" y="5655"/>
                  </a:cubicBezTo>
                  <a:cubicBezTo>
                    <a:pt x="3689" y="5655"/>
                    <a:pt x="3684" y="5655"/>
                    <a:pt x="3679" y="5656"/>
                  </a:cubicBezTo>
                  <a:cubicBezTo>
                    <a:pt x="3635" y="5665"/>
                    <a:pt x="3558" y="5753"/>
                    <a:pt x="3491" y="5753"/>
                  </a:cubicBezTo>
                  <a:cubicBezTo>
                    <a:pt x="3469" y="5753"/>
                    <a:pt x="3448" y="5743"/>
                    <a:pt x="3429" y="5715"/>
                  </a:cubicBezTo>
                  <a:lnTo>
                    <a:pt x="3429" y="5715"/>
                  </a:lnTo>
                  <a:cubicBezTo>
                    <a:pt x="3436" y="5733"/>
                    <a:pt x="3437" y="5739"/>
                    <a:pt x="3435" y="5739"/>
                  </a:cubicBezTo>
                  <a:cubicBezTo>
                    <a:pt x="3431" y="5739"/>
                    <a:pt x="3415" y="5714"/>
                    <a:pt x="3415" y="5706"/>
                  </a:cubicBezTo>
                  <a:lnTo>
                    <a:pt x="3415" y="5706"/>
                  </a:lnTo>
                  <a:cubicBezTo>
                    <a:pt x="3406" y="5720"/>
                    <a:pt x="3406" y="5752"/>
                    <a:pt x="3406" y="5763"/>
                  </a:cubicBezTo>
                  <a:cubicBezTo>
                    <a:pt x="3394" y="5751"/>
                    <a:pt x="3382" y="5739"/>
                    <a:pt x="3382" y="5727"/>
                  </a:cubicBezTo>
                  <a:cubicBezTo>
                    <a:pt x="3358" y="5751"/>
                    <a:pt x="3346" y="5775"/>
                    <a:pt x="3334" y="5799"/>
                  </a:cubicBezTo>
                  <a:cubicBezTo>
                    <a:pt x="3334" y="5803"/>
                    <a:pt x="3333" y="5804"/>
                    <a:pt x="3332" y="5804"/>
                  </a:cubicBezTo>
                  <a:cubicBezTo>
                    <a:pt x="3327" y="5804"/>
                    <a:pt x="3310" y="5761"/>
                    <a:pt x="3310" y="5751"/>
                  </a:cubicBezTo>
                  <a:cubicBezTo>
                    <a:pt x="3298" y="5775"/>
                    <a:pt x="3298" y="5787"/>
                    <a:pt x="3286" y="5811"/>
                  </a:cubicBezTo>
                  <a:cubicBezTo>
                    <a:pt x="3273" y="5776"/>
                    <a:pt x="3275" y="5750"/>
                    <a:pt x="3270" y="5750"/>
                  </a:cubicBezTo>
                  <a:cubicBezTo>
                    <a:pt x="3266" y="5750"/>
                    <a:pt x="3259" y="5764"/>
                    <a:pt x="3239" y="5799"/>
                  </a:cubicBezTo>
                  <a:cubicBezTo>
                    <a:pt x="3239" y="5799"/>
                    <a:pt x="3131" y="5748"/>
                    <a:pt x="3083" y="5748"/>
                  </a:cubicBezTo>
                  <a:cubicBezTo>
                    <a:pt x="3069" y="5748"/>
                    <a:pt x="3060" y="5753"/>
                    <a:pt x="3060" y="5763"/>
                  </a:cubicBezTo>
                  <a:cubicBezTo>
                    <a:pt x="3060" y="5747"/>
                    <a:pt x="3049" y="5714"/>
                    <a:pt x="3034" y="5714"/>
                  </a:cubicBezTo>
                  <a:cubicBezTo>
                    <a:pt x="3028" y="5714"/>
                    <a:pt x="3020" y="5721"/>
                    <a:pt x="3013" y="5739"/>
                  </a:cubicBezTo>
                  <a:cubicBezTo>
                    <a:pt x="3001" y="5715"/>
                    <a:pt x="3001" y="5704"/>
                    <a:pt x="3013" y="5692"/>
                  </a:cubicBezTo>
                  <a:cubicBezTo>
                    <a:pt x="2989" y="5692"/>
                    <a:pt x="2953" y="5811"/>
                    <a:pt x="2953" y="5811"/>
                  </a:cubicBezTo>
                  <a:cubicBezTo>
                    <a:pt x="2947" y="5782"/>
                    <a:pt x="2936" y="5773"/>
                    <a:pt x="2923" y="5773"/>
                  </a:cubicBezTo>
                  <a:cubicBezTo>
                    <a:pt x="2899" y="5773"/>
                    <a:pt x="2865" y="5806"/>
                    <a:pt x="2832" y="5806"/>
                  </a:cubicBezTo>
                  <a:cubicBezTo>
                    <a:pt x="2817" y="5806"/>
                    <a:pt x="2801" y="5798"/>
                    <a:pt x="2786" y="5775"/>
                  </a:cubicBezTo>
                  <a:cubicBezTo>
                    <a:pt x="2786" y="5799"/>
                    <a:pt x="2786" y="5811"/>
                    <a:pt x="2774" y="5835"/>
                  </a:cubicBezTo>
                  <a:cubicBezTo>
                    <a:pt x="2751" y="5811"/>
                    <a:pt x="2745" y="5805"/>
                    <a:pt x="2743" y="5805"/>
                  </a:cubicBezTo>
                  <a:cubicBezTo>
                    <a:pt x="2742" y="5805"/>
                    <a:pt x="2745" y="5811"/>
                    <a:pt x="2739" y="5811"/>
                  </a:cubicBezTo>
                  <a:cubicBezTo>
                    <a:pt x="2751" y="5787"/>
                    <a:pt x="2679" y="5751"/>
                    <a:pt x="2703" y="5704"/>
                  </a:cubicBezTo>
                  <a:cubicBezTo>
                    <a:pt x="2696" y="5704"/>
                    <a:pt x="2689" y="5712"/>
                    <a:pt x="2684" y="5724"/>
                  </a:cubicBezTo>
                  <a:lnTo>
                    <a:pt x="2684" y="5724"/>
                  </a:lnTo>
                  <a:cubicBezTo>
                    <a:pt x="2683" y="5714"/>
                    <a:pt x="2679" y="5705"/>
                    <a:pt x="2679" y="5692"/>
                  </a:cubicBezTo>
                  <a:cubicBezTo>
                    <a:pt x="2678" y="5689"/>
                    <a:pt x="2677" y="5689"/>
                    <a:pt x="2675" y="5689"/>
                  </a:cubicBezTo>
                  <a:cubicBezTo>
                    <a:pt x="2659" y="5689"/>
                    <a:pt x="2617" y="5766"/>
                    <a:pt x="2609" y="5766"/>
                  </a:cubicBezTo>
                  <a:cubicBezTo>
                    <a:pt x="2608" y="5766"/>
                    <a:pt x="2608" y="5765"/>
                    <a:pt x="2608" y="5763"/>
                  </a:cubicBezTo>
                  <a:cubicBezTo>
                    <a:pt x="2597" y="5769"/>
                    <a:pt x="2583" y="5771"/>
                    <a:pt x="2568" y="5771"/>
                  </a:cubicBezTo>
                  <a:cubicBezTo>
                    <a:pt x="2521" y="5771"/>
                    <a:pt x="2459" y="5750"/>
                    <a:pt x="2405" y="5750"/>
                  </a:cubicBezTo>
                  <a:cubicBezTo>
                    <a:pt x="2366" y="5750"/>
                    <a:pt x="2331" y="5761"/>
                    <a:pt x="2310" y="5799"/>
                  </a:cubicBezTo>
                  <a:cubicBezTo>
                    <a:pt x="2285" y="5768"/>
                    <a:pt x="2229" y="5751"/>
                    <a:pt x="2181" y="5751"/>
                  </a:cubicBezTo>
                  <a:cubicBezTo>
                    <a:pt x="2129" y="5751"/>
                    <a:pt x="2085" y="5772"/>
                    <a:pt x="2099" y="5820"/>
                  </a:cubicBezTo>
                  <a:lnTo>
                    <a:pt x="2099" y="5820"/>
                  </a:lnTo>
                  <a:cubicBezTo>
                    <a:pt x="2044" y="5790"/>
                    <a:pt x="1927" y="5755"/>
                    <a:pt x="1893" y="5743"/>
                  </a:cubicBezTo>
                  <a:lnTo>
                    <a:pt x="1893" y="5743"/>
                  </a:lnTo>
                  <a:cubicBezTo>
                    <a:pt x="1893" y="5753"/>
                    <a:pt x="1893" y="5764"/>
                    <a:pt x="1893" y="5775"/>
                  </a:cubicBezTo>
                  <a:cubicBezTo>
                    <a:pt x="1893" y="5775"/>
                    <a:pt x="1878" y="5743"/>
                    <a:pt x="1867" y="5743"/>
                  </a:cubicBezTo>
                  <a:cubicBezTo>
                    <a:pt x="1862" y="5743"/>
                    <a:pt x="1858" y="5751"/>
                    <a:pt x="1858" y="5775"/>
                  </a:cubicBezTo>
                  <a:cubicBezTo>
                    <a:pt x="1847" y="5754"/>
                    <a:pt x="1846" y="5742"/>
                    <a:pt x="1854" y="5724"/>
                  </a:cubicBezTo>
                  <a:lnTo>
                    <a:pt x="1854" y="5724"/>
                  </a:lnTo>
                  <a:cubicBezTo>
                    <a:pt x="1845" y="5736"/>
                    <a:pt x="1822" y="5755"/>
                    <a:pt x="1820" y="5761"/>
                  </a:cubicBezTo>
                  <a:lnTo>
                    <a:pt x="1820" y="5761"/>
                  </a:lnTo>
                  <a:cubicBezTo>
                    <a:pt x="1800" y="5739"/>
                    <a:pt x="1833" y="5727"/>
                    <a:pt x="1786" y="5727"/>
                  </a:cubicBezTo>
                  <a:cubicBezTo>
                    <a:pt x="1786" y="5761"/>
                    <a:pt x="1776" y="5773"/>
                    <a:pt x="1784" y="5803"/>
                  </a:cubicBezTo>
                  <a:lnTo>
                    <a:pt x="1784" y="5803"/>
                  </a:lnTo>
                  <a:cubicBezTo>
                    <a:pt x="1772" y="5768"/>
                    <a:pt x="1752" y="5756"/>
                    <a:pt x="1730" y="5756"/>
                  </a:cubicBezTo>
                  <a:cubicBezTo>
                    <a:pt x="1683" y="5756"/>
                    <a:pt x="1626" y="5811"/>
                    <a:pt x="1620" y="5829"/>
                  </a:cubicBezTo>
                  <a:lnTo>
                    <a:pt x="1620" y="5829"/>
                  </a:lnTo>
                  <a:cubicBezTo>
                    <a:pt x="1619" y="5785"/>
                    <a:pt x="1606" y="5762"/>
                    <a:pt x="1572" y="5727"/>
                  </a:cubicBezTo>
                  <a:cubicBezTo>
                    <a:pt x="1560" y="5751"/>
                    <a:pt x="1548" y="5775"/>
                    <a:pt x="1548" y="5799"/>
                  </a:cubicBezTo>
                  <a:cubicBezTo>
                    <a:pt x="1517" y="5783"/>
                    <a:pt x="1496" y="5742"/>
                    <a:pt x="1472" y="5742"/>
                  </a:cubicBezTo>
                  <a:cubicBezTo>
                    <a:pt x="1459" y="5742"/>
                    <a:pt x="1446" y="5754"/>
                    <a:pt x="1429" y="5787"/>
                  </a:cubicBezTo>
                  <a:cubicBezTo>
                    <a:pt x="1417" y="5763"/>
                    <a:pt x="1405" y="5751"/>
                    <a:pt x="1405" y="5727"/>
                  </a:cubicBezTo>
                  <a:cubicBezTo>
                    <a:pt x="1379" y="5747"/>
                    <a:pt x="1311" y="5782"/>
                    <a:pt x="1257" y="5782"/>
                  </a:cubicBezTo>
                  <a:cubicBezTo>
                    <a:pt x="1214" y="5782"/>
                    <a:pt x="1179" y="5760"/>
                    <a:pt x="1179" y="5692"/>
                  </a:cubicBezTo>
                  <a:cubicBezTo>
                    <a:pt x="1155" y="5668"/>
                    <a:pt x="1131" y="5287"/>
                    <a:pt x="1155" y="5192"/>
                  </a:cubicBezTo>
                  <a:cubicBezTo>
                    <a:pt x="1203" y="5084"/>
                    <a:pt x="1155" y="4406"/>
                    <a:pt x="1143" y="4168"/>
                  </a:cubicBezTo>
                  <a:cubicBezTo>
                    <a:pt x="1143" y="3620"/>
                    <a:pt x="1131" y="3072"/>
                    <a:pt x="1191" y="2537"/>
                  </a:cubicBezTo>
                  <a:lnTo>
                    <a:pt x="1191" y="2537"/>
                  </a:lnTo>
                  <a:cubicBezTo>
                    <a:pt x="1184" y="2579"/>
                    <a:pt x="1180" y="2595"/>
                    <a:pt x="1176" y="2595"/>
                  </a:cubicBezTo>
                  <a:cubicBezTo>
                    <a:pt x="1167" y="2595"/>
                    <a:pt x="1167" y="2486"/>
                    <a:pt x="1167" y="2477"/>
                  </a:cubicBezTo>
                  <a:cubicBezTo>
                    <a:pt x="1167" y="2477"/>
                    <a:pt x="1203" y="1763"/>
                    <a:pt x="1120" y="1691"/>
                  </a:cubicBezTo>
                  <a:lnTo>
                    <a:pt x="1120" y="1691"/>
                  </a:lnTo>
                  <a:cubicBezTo>
                    <a:pt x="1131" y="1727"/>
                    <a:pt x="1131" y="1775"/>
                    <a:pt x="1131" y="1810"/>
                  </a:cubicBezTo>
                  <a:cubicBezTo>
                    <a:pt x="1126" y="1789"/>
                    <a:pt x="1119" y="1780"/>
                    <a:pt x="1112" y="1780"/>
                  </a:cubicBezTo>
                  <a:cubicBezTo>
                    <a:pt x="1075" y="1780"/>
                    <a:pt x="1021" y="2002"/>
                    <a:pt x="982" y="2002"/>
                  </a:cubicBezTo>
                  <a:cubicBezTo>
                    <a:pt x="980" y="2002"/>
                    <a:pt x="978" y="2002"/>
                    <a:pt x="977" y="2001"/>
                  </a:cubicBezTo>
                  <a:lnTo>
                    <a:pt x="977" y="2001"/>
                  </a:lnTo>
                  <a:cubicBezTo>
                    <a:pt x="1048" y="2239"/>
                    <a:pt x="858" y="2548"/>
                    <a:pt x="965" y="2763"/>
                  </a:cubicBezTo>
                  <a:cubicBezTo>
                    <a:pt x="951" y="2735"/>
                    <a:pt x="945" y="2722"/>
                    <a:pt x="944" y="2722"/>
                  </a:cubicBezTo>
                  <a:lnTo>
                    <a:pt x="944" y="2722"/>
                  </a:lnTo>
                  <a:cubicBezTo>
                    <a:pt x="941" y="2722"/>
                    <a:pt x="965" y="2793"/>
                    <a:pt x="965" y="2894"/>
                  </a:cubicBezTo>
                  <a:cubicBezTo>
                    <a:pt x="965" y="2882"/>
                    <a:pt x="953" y="2870"/>
                    <a:pt x="953" y="2846"/>
                  </a:cubicBezTo>
                  <a:cubicBezTo>
                    <a:pt x="953" y="3219"/>
                    <a:pt x="942" y="3591"/>
                    <a:pt x="931" y="3964"/>
                  </a:cubicBezTo>
                  <a:lnTo>
                    <a:pt x="931" y="3964"/>
                  </a:lnTo>
                  <a:cubicBezTo>
                    <a:pt x="927" y="3945"/>
                    <a:pt x="917" y="3930"/>
                    <a:pt x="905" y="3918"/>
                  </a:cubicBezTo>
                  <a:cubicBezTo>
                    <a:pt x="893" y="3989"/>
                    <a:pt x="893" y="4049"/>
                    <a:pt x="905" y="4108"/>
                  </a:cubicBezTo>
                  <a:cubicBezTo>
                    <a:pt x="905" y="4084"/>
                    <a:pt x="905" y="4049"/>
                    <a:pt x="917" y="4013"/>
                  </a:cubicBezTo>
                  <a:cubicBezTo>
                    <a:pt x="941" y="4072"/>
                    <a:pt x="941" y="4132"/>
                    <a:pt x="917" y="4191"/>
                  </a:cubicBezTo>
                  <a:cubicBezTo>
                    <a:pt x="918" y="4192"/>
                    <a:pt x="919" y="4193"/>
                    <a:pt x="921" y="4193"/>
                  </a:cubicBezTo>
                  <a:cubicBezTo>
                    <a:pt x="942" y="4193"/>
                    <a:pt x="967" y="4066"/>
                    <a:pt x="969" y="4066"/>
                  </a:cubicBezTo>
                  <a:lnTo>
                    <a:pt x="969" y="4066"/>
                  </a:lnTo>
                  <a:cubicBezTo>
                    <a:pt x="970" y="4066"/>
                    <a:pt x="967" y="4089"/>
                    <a:pt x="958" y="4153"/>
                  </a:cubicBezTo>
                  <a:lnTo>
                    <a:pt x="958" y="4153"/>
                  </a:lnTo>
                  <a:cubicBezTo>
                    <a:pt x="959" y="4149"/>
                    <a:pt x="960" y="4145"/>
                    <a:pt x="962" y="4140"/>
                  </a:cubicBezTo>
                  <a:lnTo>
                    <a:pt x="962" y="4140"/>
                  </a:lnTo>
                  <a:cubicBezTo>
                    <a:pt x="960" y="4148"/>
                    <a:pt x="958" y="4159"/>
                    <a:pt x="955" y="4172"/>
                  </a:cubicBezTo>
                  <a:lnTo>
                    <a:pt x="955" y="4172"/>
                  </a:lnTo>
                  <a:cubicBezTo>
                    <a:pt x="956" y="4165"/>
                    <a:pt x="957" y="4159"/>
                    <a:pt x="958" y="4153"/>
                  </a:cubicBezTo>
                  <a:lnTo>
                    <a:pt x="958" y="4153"/>
                  </a:lnTo>
                  <a:cubicBezTo>
                    <a:pt x="955" y="4166"/>
                    <a:pt x="953" y="4179"/>
                    <a:pt x="951" y="4193"/>
                  </a:cubicBezTo>
                  <a:lnTo>
                    <a:pt x="951" y="4193"/>
                  </a:lnTo>
                  <a:cubicBezTo>
                    <a:pt x="953" y="4186"/>
                    <a:pt x="954" y="4178"/>
                    <a:pt x="955" y="4172"/>
                  </a:cubicBezTo>
                  <a:lnTo>
                    <a:pt x="955" y="4172"/>
                  </a:lnTo>
                  <a:cubicBezTo>
                    <a:pt x="954" y="4182"/>
                    <a:pt x="952" y="4193"/>
                    <a:pt x="951" y="4205"/>
                  </a:cubicBezTo>
                  <a:lnTo>
                    <a:pt x="951" y="4205"/>
                  </a:lnTo>
                  <a:cubicBezTo>
                    <a:pt x="951" y="4201"/>
                    <a:pt x="951" y="4197"/>
                    <a:pt x="951" y="4193"/>
                  </a:cubicBezTo>
                  <a:lnTo>
                    <a:pt x="951" y="4193"/>
                  </a:lnTo>
                  <a:cubicBezTo>
                    <a:pt x="948" y="4215"/>
                    <a:pt x="944" y="4241"/>
                    <a:pt x="940" y="4265"/>
                  </a:cubicBezTo>
                  <a:lnTo>
                    <a:pt x="940" y="4265"/>
                  </a:lnTo>
                  <a:cubicBezTo>
                    <a:pt x="940" y="4258"/>
                    <a:pt x="938" y="4251"/>
                    <a:pt x="937" y="4243"/>
                  </a:cubicBezTo>
                  <a:lnTo>
                    <a:pt x="937" y="4243"/>
                  </a:lnTo>
                  <a:cubicBezTo>
                    <a:pt x="938" y="4252"/>
                    <a:pt x="939" y="4261"/>
                    <a:pt x="940" y="4270"/>
                  </a:cubicBezTo>
                  <a:lnTo>
                    <a:pt x="940" y="4270"/>
                  </a:lnTo>
                  <a:cubicBezTo>
                    <a:pt x="934" y="4318"/>
                    <a:pt x="931" y="4360"/>
                    <a:pt x="940" y="4360"/>
                  </a:cubicBezTo>
                  <a:cubicBezTo>
                    <a:pt x="943" y="4360"/>
                    <a:pt x="946" y="4357"/>
                    <a:pt x="949" y="4352"/>
                  </a:cubicBezTo>
                  <a:lnTo>
                    <a:pt x="949" y="4352"/>
                  </a:lnTo>
                  <a:cubicBezTo>
                    <a:pt x="950" y="4358"/>
                    <a:pt x="952" y="4364"/>
                    <a:pt x="953" y="4370"/>
                  </a:cubicBezTo>
                  <a:cubicBezTo>
                    <a:pt x="964" y="4446"/>
                    <a:pt x="945" y="4772"/>
                    <a:pt x="941" y="4790"/>
                  </a:cubicBezTo>
                  <a:lnTo>
                    <a:pt x="941" y="4790"/>
                  </a:lnTo>
                  <a:cubicBezTo>
                    <a:pt x="974" y="5023"/>
                    <a:pt x="913" y="5100"/>
                    <a:pt x="936" y="5276"/>
                  </a:cubicBezTo>
                  <a:lnTo>
                    <a:pt x="936" y="5276"/>
                  </a:lnTo>
                  <a:cubicBezTo>
                    <a:pt x="931" y="5327"/>
                    <a:pt x="924" y="5384"/>
                    <a:pt x="917" y="5384"/>
                  </a:cubicBezTo>
                  <a:cubicBezTo>
                    <a:pt x="913" y="5384"/>
                    <a:pt x="909" y="5358"/>
                    <a:pt x="905" y="5287"/>
                  </a:cubicBezTo>
                  <a:cubicBezTo>
                    <a:pt x="905" y="5358"/>
                    <a:pt x="893" y="5430"/>
                    <a:pt x="881" y="5501"/>
                  </a:cubicBezTo>
                  <a:cubicBezTo>
                    <a:pt x="893" y="5489"/>
                    <a:pt x="893" y="5477"/>
                    <a:pt x="893" y="5465"/>
                  </a:cubicBezTo>
                  <a:cubicBezTo>
                    <a:pt x="905" y="5549"/>
                    <a:pt x="905" y="5644"/>
                    <a:pt x="905" y="5739"/>
                  </a:cubicBezTo>
                  <a:cubicBezTo>
                    <a:pt x="905" y="5680"/>
                    <a:pt x="917" y="5632"/>
                    <a:pt x="917" y="5573"/>
                  </a:cubicBezTo>
                  <a:cubicBezTo>
                    <a:pt x="929" y="5930"/>
                    <a:pt x="953" y="6049"/>
                    <a:pt x="917" y="6454"/>
                  </a:cubicBezTo>
                  <a:cubicBezTo>
                    <a:pt x="977" y="6573"/>
                    <a:pt x="929" y="6870"/>
                    <a:pt x="941" y="7001"/>
                  </a:cubicBezTo>
                  <a:cubicBezTo>
                    <a:pt x="924" y="7035"/>
                    <a:pt x="925" y="7210"/>
                    <a:pt x="940" y="7210"/>
                  </a:cubicBezTo>
                  <a:cubicBezTo>
                    <a:pt x="946" y="7210"/>
                    <a:pt x="955" y="7183"/>
                    <a:pt x="965" y="7109"/>
                  </a:cubicBezTo>
                  <a:lnTo>
                    <a:pt x="965" y="7109"/>
                  </a:lnTo>
                  <a:cubicBezTo>
                    <a:pt x="977" y="7275"/>
                    <a:pt x="953" y="7513"/>
                    <a:pt x="953" y="7632"/>
                  </a:cubicBezTo>
                  <a:cubicBezTo>
                    <a:pt x="965" y="7728"/>
                    <a:pt x="977" y="7823"/>
                    <a:pt x="977" y="7918"/>
                  </a:cubicBezTo>
                  <a:cubicBezTo>
                    <a:pt x="967" y="7904"/>
                    <a:pt x="962" y="7897"/>
                    <a:pt x="958" y="7897"/>
                  </a:cubicBezTo>
                  <a:cubicBezTo>
                    <a:pt x="953" y="7897"/>
                    <a:pt x="953" y="7913"/>
                    <a:pt x="953" y="7942"/>
                  </a:cubicBezTo>
                  <a:cubicBezTo>
                    <a:pt x="929" y="7811"/>
                    <a:pt x="917" y="7692"/>
                    <a:pt x="929" y="7561"/>
                  </a:cubicBezTo>
                  <a:lnTo>
                    <a:pt x="929" y="7561"/>
                  </a:lnTo>
                  <a:cubicBezTo>
                    <a:pt x="822" y="7787"/>
                    <a:pt x="941" y="8132"/>
                    <a:pt x="881" y="8430"/>
                  </a:cubicBezTo>
                  <a:cubicBezTo>
                    <a:pt x="885" y="8428"/>
                    <a:pt x="887" y="8427"/>
                    <a:pt x="890" y="8427"/>
                  </a:cubicBezTo>
                  <a:cubicBezTo>
                    <a:pt x="915" y="8427"/>
                    <a:pt x="905" y="8529"/>
                    <a:pt x="905" y="8561"/>
                  </a:cubicBezTo>
                  <a:cubicBezTo>
                    <a:pt x="917" y="8525"/>
                    <a:pt x="893" y="8537"/>
                    <a:pt x="929" y="8466"/>
                  </a:cubicBezTo>
                  <a:cubicBezTo>
                    <a:pt x="977" y="8621"/>
                    <a:pt x="929" y="8787"/>
                    <a:pt x="941" y="8942"/>
                  </a:cubicBezTo>
                  <a:cubicBezTo>
                    <a:pt x="941" y="8959"/>
                    <a:pt x="928" y="9122"/>
                    <a:pt x="912" y="9122"/>
                  </a:cubicBezTo>
                  <a:cubicBezTo>
                    <a:pt x="906" y="9122"/>
                    <a:pt x="900" y="9099"/>
                    <a:pt x="893" y="9037"/>
                  </a:cubicBezTo>
                  <a:lnTo>
                    <a:pt x="893" y="9037"/>
                  </a:lnTo>
                  <a:cubicBezTo>
                    <a:pt x="917" y="9585"/>
                    <a:pt x="917" y="10030"/>
                    <a:pt x="917" y="10585"/>
                  </a:cubicBezTo>
                  <a:lnTo>
                    <a:pt x="917" y="10585"/>
                  </a:lnTo>
                  <a:cubicBezTo>
                    <a:pt x="917" y="10585"/>
                    <a:pt x="917" y="10585"/>
                    <a:pt x="917" y="10585"/>
                  </a:cubicBezTo>
                  <a:lnTo>
                    <a:pt x="917" y="10585"/>
                  </a:lnTo>
                  <a:cubicBezTo>
                    <a:pt x="917" y="10586"/>
                    <a:pt x="917" y="10586"/>
                    <a:pt x="917" y="10587"/>
                  </a:cubicBezTo>
                  <a:lnTo>
                    <a:pt x="917" y="10587"/>
                  </a:lnTo>
                  <a:cubicBezTo>
                    <a:pt x="917" y="10586"/>
                    <a:pt x="917" y="10586"/>
                    <a:pt x="917" y="10585"/>
                  </a:cubicBezTo>
                  <a:lnTo>
                    <a:pt x="917" y="10585"/>
                  </a:lnTo>
                  <a:cubicBezTo>
                    <a:pt x="912" y="10595"/>
                    <a:pt x="909" y="10603"/>
                    <a:pt x="908" y="10609"/>
                  </a:cubicBezTo>
                  <a:lnTo>
                    <a:pt x="908" y="10609"/>
                  </a:lnTo>
                  <a:cubicBezTo>
                    <a:pt x="917" y="10609"/>
                    <a:pt x="917" y="10607"/>
                    <a:pt x="917" y="10587"/>
                  </a:cubicBezTo>
                  <a:lnTo>
                    <a:pt x="917" y="10587"/>
                  </a:lnTo>
                  <a:cubicBezTo>
                    <a:pt x="917" y="10598"/>
                    <a:pt x="917" y="10609"/>
                    <a:pt x="917" y="10621"/>
                  </a:cubicBezTo>
                  <a:cubicBezTo>
                    <a:pt x="910" y="10621"/>
                    <a:pt x="907" y="10617"/>
                    <a:pt x="908" y="10609"/>
                  </a:cubicBezTo>
                  <a:lnTo>
                    <a:pt x="908" y="10609"/>
                  </a:lnTo>
                  <a:cubicBezTo>
                    <a:pt x="907" y="10609"/>
                    <a:pt x="906" y="10609"/>
                    <a:pt x="905" y="10609"/>
                  </a:cubicBezTo>
                  <a:cubicBezTo>
                    <a:pt x="917" y="10621"/>
                    <a:pt x="893" y="10776"/>
                    <a:pt x="893" y="10799"/>
                  </a:cubicBezTo>
                  <a:cubicBezTo>
                    <a:pt x="907" y="10699"/>
                    <a:pt x="915" y="10659"/>
                    <a:pt x="919" y="10659"/>
                  </a:cubicBezTo>
                  <a:cubicBezTo>
                    <a:pt x="934" y="10659"/>
                    <a:pt x="908" y="11112"/>
                    <a:pt x="917" y="11204"/>
                  </a:cubicBezTo>
                  <a:cubicBezTo>
                    <a:pt x="913" y="11201"/>
                    <a:pt x="911" y="11197"/>
                    <a:pt x="909" y="11193"/>
                  </a:cubicBezTo>
                  <a:lnTo>
                    <a:pt x="909" y="11193"/>
                  </a:lnTo>
                  <a:cubicBezTo>
                    <a:pt x="972" y="11618"/>
                    <a:pt x="858" y="12165"/>
                    <a:pt x="869" y="12597"/>
                  </a:cubicBezTo>
                  <a:cubicBezTo>
                    <a:pt x="869" y="12943"/>
                    <a:pt x="925" y="13308"/>
                    <a:pt x="930" y="13667"/>
                  </a:cubicBezTo>
                  <a:lnTo>
                    <a:pt x="930" y="13667"/>
                  </a:lnTo>
                  <a:cubicBezTo>
                    <a:pt x="925" y="13638"/>
                    <a:pt x="913" y="13611"/>
                    <a:pt x="893" y="13586"/>
                  </a:cubicBezTo>
                  <a:cubicBezTo>
                    <a:pt x="881" y="13716"/>
                    <a:pt x="893" y="13836"/>
                    <a:pt x="893" y="13967"/>
                  </a:cubicBezTo>
                  <a:cubicBezTo>
                    <a:pt x="895" y="13923"/>
                    <a:pt x="897" y="13905"/>
                    <a:pt x="899" y="13905"/>
                  </a:cubicBezTo>
                  <a:cubicBezTo>
                    <a:pt x="909" y="13905"/>
                    <a:pt x="919" y="14322"/>
                    <a:pt x="929" y="14371"/>
                  </a:cubicBezTo>
                  <a:cubicBezTo>
                    <a:pt x="895" y="14346"/>
                    <a:pt x="880" y="14315"/>
                    <a:pt x="873" y="14278"/>
                  </a:cubicBezTo>
                  <a:lnTo>
                    <a:pt x="873" y="14278"/>
                  </a:lnTo>
                  <a:cubicBezTo>
                    <a:pt x="894" y="14574"/>
                    <a:pt x="903" y="14899"/>
                    <a:pt x="869" y="15181"/>
                  </a:cubicBezTo>
                  <a:cubicBezTo>
                    <a:pt x="858" y="15252"/>
                    <a:pt x="893" y="15562"/>
                    <a:pt x="893" y="15717"/>
                  </a:cubicBezTo>
                  <a:cubicBezTo>
                    <a:pt x="881" y="15800"/>
                    <a:pt x="822" y="16181"/>
                    <a:pt x="869" y="16264"/>
                  </a:cubicBezTo>
                  <a:cubicBezTo>
                    <a:pt x="869" y="16265"/>
                    <a:pt x="870" y="16266"/>
                    <a:pt x="870" y="16266"/>
                  </a:cubicBezTo>
                  <a:cubicBezTo>
                    <a:pt x="873" y="16266"/>
                    <a:pt x="894" y="16205"/>
                    <a:pt x="905" y="16205"/>
                  </a:cubicBezTo>
                  <a:lnTo>
                    <a:pt x="905" y="16205"/>
                  </a:lnTo>
                  <a:cubicBezTo>
                    <a:pt x="881" y="16205"/>
                    <a:pt x="917" y="17026"/>
                    <a:pt x="905" y="17050"/>
                  </a:cubicBezTo>
                  <a:cubicBezTo>
                    <a:pt x="905" y="16991"/>
                    <a:pt x="905" y="16919"/>
                    <a:pt x="905" y="16860"/>
                  </a:cubicBezTo>
                  <a:cubicBezTo>
                    <a:pt x="905" y="16907"/>
                    <a:pt x="893" y="16967"/>
                    <a:pt x="881" y="17026"/>
                  </a:cubicBezTo>
                  <a:cubicBezTo>
                    <a:pt x="878" y="17000"/>
                    <a:pt x="874" y="16974"/>
                    <a:pt x="870" y="16948"/>
                  </a:cubicBezTo>
                  <a:lnTo>
                    <a:pt x="870" y="16948"/>
                  </a:lnTo>
                  <a:cubicBezTo>
                    <a:pt x="873" y="17053"/>
                    <a:pt x="869" y="17170"/>
                    <a:pt x="869" y="17217"/>
                  </a:cubicBezTo>
                  <a:cubicBezTo>
                    <a:pt x="869" y="17280"/>
                    <a:pt x="883" y="17513"/>
                    <a:pt x="890" y="17561"/>
                  </a:cubicBezTo>
                  <a:lnTo>
                    <a:pt x="890" y="17561"/>
                  </a:lnTo>
                  <a:cubicBezTo>
                    <a:pt x="867" y="17741"/>
                    <a:pt x="975" y="17892"/>
                    <a:pt x="929" y="18086"/>
                  </a:cubicBezTo>
                  <a:cubicBezTo>
                    <a:pt x="929" y="18084"/>
                    <a:pt x="929" y="18084"/>
                    <a:pt x="929" y="18084"/>
                  </a:cubicBezTo>
                  <a:cubicBezTo>
                    <a:pt x="928" y="18084"/>
                    <a:pt x="921" y="18299"/>
                    <a:pt x="918" y="18299"/>
                  </a:cubicBezTo>
                  <a:cubicBezTo>
                    <a:pt x="918" y="18299"/>
                    <a:pt x="917" y="18292"/>
                    <a:pt x="917" y="18275"/>
                  </a:cubicBezTo>
                  <a:lnTo>
                    <a:pt x="917" y="18275"/>
                  </a:lnTo>
                  <a:cubicBezTo>
                    <a:pt x="918" y="18496"/>
                    <a:pt x="953" y="18673"/>
                    <a:pt x="977" y="18884"/>
                  </a:cubicBezTo>
                  <a:cubicBezTo>
                    <a:pt x="981" y="18869"/>
                    <a:pt x="984" y="18864"/>
                    <a:pt x="988" y="18864"/>
                  </a:cubicBezTo>
                  <a:cubicBezTo>
                    <a:pt x="1002" y="18864"/>
                    <a:pt x="1010" y="18960"/>
                    <a:pt x="1012" y="18978"/>
                  </a:cubicBezTo>
                  <a:lnTo>
                    <a:pt x="1012" y="18978"/>
                  </a:lnTo>
                  <a:cubicBezTo>
                    <a:pt x="976" y="18919"/>
                    <a:pt x="953" y="18848"/>
                    <a:pt x="953" y="18765"/>
                  </a:cubicBezTo>
                  <a:lnTo>
                    <a:pt x="953" y="18765"/>
                  </a:lnTo>
                  <a:cubicBezTo>
                    <a:pt x="905" y="18931"/>
                    <a:pt x="1024" y="19146"/>
                    <a:pt x="1072" y="19300"/>
                  </a:cubicBezTo>
                  <a:cubicBezTo>
                    <a:pt x="1060" y="19300"/>
                    <a:pt x="1000" y="19158"/>
                    <a:pt x="1000" y="19134"/>
                  </a:cubicBezTo>
                  <a:lnTo>
                    <a:pt x="1000" y="19134"/>
                  </a:lnTo>
                  <a:cubicBezTo>
                    <a:pt x="989" y="19289"/>
                    <a:pt x="1072" y="19455"/>
                    <a:pt x="1131" y="19586"/>
                  </a:cubicBezTo>
                  <a:cubicBezTo>
                    <a:pt x="1120" y="19541"/>
                    <a:pt x="1054" y="19374"/>
                    <a:pt x="1069" y="19319"/>
                  </a:cubicBezTo>
                  <a:lnTo>
                    <a:pt x="1069" y="19319"/>
                  </a:lnTo>
                  <a:cubicBezTo>
                    <a:pt x="1054" y="19392"/>
                    <a:pt x="1323" y="19696"/>
                    <a:pt x="1358" y="19777"/>
                  </a:cubicBezTo>
                  <a:cubicBezTo>
                    <a:pt x="1347" y="19777"/>
                    <a:pt x="1337" y="19775"/>
                    <a:pt x="1328" y="19771"/>
                  </a:cubicBezTo>
                  <a:lnTo>
                    <a:pt x="1328" y="19771"/>
                  </a:lnTo>
                  <a:cubicBezTo>
                    <a:pt x="1436" y="19868"/>
                    <a:pt x="1651" y="20027"/>
                    <a:pt x="1704" y="20156"/>
                  </a:cubicBezTo>
                  <a:lnTo>
                    <a:pt x="1704" y="20156"/>
                  </a:lnTo>
                  <a:cubicBezTo>
                    <a:pt x="1684" y="20142"/>
                    <a:pt x="1674" y="20130"/>
                    <a:pt x="1679" y="20122"/>
                  </a:cubicBezTo>
                  <a:lnTo>
                    <a:pt x="1679" y="20122"/>
                  </a:lnTo>
                  <a:cubicBezTo>
                    <a:pt x="1668" y="20133"/>
                    <a:pt x="1705" y="20162"/>
                    <a:pt x="1713" y="20186"/>
                  </a:cubicBezTo>
                  <a:lnTo>
                    <a:pt x="1713" y="20186"/>
                  </a:lnTo>
                  <a:cubicBezTo>
                    <a:pt x="1711" y="20176"/>
                    <a:pt x="1708" y="20166"/>
                    <a:pt x="1704" y="20156"/>
                  </a:cubicBezTo>
                  <a:lnTo>
                    <a:pt x="1704" y="20156"/>
                  </a:lnTo>
                  <a:cubicBezTo>
                    <a:pt x="1829" y="20244"/>
                    <a:pt x="2361" y="20423"/>
                    <a:pt x="2382" y="20443"/>
                  </a:cubicBezTo>
                  <a:cubicBezTo>
                    <a:pt x="2393" y="20443"/>
                    <a:pt x="2322" y="20443"/>
                    <a:pt x="2346" y="20455"/>
                  </a:cubicBezTo>
                  <a:cubicBezTo>
                    <a:pt x="2385" y="20463"/>
                    <a:pt x="2431" y="20466"/>
                    <a:pt x="2481" y="20466"/>
                  </a:cubicBezTo>
                  <a:cubicBezTo>
                    <a:pt x="2640" y="20466"/>
                    <a:pt x="2840" y="20436"/>
                    <a:pt x="3001" y="20436"/>
                  </a:cubicBezTo>
                  <a:cubicBezTo>
                    <a:pt x="3095" y="20436"/>
                    <a:pt x="3176" y="20446"/>
                    <a:pt x="3227" y="20479"/>
                  </a:cubicBezTo>
                  <a:cubicBezTo>
                    <a:pt x="3441" y="20396"/>
                    <a:pt x="3620" y="20253"/>
                    <a:pt x="3846" y="20182"/>
                  </a:cubicBezTo>
                  <a:lnTo>
                    <a:pt x="3846" y="20182"/>
                  </a:lnTo>
                  <a:cubicBezTo>
                    <a:pt x="3828" y="20187"/>
                    <a:pt x="3816" y="20190"/>
                    <a:pt x="3811" y="20190"/>
                  </a:cubicBezTo>
                  <a:cubicBezTo>
                    <a:pt x="3769" y="20190"/>
                    <a:pt x="4012" y="20062"/>
                    <a:pt x="3992" y="20062"/>
                  </a:cubicBezTo>
                  <a:cubicBezTo>
                    <a:pt x="3992" y="20062"/>
                    <a:pt x="3990" y="20062"/>
                    <a:pt x="3989" y="20062"/>
                  </a:cubicBezTo>
                  <a:cubicBezTo>
                    <a:pt x="4072" y="20039"/>
                    <a:pt x="4275" y="19860"/>
                    <a:pt x="4334" y="19789"/>
                  </a:cubicBezTo>
                  <a:lnTo>
                    <a:pt x="4334" y="19789"/>
                  </a:lnTo>
                  <a:cubicBezTo>
                    <a:pt x="4334" y="19812"/>
                    <a:pt x="4310" y="19836"/>
                    <a:pt x="4298" y="19860"/>
                  </a:cubicBezTo>
                  <a:cubicBezTo>
                    <a:pt x="4537" y="19610"/>
                    <a:pt x="4596" y="19241"/>
                    <a:pt x="4751" y="18872"/>
                  </a:cubicBezTo>
                  <a:lnTo>
                    <a:pt x="4751" y="18872"/>
                  </a:lnTo>
                  <a:cubicBezTo>
                    <a:pt x="4746" y="18879"/>
                    <a:pt x="4742" y="18882"/>
                    <a:pt x="4739" y="18882"/>
                  </a:cubicBezTo>
                  <a:cubicBezTo>
                    <a:pt x="4694" y="18882"/>
                    <a:pt x="4796" y="18205"/>
                    <a:pt x="4763" y="18205"/>
                  </a:cubicBezTo>
                  <a:cubicBezTo>
                    <a:pt x="4751" y="18015"/>
                    <a:pt x="4751" y="17836"/>
                    <a:pt x="4751" y="17646"/>
                  </a:cubicBezTo>
                  <a:cubicBezTo>
                    <a:pt x="4762" y="17544"/>
                    <a:pt x="4731" y="17105"/>
                    <a:pt x="4757" y="17105"/>
                  </a:cubicBezTo>
                  <a:cubicBezTo>
                    <a:pt x="4759" y="17105"/>
                    <a:pt x="4761" y="17106"/>
                    <a:pt x="4763" y="17110"/>
                  </a:cubicBezTo>
                  <a:cubicBezTo>
                    <a:pt x="4739" y="17026"/>
                    <a:pt x="4763" y="16991"/>
                    <a:pt x="4763" y="16907"/>
                  </a:cubicBezTo>
                  <a:cubicBezTo>
                    <a:pt x="4775" y="16919"/>
                    <a:pt x="4775" y="16931"/>
                    <a:pt x="4787" y="16943"/>
                  </a:cubicBezTo>
                  <a:cubicBezTo>
                    <a:pt x="4777" y="16893"/>
                    <a:pt x="4758" y="16677"/>
                    <a:pt x="4767" y="16677"/>
                  </a:cubicBezTo>
                  <a:cubicBezTo>
                    <a:pt x="4768" y="16677"/>
                    <a:pt x="4771" y="16685"/>
                    <a:pt x="4775" y="16705"/>
                  </a:cubicBezTo>
                  <a:cubicBezTo>
                    <a:pt x="4786" y="16508"/>
                    <a:pt x="4730" y="16322"/>
                    <a:pt x="4760" y="16136"/>
                  </a:cubicBezTo>
                  <a:lnTo>
                    <a:pt x="4760" y="16136"/>
                  </a:lnTo>
                  <a:cubicBezTo>
                    <a:pt x="4758" y="16140"/>
                    <a:pt x="4756" y="16141"/>
                    <a:pt x="4753" y="16141"/>
                  </a:cubicBezTo>
                  <a:cubicBezTo>
                    <a:pt x="4752" y="16141"/>
                    <a:pt x="4752" y="16141"/>
                    <a:pt x="4751" y="16141"/>
                  </a:cubicBezTo>
                  <a:lnTo>
                    <a:pt x="4751" y="16141"/>
                  </a:lnTo>
                  <a:cubicBezTo>
                    <a:pt x="4763" y="15938"/>
                    <a:pt x="4798" y="15632"/>
                    <a:pt x="4775" y="15383"/>
                  </a:cubicBezTo>
                  <a:lnTo>
                    <a:pt x="4775" y="15383"/>
                  </a:lnTo>
                  <a:cubicBezTo>
                    <a:pt x="4763" y="15419"/>
                    <a:pt x="4763" y="15467"/>
                    <a:pt x="4751" y="15502"/>
                  </a:cubicBezTo>
                  <a:cubicBezTo>
                    <a:pt x="4763" y="15395"/>
                    <a:pt x="4775" y="15098"/>
                    <a:pt x="4763" y="15038"/>
                  </a:cubicBezTo>
                  <a:cubicBezTo>
                    <a:pt x="4740" y="14878"/>
                    <a:pt x="4827" y="14598"/>
                    <a:pt x="4802" y="14460"/>
                  </a:cubicBezTo>
                  <a:lnTo>
                    <a:pt x="4802" y="14460"/>
                  </a:lnTo>
                  <a:cubicBezTo>
                    <a:pt x="4810" y="14502"/>
                    <a:pt x="4810" y="14545"/>
                    <a:pt x="4810" y="14598"/>
                  </a:cubicBezTo>
                  <a:cubicBezTo>
                    <a:pt x="4822" y="14371"/>
                    <a:pt x="4810" y="14205"/>
                    <a:pt x="4787" y="13990"/>
                  </a:cubicBezTo>
                  <a:cubicBezTo>
                    <a:pt x="4787" y="13919"/>
                    <a:pt x="4787" y="12978"/>
                    <a:pt x="4787" y="12978"/>
                  </a:cubicBezTo>
                  <a:cubicBezTo>
                    <a:pt x="4773" y="13012"/>
                    <a:pt x="4764" y="13027"/>
                    <a:pt x="4756" y="13027"/>
                  </a:cubicBezTo>
                  <a:cubicBezTo>
                    <a:pt x="4717" y="13027"/>
                    <a:pt x="4751" y="12616"/>
                    <a:pt x="4751" y="12526"/>
                  </a:cubicBezTo>
                  <a:cubicBezTo>
                    <a:pt x="4787" y="11954"/>
                    <a:pt x="4775" y="11359"/>
                    <a:pt x="4775" y="10788"/>
                  </a:cubicBezTo>
                  <a:lnTo>
                    <a:pt x="4775" y="10788"/>
                  </a:lnTo>
                  <a:cubicBezTo>
                    <a:pt x="4763" y="10811"/>
                    <a:pt x="4751" y="10835"/>
                    <a:pt x="4739" y="10859"/>
                  </a:cubicBezTo>
                  <a:cubicBezTo>
                    <a:pt x="4727" y="10811"/>
                    <a:pt x="4715" y="10645"/>
                    <a:pt x="4751" y="10609"/>
                  </a:cubicBezTo>
                  <a:cubicBezTo>
                    <a:pt x="4761" y="10619"/>
                    <a:pt x="4770" y="10632"/>
                    <a:pt x="4774" y="10649"/>
                  </a:cubicBezTo>
                  <a:lnTo>
                    <a:pt x="4774" y="10649"/>
                  </a:lnTo>
                  <a:cubicBezTo>
                    <a:pt x="4774" y="10541"/>
                    <a:pt x="4772" y="10364"/>
                    <a:pt x="4763" y="10347"/>
                  </a:cubicBezTo>
                  <a:lnTo>
                    <a:pt x="4763" y="10347"/>
                  </a:lnTo>
                  <a:cubicBezTo>
                    <a:pt x="4781" y="10383"/>
                    <a:pt x="4778" y="10420"/>
                    <a:pt x="4781" y="10456"/>
                  </a:cubicBezTo>
                  <a:lnTo>
                    <a:pt x="4781" y="10456"/>
                  </a:lnTo>
                  <a:cubicBezTo>
                    <a:pt x="4781" y="10422"/>
                    <a:pt x="4787" y="10376"/>
                    <a:pt x="4787" y="10359"/>
                  </a:cubicBezTo>
                  <a:cubicBezTo>
                    <a:pt x="4745" y="10311"/>
                    <a:pt x="4748" y="10140"/>
                    <a:pt x="4759" y="9968"/>
                  </a:cubicBezTo>
                  <a:lnTo>
                    <a:pt x="4759" y="9968"/>
                  </a:lnTo>
                  <a:lnTo>
                    <a:pt x="4751" y="10002"/>
                  </a:lnTo>
                  <a:cubicBezTo>
                    <a:pt x="4751" y="9946"/>
                    <a:pt x="4751" y="9929"/>
                    <a:pt x="4753" y="9929"/>
                  </a:cubicBezTo>
                  <a:cubicBezTo>
                    <a:pt x="4754" y="9929"/>
                    <a:pt x="4756" y="9939"/>
                    <a:pt x="4761" y="9949"/>
                  </a:cubicBezTo>
                  <a:lnTo>
                    <a:pt x="4761" y="9949"/>
                  </a:lnTo>
                  <a:cubicBezTo>
                    <a:pt x="4769" y="9829"/>
                    <a:pt x="4782" y="9709"/>
                    <a:pt x="4787" y="9633"/>
                  </a:cubicBezTo>
                  <a:lnTo>
                    <a:pt x="4787" y="9633"/>
                  </a:lnTo>
                  <a:cubicBezTo>
                    <a:pt x="4775" y="9668"/>
                    <a:pt x="4763" y="9704"/>
                    <a:pt x="4751" y="9740"/>
                  </a:cubicBezTo>
                  <a:cubicBezTo>
                    <a:pt x="4751" y="9740"/>
                    <a:pt x="4751" y="9563"/>
                    <a:pt x="4734" y="9563"/>
                  </a:cubicBezTo>
                  <a:cubicBezTo>
                    <a:pt x="4731" y="9563"/>
                    <a:pt x="4729" y="9565"/>
                    <a:pt x="4726" y="9571"/>
                  </a:cubicBezTo>
                  <a:lnTo>
                    <a:pt x="4726" y="9571"/>
                  </a:lnTo>
                  <a:cubicBezTo>
                    <a:pt x="4863" y="9086"/>
                    <a:pt x="4727" y="8417"/>
                    <a:pt x="4727" y="7918"/>
                  </a:cubicBezTo>
                  <a:lnTo>
                    <a:pt x="4727" y="7918"/>
                  </a:lnTo>
                  <a:cubicBezTo>
                    <a:pt x="4724" y="7941"/>
                    <a:pt x="4721" y="7950"/>
                    <a:pt x="4717" y="7950"/>
                  </a:cubicBezTo>
                  <a:cubicBezTo>
                    <a:pt x="4706" y="7950"/>
                    <a:pt x="4697" y="7859"/>
                    <a:pt x="4715" y="7823"/>
                  </a:cubicBezTo>
                  <a:cubicBezTo>
                    <a:pt x="4798" y="7704"/>
                    <a:pt x="4727" y="7490"/>
                    <a:pt x="4774" y="7348"/>
                  </a:cubicBezTo>
                  <a:lnTo>
                    <a:pt x="4774" y="7348"/>
                  </a:lnTo>
                  <a:cubicBezTo>
                    <a:pt x="4772" y="7327"/>
                    <a:pt x="4754" y="7021"/>
                    <a:pt x="4726" y="7021"/>
                  </a:cubicBezTo>
                  <a:cubicBezTo>
                    <a:pt x="4723" y="7021"/>
                    <a:pt x="4719" y="7026"/>
                    <a:pt x="4715" y="7037"/>
                  </a:cubicBezTo>
                  <a:cubicBezTo>
                    <a:pt x="4739" y="6632"/>
                    <a:pt x="4787" y="6132"/>
                    <a:pt x="4775" y="5692"/>
                  </a:cubicBezTo>
                  <a:cubicBezTo>
                    <a:pt x="4751" y="5668"/>
                    <a:pt x="4739" y="5287"/>
                    <a:pt x="4763" y="5192"/>
                  </a:cubicBezTo>
                  <a:cubicBezTo>
                    <a:pt x="4799" y="5084"/>
                    <a:pt x="4751" y="4406"/>
                    <a:pt x="4751" y="4168"/>
                  </a:cubicBezTo>
                  <a:cubicBezTo>
                    <a:pt x="4739" y="3620"/>
                    <a:pt x="4727" y="3072"/>
                    <a:pt x="4787" y="2537"/>
                  </a:cubicBezTo>
                  <a:lnTo>
                    <a:pt x="4787" y="2537"/>
                  </a:lnTo>
                  <a:cubicBezTo>
                    <a:pt x="4780" y="2579"/>
                    <a:pt x="4775" y="2595"/>
                    <a:pt x="4772" y="2595"/>
                  </a:cubicBezTo>
                  <a:cubicBezTo>
                    <a:pt x="4763" y="2595"/>
                    <a:pt x="4763" y="2489"/>
                    <a:pt x="4763" y="2489"/>
                  </a:cubicBezTo>
                  <a:cubicBezTo>
                    <a:pt x="4763" y="2465"/>
                    <a:pt x="4751" y="2060"/>
                    <a:pt x="4739" y="1929"/>
                  </a:cubicBezTo>
                  <a:cubicBezTo>
                    <a:pt x="4739" y="1822"/>
                    <a:pt x="4751" y="1739"/>
                    <a:pt x="4739" y="1668"/>
                  </a:cubicBezTo>
                  <a:lnTo>
                    <a:pt x="4739" y="1668"/>
                  </a:lnTo>
                  <a:cubicBezTo>
                    <a:pt x="4740" y="1670"/>
                    <a:pt x="4751" y="1671"/>
                    <a:pt x="4768" y="1671"/>
                  </a:cubicBezTo>
                  <a:cubicBezTo>
                    <a:pt x="4817" y="1671"/>
                    <a:pt x="4915" y="1664"/>
                    <a:pt x="4972" y="1664"/>
                  </a:cubicBezTo>
                  <a:cubicBezTo>
                    <a:pt x="4993" y="1664"/>
                    <a:pt x="5008" y="1665"/>
                    <a:pt x="5013" y="1667"/>
                  </a:cubicBezTo>
                  <a:cubicBezTo>
                    <a:pt x="5013" y="1667"/>
                    <a:pt x="4906" y="1739"/>
                    <a:pt x="4941" y="1763"/>
                  </a:cubicBezTo>
                  <a:cubicBezTo>
                    <a:pt x="4953" y="1691"/>
                    <a:pt x="5299" y="1655"/>
                    <a:pt x="5334" y="1655"/>
                  </a:cubicBezTo>
                  <a:cubicBezTo>
                    <a:pt x="5267" y="1640"/>
                    <a:pt x="5318" y="1625"/>
                    <a:pt x="5356" y="1625"/>
                  </a:cubicBezTo>
                  <a:cubicBezTo>
                    <a:pt x="5371" y="1625"/>
                    <a:pt x="5385" y="1628"/>
                    <a:pt x="5386" y="1634"/>
                  </a:cubicBezTo>
                  <a:lnTo>
                    <a:pt x="5386" y="1634"/>
                  </a:lnTo>
                  <a:cubicBezTo>
                    <a:pt x="5405" y="1615"/>
                    <a:pt x="5469" y="1576"/>
                    <a:pt x="5481" y="1571"/>
                  </a:cubicBezTo>
                  <a:lnTo>
                    <a:pt x="5481" y="1571"/>
                  </a:lnTo>
                  <a:cubicBezTo>
                    <a:pt x="5545" y="1512"/>
                    <a:pt x="5595" y="1370"/>
                    <a:pt x="5584" y="1370"/>
                  </a:cubicBezTo>
                  <a:cubicBezTo>
                    <a:pt x="5595" y="1370"/>
                    <a:pt x="5576" y="1271"/>
                    <a:pt x="5591" y="1271"/>
                  </a:cubicBezTo>
                  <a:cubicBezTo>
                    <a:pt x="5592" y="1271"/>
                    <a:pt x="5594" y="1272"/>
                    <a:pt x="5596" y="1274"/>
                  </a:cubicBezTo>
                  <a:cubicBezTo>
                    <a:pt x="5596" y="1334"/>
                    <a:pt x="5644" y="1298"/>
                    <a:pt x="5596" y="1382"/>
                  </a:cubicBezTo>
                  <a:cubicBezTo>
                    <a:pt x="5675" y="1342"/>
                    <a:pt x="5632" y="1279"/>
                    <a:pt x="5634" y="1212"/>
                  </a:cubicBezTo>
                  <a:lnTo>
                    <a:pt x="5634" y="1212"/>
                  </a:lnTo>
                  <a:cubicBezTo>
                    <a:pt x="5634" y="1213"/>
                    <a:pt x="5633" y="1214"/>
                    <a:pt x="5632" y="1215"/>
                  </a:cubicBezTo>
                  <a:cubicBezTo>
                    <a:pt x="5596" y="1191"/>
                    <a:pt x="5608" y="1179"/>
                    <a:pt x="5620" y="1143"/>
                  </a:cubicBezTo>
                  <a:lnTo>
                    <a:pt x="5620" y="1143"/>
                  </a:lnTo>
                  <a:cubicBezTo>
                    <a:pt x="5620" y="1143"/>
                    <a:pt x="5620" y="1143"/>
                    <a:pt x="5620" y="1143"/>
                  </a:cubicBezTo>
                  <a:lnTo>
                    <a:pt x="5620" y="1143"/>
                  </a:lnTo>
                  <a:cubicBezTo>
                    <a:pt x="5626" y="1161"/>
                    <a:pt x="5630" y="1169"/>
                    <a:pt x="5632" y="1172"/>
                  </a:cubicBezTo>
                  <a:lnTo>
                    <a:pt x="5632" y="1172"/>
                  </a:lnTo>
                  <a:cubicBezTo>
                    <a:pt x="5630" y="1167"/>
                    <a:pt x="5628" y="1162"/>
                    <a:pt x="5626" y="1157"/>
                  </a:cubicBezTo>
                  <a:lnTo>
                    <a:pt x="5626" y="1157"/>
                  </a:lnTo>
                  <a:cubicBezTo>
                    <a:pt x="5628" y="1160"/>
                    <a:pt x="5631" y="1162"/>
                    <a:pt x="5633" y="1164"/>
                  </a:cubicBezTo>
                  <a:lnTo>
                    <a:pt x="5633" y="1164"/>
                  </a:lnTo>
                  <a:cubicBezTo>
                    <a:pt x="5632" y="1155"/>
                    <a:pt x="5627" y="1142"/>
                    <a:pt x="5623" y="1142"/>
                  </a:cubicBezTo>
                  <a:cubicBezTo>
                    <a:pt x="5622" y="1142"/>
                    <a:pt x="5621" y="1143"/>
                    <a:pt x="5620" y="1143"/>
                  </a:cubicBezTo>
                  <a:cubicBezTo>
                    <a:pt x="5644" y="1072"/>
                    <a:pt x="5596" y="1013"/>
                    <a:pt x="5668" y="989"/>
                  </a:cubicBezTo>
                  <a:cubicBezTo>
                    <a:pt x="5656" y="929"/>
                    <a:pt x="5608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3" y="830"/>
                    <a:pt x="5648" y="830"/>
                  </a:cubicBezTo>
                  <a:cubicBezTo>
                    <a:pt x="5595" y="830"/>
                    <a:pt x="5644" y="596"/>
                    <a:pt x="5644" y="596"/>
                  </a:cubicBezTo>
                  <a:cubicBezTo>
                    <a:pt x="5572" y="524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72" y="274"/>
                    <a:pt x="5584" y="298"/>
                    <a:pt x="5596" y="322"/>
                  </a:cubicBezTo>
                  <a:cubicBezTo>
                    <a:pt x="5647" y="251"/>
                    <a:pt x="5407" y="130"/>
                    <a:pt x="5397" y="101"/>
                  </a:cubicBezTo>
                  <a:lnTo>
                    <a:pt x="5397" y="101"/>
                  </a:lnTo>
                  <a:cubicBezTo>
                    <a:pt x="5389" y="103"/>
                    <a:pt x="5381" y="104"/>
                    <a:pt x="5373" y="104"/>
                  </a:cubicBezTo>
                  <a:cubicBezTo>
                    <a:pt x="5352" y="104"/>
                    <a:pt x="5331" y="98"/>
                    <a:pt x="5311" y="84"/>
                  </a:cubicBezTo>
                  <a:lnTo>
                    <a:pt x="5311" y="84"/>
                  </a:lnTo>
                  <a:cubicBezTo>
                    <a:pt x="5334" y="108"/>
                    <a:pt x="5334" y="120"/>
                    <a:pt x="5299" y="131"/>
                  </a:cubicBezTo>
                  <a:cubicBezTo>
                    <a:pt x="5245" y="114"/>
                    <a:pt x="5245" y="83"/>
                    <a:pt x="5229" y="83"/>
                  </a:cubicBezTo>
                  <a:cubicBezTo>
                    <a:pt x="5223" y="83"/>
                    <a:pt x="5216" y="87"/>
                    <a:pt x="5203" y="96"/>
                  </a:cubicBezTo>
                  <a:cubicBezTo>
                    <a:pt x="5203" y="72"/>
                    <a:pt x="5203" y="60"/>
                    <a:pt x="5203" y="48"/>
                  </a:cubicBezTo>
                  <a:cubicBezTo>
                    <a:pt x="5197" y="54"/>
                    <a:pt x="5194" y="57"/>
                    <a:pt x="5193" y="57"/>
                  </a:cubicBezTo>
                  <a:cubicBezTo>
                    <a:pt x="5191" y="57"/>
                    <a:pt x="5191" y="54"/>
                    <a:pt x="5191" y="48"/>
                  </a:cubicBezTo>
                  <a:cubicBezTo>
                    <a:pt x="5191" y="48"/>
                    <a:pt x="5180" y="60"/>
                    <a:pt x="5180" y="60"/>
                  </a:cubicBezTo>
                  <a:cubicBezTo>
                    <a:pt x="5160" y="53"/>
                    <a:pt x="5141" y="50"/>
                    <a:pt x="5122" y="50"/>
                  </a:cubicBezTo>
                  <a:cubicBezTo>
                    <a:pt x="5018" y="50"/>
                    <a:pt x="4930" y="147"/>
                    <a:pt x="4799" y="167"/>
                  </a:cubicBezTo>
                  <a:cubicBezTo>
                    <a:pt x="4849" y="117"/>
                    <a:pt x="4840" y="67"/>
                    <a:pt x="4922" y="67"/>
                  </a:cubicBezTo>
                  <a:cubicBezTo>
                    <a:pt x="4937" y="67"/>
                    <a:pt x="4955" y="68"/>
                    <a:pt x="4977" y="72"/>
                  </a:cubicBezTo>
                  <a:cubicBezTo>
                    <a:pt x="4953" y="60"/>
                    <a:pt x="4941" y="48"/>
                    <a:pt x="4953" y="36"/>
                  </a:cubicBezTo>
                  <a:lnTo>
                    <a:pt x="4953" y="36"/>
                  </a:lnTo>
                  <a:cubicBezTo>
                    <a:pt x="4953" y="36"/>
                    <a:pt x="4846" y="60"/>
                    <a:pt x="4846" y="60"/>
                  </a:cubicBezTo>
                  <a:cubicBezTo>
                    <a:pt x="4870" y="24"/>
                    <a:pt x="4810" y="36"/>
                    <a:pt x="4894" y="24"/>
                  </a:cubicBezTo>
                  <a:cubicBezTo>
                    <a:pt x="4853" y="17"/>
                    <a:pt x="4847" y="11"/>
                    <a:pt x="4845" y="11"/>
                  </a:cubicBezTo>
                  <a:cubicBezTo>
                    <a:pt x="4844" y="11"/>
                    <a:pt x="4844" y="14"/>
                    <a:pt x="4836" y="23"/>
                  </a:cubicBezTo>
                  <a:lnTo>
                    <a:pt x="4836" y="23"/>
                  </a:lnTo>
                  <a:cubicBezTo>
                    <a:pt x="4832" y="21"/>
                    <a:pt x="4820" y="19"/>
                    <a:pt x="4802" y="19"/>
                  </a:cubicBezTo>
                  <a:cubicBezTo>
                    <a:pt x="4788" y="19"/>
                    <a:pt x="4771" y="20"/>
                    <a:pt x="4751" y="24"/>
                  </a:cubicBezTo>
                  <a:cubicBezTo>
                    <a:pt x="4894" y="60"/>
                    <a:pt x="4775" y="72"/>
                    <a:pt x="4679" y="96"/>
                  </a:cubicBezTo>
                  <a:cubicBezTo>
                    <a:pt x="4662" y="69"/>
                    <a:pt x="4664" y="56"/>
                    <a:pt x="4686" y="56"/>
                  </a:cubicBezTo>
                  <a:cubicBezTo>
                    <a:pt x="4694" y="56"/>
                    <a:pt x="4703" y="57"/>
                    <a:pt x="4715" y="60"/>
                  </a:cubicBezTo>
                  <a:cubicBezTo>
                    <a:pt x="4703" y="52"/>
                    <a:pt x="4678" y="48"/>
                    <a:pt x="4656" y="48"/>
                  </a:cubicBezTo>
                  <a:cubicBezTo>
                    <a:pt x="4615" y="48"/>
                    <a:pt x="4582" y="61"/>
                    <a:pt x="4644" y="84"/>
                  </a:cubicBezTo>
                  <a:cubicBezTo>
                    <a:pt x="4590" y="130"/>
                    <a:pt x="4566" y="146"/>
                    <a:pt x="4558" y="146"/>
                  </a:cubicBezTo>
                  <a:cubicBezTo>
                    <a:pt x="4545" y="146"/>
                    <a:pt x="4569" y="111"/>
                    <a:pt x="4586" y="90"/>
                  </a:cubicBezTo>
                  <a:lnTo>
                    <a:pt x="4586" y="90"/>
                  </a:lnTo>
                  <a:cubicBezTo>
                    <a:pt x="4576" y="94"/>
                    <a:pt x="4565" y="95"/>
                    <a:pt x="4552" y="95"/>
                  </a:cubicBezTo>
                  <a:cubicBezTo>
                    <a:pt x="4501" y="95"/>
                    <a:pt x="4430" y="70"/>
                    <a:pt x="4370" y="70"/>
                  </a:cubicBezTo>
                  <a:cubicBezTo>
                    <a:pt x="4362" y="70"/>
                    <a:pt x="4354" y="71"/>
                    <a:pt x="4346" y="72"/>
                  </a:cubicBezTo>
                  <a:cubicBezTo>
                    <a:pt x="4394" y="48"/>
                    <a:pt x="4441" y="36"/>
                    <a:pt x="4489" y="36"/>
                  </a:cubicBezTo>
                  <a:cubicBezTo>
                    <a:pt x="4471" y="12"/>
                    <a:pt x="4403" y="6"/>
                    <a:pt x="4333" y="6"/>
                  </a:cubicBezTo>
                  <a:cubicBezTo>
                    <a:pt x="4263" y="6"/>
                    <a:pt x="4191" y="12"/>
                    <a:pt x="4168" y="12"/>
                  </a:cubicBezTo>
                  <a:cubicBezTo>
                    <a:pt x="4168" y="12"/>
                    <a:pt x="4179" y="21"/>
                    <a:pt x="4188" y="27"/>
                  </a:cubicBezTo>
                  <a:lnTo>
                    <a:pt x="4188" y="27"/>
                  </a:lnTo>
                  <a:cubicBezTo>
                    <a:pt x="4163" y="48"/>
                    <a:pt x="4110" y="61"/>
                    <a:pt x="4095" y="61"/>
                  </a:cubicBezTo>
                  <a:cubicBezTo>
                    <a:pt x="4086" y="61"/>
                    <a:pt x="4090" y="57"/>
                    <a:pt x="4120" y="48"/>
                  </a:cubicBezTo>
                  <a:cubicBezTo>
                    <a:pt x="4068" y="33"/>
                    <a:pt x="4031" y="22"/>
                    <a:pt x="4007" y="16"/>
                  </a:cubicBezTo>
                  <a:lnTo>
                    <a:pt x="4007" y="16"/>
                  </a:lnTo>
                  <a:cubicBezTo>
                    <a:pt x="4012" y="15"/>
                    <a:pt x="4017" y="14"/>
                    <a:pt x="4025" y="12"/>
                  </a:cubicBezTo>
                  <a:cubicBezTo>
                    <a:pt x="3995" y="8"/>
                    <a:pt x="3965" y="6"/>
                    <a:pt x="3935" y="6"/>
                  </a:cubicBezTo>
                  <a:cubicBezTo>
                    <a:pt x="3805" y="6"/>
                    <a:pt x="3671" y="43"/>
                    <a:pt x="3550" y="43"/>
                  </a:cubicBezTo>
                  <a:cubicBezTo>
                    <a:pt x="3495" y="43"/>
                    <a:pt x="3442" y="35"/>
                    <a:pt x="3394" y="12"/>
                  </a:cubicBezTo>
                  <a:cubicBezTo>
                    <a:pt x="3406" y="6"/>
                    <a:pt x="3414" y="3"/>
                    <a:pt x="3425" y="3"/>
                  </a:cubicBezTo>
                  <a:cubicBezTo>
                    <a:pt x="3435" y="3"/>
                    <a:pt x="3447" y="6"/>
                    <a:pt x="3465" y="12"/>
                  </a:cubicBezTo>
                  <a:cubicBezTo>
                    <a:pt x="3444" y="5"/>
                    <a:pt x="3435" y="2"/>
                    <a:pt x="3434" y="1"/>
                  </a:cubicBezTo>
                  <a:lnTo>
                    <a:pt x="3434" y="1"/>
                  </a:lnTo>
                  <a:cubicBezTo>
                    <a:pt x="3115" y="36"/>
                    <a:pt x="2784" y="24"/>
                    <a:pt x="2477" y="36"/>
                  </a:cubicBezTo>
                  <a:cubicBezTo>
                    <a:pt x="2483" y="25"/>
                    <a:pt x="2471" y="21"/>
                    <a:pt x="2448" y="21"/>
                  </a:cubicBezTo>
                  <a:cubicBezTo>
                    <a:pt x="2404" y="21"/>
                    <a:pt x="2319" y="35"/>
                    <a:pt x="2242" y="35"/>
                  </a:cubicBezTo>
                  <a:cubicBezTo>
                    <a:pt x="2195" y="35"/>
                    <a:pt x="2150" y="30"/>
                    <a:pt x="2120" y="12"/>
                  </a:cubicBezTo>
                  <a:lnTo>
                    <a:pt x="2120" y="12"/>
                  </a:lnTo>
                  <a:cubicBezTo>
                    <a:pt x="2179" y="60"/>
                    <a:pt x="1810" y="1"/>
                    <a:pt x="1774" y="108"/>
                  </a:cubicBezTo>
                  <a:cubicBezTo>
                    <a:pt x="1777" y="112"/>
                    <a:pt x="1776" y="114"/>
                    <a:pt x="1773" y="114"/>
                  </a:cubicBezTo>
                  <a:cubicBezTo>
                    <a:pt x="1761" y="114"/>
                    <a:pt x="1710" y="79"/>
                    <a:pt x="1691" y="60"/>
                  </a:cubicBezTo>
                  <a:cubicBezTo>
                    <a:pt x="1667" y="72"/>
                    <a:pt x="1643" y="96"/>
                    <a:pt x="1620" y="108"/>
                  </a:cubicBezTo>
                  <a:cubicBezTo>
                    <a:pt x="1584" y="96"/>
                    <a:pt x="1572" y="72"/>
                    <a:pt x="1608" y="48"/>
                  </a:cubicBezTo>
                  <a:lnTo>
                    <a:pt x="1608" y="48"/>
                  </a:lnTo>
                  <a:cubicBezTo>
                    <a:pt x="1532" y="84"/>
                    <a:pt x="1456" y="95"/>
                    <a:pt x="1377" y="95"/>
                  </a:cubicBezTo>
                  <a:cubicBezTo>
                    <a:pt x="1271" y="95"/>
                    <a:pt x="1159" y="74"/>
                    <a:pt x="1036" y="60"/>
                  </a:cubicBezTo>
                  <a:cubicBezTo>
                    <a:pt x="969" y="60"/>
                    <a:pt x="830" y="24"/>
                    <a:pt x="730" y="24"/>
                  </a:cubicBezTo>
                  <a:cubicBezTo>
                    <a:pt x="688" y="24"/>
                    <a:pt x="652" y="31"/>
                    <a:pt x="631" y="48"/>
                  </a:cubicBezTo>
                  <a:cubicBezTo>
                    <a:pt x="619" y="24"/>
                    <a:pt x="608" y="12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9"/>
            <p:cNvSpPr/>
            <p:nvPr/>
          </p:nvSpPr>
          <p:spPr>
            <a:xfrm>
              <a:off x="1793950" y="2354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9"/>
            <p:cNvSpPr/>
            <p:nvPr/>
          </p:nvSpPr>
          <p:spPr>
            <a:xfrm>
              <a:off x="1773725" y="23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9"/>
            <p:cNvSpPr/>
            <p:nvPr/>
          </p:nvSpPr>
          <p:spPr>
            <a:xfrm>
              <a:off x="1696200" y="23614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53" y="1"/>
                  </a:moveTo>
                  <a:cubicBezTo>
                    <a:pt x="22" y="1"/>
                    <a:pt x="0" y="6"/>
                    <a:pt x="11" y="6"/>
                  </a:cubicBezTo>
                  <a:cubicBezTo>
                    <a:pt x="16" y="6"/>
                    <a:pt x="30" y="5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9"/>
            <p:cNvSpPr/>
            <p:nvPr/>
          </p:nvSpPr>
          <p:spPr>
            <a:xfrm>
              <a:off x="1702825" y="23608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43" y="1"/>
                  </a:moveTo>
                  <a:cubicBezTo>
                    <a:pt x="38" y="1"/>
                    <a:pt x="33" y="1"/>
                    <a:pt x="26" y="2"/>
                  </a:cubicBezTo>
                  <a:cubicBezTo>
                    <a:pt x="6" y="2"/>
                    <a:pt x="12" y="28"/>
                    <a:pt x="6" y="28"/>
                  </a:cubicBezTo>
                  <a:cubicBezTo>
                    <a:pt x="6" y="28"/>
                    <a:pt x="4" y="27"/>
                    <a:pt x="3" y="26"/>
                  </a:cubicBezTo>
                  <a:lnTo>
                    <a:pt x="3" y="26"/>
                  </a:lnTo>
                  <a:cubicBezTo>
                    <a:pt x="0" y="33"/>
                    <a:pt x="3" y="36"/>
                    <a:pt x="9" y="36"/>
                  </a:cubicBezTo>
                  <a:cubicBezTo>
                    <a:pt x="29" y="36"/>
                    <a:pt x="81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9"/>
            <p:cNvSpPr/>
            <p:nvPr/>
          </p:nvSpPr>
          <p:spPr>
            <a:xfrm>
              <a:off x="1671625" y="23852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4" y="1"/>
                  </a:moveTo>
                  <a:cubicBezTo>
                    <a:pt x="12" y="1"/>
                    <a:pt x="8" y="3"/>
                    <a:pt x="1" y="11"/>
                  </a:cubicBezTo>
                  <a:cubicBezTo>
                    <a:pt x="8" y="11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9"/>
            <p:cNvSpPr/>
            <p:nvPr/>
          </p:nvSpPr>
          <p:spPr>
            <a:xfrm>
              <a:off x="1774325" y="2448050"/>
              <a:ext cx="450" cy="3300"/>
            </a:xfrm>
            <a:custGeom>
              <a:rect b="b" l="l" r="r" t="t"/>
              <a:pathLst>
                <a:path extrusionOk="0" h="132" w="18">
                  <a:moveTo>
                    <a:pt x="12" y="0"/>
                  </a:moveTo>
                  <a:cubicBezTo>
                    <a:pt x="12" y="8"/>
                    <a:pt x="17" y="104"/>
                    <a:pt x="17" y="104"/>
                  </a:cubicBezTo>
                  <a:cubicBezTo>
                    <a:pt x="17" y="104"/>
                    <a:pt x="16" y="78"/>
                    <a:pt x="12" y="0"/>
                  </a:cubicBezTo>
                  <a:close/>
                  <a:moveTo>
                    <a:pt x="12" y="0"/>
                  </a:moveTo>
                  <a:cubicBezTo>
                    <a:pt x="0" y="48"/>
                    <a:pt x="12" y="96"/>
                    <a:pt x="12" y="131"/>
                  </a:cubicBezTo>
                  <a:cubicBezTo>
                    <a:pt x="12" y="96"/>
                    <a:pt x="12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9"/>
            <p:cNvSpPr/>
            <p:nvPr/>
          </p:nvSpPr>
          <p:spPr>
            <a:xfrm>
              <a:off x="1774150" y="2447850"/>
              <a:ext cx="200" cy="1175"/>
            </a:xfrm>
            <a:custGeom>
              <a:rect b="b" l="l" r="r" t="t"/>
              <a:pathLst>
                <a:path extrusionOk="0" h="47" w="8">
                  <a:moveTo>
                    <a:pt x="6" y="0"/>
                  </a:moveTo>
                  <a:cubicBezTo>
                    <a:pt x="3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9"/>
            <p:cNvSpPr/>
            <p:nvPr/>
          </p:nvSpPr>
          <p:spPr>
            <a:xfrm>
              <a:off x="1773425" y="2456675"/>
              <a:ext cx="1500" cy="4500"/>
            </a:xfrm>
            <a:custGeom>
              <a:rect b="b" l="l" r="r" t="t"/>
              <a:pathLst>
                <a:path extrusionOk="0" h="180" w="60">
                  <a:moveTo>
                    <a:pt x="36" y="1"/>
                  </a:moveTo>
                  <a:cubicBezTo>
                    <a:pt x="36" y="1"/>
                    <a:pt x="25" y="97"/>
                    <a:pt x="14" y="97"/>
                  </a:cubicBezTo>
                  <a:cubicBezTo>
                    <a:pt x="14" y="97"/>
                    <a:pt x="13" y="97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0" y="144"/>
                    <a:pt x="0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9"/>
            <p:cNvSpPr/>
            <p:nvPr/>
          </p:nvSpPr>
          <p:spPr>
            <a:xfrm>
              <a:off x="1775200" y="24611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" y="0"/>
                  </a:moveTo>
                  <a:cubicBezTo>
                    <a:pt x="1" y="12"/>
                    <a:pt x="1" y="24"/>
                    <a:pt x="13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9"/>
            <p:cNvSpPr/>
            <p:nvPr/>
          </p:nvSpPr>
          <p:spPr>
            <a:xfrm>
              <a:off x="1774900" y="2457575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1"/>
                  </a:moveTo>
                  <a:cubicBezTo>
                    <a:pt x="13" y="48"/>
                    <a:pt x="13" y="96"/>
                    <a:pt x="13" y="143"/>
                  </a:cubicBezTo>
                  <a:cubicBezTo>
                    <a:pt x="25" y="108"/>
                    <a:pt x="13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9"/>
            <p:cNvSpPr/>
            <p:nvPr/>
          </p:nvSpPr>
          <p:spPr>
            <a:xfrm>
              <a:off x="1774025" y="2475725"/>
              <a:ext cx="900" cy="3725"/>
            </a:xfrm>
            <a:custGeom>
              <a:rect b="b" l="l" r="r" t="t"/>
              <a:pathLst>
                <a:path extrusionOk="0" h="149" w="36">
                  <a:moveTo>
                    <a:pt x="36" y="1"/>
                  </a:moveTo>
                  <a:cubicBezTo>
                    <a:pt x="24" y="48"/>
                    <a:pt x="24" y="96"/>
                    <a:pt x="0" y="144"/>
                  </a:cubicBezTo>
                  <a:cubicBezTo>
                    <a:pt x="4" y="148"/>
                    <a:pt x="8" y="149"/>
                    <a:pt x="11" y="149"/>
                  </a:cubicBezTo>
                  <a:cubicBezTo>
                    <a:pt x="14" y="149"/>
                    <a:pt x="15" y="147"/>
                    <a:pt x="12" y="145"/>
                  </a:cubicBezTo>
                  <a:lnTo>
                    <a:pt x="12" y="145"/>
                  </a:lnTo>
                  <a:cubicBezTo>
                    <a:pt x="36" y="133"/>
                    <a:pt x="36" y="1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9"/>
            <p:cNvSpPr/>
            <p:nvPr/>
          </p:nvSpPr>
          <p:spPr>
            <a:xfrm>
              <a:off x="1774900" y="2478050"/>
              <a:ext cx="625" cy="3650"/>
            </a:xfrm>
            <a:custGeom>
              <a:rect b="b" l="l" r="r" t="t"/>
              <a:pathLst>
                <a:path extrusionOk="0" h="146" w="25">
                  <a:moveTo>
                    <a:pt x="6" y="0"/>
                  </a:moveTo>
                  <a:cubicBezTo>
                    <a:pt x="4" y="0"/>
                    <a:pt x="3" y="1"/>
                    <a:pt x="1" y="3"/>
                  </a:cubicBezTo>
                  <a:lnTo>
                    <a:pt x="25" y="146"/>
                  </a:lnTo>
                  <a:cubicBezTo>
                    <a:pt x="25" y="34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9"/>
            <p:cNvSpPr/>
            <p:nvPr/>
          </p:nvSpPr>
          <p:spPr>
            <a:xfrm>
              <a:off x="1773725" y="2490625"/>
              <a:ext cx="625" cy="3575"/>
            </a:xfrm>
            <a:custGeom>
              <a:rect b="b" l="l" r="r" t="t"/>
              <a:pathLst>
                <a:path extrusionOk="0" h="143" w="25">
                  <a:moveTo>
                    <a:pt x="0" y="0"/>
                  </a:moveTo>
                  <a:cubicBezTo>
                    <a:pt x="0" y="48"/>
                    <a:pt x="12" y="95"/>
                    <a:pt x="24" y="143"/>
                  </a:cubicBezTo>
                  <a:cubicBezTo>
                    <a:pt x="12" y="95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9"/>
            <p:cNvSpPr/>
            <p:nvPr/>
          </p:nvSpPr>
          <p:spPr>
            <a:xfrm>
              <a:off x="1773800" y="2501300"/>
              <a:ext cx="550" cy="6900"/>
            </a:xfrm>
            <a:custGeom>
              <a:rect b="b" l="l" r="r" t="t"/>
              <a:pathLst>
                <a:path extrusionOk="0" h="276" w="22">
                  <a:moveTo>
                    <a:pt x="12" y="0"/>
                  </a:moveTo>
                  <a:cubicBezTo>
                    <a:pt x="2" y="0"/>
                    <a:pt x="1" y="50"/>
                    <a:pt x="8" y="50"/>
                  </a:cubicBezTo>
                  <a:cubicBezTo>
                    <a:pt x="8" y="50"/>
                    <a:pt x="9" y="50"/>
                    <a:pt x="11" y="48"/>
                  </a:cubicBezTo>
                  <a:lnTo>
                    <a:pt x="11" y="48"/>
                  </a:lnTo>
                  <a:cubicBezTo>
                    <a:pt x="7" y="85"/>
                    <a:pt x="4" y="145"/>
                    <a:pt x="4" y="195"/>
                  </a:cubicBezTo>
                  <a:lnTo>
                    <a:pt x="4" y="195"/>
                  </a:lnTo>
                  <a:cubicBezTo>
                    <a:pt x="5" y="134"/>
                    <a:pt x="13" y="71"/>
                    <a:pt x="21" y="14"/>
                  </a:cubicBezTo>
                  <a:cubicBezTo>
                    <a:pt x="21" y="13"/>
                    <a:pt x="21" y="12"/>
                    <a:pt x="20" y="11"/>
                  </a:cubicBezTo>
                  <a:lnTo>
                    <a:pt x="20" y="11"/>
                  </a:lnTo>
                  <a:cubicBezTo>
                    <a:pt x="17" y="4"/>
                    <a:pt x="14" y="0"/>
                    <a:pt x="12" y="0"/>
                  </a:cubicBezTo>
                  <a:close/>
                  <a:moveTo>
                    <a:pt x="4" y="195"/>
                  </a:moveTo>
                  <a:lnTo>
                    <a:pt x="4" y="195"/>
                  </a:lnTo>
                  <a:cubicBezTo>
                    <a:pt x="4" y="208"/>
                    <a:pt x="5" y="221"/>
                    <a:pt x="5" y="233"/>
                  </a:cubicBezTo>
                  <a:lnTo>
                    <a:pt x="5" y="233"/>
                  </a:lnTo>
                  <a:cubicBezTo>
                    <a:pt x="5" y="221"/>
                    <a:pt x="4" y="209"/>
                    <a:pt x="4" y="195"/>
                  </a:cubicBezTo>
                  <a:close/>
                  <a:moveTo>
                    <a:pt x="5" y="233"/>
                  </a:moveTo>
                  <a:cubicBezTo>
                    <a:pt x="6" y="251"/>
                    <a:pt x="7" y="266"/>
                    <a:pt x="9" y="276"/>
                  </a:cubicBezTo>
                  <a:cubicBezTo>
                    <a:pt x="7" y="262"/>
                    <a:pt x="6" y="247"/>
                    <a:pt x="5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9"/>
            <p:cNvSpPr/>
            <p:nvPr/>
          </p:nvSpPr>
          <p:spPr>
            <a:xfrm>
              <a:off x="1774900" y="2503500"/>
              <a:ext cx="625" cy="6775"/>
            </a:xfrm>
            <a:custGeom>
              <a:rect b="b" l="l" r="r" t="t"/>
              <a:pathLst>
                <a:path extrusionOk="0" h="271" w="25">
                  <a:moveTo>
                    <a:pt x="12" y="1"/>
                  </a:moveTo>
                  <a:cubicBezTo>
                    <a:pt x="7" y="1"/>
                    <a:pt x="3" y="12"/>
                    <a:pt x="2" y="33"/>
                  </a:cubicBezTo>
                  <a:lnTo>
                    <a:pt x="2" y="33"/>
                  </a:lnTo>
                  <a:cubicBezTo>
                    <a:pt x="1" y="36"/>
                    <a:pt x="1" y="43"/>
                    <a:pt x="1" y="57"/>
                  </a:cubicBezTo>
                  <a:cubicBezTo>
                    <a:pt x="13" y="128"/>
                    <a:pt x="25" y="199"/>
                    <a:pt x="25" y="271"/>
                  </a:cubicBezTo>
                  <a:cubicBezTo>
                    <a:pt x="25" y="188"/>
                    <a:pt x="25" y="104"/>
                    <a:pt x="25" y="21"/>
                  </a:cubicBezTo>
                  <a:cubicBezTo>
                    <a:pt x="20" y="7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9"/>
            <p:cNvSpPr/>
            <p:nvPr/>
          </p:nvSpPr>
          <p:spPr>
            <a:xfrm>
              <a:off x="1775500" y="25290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7"/>
                  </a:moveTo>
                  <a:cubicBezTo>
                    <a:pt x="1" y="25"/>
                    <a:pt x="1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9"/>
            <p:cNvSpPr/>
            <p:nvPr/>
          </p:nvSpPr>
          <p:spPr>
            <a:xfrm>
              <a:off x="1774625" y="2514125"/>
              <a:ext cx="600" cy="2700"/>
            </a:xfrm>
            <a:custGeom>
              <a:rect b="b" l="l" r="r" t="t"/>
              <a:pathLst>
                <a:path extrusionOk="0" h="108" w="24">
                  <a:moveTo>
                    <a:pt x="24" y="1"/>
                  </a:moveTo>
                  <a:lnTo>
                    <a:pt x="24" y="1"/>
                  </a:lnTo>
                  <a:cubicBezTo>
                    <a:pt x="12" y="24"/>
                    <a:pt x="0" y="96"/>
                    <a:pt x="12" y="108"/>
                  </a:cubicBezTo>
                  <a:cubicBezTo>
                    <a:pt x="12" y="72"/>
                    <a:pt x="12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9"/>
            <p:cNvSpPr/>
            <p:nvPr/>
          </p:nvSpPr>
          <p:spPr>
            <a:xfrm>
              <a:off x="1774975" y="2497750"/>
              <a:ext cx="250" cy="525"/>
            </a:xfrm>
            <a:custGeom>
              <a:rect b="b" l="l" r="r" t="t"/>
              <a:pathLst>
                <a:path extrusionOk="0" h="21" w="10">
                  <a:moveTo>
                    <a:pt x="10" y="1"/>
                  </a:moveTo>
                  <a:cubicBezTo>
                    <a:pt x="3" y="15"/>
                    <a:pt x="0" y="21"/>
                    <a:pt x="1" y="21"/>
                  </a:cubicBezTo>
                  <a:cubicBezTo>
                    <a:pt x="2" y="21"/>
                    <a:pt x="5" y="18"/>
                    <a:pt x="10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9"/>
            <p:cNvSpPr/>
            <p:nvPr/>
          </p:nvSpPr>
          <p:spPr>
            <a:xfrm>
              <a:off x="1775200" y="2497350"/>
              <a:ext cx="325" cy="2825"/>
            </a:xfrm>
            <a:custGeom>
              <a:rect b="b" l="l" r="r" t="t"/>
              <a:pathLst>
                <a:path extrusionOk="0" h="113" w="13">
                  <a:moveTo>
                    <a:pt x="9" y="0"/>
                  </a:moveTo>
                  <a:cubicBezTo>
                    <a:pt x="7" y="0"/>
                    <a:pt x="5" y="9"/>
                    <a:pt x="1" y="29"/>
                  </a:cubicBezTo>
                  <a:cubicBezTo>
                    <a:pt x="1" y="53"/>
                    <a:pt x="1" y="88"/>
                    <a:pt x="13" y="112"/>
                  </a:cubicBezTo>
                  <a:cubicBezTo>
                    <a:pt x="13" y="40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9"/>
            <p:cNvSpPr/>
            <p:nvPr/>
          </p:nvSpPr>
          <p:spPr>
            <a:xfrm>
              <a:off x="1774275" y="2521550"/>
              <a:ext cx="1250" cy="7775"/>
            </a:xfrm>
            <a:custGeom>
              <a:rect b="b" l="l" r="r" t="t"/>
              <a:pathLst>
                <a:path extrusionOk="0" h="311" w="50">
                  <a:moveTo>
                    <a:pt x="46" y="0"/>
                  </a:moveTo>
                  <a:cubicBezTo>
                    <a:pt x="33" y="0"/>
                    <a:pt x="0" y="271"/>
                    <a:pt x="50" y="311"/>
                  </a:cubicBezTo>
                  <a:cubicBezTo>
                    <a:pt x="50" y="251"/>
                    <a:pt x="50" y="37"/>
                    <a:pt x="50" y="37"/>
                  </a:cubicBezTo>
                  <a:cubicBezTo>
                    <a:pt x="50" y="11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9"/>
            <p:cNvSpPr/>
            <p:nvPr/>
          </p:nvSpPr>
          <p:spPr>
            <a:xfrm>
              <a:off x="1775050" y="2529950"/>
              <a:ext cx="475" cy="3250"/>
            </a:xfrm>
            <a:custGeom>
              <a:rect b="b" l="l" r="r" t="t"/>
              <a:pathLst>
                <a:path extrusionOk="0" h="130" w="1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83"/>
                    <a:pt x="19" y="130"/>
                  </a:cubicBezTo>
                  <a:cubicBezTo>
                    <a:pt x="7" y="94"/>
                    <a:pt x="7" y="58"/>
                    <a:pt x="7" y="23"/>
                  </a:cubicBezTo>
                  <a:cubicBezTo>
                    <a:pt x="7" y="7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9"/>
            <p:cNvSpPr/>
            <p:nvPr/>
          </p:nvSpPr>
          <p:spPr>
            <a:xfrm>
              <a:off x="1774325" y="2538250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9"/>
            <p:cNvSpPr/>
            <p:nvPr/>
          </p:nvSpPr>
          <p:spPr>
            <a:xfrm>
              <a:off x="1685325" y="28028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72"/>
                  </a:moveTo>
                  <a:lnTo>
                    <a:pt x="0" y="1"/>
                  </a:lnTo>
                  <a:cubicBezTo>
                    <a:pt x="0" y="36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9"/>
            <p:cNvSpPr/>
            <p:nvPr/>
          </p:nvSpPr>
          <p:spPr>
            <a:xfrm>
              <a:off x="1685625" y="2817125"/>
              <a:ext cx="300" cy="650"/>
            </a:xfrm>
            <a:custGeom>
              <a:rect b="b" l="l" r="r" t="t"/>
              <a:pathLst>
                <a:path extrusionOk="0" h="26" w="12">
                  <a:moveTo>
                    <a:pt x="1" y="0"/>
                  </a:moveTo>
                  <a:cubicBezTo>
                    <a:pt x="0" y="0"/>
                    <a:pt x="0" y="4"/>
                    <a:pt x="0" y="13"/>
                  </a:cubicBezTo>
                  <a:lnTo>
                    <a:pt x="12" y="25"/>
                  </a:ln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9"/>
            <p:cNvSpPr/>
            <p:nvPr/>
          </p:nvSpPr>
          <p:spPr>
            <a:xfrm>
              <a:off x="1758550" y="2856125"/>
              <a:ext cx="2225" cy="1225"/>
            </a:xfrm>
            <a:custGeom>
              <a:rect b="b" l="l" r="r" t="t"/>
              <a:pathLst>
                <a:path extrusionOk="0" h="49" w="89">
                  <a:moveTo>
                    <a:pt x="87" y="1"/>
                  </a:moveTo>
                  <a:cubicBezTo>
                    <a:pt x="85" y="1"/>
                    <a:pt x="56" y="17"/>
                    <a:pt x="0" y="49"/>
                  </a:cubicBezTo>
                  <a:cubicBezTo>
                    <a:pt x="24" y="37"/>
                    <a:pt x="48" y="25"/>
                    <a:pt x="72" y="13"/>
                  </a:cubicBezTo>
                  <a:cubicBezTo>
                    <a:pt x="83" y="5"/>
                    <a:pt x="8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9"/>
            <p:cNvSpPr/>
            <p:nvPr/>
          </p:nvSpPr>
          <p:spPr>
            <a:xfrm>
              <a:off x="1760625" y="28555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47" y="1"/>
                    <a:pt x="24" y="12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9"/>
            <p:cNvSpPr/>
            <p:nvPr/>
          </p:nvSpPr>
          <p:spPr>
            <a:xfrm>
              <a:off x="1684125" y="273350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1" y="1"/>
                  </a:moveTo>
                  <a:cubicBezTo>
                    <a:pt x="1" y="73"/>
                    <a:pt x="5" y="84"/>
                    <a:pt x="11" y="84"/>
                  </a:cubicBezTo>
                  <a:cubicBezTo>
                    <a:pt x="14" y="84"/>
                    <a:pt x="17" y="82"/>
                    <a:pt x="20" y="82"/>
                  </a:cubicBezTo>
                  <a:cubicBezTo>
                    <a:pt x="21" y="82"/>
                    <a:pt x="23" y="82"/>
                    <a:pt x="24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9"/>
            <p:cNvSpPr/>
            <p:nvPr/>
          </p:nvSpPr>
          <p:spPr>
            <a:xfrm>
              <a:off x="1691875" y="2807925"/>
              <a:ext cx="325" cy="1575"/>
            </a:xfrm>
            <a:custGeom>
              <a:rect b="b" l="l" r="r" t="t"/>
              <a:pathLst>
                <a:path extrusionOk="0" h="63" w="13">
                  <a:moveTo>
                    <a:pt x="0" y="0"/>
                  </a:moveTo>
                  <a:cubicBezTo>
                    <a:pt x="0" y="40"/>
                    <a:pt x="8" y="63"/>
                    <a:pt x="11" y="63"/>
                  </a:cubicBezTo>
                  <a:cubicBezTo>
                    <a:pt x="12" y="63"/>
                    <a:pt x="12" y="62"/>
                    <a:pt x="12" y="60"/>
                  </a:cubicBez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9"/>
            <p:cNvSpPr/>
            <p:nvPr/>
          </p:nvSpPr>
          <p:spPr>
            <a:xfrm>
              <a:off x="1774625" y="2622775"/>
              <a:ext cx="550" cy="6575"/>
            </a:xfrm>
            <a:custGeom>
              <a:rect b="b" l="l" r="r" t="t"/>
              <a:pathLst>
                <a:path extrusionOk="0" h="263" w="22">
                  <a:moveTo>
                    <a:pt x="12" y="0"/>
                  </a:moveTo>
                  <a:cubicBezTo>
                    <a:pt x="0" y="84"/>
                    <a:pt x="0" y="167"/>
                    <a:pt x="12" y="262"/>
                  </a:cubicBezTo>
                  <a:cubicBezTo>
                    <a:pt x="16" y="255"/>
                    <a:pt x="16" y="243"/>
                    <a:pt x="15" y="233"/>
                  </a:cubicBezTo>
                  <a:lnTo>
                    <a:pt x="15" y="233"/>
                  </a:lnTo>
                  <a:cubicBezTo>
                    <a:pt x="22" y="150"/>
                    <a:pt x="12" y="7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9"/>
            <p:cNvSpPr/>
            <p:nvPr/>
          </p:nvSpPr>
          <p:spPr>
            <a:xfrm>
              <a:off x="1685325" y="248437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lnTo>
                    <a:pt x="0" y="0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9"/>
            <p:cNvSpPr/>
            <p:nvPr/>
          </p:nvSpPr>
          <p:spPr>
            <a:xfrm>
              <a:off x="1691875" y="24120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0" y="1"/>
                  </a:moveTo>
                  <a:cubicBezTo>
                    <a:pt x="0" y="25"/>
                    <a:pt x="0" y="72"/>
                    <a:pt x="0" y="120"/>
                  </a:cubicBezTo>
                  <a:cubicBezTo>
                    <a:pt x="0" y="96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9"/>
            <p:cNvSpPr/>
            <p:nvPr/>
          </p:nvSpPr>
          <p:spPr>
            <a:xfrm>
              <a:off x="1774900" y="2567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9"/>
            <p:cNvSpPr/>
            <p:nvPr/>
          </p:nvSpPr>
          <p:spPr>
            <a:xfrm>
              <a:off x="1774900" y="2566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0"/>
                  </a:moveTo>
                  <a:cubicBezTo>
                    <a:pt x="13" y="24"/>
                    <a:pt x="1" y="60"/>
                    <a:pt x="1" y="83"/>
                  </a:cubicBezTo>
                  <a:cubicBezTo>
                    <a:pt x="1" y="72"/>
                    <a:pt x="13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9"/>
            <p:cNvSpPr/>
            <p:nvPr/>
          </p:nvSpPr>
          <p:spPr>
            <a:xfrm>
              <a:off x="1774625" y="2565625"/>
              <a:ext cx="300" cy="1500"/>
            </a:xfrm>
            <a:custGeom>
              <a:rect b="b" l="l" r="r" t="t"/>
              <a:pathLst>
                <a:path extrusionOk="0" h="60" w="12">
                  <a:moveTo>
                    <a:pt x="12" y="0"/>
                  </a:moveTo>
                  <a:cubicBezTo>
                    <a:pt x="12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9"/>
            <p:cNvSpPr/>
            <p:nvPr/>
          </p:nvSpPr>
          <p:spPr>
            <a:xfrm>
              <a:off x="1774900" y="2568675"/>
              <a:ext cx="300" cy="2925"/>
            </a:xfrm>
            <a:custGeom>
              <a:rect b="b" l="l" r="r" t="t"/>
              <a:pathLst>
                <a:path extrusionOk="0" h="117" w="12">
                  <a:moveTo>
                    <a:pt x="8" y="1"/>
                  </a:moveTo>
                  <a:cubicBezTo>
                    <a:pt x="7" y="1"/>
                    <a:pt x="4" y="7"/>
                    <a:pt x="1" y="21"/>
                  </a:cubicBezTo>
                  <a:cubicBezTo>
                    <a:pt x="1" y="57"/>
                    <a:pt x="1" y="81"/>
                    <a:pt x="1" y="117"/>
                  </a:cubicBezTo>
                  <a:cubicBezTo>
                    <a:pt x="9" y="41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9"/>
            <p:cNvSpPr/>
            <p:nvPr/>
          </p:nvSpPr>
          <p:spPr>
            <a:xfrm>
              <a:off x="1781750" y="2770450"/>
              <a:ext cx="225" cy="275"/>
            </a:xfrm>
            <a:custGeom>
              <a:rect b="b" l="l" r="r" t="t"/>
              <a:pathLst>
                <a:path extrusionOk="0" h="11" w="9">
                  <a:moveTo>
                    <a:pt x="3" y="0"/>
                  </a:move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9"/>
            <p:cNvSpPr/>
            <p:nvPr/>
          </p:nvSpPr>
          <p:spPr>
            <a:xfrm>
              <a:off x="1760750" y="2855250"/>
              <a:ext cx="1100" cy="350"/>
            </a:xfrm>
            <a:custGeom>
              <a:rect b="b" l="l" r="r" t="t"/>
              <a:pathLst>
                <a:path extrusionOk="0" h="14" w="44">
                  <a:moveTo>
                    <a:pt x="7" y="0"/>
                  </a:moveTo>
                  <a:cubicBezTo>
                    <a:pt x="1" y="7"/>
                    <a:pt x="2" y="14"/>
                    <a:pt x="11" y="14"/>
                  </a:cubicBezTo>
                  <a:cubicBezTo>
                    <a:pt x="17" y="14"/>
                    <a:pt x="28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9"/>
            <p:cNvSpPr/>
            <p:nvPr/>
          </p:nvSpPr>
          <p:spPr>
            <a:xfrm>
              <a:off x="1684725" y="273500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9"/>
            <p:cNvSpPr/>
            <p:nvPr/>
          </p:nvSpPr>
          <p:spPr>
            <a:xfrm>
              <a:off x="1781450" y="26677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0"/>
                  </a:moveTo>
                  <a:cubicBezTo>
                    <a:pt x="13" y="36"/>
                    <a:pt x="1" y="72"/>
                    <a:pt x="1" y="84"/>
                  </a:cubicBezTo>
                  <a:cubicBezTo>
                    <a:pt x="13" y="84"/>
                    <a:pt x="13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9"/>
            <p:cNvSpPr/>
            <p:nvPr/>
          </p:nvSpPr>
          <p:spPr>
            <a:xfrm>
              <a:off x="1774625" y="2552225"/>
              <a:ext cx="300" cy="3600"/>
            </a:xfrm>
            <a:custGeom>
              <a:rect b="b" l="l" r="r" t="t"/>
              <a:pathLst>
                <a:path extrusionOk="0" h="144" w="12">
                  <a:moveTo>
                    <a:pt x="0" y="1"/>
                  </a:moveTo>
                  <a:cubicBezTo>
                    <a:pt x="0" y="48"/>
                    <a:pt x="0" y="96"/>
                    <a:pt x="0" y="144"/>
                  </a:cubicBezTo>
                  <a:cubicBezTo>
                    <a:pt x="0" y="108"/>
                    <a:pt x="12" y="60"/>
                    <a:pt x="12" y="24"/>
                  </a:cubicBezTo>
                  <a:lnTo>
                    <a:pt x="12" y="24"/>
                  </a:lnTo>
                  <a:cubicBezTo>
                    <a:pt x="8" y="29"/>
                    <a:pt x="5" y="32"/>
                    <a:pt x="3" y="32"/>
                  </a:cubicBezTo>
                  <a:cubicBezTo>
                    <a:pt x="0" y="32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9"/>
            <p:cNvSpPr/>
            <p:nvPr/>
          </p:nvSpPr>
          <p:spPr>
            <a:xfrm>
              <a:off x="1774425" y="2573200"/>
              <a:ext cx="1175" cy="3750"/>
            </a:xfrm>
            <a:custGeom>
              <a:rect b="b" l="l" r="r" t="t"/>
              <a:pathLst>
                <a:path extrusionOk="0" h="150" w="47">
                  <a:moveTo>
                    <a:pt x="14" y="0"/>
                  </a:moveTo>
                  <a:cubicBezTo>
                    <a:pt x="0" y="0"/>
                    <a:pt x="27" y="150"/>
                    <a:pt x="39" y="150"/>
                  </a:cubicBezTo>
                  <a:cubicBezTo>
                    <a:pt x="44" y="150"/>
                    <a:pt x="47" y="125"/>
                    <a:pt x="44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7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9"/>
            <p:cNvSpPr/>
            <p:nvPr/>
          </p:nvSpPr>
          <p:spPr>
            <a:xfrm>
              <a:off x="1781250" y="2726050"/>
              <a:ext cx="1800" cy="6500"/>
            </a:xfrm>
            <a:custGeom>
              <a:rect b="b" l="l" r="r" t="t"/>
              <a:pathLst>
                <a:path extrusionOk="0" h="260" w="72">
                  <a:moveTo>
                    <a:pt x="45" y="1"/>
                  </a:moveTo>
                  <a:cubicBezTo>
                    <a:pt x="43" y="1"/>
                    <a:pt x="0" y="259"/>
                    <a:pt x="43" y="259"/>
                  </a:cubicBezTo>
                  <a:cubicBezTo>
                    <a:pt x="49" y="259"/>
                    <a:pt x="58" y="253"/>
                    <a:pt x="68" y="239"/>
                  </a:cubicBezTo>
                  <a:cubicBezTo>
                    <a:pt x="72" y="177"/>
                    <a:pt x="69" y="156"/>
                    <a:pt x="65" y="156"/>
                  </a:cubicBezTo>
                  <a:cubicBezTo>
                    <a:pt x="64" y="156"/>
                    <a:pt x="62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6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9"/>
            <p:cNvSpPr/>
            <p:nvPr/>
          </p:nvSpPr>
          <p:spPr>
            <a:xfrm>
              <a:off x="1692175" y="239655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24" y="1"/>
                  </a:moveTo>
                  <a:lnTo>
                    <a:pt x="24" y="1"/>
                  </a:lnTo>
                  <a:cubicBezTo>
                    <a:pt x="24" y="48"/>
                    <a:pt x="0" y="84"/>
                    <a:pt x="12" y="132"/>
                  </a:cubicBezTo>
                  <a:cubicBezTo>
                    <a:pt x="24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9"/>
            <p:cNvSpPr/>
            <p:nvPr/>
          </p:nvSpPr>
          <p:spPr>
            <a:xfrm>
              <a:off x="1692750" y="2843625"/>
              <a:ext cx="2225" cy="2900"/>
            </a:xfrm>
            <a:custGeom>
              <a:rect b="b" l="l" r="r" t="t"/>
              <a:pathLst>
                <a:path extrusionOk="0" h="116" w="89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37" y="72"/>
                    <a:pt x="48" y="108"/>
                  </a:cubicBezTo>
                  <a:cubicBezTo>
                    <a:pt x="58" y="113"/>
                    <a:pt x="65" y="115"/>
                    <a:pt x="70" y="115"/>
                  </a:cubicBezTo>
                  <a:cubicBezTo>
                    <a:pt x="88" y="115"/>
                    <a:pt x="68" y="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9"/>
            <p:cNvSpPr/>
            <p:nvPr/>
          </p:nvSpPr>
          <p:spPr>
            <a:xfrm>
              <a:off x="1684025" y="2800350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0"/>
                  </a:moveTo>
                  <a:cubicBezTo>
                    <a:pt x="43" y="0"/>
                    <a:pt x="1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9"/>
            <p:cNvSpPr/>
            <p:nvPr/>
          </p:nvSpPr>
          <p:spPr>
            <a:xfrm>
              <a:off x="1683325" y="2762650"/>
              <a:ext cx="875" cy="5100"/>
            </a:xfrm>
            <a:custGeom>
              <a:rect b="b" l="l" r="r" t="t"/>
              <a:pathLst>
                <a:path extrusionOk="0" h="204" w="35"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0" y="45"/>
                    <a:pt x="4" y="95"/>
                    <a:pt x="7" y="147"/>
                  </a:cubicBezTo>
                  <a:lnTo>
                    <a:pt x="7" y="147"/>
                  </a:lnTo>
                  <a:cubicBezTo>
                    <a:pt x="9" y="51"/>
                    <a:pt x="34" y="0"/>
                    <a:pt x="15" y="0"/>
                  </a:cubicBezTo>
                  <a:close/>
                  <a:moveTo>
                    <a:pt x="7" y="147"/>
                  </a:moveTo>
                  <a:cubicBezTo>
                    <a:pt x="7" y="164"/>
                    <a:pt x="7" y="183"/>
                    <a:pt x="9" y="204"/>
                  </a:cubicBezTo>
                  <a:cubicBezTo>
                    <a:pt x="9" y="185"/>
                    <a:pt x="8" y="166"/>
                    <a:pt x="7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9"/>
            <p:cNvSpPr/>
            <p:nvPr/>
          </p:nvSpPr>
          <p:spPr>
            <a:xfrm>
              <a:off x="1853800" y="245012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0" y="1"/>
                  </a:moveTo>
                  <a:cubicBezTo>
                    <a:pt x="0" y="11"/>
                    <a:pt x="1" y="22"/>
                    <a:pt x="2" y="32"/>
                  </a:cubicBezTo>
                  <a:lnTo>
                    <a:pt x="2" y="32"/>
                  </a:lnTo>
                  <a:cubicBezTo>
                    <a:pt x="3" y="60"/>
                    <a:pt x="5" y="99"/>
                    <a:pt x="5" y="99"/>
                  </a:cubicBezTo>
                  <a:cubicBezTo>
                    <a:pt x="5" y="99"/>
                    <a:pt x="5" y="83"/>
                    <a:pt x="2" y="38"/>
                  </a:cubicBezTo>
                  <a:lnTo>
                    <a:pt x="2" y="38"/>
                  </a:lnTo>
                  <a:cubicBezTo>
                    <a:pt x="6" y="72"/>
                    <a:pt x="12" y="102"/>
                    <a:pt x="12" y="120"/>
                  </a:cubicBezTo>
                  <a:cubicBezTo>
                    <a:pt x="12" y="84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9"/>
            <p:cNvSpPr/>
            <p:nvPr/>
          </p:nvSpPr>
          <p:spPr>
            <a:xfrm>
              <a:off x="1853625" y="2449675"/>
              <a:ext cx="200" cy="1250"/>
            </a:xfrm>
            <a:custGeom>
              <a:rect b="b" l="l" r="r" t="t"/>
              <a:pathLst>
                <a:path extrusionOk="0" h="50" w="8">
                  <a:moveTo>
                    <a:pt x="6" y="0"/>
                  </a:moveTo>
                  <a:cubicBezTo>
                    <a:pt x="4" y="0"/>
                    <a:pt x="0" y="49"/>
                    <a:pt x="3" y="49"/>
                  </a:cubicBezTo>
                  <a:cubicBezTo>
                    <a:pt x="4" y="49"/>
                    <a:pt x="5" y="44"/>
                    <a:pt x="7" y="31"/>
                  </a:cubicBezTo>
                  <a:cubicBezTo>
                    <a:pt x="7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9"/>
            <p:cNvSpPr/>
            <p:nvPr/>
          </p:nvSpPr>
          <p:spPr>
            <a:xfrm>
              <a:off x="1852600" y="2458475"/>
              <a:ext cx="1800" cy="4475"/>
            </a:xfrm>
            <a:custGeom>
              <a:rect b="b" l="l" r="r" t="t"/>
              <a:pathLst>
                <a:path extrusionOk="0" h="179" w="72">
                  <a:moveTo>
                    <a:pt x="24" y="95"/>
                  </a:moveTo>
                  <a:cubicBezTo>
                    <a:pt x="24" y="96"/>
                    <a:pt x="24" y="96"/>
                    <a:pt x="24" y="96"/>
                  </a:cubicBezTo>
                  <a:lnTo>
                    <a:pt x="24" y="96"/>
                  </a:lnTo>
                  <a:cubicBezTo>
                    <a:pt x="24" y="96"/>
                    <a:pt x="24" y="96"/>
                    <a:pt x="24" y="95"/>
                  </a:cubicBezTo>
                  <a:close/>
                  <a:moveTo>
                    <a:pt x="48" y="0"/>
                  </a:moveTo>
                  <a:cubicBezTo>
                    <a:pt x="48" y="0"/>
                    <a:pt x="27" y="95"/>
                    <a:pt x="25" y="96"/>
                  </a:cubicBezTo>
                  <a:lnTo>
                    <a:pt x="25" y="96"/>
                  </a:lnTo>
                  <a:cubicBezTo>
                    <a:pt x="24" y="96"/>
                    <a:pt x="24" y="96"/>
                    <a:pt x="24" y="95"/>
                  </a:cubicBezTo>
                  <a:lnTo>
                    <a:pt x="24" y="95"/>
                  </a:lnTo>
                  <a:cubicBezTo>
                    <a:pt x="24" y="95"/>
                    <a:pt x="24" y="95"/>
                    <a:pt x="24" y="95"/>
                  </a:cubicBezTo>
                  <a:lnTo>
                    <a:pt x="24" y="95"/>
                  </a:lnTo>
                  <a:cubicBezTo>
                    <a:pt x="1" y="155"/>
                    <a:pt x="12" y="179"/>
                    <a:pt x="48" y="179"/>
                  </a:cubicBezTo>
                  <a:cubicBezTo>
                    <a:pt x="72" y="119"/>
                    <a:pt x="48" y="6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9"/>
            <p:cNvSpPr/>
            <p:nvPr/>
          </p:nvSpPr>
          <p:spPr>
            <a:xfrm>
              <a:off x="1854675" y="246292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13"/>
                    <a:pt x="1" y="37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9"/>
            <p:cNvSpPr/>
            <p:nvPr/>
          </p:nvSpPr>
          <p:spPr>
            <a:xfrm>
              <a:off x="1854375" y="245935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1"/>
                  </a:moveTo>
                  <a:cubicBezTo>
                    <a:pt x="1" y="49"/>
                    <a:pt x="13" y="96"/>
                    <a:pt x="13" y="144"/>
                  </a:cubicBezTo>
                  <a:cubicBezTo>
                    <a:pt x="25" y="108"/>
                    <a:pt x="1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9"/>
            <p:cNvSpPr/>
            <p:nvPr/>
          </p:nvSpPr>
          <p:spPr>
            <a:xfrm>
              <a:off x="1853500" y="2477525"/>
              <a:ext cx="900" cy="3950"/>
            </a:xfrm>
            <a:custGeom>
              <a:rect b="b" l="l" r="r" t="t"/>
              <a:pathLst>
                <a:path extrusionOk="0" h="158" w="36">
                  <a:moveTo>
                    <a:pt x="24" y="0"/>
                  </a:moveTo>
                  <a:cubicBezTo>
                    <a:pt x="24" y="60"/>
                    <a:pt x="12" y="107"/>
                    <a:pt x="0" y="155"/>
                  </a:cubicBezTo>
                  <a:cubicBezTo>
                    <a:pt x="2" y="157"/>
                    <a:pt x="3" y="157"/>
                    <a:pt x="5" y="157"/>
                  </a:cubicBezTo>
                  <a:cubicBezTo>
                    <a:pt x="26" y="157"/>
                    <a:pt x="35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9"/>
            <p:cNvSpPr/>
            <p:nvPr/>
          </p:nvSpPr>
          <p:spPr>
            <a:xfrm>
              <a:off x="1854375" y="24799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lnTo>
                    <a:pt x="13" y="143"/>
                  </a:ln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9"/>
            <p:cNvSpPr/>
            <p:nvPr/>
          </p:nvSpPr>
          <p:spPr>
            <a:xfrm>
              <a:off x="1852900" y="2492700"/>
              <a:ext cx="925" cy="3300"/>
            </a:xfrm>
            <a:custGeom>
              <a:rect b="b" l="l" r="r" t="t"/>
              <a:pathLst>
                <a:path extrusionOk="0" h="132" w="37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24" y="84"/>
                    <a:pt x="12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9"/>
            <p:cNvSpPr/>
            <p:nvPr/>
          </p:nvSpPr>
          <p:spPr>
            <a:xfrm>
              <a:off x="1852600" y="2503100"/>
              <a:ext cx="925" cy="7175"/>
            </a:xfrm>
            <a:custGeom>
              <a:rect b="b" l="l" r="r" t="t"/>
              <a:pathLst>
                <a:path extrusionOk="0" h="287" w="37">
                  <a:moveTo>
                    <a:pt x="29" y="1"/>
                  </a:moveTo>
                  <a:cubicBezTo>
                    <a:pt x="22" y="1"/>
                    <a:pt x="15" y="37"/>
                    <a:pt x="7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41"/>
                    <a:pt x="1" y="54"/>
                    <a:pt x="1" y="64"/>
                  </a:cubicBezTo>
                  <a:lnTo>
                    <a:pt x="1" y="64"/>
                  </a:lnTo>
                  <a:cubicBezTo>
                    <a:pt x="4" y="144"/>
                    <a:pt x="16" y="215"/>
                    <a:pt x="36" y="287"/>
                  </a:cubicBezTo>
                  <a:cubicBezTo>
                    <a:pt x="24" y="192"/>
                    <a:pt x="24" y="96"/>
                    <a:pt x="36" y="13"/>
                  </a:cubicBezTo>
                  <a:cubicBezTo>
                    <a:pt x="34" y="4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9"/>
            <p:cNvSpPr/>
            <p:nvPr/>
          </p:nvSpPr>
          <p:spPr>
            <a:xfrm>
              <a:off x="1854375" y="2505300"/>
              <a:ext cx="625" cy="7075"/>
            </a:xfrm>
            <a:custGeom>
              <a:rect b="b" l="l" r="r" t="t"/>
              <a:pathLst>
                <a:path extrusionOk="0" h="283" w="25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13" y="211"/>
                    <a:pt x="13" y="282"/>
                  </a:cubicBezTo>
                  <a:cubicBezTo>
                    <a:pt x="25" y="187"/>
                    <a:pt x="25" y="104"/>
                    <a:pt x="25" y="20"/>
                  </a:cubicBezTo>
                  <a:cubicBezTo>
                    <a:pt x="16" y="7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9"/>
            <p:cNvSpPr/>
            <p:nvPr/>
          </p:nvSpPr>
          <p:spPr>
            <a:xfrm>
              <a:off x="1854675" y="2498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9"/>
            <p:cNvSpPr/>
            <p:nvPr/>
          </p:nvSpPr>
          <p:spPr>
            <a:xfrm>
              <a:off x="1854675" y="2531350"/>
              <a:ext cx="275" cy="375"/>
            </a:xfrm>
            <a:custGeom>
              <a:rect b="b" l="l" r="r" t="t"/>
              <a:pathLst>
                <a:path extrusionOk="0" h="15" w="11">
                  <a:moveTo>
                    <a:pt x="10" y="0"/>
                  </a:moveTo>
                  <a:cubicBezTo>
                    <a:pt x="9" y="0"/>
                    <a:pt x="6" y="4"/>
                    <a:pt x="1" y="14"/>
                  </a:cubicBezTo>
                  <a:cubicBezTo>
                    <a:pt x="8" y="7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9"/>
            <p:cNvSpPr/>
            <p:nvPr/>
          </p:nvSpPr>
          <p:spPr>
            <a:xfrm>
              <a:off x="1854100" y="2515925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95"/>
                    <a:pt x="0" y="107"/>
                  </a:cubicBezTo>
                  <a:cubicBezTo>
                    <a:pt x="12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9"/>
            <p:cNvSpPr/>
            <p:nvPr/>
          </p:nvSpPr>
          <p:spPr>
            <a:xfrm>
              <a:off x="1854375" y="24995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lnTo>
                    <a:pt x="1" y="0"/>
                  </a:ln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9"/>
            <p:cNvSpPr/>
            <p:nvPr/>
          </p:nvSpPr>
          <p:spPr>
            <a:xfrm>
              <a:off x="1854375" y="249925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17" y="1"/>
                  </a:moveTo>
                  <a:cubicBezTo>
                    <a:pt x="14" y="1"/>
                    <a:pt x="9" y="9"/>
                    <a:pt x="1" y="24"/>
                  </a:cubicBezTo>
                  <a:cubicBezTo>
                    <a:pt x="13" y="60"/>
                    <a:pt x="13" y="84"/>
                    <a:pt x="25" y="108"/>
                  </a:cubicBezTo>
                  <a:cubicBezTo>
                    <a:pt x="25" y="35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9"/>
            <p:cNvSpPr/>
            <p:nvPr/>
          </p:nvSpPr>
          <p:spPr>
            <a:xfrm>
              <a:off x="1853675" y="2523450"/>
              <a:ext cx="1325" cy="7975"/>
            </a:xfrm>
            <a:custGeom>
              <a:rect b="b" l="l" r="r" t="t"/>
              <a:pathLst>
                <a:path extrusionOk="0" h="319" w="53">
                  <a:moveTo>
                    <a:pt x="45" y="1"/>
                  </a:moveTo>
                  <a:cubicBezTo>
                    <a:pt x="28" y="1"/>
                    <a:pt x="1" y="278"/>
                    <a:pt x="41" y="318"/>
                  </a:cubicBezTo>
                  <a:cubicBezTo>
                    <a:pt x="41" y="247"/>
                    <a:pt x="53" y="32"/>
                    <a:pt x="53" y="32"/>
                  </a:cubicBezTo>
                  <a:cubicBezTo>
                    <a:pt x="51" y="10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9"/>
            <p:cNvSpPr/>
            <p:nvPr/>
          </p:nvSpPr>
          <p:spPr>
            <a:xfrm>
              <a:off x="1854375" y="2531725"/>
              <a:ext cx="325" cy="3275"/>
            </a:xfrm>
            <a:custGeom>
              <a:rect b="b" l="l" r="r" t="t"/>
              <a:pathLst>
                <a:path extrusionOk="0" h="131" w="13">
                  <a:moveTo>
                    <a:pt x="4" y="1"/>
                  </a:moveTo>
                  <a:lnTo>
                    <a:pt x="4" y="1"/>
                  </a:lnTo>
                  <a:cubicBezTo>
                    <a:pt x="4" y="1"/>
                    <a:pt x="4" y="7"/>
                    <a:pt x="1" y="23"/>
                  </a:cubicBezTo>
                  <a:cubicBezTo>
                    <a:pt x="1" y="24"/>
                    <a:pt x="2" y="26"/>
                    <a:pt x="2" y="28"/>
                  </a:cubicBezTo>
                  <a:lnTo>
                    <a:pt x="2" y="28"/>
                  </a:lnTo>
                  <a:cubicBezTo>
                    <a:pt x="3" y="12"/>
                    <a:pt x="5" y="1"/>
                    <a:pt x="4" y="1"/>
                  </a:cubicBezTo>
                  <a:close/>
                  <a:moveTo>
                    <a:pt x="2" y="28"/>
                  </a:moveTo>
                  <a:cubicBezTo>
                    <a:pt x="1" y="56"/>
                    <a:pt x="1" y="100"/>
                    <a:pt x="13" y="130"/>
                  </a:cubicBezTo>
                  <a:cubicBezTo>
                    <a:pt x="13" y="96"/>
                    <a:pt x="13" y="62"/>
                    <a:pt x="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9"/>
            <p:cNvSpPr/>
            <p:nvPr/>
          </p:nvSpPr>
          <p:spPr>
            <a:xfrm>
              <a:off x="1853800" y="254002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1"/>
                  </a:moveTo>
                  <a:cubicBezTo>
                    <a:pt x="36" y="1"/>
                    <a:pt x="0" y="12"/>
                    <a:pt x="24" y="72"/>
                  </a:cubicBezTo>
                  <a:cubicBezTo>
                    <a:pt x="24" y="48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9"/>
            <p:cNvSpPr/>
            <p:nvPr/>
          </p:nvSpPr>
          <p:spPr>
            <a:xfrm>
              <a:off x="1944575" y="28046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" y="0"/>
                  </a:moveTo>
                  <a:cubicBezTo>
                    <a:pt x="1" y="36"/>
                    <a:pt x="1" y="60"/>
                    <a:pt x="12" y="7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9"/>
            <p:cNvSpPr/>
            <p:nvPr/>
          </p:nvSpPr>
          <p:spPr>
            <a:xfrm>
              <a:off x="1944575" y="28186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1" y="1"/>
                  </a:moveTo>
                  <a:cubicBezTo>
                    <a:pt x="1" y="1"/>
                    <a:pt x="1" y="5"/>
                    <a:pt x="1" y="14"/>
                  </a:cubicBezTo>
                  <a:lnTo>
                    <a:pt x="12" y="26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9"/>
            <p:cNvSpPr/>
            <p:nvPr/>
          </p:nvSpPr>
          <p:spPr>
            <a:xfrm>
              <a:off x="1875825" y="2850175"/>
              <a:ext cx="8350" cy="7175"/>
            </a:xfrm>
            <a:custGeom>
              <a:rect b="b" l="l" r="r" t="t"/>
              <a:pathLst>
                <a:path extrusionOk="0" h="287" w="334">
                  <a:moveTo>
                    <a:pt x="167" y="144"/>
                  </a:moveTo>
                  <a:cubicBezTo>
                    <a:pt x="334" y="287"/>
                    <a:pt x="0" y="1"/>
                    <a:pt x="167" y="144"/>
                  </a:cubicBezTo>
                  <a:cubicBezTo>
                    <a:pt x="191" y="167"/>
                    <a:pt x="143" y="120"/>
                    <a:pt x="167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9"/>
            <p:cNvSpPr/>
            <p:nvPr/>
          </p:nvSpPr>
          <p:spPr>
            <a:xfrm>
              <a:off x="1943375" y="2735275"/>
              <a:ext cx="625" cy="2200"/>
            </a:xfrm>
            <a:custGeom>
              <a:rect b="b" l="l" r="r" t="t"/>
              <a:pathLst>
                <a:path extrusionOk="0" h="88" w="25">
                  <a:moveTo>
                    <a:pt x="1" y="1"/>
                  </a:moveTo>
                  <a:cubicBezTo>
                    <a:pt x="1" y="74"/>
                    <a:pt x="5" y="88"/>
                    <a:pt x="10" y="88"/>
                  </a:cubicBezTo>
                  <a:cubicBezTo>
                    <a:pt x="13" y="88"/>
                    <a:pt x="17" y="83"/>
                    <a:pt x="21" y="83"/>
                  </a:cubicBezTo>
                  <a:cubicBezTo>
                    <a:pt x="22" y="83"/>
                    <a:pt x="24" y="83"/>
                    <a:pt x="25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9"/>
            <p:cNvSpPr/>
            <p:nvPr/>
          </p:nvSpPr>
          <p:spPr>
            <a:xfrm>
              <a:off x="1951125" y="281000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0" y="0"/>
                  </a:moveTo>
                  <a:cubicBezTo>
                    <a:pt x="12" y="36"/>
                    <a:pt x="12" y="60"/>
                    <a:pt x="12" y="60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9"/>
            <p:cNvSpPr/>
            <p:nvPr/>
          </p:nvSpPr>
          <p:spPr>
            <a:xfrm>
              <a:off x="1854100" y="2624850"/>
              <a:ext cx="600" cy="6275"/>
            </a:xfrm>
            <a:custGeom>
              <a:rect b="b" l="l" r="r" t="t"/>
              <a:pathLst>
                <a:path extrusionOk="0" h="251" w="24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7" y="208"/>
                    <a:pt x="7" y="208"/>
                  </a:cubicBezTo>
                  <a:lnTo>
                    <a:pt x="7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9"/>
            <p:cNvSpPr/>
            <p:nvPr/>
          </p:nvSpPr>
          <p:spPr>
            <a:xfrm>
              <a:off x="1944575" y="248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9"/>
            <p:cNvSpPr/>
            <p:nvPr/>
          </p:nvSpPr>
          <p:spPr>
            <a:xfrm>
              <a:off x="1951125" y="24138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0" y="0"/>
                  </a:moveTo>
                  <a:cubicBezTo>
                    <a:pt x="0" y="24"/>
                    <a:pt x="0" y="72"/>
                    <a:pt x="0" y="119"/>
                  </a:cubicBezTo>
                  <a:cubicBezTo>
                    <a:pt x="0" y="96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9"/>
            <p:cNvSpPr/>
            <p:nvPr/>
          </p:nvSpPr>
          <p:spPr>
            <a:xfrm>
              <a:off x="1854125" y="2570425"/>
              <a:ext cx="275" cy="875"/>
            </a:xfrm>
            <a:custGeom>
              <a:rect b="b" l="l" r="r" t="t"/>
              <a:pathLst>
                <a:path extrusionOk="0" h="35" w="11">
                  <a:moveTo>
                    <a:pt x="3" y="0"/>
                  </a:moveTo>
                  <a:cubicBezTo>
                    <a:pt x="1" y="0"/>
                    <a:pt x="3" y="27"/>
                    <a:pt x="11" y="35"/>
                  </a:cubicBezTo>
                  <a:cubicBezTo>
                    <a:pt x="7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9"/>
            <p:cNvSpPr/>
            <p:nvPr/>
          </p:nvSpPr>
          <p:spPr>
            <a:xfrm>
              <a:off x="1854375" y="256860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1"/>
                  </a:moveTo>
                  <a:lnTo>
                    <a:pt x="13" y="1"/>
                  </a:lnTo>
                  <a:cubicBezTo>
                    <a:pt x="1" y="24"/>
                    <a:pt x="1" y="60"/>
                    <a:pt x="1" y="84"/>
                  </a:cubicBezTo>
                  <a:cubicBezTo>
                    <a:pt x="1" y="72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9"/>
            <p:cNvSpPr/>
            <p:nvPr/>
          </p:nvSpPr>
          <p:spPr>
            <a:xfrm>
              <a:off x="1854100" y="2567600"/>
              <a:ext cx="300" cy="1325"/>
            </a:xfrm>
            <a:custGeom>
              <a:rect b="b" l="l" r="r" t="t"/>
              <a:pathLst>
                <a:path extrusionOk="0" h="53" w="12">
                  <a:moveTo>
                    <a:pt x="5" y="0"/>
                  </a:moveTo>
                  <a:cubicBezTo>
                    <a:pt x="1" y="0"/>
                    <a:pt x="3" y="16"/>
                    <a:pt x="12" y="52"/>
                  </a:cubicBezTo>
                  <a:cubicBezTo>
                    <a:pt x="12" y="41"/>
                    <a:pt x="12" y="17"/>
                    <a:pt x="12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9"/>
            <p:cNvSpPr/>
            <p:nvPr/>
          </p:nvSpPr>
          <p:spPr>
            <a:xfrm>
              <a:off x="1854375" y="2570700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9" y="0"/>
                  </a:moveTo>
                  <a:cubicBezTo>
                    <a:pt x="7" y="0"/>
                    <a:pt x="5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9"/>
            <p:cNvSpPr/>
            <p:nvPr/>
          </p:nvSpPr>
          <p:spPr>
            <a:xfrm>
              <a:off x="1861075" y="2772275"/>
              <a:ext cx="175" cy="300"/>
            </a:xfrm>
            <a:custGeom>
              <a:rect b="b" l="l" r="r" t="t"/>
              <a:pathLst>
                <a:path extrusionOk="0" h="12" w="7">
                  <a:moveTo>
                    <a:pt x="2" y="1"/>
                  </a:moveTo>
                  <a:cubicBezTo>
                    <a:pt x="1" y="1"/>
                    <a:pt x="4" y="12"/>
                    <a:pt x="6" y="12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4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9"/>
            <p:cNvSpPr/>
            <p:nvPr/>
          </p:nvSpPr>
          <p:spPr>
            <a:xfrm>
              <a:off x="1878500" y="28528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24" y="25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9"/>
            <p:cNvSpPr/>
            <p:nvPr/>
          </p:nvSpPr>
          <p:spPr>
            <a:xfrm>
              <a:off x="1944125" y="27372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0"/>
                  </a:moveTo>
                  <a:cubicBezTo>
                    <a:pt x="1" y="0"/>
                    <a:pt x="2" y="5"/>
                    <a:pt x="7" y="19"/>
                  </a:cubicBezTo>
                  <a:cubicBezTo>
                    <a:pt x="7" y="1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9"/>
            <p:cNvSpPr/>
            <p:nvPr/>
          </p:nvSpPr>
          <p:spPr>
            <a:xfrm>
              <a:off x="1860925" y="2669500"/>
              <a:ext cx="325" cy="2175"/>
            </a:xfrm>
            <a:custGeom>
              <a:rect b="b" l="l" r="r" t="t"/>
              <a:pathLst>
                <a:path extrusionOk="0" h="87" w="13">
                  <a:moveTo>
                    <a:pt x="13" y="1"/>
                  </a:moveTo>
                  <a:cubicBezTo>
                    <a:pt x="13" y="48"/>
                    <a:pt x="1" y="72"/>
                    <a:pt x="1" y="84"/>
                  </a:cubicBezTo>
                  <a:cubicBezTo>
                    <a:pt x="1" y="86"/>
                    <a:pt x="1" y="87"/>
                    <a:pt x="2" y="87"/>
                  </a:cubicBezTo>
                  <a:cubicBezTo>
                    <a:pt x="4" y="87"/>
                    <a:pt x="13" y="6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9"/>
            <p:cNvSpPr/>
            <p:nvPr/>
          </p:nvSpPr>
          <p:spPr>
            <a:xfrm>
              <a:off x="1853800" y="2554325"/>
              <a:ext cx="600" cy="3575"/>
            </a:xfrm>
            <a:custGeom>
              <a:rect b="b" l="l" r="r" t="t"/>
              <a:pathLst>
                <a:path extrusionOk="0" h="143" w="24">
                  <a:moveTo>
                    <a:pt x="0" y="0"/>
                  </a:moveTo>
                  <a:cubicBezTo>
                    <a:pt x="0" y="8"/>
                    <a:pt x="2" y="13"/>
                    <a:pt x="4" y="17"/>
                  </a:cubicBezTo>
                  <a:lnTo>
                    <a:pt x="4" y="17"/>
                  </a:lnTo>
                  <a:cubicBezTo>
                    <a:pt x="3" y="11"/>
                    <a:pt x="2" y="6"/>
                    <a:pt x="0" y="0"/>
                  </a:cubicBezTo>
                  <a:close/>
                  <a:moveTo>
                    <a:pt x="24" y="12"/>
                  </a:moveTo>
                  <a:lnTo>
                    <a:pt x="24" y="12"/>
                  </a:lnTo>
                  <a:cubicBezTo>
                    <a:pt x="19" y="17"/>
                    <a:pt x="14" y="20"/>
                    <a:pt x="10" y="20"/>
                  </a:cubicBezTo>
                  <a:cubicBezTo>
                    <a:pt x="8" y="20"/>
                    <a:pt x="5" y="19"/>
                    <a:pt x="4" y="17"/>
                  </a:cubicBezTo>
                  <a:lnTo>
                    <a:pt x="4" y="17"/>
                  </a:lnTo>
                  <a:cubicBezTo>
                    <a:pt x="12" y="59"/>
                    <a:pt x="12" y="101"/>
                    <a:pt x="12" y="143"/>
                  </a:cubicBezTo>
                  <a:cubicBezTo>
                    <a:pt x="12" y="95"/>
                    <a:pt x="12" y="48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9"/>
            <p:cNvSpPr/>
            <p:nvPr/>
          </p:nvSpPr>
          <p:spPr>
            <a:xfrm>
              <a:off x="1853800" y="2575050"/>
              <a:ext cx="1200" cy="3850"/>
            </a:xfrm>
            <a:custGeom>
              <a:rect b="b" l="l" r="r" t="t"/>
              <a:pathLst>
                <a:path extrusionOk="0" h="154" w="48">
                  <a:moveTo>
                    <a:pt x="9" y="0"/>
                  </a:moveTo>
                  <a:cubicBezTo>
                    <a:pt x="0" y="0"/>
                    <a:pt x="29" y="154"/>
                    <a:pt x="38" y="154"/>
                  </a:cubicBezTo>
                  <a:cubicBezTo>
                    <a:pt x="42" y="154"/>
                    <a:pt x="42" y="130"/>
                    <a:pt x="36" y="64"/>
                  </a:cubicBezTo>
                  <a:cubicBezTo>
                    <a:pt x="48" y="16"/>
                    <a:pt x="12" y="28"/>
                    <a:pt x="12" y="4"/>
                  </a:cubicBezTo>
                  <a:cubicBezTo>
                    <a:pt x="11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9"/>
            <p:cNvSpPr/>
            <p:nvPr/>
          </p:nvSpPr>
          <p:spPr>
            <a:xfrm>
              <a:off x="1860725" y="2727850"/>
              <a:ext cx="1800" cy="6500"/>
            </a:xfrm>
            <a:custGeom>
              <a:rect b="b" l="l" r="r" t="t"/>
              <a:pathLst>
                <a:path extrusionOk="0" h="260" w="72">
                  <a:moveTo>
                    <a:pt x="45" y="0"/>
                  </a:moveTo>
                  <a:cubicBezTo>
                    <a:pt x="45" y="1"/>
                    <a:pt x="0" y="259"/>
                    <a:pt x="42" y="259"/>
                  </a:cubicBezTo>
                  <a:cubicBezTo>
                    <a:pt x="49" y="259"/>
                    <a:pt x="57" y="253"/>
                    <a:pt x="68" y="238"/>
                  </a:cubicBezTo>
                  <a:cubicBezTo>
                    <a:pt x="72" y="180"/>
                    <a:pt x="69" y="160"/>
                    <a:pt x="65" y="160"/>
                  </a:cubicBezTo>
                  <a:cubicBezTo>
                    <a:pt x="64" y="160"/>
                    <a:pt x="63" y="162"/>
                    <a:pt x="61" y="165"/>
                  </a:cubicBezTo>
                  <a:lnTo>
                    <a:pt x="61" y="165"/>
                  </a:lnTo>
                  <a:cubicBezTo>
                    <a:pt x="52" y="111"/>
                    <a:pt x="36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9"/>
            <p:cNvSpPr/>
            <p:nvPr/>
          </p:nvSpPr>
          <p:spPr>
            <a:xfrm>
              <a:off x="1951700" y="2398300"/>
              <a:ext cx="1825" cy="3350"/>
            </a:xfrm>
            <a:custGeom>
              <a:rect b="b" l="l" r="r" t="t"/>
              <a:pathLst>
                <a:path extrusionOk="0" h="134" w="73">
                  <a:moveTo>
                    <a:pt x="54" y="1"/>
                  </a:moveTo>
                  <a:cubicBezTo>
                    <a:pt x="34" y="1"/>
                    <a:pt x="25" y="6"/>
                    <a:pt x="20" y="16"/>
                  </a:cubicBezTo>
                  <a:lnTo>
                    <a:pt x="20" y="16"/>
                  </a:lnTo>
                  <a:cubicBezTo>
                    <a:pt x="28" y="9"/>
                    <a:pt x="44" y="6"/>
                    <a:pt x="73" y="2"/>
                  </a:cubicBezTo>
                  <a:cubicBezTo>
                    <a:pt x="66" y="1"/>
                    <a:pt x="59" y="1"/>
                    <a:pt x="54" y="1"/>
                  </a:cubicBezTo>
                  <a:close/>
                  <a:moveTo>
                    <a:pt x="20" y="16"/>
                  </a:moveTo>
                  <a:cubicBezTo>
                    <a:pt x="1" y="30"/>
                    <a:pt x="21" y="58"/>
                    <a:pt x="13" y="133"/>
                  </a:cubicBezTo>
                  <a:cubicBezTo>
                    <a:pt x="29" y="86"/>
                    <a:pt x="8" y="39"/>
                    <a:pt x="2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9"/>
            <p:cNvSpPr/>
            <p:nvPr/>
          </p:nvSpPr>
          <p:spPr>
            <a:xfrm>
              <a:off x="1935050" y="28400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72" y="1"/>
                  </a:moveTo>
                  <a:cubicBezTo>
                    <a:pt x="36" y="25"/>
                    <a:pt x="12" y="61"/>
                    <a:pt x="1" y="72"/>
                  </a:cubicBezTo>
                  <a:cubicBezTo>
                    <a:pt x="24" y="49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9"/>
            <p:cNvSpPr/>
            <p:nvPr/>
          </p:nvSpPr>
          <p:spPr>
            <a:xfrm>
              <a:off x="1943275" y="28021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49" y="1"/>
                  </a:moveTo>
                  <a:cubicBezTo>
                    <a:pt x="43" y="1"/>
                    <a:pt x="1" y="6"/>
                    <a:pt x="17" y="6"/>
                  </a:cubicBezTo>
                  <a:cubicBezTo>
                    <a:pt x="45" y="2"/>
                    <a:pt x="5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9"/>
            <p:cNvSpPr/>
            <p:nvPr/>
          </p:nvSpPr>
          <p:spPr>
            <a:xfrm>
              <a:off x="1942800" y="2764650"/>
              <a:ext cx="725" cy="4900"/>
            </a:xfrm>
            <a:custGeom>
              <a:rect b="b" l="l" r="r" t="t"/>
              <a:pathLst>
                <a:path extrusionOk="0" h="196" w="29">
                  <a:moveTo>
                    <a:pt x="10" y="1"/>
                  </a:moveTo>
                  <a:cubicBezTo>
                    <a:pt x="7" y="1"/>
                    <a:pt x="4" y="2"/>
                    <a:pt x="0" y="5"/>
                  </a:cubicBezTo>
                  <a:cubicBezTo>
                    <a:pt x="0" y="64"/>
                    <a:pt x="0" y="136"/>
                    <a:pt x="0" y="195"/>
                  </a:cubicBezTo>
                  <a:cubicBezTo>
                    <a:pt x="0" y="79"/>
                    <a:pt x="2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9"/>
            <p:cNvSpPr/>
            <p:nvPr/>
          </p:nvSpPr>
          <p:spPr>
            <a:xfrm>
              <a:off x="1964475" y="2354000"/>
              <a:ext cx="2150" cy="1200"/>
            </a:xfrm>
            <a:custGeom>
              <a:rect b="b" l="l" r="r" t="t"/>
              <a:pathLst>
                <a:path extrusionOk="0" h="48" w="86">
                  <a:moveTo>
                    <a:pt x="14" y="0"/>
                  </a:move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8" y="6"/>
                    <a:pt x="8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lnTo>
                    <a:pt x="11" y="9"/>
                  </a:lnTo>
                  <a:cubicBezTo>
                    <a:pt x="1" y="48"/>
                    <a:pt x="74" y="48"/>
                    <a:pt x="86" y="48"/>
                  </a:cubicBezTo>
                  <a:cubicBezTo>
                    <a:pt x="62" y="36"/>
                    <a:pt x="38" y="24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9"/>
            <p:cNvSpPr/>
            <p:nvPr/>
          </p:nvSpPr>
          <p:spPr>
            <a:xfrm>
              <a:off x="1963325" y="2355175"/>
              <a:ext cx="2100" cy="375"/>
            </a:xfrm>
            <a:custGeom>
              <a:rect b="b" l="l" r="r" t="t"/>
              <a:pathLst>
                <a:path extrusionOk="0" h="15" w="84">
                  <a:moveTo>
                    <a:pt x="1" y="1"/>
                  </a:moveTo>
                  <a:cubicBezTo>
                    <a:pt x="16" y="11"/>
                    <a:pt x="29" y="14"/>
                    <a:pt x="40" y="14"/>
                  </a:cubicBezTo>
                  <a:cubicBezTo>
                    <a:pt x="56" y="14"/>
                    <a:pt x="70" y="8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9"/>
            <p:cNvSpPr/>
            <p:nvPr/>
          </p:nvSpPr>
          <p:spPr>
            <a:xfrm>
              <a:off x="1959600" y="2353400"/>
              <a:ext cx="1075" cy="700"/>
            </a:xfrm>
            <a:custGeom>
              <a:rect b="b" l="l" r="r" t="t"/>
              <a:pathLst>
                <a:path extrusionOk="0" h="28" w="43">
                  <a:moveTo>
                    <a:pt x="42" y="0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9"/>
            <p:cNvSpPr/>
            <p:nvPr/>
          </p:nvSpPr>
          <p:spPr>
            <a:xfrm>
              <a:off x="1954675" y="2353425"/>
              <a:ext cx="2925" cy="600"/>
            </a:xfrm>
            <a:custGeom>
              <a:rect b="b" l="l" r="r" t="t"/>
              <a:pathLst>
                <a:path extrusionOk="0" h="24" w="117">
                  <a:moveTo>
                    <a:pt x="102" y="1"/>
                  </a:moveTo>
                  <a:cubicBezTo>
                    <a:pt x="85" y="1"/>
                    <a:pt x="50" y="11"/>
                    <a:pt x="27" y="16"/>
                  </a:cubicBezTo>
                  <a:lnTo>
                    <a:pt x="27" y="16"/>
                  </a:lnTo>
                  <a:cubicBezTo>
                    <a:pt x="22" y="15"/>
                    <a:pt x="17" y="13"/>
                    <a:pt x="13" y="11"/>
                  </a:cubicBezTo>
                  <a:cubicBezTo>
                    <a:pt x="2" y="18"/>
                    <a:pt x="1" y="20"/>
                    <a:pt x="5" y="20"/>
                  </a:cubicBezTo>
                  <a:cubicBezTo>
                    <a:pt x="9" y="20"/>
                    <a:pt x="17" y="19"/>
                    <a:pt x="27" y="16"/>
                  </a:cubicBezTo>
                  <a:lnTo>
                    <a:pt x="27" y="16"/>
                  </a:lnTo>
                  <a:cubicBezTo>
                    <a:pt x="49" y="23"/>
                    <a:pt x="77" y="23"/>
                    <a:pt x="97" y="23"/>
                  </a:cubicBezTo>
                  <a:cubicBezTo>
                    <a:pt x="117" y="6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9"/>
            <p:cNvSpPr/>
            <p:nvPr/>
          </p:nvSpPr>
          <p:spPr>
            <a:xfrm>
              <a:off x="1960625" y="2354400"/>
              <a:ext cx="950" cy="800"/>
            </a:xfrm>
            <a:custGeom>
              <a:rect b="b" l="l" r="r" t="t"/>
              <a:pathLst>
                <a:path extrusionOk="0" h="32" w="38">
                  <a:moveTo>
                    <a:pt x="11" y="0"/>
                  </a:moveTo>
                  <a:cubicBezTo>
                    <a:pt x="0" y="0"/>
                    <a:pt x="5" y="32"/>
                    <a:pt x="37" y="32"/>
                  </a:cubicBezTo>
                  <a:cubicBezTo>
                    <a:pt x="37" y="28"/>
                    <a:pt x="36" y="26"/>
                    <a:pt x="35" y="26"/>
                  </a:cubicBezTo>
                  <a:cubicBezTo>
                    <a:pt x="35" y="26"/>
                    <a:pt x="34" y="26"/>
                    <a:pt x="34" y="26"/>
                  </a:cubicBezTo>
                  <a:lnTo>
                    <a:pt x="34" y="26"/>
                  </a:lnTo>
                  <a:cubicBezTo>
                    <a:pt x="24" y="7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9"/>
            <p:cNvSpPr/>
            <p:nvPr/>
          </p:nvSpPr>
          <p:spPr>
            <a:xfrm>
              <a:off x="1958875" y="23551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95" y="1"/>
                  </a:moveTo>
                  <a:cubicBezTo>
                    <a:pt x="71" y="1"/>
                    <a:pt x="0" y="1"/>
                    <a:pt x="95" y="1"/>
                  </a:cubicBezTo>
                  <a:cubicBezTo>
                    <a:pt x="95" y="1"/>
                    <a:pt x="71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9"/>
            <p:cNvSpPr/>
            <p:nvPr/>
          </p:nvSpPr>
          <p:spPr>
            <a:xfrm>
              <a:off x="1961850" y="2355350"/>
              <a:ext cx="3000" cy="1350"/>
            </a:xfrm>
            <a:custGeom>
              <a:rect b="b" l="l" r="r" t="t"/>
              <a:pathLst>
                <a:path extrusionOk="0" h="54" w="120">
                  <a:moveTo>
                    <a:pt x="60" y="31"/>
                  </a:moveTo>
                  <a:lnTo>
                    <a:pt x="60" y="31"/>
                  </a:lnTo>
                  <a:cubicBezTo>
                    <a:pt x="61" y="32"/>
                    <a:pt x="61" y="33"/>
                    <a:pt x="60" y="34"/>
                  </a:cubicBezTo>
                  <a:lnTo>
                    <a:pt x="60" y="34"/>
                  </a:lnTo>
                  <a:cubicBezTo>
                    <a:pt x="60" y="33"/>
                    <a:pt x="60" y="32"/>
                    <a:pt x="60" y="31"/>
                  </a:cubicBezTo>
                  <a:close/>
                  <a:moveTo>
                    <a:pt x="37" y="1"/>
                  </a:moveTo>
                  <a:cubicBezTo>
                    <a:pt x="1" y="1"/>
                    <a:pt x="47" y="34"/>
                    <a:pt x="58" y="34"/>
                  </a:cubicBezTo>
                  <a:cubicBezTo>
                    <a:pt x="59" y="34"/>
                    <a:pt x="60" y="34"/>
                    <a:pt x="60" y="34"/>
                  </a:cubicBezTo>
                  <a:lnTo>
                    <a:pt x="60" y="34"/>
                  </a:lnTo>
                  <a:cubicBezTo>
                    <a:pt x="61" y="48"/>
                    <a:pt x="79" y="53"/>
                    <a:pt x="119" y="53"/>
                  </a:cubicBezTo>
                  <a:cubicBezTo>
                    <a:pt x="96" y="41"/>
                    <a:pt x="84" y="41"/>
                    <a:pt x="60" y="30"/>
                  </a:cubicBezTo>
                  <a:lnTo>
                    <a:pt x="60" y="30"/>
                  </a:lnTo>
                  <a:cubicBezTo>
                    <a:pt x="60" y="30"/>
                    <a:pt x="60" y="30"/>
                    <a:pt x="60" y="31"/>
                  </a:cubicBezTo>
                  <a:lnTo>
                    <a:pt x="60" y="31"/>
                  </a:lnTo>
                  <a:cubicBezTo>
                    <a:pt x="60" y="30"/>
                    <a:pt x="60" y="30"/>
                    <a:pt x="60" y="29"/>
                  </a:cubicBezTo>
                  <a:lnTo>
                    <a:pt x="60" y="29"/>
                  </a:lnTo>
                  <a:cubicBezTo>
                    <a:pt x="60" y="30"/>
                    <a:pt x="60" y="30"/>
                    <a:pt x="60" y="30"/>
                  </a:cubicBezTo>
                  <a:lnTo>
                    <a:pt x="60" y="30"/>
                  </a:lnTo>
                  <a:cubicBezTo>
                    <a:pt x="61" y="23"/>
                    <a:pt x="65" y="15"/>
                    <a:pt x="72" y="6"/>
                  </a:cubicBezTo>
                  <a:cubicBezTo>
                    <a:pt x="56" y="2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9"/>
            <p:cNvSpPr/>
            <p:nvPr/>
          </p:nvSpPr>
          <p:spPr>
            <a:xfrm>
              <a:off x="1954400" y="2354875"/>
              <a:ext cx="2500" cy="675"/>
            </a:xfrm>
            <a:custGeom>
              <a:rect b="b" l="l" r="r" t="t"/>
              <a:pathLst>
                <a:path extrusionOk="0" h="27" w="100">
                  <a:moveTo>
                    <a:pt x="60" y="1"/>
                  </a:moveTo>
                  <a:cubicBezTo>
                    <a:pt x="36" y="1"/>
                    <a:pt x="12" y="13"/>
                    <a:pt x="0" y="13"/>
                  </a:cubicBezTo>
                  <a:cubicBezTo>
                    <a:pt x="36" y="22"/>
                    <a:pt x="59" y="26"/>
                    <a:pt x="72" y="26"/>
                  </a:cubicBezTo>
                  <a:cubicBezTo>
                    <a:pt x="99" y="26"/>
                    <a:pt x="87" y="11"/>
                    <a:pt x="72" y="4"/>
                  </a:cubicBezTo>
                  <a:lnTo>
                    <a:pt x="72" y="4"/>
                  </a:lnTo>
                  <a:cubicBezTo>
                    <a:pt x="75" y="3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9"/>
            <p:cNvSpPr/>
            <p:nvPr/>
          </p:nvSpPr>
          <p:spPr>
            <a:xfrm>
              <a:off x="1948150" y="23551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9"/>
            <p:cNvSpPr/>
            <p:nvPr/>
          </p:nvSpPr>
          <p:spPr>
            <a:xfrm>
              <a:off x="1956325" y="2355475"/>
              <a:ext cx="1250" cy="300"/>
            </a:xfrm>
            <a:custGeom>
              <a:rect b="b" l="l" r="r" t="t"/>
              <a:pathLst>
                <a:path extrusionOk="0" h="12" w="50">
                  <a:moveTo>
                    <a:pt x="7" y="1"/>
                  </a:moveTo>
                  <a:cubicBezTo>
                    <a:pt x="1" y="7"/>
                    <a:pt x="4" y="10"/>
                    <a:pt x="7" y="10"/>
                  </a:cubicBezTo>
                  <a:cubicBezTo>
                    <a:pt x="10" y="10"/>
                    <a:pt x="13" y="7"/>
                    <a:pt x="7" y="1"/>
                  </a:cubicBezTo>
                  <a:lnTo>
                    <a:pt x="7" y="1"/>
                  </a:lnTo>
                  <a:cubicBezTo>
                    <a:pt x="27" y="9"/>
                    <a:pt x="37" y="11"/>
                    <a:pt x="41" y="11"/>
                  </a:cubicBezTo>
                  <a:cubicBezTo>
                    <a:pt x="49" y="11"/>
                    <a:pt x="3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9"/>
            <p:cNvSpPr/>
            <p:nvPr/>
          </p:nvSpPr>
          <p:spPr>
            <a:xfrm>
              <a:off x="1952325" y="2354500"/>
              <a:ext cx="900" cy="400"/>
            </a:xfrm>
            <a:custGeom>
              <a:rect b="b" l="l" r="r" t="t"/>
              <a:pathLst>
                <a:path extrusionOk="0" h="16" w="36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2" y="4"/>
                    <a:pt x="24" y="16"/>
                    <a:pt x="36" y="16"/>
                  </a:cubicBezTo>
                  <a:cubicBezTo>
                    <a:pt x="26" y="16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9"/>
            <p:cNvSpPr/>
            <p:nvPr/>
          </p:nvSpPr>
          <p:spPr>
            <a:xfrm>
              <a:off x="1957975" y="2354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9"/>
            <p:cNvSpPr/>
            <p:nvPr/>
          </p:nvSpPr>
          <p:spPr>
            <a:xfrm>
              <a:off x="1957375" y="2354875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36" y="1"/>
                  </a:moveTo>
                  <a:lnTo>
                    <a:pt x="36" y="1"/>
                  </a:lnTo>
                  <a:cubicBezTo>
                    <a:pt x="1" y="13"/>
                    <a:pt x="3" y="19"/>
                    <a:pt x="14" y="19"/>
                  </a:cubicBezTo>
                  <a:cubicBezTo>
                    <a:pt x="24" y="19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9"/>
            <p:cNvSpPr/>
            <p:nvPr/>
          </p:nvSpPr>
          <p:spPr>
            <a:xfrm>
              <a:off x="1948150" y="2354500"/>
              <a:ext cx="3050" cy="1025"/>
            </a:xfrm>
            <a:custGeom>
              <a:rect b="b" l="l" r="r" t="t"/>
              <a:pathLst>
                <a:path extrusionOk="0" h="41" w="122">
                  <a:moveTo>
                    <a:pt x="37" y="1"/>
                  </a:moveTo>
                  <a:cubicBezTo>
                    <a:pt x="21" y="1"/>
                    <a:pt x="7" y="8"/>
                    <a:pt x="0" y="28"/>
                  </a:cubicBezTo>
                  <a:cubicBezTo>
                    <a:pt x="0" y="28"/>
                    <a:pt x="108" y="40"/>
                    <a:pt x="96" y="40"/>
                  </a:cubicBezTo>
                  <a:cubicBezTo>
                    <a:pt x="99" y="40"/>
                    <a:pt x="101" y="41"/>
                    <a:pt x="103" y="41"/>
                  </a:cubicBezTo>
                  <a:cubicBezTo>
                    <a:pt x="121" y="41"/>
                    <a:pt x="74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9"/>
            <p:cNvSpPr/>
            <p:nvPr/>
          </p:nvSpPr>
          <p:spPr>
            <a:xfrm>
              <a:off x="1946950" y="235430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0"/>
                  </a:moveTo>
                  <a:cubicBezTo>
                    <a:pt x="1" y="48"/>
                    <a:pt x="13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9"/>
            <p:cNvSpPr/>
            <p:nvPr/>
          </p:nvSpPr>
          <p:spPr>
            <a:xfrm>
              <a:off x="1944875" y="23543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0"/>
                  </a:moveTo>
                  <a:cubicBezTo>
                    <a:pt x="0" y="48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9"/>
            <p:cNvSpPr/>
            <p:nvPr/>
          </p:nvSpPr>
          <p:spPr>
            <a:xfrm>
              <a:off x="1883550" y="2354175"/>
              <a:ext cx="1525" cy="1150"/>
            </a:xfrm>
            <a:custGeom>
              <a:rect b="b" l="l" r="r" t="t"/>
              <a:pathLst>
                <a:path extrusionOk="0" h="46" w="61">
                  <a:moveTo>
                    <a:pt x="18" y="1"/>
                  </a:moveTo>
                  <a:cubicBezTo>
                    <a:pt x="13" y="1"/>
                    <a:pt x="7" y="2"/>
                    <a:pt x="1" y="5"/>
                  </a:cubicBezTo>
                  <a:cubicBezTo>
                    <a:pt x="1" y="32"/>
                    <a:pt x="14" y="45"/>
                    <a:pt x="36" y="45"/>
                  </a:cubicBezTo>
                  <a:cubicBezTo>
                    <a:pt x="43" y="45"/>
                    <a:pt x="51" y="44"/>
                    <a:pt x="60" y="41"/>
                  </a:cubicBezTo>
                  <a:cubicBezTo>
                    <a:pt x="51" y="14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9"/>
            <p:cNvSpPr/>
            <p:nvPr/>
          </p:nvSpPr>
          <p:spPr>
            <a:xfrm>
              <a:off x="1843975" y="2358750"/>
              <a:ext cx="725" cy="650"/>
            </a:xfrm>
            <a:custGeom>
              <a:rect b="b" l="l" r="r" t="t"/>
              <a:pathLst>
                <a:path extrusionOk="0" h="26" w="29">
                  <a:moveTo>
                    <a:pt x="26" y="0"/>
                  </a:moveTo>
                  <a:cubicBezTo>
                    <a:pt x="25" y="0"/>
                    <a:pt x="18" y="6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6" y="26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9"/>
            <p:cNvSpPr/>
            <p:nvPr/>
          </p:nvSpPr>
          <p:spPr>
            <a:xfrm>
              <a:off x="1862725" y="23873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1"/>
                  </a:moveTo>
                  <a:cubicBezTo>
                    <a:pt x="0" y="1"/>
                    <a:pt x="24" y="13"/>
                    <a:pt x="24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9"/>
            <p:cNvSpPr/>
            <p:nvPr/>
          </p:nvSpPr>
          <p:spPr>
            <a:xfrm>
              <a:off x="1918375" y="2354875"/>
              <a:ext cx="1825" cy="575"/>
            </a:xfrm>
            <a:custGeom>
              <a:rect b="b" l="l" r="r" t="t"/>
              <a:pathLst>
                <a:path extrusionOk="0" h="23" w="73">
                  <a:moveTo>
                    <a:pt x="1" y="1"/>
                  </a:moveTo>
                  <a:cubicBezTo>
                    <a:pt x="25" y="9"/>
                    <a:pt x="50" y="23"/>
                    <a:pt x="63" y="23"/>
                  </a:cubicBezTo>
                  <a:cubicBezTo>
                    <a:pt x="69" y="23"/>
                    <a:pt x="72" y="20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9"/>
            <p:cNvSpPr/>
            <p:nvPr/>
          </p:nvSpPr>
          <p:spPr>
            <a:xfrm>
              <a:off x="1838025" y="23941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24" y="12"/>
                    <a:pt x="36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9"/>
            <p:cNvSpPr/>
            <p:nvPr/>
          </p:nvSpPr>
          <p:spPr>
            <a:xfrm>
              <a:off x="1935650" y="2354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9"/>
            <p:cNvSpPr/>
            <p:nvPr/>
          </p:nvSpPr>
          <p:spPr>
            <a:xfrm>
              <a:off x="1936250" y="23545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"/>
                    <a:pt x="12" y="13"/>
                    <a:pt x="12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9"/>
            <p:cNvSpPr/>
            <p:nvPr/>
          </p:nvSpPr>
          <p:spPr>
            <a:xfrm>
              <a:off x="1935450" y="2354575"/>
              <a:ext cx="225" cy="175"/>
            </a:xfrm>
            <a:custGeom>
              <a:rect b="b" l="l" r="r" t="t"/>
              <a:pathLst>
                <a:path extrusionOk="0" h="7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lnTo>
                    <a:pt x="8" y="1"/>
                  </a:ln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9"/>
            <p:cNvSpPr/>
            <p:nvPr/>
          </p:nvSpPr>
          <p:spPr>
            <a:xfrm>
              <a:off x="1871350" y="23620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9"/>
            <p:cNvSpPr/>
            <p:nvPr/>
          </p:nvSpPr>
          <p:spPr>
            <a:xfrm>
              <a:off x="1843075" y="2361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9"/>
            <p:cNvSpPr/>
            <p:nvPr/>
          </p:nvSpPr>
          <p:spPr>
            <a:xfrm>
              <a:off x="1863025" y="2387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9"/>
            <p:cNvSpPr/>
            <p:nvPr/>
          </p:nvSpPr>
          <p:spPr>
            <a:xfrm>
              <a:off x="1939950" y="2354300"/>
              <a:ext cx="1075" cy="275"/>
            </a:xfrm>
            <a:custGeom>
              <a:rect b="b" l="l" r="r" t="t"/>
              <a:pathLst>
                <a:path extrusionOk="0" h="11" w="43">
                  <a:moveTo>
                    <a:pt x="43" y="0"/>
                  </a:moveTo>
                  <a:cubicBezTo>
                    <a:pt x="27" y="0"/>
                    <a:pt x="0" y="11"/>
                    <a:pt x="6" y="11"/>
                  </a:cubicBezTo>
                  <a:cubicBezTo>
                    <a:pt x="8" y="11"/>
                    <a:pt x="19" y="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9"/>
            <p:cNvSpPr/>
            <p:nvPr/>
          </p:nvSpPr>
          <p:spPr>
            <a:xfrm>
              <a:off x="1932675" y="2354475"/>
              <a:ext cx="1600" cy="850"/>
            </a:xfrm>
            <a:custGeom>
              <a:rect b="b" l="l" r="r" t="t"/>
              <a:pathLst>
                <a:path extrusionOk="0" h="34" w="64">
                  <a:moveTo>
                    <a:pt x="62" y="0"/>
                  </a:moveTo>
                  <a:cubicBezTo>
                    <a:pt x="55" y="0"/>
                    <a:pt x="1" y="34"/>
                    <a:pt x="23" y="34"/>
                  </a:cubicBezTo>
                  <a:cubicBezTo>
                    <a:pt x="28" y="34"/>
                    <a:pt x="36" y="32"/>
                    <a:pt x="48" y="29"/>
                  </a:cubicBezTo>
                  <a:cubicBezTo>
                    <a:pt x="49" y="30"/>
                    <a:pt x="50" y="31"/>
                    <a:pt x="51" y="31"/>
                  </a:cubicBezTo>
                  <a:cubicBezTo>
                    <a:pt x="59" y="31"/>
                    <a:pt x="60" y="3"/>
                    <a:pt x="60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3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9"/>
            <p:cNvSpPr/>
            <p:nvPr/>
          </p:nvSpPr>
          <p:spPr>
            <a:xfrm>
              <a:off x="1841875" y="23801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0" y="1"/>
                  </a:moveTo>
                  <a:cubicBezTo>
                    <a:pt x="7" y="1"/>
                    <a:pt x="1" y="13"/>
                    <a:pt x="1" y="37"/>
                  </a:cubicBezTo>
                  <a:cubicBezTo>
                    <a:pt x="13" y="13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9"/>
            <p:cNvSpPr/>
            <p:nvPr/>
          </p:nvSpPr>
          <p:spPr>
            <a:xfrm>
              <a:off x="1843075" y="2386725"/>
              <a:ext cx="25" cy="2125"/>
            </a:xfrm>
            <a:custGeom>
              <a:rect b="b" l="l" r="r" t="t"/>
              <a:pathLst>
                <a:path extrusionOk="0" h="85" w="1">
                  <a:moveTo>
                    <a:pt x="1" y="84"/>
                  </a:moveTo>
                  <a:cubicBezTo>
                    <a:pt x="1" y="1"/>
                    <a:pt x="1" y="72"/>
                    <a:pt x="1" y="84"/>
                  </a:cubicBezTo>
                  <a:cubicBezTo>
                    <a:pt x="1" y="84"/>
                    <a:pt x="1" y="72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9"/>
            <p:cNvSpPr/>
            <p:nvPr/>
          </p:nvSpPr>
          <p:spPr>
            <a:xfrm>
              <a:off x="1852900" y="2386725"/>
              <a:ext cx="1600" cy="550"/>
            </a:xfrm>
            <a:custGeom>
              <a:rect b="b" l="l" r="r" t="t"/>
              <a:pathLst>
                <a:path extrusionOk="0" h="22" w="64">
                  <a:moveTo>
                    <a:pt x="0" y="1"/>
                  </a:moveTo>
                  <a:cubicBezTo>
                    <a:pt x="32" y="1"/>
                    <a:pt x="53" y="22"/>
                    <a:pt x="60" y="22"/>
                  </a:cubicBezTo>
                  <a:cubicBezTo>
                    <a:pt x="64" y="22"/>
                    <a:pt x="64" y="17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9"/>
            <p:cNvSpPr/>
            <p:nvPr/>
          </p:nvSpPr>
          <p:spPr>
            <a:xfrm>
              <a:off x="1942750" y="258697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0"/>
                  </a:moveTo>
                  <a:cubicBezTo>
                    <a:pt x="8" y="0"/>
                    <a:pt x="1" y="7"/>
                    <a:pt x="5" y="7"/>
                  </a:cubicBezTo>
                  <a:cubicBezTo>
                    <a:pt x="6" y="7"/>
                    <a:pt x="9" y="6"/>
                    <a:pt x="14" y="4"/>
                  </a:cubicBezTo>
                  <a:lnTo>
                    <a:pt x="14" y="4"/>
                  </a:lnTo>
                  <a:cubicBezTo>
                    <a:pt x="14" y="4"/>
                    <a:pt x="14" y="4"/>
                    <a:pt x="14" y="4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9"/>
            <p:cNvSpPr/>
            <p:nvPr/>
          </p:nvSpPr>
          <p:spPr>
            <a:xfrm>
              <a:off x="1942000" y="25865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6" y="0"/>
                  </a:moveTo>
                  <a:cubicBezTo>
                    <a:pt x="3" y="0"/>
                    <a:pt x="0" y="11"/>
                    <a:pt x="8" y="11"/>
                  </a:cubicBezTo>
                  <a:cubicBezTo>
                    <a:pt x="8" y="3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9"/>
            <p:cNvSpPr/>
            <p:nvPr/>
          </p:nvSpPr>
          <p:spPr>
            <a:xfrm>
              <a:off x="1941900" y="258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9"/>
            <p:cNvSpPr/>
            <p:nvPr/>
          </p:nvSpPr>
          <p:spPr>
            <a:xfrm>
              <a:off x="1941950" y="2587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9" y="0"/>
                  </a:moveTo>
                  <a:cubicBezTo>
                    <a:pt x="8" y="0"/>
                    <a:pt x="7" y="10"/>
                    <a:pt x="6" y="18"/>
                  </a:cubicBezTo>
                  <a:lnTo>
                    <a:pt x="6" y="18"/>
                  </a:lnTo>
                  <a:cubicBezTo>
                    <a:pt x="2" y="26"/>
                    <a:pt x="1" y="31"/>
                    <a:pt x="1" y="31"/>
                  </a:cubicBezTo>
                  <a:cubicBezTo>
                    <a:pt x="2" y="31"/>
                    <a:pt x="3" y="29"/>
                    <a:pt x="5" y="23"/>
                  </a:cubicBezTo>
                  <a:lnTo>
                    <a:pt x="5" y="23"/>
                  </a:lnTo>
                  <a:cubicBezTo>
                    <a:pt x="5" y="26"/>
                    <a:pt x="5" y="29"/>
                    <a:pt x="5" y="29"/>
                  </a:cubicBezTo>
                  <a:cubicBezTo>
                    <a:pt x="6" y="29"/>
                    <a:pt x="7" y="23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cubicBezTo>
                    <a:pt x="10" y="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9"/>
            <p:cNvSpPr/>
            <p:nvPr/>
          </p:nvSpPr>
          <p:spPr>
            <a:xfrm>
              <a:off x="1942500" y="25876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cubicBezTo>
                    <a:pt x="0" y="12"/>
                    <a:pt x="12" y="24"/>
                    <a:pt x="0" y="36"/>
                  </a:cubicBezTo>
                  <a:cubicBezTo>
                    <a:pt x="24" y="24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9"/>
            <p:cNvSpPr/>
            <p:nvPr/>
          </p:nvSpPr>
          <p:spPr>
            <a:xfrm>
              <a:off x="1940100" y="2586750"/>
              <a:ext cx="200" cy="825"/>
            </a:xfrm>
            <a:custGeom>
              <a:rect b="b" l="l" r="r" t="t"/>
              <a:pathLst>
                <a:path extrusionOk="0" h="33" w="8">
                  <a:moveTo>
                    <a:pt x="1" y="1"/>
                  </a:moveTo>
                  <a:cubicBezTo>
                    <a:pt x="1" y="23"/>
                    <a:pt x="4" y="32"/>
                    <a:pt x="5" y="32"/>
                  </a:cubicBezTo>
                  <a:cubicBezTo>
                    <a:pt x="7" y="32"/>
                    <a:pt x="7" y="23"/>
                    <a:pt x="3" y="8"/>
                  </a:cubicBezTo>
                  <a:lnTo>
                    <a:pt x="3" y="8"/>
                  </a:ln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9"/>
            <p:cNvSpPr/>
            <p:nvPr/>
          </p:nvSpPr>
          <p:spPr>
            <a:xfrm>
              <a:off x="1940100" y="2587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9"/>
            <p:cNvSpPr/>
            <p:nvPr/>
          </p:nvSpPr>
          <p:spPr>
            <a:xfrm>
              <a:off x="1941600" y="258862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9" y="0"/>
                  </a:moveTo>
                  <a:cubicBezTo>
                    <a:pt x="19" y="0"/>
                    <a:pt x="8" y="19"/>
                    <a:pt x="0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9"/>
            <p:cNvSpPr/>
            <p:nvPr/>
          </p:nvSpPr>
          <p:spPr>
            <a:xfrm>
              <a:off x="1938925" y="2586050"/>
              <a:ext cx="325" cy="1000"/>
            </a:xfrm>
            <a:custGeom>
              <a:rect b="b" l="l" r="r" t="t"/>
              <a:pathLst>
                <a:path extrusionOk="0" h="40" w="13">
                  <a:moveTo>
                    <a:pt x="10" y="0"/>
                  </a:moveTo>
                  <a:lnTo>
                    <a:pt x="10" y="0"/>
                  </a:lnTo>
                  <a:cubicBezTo>
                    <a:pt x="9" y="0"/>
                    <a:pt x="6" y="8"/>
                    <a:pt x="0" y="29"/>
                  </a:cubicBezTo>
                  <a:cubicBezTo>
                    <a:pt x="0" y="37"/>
                    <a:pt x="1" y="40"/>
                    <a:pt x="2" y="40"/>
                  </a:cubicBezTo>
                  <a:cubicBezTo>
                    <a:pt x="5" y="40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9"/>
            <p:cNvSpPr/>
            <p:nvPr/>
          </p:nvSpPr>
          <p:spPr>
            <a:xfrm>
              <a:off x="1937875" y="2585750"/>
              <a:ext cx="625" cy="1025"/>
            </a:xfrm>
            <a:custGeom>
              <a:rect b="b" l="l" r="r" t="t"/>
              <a:pathLst>
                <a:path extrusionOk="0" h="41" w="25">
                  <a:moveTo>
                    <a:pt x="11" y="0"/>
                  </a:moveTo>
                  <a:cubicBezTo>
                    <a:pt x="5" y="0"/>
                    <a:pt x="0" y="13"/>
                    <a:pt x="14" y="35"/>
                  </a:cubicBezTo>
                  <a:lnTo>
                    <a:pt x="14" y="35"/>
                  </a:lnTo>
                  <a:cubicBezTo>
                    <a:pt x="15" y="37"/>
                    <a:pt x="16" y="39"/>
                    <a:pt x="19" y="41"/>
                  </a:cubicBezTo>
                  <a:cubicBezTo>
                    <a:pt x="24" y="13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9"/>
            <p:cNvSpPr/>
            <p:nvPr/>
          </p:nvSpPr>
          <p:spPr>
            <a:xfrm>
              <a:off x="1939225" y="25873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0" y="1"/>
                  </a:moveTo>
                  <a:cubicBezTo>
                    <a:pt x="24" y="60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9"/>
            <p:cNvSpPr/>
            <p:nvPr/>
          </p:nvSpPr>
          <p:spPr>
            <a:xfrm>
              <a:off x="1938975" y="2587825"/>
              <a:ext cx="575" cy="150"/>
            </a:xfrm>
            <a:custGeom>
              <a:rect b="b" l="l" r="r" t="t"/>
              <a:pathLst>
                <a:path extrusionOk="0" h="6" w="23">
                  <a:moveTo>
                    <a:pt x="4" y="0"/>
                  </a:moveTo>
                  <a:cubicBezTo>
                    <a:pt x="1" y="0"/>
                    <a:pt x="14" y="5"/>
                    <a:pt x="22" y="5"/>
                  </a:cubicBezTo>
                  <a:cubicBezTo>
                    <a:pt x="10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9"/>
            <p:cNvSpPr/>
            <p:nvPr/>
          </p:nvSpPr>
          <p:spPr>
            <a:xfrm>
              <a:off x="1940400" y="258885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5" y="0"/>
                  </a:moveTo>
                  <a:cubicBezTo>
                    <a:pt x="13" y="12"/>
                    <a:pt x="1" y="24"/>
                    <a:pt x="13" y="48"/>
                  </a:cubicBezTo>
                  <a:cubicBezTo>
                    <a:pt x="13" y="36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9"/>
            <p:cNvSpPr/>
            <p:nvPr/>
          </p:nvSpPr>
          <p:spPr>
            <a:xfrm>
              <a:off x="1940100" y="25876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9"/>
            <p:cNvSpPr/>
            <p:nvPr/>
          </p:nvSpPr>
          <p:spPr>
            <a:xfrm>
              <a:off x="1939525" y="258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9"/>
            <p:cNvSpPr/>
            <p:nvPr/>
          </p:nvSpPr>
          <p:spPr>
            <a:xfrm>
              <a:off x="1937125" y="25876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60"/>
                    <a:pt x="37" y="1"/>
                    <a:pt x="37" y="1"/>
                  </a:cubicBezTo>
                  <a:cubicBezTo>
                    <a:pt x="25" y="12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9"/>
            <p:cNvSpPr/>
            <p:nvPr/>
          </p:nvSpPr>
          <p:spPr>
            <a:xfrm>
              <a:off x="1935650" y="2587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9"/>
            <p:cNvSpPr/>
            <p:nvPr/>
          </p:nvSpPr>
          <p:spPr>
            <a:xfrm>
              <a:off x="1937725" y="2588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" y="12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9"/>
            <p:cNvSpPr/>
            <p:nvPr/>
          </p:nvSpPr>
          <p:spPr>
            <a:xfrm>
              <a:off x="1936825" y="258727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4"/>
                    <a:pt x="13" y="16"/>
                    <a:pt x="13" y="16"/>
                  </a:cubicBezTo>
                  <a:cubicBezTo>
                    <a:pt x="13" y="1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9"/>
            <p:cNvSpPr/>
            <p:nvPr/>
          </p:nvSpPr>
          <p:spPr>
            <a:xfrm>
              <a:off x="1938625" y="258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9"/>
            <p:cNvSpPr/>
            <p:nvPr/>
          </p:nvSpPr>
          <p:spPr>
            <a:xfrm>
              <a:off x="1938325" y="25876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cubicBezTo>
                    <a:pt x="2" y="11"/>
                    <a:pt x="1" y="14"/>
                    <a:pt x="2" y="14"/>
                  </a:cubicBezTo>
                  <a:cubicBezTo>
                    <a:pt x="4" y="14"/>
                    <a:pt x="12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9"/>
            <p:cNvSpPr/>
            <p:nvPr/>
          </p:nvSpPr>
          <p:spPr>
            <a:xfrm>
              <a:off x="1934750" y="2588250"/>
              <a:ext cx="1150" cy="4200"/>
            </a:xfrm>
            <a:custGeom>
              <a:rect b="b" l="l" r="r" t="t"/>
              <a:pathLst>
                <a:path extrusionOk="0" h="168" w="46">
                  <a:moveTo>
                    <a:pt x="36" y="0"/>
                  </a:moveTo>
                  <a:cubicBezTo>
                    <a:pt x="36" y="13"/>
                    <a:pt x="43" y="47"/>
                    <a:pt x="44" y="66"/>
                  </a:cubicBezTo>
                  <a:lnTo>
                    <a:pt x="44" y="66"/>
                  </a:lnTo>
                  <a:cubicBezTo>
                    <a:pt x="45" y="49"/>
                    <a:pt x="43" y="28"/>
                    <a:pt x="36" y="0"/>
                  </a:cubicBezTo>
                  <a:close/>
                  <a:moveTo>
                    <a:pt x="44" y="66"/>
                  </a:moveTo>
                  <a:cubicBezTo>
                    <a:pt x="44" y="70"/>
                    <a:pt x="43" y="74"/>
                    <a:pt x="43" y="78"/>
                  </a:cubicBezTo>
                  <a:lnTo>
                    <a:pt x="43" y="78"/>
                  </a:lnTo>
                  <a:cubicBezTo>
                    <a:pt x="44" y="76"/>
                    <a:pt x="44" y="72"/>
                    <a:pt x="44" y="66"/>
                  </a:cubicBezTo>
                  <a:close/>
                  <a:moveTo>
                    <a:pt x="24" y="60"/>
                  </a:moveTo>
                  <a:cubicBezTo>
                    <a:pt x="13" y="96"/>
                    <a:pt x="13" y="119"/>
                    <a:pt x="1" y="155"/>
                  </a:cubicBezTo>
                  <a:cubicBezTo>
                    <a:pt x="11" y="144"/>
                    <a:pt x="17" y="139"/>
                    <a:pt x="19" y="139"/>
                  </a:cubicBezTo>
                  <a:cubicBezTo>
                    <a:pt x="20" y="139"/>
                    <a:pt x="20" y="139"/>
                    <a:pt x="20" y="140"/>
                  </a:cubicBezTo>
                  <a:lnTo>
                    <a:pt x="20" y="140"/>
                  </a:lnTo>
                  <a:cubicBezTo>
                    <a:pt x="28" y="118"/>
                    <a:pt x="39" y="102"/>
                    <a:pt x="43" y="78"/>
                  </a:cubicBezTo>
                  <a:lnTo>
                    <a:pt x="43" y="78"/>
                  </a:lnTo>
                  <a:cubicBezTo>
                    <a:pt x="42" y="79"/>
                    <a:pt x="42" y="79"/>
                    <a:pt x="41" y="79"/>
                  </a:cubicBezTo>
                  <a:cubicBezTo>
                    <a:pt x="38" y="79"/>
                    <a:pt x="33" y="74"/>
                    <a:pt x="24" y="60"/>
                  </a:cubicBezTo>
                  <a:close/>
                  <a:moveTo>
                    <a:pt x="20" y="140"/>
                  </a:moveTo>
                  <a:cubicBezTo>
                    <a:pt x="17" y="148"/>
                    <a:pt x="15" y="157"/>
                    <a:pt x="13" y="167"/>
                  </a:cubicBezTo>
                  <a:cubicBezTo>
                    <a:pt x="18" y="152"/>
                    <a:pt x="21" y="143"/>
                    <a:pt x="20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9"/>
            <p:cNvSpPr/>
            <p:nvPr/>
          </p:nvSpPr>
          <p:spPr>
            <a:xfrm>
              <a:off x="1935650" y="25870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48"/>
                  </a:moveTo>
                  <a:cubicBezTo>
                    <a:pt x="0" y="1"/>
                    <a:pt x="12" y="25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9"/>
            <p:cNvSpPr/>
            <p:nvPr/>
          </p:nvSpPr>
          <p:spPr>
            <a:xfrm>
              <a:off x="1936450" y="2587825"/>
              <a:ext cx="875" cy="1925"/>
            </a:xfrm>
            <a:custGeom>
              <a:rect b="b" l="l" r="r" t="t"/>
              <a:pathLst>
                <a:path extrusionOk="0" h="77" w="35">
                  <a:moveTo>
                    <a:pt x="29" y="1"/>
                  </a:moveTo>
                  <a:cubicBezTo>
                    <a:pt x="28" y="1"/>
                    <a:pt x="28" y="5"/>
                    <a:pt x="28" y="17"/>
                  </a:cubicBezTo>
                  <a:cubicBezTo>
                    <a:pt x="24" y="14"/>
                    <a:pt x="20" y="11"/>
                    <a:pt x="16" y="11"/>
                  </a:cubicBezTo>
                  <a:cubicBezTo>
                    <a:pt x="7" y="11"/>
                    <a:pt x="0" y="24"/>
                    <a:pt x="13" y="67"/>
                  </a:cubicBezTo>
                  <a:lnTo>
                    <a:pt x="13" y="67"/>
                  </a:lnTo>
                  <a:cubicBezTo>
                    <a:pt x="12" y="67"/>
                    <a:pt x="13" y="70"/>
                    <a:pt x="16" y="77"/>
                  </a:cubicBezTo>
                  <a:cubicBezTo>
                    <a:pt x="17" y="77"/>
                    <a:pt x="17" y="77"/>
                    <a:pt x="18" y="77"/>
                  </a:cubicBezTo>
                  <a:lnTo>
                    <a:pt x="18" y="77"/>
                  </a:lnTo>
                  <a:cubicBezTo>
                    <a:pt x="35" y="73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9"/>
            <p:cNvSpPr/>
            <p:nvPr/>
          </p:nvSpPr>
          <p:spPr>
            <a:xfrm>
              <a:off x="1939825" y="2589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9"/>
            <p:cNvSpPr/>
            <p:nvPr/>
          </p:nvSpPr>
          <p:spPr>
            <a:xfrm>
              <a:off x="1939550" y="2589475"/>
              <a:ext cx="1175" cy="1775"/>
            </a:xfrm>
            <a:custGeom>
              <a:rect b="b" l="l" r="r" t="t"/>
              <a:pathLst>
                <a:path extrusionOk="0" h="71" w="47">
                  <a:moveTo>
                    <a:pt x="3" y="0"/>
                  </a:moveTo>
                  <a:cubicBezTo>
                    <a:pt x="1" y="0"/>
                    <a:pt x="5" y="17"/>
                    <a:pt x="23" y="70"/>
                  </a:cubicBezTo>
                  <a:cubicBezTo>
                    <a:pt x="23" y="67"/>
                    <a:pt x="25" y="67"/>
                    <a:pt x="28" y="67"/>
                  </a:cubicBezTo>
                  <a:cubicBezTo>
                    <a:pt x="31" y="67"/>
                    <a:pt x="35" y="67"/>
                    <a:pt x="38" y="67"/>
                  </a:cubicBezTo>
                  <a:cubicBezTo>
                    <a:pt x="44" y="67"/>
                    <a:pt x="47" y="64"/>
                    <a:pt x="35" y="47"/>
                  </a:cubicBezTo>
                  <a:cubicBezTo>
                    <a:pt x="27" y="4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9"/>
            <p:cNvSpPr/>
            <p:nvPr/>
          </p:nvSpPr>
          <p:spPr>
            <a:xfrm>
              <a:off x="1938250" y="2589725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5" y="1"/>
                  </a:move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9" y="25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9"/>
            <p:cNvSpPr/>
            <p:nvPr/>
          </p:nvSpPr>
          <p:spPr>
            <a:xfrm>
              <a:off x="1935350" y="2587175"/>
              <a:ext cx="375" cy="800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3" y="0"/>
                    <a:pt x="7" y="12"/>
                    <a:pt x="0" y="31"/>
                  </a:cubicBezTo>
                  <a:cubicBezTo>
                    <a:pt x="12" y="9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9"/>
            <p:cNvSpPr/>
            <p:nvPr/>
          </p:nvSpPr>
          <p:spPr>
            <a:xfrm>
              <a:off x="1934900" y="25870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7"/>
                    <a:pt x="7" y="25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9"/>
            <p:cNvSpPr/>
            <p:nvPr/>
          </p:nvSpPr>
          <p:spPr>
            <a:xfrm>
              <a:off x="1917425" y="25870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" y="1"/>
                  </a:moveTo>
                  <a:cubicBezTo>
                    <a:pt x="1" y="1"/>
                    <a:pt x="5" y="16"/>
                    <a:pt x="11" y="29"/>
                  </a:cubicBezTo>
                  <a:lnTo>
                    <a:pt x="11" y="29"/>
                  </a:lnTo>
                  <a:cubicBezTo>
                    <a:pt x="10" y="26"/>
                    <a:pt x="9" y="25"/>
                    <a:pt x="10" y="25"/>
                  </a:cubicBezTo>
                  <a:lnTo>
                    <a:pt x="10" y="25"/>
                  </a:lnTo>
                  <a:cubicBezTo>
                    <a:pt x="10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2" y="1"/>
                    <a:pt x="1" y="1"/>
                  </a:cubicBezTo>
                  <a:close/>
                  <a:moveTo>
                    <a:pt x="11" y="29"/>
                  </a:moveTo>
                  <a:cubicBezTo>
                    <a:pt x="11" y="31"/>
                    <a:pt x="13" y="34"/>
                    <a:pt x="15" y="38"/>
                  </a:cubicBezTo>
                  <a:cubicBezTo>
                    <a:pt x="14" y="35"/>
                    <a:pt x="12" y="32"/>
                    <a:pt x="11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2" y="29"/>
                    <a:pt x="13" y="33"/>
                    <a:pt x="15" y="38"/>
                  </a:cubicBezTo>
                  <a:cubicBezTo>
                    <a:pt x="15" y="32"/>
                    <a:pt x="12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9"/>
            <p:cNvSpPr/>
            <p:nvPr/>
          </p:nvSpPr>
          <p:spPr>
            <a:xfrm>
              <a:off x="1905875" y="259062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3" y="48"/>
                  </a:moveTo>
                  <a:cubicBezTo>
                    <a:pt x="1" y="72"/>
                    <a:pt x="36" y="1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9"/>
            <p:cNvSpPr/>
            <p:nvPr/>
          </p:nvSpPr>
          <p:spPr>
            <a:xfrm>
              <a:off x="1889200" y="2596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9"/>
            <p:cNvSpPr/>
            <p:nvPr/>
          </p:nvSpPr>
          <p:spPr>
            <a:xfrm>
              <a:off x="1927300" y="2587650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" y="1"/>
                  </a:moveTo>
                  <a:lnTo>
                    <a:pt x="1" y="1"/>
                  </a:lnTo>
                  <a:cubicBezTo>
                    <a:pt x="9" y="9"/>
                    <a:pt x="12" y="23"/>
                    <a:pt x="16" y="23"/>
                  </a:cubicBezTo>
                  <a:cubicBezTo>
                    <a:pt x="19" y="23"/>
                    <a:pt x="21" y="20"/>
                    <a:pt x="25" y="12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9"/>
            <p:cNvSpPr/>
            <p:nvPr/>
          </p:nvSpPr>
          <p:spPr>
            <a:xfrm>
              <a:off x="1926725" y="2587275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3" y="0"/>
                  </a:moveTo>
                  <a:cubicBezTo>
                    <a:pt x="10" y="0"/>
                    <a:pt x="6" y="4"/>
                    <a:pt x="0" y="16"/>
                  </a:cubicBezTo>
                  <a:cubicBezTo>
                    <a:pt x="5" y="22"/>
                    <a:pt x="8" y="25"/>
                    <a:pt x="11" y="25"/>
                  </a:cubicBezTo>
                  <a:cubicBezTo>
                    <a:pt x="20" y="25"/>
                    <a:pt x="2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9"/>
            <p:cNvSpPr/>
            <p:nvPr/>
          </p:nvSpPr>
          <p:spPr>
            <a:xfrm>
              <a:off x="1932375" y="2587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9"/>
            <p:cNvSpPr/>
            <p:nvPr/>
          </p:nvSpPr>
          <p:spPr>
            <a:xfrm>
              <a:off x="1931775" y="2587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9"/>
            <p:cNvSpPr/>
            <p:nvPr/>
          </p:nvSpPr>
          <p:spPr>
            <a:xfrm>
              <a:off x="1878800" y="2593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9"/>
            <p:cNvSpPr/>
            <p:nvPr/>
          </p:nvSpPr>
          <p:spPr>
            <a:xfrm>
              <a:off x="1913925" y="2594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9"/>
            <p:cNvSpPr/>
            <p:nvPr/>
          </p:nvSpPr>
          <p:spPr>
            <a:xfrm>
              <a:off x="1913325" y="2593000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4" y="1"/>
                  </a:moveTo>
                  <a:cubicBezTo>
                    <a:pt x="12" y="25"/>
                    <a:pt x="12" y="60"/>
                    <a:pt x="0" y="96"/>
                  </a:cubicBezTo>
                  <a:cubicBezTo>
                    <a:pt x="12" y="60"/>
                    <a:pt x="36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9"/>
            <p:cNvSpPr/>
            <p:nvPr/>
          </p:nvSpPr>
          <p:spPr>
            <a:xfrm>
              <a:off x="1932975" y="2590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9"/>
            <p:cNvSpPr/>
            <p:nvPr/>
          </p:nvSpPr>
          <p:spPr>
            <a:xfrm>
              <a:off x="1889200" y="2595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9"/>
            <p:cNvSpPr/>
            <p:nvPr/>
          </p:nvSpPr>
          <p:spPr>
            <a:xfrm>
              <a:off x="1933275" y="2587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9"/>
            <p:cNvSpPr/>
            <p:nvPr/>
          </p:nvSpPr>
          <p:spPr>
            <a:xfrm>
              <a:off x="1936550" y="25912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9"/>
            <p:cNvSpPr/>
            <p:nvPr/>
          </p:nvSpPr>
          <p:spPr>
            <a:xfrm>
              <a:off x="1933925" y="258950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3" y="1"/>
                  </a:moveTo>
                  <a:cubicBezTo>
                    <a:pt x="1" y="1"/>
                    <a:pt x="14" y="22"/>
                    <a:pt x="22" y="22"/>
                  </a:cubicBezTo>
                  <a:cubicBezTo>
                    <a:pt x="10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9"/>
            <p:cNvSpPr/>
            <p:nvPr/>
          </p:nvSpPr>
          <p:spPr>
            <a:xfrm>
              <a:off x="1934450" y="258970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8" y="0"/>
                  </a:moveTo>
                  <a:cubicBezTo>
                    <a:pt x="5" y="0"/>
                    <a:pt x="1" y="7"/>
                    <a:pt x="1" y="14"/>
                  </a:cubicBezTo>
                  <a:lnTo>
                    <a:pt x="13" y="14"/>
                  </a:lnTo>
                  <a:cubicBezTo>
                    <a:pt x="13" y="4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9"/>
            <p:cNvSpPr/>
            <p:nvPr/>
          </p:nvSpPr>
          <p:spPr>
            <a:xfrm>
              <a:off x="1931375" y="2587225"/>
              <a:ext cx="425" cy="875"/>
            </a:xfrm>
            <a:custGeom>
              <a:rect b="b" l="l" r="r" t="t"/>
              <a:pathLst>
                <a:path extrusionOk="0" h="35" w="17">
                  <a:moveTo>
                    <a:pt x="15" y="1"/>
                  </a:moveTo>
                  <a:cubicBezTo>
                    <a:pt x="11" y="1"/>
                    <a:pt x="1" y="34"/>
                    <a:pt x="9" y="34"/>
                  </a:cubicBezTo>
                  <a:cubicBezTo>
                    <a:pt x="11" y="34"/>
                    <a:pt x="13" y="33"/>
                    <a:pt x="17" y="29"/>
                  </a:cubicBezTo>
                  <a:cubicBezTo>
                    <a:pt x="17" y="24"/>
                    <a:pt x="17" y="11"/>
                    <a:pt x="17" y="6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9"/>
            <p:cNvSpPr/>
            <p:nvPr/>
          </p:nvSpPr>
          <p:spPr>
            <a:xfrm>
              <a:off x="1934025" y="2590950"/>
              <a:ext cx="150" cy="900"/>
            </a:xfrm>
            <a:custGeom>
              <a:rect b="b" l="l" r="r" t="t"/>
              <a:pathLst>
                <a:path extrusionOk="0" h="36" w="6">
                  <a:moveTo>
                    <a:pt x="1" y="1"/>
                  </a:moveTo>
                  <a:cubicBezTo>
                    <a:pt x="0" y="1"/>
                    <a:pt x="2" y="9"/>
                    <a:pt x="6" y="35"/>
                  </a:cubicBezTo>
                  <a:cubicBezTo>
                    <a:pt x="6" y="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9"/>
            <p:cNvSpPr/>
            <p:nvPr/>
          </p:nvSpPr>
          <p:spPr>
            <a:xfrm>
              <a:off x="1932375" y="25909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48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9"/>
            <p:cNvSpPr/>
            <p:nvPr/>
          </p:nvSpPr>
          <p:spPr>
            <a:xfrm>
              <a:off x="1933325" y="25918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0" y="0"/>
                  </a:moveTo>
                  <a:cubicBezTo>
                    <a:pt x="2" y="4"/>
                    <a:pt x="1" y="5"/>
                    <a:pt x="2" y="5"/>
                  </a:cubicBezTo>
                  <a:cubicBezTo>
                    <a:pt x="5" y="5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9"/>
            <p:cNvSpPr/>
            <p:nvPr/>
          </p:nvSpPr>
          <p:spPr>
            <a:xfrm>
              <a:off x="1928200" y="25912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9"/>
            <p:cNvSpPr/>
            <p:nvPr/>
          </p:nvSpPr>
          <p:spPr>
            <a:xfrm>
              <a:off x="1929400" y="25927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12" y="37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9"/>
            <p:cNvSpPr/>
            <p:nvPr/>
          </p:nvSpPr>
          <p:spPr>
            <a:xfrm>
              <a:off x="1927900" y="259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5" y="1"/>
                  </a:moveTo>
                  <a:cubicBezTo>
                    <a:pt x="25" y="13"/>
                    <a:pt x="1" y="36"/>
                    <a:pt x="25" y="36"/>
                  </a:cubicBezTo>
                  <a:cubicBezTo>
                    <a:pt x="25" y="25"/>
                    <a:pt x="37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9"/>
            <p:cNvSpPr/>
            <p:nvPr/>
          </p:nvSpPr>
          <p:spPr>
            <a:xfrm>
              <a:off x="1922850" y="2590625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72"/>
                    <a:pt x="0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9"/>
            <p:cNvSpPr/>
            <p:nvPr/>
          </p:nvSpPr>
          <p:spPr>
            <a:xfrm>
              <a:off x="1917400" y="2594775"/>
              <a:ext cx="650" cy="1300"/>
            </a:xfrm>
            <a:custGeom>
              <a:rect b="b" l="l" r="r" t="t"/>
              <a:pathLst>
                <a:path extrusionOk="0" h="52" w="26">
                  <a:moveTo>
                    <a:pt x="6" y="1"/>
                  </a:moveTo>
                  <a:cubicBezTo>
                    <a:pt x="2" y="1"/>
                    <a:pt x="0" y="13"/>
                    <a:pt x="4" y="49"/>
                  </a:cubicBezTo>
                  <a:cubicBezTo>
                    <a:pt x="7" y="51"/>
                    <a:pt x="9" y="52"/>
                    <a:pt x="11" y="52"/>
                  </a:cubicBezTo>
                  <a:cubicBezTo>
                    <a:pt x="26" y="5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9"/>
            <p:cNvSpPr/>
            <p:nvPr/>
          </p:nvSpPr>
          <p:spPr>
            <a:xfrm>
              <a:off x="1899025" y="25965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1" y="1"/>
                  </a:moveTo>
                  <a:cubicBezTo>
                    <a:pt x="37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9"/>
            <p:cNvSpPr/>
            <p:nvPr/>
          </p:nvSpPr>
          <p:spPr>
            <a:xfrm>
              <a:off x="1895175" y="25956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9"/>
            <p:cNvSpPr/>
            <p:nvPr/>
          </p:nvSpPr>
          <p:spPr>
            <a:xfrm>
              <a:off x="1891900" y="2597225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9" y="12"/>
                    <a:pt x="8" y="12"/>
                  </a:cubicBezTo>
                  <a:cubicBezTo>
                    <a:pt x="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9"/>
            <p:cNvSpPr/>
            <p:nvPr/>
          </p:nvSpPr>
          <p:spPr>
            <a:xfrm>
              <a:off x="1917500" y="2628125"/>
              <a:ext cx="600" cy="175"/>
            </a:xfrm>
            <a:custGeom>
              <a:rect b="b" l="l" r="r" t="t"/>
              <a:pathLst>
                <a:path extrusionOk="0" h="7" w="24">
                  <a:moveTo>
                    <a:pt x="0" y="1"/>
                  </a:moveTo>
                  <a:cubicBezTo>
                    <a:pt x="0" y="5"/>
                    <a:pt x="3" y="6"/>
                    <a:pt x="6" y="6"/>
                  </a:cubicBezTo>
                  <a:cubicBezTo>
                    <a:pt x="13" y="6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9"/>
            <p:cNvSpPr/>
            <p:nvPr/>
          </p:nvSpPr>
          <p:spPr>
            <a:xfrm>
              <a:off x="1915500" y="26259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1" y="0"/>
                    <a:pt x="25" y="5"/>
                    <a:pt x="32" y="5"/>
                  </a:cubicBezTo>
                  <a:cubicBezTo>
                    <a:pt x="13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9"/>
            <p:cNvSpPr/>
            <p:nvPr/>
          </p:nvSpPr>
          <p:spPr>
            <a:xfrm>
              <a:off x="1914950" y="2624250"/>
              <a:ext cx="2200" cy="1225"/>
            </a:xfrm>
            <a:custGeom>
              <a:rect b="b" l="l" r="r" t="t"/>
              <a:pathLst>
                <a:path extrusionOk="0" h="49" w="88"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9" y="1"/>
                  </a:move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" y="7"/>
                    <a:pt x="1" y="10"/>
                    <a:pt x="5" y="10"/>
                  </a:cubicBezTo>
                  <a:cubicBezTo>
                    <a:pt x="7" y="10"/>
                    <a:pt x="9" y="10"/>
                    <a:pt x="11" y="9"/>
                  </a:cubicBezTo>
                  <a:lnTo>
                    <a:pt x="11" y="9"/>
                  </a:lnTo>
                  <a:cubicBezTo>
                    <a:pt x="6" y="24"/>
                    <a:pt x="31" y="49"/>
                    <a:pt x="31" y="49"/>
                  </a:cubicBezTo>
                  <a:cubicBezTo>
                    <a:pt x="87" y="37"/>
                    <a:pt x="15" y="26"/>
                    <a:pt x="18" y="4"/>
                  </a:cubicBezTo>
                  <a:lnTo>
                    <a:pt x="18" y="4"/>
                  </a:lnTo>
                  <a:cubicBezTo>
                    <a:pt x="18" y="3"/>
                    <a:pt x="19" y="2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9"/>
            <p:cNvSpPr/>
            <p:nvPr/>
          </p:nvSpPr>
          <p:spPr>
            <a:xfrm>
              <a:off x="1917075" y="2622325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0" y="1"/>
                  </a:moveTo>
                  <a:cubicBezTo>
                    <a:pt x="7" y="1"/>
                    <a:pt x="5" y="2"/>
                    <a:pt x="4" y="5"/>
                  </a:cubicBezTo>
                  <a:lnTo>
                    <a:pt x="4" y="5"/>
                  </a:lnTo>
                  <a:cubicBezTo>
                    <a:pt x="1" y="5"/>
                    <a:pt x="0" y="9"/>
                    <a:pt x="5" y="18"/>
                  </a:cubicBezTo>
                  <a:cubicBezTo>
                    <a:pt x="17" y="7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9"/>
            <p:cNvSpPr/>
            <p:nvPr/>
          </p:nvSpPr>
          <p:spPr>
            <a:xfrm>
              <a:off x="1917500" y="2622400"/>
              <a:ext cx="175" cy="175"/>
            </a:xfrm>
            <a:custGeom>
              <a:rect b="b" l="l" r="r" t="t"/>
              <a:pathLst>
                <a:path extrusionOk="0" h="7" w="7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3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9"/>
            <p:cNvSpPr/>
            <p:nvPr/>
          </p:nvSpPr>
          <p:spPr>
            <a:xfrm>
              <a:off x="1916900" y="2621250"/>
              <a:ext cx="550" cy="350"/>
            </a:xfrm>
            <a:custGeom>
              <a:rect b="b" l="l" r="r" t="t"/>
              <a:pathLst>
                <a:path extrusionOk="0" h="14" w="22">
                  <a:moveTo>
                    <a:pt x="16" y="0"/>
                  </a:moveTo>
                  <a:cubicBezTo>
                    <a:pt x="12" y="0"/>
                    <a:pt x="5" y="4"/>
                    <a:pt x="0" y="14"/>
                  </a:cubicBezTo>
                  <a:cubicBezTo>
                    <a:pt x="21" y="7"/>
                    <a:pt x="2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9"/>
            <p:cNvSpPr/>
            <p:nvPr/>
          </p:nvSpPr>
          <p:spPr>
            <a:xfrm>
              <a:off x="1916000" y="2621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9"/>
            <p:cNvSpPr/>
            <p:nvPr/>
          </p:nvSpPr>
          <p:spPr>
            <a:xfrm>
              <a:off x="1915875" y="262180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6" y="0"/>
                  </a:moveTo>
                  <a:cubicBezTo>
                    <a:pt x="25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9"/>
            <p:cNvSpPr/>
            <p:nvPr/>
          </p:nvSpPr>
          <p:spPr>
            <a:xfrm>
              <a:off x="1916000" y="262217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4" y="1"/>
                  </a:moveTo>
                  <a:cubicBezTo>
                    <a:pt x="16" y="9"/>
                    <a:pt x="13" y="17"/>
                    <a:pt x="9" y="17"/>
                  </a:cubicBezTo>
                  <a:cubicBezTo>
                    <a:pt x="6" y="17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1" y="26"/>
                    <a:pt x="17" y="26"/>
                  </a:cubicBezTo>
                  <a:cubicBezTo>
                    <a:pt x="25" y="26"/>
                    <a:pt x="32" y="1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9"/>
            <p:cNvSpPr/>
            <p:nvPr/>
          </p:nvSpPr>
          <p:spPr>
            <a:xfrm>
              <a:off x="1914225" y="2624625"/>
              <a:ext cx="375" cy="250"/>
            </a:xfrm>
            <a:custGeom>
              <a:rect b="b" l="l" r="r" t="t"/>
              <a:pathLst>
                <a:path extrusionOk="0" h="10" w="15">
                  <a:moveTo>
                    <a:pt x="13" y="1"/>
                  </a:moveTo>
                  <a:cubicBezTo>
                    <a:pt x="12" y="1"/>
                    <a:pt x="6" y="4"/>
                    <a:pt x="0" y="10"/>
                  </a:cubicBezTo>
                  <a:cubicBezTo>
                    <a:pt x="12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9"/>
            <p:cNvSpPr/>
            <p:nvPr/>
          </p:nvSpPr>
          <p:spPr>
            <a:xfrm>
              <a:off x="1916000" y="2619525"/>
              <a:ext cx="450" cy="925"/>
            </a:xfrm>
            <a:custGeom>
              <a:rect b="b" l="l" r="r" t="t"/>
              <a:pathLst>
                <a:path extrusionOk="0" h="37" w="18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9"/>
                    <a:pt x="1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9"/>
            <p:cNvSpPr/>
            <p:nvPr/>
          </p:nvSpPr>
          <p:spPr>
            <a:xfrm>
              <a:off x="1915100" y="26201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9"/>
            <p:cNvSpPr/>
            <p:nvPr/>
          </p:nvSpPr>
          <p:spPr>
            <a:xfrm>
              <a:off x="1914525" y="26221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12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9"/>
            <p:cNvSpPr/>
            <p:nvPr/>
          </p:nvSpPr>
          <p:spPr>
            <a:xfrm>
              <a:off x="1915375" y="261812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37" y="1"/>
                  </a:moveTo>
                  <a:cubicBezTo>
                    <a:pt x="35" y="1"/>
                    <a:pt x="29" y="3"/>
                    <a:pt x="14" y="8"/>
                  </a:cubicBezTo>
                  <a:cubicBezTo>
                    <a:pt x="4" y="13"/>
                    <a:pt x="1" y="15"/>
                    <a:pt x="2" y="15"/>
                  </a:cubicBezTo>
                  <a:cubicBezTo>
                    <a:pt x="6" y="15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9"/>
            <p:cNvSpPr/>
            <p:nvPr/>
          </p:nvSpPr>
          <p:spPr>
            <a:xfrm>
              <a:off x="1914800" y="261685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9"/>
            <p:cNvSpPr/>
            <p:nvPr/>
          </p:nvSpPr>
          <p:spPr>
            <a:xfrm>
              <a:off x="1914800" y="2619025"/>
              <a:ext cx="775" cy="550"/>
            </a:xfrm>
            <a:custGeom>
              <a:rect b="b" l="l" r="r" t="t"/>
              <a:pathLst>
                <a:path extrusionOk="0" h="22" w="31">
                  <a:moveTo>
                    <a:pt x="27" y="1"/>
                  </a:moveTo>
                  <a:cubicBezTo>
                    <a:pt x="26" y="1"/>
                    <a:pt x="18" y="5"/>
                    <a:pt x="1" y="19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8" y="2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9"/>
            <p:cNvSpPr/>
            <p:nvPr/>
          </p:nvSpPr>
          <p:spPr>
            <a:xfrm>
              <a:off x="1914525" y="26189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ubicBezTo>
                    <a:pt x="12" y="24"/>
                    <a:pt x="12" y="13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9"/>
            <p:cNvSpPr/>
            <p:nvPr/>
          </p:nvSpPr>
          <p:spPr>
            <a:xfrm>
              <a:off x="1913925" y="2621200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20" y="1"/>
                  </a:moveTo>
                  <a:cubicBezTo>
                    <a:pt x="12" y="1"/>
                    <a:pt x="6" y="4"/>
                    <a:pt x="0" y="16"/>
                  </a:cubicBezTo>
                  <a:cubicBezTo>
                    <a:pt x="12" y="16"/>
                    <a:pt x="24" y="4"/>
                    <a:pt x="48" y="4"/>
                  </a:cubicBezTo>
                  <a:cubicBezTo>
                    <a:pt x="36" y="4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9"/>
            <p:cNvSpPr/>
            <p:nvPr/>
          </p:nvSpPr>
          <p:spPr>
            <a:xfrm>
              <a:off x="1914225" y="26204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0" y="0"/>
                    <a:pt x="36" y="0"/>
                  </a:cubicBezTo>
                  <a:cubicBezTo>
                    <a:pt x="36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9"/>
            <p:cNvSpPr/>
            <p:nvPr/>
          </p:nvSpPr>
          <p:spPr>
            <a:xfrm>
              <a:off x="1914225" y="26201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9"/>
            <p:cNvSpPr/>
            <p:nvPr/>
          </p:nvSpPr>
          <p:spPr>
            <a:xfrm>
              <a:off x="1913500" y="261800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9" y="1"/>
                  </a:move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18" y="11"/>
                    <a:pt x="24" y="7"/>
                  </a:cubicBezTo>
                  <a:lnTo>
                    <a:pt x="24" y="7"/>
                  </a:lnTo>
                  <a:cubicBezTo>
                    <a:pt x="23" y="9"/>
                    <a:pt x="24" y="10"/>
                    <a:pt x="25" y="10"/>
                  </a:cubicBezTo>
                  <a:cubicBezTo>
                    <a:pt x="26" y="10"/>
                    <a:pt x="29" y="7"/>
                    <a:pt x="29" y="1"/>
                  </a:cubicBezTo>
                  <a:lnTo>
                    <a:pt x="29" y="1"/>
                  </a:lnTo>
                  <a:cubicBezTo>
                    <a:pt x="29" y="1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9"/>
            <p:cNvSpPr/>
            <p:nvPr/>
          </p:nvSpPr>
          <p:spPr>
            <a:xfrm>
              <a:off x="1912125" y="2616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9"/>
            <p:cNvSpPr/>
            <p:nvPr/>
          </p:nvSpPr>
          <p:spPr>
            <a:xfrm>
              <a:off x="1913700" y="261865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7" y="6"/>
                    <a:pt x="14" y="9"/>
                  </a:cubicBezTo>
                  <a:lnTo>
                    <a:pt x="14" y="9"/>
                  </a:lnTo>
                  <a:cubicBezTo>
                    <a:pt x="16" y="10"/>
                    <a:pt x="18" y="11"/>
                    <a:pt x="21" y="11"/>
                  </a:cubicBezTo>
                  <a:cubicBezTo>
                    <a:pt x="17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3" y="5"/>
                  </a:ln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9"/>
            <p:cNvSpPr/>
            <p:nvPr/>
          </p:nvSpPr>
          <p:spPr>
            <a:xfrm>
              <a:off x="1913625" y="26170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5" y="1"/>
                  </a:moveTo>
                  <a:cubicBezTo>
                    <a:pt x="4" y="1"/>
                    <a:pt x="3" y="2"/>
                    <a:pt x="0" y="4"/>
                  </a:cubicBezTo>
                  <a:cubicBezTo>
                    <a:pt x="0" y="4"/>
                    <a:pt x="0" y="16"/>
                    <a:pt x="0" y="16"/>
                  </a:cubicBezTo>
                  <a:cubicBezTo>
                    <a:pt x="0" y="16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9"/>
            <p:cNvSpPr/>
            <p:nvPr/>
          </p:nvSpPr>
          <p:spPr>
            <a:xfrm>
              <a:off x="1913925" y="261860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9"/>
            <p:cNvSpPr/>
            <p:nvPr/>
          </p:nvSpPr>
          <p:spPr>
            <a:xfrm>
              <a:off x="1909450" y="2616825"/>
              <a:ext cx="2700" cy="3000"/>
            </a:xfrm>
            <a:custGeom>
              <a:rect b="b" l="l" r="r" t="t"/>
              <a:pathLst>
                <a:path extrusionOk="0" h="120" w="108">
                  <a:moveTo>
                    <a:pt x="108" y="0"/>
                  </a:moveTo>
                  <a:lnTo>
                    <a:pt x="108" y="0"/>
                  </a:lnTo>
                  <a:cubicBezTo>
                    <a:pt x="85" y="12"/>
                    <a:pt x="61" y="35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76" y="55"/>
                    <a:pt x="93" y="35"/>
                    <a:pt x="108" y="0"/>
                  </a:cubicBezTo>
                  <a:close/>
                  <a:moveTo>
                    <a:pt x="59" y="70"/>
                  </a:moveTo>
                  <a:lnTo>
                    <a:pt x="59" y="70"/>
                  </a:lnTo>
                  <a:cubicBezTo>
                    <a:pt x="59" y="70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8" y="71"/>
                    <a:pt x="58" y="71"/>
                    <a:pt x="58" y="71"/>
                  </a:cubicBezTo>
                  <a:lnTo>
                    <a:pt x="58" y="71"/>
                  </a:lnTo>
                  <a:cubicBezTo>
                    <a:pt x="57" y="71"/>
                    <a:pt x="58" y="70"/>
                    <a:pt x="59" y="70"/>
                  </a:cubicBezTo>
                  <a:close/>
                  <a:moveTo>
                    <a:pt x="44" y="63"/>
                  </a:moveTo>
                  <a:cubicBezTo>
                    <a:pt x="33" y="63"/>
                    <a:pt x="18" y="72"/>
                    <a:pt x="1" y="107"/>
                  </a:cubicBezTo>
                  <a:cubicBezTo>
                    <a:pt x="10" y="103"/>
                    <a:pt x="16" y="100"/>
                    <a:pt x="18" y="100"/>
                  </a:cubicBezTo>
                  <a:cubicBezTo>
                    <a:pt x="18" y="100"/>
                    <a:pt x="19" y="100"/>
                    <a:pt x="18" y="101"/>
                  </a:cubicBezTo>
                  <a:lnTo>
                    <a:pt x="18" y="101"/>
                  </a:lnTo>
                  <a:cubicBezTo>
                    <a:pt x="30" y="91"/>
                    <a:pt x="44" y="83"/>
                    <a:pt x="58" y="71"/>
                  </a:cubicBezTo>
                  <a:lnTo>
                    <a:pt x="58" y="71"/>
                  </a:lnTo>
                  <a:cubicBezTo>
                    <a:pt x="58" y="72"/>
                    <a:pt x="59" y="72"/>
                    <a:pt x="60" y="72"/>
                  </a:cubicBezTo>
                  <a:cubicBezTo>
                    <a:pt x="68" y="68"/>
                    <a:pt x="69" y="66"/>
                    <a:pt x="68" y="66"/>
                  </a:cubicBezTo>
                  <a:cubicBezTo>
                    <a:pt x="67" y="66"/>
                    <a:pt x="63" y="68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6" y="67"/>
                    <a:pt x="51" y="63"/>
                    <a:pt x="44" y="63"/>
                  </a:cubicBezTo>
                  <a:close/>
                  <a:moveTo>
                    <a:pt x="18" y="101"/>
                  </a:moveTo>
                  <a:lnTo>
                    <a:pt x="18" y="101"/>
                  </a:lnTo>
                  <a:cubicBezTo>
                    <a:pt x="12" y="106"/>
                    <a:pt x="6" y="112"/>
                    <a:pt x="1" y="119"/>
                  </a:cubicBezTo>
                  <a:cubicBezTo>
                    <a:pt x="11" y="109"/>
                    <a:pt x="17" y="103"/>
                    <a:pt x="18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9"/>
            <p:cNvSpPr/>
            <p:nvPr/>
          </p:nvSpPr>
          <p:spPr>
            <a:xfrm>
              <a:off x="1912725" y="26159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24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9"/>
            <p:cNvSpPr/>
            <p:nvPr/>
          </p:nvSpPr>
          <p:spPr>
            <a:xfrm>
              <a:off x="1912125" y="2617500"/>
              <a:ext cx="2225" cy="1425"/>
            </a:xfrm>
            <a:custGeom>
              <a:rect b="b" l="l" r="r" t="t"/>
              <a:pathLst>
                <a:path extrusionOk="0" h="57" w="89">
                  <a:moveTo>
                    <a:pt x="39" y="0"/>
                  </a:moveTo>
                  <a:cubicBezTo>
                    <a:pt x="30" y="0"/>
                    <a:pt x="16" y="12"/>
                    <a:pt x="1" y="57"/>
                  </a:cubicBezTo>
                  <a:cubicBezTo>
                    <a:pt x="4" y="57"/>
                    <a:pt x="6" y="55"/>
                    <a:pt x="8" y="53"/>
                  </a:cubicBezTo>
                  <a:lnTo>
                    <a:pt x="8" y="53"/>
                  </a:lnTo>
                  <a:cubicBezTo>
                    <a:pt x="29" y="42"/>
                    <a:pt x="88" y="9"/>
                    <a:pt x="48" y="9"/>
                  </a:cubicBezTo>
                  <a:cubicBezTo>
                    <a:pt x="48" y="5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9"/>
            <p:cNvSpPr/>
            <p:nvPr/>
          </p:nvSpPr>
          <p:spPr>
            <a:xfrm>
              <a:off x="1912725" y="26207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2" y="24"/>
                    <a:pt x="1" y="48"/>
                  </a:cubicBezTo>
                  <a:cubicBezTo>
                    <a:pt x="8" y="48"/>
                    <a:pt x="6" y="61"/>
                    <a:pt x="9" y="61"/>
                  </a:cubicBezTo>
                  <a:cubicBezTo>
                    <a:pt x="11" y="61"/>
                    <a:pt x="15" y="55"/>
                    <a:pt x="24" y="36"/>
                  </a:cubicBezTo>
                  <a:lnTo>
                    <a:pt x="24" y="36"/>
                  </a:lnTo>
                  <a:cubicBezTo>
                    <a:pt x="18" y="39"/>
                    <a:pt x="15" y="40"/>
                    <a:pt x="13" y="40"/>
                  </a:cubicBezTo>
                  <a:cubicBezTo>
                    <a:pt x="8" y="40"/>
                    <a:pt x="21" y="27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9"/>
            <p:cNvSpPr/>
            <p:nvPr/>
          </p:nvSpPr>
          <p:spPr>
            <a:xfrm>
              <a:off x="1912225" y="262010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2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9"/>
            <p:cNvSpPr/>
            <p:nvPr/>
          </p:nvSpPr>
          <p:spPr>
            <a:xfrm>
              <a:off x="1912225" y="261592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cubicBezTo>
                    <a:pt x="13" y="14"/>
                    <a:pt x="0" y="23"/>
                    <a:pt x="1" y="23"/>
                  </a:cubicBezTo>
                  <a:cubicBezTo>
                    <a:pt x="2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9"/>
            <p:cNvSpPr/>
            <p:nvPr/>
          </p:nvSpPr>
          <p:spPr>
            <a:xfrm>
              <a:off x="1911825" y="26154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14" y="1"/>
                    <a:pt x="10" y="6"/>
                    <a:pt x="1" y="20"/>
                  </a:cubicBezTo>
                  <a:cubicBezTo>
                    <a:pt x="8" y="1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9"/>
            <p:cNvSpPr/>
            <p:nvPr/>
          </p:nvSpPr>
          <p:spPr>
            <a:xfrm>
              <a:off x="1894900" y="261472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2" y="19"/>
                  </a:moveTo>
                  <a:cubicBezTo>
                    <a:pt x="19" y="19"/>
                    <a:pt x="27" y="25"/>
                    <a:pt x="35" y="25"/>
                  </a:cubicBezTo>
                  <a:cubicBezTo>
                    <a:pt x="27" y="21"/>
                    <a:pt x="23" y="19"/>
                    <a:pt x="22" y="19"/>
                  </a:cubicBezTo>
                  <a:close/>
                  <a:moveTo>
                    <a:pt x="2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2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9"/>
            <p:cNvSpPr/>
            <p:nvPr/>
          </p:nvSpPr>
          <p:spPr>
            <a:xfrm>
              <a:off x="1892525" y="26257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4" y="1"/>
                  </a:moveTo>
                  <a:cubicBezTo>
                    <a:pt x="1" y="1"/>
                    <a:pt x="19" y="18"/>
                    <a:pt x="23" y="18"/>
                  </a:cubicBezTo>
                  <a:cubicBezTo>
                    <a:pt x="25" y="18"/>
                    <a:pt x="25" y="17"/>
                    <a:pt x="23" y="12"/>
                  </a:cubicBezTo>
                  <a:cubicBezTo>
                    <a:pt x="11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9"/>
            <p:cNvSpPr/>
            <p:nvPr/>
          </p:nvSpPr>
          <p:spPr>
            <a:xfrm>
              <a:off x="1899625" y="26335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9"/>
            <p:cNvSpPr/>
            <p:nvPr/>
          </p:nvSpPr>
          <p:spPr>
            <a:xfrm>
              <a:off x="1904700" y="2612950"/>
              <a:ext cx="600" cy="575"/>
            </a:xfrm>
            <a:custGeom>
              <a:rect b="b" l="l" r="r" t="t"/>
              <a:pathLst>
                <a:path extrusionOk="0" h="23" w="24">
                  <a:moveTo>
                    <a:pt x="0" y="1"/>
                  </a:moveTo>
                  <a:cubicBezTo>
                    <a:pt x="8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9"/>
            <p:cNvSpPr/>
            <p:nvPr/>
          </p:nvSpPr>
          <p:spPr>
            <a:xfrm>
              <a:off x="1904400" y="2612575"/>
              <a:ext cx="425" cy="625"/>
            </a:xfrm>
            <a:custGeom>
              <a:rect b="b" l="l" r="r" t="t"/>
              <a:pathLst>
                <a:path extrusionOk="0" h="25" w="17">
                  <a:moveTo>
                    <a:pt x="8" y="0"/>
                  </a:moveTo>
                  <a:cubicBezTo>
                    <a:pt x="6" y="0"/>
                    <a:pt x="3" y="4"/>
                    <a:pt x="0" y="16"/>
                  </a:cubicBezTo>
                  <a:cubicBezTo>
                    <a:pt x="5" y="22"/>
                    <a:pt x="8" y="25"/>
                    <a:pt x="10" y="25"/>
                  </a:cubicBezTo>
                  <a:cubicBezTo>
                    <a:pt x="17" y="25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9"/>
            <p:cNvSpPr/>
            <p:nvPr/>
          </p:nvSpPr>
          <p:spPr>
            <a:xfrm>
              <a:off x="1909750" y="26143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9"/>
            <p:cNvSpPr/>
            <p:nvPr/>
          </p:nvSpPr>
          <p:spPr>
            <a:xfrm>
              <a:off x="1909300" y="261410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9"/>
            <p:cNvSpPr/>
            <p:nvPr/>
          </p:nvSpPr>
          <p:spPr>
            <a:xfrm>
              <a:off x="1904400" y="2637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9"/>
            <p:cNvSpPr/>
            <p:nvPr/>
          </p:nvSpPr>
          <p:spPr>
            <a:xfrm>
              <a:off x="1897550" y="2622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9"/>
            <p:cNvSpPr/>
            <p:nvPr/>
          </p:nvSpPr>
          <p:spPr>
            <a:xfrm>
              <a:off x="1896050" y="2621575"/>
              <a:ext cx="1825" cy="1825"/>
            </a:xfrm>
            <a:custGeom>
              <a:rect b="b" l="l" r="r" t="t"/>
              <a:pathLst>
                <a:path extrusionOk="0" h="73" w="73">
                  <a:moveTo>
                    <a:pt x="1" y="1"/>
                  </a:moveTo>
                  <a:cubicBezTo>
                    <a:pt x="25" y="25"/>
                    <a:pt x="48" y="48"/>
                    <a:pt x="72" y="72"/>
                  </a:cubicBezTo>
                  <a:cubicBezTo>
                    <a:pt x="48" y="48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9"/>
            <p:cNvSpPr/>
            <p:nvPr/>
          </p:nvSpPr>
          <p:spPr>
            <a:xfrm>
              <a:off x="1888625" y="2611725"/>
              <a:ext cx="28900" cy="31325"/>
            </a:xfrm>
            <a:custGeom>
              <a:rect b="b" l="l" r="r" t="t"/>
              <a:pathLst>
                <a:path extrusionOk="0" h="1253" w="1156">
                  <a:moveTo>
                    <a:pt x="274" y="145"/>
                  </a:moveTo>
                  <a:cubicBezTo>
                    <a:pt x="269" y="145"/>
                    <a:pt x="269" y="147"/>
                    <a:pt x="271" y="149"/>
                  </a:cubicBezTo>
                  <a:lnTo>
                    <a:pt x="271" y="149"/>
                  </a:lnTo>
                  <a:cubicBezTo>
                    <a:pt x="272" y="147"/>
                    <a:pt x="273" y="146"/>
                    <a:pt x="274" y="145"/>
                  </a:cubicBezTo>
                  <a:close/>
                  <a:moveTo>
                    <a:pt x="847" y="197"/>
                  </a:moveTo>
                  <a:cubicBezTo>
                    <a:pt x="832" y="203"/>
                    <a:pt x="822" y="204"/>
                    <a:pt x="822" y="204"/>
                  </a:cubicBezTo>
                  <a:cubicBezTo>
                    <a:pt x="813" y="213"/>
                    <a:pt x="816" y="217"/>
                    <a:pt x="822" y="217"/>
                  </a:cubicBezTo>
                  <a:cubicBezTo>
                    <a:pt x="832" y="217"/>
                    <a:pt x="849" y="209"/>
                    <a:pt x="847" y="197"/>
                  </a:cubicBezTo>
                  <a:close/>
                  <a:moveTo>
                    <a:pt x="631" y="309"/>
                  </a:moveTo>
                  <a:cubicBezTo>
                    <a:pt x="630" y="312"/>
                    <a:pt x="629" y="314"/>
                    <a:pt x="630" y="314"/>
                  </a:cubicBezTo>
                  <a:cubicBezTo>
                    <a:pt x="630" y="314"/>
                    <a:pt x="630" y="313"/>
                    <a:pt x="631" y="311"/>
                  </a:cubicBezTo>
                  <a:cubicBezTo>
                    <a:pt x="631" y="311"/>
                    <a:pt x="631" y="310"/>
                    <a:pt x="631" y="309"/>
                  </a:cubicBezTo>
                  <a:close/>
                  <a:moveTo>
                    <a:pt x="488" y="353"/>
                  </a:moveTo>
                  <a:cubicBezTo>
                    <a:pt x="485" y="356"/>
                    <a:pt x="485" y="359"/>
                    <a:pt x="488" y="359"/>
                  </a:cubicBezTo>
                  <a:cubicBezTo>
                    <a:pt x="488" y="357"/>
                    <a:pt x="488" y="355"/>
                    <a:pt x="488" y="353"/>
                  </a:cubicBezTo>
                  <a:close/>
                  <a:moveTo>
                    <a:pt x="520" y="360"/>
                  </a:moveTo>
                  <a:lnTo>
                    <a:pt x="520" y="360"/>
                  </a:lnTo>
                  <a:cubicBezTo>
                    <a:pt x="522" y="364"/>
                    <a:pt x="523" y="368"/>
                    <a:pt x="524" y="371"/>
                  </a:cubicBezTo>
                  <a:cubicBezTo>
                    <a:pt x="523" y="367"/>
                    <a:pt x="522" y="363"/>
                    <a:pt x="520" y="360"/>
                  </a:cubicBezTo>
                  <a:close/>
                  <a:moveTo>
                    <a:pt x="465" y="347"/>
                  </a:moveTo>
                  <a:cubicBezTo>
                    <a:pt x="465" y="358"/>
                    <a:pt x="465" y="369"/>
                    <a:pt x="465" y="390"/>
                  </a:cubicBezTo>
                  <a:lnTo>
                    <a:pt x="465" y="390"/>
                  </a:lnTo>
                  <a:cubicBezTo>
                    <a:pt x="461" y="385"/>
                    <a:pt x="457" y="380"/>
                    <a:pt x="454" y="374"/>
                  </a:cubicBezTo>
                  <a:lnTo>
                    <a:pt x="454" y="374"/>
                  </a:lnTo>
                  <a:cubicBezTo>
                    <a:pt x="456" y="381"/>
                    <a:pt x="460" y="388"/>
                    <a:pt x="465" y="395"/>
                  </a:cubicBezTo>
                  <a:cubicBezTo>
                    <a:pt x="465" y="393"/>
                    <a:pt x="465" y="392"/>
                    <a:pt x="465" y="390"/>
                  </a:cubicBezTo>
                  <a:lnTo>
                    <a:pt x="465" y="390"/>
                  </a:lnTo>
                  <a:cubicBezTo>
                    <a:pt x="472" y="401"/>
                    <a:pt x="480" y="410"/>
                    <a:pt x="488" y="419"/>
                  </a:cubicBezTo>
                  <a:cubicBezTo>
                    <a:pt x="476" y="395"/>
                    <a:pt x="476" y="371"/>
                    <a:pt x="465" y="347"/>
                  </a:cubicBezTo>
                  <a:close/>
                  <a:moveTo>
                    <a:pt x="238" y="562"/>
                  </a:moveTo>
                  <a:cubicBezTo>
                    <a:pt x="238" y="573"/>
                    <a:pt x="238" y="573"/>
                    <a:pt x="226" y="573"/>
                  </a:cubicBezTo>
                  <a:cubicBezTo>
                    <a:pt x="226" y="573"/>
                    <a:pt x="226" y="562"/>
                    <a:pt x="238" y="562"/>
                  </a:cubicBezTo>
                  <a:close/>
                  <a:moveTo>
                    <a:pt x="441" y="800"/>
                  </a:moveTo>
                  <a:lnTo>
                    <a:pt x="441" y="800"/>
                  </a:lnTo>
                  <a:cubicBezTo>
                    <a:pt x="438" y="802"/>
                    <a:pt x="435" y="805"/>
                    <a:pt x="433" y="807"/>
                  </a:cubicBezTo>
                  <a:lnTo>
                    <a:pt x="433" y="807"/>
                  </a:lnTo>
                  <a:cubicBezTo>
                    <a:pt x="435" y="805"/>
                    <a:pt x="438" y="803"/>
                    <a:pt x="441" y="800"/>
                  </a:cubicBezTo>
                  <a:close/>
                  <a:moveTo>
                    <a:pt x="369" y="823"/>
                  </a:moveTo>
                  <a:cubicBezTo>
                    <a:pt x="363" y="823"/>
                    <a:pt x="360" y="823"/>
                    <a:pt x="359" y="825"/>
                  </a:cubicBezTo>
                  <a:lnTo>
                    <a:pt x="359" y="825"/>
                  </a:lnTo>
                  <a:cubicBezTo>
                    <a:pt x="363" y="824"/>
                    <a:pt x="366" y="823"/>
                    <a:pt x="369" y="823"/>
                  </a:cubicBezTo>
                  <a:close/>
                  <a:moveTo>
                    <a:pt x="822" y="835"/>
                  </a:moveTo>
                  <a:cubicBezTo>
                    <a:pt x="822" y="837"/>
                    <a:pt x="822" y="840"/>
                    <a:pt x="823" y="842"/>
                  </a:cubicBezTo>
                  <a:lnTo>
                    <a:pt x="823" y="842"/>
                  </a:lnTo>
                  <a:cubicBezTo>
                    <a:pt x="823" y="838"/>
                    <a:pt x="823" y="835"/>
                    <a:pt x="822" y="835"/>
                  </a:cubicBezTo>
                  <a:close/>
                  <a:moveTo>
                    <a:pt x="427" y="842"/>
                  </a:moveTo>
                  <a:cubicBezTo>
                    <a:pt x="427" y="842"/>
                    <a:pt x="427" y="844"/>
                    <a:pt x="428" y="848"/>
                  </a:cubicBezTo>
                  <a:lnTo>
                    <a:pt x="428" y="848"/>
                  </a:lnTo>
                  <a:cubicBezTo>
                    <a:pt x="429" y="848"/>
                    <a:pt x="429" y="847"/>
                    <a:pt x="429" y="847"/>
                  </a:cubicBezTo>
                  <a:cubicBezTo>
                    <a:pt x="428" y="844"/>
                    <a:pt x="427" y="842"/>
                    <a:pt x="427" y="842"/>
                  </a:cubicBezTo>
                  <a:close/>
                  <a:moveTo>
                    <a:pt x="405" y="847"/>
                  </a:moveTo>
                  <a:lnTo>
                    <a:pt x="405" y="847"/>
                  </a:lnTo>
                  <a:cubicBezTo>
                    <a:pt x="398" y="854"/>
                    <a:pt x="391" y="861"/>
                    <a:pt x="387" y="870"/>
                  </a:cubicBezTo>
                  <a:lnTo>
                    <a:pt x="387" y="870"/>
                  </a:lnTo>
                  <a:cubicBezTo>
                    <a:pt x="392" y="866"/>
                    <a:pt x="398" y="858"/>
                    <a:pt x="405" y="847"/>
                  </a:cubicBezTo>
                  <a:close/>
                  <a:moveTo>
                    <a:pt x="474" y="897"/>
                  </a:moveTo>
                  <a:cubicBezTo>
                    <a:pt x="471" y="908"/>
                    <a:pt x="468" y="913"/>
                    <a:pt x="464" y="913"/>
                  </a:cubicBezTo>
                  <a:cubicBezTo>
                    <a:pt x="462" y="913"/>
                    <a:pt x="460" y="912"/>
                    <a:pt x="459" y="910"/>
                  </a:cubicBezTo>
                  <a:lnTo>
                    <a:pt x="459" y="910"/>
                  </a:lnTo>
                  <a:cubicBezTo>
                    <a:pt x="458" y="911"/>
                    <a:pt x="458" y="911"/>
                    <a:pt x="458" y="911"/>
                  </a:cubicBezTo>
                  <a:cubicBezTo>
                    <a:pt x="457" y="911"/>
                    <a:pt x="458" y="911"/>
                    <a:pt x="458" y="910"/>
                  </a:cubicBezTo>
                  <a:lnTo>
                    <a:pt x="458" y="910"/>
                  </a:lnTo>
                  <a:cubicBezTo>
                    <a:pt x="458" y="910"/>
                    <a:pt x="458" y="910"/>
                    <a:pt x="459" y="910"/>
                  </a:cubicBezTo>
                  <a:lnTo>
                    <a:pt x="459" y="910"/>
                  </a:lnTo>
                  <a:cubicBezTo>
                    <a:pt x="461" y="908"/>
                    <a:pt x="469" y="900"/>
                    <a:pt x="474" y="897"/>
                  </a:cubicBezTo>
                  <a:close/>
                  <a:moveTo>
                    <a:pt x="560" y="931"/>
                  </a:moveTo>
                  <a:cubicBezTo>
                    <a:pt x="560" y="931"/>
                    <a:pt x="560" y="931"/>
                    <a:pt x="561" y="931"/>
                  </a:cubicBezTo>
                  <a:lnTo>
                    <a:pt x="561" y="931"/>
                  </a:lnTo>
                  <a:cubicBezTo>
                    <a:pt x="560" y="931"/>
                    <a:pt x="560" y="931"/>
                    <a:pt x="560" y="931"/>
                  </a:cubicBezTo>
                  <a:close/>
                  <a:moveTo>
                    <a:pt x="631" y="954"/>
                  </a:moveTo>
                  <a:lnTo>
                    <a:pt x="631" y="954"/>
                  </a:lnTo>
                  <a:cubicBezTo>
                    <a:pt x="624" y="969"/>
                    <a:pt x="625" y="974"/>
                    <a:pt x="630" y="977"/>
                  </a:cubicBezTo>
                  <a:lnTo>
                    <a:pt x="630" y="977"/>
                  </a:lnTo>
                  <a:cubicBezTo>
                    <a:pt x="631" y="971"/>
                    <a:pt x="631" y="964"/>
                    <a:pt x="631" y="954"/>
                  </a:cubicBezTo>
                  <a:close/>
                  <a:moveTo>
                    <a:pt x="679" y="965"/>
                  </a:moveTo>
                  <a:cubicBezTo>
                    <a:pt x="679" y="965"/>
                    <a:pt x="679" y="966"/>
                    <a:pt x="679" y="966"/>
                  </a:cubicBezTo>
                  <a:cubicBezTo>
                    <a:pt x="682" y="972"/>
                    <a:pt x="685" y="976"/>
                    <a:pt x="689" y="978"/>
                  </a:cubicBezTo>
                  <a:lnTo>
                    <a:pt x="689" y="978"/>
                  </a:lnTo>
                  <a:cubicBezTo>
                    <a:pt x="684" y="971"/>
                    <a:pt x="681" y="965"/>
                    <a:pt x="679" y="965"/>
                  </a:cubicBezTo>
                  <a:close/>
                  <a:moveTo>
                    <a:pt x="667" y="978"/>
                  </a:moveTo>
                  <a:cubicBezTo>
                    <a:pt x="663" y="978"/>
                    <a:pt x="662" y="980"/>
                    <a:pt x="663" y="982"/>
                  </a:cubicBezTo>
                  <a:lnTo>
                    <a:pt x="663" y="982"/>
                  </a:lnTo>
                  <a:cubicBezTo>
                    <a:pt x="664" y="981"/>
                    <a:pt x="665" y="980"/>
                    <a:pt x="667" y="978"/>
                  </a:cubicBezTo>
                  <a:close/>
                  <a:moveTo>
                    <a:pt x="643" y="978"/>
                  </a:moveTo>
                  <a:cubicBezTo>
                    <a:pt x="643" y="989"/>
                    <a:pt x="643" y="1063"/>
                    <a:pt x="633" y="1063"/>
                  </a:cubicBezTo>
                  <a:cubicBezTo>
                    <a:pt x="633" y="1063"/>
                    <a:pt x="632" y="1062"/>
                    <a:pt x="631" y="1062"/>
                  </a:cubicBezTo>
                  <a:cubicBezTo>
                    <a:pt x="631" y="1026"/>
                    <a:pt x="631" y="1014"/>
                    <a:pt x="643" y="978"/>
                  </a:cubicBezTo>
                  <a:close/>
                  <a:moveTo>
                    <a:pt x="523" y="1"/>
                  </a:moveTo>
                  <a:cubicBezTo>
                    <a:pt x="519" y="1"/>
                    <a:pt x="515" y="1"/>
                    <a:pt x="512" y="2"/>
                  </a:cubicBezTo>
                  <a:cubicBezTo>
                    <a:pt x="450" y="23"/>
                    <a:pt x="396" y="153"/>
                    <a:pt x="320" y="153"/>
                  </a:cubicBezTo>
                  <a:cubicBezTo>
                    <a:pt x="309" y="153"/>
                    <a:pt x="298" y="151"/>
                    <a:pt x="286" y="145"/>
                  </a:cubicBezTo>
                  <a:lnTo>
                    <a:pt x="286" y="145"/>
                  </a:lnTo>
                  <a:cubicBezTo>
                    <a:pt x="302" y="157"/>
                    <a:pt x="303" y="161"/>
                    <a:pt x="299" y="161"/>
                  </a:cubicBezTo>
                  <a:cubicBezTo>
                    <a:pt x="293" y="161"/>
                    <a:pt x="277" y="154"/>
                    <a:pt x="271" y="149"/>
                  </a:cubicBezTo>
                  <a:lnTo>
                    <a:pt x="271" y="149"/>
                  </a:lnTo>
                  <a:cubicBezTo>
                    <a:pt x="267" y="164"/>
                    <a:pt x="286" y="194"/>
                    <a:pt x="286" y="204"/>
                  </a:cubicBezTo>
                  <a:cubicBezTo>
                    <a:pt x="276" y="194"/>
                    <a:pt x="268" y="190"/>
                    <a:pt x="262" y="190"/>
                  </a:cubicBezTo>
                  <a:cubicBezTo>
                    <a:pt x="241" y="190"/>
                    <a:pt x="243" y="241"/>
                    <a:pt x="259" y="270"/>
                  </a:cubicBezTo>
                  <a:lnTo>
                    <a:pt x="259" y="270"/>
                  </a:lnTo>
                  <a:cubicBezTo>
                    <a:pt x="248" y="263"/>
                    <a:pt x="223" y="252"/>
                    <a:pt x="214" y="252"/>
                  </a:cubicBezTo>
                  <a:cubicBezTo>
                    <a:pt x="226" y="276"/>
                    <a:pt x="226" y="288"/>
                    <a:pt x="238" y="300"/>
                  </a:cubicBezTo>
                  <a:cubicBezTo>
                    <a:pt x="210" y="288"/>
                    <a:pt x="193" y="277"/>
                    <a:pt x="187" y="277"/>
                  </a:cubicBezTo>
                  <a:cubicBezTo>
                    <a:pt x="181" y="277"/>
                    <a:pt x="189" y="291"/>
                    <a:pt x="214" y="335"/>
                  </a:cubicBezTo>
                  <a:cubicBezTo>
                    <a:pt x="203" y="335"/>
                    <a:pt x="48" y="431"/>
                    <a:pt x="95" y="466"/>
                  </a:cubicBezTo>
                  <a:cubicBezTo>
                    <a:pt x="89" y="463"/>
                    <a:pt x="81" y="462"/>
                    <a:pt x="73" y="462"/>
                  </a:cubicBezTo>
                  <a:cubicBezTo>
                    <a:pt x="49" y="462"/>
                    <a:pt x="24" y="475"/>
                    <a:pt x="60" y="502"/>
                  </a:cubicBezTo>
                  <a:cubicBezTo>
                    <a:pt x="39" y="502"/>
                    <a:pt x="28" y="502"/>
                    <a:pt x="17" y="495"/>
                  </a:cubicBezTo>
                  <a:lnTo>
                    <a:pt x="17" y="495"/>
                  </a:lnTo>
                  <a:cubicBezTo>
                    <a:pt x="17" y="492"/>
                    <a:pt x="16" y="490"/>
                    <a:pt x="12" y="490"/>
                  </a:cubicBezTo>
                  <a:cubicBezTo>
                    <a:pt x="12" y="490"/>
                    <a:pt x="12" y="490"/>
                    <a:pt x="12" y="490"/>
                  </a:cubicBezTo>
                  <a:lnTo>
                    <a:pt x="12" y="490"/>
                  </a:lnTo>
                  <a:cubicBezTo>
                    <a:pt x="12" y="498"/>
                    <a:pt x="13" y="501"/>
                    <a:pt x="15" y="501"/>
                  </a:cubicBezTo>
                  <a:cubicBezTo>
                    <a:pt x="15" y="501"/>
                    <a:pt x="15" y="500"/>
                    <a:pt x="16" y="500"/>
                  </a:cubicBezTo>
                  <a:lnTo>
                    <a:pt x="16" y="500"/>
                  </a:lnTo>
                  <a:cubicBezTo>
                    <a:pt x="34" y="527"/>
                    <a:pt x="107" y="573"/>
                    <a:pt x="107" y="573"/>
                  </a:cubicBezTo>
                  <a:cubicBezTo>
                    <a:pt x="12" y="573"/>
                    <a:pt x="143" y="669"/>
                    <a:pt x="84" y="728"/>
                  </a:cubicBezTo>
                  <a:cubicBezTo>
                    <a:pt x="89" y="722"/>
                    <a:pt x="98" y="719"/>
                    <a:pt x="107" y="719"/>
                  </a:cubicBezTo>
                  <a:cubicBezTo>
                    <a:pt x="116" y="719"/>
                    <a:pt x="125" y="722"/>
                    <a:pt x="131" y="728"/>
                  </a:cubicBezTo>
                  <a:cubicBezTo>
                    <a:pt x="107" y="760"/>
                    <a:pt x="105" y="760"/>
                    <a:pt x="109" y="760"/>
                  </a:cubicBezTo>
                  <a:cubicBezTo>
                    <a:pt x="111" y="760"/>
                    <a:pt x="115" y="760"/>
                    <a:pt x="119" y="764"/>
                  </a:cubicBezTo>
                  <a:cubicBezTo>
                    <a:pt x="117" y="763"/>
                    <a:pt x="115" y="763"/>
                    <a:pt x="112" y="763"/>
                  </a:cubicBezTo>
                  <a:cubicBezTo>
                    <a:pt x="86" y="763"/>
                    <a:pt x="72" y="816"/>
                    <a:pt x="40" y="816"/>
                  </a:cubicBezTo>
                  <a:cubicBezTo>
                    <a:pt x="35" y="816"/>
                    <a:pt x="30" y="815"/>
                    <a:pt x="24" y="812"/>
                  </a:cubicBezTo>
                  <a:lnTo>
                    <a:pt x="24" y="812"/>
                  </a:lnTo>
                  <a:cubicBezTo>
                    <a:pt x="31" y="825"/>
                    <a:pt x="38" y="831"/>
                    <a:pt x="47" y="831"/>
                  </a:cubicBezTo>
                  <a:lnTo>
                    <a:pt x="47" y="831"/>
                  </a:lnTo>
                  <a:cubicBezTo>
                    <a:pt x="38" y="836"/>
                    <a:pt x="30" y="841"/>
                    <a:pt x="24" y="847"/>
                  </a:cubicBezTo>
                  <a:cubicBezTo>
                    <a:pt x="0" y="883"/>
                    <a:pt x="119" y="883"/>
                    <a:pt x="107" y="883"/>
                  </a:cubicBezTo>
                  <a:cubicBezTo>
                    <a:pt x="149" y="925"/>
                    <a:pt x="182" y="1096"/>
                    <a:pt x="262" y="1096"/>
                  </a:cubicBezTo>
                  <a:cubicBezTo>
                    <a:pt x="273" y="1096"/>
                    <a:pt x="285" y="1093"/>
                    <a:pt x="298" y="1085"/>
                  </a:cubicBezTo>
                  <a:cubicBezTo>
                    <a:pt x="304" y="1151"/>
                    <a:pt x="366" y="1195"/>
                    <a:pt x="413" y="1195"/>
                  </a:cubicBezTo>
                  <a:cubicBezTo>
                    <a:pt x="440" y="1195"/>
                    <a:pt x="463" y="1181"/>
                    <a:pt x="468" y="1147"/>
                  </a:cubicBezTo>
                  <a:lnTo>
                    <a:pt x="468" y="1147"/>
                  </a:lnTo>
                  <a:cubicBezTo>
                    <a:pt x="502" y="1189"/>
                    <a:pt x="584" y="1241"/>
                    <a:pt x="633" y="1241"/>
                  </a:cubicBezTo>
                  <a:cubicBezTo>
                    <a:pt x="637" y="1241"/>
                    <a:pt x="640" y="1241"/>
                    <a:pt x="643" y="1240"/>
                  </a:cubicBezTo>
                  <a:cubicBezTo>
                    <a:pt x="643" y="1232"/>
                    <a:pt x="643" y="1224"/>
                    <a:pt x="639" y="1215"/>
                  </a:cubicBezTo>
                  <a:lnTo>
                    <a:pt x="639" y="1215"/>
                  </a:lnTo>
                  <a:cubicBezTo>
                    <a:pt x="646" y="1225"/>
                    <a:pt x="657" y="1236"/>
                    <a:pt x="663" y="1236"/>
                  </a:cubicBezTo>
                  <a:cubicBezTo>
                    <a:pt x="668" y="1236"/>
                    <a:pt x="671" y="1228"/>
                    <a:pt x="667" y="1204"/>
                  </a:cubicBezTo>
                  <a:lnTo>
                    <a:pt x="667" y="1204"/>
                  </a:lnTo>
                  <a:cubicBezTo>
                    <a:pt x="679" y="1216"/>
                    <a:pt x="679" y="1240"/>
                    <a:pt x="679" y="1252"/>
                  </a:cubicBezTo>
                  <a:cubicBezTo>
                    <a:pt x="679" y="1252"/>
                    <a:pt x="709" y="1222"/>
                    <a:pt x="709" y="1209"/>
                  </a:cubicBezTo>
                  <a:lnTo>
                    <a:pt x="709" y="1209"/>
                  </a:lnTo>
                  <a:cubicBezTo>
                    <a:pt x="727" y="1224"/>
                    <a:pt x="718" y="1233"/>
                    <a:pt x="727" y="1233"/>
                  </a:cubicBezTo>
                  <a:cubicBezTo>
                    <a:pt x="731" y="1233"/>
                    <a:pt x="737" y="1231"/>
                    <a:pt x="750" y="1228"/>
                  </a:cubicBezTo>
                  <a:cubicBezTo>
                    <a:pt x="750" y="1216"/>
                    <a:pt x="726" y="1157"/>
                    <a:pt x="726" y="1157"/>
                  </a:cubicBezTo>
                  <a:lnTo>
                    <a:pt x="726" y="1157"/>
                  </a:lnTo>
                  <a:cubicBezTo>
                    <a:pt x="742" y="1180"/>
                    <a:pt x="758" y="1190"/>
                    <a:pt x="772" y="1190"/>
                  </a:cubicBezTo>
                  <a:cubicBezTo>
                    <a:pt x="813" y="1190"/>
                    <a:pt x="845" y="1117"/>
                    <a:pt x="843" y="1086"/>
                  </a:cubicBezTo>
                  <a:lnTo>
                    <a:pt x="843" y="1086"/>
                  </a:lnTo>
                  <a:cubicBezTo>
                    <a:pt x="864" y="1112"/>
                    <a:pt x="886" y="1123"/>
                    <a:pt x="917" y="1133"/>
                  </a:cubicBezTo>
                  <a:cubicBezTo>
                    <a:pt x="917" y="1109"/>
                    <a:pt x="917" y="1085"/>
                    <a:pt x="905" y="1062"/>
                  </a:cubicBezTo>
                  <a:cubicBezTo>
                    <a:pt x="912" y="1059"/>
                    <a:pt x="922" y="1059"/>
                    <a:pt x="932" y="1059"/>
                  </a:cubicBezTo>
                  <a:cubicBezTo>
                    <a:pt x="939" y="1059"/>
                    <a:pt x="946" y="1059"/>
                    <a:pt x="953" y="1059"/>
                  </a:cubicBezTo>
                  <a:cubicBezTo>
                    <a:pt x="988" y="1059"/>
                    <a:pt x="1020" y="1054"/>
                    <a:pt x="988" y="990"/>
                  </a:cubicBezTo>
                  <a:cubicBezTo>
                    <a:pt x="1012" y="990"/>
                    <a:pt x="1024" y="1002"/>
                    <a:pt x="1048" y="1002"/>
                  </a:cubicBezTo>
                  <a:cubicBezTo>
                    <a:pt x="1048" y="943"/>
                    <a:pt x="1048" y="823"/>
                    <a:pt x="1143" y="764"/>
                  </a:cubicBezTo>
                  <a:cubicBezTo>
                    <a:pt x="1119" y="752"/>
                    <a:pt x="1107" y="740"/>
                    <a:pt x="1084" y="740"/>
                  </a:cubicBezTo>
                  <a:cubicBezTo>
                    <a:pt x="1096" y="728"/>
                    <a:pt x="1155" y="681"/>
                    <a:pt x="1084" y="681"/>
                  </a:cubicBezTo>
                  <a:cubicBezTo>
                    <a:pt x="893" y="692"/>
                    <a:pt x="965" y="716"/>
                    <a:pt x="857" y="788"/>
                  </a:cubicBezTo>
                  <a:cubicBezTo>
                    <a:pt x="893" y="800"/>
                    <a:pt x="893" y="800"/>
                    <a:pt x="857" y="800"/>
                  </a:cubicBezTo>
                  <a:cubicBezTo>
                    <a:pt x="881" y="812"/>
                    <a:pt x="893" y="812"/>
                    <a:pt x="917" y="812"/>
                  </a:cubicBezTo>
                  <a:cubicBezTo>
                    <a:pt x="881" y="823"/>
                    <a:pt x="857" y="823"/>
                    <a:pt x="834" y="823"/>
                  </a:cubicBezTo>
                  <a:cubicBezTo>
                    <a:pt x="846" y="835"/>
                    <a:pt x="846" y="835"/>
                    <a:pt x="857" y="847"/>
                  </a:cubicBezTo>
                  <a:cubicBezTo>
                    <a:pt x="848" y="842"/>
                    <a:pt x="842" y="839"/>
                    <a:pt x="840" y="839"/>
                  </a:cubicBezTo>
                  <a:cubicBezTo>
                    <a:pt x="838" y="839"/>
                    <a:pt x="843" y="845"/>
                    <a:pt x="857" y="859"/>
                  </a:cubicBezTo>
                  <a:cubicBezTo>
                    <a:pt x="838" y="859"/>
                    <a:pt x="826" y="851"/>
                    <a:pt x="823" y="842"/>
                  </a:cubicBezTo>
                  <a:lnTo>
                    <a:pt x="823" y="842"/>
                  </a:lnTo>
                  <a:cubicBezTo>
                    <a:pt x="820" y="867"/>
                    <a:pt x="784" y="962"/>
                    <a:pt x="758" y="962"/>
                  </a:cubicBezTo>
                  <a:cubicBezTo>
                    <a:pt x="750" y="962"/>
                    <a:pt x="743" y="953"/>
                    <a:pt x="738" y="931"/>
                  </a:cubicBezTo>
                  <a:lnTo>
                    <a:pt x="738" y="931"/>
                  </a:lnTo>
                  <a:cubicBezTo>
                    <a:pt x="738" y="954"/>
                    <a:pt x="750" y="978"/>
                    <a:pt x="762" y="1002"/>
                  </a:cubicBezTo>
                  <a:cubicBezTo>
                    <a:pt x="755" y="995"/>
                    <a:pt x="750" y="990"/>
                    <a:pt x="747" y="988"/>
                  </a:cubicBezTo>
                  <a:lnTo>
                    <a:pt x="747" y="988"/>
                  </a:lnTo>
                  <a:cubicBezTo>
                    <a:pt x="743" y="976"/>
                    <a:pt x="738" y="972"/>
                    <a:pt x="732" y="972"/>
                  </a:cubicBezTo>
                  <a:cubicBezTo>
                    <a:pt x="722" y="972"/>
                    <a:pt x="710" y="981"/>
                    <a:pt x="698" y="981"/>
                  </a:cubicBezTo>
                  <a:cubicBezTo>
                    <a:pt x="695" y="981"/>
                    <a:pt x="692" y="980"/>
                    <a:pt x="689" y="978"/>
                  </a:cubicBezTo>
                  <a:lnTo>
                    <a:pt x="689" y="978"/>
                  </a:lnTo>
                  <a:cubicBezTo>
                    <a:pt x="703" y="1002"/>
                    <a:pt x="725" y="1051"/>
                    <a:pt x="708" y="1051"/>
                  </a:cubicBezTo>
                  <a:cubicBezTo>
                    <a:pt x="706" y="1051"/>
                    <a:pt x="705" y="1050"/>
                    <a:pt x="703" y="1050"/>
                  </a:cubicBezTo>
                  <a:cubicBezTo>
                    <a:pt x="723" y="1050"/>
                    <a:pt x="665" y="998"/>
                    <a:pt x="663" y="982"/>
                  </a:cubicBezTo>
                  <a:lnTo>
                    <a:pt x="663" y="982"/>
                  </a:lnTo>
                  <a:cubicBezTo>
                    <a:pt x="659" y="986"/>
                    <a:pt x="657" y="987"/>
                    <a:pt x="655" y="987"/>
                  </a:cubicBezTo>
                  <a:cubicBezTo>
                    <a:pt x="652" y="987"/>
                    <a:pt x="649" y="984"/>
                    <a:pt x="643" y="978"/>
                  </a:cubicBezTo>
                  <a:cubicBezTo>
                    <a:pt x="638" y="978"/>
                    <a:pt x="634" y="978"/>
                    <a:pt x="630" y="977"/>
                  </a:cubicBezTo>
                  <a:lnTo>
                    <a:pt x="630" y="977"/>
                  </a:lnTo>
                  <a:cubicBezTo>
                    <a:pt x="629" y="987"/>
                    <a:pt x="627" y="991"/>
                    <a:pt x="625" y="991"/>
                  </a:cubicBezTo>
                  <a:cubicBezTo>
                    <a:pt x="621" y="991"/>
                    <a:pt x="615" y="981"/>
                    <a:pt x="612" y="981"/>
                  </a:cubicBezTo>
                  <a:cubicBezTo>
                    <a:pt x="609" y="981"/>
                    <a:pt x="607" y="986"/>
                    <a:pt x="607" y="1002"/>
                  </a:cubicBezTo>
                  <a:cubicBezTo>
                    <a:pt x="607" y="982"/>
                    <a:pt x="607" y="974"/>
                    <a:pt x="605" y="974"/>
                  </a:cubicBezTo>
                  <a:cubicBezTo>
                    <a:pt x="604" y="974"/>
                    <a:pt x="601" y="979"/>
                    <a:pt x="595" y="990"/>
                  </a:cubicBezTo>
                  <a:cubicBezTo>
                    <a:pt x="595" y="978"/>
                    <a:pt x="595" y="966"/>
                    <a:pt x="595" y="954"/>
                  </a:cubicBezTo>
                  <a:cubicBezTo>
                    <a:pt x="595" y="954"/>
                    <a:pt x="584" y="954"/>
                    <a:pt x="584" y="943"/>
                  </a:cubicBezTo>
                  <a:lnTo>
                    <a:pt x="584" y="943"/>
                  </a:lnTo>
                  <a:cubicBezTo>
                    <a:pt x="584" y="966"/>
                    <a:pt x="595" y="978"/>
                    <a:pt x="584" y="1002"/>
                  </a:cubicBezTo>
                  <a:cubicBezTo>
                    <a:pt x="582" y="1005"/>
                    <a:pt x="581" y="1006"/>
                    <a:pt x="580" y="1006"/>
                  </a:cubicBezTo>
                  <a:cubicBezTo>
                    <a:pt x="572" y="1006"/>
                    <a:pt x="570" y="935"/>
                    <a:pt x="561" y="931"/>
                  </a:cubicBezTo>
                  <a:lnTo>
                    <a:pt x="561" y="931"/>
                  </a:lnTo>
                  <a:cubicBezTo>
                    <a:pt x="569" y="935"/>
                    <a:pt x="524" y="1002"/>
                    <a:pt x="524" y="1002"/>
                  </a:cubicBezTo>
                  <a:cubicBezTo>
                    <a:pt x="521" y="978"/>
                    <a:pt x="518" y="970"/>
                    <a:pt x="516" y="970"/>
                  </a:cubicBezTo>
                  <a:cubicBezTo>
                    <a:pt x="512" y="970"/>
                    <a:pt x="509" y="1015"/>
                    <a:pt x="502" y="1015"/>
                  </a:cubicBezTo>
                  <a:cubicBezTo>
                    <a:pt x="501" y="1015"/>
                    <a:pt x="501" y="1015"/>
                    <a:pt x="500" y="1014"/>
                  </a:cubicBezTo>
                  <a:cubicBezTo>
                    <a:pt x="500" y="990"/>
                    <a:pt x="512" y="966"/>
                    <a:pt x="512" y="943"/>
                  </a:cubicBezTo>
                  <a:cubicBezTo>
                    <a:pt x="500" y="943"/>
                    <a:pt x="491" y="949"/>
                    <a:pt x="485" y="960"/>
                  </a:cubicBezTo>
                  <a:lnTo>
                    <a:pt x="485" y="960"/>
                  </a:lnTo>
                  <a:cubicBezTo>
                    <a:pt x="490" y="939"/>
                    <a:pt x="495" y="919"/>
                    <a:pt x="488" y="919"/>
                  </a:cubicBezTo>
                  <a:cubicBezTo>
                    <a:pt x="488" y="919"/>
                    <a:pt x="479" y="931"/>
                    <a:pt x="470" y="943"/>
                  </a:cubicBezTo>
                  <a:cubicBezTo>
                    <a:pt x="470" y="942"/>
                    <a:pt x="470" y="941"/>
                    <a:pt x="469" y="941"/>
                  </a:cubicBezTo>
                  <a:cubicBezTo>
                    <a:pt x="467" y="941"/>
                    <a:pt x="462" y="945"/>
                    <a:pt x="453" y="954"/>
                  </a:cubicBezTo>
                  <a:cubicBezTo>
                    <a:pt x="478" y="908"/>
                    <a:pt x="481" y="896"/>
                    <a:pt x="477" y="896"/>
                  </a:cubicBezTo>
                  <a:cubicBezTo>
                    <a:pt x="476" y="896"/>
                    <a:pt x="475" y="896"/>
                    <a:pt x="474" y="897"/>
                  </a:cubicBezTo>
                  <a:lnTo>
                    <a:pt x="474" y="897"/>
                  </a:lnTo>
                  <a:cubicBezTo>
                    <a:pt x="475" y="893"/>
                    <a:pt x="476" y="889"/>
                    <a:pt x="476" y="883"/>
                  </a:cubicBezTo>
                  <a:lnTo>
                    <a:pt x="476" y="883"/>
                  </a:lnTo>
                  <a:cubicBezTo>
                    <a:pt x="464" y="900"/>
                    <a:pt x="459" y="907"/>
                    <a:pt x="458" y="910"/>
                  </a:cubicBezTo>
                  <a:lnTo>
                    <a:pt x="458" y="910"/>
                  </a:lnTo>
                  <a:cubicBezTo>
                    <a:pt x="446" y="899"/>
                    <a:pt x="433" y="862"/>
                    <a:pt x="428" y="848"/>
                  </a:cubicBezTo>
                  <a:lnTo>
                    <a:pt x="428" y="848"/>
                  </a:lnTo>
                  <a:cubicBezTo>
                    <a:pt x="416" y="860"/>
                    <a:pt x="393" y="883"/>
                    <a:pt x="381" y="895"/>
                  </a:cubicBezTo>
                  <a:cubicBezTo>
                    <a:pt x="381" y="885"/>
                    <a:pt x="383" y="877"/>
                    <a:pt x="387" y="870"/>
                  </a:cubicBezTo>
                  <a:lnTo>
                    <a:pt x="387" y="870"/>
                  </a:lnTo>
                  <a:cubicBezTo>
                    <a:pt x="383" y="874"/>
                    <a:pt x="379" y="876"/>
                    <a:pt x="376" y="876"/>
                  </a:cubicBezTo>
                  <a:cubicBezTo>
                    <a:pt x="372" y="876"/>
                    <a:pt x="369" y="870"/>
                    <a:pt x="369" y="859"/>
                  </a:cubicBezTo>
                  <a:cubicBezTo>
                    <a:pt x="380" y="849"/>
                    <a:pt x="409" y="828"/>
                    <a:pt x="433" y="807"/>
                  </a:cubicBezTo>
                  <a:lnTo>
                    <a:pt x="433" y="807"/>
                  </a:lnTo>
                  <a:cubicBezTo>
                    <a:pt x="419" y="820"/>
                    <a:pt x="411" y="822"/>
                    <a:pt x="404" y="822"/>
                  </a:cubicBezTo>
                  <a:cubicBezTo>
                    <a:pt x="399" y="822"/>
                    <a:pt x="395" y="821"/>
                    <a:pt x="390" y="821"/>
                  </a:cubicBezTo>
                  <a:cubicBezTo>
                    <a:pt x="382" y="821"/>
                    <a:pt x="373" y="823"/>
                    <a:pt x="357" y="835"/>
                  </a:cubicBezTo>
                  <a:cubicBezTo>
                    <a:pt x="357" y="830"/>
                    <a:pt x="357" y="827"/>
                    <a:pt x="359" y="825"/>
                  </a:cubicBezTo>
                  <a:lnTo>
                    <a:pt x="359" y="825"/>
                  </a:lnTo>
                  <a:cubicBezTo>
                    <a:pt x="346" y="829"/>
                    <a:pt x="331" y="835"/>
                    <a:pt x="322" y="835"/>
                  </a:cubicBezTo>
                  <a:cubicBezTo>
                    <a:pt x="329" y="813"/>
                    <a:pt x="337" y="804"/>
                    <a:pt x="323" y="804"/>
                  </a:cubicBezTo>
                  <a:cubicBezTo>
                    <a:pt x="315" y="804"/>
                    <a:pt x="300" y="807"/>
                    <a:pt x="274" y="812"/>
                  </a:cubicBezTo>
                  <a:cubicBezTo>
                    <a:pt x="310" y="800"/>
                    <a:pt x="298" y="800"/>
                    <a:pt x="274" y="800"/>
                  </a:cubicBezTo>
                  <a:cubicBezTo>
                    <a:pt x="284" y="791"/>
                    <a:pt x="293" y="785"/>
                    <a:pt x="299" y="781"/>
                  </a:cubicBezTo>
                  <a:lnTo>
                    <a:pt x="299" y="781"/>
                  </a:lnTo>
                  <a:cubicBezTo>
                    <a:pt x="300" y="781"/>
                    <a:pt x="301" y="781"/>
                    <a:pt x="301" y="781"/>
                  </a:cubicBezTo>
                  <a:cubicBezTo>
                    <a:pt x="305" y="781"/>
                    <a:pt x="311" y="779"/>
                    <a:pt x="322" y="776"/>
                  </a:cubicBezTo>
                  <a:cubicBezTo>
                    <a:pt x="326" y="771"/>
                    <a:pt x="326" y="768"/>
                    <a:pt x="323" y="767"/>
                  </a:cubicBezTo>
                  <a:lnTo>
                    <a:pt x="323" y="767"/>
                  </a:lnTo>
                  <a:cubicBezTo>
                    <a:pt x="316" y="770"/>
                    <a:pt x="309" y="774"/>
                    <a:pt x="299" y="781"/>
                  </a:cubicBezTo>
                  <a:lnTo>
                    <a:pt x="299" y="781"/>
                  </a:lnTo>
                  <a:cubicBezTo>
                    <a:pt x="294" y="779"/>
                    <a:pt x="302" y="772"/>
                    <a:pt x="310" y="764"/>
                  </a:cubicBezTo>
                  <a:cubicBezTo>
                    <a:pt x="310" y="764"/>
                    <a:pt x="319" y="764"/>
                    <a:pt x="323" y="767"/>
                  </a:cubicBezTo>
                  <a:lnTo>
                    <a:pt x="323" y="767"/>
                  </a:lnTo>
                  <a:cubicBezTo>
                    <a:pt x="338" y="759"/>
                    <a:pt x="352" y="756"/>
                    <a:pt x="393" y="728"/>
                  </a:cubicBezTo>
                  <a:lnTo>
                    <a:pt x="393" y="728"/>
                  </a:lnTo>
                  <a:cubicBezTo>
                    <a:pt x="357" y="740"/>
                    <a:pt x="334" y="752"/>
                    <a:pt x="298" y="752"/>
                  </a:cubicBezTo>
                  <a:cubicBezTo>
                    <a:pt x="322" y="752"/>
                    <a:pt x="381" y="728"/>
                    <a:pt x="298" y="728"/>
                  </a:cubicBezTo>
                  <a:cubicBezTo>
                    <a:pt x="298" y="728"/>
                    <a:pt x="310" y="681"/>
                    <a:pt x="310" y="681"/>
                  </a:cubicBezTo>
                  <a:lnTo>
                    <a:pt x="298" y="681"/>
                  </a:lnTo>
                  <a:cubicBezTo>
                    <a:pt x="287" y="684"/>
                    <a:pt x="279" y="686"/>
                    <a:pt x="272" y="686"/>
                  </a:cubicBezTo>
                  <a:cubicBezTo>
                    <a:pt x="255" y="686"/>
                    <a:pt x="247" y="677"/>
                    <a:pt x="238" y="669"/>
                  </a:cubicBezTo>
                  <a:cubicBezTo>
                    <a:pt x="298" y="645"/>
                    <a:pt x="214" y="645"/>
                    <a:pt x="298" y="645"/>
                  </a:cubicBezTo>
                  <a:cubicBezTo>
                    <a:pt x="238" y="609"/>
                    <a:pt x="250" y="633"/>
                    <a:pt x="262" y="609"/>
                  </a:cubicBezTo>
                  <a:cubicBezTo>
                    <a:pt x="250" y="609"/>
                    <a:pt x="131" y="550"/>
                    <a:pt x="119" y="550"/>
                  </a:cubicBezTo>
                  <a:cubicBezTo>
                    <a:pt x="191" y="550"/>
                    <a:pt x="179" y="585"/>
                    <a:pt x="250" y="597"/>
                  </a:cubicBezTo>
                  <a:cubicBezTo>
                    <a:pt x="244" y="591"/>
                    <a:pt x="244" y="588"/>
                    <a:pt x="250" y="588"/>
                  </a:cubicBezTo>
                  <a:cubicBezTo>
                    <a:pt x="256" y="588"/>
                    <a:pt x="268" y="591"/>
                    <a:pt x="286" y="597"/>
                  </a:cubicBezTo>
                  <a:cubicBezTo>
                    <a:pt x="262" y="585"/>
                    <a:pt x="262" y="585"/>
                    <a:pt x="298" y="573"/>
                  </a:cubicBezTo>
                  <a:cubicBezTo>
                    <a:pt x="262" y="562"/>
                    <a:pt x="226" y="526"/>
                    <a:pt x="203" y="490"/>
                  </a:cubicBezTo>
                  <a:lnTo>
                    <a:pt x="203" y="490"/>
                  </a:lnTo>
                  <a:cubicBezTo>
                    <a:pt x="286" y="550"/>
                    <a:pt x="250" y="526"/>
                    <a:pt x="310" y="562"/>
                  </a:cubicBezTo>
                  <a:cubicBezTo>
                    <a:pt x="298" y="550"/>
                    <a:pt x="286" y="538"/>
                    <a:pt x="274" y="526"/>
                  </a:cubicBezTo>
                  <a:lnTo>
                    <a:pt x="274" y="526"/>
                  </a:lnTo>
                  <a:cubicBezTo>
                    <a:pt x="286" y="538"/>
                    <a:pt x="298" y="538"/>
                    <a:pt x="310" y="538"/>
                  </a:cubicBezTo>
                  <a:cubicBezTo>
                    <a:pt x="286" y="526"/>
                    <a:pt x="274" y="514"/>
                    <a:pt x="274" y="490"/>
                  </a:cubicBezTo>
                  <a:lnTo>
                    <a:pt x="274" y="490"/>
                  </a:lnTo>
                  <a:cubicBezTo>
                    <a:pt x="283" y="508"/>
                    <a:pt x="291" y="519"/>
                    <a:pt x="300" y="519"/>
                  </a:cubicBezTo>
                  <a:cubicBezTo>
                    <a:pt x="303" y="519"/>
                    <a:pt x="307" y="517"/>
                    <a:pt x="310" y="514"/>
                  </a:cubicBezTo>
                  <a:cubicBezTo>
                    <a:pt x="238" y="442"/>
                    <a:pt x="381" y="502"/>
                    <a:pt x="298" y="407"/>
                  </a:cubicBezTo>
                  <a:lnTo>
                    <a:pt x="298" y="407"/>
                  </a:lnTo>
                  <a:cubicBezTo>
                    <a:pt x="310" y="419"/>
                    <a:pt x="334" y="442"/>
                    <a:pt x="345" y="454"/>
                  </a:cubicBezTo>
                  <a:cubicBezTo>
                    <a:pt x="357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47"/>
                    <a:pt x="322" y="395"/>
                    <a:pt x="357" y="442"/>
                  </a:cubicBezTo>
                  <a:cubicBezTo>
                    <a:pt x="393" y="442"/>
                    <a:pt x="322" y="383"/>
                    <a:pt x="322" y="383"/>
                  </a:cubicBezTo>
                  <a:lnTo>
                    <a:pt x="322" y="383"/>
                  </a:lnTo>
                  <a:cubicBezTo>
                    <a:pt x="345" y="395"/>
                    <a:pt x="357" y="407"/>
                    <a:pt x="381" y="419"/>
                  </a:cubicBezTo>
                  <a:cubicBezTo>
                    <a:pt x="357" y="395"/>
                    <a:pt x="345" y="383"/>
                    <a:pt x="334" y="359"/>
                  </a:cubicBezTo>
                  <a:lnTo>
                    <a:pt x="334" y="359"/>
                  </a:lnTo>
                  <a:cubicBezTo>
                    <a:pt x="357" y="371"/>
                    <a:pt x="369" y="395"/>
                    <a:pt x="381" y="419"/>
                  </a:cubicBezTo>
                  <a:cubicBezTo>
                    <a:pt x="369" y="395"/>
                    <a:pt x="357" y="371"/>
                    <a:pt x="357" y="347"/>
                  </a:cubicBezTo>
                  <a:lnTo>
                    <a:pt x="357" y="347"/>
                  </a:lnTo>
                  <a:cubicBezTo>
                    <a:pt x="374" y="402"/>
                    <a:pt x="384" y="422"/>
                    <a:pt x="389" y="422"/>
                  </a:cubicBezTo>
                  <a:cubicBezTo>
                    <a:pt x="401" y="422"/>
                    <a:pt x="395" y="336"/>
                    <a:pt x="387" y="301"/>
                  </a:cubicBezTo>
                  <a:lnTo>
                    <a:pt x="387" y="301"/>
                  </a:lnTo>
                  <a:cubicBezTo>
                    <a:pt x="398" y="324"/>
                    <a:pt x="409" y="351"/>
                    <a:pt x="429" y="371"/>
                  </a:cubicBezTo>
                  <a:cubicBezTo>
                    <a:pt x="393" y="311"/>
                    <a:pt x="381" y="240"/>
                    <a:pt x="369" y="169"/>
                  </a:cubicBezTo>
                  <a:lnTo>
                    <a:pt x="369" y="169"/>
                  </a:lnTo>
                  <a:cubicBezTo>
                    <a:pt x="375" y="179"/>
                    <a:pt x="380" y="185"/>
                    <a:pt x="384" y="185"/>
                  </a:cubicBezTo>
                  <a:cubicBezTo>
                    <a:pt x="389" y="185"/>
                    <a:pt x="393" y="176"/>
                    <a:pt x="393" y="157"/>
                  </a:cubicBezTo>
                  <a:cubicBezTo>
                    <a:pt x="402" y="240"/>
                    <a:pt x="419" y="316"/>
                    <a:pt x="454" y="374"/>
                  </a:cubicBezTo>
                  <a:lnTo>
                    <a:pt x="454" y="374"/>
                  </a:lnTo>
                  <a:cubicBezTo>
                    <a:pt x="441" y="342"/>
                    <a:pt x="443" y="305"/>
                    <a:pt x="453" y="276"/>
                  </a:cubicBezTo>
                  <a:lnTo>
                    <a:pt x="453" y="276"/>
                  </a:lnTo>
                  <a:cubicBezTo>
                    <a:pt x="465" y="300"/>
                    <a:pt x="465" y="335"/>
                    <a:pt x="476" y="359"/>
                  </a:cubicBezTo>
                  <a:cubicBezTo>
                    <a:pt x="482" y="347"/>
                    <a:pt x="485" y="341"/>
                    <a:pt x="487" y="341"/>
                  </a:cubicBezTo>
                  <a:cubicBezTo>
                    <a:pt x="488" y="341"/>
                    <a:pt x="488" y="345"/>
                    <a:pt x="488" y="353"/>
                  </a:cubicBezTo>
                  <a:lnTo>
                    <a:pt x="488" y="353"/>
                  </a:lnTo>
                  <a:cubicBezTo>
                    <a:pt x="491" y="350"/>
                    <a:pt x="497" y="346"/>
                    <a:pt x="503" y="346"/>
                  </a:cubicBezTo>
                  <a:cubicBezTo>
                    <a:pt x="509" y="346"/>
                    <a:pt x="516" y="350"/>
                    <a:pt x="520" y="360"/>
                  </a:cubicBezTo>
                  <a:lnTo>
                    <a:pt x="520" y="360"/>
                  </a:lnTo>
                  <a:cubicBezTo>
                    <a:pt x="497" y="291"/>
                    <a:pt x="465" y="213"/>
                    <a:pt x="465" y="145"/>
                  </a:cubicBezTo>
                  <a:lnTo>
                    <a:pt x="465" y="145"/>
                  </a:lnTo>
                  <a:cubicBezTo>
                    <a:pt x="524" y="181"/>
                    <a:pt x="500" y="252"/>
                    <a:pt x="524" y="323"/>
                  </a:cubicBezTo>
                  <a:cubicBezTo>
                    <a:pt x="524" y="306"/>
                    <a:pt x="524" y="297"/>
                    <a:pt x="526" y="297"/>
                  </a:cubicBezTo>
                  <a:cubicBezTo>
                    <a:pt x="527" y="297"/>
                    <a:pt x="530" y="306"/>
                    <a:pt x="536" y="323"/>
                  </a:cubicBezTo>
                  <a:cubicBezTo>
                    <a:pt x="536" y="300"/>
                    <a:pt x="548" y="216"/>
                    <a:pt x="572" y="181"/>
                  </a:cubicBezTo>
                  <a:cubicBezTo>
                    <a:pt x="572" y="263"/>
                    <a:pt x="618" y="252"/>
                    <a:pt x="631" y="309"/>
                  </a:cubicBezTo>
                  <a:lnTo>
                    <a:pt x="631" y="309"/>
                  </a:lnTo>
                  <a:cubicBezTo>
                    <a:pt x="636" y="293"/>
                    <a:pt x="655" y="239"/>
                    <a:pt x="649" y="239"/>
                  </a:cubicBezTo>
                  <a:cubicBezTo>
                    <a:pt x="647" y="239"/>
                    <a:pt x="641" y="246"/>
                    <a:pt x="631" y="264"/>
                  </a:cubicBezTo>
                  <a:cubicBezTo>
                    <a:pt x="631" y="218"/>
                    <a:pt x="642" y="183"/>
                    <a:pt x="675" y="148"/>
                  </a:cubicBezTo>
                  <a:lnTo>
                    <a:pt x="675" y="148"/>
                  </a:lnTo>
                  <a:cubicBezTo>
                    <a:pt x="676" y="151"/>
                    <a:pt x="686" y="153"/>
                    <a:pt x="700" y="153"/>
                  </a:cubicBezTo>
                  <a:cubicBezTo>
                    <a:pt x="725" y="153"/>
                    <a:pt x="762" y="147"/>
                    <a:pt x="762" y="133"/>
                  </a:cubicBezTo>
                  <a:lnTo>
                    <a:pt x="762" y="133"/>
                  </a:lnTo>
                  <a:cubicBezTo>
                    <a:pt x="762" y="224"/>
                    <a:pt x="758" y="252"/>
                    <a:pt x="751" y="252"/>
                  </a:cubicBezTo>
                  <a:cubicBezTo>
                    <a:pt x="741" y="252"/>
                    <a:pt x="724" y="192"/>
                    <a:pt x="703" y="192"/>
                  </a:cubicBezTo>
                  <a:cubicBezTo>
                    <a:pt x="726" y="216"/>
                    <a:pt x="715" y="216"/>
                    <a:pt x="691" y="216"/>
                  </a:cubicBezTo>
                  <a:cubicBezTo>
                    <a:pt x="715" y="240"/>
                    <a:pt x="738" y="252"/>
                    <a:pt x="750" y="276"/>
                  </a:cubicBezTo>
                  <a:cubicBezTo>
                    <a:pt x="750" y="276"/>
                    <a:pt x="799" y="178"/>
                    <a:pt x="830" y="178"/>
                  </a:cubicBezTo>
                  <a:cubicBezTo>
                    <a:pt x="836" y="178"/>
                    <a:pt x="841" y="182"/>
                    <a:pt x="846" y="192"/>
                  </a:cubicBezTo>
                  <a:cubicBezTo>
                    <a:pt x="846" y="194"/>
                    <a:pt x="847" y="195"/>
                    <a:pt x="847" y="197"/>
                  </a:cubicBezTo>
                  <a:lnTo>
                    <a:pt x="847" y="197"/>
                  </a:lnTo>
                  <a:cubicBezTo>
                    <a:pt x="870" y="188"/>
                    <a:pt x="902" y="169"/>
                    <a:pt x="917" y="133"/>
                  </a:cubicBezTo>
                  <a:lnTo>
                    <a:pt x="917" y="133"/>
                  </a:lnTo>
                  <a:cubicBezTo>
                    <a:pt x="893" y="145"/>
                    <a:pt x="881" y="157"/>
                    <a:pt x="869" y="169"/>
                  </a:cubicBezTo>
                  <a:cubicBezTo>
                    <a:pt x="869" y="145"/>
                    <a:pt x="869" y="121"/>
                    <a:pt x="869" y="97"/>
                  </a:cubicBezTo>
                  <a:cubicBezTo>
                    <a:pt x="857" y="121"/>
                    <a:pt x="810" y="145"/>
                    <a:pt x="798" y="157"/>
                  </a:cubicBezTo>
                  <a:cubicBezTo>
                    <a:pt x="805" y="142"/>
                    <a:pt x="808" y="132"/>
                    <a:pt x="804" y="132"/>
                  </a:cubicBezTo>
                  <a:cubicBezTo>
                    <a:pt x="801" y="132"/>
                    <a:pt x="795" y="136"/>
                    <a:pt x="786" y="145"/>
                  </a:cubicBezTo>
                  <a:cubicBezTo>
                    <a:pt x="786" y="133"/>
                    <a:pt x="786" y="109"/>
                    <a:pt x="810" y="85"/>
                  </a:cubicBezTo>
                  <a:cubicBezTo>
                    <a:pt x="732" y="74"/>
                    <a:pt x="582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9"/>
            <p:cNvSpPr/>
            <p:nvPr/>
          </p:nvSpPr>
          <p:spPr>
            <a:xfrm>
              <a:off x="1899425" y="26339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9"/>
            <p:cNvSpPr/>
            <p:nvPr/>
          </p:nvSpPr>
          <p:spPr>
            <a:xfrm>
              <a:off x="1910350" y="26147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9"/>
            <p:cNvSpPr/>
            <p:nvPr/>
          </p:nvSpPr>
          <p:spPr>
            <a:xfrm>
              <a:off x="1910350" y="26197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5" y="1"/>
                  </a:moveTo>
                  <a:cubicBezTo>
                    <a:pt x="13" y="1"/>
                    <a:pt x="6" y="4"/>
                    <a:pt x="2" y="9"/>
                  </a:cubicBezTo>
                  <a:lnTo>
                    <a:pt x="2" y="9"/>
                  </a:lnTo>
                  <a:cubicBezTo>
                    <a:pt x="1" y="9"/>
                    <a:pt x="0" y="11"/>
                    <a:pt x="0" y="14"/>
                  </a:cubicBezTo>
                  <a:cubicBezTo>
                    <a:pt x="5" y="14"/>
                    <a:pt x="6" y="12"/>
                    <a:pt x="5" y="11"/>
                  </a:cubicBezTo>
                  <a:lnTo>
                    <a:pt x="5" y="11"/>
                  </a:lnTo>
                  <a:cubicBezTo>
                    <a:pt x="16" y="3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9"/>
            <p:cNvSpPr/>
            <p:nvPr/>
          </p:nvSpPr>
          <p:spPr>
            <a:xfrm>
              <a:off x="1910075" y="2616875"/>
              <a:ext cx="300" cy="575"/>
            </a:xfrm>
            <a:custGeom>
              <a:rect b="b" l="l" r="r" t="t"/>
              <a:pathLst>
                <a:path extrusionOk="0" h="23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9"/>
            <p:cNvSpPr/>
            <p:nvPr/>
          </p:nvSpPr>
          <p:spPr>
            <a:xfrm>
              <a:off x="1910350" y="261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9"/>
            <p:cNvSpPr/>
            <p:nvPr/>
          </p:nvSpPr>
          <p:spPr>
            <a:xfrm>
              <a:off x="1908375" y="2613675"/>
              <a:ext cx="1050" cy="850"/>
            </a:xfrm>
            <a:custGeom>
              <a:rect b="b" l="l" r="r" t="t"/>
              <a:pathLst>
                <a:path extrusionOk="0" h="34" w="42">
                  <a:moveTo>
                    <a:pt x="37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0" y="33"/>
                    <a:pt x="20" y="34"/>
                    <a:pt x="21" y="34"/>
                  </a:cubicBezTo>
                  <a:cubicBezTo>
                    <a:pt x="26" y="34"/>
                    <a:pt x="42" y="7"/>
                    <a:pt x="32" y="7"/>
                  </a:cubicBezTo>
                  <a:cubicBezTo>
                    <a:pt x="36" y="2"/>
                    <a:pt x="38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9"/>
            <p:cNvSpPr/>
            <p:nvPr/>
          </p:nvSpPr>
          <p:spPr>
            <a:xfrm>
              <a:off x="1908975" y="261800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20" y="1"/>
                  </a:moveTo>
                  <a:lnTo>
                    <a:pt x="20" y="1"/>
                  </a:lnTo>
                  <a:cubicBezTo>
                    <a:pt x="5" y="25"/>
                    <a:pt x="0" y="34"/>
                    <a:pt x="1" y="34"/>
                  </a:cubicBezTo>
                  <a:cubicBezTo>
                    <a:pt x="1" y="34"/>
                    <a:pt x="13" y="15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9"/>
            <p:cNvSpPr/>
            <p:nvPr/>
          </p:nvSpPr>
          <p:spPr>
            <a:xfrm>
              <a:off x="1908550" y="26174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9"/>
            <p:cNvSpPr/>
            <p:nvPr/>
          </p:nvSpPr>
          <p:spPr>
            <a:xfrm>
              <a:off x="1908550" y="2618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9"/>
            <p:cNvSpPr/>
            <p:nvPr/>
          </p:nvSpPr>
          <p:spPr>
            <a:xfrm>
              <a:off x="1905200" y="2616225"/>
              <a:ext cx="450" cy="650"/>
            </a:xfrm>
            <a:custGeom>
              <a:rect b="b" l="l" r="r" t="t"/>
              <a:pathLst>
                <a:path extrusionOk="0" h="26" w="18">
                  <a:moveTo>
                    <a:pt x="17" y="0"/>
                  </a:moveTo>
                  <a:cubicBezTo>
                    <a:pt x="16" y="0"/>
                    <a:pt x="0" y="26"/>
                    <a:pt x="2" y="26"/>
                  </a:cubicBezTo>
                  <a:cubicBezTo>
                    <a:pt x="2" y="26"/>
                    <a:pt x="3" y="25"/>
                    <a:pt x="4" y="24"/>
                  </a:cubicBezTo>
                  <a:lnTo>
                    <a:pt x="4" y="24"/>
                  </a:lnTo>
                  <a:cubicBezTo>
                    <a:pt x="4" y="24"/>
                    <a:pt x="4" y="24"/>
                    <a:pt x="4" y="24"/>
                  </a:cubicBezTo>
                  <a:cubicBezTo>
                    <a:pt x="15" y="6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9"/>
            <p:cNvSpPr/>
            <p:nvPr/>
          </p:nvSpPr>
          <p:spPr>
            <a:xfrm>
              <a:off x="1905775" y="26182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2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6" y="30"/>
                    <a:pt x="7" y="32"/>
                    <a:pt x="8" y="32"/>
                  </a:cubicBezTo>
                  <a:cubicBezTo>
                    <a:pt x="10" y="3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9"/>
            <p:cNvSpPr/>
            <p:nvPr/>
          </p:nvSpPr>
          <p:spPr>
            <a:xfrm>
              <a:off x="1904700" y="26189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12" y="1"/>
                    <a:pt x="0" y="24"/>
                    <a:pt x="12" y="24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9"/>
            <p:cNvSpPr/>
            <p:nvPr/>
          </p:nvSpPr>
          <p:spPr>
            <a:xfrm>
              <a:off x="1900875" y="2616300"/>
              <a:ext cx="275" cy="1150"/>
            </a:xfrm>
            <a:custGeom>
              <a:rect b="b" l="l" r="r" t="t"/>
              <a:pathLst>
                <a:path extrusionOk="0" h="46" w="11">
                  <a:moveTo>
                    <a:pt x="1" y="0"/>
                  </a:moveTo>
                  <a:cubicBezTo>
                    <a:pt x="1" y="0"/>
                    <a:pt x="4" y="19"/>
                    <a:pt x="10" y="45"/>
                  </a:cubicBezTo>
                  <a:cubicBezTo>
                    <a:pt x="5" y="1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9"/>
            <p:cNvSpPr/>
            <p:nvPr/>
          </p:nvSpPr>
          <p:spPr>
            <a:xfrm>
              <a:off x="1899250" y="2621350"/>
              <a:ext cx="600" cy="550"/>
            </a:xfrm>
            <a:custGeom>
              <a:rect b="b" l="l" r="r" t="t"/>
              <a:pathLst>
                <a:path extrusionOk="0" h="22" w="24">
                  <a:moveTo>
                    <a:pt x="3" y="8"/>
                  </a:moveTo>
                  <a:cubicBezTo>
                    <a:pt x="0" y="8"/>
                    <a:pt x="2" y="15"/>
                    <a:pt x="16" y="22"/>
                  </a:cubicBezTo>
                  <a:cubicBezTo>
                    <a:pt x="11" y="12"/>
                    <a:pt x="6" y="8"/>
                    <a:pt x="3" y="8"/>
                  </a:cubicBezTo>
                  <a:close/>
                  <a:moveTo>
                    <a:pt x="8" y="1"/>
                  </a:moveTo>
                  <a:cubicBezTo>
                    <a:pt x="6" y="1"/>
                    <a:pt x="8" y="6"/>
                    <a:pt x="16" y="22"/>
                  </a:cubicBezTo>
                  <a:cubicBezTo>
                    <a:pt x="24" y="22"/>
                    <a:pt x="10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9"/>
            <p:cNvSpPr/>
            <p:nvPr/>
          </p:nvSpPr>
          <p:spPr>
            <a:xfrm>
              <a:off x="1917500" y="262867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0" y="1"/>
                  </a:moveTo>
                  <a:cubicBezTo>
                    <a:pt x="10" y="1"/>
                    <a:pt x="7" y="4"/>
                    <a:pt x="0" y="14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4" y="1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9"/>
            <p:cNvSpPr/>
            <p:nvPr/>
          </p:nvSpPr>
          <p:spPr>
            <a:xfrm>
              <a:off x="1916300" y="26284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9"/>
            <p:cNvSpPr/>
            <p:nvPr/>
          </p:nvSpPr>
          <p:spPr>
            <a:xfrm>
              <a:off x="1897550" y="26293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24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9"/>
            <p:cNvSpPr/>
            <p:nvPr/>
          </p:nvSpPr>
          <p:spPr>
            <a:xfrm>
              <a:off x="1897250" y="26317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9"/>
            <p:cNvSpPr/>
            <p:nvPr/>
          </p:nvSpPr>
          <p:spPr>
            <a:xfrm>
              <a:off x="1899300" y="2632000"/>
              <a:ext cx="350" cy="525"/>
            </a:xfrm>
            <a:custGeom>
              <a:rect b="b" l="l" r="r" t="t"/>
              <a:pathLst>
                <a:path extrusionOk="0" h="21" w="14">
                  <a:moveTo>
                    <a:pt x="14" y="1"/>
                  </a:moveTo>
                  <a:cubicBezTo>
                    <a:pt x="14" y="1"/>
                    <a:pt x="0" y="21"/>
                    <a:pt x="4" y="21"/>
                  </a:cubicBezTo>
                  <a:cubicBezTo>
                    <a:pt x="5" y="21"/>
                    <a:pt x="8" y="18"/>
                    <a:pt x="14" y="1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9"/>
            <p:cNvSpPr/>
            <p:nvPr/>
          </p:nvSpPr>
          <p:spPr>
            <a:xfrm>
              <a:off x="1915400" y="2728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25" y="12"/>
                    <a:pt x="25" y="12"/>
                  </a:cubicBez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9"/>
            <p:cNvSpPr/>
            <p:nvPr/>
          </p:nvSpPr>
          <p:spPr>
            <a:xfrm>
              <a:off x="1913425" y="27265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0" y="0"/>
                    <a:pt x="24" y="6"/>
                    <a:pt x="32" y="6"/>
                  </a:cubicBezTo>
                  <a:cubicBezTo>
                    <a:pt x="12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9"/>
            <p:cNvSpPr/>
            <p:nvPr/>
          </p:nvSpPr>
          <p:spPr>
            <a:xfrm>
              <a:off x="1913000" y="2724875"/>
              <a:ext cx="2125" cy="1200"/>
            </a:xfrm>
            <a:custGeom>
              <a:rect b="b" l="l" r="r" t="t"/>
              <a:pathLst>
                <a:path extrusionOk="0" h="48" w="85">
                  <a:moveTo>
                    <a:pt x="25" y="0"/>
                  </a:moveTo>
                  <a:cubicBezTo>
                    <a:pt x="21" y="2"/>
                    <a:pt x="18" y="3"/>
                    <a:pt x="16" y="5"/>
                  </a:cubicBezTo>
                  <a:lnTo>
                    <a:pt x="16" y="5"/>
                  </a:lnTo>
                  <a:cubicBezTo>
                    <a:pt x="3" y="12"/>
                    <a:pt x="0" y="14"/>
                    <a:pt x="1" y="14"/>
                  </a:cubicBezTo>
                  <a:cubicBezTo>
                    <a:pt x="3" y="14"/>
                    <a:pt x="7" y="12"/>
                    <a:pt x="12" y="10"/>
                  </a:cubicBezTo>
                  <a:lnTo>
                    <a:pt x="12" y="10"/>
                  </a:lnTo>
                  <a:cubicBezTo>
                    <a:pt x="2" y="25"/>
                    <a:pt x="25" y="48"/>
                    <a:pt x="25" y="48"/>
                  </a:cubicBezTo>
                  <a:cubicBezTo>
                    <a:pt x="85" y="36"/>
                    <a:pt x="1" y="24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9"/>
            <p:cNvSpPr/>
            <p:nvPr/>
          </p:nvSpPr>
          <p:spPr>
            <a:xfrm>
              <a:off x="1915200" y="2723075"/>
              <a:ext cx="225" cy="300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cubicBezTo>
                    <a:pt x="1" y="1"/>
                    <a:pt x="3" y="11"/>
                    <a:pt x="6" y="11"/>
                  </a:cubicBezTo>
                  <a:cubicBezTo>
                    <a:pt x="7" y="11"/>
                    <a:pt x="9" y="9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9"/>
            <p:cNvSpPr/>
            <p:nvPr/>
          </p:nvSpPr>
          <p:spPr>
            <a:xfrm>
              <a:off x="1915400" y="272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9"/>
            <p:cNvSpPr/>
            <p:nvPr/>
          </p:nvSpPr>
          <p:spPr>
            <a:xfrm>
              <a:off x="1914800" y="2722150"/>
              <a:ext cx="825" cy="375"/>
            </a:xfrm>
            <a:custGeom>
              <a:rect b="b" l="l" r="r" t="t"/>
              <a:pathLst>
                <a:path extrusionOk="0" h="15" w="33">
                  <a:moveTo>
                    <a:pt x="26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9"/>
            <p:cNvSpPr/>
            <p:nvPr/>
          </p:nvSpPr>
          <p:spPr>
            <a:xfrm>
              <a:off x="1913925" y="2722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9"/>
            <p:cNvSpPr/>
            <p:nvPr/>
          </p:nvSpPr>
          <p:spPr>
            <a:xfrm>
              <a:off x="1913850" y="2722575"/>
              <a:ext cx="675" cy="300"/>
            </a:xfrm>
            <a:custGeom>
              <a:rect b="b" l="l" r="r" t="t"/>
              <a:pathLst>
                <a:path extrusionOk="0" h="12" w="27">
                  <a:moveTo>
                    <a:pt x="25" y="1"/>
                  </a:moveTo>
                  <a:cubicBezTo>
                    <a:pt x="22" y="1"/>
                    <a:pt x="1" y="11"/>
                    <a:pt x="6" y="11"/>
                  </a:cubicBezTo>
                  <a:cubicBezTo>
                    <a:pt x="7" y="11"/>
                    <a:pt x="10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9"/>
            <p:cNvSpPr/>
            <p:nvPr/>
          </p:nvSpPr>
          <p:spPr>
            <a:xfrm>
              <a:off x="1913925" y="272307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4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16"/>
                    <a:pt x="8" y="18"/>
                    <a:pt x="13" y="18"/>
                  </a:cubicBezTo>
                  <a:cubicBezTo>
                    <a:pt x="23" y="18"/>
                    <a:pt x="32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9"/>
            <p:cNvSpPr/>
            <p:nvPr/>
          </p:nvSpPr>
          <p:spPr>
            <a:xfrm>
              <a:off x="1912125" y="272525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9"/>
            <p:cNvSpPr/>
            <p:nvPr/>
          </p:nvSpPr>
          <p:spPr>
            <a:xfrm>
              <a:off x="1913925" y="2720425"/>
              <a:ext cx="450" cy="925"/>
            </a:xfrm>
            <a:custGeom>
              <a:rect b="b" l="l" r="r" t="t"/>
              <a:pathLst>
                <a:path extrusionOk="0" h="37" w="18">
                  <a:moveTo>
                    <a:pt x="16" y="1"/>
                  </a:moveTo>
                  <a:lnTo>
                    <a:pt x="16" y="1"/>
                  </a:lnTo>
                  <a:cubicBezTo>
                    <a:pt x="15" y="1"/>
                    <a:pt x="11" y="10"/>
                    <a:pt x="0" y="35"/>
                  </a:cubicBezTo>
                  <a:cubicBezTo>
                    <a:pt x="0" y="36"/>
                    <a:pt x="0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9"/>
            <p:cNvSpPr/>
            <p:nvPr/>
          </p:nvSpPr>
          <p:spPr>
            <a:xfrm>
              <a:off x="1913325" y="27210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0" y="6"/>
                    <a:pt x="3" y="9"/>
                    <a:pt x="6" y="9"/>
                  </a:cubicBezTo>
                  <a:cubicBezTo>
                    <a:pt x="9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9"/>
            <p:cNvSpPr/>
            <p:nvPr/>
          </p:nvSpPr>
          <p:spPr>
            <a:xfrm>
              <a:off x="1912725" y="2723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9"/>
            <p:cNvSpPr/>
            <p:nvPr/>
          </p:nvSpPr>
          <p:spPr>
            <a:xfrm>
              <a:off x="1913325" y="2719175"/>
              <a:ext cx="975" cy="400"/>
            </a:xfrm>
            <a:custGeom>
              <a:rect b="b" l="l" r="r" t="t"/>
              <a:pathLst>
                <a:path extrusionOk="0" h="16" w="39">
                  <a:moveTo>
                    <a:pt x="37" y="0"/>
                  </a:moveTo>
                  <a:cubicBezTo>
                    <a:pt x="35" y="0"/>
                    <a:pt x="1" y="16"/>
                    <a:pt x="5" y="16"/>
                  </a:cubicBezTo>
                  <a:cubicBezTo>
                    <a:pt x="6" y="16"/>
                    <a:pt x="8" y="15"/>
                    <a:pt x="12" y="14"/>
                  </a:cubicBezTo>
                  <a:cubicBezTo>
                    <a:pt x="32" y="4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9"/>
            <p:cNvSpPr/>
            <p:nvPr/>
          </p:nvSpPr>
          <p:spPr>
            <a:xfrm>
              <a:off x="1913025" y="27180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0" y="1"/>
                  </a:moveTo>
                  <a:cubicBezTo>
                    <a:pt x="28" y="1"/>
                    <a:pt x="20" y="3"/>
                    <a:pt x="0" y="11"/>
                  </a:cubicBezTo>
                  <a:cubicBezTo>
                    <a:pt x="8" y="11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9"/>
            <p:cNvSpPr/>
            <p:nvPr/>
          </p:nvSpPr>
          <p:spPr>
            <a:xfrm>
              <a:off x="1912725" y="27192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12" y="48"/>
                  </a:moveTo>
                  <a:cubicBezTo>
                    <a:pt x="1" y="60"/>
                    <a:pt x="6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9"/>
            <p:cNvSpPr/>
            <p:nvPr/>
          </p:nvSpPr>
          <p:spPr>
            <a:xfrm>
              <a:off x="1912725" y="27198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2" y="25"/>
                    <a:pt x="1" y="1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9"/>
            <p:cNvSpPr/>
            <p:nvPr/>
          </p:nvSpPr>
          <p:spPr>
            <a:xfrm>
              <a:off x="1911825" y="27222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7" y="0"/>
                    <a:pt x="13" y="0"/>
                    <a:pt x="1" y="12"/>
                  </a:cubicBezTo>
                  <a:cubicBezTo>
                    <a:pt x="25" y="12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9"/>
            <p:cNvSpPr/>
            <p:nvPr/>
          </p:nvSpPr>
          <p:spPr>
            <a:xfrm>
              <a:off x="1912425" y="27211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0"/>
                  </a:moveTo>
                  <a:cubicBezTo>
                    <a:pt x="24" y="0"/>
                    <a:pt x="8" y="12"/>
                    <a:pt x="1" y="19"/>
                  </a:cubicBezTo>
                  <a:cubicBezTo>
                    <a:pt x="19" y="5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9"/>
            <p:cNvSpPr/>
            <p:nvPr/>
          </p:nvSpPr>
          <p:spPr>
            <a:xfrm>
              <a:off x="1912125" y="27210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9"/>
            <p:cNvSpPr/>
            <p:nvPr/>
          </p:nvSpPr>
          <p:spPr>
            <a:xfrm>
              <a:off x="1910950" y="2719225"/>
              <a:ext cx="1500" cy="300"/>
            </a:xfrm>
            <a:custGeom>
              <a:rect b="b" l="l" r="r" t="t"/>
              <a:pathLst>
                <a:path extrusionOk="0" h="12" w="60">
                  <a:moveTo>
                    <a:pt x="60" y="0"/>
                  </a:moveTo>
                  <a:cubicBezTo>
                    <a:pt x="0" y="12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9"/>
            <p:cNvSpPr/>
            <p:nvPr/>
          </p:nvSpPr>
          <p:spPr>
            <a:xfrm>
              <a:off x="1910650" y="2717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9"/>
            <p:cNvSpPr/>
            <p:nvPr/>
          </p:nvSpPr>
          <p:spPr>
            <a:xfrm>
              <a:off x="1911525" y="2719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9"/>
            <p:cNvSpPr/>
            <p:nvPr/>
          </p:nvSpPr>
          <p:spPr>
            <a:xfrm>
              <a:off x="1911825" y="2718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9"/>
            <p:cNvSpPr/>
            <p:nvPr/>
          </p:nvSpPr>
          <p:spPr>
            <a:xfrm>
              <a:off x="1912125" y="2719800"/>
              <a:ext cx="625" cy="175"/>
            </a:xfrm>
            <a:custGeom>
              <a:rect b="b" l="l" r="r" t="t"/>
              <a:pathLst>
                <a:path extrusionOk="0" h="7" w="25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9"/>
            <p:cNvSpPr/>
            <p:nvPr/>
          </p:nvSpPr>
          <p:spPr>
            <a:xfrm>
              <a:off x="1907675" y="271802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9" y="70"/>
                  </a:moveTo>
                  <a:cubicBezTo>
                    <a:pt x="59" y="71"/>
                    <a:pt x="60" y="72"/>
                    <a:pt x="60" y="72"/>
                  </a:cubicBezTo>
                  <a:cubicBezTo>
                    <a:pt x="56" y="72"/>
                    <a:pt x="57" y="71"/>
                    <a:pt x="59" y="70"/>
                  </a:cubicBezTo>
                  <a:close/>
                  <a:moveTo>
                    <a:pt x="119" y="0"/>
                  </a:moveTo>
                  <a:cubicBezTo>
                    <a:pt x="85" y="12"/>
                    <a:pt x="72" y="35"/>
                    <a:pt x="61" y="69"/>
                  </a:cubicBezTo>
                  <a:lnTo>
                    <a:pt x="61" y="69"/>
                  </a:lnTo>
                  <a:cubicBezTo>
                    <a:pt x="63" y="68"/>
                    <a:pt x="66" y="67"/>
                    <a:pt x="68" y="67"/>
                  </a:cubicBezTo>
                  <a:cubicBezTo>
                    <a:pt x="69" y="67"/>
                    <a:pt x="68" y="68"/>
                    <a:pt x="60" y="72"/>
                  </a:cubicBezTo>
                  <a:cubicBezTo>
                    <a:pt x="60" y="71"/>
                    <a:pt x="60" y="70"/>
                    <a:pt x="61" y="69"/>
                  </a:cubicBezTo>
                  <a:lnTo>
                    <a:pt x="61" y="69"/>
                  </a:lnTo>
                  <a:cubicBezTo>
                    <a:pt x="60" y="69"/>
                    <a:pt x="59" y="69"/>
                    <a:pt x="59" y="70"/>
                  </a:cubicBezTo>
                  <a:lnTo>
                    <a:pt x="59" y="70"/>
                  </a:lnTo>
                  <a:cubicBezTo>
                    <a:pt x="57" y="67"/>
                    <a:pt x="54" y="63"/>
                    <a:pt x="48" y="63"/>
                  </a:cubicBezTo>
                  <a:cubicBezTo>
                    <a:pt x="39" y="63"/>
                    <a:pt x="24" y="72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8" y="100"/>
                    <a:pt x="18" y="101"/>
                    <a:pt x="16" y="103"/>
                  </a:cubicBezTo>
                  <a:lnTo>
                    <a:pt x="16" y="103"/>
                  </a:lnTo>
                  <a:cubicBezTo>
                    <a:pt x="45" y="81"/>
                    <a:pt x="90" y="69"/>
                    <a:pt x="119" y="0"/>
                  </a:cubicBezTo>
                  <a:close/>
                  <a:moveTo>
                    <a:pt x="16" y="103"/>
                  </a:moveTo>
                  <a:cubicBezTo>
                    <a:pt x="10" y="108"/>
                    <a:pt x="4" y="113"/>
                    <a:pt x="0" y="119"/>
                  </a:cubicBezTo>
                  <a:cubicBezTo>
                    <a:pt x="8" y="111"/>
                    <a:pt x="14" y="106"/>
                    <a:pt x="1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9"/>
            <p:cNvSpPr/>
            <p:nvPr/>
          </p:nvSpPr>
          <p:spPr>
            <a:xfrm>
              <a:off x="1910650" y="27178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10" y="1"/>
                  </a:moveTo>
                  <a:cubicBezTo>
                    <a:pt x="6" y="1"/>
                    <a:pt x="3" y="2"/>
                    <a:pt x="0" y="7"/>
                  </a:cubicBezTo>
                  <a:cubicBezTo>
                    <a:pt x="10" y="12"/>
                    <a:pt x="17" y="14"/>
                    <a:pt x="20" y="14"/>
                  </a:cubicBezTo>
                  <a:cubicBezTo>
                    <a:pt x="30" y="14"/>
                    <a:pt x="2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9"/>
            <p:cNvSpPr/>
            <p:nvPr/>
          </p:nvSpPr>
          <p:spPr>
            <a:xfrm>
              <a:off x="1910350" y="2718500"/>
              <a:ext cx="1500" cy="1450"/>
            </a:xfrm>
            <a:custGeom>
              <a:rect b="b" l="l" r="r" t="t"/>
              <a:pathLst>
                <a:path extrusionOk="0" h="58" w="60">
                  <a:moveTo>
                    <a:pt x="48" y="5"/>
                  </a:moveTo>
                  <a:cubicBezTo>
                    <a:pt x="54" y="5"/>
                    <a:pt x="51" y="8"/>
                    <a:pt x="48" y="11"/>
                  </a:cubicBezTo>
                  <a:lnTo>
                    <a:pt x="48" y="11"/>
                  </a:lnTo>
                  <a:cubicBezTo>
                    <a:pt x="48" y="5"/>
                    <a:pt x="48" y="5"/>
                    <a:pt x="48" y="5"/>
                  </a:cubicBezTo>
                  <a:close/>
                  <a:moveTo>
                    <a:pt x="45" y="1"/>
                  </a:moveTo>
                  <a:cubicBezTo>
                    <a:pt x="30" y="1"/>
                    <a:pt x="19" y="16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53"/>
                  </a:lnTo>
                  <a:cubicBezTo>
                    <a:pt x="0" y="55"/>
                    <a:pt x="1" y="55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lnTo>
                    <a:pt x="2" y="55"/>
                  </a:lnTo>
                  <a:cubicBezTo>
                    <a:pt x="3" y="57"/>
                    <a:pt x="5" y="58"/>
                    <a:pt x="7" y="58"/>
                  </a:cubicBezTo>
                  <a:cubicBezTo>
                    <a:pt x="25" y="58"/>
                    <a:pt x="60" y="5"/>
                    <a:pt x="60" y="5"/>
                  </a:cubicBezTo>
                  <a:cubicBezTo>
                    <a:pt x="54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9"/>
            <p:cNvSpPr/>
            <p:nvPr/>
          </p:nvSpPr>
          <p:spPr>
            <a:xfrm>
              <a:off x="1910950" y="2721600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0"/>
                  </a:moveTo>
                  <a:cubicBezTo>
                    <a:pt x="9" y="27"/>
                    <a:pt x="2" y="40"/>
                    <a:pt x="6" y="40"/>
                  </a:cubicBezTo>
                  <a:cubicBezTo>
                    <a:pt x="6" y="40"/>
                    <a:pt x="6" y="40"/>
                    <a:pt x="7" y="40"/>
                  </a:cubicBezTo>
                  <a:lnTo>
                    <a:pt x="7" y="40"/>
                  </a:lnTo>
                  <a:cubicBezTo>
                    <a:pt x="5" y="43"/>
                    <a:pt x="2" y="46"/>
                    <a:pt x="0" y="48"/>
                  </a:cubicBezTo>
                  <a:cubicBezTo>
                    <a:pt x="0" y="48"/>
                    <a:pt x="0" y="61"/>
                    <a:pt x="3" y="61"/>
                  </a:cubicBezTo>
                  <a:cubicBezTo>
                    <a:pt x="4" y="61"/>
                    <a:pt x="7" y="55"/>
                    <a:pt x="12" y="36"/>
                  </a:cubicBezTo>
                  <a:lnTo>
                    <a:pt x="12" y="36"/>
                  </a:lnTo>
                  <a:cubicBezTo>
                    <a:pt x="10" y="38"/>
                    <a:pt x="8" y="40"/>
                    <a:pt x="7" y="40"/>
                  </a:cubicBezTo>
                  <a:lnTo>
                    <a:pt x="7" y="40"/>
                  </a:lnTo>
                  <a:cubicBezTo>
                    <a:pt x="16" y="28"/>
                    <a:pt x="26" y="1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9"/>
            <p:cNvSpPr/>
            <p:nvPr/>
          </p:nvSpPr>
          <p:spPr>
            <a:xfrm>
              <a:off x="1910500" y="272100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1" y="14"/>
                    <a:pt x="4" y="14"/>
                  </a:cubicBezTo>
                  <a:cubicBezTo>
                    <a:pt x="6" y="14"/>
                    <a:pt x="15" y="11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9"/>
            <p:cNvSpPr/>
            <p:nvPr/>
          </p:nvSpPr>
          <p:spPr>
            <a:xfrm>
              <a:off x="1910525" y="2717125"/>
              <a:ext cx="750" cy="600"/>
            </a:xfrm>
            <a:custGeom>
              <a:rect b="b" l="l" r="r" t="t"/>
              <a:pathLst>
                <a:path extrusionOk="0" h="24" w="30">
                  <a:moveTo>
                    <a:pt x="29" y="1"/>
                  </a:moveTo>
                  <a:cubicBezTo>
                    <a:pt x="9" y="14"/>
                    <a:pt x="1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9"/>
            <p:cNvSpPr/>
            <p:nvPr/>
          </p:nvSpPr>
          <p:spPr>
            <a:xfrm>
              <a:off x="1910050" y="2716650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4" y="1"/>
                  </a:moveTo>
                  <a:cubicBezTo>
                    <a:pt x="14" y="1"/>
                    <a:pt x="10" y="6"/>
                    <a:pt x="0" y="20"/>
                  </a:cubicBezTo>
                  <a:cubicBezTo>
                    <a:pt x="8" y="12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9"/>
            <p:cNvSpPr/>
            <p:nvPr/>
          </p:nvSpPr>
          <p:spPr>
            <a:xfrm>
              <a:off x="1894300" y="27159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22" y="20"/>
                  </a:moveTo>
                  <a:cubicBezTo>
                    <a:pt x="19" y="20"/>
                    <a:pt x="27" y="25"/>
                    <a:pt x="35" y="25"/>
                  </a:cubicBezTo>
                  <a:cubicBezTo>
                    <a:pt x="27" y="21"/>
                    <a:pt x="23" y="20"/>
                    <a:pt x="22" y="20"/>
                  </a:cubicBezTo>
                  <a:close/>
                  <a:moveTo>
                    <a:pt x="3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3" y="7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9"/>
            <p:cNvSpPr/>
            <p:nvPr/>
          </p:nvSpPr>
          <p:spPr>
            <a:xfrm>
              <a:off x="1892200" y="272647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6" y="1"/>
                  </a:moveTo>
                  <a:cubicBezTo>
                    <a:pt x="0" y="1"/>
                    <a:pt x="18" y="15"/>
                    <a:pt x="24" y="15"/>
                  </a:cubicBezTo>
                  <a:cubicBezTo>
                    <a:pt x="26" y="15"/>
                    <a:pt x="26" y="13"/>
                    <a:pt x="24" y="8"/>
                  </a:cubicBezTo>
                  <a:cubicBezTo>
                    <a:pt x="14" y="3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9"/>
            <p:cNvSpPr/>
            <p:nvPr/>
          </p:nvSpPr>
          <p:spPr>
            <a:xfrm>
              <a:off x="1899025" y="273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9"/>
            <p:cNvSpPr/>
            <p:nvPr/>
          </p:nvSpPr>
          <p:spPr>
            <a:xfrm>
              <a:off x="1903500" y="2714450"/>
              <a:ext cx="625" cy="575"/>
            </a:xfrm>
            <a:custGeom>
              <a:rect b="b" l="l" r="r" t="t"/>
              <a:pathLst>
                <a:path extrusionOk="0" h="23" w="25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1" y="20"/>
                    <a:pt x="24" y="12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9"/>
            <p:cNvSpPr/>
            <p:nvPr/>
          </p:nvSpPr>
          <p:spPr>
            <a:xfrm>
              <a:off x="1903200" y="2713925"/>
              <a:ext cx="275" cy="625"/>
            </a:xfrm>
            <a:custGeom>
              <a:rect b="b" l="l" r="r" t="t"/>
              <a:pathLst>
                <a:path extrusionOk="0" h="25" w="11">
                  <a:moveTo>
                    <a:pt x="6" y="0"/>
                  </a:moveTo>
                  <a:cubicBezTo>
                    <a:pt x="5" y="0"/>
                    <a:pt x="3" y="3"/>
                    <a:pt x="1" y="10"/>
                  </a:cubicBezTo>
                  <a:cubicBezTo>
                    <a:pt x="3" y="21"/>
                    <a:pt x="5" y="25"/>
                    <a:pt x="7" y="25"/>
                  </a:cubicBezTo>
                  <a:cubicBezTo>
                    <a:pt x="11" y="25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9"/>
            <p:cNvSpPr/>
            <p:nvPr/>
          </p:nvSpPr>
          <p:spPr>
            <a:xfrm>
              <a:off x="1908250" y="2715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9"/>
            <p:cNvSpPr/>
            <p:nvPr/>
          </p:nvSpPr>
          <p:spPr>
            <a:xfrm>
              <a:off x="1907675" y="2715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9"/>
            <p:cNvSpPr/>
            <p:nvPr/>
          </p:nvSpPr>
          <p:spPr>
            <a:xfrm>
              <a:off x="1903200" y="2736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9"/>
            <p:cNvSpPr/>
            <p:nvPr/>
          </p:nvSpPr>
          <p:spPr>
            <a:xfrm>
              <a:off x="1897250" y="2723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9"/>
            <p:cNvSpPr/>
            <p:nvPr/>
          </p:nvSpPr>
          <p:spPr>
            <a:xfrm>
              <a:off x="1895750" y="2722500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0"/>
                  </a:moveTo>
                  <a:cubicBezTo>
                    <a:pt x="25" y="24"/>
                    <a:pt x="49" y="48"/>
                    <a:pt x="72" y="71"/>
                  </a:cubicBezTo>
                  <a:cubicBezTo>
                    <a:pt x="49" y="48"/>
                    <a:pt x="37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9"/>
            <p:cNvSpPr/>
            <p:nvPr/>
          </p:nvSpPr>
          <p:spPr>
            <a:xfrm>
              <a:off x="1888325" y="2713225"/>
              <a:ext cx="27100" cy="29225"/>
            </a:xfrm>
            <a:custGeom>
              <a:rect b="b" l="l" r="r" t="t"/>
              <a:pathLst>
                <a:path extrusionOk="0" h="1169" w="1084">
                  <a:moveTo>
                    <a:pt x="718" y="82"/>
                  </a:moveTo>
                  <a:cubicBezTo>
                    <a:pt x="718" y="82"/>
                    <a:pt x="721" y="85"/>
                    <a:pt x="727" y="85"/>
                  </a:cubicBezTo>
                  <a:lnTo>
                    <a:pt x="727" y="97"/>
                  </a:lnTo>
                  <a:cubicBezTo>
                    <a:pt x="721" y="85"/>
                    <a:pt x="718" y="82"/>
                    <a:pt x="718" y="82"/>
                  </a:cubicBezTo>
                  <a:close/>
                  <a:moveTo>
                    <a:pt x="262" y="133"/>
                  </a:moveTo>
                  <a:cubicBezTo>
                    <a:pt x="257" y="135"/>
                    <a:pt x="257" y="138"/>
                    <a:pt x="259" y="141"/>
                  </a:cubicBezTo>
                  <a:lnTo>
                    <a:pt x="259" y="141"/>
                  </a:lnTo>
                  <a:cubicBezTo>
                    <a:pt x="259" y="138"/>
                    <a:pt x="260" y="135"/>
                    <a:pt x="262" y="133"/>
                  </a:cubicBezTo>
                  <a:close/>
                  <a:moveTo>
                    <a:pt x="789" y="195"/>
                  </a:moveTo>
                  <a:lnTo>
                    <a:pt x="789" y="195"/>
                  </a:lnTo>
                  <a:cubicBezTo>
                    <a:pt x="780" y="202"/>
                    <a:pt x="774" y="209"/>
                    <a:pt x="774" y="216"/>
                  </a:cubicBezTo>
                  <a:cubicBezTo>
                    <a:pt x="774" y="208"/>
                    <a:pt x="787" y="205"/>
                    <a:pt x="789" y="195"/>
                  </a:cubicBezTo>
                  <a:close/>
                  <a:moveTo>
                    <a:pt x="465" y="347"/>
                  </a:moveTo>
                  <a:cubicBezTo>
                    <a:pt x="462" y="351"/>
                    <a:pt x="461" y="356"/>
                    <a:pt x="465" y="359"/>
                  </a:cubicBezTo>
                  <a:cubicBezTo>
                    <a:pt x="465" y="355"/>
                    <a:pt x="465" y="351"/>
                    <a:pt x="465" y="347"/>
                  </a:cubicBezTo>
                  <a:close/>
                  <a:moveTo>
                    <a:pt x="429" y="276"/>
                  </a:moveTo>
                  <a:lnTo>
                    <a:pt x="429" y="276"/>
                  </a:lnTo>
                  <a:cubicBezTo>
                    <a:pt x="441" y="300"/>
                    <a:pt x="453" y="323"/>
                    <a:pt x="453" y="359"/>
                  </a:cubicBezTo>
                  <a:cubicBezTo>
                    <a:pt x="453" y="368"/>
                    <a:pt x="453" y="377"/>
                    <a:pt x="453" y="383"/>
                  </a:cubicBezTo>
                  <a:cubicBezTo>
                    <a:pt x="429" y="347"/>
                    <a:pt x="417" y="311"/>
                    <a:pt x="429" y="276"/>
                  </a:cubicBezTo>
                  <a:close/>
                  <a:moveTo>
                    <a:pt x="131" y="514"/>
                  </a:moveTo>
                  <a:cubicBezTo>
                    <a:pt x="162" y="514"/>
                    <a:pt x="173" y="523"/>
                    <a:pt x="187" y="534"/>
                  </a:cubicBezTo>
                  <a:lnTo>
                    <a:pt x="187" y="534"/>
                  </a:lnTo>
                  <a:cubicBezTo>
                    <a:pt x="161" y="523"/>
                    <a:pt x="137" y="514"/>
                    <a:pt x="131" y="514"/>
                  </a:cubicBezTo>
                  <a:close/>
                  <a:moveTo>
                    <a:pt x="238" y="526"/>
                  </a:moveTo>
                  <a:cubicBezTo>
                    <a:pt x="250" y="538"/>
                    <a:pt x="238" y="538"/>
                    <a:pt x="226" y="538"/>
                  </a:cubicBezTo>
                  <a:cubicBezTo>
                    <a:pt x="226" y="538"/>
                    <a:pt x="226" y="526"/>
                    <a:pt x="238" y="526"/>
                  </a:cubicBezTo>
                  <a:close/>
                  <a:moveTo>
                    <a:pt x="118" y="702"/>
                  </a:moveTo>
                  <a:cubicBezTo>
                    <a:pt x="119" y="702"/>
                    <a:pt x="119" y="702"/>
                    <a:pt x="119" y="704"/>
                  </a:cubicBezTo>
                  <a:cubicBezTo>
                    <a:pt x="117" y="704"/>
                    <a:pt x="115" y="705"/>
                    <a:pt x="112" y="705"/>
                  </a:cubicBezTo>
                  <a:lnTo>
                    <a:pt x="112" y="705"/>
                  </a:lnTo>
                  <a:cubicBezTo>
                    <a:pt x="114" y="704"/>
                    <a:pt x="116" y="702"/>
                    <a:pt x="118" y="702"/>
                  </a:cubicBezTo>
                  <a:close/>
                  <a:moveTo>
                    <a:pt x="325" y="709"/>
                  </a:moveTo>
                  <a:lnTo>
                    <a:pt x="325" y="709"/>
                  </a:lnTo>
                  <a:cubicBezTo>
                    <a:pt x="319" y="712"/>
                    <a:pt x="313" y="715"/>
                    <a:pt x="304" y="721"/>
                  </a:cubicBezTo>
                  <a:lnTo>
                    <a:pt x="304" y="721"/>
                  </a:lnTo>
                  <a:cubicBezTo>
                    <a:pt x="307" y="721"/>
                    <a:pt x="313" y="719"/>
                    <a:pt x="322" y="716"/>
                  </a:cubicBezTo>
                  <a:cubicBezTo>
                    <a:pt x="325" y="713"/>
                    <a:pt x="326" y="711"/>
                    <a:pt x="325" y="709"/>
                  </a:cubicBezTo>
                  <a:close/>
                  <a:moveTo>
                    <a:pt x="362" y="759"/>
                  </a:moveTo>
                  <a:cubicBezTo>
                    <a:pt x="360" y="759"/>
                    <a:pt x="359" y="761"/>
                    <a:pt x="358" y="764"/>
                  </a:cubicBezTo>
                  <a:lnTo>
                    <a:pt x="358" y="764"/>
                  </a:lnTo>
                  <a:cubicBezTo>
                    <a:pt x="361" y="764"/>
                    <a:pt x="365" y="764"/>
                    <a:pt x="369" y="764"/>
                  </a:cubicBezTo>
                  <a:cubicBezTo>
                    <a:pt x="366" y="760"/>
                    <a:pt x="363" y="759"/>
                    <a:pt x="362" y="759"/>
                  </a:cubicBezTo>
                  <a:close/>
                  <a:moveTo>
                    <a:pt x="750" y="764"/>
                  </a:moveTo>
                  <a:lnTo>
                    <a:pt x="750" y="764"/>
                  </a:lnTo>
                  <a:cubicBezTo>
                    <a:pt x="751" y="764"/>
                    <a:pt x="751" y="765"/>
                    <a:pt x="752" y="765"/>
                  </a:cubicBezTo>
                  <a:lnTo>
                    <a:pt x="752" y="765"/>
                  </a:lnTo>
                  <a:cubicBezTo>
                    <a:pt x="751" y="764"/>
                    <a:pt x="751" y="764"/>
                    <a:pt x="750" y="764"/>
                  </a:cubicBezTo>
                  <a:close/>
                  <a:moveTo>
                    <a:pt x="405" y="776"/>
                  </a:moveTo>
                  <a:cubicBezTo>
                    <a:pt x="389" y="784"/>
                    <a:pt x="384" y="792"/>
                    <a:pt x="378" y="804"/>
                  </a:cubicBezTo>
                  <a:lnTo>
                    <a:pt x="378" y="804"/>
                  </a:lnTo>
                  <a:cubicBezTo>
                    <a:pt x="384" y="803"/>
                    <a:pt x="393" y="794"/>
                    <a:pt x="405" y="776"/>
                  </a:cubicBezTo>
                  <a:close/>
                  <a:moveTo>
                    <a:pt x="453" y="800"/>
                  </a:moveTo>
                  <a:lnTo>
                    <a:pt x="453" y="800"/>
                  </a:lnTo>
                  <a:cubicBezTo>
                    <a:pt x="450" y="803"/>
                    <a:pt x="448" y="807"/>
                    <a:pt x="446" y="810"/>
                  </a:cubicBezTo>
                  <a:lnTo>
                    <a:pt x="446" y="810"/>
                  </a:lnTo>
                  <a:cubicBezTo>
                    <a:pt x="450" y="806"/>
                    <a:pt x="453" y="803"/>
                    <a:pt x="453" y="800"/>
                  </a:cubicBezTo>
                  <a:close/>
                  <a:moveTo>
                    <a:pt x="476" y="846"/>
                  </a:moveTo>
                  <a:cubicBezTo>
                    <a:pt x="476" y="846"/>
                    <a:pt x="475" y="846"/>
                    <a:pt x="474" y="848"/>
                  </a:cubicBezTo>
                  <a:lnTo>
                    <a:pt x="474" y="848"/>
                  </a:lnTo>
                  <a:cubicBezTo>
                    <a:pt x="475" y="847"/>
                    <a:pt x="476" y="847"/>
                    <a:pt x="477" y="847"/>
                  </a:cubicBezTo>
                  <a:cubicBezTo>
                    <a:pt x="477" y="846"/>
                    <a:pt x="476" y="846"/>
                    <a:pt x="476" y="846"/>
                  </a:cubicBezTo>
                  <a:close/>
                  <a:moveTo>
                    <a:pt x="524" y="847"/>
                  </a:moveTo>
                  <a:cubicBezTo>
                    <a:pt x="525" y="850"/>
                    <a:pt x="526" y="853"/>
                    <a:pt x="526" y="855"/>
                  </a:cubicBezTo>
                  <a:lnTo>
                    <a:pt x="526" y="855"/>
                  </a:lnTo>
                  <a:cubicBezTo>
                    <a:pt x="527" y="850"/>
                    <a:pt x="527" y="847"/>
                    <a:pt x="524" y="847"/>
                  </a:cubicBezTo>
                  <a:close/>
                  <a:moveTo>
                    <a:pt x="548" y="859"/>
                  </a:moveTo>
                  <a:cubicBezTo>
                    <a:pt x="548" y="864"/>
                    <a:pt x="550" y="867"/>
                    <a:pt x="552" y="869"/>
                  </a:cubicBezTo>
                  <a:lnTo>
                    <a:pt x="552" y="869"/>
                  </a:lnTo>
                  <a:cubicBezTo>
                    <a:pt x="551" y="866"/>
                    <a:pt x="550" y="863"/>
                    <a:pt x="548" y="859"/>
                  </a:cubicBezTo>
                  <a:close/>
                  <a:moveTo>
                    <a:pt x="584" y="871"/>
                  </a:moveTo>
                  <a:cubicBezTo>
                    <a:pt x="584" y="886"/>
                    <a:pt x="584" y="891"/>
                    <a:pt x="586" y="894"/>
                  </a:cubicBezTo>
                  <a:lnTo>
                    <a:pt x="586" y="894"/>
                  </a:lnTo>
                  <a:cubicBezTo>
                    <a:pt x="586" y="888"/>
                    <a:pt x="585" y="881"/>
                    <a:pt x="584" y="871"/>
                  </a:cubicBezTo>
                  <a:close/>
                  <a:moveTo>
                    <a:pt x="632" y="882"/>
                  </a:moveTo>
                  <a:cubicBezTo>
                    <a:pt x="631" y="882"/>
                    <a:pt x="631" y="882"/>
                    <a:pt x="631" y="883"/>
                  </a:cubicBezTo>
                  <a:cubicBezTo>
                    <a:pt x="635" y="890"/>
                    <a:pt x="638" y="894"/>
                    <a:pt x="642" y="896"/>
                  </a:cubicBezTo>
                  <a:lnTo>
                    <a:pt x="642" y="896"/>
                  </a:lnTo>
                  <a:cubicBezTo>
                    <a:pt x="637" y="888"/>
                    <a:pt x="633" y="882"/>
                    <a:pt x="632" y="882"/>
                  </a:cubicBezTo>
                  <a:close/>
                  <a:moveTo>
                    <a:pt x="619" y="895"/>
                  </a:moveTo>
                  <a:cubicBezTo>
                    <a:pt x="618" y="895"/>
                    <a:pt x="618" y="896"/>
                    <a:pt x="619" y="899"/>
                  </a:cubicBezTo>
                  <a:lnTo>
                    <a:pt x="619" y="899"/>
                  </a:lnTo>
                  <a:cubicBezTo>
                    <a:pt x="619" y="898"/>
                    <a:pt x="619" y="896"/>
                    <a:pt x="619" y="895"/>
                  </a:cubicBezTo>
                  <a:close/>
                  <a:moveTo>
                    <a:pt x="668" y="1132"/>
                  </a:moveTo>
                  <a:cubicBezTo>
                    <a:pt x="668" y="1132"/>
                    <a:pt x="667" y="1133"/>
                    <a:pt x="667" y="1133"/>
                  </a:cubicBezTo>
                  <a:lnTo>
                    <a:pt x="669" y="1133"/>
                  </a:lnTo>
                  <a:cubicBezTo>
                    <a:pt x="668" y="1133"/>
                    <a:pt x="668" y="1132"/>
                    <a:pt x="668" y="1132"/>
                  </a:cubicBezTo>
                  <a:close/>
                  <a:moveTo>
                    <a:pt x="497" y="1"/>
                  </a:moveTo>
                  <a:cubicBezTo>
                    <a:pt x="494" y="1"/>
                    <a:pt x="491" y="1"/>
                    <a:pt x="488" y="2"/>
                  </a:cubicBezTo>
                  <a:cubicBezTo>
                    <a:pt x="428" y="22"/>
                    <a:pt x="384" y="146"/>
                    <a:pt x="314" y="146"/>
                  </a:cubicBezTo>
                  <a:cubicBezTo>
                    <a:pt x="302" y="146"/>
                    <a:pt x="288" y="142"/>
                    <a:pt x="274" y="133"/>
                  </a:cubicBezTo>
                  <a:lnTo>
                    <a:pt x="274" y="133"/>
                  </a:lnTo>
                  <a:cubicBezTo>
                    <a:pt x="293" y="147"/>
                    <a:pt x="291" y="152"/>
                    <a:pt x="284" y="152"/>
                  </a:cubicBezTo>
                  <a:cubicBezTo>
                    <a:pt x="277" y="152"/>
                    <a:pt x="263" y="147"/>
                    <a:pt x="259" y="141"/>
                  </a:cubicBezTo>
                  <a:lnTo>
                    <a:pt x="259" y="141"/>
                  </a:lnTo>
                  <a:cubicBezTo>
                    <a:pt x="258" y="156"/>
                    <a:pt x="274" y="183"/>
                    <a:pt x="274" y="192"/>
                  </a:cubicBezTo>
                  <a:cubicBezTo>
                    <a:pt x="264" y="182"/>
                    <a:pt x="257" y="178"/>
                    <a:pt x="251" y="178"/>
                  </a:cubicBezTo>
                  <a:cubicBezTo>
                    <a:pt x="232" y="178"/>
                    <a:pt x="240" y="232"/>
                    <a:pt x="249" y="261"/>
                  </a:cubicBezTo>
                  <a:lnTo>
                    <a:pt x="249" y="261"/>
                  </a:lnTo>
                  <a:cubicBezTo>
                    <a:pt x="239" y="255"/>
                    <a:pt x="203" y="240"/>
                    <a:pt x="203" y="240"/>
                  </a:cubicBezTo>
                  <a:lnTo>
                    <a:pt x="203" y="240"/>
                  </a:lnTo>
                  <a:cubicBezTo>
                    <a:pt x="215" y="252"/>
                    <a:pt x="226" y="276"/>
                    <a:pt x="226" y="288"/>
                  </a:cubicBezTo>
                  <a:cubicBezTo>
                    <a:pt x="197" y="276"/>
                    <a:pt x="182" y="264"/>
                    <a:pt x="179" y="264"/>
                  </a:cubicBezTo>
                  <a:cubicBezTo>
                    <a:pt x="176" y="264"/>
                    <a:pt x="185" y="276"/>
                    <a:pt x="203" y="311"/>
                  </a:cubicBezTo>
                  <a:cubicBezTo>
                    <a:pt x="203" y="311"/>
                    <a:pt x="36" y="407"/>
                    <a:pt x="96" y="431"/>
                  </a:cubicBezTo>
                  <a:cubicBezTo>
                    <a:pt x="84" y="431"/>
                    <a:pt x="12" y="431"/>
                    <a:pt x="72" y="466"/>
                  </a:cubicBezTo>
                  <a:cubicBezTo>
                    <a:pt x="36" y="466"/>
                    <a:pt x="36" y="466"/>
                    <a:pt x="24" y="454"/>
                  </a:cubicBezTo>
                  <a:lnTo>
                    <a:pt x="24" y="454"/>
                  </a:lnTo>
                  <a:cubicBezTo>
                    <a:pt x="12" y="478"/>
                    <a:pt x="119" y="526"/>
                    <a:pt x="119" y="526"/>
                  </a:cubicBezTo>
                  <a:cubicBezTo>
                    <a:pt x="12" y="538"/>
                    <a:pt x="155" y="621"/>
                    <a:pt x="84" y="681"/>
                  </a:cubicBezTo>
                  <a:cubicBezTo>
                    <a:pt x="96" y="675"/>
                    <a:pt x="104" y="672"/>
                    <a:pt x="112" y="672"/>
                  </a:cubicBezTo>
                  <a:cubicBezTo>
                    <a:pt x="119" y="672"/>
                    <a:pt x="125" y="675"/>
                    <a:pt x="131" y="681"/>
                  </a:cubicBezTo>
                  <a:cubicBezTo>
                    <a:pt x="119" y="697"/>
                    <a:pt x="114" y="703"/>
                    <a:pt x="112" y="705"/>
                  </a:cubicBezTo>
                  <a:lnTo>
                    <a:pt x="112" y="705"/>
                  </a:lnTo>
                  <a:cubicBezTo>
                    <a:pt x="84" y="713"/>
                    <a:pt x="71" y="765"/>
                    <a:pt x="34" y="765"/>
                  </a:cubicBezTo>
                  <a:cubicBezTo>
                    <a:pt x="31" y="765"/>
                    <a:pt x="28" y="765"/>
                    <a:pt x="24" y="764"/>
                  </a:cubicBezTo>
                  <a:lnTo>
                    <a:pt x="24" y="764"/>
                  </a:lnTo>
                  <a:cubicBezTo>
                    <a:pt x="30" y="770"/>
                    <a:pt x="39" y="776"/>
                    <a:pt x="48" y="777"/>
                  </a:cubicBezTo>
                  <a:lnTo>
                    <a:pt x="48" y="777"/>
                  </a:lnTo>
                  <a:cubicBezTo>
                    <a:pt x="39" y="782"/>
                    <a:pt x="30" y="788"/>
                    <a:pt x="24" y="800"/>
                  </a:cubicBezTo>
                  <a:cubicBezTo>
                    <a:pt x="0" y="823"/>
                    <a:pt x="131" y="823"/>
                    <a:pt x="107" y="823"/>
                  </a:cubicBezTo>
                  <a:cubicBezTo>
                    <a:pt x="155" y="859"/>
                    <a:pt x="167" y="943"/>
                    <a:pt x="191" y="990"/>
                  </a:cubicBezTo>
                  <a:cubicBezTo>
                    <a:pt x="191" y="990"/>
                    <a:pt x="243" y="1016"/>
                    <a:pt x="273" y="1016"/>
                  </a:cubicBezTo>
                  <a:cubicBezTo>
                    <a:pt x="278" y="1016"/>
                    <a:pt x="283" y="1016"/>
                    <a:pt x="286" y="1014"/>
                  </a:cubicBezTo>
                  <a:cubicBezTo>
                    <a:pt x="286" y="1033"/>
                    <a:pt x="330" y="1138"/>
                    <a:pt x="371" y="1138"/>
                  </a:cubicBezTo>
                  <a:cubicBezTo>
                    <a:pt x="383" y="1138"/>
                    <a:pt x="395" y="1130"/>
                    <a:pt x="405" y="1109"/>
                  </a:cubicBezTo>
                  <a:cubicBezTo>
                    <a:pt x="405" y="1094"/>
                    <a:pt x="425" y="1079"/>
                    <a:pt x="436" y="1057"/>
                  </a:cubicBezTo>
                  <a:lnTo>
                    <a:pt x="436" y="1057"/>
                  </a:lnTo>
                  <a:cubicBezTo>
                    <a:pt x="462" y="1102"/>
                    <a:pt x="551" y="1158"/>
                    <a:pt x="598" y="1158"/>
                  </a:cubicBezTo>
                  <a:cubicBezTo>
                    <a:pt x="602" y="1158"/>
                    <a:pt x="605" y="1157"/>
                    <a:pt x="607" y="1157"/>
                  </a:cubicBezTo>
                  <a:cubicBezTo>
                    <a:pt x="607" y="1145"/>
                    <a:pt x="607" y="1133"/>
                    <a:pt x="596" y="1121"/>
                  </a:cubicBezTo>
                  <a:cubicBezTo>
                    <a:pt x="602" y="1118"/>
                    <a:pt x="607" y="1117"/>
                    <a:pt x="611" y="1117"/>
                  </a:cubicBezTo>
                  <a:cubicBezTo>
                    <a:pt x="624" y="1117"/>
                    <a:pt x="628" y="1130"/>
                    <a:pt x="619" y="1157"/>
                  </a:cubicBezTo>
                  <a:cubicBezTo>
                    <a:pt x="631" y="1145"/>
                    <a:pt x="631" y="1133"/>
                    <a:pt x="631" y="1121"/>
                  </a:cubicBezTo>
                  <a:cubicBezTo>
                    <a:pt x="643" y="1133"/>
                    <a:pt x="643" y="1157"/>
                    <a:pt x="631" y="1169"/>
                  </a:cubicBezTo>
                  <a:lnTo>
                    <a:pt x="631" y="1169"/>
                  </a:lnTo>
                  <a:cubicBezTo>
                    <a:pt x="633" y="1167"/>
                    <a:pt x="662" y="1138"/>
                    <a:pt x="662" y="1126"/>
                  </a:cubicBezTo>
                  <a:lnTo>
                    <a:pt x="662" y="1126"/>
                  </a:lnTo>
                  <a:cubicBezTo>
                    <a:pt x="664" y="1128"/>
                    <a:pt x="666" y="1130"/>
                    <a:pt x="668" y="1132"/>
                  </a:cubicBezTo>
                  <a:lnTo>
                    <a:pt x="668" y="1132"/>
                  </a:lnTo>
                  <a:cubicBezTo>
                    <a:pt x="671" y="1129"/>
                    <a:pt x="674" y="1128"/>
                    <a:pt x="675" y="1128"/>
                  </a:cubicBezTo>
                  <a:cubicBezTo>
                    <a:pt x="679" y="1128"/>
                    <a:pt x="679" y="1133"/>
                    <a:pt x="679" y="1133"/>
                  </a:cubicBezTo>
                  <a:lnTo>
                    <a:pt x="669" y="1133"/>
                  </a:lnTo>
                  <a:cubicBezTo>
                    <a:pt x="677" y="1143"/>
                    <a:pt x="672" y="1150"/>
                    <a:pt x="679" y="1150"/>
                  </a:cubicBezTo>
                  <a:cubicBezTo>
                    <a:pt x="683" y="1150"/>
                    <a:pt x="690" y="1148"/>
                    <a:pt x="703" y="1145"/>
                  </a:cubicBezTo>
                  <a:cubicBezTo>
                    <a:pt x="703" y="1137"/>
                    <a:pt x="697" y="1106"/>
                    <a:pt x="690" y="1087"/>
                  </a:cubicBezTo>
                  <a:lnTo>
                    <a:pt x="690" y="1087"/>
                  </a:lnTo>
                  <a:cubicBezTo>
                    <a:pt x="702" y="1101"/>
                    <a:pt x="714" y="1106"/>
                    <a:pt x="725" y="1106"/>
                  </a:cubicBezTo>
                  <a:cubicBezTo>
                    <a:pt x="765" y="1106"/>
                    <a:pt x="797" y="1038"/>
                    <a:pt x="796" y="1011"/>
                  </a:cubicBezTo>
                  <a:lnTo>
                    <a:pt x="796" y="1011"/>
                  </a:lnTo>
                  <a:cubicBezTo>
                    <a:pt x="816" y="1032"/>
                    <a:pt x="838" y="1050"/>
                    <a:pt x="869" y="1050"/>
                  </a:cubicBezTo>
                  <a:cubicBezTo>
                    <a:pt x="869" y="1026"/>
                    <a:pt x="858" y="1002"/>
                    <a:pt x="846" y="990"/>
                  </a:cubicBezTo>
                  <a:cubicBezTo>
                    <a:pt x="853" y="988"/>
                    <a:pt x="862" y="987"/>
                    <a:pt x="873" y="987"/>
                  </a:cubicBezTo>
                  <a:cubicBezTo>
                    <a:pt x="879" y="987"/>
                    <a:pt x="887" y="988"/>
                    <a:pt x="894" y="988"/>
                  </a:cubicBezTo>
                  <a:cubicBezTo>
                    <a:pt x="929" y="988"/>
                    <a:pt x="961" y="982"/>
                    <a:pt x="929" y="919"/>
                  </a:cubicBezTo>
                  <a:lnTo>
                    <a:pt x="929" y="919"/>
                  </a:lnTo>
                  <a:cubicBezTo>
                    <a:pt x="941" y="931"/>
                    <a:pt x="965" y="931"/>
                    <a:pt x="977" y="943"/>
                  </a:cubicBezTo>
                  <a:cubicBezTo>
                    <a:pt x="977" y="883"/>
                    <a:pt x="977" y="764"/>
                    <a:pt x="1072" y="704"/>
                  </a:cubicBezTo>
                  <a:cubicBezTo>
                    <a:pt x="1048" y="704"/>
                    <a:pt x="1036" y="692"/>
                    <a:pt x="1012" y="692"/>
                  </a:cubicBezTo>
                  <a:cubicBezTo>
                    <a:pt x="1024" y="681"/>
                    <a:pt x="1084" y="645"/>
                    <a:pt x="1012" y="633"/>
                  </a:cubicBezTo>
                  <a:cubicBezTo>
                    <a:pt x="834" y="645"/>
                    <a:pt x="893" y="669"/>
                    <a:pt x="786" y="728"/>
                  </a:cubicBezTo>
                  <a:cubicBezTo>
                    <a:pt x="822" y="740"/>
                    <a:pt x="822" y="740"/>
                    <a:pt x="798" y="740"/>
                  </a:cubicBezTo>
                  <a:cubicBezTo>
                    <a:pt x="810" y="740"/>
                    <a:pt x="822" y="752"/>
                    <a:pt x="846" y="752"/>
                  </a:cubicBezTo>
                  <a:cubicBezTo>
                    <a:pt x="834" y="758"/>
                    <a:pt x="822" y="761"/>
                    <a:pt x="808" y="761"/>
                  </a:cubicBezTo>
                  <a:cubicBezTo>
                    <a:pt x="795" y="761"/>
                    <a:pt x="780" y="758"/>
                    <a:pt x="762" y="752"/>
                  </a:cubicBezTo>
                  <a:lnTo>
                    <a:pt x="762" y="752"/>
                  </a:lnTo>
                  <a:cubicBezTo>
                    <a:pt x="774" y="764"/>
                    <a:pt x="786" y="776"/>
                    <a:pt x="786" y="776"/>
                  </a:cubicBezTo>
                  <a:cubicBezTo>
                    <a:pt x="789" y="779"/>
                    <a:pt x="793" y="783"/>
                    <a:pt x="798" y="788"/>
                  </a:cubicBezTo>
                  <a:cubicBezTo>
                    <a:pt x="775" y="788"/>
                    <a:pt x="763" y="777"/>
                    <a:pt x="752" y="765"/>
                  </a:cubicBezTo>
                  <a:lnTo>
                    <a:pt x="752" y="765"/>
                  </a:lnTo>
                  <a:cubicBezTo>
                    <a:pt x="756" y="778"/>
                    <a:pt x="732" y="885"/>
                    <a:pt x="710" y="885"/>
                  </a:cubicBezTo>
                  <a:cubicBezTo>
                    <a:pt x="703" y="885"/>
                    <a:pt x="696" y="874"/>
                    <a:pt x="691" y="847"/>
                  </a:cubicBezTo>
                  <a:lnTo>
                    <a:pt x="691" y="847"/>
                  </a:lnTo>
                  <a:cubicBezTo>
                    <a:pt x="691" y="874"/>
                    <a:pt x="691" y="894"/>
                    <a:pt x="696" y="912"/>
                  </a:cubicBezTo>
                  <a:lnTo>
                    <a:pt x="696" y="912"/>
                  </a:lnTo>
                  <a:cubicBezTo>
                    <a:pt x="695" y="911"/>
                    <a:pt x="695" y="910"/>
                    <a:pt x="695" y="910"/>
                  </a:cubicBezTo>
                  <a:lnTo>
                    <a:pt x="695" y="910"/>
                  </a:lnTo>
                  <a:cubicBezTo>
                    <a:pt x="690" y="895"/>
                    <a:pt x="683" y="891"/>
                    <a:pt x="676" y="891"/>
                  </a:cubicBezTo>
                  <a:cubicBezTo>
                    <a:pt x="668" y="891"/>
                    <a:pt x="659" y="898"/>
                    <a:pt x="650" y="898"/>
                  </a:cubicBezTo>
                  <a:cubicBezTo>
                    <a:pt x="647" y="898"/>
                    <a:pt x="645" y="897"/>
                    <a:pt x="642" y="896"/>
                  </a:cubicBezTo>
                  <a:lnTo>
                    <a:pt x="642" y="896"/>
                  </a:lnTo>
                  <a:cubicBezTo>
                    <a:pt x="657" y="920"/>
                    <a:pt x="680" y="967"/>
                    <a:pt x="670" y="967"/>
                  </a:cubicBezTo>
                  <a:cubicBezTo>
                    <a:pt x="669" y="967"/>
                    <a:pt x="668" y="967"/>
                    <a:pt x="667" y="966"/>
                  </a:cubicBezTo>
                  <a:cubicBezTo>
                    <a:pt x="677" y="966"/>
                    <a:pt x="626" y="914"/>
                    <a:pt x="619" y="899"/>
                  </a:cubicBezTo>
                  <a:lnTo>
                    <a:pt x="619" y="899"/>
                  </a:lnTo>
                  <a:cubicBezTo>
                    <a:pt x="618" y="902"/>
                    <a:pt x="616" y="904"/>
                    <a:pt x="613" y="904"/>
                  </a:cubicBezTo>
                  <a:cubicBezTo>
                    <a:pt x="610" y="904"/>
                    <a:pt x="607" y="901"/>
                    <a:pt x="607" y="895"/>
                  </a:cubicBezTo>
                  <a:cubicBezTo>
                    <a:pt x="607" y="906"/>
                    <a:pt x="597" y="979"/>
                    <a:pt x="586" y="979"/>
                  </a:cubicBezTo>
                  <a:cubicBezTo>
                    <a:pt x="585" y="979"/>
                    <a:pt x="584" y="979"/>
                    <a:pt x="584" y="978"/>
                  </a:cubicBezTo>
                  <a:cubicBezTo>
                    <a:pt x="596" y="943"/>
                    <a:pt x="596" y="931"/>
                    <a:pt x="596" y="895"/>
                  </a:cubicBezTo>
                  <a:cubicBezTo>
                    <a:pt x="591" y="895"/>
                    <a:pt x="588" y="895"/>
                    <a:pt x="586" y="894"/>
                  </a:cubicBezTo>
                  <a:lnTo>
                    <a:pt x="586" y="894"/>
                  </a:lnTo>
                  <a:cubicBezTo>
                    <a:pt x="587" y="904"/>
                    <a:pt x="587" y="907"/>
                    <a:pt x="586" y="907"/>
                  </a:cubicBezTo>
                  <a:cubicBezTo>
                    <a:pt x="584" y="907"/>
                    <a:pt x="579" y="898"/>
                    <a:pt x="576" y="898"/>
                  </a:cubicBezTo>
                  <a:cubicBezTo>
                    <a:pt x="574" y="898"/>
                    <a:pt x="572" y="903"/>
                    <a:pt x="572" y="919"/>
                  </a:cubicBezTo>
                  <a:cubicBezTo>
                    <a:pt x="572" y="899"/>
                    <a:pt x="572" y="890"/>
                    <a:pt x="570" y="890"/>
                  </a:cubicBezTo>
                  <a:cubicBezTo>
                    <a:pt x="568" y="890"/>
                    <a:pt x="565" y="896"/>
                    <a:pt x="560" y="907"/>
                  </a:cubicBezTo>
                  <a:cubicBezTo>
                    <a:pt x="560" y="895"/>
                    <a:pt x="560" y="883"/>
                    <a:pt x="560" y="871"/>
                  </a:cubicBezTo>
                  <a:cubicBezTo>
                    <a:pt x="560" y="871"/>
                    <a:pt x="556" y="871"/>
                    <a:pt x="552" y="869"/>
                  </a:cubicBezTo>
                  <a:lnTo>
                    <a:pt x="552" y="869"/>
                  </a:lnTo>
                  <a:cubicBezTo>
                    <a:pt x="560" y="887"/>
                    <a:pt x="560" y="898"/>
                    <a:pt x="560" y="919"/>
                  </a:cubicBezTo>
                  <a:cubicBezTo>
                    <a:pt x="559" y="921"/>
                    <a:pt x="557" y="923"/>
                    <a:pt x="556" y="923"/>
                  </a:cubicBezTo>
                  <a:cubicBezTo>
                    <a:pt x="545" y="923"/>
                    <a:pt x="536" y="847"/>
                    <a:pt x="536" y="847"/>
                  </a:cubicBezTo>
                  <a:cubicBezTo>
                    <a:pt x="536" y="871"/>
                    <a:pt x="536" y="883"/>
                    <a:pt x="535" y="883"/>
                  </a:cubicBezTo>
                  <a:cubicBezTo>
                    <a:pt x="533" y="883"/>
                    <a:pt x="531" y="874"/>
                    <a:pt x="526" y="855"/>
                  </a:cubicBezTo>
                  <a:lnTo>
                    <a:pt x="526" y="855"/>
                  </a:lnTo>
                  <a:cubicBezTo>
                    <a:pt x="523" y="874"/>
                    <a:pt x="500" y="919"/>
                    <a:pt x="500" y="919"/>
                  </a:cubicBezTo>
                  <a:cubicBezTo>
                    <a:pt x="497" y="895"/>
                    <a:pt x="495" y="887"/>
                    <a:pt x="492" y="887"/>
                  </a:cubicBezTo>
                  <a:cubicBezTo>
                    <a:pt x="488" y="887"/>
                    <a:pt x="485" y="932"/>
                    <a:pt x="478" y="932"/>
                  </a:cubicBezTo>
                  <a:cubicBezTo>
                    <a:pt x="478" y="932"/>
                    <a:pt x="477" y="931"/>
                    <a:pt x="477" y="931"/>
                  </a:cubicBezTo>
                  <a:cubicBezTo>
                    <a:pt x="477" y="907"/>
                    <a:pt x="488" y="883"/>
                    <a:pt x="488" y="859"/>
                  </a:cubicBezTo>
                  <a:cubicBezTo>
                    <a:pt x="478" y="859"/>
                    <a:pt x="469" y="864"/>
                    <a:pt x="464" y="872"/>
                  </a:cubicBezTo>
                  <a:lnTo>
                    <a:pt x="464" y="872"/>
                  </a:lnTo>
                  <a:cubicBezTo>
                    <a:pt x="468" y="861"/>
                    <a:pt x="472" y="852"/>
                    <a:pt x="474" y="848"/>
                  </a:cubicBezTo>
                  <a:lnTo>
                    <a:pt x="474" y="848"/>
                  </a:lnTo>
                  <a:cubicBezTo>
                    <a:pt x="462" y="852"/>
                    <a:pt x="441" y="883"/>
                    <a:pt x="441" y="883"/>
                  </a:cubicBezTo>
                  <a:cubicBezTo>
                    <a:pt x="448" y="868"/>
                    <a:pt x="451" y="858"/>
                    <a:pt x="449" y="858"/>
                  </a:cubicBezTo>
                  <a:lnTo>
                    <a:pt x="449" y="858"/>
                  </a:lnTo>
                  <a:cubicBezTo>
                    <a:pt x="448" y="858"/>
                    <a:pt x="445" y="862"/>
                    <a:pt x="441" y="871"/>
                  </a:cubicBezTo>
                  <a:cubicBezTo>
                    <a:pt x="466" y="821"/>
                    <a:pt x="467" y="807"/>
                    <a:pt x="462" y="807"/>
                  </a:cubicBezTo>
                  <a:cubicBezTo>
                    <a:pt x="455" y="807"/>
                    <a:pt x="438" y="826"/>
                    <a:pt x="436" y="826"/>
                  </a:cubicBezTo>
                  <a:cubicBezTo>
                    <a:pt x="435" y="826"/>
                    <a:pt x="437" y="822"/>
                    <a:pt x="446" y="810"/>
                  </a:cubicBezTo>
                  <a:lnTo>
                    <a:pt x="446" y="810"/>
                  </a:lnTo>
                  <a:cubicBezTo>
                    <a:pt x="435" y="817"/>
                    <a:pt x="417" y="823"/>
                    <a:pt x="417" y="823"/>
                  </a:cubicBezTo>
                  <a:cubicBezTo>
                    <a:pt x="417" y="810"/>
                    <a:pt x="417" y="804"/>
                    <a:pt x="412" y="804"/>
                  </a:cubicBezTo>
                  <a:cubicBezTo>
                    <a:pt x="409" y="804"/>
                    <a:pt x="403" y="807"/>
                    <a:pt x="393" y="812"/>
                  </a:cubicBezTo>
                  <a:cubicBezTo>
                    <a:pt x="405" y="800"/>
                    <a:pt x="417" y="776"/>
                    <a:pt x="417" y="764"/>
                  </a:cubicBezTo>
                  <a:lnTo>
                    <a:pt x="417" y="764"/>
                  </a:lnTo>
                  <a:cubicBezTo>
                    <a:pt x="405" y="788"/>
                    <a:pt x="393" y="800"/>
                    <a:pt x="369" y="823"/>
                  </a:cubicBezTo>
                  <a:cubicBezTo>
                    <a:pt x="373" y="816"/>
                    <a:pt x="376" y="810"/>
                    <a:pt x="378" y="804"/>
                  </a:cubicBezTo>
                  <a:lnTo>
                    <a:pt x="378" y="804"/>
                  </a:lnTo>
                  <a:cubicBezTo>
                    <a:pt x="378" y="804"/>
                    <a:pt x="377" y="804"/>
                    <a:pt x="377" y="804"/>
                  </a:cubicBezTo>
                  <a:cubicBezTo>
                    <a:pt x="372" y="804"/>
                    <a:pt x="369" y="798"/>
                    <a:pt x="369" y="788"/>
                  </a:cubicBezTo>
                  <a:cubicBezTo>
                    <a:pt x="381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3" y="764"/>
                    <a:pt x="393" y="740"/>
                    <a:pt x="357" y="776"/>
                  </a:cubicBezTo>
                  <a:cubicBezTo>
                    <a:pt x="357" y="772"/>
                    <a:pt x="357" y="767"/>
                    <a:pt x="358" y="764"/>
                  </a:cubicBezTo>
                  <a:lnTo>
                    <a:pt x="358" y="764"/>
                  </a:lnTo>
                  <a:cubicBezTo>
                    <a:pt x="341" y="764"/>
                    <a:pt x="332" y="766"/>
                    <a:pt x="322" y="776"/>
                  </a:cubicBezTo>
                  <a:cubicBezTo>
                    <a:pt x="329" y="753"/>
                    <a:pt x="337" y="745"/>
                    <a:pt x="326" y="745"/>
                  </a:cubicBezTo>
                  <a:cubicBezTo>
                    <a:pt x="320" y="745"/>
                    <a:pt x="308" y="748"/>
                    <a:pt x="286" y="752"/>
                  </a:cubicBezTo>
                  <a:cubicBezTo>
                    <a:pt x="310" y="740"/>
                    <a:pt x="310" y="740"/>
                    <a:pt x="274" y="740"/>
                  </a:cubicBezTo>
                  <a:cubicBezTo>
                    <a:pt x="286" y="732"/>
                    <a:pt x="296" y="726"/>
                    <a:pt x="304" y="721"/>
                  </a:cubicBezTo>
                  <a:lnTo>
                    <a:pt x="304" y="721"/>
                  </a:lnTo>
                  <a:cubicBezTo>
                    <a:pt x="303" y="721"/>
                    <a:pt x="302" y="721"/>
                    <a:pt x="301" y="721"/>
                  </a:cubicBezTo>
                  <a:cubicBezTo>
                    <a:pt x="293" y="721"/>
                    <a:pt x="301" y="713"/>
                    <a:pt x="310" y="704"/>
                  </a:cubicBezTo>
                  <a:cubicBezTo>
                    <a:pt x="310" y="704"/>
                    <a:pt x="322" y="704"/>
                    <a:pt x="325" y="709"/>
                  </a:cubicBezTo>
                  <a:lnTo>
                    <a:pt x="325" y="709"/>
                  </a:lnTo>
                  <a:cubicBezTo>
                    <a:pt x="341" y="700"/>
                    <a:pt x="349" y="698"/>
                    <a:pt x="393" y="669"/>
                  </a:cubicBezTo>
                  <a:lnTo>
                    <a:pt x="393" y="669"/>
                  </a:lnTo>
                  <a:cubicBezTo>
                    <a:pt x="357" y="681"/>
                    <a:pt x="334" y="704"/>
                    <a:pt x="298" y="704"/>
                  </a:cubicBezTo>
                  <a:cubicBezTo>
                    <a:pt x="322" y="692"/>
                    <a:pt x="393" y="681"/>
                    <a:pt x="310" y="681"/>
                  </a:cubicBezTo>
                  <a:cubicBezTo>
                    <a:pt x="310" y="657"/>
                    <a:pt x="322" y="633"/>
                    <a:pt x="310" y="633"/>
                  </a:cubicBezTo>
                  <a:lnTo>
                    <a:pt x="298" y="633"/>
                  </a:lnTo>
                  <a:cubicBezTo>
                    <a:pt x="291" y="636"/>
                    <a:pt x="284" y="638"/>
                    <a:pt x="277" y="638"/>
                  </a:cubicBezTo>
                  <a:cubicBezTo>
                    <a:pt x="261" y="638"/>
                    <a:pt x="247" y="629"/>
                    <a:pt x="238" y="621"/>
                  </a:cubicBezTo>
                  <a:cubicBezTo>
                    <a:pt x="298" y="597"/>
                    <a:pt x="226" y="597"/>
                    <a:pt x="298" y="597"/>
                  </a:cubicBezTo>
                  <a:cubicBezTo>
                    <a:pt x="250" y="573"/>
                    <a:pt x="250" y="597"/>
                    <a:pt x="262" y="562"/>
                  </a:cubicBezTo>
                  <a:cubicBezTo>
                    <a:pt x="259" y="562"/>
                    <a:pt x="252" y="559"/>
                    <a:pt x="242" y="555"/>
                  </a:cubicBezTo>
                  <a:lnTo>
                    <a:pt x="242" y="555"/>
                  </a:lnTo>
                  <a:cubicBezTo>
                    <a:pt x="240" y="554"/>
                    <a:pt x="240" y="553"/>
                    <a:pt x="241" y="553"/>
                  </a:cubicBezTo>
                  <a:cubicBezTo>
                    <a:pt x="244" y="553"/>
                    <a:pt x="257" y="558"/>
                    <a:pt x="260" y="558"/>
                  </a:cubicBezTo>
                  <a:cubicBezTo>
                    <a:pt x="262" y="558"/>
                    <a:pt x="260" y="556"/>
                    <a:pt x="250" y="550"/>
                  </a:cubicBezTo>
                  <a:lnTo>
                    <a:pt x="286" y="550"/>
                  </a:lnTo>
                  <a:cubicBezTo>
                    <a:pt x="262" y="550"/>
                    <a:pt x="262" y="550"/>
                    <a:pt x="298" y="538"/>
                  </a:cubicBezTo>
                  <a:cubicBezTo>
                    <a:pt x="262" y="526"/>
                    <a:pt x="226" y="490"/>
                    <a:pt x="203" y="454"/>
                  </a:cubicBezTo>
                  <a:lnTo>
                    <a:pt x="203" y="454"/>
                  </a:lnTo>
                  <a:cubicBezTo>
                    <a:pt x="286" y="514"/>
                    <a:pt x="250" y="490"/>
                    <a:pt x="310" y="526"/>
                  </a:cubicBezTo>
                  <a:cubicBezTo>
                    <a:pt x="298" y="514"/>
                    <a:pt x="286" y="502"/>
                    <a:pt x="274" y="502"/>
                  </a:cubicBezTo>
                  <a:lnTo>
                    <a:pt x="310" y="502"/>
                  </a:lnTo>
                  <a:cubicBezTo>
                    <a:pt x="286" y="502"/>
                    <a:pt x="274" y="490"/>
                    <a:pt x="274" y="466"/>
                  </a:cubicBezTo>
                  <a:lnTo>
                    <a:pt x="274" y="466"/>
                  </a:lnTo>
                  <a:cubicBezTo>
                    <a:pt x="281" y="480"/>
                    <a:pt x="288" y="486"/>
                    <a:pt x="295" y="486"/>
                  </a:cubicBezTo>
                  <a:cubicBezTo>
                    <a:pt x="300" y="486"/>
                    <a:pt x="305" y="483"/>
                    <a:pt x="310" y="478"/>
                  </a:cubicBezTo>
                  <a:cubicBezTo>
                    <a:pt x="226" y="419"/>
                    <a:pt x="381" y="478"/>
                    <a:pt x="286" y="383"/>
                  </a:cubicBezTo>
                  <a:lnTo>
                    <a:pt x="286" y="383"/>
                  </a:lnTo>
                  <a:cubicBezTo>
                    <a:pt x="310" y="395"/>
                    <a:pt x="322" y="419"/>
                    <a:pt x="334" y="431"/>
                  </a:cubicBezTo>
                  <a:cubicBezTo>
                    <a:pt x="298" y="383"/>
                    <a:pt x="262" y="335"/>
                    <a:pt x="238" y="288"/>
                  </a:cubicBezTo>
                  <a:lnTo>
                    <a:pt x="238" y="288"/>
                  </a:lnTo>
                  <a:cubicBezTo>
                    <a:pt x="274" y="335"/>
                    <a:pt x="322" y="371"/>
                    <a:pt x="357" y="419"/>
                  </a:cubicBezTo>
                  <a:cubicBezTo>
                    <a:pt x="359" y="420"/>
                    <a:pt x="361" y="420"/>
                    <a:pt x="361" y="420"/>
                  </a:cubicBezTo>
                  <a:cubicBezTo>
                    <a:pt x="37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34" y="371"/>
                    <a:pt x="357" y="395"/>
                    <a:pt x="369" y="407"/>
                  </a:cubicBezTo>
                  <a:cubicBezTo>
                    <a:pt x="357" y="383"/>
                    <a:pt x="334" y="359"/>
                    <a:pt x="334" y="335"/>
                  </a:cubicBezTo>
                  <a:lnTo>
                    <a:pt x="334" y="335"/>
                  </a:lnTo>
                  <a:cubicBezTo>
                    <a:pt x="346" y="359"/>
                    <a:pt x="357" y="383"/>
                    <a:pt x="369" y="395"/>
                  </a:cubicBezTo>
                  <a:cubicBezTo>
                    <a:pt x="369" y="395"/>
                    <a:pt x="369" y="394"/>
                    <a:pt x="369" y="394"/>
                  </a:cubicBezTo>
                  <a:lnTo>
                    <a:pt x="369" y="394"/>
                  </a:lnTo>
                  <a:cubicBezTo>
                    <a:pt x="375" y="405"/>
                    <a:pt x="379" y="410"/>
                    <a:pt x="382" y="410"/>
                  </a:cubicBezTo>
                  <a:cubicBezTo>
                    <a:pt x="394" y="410"/>
                    <a:pt x="385" y="339"/>
                    <a:pt x="373" y="300"/>
                  </a:cubicBezTo>
                  <a:lnTo>
                    <a:pt x="373" y="300"/>
                  </a:lnTo>
                  <a:cubicBezTo>
                    <a:pt x="388" y="323"/>
                    <a:pt x="399" y="341"/>
                    <a:pt x="417" y="359"/>
                  </a:cubicBezTo>
                  <a:cubicBezTo>
                    <a:pt x="381" y="300"/>
                    <a:pt x="369" y="228"/>
                    <a:pt x="357" y="157"/>
                  </a:cubicBezTo>
                  <a:lnTo>
                    <a:pt x="357" y="157"/>
                  </a:lnTo>
                  <a:cubicBezTo>
                    <a:pt x="362" y="172"/>
                    <a:pt x="365" y="178"/>
                    <a:pt x="367" y="178"/>
                  </a:cubicBezTo>
                  <a:cubicBezTo>
                    <a:pt x="369" y="178"/>
                    <a:pt x="369" y="166"/>
                    <a:pt x="369" y="145"/>
                  </a:cubicBezTo>
                  <a:cubicBezTo>
                    <a:pt x="393" y="252"/>
                    <a:pt x="405" y="347"/>
                    <a:pt x="465" y="407"/>
                  </a:cubicBezTo>
                  <a:cubicBezTo>
                    <a:pt x="456" y="390"/>
                    <a:pt x="454" y="374"/>
                    <a:pt x="453" y="358"/>
                  </a:cubicBezTo>
                  <a:lnTo>
                    <a:pt x="453" y="358"/>
                  </a:lnTo>
                  <a:cubicBezTo>
                    <a:pt x="459" y="341"/>
                    <a:pt x="462" y="332"/>
                    <a:pt x="463" y="332"/>
                  </a:cubicBezTo>
                  <a:cubicBezTo>
                    <a:pt x="464" y="332"/>
                    <a:pt x="465" y="337"/>
                    <a:pt x="465" y="347"/>
                  </a:cubicBezTo>
                  <a:lnTo>
                    <a:pt x="465" y="347"/>
                  </a:lnTo>
                  <a:cubicBezTo>
                    <a:pt x="468" y="343"/>
                    <a:pt x="473" y="340"/>
                    <a:pt x="480" y="340"/>
                  </a:cubicBezTo>
                  <a:cubicBezTo>
                    <a:pt x="487" y="340"/>
                    <a:pt x="496" y="345"/>
                    <a:pt x="500" y="359"/>
                  </a:cubicBezTo>
                  <a:cubicBezTo>
                    <a:pt x="477" y="288"/>
                    <a:pt x="441" y="216"/>
                    <a:pt x="441" y="133"/>
                  </a:cubicBezTo>
                  <a:lnTo>
                    <a:pt x="441" y="133"/>
                  </a:lnTo>
                  <a:cubicBezTo>
                    <a:pt x="500" y="181"/>
                    <a:pt x="477" y="252"/>
                    <a:pt x="500" y="323"/>
                  </a:cubicBezTo>
                  <a:cubicBezTo>
                    <a:pt x="500" y="300"/>
                    <a:pt x="500" y="288"/>
                    <a:pt x="502" y="288"/>
                  </a:cubicBezTo>
                  <a:cubicBezTo>
                    <a:pt x="503" y="288"/>
                    <a:pt x="506" y="300"/>
                    <a:pt x="512" y="323"/>
                  </a:cubicBezTo>
                  <a:cubicBezTo>
                    <a:pt x="512" y="300"/>
                    <a:pt x="512" y="204"/>
                    <a:pt x="536" y="181"/>
                  </a:cubicBezTo>
                  <a:cubicBezTo>
                    <a:pt x="536" y="264"/>
                    <a:pt x="584" y="240"/>
                    <a:pt x="584" y="300"/>
                  </a:cubicBezTo>
                  <a:cubicBezTo>
                    <a:pt x="584" y="303"/>
                    <a:pt x="584" y="305"/>
                    <a:pt x="585" y="305"/>
                  </a:cubicBezTo>
                  <a:cubicBezTo>
                    <a:pt x="591" y="305"/>
                    <a:pt x="611" y="239"/>
                    <a:pt x="603" y="239"/>
                  </a:cubicBezTo>
                  <a:cubicBezTo>
                    <a:pt x="600" y="239"/>
                    <a:pt x="594" y="246"/>
                    <a:pt x="584" y="264"/>
                  </a:cubicBezTo>
                  <a:cubicBezTo>
                    <a:pt x="596" y="216"/>
                    <a:pt x="607" y="169"/>
                    <a:pt x="643" y="133"/>
                  </a:cubicBezTo>
                  <a:cubicBezTo>
                    <a:pt x="655" y="145"/>
                    <a:pt x="655" y="157"/>
                    <a:pt x="643" y="169"/>
                  </a:cubicBezTo>
                  <a:cubicBezTo>
                    <a:pt x="645" y="169"/>
                    <a:pt x="646" y="170"/>
                    <a:pt x="647" y="170"/>
                  </a:cubicBezTo>
                  <a:cubicBezTo>
                    <a:pt x="665" y="170"/>
                    <a:pt x="683" y="119"/>
                    <a:pt x="700" y="119"/>
                  </a:cubicBezTo>
                  <a:cubicBezTo>
                    <a:pt x="705" y="119"/>
                    <a:pt x="710" y="123"/>
                    <a:pt x="715" y="133"/>
                  </a:cubicBezTo>
                  <a:cubicBezTo>
                    <a:pt x="715" y="224"/>
                    <a:pt x="711" y="252"/>
                    <a:pt x="705" y="252"/>
                  </a:cubicBezTo>
                  <a:cubicBezTo>
                    <a:pt x="695" y="252"/>
                    <a:pt x="681" y="192"/>
                    <a:pt x="667" y="192"/>
                  </a:cubicBezTo>
                  <a:cubicBezTo>
                    <a:pt x="675" y="201"/>
                    <a:pt x="672" y="209"/>
                    <a:pt x="665" y="209"/>
                  </a:cubicBezTo>
                  <a:cubicBezTo>
                    <a:pt x="662" y="209"/>
                    <a:pt x="659" y="208"/>
                    <a:pt x="655" y="204"/>
                  </a:cubicBezTo>
                  <a:lnTo>
                    <a:pt x="655" y="204"/>
                  </a:lnTo>
                  <a:cubicBezTo>
                    <a:pt x="667" y="228"/>
                    <a:pt x="691" y="252"/>
                    <a:pt x="703" y="264"/>
                  </a:cubicBezTo>
                  <a:cubicBezTo>
                    <a:pt x="703" y="264"/>
                    <a:pt x="754" y="170"/>
                    <a:pt x="777" y="170"/>
                  </a:cubicBezTo>
                  <a:cubicBezTo>
                    <a:pt x="781" y="170"/>
                    <a:pt x="784" y="173"/>
                    <a:pt x="786" y="181"/>
                  </a:cubicBezTo>
                  <a:cubicBezTo>
                    <a:pt x="789" y="187"/>
                    <a:pt x="790" y="192"/>
                    <a:pt x="789" y="195"/>
                  </a:cubicBezTo>
                  <a:lnTo>
                    <a:pt x="789" y="195"/>
                  </a:lnTo>
                  <a:cubicBezTo>
                    <a:pt x="811" y="178"/>
                    <a:pt x="849" y="158"/>
                    <a:pt x="858" y="133"/>
                  </a:cubicBezTo>
                  <a:cubicBezTo>
                    <a:pt x="846" y="133"/>
                    <a:pt x="834" y="145"/>
                    <a:pt x="810" y="157"/>
                  </a:cubicBezTo>
                  <a:cubicBezTo>
                    <a:pt x="822" y="133"/>
                    <a:pt x="822" y="109"/>
                    <a:pt x="810" y="85"/>
                  </a:cubicBezTo>
                  <a:cubicBezTo>
                    <a:pt x="798" y="109"/>
                    <a:pt x="762" y="133"/>
                    <a:pt x="738" y="157"/>
                  </a:cubicBezTo>
                  <a:cubicBezTo>
                    <a:pt x="752" y="137"/>
                    <a:pt x="757" y="128"/>
                    <a:pt x="756" y="128"/>
                  </a:cubicBezTo>
                  <a:lnTo>
                    <a:pt x="756" y="128"/>
                  </a:lnTo>
                  <a:cubicBezTo>
                    <a:pt x="755" y="128"/>
                    <a:pt x="749" y="134"/>
                    <a:pt x="738" y="145"/>
                  </a:cubicBezTo>
                  <a:cubicBezTo>
                    <a:pt x="738" y="121"/>
                    <a:pt x="738" y="97"/>
                    <a:pt x="762" y="85"/>
                  </a:cubicBezTo>
                  <a:cubicBezTo>
                    <a:pt x="696" y="74"/>
                    <a:pt x="546" y="1"/>
                    <a:pt x="497" y="1"/>
                  </a:cubicBezTo>
                  <a:close/>
                  <a:moveTo>
                    <a:pt x="631" y="1169"/>
                  </a:moveTo>
                  <a:cubicBezTo>
                    <a:pt x="631" y="1169"/>
                    <a:pt x="631" y="1169"/>
                    <a:pt x="631" y="1169"/>
                  </a:cubicBezTo>
                  <a:lnTo>
                    <a:pt x="631" y="1169"/>
                  </a:lnTo>
                  <a:cubicBezTo>
                    <a:pt x="631" y="1169"/>
                    <a:pt x="631" y="1169"/>
                    <a:pt x="631" y="1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39"/>
            <p:cNvSpPr/>
            <p:nvPr/>
          </p:nvSpPr>
          <p:spPr>
            <a:xfrm>
              <a:off x="1896650" y="27239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9" y="1"/>
                    <a:pt x="11" y="6"/>
                    <a:pt x="12" y="6"/>
                  </a:cubicBezTo>
                  <a:cubicBezTo>
                    <a:pt x="13" y="6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39"/>
            <p:cNvSpPr/>
            <p:nvPr/>
          </p:nvSpPr>
          <p:spPr>
            <a:xfrm>
              <a:off x="1898875" y="2733425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cubicBezTo>
                    <a:pt x="4" y="0"/>
                    <a:pt x="0" y="7"/>
                    <a:pt x="2" y="7"/>
                  </a:cubicBezTo>
                  <a:cubicBezTo>
                    <a:pt x="3" y="7"/>
                    <a:pt x="4" y="6"/>
                    <a:pt x="7" y="4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39"/>
            <p:cNvSpPr/>
            <p:nvPr/>
          </p:nvSpPr>
          <p:spPr>
            <a:xfrm>
              <a:off x="1909150" y="2715900"/>
              <a:ext cx="175" cy="350"/>
            </a:xfrm>
            <a:custGeom>
              <a:rect b="b" l="l" r="r" t="t"/>
              <a:pathLst>
                <a:path extrusionOk="0" h="14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39"/>
            <p:cNvSpPr/>
            <p:nvPr/>
          </p:nvSpPr>
          <p:spPr>
            <a:xfrm>
              <a:off x="1908550" y="2720950"/>
              <a:ext cx="475" cy="375"/>
            </a:xfrm>
            <a:custGeom>
              <a:rect b="b" l="l" r="r" t="t"/>
              <a:pathLst>
                <a:path extrusionOk="0" h="15" w="19">
                  <a:moveTo>
                    <a:pt x="16" y="1"/>
                  </a:moveTo>
                  <a:cubicBezTo>
                    <a:pt x="14" y="1"/>
                    <a:pt x="10" y="3"/>
                    <a:pt x="6" y="6"/>
                  </a:cubicBezTo>
                  <a:lnTo>
                    <a:pt x="6" y="6"/>
                  </a:lnTo>
                  <a:cubicBezTo>
                    <a:pt x="6" y="6"/>
                    <a:pt x="6" y="5"/>
                    <a:pt x="5" y="5"/>
                  </a:cubicBezTo>
                  <a:cubicBezTo>
                    <a:pt x="4" y="5"/>
                    <a:pt x="1" y="8"/>
                    <a:pt x="1" y="14"/>
                  </a:cubicBezTo>
                  <a:cubicBezTo>
                    <a:pt x="16" y="4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39"/>
            <p:cNvSpPr/>
            <p:nvPr/>
          </p:nvSpPr>
          <p:spPr>
            <a:xfrm>
              <a:off x="1908550" y="27174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39"/>
            <p:cNvSpPr/>
            <p:nvPr/>
          </p:nvSpPr>
          <p:spPr>
            <a:xfrm>
              <a:off x="1908550" y="27186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39"/>
            <p:cNvSpPr/>
            <p:nvPr/>
          </p:nvSpPr>
          <p:spPr>
            <a:xfrm>
              <a:off x="1907125" y="27151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8" y="1"/>
                  </a:moveTo>
                  <a:cubicBezTo>
                    <a:pt x="25" y="1"/>
                    <a:pt x="0" y="21"/>
                    <a:pt x="5" y="21"/>
                  </a:cubicBezTo>
                  <a:cubicBezTo>
                    <a:pt x="6" y="21"/>
                    <a:pt x="8" y="21"/>
                    <a:pt x="10" y="19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3" y="22"/>
                    <a:pt x="19" y="5"/>
                    <a:pt x="21" y="5"/>
                  </a:cubicBezTo>
                  <a:cubicBezTo>
                    <a:pt x="22" y="5"/>
                    <a:pt x="22" y="6"/>
                    <a:pt x="22" y="7"/>
                  </a:cubicBezTo>
                  <a:cubicBezTo>
                    <a:pt x="27" y="2"/>
                    <a:pt x="2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9"/>
            <p:cNvSpPr/>
            <p:nvPr/>
          </p:nvSpPr>
          <p:spPr>
            <a:xfrm>
              <a:off x="1907375" y="2719375"/>
              <a:ext cx="525" cy="750"/>
            </a:xfrm>
            <a:custGeom>
              <a:rect b="b" l="l" r="r" t="t"/>
              <a:pathLst>
                <a:path extrusionOk="0" h="30" w="21">
                  <a:moveTo>
                    <a:pt x="19" y="0"/>
                  </a:moveTo>
                  <a:lnTo>
                    <a:pt x="19" y="0"/>
                  </a:lnTo>
                  <a:cubicBezTo>
                    <a:pt x="18" y="0"/>
                    <a:pt x="13" y="8"/>
                    <a:pt x="0" y="30"/>
                  </a:cubicBezTo>
                  <a:cubicBezTo>
                    <a:pt x="8" y="22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9"/>
            <p:cNvSpPr/>
            <p:nvPr/>
          </p:nvSpPr>
          <p:spPr>
            <a:xfrm>
              <a:off x="1906775" y="271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12"/>
                  </a:moveTo>
                  <a:cubicBezTo>
                    <a:pt x="24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9"/>
            <p:cNvSpPr/>
            <p:nvPr/>
          </p:nvSpPr>
          <p:spPr>
            <a:xfrm>
              <a:off x="1907075" y="2719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13"/>
                    <a:pt x="0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9"/>
            <p:cNvSpPr/>
            <p:nvPr/>
          </p:nvSpPr>
          <p:spPr>
            <a:xfrm>
              <a:off x="1903700" y="27177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8" y="0"/>
                  </a:moveTo>
                  <a:cubicBezTo>
                    <a:pt x="17" y="0"/>
                    <a:pt x="1" y="26"/>
                    <a:pt x="3" y="26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15" y="6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9"/>
            <p:cNvSpPr/>
            <p:nvPr/>
          </p:nvSpPr>
          <p:spPr>
            <a:xfrm>
              <a:off x="1904300" y="2719475"/>
              <a:ext cx="250" cy="850"/>
            </a:xfrm>
            <a:custGeom>
              <a:rect b="b" l="l" r="r" t="t"/>
              <a:pathLst>
                <a:path extrusionOk="0" h="34" w="10">
                  <a:moveTo>
                    <a:pt x="1" y="1"/>
                  </a:moveTo>
                  <a:cubicBezTo>
                    <a:pt x="0" y="1"/>
                    <a:pt x="1" y="7"/>
                    <a:pt x="4" y="26"/>
                  </a:cubicBezTo>
                  <a:cubicBezTo>
                    <a:pt x="6" y="31"/>
                    <a:pt x="7" y="33"/>
                    <a:pt x="7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9"/>
            <p:cNvSpPr/>
            <p:nvPr/>
          </p:nvSpPr>
          <p:spPr>
            <a:xfrm>
              <a:off x="1903200" y="27201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" y="36"/>
                    <a:pt x="12" y="36"/>
                  </a:cubicBezTo>
                  <a:cubicBezTo>
                    <a:pt x="12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9"/>
            <p:cNvSpPr/>
            <p:nvPr/>
          </p:nvSpPr>
          <p:spPr>
            <a:xfrm>
              <a:off x="1900000" y="2717675"/>
              <a:ext cx="250" cy="1275"/>
            </a:xfrm>
            <a:custGeom>
              <a:rect b="b" l="l" r="r" t="t"/>
              <a:pathLst>
                <a:path extrusionOk="0" h="51" w="1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19"/>
                    <a:pt x="10" y="50"/>
                  </a:cubicBezTo>
                  <a:cubicBezTo>
                    <a:pt x="4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9"/>
            <p:cNvSpPr/>
            <p:nvPr/>
          </p:nvSpPr>
          <p:spPr>
            <a:xfrm>
              <a:off x="1898450" y="2722500"/>
              <a:ext cx="375" cy="1025"/>
            </a:xfrm>
            <a:custGeom>
              <a:rect b="b" l="l" r="r" t="t"/>
              <a:pathLst>
                <a:path extrusionOk="0" h="41" w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3"/>
                    <a:pt x="1" y="5"/>
                    <a:pt x="2" y="7"/>
                  </a:cubicBezTo>
                  <a:lnTo>
                    <a:pt x="2" y="7"/>
                  </a:lnTo>
                  <a:cubicBezTo>
                    <a:pt x="7" y="28"/>
                    <a:pt x="13" y="40"/>
                    <a:pt x="14" y="40"/>
                  </a:cubicBezTo>
                  <a:cubicBezTo>
                    <a:pt x="14" y="40"/>
                    <a:pt x="12" y="31"/>
                    <a:pt x="3" y="9"/>
                  </a:cubicBezTo>
                  <a:lnTo>
                    <a:pt x="3" y="9"/>
                  </a:ln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9"/>
            <p:cNvSpPr/>
            <p:nvPr/>
          </p:nvSpPr>
          <p:spPr>
            <a:xfrm>
              <a:off x="1915175" y="2729325"/>
              <a:ext cx="550" cy="175"/>
            </a:xfrm>
            <a:custGeom>
              <a:rect b="b" l="l" r="r" t="t"/>
              <a:pathLst>
                <a:path extrusionOk="0" h="7" w="22">
                  <a:moveTo>
                    <a:pt x="22" y="1"/>
                  </a:moveTo>
                  <a:cubicBezTo>
                    <a:pt x="14" y="1"/>
                    <a:pt x="0" y="6"/>
                    <a:pt x="3" y="6"/>
                  </a:cubicBezTo>
                  <a:cubicBezTo>
                    <a:pt x="4" y="6"/>
                    <a:pt x="10" y="5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9"/>
            <p:cNvSpPr/>
            <p:nvPr/>
          </p:nvSpPr>
          <p:spPr>
            <a:xfrm>
              <a:off x="1914525" y="2728750"/>
              <a:ext cx="1500" cy="300"/>
            </a:xfrm>
            <a:custGeom>
              <a:rect b="b" l="l" r="r" t="t"/>
              <a:pathLst>
                <a:path extrusionOk="0" h="12" w="60">
                  <a:moveTo>
                    <a:pt x="0" y="0"/>
                  </a:moveTo>
                  <a:cubicBezTo>
                    <a:pt x="0" y="0"/>
                    <a:pt x="6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9"/>
            <p:cNvSpPr/>
            <p:nvPr/>
          </p:nvSpPr>
          <p:spPr>
            <a:xfrm>
              <a:off x="1897250" y="27296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0" y="25"/>
                  </a:moveTo>
                  <a:cubicBezTo>
                    <a:pt x="48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9"/>
            <p:cNvSpPr/>
            <p:nvPr/>
          </p:nvSpPr>
          <p:spPr>
            <a:xfrm>
              <a:off x="1896950" y="273172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1" y="24"/>
                    <a:pt x="1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9"/>
            <p:cNvSpPr/>
            <p:nvPr/>
          </p:nvSpPr>
          <p:spPr>
            <a:xfrm>
              <a:off x="1898900" y="2731725"/>
              <a:ext cx="450" cy="400"/>
            </a:xfrm>
            <a:custGeom>
              <a:rect b="b" l="l" r="r" t="t"/>
              <a:pathLst>
                <a:path extrusionOk="0" h="16" w="18">
                  <a:moveTo>
                    <a:pt x="6" y="0"/>
                  </a:moveTo>
                  <a:cubicBezTo>
                    <a:pt x="6" y="3"/>
                    <a:pt x="7" y="5"/>
                    <a:pt x="8" y="5"/>
                  </a:cubicBezTo>
                  <a:lnTo>
                    <a:pt x="8" y="5"/>
                  </a:lnTo>
                  <a:cubicBezTo>
                    <a:pt x="9" y="2"/>
                    <a:pt x="9" y="0"/>
                    <a:pt x="6" y="0"/>
                  </a:cubicBezTo>
                  <a:close/>
                  <a:moveTo>
                    <a:pt x="18" y="0"/>
                  </a:moveTo>
                  <a:lnTo>
                    <a:pt x="18" y="0"/>
                  </a:lnTo>
                  <a:cubicBezTo>
                    <a:pt x="18" y="0"/>
                    <a:pt x="12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lnTo>
                    <a:pt x="8" y="5"/>
                  </a:lnTo>
                  <a:cubicBezTo>
                    <a:pt x="6" y="10"/>
                    <a:pt x="1" y="16"/>
                    <a:pt x="1" y="16"/>
                  </a:cubicBezTo>
                  <a:cubicBezTo>
                    <a:pt x="2" y="16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9"/>
            <p:cNvSpPr/>
            <p:nvPr/>
          </p:nvSpPr>
          <p:spPr>
            <a:xfrm>
              <a:off x="1938925" y="2666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2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9"/>
            <p:cNvSpPr/>
            <p:nvPr/>
          </p:nvSpPr>
          <p:spPr>
            <a:xfrm>
              <a:off x="1936900" y="26645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7" y="0"/>
                  </a:moveTo>
                  <a:cubicBezTo>
                    <a:pt x="1" y="0"/>
                    <a:pt x="4" y="3"/>
                    <a:pt x="34" y="9"/>
                  </a:cubicBezTo>
                  <a:cubicBezTo>
                    <a:pt x="28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9"/>
            <p:cNvSpPr/>
            <p:nvPr/>
          </p:nvSpPr>
          <p:spPr>
            <a:xfrm>
              <a:off x="1936625" y="2662950"/>
              <a:ext cx="2025" cy="925"/>
            </a:xfrm>
            <a:custGeom>
              <a:rect b="b" l="l" r="r" t="t"/>
              <a:pathLst>
                <a:path extrusionOk="0" h="37" w="81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9" y="8"/>
                    <a:pt x="14" y="6"/>
                  </a:cubicBezTo>
                  <a:lnTo>
                    <a:pt x="14" y="6"/>
                  </a:lnTo>
                  <a:cubicBezTo>
                    <a:pt x="3" y="19"/>
                    <a:pt x="22" y="37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9"/>
            <p:cNvSpPr/>
            <p:nvPr/>
          </p:nvSpPr>
          <p:spPr>
            <a:xfrm>
              <a:off x="1938625" y="2661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12" y="24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9"/>
            <p:cNvSpPr/>
            <p:nvPr/>
          </p:nvSpPr>
          <p:spPr>
            <a:xfrm>
              <a:off x="1938925" y="266107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9"/>
            <p:cNvSpPr/>
            <p:nvPr/>
          </p:nvSpPr>
          <p:spPr>
            <a:xfrm>
              <a:off x="1938325" y="266002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22" y="0"/>
                  </a:moveTo>
                  <a:cubicBezTo>
                    <a:pt x="16" y="0"/>
                    <a:pt x="8" y="3"/>
                    <a:pt x="1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9"/>
            <p:cNvSpPr/>
            <p:nvPr/>
          </p:nvSpPr>
          <p:spPr>
            <a:xfrm>
              <a:off x="1937725" y="2660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9"/>
            <p:cNvSpPr/>
            <p:nvPr/>
          </p:nvSpPr>
          <p:spPr>
            <a:xfrm>
              <a:off x="1937600" y="2660500"/>
              <a:ext cx="700" cy="325"/>
            </a:xfrm>
            <a:custGeom>
              <a:rect b="b" l="l" r="r" t="t"/>
              <a:pathLst>
                <a:path extrusionOk="0" h="13" w="28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3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5" y="1"/>
                    <a:pt x="27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9"/>
                    <a:pt x="3" y="12"/>
                    <a:pt x="4" y="12"/>
                  </a:cubicBezTo>
                  <a:cubicBezTo>
                    <a:pt x="6" y="12"/>
                    <a:pt x="12" y="9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9"/>
            <p:cNvSpPr/>
            <p:nvPr/>
          </p:nvSpPr>
          <p:spPr>
            <a:xfrm>
              <a:off x="1937425" y="2660875"/>
              <a:ext cx="1075" cy="725"/>
            </a:xfrm>
            <a:custGeom>
              <a:rect b="b" l="l" r="r" t="t"/>
              <a:pathLst>
                <a:path extrusionOk="0" h="29" w="43">
                  <a:moveTo>
                    <a:pt x="25" y="0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7"/>
                    <a:pt x="9" y="29"/>
                    <a:pt x="14" y="29"/>
                  </a:cubicBezTo>
                  <a:cubicBezTo>
                    <a:pt x="28" y="29"/>
                    <a:pt x="42" y="1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9"/>
            <p:cNvSpPr/>
            <p:nvPr/>
          </p:nvSpPr>
          <p:spPr>
            <a:xfrm>
              <a:off x="1935950" y="2663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9"/>
            <p:cNvSpPr/>
            <p:nvPr/>
          </p:nvSpPr>
          <p:spPr>
            <a:xfrm>
              <a:off x="1937425" y="26573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9"/>
            <p:cNvSpPr/>
            <p:nvPr/>
          </p:nvSpPr>
          <p:spPr>
            <a:xfrm>
              <a:off x="1936825" y="2659100"/>
              <a:ext cx="625" cy="225"/>
            </a:xfrm>
            <a:custGeom>
              <a:rect b="b" l="l" r="r" t="t"/>
              <a:pathLst>
                <a:path extrusionOk="0" h="9" w="25">
                  <a:moveTo>
                    <a:pt x="1" y="0"/>
                  </a:moveTo>
                  <a:cubicBezTo>
                    <a:pt x="1" y="6"/>
                    <a:pt x="4" y="9"/>
                    <a:pt x="8" y="9"/>
                  </a:cubicBezTo>
                  <a:cubicBezTo>
                    <a:pt x="13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9"/>
            <p:cNvSpPr/>
            <p:nvPr/>
          </p:nvSpPr>
          <p:spPr>
            <a:xfrm>
              <a:off x="1936250" y="2660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9"/>
            <p:cNvSpPr/>
            <p:nvPr/>
          </p:nvSpPr>
          <p:spPr>
            <a:xfrm>
              <a:off x="1937100" y="2657125"/>
              <a:ext cx="875" cy="375"/>
            </a:xfrm>
            <a:custGeom>
              <a:rect b="b" l="l" r="r" t="t"/>
              <a:pathLst>
                <a:path extrusionOk="0" h="15" w="35">
                  <a:moveTo>
                    <a:pt x="32" y="1"/>
                  </a:moveTo>
                  <a:cubicBezTo>
                    <a:pt x="32" y="1"/>
                    <a:pt x="26" y="3"/>
                    <a:pt x="14" y="8"/>
                  </a:cubicBezTo>
                  <a:cubicBezTo>
                    <a:pt x="4" y="13"/>
                    <a:pt x="1" y="14"/>
                    <a:pt x="1" y="14"/>
                  </a:cubicBezTo>
                  <a:cubicBezTo>
                    <a:pt x="3" y="14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9"/>
            <p:cNvSpPr/>
            <p:nvPr/>
          </p:nvSpPr>
          <p:spPr>
            <a:xfrm>
              <a:off x="1936825" y="26561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9" y="1"/>
                  </a:moveTo>
                  <a:cubicBezTo>
                    <a:pt x="14" y="1"/>
                    <a:pt x="7" y="6"/>
                    <a:pt x="2" y="20"/>
                  </a:cubicBezTo>
                  <a:lnTo>
                    <a:pt x="2" y="20"/>
                  </a:lnTo>
                  <a:cubicBezTo>
                    <a:pt x="2" y="21"/>
                    <a:pt x="1" y="22"/>
                    <a:pt x="1" y="25"/>
                  </a:cubicBezTo>
                  <a:cubicBezTo>
                    <a:pt x="4" y="25"/>
                    <a:pt x="5" y="24"/>
                    <a:pt x="6" y="23"/>
                  </a:cubicBezTo>
                  <a:lnTo>
                    <a:pt x="6" y="23"/>
                  </a:lnTo>
                  <a:cubicBezTo>
                    <a:pt x="30" y="1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9"/>
            <p:cNvSpPr/>
            <p:nvPr/>
          </p:nvSpPr>
          <p:spPr>
            <a:xfrm>
              <a:off x="1936550" y="26573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48"/>
                  </a:moveTo>
                  <a:cubicBezTo>
                    <a:pt x="0" y="4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9"/>
            <p:cNvSpPr/>
            <p:nvPr/>
          </p:nvSpPr>
          <p:spPr>
            <a:xfrm>
              <a:off x="1936250" y="2657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12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9"/>
            <p:cNvSpPr/>
            <p:nvPr/>
          </p:nvSpPr>
          <p:spPr>
            <a:xfrm>
              <a:off x="1935650" y="26599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1"/>
                  </a:moveTo>
                  <a:cubicBezTo>
                    <a:pt x="24" y="1"/>
                    <a:pt x="12" y="1"/>
                    <a:pt x="0" y="25"/>
                  </a:cubicBezTo>
                  <a:cubicBezTo>
                    <a:pt x="12" y="25"/>
                    <a:pt x="2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9"/>
            <p:cNvSpPr/>
            <p:nvPr/>
          </p:nvSpPr>
          <p:spPr>
            <a:xfrm>
              <a:off x="1936250" y="265880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9"/>
            <p:cNvSpPr/>
            <p:nvPr/>
          </p:nvSpPr>
          <p:spPr>
            <a:xfrm>
              <a:off x="1935950" y="2659100"/>
              <a:ext cx="325" cy="0"/>
            </a:xfrm>
            <a:custGeom>
              <a:rect b="b" l="l" r="r" t="t"/>
              <a:pathLst>
                <a:path extrusionOk="0" h="0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9"/>
            <p:cNvSpPr/>
            <p:nvPr/>
          </p:nvSpPr>
          <p:spPr>
            <a:xfrm>
              <a:off x="1935450" y="2657300"/>
              <a:ext cx="725" cy="150"/>
            </a:xfrm>
            <a:custGeom>
              <a:rect b="b" l="l" r="r" t="t"/>
              <a:pathLst>
                <a:path extrusionOk="0" h="6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9"/>
            <p:cNvSpPr/>
            <p:nvPr/>
          </p:nvSpPr>
          <p:spPr>
            <a:xfrm>
              <a:off x="1934150" y="26558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9"/>
            <p:cNvSpPr/>
            <p:nvPr/>
          </p:nvSpPr>
          <p:spPr>
            <a:xfrm>
              <a:off x="1935675" y="26577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9"/>
            <p:cNvSpPr/>
            <p:nvPr/>
          </p:nvSpPr>
          <p:spPr>
            <a:xfrm>
              <a:off x="1935350" y="26561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9"/>
            <p:cNvSpPr/>
            <p:nvPr/>
          </p:nvSpPr>
          <p:spPr>
            <a:xfrm>
              <a:off x="1935650" y="26576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9"/>
            <p:cNvSpPr/>
            <p:nvPr/>
          </p:nvSpPr>
          <p:spPr>
            <a:xfrm>
              <a:off x="1931175" y="26561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cubicBezTo>
                    <a:pt x="87" y="12"/>
                    <a:pt x="74" y="33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30"/>
                    <a:pt x="120" y="1"/>
                  </a:cubicBezTo>
                  <a:close/>
                  <a:moveTo>
                    <a:pt x="66" y="69"/>
                  </a:moveTo>
                  <a:cubicBezTo>
                    <a:pt x="66" y="69"/>
                    <a:pt x="66" y="69"/>
                    <a:pt x="67" y="70"/>
                  </a:cubicBezTo>
                  <a:lnTo>
                    <a:pt x="67" y="70"/>
                  </a:lnTo>
                  <a:cubicBezTo>
                    <a:pt x="66" y="70"/>
                    <a:pt x="65" y="71"/>
                    <a:pt x="65" y="71"/>
                  </a:cubicBezTo>
                  <a:lnTo>
                    <a:pt x="65" y="71"/>
                  </a:lnTo>
                  <a:cubicBezTo>
                    <a:pt x="63" y="71"/>
                    <a:pt x="64" y="70"/>
                    <a:pt x="66" y="69"/>
                  </a:cubicBezTo>
                  <a:close/>
                  <a:moveTo>
                    <a:pt x="45" y="57"/>
                  </a:moveTo>
                  <a:cubicBezTo>
                    <a:pt x="35" y="57"/>
                    <a:pt x="21" y="66"/>
                    <a:pt x="1" y="96"/>
                  </a:cubicBezTo>
                  <a:cubicBezTo>
                    <a:pt x="7" y="93"/>
                    <a:pt x="12" y="92"/>
                    <a:pt x="15" y="92"/>
                  </a:cubicBezTo>
                  <a:cubicBezTo>
                    <a:pt x="24" y="92"/>
                    <a:pt x="21" y="103"/>
                    <a:pt x="13" y="120"/>
                  </a:cubicBezTo>
                  <a:cubicBezTo>
                    <a:pt x="25" y="101"/>
                    <a:pt x="44" y="89"/>
                    <a:pt x="65" y="71"/>
                  </a:cubicBezTo>
                  <a:lnTo>
                    <a:pt x="65" y="71"/>
                  </a:lnTo>
                  <a:cubicBezTo>
                    <a:pt x="66" y="72"/>
                    <a:pt x="68" y="72"/>
                    <a:pt x="72" y="72"/>
                  </a:cubicBezTo>
                  <a:cubicBezTo>
                    <a:pt x="76" y="68"/>
                    <a:pt x="75" y="67"/>
                    <a:pt x="72" y="67"/>
                  </a:cubicBezTo>
                  <a:lnTo>
                    <a:pt x="72" y="67"/>
                  </a:lnTo>
                  <a:cubicBezTo>
                    <a:pt x="72" y="66"/>
                    <a:pt x="72" y="65"/>
                    <a:pt x="72" y="64"/>
                  </a:cubicBezTo>
                  <a:lnTo>
                    <a:pt x="72" y="64"/>
                  </a:lnTo>
                  <a:cubicBezTo>
                    <a:pt x="71" y="66"/>
                    <a:pt x="70" y="67"/>
                    <a:pt x="69" y="68"/>
                  </a:cubicBezTo>
                  <a:lnTo>
                    <a:pt x="69" y="68"/>
                  </a:lnTo>
                  <a:cubicBezTo>
                    <a:pt x="68" y="68"/>
                    <a:pt x="67" y="68"/>
                    <a:pt x="66" y="69"/>
                  </a:cubicBezTo>
                  <a:lnTo>
                    <a:pt x="66" y="69"/>
                  </a:lnTo>
                  <a:cubicBezTo>
                    <a:pt x="60" y="64"/>
                    <a:pt x="54" y="57"/>
                    <a:pt x="45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9"/>
            <p:cNvSpPr/>
            <p:nvPr/>
          </p:nvSpPr>
          <p:spPr>
            <a:xfrm>
              <a:off x="1934150" y="2655775"/>
              <a:ext cx="850" cy="400"/>
            </a:xfrm>
            <a:custGeom>
              <a:rect b="b" l="l" r="r" t="t"/>
              <a:pathLst>
                <a:path extrusionOk="0" h="16" w="34">
                  <a:moveTo>
                    <a:pt x="9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4" y="12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9"/>
            <p:cNvSpPr/>
            <p:nvPr/>
          </p:nvSpPr>
          <p:spPr>
            <a:xfrm>
              <a:off x="1933850" y="2656600"/>
              <a:ext cx="1600" cy="1375"/>
            </a:xfrm>
            <a:custGeom>
              <a:rect b="b" l="l" r="r" t="t"/>
              <a:pathLst>
                <a:path extrusionOk="0" h="55" w="64">
                  <a:moveTo>
                    <a:pt x="59" y="5"/>
                  </a:moveTo>
                  <a:lnTo>
                    <a:pt x="59" y="5"/>
                  </a:lnTo>
                  <a:cubicBezTo>
                    <a:pt x="56" y="6"/>
                    <a:pt x="53" y="8"/>
                    <a:pt x="51" y="8"/>
                  </a:cubicBezTo>
                  <a:cubicBezTo>
                    <a:pt x="50" y="8"/>
                    <a:pt x="49" y="7"/>
                    <a:pt x="49" y="5"/>
                  </a:cubicBezTo>
                  <a:close/>
                  <a:moveTo>
                    <a:pt x="50" y="0"/>
                  </a:moveTo>
                  <a:cubicBezTo>
                    <a:pt x="37" y="0"/>
                    <a:pt x="19" y="16"/>
                    <a:pt x="1" y="52"/>
                  </a:cubicBezTo>
                  <a:cubicBezTo>
                    <a:pt x="3" y="54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2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2" y="3"/>
                    <a:pt x="60" y="4"/>
                  </a:cubicBezTo>
                  <a:lnTo>
                    <a:pt x="60" y="4"/>
                  </a:lnTo>
                  <a:cubicBezTo>
                    <a:pt x="57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9"/>
            <p:cNvSpPr/>
            <p:nvPr/>
          </p:nvSpPr>
          <p:spPr>
            <a:xfrm>
              <a:off x="1934450" y="265967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1"/>
                  </a:moveTo>
                  <a:cubicBezTo>
                    <a:pt x="35" y="10"/>
                    <a:pt x="25" y="17"/>
                    <a:pt x="19" y="22"/>
                  </a:cubicBezTo>
                  <a:lnTo>
                    <a:pt x="19" y="22"/>
                  </a:lnTo>
                  <a:cubicBezTo>
                    <a:pt x="30" y="15"/>
                    <a:pt x="41" y="8"/>
                    <a:pt x="48" y="1"/>
                  </a:cubicBezTo>
                  <a:close/>
                  <a:moveTo>
                    <a:pt x="19" y="22"/>
                  </a:moveTo>
                  <a:cubicBezTo>
                    <a:pt x="12" y="27"/>
                    <a:pt x="5" y="32"/>
                    <a:pt x="1" y="37"/>
                  </a:cubicBezTo>
                  <a:cubicBezTo>
                    <a:pt x="9" y="37"/>
                    <a:pt x="6" y="58"/>
                    <a:pt x="10" y="58"/>
                  </a:cubicBezTo>
                  <a:cubicBezTo>
                    <a:pt x="13" y="58"/>
                    <a:pt x="17" y="52"/>
                    <a:pt x="25" y="37"/>
                  </a:cubicBezTo>
                  <a:cubicBezTo>
                    <a:pt x="9" y="37"/>
                    <a:pt x="9" y="32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9"/>
            <p:cNvSpPr/>
            <p:nvPr/>
          </p:nvSpPr>
          <p:spPr>
            <a:xfrm>
              <a:off x="1933950" y="265910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9"/>
            <p:cNvSpPr/>
            <p:nvPr/>
          </p:nvSpPr>
          <p:spPr>
            <a:xfrm>
              <a:off x="1934275" y="265487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cubicBezTo>
                    <a:pt x="18" y="1"/>
                    <a:pt x="0" y="34"/>
                    <a:pt x="2" y="34"/>
                  </a:cubicBezTo>
                  <a:cubicBezTo>
                    <a:pt x="2" y="34"/>
                    <a:pt x="4" y="32"/>
                    <a:pt x="8" y="26"/>
                  </a:cubicBezTo>
                  <a:cubicBezTo>
                    <a:pt x="17" y="7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9"/>
            <p:cNvSpPr/>
            <p:nvPr/>
          </p:nvSpPr>
          <p:spPr>
            <a:xfrm>
              <a:off x="1933850" y="2654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9"/>
            <p:cNvSpPr/>
            <p:nvPr/>
          </p:nvSpPr>
          <p:spPr>
            <a:xfrm>
              <a:off x="1917500" y="265342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8"/>
                  </a:moveTo>
                  <a:cubicBezTo>
                    <a:pt x="0" y="1"/>
                    <a:pt x="36" y="37"/>
                    <a:pt x="48" y="48"/>
                  </a:cubicBezTo>
                  <a:cubicBezTo>
                    <a:pt x="36" y="37"/>
                    <a:pt x="48" y="48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9"/>
            <p:cNvSpPr/>
            <p:nvPr/>
          </p:nvSpPr>
          <p:spPr>
            <a:xfrm>
              <a:off x="1915875" y="26644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" y="1"/>
                  </a:moveTo>
                  <a:cubicBezTo>
                    <a:pt x="0" y="1"/>
                    <a:pt x="4" y="4"/>
                    <a:pt x="17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9"/>
            <p:cNvSpPr/>
            <p:nvPr/>
          </p:nvSpPr>
          <p:spPr>
            <a:xfrm>
              <a:off x="1922550" y="2671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lnTo>
                    <a:pt x="24" y="0"/>
                  </a:ln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9"/>
            <p:cNvSpPr/>
            <p:nvPr/>
          </p:nvSpPr>
          <p:spPr>
            <a:xfrm>
              <a:off x="1927300" y="265225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1" y="0"/>
                  </a:moveTo>
                  <a:cubicBezTo>
                    <a:pt x="1" y="17"/>
                    <a:pt x="7" y="34"/>
                    <a:pt x="10" y="34"/>
                  </a:cubicBezTo>
                  <a:cubicBezTo>
                    <a:pt x="12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9"/>
            <p:cNvSpPr/>
            <p:nvPr/>
          </p:nvSpPr>
          <p:spPr>
            <a:xfrm>
              <a:off x="1926725" y="2652000"/>
              <a:ext cx="525" cy="650"/>
            </a:xfrm>
            <a:custGeom>
              <a:rect b="b" l="l" r="r" t="t"/>
              <a:pathLst>
                <a:path extrusionOk="0" h="26" w="21">
                  <a:moveTo>
                    <a:pt x="11" y="1"/>
                  </a:moveTo>
                  <a:cubicBezTo>
                    <a:pt x="8" y="1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9"/>
            <p:cNvSpPr/>
            <p:nvPr/>
          </p:nvSpPr>
          <p:spPr>
            <a:xfrm>
              <a:off x="1931775" y="2653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2" y="13"/>
                  </a:cubicBezTo>
                  <a:cubicBezTo>
                    <a:pt x="12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9"/>
            <p:cNvSpPr/>
            <p:nvPr/>
          </p:nvSpPr>
          <p:spPr>
            <a:xfrm>
              <a:off x="1931625" y="26533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5"/>
                    <a:pt x="7" y="15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9"/>
            <p:cNvSpPr/>
            <p:nvPr/>
          </p:nvSpPr>
          <p:spPr>
            <a:xfrm>
              <a:off x="1926725" y="26746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9"/>
            <p:cNvSpPr/>
            <p:nvPr/>
          </p:nvSpPr>
          <p:spPr>
            <a:xfrm>
              <a:off x="1920775" y="266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9"/>
            <p:cNvSpPr/>
            <p:nvPr/>
          </p:nvSpPr>
          <p:spPr>
            <a:xfrm>
              <a:off x="1919275" y="26605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9"/>
            <p:cNvSpPr/>
            <p:nvPr/>
          </p:nvSpPr>
          <p:spPr>
            <a:xfrm>
              <a:off x="1920475" y="2662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9"/>
            <p:cNvSpPr/>
            <p:nvPr/>
          </p:nvSpPr>
          <p:spPr>
            <a:xfrm>
              <a:off x="1912125" y="2651325"/>
              <a:ext cx="27125" cy="29225"/>
            </a:xfrm>
            <a:custGeom>
              <a:rect b="b" l="l" r="r" t="t"/>
              <a:pathLst>
                <a:path extrusionOk="0" h="1169" w="1085">
                  <a:moveTo>
                    <a:pt x="251" y="132"/>
                  </a:moveTo>
                  <a:cubicBezTo>
                    <a:pt x="249" y="132"/>
                    <a:pt x="249" y="133"/>
                    <a:pt x="250" y="134"/>
                  </a:cubicBezTo>
                  <a:lnTo>
                    <a:pt x="250" y="134"/>
                  </a:lnTo>
                  <a:cubicBezTo>
                    <a:pt x="250" y="133"/>
                    <a:pt x="250" y="133"/>
                    <a:pt x="251" y="132"/>
                  </a:cubicBezTo>
                  <a:close/>
                  <a:moveTo>
                    <a:pt x="786" y="188"/>
                  </a:moveTo>
                  <a:lnTo>
                    <a:pt x="786" y="188"/>
                  </a:lnTo>
                  <a:cubicBezTo>
                    <a:pt x="772" y="198"/>
                    <a:pt x="763" y="208"/>
                    <a:pt x="763" y="216"/>
                  </a:cubicBezTo>
                  <a:cubicBezTo>
                    <a:pt x="763" y="205"/>
                    <a:pt x="781" y="204"/>
                    <a:pt x="786" y="188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7" y="244"/>
                  </a:cubicBezTo>
                  <a:lnTo>
                    <a:pt x="207" y="244"/>
                  </a:lnTo>
                  <a:cubicBezTo>
                    <a:pt x="206" y="242"/>
                    <a:pt x="205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3" y="263"/>
                    <a:pt x="703" y="263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41" y="335"/>
                  </a:moveTo>
                  <a:cubicBezTo>
                    <a:pt x="441" y="335"/>
                    <a:pt x="441" y="335"/>
                    <a:pt x="441" y="335"/>
                  </a:cubicBezTo>
                  <a:cubicBezTo>
                    <a:pt x="441" y="335"/>
                    <a:pt x="441" y="335"/>
                    <a:pt x="441" y="335"/>
                  </a:cubicBezTo>
                  <a:close/>
                  <a:moveTo>
                    <a:pt x="463" y="334"/>
                  </a:moveTo>
                  <a:cubicBezTo>
                    <a:pt x="461" y="337"/>
                    <a:pt x="461" y="343"/>
                    <a:pt x="465" y="347"/>
                  </a:cubicBezTo>
                  <a:cubicBezTo>
                    <a:pt x="465" y="341"/>
                    <a:pt x="464" y="337"/>
                    <a:pt x="463" y="334"/>
                  </a:cubicBezTo>
                  <a:close/>
                  <a:moveTo>
                    <a:pt x="484" y="345"/>
                  </a:moveTo>
                  <a:cubicBezTo>
                    <a:pt x="486" y="349"/>
                    <a:pt x="487" y="354"/>
                    <a:pt x="489" y="359"/>
                  </a:cubicBezTo>
                  <a:cubicBezTo>
                    <a:pt x="488" y="353"/>
                    <a:pt x="486" y="348"/>
                    <a:pt x="484" y="345"/>
                  </a:cubicBezTo>
                  <a:close/>
                  <a:moveTo>
                    <a:pt x="322" y="335"/>
                  </a:moveTo>
                  <a:lnTo>
                    <a:pt x="322" y="335"/>
                  </a:lnTo>
                  <a:cubicBezTo>
                    <a:pt x="328" y="347"/>
                    <a:pt x="337" y="356"/>
                    <a:pt x="346" y="364"/>
                  </a:cubicBezTo>
                  <a:lnTo>
                    <a:pt x="346" y="364"/>
                  </a:lnTo>
                  <a:cubicBezTo>
                    <a:pt x="349" y="372"/>
                    <a:pt x="352" y="379"/>
                    <a:pt x="355" y="384"/>
                  </a:cubicBezTo>
                  <a:lnTo>
                    <a:pt x="355" y="384"/>
                  </a:lnTo>
                  <a:cubicBezTo>
                    <a:pt x="340" y="371"/>
                    <a:pt x="331" y="353"/>
                    <a:pt x="322" y="335"/>
                  </a:cubicBezTo>
                  <a:close/>
                  <a:moveTo>
                    <a:pt x="227" y="525"/>
                  </a:moveTo>
                  <a:cubicBezTo>
                    <a:pt x="239" y="525"/>
                    <a:pt x="239" y="537"/>
                    <a:pt x="227" y="537"/>
                  </a:cubicBezTo>
                  <a:cubicBezTo>
                    <a:pt x="215" y="525"/>
                    <a:pt x="227" y="525"/>
                    <a:pt x="227" y="525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4" y="551"/>
                    <a:pt x="249" y="549"/>
                  </a:cubicBezTo>
                  <a:close/>
                  <a:moveTo>
                    <a:pt x="310" y="704"/>
                  </a:moveTo>
                  <a:cubicBezTo>
                    <a:pt x="298" y="710"/>
                    <a:pt x="295" y="713"/>
                    <a:pt x="295" y="713"/>
                  </a:cubicBezTo>
                  <a:cubicBezTo>
                    <a:pt x="295" y="713"/>
                    <a:pt x="298" y="710"/>
                    <a:pt x="298" y="704"/>
                  </a:cubicBezTo>
                  <a:close/>
                  <a:moveTo>
                    <a:pt x="290" y="734"/>
                  </a:moveTo>
                  <a:cubicBezTo>
                    <a:pt x="288" y="734"/>
                    <a:pt x="283" y="736"/>
                    <a:pt x="275" y="740"/>
                  </a:cubicBezTo>
                  <a:cubicBezTo>
                    <a:pt x="290" y="740"/>
                    <a:pt x="296" y="734"/>
                    <a:pt x="290" y="734"/>
                  </a:cubicBezTo>
                  <a:close/>
                  <a:moveTo>
                    <a:pt x="517" y="846"/>
                  </a:moveTo>
                  <a:cubicBezTo>
                    <a:pt x="516" y="846"/>
                    <a:pt x="514" y="846"/>
                    <a:pt x="513" y="847"/>
                  </a:cubicBezTo>
                  <a:cubicBezTo>
                    <a:pt x="514" y="852"/>
                    <a:pt x="515" y="857"/>
                    <a:pt x="517" y="862"/>
                  </a:cubicBezTo>
                  <a:lnTo>
                    <a:pt x="517" y="862"/>
                  </a:lnTo>
                  <a:cubicBezTo>
                    <a:pt x="520" y="852"/>
                    <a:pt x="521" y="846"/>
                    <a:pt x="517" y="846"/>
                  </a:cubicBezTo>
                  <a:close/>
                  <a:moveTo>
                    <a:pt x="584" y="871"/>
                  </a:moveTo>
                  <a:lnTo>
                    <a:pt x="584" y="871"/>
                  </a:lnTo>
                  <a:cubicBezTo>
                    <a:pt x="577" y="878"/>
                    <a:pt x="579" y="885"/>
                    <a:pt x="584" y="887"/>
                  </a:cubicBezTo>
                  <a:lnTo>
                    <a:pt x="584" y="887"/>
                  </a:lnTo>
                  <a:cubicBezTo>
                    <a:pt x="584" y="883"/>
                    <a:pt x="584" y="877"/>
                    <a:pt x="584" y="871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7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0"/>
                  </a:moveTo>
                  <a:cubicBezTo>
                    <a:pt x="484" y="0"/>
                    <a:pt x="480" y="1"/>
                    <a:pt x="477" y="1"/>
                  </a:cubicBezTo>
                  <a:cubicBezTo>
                    <a:pt x="415" y="22"/>
                    <a:pt x="371" y="141"/>
                    <a:pt x="298" y="141"/>
                  </a:cubicBezTo>
                  <a:cubicBezTo>
                    <a:pt x="287" y="141"/>
                    <a:pt x="275" y="139"/>
                    <a:pt x="263" y="132"/>
                  </a:cubicBezTo>
                  <a:lnTo>
                    <a:pt x="263" y="132"/>
                  </a:lnTo>
                  <a:cubicBezTo>
                    <a:pt x="279" y="144"/>
                    <a:pt x="281" y="148"/>
                    <a:pt x="278" y="148"/>
                  </a:cubicBezTo>
                  <a:cubicBezTo>
                    <a:pt x="273" y="148"/>
                    <a:pt x="252" y="137"/>
                    <a:pt x="250" y="134"/>
                  </a:cubicBezTo>
                  <a:lnTo>
                    <a:pt x="250" y="134"/>
                  </a:lnTo>
                  <a:cubicBezTo>
                    <a:pt x="240" y="146"/>
                    <a:pt x="263" y="169"/>
                    <a:pt x="275" y="192"/>
                  </a:cubicBezTo>
                  <a:cubicBezTo>
                    <a:pt x="264" y="178"/>
                    <a:pt x="255" y="173"/>
                    <a:pt x="249" y="173"/>
                  </a:cubicBezTo>
                  <a:cubicBezTo>
                    <a:pt x="228" y="173"/>
                    <a:pt x="232" y="233"/>
                    <a:pt x="251" y="251"/>
                  </a:cubicBezTo>
                  <a:cubicBezTo>
                    <a:pt x="251" y="254"/>
                    <a:pt x="248" y="255"/>
                    <a:pt x="245" y="255"/>
                  </a:cubicBezTo>
                  <a:cubicBezTo>
                    <a:pt x="235" y="255"/>
                    <a:pt x="216" y="248"/>
                    <a:pt x="207" y="244"/>
                  </a:cubicBezTo>
                  <a:lnTo>
                    <a:pt x="207" y="244"/>
                  </a:lnTo>
                  <a:cubicBezTo>
                    <a:pt x="215" y="254"/>
                    <a:pt x="216" y="266"/>
                    <a:pt x="227" y="287"/>
                  </a:cubicBezTo>
                  <a:cubicBezTo>
                    <a:pt x="197" y="269"/>
                    <a:pt x="179" y="254"/>
                    <a:pt x="175" y="254"/>
                  </a:cubicBezTo>
                  <a:cubicBezTo>
                    <a:pt x="170" y="254"/>
                    <a:pt x="179" y="269"/>
                    <a:pt x="203" y="311"/>
                  </a:cubicBezTo>
                  <a:cubicBezTo>
                    <a:pt x="203" y="311"/>
                    <a:pt x="36" y="394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5" y="439"/>
                    <a:pt x="60" y="466"/>
                  </a:cubicBezTo>
                  <a:cubicBezTo>
                    <a:pt x="36" y="466"/>
                    <a:pt x="25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5"/>
                    <a:pt x="108" y="525"/>
                  </a:cubicBezTo>
                  <a:cubicBezTo>
                    <a:pt x="13" y="525"/>
                    <a:pt x="144" y="609"/>
                    <a:pt x="84" y="668"/>
                  </a:cubicBezTo>
                  <a:lnTo>
                    <a:pt x="132" y="668"/>
                  </a:lnTo>
                  <a:cubicBezTo>
                    <a:pt x="100" y="700"/>
                    <a:pt x="100" y="700"/>
                    <a:pt x="104" y="700"/>
                  </a:cubicBezTo>
                  <a:cubicBezTo>
                    <a:pt x="105" y="700"/>
                    <a:pt x="108" y="700"/>
                    <a:pt x="108" y="704"/>
                  </a:cubicBezTo>
                  <a:cubicBezTo>
                    <a:pt x="106" y="703"/>
                    <a:pt x="105" y="703"/>
                    <a:pt x="103" y="703"/>
                  </a:cubicBezTo>
                  <a:cubicBezTo>
                    <a:pt x="84" y="703"/>
                    <a:pt x="64" y="756"/>
                    <a:pt x="38" y="756"/>
                  </a:cubicBezTo>
                  <a:cubicBezTo>
                    <a:pt x="33" y="756"/>
                    <a:pt x="29" y="755"/>
                    <a:pt x="25" y="752"/>
                  </a:cubicBezTo>
                  <a:lnTo>
                    <a:pt x="25" y="752"/>
                  </a:lnTo>
                  <a:cubicBezTo>
                    <a:pt x="31" y="763"/>
                    <a:pt x="36" y="769"/>
                    <a:pt x="44" y="771"/>
                  </a:cubicBezTo>
                  <a:lnTo>
                    <a:pt x="44" y="771"/>
                  </a:lnTo>
                  <a:cubicBezTo>
                    <a:pt x="36" y="775"/>
                    <a:pt x="31" y="781"/>
                    <a:pt x="25" y="787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59"/>
                    <a:pt x="167" y="930"/>
                    <a:pt x="179" y="990"/>
                  </a:cubicBezTo>
                  <a:cubicBezTo>
                    <a:pt x="189" y="990"/>
                    <a:pt x="236" y="1005"/>
                    <a:pt x="267" y="1005"/>
                  </a:cubicBezTo>
                  <a:cubicBezTo>
                    <a:pt x="275" y="1005"/>
                    <a:pt x="282" y="1004"/>
                    <a:pt x="287" y="1002"/>
                  </a:cubicBezTo>
                  <a:cubicBezTo>
                    <a:pt x="287" y="1049"/>
                    <a:pt x="310" y="1121"/>
                    <a:pt x="358" y="1144"/>
                  </a:cubicBezTo>
                  <a:cubicBezTo>
                    <a:pt x="360" y="1145"/>
                    <a:pt x="361" y="1145"/>
                    <a:pt x="363" y="1145"/>
                  </a:cubicBezTo>
                  <a:cubicBezTo>
                    <a:pt x="387" y="1145"/>
                    <a:pt x="415" y="1093"/>
                    <a:pt x="430" y="1054"/>
                  </a:cubicBezTo>
                  <a:lnTo>
                    <a:pt x="430" y="1054"/>
                  </a:lnTo>
                  <a:cubicBezTo>
                    <a:pt x="455" y="1097"/>
                    <a:pt x="545" y="1157"/>
                    <a:pt x="598" y="1157"/>
                  </a:cubicBezTo>
                  <a:cubicBezTo>
                    <a:pt x="602" y="1157"/>
                    <a:pt x="605" y="1157"/>
                    <a:pt x="608" y="1156"/>
                  </a:cubicBezTo>
                  <a:cubicBezTo>
                    <a:pt x="596" y="1144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4"/>
                  </a:cubicBezTo>
                  <a:cubicBezTo>
                    <a:pt x="620" y="1144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32" y="1144"/>
                    <a:pt x="632" y="1168"/>
                  </a:cubicBezTo>
                  <a:cubicBezTo>
                    <a:pt x="632" y="1168"/>
                    <a:pt x="657" y="1137"/>
                    <a:pt x="661" y="1125"/>
                  </a:cubicBezTo>
                  <a:lnTo>
                    <a:pt x="661" y="1125"/>
                  </a:lnTo>
                  <a:cubicBezTo>
                    <a:pt x="672" y="1134"/>
                    <a:pt x="665" y="1148"/>
                    <a:pt x="677" y="1148"/>
                  </a:cubicBezTo>
                  <a:cubicBezTo>
                    <a:pt x="680" y="1148"/>
                    <a:pt x="684" y="1147"/>
                    <a:pt x="691" y="1144"/>
                  </a:cubicBezTo>
                  <a:cubicBezTo>
                    <a:pt x="691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4" y="1089"/>
                    <a:pt x="708" y="1100"/>
                    <a:pt x="722" y="1100"/>
                  </a:cubicBezTo>
                  <a:cubicBezTo>
                    <a:pt x="757" y="1100"/>
                    <a:pt x="787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49"/>
                  </a:cubicBezTo>
                  <a:cubicBezTo>
                    <a:pt x="858" y="1025"/>
                    <a:pt x="846" y="1002"/>
                    <a:pt x="834" y="978"/>
                  </a:cubicBezTo>
                  <a:cubicBezTo>
                    <a:pt x="855" y="978"/>
                    <a:pt x="882" y="984"/>
                    <a:pt x="902" y="984"/>
                  </a:cubicBezTo>
                  <a:cubicBezTo>
                    <a:pt x="929" y="984"/>
                    <a:pt x="945" y="973"/>
                    <a:pt x="918" y="918"/>
                  </a:cubicBezTo>
                  <a:cubicBezTo>
                    <a:pt x="941" y="918"/>
                    <a:pt x="953" y="930"/>
                    <a:pt x="977" y="930"/>
                  </a:cubicBezTo>
                  <a:cubicBezTo>
                    <a:pt x="977" y="871"/>
                    <a:pt x="965" y="763"/>
                    <a:pt x="1060" y="704"/>
                  </a:cubicBezTo>
                  <a:cubicBezTo>
                    <a:pt x="1049" y="692"/>
                    <a:pt x="1025" y="692"/>
                    <a:pt x="1001" y="692"/>
                  </a:cubicBezTo>
                  <a:cubicBezTo>
                    <a:pt x="1013" y="680"/>
                    <a:pt x="1084" y="632"/>
                    <a:pt x="1013" y="632"/>
                  </a:cubicBezTo>
                  <a:cubicBezTo>
                    <a:pt x="822" y="644"/>
                    <a:pt x="894" y="668"/>
                    <a:pt x="787" y="728"/>
                  </a:cubicBezTo>
                  <a:cubicBezTo>
                    <a:pt x="822" y="740"/>
                    <a:pt x="822" y="740"/>
                    <a:pt x="787" y="740"/>
                  </a:cubicBezTo>
                  <a:cubicBezTo>
                    <a:pt x="798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63" y="763"/>
                    <a:pt x="775" y="763"/>
                    <a:pt x="787" y="775"/>
                  </a:cubicBezTo>
                  <a:cubicBezTo>
                    <a:pt x="777" y="770"/>
                    <a:pt x="771" y="768"/>
                    <a:pt x="769" y="768"/>
                  </a:cubicBezTo>
                  <a:cubicBezTo>
                    <a:pt x="767" y="768"/>
                    <a:pt x="773" y="773"/>
                    <a:pt x="787" y="787"/>
                  </a:cubicBezTo>
                  <a:cubicBezTo>
                    <a:pt x="763" y="787"/>
                    <a:pt x="751" y="775"/>
                    <a:pt x="751" y="763"/>
                  </a:cubicBezTo>
                  <a:cubicBezTo>
                    <a:pt x="751" y="763"/>
                    <a:pt x="722" y="884"/>
                    <a:pt x="698" y="884"/>
                  </a:cubicBezTo>
                  <a:cubicBezTo>
                    <a:pt x="691" y="884"/>
                    <a:pt x="685" y="874"/>
                    <a:pt x="679" y="847"/>
                  </a:cubicBezTo>
                  <a:lnTo>
                    <a:pt x="679" y="847"/>
                  </a:lnTo>
                  <a:cubicBezTo>
                    <a:pt x="679" y="871"/>
                    <a:pt x="691" y="894"/>
                    <a:pt x="703" y="918"/>
                  </a:cubicBezTo>
                  <a:cubicBezTo>
                    <a:pt x="694" y="909"/>
                    <a:pt x="688" y="903"/>
                    <a:pt x="685" y="903"/>
                  </a:cubicBezTo>
                  <a:lnTo>
                    <a:pt x="685" y="903"/>
                  </a:lnTo>
                  <a:cubicBezTo>
                    <a:pt x="682" y="888"/>
                    <a:pt x="677" y="883"/>
                    <a:pt x="672" y="883"/>
                  </a:cubicBezTo>
                  <a:cubicBezTo>
                    <a:pt x="665" y="883"/>
                    <a:pt x="656" y="896"/>
                    <a:pt x="646" y="896"/>
                  </a:cubicBezTo>
                  <a:cubicBezTo>
                    <a:pt x="644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1" y="916"/>
                    <a:pt x="670" y="967"/>
                    <a:pt x="659" y="967"/>
                  </a:cubicBezTo>
                  <a:cubicBezTo>
                    <a:pt x="658" y="967"/>
                    <a:pt x="657" y="966"/>
                    <a:pt x="656" y="966"/>
                  </a:cubicBezTo>
                  <a:cubicBezTo>
                    <a:pt x="668" y="966"/>
                    <a:pt x="596" y="894"/>
                    <a:pt x="608" y="894"/>
                  </a:cubicBezTo>
                  <a:lnTo>
                    <a:pt x="596" y="894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8"/>
                    <a:pt x="596" y="883"/>
                  </a:cubicBezTo>
                  <a:lnTo>
                    <a:pt x="596" y="883"/>
                  </a:lnTo>
                  <a:cubicBezTo>
                    <a:pt x="593" y="886"/>
                    <a:pt x="589" y="887"/>
                    <a:pt x="586" y="887"/>
                  </a:cubicBezTo>
                  <a:cubicBezTo>
                    <a:pt x="585" y="887"/>
                    <a:pt x="585" y="887"/>
                    <a:pt x="584" y="887"/>
                  </a:cubicBezTo>
                  <a:lnTo>
                    <a:pt x="584" y="887"/>
                  </a:lnTo>
                  <a:cubicBezTo>
                    <a:pt x="584" y="900"/>
                    <a:pt x="582" y="904"/>
                    <a:pt x="581" y="904"/>
                  </a:cubicBezTo>
                  <a:cubicBezTo>
                    <a:pt x="578" y="904"/>
                    <a:pt x="575" y="892"/>
                    <a:pt x="570" y="892"/>
                  </a:cubicBezTo>
                  <a:cubicBezTo>
                    <a:pt x="567" y="892"/>
                    <a:pt x="564" y="898"/>
                    <a:pt x="560" y="918"/>
                  </a:cubicBezTo>
                  <a:cubicBezTo>
                    <a:pt x="560" y="914"/>
                    <a:pt x="560" y="910"/>
                    <a:pt x="560" y="906"/>
                  </a:cubicBezTo>
                  <a:cubicBezTo>
                    <a:pt x="560" y="894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7" y="859"/>
                  </a:cubicBezTo>
                  <a:lnTo>
                    <a:pt x="537" y="859"/>
                  </a:lnTo>
                  <a:cubicBezTo>
                    <a:pt x="548" y="871"/>
                    <a:pt x="548" y="894"/>
                    <a:pt x="548" y="918"/>
                  </a:cubicBezTo>
                  <a:cubicBezTo>
                    <a:pt x="548" y="919"/>
                    <a:pt x="547" y="919"/>
                    <a:pt x="546" y="919"/>
                  </a:cubicBezTo>
                  <a:cubicBezTo>
                    <a:pt x="535" y="919"/>
                    <a:pt x="525" y="847"/>
                    <a:pt x="525" y="847"/>
                  </a:cubicBezTo>
                  <a:cubicBezTo>
                    <a:pt x="525" y="871"/>
                    <a:pt x="525" y="883"/>
                    <a:pt x="523" y="883"/>
                  </a:cubicBezTo>
                  <a:cubicBezTo>
                    <a:pt x="522" y="883"/>
                    <a:pt x="520" y="876"/>
                    <a:pt x="517" y="862"/>
                  </a:cubicBezTo>
                  <a:lnTo>
                    <a:pt x="517" y="862"/>
                  </a:lnTo>
                  <a:cubicBezTo>
                    <a:pt x="509" y="883"/>
                    <a:pt x="489" y="918"/>
                    <a:pt x="489" y="918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4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8"/>
                  </a:cubicBezTo>
                  <a:cubicBezTo>
                    <a:pt x="465" y="894"/>
                    <a:pt x="489" y="883"/>
                    <a:pt x="489" y="859"/>
                  </a:cubicBezTo>
                  <a:cubicBezTo>
                    <a:pt x="474" y="859"/>
                    <a:pt x="459" y="864"/>
                    <a:pt x="450" y="876"/>
                  </a:cubicBezTo>
                  <a:lnTo>
                    <a:pt x="450" y="876"/>
                  </a:lnTo>
                  <a:cubicBezTo>
                    <a:pt x="456" y="856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0"/>
                    <a:pt x="458" y="807"/>
                    <a:pt x="454" y="807"/>
                  </a:cubicBezTo>
                  <a:cubicBezTo>
                    <a:pt x="449" y="807"/>
                    <a:pt x="435" y="825"/>
                    <a:pt x="434" y="825"/>
                  </a:cubicBezTo>
                  <a:cubicBezTo>
                    <a:pt x="434" y="825"/>
                    <a:pt x="439" y="819"/>
                    <a:pt x="453" y="799"/>
                  </a:cubicBezTo>
                  <a:lnTo>
                    <a:pt x="453" y="799"/>
                  </a:lnTo>
                  <a:cubicBezTo>
                    <a:pt x="453" y="799"/>
                    <a:pt x="417" y="823"/>
                    <a:pt x="406" y="823"/>
                  </a:cubicBezTo>
                  <a:cubicBezTo>
                    <a:pt x="417" y="799"/>
                    <a:pt x="406" y="799"/>
                    <a:pt x="394" y="799"/>
                  </a:cubicBezTo>
                  <a:cubicBezTo>
                    <a:pt x="394" y="787"/>
                    <a:pt x="405" y="776"/>
                    <a:pt x="417" y="764"/>
                  </a:cubicBezTo>
                  <a:lnTo>
                    <a:pt x="417" y="764"/>
                  </a:lnTo>
                  <a:cubicBezTo>
                    <a:pt x="394" y="787"/>
                    <a:pt x="382" y="799"/>
                    <a:pt x="370" y="811"/>
                  </a:cubicBezTo>
                  <a:cubicBezTo>
                    <a:pt x="370" y="799"/>
                    <a:pt x="382" y="787"/>
                    <a:pt x="394" y="775"/>
                  </a:cubicBezTo>
                  <a:lnTo>
                    <a:pt x="394" y="775"/>
                  </a:lnTo>
                  <a:cubicBezTo>
                    <a:pt x="382" y="787"/>
                    <a:pt x="373" y="793"/>
                    <a:pt x="367" y="793"/>
                  </a:cubicBezTo>
                  <a:cubicBezTo>
                    <a:pt x="361" y="793"/>
                    <a:pt x="358" y="787"/>
                    <a:pt x="358" y="775"/>
                  </a:cubicBezTo>
                  <a:cubicBezTo>
                    <a:pt x="370" y="775"/>
                    <a:pt x="406" y="752"/>
                    <a:pt x="429" y="728"/>
                  </a:cubicBezTo>
                  <a:lnTo>
                    <a:pt x="429" y="728"/>
                  </a:lnTo>
                  <a:cubicBezTo>
                    <a:pt x="382" y="763"/>
                    <a:pt x="382" y="740"/>
                    <a:pt x="346" y="763"/>
                  </a:cubicBezTo>
                  <a:cubicBezTo>
                    <a:pt x="346" y="763"/>
                    <a:pt x="346" y="752"/>
                    <a:pt x="358" y="752"/>
                  </a:cubicBezTo>
                  <a:lnTo>
                    <a:pt x="358" y="752"/>
                  </a:lnTo>
                  <a:cubicBezTo>
                    <a:pt x="346" y="752"/>
                    <a:pt x="322" y="763"/>
                    <a:pt x="310" y="763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8"/>
                  </a:cubicBezTo>
                  <a:lnTo>
                    <a:pt x="394" y="668"/>
                  </a:lnTo>
                  <a:cubicBezTo>
                    <a:pt x="358" y="680"/>
                    <a:pt x="322" y="692"/>
                    <a:pt x="298" y="692"/>
                  </a:cubicBezTo>
                  <a:cubicBezTo>
                    <a:pt x="317" y="692"/>
                    <a:pt x="359" y="677"/>
                    <a:pt x="333" y="677"/>
                  </a:cubicBezTo>
                  <a:cubicBezTo>
                    <a:pt x="326" y="677"/>
                    <a:pt x="315" y="678"/>
                    <a:pt x="298" y="680"/>
                  </a:cubicBezTo>
                  <a:cubicBezTo>
                    <a:pt x="298" y="656"/>
                    <a:pt x="310" y="632"/>
                    <a:pt x="310" y="632"/>
                  </a:cubicBezTo>
                  <a:lnTo>
                    <a:pt x="287" y="632"/>
                  </a:lnTo>
                  <a:cubicBezTo>
                    <a:pt x="263" y="632"/>
                    <a:pt x="251" y="632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39" y="573"/>
                    <a:pt x="239" y="585"/>
                    <a:pt x="263" y="561"/>
                  </a:cubicBezTo>
                  <a:cubicBezTo>
                    <a:pt x="251" y="561"/>
                    <a:pt x="132" y="513"/>
                    <a:pt x="120" y="513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9" y="549"/>
                    <a:pt x="249" y="549"/>
                    <a:pt x="249" y="549"/>
                  </a:cubicBezTo>
                  <a:lnTo>
                    <a:pt x="287" y="549"/>
                  </a:lnTo>
                  <a:cubicBezTo>
                    <a:pt x="251" y="549"/>
                    <a:pt x="263" y="537"/>
                    <a:pt x="298" y="537"/>
                  </a:cubicBezTo>
                  <a:cubicBezTo>
                    <a:pt x="251" y="525"/>
                    <a:pt x="215" y="490"/>
                    <a:pt x="191" y="454"/>
                  </a:cubicBezTo>
                  <a:lnTo>
                    <a:pt x="191" y="454"/>
                  </a:lnTo>
                  <a:cubicBezTo>
                    <a:pt x="275" y="513"/>
                    <a:pt x="239" y="490"/>
                    <a:pt x="298" y="525"/>
                  </a:cubicBezTo>
                  <a:cubicBezTo>
                    <a:pt x="287" y="513"/>
                    <a:pt x="287" y="502"/>
                    <a:pt x="275" y="490"/>
                  </a:cubicBezTo>
                  <a:lnTo>
                    <a:pt x="275" y="490"/>
                  </a:lnTo>
                  <a:cubicBezTo>
                    <a:pt x="287" y="502"/>
                    <a:pt x="298" y="502"/>
                    <a:pt x="310" y="502"/>
                  </a:cubicBezTo>
                  <a:cubicBezTo>
                    <a:pt x="287" y="502"/>
                    <a:pt x="263" y="478"/>
                    <a:pt x="263" y="454"/>
                  </a:cubicBezTo>
                  <a:lnTo>
                    <a:pt x="263" y="454"/>
                  </a:lnTo>
                  <a:cubicBezTo>
                    <a:pt x="270" y="477"/>
                    <a:pt x="278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6"/>
                    <a:pt x="382" y="478"/>
                    <a:pt x="287" y="382"/>
                  </a:cubicBezTo>
                  <a:lnTo>
                    <a:pt x="287" y="382"/>
                  </a:lnTo>
                  <a:cubicBezTo>
                    <a:pt x="298" y="394"/>
                    <a:pt x="310" y="406"/>
                    <a:pt x="334" y="430"/>
                  </a:cubicBezTo>
                  <a:cubicBezTo>
                    <a:pt x="298" y="382"/>
                    <a:pt x="263" y="335"/>
                    <a:pt x="227" y="287"/>
                  </a:cubicBezTo>
                  <a:lnTo>
                    <a:pt x="227" y="287"/>
                  </a:lnTo>
                  <a:cubicBezTo>
                    <a:pt x="275" y="323"/>
                    <a:pt x="310" y="371"/>
                    <a:pt x="346" y="418"/>
                  </a:cubicBezTo>
                  <a:cubicBezTo>
                    <a:pt x="348" y="419"/>
                    <a:pt x="349" y="419"/>
                    <a:pt x="350" y="419"/>
                  </a:cubicBezTo>
                  <a:cubicBezTo>
                    <a:pt x="361" y="419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0" y="368"/>
                    <a:pt x="338" y="378"/>
                    <a:pt x="357" y="388"/>
                  </a:cubicBezTo>
                  <a:lnTo>
                    <a:pt x="357" y="388"/>
                  </a:lnTo>
                  <a:cubicBezTo>
                    <a:pt x="363" y="400"/>
                    <a:pt x="368" y="404"/>
                    <a:pt x="371" y="404"/>
                  </a:cubicBezTo>
                  <a:cubicBezTo>
                    <a:pt x="384" y="404"/>
                    <a:pt x="375" y="330"/>
                    <a:pt x="367" y="294"/>
                  </a:cubicBezTo>
                  <a:lnTo>
                    <a:pt x="367" y="294"/>
                  </a:lnTo>
                  <a:cubicBezTo>
                    <a:pt x="376" y="315"/>
                    <a:pt x="387" y="340"/>
                    <a:pt x="406" y="359"/>
                  </a:cubicBezTo>
                  <a:cubicBezTo>
                    <a:pt x="370" y="287"/>
                    <a:pt x="358" y="228"/>
                    <a:pt x="346" y="156"/>
                  </a:cubicBezTo>
                  <a:lnTo>
                    <a:pt x="346" y="156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4"/>
                  </a:cubicBezTo>
                  <a:cubicBezTo>
                    <a:pt x="382" y="240"/>
                    <a:pt x="406" y="347"/>
                    <a:pt x="453" y="406"/>
                  </a:cubicBezTo>
                  <a:cubicBezTo>
                    <a:pt x="453" y="382"/>
                    <a:pt x="441" y="359"/>
                    <a:pt x="441" y="335"/>
                  </a:cubicBezTo>
                  <a:cubicBezTo>
                    <a:pt x="441" y="347"/>
                    <a:pt x="441" y="359"/>
                    <a:pt x="441" y="382"/>
                  </a:cubicBezTo>
                  <a:cubicBezTo>
                    <a:pt x="417" y="347"/>
                    <a:pt x="417" y="311"/>
                    <a:pt x="417" y="263"/>
                  </a:cubicBezTo>
                  <a:lnTo>
                    <a:pt x="417" y="263"/>
                  </a:lnTo>
                  <a:cubicBezTo>
                    <a:pt x="429" y="299"/>
                    <a:pt x="441" y="323"/>
                    <a:pt x="453" y="347"/>
                  </a:cubicBezTo>
                  <a:cubicBezTo>
                    <a:pt x="453" y="335"/>
                    <a:pt x="456" y="329"/>
                    <a:pt x="459" y="329"/>
                  </a:cubicBezTo>
                  <a:cubicBezTo>
                    <a:pt x="461" y="329"/>
                    <a:pt x="462" y="331"/>
                    <a:pt x="463" y="334"/>
                  </a:cubicBezTo>
                  <a:lnTo>
                    <a:pt x="463" y="334"/>
                  </a:lnTo>
                  <a:cubicBezTo>
                    <a:pt x="465" y="332"/>
                    <a:pt x="467" y="330"/>
                    <a:pt x="470" y="330"/>
                  </a:cubicBezTo>
                  <a:cubicBezTo>
                    <a:pt x="474" y="330"/>
                    <a:pt x="480" y="334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199"/>
                    <a:pt x="429" y="132"/>
                  </a:cubicBezTo>
                  <a:lnTo>
                    <a:pt x="429" y="132"/>
                  </a:lnTo>
                  <a:cubicBezTo>
                    <a:pt x="489" y="180"/>
                    <a:pt x="465" y="251"/>
                    <a:pt x="489" y="311"/>
                  </a:cubicBezTo>
                  <a:cubicBezTo>
                    <a:pt x="489" y="293"/>
                    <a:pt x="489" y="284"/>
                    <a:pt x="490" y="284"/>
                  </a:cubicBezTo>
                  <a:cubicBezTo>
                    <a:pt x="492" y="284"/>
                    <a:pt x="495" y="293"/>
                    <a:pt x="501" y="311"/>
                  </a:cubicBezTo>
                  <a:cubicBezTo>
                    <a:pt x="501" y="287"/>
                    <a:pt x="513" y="204"/>
                    <a:pt x="525" y="168"/>
                  </a:cubicBezTo>
                  <a:cubicBezTo>
                    <a:pt x="525" y="251"/>
                    <a:pt x="584" y="240"/>
                    <a:pt x="584" y="299"/>
                  </a:cubicBezTo>
                  <a:cubicBezTo>
                    <a:pt x="583" y="303"/>
                    <a:pt x="582" y="304"/>
                    <a:pt x="583" y="304"/>
                  </a:cubicBezTo>
                  <a:cubicBezTo>
                    <a:pt x="583" y="304"/>
                    <a:pt x="608" y="234"/>
                    <a:pt x="602" y="234"/>
                  </a:cubicBezTo>
                  <a:cubicBezTo>
                    <a:pt x="600" y="234"/>
                    <a:pt x="595" y="242"/>
                    <a:pt x="584" y="263"/>
                  </a:cubicBezTo>
                  <a:cubicBezTo>
                    <a:pt x="584" y="204"/>
                    <a:pt x="608" y="168"/>
                    <a:pt x="632" y="132"/>
                  </a:cubicBezTo>
                  <a:cubicBezTo>
                    <a:pt x="644" y="132"/>
                    <a:pt x="644" y="144"/>
                    <a:pt x="644" y="156"/>
                  </a:cubicBezTo>
                  <a:cubicBezTo>
                    <a:pt x="645" y="159"/>
                    <a:pt x="647" y="160"/>
                    <a:pt x="649" y="160"/>
                  </a:cubicBezTo>
                  <a:cubicBezTo>
                    <a:pt x="661" y="160"/>
                    <a:pt x="683" y="112"/>
                    <a:pt x="696" y="112"/>
                  </a:cubicBezTo>
                  <a:cubicBezTo>
                    <a:pt x="699" y="112"/>
                    <a:pt x="701" y="115"/>
                    <a:pt x="703" y="121"/>
                  </a:cubicBezTo>
                  <a:cubicBezTo>
                    <a:pt x="703" y="215"/>
                    <a:pt x="699" y="243"/>
                    <a:pt x="693" y="243"/>
                  </a:cubicBezTo>
                  <a:cubicBezTo>
                    <a:pt x="683" y="243"/>
                    <a:pt x="670" y="187"/>
                    <a:pt x="656" y="180"/>
                  </a:cubicBezTo>
                  <a:lnTo>
                    <a:pt x="656" y="180"/>
                  </a:lnTo>
                  <a:cubicBezTo>
                    <a:pt x="668" y="204"/>
                    <a:pt x="668" y="204"/>
                    <a:pt x="644" y="204"/>
                  </a:cubicBezTo>
                  <a:cubicBezTo>
                    <a:pt x="667" y="227"/>
                    <a:pt x="679" y="239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7" y="180"/>
                  </a:cubicBezTo>
                  <a:cubicBezTo>
                    <a:pt x="787" y="183"/>
                    <a:pt x="786" y="186"/>
                    <a:pt x="786" y="188"/>
                  </a:cubicBezTo>
                  <a:lnTo>
                    <a:pt x="786" y="188"/>
                  </a:lnTo>
                  <a:cubicBezTo>
                    <a:pt x="811" y="168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2"/>
                    <a:pt x="822" y="144"/>
                    <a:pt x="810" y="156"/>
                  </a:cubicBezTo>
                  <a:cubicBezTo>
                    <a:pt x="810" y="132"/>
                    <a:pt x="810" y="109"/>
                    <a:pt x="810" y="85"/>
                  </a:cubicBezTo>
                  <a:cubicBezTo>
                    <a:pt x="798" y="109"/>
                    <a:pt x="751" y="132"/>
                    <a:pt x="739" y="144"/>
                  </a:cubicBezTo>
                  <a:cubicBezTo>
                    <a:pt x="745" y="131"/>
                    <a:pt x="748" y="122"/>
                    <a:pt x="746" y="122"/>
                  </a:cubicBezTo>
                  <a:cubicBezTo>
                    <a:pt x="744" y="122"/>
                    <a:pt x="738" y="128"/>
                    <a:pt x="727" y="144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0"/>
                    <a:pt x="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9"/>
            <p:cNvSpPr/>
            <p:nvPr/>
          </p:nvSpPr>
          <p:spPr>
            <a:xfrm>
              <a:off x="1922550" y="267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9"/>
            <p:cNvSpPr/>
            <p:nvPr/>
          </p:nvSpPr>
          <p:spPr>
            <a:xfrm>
              <a:off x="1932975" y="26538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5" y="1"/>
                  </a:move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9"/>
            <p:cNvSpPr/>
            <p:nvPr/>
          </p:nvSpPr>
          <p:spPr>
            <a:xfrm>
              <a:off x="1932375" y="2658875"/>
              <a:ext cx="325" cy="225"/>
            </a:xfrm>
            <a:custGeom>
              <a:rect b="b" l="l" r="r" t="t"/>
              <a:pathLst>
                <a:path extrusionOk="0" h="9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9"/>
            <p:cNvSpPr/>
            <p:nvPr/>
          </p:nvSpPr>
          <p:spPr>
            <a:xfrm>
              <a:off x="1932100" y="265617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9"/>
            <p:cNvSpPr/>
            <p:nvPr/>
          </p:nvSpPr>
          <p:spPr>
            <a:xfrm>
              <a:off x="1932375" y="2656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9"/>
            <p:cNvSpPr/>
            <p:nvPr/>
          </p:nvSpPr>
          <p:spPr>
            <a:xfrm>
              <a:off x="1930875" y="2653150"/>
              <a:ext cx="700" cy="675"/>
            </a:xfrm>
            <a:custGeom>
              <a:rect b="b" l="l" r="r" t="t"/>
              <a:pathLst>
                <a:path extrusionOk="0" h="27" w="28">
                  <a:moveTo>
                    <a:pt x="25" y="0"/>
                  </a:moveTo>
                  <a:cubicBezTo>
                    <a:pt x="19" y="0"/>
                    <a:pt x="0" y="25"/>
                    <a:pt x="8" y="25"/>
                  </a:cubicBezTo>
                  <a:cubicBezTo>
                    <a:pt x="9" y="25"/>
                    <a:pt x="11" y="25"/>
                    <a:pt x="13" y="24"/>
                  </a:cubicBezTo>
                  <a:cubicBezTo>
                    <a:pt x="13" y="25"/>
                    <a:pt x="13" y="26"/>
                    <a:pt x="13" y="26"/>
                  </a:cubicBezTo>
                  <a:cubicBezTo>
                    <a:pt x="16" y="26"/>
                    <a:pt x="22" y="9"/>
                    <a:pt x="24" y="9"/>
                  </a:cubicBezTo>
                  <a:cubicBezTo>
                    <a:pt x="24" y="9"/>
                    <a:pt x="25" y="10"/>
                    <a:pt x="25" y="12"/>
                  </a:cubicBezTo>
                  <a:cubicBezTo>
                    <a:pt x="27" y="3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9"/>
            <p:cNvSpPr/>
            <p:nvPr/>
          </p:nvSpPr>
          <p:spPr>
            <a:xfrm>
              <a:off x="1931175" y="26564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1" y="60"/>
                  </a:moveTo>
                  <a:cubicBezTo>
                    <a:pt x="25" y="1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9"/>
            <p:cNvSpPr/>
            <p:nvPr/>
          </p:nvSpPr>
          <p:spPr>
            <a:xfrm>
              <a:off x="1930300" y="26569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6" y="9"/>
                    <a:pt x="9" y="11"/>
                    <a:pt x="10" y="11"/>
                  </a:cubicBezTo>
                  <a:cubicBezTo>
                    <a:pt x="12" y="11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9"/>
            <p:cNvSpPr/>
            <p:nvPr/>
          </p:nvSpPr>
          <p:spPr>
            <a:xfrm>
              <a:off x="1930625" y="26577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0"/>
                  </a:moveTo>
                  <a:cubicBezTo>
                    <a:pt x="1" y="0"/>
                    <a:pt x="4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9"/>
            <p:cNvSpPr/>
            <p:nvPr/>
          </p:nvSpPr>
          <p:spPr>
            <a:xfrm>
              <a:off x="1927400" y="2655625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9" y="18"/>
                    <a:pt x="7" y="27"/>
                  </a:cubicBezTo>
                  <a:lnTo>
                    <a:pt x="7" y="27"/>
                  </a:lnTo>
                  <a:cubicBezTo>
                    <a:pt x="7" y="27"/>
                    <a:pt x="7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9"/>
            <p:cNvSpPr/>
            <p:nvPr/>
          </p:nvSpPr>
          <p:spPr>
            <a:xfrm>
              <a:off x="1927900" y="2657575"/>
              <a:ext cx="400" cy="825"/>
            </a:xfrm>
            <a:custGeom>
              <a:rect b="b" l="l" r="r" t="t"/>
              <a:pathLst>
                <a:path extrusionOk="0" h="33" w="16">
                  <a:moveTo>
                    <a:pt x="4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4" y="31"/>
                    <a:pt x="7" y="33"/>
                    <a:pt x="9" y="33"/>
                  </a:cubicBezTo>
                  <a:cubicBezTo>
                    <a:pt x="15" y="33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9"/>
            <p:cNvSpPr/>
            <p:nvPr/>
          </p:nvSpPr>
          <p:spPr>
            <a:xfrm>
              <a:off x="1927025" y="26582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9"/>
            <p:cNvSpPr/>
            <p:nvPr/>
          </p:nvSpPr>
          <p:spPr>
            <a:xfrm>
              <a:off x="1923500" y="2655650"/>
              <a:ext cx="275" cy="1375"/>
            </a:xfrm>
            <a:custGeom>
              <a:rect b="b" l="l" r="r" t="t"/>
              <a:pathLst>
                <a:path extrusionOk="0" h="55" w="11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9"/>
            <p:cNvSpPr/>
            <p:nvPr/>
          </p:nvSpPr>
          <p:spPr>
            <a:xfrm>
              <a:off x="1922250" y="2660575"/>
              <a:ext cx="325" cy="800"/>
            </a:xfrm>
            <a:custGeom>
              <a:rect b="b" l="l" r="r" t="t"/>
              <a:pathLst>
                <a:path extrusionOk="0" h="32" w="13">
                  <a:moveTo>
                    <a:pt x="1" y="1"/>
                  </a:moveTo>
                  <a:cubicBezTo>
                    <a:pt x="1" y="20"/>
                    <a:pt x="7" y="32"/>
                    <a:pt x="10" y="32"/>
                  </a:cubicBezTo>
                  <a:cubicBezTo>
                    <a:pt x="12" y="32"/>
                    <a:pt x="12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9"/>
            <p:cNvSpPr/>
            <p:nvPr/>
          </p:nvSpPr>
          <p:spPr>
            <a:xfrm>
              <a:off x="1938925" y="26671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9"/>
            <p:cNvSpPr/>
            <p:nvPr/>
          </p:nvSpPr>
          <p:spPr>
            <a:xfrm>
              <a:off x="1938025" y="2666525"/>
              <a:ext cx="800" cy="375"/>
            </a:xfrm>
            <a:custGeom>
              <a:rect b="b" l="l" r="r" t="t"/>
              <a:pathLst>
                <a:path extrusionOk="0" h="15" w="32">
                  <a:moveTo>
                    <a:pt x="1" y="1"/>
                  </a:moveTo>
                  <a:lnTo>
                    <a:pt x="1" y="1"/>
                  </a:lnTo>
                  <a:cubicBezTo>
                    <a:pt x="7" y="8"/>
                    <a:pt x="26" y="14"/>
                    <a:pt x="29" y="14"/>
                  </a:cubicBezTo>
                  <a:cubicBezTo>
                    <a:pt x="32" y="14"/>
                    <a:pt x="2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9"/>
            <p:cNvSpPr/>
            <p:nvPr/>
          </p:nvSpPr>
          <p:spPr>
            <a:xfrm>
              <a:off x="1921050" y="2667850"/>
              <a:ext cx="600" cy="500"/>
            </a:xfrm>
            <a:custGeom>
              <a:rect b="b" l="l" r="r" t="t"/>
              <a:pathLst>
                <a:path extrusionOk="0" h="20" w="24">
                  <a:moveTo>
                    <a:pt x="22" y="0"/>
                  </a:moveTo>
                  <a:cubicBezTo>
                    <a:pt x="19" y="0"/>
                    <a:pt x="1" y="12"/>
                    <a:pt x="1" y="19"/>
                  </a:cubicBezTo>
                  <a:cubicBezTo>
                    <a:pt x="20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9"/>
            <p:cNvSpPr/>
            <p:nvPr/>
          </p:nvSpPr>
          <p:spPr>
            <a:xfrm>
              <a:off x="1920475" y="26695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9"/>
            <p:cNvSpPr/>
            <p:nvPr/>
          </p:nvSpPr>
          <p:spPr>
            <a:xfrm>
              <a:off x="1922550" y="26698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0" y="1"/>
                  </a:moveTo>
                  <a:cubicBezTo>
                    <a:pt x="8" y="1"/>
                    <a:pt x="0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9"/>
            <p:cNvSpPr/>
            <p:nvPr/>
          </p:nvSpPr>
          <p:spPr>
            <a:xfrm>
              <a:off x="1929300" y="2802250"/>
              <a:ext cx="725" cy="325"/>
            </a:xfrm>
            <a:custGeom>
              <a:rect b="b" l="l" r="r" t="t"/>
              <a:pathLst>
                <a:path extrusionOk="0" h="13" w="29">
                  <a:moveTo>
                    <a:pt x="4" y="1"/>
                  </a:moveTo>
                  <a:cubicBezTo>
                    <a:pt x="1" y="1"/>
                    <a:pt x="1" y="1"/>
                    <a:pt x="4" y="1"/>
                  </a:cubicBezTo>
                  <a:lnTo>
                    <a:pt x="4" y="1"/>
                  </a:ln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1"/>
                  </a:moveTo>
                  <a:cubicBezTo>
                    <a:pt x="5" y="13"/>
                    <a:pt x="28" y="13"/>
                    <a:pt x="28" y="13"/>
                  </a:cubicBezTo>
                  <a:cubicBezTo>
                    <a:pt x="28" y="5"/>
                    <a:pt x="11" y="2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9"/>
            <p:cNvSpPr/>
            <p:nvPr/>
          </p:nvSpPr>
          <p:spPr>
            <a:xfrm>
              <a:off x="1927250" y="28000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0"/>
                  </a:moveTo>
                  <a:cubicBezTo>
                    <a:pt x="0" y="0"/>
                    <a:pt x="19" y="6"/>
                    <a:pt x="27" y="6"/>
                  </a:cubicBezTo>
                  <a:cubicBezTo>
                    <a:pt x="11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9"/>
            <p:cNvSpPr/>
            <p:nvPr/>
          </p:nvSpPr>
          <p:spPr>
            <a:xfrm>
              <a:off x="1926800" y="2798100"/>
              <a:ext cx="2025" cy="1200"/>
            </a:xfrm>
            <a:custGeom>
              <a:rect b="b" l="l" r="r" t="t"/>
              <a:pathLst>
                <a:path extrusionOk="0" h="48" w="81">
                  <a:moveTo>
                    <a:pt x="21" y="0"/>
                  </a:moveTo>
                  <a:lnTo>
                    <a:pt x="21" y="0"/>
                  </a:lnTo>
                  <a:cubicBezTo>
                    <a:pt x="14" y="3"/>
                    <a:pt x="10" y="6"/>
                    <a:pt x="8" y="9"/>
                  </a:cubicBezTo>
                  <a:lnTo>
                    <a:pt x="8" y="9"/>
                  </a:lnTo>
                  <a:cubicBezTo>
                    <a:pt x="3" y="13"/>
                    <a:pt x="2" y="14"/>
                    <a:pt x="2" y="14"/>
                  </a:cubicBezTo>
                  <a:cubicBezTo>
                    <a:pt x="3" y="14"/>
                    <a:pt x="4" y="13"/>
                    <a:pt x="6" y="12"/>
                  </a:cubicBezTo>
                  <a:lnTo>
                    <a:pt x="6" y="12"/>
                  </a:lnTo>
                  <a:cubicBezTo>
                    <a:pt x="1" y="27"/>
                    <a:pt x="24" y="48"/>
                    <a:pt x="33" y="48"/>
                  </a:cubicBezTo>
                  <a:cubicBezTo>
                    <a:pt x="81" y="48"/>
                    <a:pt x="9" y="2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9"/>
            <p:cNvSpPr/>
            <p:nvPr/>
          </p:nvSpPr>
          <p:spPr>
            <a:xfrm>
              <a:off x="1928850" y="279597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1" y="0"/>
                    <a:pt x="0" y="4"/>
                    <a:pt x="10" y="14"/>
                  </a:cubicBezTo>
                  <a:cubicBezTo>
                    <a:pt x="17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9"/>
            <p:cNvSpPr/>
            <p:nvPr/>
          </p:nvSpPr>
          <p:spPr>
            <a:xfrm>
              <a:off x="1929100" y="2796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9"/>
            <p:cNvSpPr/>
            <p:nvPr/>
          </p:nvSpPr>
          <p:spPr>
            <a:xfrm>
              <a:off x="1928500" y="2795075"/>
              <a:ext cx="800" cy="375"/>
            </a:xfrm>
            <a:custGeom>
              <a:rect b="b" l="l" r="r" t="t"/>
              <a:pathLst>
                <a:path extrusionOk="0" h="15" w="32">
                  <a:moveTo>
                    <a:pt x="25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9"/>
            <p:cNvSpPr/>
            <p:nvPr/>
          </p:nvSpPr>
          <p:spPr>
            <a:xfrm>
              <a:off x="1927600" y="2795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9"/>
            <p:cNvSpPr/>
            <p:nvPr/>
          </p:nvSpPr>
          <p:spPr>
            <a:xfrm>
              <a:off x="1927550" y="27955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25" y="1"/>
                  </a:moveTo>
                  <a:cubicBezTo>
                    <a:pt x="21" y="1"/>
                    <a:pt x="0" y="11"/>
                    <a:pt x="5" y="11"/>
                  </a:cubicBezTo>
                  <a:cubicBezTo>
                    <a:pt x="6" y="11"/>
                    <a:pt x="9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9"/>
            <p:cNvSpPr/>
            <p:nvPr/>
          </p:nvSpPr>
          <p:spPr>
            <a:xfrm>
              <a:off x="1927600" y="27960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25" y="1"/>
                  </a:moveTo>
                  <a:cubicBezTo>
                    <a:pt x="25" y="13"/>
                    <a:pt x="25" y="13"/>
                    <a:pt x="1" y="13"/>
                  </a:cubicBezTo>
                  <a:cubicBezTo>
                    <a:pt x="5" y="20"/>
                    <a:pt x="9" y="23"/>
                    <a:pt x="14" y="23"/>
                  </a:cubicBezTo>
                  <a:cubicBezTo>
                    <a:pt x="24" y="23"/>
                    <a:pt x="33" y="9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9"/>
            <p:cNvSpPr/>
            <p:nvPr/>
          </p:nvSpPr>
          <p:spPr>
            <a:xfrm>
              <a:off x="1926125" y="2798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9"/>
            <p:cNvSpPr/>
            <p:nvPr/>
          </p:nvSpPr>
          <p:spPr>
            <a:xfrm>
              <a:off x="1927600" y="2793200"/>
              <a:ext cx="325" cy="775"/>
            </a:xfrm>
            <a:custGeom>
              <a:rect b="b" l="l" r="r" t="t"/>
              <a:pathLst>
                <a:path extrusionOk="0" h="31" w="13">
                  <a:moveTo>
                    <a:pt x="11" y="0"/>
                  </a:moveTo>
                  <a:cubicBezTo>
                    <a:pt x="11" y="0"/>
                    <a:pt x="8" y="8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3" y="31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9"/>
            <p:cNvSpPr/>
            <p:nvPr/>
          </p:nvSpPr>
          <p:spPr>
            <a:xfrm>
              <a:off x="1926725" y="279362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9"/>
            <p:cNvSpPr/>
            <p:nvPr/>
          </p:nvSpPr>
          <p:spPr>
            <a:xfrm>
              <a:off x="1926425" y="27957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9"/>
            <p:cNvSpPr/>
            <p:nvPr/>
          </p:nvSpPr>
          <p:spPr>
            <a:xfrm>
              <a:off x="1927000" y="279167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36" y="0"/>
                  </a:moveTo>
                  <a:cubicBezTo>
                    <a:pt x="35" y="0"/>
                    <a:pt x="28" y="2"/>
                    <a:pt x="13" y="7"/>
                  </a:cubicBezTo>
                  <a:cubicBezTo>
                    <a:pt x="3" y="12"/>
                    <a:pt x="0" y="14"/>
                    <a:pt x="2" y="14"/>
                  </a:cubicBezTo>
                  <a:cubicBezTo>
                    <a:pt x="6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9"/>
            <p:cNvSpPr/>
            <p:nvPr/>
          </p:nvSpPr>
          <p:spPr>
            <a:xfrm>
              <a:off x="1926425" y="2790375"/>
              <a:ext cx="800" cy="300"/>
            </a:xfrm>
            <a:custGeom>
              <a:rect b="b" l="l" r="r" t="t"/>
              <a:pathLst>
                <a:path extrusionOk="0" h="12" w="32">
                  <a:moveTo>
                    <a:pt x="29" y="1"/>
                  </a:moveTo>
                  <a:cubicBezTo>
                    <a:pt x="28" y="1"/>
                    <a:pt x="20" y="4"/>
                    <a:pt x="0" y="12"/>
                  </a:cubicBezTo>
                  <a:cubicBezTo>
                    <a:pt x="8" y="12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9"/>
            <p:cNvSpPr/>
            <p:nvPr/>
          </p:nvSpPr>
          <p:spPr>
            <a:xfrm>
              <a:off x="1926425" y="2792575"/>
              <a:ext cx="750" cy="525"/>
            </a:xfrm>
            <a:custGeom>
              <a:rect b="b" l="l" r="r" t="t"/>
              <a:pathLst>
                <a:path extrusionOk="0" h="21" w="30">
                  <a:moveTo>
                    <a:pt x="26" y="0"/>
                  </a:moveTo>
                  <a:cubicBezTo>
                    <a:pt x="25" y="0"/>
                    <a:pt x="18" y="5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8" y="20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9"/>
            <p:cNvSpPr/>
            <p:nvPr/>
          </p:nvSpPr>
          <p:spPr>
            <a:xfrm>
              <a:off x="1926125" y="2792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2" y="25"/>
                    <a:pt x="0" y="1"/>
                    <a:pt x="12" y="25"/>
                  </a:cubicBezTo>
                  <a:cubicBezTo>
                    <a:pt x="12" y="25"/>
                    <a:pt x="12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9"/>
            <p:cNvSpPr/>
            <p:nvPr/>
          </p:nvSpPr>
          <p:spPr>
            <a:xfrm>
              <a:off x="1925525" y="27948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12" y="0"/>
                    <a:pt x="1" y="24"/>
                  </a:cubicBezTo>
                  <a:cubicBezTo>
                    <a:pt x="12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9"/>
            <p:cNvSpPr/>
            <p:nvPr/>
          </p:nvSpPr>
          <p:spPr>
            <a:xfrm>
              <a:off x="1925825" y="2793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9"/>
            <p:cNvSpPr/>
            <p:nvPr/>
          </p:nvSpPr>
          <p:spPr>
            <a:xfrm>
              <a:off x="1925525" y="27936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9"/>
            <p:cNvSpPr/>
            <p:nvPr/>
          </p:nvSpPr>
          <p:spPr>
            <a:xfrm>
              <a:off x="1925075" y="2791550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28" y="0"/>
                    <a:pt x="27" y="1"/>
                    <a:pt x="26" y="1"/>
                  </a:cubicBezTo>
                  <a:lnTo>
                    <a:pt x="26" y="1"/>
                  </a:lnTo>
                  <a:cubicBezTo>
                    <a:pt x="1" y="7"/>
                    <a:pt x="1" y="9"/>
                    <a:pt x="8" y="9"/>
                  </a:cubicBezTo>
                  <a:cubicBezTo>
                    <a:pt x="13" y="9"/>
                    <a:pt x="22" y="8"/>
                    <a:pt x="26" y="5"/>
                  </a:cubicBezTo>
                  <a:lnTo>
                    <a:pt x="26" y="5"/>
                  </a:lnTo>
                  <a:cubicBezTo>
                    <a:pt x="27" y="5"/>
                    <a:pt x="27" y="6"/>
                    <a:pt x="28" y="6"/>
                  </a:cubicBezTo>
                  <a:cubicBezTo>
                    <a:pt x="29" y="6"/>
                    <a:pt x="30" y="4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9"/>
            <p:cNvSpPr/>
            <p:nvPr/>
          </p:nvSpPr>
          <p:spPr>
            <a:xfrm>
              <a:off x="1923750" y="2790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9"/>
            <p:cNvSpPr/>
            <p:nvPr/>
          </p:nvSpPr>
          <p:spPr>
            <a:xfrm>
              <a:off x="1925150" y="27920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4" y="1"/>
                  </a:moveTo>
                  <a:cubicBezTo>
                    <a:pt x="1" y="1"/>
                    <a:pt x="20" y="6"/>
                    <a:pt x="27" y="6"/>
                  </a:cubicBezTo>
                  <a:cubicBezTo>
                    <a:pt x="12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9"/>
            <p:cNvSpPr/>
            <p:nvPr/>
          </p:nvSpPr>
          <p:spPr>
            <a:xfrm>
              <a:off x="1925225" y="2790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3"/>
                    <a:pt x="1" y="13"/>
                    <a:pt x="1" y="24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9"/>
            <p:cNvSpPr/>
            <p:nvPr/>
          </p:nvSpPr>
          <p:spPr>
            <a:xfrm>
              <a:off x="1925525" y="2792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9"/>
            <p:cNvSpPr/>
            <p:nvPr/>
          </p:nvSpPr>
          <p:spPr>
            <a:xfrm>
              <a:off x="1920775" y="27900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19" y="1"/>
                  </a:moveTo>
                  <a:lnTo>
                    <a:pt x="119" y="1"/>
                  </a:lnTo>
                  <a:cubicBezTo>
                    <a:pt x="118" y="5"/>
                    <a:pt x="116" y="8"/>
                    <a:pt x="115" y="12"/>
                  </a:cubicBezTo>
                  <a:lnTo>
                    <a:pt x="115" y="12"/>
                  </a:lnTo>
                  <a:cubicBezTo>
                    <a:pt x="117" y="7"/>
                    <a:pt x="119" y="3"/>
                    <a:pt x="119" y="1"/>
                  </a:cubicBezTo>
                  <a:close/>
                  <a:moveTo>
                    <a:pt x="115" y="12"/>
                  </a:moveTo>
                  <a:cubicBezTo>
                    <a:pt x="105" y="30"/>
                    <a:pt x="81" y="60"/>
                    <a:pt x="74" y="69"/>
                  </a:cubicBezTo>
                  <a:lnTo>
                    <a:pt x="74" y="69"/>
                  </a:lnTo>
                  <a:cubicBezTo>
                    <a:pt x="75" y="68"/>
                    <a:pt x="73" y="67"/>
                    <a:pt x="71" y="67"/>
                  </a:cubicBezTo>
                  <a:cubicBezTo>
                    <a:pt x="69" y="67"/>
                    <a:pt x="67" y="68"/>
                    <a:pt x="65" y="69"/>
                  </a:cubicBezTo>
                  <a:lnTo>
                    <a:pt x="65" y="69"/>
                  </a:lnTo>
                  <a:cubicBezTo>
                    <a:pt x="60" y="65"/>
                    <a:pt x="55" y="59"/>
                    <a:pt x="47" y="59"/>
                  </a:cubicBezTo>
                  <a:cubicBezTo>
                    <a:pt x="37" y="59"/>
                    <a:pt x="22" y="69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9" y="100"/>
                    <a:pt x="18" y="102"/>
                    <a:pt x="14" y="106"/>
                  </a:cubicBezTo>
                  <a:lnTo>
                    <a:pt x="14" y="106"/>
                  </a:lnTo>
                  <a:cubicBezTo>
                    <a:pt x="29" y="95"/>
                    <a:pt x="50" y="88"/>
                    <a:pt x="70" y="72"/>
                  </a:cubicBezTo>
                  <a:lnTo>
                    <a:pt x="70" y="72"/>
                  </a:lnTo>
                  <a:cubicBezTo>
                    <a:pt x="62" y="72"/>
                    <a:pt x="62" y="70"/>
                    <a:pt x="65" y="69"/>
                  </a:cubicBezTo>
                  <a:lnTo>
                    <a:pt x="65" y="69"/>
                  </a:lnTo>
                  <a:cubicBezTo>
                    <a:pt x="67" y="70"/>
                    <a:pt x="69" y="72"/>
                    <a:pt x="70" y="72"/>
                  </a:cubicBezTo>
                  <a:lnTo>
                    <a:pt x="70" y="72"/>
                  </a:lnTo>
                  <a:cubicBezTo>
                    <a:pt x="70" y="72"/>
                    <a:pt x="70" y="72"/>
                    <a:pt x="70" y="72"/>
                  </a:cubicBezTo>
                  <a:lnTo>
                    <a:pt x="70" y="72"/>
                  </a:lnTo>
                  <a:cubicBezTo>
                    <a:pt x="71" y="72"/>
                    <a:pt x="71" y="72"/>
                    <a:pt x="71" y="72"/>
                  </a:cubicBezTo>
                  <a:cubicBezTo>
                    <a:pt x="73" y="71"/>
                    <a:pt x="73" y="70"/>
                    <a:pt x="74" y="70"/>
                  </a:cubicBezTo>
                  <a:lnTo>
                    <a:pt x="74" y="70"/>
                  </a:lnTo>
                  <a:cubicBezTo>
                    <a:pt x="74" y="70"/>
                    <a:pt x="74" y="70"/>
                    <a:pt x="73" y="70"/>
                  </a:cubicBezTo>
                  <a:lnTo>
                    <a:pt x="73" y="70"/>
                  </a:lnTo>
                  <a:cubicBezTo>
                    <a:pt x="74" y="70"/>
                    <a:pt x="74" y="69"/>
                    <a:pt x="74" y="69"/>
                  </a:cubicBezTo>
                  <a:lnTo>
                    <a:pt x="74" y="69"/>
                  </a:lnTo>
                  <a:cubicBezTo>
                    <a:pt x="74" y="69"/>
                    <a:pt x="74" y="70"/>
                    <a:pt x="74" y="70"/>
                  </a:cubicBezTo>
                  <a:lnTo>
                    <a:pt x="74" y="70"/>
                  </a:lnTo>
                  <a:cubicBezTo>
                    <a:pt x="88" y="57"/>
                    <a:pt x="102" y="40"/>
                    <a:pt x="115" y="12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0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9"/>
            <p:cNvSpPr/>
            <p:nvPr/>
          </p:nvSpPr>
          <p:spPr>
            <a:xfrm>
              <a:off x="1924050" y="2789450"/>
              <a:ext cx="0" cy="1225"/>
            </a:xfrm>
            <a:custGeom>
              <a:rect b="b" l="l" r="r" t="t"/>
              <a:pathLst>
                <a:path extrusionOk="0" h="49" w="0">
                  <a:moveTo>
                    <a:pt x="0" y="49"/>
                  </a:moveTo>
                  <a:cubicBezTo>
                    <a:pt x="0" y="1"/>
                    <a:pt x="0" y="13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9"/>
            <p:cNvSpPr/>
            <p:nvPr/>
          </p:nvSpPr>
          <p:spPr>
            <a:xfrm>
              <a:off x="1923450" y="2790875"/>
              <a:ext cx="2050" cy="1350"/>
            </a:xfrm>
            <a:custGeom>
              <a:rect b="b" l="l" r="r" t="t"/>
              <a:pathLst>
                <a:path extrusionOk="0" h="54" w="82">
                  <a:moveTo>
                    <a:pt x="44" y="0"/>
                  </a:moveTo>
                  <a:cubicBezTo>
                    <a:pt x="36" y="0"/>
                    <a:pt x="24" y="13"/>
                    <a:pt x="4" y="45"/>
                  </a:cubicBezTo>
                  <a:lnTo>
                    <a:pt x="4" y="45"/>
                  </a:lnTo>
                  <a:cubicBezTo>
                    <a:pt x="3" y="46"/>
                    <a:pt x="2" y="48"/>
                    <a:pt x="0" y="51"/>
                  </a:cubicBezTo>
                  <a:cubicBezTo>
                    <a:pt x="2" y="53"/>
                    <a:pt x="4" y="54"/>
                    <a:pt x="5" y="54"/>
                  </a:cubicBezTo>
                  <a:cubicBezTo>
                    <a:pt x="8" y="54"/>
                    <a:pt x="9" y="50"/>
                    <a:pt x="9" y="47"/>
                  </a:cubicBezTo>
                  <a:lnTo>
                    <a:pt x="9" y="47"/>
                  </a:lnTo>
                  <a:cubicBezTo>
                    <a:pt x="30" y="37"/>
                    <a:pt x="82" y="13"/>
                    <a:pt x="70" y="13"/>
                  </a:cubicBezTo>
                  <a:cubicBezTo>
                    <a:pt x="68" y="13"/>
                    <a:pt x="65" y="14"/>
                    <a:pt x="60" y="15"/>
                  </a:cubicBezTo>
                  <a:cubicBezTo>
                    <a:pt x="55" y="6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9"/>
            <p:cNvSpPr/>
            <p:nvPr/>
          </p:nvSpPr>
          <p:spPr>
            <a:xfrm>
              <a:off x="1924325" y="2794275"/>
              <a:ext cx="1250" cy="1550"/>
            </a:xfrm>
            <a:custGeom>
              <a:rect b="b" l="l" r="r" t="t"/>
              <a:pathLst>
                <a:path extrusionOk="0" h="62" w="50">
                  <a:moveTo>
                    <a:pt x="45" y="1"/>
                  </a:moveTo>
                  <a:cubicBezTo>
                    <a:pt x="42" y="1"/>
                    <a:pt x="30" y="12"/>
                    <a:pt x="1" y="46"/>
                  </a:cubicBezTo>
                  <a:cubicBezTo>
                    <a:pt x="9" y="46"/>
                    <a:pt x="11" y="62"/>
                    <a:pt x="16" y="62"/>
                  </a:cubicBezTo>
                  <a:cubicBezTo>
                    <a:pt x="18" y="62"/>
                    <a:pt x="21" y="58"/>
                    <a:pt x="25" y="46"/>
                  </a:cubicBezTo>
                  <a:cubicBezTo>
                    <a:pt x="25" y="38"/>
                    <a:pt x="50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9"/>
            <p:cNvSpPr/>
            <p:nvPr/>
          </p:nvSpPr>
          <p:spPr>
            <a:xfrm>
              <a:off x="1925525" y="2794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9"/>
            <p:cNvSpPr/>
            <p:nvPr/>
          </p:nvSpPr>
          <p:spPr>
            <a:xfrm>
              <a:off x="1924050" y="27933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8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9"/>
            <p:cNvSpPr/>
            <p:nvPr/>
          </p:nvSpPr>
          <p:spPr>
            <a:xfrm>
              <a:off x="1923625" y="2789175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9" y="0"/>
                  </a:moveTo>
                  <a:cubicBezTo>
                    <a:pt x="9" y="13"/>
                    <a:pt x="0" y="23"/>
                    <a:pt x="2" y="23"/>
                  </a:cubicBezTo>
                  <a:cubicBezTo>
                    <a:pt x="4" y="23"/>
                    <a:pt x="13" y="16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9"/>
            <p:cNvSpPr/>
            <p:nvPr/>
          </p:nvSpPr>
          <p:spPr>
            <a:xfrm>
              <a:off x="1923150" y="27887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4" y="0"/>
                  </a:moveTo>
                  <a:cubicBezTo>
                    <a:pt x="12" y="0"/>
                    <a:pt x="8" y="4"/>
                    <a:pt x="0" y="16"/>
                  </a:cubicBezTo>
                  <a:cubicBezTo>
                    <a:pt x="8" y="16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9"/>
            <p:cNvSpPr/>
            <p:nvPr/>
          </p:nvSpPr>
          <p:spPr>
            <a:xfrm>
              <a:off x="1905025" y="278797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1" y="19"/>
                  </a:moveTo>
                  <a:cubicBezTo>
                    <a:pt x="19" y="19"/>
                    <a:pt x="27" y="24"/>
                    <a:pt x="35" y="24"/>
                  </a:cubicBezTo>
                  <a:cubicBezTo>
                    <a:pt x="27" y="20"/>
                    <a:pt x="23" y="19"/>
                    <a:pt x="21" y="19"/>
                  </a:cubicBezTo>
                  <a:close/>
                  <a:moveTo>
                    <a:pt x="2" y="0"/>
                  </a:move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9"/>
            <p:cNvSpPr/>
            <p:nvPr/>
          </p:nvSpPr>
          <p:spPr>
            <a:xfrm>
              <a:off x="1902250" y="2799700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9"/>
            <p:cNvSpPr/>
            <p:nvPr/>
          </p:nvSpPr>
          <p:spPr>
            <a:xfrm>
              <a:off x="1909750" y="2808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0" y="1"/>
                  </a:moveTo>
                  <a:cubicBezTo>
                    <a:pt x="6" y="1"/>
                    <a:pt x="1" y="9"/>
                    <a:pt x="1" y="18"/>
                  </a:cubicBezTo>
                  <a:lnTo>
                    <a:pt x="12" y="6"/>
                  </a:lnTo>
                  <a:cubicBezTo>
                    <a:pt x="12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9"/>
            <p:cNvSpPr/>
            <p:nvPr/>
          </p:nvSpPr>
          <p:spPr>
            <a:xfrm>
              <a:off x="1915700" y="278590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1" y="0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9"/>
            <p:cNvSpPr/>
            <p:nvPr/>
          </p:nvSpPr>
          <p:spPr>
            <a:xfrm>
              <a:off x="1915100" y="27855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3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3" y="28"/>
                  </a:cubicBezTo>
                  <a:cubicBezTo>
                    <a:pt x="21" y="28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9"/>
            <p:cNvSpPr/>
            <p:nvPr/>
          </p:nvSpPr>
          <p:spPr>
            <a:xfrm>
              <a:off x="1921050" y="2787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2"/>
                    <a:pt x="1" y="1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9"/>
            <p:cNvSpPr/>
            <p:nvPr/>
          </p:nvSpPr>
          <p:spPr>
            <a:xfrm>
              <a:off x="1920475" y="2787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9"/>
            <p:cNvSpPr/>
            <p:nvPr/>
          </p:nvSpPr>
          <p:spPr>
            <a:xfrm>
              <a:off x="1915100" y="28127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9"/>
            <p:cNvSpPr/>
            <p:nvPr/>
          </p:nvSpPr>
          <p:spPr>
            <a:xfrm>
              <a:off x="1907375" y="27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9"/>
            <p:cNvSpPr/>
            <p:nvPr/>
          </p:nvSpPr>
          <p:spPr>
            <a:xfrm>
              <a:off x="1905875" y="2794825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0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9"/>
            <p:cNvSpPr/>
            <p:nvPr/>
          </p:nvSpPr>
          <p:spPr>
            <a:xfrm>
              <a:off x="1898450" y="2784975"/>
              <a:ext cx="30975" cy="33675"/>
            </a:xfrm>
            <a:custGeom>
              <a:rect b="b" l="l" r="r" t="t"/>
              <a:pathLst>
                <a:path extrusionOk="0" h="1347" w="1239">
                  <a:moveTo>
                    <a:pt x="813" y="82"/>
                  </a:moveTo>
                  <a:lnTo>
                    <a:pt x="813" y="82"/>
                  </a:lnTo>
                  <a:cubicBezTo>
                    <a:pt x="813" y="82"/>
                    <a:pt x="816" y="85"/>
                    <a:pt x="822" y="85"/>
                  </a:cubicBezTo>
                  <a:lnTo>
                    <a:pt x="822" y="97"/>
                  </a:lnTo>
                  <a:cubicBezTo>
                    <a:pt x="816" y="85"/>
                    <a:pt x="813" y="82"/>
                    <a:pt x="813" y="82"/>
                  </a:cubicBezTo>
                  <a:close/>
                  <a:moveTo>
                    <a:pt x="274" y="144"/>
                  </a:moveTo>
                  <a:cubicBezTo>
                    <a:pt x="272" y="146"/>
                    <a:pt x="273" y="148"/>
                    <a:pt x="275" y="151"/>
                  </a:cubicBezTo>
                  <a:lnTo>
                    <a:pt x="275" y="151"/>
                  </a:lnTo>
                  <a:cubicBezTo>
                    <a:pt x="274" y="148"/>
                    <a:pt x="274" y="146"/>
                    <a:pt x="274" y="144"/>
                  </a:cubicBezTo>
                  <a:close/>
                  <a:moveTo>
                    <a:pt x="899" y="201"/>
                  </a:moveTo>
                  <a:lnTo>
                    <a:pt x="899" y="201"/>
                  </a:lnTo>
                  <a:cubicBezTo>
                    <a:pt x="885" y="204"/>
                    <a:pt x="873" y="204"/>
                    <a:pt x="869" y="204"/>
                  </a:cubicBezTo>
                  <a:cubicBezTo>
                    <a:pt x="864" y="209"/>
                    <a:pt x="872" y="212"/>
                    <a:pt x="880" y="212"/>
                  </a:cubicBezTo>
                  <a:cubicBezTo>
                    <a:pt x="889" y="212"/>
                    <a:pt x="900" y="208"/>
                    <a:pt x="899" y="201"/>
                  </a:cubicBezTo>
                  <a:close/>
                  <a:moveTo>
                    <a:pt x="310" y="823"/>
                  </a:moveTo>
                  <a:cubicBezTo>
                    <a:pt x="292" y="829"/>
                    <a:pt x="286" y="832"/>
                    <a:pt x="286" y="832"/>
                  </a:cubicBezTo>
                  <a:cubicBezTo>
                    <a:pt x="286" y="832"/>
                    <a:pt x="292" y="829"/>
                    <a:pt x="298" y="823"/>
                  </a:cubicBezTo>
                  <a:close/>
                  <a:moveTo>
                    <a:pt x="893" y="894"/>
                  </a:moveTo>
                  <a:cubicBezTo>
                    <a:pt x="893" y="898"/>
                    <a:pt x="893" y="901"/>
                    <a:pt x="894" y="904"/>
                  </a:cubicBezTo>
                  <a:lnTo>
                    <a:pt x="894" y="904"/>
                  </a:lnTo>
                  <a:cubicBezTo>
                    <a:pt x="894" y="899"/>
                    <a:pt x="894" y="896"/>
                    <a:pt x="893" y="894"/>
                  </a:cubicBezTo>
                  <a:close/>
                  <a:moveTo>
                    <a:pt x="424" y="913"/>
                  </a:moveTo>
                  <a:cubicBezTo>
                    <a:pt x="423" y="913"/>
                    <a:pt x="424" y="917"/>
                    <a:pt x="426" y="923"/>
                  </a:cubicBezTo>
                  <a:lnTo>
                    <a:pt x="426" y="923"/>
                  </a:lnTo>
                  <a:cubicBezTo>
                    <a:pt x="427" y="922"/>
                    <a:pt x="428" y="920"/>
                    <a:pt x="429" y="918"/>
                  </a:cubicBezTo>
                  <a:cubicBezTo>
                    <a:pt x="426" y="915"/>
                    <a:pt x="425" y="913"/>
                    <a:pt x="424" y="913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727" y="1048"/>
                  </a:moveTo>
                  <a:cubicBezTo>
                    <a:pt x="727" y="1048"/>
                    <a:pt x="726" y="1048"/>
                    <a:pt x="726" y="1049"/>
                  </a:cubicBezTo>
                  <a:cubicBezTo>
                    <a:pt x="729" y="1055"/>
                    <a:pt x="733" y="1059"/>
                    <a:pt x="737" y="1061"/>
                  </a:cubicBezTo>
                  <a:lnTo>
                    <a:pt x="737" y="1061"/>
                  </a:lnTo>
                  <a:cubicBezTo>
                    <a:pt x="732" y="1053"/>
                    <a:pt x="728" y="1048"/>
                    <a:pt x="727" y="1048"/>
                  </a:cubicBezTo>
                  <a:close/>
                  <a:moveTo>
                    <a:pt x="703" y="1061"/>
                  </a:moveTo>
                  <a:cubicBezTo>
                    <a:pt x="701" y="1062"/>
                    <a:pt x="701" y="1064"/>
                    <a:pt x="702" y="1066"/>
                  </a:cubicBezTo>
                  <a:lnTo>
                    <a:pt x="702" y="1066"/>
                  </a:lnTo>
                  <a:cubicBezTo>
                    <a:pt x="702" y="1065"/>
                    <a:pt x="703" y="1063"/>
                    <a:pt x="703" y="1061"/>
                  </a:cubicBezTo>
                  <a:close/>
                  <a:moveTo>
                    <a:pt x="756" y="1292"/>
                  </a:moveTo>
                  <a:cubicBezTo>
                    <a:pt x="757" y="1292"/>
                    <a:pt x="758" y="1293"/>
                    <a:pt x="759" y="1294"/>
                  </a:cubicBezTo>
                  <a:lnTo>
                    <a:pt x="759" y="1294"/>
                  </a:lnTo>
                  <a:cubicBezTo>
                    <a:pt x="758" y="1294"/>
                    <a:pt x="758" y="1294"/>
                    <a:pt x="758" y="1294"/>
                  </a:cubicBezTo>
                  <a:cubicBezTo>
                    <a:pt x="757" y="1294"/>
                    <a:pt x="756" y="1294"/>
                    <a:pt x="755" y="1295"/>
                  </a:cubicBezTo>
                  <a:lnTo>
                    <a:pt x="755" y="1295"/>
                  </a:lnTo>
                  <a:cubicBezTo>
                    <a:pt x="756" y="1294"/>
                    <a:pt x="756" y="1293"/>
                    <a:pt x="756" y="1292"/>
                  </a:cubicBezTo>
                  <a:close/>
                  <a:moveTo>
                    <a:pt x="759" y="1294"/>
                  </a:moveTo>
                  <a:cubicBezTo>
                    <a:pt x="760" y="1295"/>
                    <a:pt x="761" y="1296"/>
                    <a:pt x="761" y="1298"/>
                  </a:cubicBezTo>
                  <a:lnTo>
                    <a:pt x="761" y="1298"/>
                  </a:lnTo>
                  <a:cubicBezTo>
                    <a:pt x="760" y="1296"/>
                    <a:pt x="760" y="1295"/>
                    <a:pt x="759" y="1294"/>
                  </a:cubicBezTo>
                  <a:close/>
                  <a:moveTo>
                    <a:pt x="755" y="1295"/>
                  </a:moveTo>
                  <a:cubicBezTo>
                    <a:pt x="755" y="1297"/>
                    <a:pt x="754" y="1299"/>
                    <a:pt x="752" y="1301"/>
                  </a:cubicBezTo>
                  <a:lnTo>
                    <a:pt x="752" y="1301"/>
                  </a:lnTo>
                  <a:lnTo>
                    <a:pt x="750" y="1299"/>
                  </a:lnTo>
                  <a:cubicBezTo>
                    <a:pt x="752" y="1297"/>
                    <a:pt x="754" y="1296"/>
                    <a:pt x="755" y="1295"/>
                  </a:cubicBezTo>
                  <a:close/>
                  <a:moveTo>
                    <a:pt x="552" y="0"/>
                  </a:moveTo>
                  <a:cubicBezTo>
                    <a:pt x="546" y="0"/>
                    <a:pt x="540" y="0"/>
                    <a:pt x="536" y="1"/>
                  </a:cubicBezTo>
                  <a:cubicBezTo>
                    <a:pt x="473" y="22"/>
                    <a:pt x="411" y="153"/>
                    <a:pt x="332" y="153"/>
                  </a:cubicBezTo>
                  <a:cubicBezTo>
                    <a:pt x="321" y="153"/>
                    <a:pt x="310" y="150"/>
                    <a:pt x="298" y="144"/>
                  </a:cubicBezTo>
                  <a:lnTo>
                    <a:pt x="298" y="144"/>
                  </a:lnTo>
                  <a:cubicBezTo>
                    <a:pt x="316" y="158"/>
                    <a:pt x="315" y="163"/>
                    <a:pt x="307" y="163"/>
                  </a:cubicBezTo>
                  <a:cubicBezTo>
                    <a:pt x="298" y="163"/>
                    <a:pt x="280" y="157"/>
                    <a:pt x="275" y="151"/>
                  </a:cubicBezTo>
                  <a:lnTo>
                    <a:pt x="275" y="151"/>
                  </a:lnTo>
                  <a:cubicBezTo>
                    <a:pt x="277" y="166"/>
                    <a:pt x="287" y="194"/>
                    <a:pt x="298" y="204"/>
                  </a:cubicBezTo>
                  <a:cubicBezTo>
                    <a:pt x="286" y="204"/>
                    <a:pt x="274" y="192"/>
                    <a:pt x="250" y="192"/>
                  </a:cubicBezTo>
                  <a:cubicBezTo>
                    <a:pt x="250" y="228"/>
                    <a:pt x="250" y="251"/>
                    <a:pt x="262" y="275"/>
                  </a:cubicBezTo>
                  <a:cubicBezTo>
                    <a:pt x="264" y="278"/>
                    <a:pt x="264" y="279"/>
                    <a:pt x="263" y="279"/>
                  </a:cubicBezTo>
                  <a:cubicBezTo>
                    <a:pt x="256" y="279"/>
                    <a:pt x="224" y="263"/>
                    <a:pt x="214" y="263"/>
                  </a:cubicBezTo>
                  <a:cubicBezTo>
                    <a:pt x="226" y="275"/>
                    <a:pt x="226" y="287"/>
                    <a:pt x="238" y="311"/>
                  </a:cubicBezTo>
                  <a:cubicBezTo>
                    <a:pt x="208" y="299"/>
                    <a:pt x="191" y="284"/>
                    <a:pt x="185" y="284"/>
                  </a:cubicBezTo>
                  <a:cubicBezTo>
                    <a:pt x="179" y="284"/>
                    <a:pt x="185" y="299"/>
                    <a:pt x="202" y="347"/>
                  </a:cubicBezTo>
                  <a:cubicBezTo>
                    <a:pt x="202" y="347"/>
                    <a:pt x="36" y="454"/>
                    <a:pt x="83" y="478"/>
                  </a:cubicBezTo>
                  <a:cubicBezTo>
                    <a:pt x="60" y="478"/>
                    <a:pt x="0" y="489"/>
                    <a:pt x="48" y="525"/>
                  </a:cubicBezTo>
                  <a:cubicBezTo>
                    <a:pt x="24" y="525"/>
                    <a:pt x="12" y="525"/>
                    <a:pt x="0" y="513"/>
                  </a:cubicBezTo>
                  <a:lnTo>
                    <a:pt x="0" y="513"/>
                  </a:lnTo>
                  <a:cubicBezTo>
                    <a:pt x="0" y="537"/>
                    <a:pt x="95" y="597"/>
                    <a:pt x="95" y="597"/>
                  </a:cubicBezTo>
                  <a:cubicBezTo>
                    <a:pt x="0" y="609"/>
                    <a:pt x="131" y="704"/>
                    <a:pt x="72" y="775"/>
                  </a:cubicBezTo>
                  <a:cubicBezTo>
                    <a:pt x="77" y="769"/>
                    <a:pt x="86" y="766"/>
                    <a:pt x="95" y="766"/>
                  </a:cubicBezTo>
                  <a:cubicBezTo>
                    <a:pt x="104" y="766"/>
                    <a:pt x="113" y="769"/>
                    <a:pt x="119" y="775"/>
                  </a:cubicBezTo>
                  <a:cubicBezTo>
                    <a:pt x="83" y="823"/>
                    <a:pt x="95" y="799"/>
                    <a:pt x="107" y="811"/>
                  </a:cubicBezTo>
                  <a:cubicBezTo>
                    <a:pt x="105" y="810"/>
                    <a:pt x="103" y="810"/>
                    <a:pt x="101" y="810"/>
                  </a:cubicBezTo>
                  <a:cubicBezTo>
                    <a:pt x="74" y="810"/>
                    <a:pt x="60" y="874"/>
                    <a:pt x="27" y="874"/>
                  </a:cubicBezTo>
                  <a:cubicBezTo>
                    <a:pt x="22" y="874"/>
                    <a:pt x="17" y="873"/>
                    <a:pt x="12" y="870"/>
                  </a:cubicBezTo>
                  <a:lnTo>
                    <a:pt x="12" y="870"/>
                  </a:lnTo>
                  <a:cubicBezTo>
                    <a:pt x="20" y="879"/>
                    <a:pt x="29" y="887"/>
                    <a:pt x="41" y="887"/>
                  </a:cubicBezTo>
                  <a:lnTo>
                    <a:pt x="41" y="887"/>
                  </a:lnTo>
                  <a:cubicBezTo>
                    <a:pt x="31" y="892"/>
                    <a:pt x="19" y="899"/>
                    <a:pt x="12" y="906"/>
                  </a:cubicBezTo>
                  <a:cubicBezTo>
                    <a:pt x="13" y="905"/>
                    <a:pt x="14" y="905"/>
                    <a:pt x="15" y="905"/>
                  </a:cubicBezTo>
                  <a:cubicBezTo>
                    <a:pt x="47" y="905"/>
                    <a:pt x="210" y="1171"/>
                    <a:pt x="296" y="1171"/>
                  </a:cubicBezTo>
                  <a:cubicBezTo>
                    <a:pt x="301" y="1171"/>
                    <a:pt x="305" y="1170"/>
                    <a:pt x="310" y="1168"/>
                  </a:cubicBezTo>
                  <a:cubicBezTo>
                    <a:pt x="316" y="1236"/>
                    <a:pt x="384" y="1280"/>
                    <a:pt x="435" y="1280"/>
                  </a:cubicBezTo>
                  <a:cubicBezTo>
                    <a:pt x="464" y="1280"/>
                    <a:pt x="488" y="1266"/>
                    <a:pt x="492" y="1233"/>
                  </a:cubicBezTo>
                  <a:lnTo>
                    <a:pt x="492" y="1233"/>
                  </a:lnTo>
                  <a:cubicBezTo>
                    <a:pt x="529" y="1275"/>
                    <a:pt x="622" y="1336"/>
                    <a:pt x="680" y="1336"/>
                  </a:cubicBezTo>
                  <a:cubicBezTo>
                    <a:pt x="684" y="1336"/>
                    <a:pt x="687" y="1335"/>
                    <a:pt x="691" y="1335"/>
                  </a:cubicBezTo>
                  <a:cubicBezTo>
                    <a:pt x="679" y="1323"/>
                    <a:pt x="679" y="1299"/>
                    <a:pt x="679" y="1287"/>
                  </a:cubicBezTo>
                  <a:lnTo>
                    <a:pt x="679" y="1287"/>
                  </a:lnTo>
                  <a:cubicBezTo>
                    <a:pt x="679" y="1287"/>
                    <a:pt x="700" y="1319"/>
                    <a:pt x="710" y="1319"/>
                  </a:cubicBezTo>
                  <a:cubicBezTo>
                    <a:pt x="716" y="1319"/>
                    <a:pt x="718" y="1311"/>
                    <a:pt x="714" y="1287"/>
                  </a:cubicBezTo>
                  <a:lnTo>
                    <a:pt x="714" y="1287"/>
                  </a:lnTo>
                  <a:cubicBezTo>
                    <a:pt x="726" y="1311"/>
                    <a:pt x="726" y="1323"/>
                    <a:pt x="714" y="1347"/>
                  </a:cubicBezTo>
                  <a:cubicBezTo>
                    <a:pt x="714" y="1347"/>
                    <a:pt x="742" y="1319"/>
                    <a:pt x="752" y="1301"/>
                  </a:cubicBezTo>
                  <a:lnTo>
                    <a:pt x="752" y="1301"/>
                  </a:lnTo>
                  <a:lnTo>
                    <a:pt x="762" y="1311"/>
                  </a:lnTo>
                  <a:cubicBezTo>
                    <a:pt x="762" y="1306"/>
                    <a:pt x="762" y="1301"/>
                    <a:pt x="761" y="1298"/>
                  </a:cubicBezTo>
                  <a:lnTo>
                    <a:pt x="761" y="1298"/>
                  </a:lnTo>
                  <a:cubicBezTo>
                    <a:pt x="770" y="1310"/>
                    <a:pt x="761" y="1321"/>
                    <a:pt x="768" y="1321"/>
                  </a:cubicBezTo>
                  <a:cubicBezTo>
                    <a:pt x="772" y="1321"/>
                    <a:pt x="780" y="1318"/>
                    <a:pt x="798" y="1311"/>
                  </a:cubicBezTo>
                  <a:cubicBezTo>
                    <a:pt x="798" y="1311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90" y="1266"/>
                    <a:pt x="806" y="1276"/>
                    <a:pt x="821" y="1276"/>
                  </a:cubicBezTo>
                  <a:cubicBezTo>
                    <a:pt x="864" y="1276"/>
                    <a:pt x="901" y="1198"/>
                    <a:pt x="902" y="1167"/>
                  </a:cubicBezTo>
                  <a:lnTo>
                    <a:pt x="902" y="1167"/>
                  </a:lnTo>
                  <a:cubicBezTo>
                    <a:pt x="925" y="1195"/>
                    <a:pt x="957" y="1204"/>
                    <a:pt x="988" y="1204"/>
                  </a:cubicBezTo>
                  <a:cubicBezTo>
                    <a:pt x="988" y="1180"/>
                    <a:pt x="976" y="1156"/>
                    <a:pt x="964" y="1132"/>
                  </a:cubicBezTo>
                  <a:cubicBezTo>
                    <a:pt x="974" y="1130"/>
                    <a:pt x="985" y="1130"/>
                    <a:pt x="996" y="1130"/>
                  </a:cubicBezTo>
                  <a:cubicBezTo>
                    <a:pt x="1004" y="1130"/>
                    <a:pt x="1011" y="1130"/>
                    <a:pt x="1018" y="1130"/>
                  </a:cubicBezTo>
                  <a:cubicBezTo>
                    <a:pt x="1054" y="1130"/>
                    <a:pt x="1084" y="1124"/>
                    <a:pt x="1060" y="1061"/>
                  </a:cubicBezTo>
                  <a:cubicBezTo>
                    <a:pt x="1072" y="1061"/>
                    <a:pt x="1095" y="1073"/>
                    <a:pt x="1119" y="1073"/>
                  </a:cubicBezTo>
                  <a:cubicBezTo>
                    <a:pt x="1119" y="1001"/>
                    <a:pt x="1119" y="882"/>
                    <a:pt x="1226" y="811"/>
                  </a:cubicBezTo>
                  <a:cubicBezTo>
                    <a:pt x="1203" y="799"/>
                    <a:pt x="1179" y="787"/>
                    <a:pt x="1155" y="787"/>
                  </a:cubicBezTo>
                  <a:cubicBezTo>
                    <a:pt x="1167" y="775"/>
                    <a:pt x="1238" y="728"/>
                    <a:pt x="1167" y="716"/>
                  </a:cubicBezTo>
                  <a:lnTo>
                    <a:pt x="1167" y="716"/>
                  </a:lnTo>
                  <a:cubicBezTo>
                    <a:pt x="976" y="740"/>
                    <a:pt x="1048" y="763"/>
                    <a:pt x="929" y="847"/>
                  </a:cubicBezTo>
                  <a:cubicBezTo>
                    <a:pt x="964" y="859"/>
                    <a:pt x="964" y="859"/>
                    <a:pt x="941" y="859"/>
                  </a:cubicBezTo>
                  <a:cubicBezTo>
                    <a:pt x="953" y="870"/>
                    <a:pt x="976" y="870"/>
                    <a:pt x="988" y="870"/>
                  </a:cubicBezTo>
                  <a:cubicBezTo>
                    <a:pt x="971" y="879"/>
                    <a:pt x="949" y="887"/>
                    <a:pt x="928" y="887"/>
                  </a:cubicBezTo>
                  <a:cubicBezTo>
                    <a:pt x="920" y="887"/>
                    <a:pt x="912" y="886"/>
                    <a:pt x="905" y="882"/>
                  </a:cubicBezTo>
                  <a:lnTo>
                    <a:pt x="905" y="882"/>
                  </a:lnTo>
                  <a:cubicBezTo>
                    <a:pt x="913" y="890"/>
                    <a:pt x="915" y="898"/>
                    <a:pt x="920" y="902"/>
                  </a:cubicBezTo>
                  <a:lnTo>
                    <a:pt x="920" y="902"/>
                  </a:lnTo>
                  <a:cubicBezTo>
                    <a:pt x="917" y="902"/>
                    <a:pt x="915" y="901"/>
                    <a:pt x="914" y="901"/>
                  </a:cubicBezTo>
                  <a:cubicBezTo>
                    <a:pt x="907" y="901"/>
                    <a:pt x="912" y="910"/>
                    <a:pt x="929" y="918"/>
                  </a:cubicBezTo>
                  <a:cubicBezTo>
                    <a:pt x="909" y="918"/>
                    <a:pt x="897" y="918"/>
                    <a:pt x="894" y="904"/>
                  </a:cubicBezTo>
                  <a:lnTo>
                    <a:pt x="894" y="904"/>
                  </a:lnTo>
                  <a:cubicBezTo>
                    <a:pt x="890" y="937"/>
                    <a:pt x="847" y="1043"/>
                    <a:pt x="818" y="1043"/>
                  </a:cubicBezTo>
                  <a:cubicBezTo>
                    <a:pt x="810" y="1043"/>
                    <a:pt x="803" y="1035"/>
                    <a:pt x="798" y="1013"/>
                  </a:cubicBezTo>
                  <a:lnTo>
                    <a:pt x="798" y="1013"/>
                  </a:lnTo>
                  <a:cubicBezTo>
                    <a:pt x="798" y="1037"/>
                    <a:pt x="798" y="1061"/>
                    <a:pt x="810" y="1085"/>
                  </a:cubicBezTo>
                  <a:cubicBezTo>
                    <a:pt x="805" y="1075"/>
                    <a:pt x="802" y="1069"/>
                    <a:pt x="800" y="1069"/>
                  </a:cubicBezTo>
                  <a:cubicBezTo>
                    <a:pt x="798" y="1069"/>
                    <a:pt x="798" y="1081"/>
                    <a:pt x="798" y="1109"/>
                  </a:cubicBezTo>
                  <a:cubicBezTo>
                    <a:pt x="798" y="1065"/>
                    <a:pt x="790" y="1055"/>
                    <a:pt x="779" y="1055"/>
                  </a:cubicBezTo>
                  <a:cubicBezTo>
                    <a:pt x="769" y="1055"/>
                    <a:pt x="757" y="1063"/>
                    <a:pt x="746" y="1063"/>
                  </a:cubicBezTo>
                  <a:cubicBezTo>
                    <a:pt x="743" y="1063"/>
                    <a:pt x="740" y="1063"/>
                    <a:pt x="737" y="1061"/>
                  </a:cubicBezTo>
                  <a:lnTo>
                    <a:pt x="737" y="1061"/>
                  </a:lnTo>
                  <a:cubicBezTo>
                    <a:pt x="752" y="1085"/>
                    <a:pt x="776" y="1133"/>
                    <a:pt x="765" y="1133"/>
                  </a:cubicBezTo>
                  <a:cubicBezTo>
                    <a:pt x="764" y="1133"/>
                    <a:pt x="763" y="1133"/>
                    <a:pt x="762" y="1132"/>
                  </a:cubicBezTo>
                  <a:cubicBezTo>
                    <a:pt x="773" y="1132"/>
                    <a:pt x="707" y="1084"/>
                    <a:pt x="702" y="1066"/>
                  </a:cubicBezTo>
                  <a:lnTo>
                    <a:pt x="702" y="1066"/>
                  </a:lnTo>
                  <a:cubicBezTo>
                    <a:pt x="701" y="1069"/>
                    <a:pt x="699" y="1070"/>
                    <a:pt x="697" y="1070"/>
                  </a:cubicBezTo>
                  <a:cubicBezTo>
                    <a:pt x="694" y="1070"/>
                    <a:pt x="691" y="1067"/>
                    <a:pt x="691" y="1061"/>
                  </a:cubicBezTo>
                  <a:cubicBezTo>
                    <a:pt x="691" y="1082"/>
                    <a:pt x="681" y="1149"/>
                    <a:pt x="671" y="1149"/>
                  </a:cubicBezTo>
                  <a:cubicBezTo>
                    <a:pt x="670" y="1149"/>
                    <a:pt x="668" y="1147"/>
                    <a:pt x="667" y="1144"/>
                  </a:cubicBezTo>
                  <a:cubicBezTo>
                    <a:pt x="667" y="1109"/>
                    <a:pt x="679" y="1109"/>
                    <a:pt x="679" y="1061"/>
                  </a:cubicBezTo>
                  <a:lnTo>
                    <a:pt x="679" y="1061"/>
                  </a:lnTo>
                  <a:cubicBezTo>
                    <a:pt x="675" y="1064"/>
                    <a:pt x="673" y="1066"/>
                    <a:pt x="671" y="1066"/>
                  </a:cubicBezTo>
                  <a:cubicBezTo>
                    <a:pt x="667" y="1066"/>
                    <a:pt x="667" y="1058"/>
                    <a:pt x="667" y="1049"/>
                  </a:cubicBezTo>
                  <a:cubicBezTo>
                    <a:pt x="667" y="1071"/>
                    <a:pt x="666" y="1077"/>
                    <a:pt x="664" y="1077"/>
                  </a:cubicBezTo>
                  <a:cubicBezTo>
                    <a:pt x="661" y="1077"/>
                    <a:pt x="658" y="1068"/>
                    <a:pt x="654" y="1068"/>
                  </a:cubicBezTo>
                  <a:cubicBezTo>
                    <a:pt x="650" y="1068"/>
                    <a:pt x="647" y="1074"/>
                    <a:pt x="643" y="1097"/>
                  </a:cubicBezTo>
                  <a:cubicBezTo>
                    <a:pt x="643" y="1076"/>
                    <a:pt x="643" y="1063"/>
                    <a:pt x="641" y="1063"/>
                  </a:cubicBezTo>
                  <a:cubicBezTo>
                    <a:pt x="639" y="1063"/>
                    <a:pt x="636" y="1070"/>
                    <a:pt x="631" y="1085"/>
                  </a:cubicBezTo>
                  <a:cubicBezTo>
                    <a:pt x="631" y="1073"/>
                    <a:pt x="631" y="1049"/>
                    <a:pt x="643" y="1037"/>
                  </a:cubicBezTo>
                  <a:lnTo>
                    <a:pt x="643" y="1037"/>
                  </a:lnTo>
                  <a:cubicBezTo>
                    <a:pt x="637" y="1043"/>
                    <a:pt x="631" y="1046"/>
                    <a:pt x="625" y="1046"/>
                  </a:cubicBezTo>
                  <a:cubicBezTo>
                    <a:pt x="619" y="1046"/>
                    <a:pt x="613" y="1043"/>
                    <a:pt x="607" y="1037"/>
                  </a:cubicBezTo>
                  <a:lnTo>
                    <a:pt x="607" y="1037"/>
                  </a:lnTo>
                  <a:cubicBezTo>
                    <a:pt x="619" y="1049"/>
                    <a:pt x="631" y="1073"/>
                    <a:pt x="619" y="1085"/>
                  </a:cubicBezTo>
                  <a:cubicBezTo>
                    <a:pt x="617" y="1090"/>
                    <a:pt x="616" y="1092"/>
                    <a:pt x="615" y="1092"/>
                  </a:cubicBezTo>
                  <a:cubicBezTo>
                    <a:pt x="607" y="1092"/>
                    <a:pt x="604" y="1024"/>
                    <a:pt x="587" y="1024"/>
                  </a:cubicBezTo>
                  <a:cubicBezTo>
                    <a:pt x="586" y="1024"/>
                    <a:pt x="585" y="1025"/>
                    <a:pt x="583" y="1025"/>
                  </a:cubicBezTo>
                  <a:cubicBezTo>
                    <a:pt x="572" y="1025"/>
                    <a:pt x="560" y="1085"/>
                    <a:pt x="548" y="1097"/>
                  </a:cubicBezTo>
                  <a:cubicBezTo>
                    <a:pt x="544" y="1073"/>
                    <a:pt x="542" y="1064"/>
                    <a:pt x="540" y="1064"/>
                  </a:cubicBezTo>
                  <a:cubicBezTo>
                    <a:pt x="536" y="1064"/>
                    <a:pt x="533" y="1100"/>
                    <a:pt x="527" y="1100"/>
                  </a:cubicBezTo>
                  <a:cubicBezTo>
                    <a:pt x="526" y="1100"/>
                    <a:pt x="525" y="1099"/>
                    <a:pt x="524" y="1097"/>
                  </a:cubicBezTo>
                  <a:cubicBezTo>
                    <a:pt x="524" y="1085"/>
                    <a:pt x="536" y="1049"/>
                    <a:pt x="536" y="1037"/>
                  </a:cubicBezTo>
                  <a:cubicBezTo>
                    <a:pt x="532" y="1035"/>
                    <a:pt x="528" y="1034"/>
                    <a:pt x="524" y="1034"/>
                  </a:cubicBezTo>
                  <a:cubicBezTo>
                    <a:pt x="508" y="1034"/>
                    <a:pt x="498" y="1055"/>
                    <a:pt x="488" y="1085"/>
                  </a:cubicBezTo>
                  <a:cubicBezTo>
                    <a:pt x="488" y="1073"/>
                    <a:pt x="512" y="1013"/>
                    <a:pt x="512" y="1013"/>
                  </a:cubicBezTo>
                  <a:lnTo>
                    <a:pt x="512" y="1013"/>
                  </a:lnTo>
                  <a:cubicBezTo>
                    <a:pt x="512" y="1013"/>
                    <a:pt x="476" y="1049"/>
                    <a:pt x="476" y="1049"/>
                  </a:cubicBezTo>
                  <a:cubicBezTo>
                    <a:pt x="476" y="1025"/>
                    <a:pt x="453" y="1025"/>
                    <a:pt x="500" y="990"/>
                  </a:cubicBezTo>
                  <a:lnTo>
                    <a:pt x="500" y="990"/>
                  </a:lnTo>
                  <a:cubicBezTo>
                    <a:pt x="487" y="998"/>
                    <a:pt x="479" y="1002"/>
                    <a:pt x="475" y="1002"/>
                  </a:cubicBezTo>
                  <a:cubicBezTo>
                    <a:pt x="472" y="1002"/>
                    <a:pt x="471" y="999"/>
                    <a:pt x="472" y="994"/>
                  </a:cubicBezTo>
                  <a:lnTo>
                    <a:pt x="472" y="994"/>
                  </a:lnTo>
                  <a:cubicBezTo>
                    <a:pt x="473" y="994"/>
                    <a:pt x="473" y="994"/>
                    <a:pt x="474" y="994"/>
                  </a:cubicBezTo>
                  <a:cubicBezTo>
                    <a:pt x="480" y="994"/>
                    <a:pt x="486" y="986"/>
                    <a:pt x="488" y="966"/>
                  </a:cubicBezTo>
                  <a:lnTo>
                    <a:pt x="488" y="966"/>
                  </a:lnTo>
                  <a:cubicBezTo>
                    <a:pt x="480" y="978"/>
                    <a:pt x="474" y="988"/>
                    <a:pt x="472" y="994"/>
                  </a:cubicBezTo>
                  <a:lnTo>
                    <a:pt x="472" y="994"/>
                  </a:lnTo>
                  <a:cubicBezTo>
                    <a:pt x="456" y="991"/>
                    <a:pt x="433" y="944"/>
                    <a:pt x="426" y="923"/>
                  </a:cubicBezTo>
                  <a:lnTo>
                    <a:pt x="426" y="923"/>
                  </a:lnTo>
                  <a:cubicBezTo>
                    <a:pt x="415" y="944"/>
                    <a:pt x="403" y="955"/>
                    <a:pt x="381" y="966"/>
                  </a:cubicBezTo>
                  <a:cubicBezTo>
                    <a:pt x="381" y="954"/>
                    <a:pt x="393" y="942"/>
                    <a:pt x="405" y="930"/>
                  </a:cubicBezTo>
                  <a:lnTo>
                    <a:pt x="405" y="930"/>
                  </a:lnTo>
                  <a:cubicBezTo>
                    <a:pt x="393" y="942"/>
                    <a:pt x="384" y="948"/>
                    <a:pt x="378" y="948"/>
                  </a:cubicBezTo>
                  <a:cubicBezTo>
                    <a:pt x="372" y="948"/>
                    <a:pt x="369" y="942"/>
                    <a:pt x="369" y="930"/>
                  </a:cubicBezTo>
                  <a:cubicBezTo>
                    <a:pt x="381" y="918"/>
                    <a:pt x="429" y="894"/>
                    <a:pt x="441" y="870"/>
                  </a:cubicBezTo>
                  <a:lnTo>
                    <a:pt x="441" y="870"/>
                  </a:lnTo>
                  <a:cubicBezTo>
                    <a:pt x="422" y="890"/>
                    <a:pt x="412" y="893"/>
                    <a:pt x="404" y="893"/>
                  </a:cubicBezTo>
                  <a:cubicBezTo>
                    <a:pt x="399" y="893"/>
                    <a:pt x="395" y="892"/>
                    <a:pt x="389" y="892"/>
                  </a:cubicBezTo>
                  <a:cubicBezTo>
                    <a:pt x="382" y="892"/>
                    <a:pt x="373" y="894"/>
                    <a:pt x="357" y="906"/>
                  </a:cubicBezTo>
                  <a:cubicBezTo>
                    <a:pt x="357" y="894"/>
                    <a:pt x="357" y="894"/>
                    <a:pt x="369" y="894"/>
                  </a:cubicBezTo>
                  <a:cubicBezTo>
                    <a:pt x="345" y="894"/>
                    <a:pt x="333" y="894"/>
                    <a:pt x="310" y="906"/>
                  </a:cubicBezTo>
                  <a:cubicBezTo>
                    <a:pt x="319" y="879"/>
                    <a:pt x="327" y="866"/>
                    <a:pt x="306" y="866"/>
                  </a:cubicBezTo>
                  <a:cubicBezTo>
                    <a:pt x="299" y="866"/>
                    <a:pt x="289" y="868"/>
                    <a:pt x="274" y="870"/>
                  </a:cubicBezTo>
                  <a:cubicBezTo>
                    <a:pt x="298" y="859"/>
                    <a:pt x="298" y="859"/>
                    <a:pt x="262" y="859"/>
                  </a:cubicBezTo>
                  <a:cubicBezTo>
                    <a:pt x="333" y="811"/>
                    <a:pt x="310" y="835"/>
                    <a:pt x="381" y="787"/>
                  </a:cubicBezTo>
                  <a:lnTo>
                    <a:pt x="381" y="787"/>
                  </a:lnTo>
                  <a:cubicBezTo>
                    <a:pt x="345" y="799"/>
                    <a:pt x="322" y="811"/>
                    <a:pt x="286" y="811"/>
                  </a:cubicBezTo>
                  <a:cubicBezTo>
                    <a:pt x="322" y="799"/>
                    <a:pt x="369" y="787"/>
                    <a:pt x="286" y="787"/>
                  </a:cubicBezTo>
                  <a:cubicBezTo>
                    <a:pt x="286" y="775"/>
                    <a:pt x="310" y="728"/>
                    <a:pt x="298" y="728"/>
                  </a:cubicBezTo>
                  <a:lnTo>
                    <a:pt x="286" y="728"/>
                  </a:lnTo>
                  <a:cubicBezTo>
                    <a:pt x="262" y="728"/>
                    <a:pt x="238" y="728"/>
                    <a:pt x="226" y="704"/>
                  </a:cubicBezTo>
                  <a:cubicBezTo>
                    <a:pt x="286" y="680"/>
                    <a:pt x="214" y="680"/>
                    <a:pt x="286" y="680"/>
                  </a:cubicBezTo>
                  <a:cubicBezTo>
                    <a:pt x="226" y="644"/>
                    <a:pt x="250" y="668"/>
                    <a:pt x="250" y="632"/>
                  </a:cubicBezTo>
                  <a:lnTo>
                    <a:pt x="250" y="632"/>
                  </a:lnTo>
                  <a:cubicBezTo>
                    <a:pt x="247" y="633"/>
                    <a:pt x="243" y="634"/>
                    <a:pt x="240" y="634"/>
                  </a:cubicBezTo>
                  <a:cubicBezTo>
                    <a:pt x="202" y="634"/>
                    <a:pt x="141" y="585"/>
                    <a:pt x="119" y="585"/>
                  </a:cubicBezTo>
                  <a:cubicBezTo>
                    <a:pt x="126" y="583"/>
                    <a:pt x="131" y="583"/>
                    <a:pt x="136" y="583"/>
                  </a:cubicBezTo>
                  <a:cubicBezTo>
                    <a:pt x="177" y="583"/>
                    <a:pt x="175" y="622"/>
                    <a:pt x="238" y="632"/>
                  </a:cubicBezTo>
                  <a:cubicBezTo>
                    <a:pt x="228" y="626"/>
                    <a:pt x="227" y="624"/>
                    <a:pt x="228" y="624"/>
                  </a:cubicBezTo>
                  <a:cubicBezTo>
                    <a:pt x="231" y="624"/>
                    <a:pt x="243" y="629"/>
                    <a:pt x="243" y="629"/>
                  </a:cubicBezTo>
                  <a:cubicBezTo>
                    <a:pt x="244" y="629"/>
                    <a:pt x="239" y="627"/>
                    <a:pt x="226" y="620"/>
                  </a:cubicBezTo>
                  <a:lnTo>
                    <a:pt x="274" y="620"/>
                  </a:lnTo>
                  <a:cubicBezTo>
                    <a:pt x="272" y="616"/>
                    <a:pt x="270" y="613"/>
                    <a:pt x="268" y="611"/>
                  </a:cubicBezTo>
                  <a:lnTo>
                    <a:pt x="268" y="611"/>
                  </a:lnTo>
                  <a:cubicBezTo>
                    <a:pt x="269" y="612"/>
                    <a:pt x="271" y="612"/>
                    <a:pt x="273" y="612"/>
                  </a:cubicBezTo>
                  <a:cubicBezTo>
                    <a:pt x="276" y="612"/>
                    <a:pt x="280" y="611"/>
                    <a:pt x="286" y="609"/>
                  </a:cubicBezTo>
                  <a:cubicBezTo>
                    <a:pt x="250" y="585"/>
                    <a:pt x="214" y="549"/>
                    <a:pt x="191" y="501"/>
                  </a:cubicBezTo>
                  <a:lnTo>
                    <a:pt x="191" y="501"/>
                  </a:lnTo>
                  <a:cubicBezTo>
                    <a:pt x="274" y="573"/>
                    <a:pt x="238" y="549"/>
                    <a:pt x="298" y="585"/>
                  </a:cubicBezTo>
                  <a:cubicBezTo>
                    <a:pt x="286" y="573"/>
                    <a:pt x="274" y="561"/>
                    <a:pt x="274" y="549"/>
                  </a:cubicBezTo>
                  <a:lnTo>
                    <a:pt x="274" y="549"/>
                  </a:lnTo>
                  <a:cubicBezTo>
                    <a:pt x="280" y="555"/>
                    <a:pt x="286" y="558"/>
                    <a:pt x="292" y="558"/>
                  </a:cubicBezTo>
                  <a:cubicBezTo>
                    <a:pt x="298" y="558"/>
                    <a:pt x="304" y="555"/>
                    <a:pt x="310" y="549"/>
                  </a:cubicBezTo>
                  <a:cubicBezTo>
                    <a:pt x="274" y="549"/>
                    <a:pt x="262" y="537"/>
                    <a:pt x="262" y="501"/>
                  </a:cubicBezTo>
                  <a:lnTo>
                    <a:pt x="262" y="501"/>
                  </a:lnTo>
                  <a:cubicBezTo>
                    <a:pt x="270" y="524"/>
                    <a:pt x="277" y="532"/>
                    <a:pt x="285" y="532"/>
                  </a:cubicBezTo>
                  <a:cubicBezTo>
                    <a:pt x="289" y="532"/>
                    <a:pt x="293" y="530"/>
                    <a:pt x="298" y="525"/>
                  </a:cubicBezTo>
                  <a:cubicBezTo>
                    <a:pt x="226" y="454"/>
                    <a:pt x="381" y="501"/>
                    <a:pt x="298" y="418"/>
                  </a:cubicBezTo>
                  <a:lnTo>
                    <a:pt x="298" y="418"/>
                  </a:lnTo>
                  <a:cubicBezTo>
                    <a:pt x="310" y="430"/>
                    <a:pt x="333" y="442"/>
                    <a:pt x="345" y="466"/>
                  </a:cubicBezTo>
                  <a:cubicBezTo>
                    <a:pt x="345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59"/>
                    <a:pt x="322" y="394"/>
                    <a:pt x="357" y="442"/>
                  </a:cubicBezTo>
                  <a:cubicBezTo>
                    <a:pt x="360" y="443"/>
                    <a:pt x="362" y="443"/>
                    <a:pt x="364" y="443"/>
                  </a:cubicBezTo>
                  <a:cubicBezTo>
                    <a:pt x="382" y="443"/>
                    <a:pt x="322" y="382"/>
                    <a:pt x="322" y="382"/>
                  </a:cubicBezTo>
                  <a:lnTo>
                    <a:pt x="322" y="382"/>
                  </a:lnTo>
                  <a:cubicBezTo>
                    <a:pt x="345" y="394"/>
                    <a:pt x="357" y="406"/>
                    <a:pt x="381" y="418"/>
                  </a:cubicBezTo>
                  <a:cubicBezTo>
                    <a:pt x="369" y="406"/>
                    <a:pt x="345" y="382"/>
                    <a:pt x="345" y="359"/>
                  </a:cubicBezTo>
                  <a:lnTo>
                    <a:pt x="345" y="359"/>
                  </a:lnTo>
                  <a:cubicBezTo>
                    <a:pt x="357" y="370"/>
                    <a:pt x="369" y="394"/>
                    <a:pt x="381" y="418"/>
                  </a:cubicBezTo>
                  <a:cubicBezTo>
                    <a:pt x="381" y="417"/>
                    <a:pt x="381" y="415"/>
                    <a:pt x="381" y="414"/>
                  </a:cubicBezTo>
                  <a:lnTo>
                    <a:pt x="381" y="414"/>
                  </a:lnTo>
                  <a:cubicBezTo>
                    <a:pt x="386" y="423"/>
                    <a:pt x="390" y="427"/>
                    <a:pt x="393" y="427"/>
                  </a:cubicBezTo>
                  <a:cubicBezTo>
                    <a:pt x="407" y="427"/>
                    <a:pt x="409" y="362"/>
                    <a:pt x="401" y="320"/>
                  </a:cubicBezTo>
                  <a:lnTo>
                    <a:pt x="401" y="320"/>
                  </a:lnTo>
                  <a:cubicBezTo>
                    <a:pt x="412" y="338"/>
                    <a:pt x="426" y="356"/>
                    <a:pt x="441" y="370"/>
                  </a:cubicBezTo>
                  <a:cubicBezTo>
                    <a:pt x="405" y="299"/>
                    <a:pt x="393" y="239"/>
                    <a:pt x="393" y="168"/>
                  </a:cubicBezTo>
                  <a:lnTo>
                    <a:pt x="393" y="168"/>
                  </a:lnTo>
                  <a:cubicBezTo>
                    <a:pt x="398" y="179"/>
                    <a:pt x="401" y="185"/>
                    <a:pt x="403" y="185"/>
                  </a:cubicBezTo>
                  <a:cubicBezTo>
                    <a:pt x="405" y="185"/>
                    <a:pt x="405" y="176"/>
                    <a:pt x="405" y="156"/>
                  </a:cubicBezTo>
                  <a:cubicBezTo>
                    <a:pt x="415" y="243"/>
                    <a:pt x="432" y="322"/>
                    <a:pt x="470" y="381"/>
                  </a:cubicBezTo>
                  <a:lnTo>
                    <a:pt x="470" y="381"/>
                  </a:lnTo>
                  <a:cubicBezTo>
                    <a:pt x="453" y="340"/>
                    <a:pt x="454" y="307"/>
                    <a:pt x="464" y="275"/>
                  </a:cubicBezTo>
                  <a:lnTo>
                    <a:pt x="464" y="275"/>
                  </a:lnTo>
                  <a:cubicBezTo>
                    <a:pt x="474" y="294"/>
                    <a:pt x="483" y="313"/>
                    <a:pt x="487" y="338"/>
                  </a:cubicBezTo>
                  <a:lnTo>
                    <a:pt x="487" y="338"/>
                  </a:lnTo>
                  <a:cubicBezTo>
                    <a:pt x="477" y="358"/>
                    <a:pt x="476" y="370"/>
                    <a:pt x="476" y="390"/>
                  </a:cubicBezTo>
                  <a:lnTo>
                    <a:pt x="476" y="390"/>
                  </a:lnTo>
                  <a:cubicBezTo>
                    <a:pt x="474" y="387"/>
                    <a:pt x="472" y="384"/>
                    <a:pt x="470" y="381"/>
                  </a:cubicBezTo>
                  <a:lnTo>
                    <a:pt x="470" y="381"/>
                  </a:lnTo>
                  <a:cubicBezTo>
                    <a:pt x="472" y="385"/>
                    <a:pt x="474" y="390"/>
                    <a:pt x="476" y="394"/>
                  </a:cubicBezTo>
                  <a:cubicBezTo>
                    <a:pt x="476" y="393"/>
                    <a:pt x="476" y="391"/>
                    <a:pt x="476" y="390"/>
                  </a:cubicBezTo>
                  <a:lnTo>
                    <a:pt x="476" y="390"/>
                  </a:lnTo>
                  <a:cubicBezTo>
                    <a:pt x="484" y="400"/>
                    <a:pt x="491" y="409"/>
                    <a:pt x="500" y="418"/>
                  </a:cubicBezTo>
                  <a:cubicBezTo>
                    <a:pt x="492" y="401"/>
                    <a:pt x="489" y="378"/>
                    <a:pt x="488" y="357"/>
                  </a:cubicBezTo>
                  <a:lnTo>
                    <a:pt x="488" y="357"/>
                  </a:lnTo>
                  <a:cubicBezTo>
                    <a:pt x="491" y="350"/>
                    <a:pt x="507" y="340"/>
                    <a:pt x="522" y="340"/>
                  </a:cubicBezTo>
                  <a:cubicBezTo>
                    <a:pt x="533" y="340"/>
                    <a:pt x="543" y="345"/>
                    <a:pt x="548" y="359"/>
                  </a:cubicBezTo>
                  <a:cubicBezTo>
                    <a:pt x="524" y="287"/>
                    <a:pt x="488" y="204"/>
                    <a:pt x="488" y="132"/>
                  </a:cubicBezTo>
                  <a:lnTo>
                    <a:pt x="488" y="132"/>
                  </a:lnTo>
                  <a:cubicBezTo>
                    <a:pt x="560" y="180"/>
                    <a:pt x="524" y="251"/>
                    <a:pt x="548" y="311"/>
                  </a:cubicBezTo>
                  <a:cubicBezTo>
                    <a:pt x="548" y="293"/>
                    <a:pt x="548" y="284"/>
                    <a:pt x="549" y="284"/>
                  </a:cubicBezTo>
                  <a:cubicBezTo>
                    <a:pt x="551" y="284"/>
                    <a:pt x="554" y="293"/>
                    <a:pt x="560" y="311"/>
                  </a:cubicBezTo>
                  <a:cubicBezTo>
                    <a:pt x="560" y="299"/>
                    <a:pt x="572" y="204"/>
                    <a:pt x="595" y="180"/>
                  </a:cubicBezTo>
                  <a:cubicBezTo>
                    <a:pt x="595" y="251"/>
                    <a:pt x="655" y="239"/>
                    <a:pt x="667" y="299"/>
                  </a:cubicBezTo>
                  <a:cubicBezTo>
                    <a:pt x="667" y="303"/>
                    <a:pt x="667" y="304"/>
                    <a:pt x="668" y="304"/>
                  </a:cubicBezTo>
                  <a:cubicBezTo>
                    <a:pt x="675" y="304"/>
                    <a:pt x="701" y="233"/>
                    <a:pt x="691" y="233"/>
                  </a:cubicBezTo>
                  <a:cubicBezTo>
                    <a:pt x="688" y="233"/>
                    <a:pt x="680" y="242"/>
                    <a:pt x="667" y="263"/>
                  </a:cubicBezTo>
                  <a:cubicBezTo>
                    <a:pt x="667" y="207"/>
                    <a:pt x="688" y="172"/>
                    <a:pt x="721" y="138"/>
                  </a:cubicBezTo>
                  <a:lnTo>
                    <a:pt x="721" y="138"/>
                  </a:lnTo>
                  <a:cubicBezTo>
                    <a:pt x="725" y="140"/>
                    <a:pt x="739" y="141"/>
                    <a:pt x="755" y="141"/>
                  </a:cubicBezTo>
                  <a:cubicBezTo>
                    <a:pt x="780" y="141"/>
                    <a:pt x="810" y="138"/>
                    <a:pt x="810" y="132"/>
                  </a:cubicBezTo>
                  <a:lnTo>
                    <a:pt x="810" y="132"/>
                  </a:lnTo>
                  <a:cubicBezTo>
                    <a:pt x="815" y="220"/>
                    <a:pt x="809" y="246"/>
                    <a:pt x="800" y="246"/>
                  </a:cubicBezTo>
                  <a:cubicBezTo>
                    <a:pt x="787" y="246"/>
                    <a:pt x="764" y="192"/>
                    <a:pt x="750" y="192"/>
                  </a:cubicBezTo>
                  <a:cubicBezTo>
                    <a:pt x="767" y="200"/>
                    <a:pt x="766" y="209"/>
                    <a:pt x="756" y="209"/>
                  </a:cubicBezTo>
                  <a:cubicBezTo>
                    <a:pt x="751" y="209"/>
                    <a:pt x="745" y="207"/>
                    <a:pt x="738" y="204"/>
                  </a:cubicBezTo>
                  <a:lnTo>
                    <a:pt x="738" y="204"/>
                  </a:lnTo>
                  <a:cubicBezTo>
                    <a:pt x="762" y="228"/>
                    <a:pt x="786" y="251"/>
                    <a:pt x="810" y="263"/>
                  </a:cubicBezTo>
                  <a:cubicBezTo>
                    <a:pt x="810" y="264"/>
                    <a:pt x="810" y="264"/>
                    <a:pt x="810" y="264"/>
                  </a:cubicBezTo>
                  <a:cubicBezTo>
                    <a:pt x="814" y="264"/>
                    <a:pt x="852" y="177"/>
                    <a:pt x="878" y="177"/>
                  </a:cubicBezTo>
                  <a:cubicBezTo>
                    <a:pt x="884" y="177"/>
                    <a:pt x="889" y="181"/>
                    <a:pt x="893" y="192"/>
                  </a:cubicBezTo>
                  <a:cubicBezTo>
                    <a:pt x="897" y="195"/>
                    <a:pt x="898" y="198"/>
                    <a:pt x="899" y="201"/>
                  </a:cubicBezTo>
                  <a:lnTo>
                    <a:pt x="899" y="201"/>
                  </a:lnTo>
                  <a:cubicBezTo>
                    <a:pt x="925" y="195"/>
                    <a:pt x="961" y="179"/>
                    <a:pt x="976" y="132"/>
                  </a:cubicBezTo>
                  <a:lnTo>
                    <a:pt x="976" y="132"/>
                  </a:lnTo>
                  <a:cubicBezTo>
                    <a:pt x="953" y="144"/>
                    <a:pt x="941" y="156"/>
                    <a:pt x="929" y="168"/>
                  </a:cubicBezTo>
                  <a:cubicBezTo>
                    <a:pt x="929" y="144"/>
                    <a:pt x="929" y="120"/>
                    <a:pt x="917" y="97"/>
                  </a:cubicBezTo>
                  <a:cubicBezTo>
                    <a:pt x="905" y="120"/>
                    <a:pt x="857" y="144"/>
                    <a:pt x="845" y="156"/>
                  </a:cubicBezTo>
                  <a:cubicBezTo>
                    <a:pt x="852" y="136"/>
                    <a:pt x="855" y="128"/>
                    <a:pt x="852" y="128"/>
                  </a:cubicBezTo>
                  <a:cubicBezTo>
                    <a:pt x="850" y="128"/>
                    <a:pt x="844" y="134"/>
                    <a:pt x="834" y="144"/>
                  </a:cubicBezTo>
                  <a:cubicBezTo>
                    <a:pt x="834" y="120"/>
                    <a:pt x="834" y="97"/>
                    <a:pt x="857" y="85"/>
                  </a:cubicBezTo>
                  <a:cubicBezTo>
                    <a:pt x="791" y="63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9"/>
            <p:cNvSpPr/>
            <p:nvPr/>
          </p:nvSpPr>
          <p:spPr>
            <a:xfrm>
              <a:off x="1909450" y="2809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9"/>
            <p:cNvSpPr/>
            <p:nvPr/>
          </p:nvSpPr>
          <p:spPr>
            <a:xfrm>
              <a:off x="1921650" y="27879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0"/>
                  </a:moveTo>
                  <a:cubicBezTo>
                    <a:pt x="1" y="12"/>
                    <a:pt x="36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9"/>
            <p:cNvSpPr/>
            <p:nvPr/>
          </p:nvSpPr>
          <p:spPr>
            <a:xfrm>
              <a:off x="1921950" y="27931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9"/>
            <p:cNvSpPr/>
            <p:nvPr/>
          </p:nvSpPr>
          <p:spPr>
            <a:xfrm>
              <a:off x="1921200" y="2790025"/>
              <a:ext cx="1075" cy="650"/>
            </a:xfrm>
            <a:custGeom>
              <a:rect b="b" l="l" r="r" t="t"/>
              <a:pathLst>
                <a:path extrusionOk="0" h="26" w="43">
                  <a:moveTo>
                    <a:pt x="18" y="0"/>
                  </a:moveTo>
                  <a:cubicBezTo>
                    <a:pt x="15" y="0"/>
                    <a:pt x="12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7" y="2"/>
                  </a:lnTo>
                  <a:cubicBezTo>
                    <a:pt x="4" y="8"/>
                    <a:pt x="3" y="11"/>
                    <a:pt x="3" y="12"/>
                  </a:cubicBezTo>
                  <a:lnTo>
                    <a:pt x="3" y="12"/>
                  </a:lnTo>
                  <a:cubicBezTo>
                    <a:pt x="1" y="22"/>
                    <a:pt x="3" y="26"/>
                    <a:pt x="8" y="26"/>
                  </a:cubicBezTo>
                  <a:cubicBezTo>
                    <a:pt x="19" y="26"/>
                    <a:pt x="42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9"/>
            <p:cNvSpPr/>
            <p:nvPr/>
          </p:nvSpPr>
          <p:spPr>
            <a:xfrm>
              <a:off x="1921650" y="2790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3" y="1"/>
                    <a:pt x="13" y="12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9"/>
            <p:cNvSpPr/>
            <p:nvPr/>
          </p:nvSpPr>
          <p:spPr>
            <a:xfrm>
              <a:off x="1919450" y="2786925"/>
              <a:ext cx="1100" cy="775"/>
            </a:xfrm>
            <a:custGeom>
              <a:rect b="b" l="l" r="r" t="t"/>
              <a:pathLst>
                <a:path extrusionOk="0" h="31" w="44">
                  <a:moveTo>
                    <a:pt x="41" y="0"/>
                  </a:moveTo>
                  <a:cubicBezTo>
                    <a:pt x="33" y="0"/>
                    <a:pt x="1" y="30"/>
                    <a:pt x="29" y="30"/>
                  </a:cubicBezTo>
                  <a:cubicBezTo>
                    <a:pt x="29" y="30"/>
                    <a:pt x="38" y="4"/>
                    <a:pt x="40" y="4"/>
                  </a:cubicBezTo>
                  <a:cubicBezTo>
                    <a:pt x="41" y="4"/>
                    <a:pt x="41" y="5"/>
                    <a:pt x="41" y="7"/>
                  </a:cubicBezTo>
                  <a:cubicBezTo>
                    <a:pt x="44" y="2"/>
                    <a:pt x="4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9"/>
            <p:cNvSpPr/>
            <p:nvPr/>
          </p:nvSpPr>
          <p:spPr>
            <a:xfrm>
              <a:off x="1920475" y="279127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1" y="1"/>
                  </a:moveTo>
                  <a:cubicBezTo>
                    <a:pt x="10" y="1"/>
                    <a:pt x="0" y="27"/>
                    <a:pt x="0" y="35"/>
                  </a:cubicBezTo>
                  <a:cubicBezTo>
                    <a:pt x="9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9"/>
            <p:cNvSpPr/>
            <p:nvPr/>
          </p:nvSpPr>
          <p:spPr>
            <a:xfrm>
              <a:off x="1919575" y="2790775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1"/>
                  </a:moveTo>
                  <a:cubicBezTo>
                    <a:pt x="2" y="1"/>
                    <a:pt x="0" y="5"/>
                    <a:pt x="0" y="19"/>
                  </a:cubicBezTo>
                  <a:cubicBezTo>
                    <a:pt x="8" y="1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9"/>
            <p:cNvSpPr/>
            <p:nvPr/>
          </p:nvSpPr>
          <p:spPr>
            <a:xfrm>
              <a:off x="1919575" y="2791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9"/>
            <p:cNvSpPr/>
            <p:nvPr/>
          </p:nvSpPr>
          <p:spPr>
            <a:xfrm>
              <a:off x="1916000" y="27894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2" y="1"/>
                  </a:moveTo>
                  <a:lnTo>
                    <a:pt x="12" y="1"/>
                  </a:lnTo>
                  <a:cubicBezTo>
                    <a:pt x="1" y="13"/>
                    <a:pt x="1" y="19"/>
                    <a:pt x="4" y="19"/>
                  </a:cubicBezTo>
                  <a:cubicBezTo>
                    <a:pt x="6" y="19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9"/>
            <p:cNvSpPr/>
            <p:nvPr/>
          </p:nvSpPr>
          <p:spPr>
            <a:xfrm>
              <a:off x="1916800" y="2791300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6" y="25"/>
                    <a:pt x="7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9"/>
            <p:cNvSpPr/>
            <p:nvPr/>
          </p:nvSpPr>
          <p:spPr>
            <a:xfrm>
              <a:off x="1915400" y="279185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25" y="0"/>
                  </a:moveTo>
                  <a:cubicBezTo>
                    <a:pt x="25" y="12"/>
                    <a:pt x="1" y="24"/>
                    <a:pt x="13" y="24"/>
                  </a:cubicBezTo>
                  <a:cubicBezTo>
                    <a:pt x="13" y="12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9"/>
            <p:cNvSpPr/>
            <p:nvPr/>
          </p:nvSpPr>
          <p:spPr>
            <a:xfrm>
              <a:off x="1911300" y="27893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9"/>
            <p:cNvSpPr/>
            <p:nvPr/>
          </p:nvSpPr>
          <p:spPr>
            <a:xfrm>
              <a:off x="1909150" y="2794525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4"/>
                    <a:pt x="2" y="7"/>
                    <a:pt x="3" y="8"/>
                  </a:cubicBezTo>
                  <a:lnTo>
                    <a:pt x="3" y="8"/>
                  </a:lnTo>
                  <a:cubicBezTo>
                    <a:pt x="9" y="25"/>
                    <a:pt x="14" y="37"/>
                    <a:pt x="14" y="37"/>
                  </a:cubicBezTo>
                  <a:cubicBezTo>
                    <a:pt x="15" y="37"/>
                    <a:pt x="12" y="2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7" y="9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9"/>
            <p:cNvSpPr/>
            <p:nvPr/>
          </p:nvSpPr>
          <p:spPr>
            <a:xfrm>
              <a:off x="1929200" y="28031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1" y="14"/>
                    <a:pt x="1" y="14"/>
                  </a:cubicBezTo>
                  <a:cubicBezTo>
                    <a:pt x="3" y="14"/>
                    <a:pt x="13" y="7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9"/>
            <p:cNvSpPr/>
            <p:nvPr/>
          </p:nvSpPr>
          <p:spPr>
            <a:xfrm>
              <a:off x="1928500" y="28025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1" y="1"/>
                    <a:pt x="48" y="25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9"/>
            <p:cNvSpPr/>
            <p:nvPr/>
          </p:nvSpPr>
          <p:spPr>
            <a:xfrm>
              <a:off x="1907075" y="28040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9"/>
            <p:cNvSpPr/>
            <p:nvPr/>
          </p:nvSpPr>
          <p:spPr>
            <a:xfrm>
              <a:off x="1907075" y="28067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9"/>
            <p:cNvSpPr/>
            <p:nvPr/>
          </p:nvSpPr>
          <p:spPr>
            <a:xfrm>
              <a:off x="1908850" y="2807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9"/>
            <p:cNvSpPr/>
            <p:nvPr/>
          </p:nvSpPr>
          <p:spPr>
            <a:xfrm>
              <a:off x="1943675" y="245012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3" y="1"/>
                  </a:moveTo>
                  <a:cubicBezTo>
                    <a:pt x="1" y="48"/>
                    <a:pt x="13" y="96"/>
                    <a:pt x="13" y="120"/>
                  </a:cubicBezTo>
                  <a:cubicBezTo>
                    <a:pt x="13" y="84"/>
                    <a:pt x="13" y="3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9"/>
            <p:cNvSpPr/>
            <p:nvPr/>
          </p:nvSpPr>
          <p:spPr>
            <a:xfrm>
              <a:off x="1943500" y="2449675"/>
              <a:ext cx="200" cy="1250"/>
            </a:xfrm>
            <a:custGeom>
              <a:rect b="b" l="l" r="r" t="t"/>
              <a:pathLst>
                <a:path extrusionOk="0" h="50" w="8">
                  <a:moveTo>
                    <a:pt x="6" y="0"/>
                  </a:moveTo>
                  <a:cubicBezTo>
                    <a:pt x="4" y="0"/>
                    <a:pt x="1" y="49"/>
                    <a:pt x="3" y="49"/>
                  </a:cubicBezTo>
                  <a:cubicBezTo>
                    <a:pt x="4" y="49"/>
                    <a:pt x="6" y="44"/>
                    <a:pt x="8" y="31"/>
                  </a:cubicBezTo>
                  <a:cubicBezTo>
                    <a:pt x="8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9"/>
            <p:cNvSpPr/>
            <p:nvPr/>
          </p:nvSpPr>
          <p:spPr>
            <a:xfrm>
              <a:off x="1942800" y="2458475"/>
              <a:ext cx="1500" cy="4475"/>
            </a:xfrm>
            <a:custGeom>
              <a:rect b="b" l="l" r="r" t="t"/>
              <a:pathLst>
                <a:path extrusionOk="0" h="179" w="60">
                  <a:moveTo>
                    <a:pt x="36" y="0"/>
                  </a:moveTo>
                  <a:cubicBezTo>
                    <a:pt x="36" y="0"/>
                    <a:pt x="25" y="96"/>
                    <a:pt x="14" y="96"/>
                  </a:cubicBezTo>
                  <a:cubicBezTo>
                    <a:pt x="13" y="96"/>
                    <a:pt x="13" y="96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0" y="155"/>
                    <a:pt x="0" y="179"/>
                    <a:pt x="36" y="179"/>
                  </a:cubicBezTo>
                  <a:cubicBezTo>
                    <a:pt x="60" y="119"/>
                    <a:pt x="36" y="6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9"/>
            <p:cNvSpPr/>
            <p:nvPr/>
          </p:nvSpPr>
          <p:spPr>
            <a:xfrm>
              <a:off x="1944575" y="246292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13"/>
                    <a:pt x="1" y="37"/>
                    <a:pt x="12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9"/>
            <p:cNvSpPr/>
            <p:nvPr/>
          </p:nvSpPr>
          <p:spPr>
            <a:xfrm>
              <a:off x="1944275" y="2459375"/>
              <a:ext cx="625" cy="3575"/>
            </a:xfrm>
            <a:custGeom>
              <a:rect b="b" l="l" r="r" t="t"/>
              <a:pathLst>
                <a:path extrusionOk="0" h="143" w="25">
                  <a:moveTo>
                    <a:pt x="1" y="0"/>
                  </a:moveTo>
                  <a:lnTo>
                    <a:pt x="1" y="0"/>
                  </a:lnTo>
                  <a:cubicBezTo>
                    <a:pt x="13" y="48"/>
                    <a:pt x="13" y="95"/>
                    <a:pt x="13" y="143"/>
                  </a:cubicBezTo>
                  <a:cubicBezTo>
                    <a:pt x="24" y="107"/>
                    <a:pt x="13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9"/>
            <p:cNvSpPr/>
            <p:nvPr/>
          </p:nvSpPr>
          <p:spPr>
            <a:xfrm>
              <a:off x="1943375" y="2477525"/>
              <a:ext cx="925" cy="3950"/>
            </a:xfrm>
            <a:custGeom>
              <a:rect b="b" l="l" r="r" t="t"/>
              <a:pathLst>
                <a:path extrusionOk="0" h="158" w="37">
                  <a:moveTo>
                    <a:pt x="25" y="0"/>
                  </a:moveTo>
                  <a:cubicBezTo>
                    <a:pt x="25" y="60"/>
                    <a:pt x="25" y="107"/>
                    <a:pt x="1" y="155"/>
                  </a:cubicBezTo>
                  <a:cubicBezTo>
                    <a:pt x="3" y="157"/>
                    <a:pt x="6" y="157"/>
                    <a:pt x="8" y="157"/>
                  </a:cubicBezTo>
                  <a:cubicBezTo>
                    <a:pt x="37" y="157"/>
                    <a:pt x="36" y="1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9"/>
            <p:cNvSpPr/>
            <p:nvPr/>
          </p:nvSpPr>
          <p:spPr>
            <a:xfrm>
              <a:off x="1944275" y="24799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lnTo>
                    <a:pt x="24" y="143"/>
                  </a:lnTo>
                  <a:cubicBezTo>
                    <a:pt x="24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9"/>
            <p:cNvSpPr/>
            <p:nvPr/>
          </p:nvSpPr>
          <p:spPr>
            <a:xfrm>
              <a:off x="1943100" y="249270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0" y="0"/>
                  </a:moveTo>
                  <a:cubicBezTo>
                    <a:pt x="0" y="48"/>
                    <a:pt x="12" y="96"/>
                    <a:pt x="24" y="131"/>
                  </a:cubicBezTo>
                  <a:cubicBezTo>
                    <a:pt x="12" y="84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9"/>
            <p:cNvSpPr/>
            <p:nvPr/>
          </p:nvSpPr>
          <p:spPr>
            <a:xfrm>
              <a:off x="1942500" y="2503100"/>
              <a:ext cx="1200" cy="7175"/>
            </a:xfrm>
            <a:custGeom>
              <a:rect b="b" l="l" r="r" t="t"/>
              <a:pathLst>
                <a:path extrusionOk="0" h="287" w="48">
                  <a:moveTo>
                    <a:pt x="40" y="1"/>
                  </a:moveTo>
                  <a:cubicBezTo>
                    <a:pt x="30" y="1"/>
                    <a:pt x="18" y="37"/>
                    <a:pt x="8" y="37"/>
                  </a:cubicBezTo>
                  <a:cubicBezTo>
                    <a:pt x="5" y="37"/>
                    <a:pt x="2" y="34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73"/>
                    <a:pt x="3" y="93"/>
                    <a:pt x="4" y="93"/>
                  </a:cubicBezTo>
                  <a:cubicBezTo>
                    <a:pt x="5" y="93"/>
                    <a:pt x="6" y="84"/>
                    <a:pt x="5" y="71"/>
                  </a:cubicBezTo>
                  <a:lnTo>
                    <a:pt x="5" y="71"/>
                  </a:lnTo>
                  <a:cubicBezTo>
                    <a:pt x="13" y="148"/>
                    <a:pt x="16" y="217"/>
                    <a:pt x="36" y="287"/>
                  </a:cubicBezTo>
                  <a:cubicBezTo>
                    <a:pt x="24" y="192"/>
                    <a:pt x="24" y="96"/>
                    <a:pt x="48" y="13"/>
                  </a:cubicBezTo>
                  <a:cubicBezTo>
                    <a:pt x="46" y="4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9"/>
            <p:cNvSpPr/>
            <p:nvPr/>
          </p:nvSpPr>
          <p:spPr>
            <a:xfrm>
              <a:off x="1944275" y="2505300"/>
              <a:ext cx="625" cy="7075"/>
            </a:xfrm>
            <a:custGeom>
              <a:rect b="b" l="l" r="r" t="t"/>
              <a:pathLst>
                <a:path extrusionOk="0" h="283" w="25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24" y="211"/>
                    <a:pt x="24" y="282"/>
                  </a:cubicBezTo>
                  <a:cubicBezTo>
                    <a:pt x="24" y="187"/>
                    <a:pt x="24" y="104"/>
                    <a:pt x="24" y="20"/>
                  </a:cubicBezTo>
                  <a:cubicBezTo>
                    <a:pt x="16" y="7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9"/>
            <p:cNvSpPr/>
            <p:nvPr/>
          </p:nvSpPr>
          <p:spPr>
            <a:xfrm>
              <a:off x="1944575" y="2498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9"/>
            <p:cNvSpPr/>
            <p:nvPr/>
          </p:nvSpPr>
          <p:spPr>
            <a:xfrm>
              <a:off x="1944875" y="2531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9"/>
            <p:cNvSpPr/>
            <p:nvPr/>
          </p:nvSpPr>
          <p:spPr>
            <a:xfrm>
              <a:off x="1943975" y="2515925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25" y="0"/>
                  </a:moveTo>
                  <a:cubicBezTo>
                    <a:pt x="13" y="36"/>
                    <a:pt x="1" y="95"/>
                    <a:pt x="1" y="107"/>
                  </a:cubicBezTo>
                  <a:cubicBezTo>
                    <a:pt x="13" y="72"/>
                    <a:pt x="13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9"/>
            <p:cNvSpPr/>
            <p:nvPr/>
          </p:nvSpPr>
          <p:spPr>
            <a:xfrm>
              <a:off x="1944275" y="249955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9"/>
            <p:cNvSpPr/>
            <p:nvPr/>
          </p:nvSpPr>
          <p:spPr>
            <a:xfrm>
              <a:off x="1944575" y="2499250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9" y="1"/>
                  </a:moveTo>
                  <a:cubicBezTo>
                    <a:pt x="7" y="1"/>
                    <a:pt x="4" y="9"/>
                    <a:pt x="1" y="24"/>
                  </a:cubicBezTo>
                  <a:cubicBezTo>
                    <a:pt x="1" y="60"/>
                    <a:pt x="1" y="84"/>
                    <a:pt x="12" y="108"/>
                  </a:cubicBezTo>
                  <a:cubicBezTo>
                    <a:pt x="12" y="35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9"/>
            <p:cNvSpPr/>
            <p:nvPr/>
          </p:nvSpPr>
          <p:spPr>
            <a:xfrm>
              <a:off x="1943625" y="2523450"/>
              <a:ext cx="1275" cy="7975"/>
            </a:xfrm>
            <a:custGeom>
              <a:rect b="b" l="l" r="r" t="t"/>
              <a:pathLst>
                <a:path extrusionOk="0" h="319" w="51">
                  <a:moveTo>
                    <a:pt x="47" y="1"/>
                  </a:moveTo>
                  <a:cubicBezTo>
                    <a:pt x="35" y="1"/>
                    <a:pt x="0" y="278"/>
                    <a:pt x="50" y="318"/>
                  </a:cubicBezTo>
                  <a:cubicBezTo>
                    <a:pt x="50" y="247"/>
                    <a:pt x="50" y="32"/>
                    <a:pt x="50" y="32"/>
                  </a:cubicBezTo>
                  <a:cubicBezTo>
                    <a:pt x="50" y="10"/>
                    <a:pt x="4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9"/>
            <p:cNvSpPr/>
            <p:nvPr/>
          </p:nvSpPr>
          <p:spPr>
            <a:xfrm>
              <a:off x="1944350" y="2531725"/>
              <a:ext cx="250" cy="3275"/>
            </a:xfrm>
            <a:custGeom>
              <a:rect b="b" l="l" r="r" t="t"/>
              <a:pathLst>
                <a:path extrusionOk="0" h="131" w="10">
                  <a:moveTo>
                    <a:pt x="8" y="1"/>
                  </a:moveTo>
                  <a:lnTo>
                    <a:pt x="8" y="1"/>
                  </a:lnTo>
                  <a:cubicBezTo>
                    <a:pt x="5" y="1"/>
                    <a:pt x="0" y="84"/>
                    <a:pt x="10" y="130"/>
                  </a:cubicBezTo>
                  <a:cubicBezTo>
                    <a:pt x="10" y="94"/>
                    <a:pt x="10" y="59"/>
                    <a:pt x="10" y="23"/>
                  </a:cubicBezTo>
                  <a:cubicBezTo>
                    <a:pt x="10" y="7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9"/>
            <p:cNvSpPr/>
            <p:nvPr/>
          </p:nvSpPr>
          <p:spPr>
            <a:xfrm>
              <a:off x="1943675" y="254002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7" y="1"/>
                  </a:moveTo>
                  <a:cubicBezTo>
                    <a:pt x="37" y="1"/>
                    <a:pt x="1" y="12"/>
                    <a:pt x="25" y="72"/>
                  </a:cubicBezTo>
                  <a:cubicBezTo>
                    <a:pt x="25" y="48"/>
                    <a:pt x="37" y="24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9"/>
            <p:cNvSpPr/>
            <p:nvPr/>
          </p:nvSpPr>
          <p:spPr>
            <a:xfrm>
              <a:off x="1854675" y="28046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lnTo>
                    <a:pt x="1" y="0"/>
                  </a:lnTo>
                  <a:cubicBezTo>
                    <a:pt x="1" y="36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9"/>
            <p:cNvSpPr/>
            <p:nvPr/>
          </p:nvSpPr>
          <p:spPr>
            <a:xfrm>
              <a:off x="1854975" y="28189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1" y="1"/>
                  </a:moveTo>
                  <a:cubicBezTo>
                    <a:pt x="1" y="1"/>
                    <a:pt x="1" y="4"/>
                    <a:pt x="1" y="14"/>
                  </a:cubicBezTo>
                  <a:lnTo>
                    <a:pt x="13" y="25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9"/>
            <p:cNvSpPr/>
            <p:nvPr/>
          </p:nvSpPr>
          <p:spPr>
            <a:xfrm>
              <a:off x="1927900" y="2858100"/>
              <a:ext cx="2325" cy="1025"/>
            </a:xfrm>
            <a:custGeom>
              <a:rect b="b" l="l" r="r" t="t"/>
              <a:pathLst>
                <a:path extrusionOk="0" h="41" w="93">
                  <a:moveTo>
                    <a:pt x="88" y="1"/>
                  </a:moveTo>
                  <a:cubicBezTo>
                    <a:pt x="86" y="1"/>
                    <a:pt x="81" y="2"/>
                    <a:pt x="72" y="5"/>
                  </a:cubicBezTo>
                  <a:cubicBezTo>
                    <a:pt x="48" y="17"/>
                    <a:pt x="25" y="29"/>
                    <a:pt x="1" y="41"/>
                  </a:cubicBezTo>
                  <a:cubicBezTo>
                    <a:pt x="63" y="14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9"/>
            <p:cNvSpPr/>
            <p:nvPr/>
          </p:nvSpPr>
          <p:spPr>
            <a:xfrm>
              <a:off x="1930000" y="28576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36" y="1"/>
                    <a:pt x="34" y="2"/>
                    <a:pt x="31" y="5"/>
                  </a:cubicBezTo>
                  <a:lnTo>
                    <a:pt x="31" y="5"/>
                  </a:lnTo>
                  <a:cubicBezTo>
                    <a:pt x="33" y="3"/>
                    <a:pt x="34" y="2"/>
                    <a:pt x="36" y="0"/>
                  </a:cubicBezTo>
                  <a:close/>
                  <a:moveTo>
                    <a:pt x="31" y="5"/>
                  </a:moveTo>
                  <a:lnTo>
                    <a:pt x="31" y="5"/>
                  </a:lnTo>
                  <a:cubicBezTo>
                    <a:pt x="21" y="13"/>
                    <a:pt x="10" y="14"/>
                    <a:pt x="0" y="24"/>
                  </a:cubicBezTo>
                  <a:cubicBezTo>
                    <a:pt x="15" y="17"/>
                    <a:pt x="26" y="9"/>
                    <a:pt x="3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9"/>
            <p:cNvSpPr/>
            <p:nvPr/>
          </p:nvSpPr>
          <p:spPr>
            <a:xfrm>
              <a:off x="1853500" y="2735275"/>
              <a:ext cx="625" cy="2200"/>
            </a:xfrm>
            <a:custGeom>
              <a:rect b="b" l="l" r="r" t="t"/>
              <a:pathLst>
                <a:path extrusionOk="0" h="88" w="25">
                  <a:moveTo>
                    <a:pt x="0" y="1"/>
                  </a:moveTo>
                  <a:cubicBezTo>
                    <a:pt x="0" y="74"/>
                    <a:pt x="4" y="88"/>
                    <a:pt x="9" y="88"/>
                  </a:cubicBezTo>
                  <a:cubicBezTo>
                    <a:pt x="13" y="88"/>
                    <a:pt x="16" y="83"/>
                    <a:pt x="20" y="83"/>
                  </a:cubicBezTo>
                  <a:cubicBezTo>
                    <a:pt x="22" y="83"/>
                    <a:pt x="23" y="83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9"/>
            <p:cNvSpPr/>
            <p:nvPr/>
          </p:nvSpPr>
          <p:spPr>
            <a:xfrm>
              <a:off x="1861225" y="281000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" y="0"/>
                  </a:moveTo>
                  <a:cubicBezTo>
                    <a:pt x="1" y="36"/>
                    <a:pt x="13" y="60"/>
                    <a:pt x="13" y="6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9"/>
            <p:cNvSpPr/>
            <p:nvPr/>
          </p:nvSpPr>
          <p:spPr>
            <a:xfrm>
              <a:off x="1944000" y="2624850"/>
              <a:ext cx="600" cy="6275"/>
            </a:xfrm>
            <a:custGeom>
              <a:rect b="b" l="l" r="r" t="t"/>
              <a:pathLst>
                <a:path extrusionOk="0" h="251" w="24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6" y="208"/>
                    <a:pt x="6" y="208"/>
                  </a:cubicBezTo>
                  <a:lnTo>
                    <a:pt x="6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9"/>
            <p:cNvSpPr/>
            <p:nvPr/>
          </p:nvSpPr>
          <p:spPr>
            <a:xfrm>
              <a:off x="1854675" y="248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9"/>
            <p:cNvSpPr/>
            <p:nvPr/>
          </p:nvSpPr>
          <p:spPr>
            <a:xfrm>
              <a:off x="1861225" y="24138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1" y="0"/>
                  </a:moveTo>
                  <a:cubicBezTo>
                    <a:pt x="1" y="24"/>
                    <a:pt x="1" y="72"/>
                    <a:pt x="1" y="119"/>
                  </a:cubicBezTo>
                  <a:cubicBezTo>
                    <a:pt x="1" y="96"/>
                    <a:pt x="1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9"/>
            <p:cNvSpPr/>
            <p:nvPr/>
          </p:nvSpPr>
          <p:spPr>
            <a:xfrm>
              <a:off x="1944275" y="25695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9"/>
            <p:cNvSpPr/>
            <p:nvPr/>
          </p:nvSpPr>
          <p:spPr>
            <a:xfrm>
              <a:off x="1944275" y="256860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1"/>
                  </a:moveTo>
                  <a:cubicBezTo>
                    <a:pt x="13" y="24"/>
                    <a:pt x="1" y="60"/>
                    <a:pt x="1" y="84"/>
                  </a:cubicBezTo>
                  <a:cubicBezTo>
                    <a:pt x="1" y="72"/>
                    <a:pt x="13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9"/>
            <p:cNvSpPr/>
            <p:nvPr/>
          </p:nvSpPr>
          <p:spPr>
            <a:xfrm>
              <a:off x="1944050" y="2567600"/>
              <a:ext cx="250" cy="1325"/>
            </a:xfrm>
            <a:custGeom>
              <a:rect b="b" l="l" r="r" t="t"/>
              <a:pathLst>
                <a:path extrusionOk="0" h="53" w="10">
                  <a:moveTo>
                    <a:pt x="8" y="0"/>
                  </a:moveTo>
                  <a:cubicBezTo>
                    <a:pt x="5" y="0"/>
                    <a:pt x="1" y="16"/>
                    <a:pt x="10" y="52"/>
                  </a:cubicBezTo>
                  <a:cubicBezTo>
                    <a:pt x="10" y="41"/>
                    <a:pt x="10" y="17"/>
                    <a:pt x="10" y="5"/>
                  </a:cubicBezTo>
                  <a:cubicBezTo>
                    <a:pt x="10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9"/>
            <p:cNvSpPr/>
            <p:nvPr/>
          </p:nvSpPr>
          <p:spPr>
            <a:xfrm>
              <a:off x="1944275" y="2570700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8" y="0"/>
                  </a:moveTo>
                  <a:cubicBezTo>
                    <a:pt x="7" y="0"/>
                    <a:pt x="4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9"/>
            <p:cNvSpPr/>
            <p:nvPr/>
          </p:nvSpPr>
          <p:spPr>
            <a:xfrm>
              <a:off x="1951125" y="2772400"/>
              <a:ext cx="200" cy="200"/>
            </a:xfrm>
            <a:custGeom>
              <a:rect b="b" l="l" r="r" t="t"/>
              <a:pathLst>
                <a:path extrusionOk="0" h="8" w="8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7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9"/>
            <p:cNvSpPr/>
            <p:nvPr/>
          </p:nvSpPr>
          <p:spPr>
            <a:xfrm>
              <a:off x="1930125" y="2857025"/>
              <a:ext cx="1075" cy="375"/>
            </a:xfrm>
            <a:custGeom>
              <a:rect b="b" l="l" r="r" t="t"/>
              <a:pathLst>
                <a:path extrusionOk="0" h="15" w="43">
                  <a:moveTo>
                    <a:pt x="7" y="1"/>
                  </a:moveTo>
                  <a:cubicBezTo>
                    <a:pt x="0" y="8"/>
                    <a:pt x="1" y="14"/>
                    <a:pt x="10" y="14"/>
                  </a:cubicBezTo>
                  <a:cubicBezTo>
                    <a:pt x="17" y="14"/>
                    <a:pt x="28" y="11"/>
                    <a:pt x="43" y="1"/>
                  </a:cubicBezTo>
                  <a:lnTo>
                    <a:pt x="43" y="1"/>
                  </a:lnTo>
                  <a:cubicBezTo>
                    <a:pt x="35" y="5"/>
                    <a:pt x="30" y="6"/>
                    <a:pt x="26" y="6"/>
                  </a:cubicBezTo>
                  <a:cubicBezTo>
                    <a:pt x="18" y="6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9"/>
            <p:cNvSpPr/>
            <p:nvPr/>
          </p:nvSpPr>
          <p:spPr>
            <a:xfrm>
              <a:off x="1854100" y="27367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9"/>
            <p:cNvSpPr/>
            <p:nvPr/>
          </p:nvSpPr>
          <p:spPr>
            <a:xfrm>
              <a:off x="1950825" y="2669500"/>
              <a:ext cx="325" cy="2175"/>
            </a:xfrm>
            <a:custGeom>
              <a:rect b="b" l="l" r="r" t="t"/>
              <a:pathLst>
                <a:path extrusionOk="0" h="87" w="13">
                  <a:moveTo>
                    <a:pt x="12" y="1"/>
                  </a:moveTo>
                  <a:cubicBezTo>
                    <a:pt x="12" y="48"/>
                    <a:pt x="1" y="72"/>
                    <a:pt x="1" y="84"/>
                  </a:cubicBezTo>
                  <a:cubicBezTo>
                    <a:pt x="1" y="86"/>
                    <a:pt x="1" y="87"/>
                    <a:pt x="1" y="87"/>
                  </a:cubicBezTo>
                  <a:cubicBezTo>
                    <a:pt x="4" y="87"/>
                    <a:pt x="12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9"/>
            <p:cNvSpPr/>
            <p:nvPr/>
          </p:nvSpPr>
          <p:spPr>
            <a:xfrm>
              <a:off x="1943975" y="2554325"/>
              <a:ext cx="325" cy="3575"/>
            </a:xfrm>
            <a:custGeom>
              <a:rect b="b" l="l" r="r" t="t"/>
              <a:pathLst>
                <a:path extrusionOk="0" h="143" w="13">
                  <a:moveTo>
                    <a:pt x="1" y="0"/>
                  </a:moveTo>
                  <a:cubicBezTo>
                    <a:pt x="1" y="48"/>
                    <a:pt x="1" y="95"/>
                    <a:pt x="1" y="143"/>
                  </a:cubicBezTo>
                  <a:cubicBezTo>
                    <a:pt x="1" y="95"/>
                    <a:pt x="13" y="48"/>
                    <a:pt x="13" y="12"/>
                  </a:cubicBezTo>
                  <a:lnTo>
                    <a:pt x="13" y="12"/>
                  </a:lnTo>
                  <a:cubicBezTo>
                    <a:pt x="8" y="17"/>
                    <a:pt x="5" y="20"/>
                    <a:pt x="3" y="20"/>
                  </a:cubicBezTo>
                  <a:cubicBezTo>
                    <a:pt x="1" y="20"/>
                    <a:pt x="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9"/>
            <p:cNvSpPr/>
            <p:nvPr/>
          </p:nvSpPr>
          <p:spPr>
            <a:xfrm>
              <a:off x="1943750" y="2575050"/>
              <a:ext cx="1225" cy="3850"/>
            </a:xfrm>
            <a:custGeom>
              <a:rect b="b" l="l" r="r" t="t"/>
              <a:pathLst>
                <a:path extrusionOk="0" h="154" w="49">
                  <a:moveTo>
                    <a:pt x="16" y="0"/>
                  </a:moveTo>
                  <a:cubicBezTo>
                    <a:pt x="1" y="0"/>
                    <a:pt x="28" y="154"/>
                    <a:pt x="41" y="154"/>
                  </a:cubicBezTo>
                  <a:cubicBezTo>
                    <a:pt x="46" y="154"/>
                    <a:pt x="49" y="130"/>
                    <a:pt x="45" y="64"/>
                  </a:cubicBezTo>
                  <a:cubicBezTo>
                    <a:pt x="45" y="16"/>
                    <a:pt x="10" y="28"/>
                    <a:pt x="22" y="4"/>
                  </a:cubicBezTo>
                  <a:cubicBezTo>
                    <a:pt x="19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9"/>
            <p:cNvSpPr/>
            <p:nvPr/>
          </p:nvSpPr>
          <p:spPr>
            <a:xfrm>
              <a:off x="1950600" y="2727850"/>
              <a:ext cx="1825" cy="6500"/>
            </a:xfrm>
            <a:custGeom>
              <a:rect b="b" l="l" r="r" t="t"/>
              <a:pathLst>
                <a:path extrusionOk="0" h="260" w="73">
                  <a:moveTo>
                    <a:pt x="45" y="0"/>
                  </a:moveTo>
                  <a:lnTo>
                    <a:pt x="45" y="0"/>
                  </a:lnTo>
                  <a:cubicBezTo>
                    <a:pt x="45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8"/>
                  </a:cubicBezTo>
                  <a:cubicBezTo>
                    <a:pt x="73" y="180"/>
                    <a:pt x="70" y="160"/>
                    <a:pt x="66" y="160"/>
                  </a:cubicBezTo>
                  <a:cubicBezTo>
                    <a:pt x="65" y="160"/>
                    <a:pt x="63" y="162"/>
                    <a:pt x="62" y="165"/>
                  </a:cubicBezTo>
                  <a:lnTo>
                    <a:pt x="62" y="165"/>
                  </a:lnTo>
                  <a:cubicBezTo>
                    <a:pt x="52" y="111"/>
                    <a:pt x="37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9"/>
            <p:cNvSpPr/>
            <p:nvPr/>
          </p:nvSpPr>
          <p:spPr>
            <a:xfrm>
              <a:off x="1861525" y="23983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5" y="0"/>
                  </a:moveTo>
                  <a:cubicBezTo>
                    <a:pt x="24" y="48"/>
                    <a:pt x="1" y="84"/>
                    <a:pt x="13" y="131"/>
                  </a:cubicBezTo>
                  <a:cubicBezTo>
                    <a:pt x="25" y="84"/>
                    <a:pt x="25" y="4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9"/>
            <p:cNvSpPr/>
            <p:nvPr/>
          </p:nvSpPr>
          <p:spPr>
            <a:xfrm>
              <a:off x="1862125" y="2845725"/>
              <a:ext cx="2300" cy="2750"/>
            </a:xfrm>
            <a:custGeom>
              <a:rect b="b" l="l" r="r" t="t"/>
              <a:pathLst>
                <a:path extrusionOk="0" h="110" w="92">
                  <a:moveTo>
                    <a:pt x="1" y="0"/>
                  </a:moveTo>
                  <a:lnTo>
                    <a:pt x="1" y="0"/>
                  </a:lnTo>
                  <a:cubicBezTo>
                    <a:pt x="12" y="36"/>
                    <a:pt x="36" y="72"/>
                    <a:pt x="48" y="107"/>
                  </a:cubicBezTo>
                  <a:cubicBezTo>
                    <a:pt x="54" y="109"/>
                    <a:pt x="59" y="110"/>
                    <a:pt x="63" y="110"/>
                  </a:cubicBezTo>
                  <a:cubicBezTo>
                    <a:pt x="92" y="110"/>
                    <a:pt x="73" y="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9"/>
            <p:cNvSpPr/>
            <p:nvPr/>
          </p:nvSpPr>
          <p:spPr>
            <a:xfrm>
              <a:off x="1853400" y="2802125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1"/>
                  </a:moveTo>
                  <a:cubicBezTo>
                    <a:pt x="43" y="1"/>
                    <a:pt x="0" y="6"/>
                    <a:pt x="16" y="6"/>
                  </a:cubicBezTo>
                  <a:cubicBezTo>
                    <a:pt x="44" y="2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9"/>
            <p:cNvSpPr/>
            <p:nvPr/>
          </p:nvSpPr>
          <p:spPr>
            <a:xfrm>
              <a:off x="1852600" y="2764650"/>
              <a:ext cx="875" cy="4900"/>
            </a:xfrm>
            <a:custGeom>
              <a:rect b="b" l="l" r="r" t="t"/>
              <a:pathLst>
                <a:path extrusionOk="0" h="196" w="35">
                  <a:moveTo>
                    <a:pt x="13" y="1"/>
                  </a:moveTo>
                  <a:cubicBezTo>
                    <a:pt x="10" y="1"/>
                    <a:pt x="6" y="2"/>
                    <a:pt x="1" y="5"/>
                  </a:cubicBezTo>
                  <a:cubicBezTo>
                    <a:pt x="1" y="49"/>
                    <a:pt x="7" y="100"/>
                    <a:pt x="10" y="147"/>
                  </a:cubicBezTo>
                  <a:lnTo>
                    <a:pt x="10" y="147"/>
                  </a:lnTo>
                  <a:cubicBezTo>
                    <a:pt x="11" y="58"/>
                    <a:pt x="34" y="1"/>
                    <a:pt x="13" y="1"/>
                  </a:cubicBezTo>
                  <a:close/>
                  <a:moveTo>
                    <a:pt x="10" y="147"/>
                  </a:moveTo>
                  <a:lnTo>
                    <a:pt x="10" y="147"/>
                  </a:lnTo>
                  <a:cubicBezTo>
                    <a:pt x="10" y="162"/>
                    <a:pt x="11" y="178"/>
                    <a:pt x="12" y="195"/>
                  </a:cubicBezTo>
                  <a:cubicBezTo>
                    <a:pt x="12" y="180"/>
                    <a:pt x="12" y="164"/>
                    <a:pt x="10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9"/>
            <p:cNvSpPr/>
            <p:nvPr/>
          </p:nvSpPr>
          <p:spPr>
            <a:xfrm>
              <a:off x="1840700" y="2385650"/>
              <a:ext cx="900" cy="500"/>
            </a:xfrm>
            <a:custGeom>
              <a:rect b="b" l="l" r="r" t="t"/>
              <a:pathLst>
                <a:path extrusionOk="0" h="20" w="36">
                  <a:moveTo>
                    <a:pt x="17" y="0"/>
                  </a:moveTo>
                  <a:cubicBezTo>
                    <a:pt x="8" y="0"/>
                    <a:pt x="0" y="8"/>
                    <a:pt x="0" y="8"/>
                  </a:cubicBezTo>
                  <a:cubicBezTo>
                    <a:pt x="0" y="20"/>
                    <a:pt x="24" y="20"/>
                    <a:pt x="36" y="20"/>
                  </a:cubicBezTo>
                  <a:cubicBezTo>
                    <a:pt x="31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9"/>
            <p:cNvSpPr/>
            <p:nvPr/>
          </p:nvSpPr>
          <p:spPr>
            <a:xfrm>
              <a:off x="1841400" y="2365600"/>
              <a:ext cx="200" cy="1075"/>
            </a:xfrm>
            <a:custGeom>
              <a:rect b="b" l="l" r="r" t="t"/>
              <a:pathLst>
                <a:path extrusionOk="0" h="43" w="8">
                  <a:moveTo>
                    <a:pt x="6" y="1"/>
                  </a:moveTo>
                  <a:cubicBezTo>
                    <a:pt x="4" y="1"/>
                    <a:pt x="1" y="43"/>
                    <a:pt x="5" y="43"/>
                  </a:cubicBezTo>
                  <a:cubicBezTo>
                    <a:pt x="5" y="43"/>
                    <a:pt x="6" y="41"/>
                    <a:pt x="8" y="36"/>
                  </a:cubicBezTo>
                  <a:cubicBezTo>
                    <a:pt x="8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9"/>
            <p:cNvSpPr/>
            <p:nvPr/>
          </p:nvSpPr>
          <p:spPr>
            <a:xfrm>
              <a:off x="1841575" y="236645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7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" y="12"/>
                    <a:pt x="3" y="16"/>
                    <a:pt x="5" y="16"/>
                  </a:cubicBezTo>
                  <a:cubicBezTo>
                    <a:pt x="10" y="16"/>
                    <a:pt x="16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9"/>
            <p:cNvSpPr/>
            <p:nvPr/>
          </p:nvSpPr>
          <p:spPr>
            <a:xfrm>
              <a:off x="1841825" y="23645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4" y="1"/>
                  </a:moveTo>
                  <a:cubicBezTo>
                    <a:pt x="1" y="1"/>
                    <a:pt x="2" y="5"/>
                    <a:pt x="18" y="14"/>
                  </a:cubicBezTo>
                  <a:lnTo>
                    <a:pt x="18" y="14"/>
                  </a:lnTo>
                  <a:cubicBezTo>
                    <a:pt x="17" y="15"/>
                    <a:pt x="20" y="19"/>
                    <a:pt x="27" y="19"/>
                  </a:cubicBezTo>
                  <a:cubicBezTo>
                    <a:pt x="21" y="7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9"/>
            <p:cNvSpPr/>
            <p:nvPr/>
          </p:nvSpPr>
          <p:spPr>
            <a:xfrm>
              <a:off x="1841000" y="23638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9"/>
            <p:cNvSpPr/>
            <p:nvPr/>
          </p:nvSpPr>
          <p:spPr>
            <a:xfrm>
              <a:off x="1840750" y="2364225"/>
              <a:ext cx="700" cy="375"/>
            </a:xfrm>
            <a:custGeom>
              <a:rect b="b" l="l" r="r" t="t"/>
              <a:pathLst>
                <a:path extrusionOk="0" h="15" w="28">
                  <a:moveTo>
                    <a:pt x="1" y="1"/>
                  </a:moveTo>
                  <a:cubicBezTo>
                    <a:pt x="0" y="1"/>
                    <a:pt x="3" y="3"/>
                    <a:pt x="10" y="8"/>
                  </a:cubicBezTo>
                  <a:cubicBezTo>
                    <a:pt x="20" y="13"/>
                    <a:pt x="24" y="15"/>
                    <a:pt x="25" y="15"/>
                  </a:cubicBezTo>
                  <a:cubicBezTo>
                    <a:pt x="27" y="15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9"/>
            <p:cNvSpPr/>
            <p:nvPr/>
          </p:nvSpPr>
          <p:spPr>
            <a:xfrm>
              <a:off x="1840700" y="2365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24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9"/>
            <p:cNvSpPr/>
            <p:nvPr/>
          </p:nvSpPr>
          <p:spPr>
            <a:xfrm>
              <a:off x="1843075" y="236262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0"/>
                    <a:pt x="1" y="24"/>
                    <a:pt x="1" y="60"/>
                  </a:cubicBezTo>
                  <a:cubicBezTo>
                    <a:pt x="1" y="48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9"/>
            <p:cNvSpPr/>
            <p:nvPr/>
          </p:nvSpPr>
          <p:spPr>
            <a:xfrm>
              <a:off x="1842775" y="2362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9"/>
            <p:cNvSpPr/>
            <p:nvPr/>
          </p:nvSpPr>
          <p:spPr>
            <a:xfrm>
              <a:off x="1846200" y="2363825"/>
              <a:ext cx="1075" cy="675"/>
            </a:xfrm>
            <a:custGeom>
              <a:rect b="b" l="l" r="r" t="t"/>
              <a:pathLst>
                <a:path extrusionOk="0" h="27" w="43">
                  <a:moveTo>
                    <a:pt x="42" y="0"/>
                  </a:moveTo>
                  <a:cubicBezTo>
                    <a:pt x="12" y="18"/>
                    <a:pt x="1" y="27"/>
                    <a:pt x="2" y="27"/>
                  </a:cubicBezTo>
                  <a:cubicBezTo>
                    <a:pt x="3" y="27"/>
                    <a:pt x="18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9"/>
            <p:cNvSpPr/>
            <p:nvPr/>
          </p:nvSpPr>
          <p:spPr>
            <a:xfrm>
              <a:off x="1848350" y="2364100"/>
              <a:ext cx="3375" cy="1050"/>
            </a:xfrm>
            <a:custGeom>
              <a:rect b="b" l="l" r="r" t="t"/>
              <a:pathLst>
                <a:path extrusionOk="0" h="42" w="135">
                  <a:moveTo>
                    <a:pt x="135" y="1"/>
                  </a:moveTo>
                  <a:cubicBezTo>
                    <a:pt x="106" y="10"/>
                    <a:pt x="83" y="18"/>
                    <a:pt x="65" y="24"/>
                  </a:cubicBezTo>
                  <a:lnTo>
                    <a:pt x="65" y="24"/>
                  </a:lnTo>
                  <a:cubicBezTo>
                    <a:pt x="70" y="24"/>
                    <a:pt x="68" y="27"/>
                    <a:pt x="51" y="37"/>
                  </a:cubicBezTo>
                  <a:cubicBezTo>
                    <a:pt x="75" y="25"/>
                    <a:pt x="99" y="13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59" y="33"/>
                    <a:pt x="51" y="37"/>
                  </a:cubicBezTo>
                  <a:cubicBezTo>
                    <a:pt x="75" y="37"/>
                    <a:pt x="78" y="31"/>
                    <a:pt x="70" y="31"/>
                  </a:cubicBezTo>
                  <a:close/>
                  <a:moveTo>
                    <a:pt x="65" y="24"/>
                  </a:moveTo>
                  <a:cubicBezTo>
                    <a:pt x="52" y="24"/>
                    <a:pt x="0" y="42"/>
                    <a:pt x="5" y="42"/>
                  </a:cubicBezTo>
                  <a:cubicBezTo>
                    <a:pt x="7" y="42"/>
                    <a:pt x="23" y="37"/>
                    <a:pt x="65" y="24"/>
                  </a:cubicBezTo>
                  <a:lnTo>
                    <a:pt x="65" y="24"/>
                  </a:lnTo>
                  <a:cubicBezTo>
                    <a:pt x="65" y="24"/>
                    <a:pt x="65" y="24"/>
                    <a:pt x="6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9"/>
            <p:cNvSpPr/>
            <p:nvPr/>
          </p:nvSpPr>
          <p:spPr>
            <a:xfrm>
              <a:off x="1845000" y="236292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" y="0"/>
                  </a:moveTo>
                  <a:cubicBezTo>
                    <a:pt x="1" y="0"/>
                    <a:pt x="16" y="17"/>
                    <a:pt x="31" y="24"/>
                  </a:cubicBezTo>
                  <a:cubicBezTo>
                    <a:pt x="13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9"/>
            <p:cNvSpPr/>
            <p:nvPr/>
          </p:nvSpPr>
          <p:spPr>
            <a:xfrm>
              <a:off x="1845450" y="23629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0"/>
                  </a:moveTo>
                  <a:cubicBezTo>
                    <a:pt x="13" y="0"/>
                    <a:pt x="84" y="0"/>
                    <a:pt x="1" y="0"/>
                  </a:cubicBez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9"/>
            <p:cNvSpPr/>
            <p:nvPr/>
          </p:nvSpPr>
          <p:spPr>
            <a:xfrm>
              <a:off x="1843075" y="23618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30" y="1"/>
                  </a:moveTo>
                  <a:cubicBezTo>
                    <a:pt x="24" y="1"/>
                    <a:pt x="15" y="5"/>
                    <a:pt x="1" y="19"/>
                  </a:cubicBezTo>
                  <a:cubicBezTo>
                    <a:pt x="5" y="21"/>
                    <a:pt x="9" y="21"/>
                    <a:pt x="13" y="21"/>
                  </a:cubicBezTo>
                  <a:cubicBezTo>
                    <a:pt x="36" y="21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9"/>
            <p:cNvSpPr/>
            <p:nvPr/>
          </p:nvSpPr>
          <p:spPr>
            <a:xfrm>
              <a:off x="1849500" y="2362450"/>
              <a:ext cx="2825" cy="800"/>
            </a:xfrm>
            <a:custGeom>
              <a:rect b="b" l="l" r="r" t="t"/>
              <a:pathLst>
                <a:path extrusionOk="0" h="32" w="113">
                  <a:moveTo>
                    <a:pt x="49" y="1"/>
                  </a:moveTo>
                  <a:cubicBezTo>
                    <a:pt x="1" y="1"/>
                    <a:pt x="21" y="22"/>
                    <a:pt x="35" y="29"/>
                  </a:cubicBezTo>
                  <a:lnTo>
                    <a:pt x="35" y="29"/>
                  </a:lnTo>
                  <a:cubicBezTo>
                    <a:pt x="33" y="30"/>
                    <a:pt x="34" y="31"/>
                    <a:pt x="41" y="31"/>
                  </a:cubicBezTo>
                  <a:cubicBezTo>
                    <a:pt x="65" y="19"/>
                    <a:pt x="89" y="19"/>
                    <a:pt x="113" y="7"/>
                  </a:cubicBezTo>
                  <a:cubicBezTo>
                    <a:pt x="84" y="3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9"/>
            <p:cNvSpPr/>
            <p:nvPr/>
          </p:nvSpPr>
          <p:spPr>
            <a:xfrm>
              <a:off x="1858250" y="2362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9"/>
            <p:cNvSpPr/>
            <p:nvPr/>
          </p:nvSpPr>
          <p:spPr>
            <a:xfrm>
              <a:off x="1848900" y="2362250"/>
              <a:ext cx="1350" cy="175"/>
            </a:xfrm>
            <a:custGeom>
              <a:rect b="b" l="l" r="r" t="t"/>
              <a:pathLst>
                <a:path extrusionOk="0" h="7" w="54">
                  <a:moveTo>
                    <a:pt x="20" y="0"/>
                  </a:moveTo>
                  <a:cubicBezTo>
                    <a:pt x="0" y="0"/>
                    <a:pt x="7" y="7"/>
                    <a:pt x="27" y="7"/>
                  </a:cubicBezTo>
                  <a:cubicBezTo>
                    <a:pt x="34" y="7"/>
                    <a:pt x="43" y="6"/>
                    <a:pt x="53" y="3"/>
                  </a:cubicBezTo>
                  <a:cubicBezTo>
                    <a:pt x="38" y="1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9"/>
            <p:cNvSpPr/>
            <p:nvPr/>
          </p:nvSpPr>
          <p:spPr>
            <a:xfrm>
              <a:off x="1853500" y="23629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12"/>
                    <a:pt x="24" y="24"/>
                    <a:pt x="36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9"/>
            <p:cNvSpPr/>
            <p:nvPr/>
          </p:nvSpPr>
          <p:spPr>
            <a:xfrm>
              <a:off x="1848425" y="2362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9"/>
            <p:cNvSpPr/>
            <p:nvPr/>
          </p:nvSpPr>
          <p:spPr>
            <a:xfrm>
              <a:off x="1848125" y="2362475"/>
              <a:ext cx="1225" cy="475"/>
            </a:xfrm>
            <a:custGeom>
              <a:rect b="b" l="l" r="r" t="t"/>
              <a:pathLst>
                <a:path extrusionOk="0" h="19" w="49">
                  <a:moveTo>
                    <a:pt x="31" y="0"/>
                  </a:moveTo>
                  <a:cubicBezTo>
                    <a:pt x="19" y="0"/>
                    <a:pt x="1" y="6"/>
                    <a:pt x="13" y="18"/>
                  </a:cubicBezTo>
                  <a:cubicBezTo>
                    <a:pt x="49" y="6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9"/>
            <p:cNvSpPr/>
            <p:nvPr/>
          </p:nvSpPr>
          <p:spPr>
            <a:xfrm>
              <a:off x="1855575" y="2362500"/>
              <a:ext cx="2700" cy="1050"/>
            </a:xfrm>
            <a:custGeom>
              <a:rect b="b" l="l" r="r" t="t"/>
              <a:pathLst>
                <a:path extrusionOk="0" h="42" w="108">
                  <a:moveTo>
                    <a:pt x="17" y="0"/>
                  </a:moveTo>
                  <a:cubicBezTo>
                    <a:pt x="14" y="0"/>
                    <a:pt x="9" y="1"/>
                    <a:pt x="1" y="5"/>
                  </a:cubicBezTo>
                  <a:cubicBezTo>
                    <a:pt x="24" y="29"/>
                    <a:pt x="45" y="41"/>
                    <a:pt x="63" y="41"/>
                  </a:cubicBezTo>
                  <a:cubicBezTo>
                    <a:pt x="81" y="41"/>
                    <a:pt x="96" y="29"/>
                    <a:pt x="108" y="5"/>
                  </a:cubicBezTo>
                  <a:lnTo>
                    <a:pt x="12" y="5"/>
                  </a:lnTo>
                  <a:cubicBezTo>
                    <a:pt x="20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9"/>
            <p:cNvSpPr/>
            <p:nvPr/>
          </p:nvSpPr>
          <p:spPr>
            <a:xfrm>
              <a:off x="1858350" y="2362925"/>
              <a:ext cx="850" cy="275"/>
            </a:xfrm>
            <a:custGeom>
              <a:rect b="b" l="l" r="r" t="t"/>
              <a:pathLst>
                <a:path extrusionOk="0" h="11" w="34">
                  <a:moveTo>
                    <a:pt x="9" y="0"/>
                  </a:moveTo>
                  <a:cubicBezTo>
                    <a:pt x="1" y="0"/>
                    <a:pt x="30" y="11"/>
                    <a:pt x="32" y="11"/>
                  </a:cubicBezTo>
                  <a:cubicBezTo>
                    <a:pt x="34" y="11"/>
                    <a:pt x="28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9"/>
            <p:cNvSpPr/>
            <p:nvPr/>
          </p:nvSpPr>
          <p:spPr>
            <a:xfrm>
              <a:off x="1861225" y="2362925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" y="0"/>
                  </a:moveTo>
                  <a:cubicBezTo>
                    <a:pt x="6" y="16"/>
                    <a:pt x="9" y="23"/>
                    <a:pt x="10" y="23"/>
                  </a:cubicBezTo>
                  <a:cubicBezTo>
                    <a:pt x="10" y="23"/>
                    <a:pt x="7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9"/>
            <p:cNvSpPr/>
            <p:nvPr/>
          </p:nvSpPr>
          <p:spPr>
            <a:xfrm>
              <a:off x="1971075" y="23912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0" y="0"/>
                  </a:moveTo>
                  <a:cubicBezTo>
                    <a:pt x="0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9"/>
            <p:cNvSpPr/>
            <p:nvPr/>
          </p:nvSpPr>
          <p:spPr>
            <a:xfrm>
              <a:off x="1921350" y="2362800"/>
              <a:ext cx="1825" cy="1050"/>
            </a:xfrm>
            <a:custGeom>
              <a:rect b="b" l="l" r="r" t="t"/>
              <a:pathLst>
                <a:path extrusionOk="0" h="42" w="73">
                  <a:moveTo>
                    <a:pt x="30" y="1"/>
                  </a:moveTo>
                  <a:cubicBezTo>
                    <a:pt x="22" y="1"/>
                    <a:pt x="13" y="2"/>
                    <a:pt x="1" y="5"/>
                  </a:cubicBezTo>
                  <a:cubicBezTo>
                    <a:pt x="25" y="41"/>
                    <a:pt x="48" y="41"/>
                    <a:pt x="72" y="41"/>
                  </a:cubicBezTo>
                  <a:cubicBezTo>
                    <a:pt x="63" y="14"/>
                    <a:pt x="5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9"/>
            <p:cNvSpPr/>
            <p:nvPr/>
          </p:nvSpPr>
          <p:spPr>
            <a:xfrm>
              <a:off x="1960950" y="2358750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72" y="1"/>
                  </a:moveTo>
                  <a:cubicBezTo>
                    <a:pt x="72" y="1"/>
                    <a:pt x="0" y="48"/>
                    <a:pt x="72" y="1"/>
                  </a:cubicBezTo>
                  <a:cubicBezTo>
                    <a:pt x="72" y="1"/>
                    <a:pt x="60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9"/>
            <p:cNvSpPr/>
            <p:nvPr/>
          </p:nvSpPr>
          <p:spPr>
            <a:xfrm>
              <a:off x="1942800" y="23968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24" y="1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9"/>
            <p:cNvSpPr/>
            <p:nvPr/>
          </p:nvSpPr>
          <p:spPr>
            <a:xfrm>
              <a:off x="1886225" y="2362375"/>
              <a:ext cx="1825" cy="875"/>
            </a:xfrm>
            <a:custGeom>
              <a:rect b="b" l="l" r="r" t="t"/>
              <a:pathLst>
                <a:path extrusionOk="0" h="35" w="73">
                  <a:moveTo>
                    <a:pt x="14" y="1"/>
                  </a:moveTo>
                  <a:cubicBezTo>
                    <a:pt x="9" y="1"/>
                    <a:pt x="4" y="3"/>
                    <a:pt x="1" y="10"/>
                  </a:cubicBezTo>
                  <a:cubicBezTo>
                    <a:pt x="25" y="22"/>
                    <a:pt x="49" y="34"/>
                    <a:pt x="72" y="34"/>
                  </a:cubicBezTo>
                  <a:cubicBezTo>
                    <a:pt x="47" y="17"/>
                    <a:pt x="28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9"/>
            <p:cNvSpPr/>
            <p:nvPr/>
          </p:nvSpPr>
          <p:spPr>
            <a:xfrm>
              <a:off x="1870450" y="23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9"/>
            <p:cNvSpPr/>
            <p:nvPr/>
          </p:nvSpPr>
          <p:spPr>
            <a:xfrm>
              <a:off x="1869875" y="23632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0"/>
                    <a:pt x="0" y="6"/>
                    <a:pt x="7" y="6"/>
                  </a:cubicBezTo>
                  <a:cubicBezTo>
                    <a:pt x="11" y="6"/>
                    <a:pt x="16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9"/>
            <p:cNvSpPr/>
            <p:nvPr/>
          </p:nvSpPr>
          <p:spPr>
            <a:xfrm>
              <a:off x="1869875" y="23632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0" y="0"/>
                    <a:pt x="60" y="0"/>
                    <a:pt x="72" y="0"/>
                  </a:cubicBezTo>
                  <a:cubicBezTo>
                    <a:pt x="60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9"/>
            <p:cNvSpPr/>
            <p:nvPr/>
          </p:nvSpPr>
          <p:spPr>
            <a:xfrm>
              <a:off x="1935050" y="2355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9"/>
            <p:cNvSpPr/>
            <p:nvPr/>
          </p:nvSpPr>
          <p:spPr>
            <a:xfrm>
              <a:off x="1832050" y="2354575"/>
              <a:ext cx="142900" cy="512000"/>
            </a:xfrm>
            <a:custGeom>
              <a:rect b="b" l="l" r="r" t="t"/>
              <a:pathLst>
                <a:path extrusionOk="0" h="20480" w="5716">
                  <a:moveTo>
                    <a:pt x="3442" y="1"/>
                  </a:moveTo>
                  <a:cubicBezTo>
                    <a:pt x="3441" y="1"/>
                    <a:pt x="3439" y="1"/>
                    <a:pt x="3439" y="1"/>
                  </a:cubicBezTo>
                  <a:lnTo>
                    <a:pt x="3439" y="1"/>
                  </a:lnTo>
                  <a:cubicBezTo>
                    <a:pt x="3440" y="1"/>
                    <a:pt x="3441" y="1"/>
                    <a:pt x="3442" y="1"/>
                  </a:cubicBezTo>
                  <a:close/>
                  <a:moveTo>
                    <a:pt x="3435" y="5"/>
                  </a:moveTo>
                  <a:cubicBezTo>
                    <a:pt x="3436" y="9"/>
                    <a:pt x="3444" y="13"/>
                    <a:pt x="3466" y="13"/>
                  </a:cubicBezTo>
                  <a:cubicBezTo>
                    <a:pt x="3453" y="9"/>
                    <a:pt x="3443" y="6"/>
                    <a:pt x="3435" y="5"/>
                  </a:cubicBezTo>
                  <a:close/>
                  <a:moveTo>
                    <a:pt x="3884" y="28"/>
                  </a:moveTo>
                  <a:cubicBezTo>
                    <a:pt x="3885" y="28"/>
                    <a:pt x="3894" y="31"/>
                    <a:pt x="3906" y="37"/>
                  </a:cubicBezTo>
                  <a:cubicBezTo>
                    <a:pt x="3888" y="31"/>
                    <a:pt x="3882" y="28"/>
                    <a:pt x="3884" y="28"/>
                  </a:cubicBezTo>
                  <a:close/>
                  <a:moveTo>
                    <a:pt x="4192" y="37"/>
                  </a:moveTo>
                  <a:cubicBezTo>
                    <a:pt x="4195" y="37"/>
                    <a:pt x="4196" y="39"/>
                    <a:pt x="4197" y="42"/>
                  </a:cubicBezTo>
                  <a:lnTo>
                    <a:pt x="4197" y="42"/>
                  </a:lnTo>
                  <a:cubicBezTo>
                    <a:pt x="4196" y="41"/>
                    <a:pt x="4194" y="39"/>
                    <a:pt x="4192" y="37"/>
                  </a:cubicBezTo>
                  <a:lnTo>
                    <a:pt x="4192" y="37"/>
                  </a:lnTo>
                  <a:cubicBezTo>
                    <a:pt x="4192" y="37"/>
                    <a:pt x="4192" y="37"/>
                    <a:pt x="4192" y="37"/>
                  </a:cubicBezTo>
                  <a:close/>
                  <a:moveTo>
                    <a:pt x="5192" y="49"/>
                  </a:moveTo>
                  <a:cubicBezTo>
                    <a:pt x="5192" y="49"/>
                    <a:pt x="5192" y="49"/>
                    <a:pt x="5192" y="49"/>
                  </a:cubicBezTo>
                  <a:cubicBezTo>
                    <a:pt x="5192" y="49"/>
                    <a:pt x="5192" y="49"/>
                    <a:pt x="5192" y="49"/>
                  </a:cubicBezTo>
                  <a:close/>
                  <a:moveTo>
                    <a:pt x="4192" y="38"/>
                  </a:moveTo>
                  <a:cubicBezTo>
                    <a:pt x="4194" y="39"/>
                    <a:pt x="4196" y="41"/>
                    <a:pt x="4197" y="42"/>
                  </a:cubicBezTo>
                  <a:lnTo>
                    <a:pt x="4197" y="42"/>
                  </a:lnTo>
                  <a:cubicBezTo>
                    <a:pt x="4198" y="47"/>
                    <a:pt x="4196" y="53"/>
                    <a:pt x="4195" y="53"/>
                  </a:cubicBezTo>
                  <a:cubicBezTo>
                    <a:pt x="4193" y="53"/>
                    <a:pt x="4192" y="49"/>
                    <a:pt x="4192" y="38"/>
                  </a:cubicBezTo>
                  <a:close/>
                  <a:moveTo>
                    <a:pt x="3994" y="32"/>
                  </a:moveTo>
                  <a:cubicBezTo>
                    <a:pt x="4019" y="48"/>
                    <a:pt x="4049" y="68"/>
                    <a:pt x="4025" y="72"/>
                  </a:cubicBezTo>
                  <a:cubicBezTo>
                    <a:pt x="4025" y="56"/>
                    <a:pt x="3992" y="45"/>
                    <a:pt x="3994" y="32"/>
                  </a:cubicBezTo>
                  <a:close/>
                  <a:moveTo>
                    <a:pt x="4954" y="69"/>
                  </a:moveTo>
                  <a:cubicBezTo>
                    <a:pt x="4959" y="71"/>
                    <a:pt x="4967" y="72"/>
                    <a:pt x="4978" y="72"/>
                  </a:cubicBezTo>
                  <a:cubicBezTo>
                    <a:pt x="4969" y="71"/>
                    <a:pt x="4962" y="70"/>
                    <a:pt x="4954" y="69"/>
                  </a:cubicBezTo>
                  <a:close/>
                  <a:moveTo>
                    <a:pt x="4601" y="82"/>
                  </a:moveTo>
                  <a:cubicBezTo>
                    <a:pt x="4598" y="82"/>
                    <a:pt x="4591" y="90"/>
                    <a:pt x="4583" y="101"/>
                  </a:cubicBezTo>
                  <a:lnTo>
                    <a:pt x="4583" y="101"/>
                  </a:lnTo>
                  <a:cubicBezTo>
                    <a:pt x="4588" y="100"/>
                    <a:pt x="4593" y="98"/>
                    <a:pt x="4597" y="96"/>
                  </a:cubicBezTo>
                  <a:cubicBezTo>
                    <a:pt x="4602" y="86"/>
                    <a:pt x="4603" y="82"/>
                    <a:pt x="4601" y="82"/>
                  </a:cubicBezTo>
                  <a:close/>
                  <a:moveTo>
                    <a:pt x="4668" y="96"/>
                  </a:moveTo>
                  <a:cubicBezTo>
                    <a:pt x="4660" y="100"/>
                    <a:pt x="4655" y="101"/>
                    <a:pt x="4652" y="101"/>
                  </a:cubicBezTo>
                  <a:cubicBezTo>
                    <a:pt x="4647" y="101"/>
                    <a:pt x="4652" y="96"/>
                    <a:pt x="4668" y="96"/>
                  </a:cubicBezTo>
                  <a:close/>
                  <a:moveTo>
                    <a:pt x="5405" y="106"/>
                  </a:moveTo>
                  <a:cubicBezTo>
                    <a:pt x="5400" y="106"/>
                    <a:pt x="5400" y="108"/>
                    <a:pt x="5403" y="112"/>
                  </a:cubicBezTo>
                  <a:lnTo>
                    <a:pt x="5403" y="112"/>
                  </a:lnTo>
                  <a:cubicBezTo>
                    <a:pt x="5408" y="111"/>
                    <a:pt x="5413" y="110"/>
                    <a:pt x="5418" y="108"/>
                  </a:cubicBezTo>
                  <a:cubicBezTo>
                    <a:pt x="5412" y="107"/>
                    <a:pt x="5408" y="106"/>
                    <a:pt x="5405" y="106"/>
                  </a:cubicBezTo>
                  <a:close/>
                  <a:moveTo>
                    <a:pt x="3855" y="57"/>
                  </a:moveTo>
                  <a:cubicBezTo>
                    <a:pt x="3863" y="57"/>
                    <a:pt x="3872" y="58"/>
                    <a:pt x="3882" y="60"/>
                  </a:cubicBezTo>
                  <a:cubicBezTo>
                    <a:pt x="3859" y="84"/>
                    <a:pt x="3835" y="108"/>
                    <a:pt x="3811" y="120"/>
                  </a:cubicBezTo>
                  <a:cubicBezTo>
                    <a:pt x="3801" y="81"/>
                    <a:pt x="3816" y="57"/>
                    <a:pt x="3855" y="57"/>
                  </a:cubicBezTo>
                  <a:close/>
                  <a:moveTo>
                    <a:pt x="5109" y="108"/>
                  </a:moveTo>
                  <a:cubicBezTo>
                    <a:pt x="5121" y="108"/>
                    <a:pt x="5144" y="108"/>
                    <a:pt x="5156" y="120"/>
                  </a:cubicBezTo>
                  <a:cubicBezTo>
                    <a:pt x="5144" y="120"/>
                    <a:pt x="5133" y="120"/>
                    <a:pt x="5109" y="108"/>
                  </a:cubicBezTo>
                  <a:close/>
                  <a:moveTo>
                    <a:pt x="4240" y="81"/>
                  </a:moveTo>
                  <a:cubicBezTo>
                    <a:pt x="4249" y="81"/>
                    <a:pt x="4261" y="86"/>
                    <a:pt x="4274" y="86"/>
                  </a:cubicBezTo>
                  <a:cubicBezTo>
                    <a:pt x="4278" y="86"/>
                    <a:pt x="4283" y="86"/>
                    <a:pt x="4287" y="84"/>
                  </a:cubicBezTo>
                  <a:lnTo>
                    <a:pt x="4287" y="84"/>
                  </a:lnTo>
                  <a:cubicBezTo>
                    <a:pt x="4275" y="108"/>
                    <a:pt x="4252" y="120"/>
                    <a:pt x="4228" y="132"/>
                  </a:cubicBezTo>
                  <a:cubicBezTo>
                    <a:pt x="4222" y="90"/>
                    <a:pt x="4228" y="81"/>
                    <a:pt x="4240" y="81"/>
                  </a:cubicBezTo>
                  <a:close/>
                  <a:moveTo>
                    <a:pt x="3894" y="72"/>
                  </a:moveTo>
                  <a:cubicBezTo>
                    <a:pt x="3916" y="72"/>
                    <a:pt x="3948" y="133"/>
                    <a:pt x="3906" y="133"/>
                  </a:cubicBezTo>
                  <a:cubicBezTo>
                    <a:pt x="3903" y="133"/>
                    <a:pt x="3899" y="133"/>
                    <a:pt x="3894" y="132"/>
                  </a:cubicBezTo>
                  <a:cubicBezTo>
                    <a:pt x="3894" y="108"/>
                    <a:pt x="3894" y="84"/>
                    <a:pt x="3894" y="72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4" y="145"/>
                    <a:pt x="1604" y="160"/>
                    <a:pt x="1602" y="160"/>
                  </a:cubicBezTo>
                  <a:cubicBezTo>
                    <a:pt x="1600" y="160"/>
                    <a:pt x="1603" y="148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2" y="92"/>
                    <a:pt x="2405" y="103"/>
                    <a:pt x="2420" y="103"/>
                  </a:cubicBezTo>
                  <a:cubicBezTo>
                    <a:pt x="2429" y="103"/>
                    <a:pt x="2440" y="98"/>
                    <a:pt x="2454" y="84"/>
                  </a:cubicBezTo>
                  <a:lnTo>
                    <a:pt x="2454" y="84"/>
                  </a:lnTo>
                  <a:cubicBezTo>
                    <a:pt x="2428" y="143"/>
                    <a:pt x="2397" y="167"/>
                    <a:pt x="2351" y="167"/>
                  </a:cubicBezTo>
                  <a:cubicBezTo>
                    <a:pt x="2332" y="167"/>
                    <a:pt x="2311" y="163"/>
                    <a:pt x="2287" y="156"/>
                  </a:cubicBezTo>
                  <a:cubicBezTo>
                    <a:pt x="2323" y="132"/>
                    <a:pt x="2347" y="108"/>
                    <a:pt x="2370" y="84"/>
                  </a:cubicBezTo>
                  <a:close/>
                  <a:moveTo>
                    <a:pt x="3644" y="96"/>
                  </a:moveTo>
                  <a:cubicBezTo>
                    <a:pt x="3620" y="132"/>
                    <a:pt x="3585" y="156"/>
                    <a:pt x="3537" y="168"/>
                  </a:cubicBezTo>
                  <a:cubicBezTo>
                    <a:pt x="3561" y="132"/>
                    <a:pt x="3585" y="96"/>
                    <a:pt x="3644" y="96"/>
                  </a:cubicBezTo>
                  <a:close/>
                  <a:moveTo>
                    <a:pt x="4216" y="84"/>
                  </a:moveTo>
                  <a:lnTo>
                    <a:pt x="4216" y="84"/>
                  </a:lnTo>
                  <a:cubicBezTo>
                    <a:pt x="4168" y="144"/>
                    <a:pt x="4156" y="144"/>
                    <a:pt x="4109" y="168"/>
                  </a:cubicBezTo>
                  <a:cubicBezTo>
                    <a:pt x="4073" y="144"/>
                    <a:pt x="4156" y="132"/>
                    <a:pt x="4132" y="120"/>
                  </a:cubicBezTo>
                  <a:cubicBezTo>
                    <a:pt x="4144" y="108"/>
                    <a:pt x="4156" y="96"/>
                    <a:pt x="4216" y="84"/>
                  </a:cubicBezTo>
                  <a:close/>
                  <a:moveTo>
                    <a:pt x="2811" y="156"/>
                  </a:moveTo>
                  <a:cubicBezTo>
                    <a:pt x="2810" y="161"/>
                    <a:pt x="2810" y="166"/>
                    <a:pt x="2811" y="171"/>
                  </a:cubicBezTo>
                  <a:lnTo>
                    <a:pt x="2811" y="171"/>
                  </a:lnTo>
                  <a:lnTo>
                    <a:pt x="2811" y="156"/>
                  </a:lnTo>
                  <a:close/>
                  <a:moveTo>
                    <a:pt x="3311" y="191"/>
                  </a:moveTo>
                  <a:cubicBezTo>
                    <a:pt x="3311" y="191"/>
                    <a:pt x="3311" y="191"/>
                    <a:pt x="3311" y="191"/>
                  </a:cubicBezTo>
                  <a:lnTo>
                    <a:pt x="3311" y="191"/>
                  </a:lnTo>
                  <a:cubicBezTo>
                    <a:pt x="3311" y="191"/>
                    <a:pt x="3311" y="191"/>
                    <a:pt x="3311" y="191"/>
                  </a:cubicBezTo>
                  <a:close/>
                  <a:moveTo>
                    <a:pt x="505" y="132"/>
                  </a:moveTo>
                  <a:cubicBezTo>
                    <a:pt x="505" y="145"/>
                    <a:pt x="522" y="183"/>
                    <a:pt x="532" y="183"/>
                  </a:cubicBezTo>
                  <a:cubicBezTo>
                    <a:pt x="534" y="183"/>
                    <a:pt x="535" y="182"/>
                    <a:pt x="537" y="180"/>
                  </a:cubicBezTo>
                  <a:lnTo>
                    <a:pt x="537" y="180"/>
                  </a:lnTo>
                  <a:cubicBezTo>
                    <a:pt x="529" y="202"/>
                    <a:pt x="498" y="210"/>
                    <a:pt x="473" y="210"/>
                  </a:cubicBezTo>
                  <a:cubicBezTo>
                    <a:pt x="465" y="210"/>
                    <a:pt x="458" y="210"/>
                    <a:pt x="452" y="208"/>
                  </a:cubicBezTo>
                  <a:lnTo>
                    <a:pt x="452" y="208"/>
                  </a:lnTo>
                  <a:cubicBezTo>
                    <a:pt x="469" y="201"/>
                    <a:pt x="489" y="178"/>
                    <a:pt x="430" y="156"/>
                  </a:cubicBezTo>
                  <a:cubicBezTo>
                    <a:pt x="451" y="145"/>
                    <a:pt x="482" y="134"/>
                    <a:pt x="505" y="132"/>
                  </a:cubicBezTo>
                  <a:close/>
                  <a:moveTo>
                    <a:pt x="2894" y="180"/>
                  </a:moveTo>
                  <a:cubicBezTo>
                    <a:pt x="2894" y="191"/>
                    <a:pt x="2894" y="203"/>
                    <a:pt x="2882" y="215"/>
                  </a:cubicBezTo>
                  <a:lnTo>
                    <a:pt x="2894" y="180"/>
                  </a:lnTo>
                  <a:close/>
                  <a:moveTo>
                    <a:pt x="4085" y="203"/>
                  </a:moveTo>
                  <a:cubicBezTo>
                    <a:pt x="4117" y="203"/>
                    <a:pt x="4106" y="225"/>
                    <a:pt x="4095" y="225"/>
                  </a:cubicBezTo>
                  <a:cubicBezTo>
                    <a:pt x="4090" y="225"/>
                    <a:pt x="4085" y="219"/>
                    <a:pt x="4085" y="203"/>
                  </a:cubicBezTo>
                  <a:close/>
                  <a:moveTo>
                    <a:pt x="2823" y="132"/>
                  </a:moveTo>
                  <a:lnTo>
                    <a:pt x="2823" y="132"/>
                  </a:lnTo>
                  <a:cubicBezTo>
                    <a:pt x="2847" y="144"/>
                    <a:pt x="2858" y="156"/>
                    <a:pt x="2882" y="156"/>
                  </a:cubicBezTo>
                  <a:cubicBezTo>
                    <a:pt x="2870" y="168"/>
                    <a:pt x="2882" y="215"/>
                    <a:pt x="2870" y="227"/>
                  </a:cubicBezTo>
                  <a:cubicBezTo>
                    <a:pt x="2846" y="211"/>
                    <a:pt x="2816" y="195"/>
                    <a:pt x="2811" y="171"/>
                  </a:cubicBezTo>
                  <a:lnTo>
                    <a:pt x="2811" y="171"/>
                  </a:lnTo>
                  <a:lnTo>
                    <a:pt x="2811" y="180"/>
                  </a:lnTo>
                  <a:cubicBezTo>
                    <a:pt x="2799" y="168"/>
                    <a:pt x="2811" y="156"/>
                    <a:pt x="2811" y="144"/>
                  </a:cubicBezTo>
                  <a:lnTo>
                    <a:pt x="2811" y="156"/>
                  </a:lnTo>
                  <a:lnTo>
                    <a:pt x="2811" y="156"/>
                  </a:lnTo>
                  <a:cubicBezTo>
                    <a:pt x="2812" y="149"/>
                    <a:pt x="2816" y="141"/>
                    <a:pt x="2823" y="132"/>
                  </a:cubicBezTo>
                  <a:close/>
                  <a:moveTo>
                    <a:pt x="5192" y="144"/>
                  </a:moveTo>
                  <a:cubicBezTo>
                    <a:pt x="5202" y="154"/>
                    <a:pt x="5212" y="158"/>
                    <a:pt x="5223" y="158"/>
                  </a:cubicBezTo>
                  <a:cubicBezTo>
                    <a:pt x="5229" y="158"/>
                    <a:pt x="5235" y="156"/>
                    <a:pt x="5242" y="155"/>
                  </a:cubicBezTo>
                  <a:lnTo>
                    <a:pt x="5242" y="155"/>
                  </a:lnTo>
                  <a:cubicBezTo>
                    <a:pt x="5219" y="168"/>
                    <a:pt x="5228" y="185"/>
                    <a:pt x="5264" y="203"/>
                  </a:cubicBezTo>
                  <a:cubicBezTo>
                    <a:pt x="5240" y="215"/>
                    <a:pt x="5216" y="215"/>
                    <a:pt x="5180" y="227"/>
                  </a:cubicBezTo>
                  <a:cubicBezTo>
                    <a:pt x="5180" y="227"/>
                    <a:pt x="5168" y="156"/>
                    <a:pt x="5192" y="144"/>
                  </a:cubicBezTo>
                  <a:close/>
                  <a:moveTo>
                    <a:pt x="1465" y="227"/>
                  </a:moveTo>
                  <a:cubicBezTo>
                    <a:pt x="1465" y="229"/>
                    <a:pt x="1466" y="231"/>
                    <a:pt x="1466" y="232"/>
                  </a:cubicBezTo>
                  <a:lnTo>
                    <a:pt x="1466" y="232"/>
                  </a:lnTo>
                  <a:cubicBezTo>
                    <a:pt x="1466" y="230"/>
                    <a:pt x="1466" y="229"/>
                    <a:pt x="1465" y="227"/>
                  </a:cubicBezTo>
                  <a:close/>
                  <a:moveTo>
                    <a:pt x="552" y="234"/>
                  </a:moveTo>
                  <a:cubicBezTo>
                    <a:pt x="563" y="234"/>
                    <a:pt x="576" y="239"/>
                    <a:pt x="584" y="239"/>
                  </a:cubicBezTo>
                  <a:cubicBezTo>
                    <a:pt x="578" y="245"/>
                    <a:pt x="572" y="248"/>
                    <a:pt x="565" y="248"/>
                  </a:cubicBezTo>
                  <a:cubicBezTo>
                    <a:pt x="558" y="248"/>
                    <a:pt x="549" y="245"/>
                    <a:pt x="537" y="239"/>
                  </a:cubicBezTo>
                  <a:cubicBezTo>
                    <a:pt x="541" y="235"/>
                    <a:pt x="546" y="234"/>
                    <a:pt x="552" y="234"/>
                  </a:cubicBezTo>
                  <a:close/>
                  <a:moveTo>
                    <a:pt x="2168" y="191"/>
                  </a:moveTo>
                  <a:cubicBezTo>
                    <a:pt x="2158" y="231"/>
                    <a:pt x="2140" y="254"/>
                    <a:pt x="2100" y="254"/>
                  </a:cubicBezTo>
                  <a:cubicBezTo>
                    <a:pt x="2096" y="254"/>
                    <a:pt x="2091" y="254"/>
                    <a:pt x="2086" y="253"/>
                  </a:cubicBezTo>
                  <a:lnTo>
                    <a:pt x="2086" y="253"/>
                  </a:lnTo>
                  <a:cubicBezTo>
                    <a:pt x="2086" y="252"/>
                    <a:pt x="2083" y="251"/>
                    <a:pt x="2073" y="251"/>
                  </a:cubicBezTo>
                  <a:cubicBezTo>
                    <a:pt x="2062" y="254"/>
                    <a:pt x="2056" y="255"/>
                    <a:pt x="2052" y="255"/>
                  </a:cubicBezTo>
                  <a:cubicBezTo>
                    <a:pt x="2029" y="255"/>
                    <a:pt x="2157" y="191"/>
                    <a:pt x="2168" y="191"/>
                  </a:cubicBezTo>
                  <a:close/>
                  <a:moveTo>
                    <a:pt x="1040" y="254"/>
                  </a:moveTo>
                  <a:cubicBezTo>
                    <a:pt x="1043" y="254"/>
                    <a:pt x="1049" y="257"/>
                    <a:pt x="1049" y="263"/>
                  </a:cubicBezTo>
                  <a:cubicBezTo>
                    <a:pt x="1037" y="257"/>
                    <a:pt x="1037" y="254"/>
                    <a:pt x="1040" y="254"/>
                  </a:cubicBezTo>
                  <a:close/>
                  <a:moveTo>
                    <a:pt x="1596" y="180"/>
                  </a:moveTo>
                  <a:cubicBezTo>
                    <a:pt x="1620" y="203"/>
                    <a:pt x="1537" y="227"/>
                    <a:pt x="1573" y="239"/>
                  </a:cubicBezTo>
                  <a:cubicBezTo>
                    <a:pt x="1549" y="239"/>
                    <a:pt x="1537" y="251"/>
                    <a:pt x="1489" y="263"/>
                  </a:cubicBezTo>
                  <a:cubicBezTo>
                    <a:pt x="1525" y="215"/>
                    <a:pt x="1549" y="203"/>
                    <a:pt x="1596" y="180"/>
                  </a:cubicBezTo>
                  <a:close/>
                  <a:moveTo>
                    <a:pt x="1465" y="227"/>
                  </a:moveTo>
                  <a:cubicBezTo>
                    <a:pt x="1473" y="227"/>
                    <a:pt x="1471" y="232"/>
                    <a:pt x="1468" y="232"/>
                  </a:cubicBezTo>
                  <a:cubicBezTo>
                    <a:pt x="1468" y="232"/>
                    <a:pt x="1467" y="232"/>
                    <a:pt x="1466" y="232"/>
                  </a:cubicBezTo>
                  <a:lnTo>
                    <a:pt x="1466" y="232"/>
                  </a:lnTo>
                  <a:cubicBezTo>
                    <a:pt x="1473" y="260"/>
                    <a:pt x="1464" y="275"/>
                    <a:pt x="1445" y="275"/>
                  </a:cubicBezTo>
                  <a:cubicBezTo>
                    <a:pt x="1435" y="275"/>
                    <a:pt x="1422" y="271"/>
                    <a:pt x="1406" y="263"/>
                  </a:cubicBezTo>
                  <a:cubicBezTo>
                    <a:pt x="1430" y="251"/>
                    <a:pt x="1454" y="239"/>
                    <a:pt x="1465" y="227"/>
                  </a:cubicBezTo>
                  <a:lnTo>
                    <a:pt x="1465" y="227"/>
                  </a:lnTo>
                  <a:cubicBezTo>
                    <a:pt x="1465" y="227"/>
                    <a:pt x="1465" y="227"/>
                    <a:pt x="1465" y="227"/>
                  </a:cubicBezTo>
                  <a:close/>
                  <a:moveTo>
                    <a:pt x="3311" y="191"/>
                  </a:moveTo>
                  <a:cubicBezTo>
                    <a:pt x="3335" y="203"/>
                    <a:pt x="3370" y="203"/>
                    <a:pt x="3406" y="203"/>
                  </a:cubicBezTo>
                  <a:cubicBezTo>
                    <a:pt x="3347" y="263"/>
                    <a:pt x="3311" y="263"/>
                    <a:pt x="3239" y="275"/>
                  </a:cubicBezTo>
                  <a:cubicBezTo>
                    <a:pt x="3263" y="239"/>
                    <a:pt x="3287" y="215"/>
                    <a:pt x="3311" y="191"/>
                  </a:cubicBezTo>
                  <a:lnTo>
                    <a:pt x="3311" y="191"/>
                  </a:lnTo>
                  <a:cubicBezTo>
                    <a:pt x="3297" y="205"/>
                    <a:pt x="3298" y="210"/>
                    <a:pt x="3302" y="210"/>
                  </a:cubicBezTo>
                  <a:cubicBezTo>
                    <a:pt x="3309" y="210"/>
                    <a:pt x="3325" y="199"/>
                    <a:pt x="3311" y="191"/>
                  </a:cubicBezTo>
                  <a:close/>
                  <a:moveTo>
                    <a:pt x="1113" y="255"/>
                  </a:moveTo>
                  <a:cubicBezTo>
                    <a:pt x="1107" y="257"/>
                    <a:pt x="1101" y="259"/>
                    <a:pt x="1096" y="263"/>
                  </a:cubicBezTo>
                  <a:cubicBezTo>
                    <a:pt x="1091" y="273"/>
                    <a:pt x="1091" y="277"/>
                    <a:pt x="1092" y="277"/>
                  </a:cubicBezTo>
                  <a:cubicBezTo>
                    <a:pt x="1095" y="277"/>
                    <a:pt x="1104" y="267"/>
                    <a:pt x="1113" y="255"/>
                  </a:cubicBezTo>
                  <a:close/>
                  <a:moveTo>
                    <a:pt x="727" y="287"/>
                  </a:moveTo>
                  <a:cubicBezTo>
                    <a:pt x="730" y="287"/>
                    <a:pt x="734" y="287"/>
                    <a:pt x="737" y="287"/>
                  </a:cubicBezTo>
                  <a:lnTo>
                    <a:pt x="737" y="287"/>
                  </a:lnTo>
                  <a:cubicBezTo>
                    <a:pt x="734" y="287"/>
                    <a:pt x="731" y="287"/>
                    <a:pt x="727" y="287"/>
                  </a:cubicBezTo>
                  <a:close/>
                  <a:moveTo>
                    <a:pt x="1804" y="210"/>
                  </a:moveTo>
                  <a:cubicBezTo>
                    <a:pt x="1818" y="210"/>
                    <a:pt x="1801" y="292"/>
                    <a:pt x="1787" y="292"/>
                  </a:cubicBezTo>
                  <a:cubicBezTo>
                    <a:pt x="1782" y="292"/>
                    <a:pt x="1778" y="281"/>
                    <a:pt x="1775" y="251"/>
                  </a:cubicBezTo>
                  <a:cubicBezTo>
                    <a:pt x="1790" y="221"/>
                    <a:pt x="1799" y="210"/>
                    <a:pt x="1804" y="210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1"/>
                    <a:pt x="1880" y="296"/>
                    <a:pt x="1850" y="296"/>
                  </a:cubicBezTo>
                  <a:cubicBezTo>
                    <a:pt x="1839" y="296"/>
                    <a:pt x="1826" y="293"/>
                    <a:pt x="1811" y="287"/>
                  </a:cubicBezTo>
                  <a:cubicBezTo>
                    <a:pt x="1835" y="263"/>
                    <a:pt x="1858" y="251"/>
                    <a:pt x="1882" y="227"/>
                  </a:cubicBezTo>
                  <a:close/>
                  <a:moveTo>
                    <a:pt x="489" y="299"/>
                  </a:moveTo>
                  <a:cubicBezTo>
                    <a:pt x="490" y="300"/>
                    <a:pt x="491" y="301"/>
                    <a:pt x="492" y="301"/>
                  </a:cubicBezTo>
                  <a:cubicBezTo>
                    <a:pt x="493" y="301"/>
                    <a:pt x="494" y="300"/>
                    <a:pt x="494" y="299"/>
                  </a:cubicBezTo>
                  <a:close/>
                  <a:moveTo>
                    <a:pt x="394" y="302"/>
                  </a:moveTo>
                  <a:lnTo>
                    <a:pt x="394" y="302"/>
                  </a:lnTo>
                  <a:cubicBezTo>
                    <a:pt x="392" y="308"/>
                    <a:pt x="391" y="311"/>
                    <a:pt x="392" y="311"/>
                  </a:cubicBezTo>
                  <a:cubicBezTo>
                    <a:pt x="393" y="311"/>
                    <a:pt x="393" y="311"/>
                    <a:pt x="394" y="310"/>
                  </a:cubicBezTo>
                  <a:cubicBezTo>
                    <a:pt x="394" y="308"/>
                    <a:pt x="394" y="305"/>
                    <a:pt x="394" y="302"/>
                  </a:cubicBezTo>
                  <a:close/>
                  <a:moveTo>
                    <a:pt x="1518" y="299"/>
                  </a:moveTo>
                  <a:cubicBezTo>
                    <a:pt x="1524" y="299"/>
                    <a:pt x="1516" y="316"/>
                    <a:pt x="1508" y="316"/>
                  </a:cubicBezTo>
                  <a:cubicBezTo>
                    <a:pt x="1506" y="316"/>
                    <a:pt x="1503" y="315"/>
                    <a:pt x="1501" y="310"/>
                  </a:cubicBezTo>
                  <a:cubicBezTo>
                    <a:pt x="1510" y="302"/>
                    <a:pt x="1515" y="299"/>
                    <a:pt x="1518" y="299"/>
                  </a:cubicBezTo>
                  <a:close/>
                  <a:moveTo>
                    <a:pt x="1668" y="275"/>
                  </a:moveTo>
                  <a:lnTo>
                    <a:pt x="1668" y="275"/>
                  </a:lnTo>
                  <a:cubicBezTo>
                    <a:pt x="1676" y="298"/>
                    <a:pt x="1709" y="311"/>
                    <a:pt x="1711" y="321"/>
                  </a:cubicBezTo>
                  <a:lnTo>
                    <a:pt x="1711" y="321"/>
                  </a:lnTo>
                  <a:cubicBezTo>
                    <a:pt x="1684" y="306"/>
                    <a:pt x="1649" y="284"/>
                    <a:pt x="1668" y="275"/>
                  </a:cubicBezTo>
                  <a:close/>
                  <a:moveTo>
                    <a:pt x="1787" y="322"/>
                  </a:moveTo>
                  <a:cubicBezTo>
                    <a:pt x="1805" y="328"/>
                    <a:pt x="1811" y="331"/>
                    <a:pt x="1809" y="331"/>
                  </a:cubicBezTo>
                  <a:cubicBezTo>
                    <a:pt x="1808" y="331"/>
                    <a:pt x="1799" y="328"/>
                    <a:pt x="1787" y="322"/>
                  </a:cubicBezTo>
                  <a:close/>
                  <a:moveTo>
                    <a:pt x="2283" y="343"/>
                  </a:moveTo>
                  <a:lnTo>
                    <a:pt x="2283" y="343"/>
                  </a:lnTo>
                  <a:cubicBezTo>
                    <a:pt x="2272" y="344"/>
                    <a:pt x="2262" y="345"/>
                    <a:pt x="2252" y="346"/>
                  </a:cubicBezTo>
                  <a:lnTo>
                    <a:pt x="2252" y="346"/>
                  </a:lnTo>
                  <a:cubicBezTo>
                    <a:pt x="2263" y="346"/>
                    <a:pt x="2274" y="345"/>
                    <a:pt x="2283" y="343"/>
                  </a:cubicBezTo>
                  <a:close/>
                  <a:moveTo>
                    <a:pt x="2252" y="346"/>
                  </a:moveTo>
                  <a:lnTo>
                    <a:pt x="2252" y="346"/>
                  </a:lnTo>
                  <a:cubicBezTo>
                    <a:pt x="2248" y="346"/>
                    <a:pt x="2244" y="346"/>
                    <a:pt x="2239" y="346"/>
                  </a:cubicBezTo>
                  <a:lnTo>
                    <a:pt x="2251" y="346"/>
                  </a:lnTo>
                  <a:cubicBezTo>
                    <a:pt x="2251" y="346"/>
                    <a:pt x="2252" y="346"/>
                    <a:pt x="2252" y="346"/>
                  </a:cubicBezTo>
                  <a:close/>
                  <a:moveTo>
                    <a:pt x="339" y="1161"/>
                  </a:moveTo>
                  <a:cubicBezTo>
                    <a:pt x="339" y="1167"/>
                    <a:pt x="341" y="1171"/>
                    <a:pt x="345" y="1173"/>
                  </a:cubicBezTo>
                  <a:lnTo>
                    <a:pt x="345" y="1173"/>
                  </a:lnTo>
                  <a:cubicBezTo>
                    <a:pt x="343" y="1168"/>
                    <a:pt x="341" y="1164"/>
                    <a:pt x="339" y="1161"/>
                  </a:cubicBezTo>
                  <a:close/>
                  <a:moveTo>
                    <a:pt x="2406" y="1346"/>
                  </a:moveTo>
                  <a:cubicBezTo>
                    <a:pt x="2428" y="1352"/>
                    <a:pt x="2450" y="1355"/>
                    <a:pt x="2473" y="1356"/>
                  </a:cubicBezTo>
                  <a:lnTo>
                    <a:pt x="2473" y="1356"/>
                  </a:lnTo>
                  <a:cubicBezTo>
                    <a:pt x="2474" y="1350"/>
                    <a:pt x="2461" y="1346"/>
                    <a:pt x="2406" y="1346"/>
                  </a:cubicBezTo>
                  <a:close/>
                  <a:moveTo>
                    <a:pt x="2918" y="1370"/>
                  </a:moveTo>
                  <a:cubicBezTo>
                    <a:pt x="2891" y="1370"/>
                    <a:pt x="2884" y="1373"/>
                    <a:pt x="2888" y="1377"/>
                  </a:cubicBezTo>
                  <a:lnTo>
                    <a:pt x="2888" y="1377"/>
                  </a:lnTo>
                  <a:cubicBezTo>
                    <a:pt x="2897" y="1375"/>
                    <a:pt x="2907" y="1373"/>
                    <a:pt x="2918" y="1370"/>
                  </a:cubicBezTo>
                  <a:close/>
                  <a:moveTo>
                    <a:pt x="2954" y="1394"/>
                  </a:moveTo>
                  <a:cubicBezTo>
                    <a:pt x="2948" y="1394"/>
                    <a:pt x="2943" y="1394"/>
                    <a:pt x="2940" y="1394"/>
                  </a:cubicBezTo>
                  <a:lnTo>
                    <a:pt x="2940" y="1394"/>
                  </a:lnTo>
                  <a:cubicBezTo>
                    <a:pt x="2946" y="1396"/>
                    <a:pt x="2952" y="1396"/>
                    <a:pt x="2954" y="1396"/>
                  </a:cubicBezTo>
                  <a:cubicBezTo>
                    <a:pt x="2957" y="1396"/>
                    <a:pt x="2957" y="1396"/>
                    <a:pt x="2954" y="1394"/>
                  </a:cubicBezTo>
                  <a:close/>
                  <a:moveTo>
                    <a:pt x="2751" y="1394"/>
                  </a:moveTo>
                  <a:cubicBezTo>
                    <a:pt x="2751" y="1400"/>
                    <a:pt x="2748" y="1403"/>
                    <a:pt x="2747" y="1403"/>
                  </a:cubicBezTo>
                  <a:cubicBezTo>
                    <a:pt x="2745" y="1403"/>
                    <a:pt x="2745" y="1400"/>
                    <a:pt x="2751" y="1394"/>
                  </a:cubicBezTo>
                  <a:close/>
                  <a:moveTo>
                    <a:pt x="2680" y="1406"/>
                  </a:moveTo>
                  <a:lnTo>
                    <a:pt x="2680" y="1406"/>
                  </a:lnTo>
                  <a:cubicBezTo>
                    <a:pt x="2674" y="1412"/>
                    <a:pt x="2662" y="1415"/>
                    <a:pt x="2658" y="1415"/>
                  </a:cubicBezTo>
                  <a:cubicBezTo>
                    <a:pt x="2653" y="1415"/>
                    <a:pt x="2656" y="1412"/>
                    <a:pt x="2680" y="1406"/>
                  </a:cubicBezTo>
                  <a:close/>
                  <a:moveTo>
                    <a:pt x="894" y="180"/>
                  </a:moveTo>
                  <a:cubicBezTo>
                    <a:pt x="840" y="234"/>
                    <a:pt x="865" y="288"/>
                    <a:pt x="761" y="288"/>
                  </a:cubicBezTo>
                  <a:cubicBezTo>
                    <a:pt x="753" y="288"/>
                    <a:pt x="745" y="288"/>
                    <a:pt x="737" y="287"/>
                  </a:cubicBezTo>
                  <a:lnTo>
                    <a:pt x="737" y="287"/>
                  </a:lnTo>
                  <a:cubicBezTo>
                    <a:pt x="754" y="290"/>
                    <a:pt x="760" y="300"/>
                    <a:pt x="739" y="310"/>
                  </a:cubicBezTo>
                  <a:cubicBezTo>
                    <a:pt x="751" y="310"/>
                    <a:pt x="858" y="287"/>
                    <a:pt x="858" y="287"/>
                  </a:cubicBezTo>
                  <a:lnTo>
                    <a:pt x="858" y="287"/>
                  </a:lnTo>
                  <a:cubicBezTo>
                    <a:pt x="834" y="322"/>
                    <a:pt x="894" y="322"/>
                    <a:pt x="811" y="322"/>
                  </a:cubicBezTo>
                  <a:cubicBezTo>
                    <a:pt x="846" y="334"/>
                    <a:pt x="855" y="340"/>
                    <a:pt x="857" y="340"/>
                  </a:cubicBezTo>
                  <a:cubicBezTo>
                    <a:pt x="858" y="340"/>
                    <a:pt x="853" y="335"/>
                    <a:pt x="858" y="324"/>
                  </a:cubicBezTo>
                  <a:lnTo>
                    <a:pt x="858" y="324"/>
                  </a:lnTo>
                  <a:cubicBezTo>
                    <a:pt x="862" y="325"/>
                    <a:pt x="877" y="328"/>
                    <a:pt x="896" y="328"/>
                  </a:cubicBezTo>
                  <a:cubicBezTo>
                    <a:pt x="910" y="328"/>
                    <a:pt x="926" y="326"/>
                    <a:pt x="942" y="322"/>
                  </a:cubicBezTo>
                  <a:cubicBezTo>
                    <a:pt x="799" y="299"/>
                    <a:pt x="918" y="275"/>
                    <a:pt x="1013" y="263"/>
                  </a:cubicBezTo>
                  <a:lnTo>
                    <a:pt x="1013" y="263"/>
                  </a:lnTo>
                  <a:cubicBezTo>
                    <a:pt x="1030" y="280"/>
                    <a:pt x="1029" y="291"/>
                    <a:pt x="1008" y="291"/>
                  </a:cubicBezTo>
                  <a:cubicBezTo>
                    <a:pt x="1000" y="291"/>
                    <a:pt x="990" y="290"/>
                    <a:pt x="977" y="287"/>
                  </a:cubicBezTo>
                  <a:lnTo>
                    <a:pt x="977" y="287"/>
                  </a:lnTo>
                  <a:cubicBezTo>
                    <a:pt x="990" y="295"/>
                    <a:pt x="1015" y="299"/>
                    <a:pt x="1037" y="299"/>
                  </a:cubicBezTo>
                  <a:cubicBezTo>
                    <a:pt x="1079" y="299"/>
                    <a:pt x="1114" y="286"/>
                    <a:pt x="1061" y="263"/>
                  </a:cubicBezTo>
                  <a:cubicBezTo>
                    <a:pt x="1109" y="218"/>
                    <a:pt x="1131" y="202"/>
                    <a:pt x="1138" y="202"/>
                  </a:cubicBezTo>
                  <a:cubicBezTo>
                    <a:pt x="1149" y="202"/>
                    <a:pt x="1130" y="233"/>
                    <a:pt x="1113" y="255"/>
                  </a:cubicBezTo>
                  <a:lnTo>
                    <a:pt x="1113" y="255"/>
                  </a:lnTo>
                  <a:cubicBezTo>
                    <a:pt x="1122" y="252"/>
                    <a:pt x="1132" y="251"/>
                    <a:pt x="1142" y="251"/>
                  </a:cubicBezTo>
                  <a:cubicBezTo>
                    <a:pt x="1196" y="251"/>
                    <a:pt x="1273" y="276"/>
                    <a:pt x="1334" y="276"/>
                  </a:cubicBezTo>
                  <a:cubicBezTo>
                    <a:pt x="1342" y="276"/>
                    <a:pt x="1350" y="276"/>
                    <a:pt x="1358" y="275"/>
                  </a:cubicBezTo>
                  <a:lnTo>
                    <a:pt x="1358" y="275"/>
                  </a:lnTo>
                  <a:cubicBezTo>
                    <a:pt x="1311" y="299"/>
                    <a:pt x="1263" y="310"/>
                    <a:pt x="1215" y="310"/>
                  </a:cubicBezTo>
                  <a:cubicBezTo>
                    <a:pt x="1226" y="338"/>
                    <a:pt x="1281" y="345"/>
                    <a:pt x="1343" y="345"/>
                  </a:cubicBezTo>
                  <a:cubicBezTo>
                    <a:pt x="1416" y="345"/>
                    <a:pt x="1499" y="334"/>
                    <a:pt x="1525" y="334"/>
                  </a:cubicBezTo>
                  <a:cubicBezTo>
                    <a:pt x="1525" y="334"/>
                    <a:pt x="1519" y="328"/>
                    <a:pt x="1513" y="322"/>
                  </a:cubicBezTo>
                  <a:lnTo>
                    <a:pt x="1513" y="322"/>
                  </a:lnTo>
                  <a:cubicBezTo>
                    <a:pt x="1528" y="299"/>
                    <a:pt x="1584" y="286"/>
                    <a:pt x="1601" y="286"/>
                  </a:cubicBezTo>
                  <a:cubicBezTo>
                    <a:pt x="1611" y="286"/>
                    <a:pt x="1610" y="290"/>
                    <a:pt x="1585" y="299"/>
                  </a:cubicBezTo>
                  <a:cubicBezTo>
                    <a:pt x="1636" y="314"/>
                    <a:pt x="1672" y="324"/>
                    <a:pt x="1696" y="331"/>
                  </a:cubicBezTo>
                  <a:lnTo>
                    <a:pt x="1696" y="331"/>
                  </a:lnTo>
                  <a:cubicBezTo>
                    <a:pt x="1692" y="332"/>
                    <a:pt x="1687" y="333"/>
                    <a:pt x="1680" y="334"/>
                  </a:cubicBezTo>
                  <a:cubicBezTo>
                    <a:pt x="1707" y="339"/>
                    <a:pt x="1736" y="341"/>
                    <a:pt x="1765" y="341"/>
                  </a:cubicBezTo>
                  <a:cubicBezTo>
                    <a:pt x="1892" y="341"/>
                    <a:pt x="2028" y="304"/>
                    <a:pt x="2148" y="304"/>
                  </a:cubicBezTo>
                  <a:cubicBezTo>
                    <a:pt x="2203" y="304"/>
                    <a:pt x="2254" y="312"/>
                    <a:pt x="2299" y="334"/>
                  </a:cubicBezTo>
                  <a:cubicBezTo>
                    <a:pt x="2295" y="338"/>
                    <a:pt x="2289" y="341"/>
                    <a:pt x="2283" y="343"/>
                  </a:cubicBezTo>
                  <a:lnTo>
                    <a:pt x="2283" y="343"/>
                  </a:lnTo>
                  <a:cubicBezTo>
                    <a:pt x="2595" y="311"/>
                    <a:pt x="2917" y="322"/>
                    <a:pt x="3228" y="310"/>
                  </a:cubicBezTo>
                  <a:lnTo>
                    <a:pt x="3228" y="310"/>
                  </a:lnTo>
                  <a:cubicBezTo>
                    <a:pt x="3221" y="324"/>
                    <a:pt x="3237" y="328"/>
                    <a:pt x="3266" y="328"/>
                  </a:cubicBezTo>
                  <a:cubicBezTo>
                    <a:pt x="3313" y="328"/>
                    <a:pt x="3393" y="317"/>
                    <a:pt x="3463" y="317"/>
                  </a:cubicBezTo>
                  <a:cubicBezTo>
                    <a:pt x="3507" y="317"/>
                    <a:pt x="3547" y="321"/>
                    <a:pt x="3573" y="334"/>
                  </a:cubicBezTo>
                  <a:cubicBezTo>
                    <a:pt x="3525" y="299"/>
                    <a:pt x="3894" y="346"/>
                    <a:pt x="3918" y="239"/>
                  </a:cubicBezTo>
                  <a:cubicBezTo>
                    <a:pt x="3918" y="238"/>
                    <a:pt x="3919" y="237"/>
                    <a:pt x="3921" y="237"/>
                  </a:cubicBezTo>
                  <a:cubicBezTo>
                    <a:pt x="3933" y="237"/>
                    <a:pt x="3992" y="276"/>
                    <a:pt x="4013" y="287"/>
                  </a:cubicBezTo>
                  <a:cubicBezTo>
                    <a:pt x="4025" y="275"/>
                    <a:pt x="4049" y="251"/>
                    <a:pt x="4073" y="239"/>
                  </a:cubicBezTo>
                  <a:cubicBezTo>
                    <a:pt x="4121" y="251"/>
                    <a:pt x="4121" y="275"/>
                    <a:pt x="4085" y="310"/>
                  </a:cubicBezTo>
                  <a:cubicBezTo>
                    <a:pt x="4161" y="270"/>
                    <a:pt x="4237" y="257"/>
                    <a:pt x="4317" y="257"/>
                  </a:cubicBezTo>
                  <a:cubicBezTo>
                    <a:pt x="4425" y="257"/>
                    <a:pt x="4539" y="280"/>
                    <a:pt x="4668" y="287"/>
                  </a:cubicBezTo>
                  <a:cubicBezTo>
                    <a:pt x="4727" y="287"/>
                    <a:pt x="4869" y="322"/>
                    <a:pt x="4972" y="322"/>
                  </a:cubicBezTo>
                  <a:cubicBezTo>
                    <a:pt x="5016" y="322"/>
                    <a:pt x="5052" y="316"/>
                    <a:pt x="5073" y="299"/>
                  </a:cubicBezTo>
                  <a:cubicBezTo>
                    <a:pt x="5085" y="322"/>
                    <a:pt x="5085" y="346"/>
                    <a:pt x="5073" y="358"/>
                  </a:cubicBezTo>
                  <a:cubicBezTo>
                    <a:pt x="5092" y="358"/>
                    <a:pt x="5198" y="227"/>
                    <a:pt x="5249" y="227"/>
                  </a:cubicBezTo>
                  <a:cubicBezTo>
                    <a:pt x="5263" y="227"/>
                    <a:pt x="5273" y="237"/>
                    <a:pt x="5275" y="263"/>
                  </a:cubicBezTo>
                  <a:cubicBezTo>
                    <a:pt x="5275" y="275"/>
                    <a:pt x="5335" y="322"/>
                    <a:pt x="5383" y="334"/>
                  </a:cubicBezTo>
                  <a:cubicBezTo>
                    <a:pt x="5430" y="441"/>
                    <a:pt x="5454" y="537"/>
                    <a:pt x="5406" y="691"/>
                  </a:cubicBezTo>
                  <a:cubicBezTo>
                    <a:pt x="5428" y="713"/>
                    <a:pt x="5440" y="834"/>
                    <a:pt x="5442" y="846"/>
                  </a:cubicBezTo>
                  <a:lnTo>
                    <a:pt x="5442" y="846"/>
                  </a:lnTo>
                  <a:cubicBezTo>
                    <a:pt x="5442" y="846"/>
                    <a:pt x="5441" y="846"/>
                    <a:pt x="5441" y="846"/>
                  </a:cubicBezTo>
                  <a:cubicBezTo>
                    <a:pt x="5430" y="846"/>
                    <a:pt x="5390" y="993"/>
                    <a:pt x="5357" y="993"/>
                  </a:cubicBezTo>
                  <a:cubicBezTo>
                    <a:pt x="5349" y="993"/>
                    <a:pt x="5342" y="985"/>
                    <a:pt x="5335" y="965"/>
                  </a:cubicBezTo>
                  <a:lnTo>
                    <a:pt x="5335" y="965"/>
                  </a:lnTo>
                  <a:cubicBezTo>
                    <a:pt x="5317" y="1019"/>
                    <a:pt x="5326" y="1022"/>
                    <a:pt x="5341" y="1022"/>
                  </a:cubicBezTo>
                  <a:cubicBezTo>
                    <a:pt x="5343" y="1022"/>
                    <a:pt x="5345" y="1022"/>
                    <a:pt x="5347" y="1022"/>
                  </a:cubicBezTo>
                  <a:cubicBezTo>
                    <a:pt x="5361" y="1022"/>
                    <a:pt x="5377" y="1024"/>
                    <a:pt x="5383" y="1061"/>
                  </a:cubicBezTo>
                  <a:cubicBezTo>
                    <a:pt x="5287" y="1132"/>
                    <a:pt x="5371" y="1239"/>
                    <a:pt x="5395" y="1299"/>
                  </a:cubicBezTo>
                  <a:cubicBezTo>
                    <a:pt x="5395" y="1334"/>
                    <a:pt x="5275" y="1430"/>
                    <a:pt x="5240" y="1442"/>
                  </a:cubicBezTo>
                  <a:cubicBezTo>
                    <a:pt x="5228" y="1430"/>
                    <a:pt x="5240" y="1418"/>
                    <a:pt x="5240" y="1406"/>
                  </a:cubicBezTo>
                  <a:lnTo>
                    <a:pt x="5240" y="1406"/>
                  </a:lnTo>
                  <a:cubicBezTo>
                    <a:pt x="5220" y="1426"/>
                    <a:pt x="5188" y="1432"/>
                    <a:pt x="5152" y="1432"/>
                  </a:cubicBezTo>
                  <a:cubicBezTo>
                    <a:pt x="5078" y="1432"/>
                    <a:pt x="4986" y="1406"/>
                    <a:pt x="4930" y="1406"/>
                  </a:cubicBezTo>
                  <a:cubicBezTo>
                    <a:pt x="4923" y="1402"/>
                    <a:pt x="4900" y="1401"/>
                    <a:pt x="4872" y="1401"/>
                  </a:cubicBezTo>
                  <a:cubicBezTo>
                    <a:pt x="4804" y="1401"/>
                    <a:pt x="4709" y="1409"/>
                    <a:pt x="4752" y="1418"/>
                  </a:cubicBezTo>
                  <a:cubicBezTo>
                    <a:pt x="4737" y="1424"/>
                    <a:pt x="4716" y="1427"/>
                    <a:pt x="4691" y="1427"/>
                  </a:cubicBezTo>
                  <a:cubicBezTo>
                    <a:pt x="4575" y="1427"/>
                    <a:pt x="4381" y="1368"/>
                    <a:pt x="4430" y="1358"/>
                  </a:cubicBezTo>
                  <a:lnTo>
                    <a:pt x="4287" y="1358"/>
                  </a:lnTo>
                  <a:cubicBezTo>
                    <a:pt x="4299" y="1370"/>
                    <a:pt x="4323" y="1370"/>
                    <a:pt x="4335" y="1370"/>
                  </a:cubicBezTo>
                  <a:cubicBezTo>
                    <a:pt x="4122" y="1396"/>
                    <a:pt x="3944" y="1404"/>
                    <a:pt x="3769" y="1404"/>
                  </a:cubicBezTo>
                  <a:cubicBezTo>
                    <a:pt x="3534" y="1404"/>
                    <a:pt x="3307" y="1389"/>
                    <a:pt x="3013" y="1382"/>
                  </a:cubicBezTo>
                  <a:lnTo>
                    <a:pt x="3013" y="1382"/>
                  </a:lnTo>
                  <a:cubicBezTo>
                    <a:pt x="3025" y="1406"/>
                    <a:pt x="3037" y="1418"/>
                    <a:pt x="3037" y="1430"/>
                  </a:cubicBezTo>
                  <a:cubicBezTo>
                    <a:pt x="3030" y="1423"/>
                    <a:pt x="2988" y="1412"/>
                    <a:pt x="2971" y="1404"/>
                  </a:cubicBezTo>
                  <a:lnTo>
                    <a:pt x="2971" y="1404"/>
                  </a:lnTo>
                  <a:cubicBezTo>
                    <a:pt x="2975" y="1404"/>
                    <a:pt x="2980" y="1405"/>
                    <a:pt x="2984" y="1405"/>
                  </a:cubicBezTo>
                  <a:cubicBezTo>
                    <a:pt x="2999" y="1405"/>
                    <a:pt x="3009" y="1402"/>
                    <a:pt x="3001" y="1394"/>
                  </a:cubicBezTo>
                  <a:cubicBezTo>
                    <a:pt x="2961" y="1394"/>
                    <a:pt x="2959" y="1398"/>
                    <a:pt x="2971" y="1404"/>
                  </a:cubicBezTo>
                  <a:lnTo>
                    <a:pt x="2971" y="1404"/>
                  </a:lnTo>
                  <a:cubicBezTo>
                    <a:pt x="2947" y="1402"/>
                    <a:pt x="2921" y="1396"/>
                    <a:pt x="2940" y="1394"/>
                  </a:cubicBezTo>
                  <a:lnTo>
                    <a:pt x="2940" y="1394"/>
                  </a:lnTo>
                  <a:cubicBezTo>
                    <a:pt x="2922" y="1391"/>
                    <a:pt x="2893" y="1383"/>
                    <a:pt x="2888" y="1377"/>
                  </a:cubicBezTo>
                  <a:lnTo>
                    <a:pt x="2888" y="1377"/>
                  </a:lnTo>
                  <a:cubicBezTo>
                    <a:pt x="2857" y="1383"/>
                    <a:pt x="2833" y="1388"/>
                    <a:pt x="2787" y="1406"/>
                  </a:cubicBezTo>
                  <a:cubicBezTo>
                    <a:pt x="2751" y="1394"/>
                    <a:pt x="2763" y="1382"/>
                    <a:pt x="2811" y="1382"/>
                  </a:cubicBezTo>
                  <a:cubicBezTo>
                    <a:pt x="2811" y="1380"/>
                    <a:pt x="2808" y="1379"/>
                    <a:pt x="2804" y="1379"/>
                  </a:cubicBezTo>
                  <a:cubicBezTo>
                    <a:pt x="2794" y="1379"/>
                    <a:pt x="2774" y="1384"/>
                    <a:pt x="2758" y="1384"/>
                  </a:cubicBezTo>
                  <a:cubicBezTo>
                    <a:pt x="2741" y="1384"/>
                    <a:pt x="2729" y="1379"/>
                    <a:pt x="2739" y="1358"/>
                  </a:cubicBezTo>
                  <a:lnTo>
                    <a:pt x="2739" y="1358"/>
                  </a:lnTo>
                  <a:cubicBezTo>
                    <a:pt x="2720" y="1391"/>
                    <a:pt x="2663" y="1399"/>
                    <a:pt x="2613" y="1399"/>
                  </a:cubicBezTo>
                  <a:cubicBezTo>
                    <a:pt x="2572" y="1399"/>
                    <a:pt x="2536" y="1394"/>
                    <a:pt x="2525" y="1394"/>
                  </a:cubicBezTo>
                  <a:cubicBezTo>
                    <a:pt x="2537" y="1382"/>
                    <a:pt x="2549" y="1370"/>
                    <a:pt x="2561" y="1358"/>
                  </a:cubicBezTo>
                  <a:cubicBezTo>
                    <a:pt x="2529" y="1358"/>
                    <a:pt x="2500" y="1358"/>
                    <a:pt x="2473" y="1356"/>
                  </a:cubicBezTo>
                  <a:lnTo>
                    <a:pt x="2473" y="1356"/>
                  </a:lnTo>
                  <a:cubicBezTo>
                    <a:pt x="2470" y="1367"/>
                    <a:pt x="2434" y="1384"/>
                    <a:pt x="2477" y="1406"/>
                  </a:cubicBezTo>
                  <a:cubicBezTo>
                    <a:pt x="2462" y="1411"/>
                    <a:pt x="2449" y="1413"/>
                    <a:pt x="2436" y="1413"/>
                  </a:cubicBezTo>
                  <a:cubicBezTo>
                    <a:pt x="2375" y="1413"/>
                    <a:pt x="2349" y="1357"/>
                    <a:pt x="2279" y="1347"/>
                  </a:cubicBezTo>
                  <a:lnTo>
                    <a:pt x="2279" y="1347"/>
                  </a:lnTo>
                  <a:cubicBezTo>
                    <a:pt x="2285" y="1352"/>
                    <a:pt x="2287" y="1360"/>
                    <a:pt x="2287" y="1370"/>
                  </a:cubicBezTo>
                  <a:cubicBezTo>
                    <a:pt x="2275" y="1358"/>
                    <a:pt x="2262" y="1351"/>
                    <a:pt x="2248" y="1346"/>
                  </a:cubicBezTo>
                  <a:lnTo>
                    <a:pt x="2248" y="1346"/>
                  </a:lnTo>
                  <a:cubicBezTo>
                    <a:pt x="2245" y="1346"/>
                    <a:pt x="2242" y="1346"/>
                    <a:pt x="2239" y="1346"/>
                  </a:cubicBezTo>
                  <a:cubicBezTo>
                    <a:pt x="2241" y="1346"/>
                    <a:pt x="2243" y="1345"/>
                    <a:pt x="2245" y="1345"/>
                  </a:cubicBezTo>
                  <a:lnTo>
                    <a:pt x="2245" y="1345"/>
                  </a:lnTo>
                  <a:cubicBezTo>
                    <a:pt x="2246" y="1345"/>
                    <a:pt x="2247" y="1345"/>
                    <a:pt x="2248" y="1346"/>
                  </a:cubicBezTo>
                  <a:lnTo>
                    <a:pt x="2248" y="1346"/>
                  </a:lnTo>
                  <a:cubicBezTo>
                    <a:pt x="2251" y="1345"/>
                    <a:pt x="2254" y="1345"/>
                    <a:pt x="2257" y="1345"/>
                  </a:cubicBezTo>
                  <a:cubicBezTo>
                    <a:pt x="2265" y="1345"/>
                    <a:pt x="2273" y="1346"/>
                    <a:pt x="2279" y="1347"/>
                  </a:cubicBezTo>
                  <a:lnTo>
                    <a:pt x="2279" y="1347"/>
                  </a:lnTo>
                  <a:cubicBezTo>
                    <a:pt x="2276" y="1344"/>
                    <a:pt x="2270" y="1342"/>
                    <a:pt x="2263" y="1342"/>
                  </a:cubicBezTo>
                  <a:cubicBezTo>
                    <a:pt x="2258" y="1342"/>
                    <a:pt x="2252" y="1343"/>
                    <a:pt x="2245" y="1345"/>
                  </a:cubicBezTo>
                  <a:lnTo>
                    <a:pt x="2245" y="1345"/>
                  </a:lnTo>
                  <a:cubicBezTo>
                    <a:pt x="2233" y="1341"/>
                    <a:pt x="2221" y="1339"/>
                    <a:pt x="2208" y="1339"/>
                  </a:cubicBezTo>
                  <a:cubicBezTo>
                    <a:pt x="2191" y="1339"/>
                    <a:pt x="2173" y="1342"/>
                    <a:pt x="2156" y="1346"/>
                  </a:cubicBezTo>
                  <a:cubicBezTo>
                    <a:pt x="2165" y="1384"/>
                    <a:pt x="2080" y="1413"/>
                    <a:pt x="2014" y="1413"/>
                  </a:cubicBezTo>
                  <a:cubicBezTo>
                    <a:pt x="1996" y="1413"/>
                    <a:pt x="1979" y="1411"/>
                    <a:pt x="1966" y="1406"/>
                  </a:cubicBezTo>
                  <a:cubicBezTo>
                    <a:pt x="1977" y="1406"/>
                    <a:pt x="1989" y="1394"/>
                    <a:pt x="1989" y="1382"/>
                  </a:cubicBezTo>
                  <a:cubicBezTo>
                    <a:pt x="1981" y="1378"/>
                    <a:pt x="1974" y="1376"/>
                    <a:pt x="1969" y="1376"/>
                  </a:cubicBezTo>
                  <a:cubicBezTo>
                    <a:pt x="1956" y="1376"/>
                    <a:pt x="1953" y="1386"/>
                    <a:pt x="1952" y="1386"/>
                  </a:cubicBezTo>
                  <a:cubicBezTo>
                    <a:pt x="1952" y="1386"/>
                    <a:pt x="1954" y="1380"/>
                    <a:pt x="1954" y="1358"/>
                  </a:cubicBezTo>
                  <a:lnTo>
                    <a:pt x="1954" y="1358"/>
                  </a:lnTo>
                  <a:cubicBezTo>
                    <a:pt x="1882" y="1390"/>
                    <a:pt x="1837" y="1395"/>
                    <a:pt x="1787" y="1395"/>
                  </a:cubicBezTo>
                  <a:cubicBezTo>
                    <a:pt x="1762" y="1395"/>
                    <a:pt x="1735" y="1394"/>
                    <a:pt x="1704" y="1394"/>
                  </a:cubicBezTo>
                  <a:cubicBezTo>
                    <a:pt x="1715" y="1382"/>
                    <a:pt x="1727" y="1379"/>
                    <a:pt x="1738" y="1379"/>
                  </a:cubicBezTo>
                  <a:cubicBezTo>
                    <a:pt x="1747" y="1379"/>
                    <a:pt x="1755" y="1381"/>
                    <a:pt x="1763" y="1381"/>
                  </a:cubicBezTo>
                  <a:cubicBezTo>
                    <a:pt x="1774" y="1381"/>
                    <a:pt x="1782" y="1377"/>
                    <a:pt x="1787" y="1358"/>
                  </a:cubicBezTo>
                  <a:cubicBezTo>
                    <a:pt x="1751" y="1346"/>
                    <a:pt x="1715" y="1346"/>
                    <a:pt x="1668" y="1346"/>
                  </a:cubicBezTo>
                  <a:cubicBezTo>
                    <a:pt x="1727" y="1358"/>
                    <a:pt x="1561" y="1394"/>
                    <a:pt x="1537" y="1394"/>
                  </a:cubicBezTo>
                  <a:cubicBezTo>
                    <a:pt x="1537" y="1358"/>
                    <a:pt x="1561" y="1334"/>
                    <a:pt x="1585" y="1323"/>
                  </a:cubicBezTo>
                  <a:lnTo>
                    <a:pt x="1585" y="1323"/>
                  </a:lnTo>
                  <a:cubicBezTo>
                    <a:pt x="1491" y="1343"/>
                    <a:pt x="1351" y="1367"/>
                    <a:pt x="1220" y="1367"/>
                  </a:cubicBezTo>
                  <a:cubicBezTo>
                    <a:pt x="1118" y="1367"/>
                    <a:pt x="1021" y="1352"/>
                    <a:pt x="953" y="1311"/>
                  </a:cubicBezTo>
                  <a:cubicBezTo>
                    <a:pt x="925" y="1320"/>
                    <a:pt x="861" y="1388"/>
                    <a:pt x="771" y="1388"/>
                  </a:cubicBezTo>
                  <a:cubicBezTo>
                    <a:pt x="746" y="1388"/>
                    <a:pt x="720" y="1383"/>
                    <a:pt x="692" y="1370"/>
                  </a:cubicBezTo>
                  <a:cubicBezTo>
                    <a:pt x="692" y="1370"/>
                    <a:pt x="787" y="1299"/>
                    <a:pt x="763" y="1275"/>
                  </a:cubicBezTo>
                  <a:lnTo>
                    <a:pt x="763" y="1275"/>
                  </a:lnTo>
                  <a:cubicBezTo>
                    <a:pt x="752" y="1343"/>
                    <a:pt x="670" y="1365"/>
                    <a:pt x="576" y="1365"/>
                  </a:cubicBezTo>
                  <a:cubicBezTo>
                    <a:pt x="459" y="1365"/>
                    <a:pt x="325" y="1331"/>
                    <a:pt x="299" y="1311"/>
                  </a:cubicBezTo>
                  <a:cubicBezTo>
                    <a:pt x="305" y="1305"/>
                    <a:pt x="308" y="1302"/>
                    <a:pt x="311" y="1302"/>
                  </a:cubicBezTo>
                  <a:cubicBezTo>
                    <a:pt x="314" y="1302"/>
                    <a:pt x="316" y="1305"/>
                    <a:pt x="322" y="1311"/>
                  </a:cubicBezTo>
                  <a:cubicBezTo>
                    <a:pt x="311" y="1299"/>
                    <a:pt x="299" y="1287"/>
                    <a:pt x="299" y="1275"/>
                  </a:cubicBezTo>
                  <a:lnTo>
                    <a:pt x="299" y="1275"/>
                  </a:lnTo>
                  <a:cubicBezTo>
                    <a:pt x="299" y="1275"/>
                    <a:pt x="334" y="1287"/>
                    <a:pt x="346" y="1299"/>
                  </a:cubicBezTo>
                  <a:cubicBezTo>
                    <a:pt x="382" y="1275"/>
                    <a:pt x="334" y="1239"/>
                    <a:pt x="358" y="1180"/>
                  </a:cubicBezTo>
                  <a:lnTo>
                    <a:pt x="358" y="1180"/>
                  </a:lnTo>
                  <a:cubicBezTo>
                    <a:pt x="358" y="1192"/>
                    <a:pt x="370" y="1215"/>
                    <a:pt x="370" y="1239"/>
                  </a:cubicBezTo>
                  <a:cubicBezTo>
                    <a:pt x="406" y="1192"/>
                    <a:pt x="418" y="1144"/>
                    <a:pt x="430" y="1084"/>
                  </a:cubicBezTo>
                  <a:lnTo>
                    <a:pt x="430" y="1084"/>
                  </a:lnTo>
                  <a:cubicBezTo>
                    <a:pt x="406" y="1120"/>
                    <a:pt x="394" y="1144"/>
                    <a:pt x="370" y="1168"/>
                  </a:cubicBezTo>
                  <a:cubicBezTo>
                    <a:pt x="362" y="1172"/>
                    <a:pt x="356" y="1174"/>
                    <a:pt x="351" y="1174"/>
                  </a:cubicBezTo>
                  <a:cubicBezTo>
                    <a:pt x="349" y="1174"/>
                    <a:pt x="347" y="1174"/>
                    <a:pt x="345" y="1173"/>
                  </a:cubicBezTo>
                  <a:lnTo>
                    <a:pt x="345" y="1173"/>
                  </a:lnTo>
                  <a:cubicBezTo>
                    <a:pt x="351" y="1188"/>
                    <a:pt x="354" y="1207"/>
                    <a:pt x="346" y="1215"/>
                  </a:cubicBezTo>
                  <a:cubicBezTo>
                    <a:pt x="311" y="1192"/>
                    <a:pt x="322" y="1180"/>
                    <a:pt x="334" y="1156"/>
                  </a:cubicBezTo>
                  <a:lnTo>
                    <a:pt x="334" y="1156"/>
                  </a:lnTo>
                  <a:cubicBezTo>
                    <a:pt x="336" y="1157"/>
                    <a:pt x="337" y="1159"/>
                    <a:pt x="339" y="1161"/>
                  </a:cubicBezTo>
                  <a:lnTo>
                    <a:pt x="339" y="1161"/>
                  </a:lnTo>
                  <a:cubicBezTo>
                    <a:pt x="332" y="1120"/>
                    <a:pt x="387" y="1001"/>
                    <a:pt x="383" y="1001"/>
                  </a:cubicBezTo>
                  <a:lnTo>
                    <a:pt x="383" y="1001"/>
                  </a:lnTo>
                  <a:cubicBezTo>
                    <a:pt x="383" y="1001"/>
                    <a:pt x="382" y="1001"/>
                    <a:pt x="382" y="1001"/>
                  </a:cubicBezTo>
                  <a:cubicBezTo>
                    <a:pt x="370" y="930"/>
                    <a:pt x="322" y="870"/>
                    <a:pt x="394" y="822"/>
                  </a:cubicBezTo>
                  <a:lnTo>
                    <a:pt x="394" y="822"/>
                  </a:lnTo>
                  <a:cubicBezTo>
                    <a:pt x="385" y="828"/>
                    <a:pt x="377" y="831"/>
                    <a:pt x="371" y="831"/>
                  </a:cubicBezTo>
                  <a:cubicBezTo>
                    <a:pt x="309" y="831"/>
                    <a:pt x="358" y="596"/>
                    <a:pt x="358" y="596"/>
                  </a:cubicBezTo>
                  <a:cubicBezTo>
                    <a:pt x="322" y="572"/>
                    <a:pt x="263" y="477"/>
                    <a:pt x="299" y="430"/>
                  </a:cubicBezTo>
                  <a:lnTo>
                    <a:pt x="299" y="430"/>
                  </a:lnTo>
                  <a:cubicBezTo>
                    <a:pt x="296" y="435"/>
                    <a:pt x="296" y="436"/>
                    <a:pt x="296" y="436"/>
                  </a:cubicBezTo>
                  <a:cubicBezTo>
                    <a:pt x="298" y="436"/>
                    <a:pt x="309" y="423"/>
                    <a:pt x="307" y="423"/>
                  </a:cubicBezTo>
                  <a:lnTo>
                    <a:pt x="307" y="423"/>
                  </a:lnTo>
                  <a:cubicBezTo>
                    <a:pt x="306" y="423"/>
                    <a:pt x="304" y="425"/>
                    <a:pt x="299" y="430"/>
                  </a:cubicBezTo>
                  <a:cubicBezTo>
                    <a:pt x="311" y="406"/>
                    <a:pt x="311" y="382"/>
                    <a:pt x="322" y="358"/>
                  </a:cubicBezTo>
                  <a:cubicBezTo>
                    <a:pt x="334" y="370"/>
                    <a:pt x="346" y="382"/>
                    <a:pt x="334" y="394"/>
                  </a:cubicBezTo>
                  <a:cubicBezTo>
                    <a:pt x="358" y="382"/>
                    <a:pt x="358" y="346"/>
                    <a:pt x="370" y="275"/>
                  </a:cubicBezTo>
                  <a:cubicBezTo>
                    <a:pt x="374" y="273"/>
                    <a:pt x="378" y="272"/>
                    <a:pt x="381" y="272"/>
                  </a:cubicBezTo>
                  <a:cubicBezTo>
                    <a:pt x="392" y="272"/>
                    <a:pt x="394" y="286"/>
                    <a:pt x="394" y="302"/>
                  </a:cubicBezTo>
                  <a:lnTo>
                    <a:pt x="394" y="302"/>
                  </a:lnTo>
                  <a:cubicBezTo>
                    <a:pt x="400" y="282"/>
                    <a:pt x="419" y="236"/>
                    <a:pt x="420" y="228"/>
                  </a:cubicBezTo>
                  <a:lnTo>
                    <a:pt x="420" y="228"/>
                  </a:lnTo>
                  <a:cubicBezTo>
                    <a:pt x="465" y="238"/>
                    <a:pt x="460" y="269"/>
                    <a:pt x="474" y="269"/>
                  </a:cubicBezTo>
                  <a:cubicBezTo>
                    <a:pt x="477" y="269"/>
                    <a:pt x="482" y="268"/>
                    <a:pt x="489" y="263"/>
                  </a:cubicBezTo>
                  <a:cubicBezTo>
                    <a:pt x="489" y="263"/>
                    <a:pt x="496" y="291"/>
                    <a:pt x="494" y="299"/>
                  </a:cubicBezTo>
                  <a:lnTo>
                    <a:pt x="513" y="299"/>
                  </a:lnTo>
                  <a:cubicBezTo>
                    <a:pt x="513" y="299"/>
                    <a:pt x="513" y="287"/>
                    <a:pt x="513" y="287"/>
                  </a:cubicBezTo>
                  <a:cubicBezTo>
                    <a:pt x="535" y="294"/>
                    <a:pt x="555" y="297"/>
                    <a:pt x="575" y="297"/>
                  </a:cubicBezTo>
                  <a:cubicBezTo>
                    <a:pt x="686" y="297"/>
                    <a:pt x="773" y="200"/>
                    <a:pt x="894" y="180"/>
                  </a:cubicBezTo>
                  <a:close/>
                  <a:moveTo>
                    <a:pt x="5484" y="1582"/>
                  </a:moveTo>
                  <a:cubicBezTo>
                    <a:pt x="5478" y="1588"/>
                    <a:pt x="5472" y="1592"/>
                    <a:pt x="5466" y="1596"/>
                  </a:cubicBezTo>
                  <a:cubicBezTo>
                    <a:pt x="5480" y="1587"/>
                    <a:pt x="5485" y="1583"/>
                    <a:pt x="5484" y="1582"/>
                  </a:cubicBezTo>
                  <a:close/>
                  <a:moveTo>
                    <a:pt x="3042" y="1610"/>
                  </a:moveTo>
                  <a:cubicBezTo>
                    <a:pt x="3045" y="1610"/>
                    <a:pt x="3021" y="1620"/>
                    <a:pt x="3013" y="1620"/>
                  </a:cubicBezTo>
                  <a:cubicBezTo>
                    <a:pt x="3033" y="1612"/>
                    <a:pt x="3041" y="1610"/>
                    <a:pt x="3042" y="1610"/>
                  </a:cubicBezTo>
                  <a:close/>
                  <a:moveTo>
                    <a:pt x="2951" y="1627"/>
                  </a:moveTo>
                  <a:cubicBezTo>
                    <a:pt x="2956" y="1627"/>
                    <a:pt x="2946" y="1632"/>
                    <a:pt x="2930" y="1632"/>
                  </a:cubicBezTo>
                  <a:cubicBezTo>
                    <a:pt x="2942" y="1628"/>
                    <a:pt x="2948" y="1627"/>
                    <a:pt x="2951" y="1627"/>
                  </a:cubicBezTo>
                  <a:close/>
                  <a:moveTo>
                    <a:pt x="2713" y="1633"/>
                  </a:moveTo>
                  <a:cubicBezTo>
                    <a:pt x="2700" y="1633"/>
                    <a:pt x="2692" y="1636"/>
                    <a:pt x="2704" y="1644"/>
                  </a:cubicBezTo>
                  <a:cubicBezTo>
                    <a:pt x="2739" y="1644"/>
                    <a:pt x="2738" y="1640"/>
                    <a:pt x="2724" y="1634"/>
                  </a:cubicBezTo>
                  <a:lnTo>
                    <a:pt x="2724" y="1634"/>
                  </a:lnTo>
                  <a:cubicBezTo>
                    <a:pt x="2720" y="1634"/>
                    <a:pt x="2716" y="1633"/>
                    <a:pt x="2713" y="1633"/>
                  </a:cubicBezTo>
                  <a:close/>
                  <a:moveTo>
                    <a:pt x="5386" y="1636"/>
                  </a:moveTo>
                  <a:cubicBezTo>
                    <a:pt x="5382" y="1640"/>
                    <a:pt x="5381" y="1642"/>
                    <a:pt x="5383" y="1644"/>
                  </a:cubicBezTo>
                  <a:cubicBezTo>
                    <a:pt x="5387" y="1641"/>
                    <a:pt x="5388" y="1638"/>
                    <a:pt x="5386" y="1636"/>
                  </a:cubicBezTo>
                  <a:close/>
                  <a:moveTo>
                    <a:pt x="2924" y="1650"/>
                  </a:moveTo>
                  <a:cubicBezTo>
                    <a:pt x="2906" y="1652"/>
                    <a:pt x="2887" y="1656"/>
                    <a:pt x="2882" y="1656"/>
                  </a:cubicBezTo>
                  <a:cubicBezTo>
                    <a:pt x="2903" y="1656"/>
                    <a:pt x="2917" y="1654"/>
                    <a:pt x="2924" y="1650"/>
                  </a:cubicBezTo>
                  <a:close/>
                  <a:moveTo>
                    <a:pt x="2810" y="1660"/>
                  </a:moveTo>
                  <a:cubicBezTo>
                    <a:pt x="2799" y="1662"/>
                    <a:pt x="2787" y="1665"/>
                    <a:pt x="2775" y="1668"/>
                  </a:cubicBezTo>
                  <a:cubicBezTo>
                    <a:pt x="2807" y="1668"/>
                    <a:pt x="2815" y="1665"/>
                    <a:pt x="2810" y="1660"/>
                  </a:cubicBezTo>
                  <a:close/>
                  <a:moveTo>
                    <a:pt x="3232" y="1682"/>
                  </a:moveTo>
                  <a:cubicBezTo>
                    <a:pt x="3232" y="1688"/>
                    <a:pt x="3246" y="1692"/>
                    <a:pt x="3299" y="1692"/>
                  </a:cubicBezTo>
                  <a:cubicBezTo>
                    <a:pt x="3275" y="1687"/>
                    <a:pt x="3253" y="1684"/>
                    <a:pt x="3232" y="1682"/>
                  </a:cubicBezTo>
                  <a:close/>
                  <a:moveTo>
                    <a:pt x="4123" y="1702"/>
                  </a:moveTo>
                  <a:lnTo>
                    <a:pt x="4123" y="1702"/>
                  </a:lnTo>
                  <a:cubicBezTo>
                    <a:pt x="4118" y="1703"/>
                    <a:pt x="4113" y="1703"/>
                    <a:pt x="4109" y="1704"/>
                  </a:cubicBezTo>
                  <a:cubicBezTo>
                    <a:pt x="4114" y="1704"/>
                    <a:pt x="4118" y="1703"/>
                    <a:pt x="4123" y="1702"/>
                  </a:cubicBezTo>
                  <a:close/>
                  <a:moveTo>
                    <a:pt x="953" y="2858"/>
                  </a:moveTo>
                  <a:cubicBezTo>
                    <a:pt x="953" y="2859"/>
                    <a:pt x="953" y="2859"/>
                    <a:pt x="954" y="2860"/>
                  </a:cubicBezTo>
                  <a:lnTo>
                    <a:pt x="954" y="2860"/>
                  </a:lnTo>
                  <a:cubicBezTo>
                    <a:pt x="953" y="2859"/>
                    <a:pt x="953" y="2859"/>
                    <a:pt x="953" y="2858"/>
                  </a:cubicBezTo>
                  <a:close/>
                  <a:moveTo>
                    <a:pt x="4549" y="2858"/>
                  </a:moveTo>
                  <a:cubicBezTo>
                    <a:pt x="4549" y="2859"/>
                    <a:pt x="4549" y="2859"/>
                    <a:pt x="4549" y="2860"/>
                  </a:cubicBezTo>
                  <a:lnTo>
                    <a:pt x="4549" y="2860"/>
                  </a:lnTo>
                  <a:cubicBezTo>
                    <a:pt x="4549" y="2859"/>
                    <a:pt x="4549" y="2859"/>
                    <a:pt x="4549" y="2858"/>
                  </a:cubicBezTo>
                  <a:close/>
                  <a:moveTo>
                    <a:pt x="965" y="4131"/>
                  </a:moveTo>
                  <a:cubicBezTo>
                    <a:pt x="965" y="4131"/>
                    <a:pt x="964" y="4133"/>
                    <a:pt x="964" y="4135"/>
                  </a:cubicBezTo>
                  <a:lnTo>
                    <a:pt x="964" y="4135"/>
                  </a:lnTo>
                  <a:cubicBezTo>
                    <a:pt x="964" y="4134"/>
                    <a:pt x="965" y="4133"/>
                    <a:pt x="965" y="4132"/>
                  </a:cubicBezTo>
                  <a:cubicBezTo>
                    <a:pt x="965" y="4132"/>
                    <a:pt x="965" y="4131"/>
                    <a:pt x="965" y="4131"/>
                  </a:cubicBezTo>
                  <a:close/>
                  <a:moveTo>
                    <a:pt x="4561" y="4131"/>
                  </a:moveTo>
                  <a:cubicBezTo>
                    <a:pt x="4560" y="4131"/>
                    <a:pt x="4559" y="4135"/>
                    <a:pt x="4558" y="4142"/>
                  </a:cubicBezTo>
                  <a:lnTo>
                    <a:pt x="4558" y="4142"/>
                  </a:lnTo>
                  <a:cubicBezTo>
                    <a:pt x="4559" y="4139"/>
                    <a:pt x="4560" y="4135"/>
                    <a:pt x="4561" y="4132"/>
                  </a:cubicBezTo>
                  <a:cubicBezTo>
                    <a:pt x="4561" y="4132"/>
                    <a:pt x="4561" y="4131"/>
                    <a:pt x="4561" y="4131"/>
                  </a:cubicBezTo>
                  <a:close/>
                  <a:moveTo>
                    <a:pt x="4558" y="4142"/>
                  </a:moveTo>
                  <a:cubicBezTo>
                    <a:pt x="4555" y="4151"/>
                    <a:pt x="4553" y="4161"/>
                    <a:pt x="4552" y="4172"/>
                  </a:cubicBezTo>
                  <a:lnTo>
                    <a:pt x="4552" y="4172"/>
                  </a:lnTo>
                  <a:cubicBezTo>
                    <a:pt x="4554" y="4159"/>
                    <a:pt x="4556" y="4149"/>
                    <a:pt x="4558" y="4142"/>
                  </a:cubicBezTo>
                  <a:close/>
                  <a:moveTo>
                    <a:pt x="964" y="4135"/>
                  </a:moveTo>
                  <a:lnTo>
                    <a:pt x="964" y="4135"/>
                  </a:lnTo>
                  <a:cubicBezTo>
                    <a:pt x="947" y="4164"/>
                    <a:pt x="945" y="4199"/>
                    <a:pt x="946" y="4235"/>
                  </a:cubicBezTo>
                  <a:lnTo>
                    <a:pt x="946" y="4235"/>
                  </a:lnTo>
                  <a:cubicBezTo>
                    <a:pt x="953" y="4190"/>
                    <a:pt x="960" y="4148"/>
                    <a:pt x="964" y="4135"/>
                  </a:cubicBezTo>
                  <a:close/>
                  <a:moveTo>
                    <a:pt x="930" y="4192"/>
                  </a:moveTo>
                  <a:cubicBezTo>
                    <a:pt x="930" y="4212"/>
                    <a:pt x="933" y="4228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3" y="4209"/>
                    <a:pt x="930" y="4192"/>
                  </a:cubicBezTo>
                  <a:close/>
                  <a:moveTo>
                    <a:pt x="4525" y="4192"/>
                  </a:moveTo>
                  <a:cubicBezTo>
                    <a:pt x="4525" y="4212"/>
                    <a:pt x="4529" y="4228"/>
                    <a:pt x="4532" y="4243"/>
                  </a:cubicBezTo>
                  <a:lnTo>
                    <a:pt x="4532" y="4243"/>
                  </a:lnTo>
                  <a:cubicBezTo>
                    <a:pt x="4530" y="4226"/>
                    <a:pt x="4528" y="4209"/>
                    <a:pt x="4525" y="4192"/>
                  </a:cubicBezTo>
                  <a:close/>
                  <a:moveTo>
                    <a:pt x="901" y="6304"/>
                  </a:moveTo>
                  <a:lnTo>
                    <a:pt x="901" y="6304"/>
                  </a:lnTo>
                  <a:cubicBezTo>
                    <a:pt x="897" y="6304"/>
                    <a:pt x="903" y="6428"/>
                    <a:pt x="918" y="6466"/>
                  </a:cubicBezTo>
                  <a:cubicBezTo>
                    <a:pt x="909" y="6345"/>
                    <a:pt x="904" y="6304"/>
                    <a:pt x="901" y="6304"/>
                  </a:cubicBezTo>
                  <a:close/>
                  <a:moveTo>
                    <a:pt x="4497" y="6298"/>
                  </a:moveTo>
                  <a:lnTo>
                    <a:pt x="4497" y="6298"/>
                  </a:lnTo>
                  <a:cubicBezTo>
                    <a:pt x="4493" y="6298"/>
                    <a:pt x="4498" y="6428"/>
                    <a:pt x="4513" y="6466"/>
                  </a:cubicBezTo>
                  <a:cubicBezTo>
                    <a:pt x="4505" y="6341"/>
                    <a:pt x="4499" y="6298"/>
                    <a:pt x="4497" y="6298"/>
                  </a:cubicBezTo>
                  <a:close/>
                  <a:moveTo>
                    <a:pt x="906" y="6442"/>
                  </a:moveTo>
                  <a:cubicBezTo>
                    <a:pt x="906" y="6537"/>
                    <a:pt x="918" y="6633"/>
                    <a:pt x="918" y="6728"/>
                  </a:cubicBezTo>
                  <a:cubicBezTo>
                    <a:pt x="918" y="6645"/>
                    <a:pt x="918" y="6549"/>
                    <a:pt x="918" y="6466"/>
                  </a:cubicBezTo>
                  <a:cubicBezTo>
                    <a:pt x="914" y="6495"/>
                    <a:pt x="913" y="6505"/>
                    <a:pt x="912" y="6505"/>
                  </a:cubicBezTo>
                  <a:cubicBezTo>
                    <a:pt x="911" y="6505"/>
                    <a:pt x="914" y="6451"/>
                    <a:pt x="906" y="6442"/>
                  </a:cubicBezTo>
                  <a:close/>
                  <a:moveTo>
                    <a:pt x="4502" y="6442"/>
                  </a:moveTo>
                  <a:cubicBezTo>
                    <a:pt x="4502" y="6537"/>
                    <a:pt x="4513" y="6633"/>
                    <a:pt x="4513" y="6728"/>
                  </a:cubicBezTo>
                  <a:cubicBezTo>
                    <a:pt x="4513" y="6645"/>
                    <a:pt x="4513" y="6549"/>
                    <a:pt x="4513" y="6466"/>
                  </a:cubicBezTo>
                  <a:cubicBezTo>
                    <a:pt x="4510" y="6495"/>
                    <a:pt x="4508" y="6505"/>
                    <a:pt x="4508" y="6505"/>
                  </a:cubicBezTo>
                  <a:cubicBezTo>
                    <a:pt x="4507" y="6505"/>
                    <a:pt x="4510" y="6451"/>
                    <a:pt x="4502" y="6442"/>
                  </a:cubicBezTo>
                  <a:close/>
                  <a:moveTo>
                    <a:pt x="4775" y="7359"/>
                  </a:moveTo>
                  <a:cubicBezTo>
                    <a:pt x="4775" y="7359"/>
                    <a:pt x="4775" y="7359"/>
                    <a:pt x="4775" y="7359"/>
                  </a:cubicBezTo>
                  <a:lnTo>
                    <a:pt x="4775" y="7359"/>
                  </a:lnTo>
                  <a:cubicBezTo>
                    <a:pt x="4775" y="7360"/>
                    <a:pt x="4775" y="7360"/>
                    <a:pt x="4775" y="7360"/>
                  </a:cubicBezTo>
                  <a:cubicBezTo>
                    <a:pt x="4775" y="7360"/>
                    <a:pt x="4775" y="7360"/>
                    <a:pt x="4775" y="7359"/>
                  </a:cubicBezTo>
                  <a:close/>
                  <a:moveTo>
                    <a:pt x="965" y="8276"/>
                  </a:moveTo>
                  <a:lnTo>
                    <a:pt x="965" y="8276"/>
                  </a:lnTo>
                  <a:cubicBezTo>
                    <a:pt x="977" y="8311"/>
                    <a:pt x="977" y="8359"/>
                    <a:pt x="989" y="8395"/>
                  </a:cubicBezTo>
                  <a:cubicBezTo>
                    <a:pt x="965" y="8502"/>
                    <a:pt x="1013" y="8585"/>
                    <a:pt x="1001" y="8692"/>
                  </a:cubicBezTo>
                  <a:cubicBezTo>
                    <a:pt x="965" y="8573"/>
                    <a:pt x="965" y="8407"/>
                    <a:pt x="965" y="8276"/>
                  </a:cubicBezTo>
                  <a:close/>
                  <a:moveTo>
                    <a:pt x="4561" y="8276"/>
                  </a:moveTo>
                  <a:cubicBezTo>
                    <a:pt x="4573" y="8311"/>
                    <a:pt x="4585" y="8359"/>
                    <a:pt x="4585" y="8395"/>
                  </a:cubicBezTo>
                  <a:cubicBezTo>
                    <a:pt x="4573" y="8502"/>
                    <a:pt x="4609" y="8585"/>
                    <a:pt x="4597" y="8692"/>
                  </a:cubicBezTo>
                  <a:cubicBezTo>
                    <a:pt x="4561" y="8573"/>
                    <a:pt x="4561" y="8407"/>
                    <a:pt x="4561" y="8276"/>
                  </a:cubicBezTo>
                  <a:close/>
                  <a:moveTo>
                    <a:pt x="3418" y="9324"/>
                  </a:moveTo>
                  <a:cubicBezTo>
                    <a:pt x="3417" y="9324"/>
                    <a:pt x="3416" y="9324"/>
                    <a:pt x="3416" y="9326"/>
                  </a:cubicBezTo>
                  <a:lnTo>
                    <a:pt x="3416" y="9326"/>
                  </a:lnTo>
                  <a:cubicBezTo>
                    <a:pt x="3417" y="9325"/>
                    <a:pt x="3417" y="9324"/>
                    <a:pt x="3418" y="9324"/>
                  </a:cubicBezTo>
                  <a:close/>
                  <a:moveTo>
                    <a:pt x="1858" y="9335"/>
                  </a:moveTo>
                  <a:lnTo>
                    <a:pt x="1858" y="9335"/>
                  </a:lnTo>
                  <a:cubicBezTo>
                    <a:pt x="1857" y="9338"/>
                    <a:pt x="1856" y="9341"/>
                    <a:pt x="1855" y="9343"/>
                  </a:cubicBezTo>
                  <a:lnTo>
                    <a:pt x="1855" y="9343"/>
                  </a:lnTo>
                  <a:cubicBezTo>
                    <a:pt x="1857" y="9340"/>
                    <a:pt x="1858" y="9337"/>
                    <a:pt x="1858" y="9335"/>
                  </a:cubicBezTo>
                  <a:close/>
                  <a:moveTo>
                    <a:pt x="3942" y="9335"/>
                  </a:moveTo>
                  <a:lnTo>
                    <a:pt x="3942" y="9347"/>
                  </a:lnTo>
                  <a:cubicBezTo>
                    <a:pt x="3930" y="9335"/>
                    <a:pt x="3930" y="9335"/>
                    <a:pt x="3942" y="9335"/>
                  </a:cubicBezTo>
                  <a:close/>
                  <a:moveTo>
                    <a:pt x="1886" y="9358"/>
                  </a:moveTo>
                  <a:cubicBezTo>
                    <a:pt x="1883" y="9358"/>
                    <a:pt x="1887" y="9360"/>
                    <a:pt x="1894" y="9362"/>
                  </a:cubicBezTo>
                  <a:lnTo>
                    <a:pt x="1894" y="9362"/>
                  </a:lnTo>
                  <a:cubicBezTo>
                    <a:pt x="1894" y="9361"/>
                    <a:pt x="1894" y="9360"/>
                    <a:pt x="1894" y="9359"/>
                  </a:cubicBezTo>
                  <a:cubicBezTo>
                    <a:pt x="1890" y="9359"/>
                    <a:pt x="1887" y="9358"/>
                    <a:pt x="1886" y="9358"/>
                  </a:cubicBezTo>
                  <a:close/>
                  <a:moveTo>
                    <a:pt x="1136" y="9364"/>
                  </a:moveTo>
                  <a:cubicBezTo>
                    <a:pt x="1137" y="9364"/>
                    <a:pt x="1139" y="9375"/>
                    <a:pt x="1144" y="9407"/>
                  </a:cubicBezTo>
                  <a:cubicBezTo>
                    <a:pt x="1137" y="9392"/>
                    <a:pt x="1134" y="9364"/>
                    <a:pt x="1136" y="9364"/>
                  </a:cubicBezTo>
                  <a:close/>
                  <a:moveTo>
                    <a:pt x="912" y="9418"/>
                  </a:moveTo>
                  <a:cubicBezTo>
                    <a:pt x="910" y="9438"/>
                    <a:pt x="908" y="9451"/>
                    <a:pt x="909" y="9451"/>
                  </a:cubicBezTo>
                  <a:cubicBezTo>
                    <a:pt x="909" y="9451"/>
                    <a:pt x="910" y="9444"/>
                    <a:pt x="913" y="9427"/>
                  </a:cubicBezTo>
                  <a:lnTo>
                    <a:pt x="913" y="9427"/>
                  </a:lnTo>
                  <a:cubicBezTo>
                    <a:pt x="913" y="9424"/>
                    <a:pt x="912" y="9421"/>
                    <a:pt x="912" y="9418"/>
                  </a:cubicBezTo>
                  <a:close/>
                  <a:moveTo>
                    <a:pt x="3906" y="9454"/>
                  </a:moveTo>
                  <a:cubicBezTo>
                    <a:pt x="3912" y="9460"/>
                    <a:pt x="3917" y="9466"/>
                    <a:pt x="3923" y="9470"/>
                  </a:cubicBezTo>
                  <a:lnTo>
                    <a:pt x="3923" y="9470"/>
                  </a:lnTo>
                  <a:cubicBezTo>
                    <a:pt x="3923" y="9466"/>
                    <a:pt x="3917" y="9460"/>
                    <a:pt x="3906" y="9454"/>
                  </a:cubicBezTo>
                  <a:close/>
                  <a:moveTo>
                    <a:pt x="2986" y="9544"/>
                  </a:moveTo>
                  <a:cubicBezTo>
                    <a:pt x="2991" y="9544"/>
                    <a:pt x="2993" y="9550"/>
                    <a:pt x="3001" y="9550"/>
                  </a:cubicBezTo>
                  <a:cubicBezTo>
                    <a:pt x="2995" y="9556"/>
                    <a:pt x="2992" y="9559"/>
                    <a:pt x="2989" y="9559"/>
                  </a:cubicBezTo>
                  <a:cubicBezTo>
                    <a:pt x="2986" y="9559"/>
                    <a:pt x="2983" y="9556"/>
                    <a:pt x="2978" y="9550"/>
                  </a:cubicBezTo>
                  <a:cubicBezTo>
                    <a:pt x="2982" y="9546"/>
                    <a:pt x="2984" y="9544"/>
                    <a:pt x="2986" y="9544"/>
                  </a:cubicBezTo>
                  <a:close/>
                  <a:moveTo>
                    <a:pt x="1887" y="9566"/>
                  </a:moveTo>
                  <a:cubicBezTo>
                    <a:pt x="1883" y="9569"/>
                    <a:pt x="1879" y="9587"/>
                    <a:pt x="1881" y="9587"/>
                  </a:cubicBezTo>
                  <a:cubicBezTo>
                    <a:pt x="1881" y="9587"/>
                    <a:pt x="1883" y="9582"/>
                    <a:pt x="1887" y="9566"/>
                  </a:cubicBezTo>
                  <a:close/>
                  <a:moveTo>
                    <a:pt x="3251" y="9562"/>
                  </a:moveTo>
                  <a:cubicBezTo>
                    <a:pt x="3247" y="9578"/>
                    <a:pt x="3243" y="9594"/>
                    <a:pt x="3239" y="9609"/>
                  </a:cubicBezTo>
                  <a:cubicBezTo>
                    <a:pt x="3247" y="9594"/>
                    <a:pt x="3250" y="9578"/>
                    <a:pt x="3251" y="9562"/>
                  </a:cubicBezTo>
                  <a:close/>
                  <a:moveTo>
                    <a:pt x="1762" y="9618"/>
                  </a:moveTo>
                  <a:cubicBezTo>
                    <a:pt x="1763" y="9620"/>
                    <a:pt x="1763" y="9621"/>
                    <a:pt x="1763" y="9621"/>
                  </a:cubicBezTo>
                  <a:cubicBezTo>
                    <a:pt x="1763" y="9620"/>
                    <a:pt x="1763" y="9619"/>
                    <a:pt x="1762" y="9618"/>
                  </a:cubicBezTo>
                  <a:close/>
                  <a:moveTo>
                    <a:pt x="1819" y="9615"/>
                  </a:moveTo>
                  <a:lnTo>
                    <a:pt x="1819" y="9615"/>
                  </a:lnTo>
                  <a:cubicBezTo>
                    <a:pt x="1816" y="9616"/>
                    <a:pt x="1813" y="9618"/>
                    <a:pt x="1811" y="9621"/>
                  </a:cubicBezTo>
                  <a:cubicBezTo>
                    <a:pt x="1816" y="9621"/>
                    <a:pt x="1819" y="9619"/>
                    <a:pt x="1819" y="9615"/>
                  </a:cubicBezTo>
                  <a:close/>
                  <a:moveTo>
                    <a:pt x="3404" y="9619"/>
                  </a:moveTo>
                  <a:cubicBezTo>
                    <a:pt x="3405" y="9620"/>
                    <a:pt x="3405" y="9621"/>
                    <a:pt x="3406" y="9621"/>
                  </a:cubicBezTo>
                  <a:cubicBezTo>
                    <a:pt x="3405" y="9620"/>
                    <a:pt x="3405" y="9620"/>
                    <a:pt x="3404" y="9619"/>
                  </a:cubicBezTo>
                  <a:close/>
                  <a:moveTo>
                    <a:pt x="3618" y="9621"/>
                  </a:moveTo>
                  <a:lnTo>
                    <a:pt x="3618" y="9621"/>
                  </a:lnTo>
                  <a:cubicBezTo>
                    <a:pt x="3619" y="9625"/>
                    <a:pt x="3620" y="9629"/>
                    <a:pt x="3620" y="9633"/>
                  </a:cubicBezTo>
                  <a:cubicBezTo>
                    <a:pt x="3620" y="9628"/>
                    <a:pt x="3620" y="9625"/>
                    <a:pt x="3618" y="9621"/>
                  </a:cubicBezTo>
                  <a:close/>
                  <a:moveTo>
                    <a:pt x="2646" y="9609"/>
                  </a:moveTo>
                  <a:cubicBezTo>
                    <a:pt x="2647" y="9609"/>
                    <a:pt x="2650" y="9615"/>
                    <a:pt x="2656" y="9621"/>
                  </a:cubicBezTo>
                  <a:cubicBezTo>
                    <a:pt x="2656" y="9629"/>
                    <a:pt x="2650" y="9643"/>
                    <a:pt x="2647" y="9643"/>
                  </a:cubicBezTo>
                  <a:cubicBezTo>
                    <a:pt x="2645" y="9643"/>
                    <a:pt x="2644" y="9640"/>
                    <a:pt x="2644" y="9633"/>
                  </a:cubicBezTo>
                  <a:cubicBezTo>
                    <a:pt x="2644" y="9615"/>
                    <a:pt x="2644" y="9609"/>
                    <a:pt x="2646" y="9609"/>
                  </a:cubicBezTo>
                  <a:close/>
                  <a:moveTo>
                    <a:pt x="996" y="9336"/>
                  </a:moveTo>
                  <a:cubicBezTo>
                    <a:pt x="999" y="9336"/>
                    <a:pt x="1004" y="9338"/>
                    <a:pt x="1008" y="9342"/>
                  </a:cubicBezTo>
                  <a:lnTo>
                    <a:pt x="1008" y="9342"/>
                  </a:lnTo>
                  <a:cubicBezTo>
                    <a:pt x="1008" y="9342"/>
                    <a:pt x="1008" y="9342"/>
                    <a:pt x="1009" y="9342"/>
                  </a:cubicBezTo>
                  <a:cubicBezTo>
                    <a:pt x="1010" y="9342"/>
                    <a:pt x="1011" y="9343"/>
                    <a:pt x="1013" y="9347"/>
                  </a:cubicBezTo>
                  <a:cubicBezTo>
                    <a:pt x="1011" y="9345"/>
                    <a:pt x="1010" y="9344"/>
                    <a:pt x="1008" y="9342"/>
                  </a:cubicBezTo>
                  <a:lnTo>
                    <a:pt x="1008" y="9342"/>
                  </a:lnTo>
                  <a:cubicBezTo>
                    <a:pt x="1007" y="9345"/>
                    <a:pt x="1010" y="9359"/>
                    <a:pt x="1011" y="9359"/>
                  </a:cubicBezTo>
                  <a:cubicBezTo>
                    <a:pt x="1012" y="9359"/>
                    <a:pt x="1013" y="9356"/>
                    <a:pt x="1013" y="9347"/>
                  </a:cubicBezTo>
                  <a:lnTo>
                    <a:pt x="1013" y="9347"/>
                  </a:lnTo>
                  <a:cubicBezTo>
                    <a:pt x="1013" y="9478"/>
                    <a:pt x="989" y="9585"/>
                    <a:pt x="965" y="9716"/>
                  </a:cubicBezTo>
                  <a:cubicBezTo>
                    <a:pt x="955" y="9684"/>
                    <a:pt x="944" y="9336"/>
                    <a:pt x="996" y="9336"/>
                  </a:cubicBezTo>
                  <a:close/>
                  <a:moveTo>
                    <a:pt x="4595" y="9339"/>
                  </a:moveTo>
                  <a:cubicBezTo>
                    <a:pt x="4598" y="9339"/>
                    <a:pt x="4601" y="9340"/>
                    <a:pt x="4604" y="9342"/>
                  </a:cubicBezTo>
                  <a:lnTo>
                    <a:pt x="4604" y="9342"/>
                  </a:lnTo>
                  <a:cubicBezTo>
                    <a:pt x="4604" y="9342"/>
                    <a:pt x="4604" y="9342"/>
                    <a:pt x="4604" y="9342"/>
                  </a:cubicBezTo>
                  <a:cubicBezTo>
                    <a:pt x="4605" y="9342"/>
                    <a:pt x="4607" y="9343"/>
                    <a:pt x="4609" y="9347"/>
                  </a:cubicBezTo>
                  <a:cubicBezTo>
                    <a:pt x="4607" y="9345"/>
                    <a:pt x="4605" y="9344"/>
                    <a:pt x="4604" y="9342"/>
                  </a:cubicBezTo>
                  <a:lnTo>
                    <a:pt x="4604" y="9342"/>
                  </a:lnTo>
                  <a:cubicBezTo>
                    <a:pt x="4603" y="9346"/>
                    <a:pt x="4605" y="9359"/>
                    <a:pt x="4607" y="9359"/>
                  </a:cubicBezTo>
                  <a:cubicBezTo>
                    <a:pt x="4608" y="9359"/>
                    <a:pt x="4609" y="9356"/>
                    <a:pt x="4609" y="9347"/>
                  </a:cubicBezTo>
                  <a:lnTo>
                    <a:pt x="4609" y="9347"/>
                  </a:lnTo>
                  <a:cubicBezTo>
                    <a:pt x="4621" y="9478"/>
                    <a:pt x="4585" y="9585"/>
                    <a:pt x="4561" y="9716"/>
                  </a:cubicBezTo>
                  <a:cubicBezTo>
                    <a:pt x="4550" y="9684"/>
                    <a:pt x="4549" y="9339"/>
                    <a:pt x="4595" y="9339"/>
                  </a:cubicBezTo>
                  <a:close/>
                  <a:moveTo>
                    <a:pt x="2669" y="9708"/>
                  </a:moveTo>
                  <a:cubicBezTo>
                    <a:pt x="2672" y="9715"/>
                    <a:pt x="2675" y="9722"/>
                    <a:pt x="2680" y="9728"/>
                  </a:cubicBezTo>
                  <a:cubicBezTo>
                    <a:pt x="2676" y="9721"/>
                    <a:pt x="2672" y="9714"/>
                    <a:pt x="2669" y="9708"/>
                  </a:cubicBezTo>
                  <a:close/>
                  <a:moveTo>
                    <a:pt x="4762" y="9951"/>
                  </a:moveTo>
                  <a:cubicBezTo>
                    <a:pt x="4761" y="9956"/>
                    <a:pt x="4761" y="9961"/>
                    <a:pt x="4761" y="9966"/>
                  </a:cubicBezTo>
                  <a:lnTo>
                    <a:pt x="4761" y="9966"/>
                  </a:lnTo>
                  <a:lnTo>
                    <a:pt x="4763" y="9955"/>
                  </a:lnTo>
                  <a:cubicBezTo>
                    <a:pt x="4763" y="9953"/>
                    <a:pt x="4762" y="9952"/>
                    <a:pt x="4762" y="9951"/>
                  </a:cubicBezTo>
                  <a:close/>
                  <a:moveTo>
                    <a:pt x="1164" y="9946"/>
                  </a:moveTo>
                  <a:lnTo>
                    <a:pt x="1164" y="9946"/>
                  </a:lnTo>
                  <a:cubicBezTo>
                    <a:pt x="1163" y="9957"/>
                    <a:pt x="1162" y="9968"/>
                    <a:pt x="1162" y="9978"/>
                  </a:cubicBezTo>
                  <a:lnTo>
                    <a:pt x="1162" y="9978"/>
                  </a:lnTo>
                  <a:lnTo>
                    <a:pt x="1168" y="9955"/>
                  </a:lnTo>
                  <a:cubicBezTo>
                    <a:pt x="1166" y="9952"/>
                    <a:pt x="1165" y="9949"/>
                    <a:pt x="1164" y="9946"/>
                  </a:cubicBezTo>
                  <a:close/>
                  <a:moveTo>
                    <a:pt x="1188" y="10485"/>
                  </a:moveTo>
                  <a:cubicBezTo>
                    <a:pt x="1189" y="10492"/>
                    <a:pt x="1190" y="10497"/>
                    <a:pt x="1192" y="10502"/>
                  </a:cubicBezTo>
                  <a:cubicBezTo>
                    <a:pt x="1190" y="10497"/>
                    <a:pt x="1189" y="10491"/>
                    <a:pt x="1188" y="10485"/>
                  </a:cubicBezTo>
                  <a:close/>
                  <a:moveTo>
                    <a:pt x="918" y="10587"/>
                  </a:moveTo>
                  <a:cubicBezTo>
                    <a:pt x="918" y="10603"/>
                    <a:pt x="918" y="10618"/>
                    <a:pt x="918" y="10633"/>
                  </a:cubicBezTo>
                  <a:cubicBezTo>
                    <a:pt x="911" y="10627"/>
                    <a:pt x="908" y="10620"/>
                    <a:pt x="909" y="10612"/>
                  </a:cubicBezTo>
                  <a:lnTo>
                    <a:pt x="909" y="10612"/>
                  </a:lnTo>
                  <a:cubicBezTo>
                    <a:pt x="911" y="10613"/>
                    <a:pt x="912" y="10614"/>
                    <a:pt x="913" y="10614"/>
                  </a:cubicBezTo>
                  <a:cubicBezTo>
                    <a:pt x="918" y="10614"/>
                    <a:pt x="918" y="10604"/>
                    <a:pt x="918" y="10587"/>
                  </a:cubicBezTo>
                  <a:close/>
                  <a:moveTo>
                    <a:pt x="1173" y="10640"/>
                  </a:moveTo>
                  <a:cubicBezTo>
                    <a:pt x="1173" y="10684"/>
                    <a:pt x="1171" y="10718"/>
                    <a:pt x="1168" y="10728"/>
                  </a:cubicBezTo>
                  <a:cubicBezTo>
                    <a:pt x="1185" y="10694"/>
                    <a:pt x="1184" y="10666"/>
                    <a:pt x="1173" y="10640"/>
                  </a:cubicBezTo>
                  <a:close/>
                  <a:moveTo>
                    <a:pt x="4775" y="10643"/>
                  </a:moveTo>
                  <a:cubicBezTo>
                    <a:pt x="4775" y="10685"/>
                    <a:pt x="4775" y="10718"/>
                    <a:pt x="4775" y="10728"/>
                  </a:cubicBezTo>
                  <a:cubicBezTo>
                    <a:pt x="4784" y="10695"/>
                    <a:pt x="4786" y="10668"/>
                    <a:pt x="4775" y="10643"/>
                  </a:cubicBezTo>
                  <a:close/>
                  <a:moveTo>
                    <a:pt x="906" y="11169"/>
                  </a:moveTo>
                  <a:cubicBezTo>
                    <a:pt x="906" y="11177"/>
                    <a:pt x="906" y="11185"/>
                    <a:pt x="910" y="11194"/>
                  </a:cubicBezTo>
                  <a:lnTo>
                    <a:pt x="910" y="11194"/>
                  </a:lnTo>
                  <a:cubicBezTo>
                    <a:pt x="908" y="11185"/>
                    <a:pt x="907" y="11177"/>
                    <a:pt x="906" y="11169"/>
                  </a:cubicBezTo>
                  <a:close/>
                  <a:moveTo>
                    <a:pt x="4502" y="11169"/>
                  </a:moveTo>
                  <a:cubicBezTo>
                    <a:pt x="4502" y="11177"/>
                    <a:pt x="4502" y="11185"/>
                    <a:pt x="4505" y="11194"/>
                  </a:cubicBezTo>
                  <a:lnTo>
                    <a:pt x="4505" y="11194"/>
                  </a:lnTo>
                  <a:cubicBezTo>
                    <a:pt x="4504" y="11185"/>
                    <a:pt x="4503" y="11177"/>
                    <a:pt x="4502" y="11169"/>
                  </a:cubicBezTo>
                  <a:close/>
                  <a:moveTo>
                    <a:pt x="1084" y="13069"/>
                  </a:moveTo>
                  <a:cubicBezTo>
                    <a:pt x="1084" y="13069"/>
                    <a:pt x="1084" y="13070"/>
                    <a:pt x="1084" y="13074"/>
                  </a:cubicBezTo>
                  <a:cubicBezTo>
                    <a:pt x="1084" y="13074"/>
                    <a:pt x="1084" y="13086"/>
                    <a:pt x="1073" y="13086"/>
                  </a:cubicBezTo>
                  <a:cubicBezTo>
                    <a:pt x="1081" y="13077"/>
                    <a:pt x="1083" y="13069"/>
                    <a:pt x="1084" y="13069"/>
                  </a:cubicBezTo>
                  <a:close/>
                  <a:moveTo>
                    <a:pt x="4684" y="13069"/>
                  </a:moveTo>
                  <a:cubicBezTo>
                    <a:pt x="4686" y="13069"/>
                    <a:pt x="4689" y="13070"/>
                    <a:pt x="4692" y="13074"/>
                  </a:cubicBezTo>
                  <a:cubicBezTo>
                    <a:pt x="4680" y="13074"/>
                    <a:pt x="4680" y="13086"/>
                    <a:pt x="4680" y="13086"/>
                  </a:cubicBezTo>
                  <a:cubicBezTo>
                    <a:pt x="4680" y="13077"/>
                    <a:pt x="4680" y="13069"/>
                    <a:pt x="4684" y="13069"/>
                  </a:cubicBezTo>
                  <a:close/>
                  <a:moveTo>
                    <a:pt x="931" y="13737"/>
                  </a:moveTo>
                  <a:cubicBezTo>
                    <a:pt x="931" y="13762"/>
                    <a:pt x="930" y="13787"/>
                    <a:pt x="930" y="13812"/>
                  </a:cubicBezTo>
                  <a:cubicBezTo>
                    <a:pt x="930" y="13803"/>
                    <a:pt x="930" y="13775"/>
                    <a:pt x="925" y="13775"/>
                  </a:cubicBezTo>
                  <a:cubicBezTo>
                    <a:pt x="923" y="13775"/>
                    <a:pt x="921" y="13779"/>
                    <a:pt x="918" y="13788"/>
                  </a:cubicBezTo>
                  <a:cubicBezTo>
                    <a:pt x="924" y="13771"/>
                    <a:pt x="928" y="13753"/>
                    <a:pt x="931" y="13737"/>
                  </a:cubicBezTo>
                  <a:close/>
                  <a:moveTo>
                    <a:pt x="4527" y="13737"/>
                  </a:moveTo>
                  <a:cubicBezTo>
                    <a:pt x="4527" y="13762"/>
                    <a:pt x="4526" y="13787"/>
                    <a:pt x="4525" y="13812"/>
                  </a:cubicBezTo>
                  <a:cubicBezTo>
                    <a:pt x="4525" y="13803"/>
                    <a:pt x="4525" y="13775"/>
                    <a:pt x="4521" y="13775"/>
                  </a:cubicBezTo>
                  <a:cubicBezTo>
                    <a:pt x="4519" y="13775"/>
                    <a:pt x="4517" y="13779"/>
                    <a:pt x="4513" y="13788"/>
                  </a:cubicBezTo>
                  <a:cubicBezTo>
                    <a:pt x="4519" y="13771"/>
                    <a:pt x="4524" y="13753"/>
                    <a:pt x="4527" y="13737"/>
                  </a:cubicBezTo>
                  <a:close/>
                  <a:moveTo>
                    <a:pt x="870" y="14229"/>
                  </a:moveTo>
                  <a:cubicBezTo>
                    <a:pt x="870" y="14259"/>
                    <a:pt x="872" y="14285"/>
                    <a:pt x="878" y="14308"/>
                  </a:cubicBezTo>
                  <a:lnTo>
                    <a:pt x="878" y="14308"/>
                  </a:lnTo>
                  <a:cubicBezTo>
                    <a:pt x="876" y="14281"/>
                    <a:pt x="873" y="14255"/>
                    <a:pt x="870" y="14229"/>
                  </a:cubicBezTo>
                  <a:close/>
                  <a:moveTo>
                    <a:pt x="4466" y="14229"/>
                  </a:moveTo>
                  <a:cubicBezTo>
                    <a:pt x="4466" y="14259"/>
                    <a:pt x="4468" y="14285"/>
                    <a:pt x="4474" y="14308"/>
                  </a:cubicBezTo>
                  <a:lnTo>
                    <a:pt x="4474" y="14308"/>
                  </a:lnTo>
                  <a:cubicBezTo>
                    <a:pt x="4472" y="14281"/>
                    <a:pt x="4469" y="14255"/>
                    <a:pt x="4466" y="14229"/>
                  </a:cubicBezTo>
                  <a:close/>
                  <a:moveTo>
                    <a:pt x="1180" y="14122"/>
                  </a:moveTo>
                  <a:cubicBezTo>
                    <a:pt x="1180" y="14193"/>
                    <a:pt x="1192" y="14265"/>
                    <a:pt x="1192" y="14336"/>
                  </a:cubicBezTo>
                  <a:cubicBezTo>
                    <a:pt x="1132" y="14288"/>
                    <a:pt x="1120" y="14217"/>
                    <a:pt x="1180" y="14122"/>
                  </a:cubicBezTo>
                  <a:close/>
                  <a:moveTo>
                    <a:pt x="4775" y="14122"/>
                  </a:moveTo>
                  <a:cubicBezTo>
                    <a:pt x="4775" y="14193"/>
                    <a:pt x="4787" y="14265"/>
                    <a:pt x="4799" y="14336"/>
                  </a:cubicBezTo>
                  <a:cubicBezTo>
                    <a:pt x="4728" y="14288"/>
                    <a:pt x="4728" y="14217"/>
                    <a:pt x="4775" y="14122"/>
                  </a:cubicBezTo>
                  <a:close/>
                  <a:moveTo>
                    <a:pt x="4763" y="16122"/>
                  </a:moveTo>
                  <a:cubicBezTo>
                    <a:pt x="4762" y="16129"/>
                    <a:pt x="4761" y="16135"/>
                    <a:pt x="4760" y="16142"/>
                  </a:cubicBezTo>
                  <a:lnTo>
                    <a:pt x="4760" y="16142"/>
                  </a:lnTo>
                  <a:cubicBezTo>
                    <a:pt x="4762" y="16138"/>
                    <a:pt x="4763" y="16132"/>
                    <a:pt x="4763" y="16122"/>
                  </a:cubicBezTo>
                  <a:close/>
                  <a:moveTo>
                    <a:pt x="1131" y="16135"/>
                  </a:moveTo>
                  <a:cubicBezTo>
                    <a:pt x="1132" y="16135"/>
                    <a:pt x="1136" y="16138"/>
                    <a:pt x="1144" y="16146"/>
                  </a:cubicBezTo>
                  <a:lnTo>
                    <a:pt x="1144" y="16146"/>
                  </a:lnTo>
                  <a:cubicBezTo>
                    <a:pt x="1136" y="16143"/>
                    <a:pt x="1129" y="16135"/>
                    <a:pt x="1131" y="16135"/>
                  </a:cubicBezTo>
                  <a:close/>
                  <a:moveTo>
                    <a:pt x="846" y="16777"/>
                  </a:moveTo>
                  <a:cubicBezTo>
                    <a:pt x="854" y="16833"/>
                    <a:pt x="862" y="16889"/>
                    <a:pt x="870" y="16945"/>
                  </a:cubicBezTo>
                  <a:lnTo>
                    <a:pt x="870" y="16945"/>
                  </a:lnTo>
                  <a:cubicBezTo>
                    <a:pt x="868" y="16869"/>
                    <a:pt x="861" y="16801"/>
                    <a:pt x="846" y="16777"/>
                  </a:cubicBezTo>
                  <a:close/>
                  <a:moveTo>
                    <a:pt x="4786" y="16948"/>
                  </a:moveTo>
                  <a:cubicBezTo>
                    <a:pt x="4786" y="16951"/>
                    <a:pt x="4787" y="16953"/>
                    <a:pt x="4787" y="16955"/>
                  </a:cubicBezTo>
                  <a:cubicBezTo>
                    <a:pt x="4787" y="16953"/>
                    <a:pt x="4787" y="16951"/>
                    <a:pt x="4786" y="16948"/>
                  </a:cubicBezTo>
                  <a:close/>
                  <a:moveTo>
                    <a:pt x="4442" y="16777"/>
                  </a:moveTo>
                  <a:cubicBezTo>
                    <a:pt x="4452" y="16846"/>
                    <a:pt x="4462" y="16916"/>
                    <a:pt x="4472" y="16985"/>
                  </a:cubicBezTo>
                  <a:lnTo>
                    <a:pt x="4472" y="16985"/>
                  </a:lnTo>
                  <a:cubicBezTo>
                    <a:pt x="4471" y="16893"/>
                    <a:pt x="4465" y="16806"/>
                    <a:pt x="4442" y="16777"/>
                  </a:cubicBezTo>
                  <a:close/>
                  <a:moveTo>
                    <a:pt x="918" y="18277"/>
                  </a:moveTo>
                  <a:cubicBezTo>
                    <a:pt x="918" y="18283"/>
                    <a:pt x="918" y="18288"/>
                    <a:pt x="918" y="18293"/>
                  </a:cubicBezTo>
                  <a:lnTo>
                    <a:pt x="918" y="18293"/>
                  </a:lnTo>
                  <a:cubicBezTo>
                    <a:pt x="918" y="18288"/>
                    <a:pt x="918" y="18282"/>
                    <a:pt x="918" y="18277"/>
                  </a:cubicBezTo>
                  <a:close/>
                  <a:moveTo>
                    <a:pt x="4406" y="19087"/>
                  </a:moveTo>
                  <a:cubicBezTo>
                    <a:pt x="4394" y="19134"/>
                    <a:pt x="4371" y="19170"/>
                    <a:pt x="4359" y="19206"/>
                  </a:cubicBezTo>
                  <a:cubicBezTo>
                    <a:pt x="4371" y="19158"/>
                    <a:pt x="4382" y="19110"/>
                    <a:pt x="4406" y="19087"/>
                  </a:cubicBezTo>
                  <a:close/>
                  <a:moveTo>
                    <a:pt x="1037" y="19194"/>
                  </a:moveTo>
                  <a:lnTo>
                    <a:pt x="1037" y="19194"/>
                  </a:lnTo>
                  <a:cubicBezTo>
                    <a:pt x="1073" y="19229"/>
                    <a:pt x="1096" y="19277"/>
                    <a:pt x="1096" y="19337"/>
                  </a:cubicBezTo>
                  <a:cubicBezTo>
                    <a:pt x="1073" y="19301"/>
                    <a:pt x="1049" y="19241"/>
                    <a:pt x="1037" y="19194"/>
                  </a:cubicBezTo>
                  <a:close/>
                  <a:moveTo>
                    <a:pt x="1287" y="19730"/>
                  </a:moveTo>
                  <a:lnTo>
                    <a:pt x="1287" y="19730"/>
                  </a:lnTo>
                  <a:cubicBezTo>
                    <a:pt x="1296" y="19756"/>
                    <a:pt x="1311" y="19770"/>
                    <a:pt x="1334" y="19780"/>
                  </a:cubicBezTo>
                  <a:lnTo>
                    <a:pt x="1334" y="19780"/>
                  </a:lnTo>
                  <a:cubicBezTo>
                    <a:pt x="1315" y="19761"/>
                    <a:pt x="1298" y="19744"/>
                    <a:pt x="1287" y="19730"/>
                  </a:cubicBezTo>
                  <a:close/>
                  <a:moveTo>
                    <a:pt x="1966" y="20015"/>
                  </a:moveTo>
                  <a:lnTo>
                    <a:pt x="1966" y="20015"/>
                  </a:lnTo>
                  <a:cubicBezTo>
                    <a:pt x="1967" y="20017"/>
                    <a:pt x="1969" y="20019"/>
                    <a:pt x="1970" y="20020"/>
                  </a:cubicBezTo>
                  <a:lnTo>
                    <a:pt x="1970" y="20020"/>
                  </a:lnTo>
                  <a:cubicBezTo>
                    <a:pt x="1969" y="20019"/>
                    <a:pt x="1967" y="20017"/>
                    <a:pt x="1966" y="20015"/>
                  </a:cubicBezTo>
                  <a:close/>
                  <a:moveTo>
                    <a:pt x="3275" y="20158"/>
                  </a:moveTo>
                  <a:cubicBezTo>
                    <a:pt x="3275" y="20167"/>
                    <a:pt x="3274" y="20176"/>
                    <a:pt x="3272" y="20184"/>
                  </a:cubicBezTo>
                  <a:lnTo>
                    <a:pt x="3272" y="20184"/>
                  </a:lnTo>
                  <a:cubicBezTo>
                    <a:pt x="3281" y="20179"/>
                    <a:pt x="3283" y="20173"/>
                    <a:pt x="3275" y="20158"/>
                  </a:cubicBezTo>
                  <a:close/>
                  <a:moveTo>
                    <a:pt x="3847" y="20182"/>
                  </a:moveTo>
                  <a:cubicBezTo>
                    <a:pt x="3836" y="20185"/>
                    <a:pt x="3825" y="20189"/>
                    <a:pt x="3815" y="20193"/>
                  </a:cubicBezTo>
                  <a:lnTo>
                    <a:pt x="3815" y="20193"/>
                  </a:lnTo>
                  <a:cubicBezTo>
                    <a:pt x="3821" y="20191"/>
                    <a:pt x="3832" y="20188"/>
                    <a:pt x="3847" y="20182"/>
                  </a:cubicBezTo>
                  <a:close/>
                  <a:moveTo>
                    <a:pt x="1715" y="20192"/>
                  </a:moveTo>
                  <a:lnTo>
                    <a:pt x="1715" y="20192"/>
                  </a:lnTo>
                  <a:cubicBezTo>
                    <a:pt x="1715" y="20192"/>
                    <a:pt x="1715" y="20193"/>
                    <a:pt x="1715" y="20194"/>
                  </a:cubicBezTo>
                  <a:cubicBezTo>
                    <a:pt x="1715" y="20193"/>
                    <a:pt x="1715" y="20193"/>
                    <a:pt x="1715" y="20192"/>
                  </a:cubicBezTo>
                  <a:close/>
                  <a:moveTo>
                    <a:pt x="3272" y="20184"/>
                  </a:moveTo>
                  <a:cubicBezTo>
                    <a:pt x="3267" y="20187"/>
                    <a:pt x="3260" y="20190"/>
                    <a:pt x="3251" y="20194"/>
                  </a:cubicBezTo>
                  <a:cubicBezTo>
                    <a:pt x="3251" y="20197"/>
                    <a:pt x="3254" y="20198"/>
                    <a:pt x="3258" y="20198"/>
                  </a:cubicBezTo>
                  <a:cubicBezTo>
                    <a:pt x="3260" y="20198"/>
                    <a:pt x="3264" y="20198"/>
                    <a:pt x="3267" y="20197"/>
                  </a:cubicBezTo>
                  <a:lnTo>
                    <a:pt x="3267" y="20197"/>
                  </a:lnTo>
                  <a:cubicBezTo>
                    <a:pt x="3269" y="20193"/>
                    <a:pt x="3271" y="20188"/>
                    <a:pt x="3272" y="20184"/>
                  </a:cubicBezTo>
                  <a:close/>
                  <a:moveTo>
                    <a:pt x="632" y="1"/>
                  </a:moveTo>
                  <a:cubicBezTo>
                    <a:pt x="596" y="1"/>
                    <a:pt x="453" y="96"/>
                    <a:pt x="430" y="120"/>
                  </a:cubicBezTo>
                  <a:cubicBezTo>
                    <a:pt x="394" y="96"/>
                    <a:pt x="406" y="84"/>
                    <a:pt x="453" y="84"/>
                  </a:cubicBezTo>
                  <a:cubicBezTo>
                    <a:pt x="447" y="84"/>
                    <a:pt x="441" y="84"/>
                    <a:pt x="435" y="84"/>
                  </a:cubicBezTo>
                  <a:cubicBezTo>
                    <a:pt x="266" y="84"/>
                    <a:pt x="143" y="245"/>
                    <a:pt x="132" y="418"/>
                  </a:cubicBezTo>
                  <a:cubicBezTo>
                    <a:pt x="156" y="441"/>
                    <a:pt x="156" y="596"/>
                    <a:pt x="120" y="691"/>
                  </a:cubicBezTo>
                  <a:cubicBezTo>
                    <a:pt x="142" y="713"/>
                    <a:pt x="154" y="834"/>
                    <a:pt x="155" y="846"/>
                  </a:cubicBezTo>
                  <a:lnTo>
                    <a:pt x="155" y="846"/>
                  </a:lnTo>
                  <a:cubicBezTo>
                    <a:pt x="151" y="850"/>
                    <a:pt x="107" y="993"/>
                    <a:pt x="71" y="993"/>
                  </a:cubicBezTo>
                  <a:cubicBezTo>
                    <a:pt x="63" y="993"/>
                    <a:pt x="55" y="985"/>
                    <a:pt x="49" y="965"/>
                  </a:cubicBezTo>
                  <a:lnTo>
                    <a:pt x="49" y="965"/>
                  </a:lnTo>
                  <a:cubicBezTo>
                    <a:pt x="31" y="1019"/>
                    <a:pt x="40" y="1022"/>
                    <a:pt x="55" y="1022"/>
                  </a:cubicBezTo>
                  <a:cubicBezTo>
                    <a:pt x="56" y="1022"/>
                    <a:pt x="58" y="1022"/>
                    <a:pt x="60" y="1022"/>
                  </a:cubicBezTo>
                  <a:cubicBezTo>
                    <a:pt x="74" y="1022"/>
                    <a:pt x="91" y="1024"/>
                    <a:pt x="96" y="1061"/>
                  </a:cubicBezTo>
                  <a:cubicBezTo>
                    <a:pt x="1" y="1132"/>
                    <a:pt x="108" y="1215"/>
                    <a:pt x="84" y="1346"/>
                  </a:cubicBezTo>
                  <a:cubicBezTo>
                    <a:pt x="74" y="1367"/>
                    <a:pt x="229" y="1621"/>
                    <a:pt x="385" y="1621"/>
                  </a:cubicBezTo>
                  <a:cubicBezTo>
                    <a:pt x="412" y="1621"/>
                    <a:pt x="439" y="1614"/>
                    <a:pt x="465" y="1596"/>
                  </a:cubicBezTo>
                  <a:cubicBezTo>
                    <a:pt x="476" y="1607"/>
                    <a:pt x="618" y="1634"/>
                    <a:pt x="711" y="1634"/>
                  </a:cubicBezTo>
                  <a:cubicBezTo>
                    <a:pt x="726" y="1634"/>
                    <a:pt x="739" y="1634"/>
                    <a:pt x="751" y="1632"/>
                  </a:cubicBezTo>
                  <a:cubicBezTo>
                    <a:pt x="775" y="1632"/>
                    <a:pt x="1013" y="1632"/>
                    <a:pt x="942" y="1620"/>
                  </a:cubicBezTo>
                  <a:cubicBezTo>
                    <a:pt x="956" y="1614"/>
                    <a:pt x="977" y="1611"/>
                    <a:pt x="1002" y="1611"/>
                  </a:cubicBezTo>
                  <a:cubicBezTo>
                    <a:pt x="1118" y="1611"/>
                    <a:pt x="1312" y="1670"/>
                    <a:pt x="1263" y="1680"/>
                  </a:cubicBezTo>
                  <a:lnTo>
                    <a:pt x="1418" y="1680"/>
                  </a:lnTo>
                  <a:cubicBezTo>
                    <a:pt x="1394" y="1668"/>
                    <a:pt x="1382" y="1668"/>
                    <a:pt x="1358" y="1668"/>
                  </a:cubicBezTo>
                  <a:cubicBezTo>
                    <a:pt x="1576" y="1642"/>
                    <a:pt x="1758" y="1634"/>
                    <a:pt x="1933" y="1634"/>
                  </a:cubicBezTo>
                  <a:cubicBezTo>
                    <a:pt x="2168" y="1634"/>
                    <a:pt x="2393" y="1649"/>
                    <a:pt x="2680" y="1656"/>
                  </a:cubicBezTo>
                  <a:cubicBezTo>
                    <a:pt x="2668" y="1644"/>
                    <a:pt x="2668" y="1620"/>
                    <a:pt x="2656" y="1608"/>
                  </a:cubicBezTo>
                  <a:lnTo>
                    <a:pt x="2656" y="1608"/>
                  </a:lnTo>
                  <a:cubicBezTo>
                    <a:pt x="2663" y="1615"/>
                    <a:pt x="2705" y="1626"/>
                    <a:pt x="2724" y="1634"/>
                  </a:cubicBezTo>
                  <a:lnTo>
                    <a:pt x="2724" y="1634"/>
                  </a:lnTo>
                  <a:cubicBezTo>
                    <a:pt x="2746" y="1636"/>
                    <a:pt x="2771" y="1642"/>
                    <a:pt x="2754" y="1643"/>
                  </a:cubicBezTo>
                  <a:lnTo>
                    <a:pt x="2754" y="1643"/>
                  </a:lnTo>
                  <a:cubicBezTo>
                    <a:pt x="2748" y="1642"/>
                    <a:pt x="2742" y="1642"/>
                    <a:pt x="2740" y="1642"/>
                  </a:cubicBezTo>
                  <a:cubicBezTo>
                    <a:pt x="2736" y="1642"/>
                    <a:pt x="2736" y="1642"/>
                    <a:pt x="2739" y="1644"/>
                  </a:cubicBezTo>
                  <a:cubicBezTo>
                    <a:pt x="2746" y="1644"/>
                    <a:pt x="2751" y="1644"/>
                    <a:pt x="2754" y="1643"/>
                  </a:cubicBezTo>
                  <a:lnTo>
                    <a:pt x="2754" y="1643"/>
                  </a:lnTo>
                  <a:cubicBezTo>
                    <a:pt x="2774" y="1647"/>
                    <a:pt x="2804" y="1655"/>
                    <a:pt x="2810" y="1660"/>
                  </a:cubicBezTo>
                  <a:lnTo>
                    <a:pt x="2810" y="1660"/>
                  </a:lnTo>
                  <a:cubicBezTo>
                    <a:pt x="2843" y="1654"/>
                    <a:pt x="2874" y="1650"/>
                    <a:pt x="2918" y="1632"/>
                  </a:cubicBezTo>
                  <a:lnTo>
                    <a:pt x="2918" y="1632"/>
                  </a:lnTo>
                  <a:cubicBezTo>
                    <a:pt x="2932" y="1639"/>
                    <a:pt x="2934" y="1646"/>
                    <a:pt x="2924" y="1650"/>
                  </a:cubicBezTo>
                  <a:lnTo>
                    <a:pt x="2924" y="1650"/>
                  </a:lnTo>
                  <a:cubicBezTo>
                    <a:pt x="2927" y="1650"/>
                    <a:pt x="2930" y="1650"/>
                    <a:pt x="2933" y="1650"/>
                  </a:cubicBezTo>
                  <a:cubicBezTo>
                    <a:pt x="2954" y="1650"/>
                    <a:pt x="2972" y="1656"/>
                    <a:pt x="2966" y="1680"/>
                  </a:cubicBezTo>
                  <a:cubicBezTo>
                    <a:pt x="2979" y="1647"/>
                    <a:pt x="3033" y="1639"/>
                    <a:pt x="3082" y="1639"/>
                  </a:cubicBezTo>
                  <a:cubicBezTo>
                    <a:pt x="3121" y="1639"/>
                    <a:pt x="3157" y="1644"/>
                    <a:pt x="3168" y="1644"/>
                  </a:cubicBezTo>
                  <a:cubicBezTo>
                    <a:pt x="3156" y="1656"/>
                    <a:pt x="3156" y="1668"/>
                    <a:pt x="3144" y="1680"/>
                  </a:cubicBezTo>
                  <a:cubicBezTo>
                    <a:pt x="3173" y="1680"/>
                    <a:pt x="3201" y="1680"/>
                    <a:pt x="3232" y="1682"/>
                  </a:cubicBezTo>
                  <a:lnTo>
                    <a:pt x="3232" y="1682"/>
                  </a:lnTo>
                  <a:cubicBezTo>
                    <a:pt x="3233" y="1672"/>
                    <a:pt x="3272" y="1654"/>
                    <a:pt x="3228" y="1632"/>
                  </a:cubicBezTo>
                  <a:cubicBezTo>
                    <a:pt x="3243" y="1627"/>
                    <a:pt x="3256" y="1625"/>
                    <a:pt x="3269" y="1625"/>
                  </a:cubicBezTo>
                  <a:cubicBezTo>
                    <a:pt x="3328" y="1625"/>
                    <a:pt x="3353" y="1678"/>
                    <a:pt x="3413" y="1690"/>
                  </a:cubicBezTo>
                  <a:lnTo>
                    <a:pt x="3413" y="1690"/>
                  </a:lnTo>
                  <a:cubicBezTo>
                    <a:pt x="3408" y="1685"/>
                    <a:pt x="3406" y="1677"/>
                    <a:pt x="3406" y="1668"/>
                  </a:cubicBezTo>
                  <a:lnTo>
                    <a:pt x="3406" y="1668"/>
                  </a:lnTo>
                  <a:cubicBezTo>
                    <a:pt x="3422" y="1679"/>
                    <a:pt x="3436" y="1687"/>
                    <a:pt x="3449" y="1692"/>
                  </a:cubicBezTo>
                  <a:lnTo>
                    <a:pt x="3449" y="1692"/>
                  </a:lnTo>
                  <a:cubicBezTo>
                    <a:pt x="3451" y="1692"/>
                    <a:pt x="3452" y="1692"/>
                    <a:pt x="3454" y="1692"/>
                  </a:cubicBezTo>
                  <a:lnTo>
                    <a:pt x="3454" y="1692"/>
                  </a:lnTo>
                  <a:cubicBezTo>
                    <a:pt x="3453" y="1692"/>
                    <a:pt x="3452" y="1692"/>
                    <a:pt x="3451" y="1693"/>
                  </a:cubicBezTo>
                  <a:lnTo>
                    <a:pt x="3451" y="1693"/>
                  </a:lnTo>
                  <a:cubicBezTo>
                    <a:pt x="3450" y="1692"/>
                    <a:pt x="3450" y="1692"/>
                    <a:pt x="3449" y="1692"/>
                  </a:cubicBezTo>
                  <a:lnTo>
                    <a:pt x="3449" y="1692"/>
                  </a:lnTo>
                  <a:cubicBezTo>
                    <a:pt x="3445" y="1692"/>
                    <a:pt x="3441" y="1693"/>
                    <a:pt x="3437" y="1693"/>
                  </a:cubicBezTo>
                  <a:cubicBezTo>
                    <a:pt x="3429" y="1693"/>
                    <a:pt x="3420" y="1692"/>
                    <a:pt x="3413" y="1690"/>
                  </a:cubicBezTo>
                  <a:lnTo>
                    <a:pt x="3413" y="1690"/>
                  </a:lnTo>
                  <a:cubicBezTo>
                    <a:pt x="3417" y="1694"/>
                    <a:pt x="3422" y="1696"/>
                    <a:pt x="3430" y="1696"/>
                  </a:cubicBezTo>
                  <a:cubicBezTo>
                    <a:pt x="3436" y="1696"/>
                    <a:pt x="3443" y="1695"/>
                    <a:pt x="3451" y="1693"/>
                  </a:cubicBezTo>
                  <a:lnTo>
                    <a:pt x="3451" y="1693"/>
                  </a:lnTo>
                  <a:cubicBezTo>
                    <a:pt x="3464" y="1697"/>
                    <a:pt x="3476" y="1699"/>
                    <a:pt x="3488" y="1699"/>
                  </a:cubicBezTo>
                  <a:cubicBezTo>
                    <a:pt x="3504" y="1699"/>
                    <a:pt x="3520" y="1696"/>
                    <a:pt x="3537" y="1692"/>
                  </a:cubicBezTo>
                  <a:cubicBezTo>
                    <a:pt x="3528" y="1654"/>
                    <a:pt x="3613" y="1625"/>
                    <a:pt x="3685" y="1625"/>
                  </a:cubicBezTo>
                  <a:cubicBezTo>
                    <a:pt x="3705" y="1625"/>
                    <a:pt x="3724" y="1627"/>
                    <a:pt x="3740" y="1632"/>
                  </a:cubicBezTo>
                  <a:cubicBezTo>
                    <a:pt x="3728" y="1632"/>
                    <a:pt x="3716" y="1644"/>
                    <a:pt x="3704" y="1656"/>
                  </a:cubicBezTo>
                  <a:cubicBezTo>
                    <a:pt x="3715" y="1660"/>
                    <a:pt x="3723" y="1662"/>
                    <a:pt x="3730" y="1662"/>
                  </a:cubicBezTo>
                  <a:cubicBezTo>
                    <a:pt x="3746" y="1662"/>
                    <a:pt x="3751" y="1652"/>
                    <a:pt x="3752" y="1652"/>
                  </a:cubicBezTo>
                  <a:lnTo>
                    <a:pt x="3752" y="1652"/>
                  </a:lnTo>
                  <a:cubicBezTo>
                    <a:pt x="3753" y="1652"/>
                    <a:pt x="3751" y="1658"/>
                    <a:pt x="3751" y="1680"/>
                  </a:cubicBezTo>
                  <a:cubicBezTo>
                    <a:pt x="3815" y="1648"/>
                    <a:pt x="3857" y="1643"/>
                    <a:pt x="3907" y="1643"/>
                  </a:cubicBezTo>
                  <a:cubicBezTo>
                    <a:pt x="3931" y="1643"/>
                    <a:pt x="3958" y="1644"/>
                    <a:pt x="3990" y="1644"/>
                  </a:cubicBezTo>
                  <a:cubicBezTo>
                    <a:pt x="3978" y="1656"/>
                    <a:pt x="3967" y="1659"/>
                    <a:pt x="3957" y="1659"/>
                  </a:cubicBezTo>
                  <a:cubicBezTo>
                    <a:pt x="3950" y="1659"/>
                    <a:pt x="3942" y="1657"/>
                    <a:pt x="3936" y="1657"/>
                  </a:cubicBezTo>
                  <a:cubicBezTo>
                    <a:pt x="3925" y="1657"/>
                    <a:pt x="3916" y="1661"/>
                    <a:pt x="3906" y="1680"/>
                  </a:cubicBezTo>
                  <a:cubicBezTo>
                    <a:pt x="3954" y="1692"/>
                    <a:pt x="3990" y="1692"/>
                    <a:pt x="4025" y="1692"/>
                  </a:cubicBezTo>
                  <a:cubicBezTo>
                    <a:pt x="3978" y="1680"/>
                    <a:pt x="4144" y="1644"/>
                    <a:pt x="4156" y="1644"/>
                  </a:cubicBezTo>
                  <a:cubicBezTo>
                    <a:pt x="4156" y="1675"/>
                    <a:pt x="4148" y="1696"/>
                    <a:pt x="4123" y="1702"/>
                  </a:cubicBezTo>
                  <a:lnTo>
                    <a:pt x="4123" y="1702"/>
                  </a:lnTo>
                  <a:cubicBezTo>
                    <a:pt x="4195" y="1694"/>
                    <a:pt x="4347" y="1668"/>
                    <a:pt x="4481" y="1668"/>
                  </a:cubicBezTo>
                  <a:cubicBezTo>
                    <a:pt x="4624" y="1668"/>
                    <a:pt x="4746" y="1698"/>
                    <a:pt x="4728" y="1811"/>
                  </a:cubicBezTo>
                  <a:cubicBezTo>
                    <a:pt x="4722" y="1790"/>
                    <a:pt x="4715" y="1781"/>
                    <a:pt x="4708" y="1781"/>
                  </a:cubicBezTo>
                  <a:cubicBezTo>
                    <a:pt x="4671" y="1781"/>
                    <a:pt x="4615" y="2013"/>
                    <a:pt x="4575" y="2013"/>
                  </a:cubicBezTo>
                  <a:cubicBezTo>
                    <a:pt x="4575" y="2013"/>
                    <a:pt x="4574" y="2013"/>
                    <a:pt x="4573" y="2013"/>
                  </a:cubicBezTo>
                  <a:lnTo>
                    <a:pt x="4573" y="2013"/>
                  </a:lnTo>
                  <a:cubicBezTo>
                    <a:pt x="4644" y="2239"/>
                    <a:pt x="4466" y="2549"/>
                    <a:pt x="4561" y="2763"/>
                  </a:cubicBezTo>
                  <a:cubicBezTo>
                    <a:pt x="4548" y="2736"/>
                    <a:pt x="4542" y="2725"/>
                    <a:pt x="4540" y="2725"/>
                  </a:cubicBezTo>
                  <a:lnTo>
                    <a:pt x="4540" y="2725"/>
                  </a:lnTo>
                  <a:cubicBezTo>
                    <a:pt x="4537" y="2725"/>
                    <a:pt x="4561" y="2800"/>
                    <a:pt x="4561" y="2894"/>
                  </a:cubicBezTo>
                  <a:cubicBezTo>
                    <a:pt x="4561" y="2883"/>
                    <a:pt x="4550" y="2871"/>
                    <a:pt x="4549" y="2860"/>
                  </a:cubicBezTo>
                  <a:lnTo>
                    <a:pt x="4549" y="2860"/>
                  </a:lnTo>
                  <a:cubicBezTo>
                    <a:pt x="4560" y="3229"/>
                    <a:pt x="4540" y="3589"/>
                    <a:pt x="4528" y="3957"/>
                  </a:cubicBezTo>
                  <a:lnTo>
                    <a:pt x="4528" y="3957"/>
                  </a:lnTo>
                  <a:cubicBezTo>
                    <a:pt x="4523" y="3947"/>
                    <a:pt x="4515" y="3939"/>
                    <a:pt x="4502" y="3930"/>
                  </a:cubicBezTo>
                  <a:cubicBezTo>
                    <a:pt x="4502" y="3990"/>
                    <a:pt x="4490" y="4049"/>
                    <a:pt x="4502" y="4120"/>
                  </a:cubicBezTo>
                  <a:cubicBezTo>
                    <a:pt x="4502" y="4085"/>
                    <a:pt x="4502" y="4049"/>
                    <a:pt x="4513" y="4025"/>
                  </a:cubicBezTo>
                  <a:cubicBezTo>
                    <a:pt x="4537" y="4073"/>
                    <a:pt x="4537" y="4132"/>
                    <a:pt x="4525" y="4192"/>
                  </a:cubicBez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6" y="4194"/>
                    <a:pt x="4528" y="4194"/>
                    <a:pt x="4529" y="4194"/>
                  </a:cubicBezTo>
                  <a:cubicBezTo>
                    <a:pt x="4545" y="4194"/>
                    <a:pt x="4570" y="4070"/>
                    <a:pt x="4571" y="4070"/>
                  </a:cubicBezTo>
                  <a:lnTo>
                    <a:pt x="4571" y="4070"/>
                  </a:lnTo>
                  <a:cubicBezTo>
                    <a:pt x="4572" y="4070"/>
                    <a:pt x="4566" y="4102"/>
                    <a:pt x="4550" y="4199"/>
                  </a:cubicBezTo>
                  <a:lnTo>
                    <a:pt x="4550" y="4199"/>
                  </a:lnTo>
                  <a:cubicBezTo>
                    <a:pt x="4550" y="4190"/>
                    <a:pt x="4551" y="4181"/>
                    <a:pt x="4552" y="4172"/>
                  </a:cubicBezTo>
                  <a:lnTo>
                    <a:pt x="4552" y="4172"/>
                  </a:lnTo>
                  <a:cubicBezTo>
                    <a:pt x="4547" y="4198"/>
                    <a:pt x="4541" y="4233"/>
                    <a:pt x="4537" y="4266"/>
                  </a:cubicBezTo>
                  <a:lnTo>
                    <a:pt x="4537" y="4266"/>
                  </a:lnTo>
                  <a:cubicBezTo>
                    <a:pt x="4536" y="4258"/>
                    <a:pt x="4534" y="4251"/>
                    <a:pt x="4532" y="4243"/>
                  </a:cubicBezTo>
                  <a:lnTo>
                    <a:pt x="4532" y="4243"/>
                  </a:lnTo>
                  <a:cubicBezTo>
                    <a:pt x="4534" y="4254"/>
                    <a:pt x="4535" y="4264"/>
                    <a:pt x="4536" y="4275"/>
                  </a:cubicBezTo>
                  <a:lnTo>
                    <a:pt x="4536" y="4275"/>
                  </a:lnTo>
                  <a:cubicBezTo>
                    <a:pt x="4530" y="4321"/>
                    <a:pt x="4528" y="4361"/>
                    <a:pt x="4537" y="4361"/>
                  </a:cubicBezTo>
                  <a:cubicBezTo>
                    <a:pt x="4539" y="4361"/>
                    <a:pt x="4541" y="4359"/>
                    <a:pt x="4544" y="4354"/>
                  </a:cubicBezTo>
                  <a:lnTo>
                    <a:pt x="4544" y="4354"/>
                  </a:lnTo>
                  <a:cubicBezTo>
                    <a:pt x="4546" y="4364"/>
                    <a:pt x="4547" y="4373"/>
                    <a:pt x="4549" y="4382"/>
                  </a:cubicBezTo>
                  <a:cubicBezTo>
                    <a:pt x="4560" y="4450"/>
                    <a:pt x="4550" y="4791"/>
                    <a:pt x="4539" y="4791"/>
                  </a:cubicBezTo>
                  <a:cubicBezTo>
                    <a:pt x="4539" y="4791"/>
                    <a:pt x="4538" y="4790"/>
                    <a:pt x="4537" y="4787"/>
                  </a:cubicBezTo>
                  <a:lnTo>
                    <a:pt x="4537" y="4787"/>
                  </a:lnTo>
                  <a:cubicBezTo>
                    <a:pt x="4570" y="5019"/>
                    <a:pt x="4522" y="5097"/>
                    <a:pt x="4533" y="5268"/>
                  </a:cubicBezTo>
                  <a:lnTo>
                    <a:pt x="4533" y="5268"/>
                  </a:lnTo>
                  <a:cubicBezTo>
                    <a:pt x="4529" y="5321"/>
                    <a:pt x="4521" y="5386"/>
                    <a:pt x="4514" y="5386"/>
                  </a:cubicBezTo>
                  <a:cubicBezTo>
                    <a:pt x="4509" y="5386"/>
                    <a:pt x="4505" y="5360"/>
                    <a:pt x="4502" y="5287"/>
                  </a:cubicBezTo>
                  <a:cubicBezTo>
                    <a:pt x="4502" y="5359"/>
                    <a:pt x="4502" y="5430"/>
                    <a:pt x="4478" y="5502"/>
                  </a:cubicBezTo>
                  <a:cubicBezTo>
                    <a:pt x="4490" y="5490"/>
                    <a:pt x="4490" y="5478"/>
                    <a:pt x="4502" y="5466"/>
                  </a:cubicBezTo>
                  <a:cubicBezTo>
                    <a:pt x="4502" y="5561"/>
                    <a:pt x="4502" y="5644"/>
                    <a:pt x="4502" y="5740"/>
                  </a:cubicBezTo>
                  <a:cubicBezTo>
                    <a:pt x="4502" y="5692"/>
                    <a:pt x="4513" y="5633"/>
                    <a:pt x="4513" y="5585"/>
                  </a:cubicBezTo>
                  <a:cubicBezTo>
                    <a:pt x="4525" y="5930"/>
                    <a:pt x="4549" y="6049"/>
                    <a:pt x="4513" y="6466"/>
                  </a:cubicBezTo>
                  <a:cubicBezTo>
                    <a:pt x="4573" y="6573"/>
                    <a:pt x="4537" y="6871"/>
                    <a:pt x="4537" y="7014"/>
                  </a:cubicBezTo>
                  <a:cubicBezTo>
                    <a:pt x="4520" y="7047"/>
                    <a:pt x="4521" y="7218"/>
                    <a:pt x="4536" y="7218"/>
                  </a:cubicBezTo>
                  <a:cubicBezTo>
                    <a:pt x="4542" y="7218"/>
                    <a:pt x="4551" y="7189"/>
                    <a:pt x="4561" y="7109"/>
                  </a:cubicBezTo>
                  <a:lnTo>
                    <a:pt x="4561" y="7109"/>
                  </a:lnTo>
                  <a:cubicBezTo>
                    <a:pt x="4573" y="7288"/>
                    <a:pt x="4549" y="7514"/>
                    <a:pt x="4549" y="7645"/>
                  </a:cubicBezTo>
                  <a:cubicBezTo>
                    <a:pt x="4561" y="7728"/>
                    <a:pt x="4573" y="7835"/>
                    <a:pt x="4573" y="7919"/>
                  </a:cubicBezTo>
                  <a:cubicBezTo>
                    <a:pt x="4568" y="7909"/>
                    <a:pt x="4563" y="7903"/>
                    <a:pt x="4559" y="7903"/>
                  </a:cubicBezTo>
                  <a:cubicBezTo>
                    <a:pt x="4553" y="7903"/>
                    <a:pt x="4549" y="7914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800"/>
                    <a:pt x="4537" y="8145"/>
                    <a:pt x="4478" y="8431"/>
                  </a:cubicBezTo>
                  <a:cubicBezTo>
                    <a:pt x="4480" y="8430"/>
                    <a:pt x="4481" y="8430"/>
                    <a:pt x="4483" y="8430"/>
                  </a:cubicBezTo>
                  <a:cubicBezTo>
                    <a:pt x="4512" y="8430"/>
                    <a:pt x="4502" y="8528"/>
                    <a:pt x="4502" y="8562"/>
                  </a:cubicBezTo>
                  <a:cubicBezTo>
                    <a:pt x="4513" y="8538"/>
                    <a:pt x="4490" y="8538"/>
                    <a:pt x="4525" y="8478"/>
                  </a:cubicBezTo>
                  <a:cubicBezTo>
                    <a:pt x="4573" y="8621"/>
                    <a:pt x="4525" y="8788"/>
                    <a:pt x="4537" y="8943"/>
                  </a:cubicBezTo>
                  <a:cubicBezTo>
                    <a:pt x="4537" y="8968"/>
                    <a:pt x="4525" y="9129"/>
                    <a:pt x="4514" y="9129"/>
                  </a:cubicBezTo>
                  <a:cubicBezTo>
                    <a:pt x="4509" y="9129"/>
                    <a:pt x="4505" y="9105"/>
                    <a:pt x="4502" y="9038"/>
                  </a:cubicBezTo>
                  <a:lnTo>
                    <a:pt x="4502" y="9038"/>
                  </a:lnTo>
                  <a:cubicBezTo>
                    <a:pt x="4504" y="9172"/>
                    <a:pt x="4507" y="9301"/>
                    <a:pt x="4509" y="9428"/>
                  </a:cubicBezTo>
                  <a:lnTo>
                    <a:pt x="4509" y="9428"/>
                  </a:lnTo>
                  <a:cubicBezTo>
                    <a:pt x="4510" y="9422"/>
                    <a:pt x="4511" y="9415"/>
                    <a:pt x="4513" y="9407"/>
                  </a:cubicBezTo>
                  <a:lnTo>
                    <a:pt x="4513" y="9407"/>
                  </a:lnTo>
                  <a:cubicBezTo>
                    <a:pt x="4512" y="9418"/>
                    <a:pt x="4510" y="9427"/>
                    <a:pt x="4509" y="9434"/>
                  </a:cubicBezTo>
                  <a:lnTo>
                    <a:pt x="4509" y="9434"/>
                  </a:lnTo>
                  <a:cubicBezTo>
                    <a:pt x="4509" y="9432"/>
                    <a:pt x="4509" y="9430"/>
                    <a:pt x="4509" y="9428"/>
                  </a:cubicBezTo>
                  <a:lnTo>
                    <a:pt x="4509" y="9428"/>
                  </a:lnTo>
                  <a:cubicBezTo>
                    <a:pt x="4505" y="9443"/>
                    <a:pt x="4504" y="9452"/>
                    <a:pt x="4505" y="9452"/>
                  </a:cubicBezTo>
                  <a:cubicBezTo>
                    <a:pt x="4505" y="9452"/>
                    <a:pt x="4506" y="9447"/>
                    <a:pt x="4509" y="9434"/>
                  </a:cubicBezTo>
                  <a:lnTo>
                    <a:pt x="4509" y="9434"/>
                  </a:lnTo>
                  <a:cubicBezTo>
                    <a:pt x="4514" y="9821"/>
                    <a:pt x="4516" y="10187"/>
                    <a:pt x="4525" y="10633"/>
                  </a:cubicBezTo>
                  <a:cubicBezTo>
                    <a:pt x="4513" y="10627"/>
                    <a:pt x="4507" y="10621"/>
                    <a:pt x="4506" y="10613"/>
                  </a:cubicBezTo>
                  <a:lnTo>
                    <a:pt x="4506" y="10613"/>
                  </a:lnTo>
                  <a:cubicBezTo>
                    <a:pt x="4507" y="10614"/>
                    <a:pt x="4508" y="10614"/>
                    <a:pt x="4509" y="10614"/>
                  </a:cubicBezTo>
                  <a:cubicBezTo>
                    <a:pt x="4513" y="10614"/>
                    <a:pt x="4513" y="10603"/>
                    <a:pt x="4513" y="10586"/>
                  </a:cubicBezTo>
                  <a:lnTo>
                    <a:pt x="4513" y="10586"/>
                  </a:lnTo>
                  <a:cubicBezTo>
                    <a:pt x="4508" y="10597"/>
                    <a:pt x="4505" y="10606"/>
                    <a:pt x="4506" y="10613"/>
                  </a:cubicBezTo>
                  <a:lnTo>
                    <a:pt x="4506" y="10613"/>
                  </a:lnTo>
                  <a:cubicBezTo>
                    <a:pt x="4505" y="10612"/>
                    <a:pt x="4503" y="10611"/>
                    <a:pt x="4502" y="10609"/>
                  </a:cubicBezTo>
                  <a:lnTo>
                    <a:pt x="4502" y="10609"/>
                  </a:lnTo>
                  <a:cubicBezTo>
                    <a:pt x="4513" y="10621"/>
                    <a:pt x="4490" y="10788"/>
                    <a:pt x="4490" y="10812"/>
                  </a:cubicBezTo>
                  <a:cubicBezTo>
                    <a:pt x="4506" y="10711"/>
                    <a:pt x="4516" y="10671"/>
                    <a:pt x="4522" y="10671"/>
                  </a:cubicBezTo>
                  <a:cubicBezTo>
                    <a:pt x="4542" y="10671"/>
                    <a:pt x="4513" y="11122"/>
                    <a:pt x="4513" y="11205"/>
                  </a:cubicBezTo>
                  <a:cubicBezTo>
                    <a:pt x="4510" y="11201"/>
                    <a:pt x="4507" y="11197"/>
                    <a:pt x="4505" y="11194"/>
                  </a:cubicBezTo>
                  <a:lnTo>
                    <a:pt x="4505" y="11194"/>
                  </a:lnTo>
                  <a:cubicBezTo>
                    <a:pt x="4569" y="11619"/>
                    <a:pt x="4454" y="12166"/>
                    <a:pt x="4466" y="12610"/>
                  </a:cubicBezTo>
                  <a:cubicBezTo>
                    <a:pt x="4466" y="12953"/>
                    <a:pt x="4520" y="13306"/>
                    <a:pt x="4526" y="13660"/>
                  </a:cubicBezTo>
                  <a:lnTo>
                    <a:pt x="4526" y="13660"/>
                  </a:lnTo>
                  <a:cubicBezTo>
                    <a:pt x="4522" y="13639"/>
                    <a:pt x="4514" y="13618"/>
                    <a:pt x="4502" y="13598"/>
                  </a:cubicBezTo>
                  <a:cubicBezTo>
                    <a:pt x="4478" y="13717"/>
                    <a:pt x="4490" y="13848"/>
                    <a:pt x="4490" y="13967"/>
                  </a:cubicBezTo>
                  <a:cubicBezTo>
                    <a:pt x="4492" y="13928"/>
                    <a:pt x="4494" y="13911"/>
                    <a:pt x="4496" y="13911"/>
                  </a:cubicBezTo>
                  <a:cubicBezTo>
                    <a:pt x="4505" y="13911"/>
                    <a:pt x="4515" y="14334"/>
                    <a:pt x="4525" y="14384"/>
                  </a:cubicBezTo>
                  <a:cubicBezTo>
                    <a:pt x="4498" y="14363"/>
                    <a:pt x="4482" y="14339"/>
                    <a:pt x="4474" y="14308"/>
                  </a:cubicBezTo>
                  <a:lnTo>
                    <a:pt x="4474" y="14308"/>
                  </a:lnTo>
                  <a:cubicBezTo>
                    <a:pt x="4501" y="14596"/>
                    <a:pt x="4499" y="14909"/>
                    <a:pt x="4466" y="15181"/>
                  </a:cubicBezTo>
                  <a:cubicBezTo>
                    <a:pt x="4454" y="15265"/>
                    <a:pt x="4490" y="15574"/>
                    <a:pt x="4490" y="15717"/>
                  </a:cubicBezTo>
                  <a:cubicBezTo>
                    <a:pt x="4478" y="15812"/>
                    <a:pt x="4418" y="16181"/>
                    <a:pt x="4466" y="16265"/>
                  </a:cubicBezTo>
                  <a:cubicBezTo>
                    <a:pt x="4466" y="16266"/>
                    <a:pt x="4466" y="16266"/>
                    <a:pt x="4466" y="16266"/>
                  </a:cubicBezTo>
                  <a:cubicBezTo>
                    <a:pt x="4470" y="16266"/>
                    <a:pt x="4489" y="16219"/>
                    <a:pt x="4500" y="16207"/>
                  </a:cubicBezTo>
                  <a:lnTo>
                    <a:pt x="4500" y="16207"/>
                  </a:lnTo>
                  <a:cubicBezTo>
                    <a:pt x="4479" y="16244"/>
                    <a:pt x="4513" y="17027"/>
                    <a:pt x="4502" y="17063"/>
                  </a:cubicBezTo>
                  <a:cubicBezTo>
                    <a:pt x="4502" y="16991"/>
                    <a:pt x="4502" y="16932"/>
                    <a:pt x="4502" y="16860"/>
                  </a:cubicBezTo>
                  <a:cubicBezTo>
                    <a:pt x="4502" y="16920"/>
                    <a:pt x="4490" y="16979"/>
                    <a:pt x="4478" y="17027"/>
                  </a:cubicBezTo>
                  <a:cubicBezTo>
                    <a:pt x="4476" y="17013"/>
                    <a:pt x="4474" y="16999"/>
                    <a:pt x="4472" y="16985"/>
                  </a:cubicBezTo>
                  <a:lnTo>
                    <a:pt x="4472" y="16985"/>
                  </a:lnTo>
                  <a:cubicBezTo>
                    <a:pt x="4472" y="17083"/>
                    <a:pt x="4466" y="17186"/>
                    <a:pt x="4466" y="17229"/>
                  </a:cubicBezTo>
                  <a:cubicBezTo>
                    <a:pt x="4466" y="17284"/>
                    <a:pt x="4480" y="17522"/>
                    <a:pt x="4486" y="17570"/>
                  </a:cubicBezTo>
                  <a:lnTo>
                    <a:pt x="4486" y="17570"/>
                  </a:lnTo>
                  <a:cubicBezTo>
                    <a:pt x="4462" y="17741"/>
                    <a:pt x="4571" y="17903"/>
                    <a:pt x="4525" y="18086"/>
                  </a:cubicBezTo>
                  <a:cubicBezTo>
                    <a:pt x="4525" y="18086"/>
                    <a:pt x="4525" y="18085"/>
                    <a:pt x="4525" y="18085"/>
                  </a:cubicBezTo>
                  <a:cubicBezTo>
                    <a:pt x="4525" y="18085"/>
                    <a:pt x="4518" y="18275"/>
                    <a:pt x="4515" y="18306"/>
                  </a:cubicBezTo>
                  <a:lnTo>
                    <a:pt x="4515" y="18306"/>
                  </a:lnTo>
                  <a:cubicBezTo>
                    <a:pt x="4515" y="18297"/>
                    <a:pt x="4514" y="18287"/>
                    <a:pt x="4513" y="18277"/>
                  </a:cubicBezTo>
                  <a:lnTo>
                    <a:pt x="4513" y="18277"/>
                  </a:lnTo>
                  <a:cubicBezTo>
                    <a:pt x="4513" y="18301"/>
                    <a:pt x="4514" y="18311"/>
                    <a:pt x="4514" y="18311"/>
                  </a:cubicBezTo>
                  <a:cubicBezTo>
                    <a:pt x="4515" y="18311"/>
                    <a:pt x="4515" y="18309"/>
                    <a:pt x="4515" y="18306"/>
                  </a:cubicBezTo>
                  <a:lnTo>
                    <a:pt x="4515" y="18306"/>
                  </a:lnTo>
                  <a:cubicBezTo>
                    <a:pt x="4528" y="18525"/>
                    <a:pt x="4558" y="18761"/>
                    <a:pt x="4490" y="18932"/>
                  </a:cubicBezTo>
                  <a:cubicBezTo>
                    <a:pt x="4490" y="18872"/>
                    <a:pt x="4490" y="18801"/>
                    <a:pt x="4502" y="18729"/>
                  </a:cubicBezTo>
                  <a:lnTo>
                    <a:pt x="4502" y="18729"/>
                  </a:lnTo>
                  <a:cubicBezTo>
                    <a:pt x="4418" y="18860"/>
                    <a:pt x="4442" y="19027"/>
                    <a:pt x="4359" y="19170"/>
                  </a:cubicBezTo>
                  <a:cubicBezTo>
                    <a:pt x="4371" y="19122"/>
                    <a:pt x="4382" y="19075"/>
                    <a:pt x="4394" y="19027"/>
                  </a:cubicBezTo>
                  <a:lnTo>
                    <a:pt x="4394" y="19027"/>
                  </a:lnTo>
                  <a:cubicBezTo>
                    <a:pt x="4311" y="19122"/>
                    <a:pt x="4275" y="19253"/>
                    <a:pt x="4192" y="19349"/>
                  </a:cubicBezTo>
                  <a:cubicBezTo>
                    <a:pt x="4250" y="19325"/>
                    <a:pt x="4274" y="19234"/>
                    <a:pt x="4342" y="19196"/>
                  </a:cubicBezTo>
                  <a:lnTo>
                    <a:pt x="4342" y="19196"/>
                  </a:lnTo>
                  <a:cubicBezTo>
                    <a:pt x="4283" y="19235"/>
                    <a:pt x="4213" y="19529"/>
                    <a:pt x="4121" y="19587"/>
                  </a:cubicBezTo>
                  <a:cubicBezTo>
                    <a:pt x="4121" y="19563"/>
                    <a:pt x="4132" y="19539"/>
                    <a:pt x="4144" y="19515"/>
                  </a:cubicBezTo>
                  <a:lnTo>
                    <a:pt x="4144" y="19515"/>
                  </a:lnTo>
                  <a:cubicBezTo>
                    <a:pt x="4049" y="19658"/>
                    <a:pt x="3882" y="19741"/>
                    <a:pt x="3775" y="19872"/>
                  </a:cubicBezTo>
                  <a:cubicBezTo>
                    <a:pt x="3773" y="19875"/>
                    <a:pt x="3774" y="19876"/>
                    <a:pt x="3777" y="19876"/>
                  </a:cubicBezTo>
                  <a:cubicBezTo>
                    <a:pt x="3789" y="19876"/>
                    <a:pt x="3835" y="19861"/>
                    <a:pt x="3835" y="19861"/>
                  </a:cubicBezTo>
                  <a:lnTo>
                    <a:pt x="3835" y="19861"/>
                  </a:lnTo>
                  <a:cubicBezTo>
                    <a:pt x="3846" y="19871"/>
                    <a:pt x="3362" y="20172"/>
                    <a:pt x="3267" y="20197"/>
                  </a:cubicBezTo>
                  <a:lnTo>
                    <a:pt x="3267" y="20197"/>
                  </a:lnTo>
                  <a:cubicBezTo>
                    <a:pt x="3239" y="20261"/>
                    <a:pt x="3137" y="20286"/>
                    <a:pt x="3000" y="20286"/>
                  </a:cubicBezTo>
                  <a:cubicBezTo>
                    <a:pt x="2649" y="20286"/>
                    <a:pt x="2075" y="20119"/>
                    <a:pt x="1970" y="20020"/>
                  </a:cubicBezTo>
                  <a:lnTo>
                    <a:pt x="1970" y="20020"/>
                  </a:lnTo>
                  <a:cubicBezTo>
                    <a:pt x="1981" y="20032"/>
                    <a:pt x="1985" y="20036"/>
                    <a:pt x="1983" y="20036"/>
                  </a:cubicBezTo>
                  <a:cubicBezTo>
                    <a:pt x="1971" y="20036"/>
                    <a:pt x="1813" y="19908"/>
                    <a:pt x="1823" y="19908"/>
                  </a:cubicBezTo>
                  <a:cubicBezTo>
                    <a:pt x="1787" y="19837"/>
                    <a:pt x="1644" y="19694"/>
                    <a:pt x="1585" y="19599"/>
                  </a:cubicBezTo>
                  <a:lnTo>
                    <a:pt x="1585" y="19599"/>
                  </a:lnTo>
                  <a:cubicBezTo>
                    <a:pt x="1608" y="19610"/>
                    <a:pt x="1620" y="19622"/>
                    <a:pt x="1644" y="19646"/>
                  </a:cubicBezTo>
                  <a:cubicBezTo>
                    <a:pt x="1573" y="19527"/>
                    <a:pt x="1477" y="19539"/>
                    <a:pt x="1477" y="19444"/>
                  </a:cubicBezTo>
                  <a:cubicBezTo>
                    <a:pt x="1489" y="19313"/>
                    <a:pt x="1287" y="19110"/>
                    <a:pt x="1251" y="18979"/>
                  </a:cubicBezTo>
                  <a:cubicBezTo>
                    <a:pt x="1204" y="18789"/>
                    <a:pt x="1251" y="18848"/>
                    <a:pt x="1192" y="18801"/>
                  </a:cubicBezTo>
                  <a:cubicBezTo>
                    <a:pt x="1108" y="18741"/>
                    <a:pt x="1168" y="18206"/>
                    <a:pt x="1156" y="18086"/>
                  </a:cubicBezTo>
                  <a:cubicBezTo>
                    <a:pt x="1144" y="17896"/>
                    <a:pt x="1156" y="17717"/>
                    <a:pt x="1156" y="17527"/>
                  </a:cubicBezTo>
                  <a:cubicBezTo>
                    <a:pt x="1156" y="17473"/>
                    <a:pt x="1117" y="17109"/>
                    <a:pt x="1153" y="17109"/>
                  </a:cubicBezTo>
                  <a:cubicBezTo>
                    <a:pt x="1157" y="17109"/>
                    <a:pt x="1162" y="17113"/>
                    <a:pt x="1168" y="17122"/>
                  </a:cubicBezTo>
                  <a:cubicBezTo>
                    <a:pt x="1144" y="17027"/>
                    <a:pt x="1156" y="17003"/>
                    <a:pt x="1168" y="16908"/>
                  </a:cubicBezTo>
                  <a:cubicBezTo>
                    <a:pt x="1168" y="16932"/>
                    <a:pt x="1180" y="16943"/>
                    <a:pt x="1192" y="16955"/>
                  </a:cubicBezTo>
                  <a:cubicBezTo>
                    <a:pt x="1172" y="16906"/>
                    <a:pt x="1160" y="16685"/>
                    <a:pt x="1164" y="16685"/>
                  </a:cubicBezTo>
                  <a:lnTo>
                    <a:pt x="1164" y="16685"/>
                  </a:lnTo>
                  <a:cubicBezTo>
                    <a:pt x="1164" y="16685"/>
                    <a:pt x="1166" y="16695"/>
                    <a:pt x="1168" y="16717"/>
                  </a:cubicBezTo>
                  <a:cubicBezTo>
                    <a:pt x="1192" y="16515"/>
                    <a:pt x="1132" y="16324"/>
                    <a:pt x="1168" y="16122"/>
                  </a:cubicBezTo>
                  <a:lnTo>
                    <a:pt x="1168" y="16122"/>
                  </a:lnTo>
                  <a:cubicBezTo>
                    <a:pt x="1164" y="16141"/>
                    <a:pt x="1156" y="16147"/>
                    <a:pt x="1149" y="16147"/>
                  </a:cubicBezTo>
                  <a:cubicBezTo>
                    <a:pt x="1147" y="16147"/>
                    <a:pt x="1146" y="16146"/>
                    <a:pt x="1144" y="16146"/>
                  </a:cubicBezTo>
                  <a:lnTo>
                    <a:pt x="1144" y="16146"/>
                  </a:lnTo>
                  <a:cubicBezTo>
                    <a:pt x="1156" y="15943"/>
                    <a:pt x="1192" y="15646"/>
                    <a:pt x="1168" y="15396"/>
                  </a:cubicBezTo>
                  <a:lnTo>
                    <a:pt x="1168" y="15396"/>
                  </a:lnTo>
                  <a:cubicBezTo>
                    <a:pt x="1168" y="15431"/>
                    <a:pt x="1156" y="15467"/>
                    <a:pt x="1156" y="15503"/>
                  </a:cubicBezTo>
                  <a:cubicBezTo>
                    <a:pt x="1156" y="15408"/>
                    <a:pt x="1180" y="15110"/>
                    <a:pt x="1168" y="15038"/>
                  </a:cubicBezTo>
                  <a:cubicBezTo>
                    <a:pt x="1145" y="14879"/>
                    <a:pt x="1231" y="14610"/>
                    <a:pt x="1207" y="14473"/>
                  </a:cubicBezTo>
                  <a:lnTo>
                    <a:pt x="1207" y="14473"/>
                  </a:lnTo>
                  <a:cubicBezTo>
                    <a:pt x="1215" y="14514"/>
                    <a:pt x="1215" y="14556"/>
                    <a:pt x="1215" y="14598"/>
                  </a:cubicBezTo>
                  <a:cubicBezTo>
                    <a:pt x="1227" y="14384"/>
                    <a:pt x="1204" y="14205"/>
                    <a:pt x="1180" y="14003"/>
                  </a:cubicBezTo>
                  <a:cubicBezTo>
                    <a:pt x="1192" y="13931"/>
                    <a:pt x="1192" y="12991"/>
                    <a:pt x="1192" y="12991"/>
                  </a:cubicBezTo>
                  <a:lnTo>
                    <a:pt x="1192" y="12991"/>
                  </a:lnTo>
                  <a:cubicBezTo>
                    <a:pt x="1178" y="13025"/>
                    <a:pt x="1168" y="13039"/>
                    <a:pt x="1160" y="13039"/>
                  </a:cubicBezTo>
                  <a:cubicBezTo>
                    <a:pt x="1119" y="13039"/>
                    <a:pt x="1146" y="12628"/>
                    <a:pt x="1156" y="12538"/>
                  </a:cubicBezTo>
                  <a:cubicBezTo>
                    <a:pt x="1192" y="11967"/>
                    <a:pt x="1180" y="11371"/>
                    <a:pt x="1180" y="10800"/>
                  </a:cubicBezTo>
                  <a:lnTo>
                    <a:pt x="1180" y="10800"/>
                  </a:lnTo>
                  <a:cubicBezTo>
                    <a:pt x="1168" y="10824"/>
                    <a:pt x="1144" y="10848"/>
                    <a:pt x="1132" y="10871"/>
                  </a:cubicBezTo>
                  <a:cubicBezTo>
                    <a:pt x="1132" y="10824"/>
                    <a:pt x="1120" y="10645"/>
                    <a:pt x="1156" y="10609"/>
                  </a:cubicBezTo>
                  <a:cubicBezTo>
                    <a:pt x="1163" y="10620"/>
                    <a:pt x="1168" y="10630"/>
                    <a:pt x="1173" y="10640"/>
                  </a:cubicBezTo>
                  <a:lnTo>
                    <a:pt x="1173" y="10640"/>
                  </a:lnTo>
                  <a:cubicBezTo>
                    <a:pt x="1173" y="10536"/>
                    <a:pt x="1165" y="10377"/>
                    <a:pt x="1157" y="10360"/>
                  </a:cubicBezTo>
                  <a:lnTo>
                    <a:pt x="1157" y="10360"/>
                  </a:lnTo>
                  <a:cubicBezTo>
                    <a:pt x="1177" y="10392"/>
                    <a:pt x="1179" y="10442"/>
                    <a:pt x="1188" y="10485"/>
                  </a:cubicBezTo>
                  <a:lnTo>
                    <a:pt x="1188" y="10485"/>
                  </a:lnTo>
                  <a:cubicBezTo>
                    <a:pt x="1183" y="10447"/>
                    <a:pt x="1192" y="10390"/>
                    <a:pt x="1192" y="10359"/>
                  </a:cubicBezTo>
                  <a:cubicBezTo>
                    <a:pt x="1151" y="10312"/>
                    <a:pt x="1153" y="10148"/>
                    <a:pt x="1162" y="9978"/>
                  </a:cubicBezTo>
                  <a:lnTo>
                    <a:pt x="1162" y="9978"/>
                  </a:lnTo>
                  <a:lnTo>
                    <a:pt x="1156" y="10002"/>
                  </a:lnTo>
                  <a:cubicBezTo>
                    <a:pt x="1149" y="9950"/>
                    <a:pt x="1150" y="9933"/>
                    <a:pt x="1154" y="9933"/>
                  </a:cubicBezTo>
                  <a:cubicBezTo>
                    <a:pt x="1156" y="9933"/>
                    <a:pt x="1160" y="9939"/>
                    <a:pt x="1164" y="9946"/>
                  </a:cubicBezTo>
                  <a:lnTo>
                    <a:pt x="1164" y="9946"/>
                  </a:lnTo>
                  <a:cubicBezTo>
                    <a:pt x="1170" y="9829"/>
                    <a:pt x="1180" y="9713"/>
                    <a:pt x="1180" y="9633"/>
                  </a:cubicBezTo>
                  <a:lnTo>
                    <a:pt x="1180" y="9633"/>
                  </a:lnTo>
                  <a:cubicBezTo>
                    <a:pt x="1168" y="9669"/>
                    <a:pt x="1156" y="9716"/>
                    <a:pt x="1144" y="9752"/>
                  </a:cubicBezTo>
                  <a:cubicBezTo>
                    <a:pt x="1096" y="9669"/>
                    <a:pt x="1108" y="9609"/>
                    <a:pt x="1168" y="9574"/>
                  </a:cubicBezTo>
                  <a:cubicBezTo>
                    <a:pt x="1180" y="9597"/>
                    <a:pt x="1227" y="9597"/>
                    <a:pt x="1299" y="9621"/>
                  </a:cubicBezTo>
                  <a:cubicBezTo>
                    <a:pt x="1293" y="9603"/>
                    <a:pt x="1290" y="9594"/>
                    <a:pt x="1291" y="9594"/>
                  </a:cubicBezTo>
                  <a:lnTo>
                    <a:pt x="1291" y="9594"/>
                  </a:lnTo>
                  <a:cubicBezTo>
                    <a:pt x="1293" y="9594"/>
                    <a:pt x="1299" y="9603"/>
                    <a:pt x="1311" y="9621"/>
                  </a:cubicBezTo>
                  <a:cubicBezTo>
                    <a:pt x="1299" y="9597"/>
                    <a:pt x="1299" y="9585"/>
                    <a:pt x="1287" y="9562"/>
                  </a:cubicBezTo>
                  <a:lnTo>
                    <a:pt x="1287" y="9562"/>
                  </a:lnTo>
                  <a:cubicBezTo>
                    <a:pt x="1323" y="9585"/>
                    <a:pt x="1346" y="9609"/>
                    <a:pt x="1370" y="9633"/>
                  </a:cubicBezTo>
                  <a:cubicBezTo>
                    <a:pt x="1370" y="9633"/>
                    <a:pt x="1382" y="9597"/>
                    <a:pt x="1382" y="9597"/>
                  </a:cubicBezTo>
                  <a:cubicBezTo>
                    <a:pt x="1406" y="9621"/>
                    <a:pt x="1418" y="9633"/>
                    <a:pt x="1394" y="9645"/>
                  </a:cubicBezTo>
                  <a:cubicBezTo>
                    <a:pt x="1396" y="9650"/>
                    <a:pt x="1400" y="9652"/>
                    <a:pt x="1406" y="9652"/>
                  </a:cubicBezTo>
                  <a:cubicBezTo>
                    <a:pt x="1446" y="9652"/>
                    <a:pt x="1566" y="9573"/>
                    <a:pt x="1623" y="9573"/>
                  </a:cubicBezTo>
                  <a:cubicBezTo>
                    <a:pt x="1626" y="9573"/>
                    <a:pt x="1629" y="9573"/>
                    <a:pt x="1632" y="9574"/>
                  </a:cubicBezTo>
                  <a:cubicBezTo>
                    <a:pt x="1632" y="9597"/>
                    <a:pt x="1632" y="9609"/>
                    <a:pt x="1632" y="9621"/>
                  </a:cubicBezTo>
                  <a:cubicBezTo>
                    <a:pt x="1656" y="9609"/>
                    <a:pt x="1668" y="9585"/>
                    <a:pt x="1668" y="9550"/>
                  </a:cubicBezTo>
                  <a:cubicBezTo>
                    <a:pt x="1673" y="9566"/>
                    <a:pt x="1676" y="9575"/>
                    <a:pt x="1680" y="9575"/>
                  </a:cubicBezTo>
                  <a:cubicBezTo>
                    <a:pt x="1682" y="9575"/>
                    <a:pt x="1684" y="9573"/>
                    <a:pt x="1687" y="9569"/>
                  </a:cubicBezTo>
                  <a:lnTo>
                    <a:pt x="1687" y="9569"/>
                  </a:lnTo>
                  <a:cubicBezTo>
                    <a:pt x="1683" y="9604"/>
                    <a:pt x="1753" y="9602"/>
                    <a:pt x="1762" y="9618"/>
                  </a:cubicBezTo>
                  <a:lnTo>
                    <a:pt x="1762" y="9618"/>
                  </a:lnTo>
                  <a:cubicBezTo>
                    <a:pt x="1757" y="9600"/>
                    <a:pt x="1737" y="9523"/>
                    <a:pt x="1764" y="9523"/>
                  </a:cubicBezTo>
                  <a:cubicBezTo>
                    <a:pt x="1767" y="9523"/>
                    <a:pt x="1771" y="9524"/>
                    <a:pt x="1775" y="9526"/>
                  </a:cubicBezTo>
                  <a:cubicBezTo>
                    <a:pt x="1755" y="9526"/>
                    <a:pt x="1820" y="9594"/>
                    <a:pt x="1819" y="9615"/>
                  </a:cubicBezTo>
                  <a:lnTo>
                    <a:pt x="1819" y="9615"/>
                  </a:lnTo>
                  <a:cubicBezTo>
                    <a:pt x="1822" y="9613"/>
                    <a:pt x="1825" y="9612"/>
                    <a:pt x="1829" y="9612"/>
                  </a:cubicBezTo>
                  <a:cubicBezTo>
                    <a:pt x="1835" y="9612"/>
                    <a:pt x="1840" y="9615"/>
                    <a:pt x="1846" y="9621"/>
                  </a:cubicBezTo>
                  <a:cubicBezTo>
                    <a:pt x="1846" y="9598"/>
                    <a:pt x="1841" y="9579"/>
                    <a:pt x="1838" y="9576"/>
                  </a:cubicBezTo>
                  <a:lnTo>
                    <a:pt x="1838" y="9576"/>
                  </a:lnTo>
                  <a:cubicBezTo>
                    <a:pt x="1849" y="9548"/>
                    <a:pt x="1862" y="9538"/>
                    <a:pt x="1894" y="9538"/>
                  </a:cubicBezTo>
                  <a:cubicBezTo>
                    <a:pt x="1891" y="9550"/>
                    <a:pt x="1889" y="9559"/>
                    <a:pt x="1887" y="9566"/>
                  </a:cubicBezTo>
                  <a:lnTo>
                    <a:pt x="1887" y="9566"/>
                  </a:lnTo>
                  <a:cubicBezTo>
                    <a:pt x="1888" y="9566"/>
                    <a:pt x="1888" y="9566"/>
                    <a:pt x="1889" y="9566"/>
                  </a:cubicBezTo>
                  <a:cubicBezTo>
                    <a:pt x="1890" y="9566"/>
                    <a:pt x="1892" y="9568"/>
                    <a:pt x="1894" y="9574"/>
                  </a:cubicBezTo>
                  <a:cubicBezTo>
                    <a:pt x="1882" y="9597"/>
                    <a:pt x="1870" y="9621"/>
                    <a:pt x="1846" y="9621"/>
                  </a:cubicBezTo>
                  <a:cubicBezTo>
                    <a:pt x="1870" y="9621"/>
                    <a:pt x="1870" y="9621"/>
                    <a:pt x="1870" y="9645"/>
                  </a:cubicBezTo>
                  <a:cubicBezTo>
                    <a:pt x="1874" y="9620"/>
                    <a:pt x="1878" y="9614"/>
                    <a:pt x="1883" y="9614"/>
                  </a:cubicBezTo>
                  <a:cubicBezTo>
                    <a:pt x="1888" y="9614"/>
                    <a:pt x="1893" y="9620"/>
                    <a:pt x="1899" y="9620"/>
                  </a:cubicBezTo>
                  <a:cubicBezTo>
                    <a:pt x="1904" y="9620"/>
                    <a:pt x="1911" y="9616"/>
                    <a:pt x="1918" y="9597"/>
                  </a:cubicBezTo>
                  <a:lnTo>
                    <a:pt x="1918" y="9597"/>
                  </a:lnTo>
                  <a:cubicBezTo>
                    <a:pt x="1911" y="9618"/>
                    <a:pt x="1912" y="9631"/>
                    <a:pt x="1917" y="9631"/>
                  </a:cubicBezTo>
                  <a:cubicBezTo>
                    <a:pt x="1920" y="9631"/>
                    <a:pt x="1925" y="9624"/>
                    <a:pt x="1930" y="9609"/>
                  </a:cubicBezTo>
                  <a:lnTo>
                    <a:pt x="1930" y="9609"/>
                  </a:lnTo>
                  <a:cubicBezTo>
                    <a:pt x="1930" y="9621"/>
                    <a:pt x="1930" y="9633"/>
                    <a:pt x="1918" y="9645"/>
                  </a:cubicBezTo>
                  <a:cubicBezTo>
                    <a:pt x="1942" y="9645"/>
                    <a:pt x="1954" y="9645"/>
                    <a:pt x="1966" y="9657"/>
                  </a:cubicBezTo>
                  <a:cubicBezTo>
                    <a:pt x="1954" y="9645"/>
                    <a:pt x="1942" y="9633"/>
                    <a:pt x="1942" y="9609"/>
                  </a:cubicBezTo>
                  <a:cubicBezTo>
                    <a:pt x="1947" y="9604"/>
                    <a:pt x="1951" y="9602"/>
                    <a:pt x="1955" y="9602"/>
                  </a:cubicBezTo>
                  <a:cubicBezTo>
                    <a:pt x="1977" y="9602"/>
                    <a:pt x="1982" y="9670"/>
                    <a:pt x="2008" y="9670"/>
                  </a:cubicBezTo>
                  <a:cubicBezTo>
                    <a:pt x="2009" y="9670"/>
                    <a:pt x="2011" y="9669"/>
                    <a:pt x="2013" y="9669"/>
                  </a:cubicBezTo>
                  <a:cubicBezTo>
                    <a:pt x="2001" y="9657"/>
                    <a:pt x="1989" y="9657"/>
                    <a:pt x="2001" y="9633"/>
                  </a:cubicBezTo>
                  <a:lnTo>
                    <a:pt x="2001" y="9633"/>
                  </a:lnTo>
                  <a:cubicBezTo>
                    <a:pt x="2008" y="9638"/>
                    <a:pt x="2014" y="9640"/>
                    <a:pt x="2020" y="9640"/>
                  </a:cubicBezTo>
                  <a:cubicBezTo>
                    <a:pt x="2049" y="9640"/>
                    <a:pt x="2063" y="9582"/>
                    <a:pt x="2086" y="9582"/>
                  </a:cubicBezTo>
                  <a:cubicBezTo>
                    <a:pt x="2089" y="9582"/>
                    <a:pt x="2093" y="9583"/>
                    <a:pt x="2096" y="9585"/>
                  </a:cubicBezTo>
                  <a:cubicBezTo>
                    <a:pt x="2108" y="9609"/>
                    <a:pt x="2096" y="9621"/>
                    <a:pt x="2096" y="9645"/>
                  </a:cubicBezTo>
                  <a:cubicBezTo>
                    <a:pt x="2103" y="9647"/>
                    <a:pt x="2108" y="9648"/>
                    <a:pt x="2114" y="9648"/>
                  </a:cubicBezTo>
                  <a:cubicBezTo>
                    <a:pt x="2138" y="9648"/>
                    <a:pt x="2152" y="9628"/>
                    <a:pt x="2146" y="9593"/>
                  </a:cubicBezTo>
                  <a:lnTo>
                    <a:pt x="2146" y="9593"/>
                  </a:lnTo>
                  <a:cubicBezTo>
                    <a:pt x="2150" y="9602"/>
                    <a:pt x="2159" y="9609"/>
                    <a:pt x="2168" y="9609"/>
                  </a:cubicBezTo>
                  <a:cubicBezTo>
                    <a:pt x="2164" y="9626"/>
                    <a:pt x="2162" y="9630"/>
                    <a:pt x="2162" y="9630"/>
                  </a:cubicBezTo>
                  <a:cubicBezTo>
                    <a:pt x="2161" y="9630"/>
                    <a:pt x="2161" y="9628"/>
                    <a:pt x="2159" y="9628"/>
                  </a:cubicBezTo>
                  <a:cubicBezTo>
                    <a:pt x="2158" y="9628"/>
                    <a:pt x="2154" y="9633"/>
                    <a:pt x="2144" y="9657"/>
                  </a:cubicBezTo>
                  <a:cubicBezTo>
                    <a:pt x="2149" y="9664"/>
                    <a:pt x="2153" y="9667"/>
                    <a:pt x="2157" y="9667"/>
                  </a:cubicBezTo>
                  <a:cubicBezTo>
                    <a:pt x="2173" y="9667"/>
                    <a:pt x="2182" y="9619"/>
                    <a:pt x="2192" y="9609"/>
                  </a:cubicBezTo>
                  <a:cubicBezTo>
                    <a:pt x="2204" y="9621"/>
                    <a:pt x="2239" y="9645"/>
                    <a:pt x="2204" y="9681"/>
                  </a:cubicBezTo>
                  <a:cubicBezTo>
                    <a:pt x="2225" y="9670"/>
                    <a:pt x="2251" y="9664"/>
                    <a:pt x="2279" y="9664"/>
                  </a:cubicBezTo>
                  <a:cubicBezTo>
                    <a:pt x="2313" y="9664"/>
                    <a:pt x="2349" y="9673"/>
                    <a:pt x="2382" y="9693"/>
                  </a:cubicBezTo>
                  <a:cubicBezTo>
                    <a:pt x="2370" y="9669"/>
                    <a:pt x="2382" y="9645"/>
                    <a:pt x="2394" y="9621"/>
                  </a:cubicBezTo>
                  <a:cubicBezTo>
                    <a:pt x="2406" y="9633"/>
                    <a:pt x="2406" y="9657"/>
                    <a:pt x="2406" y="9669"/>
                  </a:cubicBezTo>
                  <a:cubicBezTo>
                    <a:pt x="2406" y="9646"/>
                    <a:pt x="2416" y="9633"/>
                    <a:pt x="2429" y="9633"/>
                  </a:cubicBezTo>
                  <a:cubicBezTo>
                    <a:pt x="2437" y="9633"/>
                    <a:pt x="2445" y="9637"/>
                    <a:pt x="2454" y="9645"/>
                  </a:cubicBezTo>
                  <a:cubicBezTo>
                    <a:pt x="2454" y="9645"/>
                    <a:pt x="2418" y="9705"/>
                    <a:pt x="2430" y="9728"/>
                  </a:cubicBezTo>
                  <a:cubicBezTo>
                    <a:pt x="2442" y="9657"/>
                    <a:pt x="2489" y="9716"/>
                    <a:pt x="2489" y="9633"/>
                  </a:cubicBezTo>
                  <a:cubicBezTo>
                    <a:pt x="2513" y="9645"/>
                    <a:pt x="2513" y="9657"/>
                    <a:pt x="2501" y="9657"/>
                  </a:cubicBezTo>
                  <a:cubicBezTo>
                    <a:pt x="2503" y="9663"/>
                    <a:pt x="2505" y="9665"/>
                    <a:pt x="2506" y="9665"/>
                  </a:cubicBezTo>
                  <a:cubicBezTo>
                    <a:pt x="2513" y="9665"/>
                    <a:pt x="2517" y="9608"/>
                    <a:pt x="2533" y="9608"/>
                  </a:cubicBezTo>
                  <a:cubicBezTo>
                    <a:pt x="2534" y="9608"/>
                    <a:pt x="2536" y="9609"/>
                    <a:pt x="2537" y="9609"/>
                  </a:cubicBezTo>
                  <a:cubicBezTo>
                    <a:pt x="2548" y="9620"/>
                    <a:pt x="2557" y="9629"/>
                    <a:pt x="2566" y="9629"/>
                  </a:cubicBezTo>
                  <a:cubicBezTo>
                    <a:pt x="2577" y="9629"/>
                    <a:pt x="2589" y="9617"/>
                    <a:pt x="2608" y="9585"/>
                  </a:cubicBezTo>
                  <a:cubicBezTo>
                    <a:pt x="2608" y="9597"/>
                    <a:pt x="2608" y="9603"/>
                    <a:pt x="2610" y="9603"/>
                  </a:cubicBezTo>
                  <a:cubicBezTo>
                    <a:pt x="2611" y="9603"/>
                    <a:pt x="2614" y="9597"/>
                    <a:pt x="2620" y="9586"/>
                  </a:cubicBezTo>
                  <a:lnTo>
                    <a:pt x="2620" y="9586"/>
                  </a:lnTo>
                  <a:cubicBezTo>
                    <a:pt x="2608" y="9610"/>
                    <a:pt x="2597" y="9633"/>
                    <a:pt x="2620" y="9657"/>
                  </a:cubicBezTo>
                  <a:cubicBezTo>
                    <a:pt x="2626" y="9655"/>
                    <a:pt x="2631" y="9654"/>
                    <a:pt x="2635" y="9654"/>
                  </a:cubicBezTo>
                  <a:cubicBezTo>
                    <a:pt x="2651" y="9654"/>
                    <a:pt x="2651" y="9672"/>
                    <a:pt x="2669" y="9708"/>
                  </a:cubicBezTo>
                  <a:lnTo>
                    <a:pt x="2669" y="9708"/>
                  </a:lnTo>
                  <a:cubicBezTo>
                    <a:pt x="2656" y="9680"/>
                    <a:pt x="2656" y="9652"/>
                    <a:pt x="2656" y="9633"/>
                  </a:cubicBezTo>
                  <a:lnTo>
                    <a:pt x="2656" y="9633"/>
                  </a:lnTo>
                  <a:cubicBezTo>
                    <a:pt x="2671" y="9652"/>
                    <a:pt x="2684" y="9656"/>
                    <a:pt x="2695" y="9656"/>
                  </a:cubicBezTo>
                  <a:cubicBezTo>
                    <a:pt x="2704" y="9656"/>
                    <a:pt x="2712" y="9653"/>
                    <a:pt x="2719" y="9653"/>
                  </a:cubicBezTo>
                  <a:cubicBezTo>
                    <a:pt x="2728" y="9653"/>
                    <a:pt x="2735" y="9660"/>
                    <a:pt x="2739" y="9693"/>
                  </a:cubicBezTo>
                  <a:cubicBezTo>
                    <a:pt x="2739" y="9693"/>
                    <a:pt x="2753" y="9607"/>
                    <a:pt x="2779" y="9607"/>
                  </a:cubicBezTo>
                  <a:cubicBezTo>
                    <a:pt x="2788" y="9607"/>
                    <a:pt x="2799" y="9617"/>
                    <a:pt x="2811" y="9645"/>
                  </a:cubicBezTo>
                  <a:cubicBezTo>
                    <a:pt x="2811" y="9624"/>
                    <a:pt x="2815" y="9612"/>
                    <a:pt x="2818" y="9612"/>
                  </a:cubicBezTo>
                  <a:cubicBezTo>
                    <a:pt x="2821" y="9612"/>
                    <a:pt x="2823" y="9618"/>
                    <a:pt x="2823" y="9633"/>
                  </a:cubicBezTo>
                  <a:cubicBezTo>
                    <a:pt x="2836" y="9606"/>
                    <a:pt x="2853" y="9583"/>
                    <a:pt x="2866" y="9583"/>
                  </a:cubicBezTo>
                  <a:cubicBezTo>
                    <a:pt x="2876" y="9583"/>
                    <a:pt x="2882" y="9597"/>
                    <a:pt x="2882" y="9633"/>
                  </a:cubicBezTo>
                  <a:cubicBezTo>
                    <a:pt x="2916" y="9591"/>
                    <a:pt x="2914" y="9584"/>
                    <a:pt x="2923" y="9584"/>
                  </a:cubicBezTo>
                  <a:cubicBezTo>
                    <a:pt x="2926" y="9584"/>
                    <a:pt x="2932" y="9585"/>
                    <a:pt x="2942" y="9585"/>
                  </a:cubicBezTo>
                  <a:cubicBezTo>
                    <a:pt x="2930" y="9550"/>
                    <a:pt x="2978" y="9466"/>
                    <a:pt x="2978" y="9443"/>
                  </a:cubicBezTo>
                  <a:cubicBezTo>
                    <a:pt x="2978" y="9443"/>
                    <a:pt x="2978" y="9526"/>
                    <a:pt x="2978" y="9526"/>
                  </a:cubicBezTo>
                  <a:cubicBezTo>
                    <a:pt x="2973" y="9509"/>
                    <a:pt x="2969" y="9501"/>
                    <a:pt x="2965" y="9501"/>
                  </a:cubicBezTo>
                  <a:cubicBezTo>
                    <a:pt x="2959" y="9501"/>
                    <a:pt x="2954" y="9527"/>
                    <a:pt x="2954" y="9574"/>
                  </a:cubicBezTo>
                  <a:cubicBezTo>
                    <a:pt x="2956" y="9571"/>
                    <a:pt x="2958" y="9570"/>
                    <a:pt x="2959" y="9570"/>
                  </a:cubicBezTo>
                  <a:cubicBezTo>
                    <a:pt x="2966" y="9570"/>
                    <a:pt x="2968" y="9590"/>
                    <a:pt x="2978" y="9609"/>
                  </a:cubicBezTo>
                  <a:cubicBezTo>
                    <a:pt x="2981" y="9606"/>
                    <a:pt x="2982" y="9604"/>
                    <a:pt x="2984" y="9604"/>
                  </a:cubicBezTo>
                  <a:cubicBezTo>
                    <a:pt x="2987" y="9604"/>
                    <a:pt x="2988" y="9613"/>
                    <a:pt x="3013" y="9621"/>
                  </a:cubicBezTo>
                  <a:cubicBezTo>
                    <a:pt x="3025" y="9574"/>
                    <a:pt x="3049" y="9526"/>
                    <a:pt x="3085" y="9490"/>
                  </a:cubicBezTo>
                  <a:lnTo>
                    <a:pt x="3085" y="9490"/>
                  </a:lnTo>
                  <a:cubicBezTo>
                    <a:pt x="3049" y="9621"/>
                    <a:pt x="3073" y="9550"/>
                    <a:pt x="3037" y="9621"/>
                  </a:cubicBezTo>
                  <a:cubicBezTo>
                    <a:pt x="3067" y="9614"/>
                    <a:pt x="3069" y="9597"/>
                    <a:pt x="3072" y="9597"/>
                  </a:cubicBezTo>
                  <a:cubicBezTo>
                    <a:pt x="3074" y="9597"/>
                    <a:pt x="3076" y="9603"/>
                    <a:pt x="3085" y="9621"/>
                  </a:cubicBezTo>
                  <a:cubicBezTo>
                    <a:pt x="3085" y="9585"/>
                    <a:pt x="3097" y="9574"/>
                    <a:pt x="3132" y="9562"/>
                  </a:cubicBezTo>
                  <a:cubicBezTo>
                    <a:pt x="3132" y="9568"/>
                    <a:pt x="3168" y="9591"/>
                    <a:pt x="3200" y="9591"/>
                  </a:cubicBezTo>
                  <a:cubicBezTo>
                    <a:pt x="3224" y="9591"/>
                    <a:pt x="3246" y="9578"/>
                    <a:pt x="3251" y="9538"/>
                  </a:cubicBezTo>
                  <a:lnTo>
                    <a:pt x="3251" y="9538"/>
                  </a:lnTo>
                  <a:cubicBezTo>
                    <a:pt x="3251" y="9546"/>
                    <a:pt x="3251" y="9554"/>
                    <a:pt x="3251" y="9562"/>
                  </a:cubicBezTo>
                  <a:lnTo>
                    <a:pt x="3251" y="9562"/>
                  </a:lnTo>
                  <a:cubicBezTo>
                    <a:pt x="3263" y="9518"/>
                    <a:pt x="3278" y="9475"/>
                    <a:pt x="3287" y="9431"/>
                  </a:cubicBezTo>
                  <a:lnTo>
                    <a:pt x="3287" y="9431"/>
                  </a:lnTo>
                  <a:cubicBezTo>
                    <a:pt x="3287" y="9431"/>
                    <a:pt x="3268" y="9619"/>
                    <a:pt x="3298" y="9619"/>
                  </a:cubicBezTo>
                  <a:cubicBezTo>
                    <a:pt x="3301" y="9619"/>
                    <a:pt x="3306" y="9616"/>
                    <a:pt x="3311" y="9609"/>
                  </a:cubicBezTo>
                  <a:cubicBezTo>
                    <a:pt x="3299" y="9585"/>
                    <a:pt x="3299" y="9562"/>
                    <a:pt x="3299" y="9538"/>
                  </a:cubicBezTo>
                  <a:lnTo>
                    <a:pt x="3299" y="9538"/>
                  </a:lnTo>
                  <a:cubicBezTo>
                    <a:pt x="3311" y="9562"/>
                    <a:pt x="3323" y="9585"/>
                    <a:pt x="3335" y="9609"/>
                  </a:cubicBezTo>
                  <a:cubicBezTo>
                    <a:pt x="3335" y="9585"/>
                    <a:pt x="3335" y="9562"/>
                    <a:pt x="3347" y="9538"/>
                  </a:cubicBezTo>
                  <a:cubicBezTo>
                    <a:pt x="3347" y="9562"/>
                    <a:pt x="3347" y="9585"/>
                    <a:pt x="3347" y="9609"/>
                  </a:cubicBezTo>
                  <a:cubicBezTo>
                    <a:pt x="3347" y="9585"/>
                    <a:pt x="3359" y="9562"/>
                    <a:pt x="3370" y="9538"/>
                  </a:cubicBezTo>
                  <a:lnTo>
                    <a:pt x="3370" y="9538"/>
                  </a:lnTo>
                  <a:cubicBezTo>
                    <a:pt x="3359" y="9574"/>
                    <a:pt x="3370" y="9597"/>
                    <a:pt x="3370" y="9621"/>
                  </a:cubicBezTo>
                  <a:cubicBezTo>
                    <a:pt x="3376" y="9615"/>
                    <a:pt x="3382" y="9612"/>
                    <a:pt x="3388" y="9612"/>
                  </a:cubicBezTo>
                  <a:cubicBezTo>
                    <a:pt x="3394" y="9612"/>
                    <a:pt x="3399" y="9615"/>
                    <a:pt x="3404" y="9619"/>
                  </a:cubicBezTo>
                  <a:lnTo>
                    <a:pt x="3404" y="9619"/>
                  </a:lnTo>
                  <a:cubicBezTo>
                    <a:pt x="3398" y="9604"/>
                    <a:pt x="3420" y="9502"/>
                    <a:pt x="3442" y="9502"/>
                  </a:cubicBezTo>
                  <a:cubicBezTo>
                    <a:pt x="3442" y="9538"/>
                    <a:pt x="3442" y="9574"/>
                    <a:pt x="3454" y="9597"/>
                  </a:cubicBezTo>
                  <a:cubicBezTo>
                    <a:pt x="3466" y="9538"/>
                    <a:pt x="3478" y="9466"/>
                    <a:pt x="3501" y="9395"/>
                  </a:cubicBezTo>
                  <a:cubicBezTo>
                    <a:pt x="3507" y="9413"/>
                    <a:pt x="3510" y="9422"/>
                    <a:pt x="3513" y="9422"/>
                  </a:cubicBezTo>
                  <a:cubicBezTo>
                    <a:pt x="3516" y="9422"/>
                    <a:pt x="3519" y="9413"/>
                    <a:pt x="3525" y="9395"/>
                  </a:cubicBezTo>
                  <a:lnTo>
                    <a:pt x="3525" y="9395"/>
                  </a:lnTo>
                  <a:cubicBezTo>
                    <a:pt x="3525" y="9419"/>
                    <a:pt x="3466" y="9669"/>
                    <a:pt x="3478" y="9669"/>
                  </a:cubicBezTo>
                  <a:cubicBezTo>
                    <a:pt x="3490" y="9669"/>
                    <a:pt x="3501" y="9669"/>
                    <a:pt x="3513" y="9681"/>
                  </a:cubicBezTo>
                  <a:cubicBezTo>
                    <a:pt x="3513" y="9645"/>
                    <a:pt x="3525" y="9621"/>
                    <a:pt x="3537" y="9597"/>
                  </a:cubicBezTo>
                  <a:lnTo>
                    <a:pt x="3537" y="9597"/>
                  </a:lnTo>
                  <a:cubicBezTo>
                    <a:pt x="3525" y="9609"/>
                    <a:pt x="3513" y="9633"/>
                    <a:pt x="3501" y="9645"/>
                  </a:cubicBezTo>
                  <a:cubicBezTo>
                    <a:pt x="3490" y="9597"/>
                    <a:pt x="3513" y="9562"/>
                    <a:pt x="3549" y="9526"/>
                  </a:cubicBezTo>
                  <a:lnTo>
                    <a:pt x="3549" y="9526"/>
                  </a:lnTo>
                  <a:cubicBezTo>
                    <a:pt x="3549" y="9562"/>
                    <a:pt x="3549" y="9585"/>
                    <a:pt x="3537" y="9621"/>
                  </a:cubicBezTo>
                  <a:cubicBezTo>
                    <a:pt x="3537" y="9621"/>
                    <a:pt x="3567" y="9608"/>
                    <a:pt x="3591" y="9608"/>
                  </a:cubicBezTo>
                  <a:cubicBezTo>
                    <a:pt x="3603" y="9608"/>
                    <a:pt x="3614" y="9612"/>
                    <a:pt x="3618" y="9621"/>
                  </a:cubicBezTo>
                  <a:lnTo>
                    <a:pt x="3618" y="9621"/>
                  </a:lnTo>
                  <a:cubicBezTo>
                    <a:pt x="3607" y="9562"/>
                    <a:pt x="3597" y="9474"/>
                    <a:pt x="3609" y="9407"/>
                  </a:cubicBezTo>
                  <a:lnTo>
                    <a:pt x="3609" y="9407"/>
                  </a:lnTo>
                  <a:cubicBezTo>
                    <a:pt x="3656" y="9478"/>
                    <a:pt x="3620" y="9526"/>
                    <a:pt x="3644" y="9597"/>
                  </a:cubicBezTo>
                  <a:cubicBezTo>
                    <a:pt x="3644" y="9570"/>
                    <a:pt x="3646" y="9560"/>
                    <a:pt x="3648" y="9560"/>
                  </a:cubicBezTo>
                  <a:cubicBezTo>
                    <a:pt x="3652" y="9560"/>
                    <a:pt x="3660" y="9597"/>
                    <a:pt x="3668" y="9597"/>
                  </a:cubicBezTo>
                  <a:cubicBezTo>
                    <a:pt x="3668" y="9585"/>
                    <a:pt x="3704" y="9478"/>
                    <a:pt x="3728" y="9466"/>
                  </a:cubicBezTo>
                  <a:cubicBezTo>
                    <a:pt x="3728" y="9502"/>
                    <a:pt x="3811" y="9550"/>
                    <a:pt x="3823" y="9585"/>
                  </a:cubicBezTo>
                  <a:cubicBezTo>
                    <a:pt x="3823" y="9586"/>
                    <a:pt x="3823" y="9586"/>
                    <a:pt x="3823" y="9586"/>
                  </a:cubicBezTo>
                  <a:cubicBezTo>
                    <a:pt x="3826" y="9586"/>
                    <a:pt x="3857" y="9512"/>
                    <a:pt x="3842" y="9512"/>
                  </a:cubicBezTo>
                  <a:cubicBezTo>
                    <a:pt x="3837" y="9512"/>
                    <a:pt x="3827" y="9519"/>
                    <a:pt x="3811" y="9538"/>
                  </a:cubicBezTo>
                  <a:cubicBezTo>
                    <a:pt x="3811" y="9490"/>
                    <a:pt x="3823" y="9443"/>
                    <a:pt x="3859" y="9407"/>
                  </a:cubicBezTo>
                  <a:cubicBezTo>
                    <a:pt x="3878" y="9397"/>
                    <a:pt x="3894" y="9387"/>
                    <a:pt x="3906" y="9387"/>
                  </a:cubicBezTo>
                  <a:cubicBezTo>
                    <a:pt x="3924" y="9387"/>
                    <a:pt x="3935" y="9408"/>
                    <a:pt x="3942" y="9478"/>
                  </a:cubicBezTo>
                  <a:cubicBezTo>
                    <a:pt x="3936" y="9478"/>
                    <a:pt x="3929" y="9475"/>
                    <a:pt x="3923" y="9470"/>
                  </a:cubicBezTo>
                  <a:lnTo>
                    <a:pt x="3923" y="9470"/>
                  </a:lnTo>
                  <a:cubicBezTo>
                    <a:pt x="3922" y="9475"/>
                    <a:pt x="3913" y="9478"/>
                    <a:pt x="3894" y="9478"/>
                  </a:cubicBezTo>
                  <a:cubicBezTo>
                    <a:pt x="3930" y="9490"/>
                    <a:pt x="3966" y="9502"/>
                    <a:pt x="4001" y="9514"/>
                  </a:cubicBezTo>
                  <a:cubicBezTo>
                    <a:pt x="4001" y="9514"/>
                    <a:pt x="4001" y="9390"/>
                    <a:pt x="4036" y="9390"/>
                  </a:cubicBezTo>
                  <a:cubicBezTo>
                    <a:pt x="4040" y="9390"/>
                    <a:pt x="4044" y="9391"/>
                    <a:pt x="4049" y="9395"/>
                  </a:cubicBezTo>
                  <a:cubicBezTo>
                    <a:pt x="4085" y="9431"/>
                    <a:pt x="4025" y="9419"/>
                    <a:pt x="4061" y="9443"/>
                  </a:cubicBezTo>
                  <a:cubicBezTo>
                    <a:pt x="4049" y="9431"/>
                    <a:pt x="4097" y="9347"/>
                    <a:pt x="4097" y="9312"/>
                  </a:cubicBezTo>
                  <a:lnTo>
                    <a:pt x="4097" y="9312"/>
                  </a:lnTo>
                  <a:cubicBezTo>
                    <a:pt x="4085" y="9324"/>
                    <a:pt x="4073" y="9347"/>
                    <a:pt x="4061" y="9371"/>
                  </a:cubicBezTo>
                  <a:cubicBezTo>
                    <a:pt x="4061" y="9347"/>
                    <a:pt x="4049" y="9324"/>
                    <a:pt x="4025" y="9300"/>
                  </a:cubicBezTo>
                  <a:cubicBezTo>
                    <a:pt x="4025" y="9335"/>
                    <a:pt x="4001" y="9371"/>
                    <a:pt x="3990" y="9395"/>
                  </a:cubicBezTo>
                  <a:cubicBezTo>
                    <a:pt x="3990" y="9377"/>
                    <a:pt x="3990" y="9368"/>
                    <a:pt x="3988" y="9368"/>
                  </a:cubicBezTo>
                  <a:cubicBezTo>
                    <a:pt x="3987" y="9368"/>
                    <a:pt x="3984" y="9377"/>
                    <a:pt x="3978" y="9395"/>
                  </a:cubicBezTo>
                  <a:cubicBezTo>
                    <a:pt x="3966" y="9371"/>
                    <a:pt x="3966" y="9347"/>
                    <a:pt x="3978" y="9324"/>
                  </a:cubicBezTo>
                  <a:lnTo>
                    <a:pt x="3978" y="9324"/>
                  </a:lnTo>
                  <a:cubicBezTo>
                    <a:pt x="3964" y="9327"/>
                    <a:pt x="3950" y="9328"/>
                    <a:pt x="3937" y="9328"/>
                  </a:cubicBezTo>
                  <a:cubicBezTo>
                    <a:pt x="3849" y="9328"/>
                    <a:pt x="3758" y="9275"/>
                    <a:pt x="3695" y="9275"/>
                  </a:cubicBezTo>
                  <a:cubicBezTo>
                    <a:pt x="3690" y="9275"/>
                    <a:pt x="3685" y="9275"/>
                    <a:pt x="3680" y="9276"/>
                  </a:cubicBezTo>
                  <a:cubicBezTo>
                    <a:pt x="3645" y="9285"/>
                    <a:pt x="3563" y="9373"/>
                    <a:pt x="3494" y="9373"/>
                  </a:cubicBezTo>
                  <a:cubicBezTo>
                    <a:pt x="3470" y="9373"/>
                    <a:pt x="3448" y="9363"/>
                    <a:pt x="3430" y="9335"/>
                  </a:cubicBezTo>
                  <a:lnTo>
                    <a:pt x="3430" y="9335"/>
                  </a:lnTo>
                  <a:cubicBezTo>
                    <a:pt x="3437" y="9353"/>
                    <a:pt x="3438" y="9359"/>
                    <a:pt x="3436" y="9359"/>
                  </a:cubicBezTo>
                  <a:cubicBezTo>
                    <a:pt x="3432" y="9359"/>
                    <a:pt x="3416" y="9334"/>
                    <a:pt x="3416" y="9326"/>
                  </a:cubicBezTo>
                  <a:lnTo>
                    <a:pt x="3416" y="9326"/>
                  </a:lnTo>
                  <a:cubicBezTo>
                    <a:pt x="3406" y="9339"/>
                    <a:pt x="3406" y="9372"/>
                    <a:pt x="3406" y="9383"/>
                  </a:cubicBezTo>
                  <a:cubicBezTo>
                    <a:pt x="3394" y="9371"/>
                    <a:pt x="3382" y="9359"/>
                    <a:pt x="3382" y="9347"/>
                  </a:cubicBezTo>
                  <a:cubicBezTo>
                    <a:pt x="3359" y="9371"/>
                    <a:pt x="3347" y="9395"/>
                    <a:pt x="3335" y="9419"/>
                  </a:cubicBezTo>
                  <a:cubicBezTo>
                    <a:pt x="3335" y="9420"/>
                    <a:pt x="3335" y="9420"/>
                    <a:pt x="3334" y="9420"/>
                  </a:cubicBezTo>
                  <a:cubicBezTo>
                    <a:pt x="3331" y="9420"/>
                    <a:pt x="3311" y="9371"/>
                    <a:pt x="3311" y="9371"/>
                  </a:cubicBezTo>
                  <a:cubicBezTo>
                    <a:pt x="3311" y="9395"/>
                    <a:pt x="3299" y="9407"/>
                    <a:pt x="3299" y="9431"/>
                  </a:cubicBezTo>
                  <a:cubicBezTo>
                    <a:pt x="3278" y="9396"/>
                    <a:pt x="3278" y="9370"/>
                    <a:pt x="3271" y="9370"/>
                  </a:cubicBezTo>
                  <a:cubicBezTo>
                    <a:pt x="3267" y="9370"/>
                    <a:pt x="3260" y="9384"/>
                    <a:pt x="3239" y="9419"/>
                  </a:cubicBezTo>
                  <a:cubicBezTo>
                    <a:pt x="3239" y="9419"/>
                    <a:pt x="3131" y="9368"/>
                    <a:pt x="3083" y="9368"/>
                  </a:cubicBezTo>
                  <a:cubicBezTo>
                    <a:pt x="3070" y="9368"/>
                    <a:pt x="3061" y="9372"/>
                    <a:pt x="3061" y="9383"/>
                  </a:cubicBezTo>
                  <a:cubicBezTo>
                    <a:pt x="3061" y="9367"/>
                    <a:pt x="3050" y="9334"/>
                    <a:pt x="3035" y="9334"/>
                  </a:cubicBezTo>
                  <a:cubicBezTo>
                    <a:pt x="3028" y="9334"/>
                    <a:pt x="3021" y="9341"/>
                    <a:pt x="3013" y="9359"/>
                  </a:cubicBezTo>
                  <a:cubicBezTo>
                    <a:pt x="3001" y="9335"/>
                    <a:pt x="3001" y="9324"/>
                    <a:pt x="3013" y="9312"/>
                  </a:cubicBezTo>
                  <a:lnTo>
                    <a:pt x="3013" y="9312"/>
                  </a:lnTo>
                  <a:cubicBezTo>
                    <a:pt x="3001" y="9312"/>
                    <a:pt x="2954" y="9431"/>
                    <a:pt x="2954" y="9431"/>
                  </a:cubicBezTo>
                  <a:cubicBezTo>
                    <a:pt x="2947" y="9401"/>
                    <a:pt x="2937" y="9391"/>
                    <a:pt x="2924" y="9391"/>
                  </a:cubicBezTo>
                  <a:cubicBezTo>
                    <a:pt x="2901" y="9391"/>
                    <a:pt x="2870" y="9421"/>
                    <a:pt x="2836" y="9421"/>
                  </a:cubicBezTo>
                  <a:cubicBezTo>
                    <a:pt x="2820" y="9421"/>
                    <a:pt x="2804" y="9414"/>
                    <a:pt x="2787" y="9395"/>
                  </a:cubicBezTo>
                  <a:cubicBezTo>
                    <a:pt x="2787" y="9419"/>
                    <a:pt x="2787" y="9431"/>
                    <a:pt x="2775" y="9454"/>
                  </a:cubicBezTo>
                  <a:cubicBezTo>
                    <a:pt x="2751" y="9431"/>
                    <a:pt x="2745" y="9425"/>
                    <a:pt x="2744" y="9425"/>
                  </a:cubicBezTo>
                  <a:cubicBezTo>
                    <a:pt x="2742" y="9425"/>
                    <a:pt x="2745" y="9431"/>
                    <a:pt x="2739" y="9431"/>
                  </a:cubicBezTo>
                  <a:cubicBezTo>
                    <a:pt x="2751" y="9407"/>
                    <a:pt x="2680" y="9371"/>
                    <a:pt x="2704" y="9324"/>
                  </a:cubicBezTo>
                  <a:cubicBezTo>
                    <a:pt x="2697" y="9324"/>
                    <a:pt x="2689" y="9332"/>
                    <a:pt x="2685" y="9344"/>
                  </a:cubicBezTo>
                  <a:lnTo>
                    <a:pt x="2685" y="9344"/>
                  </a:lnTo>
                  <a:cubicBezTo>
                    <a:pt x="2684" y="9334"/>
                    <a:pt x="2680" y="9325"/>
                    <a:pt x="2680" y="9312"/>
                  </a:cubicBezTo>
                  <a:cubicBezTo>
                    <a:pt x="2679" y="9309"/>
                    <a:pt x="2677" y="9308"/>
                    <a:pt x="2675" y="9308"/>
                  </a:cubicBezTo>
                  <a:cubicBezTo>
                    <a:pt x="2659" y="9308"/>
                    <a:pt x="2619" y="9386"/>
                    <a:pt x="2619" y="9386"/>
                  </a:cubicBezTo>
                  <a:cubicBezTo>
                    <a:pt x="2619" y="9386"/>
                    <a:pt x="2619" y="9385"/>
                    <a:pt x="2620" y="9383"/>
                  </a:cubicBezTo>
                  <a:lnTo>
                    <a:pt x="2620" y="9383"/>
                  </a:lnTo>
                  <a:cubicBezTo>
                    <a:pt x="2607" y="9389"/>
                    <a:pt x="2592" y="9391"/>
                    <a:pt x="2576" y="9391"/>
                  </a:cubicBezTo>
                  <a:cubicBezTo>
                    <a:pt x="2525" y="9391"/>
                    <a:pt x="2461" y="9370"/>
                    <a:pt x="2406" y="9370"/>
                  </a:cubicBezTo>
                  <a:cubicBezTo>
                    <a:pt x="2367" y="9370"/>
                    <a:pt x="2332" y="9381"/>
                    <a:pt x="2311" y="9419"/>
                  </a:cubicBezTo>
                  <a:cubicBezTo>
                    <a:pt x="2285" y="9388"/>
                    <a:pt x="2230" y="9371"/>
                    <a:pt x="2182" y="9371"/>
                  </a:cubicBezTo>
                  <a:cubicBezTo>
                    <a:pt x="2131" y="9371"/>
                    <a:pt x="2088" y="9391"/>
                    <a:pt x="2099" y="9437"/>
                  </a:cubicBezTo>
                  <a:lnTo>
                    <a:pt x="2099" y="9437"/>
                  </a:lnTo>
                  <a:cubicBezTo>
                    <a:pt x="2042" y="9407"/>
                    <a:pt x="1927" y="9374"/>
                    <a:pt x="1894" y="9362"/>
                  </a:cubicBezTo>
                  <a:lnTo>
                    <a:pt x="1894" y="9362"/>
                  </a:lnTo>
                  <a:cubicBezTo>
                    <a:pt x="1894" y="9373"/>
                    <a:pt x="1894" y="9384"/>
                    <a:pt x="1894" y="9395"/>
                  </a:cubicBezTo>
                  <a:cubicBezTo>
                    <a:pt x="1894" y="9395"/>
                    <a:pt x="1878" y="9363"/>
                    <a:pt x="1868" y="9363"/>
                  </a:cubicBezTo>
                  <a:cubicBezTo>
                    <a:pt x="1862" y="9363"/>
                    <a:pt x="1858" y="9371"/>
                    <a:pt x="1858" y="9395"/>
                  </a:cubicBezTo>
                  <a:cubicBezTo>
                    <a:pt x="1848" y="9374"/>
                    <a:pt x="1847" y="9362"/>
                    <a:pt x="1855" y="9343"/>
                  </a:cubicBezTo>
                  <a:lnTo>
                    <a:pt x="1855" y="9343"/>
                  </a:lnTo>
                  <a:cubicBezTo>
                    <a:pt x="1845" y="9356"/>
                    <a:pt x="1823" y="9375"/>
                    <a:pt x="1821" y="9381"/>
                  </a:cubicBezTo>
                  <a:lnTo>
                    <a:pt x="1821" y="9381"/>
                  </a:lnTo>
                  <a:cubicBezTo>
                    <a:pt x="1801" y="9359"/>
                    <a:pt x="1833" y="9347"/>
                    <a:pt x="1787" y="9347"/>
                  </a:cubicBezTo>
                  <a:cubicBezTo>
                    <a:pt x="1787" y="9380"/>
                    <a:pt x="1777" y="9393"/>
                    <a:pt x="1785" y="9423"/>
                  </a:cubicBezTo>
                  <a:lnTo>
                    <a:pt x="1785" y="9423"/>
                  </a:lnTo>
                  <a:cubicBezTo>
                    <a:pt x="1773" y="9388"/>
                    <a:pt x="1753" y="9376"/>
                    <a:pt x="1731" y="9376"/>
                  </a:cubicBezTo>
                  <a:cubicBezTo>
                    <a:pt x="1684" y="9376"/>
                    <a:pt x="1627" y="9431"/>
                    <a:pt x="1620" y="9449"/>
                  </a:cubicBezTo>
                  <a:lnTo>
                    <a:pt x="1620" y="9449"/>
                  </a:lnTo>
                  <a:cubicBezTo>
                    <a:pt x="1619" y="9405"/>
                    <a:pt x="1607" y="9382"/>
                    <a:pt x="1585" y="9347"/>
                  </a:cubicBezTo>
                  <a:cubicBezTo>
                    <a:pt x="1561" y="9371"/>
                    <a:pt x="1561" y="9395"/>
                    <a:pt x="1549" y="9419"/>
                  </a:cubicBezTo>
                  <a:cubicBezTo>
                    <a:pt x="1518" y="9403"/>
                    <a:pt x="1497" y="9362"/>
                    <a:pt x="1473" y="9362"/>
                  </a:cubicBezTo>
                  <a:cubicBezTo>
                    <a:pt x="1460" y="9362"/>
                    <a:pt x="1446" y="9374"/>
                    <a:pt x="1430" y="9407"/>
                  </a:cubicBezTo>
                  <a:cubicBezTo>
                    <a:pt x="1418" y="9383"/>
                    <a:pt x="1418" y="9371"/>
                    <a:pt x="1406" y="9347"/>
                  </a:cubicBezTo>
                  <a:cubicBezTo>
                    <a:pt x="1375" y="9368"/>
                    <a:pt x="1337" y="9373"/>
                    <a:pt x="1298" y="9373"/>
                  </a:cubicBezTo>
                  <a:cubicBezTo>
                    <a:pt x="1261" y="9373"/>
                    <a:pt x="1222" y="9369"/>
                    <a:pt x="1186" y="9369"/>
                  </a:cubicBezTo>
                  <a:cubicBezTo>
                    <a:pt x="1171" y="9369"/>
                    <a:pt x="1157" y="9369"/>
                    <a:pt x="1144" y="9371"/>
                  </a:cubicBezTo>
                  <a:cubicBezTo>
                    <a:pt x="1168" y="8883"/>
                    <a:pt x="1120" y="8407"/>
                    <a:pt x="1132" y="7930"/>
                  </a:cubicBezTo>
                  <a:lnTo>
                    <a:pt x="1132" y="7930"/>
                  </a:lnTo>
                  <a:cubicBezTo>
                    <a:pt x="1129" y="7952"/>
                    <a:pt x="1126" y="7961"/>
                    <a:pt x="1123" y="7961"/>
                  </a:cubicBezTo>
                  <a:cubicBezTo>
                    <a:pt x="1112" y="7961"/>
                    <a:pt x="1102" y="7860"/>
                    <a:pt x="1120" y="7823"/>
                  </a:cubicBezTo>
                  <a:cubicBezTo>
                    <a:pt x="1204" y="7704"/>
                    <a:pt x="1132" y="7490"/>
                    <a:pt x="1180" y="7359"/>
                  </a:cubicBezTo>
                  <a:lnTo>
                    <a:pt x="1180" y="7359"/>
                  </a:lnTo>
                  <a:cubicBezTo>
                    <a:pt x="1179" y="7360"/>
                    <a:pt x="1179" y="7360"/>
                    <a:pt x="1179" y="7360"/>
                  </a:cubicBezTo>
                  <a:cubicBezTo>
                    <a:pt x="1168" y="7360"/>
                    <a:pt x="1149" y="7029"/>
                    <a:pt x="1128" y="7029"/>
                  </a:cubicBezTo>
                  <a:cubicBezTo>
                    <a:pt x="1126" y="7029"/>
                    <a:pt x="1123" y="7036"/>
                    <a:pt x="1120" y="7049"/>
                  </a:cubicBezTo>
                  <a:cubicBezTo>
                    <a:pt x="1132" y="6633"/>
                    <a:pt x="1192" y="6145"/>
                    <a:pt x="1180" y="5692"/>
                  </a:cubicBezTo>
                  <a:cubicBezTo>
                    <a:pt x="1156" y="5680"/>
                    <a:pt x="1132" y="5299"/>
                    <a:pt x="1168" y="5192"/>
                  </a:cubicBezTo>
                  <a:cubicBezTo>
                    <a:pt x="1204" y="5085"/>
                    <a:pt x="1156" y="4418"/>
                    <a:pt x="1156" y="4180"/>
                  </a:cubicBezTo>
                  <a:cubicBezTo>
                    <a:pt x="1144" y="3632"/>
                    <a:pt x="1132" y="3085"/>
                    <a:pt x="1192" y="2537"/>
                  </a:cubicBezTo>
                  <a:lnTo>
                    <a:pt x="1192" y="2537"/>
                  </a:lnTo>
                  <a:cubicBezTo>
                    <a:pt x="1185" y="2585"/>
                    <a:pt x="1180" y="2603"/>
                    <a:pt x="1176" y="2603"/>
                  </a:cubicBezTo>
                  <a:cubicBezTo>
                    <a:pt x="1168" y="2603"/>
                    <a:pt x="1168" y="2498"/>
                    <a:pt x="1168" y="2489"/>
                  </a:cubicBezTo>
                  <a:cubicBezTo>
                    <a:pt x="1168" y="2489"/>
                    <a:pt x="1204" y="1775"/>
                    <a:pt x="1132" y="1692"/>
                  </a:cubicBezTo>
                  <a:cubicBezTo>
                    <a:pt x="1132" y="1739"/>
                    <a:pt x="1132" y="1775"/>
                    <a:pt x="1132" y="1811"/>
                  </a:cubicBezTo>
                  <a:cubicBezTo>
                    <a:pt x="1126" y="1790"/>
                    <a:pt x="1120" y="1781"/>
                    <a:pt x="1112" y="1781"/>
                  </a:cubicBezTo>
                  <a:cubicBezTo>
                    <a:pt x="1075" y="1781"/>
                    <a:pt x="1020" y="2013"/>
                    <a:pt x="980" y="2013"/>
                  </a:cubicBezTo>
                  <a:cubicBezTo>
                    <a:pt x="979" y="2013"/>
                    <a:pt x="978" y="2013"/>
                    <a:pt x="977" y="2013"/>
                  </a:cubicBezTo>
                  <a:lnTo>
                    <a:pt x="977" y="2013"/>
                  </a:lnTo>
                  <a:cubicBezTo>
                    <a:pt x="1049" y="2239"/>
                    <a:pt x="870" y="2549"/>
                    <a:pt x="965" y="2763"/>
                  </a:cubicBezTo>
                  <a:cubicBezTo>
                    <a:pt x="952" y="2740"/>
                    <a:pt x="946" y="2730"/>
                    <a:pt x="945" y="2730"/>
                  </a:cubicBezTo>
                  <a:lnTo>
                    <a:pt x="945" y="2730"/>
                  </a:lnTo>
                  <a:cubicBezTo>
                    <a:pt x="941" y="2730"/>
                    <a:pt x="965" y="2800"/>
                    <a:pt x="965" y="2894"/>
                  </a:cubicBezTo>
                  <a:cubicBezTo>
                    <a:pt x="965" y="2883"/>
                    <a:pt x="954" y="2871"/>
                    <a:pt x="954" y="2860"/>
                  </a:cubicBezTo>
                  <a:lnTo>
                    <a:pt x="954" y="2860"/>
                  </a:lnTo>
                  <a:cubicBezTo>
                    <a:pt x="965" y="3230"/>
                    <a:pt x="944" y="3590"/>
                    <a:pt x="932" y="3960"/>
                  </a:cubicBezTo>
                  <a:lnTo>
                    <a:pt x="932" y="3960"/>
                  </a:lnTo>
                  <a:cubicBezTo>
                    <a:pt x="927" y="3949"/>
                    <a:pt x="919" y="3939"/>
                    <a:pt x="906" y="3930"/>
                  </a:cubicBezTo>
                  <a:cubicBezTo>
                    <a:pt x="906" y="3990"/>
                    <a:pt x="894" y="4049"/>
                    <a:pt x="906" y="4120"/>
                  </a:cubicBezTo>
                  <a:cubicBezTo>
                    <a:pt x="906" y="4085"/>
                    <a:pt x="906" y="4049"/>
                    <a:pt x="918" y="4025"/>
                  </a:cubicBezTo>
                  <a:cubicBezTo>
                    <a:pt x="942" y="4073"/>
                    <a:pt x="942" y="4132"/>
                    <a:pt x="930" y="4192"/>
                  </a:cubicBez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1" y="4194"/>
                    <a:pt x="932" y="4194"/>
                    <a:pt x="933" y="4194"/>
                  </a:cubicBezTo>
                  <a:cubicBezTo>
                    <a:pt x="949" y="4194"/>
                    <a:pt x="974" y="4070"/>
                    <a:pt x="976" y="4070"/>
                  </a:cubicBezTo>
                  <a:lnTo>
                    <a:pt x="976" y="4070"/>
                  </a:lnTo>
                  <a:cubicBezTo>
                    <a:pt x="976" y="4070"/>
                    <a:pt x="969" y="4112"/>
                    <a:pt x="947" y="4245"/>
                  </a:cubicBezTo>
                  <a:lnTo>
                    <a:pt x="947" y="4245"/>
                  </a:lnTo>
                  <a:cubicBezTo>
                    <a:pt x="946" y="4242"/>
                    <a:pt x="946" y="4238"/>
                    <a:pt x="946" y="4235"/>
                  </a:cubicBezTo>
                  <a:lnTo>
                    <a:pt x="946" y="4235"/>
                  </a:lnTo>
                  <a:cubicBezTo>
                    <a:pt x="944" y="4246"/>
                    <a:pt x="943" y="4257"/>
                    <a:pt x="941" y="4269"/>
                  </a:cubicBezTo>
                  <a:lnTo>
                    <a:pt x="941" y="4269"/>
                  </a:lnTo>
                  <a:cubicBezTo>
                    <a:pt x="941" y="4260"/>
                    <a:pt x="939" y="4252"/>
                    <a:pt x="937" y="4243"/>
                  </a:cubicBezTo>
                  <a:lnTo>
                    <a:pt x="937" y="4243"/>
                  </a:lnTo>
                  <a:cubicBezTo>
                    <a:pt x="938" y="4254"/>
                    <a:pt x="939" y="4266"/>
                    <a:pt x="940" y="4277"/>
                  </a:cubicBezTo>
                  <a:lnTo>
                    <a:pt x="940" y="4277"/>
                  </a:lnTo>
                  <a:cubicBezTo>
                    <a:pt x="934" y="4324"/>
                    <a:pt x="932" y="4364"/>
                    <a:pt x="940" y="4364"/>
                  </a:cubicBezTo>
                  <a:cubicBezTo>
                    <a:pt x="942" y="4364"/>
                    <a:pt x="945" y="4361"/>
                    <a:pt x="949" y="4355"/>
                  </a:cubicBezTo>
                  <a:lnTo>
                    <a:pt x="949" y="4355"/>
                  </a:lnTo>
                  <a:cubicBezTo>
                    <a:pt x="950" y="4364"/>
                    <a:pt x="952" y="4373"/>
                    <a:pt x="953" y="4382"/>
                  </a:cubicBezTo>
                  <a:cubicBezTo>
                    <a:pt x="965" y="4461"/>
                    <a:pt x="955" y="4791"/>
                    <a:pt x="944" y="4791"/>
                  </a:cubicBezTo>
                  <a:cubicBezTo>
                    <a:pt x="943" y="4791"/>
                    <a:pt x="942" y="4790"/>
                    <a:pt x="942" y="4787"/>
                  </a:cubicBezTo>
                  <a:lnTo>
                    <a:pt x="942" y="4787"/>
                  </a:lnTo>
                  <a:cubicBezTo>
                    <a:pt x="975" y="5019"/>
                    <a:pt x="926" y="5097"/>
                    <a:pt x="938" y="5268"/>
                  </a:cubicBezTo>
                  <a:lnTo>
                    <a:pt x="938" y="5268"/>
                  </a:lnTo>
                  <a:cubicBezTo>
                    <a:pt x="933" y="5321"/>
                    <a:pt x="926" y="5386"/>
                    <a:pt x="918" y="5386"/>
                  </a:cubicBezTo>
                  <a:cubicBezTo>
                    <a:pt x="914" y="5386"/>
                    <a:pt x="909" y="5360"/>
                    <a:pt x="906" y="5287"/>
                  </a:cubicBezTo>
                  <a:cubicBezTo>
                    <a:pt x="906" y="5359"/>
                    <a:pt x="906" y="5430"/>
                    <a:pt x="882" y="5502"/>
                  </a:cubicBezTo>
                  <a:cubicBezTo>
                    <a:pt x="894" y="5490"/>
                    <a:pt x="894" y="5478"/>
                    <a:pt x="906" y="5466"/>
                  </a:cubicBezTo>
                  <a:cubicBezTo>
                    <a:pt x="906" y="5561"/>
                    <a:pt x="906" y="5644"/>
                    <a:pt x="906" y="5740"/>
                  </a:cubicBezTo>
                  <a:cubicBezTo>
                    <a:pt x="906" y="5692"/>
                    <a:pt x="918" y="5633"/>
                    <a:pt x="918" y="5585"/>
                  </a:cubicBezTo>
                  <a:cubicBezTo>
                    <a:pt x="930" y="5930"/>
                    <a:pt x="953" y="6049"/>
                    <a:pt x="918" y="6466"/>
                  </a:cubicBezTo>
                  <a:cubicBezTo>
                    <a:pt x="977" y="6573"/>
                    <a:pt x="942" y="6871"/>
                    <a:pt x="942" y="7014"/>
                  </a:cubicBezTo>
                  <a:cubicBezTo>
                    <a:pt x="925" y="7047"/>
                    <a:pt x="926" y="7218"/>
                    <a:pt x="940" y="7218"/>
                  </a:cubicBezTo>
                  <a:cubicBezTo>
                    <a:pt x="947" y="7218"/>
                    <a:pt x="955" y="7189"/>
                    <a:pt x="965" y="7109"/>
                  </a:cubicBezTo>
                  <a:lnTo>
                    <a:pt x="965" y="7109"/>
                  </a:lnTo>
                  <a:cubicBezTo>
                    <a:pt x="977" y="7288"/>
                    <a:pt x="953" y="7514"/>
                    <a:pt x="953" y="7645"/>
                  </a:cubicBezTo>
                  <a:cubicBezTo>
                    <a:pt x="965" y="7728"/>
                    <a:pt x="977" y="7835"/>
                    <a:pt x="977" y="7919"/>
                  </a:cubicBezTo>
                  <a:cubicBezTo>
                    <a:pt x="972" y="7909"/>
                    <a:pt x="967" y="7903"/>
                    <a:pt x="963" y="7903"/>
                  </a:cubicBezTo>
                  <a:cubicBezTo>
                    <a:pt x="958" y="7903"/>
                    <a:pt x="953" y="7914"/>
                    <a:pt x="953" y="7942"/>
                  </a:cubicBezTo>
                  <a:cubicBezTo>
                    <a:pt x="930" y="7823"/>
                    <a:pt x="918" y="7692"/>
                    <a:pt x="930" y="7573"/>
                  </a:cubicBezTo>
                  <a:lnTo>
                    <a:pt x="930" y="7573"/>
                  </a:lnTo>
                  <a:cubicBezTo>
                    <a:pt x="823" y="7800"/>
                    <a:pt x="942" y="8145"/>
                    <a:pt x="882" y="8431"/>
                  </a:cubicBezTo>
                  <a:cubicBezTo>
                    <a:pt x="884" y="8430"/>
                    <a:pt x="886" y="8430"/>
                    <a:pt x="887" y="8430"/>
                  </a:cubicBezTo>
                  <a:cubicBezTo>
                    <a:pt x="917" y="8430"/>
                    <a:pt x="906" y="8528"/>
                    <a:pt x="906" y="8562"/>
                  </a:cubicBezTo>
                  <a:cubicBezTo>
                    <a:pt x="918" y="8538"/>
                    <a:pt x="894" y="8538"/>
                    <a:pt x="930" y="8478"/>
                  </a:cubicBezTo>
                  <a:cubicBezTo>
                    <a:pt x="977" y="8621"/>
                    <a:pt x="930" y="8800"/>
                    <a:pt x="942" y="8943"/>
                  </a:cubicBezTo>
                  <a:cubicBezTo>
                    <a:pt x="942" y="8968"/>
                    <a:pt x="929" y="9129"/>
                    <a:pt x="918" y="9129"/>
                  </a:cubicBezTo>
                  <a:cubicBezTo>
                    <a:pt x="913" y="9129"/>
                    <a:pt x="909" y="9105"/>
                    <a:pt x="906" y="9038"/>
                  </a:cubicBezTo>
                  <a:lnTo>
                    <a:pt x="906" y="9038"/>
                  </a:lnTo>
                  <a:cubicBezTo>
                    <a:pt x="909" y="9169"/>
                    <a:pt x="911" y="9295"/>
                    <a:pt x="912" y="9418"/>
                  </a:cubicBezTo>
                  <a:lnTo>
                    <a:pt x="912" y="9418"/>
                  </a:lnTo>
                  <a:cubicBezTo>
                    <a:pt x="914" y="9408"/>
                    <a:pt x="916" y="9396"/>
                    <a:pt x="918" y="9383"/>
                  </a:cubicBezTo>
                  <a:lnTo>
                    <a:pt x="918" y="9383"/>
                  </a:lnTo>
                  <a:cubicBezTo>
                    <a:pt x="916" y="9402"/>
                    <a:pt x="914" y="9417"/>
                    <a:pt x="913" y="9427"/>
                  </a:cubicBezTo>
                  <a:lnTo>
                    <a:pt x="913" y="9427"/>
                  </a:lnTo>
                  <a:cubicBezTo>
                    <a:pt x="918" y="9809"/>
                    <a:pt x="918" y="10164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7"/>
                    <a:pt x="918" y="10587"/>
                  </a:cubicBezTo>
                  <a:lnTo>
                    <a:pt x="918" y="10587"/>
                  </a:lnTo>
                  <a:cubicBezTo>
                    <a:pt x="918" y="10587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2" y="10597"/>
                    <a:pt x="909" y="10605"/>
                    <a:pt x="909" y="10612"/>
                  </a:cubicBezTo>
                  <a:lnTo>
                    <a:pt x="909" y="10612"/>
                  </a:lnTo>
                  <a:cubicBezTo>
                    <a:pt x="908" y="10611"/>
                    <a:pt x="907" y="10610"/>
                    <a:pt x="906" y="10609"/>
                  </a:cubicBezTo>
                  <a:lnTo>
                    <a:pt x="906" y="10609"/>
                  </a:lnTo>
                  <a:cubicBezTo>
                    <a:pt x="918" y="10621"/>
                    <a:pt x="894" y="10788"/>
                    <a:pt x="894" y="10812"/>
                  </a:cubicBezTo>
                  <a:cubicBezTo>
                    <a:pt x="908" y="10711"/>
                    <a:pt x="916" y="10671"/>
                    <a:pt x="920" y="10671"/>
                  </a:cubicBezTo>
                  <a:cubicBezTo>
                    <a:pt x="935" y="10671"/>
                    <a:pt x="909" y="11122"/>
                    <a:pt x="918" y="11205"/>
                  </a:cubicBezTo>
                  <a:cubicBezTo>
                    <a:pt x="914" y="11201"/>
                    <a:pt x="911" y="11197"/>
                    <a:pt x="910" y="11194"/>
                  </a:cubicBezTo>
                  <a:lnTo>
                    <a:pt x="910" y="11194"/>
                  </a:lnTo>
                  <a:cubicBezTo>
                    <a:pt x="973" y="11619"/>
                    <a:pt x="858" y="12166"/>
                    <a:pt x="870" y="12610"/>
                  </a:cubicBezTo>
                  <a:cubicBezTo>
                    <a:pt x="870" y="12953"/>
                    <a:pt x="925" y="13306"/>
                    <a:pt x="931" y="13660"/>
                  </a:cubicBezTo>
                  <a:lnTo>
                    <a:pt x="931" y="13660"/>
                  </a:lnTo>
                  <a:cubicBezTo>
                    <a:pt x="926" y="13639"/>
                    <a:pt x="918" y="13618"/>
                    <a:pt x="906" y="13598"/>
                  </a:cubicBezTo>
                  <a:cubicBezTo>
                    <a:pt x="882" y="13717"/>
                    <a:pt x="894" y="13848"/>
                    <a:pt x="894" y="13967"/>
                  </a:cubicBezTo>
                  <a:cubicBezTo>
                    <a:pt x="896" y="13928"/>
                    <a:pt x="898" y="13911"/>
                    <a:pt x="900" y="13911"/>
                  </a:cubicBezTo>
                  <a:cubicBezTo>
                    <a:pt x="910" y="13911"/>
                    <a:pt x="920" y="14334"/>
                    <a:pt x="930" y="14384"/>
                  </a:cubicBezTo>
                  <a:cubicBezTo>
                    <a:pt x="902" y="14363"/>
                    <a:pt x="887" y="14339"/>
                    <a:pt x="878" y="14308"/>
                  </a:cubicBezTo>
                  <a:lnTo>
                    <a:pt x="878" y="14308"/>
                  </a:lnTo>
                  <a:cubicBezTo>
                    <a:pt x="906" y="14596"/>
                    <a:pt x="903" y="14909"/>
                    <a:pt x="870" y="15181"/>
                  </a:cubicBezTo>
                  <a:cubicBezTo>
                    <a:pt x="858" y="15265"/>
                    <a:pt x="894" y="15574"/>
                    <a:pt x="894" y="15717"/>
                  </a:cubicBezTo>
                  <a:cubicBezTo>
                    <a:pt x="882" y="15812"/>
                    <a:pt x="823" y="16181"/>
                    <a:pt x="870" y="16265"/>
                  </a:cubicBezTo>
                  <a:cubicBezTo>
                    <a:pt x="870" y="16266"/>
                    <a:pt x="870" y="16266"/>
                    <a:pt x="871" y="16266"/>
                  </a:cubicBezTo>
                  <a:cubicBezTo>
                    <a:pt x="874" y="16266"/>
                    <a:pt x="894" y="16219"/>
                    <a:pt x="905" y="16207"/>
                  </a:cubicBezTo>
                  <a:lnTo>
                    <a:pt x="905" y="16207"/>
                  </a:lnTo>
                  <a:cubicBezTo>
                    <a:pt x="883" y="16244"/>
                    <a:pt x="918" y="17027"/>
                    <a:pt x="906" y="17063"/>
                  </a:cubicBezTo>
                  <a:cubicBezTo>
                    <a:pt x="906" y="16991"/>
                    <a:pt x="906" y="16932"/>
                    <a:pt x="906" y="16860"/>
                  </a:cubicBezTo>
                  <a:cubicBezTo>
                    <a:pt x="906" y="16920"/>
                    <a:pt x="894" y="16979"/>
                    <a:pt x="882" y="17027"/>
                  </a:cubicBezTo>
                  <a:cubicBezTo>
                    <a:pt x="878" y="17000"/>
                    <a:pt x="874" y="16973"/>
                    <a:pt x="870" y="16945"/>
                  </a:cubicBezTo>
                  <a:lnTo>
                    <a:pt x="870" y="16945"/>
                  </a:lnTo>
                  <a:cubicBezTo>
                    <a:pt x="874" y="17054"/>
                    <a:pt x="870" y="17180"/>
                    <a:pt x="870" y="17229"/>
                  </a:cubicBezTo>
                  <a:cubicBezTo>
                    <a:pt x="870" y="17284"/>
                    <a:pt x="884" y="17522"/>
                    <a:pt x="891" y="17570"/>
                  </a:cubicBezTo>
                  <a:lnTo>
                    <a:pt x="891" y="17570"/>
                  </a:lnTo>
                  <a:cubicBezTo>
                    <a:pt x="866" y="17741"/>
                    <a:pt x="976" y="17903"/>
                    <a:pt x="930" y="18086"/>
                  </a:cubicBezTo>
                  <a:cubicBezTo>
                    <a:pt x="930" y="18086"/>
                    <a:pt x="930" y="18085"/>
                    <a:pt x="930" y="18085"/>
                  </a:cubicBezTo>
                  <a:cubicBezTo>
                    <a:pt x="929" y="18085"/>
                    <a:pt x="921" y="18311"/>
                    <a:pt x="919" y="18311"/>
                  </a:cubicBezTo>
                  <a:cubicBezTo>
                    <a:pt x="918" y="18311"/>
                    <a:pt x="918" y="18305"/>
                    <a:pt x="918" y="18293"/>
                  </a:cubicBezTo>
                  <a:lnTo>
                    <a:pt x="918" y="18293"/>
                  </a:lnTo>
                  <a:cubicBezTo>
                    <a:pt x="919" y="18500"/>
                    <a:pt x="954" y="18675"/>
                    <a:pt x="977" y="18896"/>
                  </a:cubicBezTo>
                  <a:cubicBezTo>
                    <a:pt x="981" y="18882"/>
                    <a:pt x="985" y="18876"/>
                    <a:pt x="989" y="18876"/>
                  </a:cubicBezTo>
                  <a:cubicBezTo>
                    <a:pt x="1002" y="18876"/>
                    <a:pt x="1010" y="18971"/>
                    <a:pt x="1012" y="18990"/>
                  </a:cubicBezTo>
                  <a:lnTo>
                    <a:pt x="1012" y="18990"/>
                  </a:lnTo>
                  <a:cubicBezTo>
                    <a:pt x="977" y="18919"/>
                    <a:pt x="953" y="18848"/>
                    <a:pt x="953" y="18777"/>
                  </a:cubicBezTo>
                  <a:lnTo>
                    <a:pt x="953" y="18777"/>
                  </a:lnTo>
                  <a:cubicBezTo>
                    <a:pt x="906" y="18932"/>
                    <a:pt x="1025" y="19158"/>
                    <a:pt x="1073" y="19313"/>
                  </a:cubicBezTo>
                  <a:cubicBezTo>
                    <a:pt x="1061" y="19313"/>
                    <a:pt x="1001" y="19158"/>
                    <a:pt x="1001" y="19146"/>
                  </a:cubicBezTo>
                  <a:lnTo>
                    <a:pt x="1001" y="19146"/>
                  </a:lnTo>
                  <a:cubicBezTo>
                    <a:pt x="989" y="19301"/>
                    <a:pt x="1084" y="19456"/>
                    <a:pt x="1132" y="19599"/>
                  </a:cubicBezTo>
                  <a:cubicBezTo>
                    <a:pt x="1121" y="19553"/>
                    <a:pt x="1055" y="19389"/>
                    <a:pt x="1080" y="19332"/>
                  </a:cubicBezTo>
                  <a:lnTo>
                    <a:pt x="1080" y="19332"/>
                  </a:lnTo>
                  <a:cubicBezTo>
                    <a:pt x="1060" y="19399"/>
                    <a:pt x="1324" y="19698"/>
                    <a:pt x="1358" y="19789"/>
                  </a:cubicBezTo>
                  <a:cubicBezTo>
                    <a:pt x="1349" y="19786"/>
                    <a:pt x="1341" y="19783"/>
                    <a:pt x="1334" y="19780"/>
                  </a:cubicBezTo>
                  <a:lnTo>
                    <a:pt x="1334" y="19780"/>
                  </a:lnTo>
                  <a:cubicBezTo>
                    <a:pt x="1443" y="19885"/>
                    <a:pt x="1654" y="20041"/>
                    <a:pt x="1705" y="20161"/>
                  </a:cubicBezTo>
                  <a:lnTo>
                    <a:pt x="1705" y="20161"/>
                  </a:lnTo>
                  <a:cubicBezTo>
                    <a:pt x="1685" y="20146"/>
                    <a:pt x="1675" y="20133"/>
                    <a:pt x="1680" y="20122"/>
                  </a:cubicBezTo>
                  <a:lnTo>
                    <a:pt x="1680" y="20122"/>
                  </a:lnTo>
                  <a:cubicBezTo>
                    <a:pt x="1668" y="20134"/>
                    <a:pt x="1711" y="20177"/>
                    <a:pt x="1715" y="20192"/>
                  </a:cubicBezTo>
                  <a:lnTo>
                    <a:pt x="1715" y="20192"/>
                  </a:lnTo>
                  <a:cubicBezTo>
                    <a:pt x="1713" y="20182"/>
                    <a:pt x="1710" y="20172"/>
                    <a:pt x="1705" y="20161"/>
                  </a:cubicBezTo>
                  <a:lnTo>
                    <a:pt x="1705" y="20161"/>
                  </a:lnTo>
                  <a:cubicBezTo>
                    <a:pt x="1832" y="20254"/>
                    <a:pt x="2362" y="20423"/>
                    <a:pt x="2382" y="20444"/>
                  </a:cubicBezTo>
                  <a:cubicBezTo>
                    <a:pt x="2394" y="20456"/>
                    <a:pt x="2323" y="20456"/>
                    <a:pt x="2347" y="20468"/>
                  </a:cubicBezTo>
                  <a:cubicBezTo>
                    <a:pt x="2488" y="20468"/>
                    <a:pt x="2746" y="20444"/>
                    <a:pt x="2951" y="20444"/>
                  </a:cubicBezTo>
                  <a:cubicBezTo>
                    <a:pt x="3074" y="20444"/>
                    <a:pt x="3178" y="20453"/>
                    <a:pt x="3228" y="20480"/>
                  </a:cubicBezTo>
                  <a:cubicBezTo>
                    <a:pt x="3432" y="20412"/>
                    <a:pt x="3603" y="20268"/>
                    <a:pt x="3815" y="20193"/>
                  </a:cubicBezTo>
                  <a:lnTo>
                    <a:pt x="3815" y="20193"/>
                  </a:lnTo>
                  <a:cubicBezTo>
                    <a:pt x="3812" y="20193"/>
                    <a:pt x="3810" y="20194"/>
                    <a:pt x="3809" y="20194"/>
                  </a:cubicBezTo>
                  <a:cubicBezTo>
                    <a:pt x="3779" y="20194"/>
                    <a:pt x="4013" y="20062"/>
                    <a:pt x="3993" y="20062"/>
                  </a:cubicBezTo>
                  <a:cubicBezTo>
                    <a:pt x="3993" y="20062"/>
                    <a:pt x="3993" y="20062"/>
                    <a:pt x="3993" y="20062"/>
                  </a:cubicBezTo>
                  <a:lnTo>
                    <a:pt x="3993" y="20062"/>
                  </a:lnTo>
                  <a:cubicBezTo>
                    <a:pt x="4078" y="20046"/>
                    <a:pt x="4276" y="19860"/>
                    <a:pt x="4335" y="19801"/>
                  </a:cubicBezTo>
                  <a:lnTo>
                    <a:pt x="4335" y="19801"/>
                  </a:lnTo>
                  <a:cubicBezTo>
                    <a:pt x="4335" y="19825"/>
                    <a:pt x="4311" y="19849"/>
                    <a:pt x="4299" y="19872"/>
                  </a:cubicBezTo>
                  <a:cubicBezTo>
                    <a:pt x="4537" y="19622"/>
                    <a:pt x="4597" y="19253"/>
                    <a:pt x="4752" y="18872"/>
                  </a:cubicBezTo>
                  <a:lnTo>
                    <a:pt x="4752" y="18872"/>
                  </a:lnTo>
                  <a:cubicBezTo>
                    <a:pt x="4747" y="18881"/>
                    <a:pt x="4744" y="18885"/>
                    <a:pt x="4741" y="18885"/>
                  </a:cubicBezTo>
                  <a:cubicBezTo>
                    <a:pt x="4707" y="18885"/>
                    <a:pt x="4795" y="18217"/>
                    <a:pt x="4764" y="18217"/>
                  </a:cubicBezTo>
                  <a:cubicBezTo>
                    <a:pt x="4764" y="18217"/>
                    <a:pt x="4764" y="18217"/>
                    <a:pt x="4763" y="18217"/>
                  </a:cubicBezTo>
                  <a:cubicBezTo>
                    <a:pt x="4752" y="18027"/>
                    <a:pt x="4752" y="17836"/>
                    <a:pt x="4752" y="17646"/>
                  </a:cubicBezTo>
                  <a:cubicBezTo>
                    <a:pt x="4763" y="17556"/>
                    <a:pt x="4742" y="17117"/>
                    <a:pt x="4770" y="17117"/>
                  </a:cubicBezTo>
                  <a:cubicBezTo>
                    <a:pt x="4771" y="17117"/>
                    <a:pt x="4773" y="17119"/>
                    <a:pt x="4775" y="17122"/>
                  </a:cubicBezTo>
                  <a:cubicBezTo>
                    <a:pt x="4740" y="17027"/>
                    <a:pt x="4763" y="17003"/>
                    <a:pt x="4763" y="16908"/>
                  </a:cubicBezTo>
                  <a:lnTo>
                    <a:pt x="4763" y="16908"/>
                  </a:lnTo>
                  <a:cubicBezTo>
                    <a:pt x="4773" y="16927"/>
                    <a:pt x="4783" y="16938"/>
                    <a:pt x="4786" y="16948"/>
                  </a:cubicBezTo>
                  <a:lnTo>
                    <a:pt x="4786" y="16948"/>
                  </a:lnTo>
                  <a:cubicBezTo>
                    <a:pt x="4776" y="16888"/>
                    <a:pt x="4760" y="16685"/>
                    <a:pt x="4767" y="16685"/>
                  </a:cubicBezTo>
                  <a:lnTo>
                    <a:pt x="4767" y="16685"/>
                  </a:lnTo>
                  <a:cubicBezTo>
                    <a:pt x="4769" y="16685"/>
                    <a:pt x="4771" y="16695"/>
                    <a:pt x="4775" y="16717"/>
                  </a:cubicBezTo>
                  <a:cubicBezTo>
                    <a:pt x="4787" y="16521"/>
                    <a:pt x="4732" y="16337"/>
                    <a:pt x="4760" y="16142"/>
                  </a:cubicBezTo>
                  <a:lnTo>
                    <a:pt x="4760" y="16142"/>
                  </a:lnTo>
                  <a:cubicBezTo>
                    <a:pt x="4758" y="16145"/>
                    <a:pt x="4756" y="16147"/>
                    <a:pt x="4753" y="16147"/>
                  </a:cubicBezTo>
                  <a:cubicBezTo>
                    <a:pt x="4745" y="16147"/>
                    <a:pt x="4736" y="16135"/>
                    <a:pt x="4739" y="16135"/>
                  </a:cubicBezTo>
                  <a:cubicBezTo>
                    <a:pt x="4740" y="16135"/>
                    <a:pt x="4744" y="16138"/>
                    <a:pt x="4752" y="16146"/>
                  </a:cubicBezTo>
                  <a:cubicBezTo>
                    <a:pt x="4763" y="15943"/>
                    <a:pt x="4799" y="15646"/>
                    <a:pt x="4775" y="15396"/>
                  </a:cubicBezTo>
                  <a:lnTo>
                    <a:pt x="4775" y="15396"/>
                  </a:lnTo>
                  <a:cubicBezTo>
                    <a:pt x="4763" y="15431"/>
                    <a:pt x="4763" y="15467"/>
                    <a:pt x="4752" y="15515"/>
                  </a:cubicBezTo>
                  <a:cubicBezTo>
                    <a:pt x="4763" y="15408"/>
                    <a:pt x="4775" y="15110"/>
                    <a:pt x="4763" y="15038"/>
                  </a:cubicBezTo>
                  <a:cubicBezTo>
                    <a:pt x="4741" y="14879"/>
                    <a:pt x="4827" y="14610"/>
                    <a:pt x="4803" y="14473"/>
                  </a:cubicBezTo>
                  <a:lnTo>
                    <a:pt x="4803" y="14473"/>
                  </a:lnTo>
                  <a:cubicBezTo>
                    <a:pt x="4811" y="14514"/>
                    <a:pt x="4811" y="14556"/>
                    <a:pt x="4811" y="14598"/>
                  </a:cubicBezTo>
                  <a:cubicBezTo>
                    <a:pt x="4823" y="14384"/>
                    <a:pt x="4811" y="14205"/>
                    <a:pt x="4787" y="14003"/>
                  </a:cubicBezTo>
                  <a:cubicBezTo>
                    <a:pt x="4787" y="13931"/>
                    <a:pt x="4787" y="12991"/>
                    <a:pt x="4787" y="12991"/>
                  </a:cubicBezTo>
                  <a:cubicBezTo>
                    <a:pt x="4774" y="13025"/>
                    <a:pt x="4764" y="13039"/>
                    <a:pt x="4757" y="13039"/>
                  </a:cubicBezTo>
                  <a:cubicBezTo>
                    <a:pt x="4718" y="13039"/>
                    <a:pt x="4752" y="12628"/>
                    <a:pt x="4752" y="12538"/>
                  </a:cubicBezTo>
                  <a:cubicBezTo>
                    <a:pt x="4787" y="11967"/>
                    <a:pt x="4775" y="11371"/>
                    <a:pt x="4775" y="10800"/>
                  </a:cubicBezTo>
                  <a:lnTo>
                    <a:pt x="4775" y="10800"/>
                  </a:lnTo>
                  <a:cubicBezTo>
                    <a:pt x="4763" y="10824"/>
                    <a:pt x="4752" y="10848"/>
                    <a:pt x="4740" y="10871"/>
                  </a:cubicBezTo>
                  <a:cubicBezTo>
                    <a:pt x="4740" y="10824"/>
                    <a:pt x="4716" y="10645"/>
                    <a:pt x="4752" y="10609"/>
                  </a:cubicBezTo>
                  <a:cubicBezTo>
                    <a:pt x="4763" y="10620"/>
                    <a:pt x="4770" y="10631"/>
                    <a:pt x="4775" y="10643"/>
                  </a:cubicBezTo>
                  <a:lnTo>
                    <a:pt x="4775" y="10643"/>
                  </a:lnTo>
                  <a:cubicBezTo>
                    <a:pt x="4774" y="10538"/>
                    <a:pt x="4772" y="10377"/>
                    <a:pt x="4764" y="10360"/>
                  </a:cubicBezTo>
                  <a:lnTo>
                    <a:pt x="4764" y="10360"/>
                  </a:lnTo>
                  <a:cubicBezTo>
                    <a:pt x="4787" y="10396"/>
                    <a:pt x="4775" y="10455"/>
                    <a:pt x="4787" y="10502"/>
                  </a:cubicBezTo>
                  <a:cubicBezTo>
                    <a:pt x="4787" y="10467"/>
                    <a:pt x="4787" y="10395"/>
                    <a:pt x="4787" y="10359"/>
                  </a:cubicBezTo>
                  <a:cubicBezTo>
                    <a:pt x="4746" y="10311"/>
                    <a:pt x="4749" y="10140"/>
                    <a:pt x="4761" y="9966"/>
                  </a:cubicBezTo>
                  <a:lnTo>
                    <a:pt x="4761" y="9966"/>
                  </a:lnTo>
                  <a:lnTo>
                    <a:pt x="4752" y="10002"/>
                  </a:lnTo>
                  <a:cubicBezTo>
                    <a:pt x="4752" y="9950"/>
                    <a:pt x="4752" y="9933"/>
                    <a:pt x="4754" y="9933"/>
                  </a:cubicBezTo>
                  <a:cubicBezTo>
                    <a:pt x="4755" y="9933"/>
                    <a:pt x="4757" y="9942"/>
                    <a:pt x="4762" y="9951"/>
                  </a:cubicBezTo>
                  <a:lnTo>
                    <a:pt x="4762" y="9951"/>
                  </a:lnTo>
                  <a:cubicBezTo>
                    <a:pt x="4770" y="9832"/>
                    <a:pt x="4783" y="9714"/>
                    <a:pt x="4787" y="9633"/>
                  </a:cubicBezTo>
                  <a:lnTo>
                    <a:pt x="4787" y="9633"/>
                  </a:lnTo>
                  <a:cubicBezTo>
                    <a:pt x="4775" y="9669"/>
                    <a:pt x="4763" y="9716"/>
                    <a:pt x="4752" y="9752"/>
                  </a:cubicBezTo>
                  <a:cubicBezTo>
                    <a:pt x="4752" y="9752"/>
                    <a:pt x="4759" y="9575"/>
                    <a:pt x="4739" y="9575"/>
                  </a:cubicBezTo>
                  <a:cubicBezTo>
                    <a:pt x="4734" y="9575"/>
                    <a:pt x="4726" y="9588"/>
                    <a:pt x="4716" y="9620"/>
                  </a:cubicBezTo>
                  <a:lnTo>
                    <a:pt x="4716" y="9620"/>
                  </a:lnTo>
                  <a:cubicBezTo>
                    <a:pt x="4870" y="9120"/>
                    <a:pt x="4728" y="8442"/>
                    <a:pt x="4728" y="7930"/>
                  </a:cubicBezTo>
                  <a:lnTo>
                    <a:pt x="4728" y="7930"/>
                  </a:lnTo>
                  <a:cubicBezTo>
                    <a:pt x="4725" y="7952"/>
                    <a:pt x="4722" y="7961"/>
                    <a:pt x="4718" y="7961"/>
                  </a:cubicBezTo>
                  <a:cubicBezTo>
                    <a:pt x="4707" y="7961"/>
                    <a:pt x="4697" y="7860"/>
                    <a:pt x="4716" y="7823"/>
                  </a:cubicBezTo>
                  <a:cubicBezTo>
                    <a:pt x="4799" y="7704"/>
                    <a:pt x="4728" y="7490"/>
                    <a:pt x="4775" y="7359"/>
                  </a:cubicBezTo>
                  <a:lnTo>
                    <a:pt x="4775" y="7359"/>
                  </a:lnTo>
                  <a:cubicBezTo>
                    <a:pt x="4773" y="7345"/>
                    <a:pt x="4755" y="7029"/>
                    <a:pt x="4728" y="7029"/>
                  </a:cubicBezTo>
                  <a:cubicBezTo>
                    <a:pt x="4724" y="7029"/>
                    <a:pt x="4720" y="7036"/>
                    <a:pt x="4716" y="7049"/>
                  </a:cubicBezTo>
                  <a:cubicBezTo>
                    <a:pt x="4740" y="6645"/>
                    <a:pt x="4787" y="6145"/>
                    <a:pt x="4775" y="5692"/>
                  </a:cubicBezTo>
                  <a:cubicBezTo>
                    <a:pt x="4752" y="5680"/>
                    <a:pt x="4740" y="5299"/>
                    <a:pt x="4763" y="5192"/>
                  </a:cubicBezTo>
                  <a:cubicBezTo>
                    <a:pt x="4799" y="5085"/>
                    <a:pt x="4752" y="4418"/>
                    <a:pt x="4752" y="4180"/>
                  </a:cubicBezTo>
                  <a:cubicBezTo>
                    <a:pt x="4740" y="3632"/>
                    <a:pt x="4728" y="3085"/>
                    <a:pt x="4787" y="2537"/>
                  </a:cubicBezTo>
                  <a:lnTo>
                    <a:pt x="4787" y="2537"/>
                  </a:lnTo>
                  <a:cubicBezTo>
                    <a:pt x="4780" y="2585"/>
                    <a:pt x="4776" y="2603"/>
                    <a:pt x="4772" y="2603"/>
                  </a:cubicBezTo>
                  <a:cubicBezTo>
                    <a:pt x="4763" y="2603"/>
                    <a:pt x="4763" y="2498"/>
                    <a:pt x="4763" y="2489"/>
                  </a:cubicBezTo>
                  <a:cubicBezTo>
                    <a:pt x="4763" y="2477"/>
                    <a:pt x="4752" y="2073"/>
                    <a:pt x="4740" y="1930"/>
                  </a:cubicBezTo>
                  <a:cubicBezTo>
                    <a:pt x="4740" y="1823"/>
                    <a:pt x="4752" y="1739"/>
                    <a:pt x="4740" y="1680"/>
                  </a:cubicBezTo>
                  <a:cubicBezTo>
                    <a:pt x="4740" y="1680"/>
                    <a:pt x="4990" y="1668"/>
                    <a:pt x="5014" y="1668"/>
                  </a:cubicBezTo>
                  <a:cubicBezTo>
                    <a:pt x="5014" y="1680"/>
                    <a:pt x="4906" y="1739"/>
                    <a:pt x="4942" y="1763"/>
                  </a:cubicBezTo>
                  <a:cubicBezTo>
                    <a:pt x="4942" y="1704"/>
                    <a:pt x="5299" y="1656"/>
                    <a:pt x="5335" y="1656"/>
                  </a:cubicBezTo>
                  <a:cubicBezTo>
                    <a:pt x="5269" y="1641"/>
                    <a:pt x="5316" y="1631"/>
                    <a:pt x="5354" y="1631"/>
                  </a:cubicBezTo>
                  <a:cubicBezTo>
                    <a:pt x="5369" y="1631"/>
                    <a:pt x="5382" y="1633"/>
                    <a:pt x="5386" y="1636"/>
                  </a:cubicBezTo>
                  <a:lnTo>
                    <a:pt x="5386" y="1636"/>
                  </a:lnTo>
                  <a:cubicBezTo>
                    <a:pt x="5404" y="1619"/>
                    <a:pt x="5475" y="1582"/>
                    <a:pt x="5483" y="1582"/>
                  </a:cubicBezTo>
                  <a:cubicBezTo>
                    <a:pt x="5483" y="1582"/>
                    <a:pt x="5483" y="1582"/>
                    <a:pt x="5484" y="1582"/>
                  </a:cubicBezTo>
                  <a:lnTo>
                    <a:pt x="5484" y="1582"/>
                  </a:lnTo>
                  <a:cubicBezTo>
                    <a:pt x="5544" y="1523"/>
                    <a:pt x="5591" y="1386"/>
                    <a:pt x="5586" y="1382"/>
                  </a:cubicBezTo>
                  <a:lnTo>
                    <a:pt x="5586" y="1382"/>
                  </a:lnTo>
                  <a:cubicBezTo>
                    <a:pt x="5594" y="1374"/>
                    <a:pt x="5578" y="1284"/>
                    <a:pt x="5592" y="1284"/>
                  </a:cubicBezTo>
                  <a:cubicBezTo>
                    <a:pt x="5593" y="1284"/>
                    <a:pt x="5595" y="1285"/>
                    <a:pt x="5597" y="1287"/>
                  </a:cubicBezTo>
                  <a:cubicBezTo>
                    <a:pt x="5597" y="1334"/>
                    <a:pt x="5633" y="1299"/>
                    <a:pt x="5597" y="1394"/>
                  </a:cubicBezTo>
                  <a:cubicBezTo>
                    <a:pt x="5692" y="1334"/>
                    <a:pt x="5609" y="1263"/>
                    <a:pt x="5645" y="1180"/>
                  </a:cubicBezTo>
                  <a:lnTo>
                    <a:pt x="5645" y="1180"/>
                  </a:lnTo>
                  <a:cubicBezTo>
                    <a:pt x="5667" y="1189"/>
                    <a:pt x="5674" y="1198"/>
                    <a:pt x="5678" y="1198"/>
                  </a:cubicBezTo>
                  <a:cubicBezTo>
                    <a:pt x="5683" y="1198"/>
                    <a:pt x="5679" y="1173"/>
                    <a:pt x="5716" y="1084"/>
                  </a:cubicBezTo>
                  <a:lnTo>
                    <a:pt x="5716" y="1084"/>
                  </a:lnTo>
                  <a:cubicBezTo>
                    <a:pt x="5692" y="1120"/>
                    <a:pt x="5668" y="1144"/>
                    <a:pt x="5645" y="1168"/>
                  </a:cubicBezTo>
                  <a:cubicBezTo>
                    <a:pt x="5638" y="1172"/>
                    <a:pt x="5633" y="1174"/>
                    <a:pt x="5629" y="1174"/>
                  </a:cubicBezTo>
                  <a:cubicBezTo>
                    <a:pt x="5628" y="1174"/>
                    <a:pt x="5627" y="1174"/>
                    <a:pt x="5627" y="1174"/>
                  </a:cubicBezTo>
                  <a:lnTo>
                    <a:pt x="5627" y="1174"/>
                  </a:lnTo>
                  <a:cubicBezTo>
                    <a:pt x="5633" y="1189"/>
                    <a:pt x="5641" y="1207"/>
                    <a:pt x="5633" y="1215"/>
                  </a:cubicBezTo>
                  <a:cubicBezTo>
                    <a:pt x="5598" y="1192"/>
                    <a:pt x="5608" y="1180"/>
                    <a:pt x="5620" y="1158"/>
                  </a:cubicBezTo>
                  <a:lnTo>
                    <a:pt x="5620" y="1158"/>
                  </a:lnTo>
                  <a:cubicBezTo>
                    <a:pt x="5620" y="1167"/>
                    <a:pt x="5621" y="1173"/>
                    <a:pt x="5627" y="1174"/>
                  </a:cubicBezTo>
                  <a:lnTo>
                    <a:pt x="5627" y="1174"/>
                  </a:lnTo>
                  <a:cubicBezTo>
                    <a:pt x="5623" y="1167"/>
                    <a:pt x="5621" y="1160"/>
                    <a:pt x="5621" y="1156"/>
                  </a:cubicBezTo>
                  <a:lnTo>
                    <a:pt x="5621" y="1156"/>
                  </a:lnTo>
                  <a:cubicBezTo>
                    <a:pt x="5620" y="1156"/>
                    <a:pt x="5620" y="1157"/>
                    <a:pt x="5620" y="1158"/>
                  </a:cubicBezTo>
                  <a:lnTo>
                    <a:pt x="5620" y="1158"/>
                  </a:lnTo>
                  <a:cubicBezTo>
                    <a:pt x="5621" y="1114"/>
                    <a:pt x="5673" y="1001"/>
                    <a:pt x="5669" y="1001"/>
                  </a:cubicBezTo>
                  <a:lnTo>
                    <a:pt x="5669" y="1001"/>
                  </a:lnTo>
                  <a:cubicBezTo>
                    <a:pt x="5669" y="1001"/>
                    <a:pt x="5669" y="1001"/>
                    <a:pt x="5668" y="1001"/>
                  </a:cubicBezTo>
                  <a:cubicBezTo>
                    <a:pt x="5656" y="930"/>
                    <a:pt x="5609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4" y="831"/>
                    <a:pt x="5648" y="831"/>
                  </a:cubicBezTo>
                  <a:cubicBezTo>
                    <a:pt x="5594" y="831"/>
                    <a:pt x="5633" y="596"/>
                    <a:pt x="5633" y="596"/>
                  </a:cubicBezTo>
                  <a:cubicBezTo>
                    <a:pt x="5573" y="537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61" y="275"/>
                    <a:pt x="5585" y="299"/>
                    <a:pt x="5597" y="322"/>
                  </a:cubicBezTo>
                  <a:cubicBezTo>
                    <a:pt x="5646" y="264"/>
                    <a:pt x="5428" y="140"/>
                    <a:pt x="5403" y="112"/>
                  </a:cubicBezTo>
                  <a:lnTo>
                    <a:pt x="5403" y="112"/>
                  </a:lnTo>
                  <a:cubicBezTo>
                    <a:pt x="5399" y="112"/>
                    <a:pt x="5394" y="113"/>
                    <a:pt x="5390" y="113"/>
                  </a:cubicBezTo>
                  <a:cubicBezTo>
                    <a:pt x="5363" y="113"/>
                    <a:pt x="5337" y="102"/>
                    <a:pt x="5311" y="84"/>
                  </a:cubicBezTo>
                  <a:lnTo>
                    <a:pt x="5311" y="84"/>
                  </a:lnTo>
                  <a:cubicBezTo>
                    <a:pt x="5335" y="108"/>
                    <a:pt x="5335" y="132"/>
                    <a:pt x="5299" y="132"/>
                  </a:cubicBezTo>
                  <a:cubicBezTo>
                    <a:pt x="5244" y="114"/>
                    <a:pt x="5246" y="88"/>
                    <a:pt x="5228" y="88"/>
                  </a:cubicBezTo>
                  <a:cubicBezTo>
                    <a:pt x="5222" y="88"/>
                    <a:pt x="5215" y="91"/>
                    <a:pt x="5204" y="96"/>
                  </a:cubicBezTo>
                  <a:cubicBezTo>
                    <a:pt x="5204" y="72"/>
                    <a:pt x="5204" y="60"/>
                    <a:pt x="5204" y="60"/>
                  </a:cubicBezTo>
                  <a:cubicBezTo>
                    <a:pt x="5192" y="60"/>
                    <a:pt x="5192" y="60"/>
                    <a:pt x="5192" y="49"/>
                  </a:cubicBezTo>
                  <a:cubicBezTo>
                    <a:pt x="5192" y="60"/>
                    <a:pt x="5180" y="60"/>
                    <a:pt x="5180" y="60"/>
                  </a:cubicBezTo>
                  <a:cubicBezTo>
                    <a:pt x="5162" y="54"/>
                    <a:pt x="5144" y="51"/>
                    <a:pt x="5126" y="51"/>
                  </a:cubicBezTo>
                  <a:cubicBezTo>
                    <a:pt x="5021" y="51"/>
                    <a:pt x="4932" y="157"/>
                    <a:pt x="4799" y="168"/>
                  </a:cubicBezTo>
                  <a:cubicBezTo>
                    <a:pt x="4850" y="117"/>
                    <a:pt x="4840" y="67"/>
                    <a:pt x="4922" y="67"/>
                  </a:cubicBezTo>
                  <a:cubicBezTo>
                    <a:pt x="4932" y="67"/>
                    <a:pt x="4942" y="68"/>
                    <a:pt x="4954" y="69"/>
                  </a:cubicBezTo>
                  <a:lnTo>
                    <a:pt x="4954" y="69"/>
                  </a:lnTo>
                  <a:cubicBezTo>
                    <a:pt x="4943" y="64"/>
                    <a:pt x="4946" y="53"/>
                    <a:pt x="4954" y="37"/>
                  </a:cubicBezTo>
                  <a:lnTo>
                    <a:pt x="4954" y="37"/>
                  </a:lnTo>
                  <a:cubicBezTo>
                    <a:pt x="4954" y="37"/>
                    <a:pt x="4875" y="63"/>
                    <a:pt x="4853" y="63"/>
                  </a:cubicBezTo>
                  <a:cubicBezTo>
                    <a:pt x="4849" y="63"/>
                    <a:pt x="4847" y="62"/>
                    <a:pt x="4847" y="60"/>
                  </a:cubicBezTo>
                  <a:cubicBezTo>
                    <a:pt x="4871" y="25"/>
                    <a:pt x="4811" y="37"/>
                    <a:pt x="4894" y="25"/>
                  </a:cubicBezTo>
                  <a:cubicBezTo>
                    <a:pt x="4853" y="19"/>
                    <a:pt x="4844" y="13"/>
                    <a:pt x="4842" y="13"/>
                  </a:cubicBezTo>
                  <a:cubicBezTo>
                    <a:pt x="4841" y="13"/>
                    <a:pt x="4846" y="18"/>
                    <a:pt x="4836" y="34"/>
                  </a:cubicBezTo>
                  <a:lnTo>
                    <a:pt x="4836" y="34"/>
                  </a:lnTo>
                  <a:cubicBezTo>
                    <a:pt x="4833" y="31"/>
                    <a:pt x="4821" y="26"/>
                    <a:pt x="4802" y="26"/>
                  </a:cubicBezTo>
                  <a:cubicBezTo>
                    <a:pt x="4789" y="26"/>
                    <a:pt x="4771" y="29"/>
                    <a:pt x="4752" y="37"/>
                  </a:cubicBezTo>
                  <a:cubicBezTo>
                    <a:pt x="4894" y="60"/>
                    <a:pt x="4775" y="84"/>
                    <a:pt x="4680" y="96"/>
                  </a:cubicBezTo>
                  <a:cubicBezTo>
                    <a:pt x="4656" y="60"/>
                    <a:pt x="4668" y="60"/>
                    <a:pt x="4716" y="60"/>
                  </a:cubicBezTo>
                  <a:cubicBezTo>
                    <a:pt x="4703" y="52"/>
                    <a:pt x="4679" y="48"/>
                    <a:pt x="4656" y="48"/>
                  </a:cubicBezTo>
                  <a:cubicBezTo>
                    <a:pt x="4616" y="48"/>
                    <a:pt x="4583" y="61"/>
                    <a:pt x="4644" y="84"/>
                  </a:cubicBezTo>
                  <a:cubicBezTo>
                    <a:pt x="4590" y="135"/>
                    <a:pt x="4566" y="152"/>
                    <a:pt x="4558" y="152"/>
                  </a:cubicBezTo>
                  <a:cubicBezTo>
                    <a:pt x="4547" y="152"/>
                    <a:pt x="4567" y="122"/>
                    <a:pt x="4583" y="101"/>
                  </a:cubicBezTo>
                  <a:lnTo>
                    <a:pt x="4583" y="101"/>
                  </a:lnTo>
                  <a:cubicBezTo>
                    <a:pt x="4576" y="102"/>
                    <a:pt x="4568" y="103"/>
                    <a:pt x="4559" y="103"/>
                  </a:cubicBezTo>
                  <a:cubicBezTo>
                    <a:pt x="4510" y="103"/>
                    <a:pt x="4438" y="82"/>
                    <a:pt x="4377" y="82"/>
                  </a:cubicBezTo>
                  <a:cubicBezTo>
                    <a:pt x="4366" y="82"/>
                    <a:pt x="4356" y="83"/>
                    <a:pt x="4347" y="84"/>
                  </a:cubicBezTo>
                  <a:cubicBezTo>
                    <a:pt x="4394" y="49"/>
                    <a:pt x="4442" y="37"/>
                    <a:pt x="4490" y="37"/>
                  </a:cubicBezTo>
                  <a:cubicBezTo>
                    <a:pt x="4475" y="18"/>
                    <a:pt x="4429" y="12"/>
                    <a:pt x="4375" y="12"/>
                  </a:cubicBezTo>
                  <a:cubicBezTo>
                    <a:pt x="4299" y="12"/>
                    <a:pt x="4209" y="23"/>
                    <a:pt x="4175" y="25"/>
                  </a:cubicBezTo>
                  <a:lnTo>
                    <a:pt x="4175" y="25"/>
                  </a:lnTo>
                  <a:cubicBezTo>
                    <a:pt x="4173" y="23"/>
                    <a:pt x="4171" y="23"/>
                    <a:pt x="4170" y="23"/>
                  </a:cubicBezTo>
                  <a:cubicBezTo>
                    <a:pt x="4169" y="23"/>
                    <a:pt x="4168" y="23"/>
                    <a:pt x="4168" y="25"/>
                  </a:cubicBezTo>
                  <a:cubicBezTo>
                    <a:pt x="4170" y="25"/>
                    <a:pt x="4172" y="25"/>
                    <a:pt x="4175" y="25"/>
                  </a:cubicBezTo>
                  <a:lnTo>
                    <a:pt x="4175" y="25"/>
                  </a:lnTo>
                  <a:cubicBezTo>
                    <a:pt x="4180" y="27"/>
                    <a:pt x="4186" y="33"/>
                    <a:pt x="4191" y="37"/>
                  </a:cubicBezTo>
                  <a:lnTo>
                    <a:pt x="4191" y="37"/>
                  </a:lnTo>
                  <a:cubicBezTo>
                    <a:pt x="4168" y="52"/>
                    <a:pt x="4113" y="67"/>
                    <a:pt x="4096" y="67"/>
                  </a:cubicBezTo>
                  <a:cubicBezTo>
                    <a:pt x="4087" y="67"/>
                    <a:pt x="4090" y="62"/>
                    <a:pt x="4121" y="49"/>
                  </a:cubicBezTo>
                  <a:cubicBezTo>
                    <a:pt x="4071" y="34"/>
                    <a:pt x="4036" y="24"/>
                    <a:pt x="4012" y="18"/>
                  </a:cubicBezTo>
                  <a:lnTo>
                    <a:pt x="4012" y="18"/>
                  </a:lnTo>
                  <a:cubicBezTo>
                    <a:pt x="4016" y="16"/>
                    <a:pt x="4020" y="15"/>
                    <a:pt x="4025" y="13"/>
                  </a:cubicBezTo>
                  <a:cubicBezTo>
                    <a:pt x="4003" y="10"/>
                    <a:pt x="3981" y="9"/>
                    <a:pt x="3958" y="9"/>
                  </a:cubicBezTo>
                  <a:cubicBezTo>
                    <a:pt x="3818" y="9"/>
                    <a:pt x="3673" y="50"/>
                    <a:pt x="3543" y="50"/>
                  </a:cubicBezTo>
                  <a:cubicBezTo>
                    <a:pt x="3490" y="50"/>
                    <a:pt x="3440" y="43"/>
                    <a:pt x="3394" y="25"/>
                  </a:cubicBezTo>
                  <a:cubicBezTo>
                    <a:pt x="3408" y="11"/>
                    <a:pt x="3418" y="5"/>
                    <a:pt x="3431" y="5"/>
                  </a:cubicBezTo>
                  <a:cubicBezTo>
                    <a:pt x="3432" y="5"/>
                    <a:pt x="3434" y="5"/>
                    <a:pt x="3435" y="5"/>
                  </a:cubicBezTo>
                  <a:lnTo>
                    <a:pt x="3435" y="5"/>
                  </a:lnTo>
                  <a:cubicBezTo>
                    <a:pt x="3434" y="3"/>
                    <a:pt x="3436" y="2"/>
                    <a:pt x="3439" y="1"/>
                  </a:cubicBezTo>
                  <a:lnTo>
                    <a:pt x="3439" y="1"/>
                  </a:lnTo>
                  <a:cubicBezTo>
                    <a:pt x="3118" y="37"/>
                    <a:pt x="2798" y="25"/>
                    <a:pt x="2477" y="37"/>
                  </a:cubicBezTo>
                  <a:cubicBezTo>
                    <a:pt x="2483" y="29"/>
                    <a:pt x="2474" y="26"/>
                    <a:pt x="2456" y="26"/>
                  </a:cubicBezTo>
                  <a:cubicBezTo>
                    <a:pt x="2413" y="26"/>
                    <a:pt x="2318" y="42"/>
                    <a:pt x="2234" y="42"/>
                  </a:cubicBezTo>
                  <a:cubicBezTo>
                    <a:pt x="2190" y="42"/>
                    <a:pt x="2149" y="38"/>
                    <a:pt x="2120" y="25"/>
                  </a:cubicBezTo>
                  <a:lnTo>
                    <a:pt x="2120" y="25"/>
                  </a:lnTo>
                  <a:cubicBezTo>
                    <a:pt x="2180" y="60"/>
                    <a:pt x="1811" y="1"/>
                    <a:pt x="1775" y="108"/>
                  </a:cubicBezTo>
                  <a:cubicBezTo>
                    <a:pt x="1777" y="113"/>
                    <a:pt x="1777" y="115"/>
                    <a:pt x="1774" y="115"/>
                  </a:cubicBezTo>
                  <a:cubicBezTo>
                    <a:pt x="1761" y="115"/>
                    <a:pt x="1711" y="80"/>
                    <a:pt x="1692" y="60"/>
                  </a:cubicBezTo>
                  <a:cubicBezTo>
                    <a:pt x="1668" y="84"/>
                    <a:pt x="1644" y="96"/>
                    <a:pt x="1620" y="120"/>
                  </a:cubicBezTo>
                  <a:cubicBezTo>
                    <a:pt x="1585" y="96"/>
                    <a:pt x="1573" y="72"/>
                    <a:pt x="1608" y="49"/>
                  </a:cubicBezTo>
                  <a:lnTo>
                    <a:pt x="1608" y="49"/>
                  </a:lnTo>
                  <a:cubicBezTo>
                    <a:pt x="1529" y="85"/>
                    <a:pt x="1450" y="97"/>
                    <a:pt x="1368" y="97"/>
                  </a:cubicBezTo>
                  <a:cubicBezTo>
                    <a:pt x="1264" y="97"/>
                    <a:pt x="1156" y="79"/>
                    <a:pt x="1037" y="72"/>
                  </a:cubicBezTo>
                  <a:cubicBezTo>
                    <a:pt x="968" y="64"/>
                    <a:pt x="825" y="30"/>
                    <a:pt x="724" y="30"/>
                  </a:cubicBezTo>
                  <a:cubicBezTo>
                    <a:pt x="685" y="30"/>
                    <a:pt x="652" y="35"/>
                    <a:pt x="632" y="49"/>
                  </a:cubicBezTo>
                  <a:cubicBezTo>
                    <a:pt x="620" y="25"/>
                    <a:pt x="608" y="13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9"/>
            <p:cNvSpPr/>
            <p:nvPr/>
          </p:nvSpPr>
          <p:spPr>
            <a:xfrm>
              <a:off x="1963325" y="2356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9"/>
            <p:cNvSpPr/>
            <p:nvPr/>
          </p:nvSpPr>
          <p:spPr>
            <a:xfrm>
              <a:off x="1943100" y="23968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9"/>
            <p:cNvSpPr/>
            <p:nvPr/>
          </p:nvSpPr>
          <p:spPr>
            <a:xfrm>
              <a:off x="1865100" y="23635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1" y="0"/>
                    <a:pt x="24" y="0"/>
                    <a:pt x="72" y="0"/>
                  </a:cubicBezTo>
                  <a:cubicBezTo>
                    <a:pt x="48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9"/>
            <p:cNvSpPr/>
            <p:nvPr/>
          </p:nvSpPr>
          <p:spPr>
            <a:xfrm>
              <a:off x="1872175" y="2362600"/>
              <a:ext cx="1850" cy="900"/>
            </a:xfrm>
            <a:custGeom>
              <a:rect b="b" l="l" r="r" t="t"/>
              <a:pathLst>
                <a:path extrusionOk="0" h="36" w="74">
                  <a:moveTo>
                    <a:pt x="41" y="0"/>
                  </a:moveTo>
                  <a:cubicBezTo>
                    <a:pt x="37" y="0"/>
                    <a:pt x="33" y="0"/>
                    <a:pt x="27" y="1"/>
                  </a:cubicBezTo>
                  <a:cubicBezTo>
                    <a:pt x="7" y="1"/>
                    <a:pt x="13" y="28"/>
                    <a:pt x="7" y="28"/>
                  </a:cubicBezTo>
                  <a:cubicBezTo>
                    <a:pt x="6" y="28"/>
                    <a:pt x="5" y="27"/>
                    <a:pt x="3" y="25"/>
                  </a:cubicBezTo>
                  <a:lnTo>
                    <a:pt x="3" y="25"/>
                  </a:lnTo>
                  <a:cubicBezTo>
                    <a:pt x="1" y="32"/>
                    <a:pt x="3" y="35"/>
                    <a:pt x="8" y="35"/>
                  </a:cubicBezTo>
                  <a:cubicBezTo>
                    <a:pt x="26" y="35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9"/>
            <p:cNvSpPr/>
            <p:nvPr/>
          </p:nvSpPr>
          <p:spPr>
            <a:xfrm>
              <a:off x="1841000" y="23870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3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8" y="11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9"/>
            <p:cNvSpPr/>
            <p:nvPr/>
          </p:nvSpPr>
          <p:spPr>
            <a:xfrm>
              <a:off x="1964375" y="2396425"/>
              <a:ext cx="175" cy="775"/>
            </a:xfrm>
            <a:custGeom>
              <a:rect b="b" l="l" r="r" t="t"/>
              <a:pathLst>
                <a:path extrusionOk="0" h="31" w="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31"/>
                    <a:pt x="6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3" y="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3" name="Google Shape;7423;p39"/>
          <p:cNvGrpSpPr/>
          <p:nvPr/>
        </p:nvGrpSpPr>
        <p:grpSpPr>
          <a:xfrm>
            <a:off x="3142956" y="3279659"/>
            <a:ext cx="768231" cy="539667"/>
            <a:chOff x="2283500" y="2991325"/>
            <a:chExt cx="665250" cy="467325"/>
          </a:xfrm>
        </p:grpSpPr>
        <p:sp>
          <p:nvSpPr>
            <p:cNvPr id="7424" name="Google Shape;7424;p39"/>
            <p:cNvSpPr/>
            <p:nvPr/>
          </p:nvSpPr>
          <p:spPr>
            <a:xfrm>
              <a:off x="2293125" y="3064800"/>
              <a:ext cx="2625" cy="5675"/>
            </a:xfrm>
            <a:custGeom>
              <a:rect b="b" l="l" r="r" t="t"/>
              <a:pathLst>
                <a:path extrusionOk="0" h="227" w="105">
                  <a:moveTo>
                    <a:pt x="13" y="0"/>
                  </a:moveTo>
                  <a:lnTo>
                    <a:pt x="13" y="0"/>
                  </a:lnTo>
                  <a:cubicBezTo>
                    <a:pt x="74" y="62"/>
                    <a:pt x="71" y="97"/>
                    <a:pt x="74" y="145"/>
                  </a:cubicBezTo>
                  <a:lnTo>
                    <a:pt x="74" y="145"/>
                  </a:lnTo>
                  <a:cubicBezTo>
                    <a:pt x="104" y="117"/>
                    <a:pt x="86" y="63"/>
                    <a:pt x="13" y="0"/>
                  </a:cubicBezTo>
                  <a:close/>
                  <a:moveTo>
                    <a:pt x="78" y="173"/>
                  </a:moveTo>
                  <a:cubicBezTo>
                    <a:pt x="79" y="182"/>
                    <a:pt x="81" y="192"/>
                    <a:pt x="84" y="203"/>
                  </a:cubicBezTo>
                  <a:cubicBezTo>
                    <a:pt x="84" y="188"/>
                    <a:pt x="82" y="178"/>
                    <a:pt x="78" y="173"/>
                  </a:cubicBezTo>
                  <a:close/>
                  <a:moveTo>
                    <a:pt x="74" y="145"/>
                  </a:moveTo>
                  <a:cubicBezTo>
                    <a:pt x="71" y="149"/>
                    <a:pt x="66" y="152"/>
                    <a:pt x="60" y="155"/>
                  </a:cubicBezTo>
                  <a:cubicBezTo>
                    <a:pt x="13" y="167"/>
                    <a:pt x="1" y="191"/>
                    <a:pt x="13" y="226"/>
                  </a:cubicBezTo>
                  <a:cubicBezTo>
                    <a:pt x="39" y="187"/>
                    <a:pt x="58" y="169"/>
                    <a:pt x="70" y="169"/>
                  </a:cubicBezTo>
                  <a:cubicBezTo>
                    <a:pt x="73" y="169"/>
                    <a:pt x="75" y="171"/>
                    <a:pt x="78" y="173"/>
                  </a:cubicBezTo>
                  <a:lnTo>
                    <a:pt x="78" y="173"/>
                  </a:lnTo>
                  <a:cubicBezTo>
                    <a:pt x="76" y="163"/>
                    <a:pt x="75" y="154"/>
                    <a:pt x="74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9"/>
            <p:cNvSpPr/>
            <p:nvPr/>
          </p:nvSpPr>
          <p:spPr>
            <a:xfrm>
              <a:off x="2525000" y="30356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13" y="12"/>
                  </a:moveTo>
                  <a:cubicBezTo>
                    <a:pt x="1" y="0"/>
                    <a:pt x="60" y="6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9"/>
            <p:cNvSpPr/>
            <p:nvPr/>
          </p:nvSpPr>
          <p:spPr>
            <a:xfrm>
              <a:off x="2471725" y="301925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" y="1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8" y="12"/>
                    <a:pt x="24" y="15"/>
                    <a:pt x="24" y="15"/>
                  </a:cubicBezTo>
                  <a:cubicBezTo>
                    <a:pt x="24" y="15"/>
                    <a:pt x="18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9"/>
            <p:cNvSpPr/>
            <p:nvPr/>
          </p:nvSpPr>
          <p:spPr>
            <a:xfrm>
              <a:off x="2520550" y="3029075"/>
              <a:ext cx="22925" cy="11625"/>
            </a:xfrm>
            <a:custGeom>
              <a:rect b="b" l="l" r="r" t="t"/>
              <a:pathLst>
                <a:path extrusionOk="0" h="465" w="917">
                  <a:moveTo>
                    <a:pt x="703" y="274"/>
                  </a:moveTo>
                  <a:cubicBezTo>
                    <a:pt x="693" y="277"/>
                    <a:pt x="696" y="285"/>
                    <a:pt x="705" y="297"/>
                  </a:cubicBezTo>
                  <a:lnTo>
                    <a:pt x="705" y="297"/>
                  </a:lnTo>
                  <a:cubicBezTo>
                    <a:pt x="705" y="290"/>
                    <a:pt x="704" y="283"/>
                    <a:pt x="703" y="274"/>
                  </a:cubicBezTo>
                  <a:close/>
                  <a:moveTo>
                    <a:pt x="643" y="322"/>
                  </a:moveTo>
                  <a:cubicBezTo>
                    <a:pt x="652" y="329"/>
                    <a:pt x="659" y="334"/>
                    <a:pt x="666" y="339"/>
                  </a:cubicBezTo>
                  <a:lnTo>
                    <a:pt x="666" y="339"/>
                  </a:lnTo>
                  <a:cubicBezTo>
                    <a:pt x="674" y="338"/>
                    <a:pt x="683" y="336"/>
                    <a:pt x="691" y="334"/>
                  </a:cubicBezTo>
                  <a:cubicBezTo>
                    <a:pt x="679" y="322"/>
                    <a:pt x="655" y="322"/>
                    <a:pt x="643" y="322"/>
                  </a:cubicBezTo>
                  <a:close/>
                  <a:moveTo>
                    <a:pt x="458" y="263"/>
                  </a:moveTo>
                  <a:cubicBezTo>
                    <a:pt x="519" y="308"/>
                    <a:pt x="586" y="340"/>
                    <a:pt x="647" y="340"/>
                  </a:cubicBezTo>
                  <a:cubicBezTo>
                    <a:pt x="649" y="340"/>
                    <a:pt x="652" y="340"/>
                    <a:pt x="654" y="340"/>
                  </a:cubicBezTo>
                  <a:lnTo>
                    <a:pt x="654" y="340"/>
                  </a:lnTo>
                  <a:cubicBezTo>
                    <a:pt x="592" y="314"/>
                    <a:pt x="524" y="288"/>
                    <a:pt x="458" y="263"/>
                  </a:cubicBezTo>
                  <a:close/>
                  <a:moveTo>
                    <a:pt x="262" y="0"/>
                  </a:moveTo>
                  <a:cubicBezTo>
                    <a:pt x="253" y="18"/>
                    <a:pt x="238" y="29"/>
                    <a:pt x="221" y="29"/>
                  </a:cubicBezTo>
                  <a:cubicBezTo>
                    <a:pt x="215" y="29"/>
                    <a:pt x="209" y="27"/>
                    <a:pt x="203" y="24"/>
                  </a:cubicBezTo>
                  <a:lnTo>
                    <a:pt x="203" y="24"/>
                  </a:lnTo>
                  <a:cubicBezTo>
                    <a:pt x="238" y="48"/>
                    <a:pt x="250" y="72"/>
                    <a:pt x="238" y="108"/>
                  </a:cubicBezTo>
                  <a:cubicBezTo>
                    <a:pt x="166" y="99"/>
                    <a:pt x="142" y="56"/>
                    <a:pt x="78" y="56"/>
                  </a:cubicBezTo>
                  <a:cubicBezTo>
                    <a:pt x="57" y="56"/>
                    <a:pt x="32" y="60"/>
                    <a:pt x="0" y="72"/>
                  </a:cubicBezTo>
                  <a:cubicBezTo>
                    <a:pt x="107" y="274"/>
                    <a:pt x="262" y="286"/>
                    <a:pt x="453" y="358"/>
                  </a:cubicBezTo>
                  <a:cubicBezTo>
                    <a:pt x="450" y="356"/>
                    <a:pt x="447" y="354"/>
                    <a:pt x="444" y="352"/>
                  </a:cubicBezTo>
                  <a:lnTo>
                    <a:pt x="444" y="352"/>
                  </a:lnTo>
                  <a:cubicBezTo>
                    <a:pt x="384" y="313"/>
                    <a:pt x="223" y="187"/>
                    <a:pt x="137" y="145"/>
                  </a:cubicBezTo>
                  <a:lnTo>
                    <a:pt x="137" y="145"/>
                  </a:lnTo>
                  <a:cubicBezTo>
                    <a:pt x="201" y="167"/>
                    <a:pt x="326" y="213"/>
                    <a:pt x="458" y="263"/>
                  </a:cubicBezTo>
                  <a:lnTo>
                    <a:pt x="458" y="263"/>
                  </a:lnTo>
                  <a:cubicBezTo>
                    <a:pt x="359" y="188"/>
                    <a:pt x="276" y="75"/>
                    <a:pt x="262" y="0"/>
                  </a:cubicBezTo>
                  <a:close/>
                  <a:moveTo>
                    <a:pt x="705" y="297"/>
                  </a:moveTo>
                  <a:cubicBezTo>
                    <a:pt x="709" y="333"/>
                    <a:pt x="706" y="350"/>
                    <a:pt x="692" y="350"/>
                  </a:cubicBezTo>
                  <a:cubicBezTo>
                    <a:pt x="686" y="350"/>
                    <a:pt x="677" y="346"/>
                    <a:pt x="666" y="339"/>
                  </a:cubicBezTo>
                  <a:lnTo>
                    <a:pt x="666" y="339"/>
                  </a:lnTo>
                  <a:cubicBezTo>
                    <a:pt x="662" y="339"/>
                    <a:pt x="658" y="339"/>
                    <a:pt x="654" y="340"/>
                  </a:cubicBezTo>
                  <a:lnTo>
                    <a:pt x="654" y="340"/>
                  </a:lnTo>
                  <a:cubicBezTo>
                    <a:pt x="750" y="378"/>
                    <a:pt x="834" y="414"/>
                    <a:pt x="880" y="439"/>
                  </a:cubicBezTo>
                  <a:lnTo>
                    <a:pt x="880" y="439"/>
                  </a:lnTo>
                  <a:cubicBezTo>
                    <a:pt x="827" y="402"/>
                    <a:pt x="734" y="333"/>
                    <a:pt x="705" y="297"/>
                  </a:cubicBezTo>
                  <a:close/>
                  <a:moveTo>
                    <a:pt x="880" y="439"/>
                  </a:moveTo>
                  <a:lnTo>
                    <a:pt x="880" y="439"/>
                  </a:lnTo>
                  <a:cubicBezTo>
                    <a:pt x="902" y="455"/>
                    <a:pt x="917" y="465"/>
                    <a:pt x="917" y="465"/>
                  </a:cubicBezTo>
                  <a:cubicBezTo>
                    <a:pt x="914" y="459"/>
                    <a:pt x="901" y="450"/>
                    <a:pt x="880" y="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9"/>
            <p:cNvSpPr/>
            <p:nvPr/>
          </p:nvSpPr>
          <p:spPr>
            <a:xfrm>
              <a:off x="2511325" y="3029975"/>
              <a:ext cx="13700" cy="6150"/>
            </a:xfrm>
            <a:custGeom>
              <a:rect b="b" l="l" r="r" t="t"/>
              <a:pathLst>
                <a:path extrusionOk="0" h="246" w="548">
                  <a:moveTo>
                    <a:pt x="0" y="0"/>
                  </a:moveTo>
                  <a:lnTo>
                    <a:pt x="0" y="0"/>
                  </a:lnTo>
                  <a:cubicBezTo>
                    <a:pt x="140" y="65"/>
                    <a:pt x="337" y="245"/>
                    <a:pt x="497" y="245"/>
                  </a:cubicBezTo>
                  <a:cubicBezTo>
                    <a:pt x="514" y="245"/>
                    <a:pt x="531" y="243"/>
                    <a:pt x="548" y="238"/>
                  </a:cubicBezTo>
                  <a:cubicBezTo>
                    <a:pt x="441" y="191"/>
                    <a:pt x="83" y="48"/>
                    <a:pt x="107" y="36"/>
                  </a:cubicBezTo>
                  <a:cubicBezTo>
                    <a:pt x="71" y="24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9"/>
            <p:cNvSpPr/>
            <p:nvPr/>
          </p:nvSpPr>
          <p:spPr>
            <a:xfrm>
              <a:off x="2525000" y="3037400"/>
              <a:ext cx="5975" cy="1825"/>
            </a:xfrm>
            <a:custGeom>
              <a:rect b="b" l="l" r="r" t="t"/>
              <a:pathLst>
                <a:path extrusionOk="0" h="73" w="239">
                  <a:moveTo>
                    <a:pt x="1" y="1"/>
                  </a:moveTo>
                  <a:lnTo>
                    <a:pt x="1" y="1"/>
                  </a:lnTo>
                  <a:cubicBezTo>
                    <a:pt x="84" y="25"/>
                    <a:pt x="167" y="48"/>
                    <a:pt x="239" y="72"/>
                  </a:cubicBezTo>
                  <a:cubicBezTo>
                    <a:pt x="167" y="13"/>
                    <a:pt x="84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9"/>
            <p:cNvSpPr/>
            <p:nvPr/>
          </p:nvSpPr>
          <p:spPr>
            <a:xfrm>
              <a:off x="2538100" y="3043950"/>
              <a:ext cx="3300" cy="1525"/>
            </a:xfrm>
            <a:custGeom>
              <a:rect b="b" l="l" r="r" t="t"/>
              <a:pathLst>
                <a:path extrusionOk="0" h="61" w="132">
                  <a:moveTo>
                    <a:pt x="1" y="1"/>
                  </a:moveTo>
                  <a:lnTo>
                    <a:pt x="1" y="1"/>
                  </a:lnTo>
                  <a:cubicBezTo>
                    <a:pt x="48" y="25"/>
                    <a:pt x="96" y="48"/>
                    <a:pt x="132" y="60"/>
                  </a:cubicBezTo>
                  <a:cubicBezTo>
                    <a:pt x="9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9"/>
            <p:cNvSpPr/>
            <p:nvPr/>
          </p:nvSpPr>
          <p:spPr>
            <a:xfrm>
              <a:off x="2718175" y="3306500"/>
              <a:ext cx="2725" cy="1500"/>
            </a:xfrm>
            <a:custGeom>
              <a:rect b="b" l="l" r="r" t="t"/>
              <a:pathLst>
                <a:path extrusionOk="0" h="60" w="109">
                  <a:moveTo>
                    <a:pt x="108" y="0"/>
                  </a:moveTo>
                  <a:cubicBezTo>
                    <a:pt x="84" y="12"/>
                    <a:pt x="49" y="24"/>
                    <a:pt x="1" y="6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9"/>
            <p:cNvSpPr/>
            <p:nvPr/>
          </p:nvSpPr>
          <p:spPr>
            <a:xfrm>
              <a:off x="2741325" y="3298750"/>
              <a:ext cx="1000" cy="450"/>
            </a:xfrm>
            <a:custGeom>
              <a:rect b="b" l="l" r="r" t="t"/>
              <a:pathLst>
                <a:path extrusionOk="0" h="18" w="40">
                  <a:moveTo>
                    <a:pt x="39" y="0"/>
                  </a:moveTo>
                  <a:lnTo>
                    <a:pt x="39" y="0"/>
                  </a:lnTo>
                  <a:cubicBezTo>
                    <a:pt x="14" y="9"/>
                    <a:pt x="1" y="17"/>
                    <a:pt x="8" y="17"/>
                  </a:cubicBezTo>
                  <a:cubicBezTo>
                    <a:pt x="11" y="17"/>
                    <a:pt x="17" y="16"/>
                    <a:pt x="27" y="12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9"/>
            <p:cNvSpPr/>
            <p:nvPr/>
          </p:nvSpPr>
          <p:spPr>
            <a:xfrm>
              <a:off x="2817900" y="3072525"/>
              <a:ext cx="2400" cy="9550"/>
            </a:xfrm>
            <a:custGeom>
              <a:rect b="b" l="l" r="r" t="t"/>
              <a:pathLst>
                <a:path extrusionOk="0" h="382" w="96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5"/>
                    <a:pt x="3" y="10"/>
                    <a:pt x="4" y="14"/>
                  </a:cubicBezTo>
                  <a:lnTo>
                    <a:pt x="4" y="14"/>
                  </a:lnTo>
                  <a:cubicBezTo>
                    <a:pt x="2" y="5"/>
                    <a:pt x="1" y="0"/>
                    <a:pt x="1" y="0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21" y="83"/>
                    <a:pt x="85" y="382"/>
                    <a:pt x="96" y="382"/>
                  </a:cubicBezTo>
                  <a:cubicBezTo>
                    <a:pt x="84" y="255"/>
                    <a:pt x="39" y="140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9"/>
            <p:cNvSpPr/>
            <p:nvPr/>
          </p:nvSpPr>
          <p:spPr>
            <a:xfrm>
              <a:off x="2897375" y="3301725"/>
              <a:ext cx="2100" cy="4500"/>
            </a:xfrm>
            <a:custGeom>
              <a:rect b="b" l="l" r="r" t="t"/>
              <a:pathLst>
                <a:path extrusionOk="0" h="180" w="84">
                  <a:moveTo>
                    <a:pt x="0" y="1"/>
                  </a:moveTo>
                  <a:lnTo>
                    <a:pt x="0" y="1"/>
                  </a:lnTo>
                  <a:cubicBezTo>
                    <a:pt x="36" y="60"/>
                    <a:pt x="60" y="120"/>
                    <a:pt x="84" y="179"/>
                  </a:cubicBezTo>
                  <a:cubicBezTo>
                    <a:pt x="84" y="108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9"/>
            <p:cNvSpPr/>
            <p:nvPr/>
          </p:nvSpPr>
          <p:spPr>
            <a:xfrm>
              <a:off x="2903625" y="3308875"/>
              <a:ext cx="2400" cy="8650"/>
            </a:xfrm>
            <a:custGeom>
              <a:rect b="b" l="l" r="r" t="t"/>
              <a:pathLst>
                <a:path extrusionOk="0" h="346" w="96">
                  <a:moveTo>
                    <a:pt x="0" y="0"/>
                  </a:moveTo>
                  <a:lnTo>
                    <a:pt x="36" y="129"/>
                  </a:lnTo>
                  <a:lnTo>
                    <a:pt x="36" y="129"/>
                  </a:lnTo>
                  <a:cubicBezTo>
                    <a:pt x="26" y="91"/>
                    <a:pt x="14" y="48"/>
                    <a:pt x="0" y="0"/>
                  </a:cubicBezTo>
                  <a:close/>
                  <a:moveTo>
                    <a:pt x="36" y="129"/>
                  </a:moveTo>
                  <a:cubicBezTo>
                    <a:pt x="62" y="225"/>
                    <a:pt x="79" y="295"/>
                    <a:pt x="96" y="346"/>
                  </a:cubicBezTo>
                  <a:lnTo>
                    <a:pt x="36" y="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9"/>
            <p:cNvSpPr/>
            <p:nvPr/>
          </p:nvSpPr>
          <p:spPr>
            <a:xfrm>
              <a:off x="2635725" y="3396425"/>
              <a:ext cx="5175" cy="775"/>
            </a:xfrm>
            <a:custGeom>
              <a:rect b="b" l="l" r="r" t="t"/>
              <a:pathLst>
                <a:path extrusionOk="0" h="31" w="207">
                  <a:moveTo>
                    <a:pt x="169" y="0"/>
                  </a:moveTo>
                  <a:cubicBezTo>
                    <a:pt x="118" y="0"/>
                    <a:pt x="25" y="14"/>
                    <a:pt x="1" y="23"/>
                  </a:cubicBezTo>
                  <a:cubicBezTo>
                    <a:pt x="21" y="23"/>
                    <a:pt x="73" y="30"/>
                    <a:pt x="120" y="30"/>
                  </a:cubicBezTo>
                  <a:cubicBezTo>
                    <a:pt x="155" y="30"/>
                    <a:pt x="188" y="26"/>
                    <a:pt x="203" y="11"/>
                  </a:cubicBezTo>
                  <a:cubicBezTo>
                    <a:pt x="207" y="3"/>
                    <a:pt x="192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9"/>
            <p:cNvSpPr/>
            <p:nvPr/>
          </p:nvSpPr>
          <p:spPr>
            <a:xfrm>
              <a:off x="2667000" y="3004075"/>
              <a:ext cx="9525" cy="2100"/>
            </a:xfrm>
            <a:custGeom>
              <a:rect b="b" l="l" r="r" t="t"/>
              <a:pathLst>
                <a:path extrusionOk="0" h="84" w="381">
                  <a:moveTo>
                    <a:pt x="381" y="0"/>
                  </a:moveTo>
                  <a:lnTo>
                    <a:pt x="381" y="0"/>
                  </a:lnTo>
                  <a:cubicBezTo>
                    <a:pt x="191" y="36"/>
                    <a:pt x="36" y="48"/>
                    <a:pt x="0" y="84"/>
                  </a:cubicBezTo>
                  <a:cubicBezTo>
                    <a:pt x="155" y="60"/>
                    <a:pt x="274" y="36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9"/>
            <p:cNvSpPr/>
            <p:nvPr/>
          </p:nvSpPr>
          <p:spPr>
            <a:xfrm>
              <a:off x="2723850" y="3295175"/>
              <a:ext cx="3000" cy="1525"/>
            </a:xfrm>
            <a:custGeom>
              <a:rect b="b" l="l" r="r" t="t"/>
              <a:pathLst>
                <a:path extrusionOk="0" h="61" w="120">
                  <a:moveTo>
                    <a:pt x="95" y="1"/>
                  </a:moveTo>
                  <a:cubicBezTo>
                    <a:pt x="24" y="36"/>
                    <a:pt x="0" y="48"/>
                    <a:pt x="0" y="60"/>
                  </a:cubicBezTo>
                  <a:cubicBezTo>
                    <a:pt x="83" y="24"/>
                    <a:pt x="119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9"/>
            <p:cNvSpPr/>
            <p:nvPr/>
          </p:nvSpPr>
          <p:spPr>
            <a:xfrm>
              <a:off x="2676525" y="3001975"/>
              <a:ext cx="11025" cy="2125"/>
            </a:xfrm>
            <a:custGeom>
              <a:rect b="b" l="l" r="r" t="t"/>
              <a:pathLst>
                <a:path extrusionOk="0" h="85" w="441">
                  <a:moveTo>
                    <a:pt x="441" y="1"/>
                  </a:moveTo>
                  <a:cubicBezTo>
                    <a:pt x="438" y="1"/>
                    <a:pt x="435" y="1"/>
                    <a:pt x="431" y="2"/>
                  </a:cubicBezTo>
                  <a:lnTo>
                    <a:pt x="431" y="2"/>
                  </a:lnTo>
                  <a:cubicBezTo>
                    <a:pt x="280" y="14"/>
                    <a:pt x="140" y="49"/>
                    <a:pt x="0" y="84"/>
                  </a:cubicBezTo>
                  <a:cubicBezTo>
                    <a:pt x="118" y="55"/>
                    <a:pt x="244" y="50"/>
                    <a:pt x="364" y="22"/>
                  </a:cubicBezTo>
                  <a:lnTo>
                    <a:pt x="364" y="22"/>
                  </a:lnTo>
                  <a:cubicBezTo>
                    <a:pt x="367" y="22"/>
                    <a:pt x="377" y="20"/>
                    <a:pt x="395" y="15"/>
                  </a:cubicBezTo>
                  <a:lnTo>
                    <a:pt x="395" y="15"/>
                  </a:lnTo>
                  <a:cubicBezTo>
                    <a:pt x="410" y="10"/>
                    <a:pt x="426" y="6"/>
                    <a:pt x="441" y="1"/>
                  </a:cubicBezTo>
                  <a:lnTo>
                    <a:pt x="441" y="1"/>
                  </a:lnTo>
                  <a:cubicBezTo>
                    <a:pt x="441" y="1"/>
                    <a:pt x="441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9"/>
            <p:cNvSpPr/>
            <p:nvPr/>
          </p:nvSpPr>
          <p:spPr>
            <a:xfrm>
              <a:off x="2346400" y="32353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0"/>
                  </a:moveTo>
                  <a:cubicBezTo>
                    <a:pt x="1" y="0"/>
                    <a:pt x="13" y="12"/>
                    <a:pt x="13" y="36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9"/>
            <p:cNvSpPr/>
            <p:nvPr/>
          </p:nvSpPr>
          <p:spPr>
            <a:xfrm>
              <a:off x="2308325" y="3102300"/>
              <a:ext cx="2100" cy="5375"/>
            </a:xfrm>
            <a:custGeom>
              <a:rect b="b" l="l" r="r" t="t"/>
              <a:pathLst>
                <a:path extrusionOk="0" h="215" w="84">
                  <a:moveTo>
                    <a:pt x="0" y="1"/>
                  </a:moveTo>
                  <a:lnTo>
                    <a:pt x="0" y="1"/>
                  </a:lnTo>
                  <a:cubicBezTo>
                    <a:pt x="48" y="120"/>
                    <a:pt x="71" y="179"/>
                    <a:pt x="83" y="215"/>
                  </a:cubicBezTo>
                  <a:cubicBezTo>
                    <a:pt x="60" y="143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9"/>
            <p:cNvSpPr/>
            <p:nvPr/>
          </p:nvSpPr>
          <p:spPr>
            <a:xfrm>
              <a:off x="2588725" y="3044250"/>
              <a:ext cx="1200" cy="975"/>
            </a:xfrm>
            <a:custGeom>
              <a:rect b="b" l="l" r="r" t="t"/>
              <a:pathLst>
                <a:path extrusionOk="0" h="39" w="48">
                  <a:moveTo>
                    <a:pt x="47" y="1"/>
                  </a:moveTo>
                  <a:lnTo>
                    <a:pt x="47" y="1"/>
                  </a:lnTo>
                  <a:cubicBezTo>
                    <a:pt x="10" y="29"/>
                    <a:pt x="0" y="38"/>
                    <a:pt x="3" y="38"/>
                  </a:cubicBezTo>
                  <a:cubicBezTo>
                    <a:pt x="6" y="38"/>
                    <a:pt x="40" y="15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9"/>
            <p:cNvSpPr/>
            <p:nvPr/>
          </p:nvSpPr>
          <p:spPr>
            <a:xfrm>
              <a:off x="2576800" y="30493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0"/>
                  </a:moveTo>
                  <a:cubicBezTo>
                    <a:pt x="24" y="12"/>
                    <a:pt x="12" y="24"/>
                    <a:pt x="0" y="48"/>
                  </a:cubicBezTo>
                  <a:cubicBezTo>
                    <a:pt x="12" y="36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9"/>
            <p:cNvSpPr/>
            <p:nvPr/>
          </p:nvSpPr>
          <p:spPr>
            <a:xfrm>
              <a:off x="2715200" y="29933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25" y="1"/>
                    <a:pt x="37" y="1"/>
                    <a:pt x="37" y="1"/>
                  </a:cubicBez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9"/>
            <p:cNvSpPr/>
            <p:nvPr/>
          </p:nvSpPr>
          <p:spPr>
            <a:xfrm>
              <a:off x="2586325" y="304455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119" y="1"/>
                  </a:moveTo>
                  <a:cubicBezTo>
                    <a:pt x="105" y="8"/>
                    <a:pt x="85" y="25"/>
                    <a:pt x="58" y="45"/>
                  </a:cubicBezTo>
                  <a:lnTo>
                    <a:pt x="58" y="45"/>
                  </a:lnTo>
                  <a:cubicBezTo>
                    <a:pt x="77" y="32"/>
                    <a:pt x="97" y="18"/>
                    <a:pt x="119" y="1"/>
                  </a:cubicBezTo>
                  <a:close/>
                  <a:moveTo>
                    <a:pt x="58" y="45"/>
                  </a:moveTo>
                  <a:cubicBezTo>
                    <a:pt x="38" y="59"/>
                    <a:pt x="19" y="71"/>
                    <a:pt x="0" y="84"/>
                  </a:cubicBezTo>
                  <a:cubicBezTo>
                    <a:pt x="23" y="70"/>
                    <a:pt x="42" y="57"/>
                    <a:pt x="58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9"/>
            <p:cNvSpPr/>
            <p:nvPr/>
          </p:nvSpPr>
          <p:spPr>
            <a:xfrm>
              <a:off x="2584700" y="3046625"/>
              <a:ext cx="2250" cy="1675"/>
            </a:xfrm>
            <a:custGeom>
              <a:rect b="b" l="l" r="r" t="t"/>
              <a:pathLst>
                <a:path extrusionOk="0" h="67" w="90">
                  <a:moveTo>
                    <a:pt x="89" y="1"/>
                  </a:moveTo>
                  <a:cubicBezTo>
                    <a:pt x="54" y="25"/>
                    <a:pt x="30" y="49"/>
                    <a:pt x="6" y="60"/>
                  </a:cubicBezTo>
                  <a:cubicBezTo>
                    <a:pt x="2" y="64"/>
                    <a:pt x="1" y="66"/>
                    <a:pt x="3" y="66"/>
                  </a:cubicBezTo>
                  <a:cubicBezTo>
                    <a:pt x="7" y="66"/>
                    <a:pt x="30" y="52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9"/>
            <p:cNvSpPr/>
            <p:nvPr/>
          </p:nvSpPr>
          <p:spPr>
            <a:xfrm>
              <a:off x="2591675" y="304187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72" y="0"/>
                  </a:moveTo>
                  <a:cubicBezTo>
                    <a:pt x="36" y="12"/>
                    <a:pt x="25" y="24"/>
                    <a:pt x="1" y="48"/>
                  </a:cubicBezTo>
                  <a:cubicBezTo>
                    <a:pt x="25" y="24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9"/>
            <p:cNvSpPr/>
            <p:nvPr/>
          </p:nvSpPr>
          <p:spPr>
            <a:xfrm>
              <a:off x="2589000" y="3043075"/>
              <a:ext cx="2700" cy="1625"/>
            </a:xfrm>
            <a:custGeom>
              <a:rect b="b" l="l" r="r" t="t"/>
              <a:pathLst>
                <a:path extrusionOk="0" h="65" w="108">
                  <a:moveTo>
                    <a:pt x="108" y="0"/>
                  </a:moveTo>
                  <a:lnTo>
                    <a:pt x="108" y="0"/>
                  </a:lnTo>
                  <a:cubicBezTo>
                    <a:pt x="105" y="2"/>
                    <a:pt x="102" y="3"/>
                    <a:pt x="99" y="5"/>
                  </a:cubicBezTo>
                  <a:lnTo>
                    <a:pt x="99" y="5"/>
                  </a:lnTo>
                  <a:cubicBezTo>
                    <a:pt x="102" y="3"/>
                    <a:pt x="105" y="2"/>
                    <a:pt x="108" y="0"/>
                  </a:cubicBezTo>
                  <a:close/>
                  <a:moveTo>
                    <a:pt x="50" y="42"/>
                  </a:moveTo>
                  <a:cubicBezTo>
                    <a:pt x="48" y="42"/>
                    <a:pt x="44" y="44"/>
                    <a:pt x="36" y="48"/>
                  </a:cubicBezTo>
                  <a:cubicBezTo>
                    <a:pt x="44" y="48"/>
                    <a:pt x="52" y="42"/>
                    <a:pt x="50" y="42"/>
                  </a:cubicBezTo>
                  <a:close/>
                  <a:moveTo>
                    <a:pt x="99" y="5"/>
                  </a:moveTo>
                  <a:cubicBezTo>
                    <a:pt x="32" y="42"/>
                    <a:pt x="1" y="64"/>
                    <a:pt x="5" y="64"/>
                  </a:cubicBezTo>
                  <a:cubicBezTo>
                    <a:pt x="7" y="64"/>
                    <a:pt x="17" y="59"/>
                    <a:pt x="36" y="48"/>
                  </a:cubicBezTo>
                  <a:cubicBezTo>
                    <a:pt x="57" y="37"/>
                    <a:pt x="78" y="18"/>
                    <a:pt x="9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9"/>
            <p:cNvSpPr/>
            <p:nvPr/>
          </p:nvSpPr>
          <p:spPr>
            <a:xfrm>
              <a:off x="2448750" y="3372575"/>
              <a:ext cx="2175" cy="1325"/>
            </a:xfrm>
            <a:custGeom>
              <a:rect b="b" l="l" r="r" t="t"/>
              <a:pathLst>
                <a:path extrusionOk="0" h="53" w="87">
                  <a:moveTo>
                    <a:pt x="86" y="0"/>
                  </a:moveTo>
                  <a:cubicBezTo>
                    <a:pt x="74" y="0"/>
                    <a:pt x="62" y="12"/>
                    <a:pt x="62" y="12"/>
                  </a:cubicBezTo>
                  <a:cubicBezTo>
                    <a:pt x="49" y="21"/>
                    <a:pt x="38" y="28"/>
                    <a:pt x="29" y="34"/>
                  </a:cubicBezTo>
                  <a:lnTo>
                    <a:pt x="29" y="34"/>
                  </a:lnTo>
                  <a:cubicBezTo>
                    <a:pt x="44" y="25"/>
                    <a:pt x="64" y="13"/>
                    <a:pt x="86" y="0"/>
                  </a:cubicBezTo>
                  <a:close/>
                  <a:moveTo>
                    <a:pt x="29" y="34"/>
                  </a:moveTo>
                  <a:lnTo>
                    <a:pt x="29" y="34"/>
                  </a:lnTo>
                  <a:cubicBezTo>
                    <a:pt x="11" y="45"/>
                    <a:pt x="0" y="53"/>
                    <a:pt x="0" y="53"/>
                  </a:cubicBezTo>
                  <a:cubicBezTo>
                    <a:pt x="1" y="53"/>
                    <a:pt x="9" y="47"/>
                    <a:pt x="2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9"/>
            <p:cNvSpPr/>
            <p:nvPr/>
          </p:nvSpPr>
          <p:spPr>
            <a:xfrm>
              <a:off x="2850550" y="3146600"/>
              <a:ext cx="250" cy="425"/>
            </a:xfrm>
            <a:custGeom>
              <a:rect b="b" l="l" r="r" t="t"/>
              <a:pathLst>
                <a:path extrusionOk="0" h="17" w="10">
                  <a:moveTo>
                    <a:pt x="1" y="1"/>
                  </a:moveTo>
                  <a:cubicBezTo>
                    <a:pt x="0" y="1"/>
                    <a:pt x="1" y="4"/>
                    <a:pt x="4" y="14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0" y="16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9"/>
            <p:cNvSpPr/>
            <p:nvPr/>
          </p:nvSpPr>
          <p:spPr>
            <a:xfrm>
              <a:off x="2848250" y="3146950"/>
              <a:ext cx="6575" cy="10450"/>
            </a:xfrm>
            <a:custGeom>
              <a:rect b="b" l="l" r="r" t="t"/>
              <a:pathLst>
                <a:path extrusionOk="0" h="418" w="263">
                  <a:moveTo>
                    <a:pt x="96" y="0"/>
                  </a:moveTo>
                  <a:lnTo>
                    <a:pt x="96" y="0"/>
                  </a:lnTo>
                  <a:cubicBezTo>
                    <a:pt x="1" y="191"/>
                    <a:pt x="144" y="286"/>
                    <a:pt x="263" y="417"/>
                  </a:cubicBezTo>
                  <a:cubicBezTo>
                    <a:pt x="180" y="286"/>
                    <a:pt x="132" y="155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9"/>
            <p:cNvSpPr/>
            <p:nvPr/>
          </p:nvSpPr>
          <p:spPr>
            <a:xfrm>
              <a:off x="2490475" y="335680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108" y="0"/>
                  </a:moveTo>
                  <a:lnTo>
                    <a:pt x="108" y="0"/>
                  </a:lnTo>
                  <a:cubicBezTo>
                    <a:pt x="60" y="12"/>
                    <a:pt x="24" y="24"/>
                    <a:pt x="1" y="36"/>
                  </a:cubicBezTo>
                  <a:cubicBezTo>
                    <a:pt x="36" y="24"/>
                    <a:pt x="72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9"/>
            <p:cNvSpPr/>
            <p:nvPr/>
          </p:nvSpPr>
          <p:spPr>
            <a:xfrm>
              <a:off x="2903025" y="3308275"/>
              <a:ext cx="525" cy="2275"/>
            </a:xfrm>
            <a:custGeom>
              <a:rect b="b" l="l" r="r" t="t"/>
              <a:pathLst>
                <a:path extrusionOk="0" h="91" w="21">
                  <a:moveTo>
                    <a:pt x="1" y="0"/>
                  </a:moveTo>
                  <a:cubicBezTo>
                    <a:pt x="2" y="9"/>
                    <a:pt x="4" y="16"/>
                    <a:pt x="6" y="23"/>
                  </a:cubicBezTo>
                  <a:lnTo>
                    <a:pt x="6" y="23"/>
                  </a:lnTo>
                  <a:cubicBezTo>
                    <a:pt x="5" y="17"/>
                    <a:pt x="4" y="9"/>
                    <a:pt x="1" y="0"/>
                  </a:cubicBezTo>
                  <a:close/>
                  <a:moveTo>
                    <a:pt x="6" y="23"/>
                  </a:moveTo>
                  <a:cubicBezTo>
                    <a:pt x="7" y="42"/>
                    <a:pt x="1" y="51"/>
                    <a:pt x="1" y="60"/>
                  </a:cubicBezTo>
                  <a:cubicBezTo>
                    <a:pt x="10" y="79"/>
                    <a:pt x="16" y="90"/>
                    <a:pt x="18" y="90"/>
                  </a:cubicBezTo>
                  <a:cubicBezTo>
                    <a:pt x="20" y="90"/>
                    <a:pt x="16" y="71"/>
                    <a:pt x="6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9"/>
            <p:cNvSpPr/>
            <p:nvPr/>
          </p:nvSpPr>
          <p:spPr>
            <a:xfrm>
              <a:off x="2640400" y="339577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40" y="1"/>
                  </a:moveTo>
                  <a:cubicBezTo>
                    <a:pt x="10" y="11"/>
                    <a:pt x="1" y="15"/>
                    <a:pt x="3" y="15"/>
                  </a:cubicBezTo>
                  <a:cubicBezTo>
                    <a:pt x="5" y="15"/>
                    <a:pt x="26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9"/>
            <p:cNvSpPr/>
            <p:nvPr/>
          </p:nvSpPr>
          <p:spPr>
            <a:xfrm>
              <a:off x="2755975" y="2992450"/>
              <a:ext cx="4200" cy="1225"/>
            </a:xfrm>
            <a:custGeom>
              <a:rect b="b" l="l" r="r" t="t"/>
              <a:pathLst>
                <a:path extrusionOk="0" h="49" w="168">
                  <a:moveTo>
                    <a:pt x="1" y="1"/>
                  </a:moveTo>
                  <a:cubicBezTo>
                    <a:pt x="84" y="25"/>
                    <a:pt x="132" y="37"/>
                    <a:pt x="168" y="49"/>
                  </a:cubicBezTo>
                  <a:cubicBezTo>
                    <a:pt x="168" y="37"/>
                    <a:pt x="132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9"/>
            <p:cNvSpPr/>
            <p:nvPr/>
          </p:nvSpPr>
          <p:spPr>
            <a:xfrm>
              <a:off x="2549125" y="3046925"/>
              <a:ext cx="7150" cy="5400"/>
            </a:xfrm>
            <a:custGeom>
              <a:rect b="b" l="l" r="r" t="t"/>
              <a:pathLst>
                <a:path extrusionOk="0" h="216" w="286">
                  <a:moveTo>
                    <a:pt x="0" y="1"/>
                  </a:moveTo>
                  <a:lnTo>
                    <a:pt x="0" y="1"/>
                  </a:lnTo>
                  <a:cubicBezTo>
                    <a:pt x="72" y="96"/>
                    <a:pt x="179" y="156"/>
                    <a:pt x="286" y="215"/>
                  </a:cubicBezTo>
                  <a:cubicBezTo>
                    <a:pt x="286" y="144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9"/>
            <p:cNvSpPr/>
            <p:nvPr/>
          </p:nvSpPr>
          <p:spPr>
            <a:xfrm>
              <a:off x="2544150" y="3044250"/>
              <a:ext cx="4100" cy="2100"/>
            </a:xfrm>
            <a:custGeom>
              <a:rect b="b" l="l" r="r" t="t"/>
              <a:pathLst>
                <a:path extrusionOk="0" h="84" w="164">
                  <a:moveTo>
                    <a:pt x="21" y="1"/>
                  </a:moveTo>
                  <a:cubicBezTo>
                    <a:pt x="0" y="1"/>
                    <a:pt x="58" y="27"/>
                    <a:pt x="127" y="64"/>
                  </a:cubicBezTo>
                  <a:lnTo>
                    <a:pt x="127" y="64"/>
                  </a:lnTo>
                  <a:cubicBezTo>
                    <a:pt x="91" y="43"/>
                    <a:pt x="56" y="18"/>
                    <a:pt x="21" y="1"/>
                  </a:cubicBezTo>
                  <a:close/>
                  <a:moveTo>
                    <a:pt x="127" y="64"/>
                  </a:moveTo>
                  <a:cubicBezTo>
                    <a:pt x="139" y="71"/>
                    <a:pt x="151" y="78"/>
                    <a:pt x="163" y="84"/>
                  </a:cubicBezTo>
                  <a:cubicBezTo>
                    <a:pt x="151" y="77"/>
                    <a:pt x="139" y="70"/>
                    <a:pt x="127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9"/>
            <p:cNvSpPr/>
            <p:nvPr/>
          </p:nvSpPr>
          <p:spPr>
            <a:xfrm>
              <a:off x="2595700" y="3036400"/>
              <a:ext cx="6175" cy="4300"/>
            </a:xfrm>
            <a:custGeom>
              <a:rect b="b" l="l" r="r" t="t"/>
              <a:pathLst>
                <a:path extrusionOk="0" h="172" w="247">
                  <a:moveTo>
                    <a:pt x="229" y="1"/>
                  </a:moveTo>
                  <a:cubicBezTo>
                    <a:pt x="222" y="1"/>
                    <a:pt x="183" y="24"/>
                    <a:pt x="90" y="88"/>
                  </a:cubicBezTo>
                  <a:cubicBezTo>
                    <a:pt x="6" y="124"/>
                    <a:pt x="54" y="148"/>
                    <a:pt x="6" y="160"/>
                  </a:cubicBezTo>
                  <a:cubicBezTo>
                    <a:pt x="1" y="168"/>
                    <a:pt x="0" y="171"/>
                    <a:pt x="4" y="171"/>
                  </a:cubicBezTo>
                  <a:cubicBezTo>
                    <a:pt x="28" y="171"/>
                    <a:pt x="246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9"/>
            <p:cNvSpPr/>
            <p:nvPr/>
          </p:nvSpPr>
          <p:spPr>
            <a:xfrm>
              <a:off x="2554775" y="3048125"/>
              <a:ext cx="3300" cy="2700"/>
            </a:xfrm>
            <a:custGeom>
              <a:rect b="b" l="l" r="r" t="t"/>
              <a:pathLst>
                <a:path extrusionOk="0" h="108" w="132">
                  <a:moveTo>
                    <a:pt x="0" y="0"/>
                  </a:moveTo>
                  <a:cubicBezTo>
                    <a:pt x="48" y="60"/>
                    <a:pt x="36" y="96"/>
                    <a:pt x="131" y="108"/>
                  </a:cubicBezTo>
                  <a:cubicBezTo>
                    <a:pt x="84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9"/>
            <p:cNvSpPr/>
            <p:nvPr/>
          </p:nvSpPr>
          <p:spPr>
            <a:xfrm>
              <a:off x="2576500" y="3043650"/>
              <a:ext cx="7475" cy="5700"/>
            </a:xfrm>
            <a:custGeom>
              <a:rect b="b" l="l" r="r" t="t"/>
              <a:pathLst>
                <a:path extrusionOk="0" h="228" w="299">
                  <a:moveTo>
                    <a:pt x="297" y="0"/>
                  </a:moveTo>
                  <a:cubicBezTo>
                    <a:pt x="287" y="0"/>
                    <a:pt x="237" y="35"/>
                    <a:pt x="181" y="77"/>
                  </a:cubicBezTo>
                  <a:lnTo>
                    <a:pt x="181" y="77"/>
                  </a:lnTo>
                  <a:cubicBezTo>
                    <a:pt x="219" y="49"/>
                    <a:pt x="258" y="23"/>
                    <a:pt x="298" y="1"/>
                  </a:cubicBezTo>
                  <a:cubicBezTo>
                    <a:pt x="298" y="1"/>
                    <a:pt x="297" y="0"/>
                    <a:pt x="297" y="0"/>
                  </a:cubicBezTo>
                  <a:close/>
                  <a:moveTo>
                    <a:pt x="181" y="77"/>
                  </a:moveTo>
                  <a:lnTo>
                    <a:pt x="181" y="77"/>
                  </a:lnTo>
                  <a:cubicBezTo>
                    <a:pt x="169" y="86"/>
                    <a:pt x="157" y="96"/>
                    <a:pt x="145" y="105"/>
                  </a:cubicBezTo>
                  <a:lnTo>
                    <a:pt x="145" y="105"/>
                  </a:lnTo>
                  <a:cubicBezTo>
                    <a:pt x="157" y="96"/>
                    <a:pt x="169" y="86"/>
                    <a:pt x="181" y="77"/>
                  </a:cubicBezTo>
                  <a:close/>
                  <a:moveTo>
                    <a:pt x="145" y="105"/>
                  </a:moveTo>
                  <a:lnTo>
                    <a:pt x="145" y="105"/>
                  </a:lnTo>
                  <a:cubicBezTo>
                    <a:pt x="72" y="162"/>
                    <a:pt x="1" y="221"/>
                    <a:pt x="1" y="227"/>
                  </a:cubicBezTo>
                  <a:cubicBezTo>
                    <a:pt x="48" y="185"/>
                    <a:pt x="96" y="144"/>
                    <a:pt x="14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9"/>
            <p:cNvSpPr/>
            <p:nvPr/>
          </p:nvSpPr>
          <p:spPr>
            <a:xfrm>
              <a:off x="2571750" y="3049325"/>
              <a:ext cx="4775" cy="3575"/>
            </a:xfrm>
            <a:custGeom>
              <a:rect b="b" l="l" r="r" t="t"/>
              <a:pathLst>
                <a:path extrusionOk="0" h="143" w="191">
                  <a:moveTo>
                    <a:pt x="191" y="0"/>
                  </a:moveTo>
                  <a:lnTo>
                    <a:pt x="191" y="0"/>
                  </a:lnTo>
                  <a:cubicBezTo>
                    <a:pt x="119" y="48"/>
                    <a:pt x="48" y="107"/>
                    <a:pt x="0" y="143"/>
                  </a:cubicBezTo>
                  <a:cubicBezTo>
                    <a:pt x="48" y="107"/>
                    <a:pt x="131" y="48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9"/>
            <p:cNvSpPr/>
            <p:nvPr/>
          </p:nvSpPr>
          <p:spPr>
            <a:xfrm>
              <a:off x="2562800" y="3054075"/>
              <a:ext cx="5700" cy="2400"/>
            </a:xfrm>
            <a:custGeom>
              <a:rect b="b" l="l" r="r" t="t"/>
              <a:pathLst>
                <a:path extrusionOk="0" h="96" w="228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55" y="55"/>
                    <a:pt x="86" y="80"/>
                  </a:cubicBezTo>
                  <a:lnTo>
                    <a:pt x="86" y="80"/>
                  </a:lnTo>
                  <a:cubicBezTo>
                    <a:pt x="81" y="62"/>
                    <a:pt x="80" y="23"/>
                    <a:pt x="1" y="1"/>
                  </a:cubicBezTo>
                  <a:close/>
                  <a:moveTo>
                    <a:pt x="227" y="12"/>
                  </a:moveTo>
                  <a:cubicBezTo>
                    <a:pt x="145" y="66"/>
                    <a:pt x="113" y="86"/>
                    <a:pt x="98" y="89"/>
                  </a:cubicBezTo>
                  <a:lnTo>
                    <a:pt x="98" y="89"/>
                  </a:lnTo>
                  <a:cubicBezTo>
                    <a:pt x="94" y="86"/>
                    <a:pt x="90" y="83"/>
                    <a:pt x="86" y="80"/>
                  </a:cubicBezTo>
                  <a:lnTo>
                    <a:pt x="86" y="80"/>
                  </a:lnTo>
                  <a:cubicBezTo>
                    <a:pt x="88" y="86"/>
                    <a:pt x="90" y="89"/>
                    <a:pt x="95" y="89"/>
                  </a:cubicBezTo>
                  <a:cubicBezTo>
                    <a:pt x="96" y="89"/>
                    <a:pt x="97" y="89"/>
                    <a:pt x="98" y="89"/>
                  </a:cubicBezTo>
                  <a:lnTo>
                    <a:pt x="98" y="89"/>
                  </a:lnTo>
                  <a:cubicBezTo>
                    <a:pt x="102" y="91"/>
                    <a:pt x="105" y="94"/>
                    <a:pt x="108" y="96"/>
                  </a:cubicBezTo>
                  <a:cubicBezTo>
                    <a:pt x="144" y="72"/>
                    <a:pt x="191" y="36"/>
                    <a:pt x="22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9"/>
            <p:cNvSpPr/>
            <p:nvPr/>
          </p:nvSpPr>
          <p:spPr>
            <a:xfrm>
              <a:off x="2652400" y="3004350"/>
              <a:ext cx="7475" cy="3025"/>
            </a:xfrm>
            <a:custGeom>
              <a:rect b="b" l="l" r="r" t="t"/>
              <a:pathLst>
                <a:path extrusionOk="0" h="121" w="299">
                  <a:moveTo>
                    <a:pt x="295" y="0"/>
                  </a:moveTo>
                  <a:cubicBezTo>
                    <a:pt x="262" y="0"/>
                    <a:pt x="23" y="109"/>
                    <a:pt x="1" y="120"/>
                  </a:cubicBezTo>
                  <a:cubicBezTo>
                    <a:pt x="24" y="108"/>
                    <a:pt x="274" y="13"/>
                    <a:pt x="298" y="1"/>
                  </a:cubicBezTo>
                  <a:cubicBezTo>
                    <a:pt x="298" y="1"/>
                    <a:pt x="29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9"/>
            <p:cNvSpPr/>
            <p:nvPr/>
          </p:nvSpPr>
          <p:spPr>
            <a:xfrm>
              <a:off x="2629475" y="3011800"/>
              <a:ext cx="3300" cy="2125"/>
            </a:xfrm>
            <a:custGeom>
              <a:rect b="b" l="l" r="r" t="t"/>
              <a:pathLst>
                <a:path extrusionOk="0" h="85" w="132">
                  <a:moveTo>
                    <a:pt x="132" y="1"/>
                  </a:moveTo>
                  <a:lnTo>
                    <a:pt x="132" y="1"/>
                  </a:lnTo>
                  <a:cubicBezTo>
                    <a:pt x="84" y="37"/>
                    <a:pt x="48" y="60"/>
                    <a:pt x="1" y="84"/>
                  </a:cubicBezTo>
                  <a:cubicBezTo>
                    <a:pt x="96" y="49"/>
                    <a:pt x="96" y="37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9"/>
            <p:cNvSpPr/>
            <p:nvPr/>
          </p:nvSpPr>
          <p:spPr>
            <a:xfrm>
              <a:off x="2647175" y="3002100"/>
              <a:ext cx="9400" cy="3750"/>
            </a:xfrm>
            <a:custGeom>
              <a:rect b="b" l="l" r="r" t="t"/>
              <a:pathLst>
                <a:path extrusionOk="0" h="150" w="376">
                  <a:moveTo>
                    <a:pt x="349" y="1"/>
                  </a:moveTo>
                  <a:cubicBezTo>
                    <a:pt x="339" y="1"/>
                    <a:pt x="293" y="15"/>
                    <a:pt x="186" y="56"/>
                  </a:cubicBezTo>
                  <a:cubicBezTo>
                    <a:pt x="168" y="73"/>
                    <a:pt x="1" y="149"/>
                    <a:pt x="30" y="149"/>
                  </a:cubicBezTo>
                  <a:cubicBezTo>
                    <a:pt x="41" y="149"/>
                    <a:pt x="76" y="140"/>
                    <a:pt x="150" y="115"/>
                  </a:cubicBezTo>
                  <a:cubicBezTo>
                    <a:pt x="167" y="98"/>
                    <a:pt x="375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9"/>
            <p:cNvSpPr/>
            <p:nvPr/>
          </p:nvSpPr>
          <p:spPr>
            <a:xfrm>
              <a:off x="2765500" y="2997525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1" y="0"/>
                  </a:moveTo>
                  <a:cubicBezTo>
                    <a:pt x="24" y="23"/>
                    <a:pt x="13" y="65"/>
                    <a:pt x="26" y="65"/>
                  </a:cubicBezTo>
                  <a:cubicBezTo>
                    <a:pt x="34" y="65"/>
                    <a:pt x="50" y="51"/>
                    <a:pt x="84" y="12"/>
                  </a:cubicBezTo>
                  <a:cubicBezTo>
                    <a:pt x="61" y="12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9"/>
            <p:cNvSpPr/>
            <p:nvPr/>
          </p:nvSpPr>
          <p:spPr>
            <a:xfrm>
              <a:off x="2824450" y="3065975"/>
              <a:ext cx="4475" cy="10925"/>
            </a:xfrm>
            <a:custGeom>
              <a:rect b="b" l="l" r="r" t="t"/>
              <a:pathLst>
                <a:path extrusionOk="0" h="437" w="179">
                  <a:moveTo>
                    <a:pt x="0" y="1"/>
                  </a:moveTo>
                  <a:cubicBezTo>
                    <a:pt x="10" y="89"/>
                    <a:pt x="118" y="373"/>
                    <a:pt x="161" y="422"/>
                  </a:cubicBezTo>
                  <a:lnTo>
                    <a:pt x="161" y="422"/>
                  </a:lnTo>
                  <a:cubicBezTo>
                    <a:pt x="165" y="431"/>
                    <a:pt x="169" y="437"/>
                    <a:pt x="172" y="437"/>
                  </a:cubicBezTo>
                  <a:cubicBezTo>
                    <a:pt x="175" y="437"/>
                    <a:pt x="178" y="431"/>
                    <a:pt x="179" y="418"/>
                  </a:cubicBezTo>
                  <a:cubicBezTo>
                    <a:pt x="149" y="313"/>
                    <a:pt x="134" y="277"/>
                    <a:pt x="130" y="277"/>
                  </a:cubicBezTo>
                  <a:lnTo>
                    <a:pt x="130" y="277"/>
                  </a:lnTo>
                  <a:cubicBezTo>
                    <a:pt x="127" y="277"/>
                    <a:pt x="129" y="291"/>
                    <a:pt x="132" y="311"/>
                  </a:cubicBezTo>
                  <a:lnTo>
                    <a:pt x="132" y="311"/>
                  </a:lnTo>
                  <a:cubicBezTo>
                    <a:pt x="81" y="207"/>
                    <a:pt x="18" y="9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9"/>
            <p:cNvSpPr/>
            <p:nvPr/>
          </p:nvSpPr>
          <p:spPr>
            <a:xfrm>
              <a:off x="2824450" y="3068075"/>
              <a:ext cx="1225" cy="3000"/>
            </a:xfrm>
            <a:custGeom>
              <a:rect b="b" l="l" r="r" t="t"/>
              <a:pathLst>
                <a:path extrusionOk="0" h="120" w="49">
                  <a:moveTo>
                    <a:pt x="0" y="0"/>
                  </a:moveTo>
                  <a:lnTo>
                    <a:pt x="0" y="0"/>
                  </a:lnTo>
                  <a:cubicBezTo>
                    <a:pt x="12" y="48"/>
                    <a:pt x="24" y="84"/>
                    <a:pt x="48" y="119"/>
                  </a:cubicBezTo>
                  <a:cubicBezTo>
                    <a:pt x="36" y="95"/>
                    <a:pt x="24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9"/>
            <p:cNvSpPr/>
            <p:nvPr/>
          </p:nvSpPr>
          <p:spPr>
            <a:xfrm>
              <a:off x="2298800" y="3074625"/>
              <a:ext cx="2100" cy="5975"/>
            </a:xfrm>
            <a:custGeom>
              <a:rect b="b" l="l" r="r" t="t"/>
              <a:pathLst>
                <a:path extrusionOk="0" h="239" w="84">
                  <a:moveTo>
                    <a:pt x="0" y="0"/>
                  </a:moveTo>
                  <a:cubicBezTo>
                    <a:pt x="24" y="48"/>
                    <a:pt x="36" y="107"/>
                    <a:pt x="48" y="155"/>
                  </a:cubicBezTo>
                  <a:cubicBezTo>
                    <a:pt x="60" y="179"/>
                    <a:pt x="71" y="214"/>
                    <a:pt x="83" y="238"/>
                  </a:cubicBezTo>
                  <a:cubicBezTo>
                    <a:pt x="60" y="155"/>
                    <a:pt x="36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9"/>
            <p:cNvSpPr/>
            <p:nvPr/>
          </p:nvSpPr>
          <p:spPr>
            <a:xfrm>
              <a:off x="2786350" y="3295475"/>
              <a:ext cx="4775" cy="625"/>
            </a:xfrm>
            <a:custGeom>
              <a:rect b="b" l="l" r="r" t="t"/>
              <a:pathLst>
                <a:path extrusionOk="0" h="25" w="191">
                  <a:moveTo>
                    <a:pt x="0" y="1"/>
                  </a:moveTo>
                  <a:cubicBezTo>
                    <a:pt x="60" y="24"/>
                    <a:pt x="131" y="12"/>
                    <a:pt x="191" y="24"/>
                  </a:cubicBezTo>
                  <a:cubicBezTo>
                    <a:pt x="131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9"/>
            <p:cNvSpPr/>
            <p:nvPr/>
          </p:nvSpPr>
          <p:spPr>
            <a:xfrm>
              <a:off x="2713125" y="3310050"/>
              <a:ext cx="2700" cy="500"/>
            </a:xfrm>
            <a:custGeom>
              <a:rect b="b" l="l" r="r" t="t"/>
              <a:pathLst>
                <a:path extrusionOk="0" h="20" w="108">
                  <a:moveTo>
                    <a:pt x="0" y="1"/>
                  </a:moveTo>
                  <a:cubicBezTo>
                    <a:pt x="19" y="15"/>
                    <a:pt x="32" y="20"/>
                    <a:pt x="44" y="20"/>
                  </a:cubicBezTo>
                  <a:cubicBezTo>
                    <a:pt x="63" y="20"/>
                    <a:pt x="79" y="8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9"/>
            <p:cNvSpPr/>
            <p:nvPr/>
          </p:nvSpPr>
          <p:spPr>
            <a:xfrm>
              <a:off x="2634850" y="3350550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48"/>
                  </a:moveTo>
                  <a:cubicBezTo>
                    <a:pt x="0" y="0"/>
                    <a:pt x="12" y="12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9"/>
            <p:cNvSpPr/>
            <p:nvPr/>
          </p:nvSpPr>
          <p:spPr>
            <a:xfrm>
              <a:off x="2632550" y="3344600"/>
              <a:ext cx="2900" cy="4475"/>
            </a:xfrm>
            <a:custGeom>
              <a:rect b="b" l="l" r="r" t="t"/>
              <a:pathLst>
                <a:path extrusionOk="0" h="179" w="116">
                  <a:moveTo>
                    <a:pt x="56" y="0"/>
                  </a:moveTo>
                  <a:lnTo>
                    <a:pt x="56" y="0"/>
                  </a:lnTo>
                  <a:cubicBezTo>
                    <a:pt x="0" y="67"/>
                    <a:pt x="102" y="156"/>
                    <a:pt x="115" y="176"/>
                  </a:cubicBezTo>
                  <a:lnTo>
                    <a:pt x="115" y="176"/>
                  </a:lnTo>
                  <a:cubicBezTo>
                    <a:pt x="91" y="118"/>
                    <a:pt x="68" y="70"/>
                    <a:pt x="56" y="0"/>
                  </a:cubicBezTo>
                  <a:close/>
                  <a:moveTo>
                    <a:pt x="115" y="176"/>
                  </a:moveTo>
                  <a:lnTo>
                    <a:pt x="115" y="176"/>
                  </a:lnTo>
                  <a:cubicBezTo>
                    <a:pt x="115" y="177"/>
                    <a:pt x="116" y="178"/>
                    <a:pt x="116" y="179"/>
                  </a:cubicBezTo>
                  <a:cubicBezTo>
                    <a:pt x="116" y="178"/>
                    <a:pt x="116" y="177"/>
                    <a:pt x="11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9"/>
            <p:cNvSpPr/>
            <p:nvPr/>
          </p:nvSpPr>
          <p:spPr>
            <a:xfrm>
              <a:off x="2635625" y="3340250"/>
              <a:ext cx="425" cy="975"/>
            </a:xfrm>
            <a:custGeom>
              <a:rect b="b" l="l" r="r" t="t"/>
              <a:pathLst>
                <a:path extrusionOk="0" h="39" w="17">
                  <a:moveTo>
                    <a:pt x="5" y="1"/>
                  </a:moveTo>
                  <a:cubicBezTo>
                    <a:pt x="0" y="1"/>
                    <a:pt x="5" y="38"/>
                    <a:pt x="12" y="38"/>
                  </a:cubicBezTo>
                  <a:cubicBezTo>
                    <a:pt x="13" y="38"/>
                    <a:pt x="15" y="36"/>
                    <a:pt x="17" y="31"/>
                  </a:cubicBezTo>
                  <a:cubicBezTo>
                    <a:pt x="10" y="9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9"/>
            <p:cNvSpPr/>
            <p:nvPr/>
          </p:nvSpPr>
          <p:spPr>
            <a:xfrm>
              <a:off x="2636025" y="3340875"/>
              <a:ext cx="200" cy="450"/>
            </a:xfrm>
            <a:custGeom>
              <a:rect b="b" l="l" r="r" t="t"/>
              <a:pathLst>
                <a:path extrusionOk="0" h="18" w="8">
                  <a:moveTo>
                    <a:pt x="5" y="0"/>
                  </a:moveTo>
                  <a:cubicBezTo>
                    <a:pt x="4" y="0"/>
                    <a:pt x="3" y="2"/>
                    <a:pt x="1" y="6"/>
                  </a:cubicBezTo>
                  <a:cubicBezTo>
                    <a:pt x="1" y="15"/>
                    <a:pt x="1" y="18"/>
                    <a:pt x="2" y="18"/>
                  </a:cubicBezTo>
                  <a:cubicBezTo>
                    <a:pt x="4" y="18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9"/>
            <p:cNvSpPr/>
            <p:nvPr/>
          </p:nvSpPr>
          <p:spPr>
            <a:xfrm>
              <a:off x="2635675" y="3337275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0"/>
                    <a:pt x="8" y="12"/>
                    <a:pt x="15" y="19"/>
                  </a:cubicBezTo>
                  <a:cubicBezTo>
                    <a:pt x="5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9"/>
            <p:cNvSpPr/>
            <p:nvPr/>
          </p:nvSpPr>
          <p:spPr>
            <a:xfrm>
              <a:off x="2633950" y="3337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9"/>
            <p:cNvSpPr/>
            <p:nvPr/>
          </p:nvSpPr>
          <p:spPr>
            <a:xfrm>
              <a:off x="2633850" y="3337900"/>
              <a:ext cx="1400" cy="175"/>
            </a:xfrm>
            <a:custGeom>
              <a:rect b="b" l="l" r="r" t="t"/>
              <a:pathLst>
                <a:path extrusionOk="0" h="7" w="56">
                  <a:moveTo>
                    <a:pt x="3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4" y="3"/>
                    <a:pt x="2" y="2"/>
                    <a:pt x="5" y="1"/>
                  </a:cubicBezTo>
                  <a:lnTo>
                    <a:pt x="5" y="1"/>
                  </a:lnTo>
                  <a:cubicBezTo>
                    <a:pt x="7" y="2"/>
                    <a:pt x="10" y="3"/>
                    <a:pt x="16" y="6"/>
                  </a:cubicBezTo>
                  <a:cubicBezTo>
                    <a:pt x="56" y="6"/>
                    <a:pt x="22" y="1"/>
                    <a:pt x="8" y="1"/>
                  </a:cubicBezTo>
                  <a:cubicBezTo>
                    <a:pt x="7" y="1"/>
                    <a:pt x="5" y="1"/>
                    <a:pt x="5" y="1"/>
                  </a:cubicBezTo>
                  <a:lnTo>
                    <a:pt x="5" y="1"/>
                  </a:ln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9"/>
            <p:cNvSpPr/>
            <p:nvPr/>
          </p:nvSpPr>
          <p:spPr>
            <a:xfrm>
              <a:off x="2633950" y="3339225"/>
              <a:ext cx="1250" cy="1525"/>
            </a:xfrm>
            <a:custGeom>
              <a:rect b="b" l="l" r="r" t="t"/>
              <a:pathLst>
                <a:path extrusionOk="0" h="61" w="50">
                  <a:moveTo>
                    <a:pt x="36" y="1"/>
                  </a:moveTo>
                  <a:lnTo>
                    <a:pt x="36" y="1"/>
                  </a:lnTo>
                  <a:cubicBezTo>
                    <a:pt x="29" y="16"/>
                    <a:pt x="26" y="31"/>
                    <a:pt x="19" y="31"/>
                  </a:cubicBezTo>
                  <a:cubicBezTo>
                    <a:pt x="15" y="31"/>
                    <a:pt x="9" y="26"/>
                    <a:pt x="0" y="13"/>
                  </a:cubicBezTo>
                  <a:lnTo>
                    <a:pt x="0" y="13"/>
                  </a:lnTo>
                  <a:cubicBezTo>
                    <a:pt x="11" y="45"/>
                    <a:pt x="25" y="61"/>
                    <a:pt x="34" y="61"/>
                  </a:cubicBezTo>
                  <a:cubicBezTo>
                    <a:pt x="44" y="61"/>
                    <a:pt x="49" y="3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9"/>
            <p:cNvSpPr/>
            <p:nvPr/>
          </p:nvSpPr>
          <p:spPr>
            <a:xfrm>
              <a:off x="2632450" y="334522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5" y="0"/>
                  </a:moveTo>
                  <a:cubicBezTo>
                    <a:pt x="23" y="0"/>
                    <a:pt x="17" y="3"/>
                    <a:pt x="1" y="11"/>
                  </a:cubicBezTo>
                  <a:cubicBezTo>
                    <a:pt x="9" y="11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9"/>
            <p:cNvSpPr/>
            <p:nvPr/>
          </p:nvSpPr>
          <p:spPr>
            <a:xfrm>
              <a:off x="2633650" y="3331650"/>
              <a:ext cx="300" cy="1350"/>
            </a:xfrm>
            <a:custGeom>
              <a:rect b="b" l="l" r="r" t="t"/>
              <a:pathLst>
                <a:path extrusionOk="0" h="54" w="12">
                  <a:moveTo>
                    <a:pt x="11" y="0"/>
                  </a:moveTo>
                  <a:lnTo>
                    <a:pt x="11" y="0"/>
                  </a:lnTo>
                  <a:cubicBezTo>
                    <a:pt x="10" y="0"/>
                    <a:pt x="1" y="39"/>
                    <a:pt x="1" y="54"/>
                  </a:cubicBezTo>
                  <a:cubicBezTo>
                    <a:pt x="9" y="14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9"/>
            <p:cNvSpPr/>
            <p:nvPr/>
          </p:nvSpPr>
          <p:spPr>
            <a:xfrm>
              <a:off x="2632450" y="33315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25" y="36"/>
                    <a:pt x="37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9"/>
            <p:cNvSpPr/>
            <p:nvPr/>
          </p:nvSpPr>
          <p:spPr>
            <a:xfrm>
              <a:off x="2632450" y="33368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1" y="1"/>
                  </a:moveTo>
                  <a:cubicBezTo>
                    <a:pt x="13" y="24"/>
                    <a:pt x="37" y="60"/>
                    <a:pt x="49" y="72"/>
                  </a:cubicBezTo>
                  <a:cubicBezTo>
                    <a:pt x="37" y="48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9"/>
            <p:cNvSpPr/>
            <p:nvPr/>
          </p:nvSpPr>
          <p:spPr>
            <a:xfrm>
              <a:off x="2631575" y="3327025"/>
              <a:ext cx="4475" cy="1525"/>
            </a:xfrm>
            <a:custGeom>
              <a:rect b="b" l="l" r="r" t="t"/>
              <a:pathLst>
                <a:path extrusionOk="0" h="61" w="179">
                  <a:moveTo>
                    <a:pt x="72" y="24"/>
                  </a:moveTo>
                  <a:cubicBezTo>
                    <a:pt x="179" y="60"/>
                    <a:pt x="0" y="1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9"/>
            <p:cNvSpPr/>
            <p:nvPr/>
          </p:nvSpPr>
          <p:spPr>
            <a:xfrm>
              <a:off x="2632450" y="3322850"/>
              <a:ext cx="1225" cy="2125"/>
            </a:xfrm>
            <a:custGeom>
              <a:rect b="b" l="l" r="r" t="t"/>
              <a:pathLst>
                <a:path extrusionOk="0" h="85" w="49">
                  <a:moveTo>
                    <a:pt x="1" y="1"/>
                  </a:moveTo>
                  <a:cubicBezTo>
                    <a:pt x="1" y="25"/>
                    <a:pt x="1" y="60"/>
                    <a:pt x="1" y="84"/>
                  </a:cubicBezTo>
                  <a:cubicBezTo>
                    <a:pt x="25" y="84"/>
                    <a:pt x="37" y="72"/>
                    <a:pt x="49" y="72"/>
                  </a:cubicBezTo>
                  <a:cubicBezTo>
                    <a:pt x="37" y="49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9"/>
            <p:cNvSpPr/>
            <p:nvPr/>
          </p:nvSpPr>
          <p:spPr>
            <a:xfrm>
              <a:off x="2632200" y="3328525"/>
              <a:ext cx="575" cy="950"/>
            </a:xfrm>
            <a:custGeom>
              <a:rect b="b" l="l" r="r" t="t"/>
              <a:pathLst>
                <a:path extrusionOk="0" h="38" w="23">
                  <a:moveTo>
                    <a:pt x="23" y="0"/>
                  </a:moveTo>
                  <a:cubicBezTo>
                    <a:pt x="4" y="28"/>
                    <a:pt x="0" y="38"/>
                    <a:pt x="2" y="38"/>
                  </a:cubicBezTo>
                  <a:cubicBezTo>
                    <a:pt x="5" y="38"/>
                    <a:pt x="23" y="15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9"/>
            <p:cNvSpPr/>
            <p:nvPr/>
          </p:nvSpPr>
          <p:spPr>
            <a:xfrm>
              <a:off x="2631875" y="3328050"/>
              <a:ext cx="300" cy="1150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9" y="46"/>
                    <a:pt x="11" y="46"/>
                  </a:cubicBezTo>
                  <a:cubicBezTo>
                    <a:pt x="12" y="46"/>
                    <a:pt x="12" y="45"/>
                    <a:pt x="12" y="43"/>
                  </a:cubicBezTo>
                  <a:cubicBezTo>
                    <a:pt x="5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9"/>
            <p:cNvSpPr/>
            <p:nvPr/>
          </p:nvSpPr>
          <p:spPr>
            <a:xfrm>
              <a:off x="2630975" y="3333450"/>
              <a:ext cx="1500" cy="1050"/>
            </a:xfrm>
            <a:custGeom>
              <a:rect b="b" l="l" r="r" t="t"/>
              <a:pathLst>
                <a:path extrusionOk="0" h="42" w="60">
                  <a:moveTo>
                    <a:pt x="17" y="1"/>
                  </a:moveTo>
                  <a:cubicBezTo>
                    <a:pt x="10" y="1"/>
                    <a:pt x="5" y="8"/>
                    <a:pt x="0" y="29"/>
                  </a:cubicBezTo>
                  <a:cubicBezTo>
                    <a:pt x="4" y="31"/>
                    <a:pt x="7" y="32"/>
                    <a:pt x="10" y="32"/>
                  </a:cubicBezTo>
                  <a:cubicBezTo>
                    <a:pt x="19" y="32"/>
                    <a:pt x="24" y="25"/>
                    <a:pt x="33" y="25"/>
                  </a:cubicBezTo>
                  <a:cubicBezTo>
                    <a:pt x="39" y="25"/>
                    <a:pt x="47" y="29"/>
                    <a:pt x="60" y="41"/>
                  </a:cubicBezTo>
                  <a:cubicBezTo>
                    <a:pt x="45" y="26"/>
                    <a:pt x="2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9"/>
            <p:cNvSpPr/>
            <p:nvPr/>
          </p:nvSpPr>
          <p:spPr>
            <a:xfrm>
              <a:off x="2631575" y="3330700"/>
              <a:ext cx="550" cy="825"/>
            </a:xfrm>
            <a:custGeom>
              <a:rect b="b" l="l" r="r" t="t"/>
              <a:pathLst>
                <a:path extrusionOk="0" h="33" w="22">
                  <a:moveTo>
                    <a:pt x="16" y="0"/>
                  </a:moveTo>
                  <a:cubicBezTo>
                    <a:pt x="13" y="0"/>
                    <a:pt x="8" y="8"/>
                    <a:pt x="0" y="32"/>
                  </a:cubicBezTo>
                  <a:cubicBezTo>
                    <a:pt x="16" y="3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9"/>
            <p:cNvSpPr/>
            <p:nvPr/>
          </p:nvSpPr>
          <p:spPr>
            <a:xfrm>
              <a:off x="2631275" y="33300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"/>
                  </a:moveTo>
                  <a:cubicBezTo>
                    <a:pt x="36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9"/>
            <p:cNvSpPr/>
            <p:nvPr/>
          </p:nvSpPr>
          <p:spPr>
            <a:xfrm>
              <a:off x="2629800" y="3323125"/>
              <a:ext cx="1600" cy="1300"/>
            </a:xfrm>
            <a:custGeom>
              <a:rect b="b" l="l" r="r" t="t"/>
              <a:pathLst>
                <a:path extrusionOk="0" h="52" w="64">
                  <a:moveTo>
                    <a:pt x="10" y="1"/>
                  </a:moveTo>
                  <a:cubicBezTo>
                    <a:pt x="0" y="1"/>
                    <a:pt x="42" y="51"/>
                    <a:pt x="56" y="51"/>
                  </a:cubicBezTo>
                  <a:cubicBezTo>
                    <a:pt x="58" y="51"/>
                    <a:pt x="59" y="50"/>
                    <a:pt x="60" y="47"/>
                  </a:cubicBezTo>
                  <a:lnTo>
                    <a:pt x="60" y="47"/>
                  </a:lnTo>
                  <a:cubicBezTo>
                    <a:pt x="61" y="49"/>
                    <a:pt x="62" y="51"/>
                    <a:pt x="62" y="51"/>
                  </a:cubicBezTo>
                  <a:cubicBezTo>
                    <a:pt x="63" y="51"/>
                    <a:pt x="63" y="48"/>
                    <a:pt x="59" y="38"/>
                  </a:cubicBezTo>
                  <a:cubicBezTo>
                    <a:pt x="59" y="37"/>
                    <a:pt x="58" y="37"/>
                    <a:pt x="58" y="36"/>
                  </a:cubicBezTo>
                  <a:lnTo>
                    <a:pt x="58" y="36"/>
                  </a:lnTo>
                  <a:cubicBezTo>
                    <a:pt x="28" y="10"/>
                    <a:pt x="15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9"/>
            <p:cNvSpPr/>
            <p:nvPr/>
          </p:nvSpPr>
          <p:spPr>
            <a:xfrm>
              <a:off x="2629175" y="3316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9"/>
            <p:cNvSpPr/>
            <p:nvPr/>
          </p:nvSpPr>
          <p:spPr>
            <a:xfrm>
              <a:off x="2629775" y="3322850"/>
              <a:ext cx="1525" cy="3000"/>
            </a:xfrm>
            <a:custGeom>
              <a:rect b="b" l="l" r="r" t="t"/>
              <a:pathLst>
                <a:path extrusionOk="0" h="120" w="61">
                  <a:moveTo>
                    <a:pt x="60" y="120"/>
                  </a:moveTo>
                  <a:cubicBezTo>
                    <a:pt x="1" y="1"/>
                    <a:pt x="60" y="120"/>
                    <a:pt x="60" y="120"/>
                  </a:cubicBezTo>
                  <a:cubicBezTo>
                    <a:pt x="48" y="108"/>
                    <a:pt x="48" y="108"/>
                    <a:pt x="60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9"/>
            <p:cNvSpPr/>
            <p:nvPr/>
          </p:nvSpPr>
          <p:spPr>
            <a:xfrm>
              <a:off x="2630675" y="33204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1"/>
                  </a:moveTo>
                  <a:cubicBezTo>
                    <a:pt x="0" y="13"/>
                    <a:pt x="0" y="24"/>
                    <a:pt x="0" y="36"/>
                  </a:cubicBez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9"/>
            <p:cNvSpPr/>
            <p:nvPr/>
          </p:nvSpPr>
          <p:spPr>
            <a:xfrm>
              <a:off x="2631875" y="3326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9"/>
            <p:cNvSpPr/>
            <p:nvPr/>
          </p:nvSpPr>
          <p:spPr>
            <a:xfrm>
              <a:off x="2631050" y="3325825"/>
              <a:ext cx="850" cy="675"/>
            </a:xfrm>
            <a:custGeom>
              <a:rect b="b" l="l" r="r" t="t"/>
              <a:pathLst>
                <a:path extrusionOk="0" h="27" w="34">
                  <a:moveTo>
                    <a:pt x="8" y="1"/>
                  </a:moveTo>
                  <a:cubicBezTo>
                    <a:pt x="1" y="1"/>
                    <a:pt x="13" y="26"/>
                    <a:pt x="27" y="26"/>
                  </a:cubicBezTo>
                  <a:cubicBezTo>
                    <a:pt x="29" y="26"/>
                    <a:pt x="31" y="26"/>
                    <a:pt x="33" y="25"/>
                  </a:cubicBezTo>
                  <a:cubicBezTo>
                    <a:pt x="19" y="7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9"/>
            <p:cNvSpPr/>
            <p:nvPr/>
          </p:nvSpPr>
          <p:spPr>
            <a:xfrm>
              <a:off x="2624600" y="3315225"/>
              <a:ext cx="4600" cy="3275"/>
            </a:xfrm>
            <a:custGeom>
              <a:rect b="b" l="l" r="r" t="t"/>
              <a:pathLst>
                <a:path extrusionOk="0" h="131" w="184">
                  <a:moveTo>
                    <a:pt x="40" y="0"/>
                  </a:moveTo>
                  <a:cubicBezTo>
                    <a:pt x="35" y="0"/>
                    <a:pt x="28" y="10"/>
                    <a:pt x="17" y="32"/>
                  </a:cubicBezTo>
                  <a:cubicBezTo>
                    <a:pt x="1" y="40"/>
                    <a:pt x="25" y="131"/>
                    <a:pt x="86" y="131"/>
                  </a:cubicBezTo>
                  <a:cubicBezTo>
                    <a:pt x="112" y="131"/>
                    <a:pt x="145" y="114"/>
                    <a:pt x="184" y="68"/>
                  </a:cubicBezTo>
                  <a:cubicBezTo>
                    <a:pt x="160" y="68"/>
                    <a:pt x="136" y="56"/>
                    <a:pt x="136" y="32"/>
                  </a:cubicBezTo>
                  <a:cubicBezTo>
                    <a:pt x="136" y="68"/>
                    <a:pt x="124" y="103"/>
                    <a:pt x="89" y="103"/>
                  </a:cubicBezTo>
                  <a:cubicBezTo>
                    <a:pt x="56" y="46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9"/>
            <p:cNvSpPr/>
            <p:nvPr/>
          </p:nvSpPr>
          <p:spPr>
            <a:xfrm>
              <a:off x="2629175" y="3316900"/>
              <a:ext cx="2000" cy="2475"/>
            </a:xfrm>
            <a:custGeom>
              <a:rect b="b" l="l" r="r" t="t"/>
              <a:pathLst>
                <a:path extrusionOk="0" h="99" w="80">
                  <a:moveTo>
                    <a:pt x="1" y="1"/>
                  </a:moveTo>
                  <a:cubicBezTo>
                    <a:pt x="1" y="11"/>
                    <a:pt x="10" y="88"/>
                    <a:pt x="12" y="88"/>
                  </a:cubicBezTo>
                  <a:cubicBezTo>
                    <a:pt x="13" y="88"/>
                    <a:pt x="13" y="87"/>
                    <a:pt x="13" y="84"/>
                  </a:cubicBezTo>
                  <a:cubicBezTo>
                    <a:pt x="13" y="94"/>
                    <a:pt x="15" y="99"/>
                    <a:pt x="19" y="99"/>
                  </a:cubicBezTo>
                  <a:cubicBezTo>
                    <a:pt x="36" y="99"/>
                    <a:pt x="8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9"/>
            <p:cNvSpPr/>
            <p:nvPr/>
          </p:nvSpPr>
          <p:spPr>
            <a:xfrm>
              <a:off x="2628300" y="3319575"/>
              <a:ext cx="3075" cy="3300"/>
            </a:xfrm>
            <a:custGeom>
              <a:rect b="b" l="l" r="r" t="t"/>
              <a:pathLst>
                <a:path extrusionOk="0" h="132" w="123">
                  <a:moveTo>
                    <a:pt x="60" y="1"/>
                  </a:moveTo>
                  <a:cubicBezTo>
                    <a:pt x="60" y="67"/>
                    <a:pt x="61" y="93"/>
                    <a:pt x="60" y="98"/>
                  </a:cubicBezTo>
                  <a:lnTo>
                    <a:pt x="60" y="98"/>
                  </a:lnTo>
                  <a:cubicBezTo>
                    <a:pt x="83" y="83"/>
                    <a:pt x="122" y="93"/>
                    <a:pt x="72" y="84"/>
                  </a:cubicBezTo>
                  <a:cubicBezTo>
                    <a:pt x="72" y="84"/>
                    <a:pt x="95" y="60"/>
                    <a:pt x="60" y="1"/>
                  </a:cubicBezTo>
                  <a:close/>
                  <a:moveTo>
                    <a:pt x="60" y="98"/>
                  </a:moveTo>
                  <a:lnTo>
                    <a:pt x="60" y="98"/>
                  </a:lnTo>
                  <a:cubicBezTo>
                    <a:pt x="60" y="98"/>
                    <a:pt x="60" y="98"/>
                    <a:pt x="60" y="98"/>
                  </a:cubicBezTo>
                  <a:lnTo>
                    <a:pt x="60" y="98"/>
                  </a:ln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9"/>
                    <a:pt x="60" y="98"/>
                  </a:cubicBezTo>
                  <a:close/>
                  <a:moveTo>
                    <a:pt x="32" y="42"/>
                  </a:moveTo>
                  <a:cubicBezTo>
                    <a:pt x="24" y="42"/>
                    <a:pt x="14" y="50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0" y="72"/>
                  </a:lnTo>
                  <a:cubicBezTo>
                    <a:pt x="3" y="84"/>
                    <a:pt x="6" y="87"/>
                    <a:pt x="8" y="87"/>
                  </a:cubicBezTo>
                  <a:cubicBezTo>
                    <a:pt x="8" y="87"/>
                    <a:pt x="8" y="87"/>
                    <a:pt x="9" y="87"/>
                  </a:cubicBezTo>
                  <a:lnTo>
                    <a:pt x="9" y="87"/>
                  </a:lnTo>
                  <a:cubicBezTo>
                    <a:pt x="18" y="102"/>
                    <a:pt x="30" y="114"/>
                    <a:pt x="48" y="132"/>
                  </a:cubicBezTo>
                  <a:cubicBezTo>
                    <a:pt x="44" y="115"/>
                    <a:pt x="51" y="105"/>
                    <a:pt x="60" y="98"/>
                  </a:cubicBezTo>
                  <a:lnTo>
                    <a:pt x="60" y="98"/>
                  </a:lnTo>
                  <a:cubicBezTo>
                    <a:pt x="59" y="92"/>
                    <a:pt x="52" y="42"/>
                    <a:pt x="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9"/>
            <p:cNvSpPr/>
            <p:nvPr/>
          </p:nvSpPr>
          <p:spPr>
            <a:xfrm>
              <a:off x="2629025" y="33330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1"/>
                  </a:moveTo>
                  <a:cubicBezTo>
                    <a:pt x="1" y="1"/>
                    <a:pt x="1" y="4"/>
                    <a:pt x="7" y="10"/>
                  </a:cubicBezTo>
                  <a:cubicBezTo>
                    <a:pt x="7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9"/>
            <p:cNvSpPr/>
            <p:nvPr/>
          </p:nvSpPr>
          <p:spPr>
            <a:xfrm>
              <a:off x="2628350" y="3330800"/>
              <a:ext cx="2350" cy="2725"/>
            </a:xfrm>
            <a:custGeom>
              <a:rect b="b" l="l" r="r" t="t"/>
              <a:pathLst>
                <a:path extrusionOk="0" h="109" w="94">
                  <a:moveTo>
                    <a:pt x="91" y="1"/>
                  </a:moveTo>
                  <a:cubicBezTo>
                    <a:pt x="87" y="1"/>
                    <a:pt x="80" y="8"/>
                    <a:pt x="84" y="8"/>
                  </a:cubicBezTo>
                  <a:cubicBezTo>
                    <a:pt x="85" y="8"/>
                    <a:pt x="87" y="7"/>
                    <a:pt x="90" y="6"/>
                  </a:cubicBezTo>
                  <a:lnTo>
                    <a:pt x="90" y="6"/>
                  </a:lnTo>
                  <a:cubicBezTo>
                    <a:pt x="90" y="7"/>
                    <a:pt x="89" y="7"/>
                    <a:pt x="89" y="8"/>
                  </a:cubicBezTo>
                  <a:lnTo>
                    <a:pt x="89" y="8"/>
                  </a:lnTo>
                  <a:cubicBezTo>
                    <a:pt x="91" y="7"/>
                    <a:pt x="92" y="5"/>
                    <a:pt x="93" y="4"/>
                  </a:cubicBezTo>
                  <a:cubicBezTo>
                    <a:pt x="93" y="2"/>
                    <a:pt x="92" y="1"/>
                    <a:pt x="91" y="1"/>
                  </a:cubicBezTo>
                  <a:close/>
                  <a:moveTo>
                    <a:pt x="89" y="8"/>
                  </a:moveTo>
                  <a:lnTo>
                    <a:pt x="89" y="8"/>
                  </a:lnTo>
                  <a:cubicBezTo>
                    <a:pt x="1" y="76"/>
                    <a:pt x="81" y="76"/>
                    <a:pt x="34" y="100"/>
                  </a:cubicBezTo>
                  <a:cubicBezTo>
                    <a:pt x="40" y="106"/>
                    <a:pt x="46" y="109"/>
                    <a:pt x="51" y="109"/>
                  </a:cubicBezTo>
                  <a:cubicBezTo>
                    <a:pt x="77" y="109"/>
                    <a:pt x="82" y="27"/>
                    <a:pt x="8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9"/>
            <p:cNvSpPr/>
            <p:nvPr/>
          </p:nvSpPr>
          <p:spPr>
            <a:xfrm>
              <a:off x="2628000" y="3325250"/>
              <a:ext cx="2175" cy="1825"/>
            </a:xfrm>
            <a:custGeom>
              <a:rect b="b" l="l" r="r" t="t"/>
              <a:pathLst>
                <a:path extrusionOk="0" h="73" w="87">
                  <a:moveTo>
                    <a:pt x="36" y="0"/>
                  </a:moveTo>
                  <a:cubicBezTo>
                    <a:pt x="36" y="24"/>
                    <a:pt x="0" y="48"/>
                    <a:pt x="48" y="72"/>
                  </a:cubicBezTo>
                  <a:cubicBezTo>
                    <a:pt x="52" y="72"/>
                    <a:pt x="55" y="73"/>
                    <a:pt x="57" y="73"/>
                  </a:cubicBezTo>
                  <a:cubicBezTo>
                    <a:pt x="87" y="73"/>
                    <a:pt x="36" y="1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9"/>
            <p:cNvSpPr/>
            <p:nvPr/>
          </p:nvSpPr>
          <p:spPr>
            <a:xfrm>
              <a:off x="2629475" y="33160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9"/>
            <p:cNvSpPr/>
            <p:nvPr/>
          </p:nvSpPr>
          <p:spPr>
            <a:xfrm>
              <a:off x="2629175" y="331362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cubicBezTo>
                    <a:pt x="1" y="15"/>
                    <a:pt x="5" y="28"/>
                    <a:pt x="6" y="28"/>
                  </a:cubicBezTo>
                  <a:cubicBezTo>
                    <a:pt x="7" y="28"/>
                    <a:pt x="6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9"/>
            <p:cNvSpPr/>
            <p:nvPr/>
          </p:nvSpPr>
          <p:spPr>
            <a:xfrm>
              <a:off x="2615200" y="32550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0"/>
                  </a:moveTo>
                  <a:lnTo>
                    <a:pt x="36" y="0"/>
                  </a:lnTo>
                  <a:cubicBezTo>
                    <a:pt x="0" y="12"/>
                    <a:pt x="0" y="36"/>
                    <a:pt x="12" y="72"/>
                  </a:cubicBezTo>
                  <a:cubicBezTo>
                    <a:pt x="22" y="58"/>
                    <a:pt x="25" y="53"/>
                    <a:pt x="26" y="53"/>
                  </a:cubicBezTo>
                  <a:lnTo>
                    <a:pt x="26" y="53"/>
                  </a:lnTo>
                  <a:cubicBezTo>
                    <a:pt x="27" y="53"/>
                    <a:pt x="19" y="64"/>
                    <a:pt x="12" y="72"/>
                  </a:cubicBez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9"/>
            <p:cNvSpPr/>
            <p:nvPr/>
          </p:nvSpPr>
          <p:spPr>
            <a:xfrm>
              <a:off x="2602100" y="3218675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cubicBezTo>
                    <a:pt x="0" y="1"/>
                    <a:pt x="60" y="60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9"/>
            <p:cNvSpPr/>
            <p:nvPr/>
          </p:nvSpPr>
          <p:spPr>
            <a:xfrm>
              <a:off x="2583650" y="3163325"/>
              <a:ext cx="900" cy="500"/>
            </a:xfrm>
            <a:custGeom>
              <a:rect b="b" l="l" r="r" t="t"/>
              <a:pathLst>
                <a:path extrusionOk="0" h="20" w="36">
                  <a:moveTo>
                    <a:pt x="0" y="0"/>
                  </a:moveTo>
                  <a:lnTo>
                    <a:pt x="0" y="0"/>
                  </a:lnTo>
                  <a:cubicBezTo>
                    <a:pt x="5" y="15"/>
                    <a:pt x="10" y="20"/>
                    <a:pt x="16" y="20"/>
                  </a:cubicBezTo>
                  <a:cubicBezTo>
                    <a:pt x="22" y="20"/>
                    <a:pt x="29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9"/>
            <p:cNvSpPr/>
            <p:nvPr/>
          </p:nvSpPr>
          <p:spPr>
            <a:xfrm>
              <a:off x="2622350" y="3288625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36" y="1"/>
                  </a:moveTo>
                  <a:cubicBezTo>
                    <a:pt x="24" y="36"/>
                    <a:pt x="0" y="60"/>
                    <a:pt x="36" y="72"/>
                  </a:cubicBezTo>
                  <a:cubicBezTo>
                    <a:pt x="36" y="36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9"/>
            <p:cNvSpPr/>
            <p:nvPr/>
          </p:nvSpPr>
          <p:spPr>
            <a:xfrm>
              <a:off x="2597625" y="3183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3" y="13"/>
                    <a:pt x="25" y="13"/>
                    <a:pt x="25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9"/>
            <p:cNvSpPr/>
            <p:nvPr/>
          </p:nvSpPr>
          <p:spPr>
            <a:xfrm>
              <a:off x="2622625" y="328655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1" y="0"/>
                  </a:moveTo>
                  <a:cubicBezTo>
                    <a:pt x="1" y="24"/>
                    <a:pt x="1" y="60"/>
                    <a:pt x="25" y="84"/>
                  </a:cubicBezTo>
                  <a:cubicBezTo>
                    <a:pt x="14" y="51"/>
                    <a:pt x="13" y="28"/>
                    <a:pt x="4" y="7"/>
                  </a:cubicBezTo>
                  <a:lnTo>
                    <a:pt x="4" y="7"/>
                  </a:lnTo>
                  <a:cubicBezTo>
                    <a:pt x="8" y="11"/>
                    <a:pt x="14" y="14"/>
                    <a:pt x="16" y="14"/>
                  </a:cubicBezTo>
                  <a:cubicBezTo>
                    <a:pt x="18" y="14"/>
                    <a:pt x="1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9"/>
            <p:cNvSpPr/>
            <p:nvPr/>
          </p:nvSpPr>
          <p:spPr>
            <a:xfrm>
              <a:off x="2627100" y="33047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9"/>
            <p:cNvSpPr/>
            <p:nvPr/>
          </p:nvSpPr>
          <p:spPr>
            <a:xfrm>
              <a:off x="2616975" y="3282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9"/>
            <p:cNvSpPr/>
            <p:nvPr/>
          </p:nvSpPr>
          <p:spPr>
            <a:xfrm>
              <a:off x="2627100" y="33053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12"/>
                    <a:pt x="12" y="24"/>
                  </a:cubicBezTo>
                  <a:cubicBezTo>
                    <a:pt x="12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9"/>
            <p:cNvSpPr/>
            <p:nvPr/>
          </p:nvSpPr>
          <p:spPr>
            <a:xfrm>
              <a:off x="2626500" y="330322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5" y="60"/>
                  </a:moveTo>
                  <a:cubicBezTo>
                    <a:pt x="1" y="0"/>
                    <a:pt x="25" y="60"/>
                    <a:pt x="25" y="60"/>
                  </a:cubicBezTo>
                  <a:cubicBezTo>
                    <a:pt x="25" y="48"/>
                    <a:pt x="25" y="60"/>
                    <a:pt x="2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9"/>
            <p:cNvSpPr/>
            <p:nvPr/>
          </p:nvSpPr>
          <p:spPr>
            <a:xfrm>
              <a:off x="2578750" y="3127475"/>
              <a:ext cx="450" cy="450"/>
            </a:xfrm>
            <a:custGeom>
              <a:rect b="b" l="l" r="r" t="t"/>
              <a:pathLst>
                <a:path extrusionOk="0" h="18" w="18">
                  <a:moveTo>
                    <a:pt x="5" y="0"/>
                  </a:moveTo>
                  <a:cubicBezTo>
                    <a:pt x="1" y="0"/>
                    <a:pt x="9" y="9"/>
                    <a:pt x="18" y="17"/>
                  </a:cubicBezTo>
                  <a:cubicBezTo>
                    <a:pt x="18" y="17"/>
                    <a:pt x="18" y="5"/>
                    <a:pt x="18" y="5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9"/>
            <p:cNvSpPr/>
            <p:nvPr/>
          </p:nvSpPr>
          <p:spPr>
            <a:xfrm>
              <a:off x="2605075" y="324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9"/>
            <p:cNvSpPr/>
            <p:nvPr/>
          </p:nvSpPr>
          <p:spPr>
            <a:xfrm>
              <a:off x="2604175" y="3244275"/>
              <a:ext cx="3000" cy="1525"/>
            </a:xfrm>
            <a:custGeom>
              <a:rect b="b" l="l" r="r" t="t"/>
              <a:pathLst>
                <a:path extrusionOk="0" h="61" w="120">
                  <a:moveTo>
                    <a:pt x="1" y="1"/>
                  </a:moveTo>
                  <a:cubicBezTo>
                    <a:pt x="25" y="13"/>
                    <a:pt x="37" y="24"/>
                    <a:pt x="37" y="60"/>
                  </a:cubicBezTo>
                  <a:cubicBezTo>
                    <a:pt x="60" y="48"/>
                    <a:pt x="84" y="36"/>
                    <a:pt x="120" y="13"/>
                  </a:cubicBezTo>
                  <a:cubicBezTo>
                    <a:pt x="72" y="13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39"/>
            <p:cNvSpPr/>
            <p:nvPr/>
          </p:nvSpPr>
          <p:spPr>
            <a:xfrm>
              <a:off x="2599425" y="3218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39"/>
            <p:cNvSpPr/>
            <p:nvPr/>
          </p:nvSpPr>
          <p:spPr>
            <a:xfrm>
              <a:off x="2584525" y="3163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39"/>
            <p:cNvSpPr/>
            <p:nvPr/>
          </p:nvSpPr>
          <p:spPr>
            <a:xfrm>
              <a:off x="2612225" y="32761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1"/>
                  </a:moveTo>
                  <a:cubicBezTo>
                    <a:pt x="0" y="1"/>
                    <a:pt x="0" y="13"/>
                    <a:pt x="0" y="36"/>
                  </a:cubicBezTo>
                  <a:cubicBezTo>
                    <a:pt x="0" y="24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39"/>
            <p:cNvSpPr/>
            <p:nvPr/>
          </p:nvSpPr>
          <p:spPr>
            <a:xfrm>
              <a:off x="2628025" y="3309025"/>
              <a:ext cx="600" cy="775"/>
            </a:xfrm>
            <a:custGeom>
              <a:rect b="b" l="l" r="r" t="t"/>
              <a:pathLst>
                <a:path extrusionOk="0" h="31" w="24">
                  <a:moveTo>
                    <a:pt x="2" y="1"/>
                  </a:moveTo>
                  <a:cubicBezTo>
                    <a:pt x="1" y="1"/>
                    <a:pt x="6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39"/>
            <p:cNvSpPr/>
            <p:nvPr/>
          </p:nvSpPr>
          <p:spPr>
            <a:xfrm>
              <a:off x="2625625" y="3320075"/>
              <a:ext cx="675" cy="775"/>
            </a:xfrm>
            <a:custGeom>
              <a:rect b="b" l="l" r="r" t="t"/>
              <a:pathLst>
                <a:path extrusionOk="0" h="31" w="27">
                  <a:moveTo>
                    <a:pt x="3" y="1"/>
                  </a:moveTo>
                  <a:cubicBezTo>
                    <a:pt x="1" y="1"/>
                    <a:pt x="0" y="5"/>
                    <a:pt x="0" y="17"/>
                  </a:cubicBezTo>
                  <a:cubicBezTo>
                    <a:pt x="10" y="27"/>
                    <a:pt x="16" y="30"/>
                    <a:pt x="19" y="30"/>
                  </a:cubicBezTo>
                  <a:cubicBezTo>
                    <a:pt x="27" y="30"/>
                    <a:pt x="13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lnTo>
                    <a:pt x="4" y="3"/>
                  </a:lnTo>
                  <a:cubicBezTo>
                    <a:pt x="4" y="2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9"/>
            <p:cNvSpPr/>
            <p:nvPr/>
          </p:nvSpPr>
          <p:spPr>
            <a:xfrm>
              <a:off x="2625600" y="331155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25" y="0"/>
                  </a:moveTo>
                  <a:cubicBezTo>
                    <a:pt x="18" y="0"/>
                    <a:pt x="16" y="3"/>
                    <a:pt x="17" y="5"/>
                  </a:cubicBezTo>
                  <a:lnTo>
                    <a:pt x="17" y="5"/>
                  </a:lnTo>
                  <a:cubicBezTo>
                    <a:pt x="0" y="19"/>
                    <a:pt x="26" y="50"/>
                    <a:pt x="27" y="58"/>
                  </a:cubicBezTo>
                  <a:lnTo>
                    <a:pt x="27" y="58"/>
                  </a:lnTo>
                  <a:cubicBezTo>
                    <a:pt x="49" y="35"/>
                    <a:pt x="48" y="24"/>
                    <a:pt x="25" y="0"/>
                  </a:cubicBezTo>
                  <a:lnTo>
                    <a:pt x="25" y="0"/>
                  </a:ln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7" y="58"/>
                  </a:moveTo>
                  <a:cubicBezTo>
                    <a:pt x="26" y="59"/>
                    <a:pt x="26" y="59"/>
                    <a:pt x="25" y="60"/>
                  </a:cubicBezTo>
                  <a:cubicBezTo>
                    <a:pt x="26" y="60"/>
                    <a:pt x="27" y="59"/>
                    <a:pt x="2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9"/>
            <p:cNvSpPr/>
            <p:nvPr/>
          </p:nvSpPr>
          <p:spPr>
            <a:xfrm>
              <a:off x="2626200" y="33133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13" y="25"/>
                  </a:cubicBezTo>
                  <a:cubicBezTo>
                    <a:pt x="25" y="25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9"/>
            <p:cNvSpPr/>
            <p:nvPr/>
          </p:nvSpPr>
          <p:spPr>
            <a:xfrm>
              <a:off x="2625950" y="3302500"/>
              <a:ext cx="1500" cy="1025"/>
            </a:xfrm>
            <a:custGeom>
              <a:rect b="b" l="l" r="r" t="t"/>
              <a:pathLst>
                <a:path extrusionOk="0" h="41" w="60">
                  <a:moveTo>
                    <a:pt x="7" y="0"/>
                  </a:moveTo>
                  <a:cubicBezTo>
                    <a:pt x="1" y="0"/>
                    <a:pt x="0" y="8"/>
                    <a:pt x="11" y="29"/>
                  </a:cubicBezTo>
                  <a:cubicBezTo>
                    <a:pt x="5" y="35"/>
                    <a:pt x="14" y="35"/>
                    <a:pt x="23" y="35"/>
                  </a:cubicBezTo>
                  <a:cubicBezTo>
                    <a:pt x="32" y="35"/>
                    <a:pt x="41" y="35"/>
                    <a:pt x="35" y="41"/>
                  </a:cubicBezTo>
                  <a:cubicBezTo>
                    <a:pt x="60" y="41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9"/>
            <p:cNvSpPr/>
            <p:nvPr/>
          </p:nvSpPr>
          <p:spPr>
            <a:xfrm>
              <a:off x="2624125" y="331192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8" y="19"/>
                    <a:pt x="1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9"/>
            <p:cNvSpPr/>
            <p:nvPr/>
          </p:nvSpPr>
          <p:spPr>
            <a:xfrm>
              <a:off x="2623225" y="3306500"/>
              <a:ext cx="625" cy="3000"/>
            </a:xfrm>
            <a:custGeom>
              <a:rect b="b" l="l" r="r" t="t"/>
              <a:pathLst>
                <a:path extrusionOk="0" h="120" w="25">
                  <a:moveTo>
                    <a:pt x="1" y="0"/>
                  </a:moveTo>
                  <a:cubicBezTo>
                    <a:pt x="25" y="119"/>
                    <a:pt x="1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9"/>
            <p:cNvSpPr/>
            <p:nvPr/>
          </p:nvSpPr>
          <p:spPr>
            <a:xfrm>
              <a:off x="2623825" y="33079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1"/>
                  </a:moveTo>
                  <a:cubicBezTo>
                    <a:pt x="1" y="13"/>
                    <a:pt x="1" y="36"/>
                    <a:pt x="13" y="36"/>
                  </a:cubicBezTo>
                  <a:cubicBezTo>
                    <a:pt x="13" y="36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9"/>
            <p:cNvSpPr/>
            <p:nvPr/>
          </p:nvSpPr>
          <p:spPr>
            <a:xfrm>
              <a:off x="2623525" y="33094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12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9"/>
            <p:cNvSpPr/>
            <p:nvPr/>
          </p:nvSpPr>
          <p:spPr>
            <a:xfrm>
              <a:off x="2619750" y="3292625"/>
              <a:ext cx="825" cy="1100"/>
            </a:xfrm>
            <a:custGeom>
              <a:rect b="b" l="l" r="r" t="t"/>
              <a:pathLst>
                <a:path extrusionOk="0" h="44" w="33">
                  <a:moveTo>
                    <a:pt x="4" y="1"/>
                  </a:moveTo>
                  <a:cubicBezTo>
                    <a:pt x="1" y="1"/>
                    <a:pt x="25" y="43"/>
                    <a:pt x="33" y="43"/>
                  </a:cubicBezTo>
                  <a:cubicBezTo>
                    <a:pt x="13" y="1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9"/>
            <p:cNvSpPr/>
            <p:nvPr/>
          </p:nvSpPr>
          <p:spPr>
            <a:xfrm>
              <a:off x="2618675" y="3297250"/>
              <a:ext cx="1000" cy="825"/>
            </a:xfrm>
            <a:custGeom>
              <a:rect b="b" l="l" r="r" t="t"/>
              <a:pathLst>
                <a:path extrusionOk="0" h="33" w="40">
                  <a:moveTo>
                    <a:pt x="40" y="1"/>
                  </a:moveTo>
                  <a:cubicBezTo>
                    <a:pt x="8" y="20"/>
                    <a:pt x="0" y="32"/>
                    <a:pt x="5" y="32"/>
                  </a:cubicBezTo>
                  <a:cubicBezTo>
                    <a:pt x="9" y="32"/>
                    <a:pt x="23" y="2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9"/>
            <p:cNvSpPr/>
            <p:nvPr/>
          </p:nvSpPr>
          <p:spPr>
            <a:xfrm>
              <a:off x="2616875" y="3293625"/>
              <a:ext cx="1025" cy="1225"/>
            </a:xfrm>
            <a:custGeom>
              <a:rect b="b" l="l" r="r" t="t"/>
              <a:pathLst>
                <a:path extrusionOk="0" h="49" w="41">
                  <a:moveTo>
                    <a:pt x="6" y="0"/>
                  </a:moveTo>
                  <a:cubicBezTo>
                    <a:pt x="2" y="0"/>
                    <a:pt x="1" y="7"/>
                    <a:pt x="5" y="27"/>
                  </a:cubicBezTo>
                  <a:cubicBezTo>
                    <a:pt x="21" y="27"/>
                    <a:pt x="31" y="48"/>
                    <a:pt x="37" y="48"/>
                  </a:cubicBezTo>
                  <a:cubicBezTo>
                    <a:pt x="39" y="48"/>
                    <a:pt x="40" y="43"/>
                    <a:pt x="40" y="27"/>
                  </a:cubicBezTo>
                  <a:cubicBezTo>
                    <a:pt x="33" y="27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9"/>
            <p:cNvSpPr/>
            <p:nvPr/>
          </p:nvSpPr>
          <p:spPr>
            <a:xfrm>
              <a:off x="2614600" y="32740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0"/>
                  </a:moveTo>
                  <a:cubicBezTo>
                    <a:pt x="48" y="0"/>
                    <a:pt x="24" y="0"/>
                    <a:pt x="1" y="12"/>
                  </a:cubicBezTo>
                  <a:cubicBezTo>
                    <a:pt x="12" y="12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9"/>
            <p:cNvSpPr/>
            <p:nvPr/>
          </p:nvSpPr>
          <p:spPr>
            <a:xfrm>
              <a:off x="2606575" y="3257575"/>
              <a:ext cx="1450" cy="1950"/>
            </a:xfrm>
            <a:custGeom>
              <a:rect b="b" l="l" r="r" t="t"/>
              <a:pathLst>
                <a:path extrusionOk="0" h="78" w="58">
                  <a:moveTo>
                    <a:pt x="35" y="1"/>
                  </a:moveTo>
                  <a:cubicBezTo>
                    <a:pt x="27" y="1"/>
                    <a:pt x="16" y="5"/>
                    <a:pt x="0" y="16"/>
                  </a:cubicBezTo>
                  <a:cubicBezTo>
                    <a:pt x="12" y="28"/>
                    <a:pt x="24" y="52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36" y="76"/>
                  </a:lnTo>
                  <a:cubicBezTo>
                    <a:pt x="36" y="76"/>
                    <a:pt x="37" y="77"/>
                    <a:pt x="37" y="77"/>
                  </a:cubicBezTo>
                  <a:cubicBezTo>
                    <a:pt x="37" y="77"/>
                    <a:pt x="38" y="77"/>
                    <a:pt x="38" y="77"/>
                  </a:cubicBezTo>
                  <a:lnTo>
                    <a:pt x="38" y="77"/>
                  </a:lnTo>
                  <a:cubicBezTo>
                    <a:pt x="39" y="77"/>
                    <a:pt x="40" y="77"/>
                    <a:pt x="41" y="77"/>
                  </a:cubicBezTo>
                  <a:cubicBezTo>
                    <a:pt x="49" y="77"/>
                    <a:pt x="51" y="65"/>
                    <a:pt x="49" y="57"/>
                  </a:cubicBezTo>
                  <a:lnTo>
                    <a:pt x="49" y="57"/>
                  </a:lnTo>
                  <a:cubicBezTo>
                    <a:pt x="56" y="35"/>
                    <a:pt x="5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9"/>
            <p:cNvSpPr/>
            <p:nvPr/>
          </p:nvSpPr>
          <p:spPr>
            <a:xfrm>
              <a:off x="2569925" y="3058975"/>
              <a:ext cx="675" cy="525"/>
            </a:xfrm>
            <a:custGeom>
              <a:rect b="b" l="l" r="r" t="t"/>
              <a:pathLst>
                <a:path extrusionOk="0" h="21" w="27">
                  <a:moveTo>
                    <a:pt x="26" y="0"/>
                  </a:moveTo>
                  <a:cubicBezTo>
                    <a:pt x="25" y="0"/>
                    <a:pt x="19" y="5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9"/>
            <p:cNvSpPr/>
            <p:nvPr/>
          </p:nvSpPr>
          <p:spPr>
            <a:xfrm>
              <a:off x="2591275" y="3196350"/>
              <a:ext cx="425" cy="1025"/>
            </a:xfrm>
            <a:custGeom>
              <a:rect b="b" l="l" r="r" t="t"/>
              <a:pathLst>
                <a:path extrusionOk="0" h="41" w="17">
                  <a:moveTo>
                    <a:pt x="17" y="1"/>
                  </a:moveTo>
                  <a:lnTo>
                    <a:pt x="17" y="1"/>
                  </a:lnTo>
                  <a:cubicBezTo>
                    <a:pt x="4" y="31"/>
                    <a:pt x="0" y="41"/>
                    <a:pt x="1" y="41"/>
                  </a:cubicBezTo>
                  <a:cubicBezTo>
                    <a:pt x="2" y="41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9"/>
            <p:cNvSpPr/>
            <p:nvPr/>
          </p:nvSpPr>
          <p:spPr>
            <a:xfrm>
              <a:off x="2589000" y="318267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" y="24"/>
                  </a:moveTo>
                  <a:cubicBezTo>
                    <a:pt x="1" y="24"/>
                    <a:pt x="60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9"/>
            <p:cNvSpPr/>
            <p:nvPr/>
          </p:nvSpPr>
          <p:spPr>
            <a:xfrm>
              <a:off x="2585125" y="3172200"/>
              <a:ext cx="875" cy="1550"/>
            </a:xfrm>
            <a:custGeom>
              <a:rect b="b" l="l" r="r" t="t"/>
              <a:pathLst>
                <a:path extrusionOk="0" h="62" w="35">
                  <a:moveTo>
                    <a:pt x="15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1" y="20"/>
                    <a:pt x="7" y="38"/>
                    <a:pt x="11" y="50"/>
                  </a:cubicBezTo>
                  <a:lnTo>
                    <a:pt x="11" y="50"/>
                  </a:lnTo>
                  <a:cubicBezTo>
                    <a:pt x="10" y="24"/>
                    <a:pt x="34" y="0"/>
                    <a:pt x="15" y="0"/>
                  </a:cubicBezTo>
                  <a:close/>
                  <a:moveTo>
                    <a:pt x="11" y="50"/>
                  </a:moveTo>
                  <a:cubicBezTo>
                    <a:pt x="11" y="54"/>
                    <a:pt x="11" y="58"/>
                    <a:pt x="13" y="62"/>
                  </a:cubicBezTo>
                  <a:cubicBezTo>
                    <a:pt x="13" y="59"/>
                    <a:pt x="12" y="55"/>
                    <a:pt x="11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9"/>
            <p:cNvSpPr/>
            <p:nvPr/>
          </p:nvSpPr>
          <p:spPr>
            <a:xfrm>
              <a:off x="2661925" y="3340425"/>
              <a:ext cx="600" cy="700"/>
            </a:xfrm>
            <a:custGeom>
              <a:rect b="b" l="l" r="r" t="t"/>
              <a:pathLst>
                <a:path extrusionOk="0" h="28" w="24">
                  <a:moveTo>
                    <a:pt x="1" y="0"/>
                  </a:moveTo>
                  <a:cubicBezTo>
                    <a:pt x="1" y="7"/>
                    <a:pt x="9" y="19"/>
                    <a:pt x="13" y="24"/>
                  </a:cubicBezTo>
                  <a:lnTo>
                    <a:pt x="13" y="24"/>
                  </a:lnTo>
                  <a:cubicBezTo>
                    <a:pt x="23" y="23"/>
                    <a:pt x="1" y="0"/>
                    <a:pt x="1" y="0"/>
                  </a:cubicBezTo>
                  <a:close/>
                  <a:moveTo>
                    <a:pt x="13" y="24"/>
                  </a:moveTo>
                  <a:lnTo>
                    <a:pt x="13" y="24"/>
                  </a:lnTo>
                  <a:cubicBezTo>
                    <a:pt x="13" y="24"/>
                    <a:pt x="13" y="24"/>
                    <a:pt x="13" y="24"/>
                  </a:cubicBezTo>
                  <a:cubicBezTo>
                    <a:pt x="15" y="26"/>
                    <a:pt x="16" y="27"/>
                    <a:pt x="16" y="27"/>
                  </a:cubicBezTo>
                  <a:cubicBezTo>
                    <a:pt x="16" y="27"/>
                    <a:pt x="15" y="26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9"/>
            <p:cNvSpPr/>
            <p:nvPr/>
          </p:nvSpPr>
          <p:spPr>
            <a:xfrm>
              <a:off x="2658775" y="3342725"/>
              <a:ext cx="200" cy="200"/>
            </a:xfrm>
            <a:custGeom>
              <a:rect b="b" l="l" r="r" t="t"/>
              <a:pathLst>
                <a:path extrusionOk="0" h="8" w="8">
                  <a:moveTo>
                    <a:pt x="3" y="0"/>
                  </a:moveTo>
                  <a:cubicBezTo>
                    <a:pt x="1" y="0"/>
                    <a:pt x="4" y="7"/>
                    <a:pt x="6" y="7"/>
                  </a:cubicBezTo>
                  <a:cubicBezTo>
                    <a:pt x="7" y="7"/>
                    <a:pt x="8" y="6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9"/>
            <p:cNvSpPr/>
            <p:nvPr/>
          </p:nvSpPr>
          <p:spPr>
            <a:xfrm>
              <a:off x="2657750" y="33422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7"/>
                  </a:moveTo>
                  <a:cubicBezTo>
                    <a:pt x="1" y="1"/>
                    <a:pt x="25" y="37"/>
                    <a:pt x="25" y="37"/>
                  </a:cubicBezTo>
                  <a:cubicBezTo>
                    <a:pt x="13" y="25"/>
                    <a:pt x="25" y="37"/>
                    <a:pt x="2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9"/>
            <p:cNvSpPr/>
            <p:nvPr/>
          </p:nvSpPr>
          <p:spPr>
            <a:xfrm>
              <a:off x="2658650" y="3344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0"/>
                    <a:pt x="13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9"/>
            <p:cNvSpPr/>
            <p:nvPr/>
          </p:nvSpPr>
          <p:spPr>
            <a:xfrm>
              <a:off x="2658950" y="33437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36"/>
                    <a:pt x="1" y="24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9"/>
            <p:cNvSpPr/>
            <p:nvPr/>
          </p:nvSpPr>
          <p:spPr>
            <a:xfrm>
              <a:off x="2658950" y="334362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12" y="15"/>
                    <a:pt x="24" y="15"/>
                    <a:pt x="24" y="27"/>
                  </a:cubicBezTo>
                  <a:cubicBezTo>
                    <a:pt x="34" y="18"/>
                    <a:pt x="2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9"/>
            <p:cNvSpPr/>
            <p:nvPr/>
          </p:nvSpPr>
          <p:spPr>
            <a:xfrm>
              <a:off x="2656975" y="3343700"/>
              <a:ext cx="1150" cy="650"/>
            </a:xfrm>
            <a:custGeom>
              <a:rect b="b" l="l" r="r" t="t"/>
              <a:pathLst>
                <a:path extrusionOk="0" h="26" w="46">
                  <a:moveTo>
                    <a:pt x="2" y="0"/>
                  </a:moveTo>
                  <a:cubicBezTo>
                    <a:pt x="0" y="0"/>
                    <a:pt x="7" y="6"/>
                    <a:pt x="32" y="24"/>
                  </a:cubicBezTo>
                  <a:cubicBezTo>
                    <a:pt x="35" y="25"/>
                    <a:pt x="37" y="26"/>
                    <a:pt x="38" y="26"/>
                  </a:cubicBezTo>
                  <a:cubicBezTo>
                    <a:pt x="46" y="26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9"/>
            <p:cNvSpPr/>
            <p:nvPr/>
          </p:nvSpPr>
          <p:spPr>
            <a:xfrm>
              <a:off x="2657750" y="33446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lnTo>
                    <a:pt x="1" y="24"/>
                  </a:ln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9"/>
            <p:cNvSpPr/>
            <p:nvPr/>
          </p:nvSpPr>
          <p:spPr>
            <a:xfrm>
              <a:off x="2659550" y="33443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48"/>
                  </a:moveTo>
                  <a:cubicBezTo>
                    <a:pt x="0" y="12"/>
                    <a:pt x="0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9"/>
            <p:cNvSpPr/>
            <p:nvPr/>
          </p:nvSpPr>
          <p:spPr>
            <a:xfrm>
              <a:off x="2655975" y="3343575"/>
              <a:ext cx="475" cy="1000"/>
            </a:xfrm>
            <a:custGeom>
              <a:rect b="b" l="l" r="r" t="t"/>
              <a:pathLst>
                <a:path extrusionOk="0" h="40" w="19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8"/>
                    <a:pt x="12" y="29"/>
                  </a:cubicBezTo>
                  <a:cubicBezTo>
                    <a:pt x="16" y="37"/>
                    <a:pt x="18" y="40"/>
                    <a:pt x="18" y="40"/>
                  </a:cubicBezTo>
                  <a:cubicBezTo>
                    <a:pt x="19" y="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9"/>
            <p:cNvSpPr/>
            <p:nvPr/>
          </p:nvSpPr>
          <p:spPr>
            <a:xfrm>
              <a:off x="2655175" y="3343675"/>
              <a:ext cx="500" cy="1300"/>
            </a:xfrm>
            <a:custGeom>
              <a:rect b="b" l="l" r="r" t="t"/>
              <a:pathLst>
                <a:path extrusionOk="0" h="52" w="20">
                  <a:moveTo>
                    <a:pt x="9" y="1"/>
                  </a:moveTo>
                  <a:cubicBezTo>
                    <a:pt x="1" y="1"/>
                    <a:pt x="3" y="7"/>
                    <a:pt x="6" y="7"/>
                  </a:cubicBezTo>
                  <a:cubicBezTo>
                    <a:pt x="7" y="7"/>
                    <a:pt x="9" y="5"/>
                    <a:pt x="9" y="1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6" y="39"/>
                    <a:pt x="19" y="52"/>
                    <a:pt x="19" y="52"/>
                  </a:cubicBezTo>
                  <a:cubicBezTo>
                    <a:pt x="20" y="5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9"/>
            <p:cNvSpPr/>
            <p:nvPr/>
          </p:nvSpPr>
          <p:spPr>
            <a:xfrm>
              <a:off x="2656875" y="3344600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9"/>
            <p:cNvSpPr/>
            <p:nvPr/>
          </p:nvSpPr>
          <p:spPr>
            <a:xfrm>
              <a:off x="2657075" y="3345175"/>
              <a:ext cx="400" cy="175"/>
            </a:xfrm>
            <a:custGeom>
              <a:rect b="b" l="l" r="r" t="t"/>
              <a:pathLst>
                <a:path extrusionOk="0" h="7" w="16">
                  <a:moveTo>
                    <a:pt x="16" y="1"/>
                  </a:moveTo>
                  <a:cubicBezTo>
                    <a:pt x="8" y="1"/>
                    <a:pt x="0" y="6"/>
                    <a:pt x="3" y="6"/>
                  </a:cubicBezTo>
                  <a:cubicBezTo>
                    <a:pt x="4" y="6"/>
                    <a:pt x="8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9"/>
            <p:cNvSpPr/>
            <p:nvPr/>
          </p:nvSpPr>
          <p:spPr>
            <a:xfrm>
              <a:off x="2658650" y="33454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1"/>
                  </a:moveTo>
                  <a:lnTo>
                    <a:pt x="1" y="1"/>
                  </a:lnTo>
                  <a:cubicBezTo>
                    <a:pt x="4" y="8"/>
                    <a:pt x="8" y="15"/>
                    <a:pt x="12" y="20"/>
                  </a:cubicBezTo>
                  <a:lnTo>
                    <a:pt x="12" y="20"/>
                  </a:lnTo>
                  <a:cubicBezTo>
                    <a:pt x="8" y="13"/>
                    <a:pt x="6" y="6"/>
                    <a:pt x="1" y="1"/>
                  </a:cubicBezTo>
                  <a:close/>
                  <a:moveTo>
                    <a:pt x="12" y="20"/>
                  </a:moveTo>
                  <a:cubicBezTo>
                    <a:pt x="17" y="30"/>
                    <a:pt x="22" y="41"/>
                    <a:pt x="36" y="48"/>
                  </a:cubicBezTo>
                  <a:cubicBezTo>
                    <a:pt x="28" y="40"/>
                    <a:pt x="20" y="32"/>
                    <a:pt x="12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9"/>
            <p:cNvSpPr/>
            <p:nvPr/>
          </p:nvSpPr>
          <p:spPr>
            <a:xfrm>
              <a:off x="2658050" y="334517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" y="1"/>
                  </a:moveTo>
                  <a:cubicBezTo>
                    <a:pt x="6" y="23"/>
                    <a:pt x="9" y="32"/>
                    <a:pt x="10" y="32"/>
                  </a:cubicBezTo>
                  <a:cubicBezTo>
                    <a:pt x="10" y="32"/>
                    <a:pt x="7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9"/>
            <p:cNvSpPr/>
            <p:nvPr/>
          </p:nvSpPr>
          <p:spPr>
            <a:xfrm>
              <a:off x="2658050" y="3345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9"/>
            <p:cNvSpPr/>
            <p:nvPr/>
          </p:nvSpPr>
          <p:spPr>
            <a:xfrm>
              <a:off x="2656275" y="334547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cubicBezTo>
                    <a:pt x="12" y="60"/>
                    <a:pt x="0" y="1"/>
                    <a:pt x="0" y="1"/>
                  </a:cubicBezTo>
                  <a:cubicBezTo>
                    <a:pt x="0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9"/>
            <p:cNvSpPr/>
            <p:nvPr/>
          </p:nvSpPr>
          <p:spPr>
            <a:xfrm>
              <a:off x="2655075" y="3346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9"/>
            <p:cNvSpPr/>
            <p:nvPr/>
          </p:nvSpPr>
          <p:spPr>
            <a:xfrm>
              <a:off x="2656725" y="33457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lnTo>
                    <a:pt x="6" y="1"/>
                  </a:lnTo>
                  <a:cubicBezTo>
                    <a:pt x="2" y="15"/>
                    <a:pt x="1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9"/>
            <p:cNvSpPr/>
            <p:nvPr/>
          </p:nvSpPr>
          <p:spPr>
            <a:xfrm>
              <a:off x="2655375" y="33456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cubicBezTo>
                    <a:pt x="13" y="6"/>
                    <a:pt x="13" y="18"/>
                    <a:pt x="13" y="18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9"/>
            <p:cNvSpPr/>
            <p:nvPr/>
          </p:nvSpPr>
          <p:spPr>
            <a:xfrm>
              <a:off x="2656575" y="33454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0" y="1"/>
                  </a:moveTo>
                  <a:cubicBezTo>
                    <a:pt x="5" y="15"/>
                    <a:pt x="8" y="20"/>
                    <a:pt x="9" y="20"/>
                  </a:cubicBezTo>
                  <a:cubicBezTo>
                    <a:pt x="10" y="20"/>
                    <a:pt x="8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9"/>
            <p:cNvSpPr/>
            <p:nvPr/>
          </p:nvSpPr>
          <p:spPr>
            <a:xfrm>
              <a:off x="2655075" y="3346975"/>
              <a:ext cx="2400" cy="4475"/>
            </a:xfrm>
            <a:custGeom>
              <a:rect b="b" l="l" r="r" t="t"/>
              <a:pathLst>
                <a:path extrusionOk="0" h="179" w="96">
                  <a:moveTo>
                    <a:pt x="36" y="84"/>
                  </a:moveTo>
                  <a:cubicBezTo>
                    <a:pt x="36" y="89"/>
                    <a:pt x="39" y="95"/>
                    <a:pt x="43" y="98"/>
                  </a:cubicBezTo>
                  <a:lnTo>
                    <a:pt x="43" y="98"/>
                  </a:lnTo>
                  <a:cubicBezTo>
                    <a:pt x="41" y="93"/>
                    <a:pt x="39" y="88"/>
                    <a:pt x="36" y="84"/>
                  </a:cubicBezTo>
                  <a:close/>
                  <a:moveTo>
                    <a:pt x="1" y="0"/>
                  </a:moveTo>
                  <a:cubicBezTo>
                    <a:pt x="13" y="48"/>
                    <a:pt x="25" y="72"/>
                    <a:pt x="60" y="96"/>
                  </a:cubicBezTo>
                  <a:cubicBezTo>
                    <a:pt x="57" y="99"/>
                    <a:pt x="53" y="100"/>
                    <a:pt x="50" y="100"/>
                  </a:cubicBezTo>
                  <a:cubicBezTo>
                    <a:pt x="47" y="100"/>
                    <a:pt x="45" y="99"/>
                    <a:pt x="43" y="98"/>
                  </a:cubicBezTo>
                  <a:lnTo>
                    <a:pt x="43" y="98"/>
                  </a:lnTo>
                  <a:cubicBezTo>
                    <a:pt x="53" y="121"/>
                    <a:pt x="62" y="150"/>
                    <a:pt x="72" y="179"/>
                  </a:cubicBezTo>
                  <a:cubicBezTo>
                    <a:pt x="72" y="179"/>
                    <a:pt x="84" y="143"/>
                    <a:pt x="96" y="143"/>
                  </a:cubicBezTo>
                  <a:cubicBezTo>
                    <a:pt x="96" y="134"/>
                    <a:pt x="92" y="130"/>
                    <a:pt x="89" y="129"/>
                  </a:cubicBezTo>
                  <a:lnTo>
                    <a:pt x="89" y="129"/>
                  </a:lnTo>
                  <a:cubicBezTo>
                    <a:pt x="67" y="86"/>
                    <a:pt x="44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9"/>
            <p:cNvSpPr/>
            <p:nvPr/>
          </p:nvSpPr>
          <p:spPr>
            <a:xfrm>
              <a:off x="2654825" y="334637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9"/>
            <p:cNvSpPr/>
            <p:nvPr/>
          </p:nvSpPr>
          <p:spPr>
            <a:xfrm>
              <a:off x="2655375" y="3346075"/>
              <a:ext cx="1600" cy="2100"/>
            </a:xfrm>
            <a:custGeom>
              <a:rect b="b" l="l" r="r" t="t"/>
              <a:pathLst>
                <a:path extrusionOk="0" h="84" w="64">
                  <a:moveTo>
                    <a:pt x="20" y="0"/>
                  </a:moveTo>
                  <a:cubicBezTo>
                    <a:pt x="19" y="0"/>
                    <a:pt x="20" y="4"/>
                    <a:pt x="24" y="12"/>
                  </a:cubicBezTo>
                  <a:cubicBezTo>
                    <a:pt x="1" y="12"/>
                    <a:pt x="13" y="36"/>
                    <a:pt x="60" y="84"/>
                  </a:cubicBezTo>
                  <a:cubicBezTo>
                    <a:pt x="64" y="80"/>
                    <a:pt x="63" y="77"/>
                    <a:pt x="61" y="74"/>
                  </a:cubicBezTo>
                  <a:lnTo>
                    <a:pt x="61" y="74"/>
                  </a:lnTo>
                  <a:cubicBezTo>
                    <a:pt x="55" y="51"/>
                    <a:pt x="23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9"/>
            <p:cNvSpPr/>
            <p:nvPr/>
          </p:nvSpPr>
          <p:spPr>
            <a:xfrm>
              <a:off x="2658650" y="3346675"/>
              <a:ext cx="1750" cy="2050"/>
            </a:xfrm>
            <a:custGeom>
              <a:rect b="b" l="l" r="r" t="t"/>
              <a:pathLst>
                <a:path extrusionOk="0" h="82" w="70">
                  <a:moveTo>
                    <a:pt x="1" y="0"/>
                  </a:moveTo>
                  <a:lnTo>
                    <a:pt x="1" y="0"/>
                  </a:lnTo>
                  <a:cubicBezTo>
                    <a:pt x="14" y="54"/>
                    <a:pt x="22" y="71"/>
                    <a:pt x="27" y="71"/>
                  </a:cubicBezTo>
                  <a:cubicBezTo>
                    <a:pt x="31" y="71"/>
                    <a:pt x="33" y="59"/>
                    <a:pt x="35" y="46"/>
                  </a:cubicBezTo>
                  <a:lnTo>
                    <a:pt x="35" y="46"/>
                  </a:lnTo>
                  <a:cubicBezTo>
                    <a:pt x="56" y="73"/>
                    <a:pt x="65" y="82"/>
                    <a:pt x="66" y="82"/>
                  </a:cubicBezTo>
                  <a:cubicBezTo>
                    <a:pt x="70" y="82"/>
                    <a:pt x="43" y="40"/>
                    <a:pt x="45" y="40"/>
                  </a:cubicBezTo>
                  <a:lnTo>
                    <a:pt x="45" y="40"/>
                  </a:lnTo>
                  <a:cubicBezTo>
                    <a:pt x="45" y="40"/>
                    <a:pt x="48" y="43"/>
                    <a:pt x="55" y="53"/>
                  </a:cubicBezTo>
                  <a:lnTo>
                    <a:pt x="55" y="53"/>
                  </a:lnTo>
                  <a:cubicBezTo>
                    <a:pt x="55" y="54"/>
                    <a:pt x="57" y="57"/>
                    <a:pt x="60" y="60"/>
                  </a:cubicBezTo>
                  <a:cubicBezTo>
                    <a:pt x="60" y="57"/>
                    <a:pt x="59" y="55"/>
                    <a:pt x="58" y="53"/>
                  </a:cubicBezTo>
                  <a:lnTo>
                    <a:pt x="58" y="53"/>
                  </a:lnTo>
                  <a:cubicBezTo>
                    <a:pt x="51" y="26"/>
                    <a:pt x="47" y="17"/>
                    <a:pt x="44" y="17"/>
                  </a:cubicBezTo>
                  <a:cubicBezTo>
                    <a:pt x="40" y="17"/>
                    <a:pt x="38" y="32"/>
                    <a:pt x="35" y="46"/>
                  </a:cubicBezTo>
                  <a:lnTo>
                    <a:pt x="35" y="46"/>
                  </a:lnTo>
                  <a:cubicBezTo>
                    <a:pt x="26" y="34"/>
                    <a:pt x="15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9"/>
            <p:cNvSpPr/>
            <p:nvPr/>
          </p:nvSpPr>
          <p:spPr>
            <a:xfrm>
              <a:off x="2657750" y="33481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25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9"/>
            <p:cNvSpPr/>
            <p:nvPr/>
          </p:nvSpPr>
          <p:spPr>
            <a:xfrm>
              <a:off x="2654250" y="3345925"/>
              <a:ext cx="825" cy="950"/>
            </a:xfrm>
            <a:custGeom>
              <a:rect b="b" l="l" r="r" t="t"/>
              <a:pathLst>
                <a:path extrusionOk="0" h="38" w="33">
                  <a:moveTo>
                    <a:pt x="2" y="0"/>
                  </a:moveTo>
                  <a:cubicBezTo>
                    <a:pt x="1" y="0"/>
                    <a:pt x="6" y="8"/>
                    <a:pt x="22" y="30"/>
                  </a:cubicBezTo>
                  <a:cubicBezTo>
                    <a:pt x="27" y="35"/>
                    <a:pt x="29" y="37"/>
                    <a:pt x="30" y="37"/>
                  </a:cubicBezTo>
                  <a:cubicBezTo>
                    <a:pt x="33" y="3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9"/>
            <p:cNvSpPr/>
            <p:nvPr/>
          </p:nvSpPr>
          <p:spPr>
            <a:xfrm>
              <a:off x="2654000" y="3346375"/>
              <a:ext cx="500" cy="625"/>
            </a:xfrm>
            <a:custGeom>
              <a:rect b="b" l="l" r="r" t="t"/>
              <a:pathLst>
                <a:path extrusionOk="0" h="25" w="20">
                  <a:moveTo>
                    <a:pt x="1" y="0"/>
                  </a:moveTo>
                  <a:cubicBezTo>
                    <a:pt x="0" y="0"/>
                    <a:pt x="13" y="17"/>
                    <a:pt x="20" y="24"/>
                  </a:cubicBezTo>
                  <a:cubicBezTo>
                    <a:pt x="6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9"/>
            <p:cNvSpPr/>
            <p:nvPr/>
          </p:nvSpPr>
          <p:spPr>
            <a:xfrm>
              <a:off x="2641950" y="3351750"/>
              <a:ext cx="650" cy="900"/>
            </a:xfrm>
            <a:custGeom>
              <a:rect b="b" l="l" r="r" t="t"/>
              <a:pathLst>
                <a:path extrusionOk="0" h="36" w="26">
                  <a:moveTo>
                    <a:pt x="2" y="1"/>
                  </a:moveTo>
                  <a:cubicBezTo>
                    <a:pt x="1" y="1"/>
                    <a:pt x="18" y="28"/>
                    <a:pt x="26" y="36"/>
                  </a:cubicBezTo>
                  <a:cubicBezTo>
                    <a:pt x="8" y="10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9"/>
            <p:cNvSpPr/>
            <p:nvPr/>
          </p:nvSpPr>
          <p:spPr>
            <a:xfrm>
              <a:off x="2634850" y="3359450"/>
              <a:ext cx="175" cy="825"/>
            </a:xfrm>
            <a:custGeom>
              <a:rect b="b" l="l" r="r" t="t"/>
              <a:pathLst>
                <a:path extrusionOk="0" h="33" w="7">
                  <a:moveTo>
                    <a:pt x="5" y="0"/>
                  </a:moveTo>
                  <a:cubicBezTo>
                    <a:pt x="5" y="0"/>
                    <a:pt x="3" y="6"/>
                    <a:pt x="0" y="25"/>
                  </a:cubicBezTo>
                  <a:cubicBezTo>
                    <a:pt x="0" y="31"/>
                    <a:pt x="0" y="33"/>
                    <a:pt x="1" y="33"/>
                  </a:cubicBezTo>
                  <a:cubicBezTo>
                    <a:pt x="2" y="3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9"/>
            <p:cNvSpPr/>
            <p:nvPr/>
          </p:nvSpPr>
          <p:spPr>
            <a:xfrm>
              <a:off x="2622350" y="3367800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1"/>
                  </a:moveTo>
                  <a:lnTo>
                    <a:pt x="0" y="36"/>
                  </a:lnTo>
                  <a:cubicBezTo>
                    <a:pt x="12" y="36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9"/>
            <p:cNvSpPr/>
            <p:nvPr/>
          </p:nvSpPr>
          <p:spPr>
            <a:xfrm>
              <a:off x="2649425" y="3349650"/>
              <a:ext cx="450" cy="575"/>
            </a:xfrm>
            <a:custGeom>
              <a:rect b="b" l="l" r="r" t="t"/>
              <a:pathLst>
                <a:path extrusionOk="0" h="23" w="18">
                  <a:moveTo>
                    <a:pt x="1" y="0"/>
                  </a:moveTo>
                  <a:cubicBezTo>
                    <a:pt x="9" y="9"/>
                    <a:pt x="17" y="23"/>
                    <a:pt x="17" y="23"/>
                  </a:cubicBezTo>
                  <a:cubicBezTo>
                    <a:pt x="18" y="23"/>
                    <a:pt x="16" y="20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9"/>
            <p:cNvSpPr/>
            <p:nvPr/>
          </p:nvSpPr>
          <p:spPr>
            <a:xfrm>
              <a:off x="2648825" y="3349650"/>
              <a:ext cx="550" cy="475"/>
            </a:xfrm>
            <a:custGeom>
              <a:rect b="b" l="l" r="r" t="t"/>
              <a:pathLst>
                <a:path extrusionOk="0" h="19" w="22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7" y="17"/>
                    <a:pt x="11" y="18"/>
                    <a:pt x="14" y="18"/>
                  </a:cubicBezTo>
                  <a:cubicBezTo>
                    <a:pt x="22" y="18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9"/>
            <p:cNvSpPr/>
            <p:nvPr/>
          </p:nvSpPr>
          <p:spPr>
            <a:xfrm>
              <a:off x="2652700" y="3347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9"/>
            <p:cNvSpPr/>
            <p:nvPr/>
          </p:nvSpPr>
          <p:spPr>
            <a:xfrm>
              <a:off x="2652400" y="3347875"/>
              <a:ext cx="25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9"/>
            <p:cNvSpPr/>
            <p:nvPr/>
          </p:nvSpPr>
          <p:spPr>
            <a:xfrm>
              <a:off x="2613400" y="3366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9"/>
            <p:cNvSpPr/>
            <p:nvPr/>
          </p:nvSpPr>
          <p:spPr>
            <a:xfrm>
              <a:off x="2641975" y="3361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9"/>
            <p:cNvSpPr/>
            <p:nvPr/>
          </p:nvSpPr>
          <p:spPr>
            <a:xfrm>
              <a:off x="2641400" y="3359475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0"/>
                  </a:moveTo>
                  <a:cubicBezTo>
                    <a:pt x="0" y="36"/>
                    <a:pt x="12" y="72"/>
                    <a:pt x="24" y="119"/>
                  </a:cubicBezTo>
                  <a:cubicBezTo>
                    <a:pt x="12" y="72"/>
                    <a:pt x="24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9"/>
            <p:cNvSpPr/>
            <p:nvPr/>
          </p:nvSpPr>
          <p:spPr>
            <a:xfrm>
              <a:off x="2622350" y="3367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3"/>
                  </a:moveTo>
                  <a:cubicBezTo>
                    <a:pt x="0" y="1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9"/>
            <p:cNvSpPr/>
            <p:nvPr/>
          </p:nvSpPr>
          <p:spPr>
            <a:xfrm>
              <a:off x="2653000" y="3346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4"/>
                  </a:moveTo>
                  <a:cubicBezTo>
                    <a:pt x="0" y="0"/>
                    <a:pt x="12" y="12"/>
                    <a:pt x="24" y="24"/>
                  </a:cubicBezTo>
                  <a:cubicBezTo>
                    <a:pt x="12" y="24"/>
                    <a:pt x="12" y="24"/>
                    <a:pt x="2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9"/>
            <p:cNvSpPr/>
            <p:nvPr/>
          </p:nvSpPr>
          <p:spPr>
            <a:xfrm>
              <a:off x="2657525" y="3349950"/>
              <a:ext cx="250" cy="625"/>
            </a:xfrm>
            <a:custGeom>
              <a:rect b="b" l="l" r="r" t="t"/>
              <a:pathLst>
                <a:path extrusionOk="0" h="25" w="10">
                  <a:moveTo>
                    <a:pt x="2" y="0"/>
                  </a:moveTo>
                  <a:cubicBezTo>
                    <a:pt x="0" y="0"/>
                    <a:pt x="1" y="9"/>
                    <a:pt x="5" y="16"/>
                  </a:cubicBezTo>
                  <a:lnTo>
                    <a:pt x="5" y="16"/>
                  </a:lnTo>
                  <a:cubicBezTo>
                    <a:pt x="4" y="17"/>
                    <a:pt x="6" y="20"/>
                    <a:pt x="10" y="24"/>
                  </a:cubicBezTo>
                  <a:cubicBezTo>
                    <a:pt x="10" y="21"/>
                    <a:pt x="9" y="19"/>
                    <a:pt x="8" y="17"/>
                  </a:cubicBezTo>
                  <a:lnTo>
                    <a:pt x="8" y="17"/>
                  </a:lnTo>
                  <a:cubicBezTo>
                    <a:pt x="5" y="5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9"/>
            <p:cNvSpPr/>
            <p:nvPr/>
          </p:nvSpPr>
          <p:spPr>
            <a:xfrm>
              <a:off x="2653900" y="33484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37"/>
                  </a:moveTo>
                  <a:cubicBezTo>
                    <a:pt x="0" y="1"/>
                    <a:pt x="60" y="37"/>
                    <a:pt x="60" y="37"/>
                  </a:cubicBezTo>
                  <a:cubicBezTo>
                    <a:pt x="60" y="37"/>
                    <a:pt x="60" y="48"/>
                    <a:pt x="6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9"/>
            <p:cNvSpPr/>
            <p:nvPr/>
          </p:nvSpPr>
          <p:spPr>
            <a:xfrm>
              <a:off x="2655375" y="3349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9"/>
            <p:cNvSpPr/>
            <p:nvPr/>
          </p:nvSpPr>
          <p:spPr>
            <a:xfrm>
              <a:off x="2651925" y="3347625"/>
              <a:ext cx="750" cy="975"/>
            </a:xfrm>
            <a:custGeom>
              <a:rect b="b" l="l" r="r" t="t"/>
              <a:pathLst>
                <a:path extrusionOk="0" h="39" w="30">
                  <a:moveTo>
                    <a:pt x="3" y="1"/>
                  </a:moveTo>
                  <a:cubicBezTo>
                    <a:pt x="1" y="1"/>
                    <a:pt x="7" y="38"/>
                    <a:pt x="15" y="38"/>
                  </a:cubicBezTo>
                  <a:cubicBezTo>
                    <a:pt x="17" y="38"/>
                    <a:pt x="18" y="37"/>
                    <a:pt x="20" y="34"/>
                  </a:cubicBezTo>
                  <a:cubicBezTo>
                    <a:pt x="30" y="34"/>
                    <a:pt x="14" y="8"/>
                    <a:pt x="9" y="8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6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9"/>
            <p:cNvSpPr/>
            <p:nvPr/>
          </p:nvSpPr>
          <p:spPr>
            <a:xfrm>
              <a:off x="2655650" y="3350575"/>
              <a:ext cx="650" cy="875"/>
            </a:xfrm>
            <a:custGeom>
              <a:rect b="b" l="l" r="r" t="t"/>
              <a:pathLst>
                <a:path extrusionOk="0" h="35" w="26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9"/>
            <p:cNvSpPr/>
            <p:nvPr/>
          </p:nvSpPr>
          <p:spPr>
            <a:xfrm>
              <a:off x="2654475" y="33511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7" y="1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9"/>
            <p:cNvSpPr/>
            <p:nvPr/>
          </p:nvSpPr>
          <p:spPr>
            <a:xfrm>
              <a:off x="2655675" y="3351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9"/>
            <p:cNvSpPr/>
            <p:nvPr/>
          </p:nvSpPr>
          <p:spPr>
            <a:xfrm>
              <a:off x="2651800" y="3351425"/>
              <a:ext cx="25" cy="2425"/>
            </a:xfrm>
            <a:custGeom>
              <a:rect b="b" l="l" r="r" t="t"/>
              <a:pathLst>
                <a:path extrusionOk="0" h="97" w="1">
                  <a:moveTo>
                    <a:pt x="1" y="84"/>
                  </a:moveTo>
                  <a:cubicBezTo>
                    <a:pt x="1" y="1"/>
                    <a:pt x="1" y="96"/>
                    <a:pt x="1" y="84"/>
                  </a:cubicBezTo>
                  <a:cubicBezTo>
                    <a:pt x="1" y="72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9"/>
            <p:cNvSpPr/>
            <p:nvPr/>
          </p:nvSpPr>
          <p:spPr>
            <a:xfrm>
              <a:off x="2653350" y="33542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9"/>
            <p:cNvSpPr/>
            <p:nvPr/>
          </p:nvSpPr>
          <p:spPr>
            <a:xfrm>
              <a:off x="2653000" y="3355300"/>
              <a:ext cx="325" cy="975"/>
            </a:xfrm>
            <a:custGeom>
              <a:rect b="b" l="l" r="r" t="t"/>
              <a:pathLst>
                <a:path extrusionOk="0" h="39" w="13">
                  <a:moveTo>
                    <a:pt x="0" y="1"/>
                  </a:moveTo>
                  <a:cubicBezTo>
                    <a:pt x="0" y="11"/>
                    <a:pt x="0" y="39"/>
                    <a:pt x="8" y="39"/>
                  </a:cubicBezTo>
                  <a:cubicBezTo>
                    <a:pt x="9" y="39"/>
                    <a:pt x="11" y="38"/>
                    <a:pt x="12" y="36"/>
                  </a:cubicBezTo>
                  <a:cubicBezTo>
                    <a:pt x="0" y="24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9"/>
            <p:cNvSpPr/>
            <p:nvPr/>
          </p:nvSpPr>
          <p:spPr>
            <a:xfrm>
              <a:off x="2647375" y="3354550"/>
              <a:ext cx="575" cy="1375"/>
            </a:xfrm>
            <a:custGeom>
              <a:rect b="b" l="l" r="r" t="t"/>
              <a:pathLst>
                <a:path extrusionOk="0" h="55" w="23">
                  <a:moveTo>
                    <a:pt x="0" y="1"/>
                  </a:moveTo>
                  <a:cubicBezTo>
                    <a:pt x="0" y="1"/>
                    <a:pt x="7" y="16"/>
                    <a:pt x="23" y="54"/>
                  </a:cubicBezTo>
                  <a:cubicBezTo>
                    <a:pt x="10" y="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9"/>
            <p:cNvSpPr/>
            <p:nvPr/>
          </p:nvSpPr>
          <p:spPr>
            <a:xfrm>
              <a:off x="2644950" y="3360375"/>
              <a:ext cx="200" cy="1150"/>
            </a:xfrm>
            <a:custGeom>
              <a:rect b="b" l="l" r="r" t="t"/>
              <a:pathLst>
                <a:path extrusionOk="0" h="46" w="8">
                  <a:moveTo>
                    <a:pt x="1" y="0"/>
                  </a:moveTo>
                  <a:cubicBezTo>
                    <a:pt x="1" y="26"/>
                    <a:pt x="5" y="45"/>
                    <a:pt x="6" y="45"/>
                  </a:cubicBezTo>
                  <a:cubicBezTo>
                    <a:pt x="7" y="45"/>
                    <a:pt x="6" y="36"/>
                    <a:pt x="3" y="12"/>
                  </a:cubicBezTo>
                  <a:lnTo>
                    <a:pt x="3" y="12"/>
                  </a:lnTo>
                  <a:cubicBezTo>
                    <a:pt x="3" y="13"/>
                    <a:pt x="4" y="14"/>
                    <a:pt x="5" y="14"/>
                  </a:cubicBezTo>
                  <a:cubicBezTo>
                    <a:pt x="7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9"/>
            <p:cNvSpPr/>
            <p:nvPr/>
          </p:nvSpPr>
          <p:spPr>
            <a:xfrm>
              <a:off x="2630375" y="33669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1" y="0"/>
                  </a:moveTo>
                  <a:cubicBezTo>
                    <a:pt x="36" y="60"/>
                    <a:pt x="1" y="0"/>
                    <a:pt x="1" y="0"/>
                  </a:cubicBez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9"/>
            <p:cNvSpPr/>
            <p:nvPr/>
          </p:nvSpPr>
          <p:spPr>
            <a:xfrm>
              <a:off x="2627100" y="33660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48"/>
                  </a:moveTo>
                  <a:cubicBezTo>
                    <a:pt x="1" y="12"/>
                    <a:pt x="1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9"/>
            <p:cNvSpPr/>
            <p:nvPr/>
          </p:nvSpPr>
          <p:spPr>
            <a:xfrm>
              <a:off x="2624575" y="3368625"/>
              <a:ext cx="475" cy="700"/>
            </a:xfrm>
            <a:custGeom>
              <a:rect b="b" l="l" r="r" t="t"/>
              <a:pathLst>
                <a:path extrusionOk="0" h="28" w="19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6" y="27"/>
                  </a:cubicBezTo>
                  <a:cubicBezTo>
                    <a:pt x="6" y="27"/>
                    <a:pt x="6" y="19"/>
                    <a:pt x="13" y="16"/>
                  </a:cubicBezTo>
                  <a:lnTo>
                    <a:pt x="13" y="16"/>
                  </a:lnTo>
                  <a:cubicBezTo>
                    <a:pt x="13" y="17"/>
                    <a:pt x="14" y="17"/>
                    <a:pt x="15" y="17"/>
                  </a:cubicBezTo>
                  <a:cubicBezTo>
                    <a:pt x="16" y="17"/>
                    <a:pt x="17" y="16"/>
                    <a:pt x="18" y="15"/>
                  </a:cubicBezTo>
                  <a:cubicBezTo>
                    <a:pt x="16" y="15"/>
                    <a:pt x="14" y="16"/>
                    <a:pt x="13" y="16"/>
                  </a:cubicBezTo>
                  <a:lnTo>
                    <a:pt x="13" y="16"/>
                  </a:lnTo>
                  <a:cubicBezTo>
                    <a:pt x="7" y="14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9"/>
            <p:cNvSpPr/>
            <p:nvPr/>
          </p:nvSpPr>
          <p:spPr>
            <a:xfrm>
              <a:off x="2288275" y="3104500"/>
              <a:ext cx="2500" cy="2575"/>
            </a:xfrm>
            <a:custGeom>
              <a:rect b="b" l="l" r="r" t="t"/>
              <a:pathLst>
                <a:path extrusionOk="0" h="103" w="10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6"/>
                    <a:pt x="16" y="20"/>
                  </a:cubicBezTo>
                  <a:cubicBezTo>
                    <a:pt x="23" y="24"/>
                    <a:pt x="29" y="29"/>
                    <a:pt x="35" y="34"/>
                  </a:cubicBezTo>
                  <a:lnTo>
                    <a:pt x="35" y="34"/>
                  </a:lnTo>
                  <a:cubicBezTo>
                    <a:pt x="18" y="16"/>
                    <a:pt x="3" y="1"/>
                    <a:pt x="2" y="1"/>
                  </a:cubicBezTo>
                  <a:close/>
                  <a:moveTo>
                    <a:pt x="35" y="34"/>
                  </a:moveTo>
                  <a:lnTo>
                    <a:pt x="35" y="34"/>
                  </a:lnTo>
                  <a:cubicBezTo>
                    <a:pt x="52" y="52"/>
                    <a:pt x="72" y="73"/>
                    <a:pt x="85" y="87"/>
                  </a:cubicBezTo>
                  <a:lnTo>
                    <a:pt x="85" y="87"/>
                  </a:lnTo>
                  <a:cubicBezTo>
                    <a:pt x="70" y="71"/>
                    <a:pt x="55" y="51"/>
                    <a:pt x="35" y="34"/>
                  </a:cubicBezTo>
                  <a:close/>
                  <a:moveTo>
                    <a:pt x="85" y="87"/>
                  </a:moveTo>
                  <a:cubicBezTo>
                    <a:pt x="90" y="93"/>
                    <a:pt x="95" y="98"/>
                    <a:pt x="100" y="103"/>
                  </a:cubicBezTo>
                  <a:cubicBezTo>
                    <a:pt x="100" y="103"/>
                    <a:pt x="94" y="97"/>
                    <a:pt x="85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9"/>
            <p:cNvSpPr/>
            <p:nvPr/>
          </p:nvSpPr>
          <p:spPr>
            <a:xfrm>
              <a:off x="2291950" y="3110925"/>
              <a:ext cx="4175" cy="7775"/>
            </a:xfrm>
            <a:custGeom>
              <a:rect b="b" l="l" r="r" t="t"/>
              <a:pathLst>
                <a:path extrusionOk="0" h="311" w="167">
                  <a:moveTo>
                    <a:pt x="0" y="1"/>
                  </a:moveTo>
                  <a:cubicBezTo>
                    <a:pt x="72" y="96"/>
                    <a:pt x="119" y="203"/>
                    <a:pt x="167" y="310"/>
                  </a:cubicBezTo>
                  <a:cubicBezTo>
                    <a:pt x="143" y="203"/>
                    <a:pt x="107" y="120"/>
                    <a:pt x="48" y="36"/>
                  </a:cubicBezTo>
                  <a:cubicBezTo>
                    <a:pt x="36" y="36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9"/>
            <p:cNvSpPr/>
            <p:nvPr/>
          </p:nvSpPr>
          <p:spPr>
            <a:xfrm>
              <a:off x="2295800" y="3124925"/>
              <a:ext cx="875" cy="1700"/>
            </a:xfrm>
            <a:custGeom>
              <a:rect b="b" l="l" r="r" t="t"/>
              <a:pathLst>
                <a:path extrusionOk="0" h="68" w="35">
                  <a:moveTo>
                    <a:pt x="1" y="0"/>
                  </a:moveTo>
                  <a:cubicBezTo>
                    <a:pt x="1" y="22"/>
                    <a:pt x="28" y="67"/>
                    <a:pt x="32" y="67"/>
                  </a:cubicBezTo>
                  <a:cubicBezTo>
                    <a:pt x="35" y="67"/>
                    <a:pt x="28" y="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9"/>
            <p:cNvSpPr/>
            <p:nvPr/>
          </p:nvSpPr>
          <p:spPr>
            <a:xfrm>
              <a:off x="2295500" y="3124725"/>
              <a:ext cx="325" cy="725"/>
            </a:xfrm>
            <a:custGeom>
              <a:rect b="b" l="l" r="r" t="t"/>
              <a:pathLst>
                <a:path extrusionOk="0" h="29" w="13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8" y="28"/>
                    <a:pt x="11" y="28"/>
                  </a:cubicBezTo>
                  <a:cubicBezTo>
                    <a:pt x="12" y="28"/>
                    <a:pt x="13" y="26"/>
                    <a:pt x="13" y="20"/>
                  </a:cubicBezTo>
                  <a:cubicBezTo>
                    <a:pt x="7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9"/>
            <p:cNvSpPr/>
            <p:nvPr/>
          </p:nvSpPr>
          <p:spPr>
            <a:xfrm>
              <a:off x="2297300" y="3129675"/>
              <a:ext cx="1225" cy="2675"/>
            </a:xfrm>
            <a:custGeom>
              <a:rect b="b" l="l" r="r" t="t"/>
              <a:pathLst>
                <a:path extrusionOk="0" h="107" w="49">
                  <a:moveTo>
                    <a:pt x="0" y="1"/>
                  </a:moveTo>
                  <a:cubicBezTo>
                    <a:pt x="0" y="26"/>
                    <a:pt x="19" y="107"/>
                    <a:pt x="34" y="107"/>
                  </a:cubicBezTo>
                  <a:cubicBezTo>
                    <a:pt x="39" y="107"/>
                    <a:pt x="45" y="94"/>
                    <a:pt x="48" y="60"/>
                  </a:cubicBezTo>
                  <a:cubicBezTo>
                    <a:pt x="36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9"/>
            <p:cNvSpPr/>
            <p:nvPr/>
          </p:nvSpPr>
          <p:spPr>
            <a:xfrm>
              <a:off x="2299375" y="31317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0"/>
                  </a:moveTo>
                  <a:cubicBezTo>
                    <a:pt x="1" y="0"/>
                    <a:pt x="1" y="12"/>
                    <a:pt x="25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9"/>
            <p:cNvSpPr/>
            <p:nvPr/>
          </p:nvSpPr>
          <p:spPr>
            <a:xfrm>
              <a:off x="2298200" y="3129975"/>
              <a:ext cx="1500" cy="1825"/>
            </a:xfrm>
            <a:custGeom>
              <a:rect b="b" l="l" r="r" t="t"/>
              <a:pathLst>
                <a:path extrusionOk="0" h="73" w="60">
                  <a:moveTo>
                    <a:pt x="0" y="1"/>
                  </a:moveTo>
                  <a:lnTo>
                    <a:pt x="0" y="1"/>
                  </a:lnTo>
                  <a:cubicBezTo>
                    <a:pt x="24" y="24"/>
                    <a:pt x="36" y="48"/>
                    <a:pt x="48" y="72"/>
                  </a:cubicBezTo>
                  <a:cubicBezTo>
                    <a:pt x="60" y="48"/>
                    <a:pt x="24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9"/>
            <p:cNvSpPr/>
            <p:nvPr/>
          </p:nvSpPr>
          <p:spPr>
            <a:xfrm>
              <a:off x="2297175" y="3125850"/>
              <a:ext cx="1625" cy="2975"/>
            </a:xfrm>
            <a:custGeom>
              <a:rect b="b" l="l" r="r" t="t"/>
              <a:pathLst>
                <a:path extrusionOk="0" h="119" w="65">
                  <a:moveTo>
                    <a:pt x="12" y="0"/>
                  </a:moveTo>
                  <a:cubicBezTo>
                    <a:pt x="0" y="0"/>
                    <a:pt x="7" y="44"/>
                    <a:pt x="41" y="118"/>
                  </a:cubicBezTo>
                  <a:cubicBezTo>
                    <a:pt x="33" y="86"/>
                    <a:pt x="25" y="49"/>
                    <a:pt x="35" y="49"/>
                  </a:cubicBezTo>
                  <a:cubicBezTo>
                    <a:pt x="40" y="49"/>
                    <a:pt x="49" y="58"/>
                    <a:pt x="65" y="82"/>
                  </a:cubicBezTo>
                  <a:cubicBezTo>
                    <a:pt x="39" y="26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9"/>
            <p:cNvSpPr/>
            <p:nvPr/>
          </p:nvSpPr>
          <p:spPr>
            <a:xfrm>
              <a:off x="2296400" y="3116275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25" y="60"/>
                    <a:pt x="48" y="96"/>
                  </a:cubicBezTo>
                  <a:cubicBezTo>
                    <a:pt x="48" y="49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9"/>
            <p:cNvSpPr/>
            <p:nvPr/>
          </p:nvSpPr>
          <p:spPr>
            <a:xfrm>
              <a:off x="2301600" y="314152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21" y="0"/>
                  </a:moveTo>
                  <a:cubicBezTo>
                    <a:pt x="0" y="0"/>
                    <a:pt x="4" y="11"/>
                    <a:pt x="18" y="11"/>
                  </a:cubicBezTo>
                  <a:cubicBezTo>
                    <a:pt x="25" y="11"/>
                    <a:pt x="33" y="9"/>
                    <a:pt x="43" y="3"/>
                  </a:cubicBezTo>
                  <a:cubicBezTo>
                    <a:pt x="34" y="1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9"/>
            <p:cNvSpPr/>
            <p:nvPr/>
          </p:nvSpPr>
          <p:spPr>
            <a:xfrm>
              <a:off x="2302650" y="3141475"/>
              <a:ext cx="925" cy="1925"/>
            </a:xfrm>
            <a:custGeom>
              <a:rect b="b" l="l" r="r" t="t"/>
              <a:pathLst>
                <a:path extrusionOk="0" h="77" w="37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lnTo>
                    <a:pt x="36" y="76"/>
                  </a:lnTo>
                  <a:cubicBezTo>
                    <a:pt x="18" y="20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9"/>
            <p:cNvSpPr/>
            <p:nvPr/>
          </p:nvSpPr>
          <p:spPr>
            <a:xfrm>
              <a:off x="2299375" y="3129375"/>
              <a:ext cx="2225" cy="3275"/>
            </a:xfrm>
            <a:custGeom>
              <a:rect b="b" l="l" r="r" t="t"/>
              <a:pathLst>
                <a:path extrusionOk="0" h="131" w="89">
                  <a:moveTo>
                    <a:pt x="1" y="1"/>
                  </a:moveTo>
                  <a:cubicBezTo>
                    <a:pt x="11" y="31"/>
                    <a:pt x="81" y="130"/>
                    <a:pt x="87" y="130"/>
                  </a:cubicBezTo>
                  <a:cubicBezTo>
                    <a:pt x="89" y="130"/>
                    <a:pt x="88" y="127"/>
                    <a:pt x="84" y="120"/>
                  </a:cubicBezTo>
                  <a:cubicBezTo>
                    <a:pt x="48" y="84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9"/>
            <p:cNvSpPr/>
            <p:nvPr/>
          </p:nvSpPr>
          <p:spPr>
            <a:xfrm>
              <a:off x="2303475" y="3149575"/>
              <a:ext cx="1625" cy="1150"/>
            </a:xfrm>
            <a:custGeom>
              <a:rect b="b" l="l" r="r" t="t"/>
              <a:pathLst>
                <a:path extrusionOk="0" h="46" w="65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63" y="46"/>
                    <a:pt x="64" y="46"/>
                  </a:cubicBezTo>
                  <a:cubicBezTo>
                    <a:pt x="65" y="46"/>
                    <a:pt x="58" y="40"/>
                    <a:pt x="39" y="26"/>
                  </a:cubicBezTo>
                  <a:cubicBezTo>
                    <a:pt x="13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9"/>
            <p:cNvSpPr/>
            <p:nvPr/>
          </p:nvSpPr>
          <p:spPr>
            <a:xfrm>
              <a:off x="2305375" y="3154925"/>
              <a:ext cx="3500" cy="6475"/>
            </a:xfrm>
            <a:custGeom>
              <a:rect b="b" l="l" r="r" t="t"/>
              <a:pathLst>
                <a:path extrusionOk="0" h="259" w="140">
                  <a:moveTo>
                    <a:pt x="13" y="1"/>
                  </a:moveTo>
                  <a:cubicBezTo>
                    <a:pt x="1" y="1"/>
                    <a:pt x="25" y="51"/>
                    <a:pt x="54" y="107"/>
                  </a:cubicBezTo>
                  <a:lnTo>
                    <a:pt x="54" y="107"/>
                  </a:lnTo>
                  <a:cubicBezTo>
                    <a:pt x="48" y="77"/>
                    <a:pt x="41" y="48"/>
                    <a:pt x="35" y="15"/>
                  </a:cubicBezTo>
                  <a:cubicBezTo>
                    <a:pt x="24" y="5"/>
                    <a:pt x="17" y="1"/>
                    <a:pt x="13" y="1"/>
                  </a:cubicBezTo>
                  <a:close/>
                  <a:moveTo>
                    <a:pt x="54" y="107"/>
                  </a:moveTo>
                  <a:cubicBezTo>
                    <a:pt x="60" y="131"/>
                    <a:pt x="65" y="155"/>
                    <a:pt x="70" y="181"/>
                  </a:cubicBezTo>
                  <a:cubicBezTo>
                    <a:pt x="112" y="237"/>
                    <a:pt x="130" y="259"/>
                    <a:pt x="133" y="259"/>
                  </a:cubicBezTo>
                  <a:cubicBezTo>
                    <a:pt x="140" y="259"/>
                    <a:pt x="92" y="178"/>
                    <a:pt x="54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9"/>
            <p:cNvSpPr/>
            <p:nvPr/>
          </p:nvSpPr>
          <p:spPr>
            <a:xfrm>
              <a:off x="2304200" y="3146950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3" y="59"/>
                    <a:pt x="10" y="59"/>
                  </a:cubicBezTo>
                  <a:cubicBezTo>
                    <a:pt x="19" y="59"/>
                    <a:pt x="35" y="33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9"/>
            <p:cNvSpPr/>
            <p:nvPr/>
          </p:nvSpPr>
          <p:spPr>
            <a:xfrm>
              <a:off x="2305050" y="3147550"/>
              <a:ext cx="500" cy="1950"/>
            </a:xfrm>
            <a:custGeom>
              <a:rect b="b" l="l" r="r" t="t"/>
              <a:pathLst>
                <a:path extrusionOk="0" h="78" w="20">
                  <a:moveTo>
                    <a:pt x="0" y="0"/>
                  </a:moveTo>
                  <a:cubicBezTo>
                    <a:pt x="13" y="58"/>
                    <a:pt x="18" y="78"/>
                    <a:pt x="19" y="78"/>
                  </a:cubicBezTo>
                  <a:cubicBezTo>
                    <a:pt x="20" y="78"/>
                    <a:pt x="7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9"/>
            <p:cNvSpPr/>
            <p:nvPr/>
          </p:nvSpPr>
          <p:spPr>
            <a:xfrm>
              <a:off x="2302650" y="3137725"/>
              <a:ext cx="1925" cy="2000"/>
            </a:xfrm>
            <a:custGeom>
              <a:rect b="b" l="l" r="r" t="t"/>
              <a:pathLst>
                <a:path extrusionOk="0" h="80" w="77">
                  <a:moveTo>
                    <a:pt x="1" y="0"/>
                  </a:moveTo>
                  <a:cubicBezTo>
                    <a:pt x="17" y="32"/>
                    <a:pt x="48" y="80"/>
                    <a:pt x="64" y="80"/>
                  </a:cubicBezTo>
                  <a:cubicBezTo>
                    <a:pt x="72" y="80"/>
                    <a:pt x="76" y="68"/>
                    <a:pt x="72" y="36"/>
                  </a:cubicBezTo>
                  <a:cubicBezTo>
                    <a:pt x="64" y="28"/>
                    <a:pt x="58" y="25"/>
                    <a:pt x="54" y="25"/>
                  </a:cubicBezTo>
                  <a:cubicBezTo>
                    <a:pt x="46" y="25"/>
                    <a:pt x="42" y="33"/>
                    <a:pt x="35" y="33"/>
                  </a:cubicBezTo>
                  <a:cubicBezTo>
                    <a:pt x="28" y="33"/>
                    <a:pt x="18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9"/>
            <p:cNvSpPr/>
            <p:nvPr/>
          </p:nvSpPr>
          <p:spPr>
            <a:xfrm>
              <a:off x="2303850" y="3143075"/>
              <a:ext cx="1475" cy="2100"/>
            </a:xfrm>
            <a:custGeom>
              <a:rect b="b" l="l" r="r" t="t"/>
              <a:pathLst>
                <a:path extrusionOk="0" h="84" w="59">
                  <a:moveTo>
                    <a:pt x="0" y="1"/>
                  </a:moveTo>
                  <a:cubicBezTo>
                    <a:pt x="1" y="2"/>
                    <a:pt x="3" y="4"/>
                    <a:pt x="4" y="6"/>
                  </a:cubicBezTo>
                  <a:lnTo>
                    <a:pt x="4" y="6"/>
                  </a:lnTo>
                  <a:cubicBezTo>
                    <a:pt x="3" y="4"/>
                    <a:pt x="2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7" y="61"/>
                    <a:pt x="48" y="84"/>
                  </a:cubicBezTo>
                  <a:cubicBezTo>
                    <a:pt x="59" y="29"/>
                    <a:pt x="20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9"/>
            <p:cNvSpPr/>
            <p:nvPr/>
          </p:nvSpPr>
          <p:spPr>
            <a:xfrm>
              <a:off x="2305325" y="3145300"/>
              <a:ext cx="200" cy="950"/>
            </a:xfrm>
            <a:custGeom>
              <a:rect b="b" l="l" r="r" t="t"/>
              <a:pathLst>
                <a:path extrusionOk="0" h="38" w="8">
                  <a:moveTo>
                    <a:pt x="6" y="0"/>
                  </a:moveTo>
                  <a:cubicBezTo>
                    <a:pt x="6" y="0"/>
                    <a:pt x="4" y="8"/>
                    <a:pt x="1" y="31"/>
                  </a:cubicBezTo>
                  <a:cubicBezTo>
                    <a:pt x="1" y="35"/>
                    <a:pt x="1" y="37"/>
                    <a:pt x="1" y="37"/>
                  </a:cubicBezTo>
                  <a:cubicBezTo>
                    <a:pt x="3" y="37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9"/>
            <p:cNvSpPr/>
            <p:nvPr/>
          </p:nvSpPr>
          <p:spPr>
            <a:xfrm>
              <a:off x="2307500" y="3156175"/>
              <a:ext cx="1725" cy="3900"/>
            </a:xfrm>
            <a:custGeom>
              <a:rect b="b" l="l" r="r" t="t"/>
              <a:pathLst>
                <a:path extrusionOk="0" h="156" w="69">
                  <a:moveTo>
                    <a:pt x="8" y="1"/>
                  </a:moveTo>
                  <a:cubicBezTo>
                    <a:pt x="1" y="1"/>
                    <a:pt x="0" y="14"/>
                    <a:pt x="9" y="36"/>
                  </a:cubicBezTo>
                  <a:cubicBezTo>
                    <a:pt x="33" y="72"/>
                    <a:pt x="45" y="108"/>
                    <a:pt x="69" y="155"/>
                  </a:cubicBezTo>
                  <a:cubicBezTo>
                    <a:pt x="46" y="42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9"/>
            <p:cNvSpPr/>
            <p:nvPr/>
          </p:nvSpPr>
          <p:spPr>
            <a:xfrm>
              <a:off x="2312475" y="3171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9"/>
            <p:cNvSpPr/>
            <p:nvPr/>
          </p:nvSpPr>
          <p:spPr>
            <a:xfrm>
              <a:off x="2307425" y="3154100"/>
              <a:ext cx="900" cy="2325"/>
            </a:xfrm>
            <a:custGeom>
              <a:rect b="b" l="l" r="r" t="t"/>
              <a:pathLst>
                <a:path extrusionOk="0" h="93" w="36">
                  <a:moveTo>
                    <a:pt x="0" y="0"/>
                  </a:moveTo>
                  <a:lnTo>
                    <a:pt x="0" y="0"/>
                  </a:lnTo>
                  <a:cubicBezTo>
                    <a:pt x="9" y="58"/>
                    <a:pt x="17" y="93"/>
                    <a:pt x="25" y="93"/>
                  </a:cubicBezTo>
                  <a:cubicBezTo>
                    <a:pt x="29" y="93"/>
                    <a:pt x="32" y="87"/>
                    <a:pt x="35" y="73"/>
                  </a:cubicBezTo>
                  <a:lnTo>
                    <a:pt x="35" y="73"/>
                  </a:lnTo>
                  <a:cubicBezTo>
                    <a:pt x="35" y="73"/>
                    <a:pt x="36" y="73"/>
                    <a:pt x="36" y="73"/>
                  </a:cubicBezTo>
                  <a:cubicBezTo>
                    <a:pt x="36" y="73"/>
                    <a:pt x="36" y="73"/>
                    <a:pt x="36" y="71"/>
                  </a:cubicBezTo>
                  <a:lnTo>
                    <a:pt x="36" y="71"/>
                  </a:lnTo>
                  <a:cubicBezTo>
                    <a:pt x="36" y="71"/>
                    <a:pt x="36" y="71"/>
                    <a:pt x="36" y="71"/>
                  </a:cubicBezTo>
                  <a:cubicBezTo>
                    <a:pt x="33" y="61"/>
                    <a:pt x="31" y="58"/>
                    <a:pt x="31" y="58"/>
                  </a:cubicBezTo>
                  <a:lnTo>
                    <a:pt x="31" y="58"/>
                  </a:lnTo>
                  <a:cubicBezTo>
                    <a:pt x="30" y="58"/>
                    <a:pt x="31" y="60"/>
                    <a:pt x="32" y="63"/>
                  </a:cubicBezTo>
                  <a:lnTo>
                    <a:pt x="32" y="63"/>
                  </a:lnTo>
                  <a:cubicBezTo>
                    <a:pt x="21" y="42"/>
                    <a:pt x="1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9"/>
            <p:cNvSpPr/>
            <p:nvPr/>
          </p:nvSpPr>
          <p:spPr>
            <a:xfrm>
              <a:off x="2309200" y="316212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1"/>
                  </a:moveTo>
                  <a:cubicBezTo>
                    <a:pt x="13" y="24"/>
                    <a:pt x="1" y="72"/>
                    <a:pt x="13" y="72"/>
                  </a:cubicBezTo>
                  <a:cubicBezTo>
                    <a:pt x="13" y="48"/>
                    <a:pt x="13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9"/>
            <p:cNvSpPr/>
            <p:nvPr/>
          </p:nvSpPr>
          <p:spPr>
            <a:xfrm>
              <a:off x="2306375" y="31529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0"/>
                  </a:moveTo>
                  <a:lnTo>
                    <a:pt x="7" y="0"/>
                  </a:ln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9"/>
            <p:cNvSpPr/>
            <p:nvPr/>
          </p:nvSpPr>
          <p:spPr>
            <a:xfrm>
              <a:off x="2306525" y="3152700"/>
              <a:ext cx="1025" cy="1450"/>
            </a:xfrm>
            <a:custGeom>
              <a:rect b="b" l="l" r="r" t="t"/>
              <a:pathLst>
                <a:path extrusionOk="0" h="58" w="41">
                  <a:moveTo>
                    <a:pt x="7" y="0"/>
                  </a:moveTo>
                  <a:cubicBezTo>
                    <a:pt x="4" y="0"/>
                    <a:pt x="2" y="3"/>
                    <a:pt x="1" y="8"/>
                  </a:cubicBezTo>
                  <a:cubicBezTo>
                    <a:pt x="20" y="45"/>
                    <a:pt x="30" y="57"/>
                    <a:pt x="34" y="57"/>
                  </a:cubicBezTo>
                  <a:cubicBezTo>
                    <a:pt x="41" y="57"/>
                    <a:pt x="1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9"/>
            <p:cNvSpPr/>
            <p:nvPr/>
          </p:nvSpPr>
          <p:spPr>
            <a:xfrm>
              <a:off x="2312775" y="3168950"/>
              <a:ext cx="5975" cy="6850"/>
            </a:xfrm>
            <a:custGeom>
              <a:rect b="b" l="l" r="r" t="t"/>
              <a:pathLst>
                <a:path extrusionOk="0" h="274" w="239">
                  <a:moveTo>
                    <a:pt x="25" y="0"/>
                  </a:moveTo>
                  <a:cubicBezTo>
                    <a:pt x="1" y="0"/>
                    <a:pt x="2" y="40"/>
                    <a:pt x="60" y="156"/>
                  </a:cubicBezTo>
                  <a:cubicBezTo>
                    <a:pt x="63" y="147"/>
                    <a:pt x="62" y="138"/>
                    <a:pt x="60" y="131"/>
                  </a:cubicBezTo>
                  <a:lnTo>
                    <a:pt x="60" y="131"/>
                  </a:lnTo>
                  <a:cubicBezTo>
                    <a:pt x="60" y="100"/>
                    <a:pt x="60" y="62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4" y="25"/>
                    <a:pt x="148" y="274"/>
                    <a:pt x="216" y="274"/>
                  </a:cubicBezTo>
                  <a:cubicBezTo>
                    <a:pt x="224" y="274"/>
                    <a:pt x="232" y="270"/>
                    <a:pt x="239" y="263"/>
                  </a:cubicBezTo>
                  <a:cubicBezTo>
                    <a:pt x="215" y="239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2" y="177"/>
                    <a:pt x="215" y="174"/>
                    <a:pt x="215" y="168"/>
                  </a:cubicBezTo>
                  <a:cubicBezTo>
                    <a:pt x="231" y="168"/>
                    <a:pt x="74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9"/>
            <p:cNvSpPr/>
            <p:nvPr/>
          </p:nvSpPr>
          <p:spPr>
            <a:xfrm>
              <a:off x="2311300" y="3166300"/>
              <a:ext cx="1200" cy="4775"/>
            </a:xfrm>
            <a:custGeom>
              <a:rect b="b" l="l" r="r" t="t"/>
              <a:pathLst>
                <a:path extrusionOk="0" h="191" w="48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55"/>
                    <a:pt x="24" y="179"/>
                    <a:pt x="48" y="191"/>
                  </a:cubicBezTo>
                  <a:cubicBezTo>
                    <a:pt x="36" y="131"/>
                    <a:pt x="24" y="72"/>
                    <a:pt x="0" y="12"/>
                  </a:cubicBezTo>
                  <a:lnTo>
                    <a:pt x="0" y="12"/>
                  </a:lnTo>
                  <a:cubicBezTo>
                    <a:pt x="5" y="23"/>
                    <a:pt x="8" y="29"/>
                    <a:pt x="9" y="29"/>
                  </a:cubicBezTo>
                  <a:cubicBezTo>
                    <a:pt x="10" y="29"/>
                    <a:pt x="7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9"/>
            <p:cNvSpPr/>
            <p:nvPr/>
          </p:nvSpPr>
          <p:spPr>
            <a:xfrm>
              <a:off x="2309200" y="3159950"/>
              <a:ext cx="3000" cy="6375"/>
            </a:xfrm>
            <a:custGeom>
              <a:rect b="b" l="l" r="r" t="t"/>
              <a:pathLst>
                <a:path extrusionOk="0" h="255" w="120">
                  <a:moveTo>
                    <a:pt x="30" y="1"/>
                  </a:moveTo>
                  <a:cubicBezTo>
                    <a:pt x="29" y="1"/>
                    <a:pt x="34" y="21"/>
                    <a:pt x="41" y="48"/>
                  </a:cubicBezTo>
                  <a:lnTo>
                    <a:pt x="41" y="48"/>
                  </a:lnTo>
                  <a:cubicBezTo>
                    <a:pt x="34" y="14"/>
                    <a:pt x="30" y="1"/>
                    <a:pt x="30" y="1"/>
                  </a:cubicBezTo>
                  <a:close/>
                  <a:moveTo>
                    <a:pt x="36" y="4"/>
                  </a:moveTo>
                  <a:cubicBezTo>
                    <a:pt x="53" y="37"/>
                    <a:pt x="54" y="62"/>
                    <a:pt x="47" y="70"/>
                  </a:cubicBezTo>
                  <a:lnTo>
                    <a:pt x="47" y="70"/>
                  </a:lnTo>
                  <a:cubicBezTo>
                    <a:pt x="45" y="62"/>
                    <a:pt x="43" y="55"/>
                    <a:pt x="41" y="48"/>
                  </a:cubicBezTo>
                  <a:lnTo>
                    <a:pt x="41" y="48"/>
                  </a:lnTo>
                  <a:cubicBezTo>
                    <a:pt x="43" y="55"/>
                    <a:pt x="44" y="62"/>
                    <a:pt x="46" y="71"/>
                  </a:cubicBezTo>
                  <a:lnTo>
                    <a:pt x="46" y="71"/>
                  </a:lnTo>
                  <a:cubicBezTo>
                    <a:pt x="47" y="70"/>
                    <a:pt x="47" y="70"/>
                    <a:pt x="47" y="70"/>
                  </a:cubicBezTo>
                  <a:lnTo>
                    <a:pt x="47" y="70"/>
                  </a:lnTo>
                  <a:cubicBezTo>
                    <a:pt x="61" y="114"/>
                    <a:pt x="80" y="163"/>
                    <a:pt x="97" y="163"/>
                  </a:cubicBezTo>
                  <a:cubicBezTo>
                    <a:pt x="105" y="163"/>
                    <a:pt x="113" y="152"/>
                    <a:pt x="120" y="123"/>
                  </a:cubicBezTo>
                  <a:cubicBezTo>
                    <a:pt x="108" y="76"/>
                    <a:pt x="72" y="40"/>
                    <a:pt x="36" y="4"/>
                  </a:cubicBezTo>
                  <a:close/>
                  <a:moveTo>
                    <a:pt x="1" y="4"/>
                  </a:moveTo>
                  <a:cubicBezTo>
                    <a:pt x="1" y="72"/>
                    <a:pt x="7" y="103"/>
                    <a:pt x="10" y="103"/>
                  </a:cubicBezTo>
                  <a:cubicBezTo>
                    <a:pt x="12" y="103"/>
                    <a:pt x="13" y="98"/>
                    <a:pt x="13" y="88"/>
                  </a:cubicBezTo>
                  <a:lnTo>
                    <a:pt x="25" y="88"/>
                  </a:lnTo>
                  <a:cubicBezTo>
                    <a:pt x="25" y="85"/>
                    <a:pt x="25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0"/>
                    <a:pt x="55" y="110"/>
                    <a:pt x="46" y="71"/>
                  </a:cubicBezTo>
                  <a:lnTo>
                    <a:pt x="46" y="71"/>
                  </a:lnTo>
                  <a:cubicBezTo>
                    <a:pt x="45" y="71"/>
                    <a:pt x="44" y="72"/>
                    <a:pt x="42" y="72"/>
                  </a:cubicBezTo>
                  <a:cubicBezTo>
                    <a:pt x="33" y="72"/>
                    <a:pt x="17" y="53"/>
                    <a:pt x="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9"/>
            <p:cNvSpPr/>
            <p:nvPr/>
          </p:nvSpPr>
          <p:spPr>
            <a:xfrm>
              <a:off x="2306525" y="3140100"/>
              <a:ext cx="275" cy="525"/>
            </a:xfrm>
            <a:custGeom>
              <a:rect b="b" l="l" r="r" t="t"/>
              <a:pathLst>
                <a:path extrusionOk="0" h="21" w="1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5" y="17"/>
                    <a:pt x="8" y="20"/>
                    <a:pt x="9" y="20"/>
                  </a:cubicBezTo>
                  <a:cubicBezTo>
                    <a:pt x="10" y="20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9"/>
            <p:cNvSpPr/>
            <p:nvPr/>
          </p:nvSpPr>
          <p:spPr>
            <a:xfrm>
              <a:off x="2305000" y="3139850"/>
              <a:ext cx="2450" cy="4750"/>
            </a:xfrm>
            <a:custGeom>
              <a:rect b="b" l="l" r="r" t="t"/>
              <a:pathLst>
                <a:path extrusionOk="0" h="190" w="98">
                  <a:moveTo>
                    <a:pt x="35" y="1"/>
                  </a:moveTo>
                  <a:cubicBezTo>
                    <a:pt x="1" y="1"/>
                    <a:pt x="28" y="179"/>
                    <a:pt x="38" y="189"/>
                  </a:cubicBezTo>
                  <a:cubicBezTo>
                    <a:pt x="97" y="106"/>
                    <a:pt x="26" y="34"/>
                    <a:pt x="62" y="22"/>
                  </a:cubicBezTo>
                  <a:cubicBezTo>
                    <a:pt x="58" y="14"/>
                    <a:pt x="55" y="12"/>
                    <a:pt x="54" y="12"/>
                  </a:cubicBezTo>
                  <a:cubicBezTo>
                    <a:pt x="53" y="12"/>
                    <a:pt x="53" y="12"/>
                    <a:pt x="53" y="12"/>
                  </a:cubicBezTo>
                  <a:lnTo>
                    <a:pt x="53" y="12"/>
                  </a:lnTo>
                  <a:cubicBezTo>
                    <a:pt x="46" y="4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9"/>
            <p:cNvSpPr/>
            <p:nvPr/>
          </p:nvSpPr>
          <p:spPr>
            <a:xfrm>
              <a:off x="2308600" y="3152000"/>
              <a:ext cx="1525" cy="3600"/>
            </a:xfrm>
            <a:custGeom>
              <a:rect b="b" l="l" r="r" t="t"/>
              <a:pathLst>
                <a:path extrusionOk="0" h="144" w="61">
                  <a:moveTo>
                    <a:pt x="1" y="1"/>
                  </a:moveTo>
                  <a:cubicBezTo>
                    <a:pt x="25" y="48"/>
                    <a:pt x="37" y="96"/>
                    <a:pt x="60" y="144"/>
                  </a:cubicBezTo>
                  <a:cubicBezTo>
                    <a:pt x="60" y="108"/>
                    <a:pt x="60" y="84"/>
                    <a:pt x="60" y="60"/>
                  </a:cubicBezTo>
                  <a:cubicBezTo>
                    <a:pt x="25" y="60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9"/>
            <p:cNvSpPr/>
            <p:nvPr/>
          </p:nvSpPr>
          <p:spPr>
            <a:xfrm>
              <a:off x="2311575" y="31716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25" y="24"/>
                    <a:pt x="37" y="48"/>
                    <a:pt x="60" y="60"/>
                  </a:cubicBezTo>
                  <a:cubicBezTo>
                    <a:pt x="49" y="12"/>
                    <a:pt x="25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9"/>
            <p:cNvSpPr/>
            <p:nvPr/>
          </p:nvSpPr>
          <p:spPr>
            <a:xfrm>
              <a:off x="2313600" y="3176425"/>
              <a:ext cx="400" cy="750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5" y="0"/>
                  </a:lnTo>
                  <a:cubicBezTo>
                    <a:pt x="8" y="8"/>
                    <a:pt x="0" y="29"/>
                    <a:pt x="2" y="29"/>
                  </a:cubicBezTo>
                  <a:cubicBezTo>
                    <a:pt x="3" y="29"/>
                    <a:pt x="6" y="22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9"/>
            <p:cNvSpPr/>
            <p:nvPr/>
          </p:nvSpPr>
          <p:spPr>
            <a:xfrm>
              <a:off x="2344325" y="3288025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24" y="1"/>
                  </a:moveTo>
                  <a:cubicBezTo>
                    <a:pt x="1" y="48"/>
                    <a:pt x="1" y="96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9"/>
            <p:cNvSpPr/>
            <p:nvPr/>
          </p:nvSpPr>
          <p:spPr>
            <a:xfrm>
              <a:off x="2368150" y="3362675"/>
              <a:ext cx="900" cy="1275"/>
            </a:xfrm>
            <a:custGeom>
              <a:rect b="b" l="l" r="r" t="t"/>
              <a:pathLst>
                <a:path extrusionOk="0" h="51" w="36">
                  <a:moveTo>
                    <a:pt x="1" y="1"/>
                  </a:moveTo>
                  <a:cubicBezTo>
                    <a:pt x="0" y="1"/>
                    <a:pt x="28" y="43"/>
                    <a:pt x="36" y="51"/>
                  </a:cubicBezTo>
                  <a:cubicBezTo>
                    <a:pt x="11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9"/>
            <p:cNvSpPr/>
            <p:nvPr/>
          </p:nvSpPr>
          <p:spPr>
            <a:xfrm>
              <a:off x="2372300" y="3364225"/>
              <a:ext cx="25" cy="2125"/>
            </a:xfrm>
            <a:custGeom>
              <a:rect b="b" l="l" r="r" t="t"/>
              <a:pathLst>
                <a:path extrusionOk="0" h="85" w="1">
                  <a:moveTo>
                    <a:pt x="1" y="1"/>
                  </a:moveTo>
                  <a:lnTo>
                    <a:pt x="1" y="84"/>
                  </a:lnTo>
                  <a:cubicBezTo>
                    <a:pt x="1" y="72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9"/>
            <p:cNvSpPr/>
            <p:nvPr/>
          </p:nvSpPr>
          <p:spPr>
            <a:xfrm>
              <a:off x="2408925" y="34077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60" y="0"/>
                  </a:moveTo>
                  <a:cubicBezTo>
                    <a:pt x="0" y="48"/>
                    <a:pt x="36" y="36"/>
                    <a:pt x="36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9"/>
            <p:cNvSpPr/>
            <p:nvPr/>
          </p:nvSpPr>
          <p:spPr>
            <a:xfrm>
              <a:off x="2327650" y="322255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cubicBezTo>
                    <a:pt x="1" y="60"/>
                    <a:pt x="13" y="108"/>
                    <a:pt x="13" y="143"/>
                  </a:cubicBezTo>
                  <a:cubicBezTo>
                    <a:pt x="13" y="7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9"/>
            <p:cNvSpPr/>
            <p:nvPr/>
          </p:nvSpPr>
          <p:spPr>
            <a:xfrm>
              <a:off x="2381825" y="3433775"/>
              <a:ext cx="925" cy="1025"/>
            </a:xfrm>
            <a:custGeom>
              <a:rect b="b" l="l" r="r" t="t"/>
              <a:pathLst>
                <a:path extrusionOk="0" h="41" w="37">
                  <a:moveTo>
                    <a:pt x="10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25" y="29"/>
                    <a:pt x="25" y="41"/>
                    <a:pt x="37" y="41"/>
                  </a:cubicBezTo>
                  <a:cubicBezTo>
                    <a:pt x="28" y="14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9"/>
            <p:cNvSpPr/>
            <p:nvPr/>
          </p:nvSpPr>
          <p:spPr>
            <a:xfrm>
              <a:off x="2327950" y="3226125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" y="0"/>
                  </a:moveTo>
                  <a:lnTo>
                    <a:pt x="1" y="0"/>
                  </a:lnTo>
                  <a:cubicBezTo>
                    <a:pt x="12" y="47"/>
                    <a:pt x="35" y="93"/>
                    <a:pt x="47" y="139"/>
                  </a:cubicBezTo>
                  <a:lnTo>
                    <a:pt x="47" y="139"/>
                  </a:lnTo>
                  <a:cubicBezTo>
                    <a:pt x="44" y="132"/>
                    <a:pt x="35" y="124"/>
                    <a:pt x="33" y="124"/>
                  </a:cubicBezTo>
                  <a:lnTo>
                    <a:pt x="33" y="124"/>
                  </a:lnTo>
                  <a:cubicBezTo>
                    <a:pt x="31" y="124"/>
                    <a:pt x="34" y="129"/>
                    <a:pt x="48" y="143"/>
                  </a:cubicBezTo>
                  <a:cubicBezTo>
                    <a:pt x="48" y="96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9"/>
            <p:cNvSpPr/>
            <p:nvPr/>
          </p:nvSpPr>
          <p:spPr>
            <a:xfrm>
              <a:off x="2318775" y="3194175"/>
              <a:ext cx="275" cy="425"/>
            </a:xfrm>
            <a:custGeom>
              <a:rect b="b" l="l" r="r" t="t"/>
              <a:pathLst>
                <a:path extrusionOk="0" h="17" w="11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16"/>
                    <a:pt x="11" y="16"/>
                  </a:cubicBezTo>
                  <a:cubicBezTo>
                    <a:pt x="7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9"/>
            <p:cNvSpPr/>
            <p:nvPr/>
          </p:nvSpPr>
          <p:spPr>
            <a:xfrm>
              <a:off x="2336300" y="3237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9"/>
            <p:cNvSpPr/>
            <p:nvPr/>
          </p:nvSpPr>
          <p:spPr>
            <a:xfrm>
              <a:off x="2318725" y="31930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2" y="36"/>
                    <a:pt x="13" y="48"/>
                  </a:cubicBezTo>
                  <a:lnTo>
                    <a:pt x="13" y="48"/>
                  </a:lnTo>
                  <a:cubicBezTo>
                    <a:pt x="12" y="44"/>
                    <a:pt x="11" y="22"/>
                    <a:pt x="1" y="1"/>
                  </a:cubicBezTo>
                  <a:close/>
                  <a:moveTo>
                    <a:pt x="13" y="48"/>
                  </a:moveTo>
                  <a:cubicBezTo>
                    <a:pt x="13" y="48"/>
                    <a:pt x="13" y="48"/>
                    <a:pt x="13" y="48"/>
                  </a:cubicBezTo>
                  <a:lnTo>
                    <a:pt x="13" y="48"/>
                  </a:ln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9"/>
            <p:cNvSpPr/>
            <p:nvPr/>
          </p:nvSpPr>
          <p:spPr>
            <a:xfrm>
              <a:off x="2318125" y="31924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1"/>
                    <a:pt x="13" y="37"/>
                  </a:cubicBez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9"/>
            <p:cNvSpPr/>
            <p:nvPr/>
          </p:nvSpPr>
          <p:spPr>
            <a:xfrm>
              <a:off x="2318775" y="3194200"/>
              <a:ext cx="575" cy="1875"/>
            </a:xfrm>
            <a:custGeom>
              <a:rect b="b" l="l" r="r" t="t"/>
              <a:pathLst>
                <a:path extrusionOk="0" h="75" w="2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17"/>
                    <a:pt x="19" y="64"/>
                  </a:cubicBezTo>
                  <a:lnTo>
                    <a:pt x="19" y="64"/>
                  </a:lnTo>
                  <a:cubicBezTo>
                    <a:pt x="17" y="56"/>
                    <a:pt x="17" y="52"/>
                    <a:pt x="18" y="52"/>
                  </a:cubicBezTo>
                  <a:lnTo>
                    <a:pt x="18" y="52"/>
                  </a:lnTo>
                  <a:cubicBezTo>
                    <a:pt x="18" y="52"/>
                    <a:pt x="18" y="53"/>
                    <a:pt x="19" y="53"/>
                  </a:cubicBezTo>
                  <a:lnTo>
                    <a:pt x="19" y="53"/>
                  </a:lnTo>
                  <a:cubicBezTo>
                    <a:pt x="13" y="30"/>
                    <a:pt x="3" y="0"/>
                    <a:pt x="1" y="0"/>
                  </a:cubicBezTo>
                  <a:close/>
                  <a:moveTo>
                    <a:pt x="19" y="64"/>
                  </a:moveTo>
                  <a:cubicBezTo>
                    <a:pt x="20" y="67"/>
                    <a:pt x="21" y="71"/>
                    <a:pt x="23" y="75"/>
                  </a:cubicBezTo>
                  <a:cubicBezTo>
                    <a:pt x="21" y="71"/>
                    <a:pt x="20" y="68"/>
                    <a:pt x="19" y="64"/>
                  </a:cubicBezTo>
                  <a:close/>
                  <a:moveTo>
                    <a:pt x="19" y="53"/>
                  </a:moveTo>
                  <a:cubicBezTo>
                    <a:pt x="21" y="62"/>
                    <a:pt x="23" y="70"/>
                    <a:pt x="23" y="75"/>
                  </a:cubicBezTo>
                  <a:cubicBezTo>
                    <a:pt x="23" y="64"/>
                    <a:pt x="20" y="56"/>
                    <a:pt x="19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9"/>
            <p:cNvSpPr/>
            <p:nvPr/>
          </p:nvSpPr>
          <p:spPr>
            <a:xfrm>
              <a:off x="2468450" y="337170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25" y="1"/>
                  </a:moveTo>
                  <a:cubicBezTo>
                    <a:pt x="23" y="1"/>
                    <a:pt x="14" y="10"/>
                    <a:pt x="1" y="23"/>
                  </a:cubicBezTo>
                  <a:lnTo>
                    <a:pt x="12" y="23"/>
                  </a:lnTo>
                  <a:cubicBezTo>
                    <a:pt x="23" y="7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9"/>
            <p:cNvSpPr/>
            <p:nvPr/>
          </p:nvSpPr>
          <p:spPr>
            <a:xfrm>
              <a:off x="2358925" y="33109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9"/>
            <p:cNvSpPr/>
            <p:nvPr/>
          </p:nvSpPr>
          <p:spPr>
            <a:xfrm>
              <a:off x="2357125" y="331125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72" y="1"/>
                  </a:moveTo>
                  <a:cubicBezTo>
                    <a:pt x="48" y="24"/>
                    <a:pt x="24" y="48"/>
                    <a:pt x="1" y="72"/>
                  </a:cubicBezTo>
                  <a:cubicBezTo>
                    <a:pt x="48" y="96"/>
                    <a:pt x="96" y="108"/>
                    <a:pt x="132" y="132"/>
                  </a:cubicBezTo>
                  <a:cubicBezTo>
                    <a:pt x="96" y="96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9"/>
            <p:cNvSpPr/>
            <p:nvPr/>
          </p:nvSpPr>
          <p:spPr>
            <a:xfrm>
              <a:off x="2447625" y="338060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cubicBezTo>
                    <a:pt x="12" y="1"/>
                    <a:pt x="12" y="13"/>
                    <a:pt x="0" y="13"/>
                  </a:cubicBezTo>
                  <a:cubicBezTo>
                    <a:pt x="12" y="13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9"/>
            <p:cNvSpPr/>
            <p:nvPr/>
          </p:nvSpPr>
          <p:spPr>
            <a:xfrm>
              <a:off x="2371725" y="3364225"/>
              <a:ext cx="300" cy="525"/>
            </a:xfrm>
            <a:custGeom>
              <a:rect b="b" l="l" r="r" t="t"/>
              <a:pathLst>
                <a:path extrusionOk="0" h="21" w="12">
                  <a:moveTo>
                    <a:pt x="12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2" y="21"/>
                    <a:pt x="4" y="21"/>
                  </a:cubicBezTo>
                  <a:cubicBezTo>
                    <a:pt x="8" y="21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9"/>
            <p:cNvSpPr/>
            <p:nvPr/>
          </p:nvSpPr>
          <p:spPr>
            <a:xfrm>
              <a:off x="2409825" y="34091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9"/>
            <p:cNvSpPr/>
            <p:nvPr/>
          </p:nvSpPr>
          <p:spPr>
            <a:xfrm>
              <a:off x="2342850" y="3250225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0" y="1"/>
                  </a:moveTo>
                  <a:cubicBezTo>
                    <a:pt x="2" y="7"/>
                    <a:pt x="4" y="12"/>
                    <a:pt x="5" y="17"/>
                  </a:cubicBezTo>
                  <a:lnTo>
                    <a:pt x="5" y="17"/>
                  </a:lnTo>
                  <a:cubicBezTo>
                    <a:pt x="5" y="12"/>
                    <a:pt x="3" y="7"/>
                    <a:pt x="0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7" y="31"/>
                    <a:pt x="0" y="40"/>
                    <a:pt x="0" y="48"/>
                  </a:cubicBezTo>
                  <a:cubicBezTo>
                    <a:pt x="10" y="48"/>
                    <a:pt x="12" y="40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9"/>
            <p:cNvSpPr/>
            <p:nvPr/>
          </p:nvSpPr>
          <p:spPr>
            <a:xfrm>
              <a:off x="2315750" y="318475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24" y="0"/>
                  </a:moveTo>
                  <a:cubicBezTo>
                    <a:pt x="1" y="24"/>
                    <a:pt x="1" y="36"/>
                    <a:pt x="24" y="84"/>
                  </a:cubicBezTo>
                  <a:cubicBezTo>
                    <a:pt x="24" y="60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9"/>
            <p:cNvSpPr/>
            <p:nvPr/>
          </p:nvSpPr>
          <p:spPr>
            <a:xfrm>
              <a:off x="2314275" y="3164250"/>
              <a:ext cx="1000" cy="1475"/>
            </a:xfrm>
            <a:custGeom>
              <a:rect b="b" l="l" r="r" t="t"/>
              <a:pathLst>
                <a:path extrusionOk="0" h="59" w="40">
                  <a:moveTo>
                    <a:pt x="8" y="1"/>
                  </a:moveTo>
                  <a:cubicBezTo>
                    <a:pt x="0" y="1"/>
                    <a:pt x="25" y="56"/>
                    <a:pt x="34" y="56"/>
                  </a:cubicBezTo>
                  <a:cubicBezTo>
                    <a:pt x="35" y="56"/>
                    <a:pt x="36" y="56"/>
                    <a:pt x="36" y="54"/>
                  </a:cubicBezTo>
                  <a:lnTo>
                    <a:pt x="36" y="54"/>
                  </a:lnTo>
                  <a:cubicBezTo>
                    <a:pt x="37" y="57"/>
                    <a:pt x="38" y="59"/>
                    <a:pt x="39" y="59"/>
                  </a:cubicBezTo>
                  <a:cubicBezTo>
                    <a:pt x="40" y="59"/>
                    <a:pt x="39" y="53"/>
                    <a:pt x="36" y="35"/>
                  </a:cubicBezTo>
                  <a:cubicBezTo>
                    <a:pt x="19" y="10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9"/>
            <p:cNvSpPr/>
            <p:nvPr/>
          </p:nvSpPr>
          <p:spPr>
            <a:xfrm>
              <a:off x="2316575" y="3178800"/>
              <a:ext cx="1575" cy="3300"/>
            </a:xfrm>
            <a:custGeom>
              <a:rect b="b" l="l" r="r" t="t"/>
              <a:pathLst>
                <a:path extrusionOk="0" h="132" w="63">
                  <a:moveTo>
                    <a:pt x="27" y="0"/>
                  </a:moveTo>
                  <a:lnTo>
                    <a:pt x="27" y="0"/>
                  </a:lnTo>
                  <a:cubicBezTo>
                    <a:pt x="31" y="35"/>
                    <a:pt x="23" y="40"/>
                    <a:pt x="16" y="40"/>
                  </a:cubicBezTo>
                  <a:cubicBezTo>
                    <a:pt x="13" y="40"/>
                    <a:pt x="10" y="39"/>
                    <a:pt x="8" y="39"/>
                  </a:cubicBezTo>
                  <a:cubicBezTo>
                    <a:pt x="0" y="39"/>
                    <a:pt x="3" y="48"/>
                    <a:pt x="51" y="131"/>
                  </a:cubicBezTo>
                  <a:cubicBezTo>
                    <a:pt x="63" y="84"/>
                    <a:pt x="51" y="4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9"/>
            <p:cNvSpPr/>
            <p:nvPr/>
          </p:nvSpPr>
          <p:spPr>
            <a:xfrm>
              <a:off x="2316350" y="31773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2" y="1"/>
                  </a:moveTo>
                  <a:cubicBezTo>
                    <a:pt x="0" y="1"/>
                    <a:pt x="12" y="25"/>
                    <a:pt x="24" y="48"/>
                  </a:cubicBezTo>
                  <a:cubicBezTo>
                    <a:pt x="24" y="36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9"/>
            <p:cNvSpPr/>
            <p:nvPr/>
          </p:nvSpPr>
          <p:spPr>
            <a:xfrm>
              <a:off x="2319025" y="3196900"/>
              <a:ext cx="1950" cy="2000"/>
            </a:xfrm>
            <a:custGeom>
              <a:rect b="b" l="l" r="r" t="t"/>
              <a:pathLst>
                <a:path extrusionOk="0" h="80" w="78">
                  <a:moveTo>
                    <a:pt x="18" y="0"/>
                  </a:moveTo>
                  <a:cubicBezTo>
                    <a:pt x="0" y="0"/>
                    <a:pt x="56" y="80"/>
                    <a:pt x="71" y="80"/>
                  </a:cubicBezTo>
                  <a:cubicBezTo>
                    <a:pt x="78" y="80"/>
                    <a:pt x="77" y="66"/>
                    <a:pt x="60" y="26"/>
                  </a:cubicBezTo>
                  <a:cubicBezTo>
                    <a:pt x="60" y="14"/>
                    <a:pt x="48" y="14"/>
                    <a:pt x="38" y="14"/>
                  </a:cubicBezTo>
                  <a:cubicBezTo>
                    <a:pt x="27" y="14"/>
                    <a:pt x="18" y="14"/>
                    <a:pt x="24" y="3"/>
                  </a:cubicBezTo>
                  <a:cubicBezTo>
                    <a:pt x="22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9"/>
            <p:cNvSpPr/>
            <p:nvPr/>
          </p:nvSpPr>
          <p:spPr>
            <a:xfrm>
              <a:off x="2319025" y="31806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1"/>
                  </a:moveTo>
                  <a:cubicBezTo>
                    <a:pt x="30" y="1"/>
                    <a:pt x="18" y="4"/>
                    <a:pt x="1" y="10"/>
                  </a:cubicBezTo>
                  <a:cubicBezTo>
                    <a:pt x="24" y="4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9"/>
            <p:cNvSpPr/>
            <p:nvPr/>
          </p:nvSpPr>
          <p:spPr>
            <a:xfrm>
              <a:off x="2321700" y="3189500"/>
              <a:ext cx="625" cy="2425"/>
            </a:xfrm>
            <a:custGeom>
              <a:rect b="b" l="l" r="r" t="t"/>
              <a:pathLst>
                <a:path extrusionOk="0" h="97" w="25">
                  <a:moveTo>
                    <a:pt x="13" y="1"/>
                  </a:moveTo>
                  <a:cubicBezTo>
                    <a:pt x="1" y="1"/>
                    <a:pt x="25" y="96"/>
                    <a:pt x="25" y="96"/>
                  </a:cubicBezTo>
                  <a:cubicBezTo>
                    <a:pt x="25" y="60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9"/>
            <p:cNvSpPr/>
            <p:nvPr/>
          </p:nvSpPr>
          <p:spPr>
            <a:xfrm>
              <a:off x="2320825" y="3187125"/>
              <a:ext cx="600" cy="1825"/>
            </a:xfrm>
            <a:custGeom>
              <a:rect b="b" l="l" r="r" t="t"/>
              <a:pathLst>
                <a:path extrusionOk="0" h="73" w="24">
                  <a:moveTo>
                    <a:pt x="0" y="1"/>
                  </a:moveTo>
                  <a:cubicBezTo>
                    <a:pt x="0" y="13"/>
                    <a:pt x="12" y="48"/>
                    <a:pt x="24" y="72"/>
                  </a:cubicBezTo>
                  <a:cubicBezTo>
                    <a:pt x="24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9"/>
            <p:cNvSpPr/>
            <p:nvPr/>
          </p:nvSpPr>
          <p:spPr>
            <a:xfrm>
              <a:off x="2320825" y="3183250"/>
              <a:ext cx="600" cy="2425"/>
            </a:xfrm>
            <a:custGeom>
              <a:rect b="b" l="l" r="r" t="t"/>
              <a:pathLst>
                <a:path extrusionOk="0" h="97" w="24">
                  <a:moveTo>
                    <a:pt x="0" y="1"/>
                  </a:moveTo>
                  <a:cubicBezTo>
                    <a:pt x="0" y="25"/>
                    <a:pt x="12" y="60"/>
                    <a:pt x="24" y="96"/>
                  </a:cubicBezTo>
                  <a:cubicBezTo>
                    <a:pt x="12" y="60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9"/>
            <p:cNvSpPr/>
            <p:nvPr/>
          </p:nvSpPr>
          <p:spPr>
            <a:xfrm>
              <a:off x="2329450" y="3216825"/>
              <a:ext cx="1625" cy="2800"/>
            </a:xfrm>
            <a:custGeom>
              <a:rect b="b" l="l" r="r" t="t"/>
              <a:pathLst>
                <a:path extrusionOk="0" h="112" w="65">
                  <a:moveTo>
                    <a:pt x="4" y="1"/>
                  </a:moveTo>
                  <a:cubicBezTo>
                    <a:pt x="2" y="1"/>
                    <a:pt x="1" y="1"/>
                    <a:pt x="0" y="3"/>
                  </a:cubicBezTo>
                  <a:cubicBezTo>
                    <a:pt x="12" y="39"/>
                    <a:pt x="24" y="75"/>
                    <a:pt x="36" y="110"/>
                  </a:cubicBezTo>
                  <a:cubicBezTo>
                    <a:pt x="37" y="111"/>
                    <a:pt x="39" y="111"/>
                    <a:pt x="40" y="111"/>
                  </a:cubicBezTo>
                  <a:cubicBezTo>
                    <a:pt x="65" y="111"/>
                    <a:pt x="2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9"/>
            <p:cNvSpPr/>
            <p:nvPr/>
          </p:nvSpPr>
          <p:spPr>
            <a:xfrm>
              <a:off x="2329150" y="3208850"/>
              <a:ext cx="650" cy="925"/>
            </a:xfrm>
            <a:custGeom>
              <a:rect b="b" l="l" r="r" t="t"/>
              <a:pathLst>
                <a:path extrusionOk="0" h="37" w="26">
                  <a:moveTo>
                    <a:pt x="22" y="0"/>
                  </a:moveTo>
                  <a:cubicBezTo>
                    <a:pt x="19" y="0"/>
                    <a:pt x="11" y="10"/>
                    <a:pt x="0" y="37"/>
                  </a:cubicBezTo>
                  <a:cubicBezTo>
                    <a:pt x="20" y="17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9"/>
            <p:cNvSpPr/>
            <p:nvPr/>
          </p:nvSpPr>
          <p:spPr>
            <a:xfrm>
              <a:off x="2331725" y="3214950"/>
              <a:ext cx="1350" cy="2525"/>
            </a:xfrm>
            <a:custGeom>
              <a:rect b="b" l="l" r="r" t="t"/>
              <a:pathLst>
                <a:path extrusionOk="0" h="101" w="54">
                  <a:moveTo>
                    <a:pt x="6" y="0"/>
                  </a:moveTo>
                  <a:cubicBezTo>
                    <a:pt x="2" y="0"/>
                    <a:pt x="1" y="11"/>
                    <a:pt x="5" y="43"/>
                  </a:cubicBezTo>
                  <a:cubicBezTo>
                    <a:pt x="13" y="43"/>
                    <a:pt x="42" y="101"/>
                    <a:pt x="50" y="101"/>
                  </a:cubicBezTo>
                  <a:cubicBezTo>
                    <a:pt x="54" y="101"/>
                    <a:pt x="52" y="86"/>
                    <a:pt x="40" y="43"/>
                  </a:cubicBezTo>
                  <a:cubicBezTo>
                    <a:pt x="32" y="43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9"/>
            <p:cNvSpPr/>
            <p:nvPr/>
          </p:nvSpPr>
          <p:spPr>
            <a:xfrm>
              <a:off x="2339275" y="3254600"/>
              <a:ext cx="1800" cy="425"/>
            </a:xfrm>
            <a:custGeom>
              <a:rect b="b" l="l" r="r" t="t"/>
              <a:pathLst>
                <a:path extrusionOk="0" h="17" w="72">
                  <a:moveTo>
                    <a:pt x="37" y="0"/>
                  </a:moveTo>
                  <a:cubicBezTo>
                    <a:pt x="28" y="0"/>
                    <a:pt x="16" y="4"/>
                    <a:pt x="0" y="16"/>
                  </a:cubicBezTo>
                  <a:lnTo>
                    <a:pt x="72" y="16"/>
                  </a:lnTo>
                  <a:cubicBezTo>
                    <a:pt x="64" y="16"/>
                    <a:pt x="56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9"/>
            <p:cNvSpPr/>
            <p:nvPr/>
          </p:nvSpPr>
          <p:spPr>
            <a:xfrm>
              <a:off x="2351925" y="3285575"/>
              <a:ext cx="2250" cy="2700"/>
            </a:xfrm>
            <a:custGeom>
              <a:rect b="b" l="l" r="r" t="t"/>
              <a:pathLst>
                <a:path extrusionOk="0" h="108" w="90">
                  <a:moveTo>
                    <a:pt x="15" y="1"/>
                  </a:moveTo>
                  <a:cubicBezTo>
                    <a:pt x="4" y="1"/>
                    <a:pt x="1" y="10"/>
                    <a:pt x="18" y="27"/>
                  </a:cubicBezTo>
                  <a:cubicBezTo>
                    <a:pt x="27" y="81"/>
                    <a:pt x="43" y="108"/>
                    <a:pt x="65" y="108"/>
                  </a:cubicBezTo>
                  <a:cubicBezTo>
                    <a:pt x="72" y="108"/>
                    <a:pt x="81" y="105"/>
                    <a:pt x="90" y="99"/>
                  </a:cubicBezTo>
                  <a:cubicBezTo>
                    <a:pt x="82" y="30"/>
                    <a:pt x="3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9"/>
            <p:cNvSpPr/>
            <p:nvPr/>
          </p:nvSpPr>
          <p:spPr>
            <a:xfrm>
              <a:off x="2352075" y="32853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lnTo>
                    <a:pt x="0" y="1"/>
                  </a:lnTo>
                  <a:cubicBezTo>
                    <a:pt x="0" y="25"/>
                    <a:pt x="12" y="36"/>
                    <a:pt x="12" y="36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9"/>
            <p:cNvSpPr/>
            <p:nvPr/>
          </p:nvSpPr>
          <p:spPr>
            <a:xfrm>
              <a:off x="2384950" y="3407400"/>
              <a:ext cx="625" cy="1475"/>
            </a:xfrm>
            <a:custGeom>
              <a:rect b="b" l="l" r="r" t="t"/>
              <a:pathLst>
                <a:path extrusionOk="0" h="59" w="25">
                  <a:moveTo>
                    <a:pt x="19" y="0"/>
                  </a:moveTo>
                  <a:lnTo>
                    <a:pt x="19" y="0"/>
                  </a:lnTo>
                  <a:cubicBezTo>
                    <a:pt x="0" y="37"/>
                    <a:pt x="4" y="58"/>
                    <a:pt x="10" y="58"/>
                  </a:cubicBezTo>
                  <a:cubicBezTo>
                    <a:pt x="16" y="58"/>
                    <a:pt x="24" y="4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9"/>
            <p:cNvSpPr/>
            <p:nvPr/>
          </p:nvSpPr>
          <p:spPr>
            <a:xfrm>
              <a:off x="2388975" y="34270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4" y="0"/>
                  </a:moveTo>
                  <a:cubicBezTo>
                    <a:pt x="24" y="24"/>
                    <a:pt x="12" y="48"/>
                    <a:pt x="1" y="72"/>
                  </a:cubicBezTo>
                  <a:cubicBezTo>
                    <a:pt x="12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9"/>
            <p:cNvSpPr/>
            <p:nvPr/>
          </p:nvSpPr>
          <p:spPr>
            <a:xfrm>
              <a:off x="2394625" y="3419000"/>
              <a:ext cx="2925" cy="2100"/>
            </a:xfrm>
            <a:custGeom>
              <a:rect b="b" l="l" r="r" t="t"/>
              <a:pathLst>
                <a:path extrusionOk="0" h="84" w="117">
                  <a:moveTo>
                    <a:pt x="84" y="1"/>
                  </a:moveTo>
                  <a:lnTo>
                    <a:pt x="84" y="1"/>
                  </a:lnTo>
                  <a:cubicBezTo>
                    <a:pt x="55" y="20"/>
                    <a:pt x="34" y="47"/>
                    <a:pt x="15" y="69"/>
                  </a:cubicBezTo>
                  <a:lnTo>
                    <a:pt x="15" y="69"/>
                  </a:lnTo>
                  <a:cubicBezTo>
                    <a:pt x="61" y="26"/>
                    <a:pt x="117" y="33"/>
                    <a:pt x="84" y="1"/>
                  </a:cubicBezTo>
                  <a:close/>
                  <a:moveTo>
                    <a:pt x="15" y="69"/>
                  </a:moveTo>
                  <a:lnTo>
                    <a:pt x="15" y="69"/>
                  </a:lnTo>
                  <a:cubicBezTo>
                    <a:pt x="10" y="74"/>
                    <a:pt x="5" y="78"/>
                    <a:pt x="1" y="84"/>
                  </a:cubicBezTo>
                  <a:cubicBezTo>
                    <a:pt x="5" y="79"/>
                    <a:pt x="10" y="74"/>
                    <a:pt x="15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9"/>
            <p:cNvSpPr/>
            <p:nvPr/>
          </p:nvSpPr>
          <p:spPr>
            <a:xfrm>
              <a:off x="2294900" y="3114200"/>
              <a:ext cx="1525" cy="1325"/>
            </a:xfrm>
            <a:custGeom>
              <a:rect b="b" l="l" r="r" t="t"/>
              <a:pathLst>
                <a:path extrusionOk="0" h="53" w="61">
                  <a:moveTo>
                    <a:pt x="37" y="1"/>
                  </a:moveTo>
                  <a:cubicBezTo>
                    <a:pt x="1" y="37"/>
                    <a:pt x="20" y="53"/>
                    <a:pt x="31" y="53"/>
                  </a:cubicBezTo>
                  <a:cubicBezTo>
                    <a:pt x="34" y="53"/>
                    <a:pt x="37" y="51"/>
                    <a:pt x="37" y="48"/>
                  </a:cubicBezTo>
                  <a:cubicBezTo>
                    <a:pt x="61" y="24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9"/>
            <p:cNvSpPr/>
            <p:nvPr/>
          </p:nvSpPr>
          <p:spPr>
            <a:xfrm>
              <a:off x="2283500" y="3127900"/>
              <a:ext cx="1325" cy="2100"/>
            </a:xfrm>
            <a:custGeom>
              <a:rect b="b" l="l" r="r" t="t"/>
              <a:pathLst>
                <a:path extrusionOk="0" h="84" w="53">
                  <a:moveTo>
                    <a:pt x="17" y="0"/>
                  </a:moveTo>
                  <a:lnTo>
                    <a:pt x="17" y="0"/>
                  </a:lnTo>
                  <a:cubicBezTo>
                    <a:pt x="12" y="5"/>
                    <a:pt x="9" y="9"/>
                    <a:pt x="7" y="14"/>
                  </a:cubicBezTo>
                  <a:lnTo>
                    <a:pt x="7" y="14"/>
                  </a:lnTo>
                  <a:cubicBezTo>
                    <a:pt x="11" y="8"/>
                    <a:pt x="17" y="4"/>
                    <a:pt x="17" y="0"/>
                  </a:cubicBezTo>
                  <a:close/>
                  <a:moveTo>
                    <a:pt x="7" y="14"/>
                  </a:moveTo>
                  <a:lnTo>
                    <a:pt x="7" y="14"/>
                  </a:lnTo>
                  <a:cubicBezTo>
                    <a:pt x="3" y="20"/>
                    <a:pt x="1" y="28"/>
                    <a:pt x="7" y="40"/>
                  </a:cubicBezTo>
                  <a:lnTo>
                    <a:pt x="7" y="40"/>
                  </a:lnTo>
                  <a:cubicBezTo>
                    <a:pt x="4" y="31"/>
                    <a:pt x="4" y="22"/>
                    <a:pt x="7" y="14"/>
                  </a:cubicBezTo>
                  <a:close/>
                  <a:moveTo>
                    <a:pt x="7" y="40"/>
                  </a:moveTo>
                  <a:cubicBezTo>
                    <a:pt x="12" y="56"/>
                    <a:pt x="28" y="71"/>
                    <a:pt x="52" y="84"/>
                  </a:cubicBezTo>
                  <a:cubicBezTo>
                    <a:pt x="26" y="65"/>
                    <a:pt x="13" y="51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9"/>
            <p:cNvSpPr/>
            <p:nvPr/>
          </p:nvSpPr>
          <p:spPr>
            <a:xfrm>
              <a:off x="2286000" y="3133250"/>
              <a:ext cx="4775" cy="8650"/>
            </a:xfrm>
            <a:custGeom>
              <a:rect b="b" l="l" r="r" t="t"/>
              <a:pathLst>
                <a:path extrusionOk="0" h="346" w="191">
                  <a:moveTo>
                    <a:pt x="0" y="1"/>
                  </a:moveTo>
                  <a:cubicBezTo>
                    <a:pt x="1" y="2"/>
                    <a:pt x="1" y="3"/>
                    <a:pt x="2" y="4"/>
                  </a:cubicBezTo>
                  <a:lnTo>
                    <a:pt x="2" y="4"/>
                  </a:lnTo>
                  <a:cubicBezTo>
                    <a:pt x="1" y="3"/>
                    <a:pt x="1" y="2"/>
                    <a:pt x="0" y="1"/>
                  </a:cubicBezTo>
                  <a:close/>
                  <a:moveTo>
                    <a:pt x="2" y="4"/>
                  </a:moveTo>
                  <a:cubicBezTo>
                    <a:pt x="62" y="110"/>
                    <a:pt x="155" y="216"/>
                    <a:pt x="191" y="346"/>
                  </a:cubicBezTo>
                  <a:cubicBezTo>
                    <a:pt x="167" y="239"/>
                    <a:pt x="131" y="155"/>
                    <a:pt x="71" y="72"/>
                  </a:cubicBezTo>
                  <a:cubicBezTo>
                    <a:pt x="60" y="61"/>
                    <a:pt x="17" y="28"/>
                    <a:pt x="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9"/>
            <p:cNvSpPr/>
            <p:nvPr/>
          </p:nvSpPr>
          <p:spPr>
            <a:xfrm>
              <a:off x="2290700" y="3148175"/>
              <a:ext cx="725" cy="1850"/>
            </a:xfrm>
            <a:custGeom>
              <a:rect b="b" l="l" r="r" t="t"/>
              <a:pathLst>
                <a:path extrusionOk="0" h="74" w="2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4"/>
                    <a:pt x="3" y="11"/>
                  </a:cubicBezTo>
                  <a:cubicBezTo>
                    <a:pt x="19" y="57"/>
                    <a:pt x="26" y="73"/>
                    <a:pt x="26" y="73"/>
                  </a:cubicBezTo>
                  <a:cubicBezTo>
                    <a:pt x="28" y="73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9"/>
            <p:cNvSpPr/>
            <p:nvPr/>
          </p:nvSpPr>
          <p:spPr>
            <a:xfrm>
              <a:off x="2290425" y="314792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8" y="29"/>
                    <a:pt x="12" y="29"/>
                  </a:cubicBezTo>
                  <a:cubicBezTo>
                    <a:pt x="13" y="29"/>
                    <a:pt x="14" y="27"/>
                    <a:pt x="14" y="21"/>
                  </a:cubicBezTo>
                  <a:cubicBezTo>
                    <a:pt x="8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9"/>
            <p:cNvSpPr/>
            <p:nvPr/>
          </p:nvSpPr>
          <p:spPr>
            <a:xfrm>
              <a:off x="2291550" y="3153875"/>
              <a:ext cx="1150" cy="1500"/>
            </a:xfrm>
            <a:custGeom>
              <a:rect b="b" l="l" r="r" t="t"/>
              <a:pathLst>
                <a:path extrusionOk="0" h="60" w="46">
                  <a:moveTo>
                    <a:pt x="7" y="0"/>
                  </a:moveTo>
                  <a:cubicBezTo>
                    <a:pt x="0" y="0"/>
                    <a:pt x="38" y="60"/>
                    <a:pt x="43" y="60"/>
                  </a:cubicBezTo>
                  <a:cubicBezTo>
                    <a:pt x="46" y="60"/>
                    <a:pt x="42" y="49"/>
                    <a:pt x="28" y="21"/>
                  </a:cubicBezTo>
                  <a:cubicBezTo>
                    <a:pt x="15" y="6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9"/>
            <p:cNvSpPr/>
            <p:nvPr/>
          </p:nvSpPr>
          <p:spPr>
            <a:xfrm>
              <a:off x="2294325" y="3154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1"/>
                  </a:moveTo>
                  <a:cubicBezTo>
                    <a:pt x="0" y="13"/>
                    <a:pt x="0" y="25"/>
                    <a:pt x="2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9"/>
            <p:cNvSpPr/>
            <p:nvPr/>
          </p:nvSpPr>
          <p:spPr>
            <a:xfrm>
              <a:off x="2293725" y="3154100"/>
              <a:ext cx="775" cy="875"/>
            </a:xfrm>
            <a:custGeom>
              <a:rect b="b" l="l" r="r" t="t"/>
              <a:pathLst>
                <a:path extrusionOk="0" h="35" w="31">
                  <a:moveTo>
                    <a:pt x="1" y="0"/>
                  </a:moveTo>
                  <a:cubicBezTo>
                    <a:pt x="18" y="26"/>
                    <a:pt x="26" y="35"/>
                    <a:pt x="28" y="35"/>
                  </a:cubicBezTo>
                  <a:cubicBezTo>
                    <a:pt x="31" y="35"/>
                    <a:pt x="16" y="8"/>
                    <a:pt x="1" y="0"/>
                  </a:cubicBezTo>
                  <a:lnTo>
                    <a:pt x="1" y="0"/>
                  </a:lnTo>
                  <a:cubicBezTo>
                    <a:pt x="12" y="4"/>
                    <a:pt x="19" y="5"/>
                    <a:pt x="22" y="5"/>
                  </a:cubicBezTo>
                  <a:cubicBezTo>
                    <a:pt x="27" y="5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9"/>
            <p:cNvSpPr/>
            <p:nvPr/>
          </p:nvSpPr>
          <p:spPr>
            <a:xfrm>
              <a:off x="2291825" y="3149050"/>
              <a:ext cx="1625" cy="2975"/>
            </a:xfrm>
            <a:custGeom>
              <a:rect b="b" l="l" r="r" t="t"/>
              <a:pathLst>
                <a:path extrusionOk="0" h="119" w="65">
                  <a:moveTo>
                    <a:pt x="11" y="1"/>
                  </a:moveTo>
                  <a:cubicBezTo>
                    <a:pt x="0" y="1"/>
                    <a:pt x="7" y="44"/>
                    <a:pt x="41" y="119"/>
                  </a:cubicBezTo>
                  <a:cubicBezTo>
                    <a:pt x="41" y="87"/>
                    <a:pt x="36" y="55"/>
                    <a:pt x="43" y="55"/>
                  </a:cubicBezTo>
                  <a:cubicBezTo>
                    <a:pt x="46" y="55"/>
                    <a:pt x="53" y="63"/>
                    <a:pt x="65" y="83"/>
                  </a:cubicBezTo>
                  <a:cubicBezTo>
                    <a:pt x="39" y="26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9"/>
            <p:cNvSpPr/>
            <p:nvPr/>
          </p:nvSpPr>
          <p:spPr>
            <a:xfrm>
              <a:off x="2291050" y="31395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60"/>
                    <a:pt x="48" y="96"/>
                  </a:cubicBezTo>
                  <a:cubicBezTo>
                    <a:pt x="36" y="48"/>
                    <a:pt x="36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9"/>
            <p:cNvSpPr/>
            <p:nvPr/>
          </p:nvSpPr>
          <p:spPr>
            <a:xfrm>
              <a:off x="2296700" y="3163625"/>
              <a:ext cx="1650" cy="2425"/>
            </a:xfrm>
            <a:custGeom>
              <a:rect b="b" l="l" r="r" t="t"/>
              <a:pathLst>
                <a:path extrusionOk="0" h="97" w="66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13" y="71"/>
                    <a:pt x="1" y="95"/>
                  </a:cubicBezTo>
                  <a:cubicBezTo>
                    <a:pt x="5" y="96"/>
                    <a:pt x="9" y="96"/>
                    <a:pt x="12" y="96"/>
                  </a:cubicBezTo>
                  <a:cubicBezTo>
                    <a:pt x="65" y="96"/>
                    <a:pt x="12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9"/>
            <p:cNvSpPr/>
            <p:nvPr/>
          </p:nvSpPr>
          <p:spPr>
            <a:xfrm>
              <a:off x="2297300" y="3165000"/>
              <a:ext cx="1225" cy="1925"/>
            </a:xfrm>
            <a:custGeom>
              <a:rect b="b" l="l" r="r" t="t"/>
              <a:pathLst>
                <a:path extrusionOk="0" h="77" w="49">
                  <a:moveTo>
                    <a:pt x="8" y="1"/>
                  </a:moveTo>
                  <a:cubicBezTo>
                    <a:pt x="6" y="1"/>
                    <a:pt x="3" y="2"/>
                    <a:pt x="0" y="5"/>
                  </a:cubicBezTo>
                  <a:lnTo>
                    <a:pt x="48" y="76"/>
                  </a:lnTo>
                  <a:cubicBezTo>
                    <a:pt x="29" y="20"/>
                    <a:pt x="1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9"/>
            <p:cNvSpPr/>
            <p:nvPr/>
          </p:nvSpPr>
          <p:spPr>
            <a:xfrm>
              <a:off x="2294025" y="3152900"/>
              <a:ext cx="2400" cy="3600"/>
            </a:xfrm>
            <a:custGeom>
              <a:rect b="b" l="l" r="r" t="t"/>
              <a:pathLst>
                <a:path extrusionOk="0" h="144" w="96">
                  <a:moveTo>
                    <a:pt x="1" y="0"/>
                  </a:moveTo>
                  <a:lnTo>
                    <a:pt x="1" y="0"/>
                  </a:lnTo>
                  <a:cubicBezTo>
                    <a:pt x="36" y="48"/>
                    <a:pt x="60" y="96"/>
                    <a:pt x="96" y="143"/>
                  </a:cubicBezTo>
                  <a:cubicBezTo>
                    <a:pt x="72" y="84"/>
                    <a:pt x="36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9"/>
            <p:cNvSpPr/>
            <p:nvPr/>
          </p:nvSpPr>
          <p:spPr>
            <a:xfrm>
              <a:off x="2298200" y="3172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0" y="0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9"/>
            <p:cNvSpPr/>
            <p:nvPr/>
          </p:nvSpPr>
          <p:spPr>
            <a:xfrm>
              <a:off x="2298400" y="3175950"/>
              <a:ext cx="3675" cy="7025"/>
            </a:xfrm>
            <a:custGeom>
              <a:rect b="b" l="l" r="r" t="t"/>
              <a:pathLst>
                <a:path extrusionOk="0" h="281" w="14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5" y="30"/>
                    <a:pt x="60" y="116"/>
                  </a:cubicBezTo>
                  <a:lnTo>
                    <a:pt x="60" y="116"/>
                  </a:lnTo>
                  <a:cubicBezTo>
                    <a:pt x="38" y="68"/>
                    <a:pt x="2" y="0"/>
                    <a:pt x="1" y="0"/>
                  </a:cubicBezTo>
                  <a:close/>
                  <a:moveTo>
                    <a:pt x="60" y="116"/>
                  </a:moveTo>
                  <a:lnTo>
                    <a:pt x="60" y="116"/>
                  </a:lnTo>
                  <a:cubicBezTo>
                    <a:pt x="73" y="143"/>
                    <a:pt x="81" y="164"/>
                    <a:pt x="77" y="164"/>
                  </a:cubicBezTo>
                  <a:cubicBezTo>
                    <a:pt x="75" y="164"/>
                    <a:pt x="71" y="159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74" y="176"/>
                    <a:pt x="80" y="186"/>
                    <a:pt x="81" y="186"/>
                  </a:cubicBezTo>
                  <a:cubicBezTo>
                    <a:pt x="82" y="186"/>
                    <a:pt x="81" y="184"/>
                    <a:pt x="79" y="179"/>
                  </a:cubicBezTo>
                  <a:lnTo>
                    <a:pt x="79" y="179"/>
                  </a:lnTo>
                  <a:cubicBezTo>
                    <a:pt x="101" y="217"/>
                    <a:pt x="128" y="253"/>
                    <a:pt x="147" y="281"/>
                  </a:cubicBezTo>
                  <a:cubicBezTo>
                    <a:pt x="110" y="211"/>
                    <a:pt x="82" y="158"/>
                    <a:pt x="6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9"/>
            <p:cNvSpPr/>
            <p:nvPr/>
          </p:nvSpPr>
          <p:spPr>
            <a:xfrm>
              <a:off x="2299125" y="3170550"/>
              <a:ext cx="450" cy="1725"/>
            </a:xfrm>
            <a:custGeom>
              <a:rect b="b" l="l" r="r" t="t"/>
              <a:pathLst>
                <a:path extrusionOk="0" h="69" w="18">
                  <a:moveTo>
                    <a:pt x="5" y="1"/>
                  </a:moveTo>
                  <a:cubicBezTo>
                    <a:pt x="1" y="1"/>
                    <a:pt x="0" y="20"/>
                    <a:pt x="11" y="68"/>
                  </a:cubicBezTo>
                  <a:cubicBezTo>
                    <a:pt x="17" y="29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9"/>
            <p:cNvSpPr/>
            <p:nvPr/>
          </p:nvSpPr>
          <p:spPr>
            <a:xfrm>
              <a:off x="2299975" y="3171050"/>
              <a:ext cx="500" cy="2050"/>
            </a:xfrm>
            <a:custGeom>
              <a:rect b="b" l="l" r="r" t="t"/>
              <a:pathLst>
                <a:path extrusionOk="0" h="82" w="20">
                  <a:moveTo>
                    <a:pt x="1" y="1"/>
                  </a:moveTo>
                  <a:cubicBezTo>
                    <a:pt x="14" y="61"/>
                    <a:pt x="19" y="81"/>
                    <a:pt x="19" y="81"/>
                  </a:cubicBezTo>
                  <a:cubicBezTo>
                    <a:pt x="20" y="81"/>
                    <a:pt x="8" y="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9"/>
            <p:cNvSpPr/>
            <p:nvPr/>
          </p:nvSpPr>
          <p:spPr>
            <a:xfrm>
              <a:off x="2297300" y="3161225"/>
              <a:ext cx="2100" cy="1925"/>
            </a:xfrm>
            <a:custGeom>
              <a:rect b="b" l="l" r="r" t="t"/>
              <a:pathLst>
                <a:path extrusionOk="0" h="77" w="84">
                  <a:moveTo>
                    <a:pt x="0" y="1"/>
                  </a:moveTo>
                  <a:cubicBezTo>
                    <a:pt x="23" y="31"/>
                    <a:pt x="51" y="77"/>
                    <a:pt x="68" y="77"/>
                  </a:cubicBezTo>
                  <a:cubicBezTo>
                    <a:pt x="78" y="77"/>
                    <a:pt x="84" y="63"/>
                    <a:pt x="84" y="25"/>
                  </a:cubicBezTo>
                  <a:cubicBezTo>
                    <a:pt x="77" y="20"/>
                    <a:pt x="72" y="19"/>
                    <a:pt x="67" y="19"/>
                  </a:cubicBezTo>
                  <a:cubicBezTo>
                    <a:pt x="56" y="19"/>
                    <a:pt x="48" y="28"/>
                    <a:pt x="37" y="28"/>
                  </a:cubicBezTo>
                  <a:cubicBezTo>
                    <a:pt x="29" y="28"/>
                    <a:pt x="18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9"/>
            <p:cNvSpPr/>
            <p:nvPr/>
          </p:nvSpPr>
          <p:spPr>
            <a:xfrm>
              <a:off x="2298775" y="31666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" y="0"/>
                  </a:moveTo>
                  <a:cubicBezTo>
                    <a:pt x="13" y="36"/>
                    <a:pt x="37" y="60"/>
                    <a:pt x="49" y="95"/>
                  </a:cubicBezTo>
                  <a:cubicBezTo>
                    <a:pt x="49" y="24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9"/>
            <p:cNvSpPr/>
            <p:nvPr/>
          </p:nvSpPr>
          <p:spPr>
            <a:xfrm>
              <a:off x="2299975" y="31689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" y="0"/>
                  </a:moveTo>
                  <a:lnTo>
                    <a:pt x="1" y="0"/>
                  </a:lnTo>
                  <a:cubicBezTo>
                    <a:pt x="12" y="23"/>
                    <a:pt x="18" y="32"/>
                    <a:pt x="18" y="32"/>
                  </a:cubicBezTo>
                  <a:cubicBezTo>
                    <a:pt x="19" y="32"/>
                    <a:pt x="13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9"/>
            <p:cNvSpPr/>
            <p:nvPr/>
          </p:nvSpPr>
          <p:spPr>
            <a:xfrm>
              <a:off x="2302425" y="3179775"/>
              <a:ext cx="1750" cy="4100"/>
            </a:xfrm>
            <a:custGeom>
              <a:rect b="b" l="l" r="r" t="t"/>
              <a:pathLst>
                <a:path extrusionOk="0" h="164" w="70">
                  <a:moveTo>
                    <a:pt x="9" y="1"/>
                  </a:moveTo>
                  <a:cubicBezTo>
                    <a:pt x="2" y="1"/>
                    <a:pt x="1" y="17"/>
                    <a:pt x="10" y="45"/>
                  </a:cubicBezTo>
                  <a:cubicBezTo>
                    <a:pt x="34" y="80"/>
                    <a:pt x="45" y="116"/>
                    <a:pt x="69" y="164"/>
                  </a:cubicBezTo>
                  <a:cubicBezTo>
                    <a:pt x="47" y="46"/>
                    <a:pt x="2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9"/>
            <p:cNvSpPr/>
            <p:nvPr/>
          </p:nvSpPr>
          <p:spPr>
            <a:xfrm>
              <a:off x="2307725" y="3194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9"/>
            <p:cNvSpPr/>
            <p:nvPr/>
          </p:nvSpPr>
          <p:spPr>
            <a:xfrm>
              <a:off x="2302350" y="3177600"/>
              <a:ext cx="925" cy="2500"/>
            </a:xfrm>
            <a:custGeom>
              <a:rect b="b" l="l" r="r" t="t"/>
              <a:pathLst>
                <a:path extrusionOk="0" h="100" w="37">
                  <a:moveTo>
                    <a:pt x="1" y="1"/>
                  </a:moveTo>
                  <a:cubicBezTo>
                    <a:pt x="9" y="68"/>
                    <a:pt x="18" y="100"/>
                    <a:pt x="26" y="100"/>
                  </a:cubicBezTo>
                  <a:cubicBezTo>
                    <a:pt x="29" y="100"/>
                    <a:pt x="33" y="95"/>
                    <a:pt x="36" y="86"/>
                  </a:cubicBezTo>
                  <a:lnTo>
                    <a:pt x="36" y="86"/>
                  </a:ln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7" y="85"/>
                    <a:pt x="37" y="84"/>
                  </a:cubicBezTo>
                  <a:lnTo>
                    <a:pt x="37" y="84"/>
                  </a:lnTo>
                  <a:cubicBezTo>
                    <a:pt x="37" y="84"/>
                    <a:pt x="37" y="84"/>
                    <a:pt x="37" y="84"/>
                  </a:cubicBezTo>
                  <a:cubicBezTo>
                    <a:pt x="33" y="74"/>
                    <a:pt x="32" y="70"/>
                    <a:pt x="31" y="70"/>
                  </a:cubicBezTo>
                  <a:lnTo>
                    <a:pt x="31" y="70"/>
                  </a:lnTo>
                  <a:cubicBezTo>
                    <a:pt x="31" y="70"/>
                    <a:pt x="31" y="72"/>
                    <a:pt x="32" y="75"/>
                  </a:cubicBezTo>
                  <a:lnTo>
                    <a:pt x="32" y="75"/>
                  </a:lnTo>
                  <a:cubicBezTo>
                    <a:pt x="22" y="54"/>
                    <a:pt x="11" y="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9"/>
            <p:cNvSpPr/>
            <p:nvPr/>
          </p:nvSpPr>
          <p:spPr>
            <a:xfrm>
              <a:off x="2304150" y="31859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2" y="0"/>
                  </a:moveTo>
                  <a:cubicBezTo>
                    <a:pt x="12" y="24"/>
                    <a:pt x="0" y="71"/>
                    <a:pt x="12" y="71"/>
                  </a:cubicBezTo>
                  <a:cubicBezTo>
                    <a:pt x="12" y="4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9"/>
            <p:cNvSpPr/>
            <p:nvPr/>
          </p:nvSpPr>
          <p:spPr>
            <a:xfrm>
              <a:off x="2301175" y="31764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0" y="0"/>
                  </a:moveTo>
                  <a:cubicBezTo>
                    <a:pt x="0" y="12"/>
                    <a:pt x="3" y="15"/>
                    <a:pt x="6" y="15"/>
                  </a:cubicBezTo>
                  <a:cubicBezTo>
                    <a:pt x="9" y="15"/>
                    <a:pt x="12" y="12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9"/>
            <p:cNvSpPr/>
            <p:nvPr/>
          </p:nvSpPr>
          <p:spPr>
            <a:xfrm>
              <a:off x="2301475" y="3176500"/>
              <a:ext cx="1025" cy="1325"/>
            </a:xfrm>
            <a:custGeom>
              <a:rect b="b" l="l" r="r" t="t"/>
              <a:pathLst>
                <a:path extrusionOk="0" h="53" w="41">
                  <a:moveTo>
                    <a:pt x="7" y="0"/>
                  </a:moveTo>
                  <a:cubicBezTo>
                    <a:pt x="5" y="0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29" y="53"/>
                    <a:pt x="33" y="53"/>
                  </a:cubicBezTo>
                  <a:cubicBezTo>
                    <a:pt x="41" y="53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9"/>
            <p:cNvSpPr/>
            <p:nvPr/>
          </p:nvSpPr>
          <p:spPr>
            <a:xfrm>
              <a:off x="2307725" y="3193050"/>
              <a:ext cx="5975" cy="6750"/>
            </a:xfrm>
            <a:custGeom>
              <a:rect b="b" l="l" r="r" t="t"/>
              <a:pathLst>
                <a:path extrusionOk="0" h="270" w="239">
                  <a:moveTo>
                    <a:pt x="24" y="1"/>
                  </a:moveTo>
                  <a:cubicBezTo>
                    <a:pt x="0" y="1"/>
                    <a:pt x="1" y="40"/>
                    <a:pt x="60" y="157"/>
                  </a:cubicBezTo>
                  <a:cubicBezTo>
                    <a:pt x="60" y="109"/>
                    <a:pt x="60" y="62"/>
                    <a:pt x="60" y="15"/>
                  </a:cubicBezTo>
                  <a:lnTo>
                    <a:pt x="60" y="15"/>
                  </a:lnTo>
                  <a:cubicBezTo>
                    <a:pt x="62" y="17"/>
                    <a:pt x="65" y="18"/>
                    <a:pt x="67" y="20"/>
                  </a:cubicBezTo>
                  <a:lnTo>
                    <a:pt x="67" y="20"/>
                  </a:lnTo>
                  <a:cubicBezTo>
                    <a:pt x="65" y="13"/>
                    <a:pt x="62" y="9"/>
                    <a:pt x="61" y="9"/>
                  </a:cubicBezTo>
                  <a:cubicBezTo>
                    <a:pt x="60" y="9"/>
                    <a:pt x="60" y="10"/>
                    <a:pt x="60" y="14"/>
                  </a:cubicBezTo>
                  <a:cubicBezTo>
                    <a:pt x="60" y="14"/>
                    <a:pt x="60" y="15"/>
                    <a:pt x="60" y="15"/>
                  </a:cubicBezTo>
                  <a:lnTo>
                    <a:pt x="60" y="15"/>
                  </a:lnTo>
                  <a:cubicBezTo>
                    <a:pt x="45" y="6"/>
                    <a:pt x="33" y="1"/>
                    <a:pt x="24" y="1"/>
                  </a:cubicBezTo>
                  <a:close/>
                  <a:moveTo>
                    <a:pt x="67" y="20"/>
                  </a:moveTo>
                  <a:lnTo>
                    <a:pt x="67" y="20"/>
                  </a:lnTo>
                  <a:cubicBezTo>
                    <a:pt x="81" y="54"/>
                    <a:pt x="107" y="154"/>
                    <a:pt x="107" y="180"/>
                  </a:cubicBezTo>
                  <a:cubicBezTo>
                    <a:pt x="109" y="177"/>
                    <a:pt x="111" y="175"/>
                    <a:pt x="113" y="175"/>
                  </a:cubicBezTo>
                  <a:cubicBezTo>
                    <a:pt x="133" y="175"/>
                    <a:pt x="191" y="269"/>
                    <a:pt x="226" y="269"/>
                  </a:cubicBezTo>
                  <a:cubicBezTo>
                    <a:pt x="230" y="269"/>
                    <a:pt x="235" y="267"/>
                    <a:pt x="238" y="264"/>
                  </a:cubicBezTo>
                  <a:cubicBezTo>
                    <a:pt x="226" y="228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1" y="177"/>
                    <a:pt x="214" y="174"/>
                    <a:pt x="214" y="168"/>
                  </a:cubicBezTo>
                  <a:cubicBezTo>
                    <a:pt x="227" y="168"/>
                    <a:pt x="132" y="64"/>
                    <a:pt x="6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9"/>
            <p:cNvSpPr/>
            <p:nvPr/>
          </p:nvSpPr>
          <p:spPr>
            <a:xfrm>
              <a:off x="2305450" y="3190250"/>
              <a:ext cx="2000" cy="4950"/>
            </a:xfrm>
            <a:custGeom>
              <a:rect b="b" l="l" r="r" t="t"/>
              <a:pathLst>
                <a:path extrusionOk="0" h="198" w="80">
                  <a:moveTo>
                    <a:pt x="43" y="1"/>
                  </a:moveTo>
                  <a:cubicBezTo>
                    <a:pt x="35" y="1"/>
                    <a:pt x="1" y="187"/>
                    <a:pt x="79" y="197"/>
                  </a:cubicBezTo>
                  <a:cubicBezTo>
                    <a:pt x="68" y="152"/>
                    <a:pt x="46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0"/>
                  </a:lnTo>
                  <a:cubicBezTo>
                    <a:pt x="46" y="9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9"/>
            <p:cNvSpPr/>
            <p:nvPr/>
          </p:nvSpPr>
          <p:spPr>
            <a:xfrm>
              <a:off x="2304150" y="3183775"/>
              <a:ext cx="3000" cy="6350"/>
            </a:xfrm>
            <a:custGeom>
              <a:rect b="b" l="l" r="r" t="t"/>
              <a:pathLst>
                <a:path extrusionOk="0" h="254" w="120">
                  <a:moveTo>
                    <a:pt x="29" y="0"/>
                  </a:moveTo>
                  <a:cubicBezTo>
                    <a:pt x="29" y="0"/>
                    <a:pt x="33" y="21"/>
                    <a:pt x="41" y="48"/>
                  </a:cubicBezTo>
                  <a:lnTo>
                    <a:pt x="41" y="48"/>
                  </a:lnTo>
                  <a:cubicBezTo>
                    <a:pt x="33" y="13"/>
                    <a:pt x="30" y="0"/>
                    <a:pt x="29" y="0"/>
                  </a:cubicBezTo>
                  <a:close/>
                  <a:moveTo>
                    <a:pt x="9" y="85"/>
                  </a:moveTo>
                  <a:cubicBezTo>
                    <a:pt x="6" y="88"/>
                    <a:pt x="7" y="95"/>
                    <a:pt x="8" y="95"/>
                  </a:cubicBezTo>
                  <a:cubicBezTo>
                    <a:pt x="9" y="95"/>
                    <a:pt x="9" y="92"/>
                    <a:pt x="9" y="85"/>
                  </a:cubicBezTo>
                  <a:close/>
                  <a:moveTo>
                    <a:pt x="36" y="4"/>
                  </a:moveTo>
                  <a:lnTo>
                    <a:pt x="36" y="4"/>
                  </a:lnTo>
                  <a:cubicBezTo>
                    <a:pt x="52" y="36"/>
                    <a:pt x="54" y="62"/>
                    <a:pt x="47" y="69"/>
                  </a:cubicBezTo>
                  <a:lnTo>
                    <a:pt x="47" y="69"/>
                  </a:lnTo>
                  <a:cubicBezTo>
                    <a:pt x="45" y="62"/>
                    <a:pt x="43" y="54"/>
                    <a:pt x="41" y="48"/>
                  </a:cubicBezTo>
                  <a:lnTo>
                    <a:pt x="41" y="48"/>
                  </a:lnTo>
                  <a:cubicBezTo>
                    <a:pt x="42" y="54"/>
                    <a:pt x="44" y="62"/>
                    <a:pt x="46" y="70"/>
                  </a:cubicBezTo>
                  <a:lnTo>
                    <a:pt x="46" y="70"/>
                  </a:lnTo>
                  <a:cubicBezTo>
                    <a:pt x="46" y="70"/>
                    <a:pt x="47" y="70"/>
                    <a:pt x="47" y="69"/>
                  </a:cubicBezTo>
                  <a:lnTo>
                    <a:pt x="47" y="69"/>
                  </a:lnTo>
                  <a:cubicBezTo>
                    <a:pt x="60" y="113"/>
                    <a:pt x="79" y="162"/>
                    <a:pt x="97" y="162"/>
                  </a:cubicBezTo>
                  <a:cubicBezTo>
                    <a:pt x="103" y="162"/>
                    <a:pt x="109" y="156"/>
                    <a:pt x="115" y="139"/>
                  </a:cubicBezTo>
                  <a:lnTo>
                    <a:pt x="115" y="139"/>
                  </a:lnTo>
                  <a:cubicBezTo>
                    <a:pt x="116" y="136"/>
                    <a:pt x="118" y="131"/>
                    <a:pt x="119" y="123"/>
                  </a:cubicBezTo>
                  <a:lnTo>
                    <a:pt x="119" y="123"/>
                  </a:lnTo>
                  <a:cubicBezTo>
                    <a:pt x="119" y="123"/>
                    <a:pt x="119" y="123"/>
                    <a:pt x="119" y="123"/>
                  </a:cubicBezTo>
                  <a:cubicBezTo>
                    <a:pt x="107" y="75"/>
                    <a:pt x="72" y="39"/>
                    <a:pt x="36" y="4"/>
                  </a:cubicBezTo>
                  <a:close/>
                  <a:moveTo>
                    <a:pt x="0" y="4"/>
                  </a:moveTo>
                  <a:lnTo>
                    <a:pt x="0" y="4"/>
                  </a:lnTo>
                  <a:cubicBezTo>
                    <a:pt x="7" y="50"/>
                    <a:pt x="9" y="73"/>
                    <a:pt x="9" y="85"/>
                  </a:cubicBezTo>
                  <a:lnTo>
                    <a:pt x="9" y="85"/>
                  </a:lnTo>
                  <a:cubicBezTo>
                    <a:pt x="10" y="84"/>
                    <a:pt x="12" y="83"/>
                    <a:pt x="14" y="83"/>
                  </a:cubicBezTo>
                  <a:cubicBezTo>
                    <a:pt x="16" y="83"/>
                    <a:pt x="20" y="84"/>
                    <a:pt x="24" y="87"/>
                  </a:cubicBezTo>
                  <a:cubicBezTo>
                    <a:pt x="24" y="85"/>
                    <a:pt x="24" y="84"/>
                    <a:pt x="24" y="84"/>
                  </a:cubicBezTo>
                  <a:cubicBezTo>
                    <a:pt x="27" y="84"/>
                    <a:pt x="41" y="178"/>
                    <a:pt x="84" y="254"/>
                  </a:cubicBezTo>
                  <a:cubicBezTo>
                    <a:pt x="67" y="169"/>
                    <a:pt x="54" y="110"/>
                    <a:pt x="46" y="70"/>
                  </a:cubicBezTo>
                  <a:lnTo>
                    <a:pt x="46" y="70"/>
                  </a:lnTo>
                  <a:cubicBezTo>
                    <a:pt x="45" y="71"/>
                    <a:pt x="43" y="71"/>
                    <a:pt x="42" y="71"/>
                  </a:cubicBezTo>
                  <a:cubicBezTo>
                    <a:pt x="33" y="71"/>
                    <a:pt x="16" y="52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9"/>
            <p:cNvSpPr/>
            <p:nvPr/>
          </p:nvSpPr>
          <p:spPr>
            <a:xfrm>
              <a:off x="2301475" y="31636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5"/>
                    <a:pt x="5" y="15"/>
                  </a:cubicBezTo>
                  <a:cubicBezTo>
                    <a:pt x="6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9"/>
            <p:cNvSpPr/>
            <p:nvPr/>
          </p:nvSpPr>
          <p:spPr>
            <a:xfrm>
              <a:off x="2299975" y="3163025"/>
              <a:ext cx="2400" cy="5075"/>
            </a:xfrm>
            <a:custGeom>
              <a:rect b="b" l="l" r="r" t="t"/>
              <a:pathLst>
                <a:path extrusionOk="0" h="203" w="96">
                  <a:moveTo>
                    <a:pt x="36" y="0"/>
                  </a:moveTo>
                  <a:cubicBezTo>
                    <a:pt x="48" y="12"/>
                    <a:pt x="13" y="191"/>
                    <a:pt x="24" y="203"/>
                  </a:cubicBezTo>
                  <a:cubicBezTo>
                    <a:pt x="43" y="175"/>
                    <a:pt x="54" y="147"/>
                    <a:pt x="64" y="119"/>
                  </a:cubicBezTo>
                  <a:lnTo>
                    <a:pt x="64" y="119"/>
                  </a:lnTo>
                  <a:cubicBezTo>
                    <a:pt x="64" y="119"/>
                    <a:pt x="64" y="119"/>
                    <a:pt x="65" y="119"/>
                  </a:cubicBezTo>
                  <a:cubicBezTo>
                    <a:pt x="66" y="119"/>
                    <a:pt x="68" y="113"/>
                    <a:pt x="72" y="95"/>
                  </a:cubicBezTo>
                  <a:lnTo>
                    <a:pt x="72" y="95"/>
                  </a:lnTo>
                  <a:cubicBezTo>
                    <a:pt x="72" y="95"/>
                    <a:pt x="72" y="95"/>
                    <a:pt x="72" y="95"/>
                  </a:cubicBezTo>
                  <a:cubicBezTo>
                    <a:pt x="1" y="12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9"/>
            <p:cNvSpPr/>
            <p:nvPr/>
          </p:nvSpPr>
          <p:spPr>
            <a:xfrm>
              <a:off x="2303550" y="3175825"/>
              <a:ext cx="1800" cy="3300"/>
            </a:xfrm>
            <a:custGeom>
              <a:rect b="b" l="l" r="r" t="t"/>
              <a:pathLst>
                <a:path extrusionOk="0" h="132" w="72">
                  <a:moveTo>
                    <a:pt x="0" y="0"/>
                  </a:moveTo>
                  <a:lnTo>
                    <a:pt x="0" y="0"/>
                  </a:lnTo>
                  <a:cubicBezTo>
                    <a:pt x="24" y="48"/>
                    <a:pt x="36" y="95"/>
                    <a:pt x="60" y="131"/>
                  </a:cubicBezTo>
                  <a:cubicBezTo>
                    <a:pt x="72" y="72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9"/>
            <p:cNvSpPr/>
            <p:nvPr/>
          </p:nvSpPr>
          <p:spPr>
            <a:xfrm>
              <a:off x="2307300" y="3195475"/>
              <a:ext cx="250" cy="1625"/>
            </a:xfrm>
            <a:custGeom>
              <a:rect b="b" l="l" r="r" t="t"/>
              <a:pathLst>
                <a:path extrusionOk="0" h="65" w="10">
                  <a:moveTo>
                    <a:pt x="2" y="1"/>
                  </a:moveTo>
                  <a:cubicBezTo>
                    <a:pt x="0" y="1"/>
                    <a:pt x="7" y="64"/>
                    <a:pt x="8" y="64"/>
                  </a:cubicBezTo>
                  <a:cubicBezTo>
                    <a:pt x="9" y="64"/>
                    <a:pt x="8" y="51"/>
                    <a:pt x="5" y="12"/>
                  </a:cubicBezTo>
                  <a:cubicBezTo>
                    <a:pt x="4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9"/>
            <p:cNvSpPr/>
            <p:nvPr/>
          </p:nvSpPr>
          <p:spPr>
            <a:xfrm>
              <a:off x="2308025" y="3200225"/>
              <a:ext cx="950" cy="800"/>
            </a:xfrm>
            <a:custGeom>
              <a:rect b="b" l="l" r="r" t="t"/>
              <a:pathLst>
                <a:path extrusionOk="0" h="32" w="38">
                  <a:moveTo>
                    <a:pt x="0" y="1"/>
                  </a:moveTo>
                  <a:cubicBezTo>
                    <a:pt x="19" y="20"/>
                    <a:pt x="35" y="32"/>
                    <a:pt x="36" y="32"/>
                  </a:cubicBezTo>
                  <a:cubicBezTo>
                    <a:pt x="37" y="32"/>
                    <a:pt x="28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9"/>
            <p:cNvSpPr/>
            <p:nvPr/>
          </p:nvSpPr>
          <p:spPr>
            <a:xfrm>
              <a:off x="2382425" y="3450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3"/>
                  </a:ln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9"/>
            <p:cNvSpPr/>
            <p:nvPr/>
          </p:nvSpPr>
          <p:spPr>
            <a:xfrm>
              <a:off x="2339275" y="3313925"/>
              <a:ext cx="1800" cy="3300"/>
            </a:xfrm>
            <a:custGeom>
              <a:rect b="b" l="l" r="r" t="t"/>
              <a:pathLst>
                <a:path extrusionOk="0" h="132" w="72">
                  <a:moveTo>
                    <a:pt x="24" y="1"/>
                  </a:moveTo>
                  <a:cubicBezTo>
                    <a:pt x="0" y="48"/>
                    <a:pt x="0" y="96"/>
                    <a:pt x="24" y="132"/>
                  </a:cubicBezTo>
                  <a:cubicBezTo>
                    <a:pt x="72" y="96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9"/>
            <p:cNvSpPr/>
            <p:nvPr/>
          </p:nvSpPr>
          <p:spPr>
            <a:xfrm>
              <a:off x="2363075" y="3389625"/>
              <a:ext cx="925" cy="1425"/>
            </a:xfrm>
            <a:custGeom>
              <a:rect b="b" l="l" r="r" t="t"/>
              <a:pathLst>
                <a:path extrusionOk="0" h="57" w="37">
                  <a:moveTo>
                    <a:pt x="2" y="1"/>
                  </a:moveTo>
                  <a:cubicBezTo>
                    <a:pt x="1" y="1"/>
                    <a:pt x="29" y="49"/>
                    <a:pt x="36" y="56"/>
                  </a:cubicBezTo>
                  <a:cubicBezTo>
                    <a:pt x="11" y="15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9"/>
            <p:cNvSpPr/>
            <p:nvPr/>
          </p:nvSpPr>
          <p:spPr>
            <a:xfrm>
              <a:off x="2367250" y="33913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0"/>
                  </a:moveTo>
                  <a:lnTo>
                    <a:pt x="0" y="84"/>
                  </a:lnTo>
                  <a:cubicBezTo>
                    <a:pt x="0" y="7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9"/>
            <p:cNvSpPr/>
            <p:nvPr/>
          </p:nvSpPr>
          <p:spPr>
            <a:xfrm>
              <a:off x="2413375" y="34219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60" y="1"/>
                  </a:moveTo>
                  <a:lnTo>
                    <a:pt x="60" y="1"/>
                  </a:lnTo>
                  <a:cubicBezTo>
                    <a:pt x="1" y="60"/>
                    <a:pt x="37" y="48"/>
                    <a:pt x="49" y="6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9"/>
            <p:cNvSpPr/>
            <p:nvPr/>
          </p:nvSpPr>
          <p:spPr>
            <a:xfrm>
              <a:off x="2322600" y="32475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0" y="1"/>
                  </a:moveTo>
                  <a:cubicBezTo>
                    <a:pt x="0" y="48"/>
                    <a:pt x="12" y="96"/>
                    <a:pt x="12" y="132"/>
                  </a:cubicBezTo>
                  <a:cubicBezTo>
                    <a:pt x="12" y="60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9"/>
            <p:cNvSpPr/>
            <p:nvPr/>
          </p:nvSpPr>
          <p:spPr>
            <a:xfrm>
              <a:off x="2322900" y="3250825"/>
              <a:ext cx="1200" cy="3900"/>
            </a:xfrm>
            <a:custGeom>
              <a:rect b="b" l="l" r="r" t="t"/>
              <a:pathLst>
                <a:path extrusionOk="0" h="156" w="48">
                  <a:moveTo>
                    <a:pt x="0" y="1"/>
                  </a:moveTo>
                  <a:lnTo>
                    <a:pt x="0" y="1"/>
                  </a:lnTo>
                  <a:cubicBezTo>
                    <a:pt x="23" y="47"/>
                    <a:pt x="35" y="104"/>
                    <a:pt x="47" y="151"/>
                  </a:cubicBezTo>
                  <a:lnTo>
                    <a:pt x="47" y="151"/>
                  </a:lnTo>
                  <a:cubicBezTo>
                    <a:pt x="43" y="143"/>
                    <a:pt x="34" y="131"/>
                    <a:pt x="32" y="131"/>
                  </a:cubicBezTo>
                  <a:lnTo>
                    <a:pt x="32" y="131"/>
                  </a:lnTo>
                  <a:cubicBezTo>
                    <a:pt x="31" y="131"/>
                    <a:pt x="35" y="137"/>
                    <a:pt x="48" y="155"/>
                  </a:cubicBezTo>
                  <a:cubicBezTo>
                    <a:pt x="48" y="96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9"/>
            <p:cNvSpPr/>
            <p:nvPr/>
          </p:nvSpPr>
          <p:spPr>
            <a:xfrm>
              <a:off x="2587800" y="33740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1" y="1"/>
                  </a:moveTo>
                  <a:cubicBezTo>
                    <a:pt x="13" y="13"/>
                    <a:pt x="37" y="25"/>
                    <a:pt x="60" y="36"/>
                  </a:cubicBezTo>
                  <a:cubicBezTo>
                    <a:pt x="49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9"/>
            <p:cNvSpPr/>
            <p:nvPr/>
          </p:nvSpPr>
          <p:spPr>
            <a:xfrm>
              <a:off x="2313725" y="321850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1"/>
                  </a:moveTo>
                  <a:cubicBezTo>
                    <a:pt x="0" y="1"/>
                    <a:pt x="3" y="12"/>
                    <a:pt x="10" y="20"/>
                  </a:cubicBezTo>
                  <a:cubicBezTo>
                    <a:pt x="6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9"/>
            <p:cNvSpPr/>
            <p:nvPr/>
          </p:nvSpPr>
          <p:spPr>
            <a:xfrm>
              <a:off x="2331225" y="3262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9"/>
            <p:cNvSpPr/>
            <p:nvPr/>
          </p:nvSpPr>
          <p:spPr>
            <a:xfrm>
              <a:off x="2313975" y="32175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9"/>
            <p:cNvSpPr/>
            <p:nvPr/>
          </p:nvSpPr>
          <p:spPr>
            <a:xfrm>
              <a:off x="2313100" y="3216775"/>
              <a:ext cx="600" cy="1025"/>
            </a:xfrm>
            <a:custGeom>
              <a:rect b="b" l="l" r="r" t="t"/>
              <a:pathLst>
                <a:path extrusionOk="0" h="41" w="24">
                  <a:moveTo>
                    <a:pt x="5" y="1"/>
                  </a:moveTo>
                  <a:cubicBezTo>
                    <a:pt x="1" y="1"/>
                    <a:pt x="5" y="14"/>
                    <a:pt x="23" y="41"/>
                  </a:cubicBezTo>
                  <a:cubicBezTo>
                    <a:pt x="11" y="17"/>
                    <a:pt x="11" y="5"/>
                    <a:pt x="11" y="5"/>
                  </a:cubicBezTo>
                  <a:cubicBezTo>
                    <a:pt x="8" y="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9"/>
            <p:cNvSpPr/>
            <p:nvPr/>
          </p:nvSpPr>
          <p:spPr>
            <a:xfrm>
              <a:off x="2313725" y="3218525"/>
              <a:ext cx="575" cy="1675"/>
            </a:xfrm>
            <a:custGeom>
              <a:rect b="b" l="l" r="r" t="t"/>
              <a:pathLst>
                <a:path extrusionOk="0" h="67" w="23">
                  <a:moveTo>
                    <a:pt x="1" y="0"/>
                  </a:moveTo>
                  <a:cubicBezTo>
                    <a:pt x="1" y="0"/>
                    <a:pt x="6" y="17"/>
                    <a:pt x="22" y="66"/>
                  </a:cubicBezTo>
                  <a:cubicBezTo>
                    <a:pt x="22" y="5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9"/>
            <p:cNvSpPr/>
            <p:nvPr/>
          </p:nvSpPr>
          <p:spPr>
            <a:xfrm>
              <a:off x="2473225" y="338450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25" y="1"/>
                  </a:moveTo>
                  <a:cubicBezTo>
                    <a:pt x="23" y="1"/>
                    <a:pt x="13" y="10"/>
                    <a:pt x="0" y="23"/>
                  </a:cubicBezTo>
                  <a:lnTo>
                    <a:pt x="12" y="23"/>
                  </a:lnTo>
                  <a:cubicBezTo>
                    <a:pt x="23" y="7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9"/>
            <p:cNvSpPr/>
            <p:nvPr/>
          </p:nvSpPr>
          <p:spPr>
            <a:xfrm>
              <a:off x="2353850" y="3337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9"/>
            <p:cNvSpPr/>
            <p:nvPr/>
          </p:nvSpPr>
          <p:spPr>
            <a:xfrm>
              <a:off x="2352375" y="3337450"/>
              <a:ext cx="3300" cy="3600"/>
            </a:xfrm>
            <a:custGeom>
              <a:rect b="b" l="l" r="r" t="t"/>
              <a:pathLst>
                <a:path extrusionOk="0" h="144" w="132">
                  <a:moveTo>
                    <a:pt x="72" y="0"/>
                  </a:moveTo>
                  <a:cubicBezTo>
                    <a:pt x="48" y="24"/>
                    <a:pt x="24" y="48"/>
                    <a:pt x="0" y="72"/>
                  </a:cubicBezTo>
                  <a:cubicBezTo>
                    <a:pt x="36" y="96"/>
                    <a:pt x="83" y="119"/>
                    <a:pt x="131" y="143"/>
                  </a:cubicBezTo>
                  <a:cubicBezTo>
                    <a:pt x="83" y="107"/>
                    <a:pt x="72" y="6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9"/>
            <p:cNvSpPr/>
            <p:nvPr/>
          </p:nvSpPr>
          <p:spPr>
            <a:xfrm>
              <a:off x="2452375" y="3394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9"/>
            <p:cNvSpPr/>
            <p:nvPr/>
          </p:nvSpPr>
          <p:spPr>
            <a:xfrm>
              <a:off x="2366650" y="33913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3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7"/>
                    <a:pt x="3" y="20"/>
                    <a:pt x="5" y="20"/>
                  </a:cubicBezTo>
                  <a:cubicBezTo>
                    <a:pt x="8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9"/>
            <p:cNvSpPr/>
            <p:nvPr/>
          </p:nvSpPr>
          <p:spPr>
            <a:xfrm>
              <a:off x="2414275" y="3423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9"/>
            <p:cNvSpPr/>
            <p:nvPr/>
          </p:nvSpPr>
          <p:spPr>
            <a:xfrm>
              <a:off x="2337775" y="327555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3" y="1"/>
                  </a:moveTo>
                  <a:cubicBezTo>
                    <a:pt x="13" y="24"/>
                    <a:pt x="12" y="36"/>
                    <a:pt x="1" y="47"/>
                  </a:cubicBezTo>
                  <a:cubicBezTo>
                    <a:pt x="13" y="47"/>
                    <a:pt x="13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9"/>
            <p:cNvSpPr/>
            <p:nvPr/>
          </p:nvSpPr>
          <p:spPr>
            <a:xfrm>
              <a:off x="2310525" y="3208575"/>
              <a:ext cx="1075" cy="2400"/>
            </a:xfrm>
            <a:custGeom>
              <a:rect b="b" l="l" r="r" t="t"/>
              <a:pathLst>
                <a:path extrusionOk="0" h="96" w="43">
                  <a:moveTo>
                    <a:pt x="3" y="1"/>
                  </a:moveTo>
                  <a:cubicBezTo>
                    <a:pt x="1" y="1"/>
                    <a:pt x="8" y="25"/>
                    <a:pt x="9" y="25"/>
                  </a:cubicBezTo>
                  <a:cubicBezTo>
                    <a:pt x="10" y="25"/>
                    <a:pt x="9" y="22"/>
                    <a:pt x="7" y="12"/>
                  </a:cubicBezTo>
                  <a:lnTo>
                    <a:pt x="7" y="12"/>
                  </a:lnTo>
                  <a:cubicBezTo>
                    <a:pt x="19" y="48"/>
                    <a:pt x="31" y="71"/>
                    <a:pt x="43" y="95"/>
                  </a:cubicBezTo>
                  <a:cubicBezTo>
                    <a:pt x="15" y="20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9"/>
            <p:cNvSpPr/>
            <p:nvPr/>
          </p:nvSpPr>
          <p:spPr>
            <a:xfrm>
              <a:off x="2309200" y="3188325"/>
              <a:ext cx="675" cy="1275"/>
            </a:xfrm>
            <a:custGeom>
              <a:rect b="b" l="l" r="r" t="t"/>
              <a:pathLst>
                <a:path extrusionOk="0" h="51" w="27">
                  <a:moveTo>
                    <a:pt x="1" y="0"/>
                  </a:moveTo>
                  <a:cubicBezTo>
                    <a:pt x="13" y="38"/>
                    <a:pt x="20" y="51"/>
                    <a:pt x="22" y="51"/>
                  </a:cubicBezTo>
                  <a:cubicBezTo>
                    <a:pt x="27" y="51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9"/>
            <p:cNvSpPr/>
            <p:nvPr/>
          </p:nvSpPr>
          <p:spPr>
            <a:xfrm>
              <a:off x="2311650" y="3202900"/>
              <a:ext cx="1450" cy="3300"/>
            </a:xfrm>
            <a:custGeom>
              <a:rect b="b" l="l" r="r" t="t"/>
              <a:pathLst>
                <a:path extrusionOk="0" h="132" w="58">
                  <a:moveTo>
                    <a:pt x="22" y="1"/>
                  </a:moveTo>
                  <a:cubicBezTo>
                    <a:pt x="26" y="35"/>
                    <a:pt x="19" y="40"/>
                    <a:pt x="13" y="40"/>
                  </a:cubicBezTo>
                  <a:cubicBezTo>
                    <a:pt x="11" y="40"/>
                    <a:pt x="8" y="39"/>
                    <a:pt x="7" y="39"/>
                  </a:cubicBezTo>
                  <a:cubicBezTo>
                    <a:pt x="1" y="39"/>
                    <a:pt x="4" y="48"/>
                    <a:pt x="46" y="132"/>
                  </a:cubicBezTo>
                  <a:cubicBezTo>
                    <a:pt x="57" y="84"/>
                    <a:pt x="46" y="4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9"/>
            <p:cNvSpPr/>
            <p:nvPr/>
          </p:nvSpPr>
          <p:spPr>
            <a:xfrm>
              <a:off x="2311300" y="320142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12" y="0"/>
                  </a:moveTo>
                  <a:cubicBezTo>
                    <a:pt x="0" y="0"/>
                    <a:pt x="12" y="24"/>
                    <a:pt x="24" y="48"/>
                  </a:cubicBez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9"/>
            <p:cNvSpPr/>
            <p:nvPr/>
          </p:nvSpPr>
          <p:spPr>
            <a:xfrm>
              <a:off x="2313975" y="3221300"/>
              <a:ext cx="1950" cy="2025"/>
            </a:xfrm>
            <a:custGeom>
              <a:rect b="b" l="l" r="r" t="t"/>
              <a:pathLst>
                <a:path extrusionOk="0" h="81" w="78">
                  <a:moveTo>
                    <a:pt x="17" y="1"/>
                  </a:moveTo>
                  <a:cubicBezTo>
                    <a:pt x="0" y="1"/>
                    <a:pt x="56" y="80"/>
                    <a:pt x="71" y="80"/>
                  </a:cubicBezTo>
                  <a:cubicBezTo>
                    <a:pt x="77" y="80"/>
                    <a:pt x="76" y="66"/>
                    <a:pt x="60" y="27"/>
                  </a:cubicBezTo>
                  <a:cubicBezTo>
                    <a:pt x="60" y="9"/>
                    <a:pt x="48" y="6"/>
                    <a:pt x="37" y="6"/>
                  </a:cubicBezTo>
                  <a:cubicBezTo>
                    <a:pt x="32" y="6"/>
                    <a:pt x="27" y="7"/>
                    <a:pt x="25" y="7"/>
                  </a:cubicBezTo>
                  <a:cubicBezTo>
                    <a:pt x="22" y="7"/>
                    <a:pt x="21" y="6"/>
                    <a:pt x="24" y="3"/>
                  </a:cubicBezTo>
                  <a:cubicBezTo>
                    <a:pt x="21" y="1"/>
                    <a:pt x="1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9"/>
            <p:cNvSpPr/>
            <p:nvPr/>
          </p:nvSpPr>
          <p:spPr>
            <a:xfrm>
              <a:off x="2314325" y="3204100"/>
              <a:ext cx="250" cy="1250"/>
            </a:xfrm>
            <a:custGeom>
              <a:rect b="b" l="l" r="r" t="t"/>
              <a:pathLst>
                <a:path extrusionOk="0" h="50" w="10">
                  <a:moveTo>
                    <a:pt x="10" y="0"/>
                  </a:moveTo>
                  <a:lnTo>
                    <a:pt x="10" y="0"/>
                  </a:lnTo>
                  <a:cubicBezTo>
                    <a:pt x="4" y="31"/>
                    <a:pt x="1" y="50"/>
                    <a:pt x="1" y="50"/>
                  </a:cubicBezTo>
                  <a:cubicBezTo>
                    <a:pt x="1" y="50"/>
                    <a:pt x="4" y="34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9"/>
            <p:cNvSpPr/>
            <p:nvPr/>
          </p:nvSpPr>
          <p:spPr>
            <a:xfrm>
              <a:off x="2316650" y="321362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2" y="0"/>
                  </a:moveTo>
                  <a:cubicBezTo>
                    <a:pt x="0" y="0"/>
                    <a:pt x="24" y="96"/>
                    <a:pt x="24" y="96"/>
                  </a:cubicBezTo>
                  <a:cubicBezTo>
                    <a:pt x="24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9"/>
            <p:cNvSpPr/>
            <p:nvPr/>
          </p:nvSpPr>
          <p:spPr>
            <a:xfrm>
              <a:off x="2315750" y="3211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0"/>
                  </a:moveTo>
                  <a:cubicBezTo>
                    <a:pt x="1" y="12"/>
                    <a:pt x="13" y="48"/>
                    <a:pt x="24" y="71"/>
                  </a:cubicBezTo>
                  <a:cubicBezTo>
                    <a:pt x="24" y="48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9"/>
            <p:cNvSpPr/>
            <p:nvPr/>
          </p:nvSpPr>
          <p:spPr>
            <a:xfrm>
              <a:off x="2315650" y="3207625"/>
              <a:ext cx="675" cy="1875"/>
            </a:xfrm>
            <a:custGeom>
              <a:rect b="b" l="l" r="r" t="t"/>
              <a:pathLst>
                <a:path extrusionOk="0" h="75" w="2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4"/>
                    <a:pt x="5" y="14"/>
                  </a:cubicBezTo>
                  <a:cubicBezTo>
                    <a:pt x="21" y="59"/>
                    <a:pt x="26" y="75"/>
                    <a:pt x="27" y="75"/>
                  </a:cubicBezTo>
                  <a:cubicBezTo>
                    <a:pt x="27" y="7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9"/>
            <p:cNvSpPr/>
            <p:nvPr/>
          </p:nvSpPr>
          <p:spPr>
            <a:xfrm>
              <a:off x="2324375" y="3241525"/>
              <a:ext cx="1650" cy="2800"/>
            </a:xfrm>
            <a:custGeom>
              <a:rect b="b" l="l" r="r" t="t"/>
              <a:pathLst>
                <a:path extrusionOk="0" h="112" w="66">
                  <a:moveTo>
                    <a:pt x="4" y="1"/>
                  </a:moveTo>
                  <a:cubicBezTo>
                    <a:pt x="3" y="1"/>
                    <a:pt x="2" y="2"/>
                    <a:pt x="1" y="3"/>
                  </a:cubicBezTo>
                  <a:cubicBezTo>
                    <a:pt x="13" y="39"/>
                    <a:pt x="25" y="75"/>
                    <a:pt x="37" y="111"/>
                  </a:cubicBezTo>
                  <a:cubicBezTo>
                    <a:pt x="38" y="111"/>
                    <a:pt x="39" y="111"/>
                    <a:pt x="40" y="111"/>
                  </a:cubicBezTo>
                  <a:cubicBezTo>
                    <a:pt x="65" y="111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9"/>
            <p:cNvSpPr/>
            <p:nvPr/>
          </p:nvSpPr>
          <p:spPr>
            <a:xfrm>
              <a:off x="2324100" y="3233425"/>
              <a:ext cx="650" cy="1050"/>
            </a:xfrm>
            <a:custGeom>
              <a:rect b="b" l="l" r="r" t="t"/>
              <a:pathLst>
                <a:path extrusionOk="0" h="42" w="26">
                  <a:moveTo>
                    <a:pt x="21" y="0"/>
                  </a:moveTo>
                  <a:cubicBezTo>
                    <a:pt x="18" y="0"/>
                    <a:pt x="10" y="12"/>
                    <a:pt x="0" y="42"/>
                  </a:cubicBezTo>
                  <a:cubicBezTo>
                    <a:pt x="21" y="21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9"/>
            <p:cNvSpPr/>
            <p:nvPr/>
          </p:nvSpPr>
          <p:spPr>
            <a:xfrm>
              <a:off x="2326675" y="3239525"/>
              <a:ext cx="1500" cy="2875"/>
            </a:xfrm>
            <a:custGeom>
              <a:rect b="b" l="l" r="r" t="t"/>
              <a:pathLst>
                <a:path extrusionOk="0" h="115" w="60">
                  <a:moveTo>
                    <a:pt x="5" y="1"/>
                  </a:moveTo>
                  <a:cubicBezTo>
                    <a:pt x="1" y="1"/>
                    <a:pt x="0" y="13"/>
                    <a:pt x="4" y="48"/>
                  </a:cubicBezTo>
                  <a:cubicBezTo>
                    <a:pt x="20" y="48"/>
                    <a:pt x="54" y="115"/>
                    <a:pt x="57" y="115"/>
                  </a:cubicBezTo>
                  <a:cubicBezTo>
                    <a:pt x="59" y="115"/>
                    <a:pt x="55" y="101"/>
                    <a:pt x="40" y="60"/>
                  </a:cubicBezTo>
                  <a:cubicBezTo>
                    <a:pt x="32" y="52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9"/>
            <p:cNvSpPr/>
            <p:nvPr/>
          </p:nvSpPr>
          <p:spPr>
            <a:xfrm>
              <a:off x="2334200" y="3279900"/>
              <a:ext cx="2125" cy="425"/>
            </a:xfrm>
            <a:custGeom>
              <a:rect b="b" l="l" r="r" t="t"/>
              <a:pathLst>
                <a:path extrusionOk="0" h="17" w="85">
                  <a:moveTo>
                    <a:pt x="38" y="0"/>
                  </a:moveTo>
                  <a:cubicBezTo>
                    <a:pt x="29" y="0"/>
                    <a:pt x="17" y="4"/>
                    <a:pt x="1" y="16"/>
                  </a:cubicBezTo>
                  <a:lnTo>
                    <a:pt x="84" y="16"/>
                  </a:lnTo>
                  <a:cubicBezTo>
                    <a:pt x="68" y="16"/>
                    <a:pt x="58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9"/>
            <p:cNvSpPr/>
            <p:nvPr/>
          </p:nvSpPr>
          <p:spPr>
            <a:xfrm>
              <a:off x="2346975" y="3311475"/>
              <a:ext cx="2450" cy="2700"/>
            </a:xfrm>
            <a:custGeom>
              <a:rect b="b" l="l" r="r" t="t"/>
              <a:pathLst>
                <a:path extrusionOk="0" h="108" w="98">
                  <a:moveTo>
                    <a:pt x="17" y="1"/>
                  </a:moveTo>
                  <a:cubicBezTo>
                    <a:pt x="5" y="1"/>
                    <a:pt x="1" y="10"/>
                    <a:pt x="14" y="27"/>
                  </a:cubicBezTo>
                  <a:cubicBezTo>
                    <a:pt x="23" y="81"/>
                    <a:pt x="38" y="108"/>
                    <a:pt x="66" y="108"/>
                  </a:cubicBezTo>
                  <a:cubicBezTo>
                    <a:pt x="75" y="108"/>
                    <a:pt x="85" y="105"/>
                    <a:pt x="97" y="99"/>
                  </a:cubicBezTo>
                  <a:cubicBezTo>
                    <a:pt x="82" y="30"/>
                    <a:pt x="3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9"/>
            <p:cNvSpPr/>
            <p:nvPr/>
          </p:nvSpPr>
          <p:spPr>
            <a:xfrm>
              <a:off x="2347000" y="3311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1"/>
                  </a:moveTo>
                  <a:lnTo>
                    <a:pt x="1" y="1"/>
                  </a:lnTo>
                  <a:cubicBezTo>
                    <a:pt x="1" y="11"/>
                    <a:pt x="10" y="21"/>
                    <a:pt x="12" y="31"/>
                  </a:cubicBezTo>
                  <a:lnTo>
                    <a:pt x="12" y="31"/>
                  </a:lnTo>
                  <a:cubicBezTo>
                    <a:pt x="11" y="26"/>
                    <a:pt x="8" y="16"/>
                    <a:pt x="1" y="1"/>
                  </a:cubicBezTo>
                  <a:close/>
                  <a:moveTo>
                    <a:pt x="12" y="31"/>
                  </a:moveTo>
                  <a:cubicBezTo>
                    <a:pt x="13" y="35"/>
                    <a:pt x="13" y="36"/>
                    <a:pt x="13" y="36"/>
                  </a:cubicBezTo>
                  <a:lnTo>
                    <a:pt x="13" y="36"/>
                  </a:lnTo>
                  <a:cubicBezTo>
                    <a:pt x="13" y="35"/>
                    <a:pt x="12" y="33"/>
                    <a:pt x="12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9"/>
            <p:cNvSpPr/>
            <p:nvPr/>
          </p:nvSpPr>
          <p:spPr>
            <a:xfrm>
              <a:off x="2594950" y="3379125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1" y="0"/>
                  </a:moveTo>
                  <a:lnTo>
                    <a:pt x="1" y="0"/>
                  </a:lnTo>
                  <a:cubicBezTo>
                    <a:pt x="25" y="12"/>
                    <a:pt x="36" y="36"/>
                    <a:pt x="60" y="48"/>
                  </a:cubicBezTo>
                  <a:cubicBezTo>
                    <a:pt x="48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9"/>
            <p:cNvSpPr/>
            <p:nvPr/>
          </p:nvSpPr>
          <p:spPr>
            <a:xfrm>
              <a:off x="2379875" y="3435375"/>
              <a:ext cx="625" cy="1250"/>
            </a:xfrm>
            <a:custGeom>
              <a:rect b="b" l="l" r="r" t="t"/>
              <a:pathLst>
                <a:path extrusionOk="0" h="50" w="25">
                  <a:moveTo>
                    <a:pt x="19" y="0"/>
                  </a:moveTo>
                  <a:lnTo>
                    <a:pt x="19" y="0"/>
                  </a:lnTo>
                  <a:cubicBezTo>
                    <a:pt x="1" y="32"/>
                    <a:pt x="5" y="50"/>
                    <a:pt x="11" y="50"/>
                  </a:cubicBezTo>
                  <a:cubicBezTo>
                    <a:pt x="17" y="50"/>
                    <a:pt x="25" y="35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9"/>
            <p:cNvSpPr/>
            <p:nvPr/>
          </p:nvSpPr>
          <p:spPr>
            <a:xfrm>
              <a:off x="2385700" y="3449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cubicBezTo>
                    <a:pt x="1" y="1"/>
                    <a:pt x="48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9"/>
            <p:cNvSpPr/>
            <p:nvPr/>
          </p:nvSpPr>
          <p:spPr>
            <a:xfrm>
              <a:off x="2398800" y="343330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84" y="0"/>
                  </a:moveTo>
                  <a:lnTo>
                    <a:pt x="84" y="0"/>
                  </a:lnTo>
                  <a:cubicBezTo>
                    <a:pt x="60" y="24"/>
                    <a:pt x="24" y="60"/>
                    <a:pt x="0" y="83"/>
                  </a:cubicBezTo>
                  <a:cubicBezTo>
                    <a:pt x="60" y="24"/>
                    <a:pt x="120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9"/>
            <p:cNvSpPr/>
            <p:nvPr/>
          </p:nvSpPr>
          <p:spPr>
            <a:xfrm>
              <a:off x="2809050" y="3036150"/>
              <a:ext cx="1525" cy="675"/>
            </a:xfrm>
            <a:custGeom>
              <a:rect b="b" l="l" r="r" t="t"/>
              <a:pathLst>
                <a:path extrusionOk="0" h="27" w="61">
                  <a:moveTo>
                    <a:pt x="20" y="1"/>
                  </a:moveTo>
                  <a:cubicBezTo>
                    <a:pt x="0" y="1"/>
                    <a:pt x="9" y="27"/>
                    <a:pt x="9" y="27"/>
                  </a:cubicBezTo>
                  <a:cubicBezTo>
                    <a:pt x="60" y="27"/>
                    <a:pt x="41" y="1"/>
                    <a:pt x="35" y="1"/>
                  </a:cubicBezTo>
                  <a:cubicBezTo>
                    <a:pt x="34" y="1"/>
                    <a:pt x="33" y="1"/>
                    <a:pt x="33" y="3"/>
                  </a:cubicBezTo>
                  <a:cubicBezTo>
                    <a:pt x="28" y="1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9"/>
            <p:cNvSpPr/>
            <p:nvPr/>
          </p:nvSpPr>
          <p:spPr>
            <a:xfrm>
              <a:off x="2821175" y="3035025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0" y="1"/>
                  </a:moveTo>
                  <a:cubicBezTo>
                    <a:pt x="0" y="1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9"/>
            <p:cNvSpPr/>
            <p:nvPr/>
          </p:nvSpPr>
          <p:spPr>
            <a:xfrm>
              <a:off x="2821775" y="3038600"/>
              <a:ext cx="4475" cy="8650"/>
            </a:xfrm>
            <a:custGeom>
              <a:rect b="b" l="l" r="r" t="t"/>
              <a:pathLst>
                <a:path extrusionOk="0" h="346" w="179">
                  <a:moveTo>
                    <a:pt x="0" y="0"/>
                  </a:moveTo>
                  <a:lnTo>
                    <a:pt x="0" y="0"/>
                  </a:lnTo>
                  <a:cubicBezTo>
                    <a:pt x="48" y="108"/>
                    <a:pt x="96" y="227"/>
                    <a:pt x="131" y="346"/>
                  </a:cubicBezTo>
                  <a:cubicBezTo>
                    <a:pt x="179" y="250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9"/>
            <p:cNvSpPr/>
            <p:nvPr/>
          </p:nvSpPr>
          <p:spPr>
            <a:xfrm>
              <a:off x="2824450" y="3053475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0" y="1"/>
                  </a:moveTo>
                  <a:cubicBezTo>
                    <a:pt x="0" y="36"/>
                    <a:pt x="12" y="60"/>
                    <a:pt x="24" y="72"/>
                  </a:cubicBezTo>
                  <a:cubicBezTo>
                    <a:pt x="48" y="72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9"/>
            <p:cNvSpPr/>
            <p:nvPr/>
          </p:nvSpPr>
          <p:spPr>
            <a:xfrm>
              <a:off x="2824025" y="3053325"/>
              <a:ext cx="450" cy="800"/>
            </a:xfrm>
            <a:custGeom>
              <a:rect b="b" l="l" r="r" t="t"/>
              <a:pathLst>
                <a:path extrusionOk="0" h="32" w="18">
                  <a:moveTo>
                    <a:pt x="6" y="0"/>
                  </a:moveTo>
                  <a:cubicBezTo>
                    <a:pt x="1" y="0"/>
                    <a:pt x="5" y="31"/>
                    <a:pt x="11" y="31"/>
                  </a:cubicBezTo>
                  <a:cubicBezTo>
                    <a:pt x="13" y="31"/>
                    <a:pt x="15" y="28"/>
                    <a:pt x="17" y="19"/>
                  </a:cubicBezTo>
                  <a:cubicBezTo>
                    <a:pt x="12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9"/>
            <p:cNvSpPr/>
            <p:nvPr/>
          </p:nvSpPr>
          <p:spPr>
            <a:xfrm>
              <a:off x="2825425" y="3058550"/>
              <a:ext cx="1425" cy="2775"/>
            </a:xfrm>
            <a:custGeom>
              <a:rect b="b" l="l" r="r" t="t"/>
              <a:pathLst>
                <a:path extrusionOk="0" h="111" w="57">
                  <a:moveTo>
                    <a:pt x="9" y="0"/>
                  </a:moveTo>
                  <a:cubicBezTo>
                    <a:pt x="0" y="26"/>
                    <a:pt x="24" y="111"/>
                    <a:pt x="42" y="111"/>
                  </a:cubicBezTo>
                  <a:cubicBezTo>
                    <a:pt x="48" y="111"/>
                    <a:pt x="54" y="100"/>
                    <a:pt x="57" y="72"/>
                  </a:cubicBezTo>
                  <a:cubicBezTo>
                    <a:pt x="45" y="48"/>
                    <a:pt x="21" y="2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9"/>
            <p:cNvSpPr/>
            <p:nvPr/>
          </p:nvSpPr>
          <p:spPr>
            <a:xfrm>
              <a:off x="2827725" y="30609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0"/>
                  </a:moveTo>
                  <a:cubicBezTo>
                    <a:pt x="0" y="12"/>
                    <a:pt x="0" y="12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9"/>
            <p:cNvSpPr/>
            <p:nvPr/>
          </p:nvSpPr>
          <p:spPr>
            <a:xfrm>
              <a:off x="2826525" y="3058850"/>
              <a:ext cx="1225" cy="2100"/>
            </a:xfrm>
            <a:custGeom>
              <a:rect b="b" l="l" r="r" t="t"/>
              <a:pathLst>
                <a:path extrusionOk="0" h="84" w="49">
                  <a:moveTo>
                    <a:pt x="1" y="0"/>
                  </a:moveTo>
                  <a:lnTo>
                    <a:pt x="1" y="0"/>
                  </a:lnTo>
                  <a:cubicBezTo>
                    <a:pt x="25" y="36"/>
                    <a:pt x="36" y="60"/>
                    <a:pt x="48" y="83"/>
                  </a:cubicBezTo>
                  <a:cubicBezTo>
                    <a:pt x="48" y="60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9"/>
            <p:cNvSpPr/>
            <p:nvPr/>
          </p:nvSpPr>
          <p:spPr>
            <a:xfrm>
              <a:off x="2825625" y="3054650"/>
              <a:ext cx="1525" cy="3025"/>
            </a:xfrm>
            <a:custGeom>
              <a:rect b="b" l="l" r="r" t="t"/>
              <a:pathLst>
                <a:path extrusionOk="0" h="121" w="61">
                  <a:moveTo>
                    <a:pt x="11" y="1"/>
                  </a:moveTo>
                  <a:cubicBezTo>
                    <a:pt x="0" y="1"/>
                    <a:pt x="5" y="43"/>
                    <a:pt x="37" y="120"/>
                  </a:cubicBezTo>
                  <a:cubicBezTo>
                    <a:pt x="37" y="90"/>
                    <a:pt x="32" y="60"/>
                    <a:pt x="38" y="60"/>
                  </a:cubicBezTo>
                  <a:cubicBezTo>
                    <a:pt x="41" y="60"/>
                    <a:pt x="47" y="70"/>
                    <a:pt x="61" y="97"/>
                  </a:cubicBezTo>
                  <a:cubicBezTo>
                    <a:pt x="39" y="31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9"/>
            <p:cNvSpPr/>
            <p:nvPr/>
          </p:nvSpPr>
          <p:spPr>
            <a:xfrm>
              <a:off x="2824750" y="304515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60" y="36"/>
                  </a:moveTo>
                  <a:cubicBezTo>
                    <a:pt x="96" y="0"/>
                    <a:pt x="0" y="96"/>
                    <a:pt x="6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9"/>
            <p:cNvSpPr/>
            <p:nvPr/>
          </p:nvSpPr>
          <p:spPr>
            <a:xfrm>
              <a:off x="2829800" y="3069850"/>
              <a:ext cx="1825" cy="2400"/>
            </a:xfrm>
            <a:custGeom>
              <a:rect b="b" l="l" r="r" t="t"/>
              <a:pathLst>
                <a:path extrusionOk="0" h="96" w="73">
                  <a:moveTo>
                    <a:pt x="1" y="1"/>
                  </a:moveTo>
                  <a:cubicBezTo>
                    <a:pt x="13" y="24"/>
                    <a:pt x="13" y="60"/>
                    <a:pt x="1" y="96"/>
                  </a:cubicBezTo>
                  <a:cubicBezTo>
                    <a:pt x="72" y="96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9"/>
            <p:cNvSpPr/>
            <p:nvPr/>
          </p:nvSpPr>
          <p:spPr>
            <a:xfrm>
              <a:off x="2830700" y="3070950"/>
              <a:ext cx="925" cy="1900"/>
            </a:xfrm>
            <a:custGeom>
              <a:rect b="b" l="l" r="r" t="t"/>
              <a:pathLst>
                <a:path extrusionOk="0" h="76" w="37"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36" y="76"/>
                  </a:lnTo>
                  <a:cubicBezTo>
                    <a:pt x="27" y="20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9"/>
            <p:cNvSpPr/>
            <p:nvPr/>
          </p:nvSpPr>
          <p:spPr>
            <a:xfrm>
              <a:off x="2827725" y="3058550"/>
              <a:ext cx="2025" cy="3525"/>
            </a:xfrm>
            <a:custGeom>
              <a:rect b="b" l="l" r="r" t="t"/>
              <a:pathLst>
                <a:path extrusionOk="0" h="141" w="81">
                  <a:moveTo>
                    <a:pt x="0" y="0"/>
                  </a:moveTo>
                  <a:cubicBezTo>
                    <a:pt x="6" y="17"/>
                    <a:pt x="31" y="59"/>
                    <a:pt x="52" y="93"/>
                  </a:cubicBezTo>
                  <a:lnTo>
                    <a:pt x="52" y="93"/>
                  </a:lnTo>
                  <a:cubicBezTo>
                    <a:pt x="35" y="62"/>
                    <a:pt x="17" y="34"/>
                    <a:pt x="0" y="0"/>
                  </a:cubicBezTo>
                  <a:close/>
                  <a:moveTo>
                    <a:pt x="52" y="93"/>
                  </a:moveTo>
                  <a:lnTo>
                    <a:pt x="52" y="93"/>
                  </a:lnTo>
                  <a:cubicBezTo>
                    <a:pt x="58" y="105"/>
                    <a:pt x="65" y="118"/>
                    <a:pt x="72" y="131"/>
                  </a:cubicBezTo>
                  <a:cubicBezTo>
                    <a:pt x="77" y="138"/>
                    <a:pt x="79" y="141"/>
                    <a:pt x="80" y="141"/>
                  </a:cubicBezTo>
                  <a:cubicBezTo>
                    <a:pt x="81" y="141"/>
                    <a:pt x="68" y="120"/>
                    <a:pt x="52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9"/>
            <p:cNvSpPr/>
            <p:nvPr/>
          </p:nvSpPr>
          <p:spPr>
            <a:xfrm>
              <a:off x="2831300" y="3079075"/>
              <a:ext cx="1500" cy="1825"/>
            </a:xfrm>
            <a:custGeom>
              <a:rect b="b" l="l" r="r" t="t"/>
              <a:pathLst>
                <a:path extrusionOk="0" h="73" w="60">
                  <a:moveTo>
                    <a:pt x="0" y="1"/>
                  </a:moveTo>
                  <a:cubicBezTo>
                    <a:pt x="24" y="25"/>
                    <a:pt x="48" y="48"/>
                    <a:pt x="60" y="72"/>
                  </a:cubicBezTo>
                  <a:cubicBezTo>
                    <a:pt x="48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9"/>
            <p:cNvSpPr/>
            <p:nvPr/>
          </p:nvSpPr>
          <p:spPr>
            <a:xfrm>
              <a:off x="2833250" y="3084975"/>
              <a:ext cx="3500" cy="6100"/>
            </a:xfrm>
            <a:custGeom>
              <a:rect b="b" l="l" r="r" t="t"/>
              <a:pathLst>
                <a:path extrusionOk="0" h="244" w="140">
                  <a:moveTo>
                    <a:pt x="10" y="0"/>
                  </a:moveTo>
                  <a:cubicBezTo>
                    <a:pt x="0" y="0"/>
                    <a:pt x="30" y="55"/>
                    <a:pt x="63" y="113"/>
                  </a:cubicBezTo>
                  <a:lnTo>
                    <a:pt x="63" y="113"/>
                  </a:lnTo>
                  <a:cubicBezTo>
                    <a:pt x="55" y="80"/>
                    <a:pt x="44" y="45"/>
                    <a:pt x="29" y="15"/>
                  </a:cubicBezTo>
                  <a:cubicBezTo>
                    <a:pt x="25" y="9"/>
                    <a:pt x="23" y="6"/>
                    <a:pt x="22" y="6"/>
                  </a:cubicBezTo>
                  <a:lnTo>
                    <a:pt x="22" y="6"/>
                  </a:lnTo>
                  <a:cubicBezTo>
                    <a:pt x="22" y="6"/>
                    <a:pt x="21" y="7"/>
                    <a:pt x="21" y="7"/>
                  </a:cubicBezTo>
                  <a:lnTo>
                    <a:pt x="21" y="7"/>
                  </a:lnTo>
                  <a:cubicBezTo>
                    <a:pt x="16" y="2"/>
                    <a:pt x="12" y="0"/>
                    <a:pt x="10" y="0"/>
                  </a:cubicBezTo>
                  <a:close/>
                  <a:moveTo>
                    <a:pt x="63" y="113"/>
                  </a:moveTo>
                  <a:cubicBezTo>
                    <a:pt x="68" y="133"/>
                    <a:pt x="73" y="152"/>
                    <a:pt x="77" y="169"/>
                  </a:cubicBezTo>
                  <a:cubicBezTo>
                    <a:pt x="116" y="223"/>
                    <a:pt x="133" y="244"/>
                    <a:pt x="135" y="244"/>
                  </a:cubicBezTo>
                  <a:cubicBezTo>
                    <a:pt x="140" y="244"/>
                    <a:pt x="100" y="177"/>
                    <a:pt x="63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9"/>
            <p:cNvSpPr/>
            <p:nvPr/>
          </p:nvSpPr>
          <p:spPr>
            <a:xfrm>
              <a:off x="2832250" y="3076400"/>
              <a:ext cx="875" cy="1725"/>
            </a:xfrm>
            <a:custGeom>
              <a:rect b="b" l="l" r="r" t="t"/>
              <a:pathLst>
                <a:path extrusionOk="0" h="69" w="35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16" y="6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9"/>
                  </a:lnTo>
                  <a:cubicBezTo>
                    <a:pt x="1" y="51"/>
                    <a:pt x="4" y="68"/>
                    <a:pt x="10" y="68"/>
                  </a:cubicBezTo>
                  <a:cubicBezTo>
                    <a:pt x="19" y="68"/>
                    <a:pt x="35" y="40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9"/>
            <p:cNvSpPr/>
            <p:nvPr/>
          </p:nvSpPr>
          <p:spPr>
            <a:xfrm>
              <a:off x="2833075" y="3077300"/>
              <a:ext cx="450" cy="1950"/>
            </a:xfrm>
            <a:custGeom>
              <a:rect b="b" l="l" r="r" t="t"/>
              <a:pathLst>
                <a:path extrusionOk="0" h="78" w="18">
                  <a:moveTo>
                    <a:pt x="1" y="0"/>
                  </a:moveTo>
                  <a:cubicBezTo>
                    <a:pt x="1" y="23"/>
                    <a:pt x="15" y="78"/>
                    <a:pt x="16" y="78"/>
                  </a:cubicBezTo>
                  <a:cubicBezTo>
                    <a:pt x="17" y="78"/>
                    <a:pt x="14" y="5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9"/>
            <p:cNvSpPr/>
            <p:nvPr/>
          </p:nvSpPr>
          <p:spPr>
            <a:xfrm>
              <a:off x="2830700" y="3067475"/>
              <a:ext cx="1900" cy="1850"/>
            </a:xfrm>
            <a:custGeom>
              <a:rect b="b" l="l" r="r" t="t"/>
              <a:pathLst>
                <a:path extrusionOk="0" h="74" w="76">
                  <a:moveTo>
                    <a:pt x="0" y="0"/>
                  </a:moveTo>
                  <a:cubicBezTo>
                    <a:pt x="5" y="6"/>
                    <a:pt x="9" y="11"/>
                    <a:pt x="13" y="14"/>
                  </a:cubicBezTo>
                  <a:lnTo>
                    <a:pt x="13" y="14"/>
                  </a:lnTo>
                  <a:cubicBezTo>
                    <a:pt x="9" y="9"/>
                    <a:pt x="5" y="4"/>
                    <a:pt x="0" y="0"/>
                  </a:cubicBezTo>
                  <a:close/>
                  <a:moveTo>
                    <a:pt x="13" y="14"/>
                  </a:moveTo>
                  <a:lnTo>
                    <a:pt x="13" y="14"/>
                  </a:lnTo>
                  <a:cubicBezTo>
                    <a:pt x="34" y="40"/>
                    <a:pt x="55" y="74"/>
                    <a:pt x="66" y="74"/>
                  </a:cubicBezTo>
                  <a:cubicBezTo>
                    <a:pt x="73" y="74"/>
                    <a:pt x="76" y="60"/>
                    <a:pt x="72" y="24"/>
                  </a:cubicBezTo>
                  <a:cubicBezTo>
                    <a:pt x="67" y="20"/>
                    <a:pt x="64" y="18"/>
                    <a:pt x="61" y="18"/>
                  </a:cubicBezTo>
                  <a:cubicBezTo>
                    <a:pt x="53" y="18"/>
                    <a:pt x="47" y="28"/>
                    <a:pt x="37" y="28"/>
                  </a:cubicBezTo>
                  <a:cubicBezTo>
                    <a:pt x="31" y="28"/>
                    <a:pt x="23" y="25"/>
                    <a:pt x="13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9"/>
            <p:cNvSpPr/>
            <p:nvPr/>
          </p:nvSpPr>
          <p:spPr>
            <a:xfrm>
              <a:off x="2831900" y="3072825"/>
              <a:ext cx="1475" cy="2100"/>
            </a:xfrm>
            <a:custGeom>
              <a:rect b="b" l="l" r="r" t="t"/>
              <a:pathLst>
                <a:path extrusionOk="0" h="84" w="59">
                  <a:moveTo>
                    <a:pt x="0" y="1"/>
                  </a:moveTo>
                  <a:cubicBezTo>
                    <a:pt x="1" y="3"/>
                    <a:pt x="2" y="4"/>
                    <a:pt x="4" y="6"/>
                  </a:cubicBezTo>
                  <a:lnTo>
                    <a:pt x="4" y="6"/>
                  </a:lnTo>
                  <a:cubicBezTo>
                    <a:pt x="2" y="4"/>
                    <a:pt x="1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6" y="61"/>
                    <a:pt x="48" y="84"/>
                  </a:cubicBezTo>
                  <a:cubicBezTo>
                    <a:pt x="59" y="29"/>
                    <a:pt x="19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9"/>
            <p:cNvSpPr/>
            <p:nvPr/>
          </p:nvSpPr>
          <p:spPr>
            <a:xfrm>
              <a:off x="2833200" y="307532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2" y="0"/>
                  </a:moveTo>
                  <a:cubicBezTo>
                    <a:pt x="1" y="0"/>
                    <a:pt x="7" y="13"/>
                    <a:pt x="20" y="32"/>
                  </a:cubicBezTo>
                  <a:cubicBezTo>
                    <a:pt x="8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9"/>
            <p:cNvSpPr/>
            <p:nvPr/>
          </p:nvSpPr>
          <p:spPr>
            <a:xfrm>
              <a:off x="2835575" y="3086300"/>
              <a:ext cx="1700" cy="3825"/>
            </a:xfrm>
            <a:custGeom>
              <a:rect b="b" l="l" r="r" t="t"/>
              <a:pathLst>
                <a:path extrusionOk="0" h="153" w="68">
                  <a:moveTo>
                    <a:pt x="4" y="0"/>
                  </a:moveTo>
                  <a:cubicBezTo>
                    <a:pt x="2" y="0"/>
                    <a:pt x="1" y="4"/>
                    <a:pt x="2" y="12"/>
                  </a:cubicBezTo>
                  <a:lnTo>
                    <a:pt x="2" y="12"/>
                  </a:lnTo>
                  <a:cubicBezTo>
                    <a:pt x="2" y="11"/>
                    <a:pt x="2" y="11"/>
                    <a:pt x="1" y="11"/>
                  </a:cubicBezTo>
                  <a:lnTo>
                    <a:pt x="1" y="11"/>
                  </a:lnTo>
                  <a:cubicBezTo>
                    <a:pt x="0" y="11"/>
                    <a:pt x="1" y="17"/>
                    <a:pt x="8" y="33"/>
                  </a:cubicBezTo>
                  <a:cubicBezTo>
                    <a:pt x="32" y="69"/>
                    <a:pt x="44" y="105"/>
                    <a:pt x="67" y="152"/>
                  </a:cubicBezTo>
                  <a:cubicBezTo>
                    <a:pt x="43" y="5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9"/>
            <p:cNvSpPr/>
            <p:nvPr/>
          </p:nvSpPr>
          <p:spPr>
            <a:xfrm>
              <a:off x="2840525" y="3101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9"/>
            <p:cNvSpPr/>
            <p:nvPr/>
          </p:nvSpPr>
          <p:spPr>
            <a:xfrm>
              <a:off x="2835175" y="3083850"/>
              <a:ext cx="1200" cy="2500"/>
            </a:xfrm>
            <a:custGeom>
              <a:rect b="b" l="l" r="r" t="t"/>
              <a:pathLst>
                <a:path extrusionOk="0" h="100" w="48">
                  <a:moveTo>
                    <a:pt x="0" y="0"/>
                  </a:moveTo>
                  <a:cubicBezTo>
                    <a:pt x="17" y="68"/>
                    <a:pt x="28" y="99"/>
                    <a:pt x="37" y="99"/>
                  </a:cubicBezTo>
                  <a:cubicBezTo>
                    <a:pt x="40" y="99"/>
                    <a:pt x="44" y="95"/>
                    <a:pt x="47" y="85"/>
                  </a:cubicBezTo>
                  <a:lnTo>
                    <a:pt x="47" y="85"/>
                  </a:ln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4" y="73"/>
                    <a:pt x="43" y="70"/>
                    <a:pt x="42" y="70"/>
                  </a:cubicBezTo>
                  <a:lnTo>
                    <a:pt x="42" y="70"/>
                  </a:lnTo>
                  <a:cubicBezTo>
                    <a:pt x="42" y="70"/>
                    <a:pt x="43" y="72"/>
                    <a:pt x="43" y="75"/>
                  </a:cubicBezTo>
                  <a:lnTo>
                    <a:pt x="43" y="75"/>
                  </a:lnTo>
                  <a:cubicBezTo>
                    <a:pt x="33" y="54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9"/>
            <p:cNvSpPr/>
            <p:nvPr/>
          </p:nvSpPr>
          <p:spPr>
            <a:xfrm>
              <a:off x="2837550" y="30921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60"/>
                    <a:pt x="0" y="36"/>
                    <a:pt x="0" y="1"/>
                  </a:cubicBezTo>
                  <a:cubicBezTo>
                    <a:pt x="0" y="24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9"/>
            <p:cNvSpPr/>
            <p:nvPr/>
          </p:nvSpPr>
          <p:spPr>
            <a:xfrm>
              <a:off x="2834275" y="3082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2"/>
                    <a:pt x="0" y="12"/>
                    <a:pt x="1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9"/>
            <p:cNvSpPr/>
            <p:nvPr/>
          </p:nvSpPr>
          <p:spPr>
            <a:xfrm>
              <a:off x="2834575" y="3082725"/>
              <a:ext cx="1025" cy="1350"/>
            </a:xfrm>
            <a:custGeom>
              <a:rect b="b" l="l" r="r" t="t"/>
              <a:pathLst>
                <a:path extrusionOk="0" h="54" w="41">
                  <a:moveTo>
                    <a:pt x="7" y="1"/>
                  </a:moveTo>
                  <a:cubicBezTo>
                    <a:pt x="5" y="1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30" y="53"/>
                    <a:pt x="33" y="53"/>
                  </a:cubicBezTo>
                  <a:cubicBezTo>
                    <a:pt x="41" y="53"/>
                    <a:pt x="2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9"/>
            <p:cNvSpPr/>
            <p:nvPr/>
          </p:nvSpPr>
          <p:spPr>
            <a:xfrm>
              <a:off x="2841025" y="3099375"/>
              <a:ext cx="6075" cy="7075"/>
            </a:xfrm>
            <a:custGeom>
              <a:rect b="b" l="l" r="r" t="t"/>
              <a:pathLst>
                <a:path extrusionOk="0" h="283" w="243">
                  <a:moveTo>
                    <a:pt x="19" y="0"/>
                  </a:moveTo>
                  <a:cubicBezTo>
                    <a:pt x="0" y="0"/>
                    <a:pt x="2" y="31"/>
                    <a:pt x="45" y="116"/>
                  </a:cubicBezTo>
                  <a:lnTo>
                    <a:pt x="45" y="116"/>
                  </a:lnTo>
                  <a:cubicBezTo>
                    <a:pt x="44" y="116"/>
                    <a:pt x="43" y="115"/>
                    <a:pt x="43" y="115"/>
                  </a:cubicBezTo>
                  <a:lnTo>
                    <a:pt x="43" y="115"/>
                  </a:lnTo>
                  <a:cubicBezTo>
                    <a:pt x="41" y="115"/>
                    <a:pt x="45" y="125"/>
                    <a:pt x="64" y="153"/>
                  </a:cubicBezTo>
                  <a:cubicBezTo>
                    <a:pt x="64" y="117"/>
                    <a:pt x="64" y="70"/>
                    <a:pt x="52" y="22"/>
                  </a:cubicBezTo>
                  <a:cubicBezTo>
                    <a:pt x="52" y="22"/>
                    <a:pt x="52" y="22"/>
                    <a:pt x="53" y="22"/>
                  </a:cubicBezTo>
                  <a:cubicBezTo>
                    <a:pt x="66" y="22"/>
                    <a:pt x="152" y="282"/>
                    <a:pt x="221" y="282"/>
                  </a:cubicBezTo>
                  <a:cubicBezTo>
                    <a:pt x="228" y="282"/>
                    <a:pt x="235" y="279"/>
                    <a:pt x="242" y="272"/>
                  </a:cubicBezTo>
                  <a:cubicBezTo>
                    <a:pt x="230" y="248"/>
                    <a:pt x="207" y="213"/>
                    <a:pt x="195" y="177"/>
                  </a:cubicBezTo>
                  <a:lnTo>
                    <a:pt x="195" y="177"/>
                  </a:lnTo>
                  <a:cubicBezTo>
                    <a:pt x="201" y="183"/>
                    <a:pt x="207" y="186"/>
                    <a:pt x="211" y="186"/>
                  </a:cubicBezTo>
                  <a:cubicBezTo>
                    <a:pt x="215" y="186"/>
                    <a:pt x="218" y="183"/>
                    <a:pt x="218" y="177"/>
                  </a:cubicBezTo>
                  <a:cubicBezTo>
                    <a:pt x="227" y="177"/>
                    <a:pt x="64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9"/>
            <p:cNvSpPr/>
            <p:nvPr/>
          </p:nvSpPr>
          <p:spPr>
            <a:xfrm>
              <a:off x="2839325" y="3096350"/>
              <a:ext cx="1525" cy="5075"/>
            </a:xfrm>
            <a:custGeom>
              <a:rect b="b" l="l" r="r" t="t"/>
              <a:pathLst>
                <a:path extrusionOk="0" h="203" w="61">
                  <a:moveTo>
                    <a:pt x="1" y="0"/>
                  </a:moveTo>
                  <a:cubicBezTo>
                    <a:pt x="1" y="48"/>
                    <a:pt x="1" y="84"/>
                    <a:pt x="1" y="131"/>
                  </a:cubicBezTo>
                  <a:cubicBezTo>
                    <a:pt x="13" y="167"/>
                    <a:pt x="36" y="191"/>
                    <a:pt x="60" y="203"/>
                  </a:cubicBezTo>
                  <a:cubicBezTo>
                    <a:pt x="48" y="143"/>
                    <a:pt x="25" y="84"/>
                    <a:pt x="1" y="24"/>
                  </a:cubicBezTo>
                  <a:lnTo>
                    <a:pt x="1" y="24"/>
                  </a:lnTo>
                  <a:cubicBezTo>
                    <a:pt x="9" y="32"/>
                    <a:pt x="13" y="36"/>
                    <a:pt x="14" y="36"/>
                  </a:cubicBezTo>
                  <a:cubicBezTo>
                    <a:pt x="16" y="36"/>
                    <a:pt x="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9"/>
            <p:cNvSpPr/>
            <p:nvPr/>
          </p:nvSpPr>
          <p:spPr>
            <a:xfrm>
              <a:off x="2837250" y="3090000"/>
              <a:ext cx="3000" cy="6375"/>
            </a:xfrm>
            <a:custGeom>
              <a:rect b="b" l="l" r="r" t="t"/>
              <a:pathLst>
                <a:path extrusionOk="0" h="255" w="120">
                  <a:moveTo>
                    <a:pt x="30" y="1"/>
                  </a:moveTo>
                  <a:cubicBezTo>
                    <a:pt x="29" y="1"/>
                    <a:pt x="34" y="26"/>
                    <a:pt x="43" y="57"/>
                  </a:cubicBezTo>
                  <a:lnTo>
                    <a:pt x="43" y="57"/>
                  </a:lnTo>
                  <a:cubicBezTo>
                    <a:pt x="34" y="16"/>
                    <a:pt x="30" y="1"/>
                    <a:pt x="30" y="1"/>
                  </a:cubicBezTo>
                  <a:close/>
                  <a:moveTo>
                    <a:pt x="48" y="4"/>
                  </a:moveTo>
                  <a:lnTo>
                    <a:pt x="48" y="4"/>
                  </a:lnTo>
                  <a:cubicBezTo>
                    <a:pt x="59" y="44"/>
                    <a:pt x="57" y="70"/>
                    <a:pt x="48" y="75"/>
                  </a:cubicBezTo>
                  <a:lnTo>
                    <a:pt x="48" y="75"/>
                  </a:lnTo>
                  <a:cubicBezTo>
                    <a:pt x="46" y="69"/>
                    <a:pt x="44" y="63"/>
                    <a:pt x="43" y="57"/>
                  </a:cubicBezTo>
                  <a:lnTo>
                    <a:pt x="43" y="57"/>
                  </a:lnTo>
                  <a:cubicBezTo>
                    <a:pt x="44" y="62"/>
                    <a:pt x="45" y="69"/>
                    <a:pt x="47" y="76"/>
                  </a:cubicBezTo>
                  <a:lnTo>
                    <a:pt x="47" y="76"/>
                  </a:lnTo>
                  <a:cubicBezTo>
                    <a:pt x="47" y="75"/>
                    <a:pt x="48" y="75"/>
                    <a:pt x="48" y="75"/>
                  </a:cubicBezTo>
                  <a:lnTo>
                    <a:pt x="48" y="75"/>
                  </a:lnTo>
                  <a:cubicBezTo>
                    <a:pt x="62" y="121"/>
                    <a:pt x="81" y="171"/>
                    <a:pt x="98" y="171"/>
                  </a:cubicBezTo>
                  <a:cubicBezTo>
                    <a:pt x="106" y="171"/>
                    <a:pt x="113" y="161"/>
                    <a:pt x="119" y="135"/>
                  </a:cubicBezTo>
                  <a:cubicBezTo>
                    <a:pt x="108" y="88"/>
                    <a:pt x="84" y="40"/>
                    <a:pt x="48" y="4"/>
                  </a:cubicBezTo>
                  <a:close/>
                  <a:moveTo>
                    <a:pt x="0" y="4"/>
                  </a:moveTo>
                  <a:cubicBezTo>
                    <a:pt x="0" y="72"/>
                    <a:pt x="6" y="103"/>
                    <a:pt x="10" y="103"/>
                  </a:cubicBezTo>
                  <a:cubicBezTo>
                    <a:pt x="11" y="103"/>
                    <a:pt x="12" y="98"/>
                    <a:pt x="12" y="88"/>
                  </a:cubicBezTo>
                  <a:lnTo>
                    <a:pt x="24" y="88"/>
                  </a:lnTo>
                  <a:cubicBezTo>
                    <a:pt x="24" y="85"/>
                    <a:pt x="24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3"/>
                    <a:pt x="55" y="115"/>
                    <a:pt x="47" y="76"/>
                  </a:cubicBezTo>
                  <a:lnTo>
                    <a:pt x="47" y="76"/>
                  </a:lnTo>
                  <a:cubicBezTo>
                    <a:pt x="46" y="76"/>
                    <a:pt x="45" y="76"/>
                    <a:pt x="45" y="76"/>
                  </a:cubicBezTo>
                  <a:cubicBezTo>
                    <a:pt x="34" y="76"/>
                    <a:pt x="17" y="54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9"/>
            <p:cNvSpPr/>
            <p:nvPr/>
          </p:nvSpPr>
          <p:spPr>
            <a:xfrm>
              <a:off x="2834575" y="3069850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2" y="1"/>
                  </a:moveTo>
                  <a:cubicBezTo>
                    <a:pt x="12" y="13"/>
                    <a:pt x="12" y="13"/>
                    <a:pt x="0" y="13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9"/>
            <p:cNvSpPr/>
            <p:nvPr/>
          </p:nvSpPr>
          <p:spPr>
            <a:xfrm>
              <a:off x="2833675" y="3069175"/>
              <a:ext cx="1800" cy="5175"/>
            </a:xfrm>
            <a:custGeom>
              <a:rect b="b" l="l" r="r" t="t"/>
              <a:pathLst>
                <a:path extrusionOk="0" h="207" w="72">
                  <a:moveTo>
                    <a:pt x="6" y="0"/>
                  </a:moveTo>
                  <a:cubicBezTo>
                    <a:pt x="3" y="0"/>
                    <a:pt x="20" y="36"/>
                    <a:pt x="12" y="51"/>
                  </a:cubicBezTo>
                  <a:cubicBezTo>
                    <a:pt x="24" y="111"/>
                    <a:pt x="24" y="159"/>
                    <a:pt x="12" y="206"/>
                  </a:cubicBezTo>
                  <a:cubicBezTo>
                    <a:pt x="72" y="123"/>
                    <a:pt x="1" y="63"/>
                    <a:pt x="36" y="40"/>
                  </a:cubicBezTo>
                  <a:cubicBezTo>
                    <a:pt x="15" y="10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9"/>
            <p:cNvSpPr/>
            <p:nvPr/>
          </p:nvSpPr>
          <p:spPr>
            <a:xfrm>
              <a:off x="2836650" y="3082050"/>
              <a:ext cx="1525" cy="3600"/>
            </a:xfrm>
            <a:custGeom>
              <a:rect b="b" l="l" r="r" t="t"/>
              <a:pathLst>
                <a:path extrusionOk="0" h="144" w="61">
                  <a:moveTo>
                    <a:pt x="1" y="1"/>
                  </a:moveTo>
                  <a:cubicBezTo>
                    <a:pt x="24" y="48"/>
                    <a:pt x="36" y="96"/>
                    <a:pt x="60" y="144"/>
                  </a:cubicBezTo>
                  <a:cubicBezTo>
                    <a:pt x="60" y="120"/>
                    <a:pt x="60" y="84"/>
                    <a:pt x="60" y="60"/>
                  </a:cubicBezTo>
                  <a:cubicBezTo>
                    <a:pt x="36" y="60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9"/>
            <p:cNvSpPr/>
            <p:nvPr/>
          </p:nvSpPr>
          <p:spPr>
            <a:xfrm>
              <a:off x="2839625" y="3101700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60" y="24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9"/>
            <p:cNvSpPr/>
            <p:nvPr/>
          </p:nvSpPr>
          <p:spPr>
            <a:xfrm>
              <a:off x="2841425" y="3106750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24" y="1"/>
                  </a:moveTo>
                  <a:cubicBezTo>
                    <a:pt x="24" y="1"/>
                    <a:pt x="0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9"/>
            <p:cNvSpPr/>
            <p:nvPr/>
          </p:nvSpPr>
          <p:spPr>
            <a:xfrm>
              <a:off x="2904225" y="3343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9"/>
            <p:cNvSpPr/>
            <p:nvPr/>
          </p:nvSpPr>
          <p:spPr>
            <a:xfrm>
              <a:off x="2877725" y="3218975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24" y="1"/>
                  </a:moveTo>
                  <a:cubicBezTo>
                    <a:pt x="1" y="48"/>
                    <a:pt x="1" y="84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9"/>
            <p:cNvSpPr/>
            <p:nvPr/>
          </p:nvSpPr>
          <p:spPr>
            <a:xfrm>
              <a:off x="2906550" y="3294475"/>
              <a:ext cx="1275" cy="1625"/>
            </a:xfrm>
            <a:custGeom>
              <a:rect b="b" l="l" r="r" t="t"/>
              <a:pathLst>
                <a:path extrusionOk="0" h="65" w="51">
                  <a:moveTo>
                    <a:pt x="2" y="0"/>
                  </a:moveTo>
                  <a:cubicBezTo>
                    <a:pt x="1" y="0"/>
                    <a:pt x="35" y="49"/>
                    <a:pt x="50" y="64"/>
                  </a:cubicBezTo>
                  <a:cubicBezTo>
                    <a:pt x="15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9"/>
            <p:cNvSpPr/>
            <p:nvPr/>
          </p:nvSpPr>
          <p:spPr>
            <a:xfrm>
              <a:off x="2911075" y="32972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0" y="1"/>
                  </a:moveTo>
                  <a:lnTo>
                    <a:pt x="12" y="72"/>
                  </a:lnTo>
                  <a:cubicBezTo>
                    <a:pt x="12" y="60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9"/>
            <p:cNvSpPr/>
            <p:nvPr/>
          </p:nvSpPr>
          <p:spPr>
            <a:xfrm>
              <a:off x="2856900" y="3326425"/>
              <a:ext cx="1450" cy="825"/>
            </a:xfrm>
            <a:custGeom>
              <a:rect b="b" l="l" r="r" t="t"/>
              <a:pathLst>
                <a:path extrusionOk="0" h="33" w="58">
                  <a:moveTo>
                    <a:pt x="48" y="1"/>
                  </a:moveTo>
                  <a:lnTo>
                    <a:pt x="0" y="25"/>
                  </a:lnTo>
                  <a:cubicBezTo>
                    <a:pt x="17" y="30"/>
                    <a:pt x="28" y="33"/>
                    <a:pt x="35" y="33"/>
                  </a:cubicBezTo>
                  <a:cubicBezTo>
                    <a:pt x="57" y="33"/>
                    <a:pt x="39" y="10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9"/>
            <p:cNvSpPr/>
            <p:nvPr/>
          </p:nvSpPr>
          <p:spPr>
            <a:xfrm>
              <a:off x="2857500" y="315350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0" y="0"/>
                  </a:moveTo>
                  <a:cubicBezTo>
                    <a:pt x="0" y="48"/>
                    <a:pt x="12" y="95"/>
                    <a:pt x="24" y="131"/>
                  </a:cubicBezTo>
                  <a:cubicBezTo>
                    <a:pt x="24" y="72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9"/>
            <p:cNvSpPr/>
            <p:nvPr/>
          </p:nvSpPr>
          <p:spPr>
            <a:xfrm>
              <a:off x="2900650" y="33327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3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24" y="10"/>
                  </a:ln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9"/>
            <p:cNvSpPr/>
            <p:nvPr/>
          </p:nvSpPr>
          <p:spPr>
            <a:xfrm>
              <a:off x="2858075" y="3156775"/>
              <a:ext cx="1225" cy="3875"/>
            </a:xfrm>
            <a:custGeom>
              <a:rect b="b" l="l" r="r" t="t"/>
              <a:pathLst>
                <a:path extrusionOk="0" h="155" w="49">
                  <a:moveTo>
                    <a:pt x="1" y="0"/>
                  </a:moveTo>
                  <a:cubicBezTo>
                    <a:pt x="12" y="47"/>
                    <a:pt x="36" y="94"/>
                    <a:pt x="48" y="151"/>
                  </a:cubicBezTo>
                  <a:lnTo>
                    <a:pt x="48" y="151"/>
                  </a:lnTo>
                  <a:cubicBezTo>
                    <a:pt x="45" y="143"/>
                    <a:pt x="34" y="131"/>
                    <a:pt x="33" y="131"/>
                  </a:cubicBezTo>
                  <a:lnTo>
                    <a:pt x="33" y="131"/>
                  </a:lnTo>
                  <a:cubicBezTo>
                    <a:pt x="32" y="131"/>
                    <a:pt x="35" y="137"/>
                    <a:pt x="48" y="155"/>
                  </a:cubicBezTo>
                  <a:cubicBezTo>
                    <a:pt x="48" y="95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9"/>
            <p:cNvSpPr/>
            <p:nvPr/>
          </p:nvSpPr>
          <p:spPr>
            <a:xfrm>
              <a:off x="2673525" y="3341625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60" y="0"/>
                  </a:moveTo>
                  <a:lnTo>
                    <a:pt x="60" y="0"/>
                  </a:lnTo>
                  <a:cubicBezTo>
                    <a:pt x="37" y="24"/>
                    <a:pt x="13" y="36"/>
                    <a:pt x="1" y="48"/>
                  </a:cubicBezTo>
                  <a:cubicBezTo>
                    <a:pt x="37" y="24"/>
                    <a:pt x="4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9"/>
            <p:cNvSpPr/>
            <p:nvPr/>
          </p:nvSpPr>
          <p:spPr>
            <a:xfrm>
              <a:off x="2847525" y="31246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9"/>
            <p:cNvSpPr/>
            <p:nvPr/>
          </p:nvSpPr>
          <p:spPr>
            <a:xfrm>
              <a:off x="2867025" y="31692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9"/>
            <p:cNvSpPr/>
            <p:nvPr/>
          </p:nvSpPr>
          <p:spPr>
            <a:xfrm>
              <a:off x="2847675" y="31234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25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9"/>
            <p:cNvSpPr/>
            <p:nvPr/>
          </p:nvSpPr>
          <p:spPr>
            <a:xfrm>
              <a:off x="2846925" y="3123025"/>
              <a:ext cx="475" cy="725"/>
            </a:xfrm>
            <a:custGeom>
              <a:rect b="b" l="l" r="r" t="t"/>
              <a:pathLst>
                <a:path extrusionOk="0" h="29" w="19">
                  <a:moveTo>
                    <a:pt x="5" y="0"/>
                  </a:moveTo>
                  <a:lnTo>
                    <a:pt x="5" y="0"/>
                  </a:lnTo>
                  <a:cubicBezTo>
                    <a:pt x="2" y="0"/>
                    <a:pt x="1" y="11"/>
                    <a:pt x="18" y="29"/>
                  </a:cubicBezTo>
                  <a:cubicBezTo>
                    <a:pt x="18" y="17"/>
                    <a:pt x="6" y="5"/>
                    <a:pt x="6" y="5"/>
                  </a:cubicBezTo>
                  <a:cubicBezTo>
                    <a:pt x="6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9"/>
            <p:cNvSpPr/>
            <p:nvPr/>
          </p:nvSpPr>
          <p:spPr>
            <a:xfrm>
              <a:off x="2847625" y="3124750"/>
              <a:ext cx="650" cy="1675"/>
            </a:xfrm>
            <a:custGeom>
              <a:rect b="b" l="l" r="r" t="t"/>
              <a:pathLst>
                <a:path extrusionOk="0" h="67" w="26">
                  <a:moveTo>
                    <a:pt x="2" y="1"/>
                  </a:moveTo>
                  <a:cubicBezTo>
                    <a:pt x="0" y="1"/>
                    <a:pt x="18" y="59"/>
                    <a:pt x="26" y="67"/>
                  </a:cubicBezTo>
                  <a:cubicBezTo>
                    <a:pt x="9" y="1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9"/>
            <p:cNvSpPr/>
            <p:nvPr/>
          </p:nvSpPr>
          <p:spPr>
            <a:xfrm>
              <a:off x="2790675" y="3312750"/>
              <a:ext cx="750" cy="225"/>
            </a:xfrm>
            <a:custGeom>
              <a:rect b="b" l="l" r="r" t="t"/>
              <a:pathLst>
                <a:path extrusionOk="0" h="9" w="30">
                  <a:moveTo>
                    <a:pt x="30" y="0"/>
                  </a:moveTo>
                  <a:lnTo>
                    <a:pt x="30" y="0"/>
                  </a:ln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9"/>
            <p:cNvSpPr/>
            <p:nvPr/>
          </p:nvSpPr>
          <p:spPr>
            <a:xfrm>
              <a:off x="2894200" y="3243675"/>
              <a:ext cx="225" cy="175"/>
            </a:xfrm>
            <a:custGeom>
              <a:rect b="b" l="l" r="r" t="t"/>
              <a:pathLst>
                <a:path extrusionOk="0" h="7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9"/>
            <p:cNvSpPr/>
            <p:nvPr/>
          </p:nvSpPr>
          <p:spPr>
            <a:xfrm>
              <a:off x="2892600" y="3243975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72" y="1"/>
                  </a:moveTo>
                  <a:cubicBezTo>
                    <a:pt x="49" y="13"/>
                    <a:pt x="25" y="36"/>
                    <a:pt x="1" y="48"/>
                  </a:cubicBezTo>
                  <a:cubicBezTo>
                    <a:pt x="37" y="72"/>
                    <a:pt x="96" y="96"/>
                    <a:pt x="144" y="132"/>
                  </a:cubicBezTo>
                  <a:cubicBezTo>
                    <a:pt x="96" y="96"/>
                    <a:pt x="72" y="4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9"/>
            <p:cNvSpPr/>
            <p:nvPr/>
          </p:nvSpPr>
          <p:spPr>
            <a:xfrm>
              <a:off x="2812850" y="33172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9"/>
            <p:cNvSpPr/>
            <p:nvPr/>
          </p:nvSpPr>
          <p:spPr>
            <a:xfrm>
              <a:off x="2910475" y="32969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2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9"/>
            <p:cNvSpPr/>
            <p:nvPr/>
          </p:nvSpPr>
          <p:spPr>
            <a:xfrm>
              <a:off x="2857775" y="3326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9"/>
            <p:cNvSpPr/>
            <p:nvPr/>
          </p:nvSpPr>
          <p:spPr>
            <a:xfrm>
              <a:off x="2874450" y="3182075"/>
              <a:ext cx="275" cy="1500"/>
            </a:xfrm>
            <a:custGeom>
              <a:rect b="b" l="l" r="r" t="t"/>
              <a:pathLst>
                <a:path extrusionOk="0" h="60" w="11">
                  <a:moveTo>
                    <a:pt x="1" y="0"/>
                  </a:moveTo>
                  <a:lnTo>
                    <a:pt x="1" y="0"/>
                  </a:lnTo>
                  <a:cubicBezTo>
                    <a:pt x="6" y="20"/>
                    <a:pt x="9" y="34"/>
                    <a:pt x="9" y="43"/>
                  </a:cubicBezTo>
                  <a:lnTo>
                    <a:pt x="9" y="43"/>
                  </a:lnTo>
                  <a:cubicBezTo>
                    <a:pt x="10" y="34"/>
                    <a:pt x="8" y="21"/>
                    <a:pt x="1" y="0"/>
                  </a:cubicBezTo>
                  <a:close/>
                  <a:moveTo>
                    <a:pt x="9" y="43"/>
                  </a:moveTo>
                  <a:cubicBezTo>
                    <a:pt x="9" y="50"/>
                    <a:pt x="6" y="55"/>
                    <a:pt x="1" y="60"/>
                  </a:cubicBezTo>
                  <a:cubicBezTo>
                    <a:pt x="8" y="60"/>
                    <a:pt x="10" y="56"/>
                    <a:pt x="9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9"/>
            <p:cNvSpPr/>
            <p:nvPr/>
          </p:nvSpPr>
          <p:spPr>
            <a:xfrm>
              <a:off x="2844100" y="3115400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24" y="0"/>
                  </a:moveTo>
                  <a:cubicBezTo>
                    <a:pt x="20" y="0"/>
                    <a:pt x="19" y="2"/>
                    <a:pt x="19" y="3"/>
                  </a:cubicBezTo>
                  <a:lnTo>
                    <a:pt x="19" y="3"/>
                  </a:lnTo>
                  <a:cubicBezTo>
                    <a:pt x="0" y="14"/>
                    <a:pt x="3" y="28"/>
                    <a:pt x="36" y="72"/>
                  </a:cubicBezTo>
                  <a:cubicBezTo>
                    <a:pt x="36" y="48"/>
                    <a:pt x="24" y="2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9"/>
            <p:cNvSpPr/>
            <p:nvPr/>
          </p:nvSpPr>
          <p:spPr>
            <a:xfrm>
              <a:off x="2842600" y="3094850"/>
              <a:ext cx="525" cy="1375"/>
            </a:xfrm>
            <a:custGeom>
              <a:rect b="b" l="l" r="r" t="t"/>
              <a:pathLst>
                <a:path extrusionOk="0" h="55" w="21">
                  <a:moveTo>
                    <a:pt x="1" y="1"/>
                  </a:moveTo>
                  <a:cubicBezTo>
                    <a:pt x="14" y="41"/>
                    <a:pt x="19" y="54"/>
                    <a:pt x="20" y="54"/>
                  </a:cubicBezTo>
                  <a:cubicBezTo>
                    <a:pt x="20" y="54"/>
                    <a:pt x="8" y="1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9"/>
            <p:cNvSpPr/>
            <p:nvPr/>
          </p:nvSpPr>
          <p:spPr>
            <a:xfrm>
              <a:off x="2845000" y="310945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0"/>
                  </a:moveTo>
                  <a:cubicBezTo>
                    <a:pt x="31" y="30"/>
                    <a:pt x="27" y="36"/>
                    <a:pt x="21" y="36"/>
                  </a:cubicBezTo>
                  <a:cubicBezTo>
                    <a:pt x="16" y="36"/>
                    <a:pt x="9" y="32"/>
                    <a:pt x="6" y="32"/>
                  </a:cubicBezTo>
                  <a:cubicBezTo>
                    <a:pt x="1" y="32"/>
                    <a:pt x="5" y="45"/>
                    <a:pt x="48" y="119"/>
                  </a:cubicBezTo>
                  <a:cubicBezTo>
                    <a:pt x="59" y="83"/>
                    <a:pt x="59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9"/>
            <p:cNvSpPr/>
            <p:nvPr/>
          </p:nvSpPr>
          <p:spPr>
            <a:xfrm>
              <a:off x="2844725" y="3107650"/>
              <a:ext cx="875" cy="1525"/>
            </a:xfrm>
            <a:custGeom>
              <a:rect b="b" l="l" r="r" t="t"/>
              <a:pathLst>
                <a:path extrusionOk="0" h="61" w="35">
                  <a:moveTo>
                    <a:pt x="11" y="1"/>
                  </a:moveTo>
                  <a:cubicBezTo>
                    <a:pt x="0" y="1"/>
                    <a:pt x="9" y="20"/>
                    <a:pt x="28" y="50"/>
                  </a:cubicBezTo>
                  <a:lnTo>
                    <a:pt x="28" y="50"/>
                  </a:lnTo>
                  <a:cubicBezTo>
                    <a:pt x="22" y="37"/>
                    <a:pt x="20" y="19"/>
                    <a:pt x="11" y="1"/>
                  </a:cubicBezTo>
                  <a:close/>
                  <a:moveTo>
                    <a:pt x="28" y="50"/>
                  </a:moveTo>
                  <a:cubicBezTo>
                    <a:pt x="30" y="54"/>
                    <a:pt x="32" y="57"/>
                    <a:pt x="35" y="60"/>
                  </a:cubicBezTo>
                  <a:cubicBezTo>
                    <a:pt x="32" y="57"/>
                    <a:pt x="30" y="53"/>
                    <a:pt x="28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9"/>
            <p:cNvSpPr/>
            <p:nvPr/>
          </p:nvSpPr>
          <p:spPr>
            <a:xfrm>
              <a:off x="2847950" y="3127550"/>
              <a:ext cx="1950" cy="2000"/>
            </a:xfrm>
            <a:custGeom>
              <a:rect b="b" l="l" r="r" t="t"/>
              <a:pathLst>
                <a:path extrusionOk="0" h="80" w="78">
                  <a:moveTo>
                    <a:pt x="18" y="0"/>
                  </a:moveTo>
                  <a:cubicBezTo>
                    <a:pt x="1" y="0"/>
                    <a:pt x="57" y="80"/>
                    <a:pt x="72" y="80"/>
                  </a:cubicBezTo>
                  <a:cubicBezTo>
                    <a:pt x="78" y="80"/>
                    <a:pt x="77" y="66"/>
                    <a:pt x="61" y="26"/>
                  </a:cubicBezTo>
                  <a:cubicBezTo>
                    <a:pt x="55" y="8"/>
                    <a:pt x="43" y="5"/>
                    <a:pt x="34" y="5"/>
                  </a:cubicBezTo>
                  <a:cubicBezTo>
                    <a:pt x="29" y="5"/>
                    <a:pt x="26" y="6"/>
                    <a:pt x="24" y="6"/>
                  </a:cubicBezTo>
                  <a:cubicBezTo>
                    <a:pt x="22" y="6"/>
                    <a:pt x="22" y="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9"/>
            <p:cNvSpPr/>
            <p:nvPr/>
          </p:nvSpPr>
          <p:spPr>
            <a:xfrm>
              <a:off x="2847375" y="3111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9"/>
            <p:cNvSpPr/>
            <p:nvPr/>
          </p:nvSpPr>
          <p:spPr>
            <a:xfrm>
              <a:off x="2850350" y="3120150"/>
              <a:ext cx="900" cy="2450"/>
            </a:xfrm>
            <a:custGeom>
              <a:rect b="b" l="l" r="r" t="t"/>
              <a:pathLst>
                <a:path extrusionOk="0" h="98" w="36">
                  <a:moveTo>
                    <a:pt x="12" y="1"/>
                  </a:moveTo>
                  <a:cubicBezTo>
                    <a:pt x="1" y="12"/>
                    <a:pt x="21" y="97"/>
                    <a:pt x="34" y="97"/>
                  </a:cubicBezTo>
                  <a:cubicBezTo>
                    <a:pt x="35" y="97"/>
                    <a:pt x="35" y="97"/>
                    <a:pt x="36" y="96"/>
                  </a:cubicBezTo>
                  <a:cubicBezTo>
                    <a:pt x="24" y="72"/>
                    <a:pt x="24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9"/>
            <p:cNvSpPr/>
            <p:nvPr/>
          </p:nvSpPr>
          <p:spPr>
            <a:xfrm>
              <a:off x="2849450" y="311777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1" y="0"/>
                  </a:moveTo>
                  <a:cubicBezTo>
                    <a:pt x="12" y="12"/>
                    <a:pt x="24" y="48"/>
                    <a:pt x="36" y="72"/>
                  </a:cubicBezTo>
                  <a:cubicBezTo>
                    <a:pt x="24" y="48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9"/>
            <p:cNvSpPr/>
            <p:nvPr/>
          </p:nvSpPr>
          <p:spPr>
            <a:xfrm>
              <a:off x="2849450" y="3113900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" y="1"/>
                  </a:moveTo>
                  <a:cubicBezTo>
                    <a:pt x="1" y="36"/>
                    <a:pt x="12" y="72"/>
                    <a:pt x="24" y="96"/>
                  </a:cubicBezTo>
                  <a:cubicBezTo>
                    <a:pt x="12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9"/>
            <p:cNvSpPr/>
            <p:nvPr/>
          </p:nvSpPr>
          <p:spPr>
            <a:xfrm>
              <a:off x="2859150" y="3148075"/>
              <a:ext cx="1625" cy="2375"/>
            </a:xfrm>
            <a:custGeom>
              <a:rect b="b" l="l" r="r" t="t"/>
              <a:pathLst>
                <a:path extrusionOk="0" h="95" w="65">
                  <a:moveTo>
                    <a:pt x="8" y="1"/>
                  </a:moveTo>
                  <a:cubicBezTo>
                    <a:pt x="0" y="1"/>
                    <a:pt x="55" y="94"/>
                    <a:pt x="62" y="94"/>
                  </a:cubicBezTo>
                  <a:cubicBezTo>
                    <a:pt x="65" y="94"/>
                    <a:pt x="62" y="84"/>
                    <a:pt x="49" y="57"/>
                  </a:cubicBezTo>
                  <a:lnTo>
                    <a:pt x="49" y="57"/>
                  </a:lnTo>
                  <a:cubicBezTo>
                    <a:pt x="49" y="55"/>
                    <a:pt x="47" y="50"/>
                    <a:pt x="41" y="39"/>
                  </a:cubicBezTo>
                  <a:lnTo>
                    <a:pt x="41" y="39"/>
                  </a:lnTo>
                  <a:cubicBezTo>
                    <a:pt x="41" y="39"/>
                    <a:pt x="41" y="39"/>
                    <a:pt x="41" y="39"/>
                  </a:cubicBezTo>
                  <a:cubicBezTo>
                    <a:pt x="21" y="1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9"/>
            <p:cNvSpPr/>
            <p:nvPr/>
          </p:nvSpPr>
          <p:spPr>
            <a:xfrm>
              <a:off x="2858975" y="3139800"/>
              <a:ext cx="400" cy="1375"/>
            </a:xfrm>
            <a:custGeom>
              <a:rect b="b" l="l" r="r" t="t"/>
              <a:pathLst>
                <a:path extrusionOk="0" h="55" w="16">
                  <a:moveTo>
                    <a:pt x="1" y="1"/>
                  </a:moveTo>
                  <a:cubicBezTo>
                    <a:pt x="6" y="36"/>
                    <a:pt x="12" y="54"/>
                    <a:pt x="14" y="54"/>
                  </a:cubicBezTo>
                  <a:cubicBezTo>
                    <a:pt x="15" y="54"/>
                    <a:pt x="12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9"/>
            <p:cNvSpPr/>
            <p:nvPr/>
          </p:nvSpPr>
          <p:spPr>
            <a:xfrm>
              <a:off x="2861575" y="3146250"/>
              <a:ext cx="1500" cy="2750"/>
            </a:xfrm>
            <a:custGeom>
              <a:rect b="b" l="l" r="r" t="t"/>
              <a:pathLst>
                <a:path extrusionOk="0" h="110" w="60">
                  <a:moveTo>
                    <a:pt x="4" y="1"/>
                  </a:moveTo>
                  <a:cubicBezTo>
                    <a:pt x="1" y="1"/>
                    <a:pt x="0" y="11"/>
                    <a:pt x="4" y="40"/>
                  </a:cubicBezTo>
                  <a:cubicBezTo>
                    <a:pt x="20" y="48"/>
                    <a:pt x="52" y="110"/>
                    <a:pt x="57" y="110"/>
                  </a:cubicBezTo>
                  <a:cubicBezTo>
                    <a:pt x="59" y="110"/>
                    <a:pt x="55" y="95"/>
                    <a:pt x="39" y="52"/>
                  </a:cubicBezTo>
                  <a:cubicBezTo>
                    <a:pt x="31" y="5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9"/>
            <p:cNvSpPr/>
            <p:nvPr/>
          </p:nvSpPr>
          <p:spPr>
            <a:xfrm>
              <a:off x="2870875" y="3186025"/>
              <a:ext cx="2125" cy="525"/>
            </a:xfrm>
            <a:custGeom>
              <a:rect b="b" l="l" r="r" t="t"/>
              <a:pathLst>
                <a:path extrusionOk="0" h="21" w="85">
                  <a:moveTo>
                    <a:pt x="31" y="1"/>
                  </a:moveTo>
                  <a:cubicBezTo>
                    <a:pt x="22" y="1"/>
                    <a:pt x="13" y="3"/>
                    <a:pt x="1" y="9"/>
                  </a:cubicBezTo>
                  <a:cubicBezTo>
                    <a:pt x="25" y="9"/>
                    <a:pt x="48" y="21"/>
                    <a:pt x="84" y="21"/>
                  </a:cubicBezTo>
                  <a:cubicBezTo>
                    <a:pt x="66" y="21"/>
                    <a:pt x="5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9"/>
            <p:cNvSpPr/>
            <p:nvPr/>
          </p:nvSpPr>
          <p:spPr>
            <a:xfrm>
              <a:off x="2885675" y="3217950"/>
              <a:ext cx="2500" cy="2775"/>
            </a:xfrm>
            <a:custGeom>
              <a:rect b="b" l="l" r="r" t="t"/>
              <a:pathLst>
                <a:path extrusionOk="0" h="111" w="100">
                  <a:moveTo>
                    <a:pt x="14" y="1"/>
                  </a:moveTo>
                  <a:cubicBezTo>
                    <a:pt x="3" y="1"/>
                    <a:pt x="0" y="10"/>
                    <a:pt x="16" y="30"/>
                  </a:cubicBezTo>
                  <a:cubicBezTo>
                    <a:pt x="25" y="83"/>
                    <a:pt x="41" y="110"/>
                    <a:pt x="68" y="110"/>
                  </a:cubicBezTo>
                  <a:cubicBezTo>
                    <a:pt x="77" y="110"/>
                    <a:pt x="87" y="107"/>
                    <a:pt x="99" y="101"/>
                  </a:cubicBezTo>
                  <a:cubicBezTo>
                    <a:pt x="91" y="38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9"/>
            <p:cNvSpPr/>
            <p:nvPr/>
          </p:nvSpPr>
          <p:spPr>
            <a:xfrm>
              <a:off x="2885475" y="321777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cubicBezTo>
                    <a:pt x="12" y="25"/>
                    <a:pt x="24" y="25"/>
                    <a:pt x="24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9"/>
            <p:cNvSpPr/>
            <p:nvPr/>
          </p:nvSpPr>
          <p:spPr>
            <a:xfrm>
              <a:off x="2922675" y="3345450"/>
              <a:ext cx="2150" cy="1550"/>
            </a:xfrm>
            <a:custGeom>
              <a:rect b="b" l="l" r="r" t="t"/>
              <a:pathLst>
                <a:path extrusionOk="0" h="62" w="86">
                  <a:moveTo>
                    <a:pt x="85" y="0"/>
                  </a:moveTo>
                  <a:lnTo>
                    <a:pt x="85" y="0"/>
                  </a:lnTo>
                  <a:cubicBezTo>
                    <a:pt x="82" y="0"/>
                    <a:pt x="0" y="61"/>
                    <a:pt x="0" y="61"/>
                  </a:cubicBezTo>
                  <a:cubicBezTo>
                    <a:pt x="24" y="49"/>
                    <a:pt x="60" y="26"/>
                    <a:pt x="84" y="2"/>
                  </a:cubicBezTo>
                  <a:cubicBezTo>
                    <a:pt x="85" y="1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9"/>
            <p:cNvSpPr/>
            <p:nvPr/>
          </p:nvSpPr>
          <p:spPr>
            <a:xfrm>
              <a:off x="2894100" y="333862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36" y="72"/>
                  </a:moveTo>
                  <a:cubicBezTo>
                    <a:pt x="0" y="1"/>
                    <a:pt x="12" y="25"/>
                    <a:pt x="3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9"/>
            <p:cNvSpPr/>
            <p:nvPr/>
          </p:nvSpPr>
          <p:spPr>
            <a:xfrm>
              <a:off x="2872675" y="3332700"/>
              <a:ext cx="3000" cy="1200"/>
            </a:xfrm>
            <a:custGeom>
              <a:rect b="b" l="l" r="r" t="t"/>
              <a:pathLst>
                <a:path extrusionOk="0" h="48" w="120">
                  <a:moveTo>
                    <a:pt x="15" y="0"/>
                  </a:moveTo>
                  <a:cubicBezTo>
                    <a:pt x="8" y="0"/>
                    <a:pt x="4" y="7"/>
                    <a:pt x="0" y="24"/>
                  </a:cubicBezTo>
                  <a:cubicBezTo>
                    <a:pt x="27" y="32"/>
                    <a:pt x="60" y="35"/>
                    <a:pt x="90" y="40"/>
                  </a:cubicBezTo>
                  <a:lnTo>
                    <a:pt x="90" y="40"/>
                  </a:lnTo>
                  <a:cubicBezTo>
                    <a:pt x="50" y="26"/>
                    <a:pt x="28" y="0"/>
                    <a:pt x="15" y="0"/>
                  </a:cubicBezTo>
                  <a:close/>
                  <a:moveTo>
                    <a:pt x="90" y="40"/>
                  </a:moveTo>
                  <a:cubicBezTo>
                    <a:pt x="99" y="43"/>
                    <a:pt x="108" y="46"/>
                    <a:pt x="119" y="47"/>
                  </a:cubicBezTo>
                  <a:cubicBezTo>
                    <a:pt x="110" y="44"/>
                    <a:pt x="100" y="42"/>
                    <a:pt x="9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9"/>
            <p:cNvSpPr/>
            <p:nvPr/>
          </p:nvSpPr>
          <p:spPr>
            <a:xfrm>
              <a:off x="2829200" y="3056100"/>
              <a:ext cx="1300" cy="675"/>
            </a:xfrm>
            <a:custGeom>
              <a:rect b="b" l="l" r="r" t="t"/>
              <a:pathLst>
                <a:path extrusionOk="0" h="27" w="52">
                  <a:moveTo>
                    <a:pt x="24" y="0"/>
                  </a:moveTo>
                  <a:cubicBezTo>
                    <a:pt x="4" y="0"/>
                    <a:pt x="11" y="27"/>
                    <a:pt x="1" y="27"/>
                  </a:cubicBezTo>
                  <a:cubicBezTo>
                    <a:pt x="52" y="27"/>
                    <a:pt x="42" y="0"/>
                    <a:pt x="38" y="0"/>
                  </a:cubicBezTo>
                  <a:lnTo>
                    <a:pt x="38" y="0"/>
                  </a:lnTo>
                  <a:cubicBezTo>
                    <a:pt x="37" y="0"/>
                    <a:pt x="37" y="1"/>
                    <a:pt x="37" y="3"/>
                  </a:cubicBezTo>
                  <a:cubicBezTo>
                    <a:pt x="32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9"/>
            <p:cNvSpPr/>
            <p:nvPr/>
          </p:nvSpPr>
          <p:spPr>
            <a:xfrm>
              <a:off x="2840525" y="3056200"/>
              <a:ext cx="625" cy="1475"/>
            </a:xfrm>
            <a:custGeom>
              <a:rect b="b" l="l" r="r" t="t"/>
              <a:pathLst>
                <a:path extrusionOk="0" h="59" w="25">
                  <a:moveTo>
                    <a:pt x="2" y="0"/>
                  </a:moveTo>
                  <a:cubicBezTo>
                    <a:pt x="1" y="0"/>
                    <a:pt x="7" y="18"/>
                    <a:pt x="24" y="58"/>
                  </a:cubicBezTo>
                  <a:cubicBezTo>
                    <a:pt x="12" y="2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9"/>
            <p:cNvSpPr/>
            <p:nvPr/>
          </p:nvSpPr>
          <p:spPr>
            <a:xfrm>
              <a:off x="2841125" y="3060925"/>
              <a:ext cx="4475" cy="8950"/>
            </a:xfrm>
            <a:custGeom>
              <a:rect b="b" l="l" r="r" t="t"/>
              <a:pathLst>
                <a:path extrusionOk="0" h="358" w="179">
                  <a:moveTo>
                    <a:pt x="0" y="0"/>
                  </a:moveTo>
                  <a:lnTo>
                    <a:pt x="0" y="0"/>
                  </a:lnTo>
                  <a:cubicBezTo>
                    <a:pt x="48" y="119"/>
                    <a:pt x="119" y="239"/>
                    <a:pt x="143" y="358"/>
                  </a:cubicBezTo>
                  <a:cubicBezTo>
                    <a:pt x="179" y="274"/>
                    <a:pt x="60" y="131"/>
                    <a:pt x="48" y="48"/>
                  </a:cubicBezTo>
                  <a:cubicBezTo>
                    <a:pt x="48" y="36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9"/>
            <p:cNvSpPr/>
            <p:nvPr/>
          </p:nvSpPr>
          <p:spPr>
            <a:xfrm>
              <a:off x="2844100" y="3076375"/>
              <a:ext cx="775" cy="2125"/>
            </a:xfrm>
            <a:custGeom>
              <a:rect b="b" l="l" r="r" t="t"/>
              <a:pathLst>
                <a:path extrusionOk="0" h="85" w="31">
                  <a:moveTo>
                    <a:pt x="3" y="1"/>
                  </a:moveTo>
                  <a:cubicBezTo>
                    <a:pt x="1" y="1"/>
                    <a:pt x="0" y="4"/>
                    <a:pt x="0" y="13"/>
                  </a:cubicBezTo>
                  <a:cubicBezTo>
                    <a:pt x="17" y="66"/>
                    <a:pt x="24" y="84"/>
                    <a:pt x="26" y="84"/>
                  </a:cubicBezTo>
                  <a:cubicBezTo>
                    <a:pt x="30" y="84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9"/>
            <p:cNvSpPr/>
            <p:nvPr/>
          </p:nvSpPr>
          <p:spPr>
            <a:xfrm>
              <a:off x="2843925" y="3076225"/>
              <a:ext cx="200" cy="825"/>
            </a:xfrm>
            <a:custGeom>
              <a:rect b="b" l="l" r="r" t="t"/>
              <a:pathLst>
                <a:path extrusionOk="0" h="33" w="8">
                  <a:moveTo>
                    <a:pt x="2" y="1"/>
                  </a:moveTo>
                  <a:cubicBezTo>
                    <a:pt x="1" y="1"/>
                    <a:pt x="4" y="32"/>
                    <a:pt x="6" y="32"/>
                  </a:cubicBezTo>
                  <a:cubicBezTo>
                    <a:pt x="7" y="32"/>
                    <a:pt x="7" y="29"/>
                    <a:pt x="7" y="19"/>
                  </a:cubicBezTo>
                  <a:cubicBezTo>
                    <a:pt x="4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9"/>
            <p:cNvSpPr/>
            <p:nvPr/>
          </p:nvSpPr>
          <p:spPr>
            <a:xfrm>
              <a:off x="2845375" y="3081750"/>
              <a:ext cx="1425" cy="2925"/>
            </a:xfrm>
            <a:custGeom>
              <a:rect b="b" l="l" r="r" t="t"/>
              <a:pathLst>
                <a:path extrusionOk="0" h="117" w="57">
                  <a:moveTo>
                    <a:pt x="9" y="1"/>
                  </a:moveTo>
                  <a:cubicBezTo>
                    <a:pt x="0" y="27"/>
                    <a:pt x="23" y="117"/>
                    <a:pt x="41" y="117"/>
                  </a:cubicBezTo>
                  <a:cubicBezTo>
                    <a:pt x="47" y="117"/>
                    <a:pt x="53" y="104"/>
                    <a:pt x="56" y="72"/>
                  </a:cubicBezTo>
                  <a:cubicBezTo>
                    <a:pt x="44" y="48"/>
                    <a:pt x="21" y="2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9"/>
            <p:cNvSpPr/>
            <p:nvPr/>
          </p:nvSpPr>
          <p:spPr>
            <a:xfrm>
              <a:off x="2847675" y="30841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0" y="12"/>
                    <a:pt x="0" y="24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9"/>
            <p:cNvSpPr/>
            <p:nvPr/>
          </p:nvSpPr>
          <p:spPr>
            <a:xfrm>
              <a:off x="2846475" y="3082050"/>
              <a:ext cx="1500" cy="2125"/>
            </a:xfrm>
            <a:custGeom>
              <a:rect b="b" l="l" r="r" t="t"/>
              <a:pathLst>
                <a:path extrusionOk="0" h="85" w="60">
                  <a:moveTo>
                    <a:pt x="1" y="1"/>
                  </a:moveTo>
                  <a:lnTo>
                    <a:pt x="1" y="1"/>
                  </a:lnTo>
                  <a:cubicBezTo>
                    <a:pt x="24" y="25"/>
                    <a:pt x="36" y="60"/>
                    <a:pt x="48" y="84"/>
                  </a:cubicBezTo>
                  <a:cubicBezTo>
                    <a:pt x="60" y="60"/>
                    <a:pt x="24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9"/>
            <p:cNvSpPr/>
            <p:nvPr/>
          </p:nvSpPr>
          <p:spPr>
            <a:xfrm>
              <a:off x="2845450" y="3077700"/>
              <a:ext cx="1650" cy="3200"/>
            </a:xfrm>
            <a:custGeom>
              <a:rect b="b" l="l" r="r" t="t"/>
              <a:pathLst>
                <a:path extrusionOk="0" h="128" w="66">
                  <a:moveTo>
                    <a:pt x="12" y="0"/>
                  </a:moveTo>
                  <a:cubicBezTo>
                    <a:pt x="1" y="0"/>
                    <a:pt x="8" y="47"/>
                    <a:pt x="41" y="127"/>
                  </a:cubicBezTo>
                  <a:cubicBezTo>
                    <a:pt x="34" y="95"/>
                    <a:pt x="26" y="58"/>
                    <a:pt x="35" y="58"/>
                  </a:cubicBezTo>
                  <a:cubicBezTo>
                    <a:pt x="40" y="58"/>
                    <a:pt x="49" y="68"/>
                    <a:pt x="65" y="91"/>
                  </a:cubicBezTo>
                  <a:cubicBezTo>
                    <a:pt x="39" y="29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9"/>
            <p:cNvSpPr/>
            <p:nvPr/>
          </p:nvSpPr>
          <p:spPr>
            <a:xfrm>
              <a:off x="2845450" y="306847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33" y="0"/>
                  </a:moveTo>
                  <a:cubicBezTo>
                    <a:pt x="30" y="0"/>
                    <a:pt x="0" y="33"/>
                    <a:pt x="3" y="33"/>
                  </a:cubicBezTo>
                  <a:cubicBezTo>
                    <a:pt x="4" y="33"/>
                    <a:pt x="11" y="27"/>
                    <a:pt x="30" y="8"/>
                  </a:cubicBezTo>
                  <a:cubicBezTo>
                    <a:pt x="33" y="3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9"/>
            <p:cNvSpPr/>
            <p:nvPr/>
          </p:nvSpPr>
          <p:spPr>
            <a:xfrm>
              <a:off x="2850050" y="3093375"/>
              <a:ext cx="1650" cy="2425"/>
            </a:xfrm>
            <a:custGeom>
              <a:rect b="b" l="l" r="r" t="t"/>
              <a:pathLst>
                <a:path extrusionOk="0" h="97" w="66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60"/>
                    <a:pt x="0" y="95"/>
                  </a:cubicBezTo>
                  <a:cubicBezTo>
                    <a:pt x="4" y="96"/>
                    <a:pt x="8" y="96"/>
                    <a:pt x="11" y="96"/>
                  </a:cubicBezTo>
                  <a:cubicBezTo>
                    <a:pt x="66" y="9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9"/>
            <p:cNvSpPr/>
            <p:nvPr/>
          </p:nvSpPr>
          <p:spPr>
            <a:xfrm>
              <a:off x="2850950" y="3094550"/>
              <a:ext cx="900" cy="2125"/>
            </a:xfrm>
            <a:custGeom>
              <a:rect b="b" l="l" r="r" t="t"/>
              <a:pathLst>
                <a:path extrusionOk="0" h="85" w="36">
                  <a:moveTo>
                    <a:pt x="0" y="1"/>
                  </a:moveTo>
                  <a:lnTo>
                    <a:pt x="36" y="84"/>
                  </a:ln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9"/>
            <p:cNvSpPr/>
            <p:nvPr/>
          </p:nvSpPr>
          <p:spPr>
            <a:xfrm>
              <a:off x="2847675" y="3081750"/>
              <a:ext cx="2200" cy="3550"/>
            </a:xfrm>
            <a:custGeom>
              <a:rect b="b" l="l" r="r" t="t"/>
              <a:pathLst>
                <a:path extrusionOk="0" h="142" w="88">
                  <a:moveTo>
                    <a:pt x="0" y="1"/>
                  </a:moveTo>
                  <a:cubicBezTo>
                    <a:pt x="10" y="32"/>
                    <a:pt x="82" y="141"/>
                    <a:pt x="87" y="141"/>
                  </a:cubicBezTo>
                  <a:cubicBezTo>
                    <a:pt x="88" y="141"/>
                    <a:pt x="87" y="138"/>
                    <a:pt x="83" y="132"/>
                  </a:cubicBezTo>
                  <a:cubicBezTo>
                    <a:pt x="48" y="84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9"/>
            <p:cNvSpPr/>
            <p:nvPr/>
          </p:nvSpPr>
          <p:spPr>
            <a:xfrm>
              <a:off x="2851825" y="310290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0"/>
                  </a:moveTo>
                  <a:cubicBezTo>
                    <a:pt x="13" y="24"/>
                    <a:pt x="37" y="48"/>
                    <a:pt x="60" y="72"/>
                  </a:cubicBezTo>
                  <a:cubicBezTo>
                    <a:pt x="37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9"/>
            <p:cNvSpPr/>
            <p:nvPr/>
          </p:nvSpPr>
          <p:spPr>
            <a:xfrm>
              <a:off x="2853800" y="3108800"/>
              <a:ext cx="3625" cy="6600"/>
            </a:xfrm>
            <a:custGeom>
              <a:rect b="b" l="l" r="r" t="t"/>
              <a:pathLst>
                <a:path extrusionOk="0" h="264" w="145">
                  <a:moveTo>
                    <a:pt x="11" y="0"/>
                  </a:moveTo>
                  <a:cubicBezTo>
                    <a:pt x="0" y="0"/>
                    <a:pt x="28" y="54"/>
                    <a:pt x="60" y="113"/>
                  </a:cubicBezTo>
                  <a:lnTo>
                    <a:pt x="60" y="113"/>
                  </a:lnTo>
                  <a:cubicBezTo>
                    <a:pt x="52" y="82"/>
                    <a:pt x="42" y="48"/>
                    <a:pt x="29" y="14"/>
                  </a:cubicBezTo>
                  <a:cubicBezTo>
                    <a:pt x="19" y="5"/>
                    <a:pt x="13" y="0"/>
                    <a:pt x="11" y="0"/>
                  </a:cubicBezTo>
                  <a:close/>
                  <a:moveTo>
                    <a:pt x="60" y="113"/>
                  </a:moveTo>
                  <a:cubicBezTo>
                    <a:pt x="66" y="137"/>
                    <a:pt x="71" y="160"/>
                    <a:pt x="77" y="181"/>
                  </a:cubicBezTo>
                  <a:cubicBezTo>
                    <a:pt x="119" y="240"/>
                    <a:pt x="136" y="263"/>
                    <a:pt x="139" y="263"/>
                  </a:cubicBezTo>
                  <a:cubicBezTo>
                    <a:pt x="145" y="263"/>
                    <a:pt x="99" y="185"/>
                    <a:pt x="60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9"/>
            <p:cNvSpPr/>
            <p:nvPr/>
          </p:nvSpPr>
          <p:spPr>
            <a:xfrm>
              <a:off x="2852450" y="3100225"/>
              <a:ext cx="900" cy="1700"/>
            </a:xfrm>
            <a:custGeom>
              <a:rect b="b" l="l" r="r" t="t"/>
              <a:pathLst>
                <a:path extrusionOk="0" h="68" w="36">
                  <a:moveTo>
                    <a:pt x="23" y="0"/>
                  </a:moveTo>
                  <a:cubicBezTo>
                    <a:pt x="0" y="46"/>
                    <a:pt x="5" y="67"/>
                    <a:pt x="14" y="67"/>
                  </a:cubicBezTo>
                  <a:cubicBezTo>
                    <a:pt x="23" y="67"/>
                    <a:pt x="36" y="43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9"/>
            <p:cNvSpPr/>
            <p:nvPr/>
          </p:nvSpPr>
          <p:spPr>
            <a:xfrm>
              <a:off x="2853025" y="3101100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12" y="48"/>
                    <a:pt x="36" y="72"/>
                  </a:cubicBezTo>
                  <a:cubicBezTo>
                    <a:pt x="24" y="48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9"/>
            <p:cNvSpPr/>
            <p:nvPr/>
          </p:nvSpPr>
          <p:spPr>
            <a:xfrm>
              <a:off x="2850950" y="3090700"/>
              <a:ext cx="1900" cy="2350"/>
            </a:xfrm>
            <a:custGeom>
              <a:rect b="b" l="l" r="r" t="t"/>
              <a:pathLst>
                <a:path extrusionOk="0" h="94" w="76">
                  <a:moveTo>
                    <a:pt x="0" y="0"/>
                  </a:moveTo>
                  <a:lnTo>
                    <a:pt x="0" y="0"/>
                  </a:lnTo>
                  <a:cubicBezTo>
                    <a:pt x="16" y="33"/>
                    <a:pt x="50" y="94"/>
                    <a:pt x="65" y="94"/>
                  </a:cubicBezTo>
                  <a:cubicBezTo>
                    <a:pt x="72" y="94"/>
                    <a:pt x="75" y="81"/>
                    <a:pt x="72" y="48"/>
                  </a:cubicBezTo>
                  <a:cubicBezTo>
                    <a:pt x="61" y="38"/>
                    <a:pt x="55" y="35"/>
                    <a:pt x="50" y="35"/>
                  </a:cubicBezTo>
                  <a:cubicBezTo>
                    <a:pt x="45" y="35"/>
                    <a:pt x="42" y="38"/>
                    <a:pt x="37" y="38"/>
                  </a:cubicBezTo>
                  <a:cubicBezTo>
                    <a:pt x="30" y="38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9"/>
            <p:cNvSpPr/>
            <p:nvPr/>
          </p:nvSpPr>
          <p:spPr>
            <a:xfrm>
              <a:off x="2852125" y="309665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36" y="60"/>
                    <a:pt x="60" y="83"/>
                  </a:cubicBezTo>
                  <a:cubicBezTo>
                    <a:pt x="60" y="12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9"/>
            <p:cNvSpPr/>
            <p:nvPr/>
          </p:nvSpPr>
          <p:spPr>
            <a:xfrm>
              <a:off x="2853525" y="309912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1" y="1"/>
                  </a:moveTo>
                  <a:cubicBezTo>
                    <a:pt x="0" y="1"/>
                    <a:pt x="9" y="13"/>
                    <a:pt x="28" y="32"/>
                  </a:cubicBezTo>
                  <a:cubicBezTo>
                    <a:pt x="11" y="10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9"/>
            <p:cNvSpPr/>
            <p:nvPr/>
          </p:nvSpPr>
          <p:spPr>
            <a:xfrm>
              <a:off x="2856100" y="3110400"/>
              <a:ext cx="1700" cy="4125"/>
            </a:xfrm>
            <a:custGeom>
              <a:rect b="b" l="l" r="r" t="t"/>
              <a:pathLst>
                <a:path extrusionOk="0" h="165" w="68">
                  <a:moveTo>
                    <a:pt x="5" y="0"/>
                  </a:moveTo>
                  <a:cubicBezTo>
                    <a:pt x="3" y="0"/>
                    <a:pt x="2" y="5"/>
                    <a:pt x="4" y="17"/>
                  </a:cubicBezTo>
                  <a:lnTo>
                    <a:pt x="4" y="17"/>
                  </a:lnTo>
                  <a:cubicBezTo>
                    <a:pt x="3" y="15"/>
                    <a:pt x="2" y="13"/>
                    <a:pt x="2" y="13"/>
                  </a:cubicBezTo>
                  <a:lnTo>
                    <a:pt x="2" y="13"/>
                  </a:lnTo>
                  <a:cubicBezTo>
                    <a:pt x="1" y="13"/>
                    <a:pt x="2" y="19"/>
                    <a:pt x="8" y="34"/>
                  </a:cubicBezTo>
                  <a:cubicBezTo>
                    <a:pt x="32" y="69"/>
                    <a:pt x="44" y="117"/>
                    <a:pt x="68" y="165"/>
                  </a:cubicBezTo>
                  <a:cubicBezTo>
                    <a:pt x="51" y="70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9"/>
            <p:cNvSpPr/>
            <p:nvPr/>
          </p:nvSpPr>
          <p:spPr>
            <a:xfrm>
              <a:off x="2861700" y="31261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9"/>
            <p:cNvSpPr/>
            <p:nvPr/>
          </p:nvSpPr>
          <p:spPr>
            <a:xfrm>
              <a:off x="2855700" y="310795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1" y="1"/>
                  </a:moveTo>
                  <a:lnTo>
                    <a:pt x="1" y="1"/>
                  </a:lnTo>
                  <a:cubicBezTo>
                    <a:pt x="17" y="73"/>
                    <a:pt x="27" y="107"/>
                    <a:pt x="36" y="107"/>
                  </a:cubicBezTo>
                  <a:cubicBezTo>
                    <a:pt x="40" y="107"/>
                    <a:pt x="44" y="100"/>
                    <a:pt x="48" y="86"/>
                  </a:cubicBezTo>
                  <a:lnTo>
                    <a:pt x="48" y="86"/>
                  </a:ln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5" y="74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3"/>
                    <a:pt x="44" y="76"/>
                  </a:cubicBezTo>
                  <a:lnTo>
                    <a:pt x="44" y="76"/>
                  </a:lnTo>
                  <a:cubicBezTo>
                    <a:pt x="31" y="55"/>
                    <a:pt x="11" y="3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9"/>
            <p:cNvSpPr/>
            <p:nvPr/>
          </p:nvSpPr>
          <p:spPr>
            <a:xfrm>
              <a:off x="2858075" y="311657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25"/>
                    <a:pt x="1" y="72"/>
                    <a:pt x="13" y="72"/>
                  </a:cubicBezTo>
                  <a:cubicBezTo>
                    <a:pt x="13" y="60"/>
                    <a:pt x="13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9"/>
            <p:cNvSpPr/>
            <p:nvPr/>
          </p:nvSpPr>
          <p:spPr>
            <a:xfrm>
              <a:off x="2854800" y="3106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9"/>
            <p:cNvSpPr/>
            <p:nvPr/>
          </p:nvSpPr>
          <p:spPr>
            <a:xfrm>
              <a:off x="2854800" y="3106575"/>
              <a:ext cx="1300" cy="1575"/>
            </a:xfrm>
            <a:custGeom>
              <a:rect b="b" l="l" r="r" t="t"/>
              <a:pathLst>
                <a:path extrusionOk="0" h="63" w="52">
                  <a:moveTo>
                    <a:pt x="10" y="0"/>
                  </a:moveTo>
                  <a:cubicBezTo>
                    <a:pt x="7" y="0"/>
                    <a:pt x="4" y="2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1" y="8"/>
                  </a:lnTo>
                  <a:cubicBezTo>
                    <a:pt x="3" y="12"/>
                    <a:pt x="4" y="14"/>
                    <a:pt x="5" y="16"/>
                  </a:cubicBezTo>
                  <a:lnTo>
                    <a:pt x="5" y="16"/>
                  </a:lnTo>
                  <a:cubicBezTo>
                    <a:pt x="26" y="50"/>
                    <a:pt x="37" y="62"/>
                    <a:pt x="41" y="62"/>
                  </a:cubicBezTo>
                  <a:cubicBezTo>
                    <a:pt x="51" y="62"/>
                    <a:pt x="2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9"/>
            <p:cNvSpPr/>
            <p:nvPr/>
          </p:nvSpPr>
          <p:spPr>
            <a:xfrm>
              <a:off x="2860175" y="3123075"/>
              <a:ext cx="8050" cy="8600"/>
            </a:xfrm>
            <a:custGeom>
              <a:rect b="b" l="l" r="r" t="t"/>
              <a:pathLst>
                <a:path extrusionOk="0" h="344" w="322">
                  <a:moveTo>
                    <a:pt x="167" y="0"/>
                  </a:moveTo>
                  <a:cubicBezTo>
                    <a:pt x="157" y="0"/>
                    <a:pt x="145" y="5"/>
                    <a:pt x="131" y="15"/>
                  </a:cubicBezTo>
                  <a:cubicBezTo>
                    <a:pt x="0" y="110"/>
                    <a:pt x="95" y="134"/>
                    <a:pt x="131" y="205"/>
                  </a:cubicBezTo>
                  <a:cubicBezTo>
                    <a:pt x="134" y="196"/>
                    <a:pt x="133" y="187"/>
                    <a:pt x="131" y="178"/>
                  </a:cubicBezTo>
                  <a:lnTo>
                    <a:pt x="131" y="178"/>
                  </a:lnTo>
                  <a:cubicBezTo>
                    <a:pt x="131" y="140"/>
                    <a:pt x="131" y="101"/>
                    <a:pt x="131" y="62"/>
                  </a:cubicBezTo>
                  <a:cubicBezTo>
                    <a:pt x="131" y="62"/>
                    <a:pt x="231" y="343"/>
                    <a:pt x="303" y="343"/>
                  </a:cubicBezTo>
                  <a:cubicBezTo>
                    <a:pt x="310" y="343"/>
                    <a:pt x="316" y="341"/>
                    <a:pt x="322" y="336"/>
                  </a:cubicBezTo>
                  <a:cubicBezTo>
                    <a:pt x="310" y="312"/>
                    <a:pt x="286" y="277"/>
                    <a:pt x="274" y="241"/>
                  </a:cubicBezTo>
                  <a:lnTo>
                    <a:pt x="274" y="241"/>
                  </a:lnTo>
                  <a:cubicBezTo>
                    <a:pt x="280" y="247"/>
                    <a:pt x="286" y="250"/>
                    <a:pt x="290" y="250"/>
                  </a:cubicBezTo>
                  <a:cubicBezTo>
                    <a:pt x="295" y="250"/>
                    <a:pt x="298" y="247"/>
                    <a:pt x="298" y="241"/>
                  </a:cubicBezTo>
                  <a:cubicBezTo>
                    <a:pt x="224" y="241"/>
                    <a:pt x="24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9"/>
            <p:cNvSpPr/>
            <p:nvPr/>
          </p:nvSpPr>
          <p:spPr>
            <a:xfrm>
              <a:off x="2860175" y="3121050"/>
              <a:ext cx="1500" cy="5075"/>
            </a:xfrm>
            <a:custGeom>
              <a:rect b="b" l="l" r="r" t="t"/>
              <a:pathLst>
                <a:path extrusionOk="0" h="203" w="60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67"/>
                    <a:pt x="36" y="191"/>
                    <a:pt x="60" y="203"/>
                  </a:cubicBezTo>
                  <a:cubicBezTo>
                    <a:pt x="48" y="143"/>
                    <a:pt x="24" y="72"/>
                    <a:pt x="0" y="24"/>
                  </a:cubicBezTo>
                  <a:lnTo>
                    <a:pt x="0" y="24"/>
                  </a:lnTo>
                  <a:cubicBezTo>
                    <a:pt x="9" y="33"/>
                    <a:pt x="13" y="37"/>
                    <a:pt x="14" y="37"/>
                  </a:cubicBezTo>
                  <a:cubicBezTo>
                    <a:pt x="16" y="37"/>
                    <a:pt x="8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9"/>
            <p:cNvSpPr/>
            <p:nvPr/>
          </p:nvSpPr>
          <p:spPr>
            <a:xfrm>
              <a:off x="2857775" y="3114500"/>
              <a:ext cx="3300" cy="6575"/>
            </a:xfrm>
            <a:custGeom>
              <a:rect b="b" l="l" r="r" t="t"/>
              <a:pathLst>
                <a:path extrusionOk="0" h="263" w="132">
                  <a:moveTo>
                    <a:pt x="1" y="1"/>
                  </a:moveTo>
                  <a:lnTo>
                    <a:pt x="1" y="1"/>
                  </a:lnTo>
                  <a:cubicBezTo>
                    <a:pt x="9" y="68"/>
                    <a:pt x="12" y="100"/>
                    <a:pt x="13" y="100"/>
                  </a:cubicBezTo>
                  <a:cubicBezTo>
                    <a:pt x="13" y="100"/>
                    <a:pt x="13" y="94"/>
                    <a:pt x="13" y="84"/>
                  </a:cubicBezTo>
                  <a:cubicBezTo>
                    <a:pt x="24" y="84"/>
                    <a:pt x="25" y="84"/>
                    <a:pt x="34" y="93"/>
                  </a:cubicBezTo>
                  <a:lnTo>
                    <a:pt x="34" y="93"/>
                  </a:lnTo>
                  <a:cubicBezTo>
                    <a:pt x="37" y="112"/>
                    <a:pt x="59" y="198"/>
                    <a:pt x="96" y="262"/>
                  </a:cubicBezTo>
                  <a:cubicBezTo>
                    <a:pt x="72" y="203"/>
                    <a:pt x="60" y="143"/>
                    <a:pt x="37" y="96"/>
                  </a:cubicBezTo>
                  <a:lnTo>
                    <a:pt x="37" y="96"/>
                  </a:lnTo>
                  <a:cubicBezTo>
                    <a:pt x="55" y="132"/>
                    <a:pt x="80" y="148"/>
                    <a:pt x="107" y="148"/>
                  </a:cubicBezTo>
                  <a:cubicBezTo>
                    <a:pt x="115" y="148"/>
                    <a:pt x="123" y="146"/>
                    <a:pt x="132" y="143"/>
                  </a:cubicBezTo>
                  <a:cubicBezTo>
                    <a:pt x="108" y="84"/>
                    <a:pt x="84" y="48"/>
                    <a:pt x="49" y="1"/>
                  </a:cubicBezTo>
                  <a:lnTo>
                    <a:pt x="49" y="1"/>
                  </a:lnTo>
                  <a:cubicBezTo>
                    <a:pt x="67" y="45"/>
                    <a:pt x="66" y="72"/>
                    <a:pt x="54" y="72"/>
                  </a:cubicBezTo>
                  <a:cubicBezTo>
                    <a:pt x="43" y="72"/>
                    <a:pt x="23" y="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9"/>
            <p:cNvSpPr/>
            <p:nvPr/>
          </p:nvSpPr>
          <p:spPr>
            <a:xfrm>
              <a:off x="2854800" y="30936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13" y="12"/>
                    <a:pt x="13" y="12"/>
                    <a:pt x="1" y="12"/>
                  </a:cubicBezTo>
                  <a:cubicBezTo>
                    <a:pt x="6" y="17"/>
                    <a:pt x="9" y="20"/>
                    <a:pt x="10" y="20"/>
                  </a:cubicBezTo>
                  <a:cubicBezTo>
                    <a:pt x="13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9"/>
            <p:cNvSpPr/>
            <p:nvPr/>
          </p:nvSpPr>
          <p:spPr>
            <a:xfrm>
              <a:off x="2853925" y="3092850"/>
              <a:ext cx="1800" cy="5300"/>
            </a:xfrm>
            <a:custGeom>
              <a:rect b="b" l="l" r="r" t="t"/>
              <a:pathLst>
                <a:path extrusionOk="0" h="212" w="72">
                  <a:moveTo>
                    <a:pt x="6" y="0"/>
                  </a:moveTo>
                  <a:cubicBezTo>
                    <a:pt x="2" y="0"/>
                    <a:pt x="20" y="41"/>
                    <a:pt x="12" y="57"/>
                  </a:cubicBezTo>
                  <a:cubicBezTo>
                    <a:pt x="24" y="105"/>
                    <a:pt x="24" y="164"/>
                    <a:pt x="12" y="212"/>
                  </a:cubicBezTo>
                  <a:cubicBezTo>
                    <a:pt x="72" y="128"/>
                    <a:pt x="0" y="57"/>
                    <a:pt x="36" y="45"/>
                  </a:cubicBezTo>
                  <a:cubicBezTo>
                    <a:pt x="15" y="1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9"/>
            <p:cNvSpPr/>
            <p:nvPr/>
          </p:nvSpPr>
          <p:spPr>
            <a:xfrm>
              <a:off x="2857200" y="3106475"/>
              <a:ext cx="1500" cy="3575"/>
            </a:xfrm>
            <a:custGeom>
              <a:rect b="b" l="l" r="r" t="t"/>
              <a:pathLst>
                <a:path extrusionOk="0" h="143" w="60">
                  <a:moveTo>
                    <a:pt x="0" y="0"/>
                  </a:moveTo>
                  <a:cubicBezTo>
                    <a:pt x="24" y="48"/>
                    <a:pt x="48" y="95"/>
                    <a:pt x="60" y="143"/>
                  </a:cubicBezTo>
                  <a:cubicBezTo>
                    <a:pt x="60" y="107"/>
                    <a:pt x="60" y="83"/>
                    <a:pt x="60" y="60"/>
                  </a:cubicBezTo>
                  <a:cubicBezTo>
                    <a:pt x="48" y="48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9"/>
            <p:cNvSpPr/>
            <p:nvPr/>
          </p:nvSpPr>
          <p:spPr>
            <a:xfrm>
              <a:off x="2861525" y="3126425"/>
              <a:ext cx="250" cy="1750"/>
            </a:xfrm>
            <a:custGeom>
              <a:rect b="b" l="l" r="r" t="t"/>
              <a:pathLst>
                <a:path extrusionOk="0" h="70" w="10">
                  <a:moveTo>
                    <a:pt x="3" y="1"/>
                  </a:moveTo>
                  <a:cubicBezTo>
                    <a:pt x="0" y="1"/>
                    <a:pt x="7" y="69"/>
                    <a:pt x="9" y="69"/>
                  </a:cubicBezTo>
                  <a:cubicBezTo>
                    <a:pt x="10" y="69"/>
                    <a:pt x="9" y="54"/>
                    <a:pt x="6" y="12"/>
                  </a:cubicBezTo>
                  <a:cubicBezTo>
                    <a:pt x="4" y="4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9"/>
            <p:cNvSpPr/>
            <p:nvPr/>
          </p:nvSpPr>
          <p:spPr>
            <a:xfrm>
              <a:off x="2862875" y="3131475"/>
              <a:ext cx="300" cy="875"/>
            </a:xfrm>
            <a:custGeom>
              <a:rect b="b" l="l" r="r" t="t"/>
              <a:pathLst>
                <a:path extrusionOk="0" h="35" w="12">
                  <a:moveTo>
                    <a:pt x="11" y="0"/>
                  </a:moveTo>
                  <a:cubicBezTo>
                    <a:pt x="3" y="26"/>
                    <a:pt x="0" y="35"/>
                    <a:pt x="1" y="35"/>
                  </a:cubicBezTo>
                  <a:cubicBezTo>
                    <a:pt x="2" y="35"/>
                    <a:pt x="11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9"/>
            <p:cNvSpPr/>
            <p:nvPr/>
          </p:nvSpPr>
          <p:spPr>
            <a:xfrm>
              <a:off x="2917625" y="33606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cubicBezTo>
                    <a:pt x="12" y="1"/>
                    <a:pt x="0" y="1"/>
                    <a:pt x="12" y="1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9"/>
            <p:cNvSpPr/>
            <p:nvPr/>
          </p:nvSpPr>
          <p:spPr>
            <a:xfrm>
              <a:off x="2901250" y="3248150"/>
              <a:ext cx="2100" cy="3000"/>
            </a:xfrm>
            <a:custGeom>
              <a:rect b="b" l="l" r="r" t="t"/>
              <a:pathLst>
                <a:path extrusionOk="0" h="120" w="84">
                  <a:moveTo>
                    <a:pt x="24" y="0"/>
                  </a:moveTo>
                  <a:cubicBezTo>
                    <a:pt x="0" y="48"/>
                    <a:pt x="0" y="84"/>
                    <a:pt x="24" y="119"/>
                  </a:cubicBezTo>
                  <a:cubicBezTo>
                    <a:pt x="84" y="108"/>
                    <a:pt x="72" y="7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9"/>
            <p:cNvSpPr/>
            <p:nvPr/>
          </p:nvSpPr>
          <p:spPr>
            <a:xfrm>
              <a:off x="2932500" y="332792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12" y="12"/>
                    <a:pt x="24" y="36"/>
                    <a:pt x="36" y="60"/>
                  </a:cubicBezTo>
                  <a:cubicBezTo>
                    <a:pt x="48" y="36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9"/>
            <p:cNvSpPr/>
            <p:nvPr/>
          </p:nvSpPr>
          <p:spPr>
            <a:xfrm>
              <a:off x="2937250" y="33315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60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9"/>
            <p:cNvSpPr/>
            <p:nvPr/>
          </p:nvSpPr>
          <p:spPr>
            <a:xfrm>
              <a:off x="2869100" y="3341600"/>
              <a:ext cx="1600" cy="725"/>
            </a:xfrm>
            <a:custGeom>
              <a:rect b="b" l="l" r="r" t="t"/>
              <a:pathLst>
                <a:path extrusionOk="0" h="29" w="64">
                  <a:moveTo>
                    <a:pt x="48" y="1"/>
                  </a:moveTo>
                  <a:lnTo>
                    <a:pt x="0" y="25"/>
                  </a:lnTo>
                  <a:cubicBezTo>
                    <a:pt x="14" y="27"/>
                    <a:pt x="24" y="28"/>
                    <a:pt x="32" y="28"/>
                  </a:cubicBezTo>
                  <a:cubicBezTo>
                    <a:pt x="64" y="28"/>
                    <a:pt x="48" y="1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9"/>
            <p:cNvSpPr/>
            <p:nvPr/>
          </p:nvSpPr>
          <p:spPr>
            <a:xfrm>
              <a:off x="2879525" y="3180275"/>
              <a:ext cx="900" cy="3300"/>
            </a:xfrm>
            <a:custGeom>
              <a:rect b="b" l="l" r="r" t="t"/>
              <a:pathLst>
                <a:path extrusionOk="0" h="132" w="36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12" y="96"/>
                    <a:pt x="24" y="132"/>
                  </a:cubicBezTo>
                  <a:cubicBezTo>
                    <a:pt x="24" y="72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9"/>
            <p:cNvSpPr/>
            <p:nvPr/>
          </p:nvSpPr>
          <p:spPr>
            <a:xfrm>
              <a:off x="2914650" y="3350025"/>
              <a:ext cx="1050" cy="475"/>
            </a:xfrm>
            <a:custGeom>
              <a:rect b="b" l="l" r="r" t="t"/>
              <a:pathLst>
                <a:path extrusionOk="0" h="19" w="42">
                  <a:moveTo>
                    <a:pt x="9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12" y="15"/>
                    <a:pt x="24" y="18"/>
                    <a:pt x="31" y="18"/>
                  </a:cubicBezTo>
                  <a:cubicBezTo>
                    <a:pt x="39" y="18"/>
                    <a:pt x="42" y="15"/>
                    <a:pt x="36" y="9"/>
                  </a:cubicBezTo>
                  <a:cubicBezTo>
                    <a:pt x="24" y="3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9"/>
            <p:cNvSpPr/>
            <p:nvPr/>
          </p:nvSpPr>
          <p:spPr>
            <a:xfrm>
              <a:off x="2880100" y="3183550"/>
              <a:ext cx="1525" cy="3900"/>
            </a:xfrm>
            <a:custGeom>
              <a:rect b="b" l="l" r="r" t="t"/>
              <a:pathLst>
                <a:path extrusionOk="0" h="156" w="61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35" y="101"/>
                    <a:pt x="56" y="147"/>
                  </a:cubicBezTo>
                  <a:lnTo>
                    <a:pt x="56" y="147"/>
                  </a:lnTo>
                  <a:cubicBezTo>
                    <a:pt x="51" y="140"/>
                    <a:pt x="41" y="131"/>
                    <a:pt x="40" y="131"/>
                  </a:cubicBezTo>
                  <a:lnTo>
                    <a:pt x="40" y="131"/>
                  </a:lnTo>
                  <a:cubicBezTo>
                    <a:pt x="38" y="131"/>
                    <a:pt x="42" y="138"/>
                    <a:pt x="60" y="156"/>
                  </a:cubicBezTo>
                  <a:cubicBezTo>
                    <a:pt x="60" y="96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9"/>
            <p:cNvSpPr/>
            <p:nvPr/>
          </p:nvSpPr>
          <p:spPr>
            <a:xfrm>
              <a:off x="2675325" y="3348150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72" y="1"/>
                  </a:moveTo>
                  <a:cubicBezTo>
                    <a:pt x="60" y="13"/>
                    <a:pt x="36" y="25"/>
                    <a:pt x="0" y="49"/>
                  </a:cubicBezTo>
                  <a:cubicBezTo>
                    <a:pt x="24" y="37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9"/>
            <p:cNvSpPr/>
            <p:nvPr/>
          </p:nvSpPr>
          <p:spPr>
            <a:xfrm>
              <a:off x="2868950" y="31502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9"/>
            <p:cNvSpPr/>
            <p:nvPr/>
          </p:nvSpPr>
          <p:spPr>
            <a:xfrm>
              <a:off x="2889625" y="3197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9"/>
            <p:cNvSpPr/>
            <p:nvPr/>
          </p:nvSpPr>
          <p:spPr>
            <a:xfrm>
              <a:off x="2869100" y="31490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24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9"/>
            <p:cNvSpPr/>
            <p:nvPr/>
          </p:nvSpPr>
          <p:spPr>
            <a:xfrm>
              <a:off x="2868200" y="31484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3" y="1"/>
                  </a:moveTo>
                  <a:cubicBezTo>
                    <a:pt x="2" y="1"/>
                    <a:pt x="1" y="1"/>
                    <a:pt x="15" y="23"/>
                  </a:cubicBezTo>
                  <a:lnTo>
                    <a:pt x="15" y="23"/>
                  </a:lnTo>
                  <a:cubicBezTo>
                    <a:pt x="13" y="15"/>
                    <a:pt x="13" y="8"/>
                    <a:pt x="13" y="1"/>
                  </a:cubicBezTo>
                  <a:close/>
                  <a:moveTo>
                    <a:pt x="15" y="23"/>
                  </a:moveTo>
                  <a:cubicBezTo>
                    <a:pt x="17" y="27"/>
                    <a:pt x="20" y="32"/>
                    <a:pt x="24" y="37"/>
                  </a:cubicBezTo>
                  <a:cubicBezTo>
                    <a:pt x="21" y="31"/>
                    <a:pt x="18" y="27"/>
                    <a:pt x="1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9"/>
            <p:cNvSpPr/>
            <p:nvPr/>
          </p:nvSpPr>
          <p:spPr>
            <a:xfrm>
              <a:off x="2868925" y="3150350"/>
              <a:ext cx="800" cy="1675"/>
            </a:xfrm>
            <a:custGeom>
              <a:rect b="b" l="l" r="r" t="t"/>
              <a:pathLst>
                <a:path extrusionOk="0" h="67" w="32">
                  <a:moveTo>
                    <a:pt x="2" y="0"/>
                  </a:moveTo>
                  <a:cubicBezTo>
                    <a:pt x="0" y="0"/>
                    <a:pt x="23" y="59"/>
                    <a:pt x="31" y="67"/>
                  </a:cubicBezTo>
                  <a:cubicBezTo>
                    <a:pt x="10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9"/>
            <p:cNvSpPr/>
            <p:nvPr/>
          </p:nvSpPr>
          <p:spPr>
            <a:xfrm>
              <a:off x="2800050" y="332612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1"/>
                  </a:moveTo>
                  <a:cubicBezTo>
                    <a:pt x="6" y="7"/>
                    <a:pt x="0" y="10"/>
                    <a:pt x="3" y="10"/>
                  </a:cubicBezTo>
                  <a:cubicBezTo>
                    <a:pt x="6" y="10"/>
                    <a:pt x="18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9"/>
            <p:cNvSpPr/>
            <p:nvPr/>
          </p:nvSpPr>
          <p:spPr>
            <a:xfrm>
              <a:off x="2918800" y="3275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9"/>
            <p:cNvSpPr/>
            <p:nvPr/>
          </p:nvSpPr>
          <p:spPr>
            <a:xfrm>
              <a:off x="2917025" y="3275525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48" y="25"/>
                    <a:pt x="24" y="25"/>
                    <a:pt x="0" y="37"/>
                  </a:cubicBezTo>
                  <a:cubicBezTo>
                    <a:pt x="48" y="84"/>
                    <a:pt x="107" y="120"/>
                    <a:pt x="155" y="156"/>
                  </a:cubicBezTo>
                  <a:cubicBezTo>
                    <a:pt x="107" y="120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9"/>
            <p:cNvSpPr/>
            <p:nvPr/>
          </p:nvSpPr>
          <p:spPr>
            <a:xfrm>
              <a:off x="2823250" y="3330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9"/>
            <p:cNvSpPr/>
            <p:nvPr/>
          </p:nvSpPr>
          <p:spPr>
            <a:xfrm>
              <a:off x="2295225" y="2991325"/>
              <a:ext cx="653525" cy="467325"/>
            </a:xfrm>
            <a:custGeom>
              <a:rect b="b" l="l" r="r" t="t"/>
              <a:pathLst>
                <a:path extrusionOk="0" h="18693" w="26141">
                  <a:moveTo>
                    <a:pt x="17895" y="22"/>
                  </a:moveTo>
                  <a:cubicBezTo>
                    <a:pt x="17903" y="33"/>
                    <a:pt x="17944" y="40"/>
                    <a:pt x="18002" y="45"/>
                  </a:cubicBezTo>
                  <a:lnTo>
                    <a:pt x="18002" y="45"/>
                  </a:lnTo>
                  <a:cubicBezTo>
                    <a:pt x="17967" y="38"/>
                    <a:pt x="17934" y="30"/>
                    <a:pt x="17895" y="22"/>
                  </a:cubicBezTo>
                  <a:close/>
                  <a:moveTo>
                    <a:pt x="15117" y="247"/>
                  </a:moveTo>
                  <a:cubicBezTo>
                    <a:pt x="15119" y="248"/>
                    <a:pt x="15120" y="248"/>
                    <a:pt x="15121" y="248"/>
                  </a:cubicBezTo>
                  <a:cubicBezTo>
                    <a:pt x="15120" y="248"/>
                    <a:pt x="15119" y="247"/>
                    <a:pt x="15117" y="247"/>
                  </a:cubicBezTo>
                  <a:close/>
                  <a:moveTo>
                    <a:pt x="20193" y="998"/>
                  </a:moveTo>
                  <a:lnTo>
                    <a:pt x="20193" y="998"/>
                  </a:lnTo>
                  <a:cubicBezTo>
                    <a:pt x="20201" y="1039"/>
                    <a:pt x="20210" y="1080"/>
                    <a:pt x="20219" y="1120"/>
                  </a:cubicBezTo>
                  <a:lnTo>
                    <a:pt x="20219" y="1120"/>
                  </a:lnTo>
                  <a:cubicBezTo>
                    <a:pt x="20208" y="1081"/>
                    <a:pt x="20199" y="1040"/>
                    <a:pt x="20193" y="998"/>
                  </a:cubicBezTo>
                  <a:close/>
                  <a:moveTo>
                    <a:pt x="20221" y="1125"/>
                  </a:moveTo>
                  <a:cubicBezTo>
                    <a:pt x="20237" y="1160"/>
                    <a:pt x="20251" y="1197"/>
                    <a:pt x="20265" y="1237"/>
                  </a:cubicBezTo>
                  <a:cubicBezTo>
                    <a:pt x="20247" y="1202"/>
                    <a:pt x="20233" y="1164"/>
                    <a:pt x="20221" y="1125"/>
                  </a:cubicBezTo>
                  <a:close/>
                  <a:moveTo>
                    <a:pt x="12995" y="1359"/>
                  </a:moveTo>
                  <a:cubicBezTo>
                    <a:pt x="12998" y="1359"/>
                    <a:pt x="12950" y="1381"/>
                    <a:pt x="12883" y="1415"/>
                  </a:cubicBezTo>
                  <a:cubicBezTo>
                    <a:pt x="12883" y="1415"/>
                    <a:pt x="12883" y="1415"/>
                    <a:pt x="12883" y="1403"/>
                  </a:cubicBezTo>
                  <a:cubicBezTo>
                    <a:pt x="12960" y="1372"/>
                    <a:pt x="12993" y="1359"/>
                    <a:pt x="12995" y="1359"/>
                  </a:cubicBezTo>
                  <a:close/>
                  <a:moveTo>
                    <a:pt x="20515" y="1118"/>
                  </a:moveTo>
                  <a:cubicBezTo>
                    <a:pt x="20515" y="1118"/>
                    <a:pt x="20592" y="1313"/>
                    <a:pt x="20684" y="1549"/>
                  </a:cubicBezTo>
                  <a:lnTo>
                    <a:pt x="20684" y="1549"/>
                  </a:lnTo>
                  <a:cubicBezTo>
                    <a:pt x="20629" y="1405"/>
                    <a:pt x="20573" y="1261"/>
                    <a:pt x="20515" y="1118"/>
                  </a:cubicBezTo>
                  <a:close/>
                  <a:moveTo>
                    <a:pt x="12426" y="1706"/>
                  </a:moveTo>
                  <a:lnTo>
                    <a:pt x="12426" y="1706"/>
                  </a:lnTo>
                  <a:cubicBezTo>
                    <a:pt x="12404" y="1720"/>
                    <a:pt x="12381" y="1734"/>
                    <a:pt x="12359" y="1749"/>
                  </a:cubicBezTo>
                  <a:cubicBezTo>
                    <a:pt x="12382" y="1737"/>
                    <a:pt x="12405" y="1723"/>
                    <a:pt x="12426" y="1706"/>
                  </a:cubicBezTo>
                  <a:close/>
                  <a:moveTo>
                    <a:pt x="20684" y="1549"/>
                  </a:moveTo>
                  <a:cubicBezTo>
                    <a:pt x="20721" y="1645"/>
                    <a:pt x="20758" y="1740"/>
                    <a:pt x="20796" y="1835"/>
                  </a:cubicBezTo>
                  <a:lnTo>
                    <a:pt x="20796" y="1835"/>
                  </a:lnTo>
                  <a:cubicBezTo>
                    <a:pt x="20759" y="1739"/>
                    <a:pt x="20721" y="1641"/>
                    <a:pt x="20684" y="1549"/>
                  </a:cubicBezTo>
                  <a:close/>
                  <a:moveTo>
                    <a:pt x="12120" y="1808"/>
                  </a:moveTo>
                  <a:cubicBezTo>
                    <a:pt x="12102" y="1823"/>
                    <a:pt x="12089" y="1836"/>
                    <a:pt x="12085" y="1844"/>
                  </a:cubicBezTo>
                  <a:cubicBezTo>
                    <a:pt x="12097" y="1832"/>
                    <a:pt x="12109" y="1820"/>
                    <a:pt x="12121" y="1808"/>
                  </a:cubicBezTo>
                  <a:cubicBezTo>
                    <a:pt x="12121" y="1808"/>
                    <a:pt x="12120" y="1808"/>
                    <a:pt x="12120" y="1808"/>
                  </a:cubicBezTo>
                  <a:close/>
                  <a:moveTo>
                    <a:pt x="20796" y="1835"/>
                  </a:moveTo>
                  <a:cubicBezTo>
                    <a:pt x="20805" y="1858"/>
                    <a:pt x="20815" y="1881"/>
                    <a:pt x="20823" y="1904"/>
                  </a:cubicBezTo>
                  <a:lnTo>
                    <a:pt x="20823" y="1904"/>
                  </a:lnTo>
                  <a:cubicBezTo>
                    <a:pt x="20824" y="1904"/>
                    <a:pt x="20824" y="1904"/>
                    <a:pt x="20824" y="1903"/>
                  </a:cubicBezTo>
                  <a:cubicBezTo>
                    <a:pt x="20815" y="1880"/>
                    <a:pt x="20806" y="1858"/>
                    <a:pt x="20796" y="1835"/>
                  </a:cubicBezTo>
                  <a:close/>
                  <a:moveTo>
                    <a:pt x="11683" y="1959"/>
                  </a:moveTo>
                  <a:lnTo>
                    <a:pt x="11683" y="1959"/>
                  </a:lnTo>
                  <a:cubicBezTo>
                    <a:pt x="11682" y="1960"/>
                    <a:pt x="11681" y="1962"/>
                    <a:pt x="11680" y="1963"/>
                  </a:cubicBezTo>
                  <a:cubicBezTo>
                    <a:pt x="11681" y="1962"/>
                    <a:pt x="11682" y="1960"/>
                    <a:pt x="11683" y="1959"/>
                  </a:cubicBezTo>
                  <a:close/>
                  <a:moveTo>
                    <a:pt x="20902" y="2104"/>
                  </a:moveTo>
                  <a:lnTo>
                    <a:pt x="20902" y="2104"/>
                  </a:lnTo>
                  <a:cubicBezTo>
                    <a:pt x="20908" y="2116"/>
                    <a:pt x="20913" y="2130"/>
                    <a:pt x="20918" y="2146"/>
                  </a:cubicBezTo>
                  <a:lnTo>
                    <a:pt x="20918" y="2146"/>
                  </a:lnTo>
                  <a:cubicBezTo>
                    <a:pt x="20913" y="2133"/>
                    <a:pt x="20907" y="2119"/>
                    <a:pt x="20902" y="2104"/>
                  </a:cubicBezTo>
                  <a:close/>
                  <a:moveTo>
                    <a:pt x="10632" y="2713"/>
                  </a:moveTo>
                  <a:cubicBezTo>
                    <a:pt x="10634" y="2719"/>
                    <a:pt x="10638" y="2725"/>
                    <a:pt x="10641" y="2732"/>
                  </a:cubicBezTo>
                  <a:lnTo>
                    <a:pt x="10641" y="2732"/>
                  </a:lnTo>
                  <a:cubicBezTo>
                    <a:pt x="10638" y="2726"/>
                    <a:pt x="10635" y="2719"/>
                    <a:pt x="10632" y="2713"/>
                  </a:cubicBezTo>
                  <a:close/>
                  <a:moveTo>
                    <a:pt x="10597" y="2701"/>
                  </a:moveTo>
                  <a:cubicBezTo>
                    <a:pt x="10611" y="2716"/>
                    <a:pt x="10623" y="2727"/>
                    <a:pt x="10632" y="2736"/>
                  </a:cubicBezTo>
                  <a:lnTo>
                    <a:pt x="10632" y="2736"/>
                  </a:lnTo>
                  <a:cubicBezTo>
                    <a:pt x="10621" y="2723"/>
                    <a:pt x="10609" y="2712"/>
                    <a:pt x="10597" y="2701"/>
                  </a:cubicBezTo>
                  <a:close/>
                  <a:moveTo>
                    <a:pt x="10641" y="2732"/>
                  </a:moveTo>
                  <a:cubicBezTo>
                    <a:pt x="10646" y="2741"/>
                    <a:pt x="10651" y="2750"/>
                    <a:pt x="10655" y="2759"/>
                  </a:cubicBezTo>
                  <a:lnTo>
                    <a:pt x="10655" y="2759"/>
                  </a:lnTo>
                  <a:cubicBezTo>
                    <a:pt x="10658" y="2761"/>
                    <a:pt x="10659" y="2762"/>
                    <a:pt x="10659" y="2762"/>
                  </a:cubicBezTo>
                  <a:cubicBezTo>
                    <a:pt x="10661" y="2762"/>
                    <a:pt x="10650" y="2747"/>
                    <a:pt x="10641" y="2732"/>
                  </a:cubicBezTo>
                  <a:close/>
                  <a:moveTo>
                    <a:pt x="22134" y="5011"/>
                  </a:moveTo>
                  <a:cubicBezTo>
                    <a:pt x="22133" y="5014"/>
                    <a:pt x="22132" y="5017"/>
                    <a:pt x="22131" y="5020"/>
                  </a:cubicBezTo>
                  <a:lnTo>
                    <a:pt x="22131" y="5020"/>
                  </a:lnTo>
                  <a:cubicBezTo>
                    <a:pt x="22131" y="5022"/>
                    <a:pt x="22131" y="5023"/>
                    <a:pt x="22131" y="5025"/>
                  </a:cubicBezTo>
                  <a:lnTo>
                    <a:pt x="22131" y="5025"/>
                  </a:lnTo>
                  <a:cubicBezTo>
                    <a:pt x="22132" y="5020"/>
                    <a:pt x="22133" y="5016"/>
                    <a:pt x="22134" y="5011"/>
                  </a:cubicBezTo>
                  <a:close/>
                  <a:moveTo>
                    <a:pt x="22131" y="5025"/>
                  </a:moveTo>
                  <a:cubicBezTo>
                    <a:pt x="22126" y="5058"/>
                    <a:pt x="22133" y="5086"/>
                    <a:pt x="22147" y="5113"/>
                  </a:cubicBezTo>
                  <a:lnTo>
                    <a:pt x="22147" y="5113"/>
                  </a:lnTo>
                  <a:cubicBezTo>
                    <a:pt x="22136" y="5088"/>
                    <a:pt x="22134" y="5057"/>
                    <a:pt x="22131" y="5025"/>
                  </a:cubicBezTo>
                  <a:close/>
                  <a:moveTo>
                    <a:pt x="22147" y="5113"/>
                  </a:moveTo>
                  <a:lnTo>
                    <a:pt x="22147" y="5113"/>
                  </a:lnTo>
                  <a:cubicBezTo>
                    <a:pt x="22150" y="5119"/>
                    <a:pt x="22153" y="5125"/>
                    <a:pt x="22158" y="5130"/>
                  </a:cubicBezTo>
                  <a:cubicBezTo>
                    <a:pt x="22154" y="5124"/>
                    <a:pt x="22150" y="5118"/>
                    <a:pt x="22147" y="5113"/>
                  </a:cubicBezTo>
                  <a:close/>
                  <a:moveTo>
                    <a:pt x="11521" y="5189"/>
                  </a:moveTo>
                  <a:cubicBezTo>
                    <a:pt x="11521" y="5190"/>
                    <a:pt x="11522" y="5192"/>
                    <a:pt x="11522" y="5193"/>
                  </a:cubicBezTo>
                  <a:lnTo>
                    <a:pt x="11522" y="5193"/>
                  </a:lnTo>
                  <a:lnTo>
                    <a:pt x="11525" y="5189"/>
                  </a:lnTo>
                  <a:cubicBezTo>
                    <a:pt x="11524" y="5189"/>
                    <a:pt x="11523" y="5189"/>
                    <a:pt x="11521" y="5189"/>
                  </a:cubicBezTo>
                  <a:close/>
                  <a:moveTo>
                    <a:pt x="22088" y="5254"/>
                  </a:moveTo>
                  <a:lnTo>
                    <a:pt x="22088" y="5254"/>
                  </a:lnTo>
                  <a:cubicBezTo>
                    <a:pt x="22086" y="5264"/>
                    <a:pt x="22093" y="5272"/>
                    <a:pt x="22097" y="5279"/>
                  </a:cubicBezTo>
                  <a:lnTo>
                    <a:pt x="22097" y="5279"/>
                  </a:lnTo>
                  <a:cubicBezTo>
                    <a:pt x="22094" y="5270"/>
                    <a:pt x="22091" y="5262"/>
                    <a:pt x="22088" y="5254"/>
                  </a:cubicBezTo>
                  <a:close/>
                  <a:moveTo>
                    <a:pt x="22097" y="5279"/>
                  </a:moveTo>
                  <a:cubicBezTo>
                    <a:pt x="22097" y="5281"/>
                    <a:pt x="22098" y="5283"/>
                    <a:pt x="22098" y="5285"/>
                  </a:cubicBezTo>
                  <a:cubicBezTo>
                    <a:pt x="22098" y="5283"/>
                    <a:pt x="22097" y="5281"/>
                    <a:pt x="22097" y="5279"/>
                  </a:cubicBezTo>
                  <a:close/>
                  <a:moveTo>
                    <a:pt x="22277" y="5309"/>
                  </a:moveTo>
                  <a:lnTo>
                    <a:pt x="22277" y="5309"/>
                  </a:lnTo>
                  <a:cubicBezTo>
                    <a:pt x="22275" y="5320"/>
                    <a:pt x="22275" y="5332"/>
                    <a:pt x="22276" y="5346"/>
                  </a:cubicBezTo>
                  <a:lnTo>
                    <a:pt x="22276" y="5346"/>
                  </a:lnTo>
                  <a:cubicBezTo>
                    <a:pt x="22284" y="5356"/>
                    <a:pt x="22291" y="5364"/>
                    <a:pt x="22295" y="5370"/>
                  </a:cubicBezTo>
                  <a:lnTo>
                    <a:pt x="22295" y="5370"/>
                  </a:lnTo>
                  <a:cubicBezTo>
                    <a:pt x="22285" y="5349"/>
                    <a:pt x="22277" y="5329"/>
                    <a:pt x="22277" y="5309"/>
                  </a:cubicBezTo>
                  <a:close/>
                  <a:moveTo>
                    <a:pt x="22295" y="5370"/>
                  </a:moveTo>
                  <a:cubicBezTo>
                    <a:pt x="22297" y="5373"/>
                    <a:pt x="22299" y="5377"/>
                    <a:pt x="22301" y="5380"/>
                  </a:cubicBezTo>
                  <a:cubicBezTo>
                    <a:pt x="22301" y="5378"/>
                    <a:pt x="22299" y="5374"/>
                    <a:pt x="22295" y="5370"/>
                  </a:cubicBezTo>
                  <a:close/>
                  <a:moveTo>
                    <a:pt x="11563" y="5386"/>
                  </a:moveTo>
                  <a:cubicBezTo>
                    <a:pt x="11563" y="5386"/>
                    <a:pt x="11563" y="5386"/>
                    <a:pt x="11562" y="5386"/>
                  </a:cubicBezTo>
                  <a:lnTo>
                    <a:pt x="11562" y="5386"/>
                  </a:lnTo>
                  <a:cubicBezTo>
                    <a:pt x="11565" y="5392"/>
                    <a:pt x="11567" y="5397"/>
                    <a:pt x="11569" y="5402"/>
                  </a:cubicBezTo>
                  <a:lnTo>
                    <a:pt x="11569" y="5402"/>
                  </a:lnTo>
                  <a:cubicBezTo>
                    <a:pt x="11567" y="5391"/>
                    <a:pt x="11565" y="5386"/>
                    <a:pt x="11563" y="5386"/>
                  </a:cubicBezTo>
                  <a:close/>
                  <a:moveTo>
                    <a:pt x="11569" y="5402"/>
                  </a:moveTo>
                  <a:lnTo>
                    <a:pt x="11569" y="5402"/>
                  </a:lnTo>
                  <a:cubicBezTo>
                    <a:pt x="11571" y="5409"/>
                    <a:pt x="11572" y="5417"/>
                    <a:pt x="11573" y="5428"/>
                  </a:cubicBezTo>
                  <a:cubicBezTo>
                    <a:pt x="11576" y="5422"/>
                    <a:pt x="11574" y="5413"/>
                    <a:pt x="11569" y="5402"/>
                  </a:cubicBezTo>
                  <a:close/>
                  <a:moveTo>
                    <a:pt x="11347" y="5472"/>
                  </a:moveTo>
                  <a:cubicBezTo>
                    <a:pt x="11343" y="5472"/>
                    <a:pt x="11344" y="5478"/>
                    <a:pt x="11363" y="5487"/>
                  </a:cubicBezTo>
                  <a:lnTo>
                    <a:pt x="11363" y="5487"/>
                  </a:lnTo>
                  <a:cubicBezTo>
                    <a:pt x="11359" y="5476"/>
                    <a:pt x="11351" y="5472"/>
                    <a:pt x="11347" y="5472"/>
                  </a:cubicBezTo>
                  <a:close/>
                  <a:moveTo>
                    <a:pt x="11321" y="5727"/>
                  </a:moveTo>
                  <a:cubicBezTo>
                    <a:pt x="11316" y="5732"/>
                    <a:pt x="11315" y="5747"/>
                    <a:pt x="11323" y="5785"/>
                  </a:cubicBezTo>
                  <a:cubicBezTo>
                    <a:pt x="11323" y="5766"/>
                    <a:pt x="11323" y="5747"/>
                    <a:pt x="11321" y="5727"/>
                  </a:cubicBezTo>
                  <a:close/>
                  <a:moveTo>
                    <a:pt x="11382" y="5892"/>
                  </a:moveTo>
                  <a:cubicBezTo>
                    <a:pt x="11370" y="5909"/>
                    <a:pt x="11362" y="5924"/>
                    <a:pt x="11358" y="5938"/>
                  </a:cubicBezTo>
                  <a:lnTo>
                    <a:pt x="11358" y="5938"/>
                  </a:lnTo>
                  <a:cubicBezTo>
                    <a:pt x="11347" y="5903"/>
                    <a:pt x="11347" y="5892"/>
                    <a:pt x="11382" y="5892"/>
                  </a:cubicBezTo>
                  <a:close/>
                  <a:moveTo>
                    <a:pt x="22991" y="6047"/>
                  </a:moveTo>
                  <a:cubicBezTo>
                    <a:pt x="22988" y="6056"/>
                    <a:pt x="22986" y="6066"/>
                    <a:pt x="22985" y="6076"/>
                  </a:cubicBezTo>
                  <a:lnTo>
                    <a:pt x="22985" y="6076"/>
                  </a:lnTo>
                  <a:cubicBezTo>
                    <a:pt x="22988" y="6109"/>
                    <a:pt x="22994" y="6141"/>
                    <a:pt x="23015" y="6166"/>
                  </a:cubicBezTo>
                  <a:cubicBezTo>
                    <a:pt x="22991" y="6130"/>
                    <a:pt x="22979" y="6082"/>
                    <a:pt x="22991" y="6047"/>
                  </a:cubicBezTo>
                  <a:close/>
                  <a:moveTo>
                    <a:pt x="23134" y="6356"/>
                  </a:moveTo>
                  <a:lnTo>
                    <a:pt x="23134" y="6356"/>
                  </a:lnTo>
                  <a:cubicBezTo>
                    <a:pt x="23134" y="6359"/>
                    <a:pt x="23133" y="6362"/>
                    <a:pt x="23133" y="6366"/>
                  </a:cubicBezTo>
                  <a:lnTo>
                    <a:pt x="23133" y="6366"/>
                  </a:lnTo>
                  <a:cubicBezTo>
                    <a:pt x="23139" y="6372"/>
                    <a:pt x="23144" y="6379"/>
                    <a:pt x="23148" y="6384"/>
                  </a:cubicBezTo>
                  <a:lnTo>
                    <a:pt x="23148" y="6384"/>
                  </a:lnTo>
                  <a:cubicBezTo>
                    <a:pt x="23143" y="6375"/>
                    <a:pt x="23139" y="6366"/>
                    <a:pt x="23134" y="6356"/>
                  </a:cubicBezTo>
                  <a:close/>
                  <a:moveTo>
                    <a:pt x="23148" y="6384"/>
                  </a:moveTo>
                  <a:lnTo>
                    <a:pt x="23148" y="6384"/>
                  </a:lnTo>
                  <a:cubicBezTo>
                    <a:pt x="23155" y="6397"/>
                    <a:pt x="23163" y="6409"/>
                    <a:pt x="23170" y="6416"/>
                  </a:cubicBezTo>
                  <a:cubicBezTo>
                    <a:pt x="23170" y="6411"/>
                    <a:pt x="23161" y="6400"/>
                    <a:pt x="23148" y="6384"/>
                  </a:cubicBezTo>
                  <a:close/>
                  <a:moveTo>
                    <a:pt x="23277" y="7856"/>
                  </a:moveTo>
                  <a:cubicBezTo>
                    <a:pt x="23273" y="7856"/>
                    <a:pt x="23271" y="7860"/>
                    <a:pt x="23271" y="7868"/>
                  </a:cubicBezTo>
                  <a:lnTo>
                    <a:pt x="23271" y="7868"/>
                  </a:lnTo>
                  <a:cubicBezTo>
                    <a:pt x="23273" y="7864"/>
                    <a:pt x="23275" y="7860"/>
                    <a:pt x="23277" y="7856"/>
                  </a:cubicBezTo>
                  <a:close/>
                  <a:moveTo>
                    <a:pt x="989" y="7883"/>
                  </a:moveTo>
                  <a:cubicBezTo>
                    <a:pt x="991" y="7891"/>
                    <a:pt x="995" y="7898"/>
                    <a:pt x="1000" y="7904"/>
                  </a:cubicBezTo>
                  <a:cubicBezTo>
                    <a:pt x="996" y="7897"/>
                    <a:pt x="992" y="7890"/>
                    <a:pt x="989" y="7883"/>
                  </a:cubicBezTo>
                  <a:close/>
                  <a:moveTo>
                    <a:pt x="935" y="8040"/>
                  </a:moveTo>
                  <a:cubicBezTo>
                    <a:pt x="925" y="8059"/>
                    <a:pt x="924" y="8064"/>
                    <a:pt x="927" y="8064"/>
                  </a:cubicBezTo>
                  <a:cubicBezTo>
                    <a:pt x="930" y="8064"/>
                    <a:pt x="936" y="8060"/>
                    <a:pt x="939" y="8060"/>
                  </a:cubicBezTo>
                  <a:lnTo>
                    <a:pt x="939" y="8060"/>
                  </a:lnTo>
                  <a:cubicBezTo>
                    <a:pt x="940" y="8063"/>
                    <a:pt x="940" y="8067"/>
                    <a:pt x="941" y="8071"/>
                  </a:cubicBezTo>
                  <a:cubicBezTo>
                    <a:pt x="944" y="8062"/>
                    <a:pt x="942" y="8060"/>
                    <a:pt x="940" y="8060"/>
                  </a:cubicBezTo>
                  <a:cubicBezTo>
                    <a:pt x="939" y="8060"/>
                    <a:pt x="939" y="8060"/>
                    <a:pt x="939" y="8060"/>
                  </a:cubicBezTo>
                  <a:lnTo>
                    <a:pt x="939" y="8060"/>
                  </a:lnTo>
                  <a:cubicBezTo>
                    <a:pt x="938" y="8053"/>
                    <a:pt x="937" y="8047"/>
                    <a:pt x="935" y="8040"/>
                  </a:cubicBezTo>
                  <a:close/>
                  <a:moveTo>
                    <a:pt x="11883" y="8047"/>
                  </a:moveTo>
                  <a:lnTo>
                    <a:pt x="11883" y="8047"/>
                  </a:lnTo>
                  <a:cubicBezTo>
                    <a:pt x="11918" y="8059"/>
                    <a:pt x="11906" y="8071"/>
                    <a:pt x="11906" y="8095"/>
                  </a:cubicBezTo>
                  <a:cubicBezTo>
                    <a:pt x="11894" y="8083"/>
                    <a:pt x="11859" y="8059"/>
                    <a:pt x="11883" y="8047"/>
                  </a:cubicBezTo>
                  <a:close/>
                  <a:moveTo>
                    <a:pt x="1558" y="8105"/>
                  </a:moveTo>
                  <a:cubicBezTo>
                    <a:pt x="1559" y="8106"/>
                    <a:pt x="1559" y="8106"/>
                    <a:pt x="1560" y="8106"/>
                  </a:cubicBezTo>
                  <a:cubicBezTo>
                    <a:pt x="1559" y="8106"/>
                    <a:pt x="1559" y="8106"/>
                    <a:pt x="1558" y="8105"/>
                  </a:cubicBezTo>
                  <a:close/>
                  <a:moveTo>
                    <a:pt x="1119" y="8071"/>
                  </a:moveTo>
                  <a:cubicBezTo>
                    <a:pt x="1117" y="8083"/>
                    <a:pt x="1117" y="8097"/>
                    <a:pt x="1119" y="8113"/>
                  </a:cubicBezTo>
                  <a:lnTo>
                    <a:pt x="1119" y="8113"/>
                  </a:lnTo>
                  <a:cubicBezTo>
                    <a:pt x="1130" y="8125"/>
                    <a:pt x="1138" y="8134"/>
                    <a:pt x="1142" y="8139"/>
                  </a:cubicBezTo>
                  <a:lnTo>
                    <a:pt x="1142" y="8139"/>
                  </a:lnTo>
                  <a:cubicBezTo>
                    <a:pt x="1130" y="8116"/>
                    <a:pt x="1119" y="8094"/>
                    <a:pt x="1119" y="8071"/>
                  </a:cubicBezTo>
                  <a:close/>
                  <a:moveTo>
                    <a:pt x="1142" y="8139"/>
                  </a:moveTo>
                  <a:cubicBezTo>
                    <a:pt x="1142" y="8140"/>
                    <a:pt x="1143" y="8141"/>
                    <a:pt x="1143" y="8142"/>
                  </a:cubicBezTo>
                  <a:cubicBezTo>
                    <a:pt x="1143" y="8142"/>
                    <a:pt x="1143" y="8141"/>
                    <a:pt x="1142" y="8139"/>
                  </a:cubicBezTo>
                  <a:close/>
                  <a:moveTo>
                    <a:pt x="23604" y="8784"/>
                  </a:moveTo>
                  <a:cubicBezTo>
                    <a:pt x="23608" y="8802"/>
                    <a:pt x="23610" y="8814"/>
                    <a:pt x="23610" y="8821"/>
                  </a:cubicBezTo>
                  <a:cubicBezTo>
                    <a:pt x="23610" y="8807"/>
                    <a:pt x="23608" y="8794"/>
                    <a:pt x="23604" y="8784"/>
                  </a:cubicBezTo>
                  <a:close/>
                  <a:moveTo>
                    <a:pt x="786" y="8749"/>
                  </a:moveTo>
                  <a:lnTo>
                    <a:pt x="786" y="8749"/>
                  </a:lnTo>
                  <a:cubicBezTo>
                    <a:pt x="784" y="8755"/>
                    <a:pt x="782" y="8760"/>
                    <a:pt x="781" y="8766"/>
                  </a:cubicBezTo>
                  <a:lnTo>
                    <a:pt x="781" y="8766"/>
                  </a:lnTo>
                  <a:cubicBezTo>
                    <a:pt x="779" y="8805"/>
                    <a:pt x="778" y="8843"/>
                    <a:pt x="798" y="8868"/>
                  </a:cubicBezTo>
                  <a:cubicBezTo>
                    <a:pt x="786" y="8833"/>
                    <a:pt x="774" y="8797"/>
                    <a:pt x="786" y="8749"/>
                  </a:cubicBezTo>
                  <a:close/>
                  <a:moveTo>
                    <a:pt x="739" y="9030"/>
                  </a:moveTo>
                  <a:cubicBezTo>
                    <a:pt x="739" y="9030"/>
                    <a:pt x="738" y="9030"/>
                    <a:pt x="738" y="9030"/>
                  </a:cubicBezTo>
                  <a:lnTo>
                    <a:pt x="738" y="9030"/>
                  </a:lnTo>
                  <a:cubicBezTo>
                    <a:pt x="738" y="9032"/>
                    <a:pt x="738" y="9034"/>
                    <a:pt x="738" y="9035"/>
                  </a:cubicBezTo>
                  <a:cubicBezTo>
                    <a:pt x="740" y="9031"/>
                    <a:pt x="740" y="9030"/>
                    <a:pt x="739" y="9030"/>
                  </a:cubicBezTo>
                  <a:close/>
                  <a:moveTo>
                    <a:pt x="733" y="9009"/>
                  </a:moveTo>
                  <a:cubicBezTo>
                    <a:pt x="722" y="9031"/>
                    <a:pt x="722" y="9037"/>
                    <a:pt x="725" y="9037"/>
                  </a:cubicBezTo>
                  <a:cubicBezTo>
                    <a:pt x="728" y="9037"/>
                    <a:pt x="734" y="9032"/>
                    <a:pt x="738" y="9030"/>
                  </a:cubicBezTo>
                  <a:lnTo>
                    <a:pt x="738" y="9030"/>
                  </a:lnTo>
                  <a:cubicBezTo>
                    <a:pt x="736" y="9023"/>
                    <a:pt x="735" y="9016"/>
                    <a:pt x="733" y="9009"/>
                  </a:cubicBezTo>
                  <a:close/>
                  <a:moveTo>
                    <a:pt x="24206" y="9035"/>
                  </a:moveTo>
                  <a:lnTo>
                    <a:pt x="24206" y="9035"/>
                  </a:lnTo>
                  <a:cubicBezTo>
                    <a:pt x="24204" y="9035"/>
                    <a:pt x="24203" y="9037"/>
                    <a:pt x="24203" y="9041"/>
                  </a:cubicBezTo>
                  <a:lnTo>
                    <a:pt x="24203" y="9041"/>
                  </a:lnTo>
                  <a:cubicBezTo>
                    <a:pt x="24204" y="9039"/>
                    <a:pt x="24205" y="9037"/>
                    <a:pt x="24206" y="9035"/>
                  </a:cubicBezTo>
                  <a:close/>
                  <a:moveTo>
                    <a:pt x="917" y="9047"/>
                  </a:moveTo>
                  <a:cubicBezTo>
                    <a:pt x="915" y="9056"/>
                    <a:pt x="915" y="9066"/>
                    <a:pt x="916" y="9076"/>
                  </a:cubicBezTo>
                  <a:lnTo>
                    <a:pt x="916" y="9076"/>
                  </a:lnTo>
                  <a:cubicBezTo>
                    <a:pt x="921" y="9082"/>
                    <a:pt x="926" y="9088"/>
                    <a:pt x="930" y="9092"/>
                  </a:cubicBezTo>
                  <a:lnTo>
                    <a:pt x="930" y="9092"/>
                  </a:lnTo>
                  <a:cubicBezTo>
                    <a:pt x="922" y="9080"/>
                    <a:pt x="917" y="9063"/>
                    <a:pt x="917" y="9047"/>
                  </a:cubicBezTo>
                  <a:close/>
                  <a:moveTo>
                    <a:pt x="930" y="9092"/>
                  </a:moveTo>
                  <a:cubicBezTo>
                    <a:pt x="933" y="9098"/>
                    <a:pt x="937" y="9103"/>
                    <a:pt x="941" y="9107"/>
                  </a:cubicBezTo>
                  <a:cubicBezTo>
                    <a:pt x="941" y="9105"/>
                    <a:pt x="937" y="9100"/>
                    <a:pt x="930" y="9092"/>
                  </a:cubicBezTo>
                  <a:close/>
                  <a:moveTo>
                    <a:pt x="12240" y="9166"/>
                  </a:moveTo>
                  <a:cubicBezTo>
                    <a:pt x="12240" y="9178"/>
                    <a:pt x="12240" y="9202"/>
                    <a:pt x="12240" y="9214"/>
                  </a:cubicBezTo>
                  <a:cubicBezTo>
                    <a:pt x="12228" y="9214"/>
                    <a:pt x="12228" y="9190"/>
                    <a:pt x="12240" y="9166"/>
                  </a:cubicBezTo>
                  <a:close/>
                  <a:moveTo>
                    <a:pt x="2286" y="9523"/>
                  </a:moveTo>
                  <a:lnTo>
                    <a:pt x="2286" y="9523"/>
                  </a:lnTo>
                  <a:cubicBezTo>
                    <a:pt x="2288" y="9532"/>
                    <a:pt x="2291" y="9545"/>
                    <a:pt x="2295" y="9562"/>
                  </a:cubicBezTo>
                  <a:lnTo>
                    <a:pt x="2295" y="9562"/>
                  </a:lnTo>
                  <a:cubicBezTo>
                    <a:pt x="2296" y="9550"/>
                    <a:pt x="2293" y="9537"/>
                    <a:pt x="2286" y="9523"/>
                  </a:cubicBezTo>
                  <a:close/>
                  <a:moveTo>
                    <a:pt x="24559" y="10016"/>
                  </a:moveTo>
                  <a:cubicBezTo>
                    <a:pt x="24561" y="10030"/>
                    <a:pt x="24563" y="10041"/>
                    <a:pt x="24563" y="10047"/>
                  </a:cubicBezTo>
                  <a:cubicBezTo>
                    <a:pt x="24563" y="10036"/>
                    <a:pt x="24561" y="10025"/>
                    <a:pt x="24559" y="10016"/>
                  </a:cubicBezTo>
                  <a:close/>
                  <a:moveTo>
                    <a:pt x="24527" y="10238"/>
                  </a:moveTo>
                  <a:cubicBezTo>
                    <a:pt x="24527" y="10238"/>
                    <a:pt x="24527" y="10238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7" y="10238"/>
                    <a:pt x="24527" y="10238"/>
                  </a:cubicBezTo>
                  <a:close/>
                  <a:moveTo>
                    <a:pt x="1988" y="10571"/>
                  </a:moveTo>
                  <a:cubicBezTo>
                    <a:pt x="1984" y="10571"/>
                    <a:pt x="1983" y="10576"/>
                    <a:pt x="1982" y="10585"/>
                  </a:cubicBezTo>
                  <a:lnTo>
                    <a:pt x="1982" y="10585"/>
                  </a:lnTo>
                  <a:cubicBezTo>
                    <a:pt x="1985" y="10580"/>
                    <a:pt x="1987" y="10576"/>
                    <a:pt x="1988" y="10571"/>
                  </a:cubicBezTo>
                  <a:close/>
                  <a:moveTo>
                    <a:pt x="2293" y="10556"/>
                  </a:moveTo>
                  <a:lnTo>
                    <a:pt x="2293" y="10556"/>
                  </a:lnTo>
                  <a:cubicBezTo>
                    <a:pt x="2299" y="10580"/>
                    <a:pt x="2304" y="10605"/>
                    <a:pt x="2310" y="10631"/>
                  </a:cubicBezTo>
                  <a:cubicBezTo>
                    <a:pt x="2305" y="10605"/>
                    <a:pt x="2299" y="10580"/>
                    <a:pt x="2293" y="10556"/>
                  </a:cubicBezTo>
                  <a:close/>
                  <a:moveTo>
                    <a:pt x="24575" y="10940"/>
                  </a:moveTo>
                  <a:cubicBezTo>
                    <a:pt x="24575" y="10949"/>
                    <a:pt x="24576" y="10955"/>
                    <a:pt x="24579" y="10957"/>
                  </a:cubicBezTo>
                  <a:lnTo>
                    <a:pt x="24579" y="10957"/>
                  </a:lnTo>
                  <a:cubicBezTo>
                    <a:pt x="24577" y="10950"/>
                    <a:pt x="24575" y="10944"/>
                    <a:pt x="24575" y="10940"/>
                  </a:cubicBezTo>
                  <a:close/>
                  <a:moveTo>
                    <a:pt x="24282" y="11140"/>
                  </a:moveTo>
                  <a:cubicBezTo>
                    <a:pt x="24295" y="11160"/>
                    <a:pt x="24305" y="11180"/>
                    <a:pt x="24310" y="11198"/>
                  </a:cubicBezTo>
                  <a:lnTo>
                    <a:pt x="24310" y="11198"/>
                  </a:lnTo>
                  <a:cubicBezTo>
                    <a:pt x="24305" y="11175"/>
                    <a:pt x="24296" y="11156"/>
                    <a:pt x="24282" y="11140"/>
                  </a:cubicBezTo>
                  <a:close/>
                  <a:moveTo>
                    <a:pt x="24310" y="11198"/>
                  </a:moveTo>
                  <a:lnTo>
                    <a:pt x="24310" y="11198"/>
                  </a:lnTo>
                  <a:cubicBezTo>
                    <a:pt x="24312" y="11207"/>
                    <a:pt x="24313" y="11216"/>
                    <a:pt x="24313" y="11226"/>
                  </a:cubicBezTo>
                  <a:cubicBezTo>
                    <a:pt x="24314" y="11217"/>
                    <a:pt x="24313" y="11208"/>
                    <a:pt x="24310" y="11198"/>
                  </a:cubicBezTo>
                  <a:close/>
                  <a:moveTo>
                    <a:pt x="12640" y="11302"/>
                  </a:moveTo>
                  <a:cubicBezTo>
                    <a:pt x="12632" y="11308"/>
                    <a:pt x="12626" y="11314"/>
                    <a:pt x="12621" y="11321"/>
                  </a:cubicBezTo>
                  <a:cubicBezTo>
                    <a:pt x="12631" y="11319"/>
                    <a:pt x="12637" y="11312"/>
                    <a:pt x="12640" y="11302"/>
                  </a:cubicBezTo>
                  <a:close/>
                  <a:moveTo>
                    <a:pt x="2268" y="11486"/>
                  </a:moveTo>
                  <a:lnTo>
                    <a:pt x="2268" y="11486"/>
                  </a:lnTo>
                  <a:cubicBezTo>
                    <a:pt x="2272" y="11505"/>
                    <a:pt x="2274" y="11518"/>
                    <a:pt x="2274" y="11524"/>
                  </a:cubicBezTo>
                  <a:cubicBezTo>
                    <a:pt x="2274" y="11509"/>
                    <a:pt x="2272" y="11496"/>
                    <a:pt x="2268" y="11486"/>
                  </a:cubicBezTo>
                  <a:close/>
                  <a:moveTo>
                    <a:pt x="1798" y="11583"/>
                  </a:moveTo>
                  <a:cubicBezTo>
                    <a:pt x="1792" y="11583"/>
                    <a:pt x="1789" y="11589"/>
                    <a:pt x="1788" y="11600"/>
                  </a:cubicBezTo>
                  <a:lnTo>
                    <a:pt x="1788" y="11600"/>
                  </a:lnTo>
                  <a:cubicBezTo>
                    <a:pt x="1792" y="11595"/>
                    <a:pt x="1795" y="11589"/>
                    <a:pt x="1798" y="11583"/>
                  </a:cubicBezTo>
                  <a:close/>
                  <a:moveTo>
                    <a:pt x="24454" y="11709"/>
                  </a:moveTo>
                  <a:cubicBezTo>
                    <a:pt x="24455" y="11711"/>
                    <a:pt x="24455" y="11713"/>
                    <a:pt x="24456" y="11714"/>
                  </a:cubicBezTo>
                  <a:cubicBezTo>
                    <a:pt x="24455" y="11713"/>
                    <a:pt x="24455" y="11711"/>
                    <a:pt x="24454" y="11709"/>
                  </a:cubicBezTo>
                  <a:close/>
                  <a:moveTo>
                    <a:pt x="24232" y="11880"/>
                  </a:moveTo>
                  <a:cubicBezTo>
                    <a:pt x="24222" y="11898"/>
                    <a:pt x="24214" y="11917"/>
                    <a:pt x="24218" y="11917"/>
                  </a:cubicBezTo>
                  <a:cubicBezTo>
                    <a:pt x="24221" y="11917"/>
                    <a:pt x="24228" y="11910"/>
                    <a:pt x="24241" y="11893"/>
                  </a:cubicBezTo>
                  <a:cubicBezTo>
                    <a:pt x="24238" y="11889"/>
                    <a:pt x="24235" y="11884"/>
                    <a:pt x="24232" y="11880"/>
                  </a:cubicBezTo>
                  <a:close/>
                  <a:moveTo>
                    <a:pt x="12891" y="11950"/>
                  </a:moveTo>
                  <a:cubicBezTo>
                    <a:pt x="12888" y="11951"/>
                    <a:pt x="12885" y="11952"/>
                    <a:pt x="12883" y="11952"/>
                  </a:cubicBezTo>
                  <a:cubicBezTo>
                    <a:pt x="12886" y="11954"/>
                    <a:pt x="12888" y="11956"/>
                    <a:pt x="12891" y="11959"/>
                  </a:cubicBezTo>
                  <a:lnTo>
                    <a:pt x="12891" y="11959"/>
                  </a:lnTo>
                  <a:cubicBezTo>
                    <a:pt x="12891" y="11956"/>
                    <a:pt x="12891" y="11953"/>
                    <a:pt x="12891" y="11950"/>
                  </a:cubicBezTo>
                  <a:close/>
                  <a:moveTo>
                    <a:pt x="24491" y="11976"/>
                  </a:moveTo>
                  <a:cubicBezTo>
                    <a:pt x="24515" y="12000"/>
                    <a:pt x="24515" y="12024"/>
                    <a:pt x="24515" y="12059"/>
                  </a:cubicBezTo>
                  <a:cubicBezTo>
                    <a:pt x="24503" y="12036"/>
                    <a:pt x="24491" y="12012"/>
                    <a:pt x="24491" y="11976"/>
                  </a:cubicBezTo>
                  <a:close/>
                  <a:moveTo>
                    <a:pt x="12891" y="11959"/>
                  </a:moveTo>
                  <a:lnTo>
                    <a:pt x="12891" y="11959"/>
                  </a:lnTo>
                  <a:cubicBezTo>
                    <a:pt x="12892" y="11969"/>
                    <a:pt x="12893" y="11979"/>
                    <a:pt x="12895" y="11988"/>
                  </a:cubicBezTo>
                  <a:cubicBezTo>
                    <a:pt x="12890" y="12000"/>
                    <a:pt x="12886" y="12005"/>
                    <a:pt x="12882" y="12005"/>
                  </a:cubicBezTo>
                  <a:cubicBezTo>
                    <a:pt x="12872" y="12005"/>
                    <a:pt x="12866" y="11964"/>
                    <a:pt x="12851" y="11964"/>
                  </a:cubicBezTo>
                  <a:cubicBezTo>
                    <a:pt x="12846" y="11964"/>
                    <a:pt x="12841" y="11968"/>
                    <a:pt x="12835" y="11976"/>
                  </a:cubicBezTo>
                  <a:cubicBezTo>
                    <a:pt x="12871" y="12000"/>
                    <a:pt x="12895" y="12036"/>
                    <a:pt x="12918" y="12071"/>
                  </a:cubicBezTo>
                  <a:cubicBezTo>
                    <a:pt x="12929" y="12028"/>
                    <a:pt x="12920" y="11984"/>
                    <a:pt x="12891" y="11959"/>
                  </a:cubicBezTo>
                  <a:close/>
                  <a:moveTo>
                    <a:pt x="19132" y="12095"/>
                  </a:moveTo>
                  <a:lnTo>
                    <a:pt x="19132" y="12095"/>
                  </a:lnTo>
                  <a:cubicBezTo>
                    <a:pt x="19122" y="12099"/>
                    <a:pt x="19112" y="12103"/>
                    <a:pt x="19103" y="12109"/>
                  </a:cubicBezTo>
                  <a:lnTo>
                    <a:pt x="19103" y="12109"/>
                  </a:lnTo>
                  <a:cubicBezTo>
                    <a:pt x="19131" y="12103"/>
                    <a:pt x="19158" y="12098"/>
                    <a:pt x="19181" y="12095"/>
                  </a:cubicBezTo>
                  <a:cubicBezTo>
                    <a:pt x="19164" y="12095"/>
                    <a:pt x="19148" y="12095"/>
                    <a:pt x="19132" y="12095"/>
                  </a:cubicBezTo>
                  <a:close/>
                  <a:moveTo>
                    <a:pt x="24015" y="11916"/>
                  </a:moveTo>
                  <a:cubicBezTo>
                    <a:pt x="24039" y="11976"/>
                    <a:pt x="24075" y="12071"/>
                    <a:pt x="24098" y="12190"/>
                  </a:cubicBezTo>
                  <a:cubicBezTo>
                    <a:pt x="24063" y="12107"/>
                    <a:pt x="24039" y="12012"/>
                    <a:pt x="24015" y="11916"/>
                  </a:cubicBezTo>
                  <a:close/>
                  <a:moveTo>
                    <a:pt x="19507" y="12213"/>
                  </a:moveTo>
                  <a:cubicBezTo>
                    <a:pt x="19510" y="12213"/>
                    <a:pt x="19512" y="12214"/>
                    <a:pt x="19514" y="12214"/>
                  </a:cubicBezTo>
                  <a:cubicBezTo>
                    <a:pt x="19512" y="12214"/>
                    <a:pt x="19510" y="12213"/>
                    <a:pt x="19507" y="12213"/>
                  </a:cubicBezTo>
                  <a:close/>
                  <a:moveTo>
                    <a:pt x="24456" y="12071"/>
                  </a:moveTo>
                  <a:cubicBezTo>
                    <a:pt x="24489" y="12085"/>
                    <a:pt x="24500" y="12147"/>
                    <a:pt x="24522" y="12193"/>
                  </a:cubicBezTo>
                  <a:lnTo>
                    <a:pt x="24522" y="12193"/>
                  </a:lnTo>
                  <a:cubicBezTo>
                    <a:pt x="24518" y="12190"/>
                    <a:pt x="24513" y="12188"/>
                    <a:pt x="24509" y="12188"/>
                  </a:cubicBezTo>
                  <a:cubicBezTo>
                    <a:pt x="24496" y="12188"/>
                    <a:pt x="24485" y="12208"/>
                    <a:pt x="24479" y="12262"/>
                  </a:cubicBezTo>
                  <a:cubicBezTo>
                    <a:pt x="24451" y="12233"/>
                    <a:pt x="24437" y="12181"/>
                    <a:pt x="24421" y="12137"/>
                  </a:cubicBezTo>
                  <a:lnTo>
                    <a:pt x="24421" y="12137"/>
                  </a:lnTo>
                  <a:cubicBezTo>
                    <a:pt x="24440" y="12129"/>
                    <a:pt x="24471" y="12079"/>
                    <a:pt x="24456" y="12071"/>
                  </a:cubicBezTo>
                  <a:close/>
                  <a:moveTo>
                    <a:pt x="13014" y="12214"/>
                  </a:moveTo>
                  <a:cubicBezTo>
                    <a:pt x="13006" y="12224"/>
                    <a:pt x="13003" y="12243"/>
                    <a:pt x="13003" y="12269"/>
                  </a:cubicBezTo>
                  <a:lnTo>
                    <a:pt x="13003" y="12269"/>
                  </a:lnTo>
                  <a:cubicBezTo>
                    <a:pt x="13004" y="12255"/>
                    <a:pt x="13008" y="12237"/>
                    <a:pt x="13014" y="12214"/>
                  </a:cubicBezTo>
                  <a:close/>
                  <a:moveTo>
                    <a:pt x="13049" y="12238"/>
                  </a:moveTo>
                  <a:lnTo>
                    <a:pt x="13049" y="12238"/>
                  </a:lnTo>
                  <a:cubicBezTo>
                    <a:pt x="13046" y="12250"/>
                    <a:pt x="13045" y="12261"/>
                    <a:pt x="13044" y="12272"/>
                  </a:cubicBezTo>
                  <a:lnTo>
                    <a:pt x="13044" y="12272"/>
                  </a:lnTo>
                  <a:cubicBezTo>
                    <a:pt x="13052" y="12256"/>
                    <a:pt x="13056" y="12241"/>
                    <a:pt x="13049" y="12238"/>
                  </a:cubicBezTo>
                  <a:close/>
                  <a:moveTo>
                    <a:pt x="13003" y="12269"/>
                  </a:moveTo>
                  <a:cubicBezTo>
                    <a:pt x="13000" y="12287"/>
                    <a:pt x="13001" y="12298"/>
                    <a:pt x="13004" y="12303"/>
                  </a:cubicBezTo>
                  <a:lnTo>
                    <a:pt x="13004" y="12303"/>
                  </a:lnTo>
                  <a:cubicBezTo>
                    <a:pt x="13003" y="12291"/>
                    <a:pt x="13002" y="12279"/>
                    <a:pt x="13003" y="12269"/>
                  </a:cubicBezTo>
                  <a:close/>
                  <a:moveTo>
                    <a:pt x="24070" y="12391"/>
                  </a:moveTo>
                  <a:cubicBezTo>
                    <a:pt x="24075" y="12400"/>
                    <a:pt x="24080" y="12409"/>
                    <a:pt x="24086" y="12417"/>
                  </a:cubicBezTo>
                  <a:cubicBezTo>
                    <a:pt x="24080" y="12407"/>
                    <a:pt x="24075" y="12398"/>
                    <a:pt x="24070" y="12391"/>
                  </a:cubicBezTo>
                  <a:close/>
                  <a:moveTo>
                    <a:pt x="25300" y="12467"/>
                  </a:moveTo>
                  <a:cubicBezTo>
                    <a:pt x="25310" y="12485"/>
                    <a:pt x="25318" y="12503"/>
                    <a:pt x="25322" y="12519"/>
                  </a:cubicBezTo>
                  <a:lnTo>
                    <a:pt x="25322" y="12519"/>
                  </a:lnTo>
                  <a:cubicBezTo>
                    <a:pt x="25318" y="12500"/>
                    <a:pt x="25310" y="12482"/>
                    <a:pt x="25300" y="12467"/>
                  </a:cubicBezTo>
                  <a:close/>
                  <a:moveTo>
                    <a:pt x="2063" y="12498"/>
                  </a:moveTo>
                  <a:cubicBezTo>
                    <a:pt x="2069" y="12523"/>
                    <a:pt x="2072" y="12541"/>
                    <a:pt x="2072" y="12548"/>
                  </a:cubicBezTo>
                  <a:cubicBezTo>
                    <a:pt x="2072" y="12526"/>
                    <a:pt x="2069" y="12510"/>
                    <a:pt x="2063" y="12498"/>
                  </a:cubicBezTo>
                  <a:close/>
                  <a:moveTo>
                    <a:pt x="25322" y="12519"/>
                  </a:moveTo>
                  <a:lnTo>
                    <a:pt x="25322" y="12519"/>
                  </a:lnTo>
                  <a:cubicBezTo>
                    <a:pt x="25324" y="12528"/>
                    <a:pt x="25325" y="12538"/>
                    <a:pt x="25325" y="12548"/>
                  </a:cubicBezTo>
                  <a:cubicBezTo>
                    <a:pt x="25326" y="12539"/>
                    <a:pt x="25325" y="12530"/>
                    <a:pt x="25322" y="12519"/>
                  </a:cubicBezTo>
                  <a:close/>
                  <a:moveTo>
                    <a:pt x="13264" y="12571"/>
                  </a:moveTo>
                  <a:cubicBezTo>
                    <a:pt x="13264" y="12571"/>
                    <a:pt x="13264" y="12572"/>
                    <a:pt x="13264" y="12573"/>
                  </a:cubicBezTo>
                  <a:lnTo>
                    <a:pt x="13264" y="12573"/>
                  </a:lnTo>
                  <a:cubicBezTo>
                    <a:pt x="13265" y="12572"/>
                    <a:pt x="13265" y="12571"/>
                    <a:pt x="13264" y="12571"/>
                  </a:cubicBezTo>
                  <a:close/>
                  <a:moveTo>
                    <a:pt x="19871" y="12612"/>
                  </a:moveTo>
                  <a:cubicBezTo>
                    <a:pt x="19860" y="12612"/>
                    <a:pt x="19847" y="12615"/>
                    <a:pt x="19834" y="12618"/>
                  </a:cubicBezTo>
                  <a:lnTo>
                    <a:pt x="19834" y="12618"/>
                  </a:lnTo>
                  <a:cubicBezTo>
                    <a:pt x="19839" y="12618"/>
                    <a:pt x="19845" y="12617"/>
                    <a:pt x="19854" y="12617"/>
                  </a:cubicBezTo>
                  <a:cubicBezTo>
                    <a:pt x="19864" y="12617"/>
                    <a:pt x="19878" y="12618"/>
                    <a:pt x="19895" y="12619"/>
                  </a:cubicBezTo>
                  <a:cubicBezTo>
                    <a:pt x="19889" y="12614"/>
                    <a:pt x="19881" y="12612"/>
                    <a:pt x="19871" y="12612"/>
                  </a:cubicBezTo>
                  <a:close/>
                  <a:moveTo>
                    <a:pt x="19834" y="12618"/>
                  </a:moveTo>
                  <a:cubicBezTo>
                    <a:pt x="19828" y="12619"/>
                    <a:pt x="19824" y="12620"/>
                    <a:pt x="19823" y="12621"/>
                  </a:cubicBezTo>
                  <a:lnTo>
                    <a:pt x="19823" y="12621"/>
                  </a:lnTo>
                  <a:cubicBezTo>
                    <a:pt x="19827" y="12620"/>
                    <a:pt x="19830" y="12619"/>
                    <a:pt x="19834" y="12618"/>
                  </a:cubicBezTo>
                  <a:close/>
                  <a:moveTo>
                    <a:pt x="19431" y="12619"/>
                  </a:moveTo>
                  <a:lnTo>
                    <a:pt x="19455" y="12631"/>
                  </a:lnTo>
                  <a:cubicBezTo>
                    <a:pt x="19441" y="12634"/>
                    <a:pt x="19432" y="12636"/>
                    <a:pt x="19427" y="12636"/>
                  </a:cubicBezTo>
                  <a:cubicBezTo>
                    <a:pt x="19414" y="12636"/>
                    <a:pt x="19423" y="12627"/>
                    <a:pt x="19431" y="12619"/>
                  </a:cubicBezTo>
                  <a:close/>
                  <a:moveTo>
                    <a:pt x="21323" y="12856"/>
                  </a:moveTo>
                  <a:cubicBezTo>
                    <a:pt x="21323" y="12856"/>
                    <a:pt x="21324" y="12857"/>
                    <a:pt x="21324" y="12857"/>
                  </a:cubicBezTo>
                  <a:cubicBezTo>
                    <a:pt x="21324" y="12857"/>
                    <a:pt x="21324" y="12856"/>
                    <a:pt x="21323" y="12856"/>
                  </a:cubicBezTo>
                  <a:close/>
                  <a:moveTo>
                    <a:pt x="3203" y="12869"/>
                  </a:moveTo>
                  <a:cubicBezTo>
                    <a:pt x="3203" y="12869"/>
                    <a:pt x="3203" y="12869"/>
                    <a:pt x="3203" y="12870"/>
                  </a:cubicBezTo>
                  <a:lnTo>
                    <a:pt x="3203" y="12870"/>
                  </a:lnTo>
                  <a:cubicBezTo>
                    <a:pt x="3203" y="12869"/>
                    <a:pt x="3203" y="12869"/>
                    <a:pt x="3203" y="12869"/>
                  </a:cubicBezTo>
                  <a:close/>
                  <a:moveTo>
                    <a:pt x="19909" y="12859"/>
                  </a:moveTo>
                  <a:cubicBezTo>
                    <a:pt x="19879" y="12865"/>
                    <a:pt x="19863" y="12880"/>
                    <a:pt x="19871" y="12880"/>
                  </a:cubicBezTo>
                  <a:cubicBezTo>
                    <a:pt x="19875" y="12880"/>
                    <a:pt x="19887" y="12874"/>
                    <a:pt x="19909" y="12859"/>
                  </a:cubicBezTo>
                  <a:close/>
                  <a:moveTo>
                    <a:pt x="12597" y="10166"/>
                  </a:moveTo>
                  <a:cubicBezTo>
                    <a:pt x="12555" y="10187"/>
                    <a:pt x="12518" y="10200"/>
                    <a:pt x="12480" y="10200"/>
                  </a:cubicBezTo>
                  <a:cubicBezTo>
                    <a:pt x="12452" y="10200"/>
                    <a:pt x="12424" y="10193"/>
                    <a:pt x="12395" y="10178"/>
                  </a:cubicBezTo>
                  <a:lnTo>
                    <a:pt x="12395" y="10178"/>
                  </a:lnTo>
                  <a:cubicBezTo>
                    <a:pt x="12386" y="10267"/>
                    <a:pt x="12391" y="10294"/>
                    <a:pt x="12401" y="10294"/>
                  </a:cubicBezTo>
                  <a:cubicBezTo>
                    <a:pt x="12418" y="10294"/>
                    <a:pt x="12450" y="10225"/>
                    <a:pt x="12475" y="10225"/>
                  </a:cubicBezTo>
                  <a:cubicBezTo>
                    <a:pt x="12480" y="10225"/>
                    <a:pt x="12485" y="10229"/>
                    <a:pt x="12490" y="10238"/>
                  </a:cubicBezTo>
                  <a:cubicBezTo>
                    <a:pt x="12466" y="10273"/>
                    <a:pt x="12442" y="10321"/>
                    <a:pt x="12430" y="10357"/>
                  </a:cubicBezTo>
                  <a:cubicBezTo>
                    <a:pt x="12444" y="10348"/>
                    <a:pt x="12458" y="10344"/>
                    <a:pt x="12470" y="10344"/>
                  </a:cubicBezTo>
                  <a:cubicBezTo>
                    <a:pt x="12491" y="10344"/>
                    <a:pt x="12511" y="10354"/>
                    <a:pt x="12525" y="10369"/>
                  </a:cubicBezTo>
                  <a:cubicBezTo>
                    <a:pt x="12502" y="10381"/>
                    <a:pt x="12466" y="10381"/>
                    <a:pt x="12442" y="10381"/>
                  </a:cubicBezTo>
                  <a:cubicBezTo>
                    <a:pt x="12470" y="10399"/>
                    <a:pt x="12491" y="10418"/>
                    <a:pt x="12515" y="10436"/>
                  </a:cubicBezTo>
                  <a:lnTo>
                    <a:pt x="12515" y="10436"/>
                  </a:lnTo>
                  <a:cubicBezTo>
                    <a:pt x="12512" y="10435"/>
                    <a:pt x="12509" y="10434"/>
                    <a:pt x="12505" y="10434"/>
                  </a:cubicBezTo>
                  <a:cubicBezTo>
                    <a:pt x="12463" y="10434"/>
                    <a:pt x="12458" y="10553"/>
                    <a:pt x="12478" y="10583"/>
                  </a:cubicBezTo>
                  <a:cubicBezTo>
                    <a:pt x="12466" y="10583"/>
                    <a:pt x="12621" y="10619"/>
                    <a:pt x="12633" y="10702"/>
                  </a:cubicBezTo>
                  <a:cubicBezTo>
                    <a:pt x="12624" y="10699"/>
                    <a:pt x="12616" y="10698"/>
                    <a:pt x="12607" y="10698"/>
                  </a:cubicBezTo>
                  <a:cubicBezTo>
                    <a:pt x="12581" y="10698"/>
                    <a:pt x="12556" y="10713"/>
                    <a:pt x="12537" y="10750"/>
                  </a:cubicBezTo>
                  <a:cubicBezTo>
                    <a:pt x="12680" y="10785"/>
                    <a:pt x="12776" y="10821"/>
                    <a:pt x="12811" y="10952"/>
                  </a:cubicBezTo>
                  <a:cubicBezTo>
                    <a:pt x="12716" y="10916"/>
                    <a:pt x="12621" y="10869"/>
                    <a:pt x="12537" y="10797"/>
                  </a:cubicBezTo>
                  <a:cubicBezTo>
                    <a:pt x="12529" y="10822"/>
                    <a:pt x="12521" y="10874"/>
                    <a:pt x="12509" y="10874"/>
                  </a:cubicBezTo>
                  <a:cubicBezTo>
                    <a:pt x="12504" y="10874"/>
                    <a:pt x="12497" y="10863"/>
                    <a:pt x="12490" y="10833"/>
                  </a:cubicBezTo>
                  <a:lnTo>
                    <a:pt x="12490" y="10833"/>
                  </a:lnTo>
                  <a:cubicBezTo>
                    <a:pt x="12501" y="10877"/>
                    <a:pt x="12512" y="11040"/>
                    <a:pt x="12586" y="11040"/>
                  </a:cubicBezTo>
                  <a:cubicBezTo>
                    <a:pt x="12593" y="11040"/>
                    <a:pt x="12601" y="11038"/>
                    <a:pt x="12609" y="11035"/>
                  </a:cubicBezTo>
                  <a:cubicBezTo>
                    <a:pt x="12585" y="10988"/>
                    <a:pt x="12549" y="10952"/>
                    <a:pt x="12525" y="10904"/>
                  </a:cubicBezTo>
                  <a:cubicBezTo>
                    <a:pt x="12609" y="10904"/>
                    <a:pt x="12668" y="10952"/>
                    <a:pt x="12680" y="11047"/>
                  </a:cubicBezTo>
                  <a:cubicBezTo>
                    <a:pt x="12656" y="11059"/>
                    <a:pt x="12621" y="11059"/>
                    <a:pt x="12585" y="11059"/>
                  </a:cubicBezTo>
                  <a:cubicBezTo>
                    <a:pt x="12609" y="11071"/>
                    <a:pt x="12621" y="11107"/>
                    <a:pt x="12633" y="11143"/>
                  </a:cubicBezTo>
                  <a:cubicBezTo>
                    <a:pt x="12621" y="11131"/>
                    <a:pt x="12609" y="11119"/>
                    <a:pt x="12597" y="11107"/>
                  </a:cubicBezTo>
                  <a:lnTo>
                    <a:pt x="12597" y="11107"/>
                  </a:lnTo>
                  <a:cubicBezTo>
                    <a:pt x="12597" y="11117"/>
                    <a:pt x="12655" y="11250"/>
                    <a:pt x="12640" y="11302"/>
                  </a:cubicBezTo>
                  <a:lnTo>
                    <a:pt x="12640" y="11302"/>
                  </a:lnTo>
                  <a:cubicBezTo>
                    <a:pt x="12685" y="11262"/>
                    <a:pt x="12765" y="11232"/>
                    <a:pt x="12827" y="11232"/>
                  </a:cubicBezTo>
                  <a:cubicBezTo>
                    <a:pt x="12843" y="11232"/>
                    <a:pt x="12858" y="11234"/>
                    <a:pt x="12871" y="11238"/>
                  </a:cubicBezTo>
                  <a:cubicBezTo>
                    <a:pt x="12823" y="11416"/>
                    <a:pt x="12752" y="11309"/>
                    <a:pt x="12692" y="11393"/>
                  </a:cubicBezTo>
                  <a:cubicBezTo>
                    <a:pt x="12721" y="11393"/>
                    <a:pt x="12727" y="11495"/>
                    <a:pt x="12740" y="11495"/>
                  </a:cubicBezTo>
                  <a:cubicBezTo>
                    <a:pt x="12744" y="11495"/>
                    <a:pt x="12747" y="11489"/>
                    <a:pt x="12752" y="11476"/>
                  </a:cubicBezTo>
                  <a:cubicBezTo>
                    <a:pt x="12787" y="11535"/>
                    <a:pt x="12883" y="11643"/>
                    <a:pt x="12871" y="11666"/>
                  </a:cubicBezTo>
                  <a:cubicBezTo>
                    <a:pt x="12891" y="11767"/>
                    <a:pt x="12886" y="11876"/>
                    <a:pt x="12891" y="11950"/>
                  </a:cubicBezTo>
                  <a:lnTo>
                    <a:pt x="12891" y="11950"/>
                  </a:lnTo>
                  <a:cubicBezTo>
                    <a:pt x="12898" y="11949"/>
                    <a:pt x="12905" y="11948"/>
                    <a:pt x="12912" y="11948"/>
                  </a:cubicBezTo>
                  <a:cubicBezTo>
                    <a:pt x="13071" y="11948"/>
                    <a:pt x="13150" y="12302"/>
                    <a:pt x="13049" y="12369"/>
                  </a:cubicBezTo>
                  <a:cubicBezTo>
                    <a:pt x="13049" y="12333"/>
                    <a:pt x="13043" y="12304"/>
                    <a:pt x="13044" y="12272"/>
                  </a:cubicBezTo>
                  <a:lnTo>
                    <a:pt x="13044" y="12272"/>
                  </a:lnTo>
                  <a:cubicBezTo>
                    <a:pt x="13035" y="12290"/>
                    <a:pt x="13020" y="12309"/>
                    <a:pt x="13010" y="12309"/>
                  </a:cubicBezTo>
                  <a:cubicBezTo>
                    <a:pt x="13008" y="12309"/>
                    <a:pt x="13005" y="12307"/>
                    <a:pt x="13004" y="12303"/>
                  </a:cubicBezTo>
                  <a:lnTo>
                    <a:pt x="13004" y="12303"/>
                  </a:lnTo>
                  <a:cubicBezTo>
                    <a:pt x="13010" y="12406"/>
                    <a:pt x="13048" y="12558"/>
                    <a:pt x="13073" y="12583"/>
                  </a:cubicBezTo>
                  <a:cubicBezTo>
                    <a:pt x="13073" y="12578"/>
                    <a:pt x="13100" y="12565"/>
                    <a:pt x="13130" y="12565"/>
                  </a:cubicBezTo>
                  <a:cubicBezTo>
                    <a:pt x="13173" y="12565"/>
                    <a:pt x="13223" y="12591"/>
                    <a:pt x="13216" y="12702"/>
                  </a:cubicBezTo>
                  <a:cubicBezTo>
                    <a:pt x="13204" y="12702"/>
                    <a:pt x="13192" y="12714"/>
                    <a:pt x="13180" y="12726"/>
                  </a:cubicBezTo>
                  <a:cubicBezTo>
                    <a:pt x="13192" y="12702"/>
                    <a:pt x="13192" y="12678"/>
                    <a:pt x="13180" y="12667"/>
                  </a:cubicBezTo>
                  <a:lnTo>
                    <a:pt x="13180" y="12667"/>
                  </a:lnTo>
                  <a:cubicBezTo>
                    <a:pt x="13168" y="12702"/>
                    <a:pt x="13180" y="12750"/>
                    <a:pt x="13204" y="12786"/>
                  </a:cubicBezTo>
                  <a:cubicBezTo>
                    <a:pt x="13216" y="12774"/>
                    <a:pt x="13216" y="12750"/>
                    <a:pt x="13228" y="12738"/>
                  </a:cubicBezTo>
                  <a:cubicBezTo>
                    <a:pt x="13264" y="12774"/>
                    <a:pt x="13299" y="12821"/>
                    <a:pt x="13311" y="12881"/>
                  </a:cubicBezTo>
                  <a:cubicBezTo>
                    <a:pt x="13323" y="12857"/>
                    <a:pt x="13335" y="12833"/>
                    <a:pt x="13335" y="12809"/>
                  </a:cubicBezTo>
                  <a:lnTo>
                    <a:pt x="13335" y="12809"/>
                  </a:lnTo>
                  <a:cubicBezTo>
                    <a:pt x="13332" y="12813"/>
                    <a:pt x="13330" y="12815"/>
                    <a:pt x="13327" y="12815"/>
                  </a:cubicBezTo>
                  <a:cubicBezTo>
                    <a:pt x="13296" y="12815"/>
                    <a:pt x="13267" y="12597"/>
                    <a:pt x="13264" y="12573"/>
                  </a:cubicBezTo>
                  <a:lnTo>
                    <a:pt x="13264" y="12573"/>
                  </a:lnTo>
                  <a:cubicBezTo>
                    <a:pt x="13262" y="12577"/>
                    <a:pt x="13254" y="12585"/>
                    <a:pt x="13245" y="12593"/>
                  </a:cubicBezTo>
                  <a:lnTo>
                    <a:pt x="13245" y="12593"/>
                  </a:lnTo>
                  <a:cubicBezTo>
                    <a:pt x="13126" y="12548"/>
                    <a:pt x="13197" y="12423"/>
                    <a:pt x="13230" y="12423"/>
                  </a:cubicBezTo>
                  <a:cubicBezTo>
                    <a:pt x="13234" y="12423"/>
                    <a:pt x="13237" y="12425"/>
                    <a:pt x="13240" y="12428"/>
                  </a:cubicBezTo>
                  <a:cubicBezTo>
                    <a:pt x="13192" y="11893"/>
                    <a:pt x="12990" y="11393"/>
                    <a:pt x="12871" y="10952"/>
                  </a:cubicBezTo>
                  <a:lnTo>
                    <a:pt x="12871" y="10952"/>
                  </a:lnTo>
                  <a:cubicBezTo>
                    <a:pt x="12872" y="10952"/>
                    <a:pt x="12873" y="10953"/>
                    <a:pt x="12874" y="10953"/>
                  </a:cubicBezTo>
                  <a:cubicBezTo>
                    <a:pt x="12912" y="10953"/>
                    <a:pt x="12788" y="10723"/>
                    <a:pt x="12811" y="10619"/>
                  </a:cubicBezTo>
                  <a:lnTo>
                    <a:pt x="12811" y="10619"/>
                  </a:lnTo>
                  <a:cubicBezTo>
                    <a:pt x="12809" y="10623"/>
                    <a:pt x="12806" y="10625"/>
                    <a:pt x="12804" y="10625"/>
                  </a:cubicBezTo>
                  <a:cubicBezTo>
                    <a:pt x="12774" y="10625"/>
                    <a:pt x="12755" y="10321"/>
                    <a:pt x="12650" y="10321"/>
                  </a:cubicBezTo>
                  <a:cubicBezTo>
                    <a:pt x="12648" y="10321"/>
                    <a:pt x="12646" y="10321"/>
                    <a:pt x="12645" y="10321"/>
                  </a:cubicBezTo>
                  <a:cubicBezTo>
                    <a:pt x="12633" y="10321"/>
                    <a:pt x="12645" y="10250"/>
                    <a:pt x="12668" y="10214"/>
                  </a:cubicBezTo>
                  <a:cubicBezTo>
                    <a:pt x="12645" y="10202"/>
                    <a:pt x="12621" y="10190"/>
                    <a:pt x="12597" y="10166"/>
                  </a:cubicBezTo>
                  <a:close/>
                  <a:moveTo>
                    <a:pt x="19036" y="12885"/>
                  </a:moveTo>
                  <a:cubicBezTo>
                    <a:pt x="19016" y="12886"/>
                    <a:pt x="18999" y="12889"/>
                    <a:pt x="18991" y="12893"/>
                  </a:cubicBezTo>
                  <a:cubicBezTo>
                    <a:pt x="18983" y="12888"/>
                    <a:pt x="19002" y="12886"/>
                    <a:pt x="19036" y="12885"/>
                  </a:cubicBezTo>
                  <a:close/>
                  <a:moveTo>
                    <a:pt x="20342" y="12977"/>
                  </a:moveTo>
                  <a:cubicBezTo>
                    <a:pt x="20355" y="12982"/>
                    <a:pt x="20382" y="12985"/>
                    <a:pt x="20431" y="12988"/>
                  </a:cubicBezTo>
                  <a:cubicBezTo>
                    <a:pt x="20401" y="12984"/>
                    <a:pt x="20371" y="12981"/>
                    <a:pt x="20342" y="12977"/>
                  </a:cubicBezTo>
                  <a:close/>
                  <a:moveTo>
                    <a:pt x="16311" y="13000"/>
                  </a:moveTo>
                  <a:cubicBezTo>
                    <a:pt x="16312" y="13000"/>
                    <a:pt x="16312" y="13000"/>
                    <a:pt x="16312" y="13000"/>
                  </a:cubicBezTo>
                  <a:cubicBezTo>
                    <a:pt x="16298" y="13009"/>
                    <a:pt x="16283" y="13019"/>
                    <a:pt x="16269" y="13028"/>
                  </a:cubicBezTo>
                  <a:lnTo>
                    <a:pt x="16269" y="13028"/>
                  </a:lnTo>
                  <a:cubicBezTo>
                    <a:pt x="16293" y="13010"/>
                    <a:pt x="16309" y="13000"/>
                    <a:pt x="16311" y="13000"/>
                  </a:cubicBezTo>
                  <a:close/>
                  <a:moveTo>
                    <a:pt x="20644" y="13025"/>
                  </a:moveTo>
                  <a:cubicBezTo>
                    <a:pt x="20655" y="13033"/>
                    <a:pt x="20675" y="13036"/>
                    <a:pt x="20705" y="13036"/>
                  </a:cubicBezTo>
                  <a:cubicBezTo>
                    <a:pt x="20683" y="13034"/>
                    <a:pt x="20663" y="13030"/>
                    <a:pt x="20644" y="13025"/>
                  </a:cubicBezTo>
                  <a:close/>
                  <a:moveTo>
                    <a:pt x="25477" y="13037"/>
                  </a:moveTo>
                  <a:cubicBezTo>
                    <a:pt x="25478" y="13040"/>
                    <a:pt x="25479" y="13044"/>
                    <a:pt x="25479" y="13048"/>
                  </a:cubicBezTo>
                  <a:cubicBezTo>
                    <a:pt x="25479" y="13044"/>
                    <a:pt x="25478" y="13040"/>
                    <a:pt x="25477" y="13037"/>
                  </a:cubicBezTo>
                  <a:close/>
                  <a:moveTo>
                    <a:pt x="19824" y="13155"/>
                  </a:moveTo>
                  <a:cubicBezTo>
                    <a:pt x="19804" y="13159"/>
                    <a:pt x="19792" y="13160"/>
                    <a:pt x="19786" y="13160"/>
                  </a:cubicBezTo>
                  <a:cubicBezTo>
                    <a:pt x="19774" y="13160"/>
                    <a:pt x="19784" y="13155"/>
                    <a:pt x="19800" y="13155"/>
                  </a:cubicBezTo>
                  <a:close/>
                  <a:moveTo>
                    <a:pt x="25194" y="13155"/>
                  </a:moveTo>
                  <a:cubicBezTo>
                    <a:pt x="25194" y="13164"/>
                    <a:pt x="25197" y="13174"/>
                    <a:pt x="25203" y="13182"/>
                  </a:cubicBezTo>
                  <a:lnTo>
                    <a:pt x="25203" y="13182"/>
                  </a:lnTo>
                  <a:cubicBezTo>
                    <a:pt x="25200" y="13173"/>
                    <a:pt x="25197" y="13164"/>
                    <a:pt x="25194" y="13155"/>
                  </a:cubicBezTo>
                  <a:close/>
                  <a:moveTo>
                    <a:pt x="19502" y="13404"/>
                  </a:moveTo>
                  <a:cubicBezTo>
                    <a:pt x="19502" y="13404"/>
                    <a:pt x="19502" y="13405"/>
                    <a:pt x="19503" y="13405"/>
                  </a:cubicBezTo>
                  <a:cubicBezTo>
                    <a:pt x="19502" y="13405"/>
                    <a:pt x="19502" y="13404"/>
                    <a:pt x="19502" y="13404"/>
                  </a:cubicBezTo>
                  <a:close/>
                  <a:moveTo>
                    <a:pt x="25527" y="13310"/>
                  </a:moveTo>
                  <a:lnTo>
                    <a:pt x="25527" y="13310"/>
                  </a:lnTo>
                  <a:cubicBezTo>
                    <a:pt x="25539" y="13345"/>
                    <a:pt x="25551" y="13369"/>
                    <a:pt x="25551" y="13405"/>
                  </a:cubicBezTo>
                  <a:cubicBezTo>
                    <a:pt x="25539" y="13381"/>
                    <a:pt x="25527" y="13345"/>
                    <a:pt x="25527" y="13310"/>
                  </a:cubicBezTo>
                  <a:close/>
                  <a:moveTo>
                    <a:pt x="20282" y="13393"/>
                  </a:moveTo>
                  <a:cubicBezTo>
                    <a:pt x="20259" y="13400"/>
                    <a:pt x="20246" y="13411"/>
                    <a:pt x="20251" y="13411"/>
                  </a:cubicBezTo>
                  <a:cubicBezTo>
                    <a:pt x="20254" y="13411"/>
                    <a:pt x="20264" y="13407"/>
                    <a:pt x="20282" y="13393"/>
                  </a:cubicBezTo>
                  <a:close/>
                  <a:moveTo>
                    <a:pt x="21751" y="13420"/>
                  </a:moveTo>
                  <a:cubicBezTo>
                    <a:pt x="21748" y="13420"/>
                    <a:pt x="21744" y="13420"/>
                    <a:pt x="21740" y="13421"/>
                  </a:cubicBezTo>
                  <a:lnTo>
                    <a:pt x="21740" y="13421"/>
                  </a:lnTo>
                  <a:cubicBezTo>
                    <a:pt x="21764" y="13426"/>
                    <a:pt x="21777" y="13429"/>
                    <a:pt x="21777" y="13429"/>
                  </a:cubicBezTo>
                  <a:cubicBezTo>
                    <a:pt x="21771" y="13423"/>
                    <a:pt x="21762" y="13420"/>
                    <a:pt x="21751" y="13420"/>
                  </a:cubicBezTo>
                  <a:close/>
                  <a:moveTo>
                    <a:pt x="24527" y="13452"/>
                  </a:moveTo>
                  <a:lnTo>
                    <a:pt x="24527" y="13452"/>
                  </a:lnTo>
                  <a:cubicBezTo>
                    <a:pt x="24527" y="13452"/>
                    <a:pt x="24527" y="13452"/>
                    <a:pt x="24527" y="13452"/>
                  </a:cubicBezTo>
                  <a:cubicBezTo>
                    <a:pt x="24527" y="13452"/>
                    <a:pt x="24527" y="13452"/>
                    <a:pt x="24527" y="13452"/>
                  </a:cubicBezTo>
                  <a:close/>
                  <a:moveTo>
                    <a:pt x="16680" y="13511"/>
                  </a:moveTo>
                  <a:lnTo>
                    <a:pt x="16680" y="13511"/>
                  </a:lnTo>
                  <a:cubicBezTo>
                    <a:pt x="16680" y="13511"/>
                    <a:pt x="16681" y="13512"/>
                    <a:pt x="16681" y="13512"/>
                  </a:cubicBezTo>
                  <a:cubicBezTo>
                    <a:pt x="16681" y="13512"/>
                    <a:pt x="16680" y="13511"/>
                    <a:pt x="16680" y="13511"/>
                  </a:cubicBezTo>
                  <a:close/>
                  <a:moveTo>
                    <a:pt x="2036" y="13524"/>
                  </a:moveTo>
                  <a:cubicBezTo>
                    <a:pt x="2036" y="13528"/>
                    <a:pt x="2036" y="13531"/>
                    <a:pt x="2037" y="13532"/>
                  </a:cubicBezTo>
                  <a:lnTo>
                    <a:pt x="2037" y="13532"/>
                  </a:lnTo>
                  <a:cubicBezTo>
                    <a:pt x="2036" y="13529"/>
                    <a:pt x="2036" y="13526"/>
                    <a:pt x="2036" y="13524"/>
                  </a:cubicBezTo>
                  <a:close/>
                  <a:moveTo>
                    <a:pt x="20730" y="13523"/>
                  </a:moveTo>
                  <a:lnTo>
                    <a:pt x="20730" y="13523"/>
                  </a:lnTo>
                  <a:cubicBezTo>
                    <a:pt x="20738" y="13532"/>
                    <a:pt x="20764" y="13540"/>
                    <a:pt x="20836" y="13548"/>
                  </a:cubicBezTo>
                  <a:cubicBezTo>
                    <a:pt x="20802" y="13539"/>
                    <a:pt x="20766" y="13531"/>
                    <a:pt x="20730" y="13523"/>
                  </a:cubicBezTo>
                  <a:close/>
                  <a:moveTo>
                    <a:pt x="21055" y="13574"/>
                  </a:moveTo>
                  <a:cubicBezTo>
                    <a:pt x="21065" y="13581"/>
                    <a:pt x="21082" y="13583"/>
                    <a:pt x="21110" y="13583"/>
                  </a:cubicBezTo>
                  <a:cubicBezTo>
                    <a:pt x="21091" y="13582"/>
                    <a:pt x="21073" y="13579"/>
                    <a:pt x="21055" y="13574"/>
                  </a:cubicBezTo>
                  <a:close/>
                  <a:moveTo>
                    <a:pt x="23028" y="13571"/>
                  </a:moveTo>
                  <a:cubicBezTo>
                    <a:pt x="23030" y="13580"/>
                    <a:pt x="23033" y="13589"/>
                    <a:pt x="23039" y="13595"/>
                  </a:cubicBezTo>
                  <a:cubicBezTo>
                    <a:pt x="23039" y="13587"/>
                    <a:pt x="23035" y="13579"/>
                    <a:pt x="23028" y="13571"/>
                  </a:cubicBezTo>
                  <a:close/>
                  <a:moveTo>
                    <a:pt x="25182" y="13643"/>
                  </a:moveTo>
                  <a:lnTo>
                    <a:pt x="25182" y="13643"/>
                  </a:lnTo>
                  <a:cubicBezTo>
                    <a:pt x="25180" y="13643"/>
                    <a:pt x="25179" y="13644"/>
                    <a:pt x="25178" y="13646"/>
                  </a:cubicBezTo>
                  <a:lnTo>
                    <a:pt x="25178" y="13646"/>
                  </a:lnTo>
                  <a:cubicBezTo>
                    <a:pt x="25180" y="13645"/>
                    <a:pt x="25181" y="13644"/>
                    <a:pt x="25182" y="13643"/>
                  </a:cubicBezTo>
                  <a:close/>
                  <a:moveTo>
                    <a:pt x="16276" y="13667"/>
                  </a:moveTo>
                  <a:cubicBezTo>
                    <a:pt x="16275" y="13667"/>
                    <a:pt x="16274" y="13667"/>
                    <a:pt x="16273" y="13667"/>
                  </a:cubicBezTo>
                  <a:lnTo>
                    <a:pt x="16273" y="13667"/>
                  </a:lnTo>
                  <a:cubicBezTo>
                    <a:pt x="16274" y="13667"/>
                    <a:pt x="16275" y="13667"/>
                    <a:pt x="16276" y="13667"/>
                  </a:cubicBezTo>
                  <a:close/>
                  <a:moveTo>
                    <a:pt x="23374" y="13668"/>
                  </a:moveTo>
                  <a:cubicBezTo>
                    <a:pt x="23371" y="13668"/>
                    <a:pt x="23381" y="13672"/>
                    <a:pt x="23414" y="13681"/>
                  </a:cubicBezTo>
                  <a:lnTo>
                    <a:pt x="23414" y="13681"/>
                  </a:lnTo>
                  <a:cubicBezTo>
                    <a:pt x="23395" y="13673"/>
                    <a:pt x="23377" y="13668"/>
                    <a:pt x="23374" y="13668"/>
                  </a:cubicBezTo>
                  <a:close/>
                  <a:moveTo>
                    <a:pt x="16273" y="13667"/>
                  </a:moveTo>
                  <a:cubicBezTo>
                    <a:pt x="16258" y="13670"/>
                    <a:pt x="16224" y="13683"/>
                    <a:pt x="16178" y="13701"/>
                  </a:cubicBezTo>
                  <a:lnTo>
                    <a:pt x="16178" y="13701"/>
                  </a:lnTo>
                  <a:cubicBezTo>
                    <a:pt x="16209" y="13697"/>
                    <a:pt x="16260" y="13671"/>
                    <a:pt x="16273" y="13667"/>
                  </a:cubicBezTo>
                  <a:close/>
                  <a:moveTo>
                    <a:pt x="23334" y="13722"/>
                  </a:moveTo>
                  <a:cubicBezTo>
                    <a:pt x="23324" y="13722"/>
                    <a:pt x="23317" y="13723"/>
                    <a:pt x="23313" y="13726"/>
                  </a:cubicBezTo>
                  <a:lnTo>
                    <a:pt x="23374" y="13726"/>
                  </a:lnTo>
                  <a:cubicBezTo>
                    <a:pt x="23358" y="13723"/>
                    <a:pt x="23345" y="13722"/>
                    <a:pt x="23334" y="13722"/>
                  </a:cubicBezTo>
                  <a:close/>
                  <a:moveTo>
                    <a:pt x="17252" y="13821"/>
                  </a:moveTo>
                  <a:cubicBezTo>
                    <a:pt x="17240" y="13821"/>
                    <a:pt x="17229" y="13823"/>
                    <a:pt x="17217" y="13826"/>
                  </a:cubicBezTo>
                  <a:lnTo>
                    <a:pt x="17217" y="13826"/>
                  </a:lnTo>
                  <a:cubicBezTo>
                    <a:pt x="17230" y="13824"/>
                    <a:pt x="17242" y="13821"/>
                    <a:pt x="17252" y="13821"/>
                  </a:cubicBezTo>
                  <a:close/>
                  <a:moveTo>
                    <a:pt x="22372" y="13833"/>
                  </a:moveTo>
                  <a:lnTo>
                    <a:pt x="22372" y="13833"/>
                  </a:lnTo>
                  <a:cubicBezTo>
                    <a:pt x="22380" y="13835"/>
                    <a:pt x="22388" y="13837"/>
                    <a:pt x="22395" y="13837"/>
                  </a:cubicBezTo>
                  <a:lnTo>
                    <a:pt x="22395" y="13837"/>
                  </a:lnTo>
                  <a:cubicBezTo>
                    <a:pt x="22386" y="13836"/>
                    <a:pt x="22378" y="13834"/>
                    <a:pt x="22372" y="13833"/>
                  </a:cubicBezTo>
                  <a:close/>
                  <a:moveTo>
                    <a:pt x="2790" y="13820"/>
                  </a:moveTo>
                  <a:cubicBezTo>
                    <a:pt x="2805" y="13844"/>
                    <a:pt x="2817" y="13870"/>
                    <a:pt x="2821" y="13893"/>
                  </a:cubicBezTo>
                  <a:lnTo>
                    <a:pt x="2821" y="13893"/>
                  </a:lnTo>
                  <a:cubicBezTo>
                    <a:pt x="2819" y="13860"/>
                    <a:pt x="2811" y="13834"/>
                    <a:pt x="2790" y="13820"/>
                  </a:cubicBezTo>
                  <a:close/>
                  <a:moveTo>
                    <a:pt x="2821" y="13893"/>
                  </a:moveTo>
                  <a:cubicBezTo>
                    <a:pt x="2822" y="13901"/>
                    <a:pt x="2822" y="13909"/>
                    <a:pt x="2822" y="13917"/>
                  </a:cubicBezTo>
                  <a:cubicBezTo>
                    <a:pt x="2823" y="13909"/>
                    <a:pt x="2822" y="13901"/>
                    <a:pt x="2821" y="13893"/>
                  </a:cubicBezTo>
                  <a:close/>
                  <a:moveTo>
                    <a:pt x="16871" y="13916"/>
                  </a:moveTo>
                  <a:cubicBezTo>
                    <a:pt x="16871" y="13916"/>
                    <a:pt x="16871" y="13916"/>
                    <a:pt x="16871" y="13917"/>
                  </a:cubicBezTo>
                  <a:cubicBezTo>
                    <a:pt x="16871" y="13916"/>
                    <a:pt x="16871" y="13916"/>
                    <a:pt x="16871" y="13916"/>
                  </a:cubicBezTo>
                  <a:close/>
                  <a:moveTo>
                    <a:pt x="15210" y="13974"/>
                  </a:moveTo>
                  <a:cubicBezTo>
                    <a:pt x="15208" y="13974"/>
                    <a:pt x="15207" y="13975"/>
                    <a:pt x="15204" y="13976"/>
                  </a:cubicBezTo>
                  <a:cubicBezTo>
                    <a:pt x="15206" y="13975"/>
                    <a:pt x="15208" y="13975"/>
                    <a:pt x="15210" y="13974"/>
                  </a:cubicBezTo>
                  <a:close/>
                  <a:moveTo>
                    <a:pt x="10404" y="14140"/>
                  </a:moveTo>
                  <a:cubicBezTo>
                    <a:pt x="10391" y="14140"/>
                    <a:pt x="10377" y="14141"/>
                    <a:pt x="10359" y="14143"/>
                  </a:cubicBezTo>
                  <a:cubicBezTo>
                    <a:pt x="10363" y="14142"/>
                    <a:pt x="10368" y="14142"/>
                    <a:pt x="10373" y="14142"/>
                  </a:cubicBezTo>
                  <a:cubicBezTo>
                    <a:pt x="10406" y="14142"/>
                    <a:pt x="10449" y="14153"/>
                    <a:pt x="10497" y="14169"/>
                  </a:cubicBezTo>
                  <a:lnTo>
                    <a:pt x="10497" y="14169"/>
                  </a:lnTo>
                  <a:cubicBezTo>
                    <a:pt x="10504" y="14169"/>
                    <a:pt x="10509" y="14168"/>
                    <a:pt x="10513" y="14167"/>
                  </a:cubicBezTo>
                  <a:cubicBezTo>
                    <a:pt x="10465" y="14157"/>
                    <a:pt x="10456" y="14140"/>
                    <a:pt x="10404" y="14140"/>
                  </a:cubicBezTo>
                  <a:close/>
                  <a:moveTo>
                    <a:pt x="23540" y="14190"/>
                  </a:moveTo>
                  <a:cubicBezTo>
                    <a:pt x="23542" y="14200"/>
                    <a:pt x="23545" y="14209"/>
                    <a:pt x="23551" y="14214"/>
                  </a:cubicBezTo>
                  <a:cubicBezTo>
                    <a:pt x="23551" y="14207"/>
                    <a:pt x="23547" y="14199"/>
                    <a:pt x="23540" y="14190"/>
                  </a:cubicBezTo>
                  <a:close/>
                  <a:moveTo>
                    <a:pt x="24742" y="14201"/>
                  </a:moveTo>
                  <a:cubicBezTo>
                    <a:pt x="24775" y="14201"/>
                    <a:pt x="24808" y="14229"/>
                    <a:pt x="24860" y="14238"/>
                  </a:cubicBezTo>
                  <a:cubicBezTo>
                    <a:pt x="24851" y="14241"/>
                    <a:pt x="24838" y="14243"/>
                    <a:pt x="24823" y="14243"/>
                  </a:cubicBezTo>
                  <a:cubicBezTo>
                    <a:pt x="24783" y="14243"/>
                    <a:pt x="24732" y="14232"/>
                    <a:pt x="24706" y="14214"/>
                  </a:cubicBezTo>
                  <a:cubicBezTo>
                    <a:pt x="24718" y="14205"/>
                    <a:pt x="24730" y="14201"/>
                    <a:pt x="24742" y="14201"/>
                  </a:cubicBezTo>
                  <a:close/>
                  <a:moveTo>
                    <a:pt x="9140" y="14327"/>
                  </a:moveTo>
                  <a:cubicBezTo>
                    <a:pt x="9164" y="14327"/>
                    <a:pt x="9183" y="14330"/>
                    <a:pt x="9195" y="14337"/>
                  </a:cubicBezTo>
                  <a:lnTo>
                    <a:pt x="9195" y="14337"/>
                  </a:lnTo>
                  <a:cubicBezTo>
                    <a:pt x="9179" y="14329"/>
                    <a:pt x="9146" y="14329"/>
                    <a:pt x="9117" y="14328"/>
                  </a:cubicBezTo>
                  <a:lnTo>
                    <a:pt x="9117" y="14328"/>
                  </a:lnTo>
                  <a:cubicBezTo>
                    <a:pt x="9125" y="14327"/>
                    <a:pt x="9133" y="14327"/>
                    <a:pt x="9140" y="14327"/>
                  </a:cubicBezTo>
                  <a:close/>
                  <a:moveTo>
                    <a:pt x="23897" y="14329"/>
                  </a:moveTo>
                  <a:cubicBezTo>
                    <a:pt x="23886" y="14329"/>
                    <a:pt x="23896" y="14336"/>
                    <a:pt x="23957" y="14348"/>
                  </a:cubicBezTo>
                  <a:lnTo>
                    <a:pt x="23957" y="14348"/>
                  </a:lnTo>
                  <a:cubicBezTo>
                    <a:pt x="23934" y="14334"/>
                    <a:pt x="23907" y="14329"/>
                    <a:pt x="23897" y="14329"/>
                  </a:cubicBezTo>
                  <a:close/>
                  <a:moveTo>
                    <a:pt x="9692" y="14369"/>
                  </a:moveTo>
                  <a:cubicBezTo>
                    <a:pt x="9700" y="14370"/>
                    <a:pt x="9708" y="14371"/>
                    <a:pt x="9717" y="14371"/>
                  </a:cubicBezTo>
                  <a:lnTo>
                    <a:pt x="9717" y="14371"/>
                  </a:lnTo>
                  <a:cubicBezTo>
                    <a:pt x="9709" y="14370"/>
                    <a:pt x="9701" y="14369"/>
                    <a:pt x="9692" y="14369"/>
                  </a:cubicBezTo>
                  <a:close/>
                  <a:moveTo>
                    <a:pt x="23837" y="14367"/>
                  </a:moveTo>
                  <a:cubicBezTo>
                    <a:pt x="23832" y="14367"/>
                    <a:pt x="23827" y="14368"/>
                    <a:pt x="23825" y="14369"/>
                  </a:cubicBezTo>
                  <a:cubicBezTo>
                    <a:pt x="23841" y="14369"/>
                    <a:pt x="23857" y="14370"/>
                    <a:pt x="23872" y="14371"/>
                  </a:cubicBezTo>
                  <a:lnTo>
                    <a:pt x="23872" y="14371"/>
                  </a:lnTo>
                  <a:cubicBezTo>
                    <a:pt x="23858" y="14369"/>
                    <a:pt x="23846" y="14367"/>
                    <a:pt x="23837" y="14367"/>
                  </a:cubicBezTo>
                  <a:close/>
                  <a:moveTo>
                    <a:pt x="15280" y="14253"/>
                  </a:moveTo>
                  <a:cubicBezTo>
                    <a:pt x="15283" y="14282"/>
                    <a:pt x="15300" y="14322"/>
                    <a:pt x="15300" y="14322"/>
                  </a:cubicBezTo>
                  <a:cubicBezTo>
                    <a:pt x="15240" y="14345"/>
                    <a:pt x="15169" y="14357"/>
                    <a:pt x="15097" y="14381"/>
                  </a:cubicBezTo>
                  <a:cubicBezTo>
                    <a:pt x="15146" y="14322"/>
                    <a:pt x="15212" y="14279"/>
                    <a:pt x="15280" y="14253"/>
                  </a:cubicBezTo>
                  <a:close/>
                  <a:moveTo>
                    <a:pt x="2865" y="14149"/>
                  </a:moveTo>
                  <a:lnTo>
                    <a:pt x="2865" y="14149"/>
                  </a:lnTo>
                  <a:cubicBezTo>
                    <a:pt x="2878" y="14238"/>
                    <a:pt x="2901" y="14324"/>
                    <a:pt x="2941" y="14393"/>
                  </a:cubicBezTo>
                  <a:cubicBezTo>
                    <a:pt x="2933" y="14361"/>
                    <a:pt x="2930" y="14345"/>
                    <a:pt x="2940" y="14345"/>
                  </a:cubicBezTo>
                  <a:cubicBezTo>
                    <a:pt x="2945" y="14345"/>
                    <a:pt x="2953" y="14349"/>
                    <a:pt x="2965" y="14357"/>
                  </a:cubicBezTo>
                  <a:cubicBezTo>
                    <a:pt x="2913" y="14287"/>
                    <a:pt x="2886" y="14219"/>
                    <a:pt x="2865" y="14149"/>
                  </a:cubicBezTo>
                  <a:close/>
                  <a:moveTo>
                    <a:pt x="15087" y="14374"/>
                  </a:moveTo>
                  <a:cubicBezTo>
                    <a:pt x="15092" y="14374"/>
                    <a:pt x="15100" y="14386"/>
                    <a:pt x="15085" y="14393"/>
                  </a:cubicBezTo>
                  <a:cubicBezTo>
                    <a:pt x="15081" y="14379"/>
                    <a:pt x="15083" y="14374"/>
                    <a:pt x="15087" y="14374"/>
                  </a:cubicBezTo>
                  <a:close/>
                  <a:moveTo>
                    <a:pt x="8763" y="14417"/>
                  </a:moveTo>
                  <a:cubicBezTo>
                    <a:pt x="8756" y="14418"/>
                    <a:pt x="8748" y="14420"/>
                    <a:pt x="8739" y="14421"/>
                  </a:cubicBezTo>
                  <a:lnTo>
                    <a:pt x="8739" y="14421"/>
                  </a:lnTo>
                  <a:cubicBezTo>
                    <a:pt x="8747" y="14420"/>
                    <a:pt x="8755" y="14418"/>
                    <a:pt x="8763" y="14417"/>
                  </a:cubicBezTo>
                  <a:close/>
                  <a:moveTo>
                    <a:pt x="8739" y="14421"/>
                  </a:moveTo>
                  <a:cubicBezTo>
                    <a:pt x="8663" y="14436"/>
                    <a:pt x="8589" y="14448"/>
                    <a:pt x="8514" y="14459"/>
                  </a:cubicBezTo>
                  <a:lnTo>
                    <a:pt x="8514" y="14459"/>
                  </a:lnTo>
                  <a:cubicBezTo>
                    <a:pt x="8515" y="14459"/>
                    <a:pt x="8515" y="14459"/>
                    <a:pt x="8516" y="14459"/>
                  </a:cubicBezTo>
                  <a:cubicBezTo>
                    <a:pt x="8584" y="14459"/>
                    <a:pt x="8678" y="14434"/>
                    <a:pt x="8739" y="14421"/>
                  </a:cubicBezTo>
                  <a:close/>
                  <a:moveTo>
                    <a:pt x="14997" y="14356"/>
                  </a:moveTo>
                  <a:cubicBezTo>
                    <a:pt x="15014" y="14356"/>
                    <a:pt x="15035" y="14360"/>
                    <a:pt x="15062" y="14369"/>
                  </a:cubicBezTo>
                  <a:cubicBezTo>
                    <a:pt x="15073" y="14429"/>
                    <a:pt x="15038" y="14476"/>
                    <a:pt x="14966" y="14488"/>
                  </a:cubicBezTo>
                  <a:cubicBezTo>
                    <a:pt x="14987" y="14474"/>
                    <a:pt x="14984" y="14461"/>
                    <a:pt x="14977" y="14461"/>
                  </a:cubicBezTo>
                  <a:cubicBezTo>
                    <a:pt x="14973" y="14461"/>
                    <a:pt x="14966" y="14468"/>
                    <a:pt x="14966" y="14488"/>
                  </a:cubicBezTo>
                  <a:cubicBezTo>
                    <a:pt x="14939" y="14398"/>
                    <a:pt x="14946" y="14356"/>
                    <a:pt x="14997" y="14356"/>
                  </a:cubicBezTo>
                  <a:close/>
                  <a:moveTo>
                    <a:pt x="2737" y="14641"/>
                  </a:moveTo>
                  <a:cubicBezTo>
                    <a:pt x="2738" y="14642"/>
                    <a:pt x="2738" y="14642"/>
                    <a:pt x="2739" y="14643"/>
                  </a:cubicBezTo>
                  <a:cubicBezTo>
                    <a:pt x="2737" y="14645"/>
                    <a:pt x="2736" y="14646"/>
                    <a:pt x="2735" y="14648"/>
                  </a:cubicBezTo>
                  <a:lnTo>
                    <a:pt x="2735" y="14648"/>
                  </a:lnTo>
                  <a:cubicBezTo>
                    <a:pt x="2736" y="14645"/>
                    <a:pt x="2736" y="14643"/>
                    <a:pt x="2737" y="14641"/>
                  </a:cubicBezTo>
                  <a:close/>
                  <a:moveTo>
                    <a:pt x="7799" y="14655"/>
                  </a:moveTo>
                  <a:cubicBezTo>
                    <a:pt x="7794" y="14656"/>
                    <a:pt x="7790" y="14658"/>
                    <a:pt x="7786" y="14659"/>
                  </a:cubicBezTo>
                  <a:lnTo>
                    <a:pt x="7786" y="14659"/>
                  </a:lnTo>
                  <a:cubicBezTo>
                    <a:pt x="7790" y="14658"/>
                    <a:pt x="7794" y="14656"/>
                    <a:pt x="7799" y="14655"/>
                  </a:cubicBezTo>
                  <a:close/>
                  <a:moveTo>
                    <a:pt x="2679" y="14667"/>
                  </a:moveTo>
                  <a:lnTo>
                    <a:pt x="2679" y="14667"/>
                  </a:lnTo>
                  <a:cubicBezTo>
                    <a:pt x="2679" y="14680"/>
                    <a:pt x="2683" y="14689"/>
                    <a:pt x="2690" y="14695"/>
                  </a:cubicBezTo>
                  <a:lnTo>
                    <a:pt x="2690" y="14695"/>
                  </a:lnTo>
                  <a:cubicBezTo>
                    <a:pt x="2685" y="14685"/>
                    <a:pt x="2681" y="14675"/>
                    <a:pt x="2679" y="14667"/>
                  </a:cubicBezTo>
                  <a:close/>
                  <a:moveTo>
                    <a:pt x="10144" y="14691"/>
                  </a:moveTo>
                  <a:cubicBezTo>
                    <a:pt x="10087" y="14699"/>
                    <a:pt x="10077" y="14706"/>
                    <a:pt x="10091" y="14711"/>
                  </a:cubicBezTo>
                  <a:lnTo>
                    <a:pt x="10091" y="14711"/>
                  </a:lnTo>
                  <a:cubicBezTo>
                    <a:pt x="10107" y="14708"/>
                    <a:pt x="10125" y="14700"/>
                    <a:pt x="10144" y="14691"/>
                  </a:cubicBezTo>
                  <a:close/>
                  <a:moveTo>
                    <a:pt x="11454" y="14714"/>
                  </a:moveTo>
                  <a:lnTo>
                    <a:pt x="11454" y="14714"/>
                  </a:lnTo>
                  <a:cubicBezTo>
                    <a:pt x="11453" y="14717"/>
                    <a:pt x="11451" y="14719"/>
                    <a:pt x="11451" y="14721"/>
                  </a:cubicBezTo>
                  <a:lnTo>
                    <a:pt x="11451" y="14721"/>
                  </a:lnTo>
                  <a:cubicBezTo>
                    <a:pt x="11450" y="14719"/>
                    <a:pt x="11451" y="14717"/>
                    <a:pt x="11454" y="14714"/>
                  </a:cubicBezTo>
                  <a:close/>
                  <a:moveTo>
                    <a:pt x="10008" y="14665"/>
                  </a:moveTo>
                  <a:cubicBezTo>
                    <a:pt x="10050" y="14665"/>
                    <a:pt x="10277" y="14703"/>
                    <a:pt x="10287" y="14703"/>
                  </a:cubicBezTo>
                  <a:cubicBezTo>
                    <a:pt x="10228" y="14714"/>
                    <a:pt x="10370" y="14738"/>
                    <a:pt x="10239" y="14738"/>
                  </a:cubicBezTo>
                  <a:cubicBezTo>
                    <a:pt x="10224" y="14730"/>
                    <a:pt x="10116" y="14723"/>
                    <a:pt x="10091" y="14711"/>
                  </a:cubicBezTo>
                  <a:lnTo>
                    <a:pt x="10091" y="14711"/>
                  </a:lnTo>
                  <a:cubicBezTo>
                    <a:pt x="10081" y="14714"/>
                    <a:pt x="10072" y="14715"/>
                    <a:pt x="10064" y="14715"/>
                  </a:cubicBezTo>
                  <a:cubicBezTo>
                    <a:pt x="10036" y="14715"/>
                    <a:pt x="10015" y="14700"/>
                    <a:pt x="10001" y="14667"/>
                  </a:cubicBezTo>
                  <a:cubicBezTo>
                    <a:pt x="10000" y="14666"/>
                    <a:pt x="10002" y="14665"/>
                    <a:pt x="10008" y="14665"/>
                  </a:cubicBezTo>
                  <a:close/>
                  <a:moveTo>
                    <a:pt x="14097" y="14731"/>
                  </a:moveTo>
                  <a:cubicBezTo>
                    <a:pt x="14095" y="14735"/>
                    <a:pt x="14094" y="14738"/>
                    <a:pt x="14097" y="14738"/>
                  </a:cubicBezTo>
                  <a:cubicBezTo>
                    <a:pt x="14097" y="14736"/>
                    <a:pt x="14097" y="14733"/>
                    <a:pt x="14097" y="14731"/>
                  </a:cubicBezTo>
                  <a:close/>
                  <a:moveTo>
                    <a:pt x="14136" y="14717"/>
                  </a:moveTo>
                  <a:cubicBezTo>
                    <a:pt x="14139" y="14724"/>
                    <a:pt x="14142" y="14731"/>
                    <a:pt x="14145" y="14738"/>
                  </a:cubicBezTo>
                  <a:cubicBezTo>
                    <a:pt x="14143" y="14728"/>
                    <a:pt x="14139" y="14721"/>
                    <a:pt x="14136" y="14717"/>
                  </a:cubicBezTo>
                  <a:close/>
                  <a:moveTo>
                    <a:pt x="10323" y="14703"/>
                  </a:moveTo>
                  <a:cubicBezTo>
                    <a:pt x="10343" y="14708"/>
                    <a:pt x="10437" y="14727"/>
                    <a:pt x="10539" y="14750"/>
                  </a:cubicBezTo>
                  <a:lnTo>
                    <a:pt x="10539" y="14750"/>
                  </a:lnTo>
                  <a:cubicBezTo>
                    <a:pt x="10533" y="14750"/>
                    <a:pt x="10526" y="14750"/>
                    <a:pt x="10520" y="14750"/>
                  </a:cubicBezTo>
                  <a:cubicBezTo>
                    <a:pt x="10447" y="14750"/>
                    <a:pt x="10377" y="14743"/>
                    <a:pt x="10323" y="14703"/>
                  </a:cubicBezTo>
                  <a:close/>
                  <a:moveTo>
                    <a:pt x="11454" y="14714"/>
                  </a:moveTo>
                  <a:cubicBezTo>
                    <a:pt x="11496" y="14744"/>
                    <a:pt x="11487" y="14759"/>
                    <a:pt x="11472" y="14759"/>
                  </a:cubicBezTo>
                  <a:cubicBezTo>
                    <a:pt x="11458" y="14759"/>
                    <a:pt x="11439" y="14746"/>
                    <a:pt x="11451" y="14721"/>
                  </a:cubicBezTo>
                  <a:lnTo>
                    <a:pt x="11451" y="14721"/>
                  </a:lnTo>
                  <a:cubicBezTo>
                    <a:pt x="11451" y="14723"/>
                    <a:pt x="11452" y="14723"/>
                    <a:pt x="11454" y="14723"/>
                  </a:cubicBezTo>
                  <a:cubicBezTo>
                    <a:pt x="11457" y="14723"/>
                    <a:pt x="11460" y="14720"/>
                    <a:pt x="11454" y="14714"/>
                  </a:cubicBezTo>
                  <a:close/>
                  <a:moveTo>
                    <a:pt x="2965" y="14679"/>
                  </a:moveTo>
                  <a:cubicBezTo>
                    <a:pt x="2977" y="14691"/>
                    <a:pt x="2977" y="14726"/>
                    <a:pt x="2977" y="14762"/>
                  </a:cubicBezTo>
                  <a:cubicBezTo>
                    <a:pt x="2965" y="14738"/>
                    <a:pt x="2965" y="14714"/>
                    <a:pt x="2965" y="14679"/>
                  </a:cubicBezTo>
                  <a:close/>
                  <a:moveTo>
                    <a:pt x="14073" y="14726"/>
                  </a:moveTo>
                  <a:cubicBezTo>
                    <a:pt x="14062" y="14738"/>
                    <a:pt x="14061" y="14761"/>
                    <a:pt x="14050" y="14785"/>
                  </a:cubicBezTo>
                  <a:lnTo>
                    <a:pt x="14050" y="14785"/>
                  </a:lnTo>
                  <a:cubicBezTo>
                    <a:pt x="14050" y="14784"/>
                    <a:pt x="14049" y="14783"/>
                    <a:pt x="14049" y="14782"/>
                  </a:cubicBezTo>
                  <a:lnTo>
                    <a:pt x="14049" y="14782"/>
                  </a:lnTo>
                  <a:cubicBezTo>
                    <a:pt x="14049" y="14784"/>
                    <a:pt x="14049" y="14785"/>
                    <a:pt x="14049" y="14786"/>
                  </a:cubicBezTo>
                  <a:cubicBezTo>
                    <a:pt x="14050" y="14785"/>
                    <a:pt x="14050" y="14785"/>
                    <a:pt x="14050" y="14785"/>
                  </a:cubicBezTo>
                  <a:lnTo>
                    <a:pt x="14050" y="14785"/>
                  </a:lnTo>
                  <a:cubicBezTo>
                    <a:pt x="14057" y="14794"/>
                    <a:pt x="14064" y="14802"/>
                    <a:pt x="14073" y="14810"/>
                  </a:cubicBezTo>
                  <a:cubicBezTo>
                    <a:pt x="14073" y="14786"/>
                    <a:pt x="14073" y="14750"/>
                    <a:pt x="14073" y="14726"/>
                  </a:cubicBezTo>
                  <a:close/>
                  <a:moveTo>
                    <a:pt x="13622" y="14801"/>
                  </a:moveTo>
                  <a:cubicBezTo>
                    <a:pt x="13624" y="14801"/>
                    <a:pt x="13627" y="14804"/>
                    <a:pt x="13633" y="14810"/>
                  </a:cubicBezTo>
                  <a:cubicBezTo>
                    <a:pt x="13633" y="14816"/>
                    <a:pt x="13630" y="14819"/>
                    <a:pt x="13627" y="14819"/>
                  </a:cubicBezTo>
                  <a:cubicBezTo>
                    <a:pt x="13624" y="14819"/>
                    <a:pt x="13621" y="14816"/>
                    <a:pt x="13621" y="14810"/>
                  </a:cubicBezTo>
                  <a:cubicBezTo>
                    <a:pt x="13621" y="14804"/>
                    <a:pt x="13621" y="14801"/>
                    <a:pt x="13622" y="14801"/>
                  </a:cubicBezTo>
                  <a:close/>
                  <a:moveTo>
                    <a:pt x="10823" y="14767"/>
                  </a:moveTo>
                  <a:cubicBezTo>
                    <a:pt x="10840" y="14767"/>
                    <a:pt x="10869" y="14794"/>
                    <a:pt x="10835" y="14822"/>
                  </a:cubicBezTo>
                  <a:cubicBezTo>
                    <a:pt x="10835" y="14821"/>
                    <a:pt x="10835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5" y="14821"/>
                    <a:pt x="10835" y="14822"/>
                  </a:cubicBez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05" y="14781"/>
                    <a:pt x="10811" y="14767"/>
                    <a:pt x="10823" y="14767"/>
                  </a:cubicBezTo>
                  <a:close/>
                  <a:moveTo>
                    <a:pt x="7585" y="14914"/>
                  </a:moveTo>
                  <a:cubicBezTo>
                    <a:pt x="7574" y="14916"/>
                    <a:pt x="7566" y="14917"/>
                    <a:pt x="7561" y="14917"/>
                  </a:cubicBezTo>
                  <a:cubicBezTo>
                    <a:pt x="7562" y="14917"/>
                    <a:pt x="7564" y="14917"/>
                    <a:pt x="7566" y="14917"/>
                  </a:cubicBezTo>
                  <a:cubicBezTo>
                    <a:pt x="7571" y="14917"/>
                    <a:pt x="7577" y="14916"/>
                    <a:pt x="7585" y="14914"/>
                  </a:cubicBezTo>
                  <a:close/>
                  <a:moveTo>
                    <a:pt x="13364" y="14948"/>
                  </a:moveTo>
                  <a:cubicBezTo>
                    <a:pt x="13367" y="14948"/>
                    <a:pt x="13371" y="14958"/>
                    <a:pt x="13371" y="14964"/>
                  </a:cubicBezTo>
                  <a:cubicBezTo>
                    <a:pt x="13371" y="14964"/>
                    <a:pt x="13371" y="14980"/>
                    <a:pt x="13365" y="14980"/>
                  </a:cubicBezTo>
                  <a:cubicBezTo>
                    <a:pt x="13363" y="14980"/>
                    <a:pt x="13361" y="14979"/>
                    <a:pt x="13359" y="14976"/>
                  </a:cubicBezTo>
                  <a:cubicBezTo>
                    <a:pt x="13359" y="14955"/>
                    <a:pt x="13361" y="14948"/>
                    <a:pt x="13364" y="14948"/>
                  </a:cubicBezTo>
                  <a:close/>
                  <a:moveTo>
                    <a:pt x="2587" y="14888"/>
                  </a:moveTo>
                  <a:cubicBezTo>
                    <a:pt x="2608" y="14923"/>
                    <a:pt x="2623" y="14959"/>
                    <a:pt x="2619" y="14988"/>
                  </a:cubicBezTo>
                  <a:cubicBezTo>
                    <a:pt x="2628" y="14935"/>
                    <a:pt x="2618" y="14902"/>
                    <a:pt x="2587" y="14888"/>
                  </a:cubicBezTo>
                  <a:close/>
                  <a:moveTo>
                    <a:pt x="25276" y="14945"/>
                  </a:moveTo>
                  <a:cubicBezTo>
                    <a:pt x="25301" y="14945"/>
                    <a:pt x="25324" y="14973"/>
                    <a:pt x="25360" y="15000"/>
                  </a:cubicBezTo>
                  <a:cubicBezTo>
                    <a:pt x="25337" y="15000"/>
                    <a:pt x="25277" y="14988"/>
                    <a:pt x="25253" y="14953"/>
                  </a:cubicBezTo>
                  <a:cubicBezTo>
                    <a:pt x="25261" y="14947"/>
                    <a:pt x="25269" y="14945"/>
                    <a:pt x="25276" y="14945"/>
                  </a:cubicBezTo>
                  <a:close/>
                  <a:moveTo>
                    <a:pt x="13172" y="15021"/>
                  </a:moveTo>
                  <a:cubicBezTo>
                    <a:pt x="13170" y="15028"/>
                    <a:pt x="13168" y="15037"/>
                    <a:pt x="13168" y="15048"/>
                  </a:cubicBezTo>
                  <a:cubicBezTo>
                    <a:pt x="13174" y="15037"/>
                    <a:pt x="13174" y="15028"/>
                    <a:pt x="13172" y="15021"/>
                  </a:cubicBezTo>
                  <a:close/>
                  <a:moveTo>
                    <a:pt x="12630" y="15053"/>
                  </a:moveTo>
                  <a:cubicBezTo>
                    <a:pt x="12631" y="15057"/>
                    <a:pt x="12632" y="15060"/>
                    <a:pt x="12632" y="15060"/>
                  </a:cubicBezTo>
                  <a:cubicBezTo>
                    <a:pt x="12633" y="15060"/>
                    <a:pt x="12633" y="15060"/>
                    <a:pt x="12633" y="15060"/>
                  </a:cubicBezTo>
                  <a:cubicBezTo>
                    <a:pt x="12632" y="15057"/>
                    <a:pt x="12631" y="15055"/>
                    <a:pt x="12630" y="15053"/>
                  </a:cubicBezTo>
                  <a:close/>
                  <a:moveTo>
                    <a:pt x="5844" y="15154"/>
                  </a:moveTo>
                  <a:cubicBezTo>
                    <a:pt x="5844" y="15154"/>
                    <a:pt x="5844" y="15154"/>
                    <a:pt x="5844" y="15154"/>
                  </a:cubicBezTo>
                  <a:lnTo>
                    <a:pt x="5844" y="15154"/>
                  </a:lnTo>
                  <a:cubicBezTo>
                    <a:pt x="5845" y="15154"/>
                    <a:pt x="5846" y="15155"/>
                    <a:pt x="5846" y="15155"/>
                  </a:cubicBezTo>
                  <a:cubicBezTo>
                    <a:pt x="5846" y="15155"/>
                    <a:pt x="5845" y="15154"/>
                    <a:pt x="5844" y="15154"/>
                  </a:cubicBezTo>
                  <a:close/>
                  <a:moveTo>
                    <a:pt x="11868" y="15019"/>
                  </a:moveTo>
                  <a:cubicBezTo>
                    <a:pt x="11869" y="15019"/>
                    <a:pt x="11869" y="15020"/>
                    <a:pt x="11871" y="15024"/>
                  </a:cubicBezTo>
                  <a:cubicBezTo>
                    <a:pt x="11930" y="15048"/>
                    <a:pt x="11930" y="15131"/>
                    <a:pt x="11942" y="15179"/>
                  </a:cubicBezTo>
                  <a:cubicBezTo>
                    <a:pt x="11899" y="15147"/>
                    <a:pt x="11866" y="15019"/>
                    <a:pt x="11868" y="15019"/>
                  </a:cubicBezTo>
                  <a:close/>
                  <a:moveTo>
                    <a:pt x="6900" y="15226"/>
                  </a:moveTo>
                  <a:cubicBezTo>
                    <a:pt x="6898" y="15226"/>
                    <a:pt x="6891" y="15233"/>
                    <a:pt x="6881" y="15254"/>
                  </a:cubicBezTo>
                  <a:lnTo>
                    <a:pt x="6881" y="15254"/>
                  </a:lnTo>
                  <a:cubicBezTo>
                    <a:pt x="6898" y="15239"/>
                    <a:pt x="6903" y="15226"/>
                    <a:pt x="6900" y="15226"/>
                  </a:cubicBezTo>
                  <a:close/>
                  <a:moveTo>
                    <a:pt x="7394" y="15271"/>
                  </a:moveTo>
                  <a:cubicBezTo>
                    <a:pt x="7391" y="15272"/>
                    <a:pt x="7387" y="15273"/>
                    <a:pt x="7384" y="15274"/>
                  </a:cubicBezTo>
                  <a:lnTo>
                    <a:pt x="7394" y="15274"/>
                  </a:lnTo>
                  <a:cubicBezTo>
                    <a:pt x="7394" y="15273"/>
                    <a:pt x="7394" y="15272"/>
                    <a:pt x="7394" y="15271"/>
                  </a:cubicBezTo>
                  <a:close/>
                  <a:moveTo>
                    <a:pt x="6578" y="15102"/>
                  </a:moveTo>
                  <a:cubicBezTo>
                    <a:pt x="6434" y="15169"/>
                    <a:pt x="6296" y="15245"/>
                    <a:pt x="6188" y="15360"/>
                  </a:cubicBezTo>
                  <a:lnTo>
                    <a:pt x="6188" y="15360"/>
                  </a:lnTo>
                  <a:cubicBezTo>
                    <a:pt x="6356" y="15277"/>
                    <a:pt x="6521" y="15187"/>
                    <a:pt x="6578" y="15102"/>
                  </a:cubicBezTo>
                  <a:close/>
                  <a:moveTo>
                    <a:pt x="6188" y="15360"/>
                  </a:moveTo>
                  <a:cubicBezTo>
                    <a:pt x="6186" y="15361"/>
                    <a:pt x="6184" y="15362"/>
                    <a:pt x="6182" y="15363"/>
                  </a:cubicBezTo>
                  <a:lnTo>
                    <a:pt x="6182" y="15363"/>
                  </a:lnTo>
                  <a:cubicBezTo>
                    <a:pt x="6181" y="15363"/>
                    <a:pt x="6180" y="15362"/>
                    <a:pt x="6179" y="15362"/>
                  </a:cubicBezTo>
                  <a:cubicBezTo>
                    <a:pt x="6167" y="15362"/>
                    <a:pt x="6114" y="15391"/>
                    <a:pt x="6049" y="15427"/>
                  </a:cubicBezTo>
                  <a:lnTo>
                    <a:pt x="6049" y="15427"/>
                  </a:lnTo>
                  <a:cubicBezTo>
                    <a:pt x="6092" y="15406"/>
                    <a:pt x="6137" y="15385"/>
                    <a:pt x="6182" y="15363"/>
                  </a:cubicBezTo>
                  <a:lnTo>
                    <a:pt x="6182" y="15363"/>
                  </a:lnTo>
                  <a:cubicBezTo>
                    <a:pt x="6183" y="15364"/>
                    <a:pt x="6182" y="15366"/>
                    <a:pt x="6179" y="15369"/>
                  </a:cubicBezTo>
                  <a:cubicBezTo>
                    <a:pt x="6182" y="15366"/>
                    <a:pt x="6185" y="15363"/>
                    <a:pt x="6188" y="15360"/>
                  </a:cubicBezTo>
                  <a:close/>
                  <a:moveTo>
                    <a:pt x="6448" y="15386"/>
                  </a:moveTo>
                  <a:cubicBezTo>
                    <a:pt x="6437" y="15386"/>
                    <a:pt x="6412" y="15396"/>
                    <a:pt x="6358" y="15429"/>
                  </a:cubicBezTo>
                  <a:cubicBezTo>
                    <a:pt x="6388" y="15416"/>
                    <a:pt x="6419" y="15402"/>
                    <a:pt x="6451" y="15386"/>
                  </a:cubicBezTo>
                  <a:lnTo>
                    <a:pt x="6451" y="15386"/>
                  </a:lnTo>
                  <a:cubicBezTo>
                    <a:pt x="6450" y="15386"/>
                    <a:pt x="6449" y="15386"/>
                    <a:pt x="6448" y="15386"/>
                  </a:cubicBezTo>
                  <a:close/>
                  <a:moveTo>
                    <a:pt x="7134" y="15422"/>
                  </a:moveTo>
                  <a:lnTo>
                    <a:pt x="7134" y="15422"/>
                  </a:lnTo>
                  <a:cubicBezTo>
                    <a:pt x="7129" y="15424"/>
                    <a:pt x="7125" y="15426"/>
                    <a:pt x="7120" y="15429"/>
                  </a:cubicBezTo>
                  <a:cubicBezTo>
                    <a:pt x="7120" y="15430"/>
                    <a:pt x="7120" y="15430"/>
                    <a:pt x="7121" y="15430"/>
                  </a:cubicBezTo>
                  <a:cubicBezTo>
                    <a:pt x="7123" y="15430"/>
                    <a:pt x="7128" y="15427"/>
                    <a:pt x="7134" y="15422"/>
                  </a:cubicBezTo>
                  <a:close/>
                  <a:moveTo>
                    <a:pt x="2661" y="15214"/>
                  </a:moveTo>
                  <a:cubicBezTo>
                    <a:pt x="2675" y="15305"/>
                    <a:pt x="2698" y="15395"/>
                    <a:pt x="2739" y="15476"/>
                  </a:cubicBezTo>
                  <a:cubicBezTo>
                    <a:pt x="2729" y="15440"/>
                    <a:pt x="2727" y="15425"/>
                    <a:pt x="2743" y="15425"/>
                  </a:cubicBezTo>
                  <a:cubicBezTo>
                    <a:pt x="2747" y="15425"/>
                    <a:pt x="2754" y="15426"/>
                    <a:pt x="2762" y="15429"/>
                  </a:cubicBezTo>
                  <a:cubicBezTo>
                    <a:pt x="2710" y="15357"/>
                    <a:pt x="2682" y="15286"/>
                    <a:pt x="2661" y="15214"/>
                  </a:cubicBezTo>
                  <a:close/>
                  <a:moveTo>
                    <a:pt x="11978" y="15429"/>
                  </a:moveTo>
                  <a:cubicBezTo>
                    <a:pt x="12048" y="15468"/>
                    <a:pt x="12079" y="15482"/>
                    <a:pt x="12091" y="15487"/>
                  </a:cubicBezTo>
                  <a:lnTo>
                    <a:pt x="12091" y="15487"/>
                  </a:lnTo>
                  <a:cubicBezTo>
                    <a:pt x="12088" y="15489"/>
                    <a:pt x="12093" y="15501"/>
                    <a:pt x="12144" y="15548"/>
                  </a:cubicBezTo>
                  <a:cubicBezTo>
                    <a:pt x="12121" y="15536"/>
                    <a:pt x="12085" y="15524"/>
                    <a:pt x="12061" y="15512"/>
                  </a:cubicBezTo>
                  <a:cubicBezTo>
                    <a:pt x="12037" y="15488"/>
                    <a:pt x="12002" y="15453"/>
                    <a:pt x="11978" y="15429"/>
                  </a:cubicBezTo>
                  <a:close/>
                  <a:moveTo>
                    <a:pt x="6163" y="15536"/>
                  </a:moveTo>
                  <a:cubicBezTo>
                    <a:pt x="6153" y="15536"/>
                    <a:pt x="6138" y="15548"/>
                    <a:pt x="6120" y="15572"/>
                  </a:cubicBezTo>
                  <a:cubicBezTo>
                    <a:pt x="6138" y="15559"/>
                    <a:pt x="6155" y="15549"/>
                    <a:pt x="6173" y="15541"/>
                  </a:cubicBezTo>
                  <a:lnTo>
                    <a:pt x="6173" y="15541"/>
                  </a:lnTo>
                  <a:cubicBezTo>
                    <a:pt x="6170" y="15538"/>
                    <a:pt x="6167" y="15536"/>
                    <a:pt x="6163" y="15536"/>
                  </a:cubicBezTo>
                  <a:close/>
                  <a:moveTo>
                    <a:pt x="2534" y="15724"/>
                  </a:moveTo>
                  <a:cubicBezTo>
                    <a:pt x="2535" y="15725"/>
                    <a:pt x="2535" y="15726"/>
                    <a:pt x="2536" y="15726"/>
                  </a:cubicBezTo>
                  <a:cubicBezTo>
                    <a:pt x="2534" y="15730"/>
                    <a:pt x="2532" y="15733"/>
                    <a:pt x="2531" y="15735"/>
                  </a:cubicBezTo>
                  <a:lnTo>
                    <a:pt x="2531" y="15735"/>
                  </a:lnTo>
                  <a:cubicBezTo>
                    <a:pt x="2532" y="15731"/>
                    <a:pt x="2533" y="15728"/>
                    <a:pt x="2534" y="15724"/>
                  </a:cubicBezTo>
                  <a:close/>
                  <a:moveTo>
                    <a:pt x="5084" y="15679"/>
                  </a:moveTo>
                  <a:lnTo>
                    <a:pt x="5084" y="15679"/>
                  </a:lnTo>
                  <a:cubicBezTo>
                    <a:pt x="5013" y="15738"/>
                    <a:pt x="4986" y="15759"/>
                    <a:pt x="4983" y="15759"/>
                  </a:cubicBezTo>
                  <a:cubicBezTo>
                    <a:pt x="4980" y="15759"/>
                    <a:pt x="5001" y="15738"/>
                    <a:pt x="5025" y="15715"/>
                  </a:cubicBezTo>
                  <a:lnTo>
                    <a:pt x="5084" y="15679"/>
                  </a:lnTo>
                  <a:close/>
                  <a:moveTo>
                    <a:pt x="2477" y="15738"/>
                  </a:moveTo>
                  <a:lnTo>
                    <a:pt x="2477" y="15738"/>
                  </a:lnTo>
                  <a:cubicBezTo>
                    <a:pt x="2477" y="15752"/>
                    <a:pt x="2481" y="15762"/>
                    <a:pt x="2489" y="15770"/>
                  </a:cubicBezTo>
                  <a:lnTo>
                    <a:pt x="2489" y="15770"/>
                  </a:lnTo>
                  <a:cubicBezTo>
                    <a:pt x="2483" y="15758"/>
                    <a:pt x="2479" y="15748"/>
                    <a:pt x="2477" y="15738"/>
                  </a:cubicBezTo>
                  <a:close/>
                  <a:moveTo>
                    <a:pt x="7091" y="15744"/>
                  </a:moveTo>
                  <a:cubicBezTo>
                    <a:pt x="7088" y="15744"/>
                    <a:pt x="7081" y="15752"/>
                    <a:pt x="7069" y="15774"/>
                  </a:cubicBezTo>
                  <a:lnTo>
                    <a:pt x="7069" y="15774"/>
                  </a:lnTo>
                  <a:cubicBezTo>
                    <a:pt x="7088" y="15758"/>
                    <a:pt x="7094" y="15744"/>
                    <a:pt x="7091" y="15744"/>
                  </a:cubicBezTo>
                  <a:close/>
                  <a:moveTo>
                    <a:pt x="7591" y="15762"/>
                  </a:moveTo>
                  <a:lnTo>
                    <a:pt x="7591" y="15762"/>
                  </a:lnTo>
                  <a:cubicBezTo>
                    <a:pt x="7581" y="15766"/>
                    <a:pt x="7571" y="15770"/>
                    <a:pt x="7562" y="15774"/>
                  </a:cubicBezTo>
                  <a:lnTo>
                    <a:pt x="7584" y="15774"/>
                  </a:lnTo>
                  <a:cubicBezTo>
                    <a:pt x="7587" y="15769"/>
                    <a:pt x="7589" y="15765"/>
                    <a:pt x="7591" y="15762"/>
                  </a:cubicBezTo>
                  <a:close/>
                  <a:moveTo>
                    <a:pt x="2762" y="15750"/>
                  </a:moveTo>
                  <a:lnTo>
                    <a:pt x="2762" y="15750"/>
                  </a:lnTo>
                  <a:cubicBezTo>
                    <a:pt x="2774" y="15774"/>
                    <a:pt x="2774" y="15810"/>
                    <a:pt x="2774" y="15846"/>
                  </a:cubicBezTo>
                  <a:cubicBezTo>
                    <a:pt x="2762" y="15822"/>
                    <a:pt x="2762" y="15798"/>
                    <a:pt x="2762" y="15750"/>
                  </a:cubicBezTo>
                  <a:close/>
                  <a:moveTo>
                    <a:pt x="6641" y="15925"/>
                  </a:moveTo>
                  <a:lnTo>
                    <a:pt x="6641" y="15925"/>
                  </a:lnTo>
                  <a:cubicBezTo>
                    <a:pt x="6631" y="15925"/>
                    <a:pt x="6607" y="15938"/>
                    <a:pt x="6549" y="15977"/>
                  </a:cubicBezTo>
                  <a:cubicBezTo>
                    <a:pt x="6578" y="15960"/>
                    <a:pt x="6609" y="15943"/>
                    <a:pt x="6641" y="15925"/>
                  </a:cubicBezTo>
                  <a:close/>
                  <a:moveTo>
                    <a:pt x="3608" y="16048"/>
                  </a:moveTo>
                  <a:cubicBezTo>
                    <a:pt x="3608" y="16055"/>
                    <a:pt x="3608" y="16061"/>
                    <a:pt x="3608" y="16067"/>
                  </a:cubicBezTo>
                  <a:lnTo>
                    <a:pt x="3608" y="16067"/>
                  </a:lnTo>
                  <a:cubicBezTo>
                    <a:pt x="3608" y="16061"/>
                    <a:pt x="3608" y="16054"/>
                    <a:pt x="3608" y="16048"/>
                  </a:cubicBezTo>
                  <a:close/>
                  <a:moveTo>
                    <a:pt x="2715" y="15869"/>
                  </a:moveTo>
                  <a:cubicBezTo>
                    <a:pt x="2752" y="15877"/>
                    <a:pt x="2757" y="15954"/>
                    <a:pt x="2778" y="15996"/>
                  </a:cubicBezTo>
                  <a:lnTo>
                    <a:pt x="2778" y="15996"/>
                  </a:lnTo>
                  <a:cubicBezTo>
                    <a:pt x="2772" y="15990"/>
                    <a:pt x="2766" y="15986"/>
                    <a:pt x="2761" y="15986"/>
                  </a:cubicBezTo>
                  <a:cubicBezTo>
                    <a:pt x="2747" y="15986"/>
                    <a:pt x="2735" y="16009"/>
                    <a:pt x="2727" y="16072"/>
                  </a:cubicBezTo>
                  <a:cubicBezTo>
                    <a:pt x="2716" y="16030"/>
                    <a:pt x="2696" y="15987"/>
                    <a:pt x="2675" y="15945"/>
                  </a:cubicBezTo>
                  <a:lnTo>
                    <a:pt x="2675" y="15945"/>
                  </a:lnTo>
                  <a:cubicBezTo>
                    <a:pt x="2694" y="15935"/>
                    <a:pt x="2732" y="15878"/>
                    <a:pt x="2715" y="15869"/>
                  </a:cubicBezTo>
                  <a:close/>
                  <a:moveTo>
                    <a:pt x="5764" y="16101"/>
                  </a:moveTo>
                  <a:cubicBezTo>
                    <a:pt x="5748" y="16111"/>
                    <a:pt x="5739" y="16117"/>
                    <a:pt x="5739" y="16119"/>
                  </a:cubicBezTo>
                  <a:cubicBezTo>
                    <a:pt x="5747" y="16119"/>
                    <a:pt x="5756" y="16113"/>
                    <a:pt x="5764" y="16101"/>
                  </a:cubicBezTo>
                  <a:close/>
                  <a:moveTo>
                    <a:pt x="6169" y="16225"/>
                  </a:moveTo>
                  <a:cubicBezTo>
                    <a:pt x="6166" y="16226"/>
                    <a:pt x="6166" y="16227"/>
                    <a:pt x="6168" y="16227"/>
                  </a:cubicBezTo>
                  <a:cubicBezTo>
                    <a:pt x="6168" y="16226"/>
                    <a:pt x="6168" y="16226"/>
                    <a:pt x="6169" y="16225"/>
                  </a:cubicBezTo>
                  <a:close/>
                  <a:moveTo>
                    <a:pt x="5072" y="16286"/>
                  </a:moveTo>
                  <a:cubicBezTo>
                    <a:pt x="5065" y="16293"/>
                    <a:pt x="5059" y="16300"/>
                    <a:pt x="5054" y="16308"/>
                  </a:cubicBezTo>
                  <a:lnTo>
                    <a:pt x="5054" y="16308"/>
                  </a:lnTo>
                  <a:cubicBezTo>
                    <a:pt x="5061" y="16299"/>
                    <a:pt x="5068" y="16292"/>
                    <a:pt x="5072" y="16286"/>
                  </a:cubicBezTo>
                  <a:close/>
                  <a:moveTo>
                    <a:pt x="3512" y="16286"/>
                  </a:moveTo>
                  <a:lnTo>
                    <a:pt x="3512" y="16286"/>
                  </a:lnTo>
                  <a:cubicBezTo>
                    <a:pt x="3494" y="16291"/>
                    <a:pt x="3486" y="16308"/>
                    <a:pt x="3485" y="16330"/>
                  </a:cubicBezTo>
                  <a:lnTo>
                    <a:pt x="3485" y="16330"/>
                  </a:lnTo>
                  <a:cubicBezTo>
                    <a:pt x="3494" y="16316"/>
                    <a:pt x="3503" y="16304"/>
                    <a:pt x="3512" y="16286"/>
                  </a:cubicBezTo>
                  <a:close/>
                  <a:moveTo>
                    <a:pt x="4438" y="16464"/>
                  </a:moveTo>
                  <a:cubicBezTo>
                    <a:pt x="4439" y="16464"/>
                    <a:pt x="4440" y="16464"/>
                    <a:pt x="4441" y="16465"/>
                  </a:cubicBezTo>
                  <a:cubicBezTo>
                    <a:pt x="4440" y="16464"/>
                    <a:pt x="4439" y="16464"/>
                    <a:pt x="4438" y="16464"/>
                  </a:cubicBezTo>
                  <a:close/>
                  <a:moveTo>
                    <a:pt x="3191" y="16655"/>
                  </a:moveTo>
                  <a:cubicBezTo>
                    <a:pt x="3191" y="16656"/>
                    <a:pt x="3191" y="16656"/>
                    <a:pt x="3191" y="16656"/>
                  </a:cubicBezTo>
                  <a:lnTo>
                    <a:pt x="3191" y="16656"/>
                  </a:lnTo>
                  <a:cubicBezTo>
                    <a:pt x="3191" y="16656"/>
                    <a:pt x="3191" y="16656"/>
                    <a:pt x="3191" y="16655"/>
                  </a:cubicBezTo>
                  <a:close/>
                  <a:moveTo>
                    <a:pt x="5964" y="16654"/>
                  </a:moveTo>
                  <a:cubicBezTo>
                    <a:pt x="5942" y="16668"/>
                    <a:pt x="5929" y="16676"/>
                    <a:pt x="5929" y="16679"/>
                  </a:cubicBezTo>
                  <a:cubicBezTo>
                    <a:pt x="5949" y="16679"/>
                    <a:pt x="5961" y="16671"/>
                    <a:pt x="5964" y="16654"/>
                  </a:cubicBezTo>
                  <a:close/>
                  <a:moveTo>
                    <a:pt x="5263" y="16858"/>
                  </a:moveTo>
                  <a:cubicBezTo>
                    <a:pt x="5259" y="16862"/>
                    <a:pt x="5255" y="16866"/>
                    <a:pt x="5251" y="16870"/>
                  </a:cubicBezTo>
                  <a:lnTo>
                    <a:pt x="5251" y="16870"/>
                  </a:lnTo>
                  <a:cubicBezTo>
                    <a:pt x="5256" y="16865"/>
                    <a:pt x="5259" y="16861"/>
                    <a:pt x="5263" y="16858"/>
                  </a:cubicBezTo>
                  <a:close/>
                  <a:moveTo>
                    <a:pt x="3621" y="16943"/>
                  </a:moveTo>
                  <a:cubicBezTo>
                    <a:pt x="3623" y="16954"/>
                    <a:pt x="3625" y="16965"/>
                    <a:pt x="3628" y="16976"/>
                  </a:cubicBezTo>
                  <a:lnTo>
                    <a:pt x="3628" y="16976"/>
                  </a:lnTo>
                  <a:cubicBezTo>
                    <a:pt x="3628" y="16965"/>
                    <a:pt x="3625" y="16954"/>
                    <a:pt x="3621" y="16943"/>
                  </a:cubicBezTo>
                  <a:close/>
                  <a:moveTo>
                    <a:pt x="4143" y="17084"/>
                  </a:moveTo>
                  <a:cubicBezTo>
                    <a:pt x="4146" y="17085"/>
                    <a:pt x="4149" y="17086"/>
                    <a:pt x="4152" y="17086"/>
                  </a:cubicBezTo>
                  <a:cubicBezTo>
                    <a:pt x="4156" y="17086"/>
                    <a:pt x="4159" y="17085"/>
                    <a:pt x="4164" y="17084"/>
                  </a:cubicBezTo>
                  <a:lnTo>
                    <a:pt x="4164" y="17084"/>
                  </a:lnTo>
                  <a:cubicBezTo>
                    <a:pt x="4158" y="17084"/>
                    <a:pt x="4151" y="17084"/>
                    <a:pt x="4143" y="17084"/>
                  </a:cubicBezTo>
                  <a:close/>
                  <a:moveTo>
                    <a:pt x="3310" y="17393"/>
                  </a:moveTo>
                  <a:lnTo>
                    <a:pt x="3310" y="17393"/>
                  </a:lnTo>
                  <a:cubicBezTo>
                    <a:pt x="3290" y="17399"/>
                    <a:pt x="3282" y="17418"/>
                    <a:pt x="3282" y="17443"/>
                  </a:cubicBezTo>
                  <a:lnTo>
                    <a:pt x="3282" y="17443"/>
                  </a:lnTo>
                  <a:cubicBezTo>
                    <a:pt x="3292" y="17430"/>
                    <a:pt x="3301" y="17412"/>
                    <a:pt x="3310" y="17393"/>
                  </a:cubicBezTo>
                  <a:close/>
                  <a:moveTo>
                    <a:pt x="4310" y="17655"/>
                  </a:moveTo>
                  <a:cubicBezTo>
                    <a:pt x="4313" y="17657"/>
                    <a:pt x="4316" y="17658"/>
                    <a:pt x="4320" y="17658"/>
                  </a:cubicBezTo>
                  <a:cubicBezTo>
                    <a:pt x="4323" y="17658"/>
                    <a:pt x="4327" y="17657"/>
                    <a:pt x="4332" y="17656"/>
                  </a:cubicBezTo>
                  <a:lnTo>
                    <a:pt x="4332" y="17656"/>
                  </a:lnTo>
                  <a:cubicBezTo>
                    <a:pt x="4325" y="17655"/>
                    <a:pt x="4317" y="17655"/>
                    <a:pt x="4310" y="17655"/>
                  </a:cubicBezTo>
                  <a:close/>
                  <a:moveTo>
                    <a:pt x="4072" y="17846"/>
                  </a:moveTo>
                  <a:cubicBezTo>
                    <a:pt x="4058" y="17864"/>
                    <a:pt x="4046" y="17883"/>
                    <a:pt x="4035" y="17901"/>
                  </a:cubicBezTo>
                  <a:lnTo>
                    <a:pt x="4035" y="17901"/>
                  </a:lnTo>
                  <a:cubicBezTo>
                    <a:pt x="4058" y="17873"/>
                    <a:pt x="4072" y="17853"/>
                    <a:pt x="4072" y="17846"/>
                  </a:cubicBezTo>
                  <a:close/>
                  <a:moveTo>
                    <a:pt x="4070" y="17924"/>
                  </a:moveTo>
                  <a:cubicBezTo>
                    <a:pt x="4067" y="17924"/>
                    <a:pt x="4053" y="17938"/>
                    <a:pt x="4023" y="17978"/>
                  </a:cubicBezTo>
                  <a:lnTo>
                    <a:pt x="4023" y="17978"/>
                  </a:lnTo>
                  <a:cubicBezTo>
                    <a:pt x="4053" y="17959"/>
                    <a:pt x="4076" y="17924"/>
                    <a:pt x="4070" y="17924"/>
                  </a:cubicBezTo>
                  <a:close/>
                  <a:moveTo>
                    <a:pt x="3420" y="18066"/>
                  </a:moveTo>
                  <a:cubicBezTo>
                    <a:pt x="3421" y="18074"/>
                    <a:pt x="3423" y="18082"/>
                    <a:pt x="3425" y="18089"/>
                  </a:cubicBezTo>
                  <a:lnTo>
                    <a:pt x="3425" y="18089"/>
                  </a:lnTo>
                  <a:cubicBezTo>
                    <a:pt x="3425" y="18082"/>
                    <a:pt x="3423" y="18074"/>
                    <a:pt x="3420" y="18066"/>
                  </a:cubicBezTo>
                  <a:close/>
                  <a:moveTo>
                    <a:pt x="3429" y="18316"/>
                  </a:moveTo>
                  <a:lnTo>
                    <a:pt x="3429" y="18316"/>
                  </a:lnTo>
                  <a:cubicBezTo>
                    <a:pt x="3433" y="18322"/>
                    <a:pt x="3437" y="18328"/>
                    <a:pt x="3441" y="18334"/>
                  </a:cubicBezTo>
                  <a:cubicBezTo>
                    <a:pt x="3435" y="18323"/>
                    <a:pt x="3432" y="18317"/>
                    <a:pt x="3429" y="18316"/>
                  </a:cubicBezTo>
                  <a:close/>
                  <a:moveTo>
                    <a:pt x="17583" y="1"/>
                  </a:moveTo>
                  <a:cubicBezTo>
                    <a:pt x="17532" y="1"/>
                    <a:pt x="17491" y="7"/>
                    <a:pt x="17467" y="22"/>
                  </a:cubicBezTo>
                  <a:cubicBezTo>
                    <a:pt x="17359" y="86"/>
                    <a:pt x="17214" y="112"/>
                    <a:pt x="17076" y="112"/>
                  </a:cubicBezTo>
                  <a:cubicBezTo>
                    <a:pt x="16984" y="112"/>
                    <a:pt x="16895" y="101"/>
                    <a:pt x="16824" y="82"/>
                  </a:cubicBezTo>
                  <a:cubicBezTo>
                    <a:pt x="16419" y="117"/>
                    <a:pt x="15550" y="82"/>
                    <a:pt x="15264" y="225"/>
                  </a:cubicBezTo>
                  <a:cubicBezTo>
                    <a:pt x="15203" y="251"/>
                    <a:pt x="15061" y="270"/>
                    <a:pt x="14965" y="297"/>
                  </a:cubicBezTo>
                  <a:lnTo>
                    <a:pt x="14965" y="297"/>
                  </a:lnTo>
                  <a:cubicBezTo>
                    <a:pt x="15024" y="274"/>
                    <a:pt x="15096" y="247"/>
                    <a:pt x="15116" y="247"/>
                  </a:cubicBezTo>
                  <a:cubicBezTo>
                    <a:pt x="15117" y="247"/>
                    <a:pt x="15117" y="247"/>
                    <a:pt x="15117" y="247"/>
                  </a:cubicBezTo>
                  <a:lnTo>
                    <a:pt x="15117" y="247"/>
                  </a:lnTo>
                  <a:cubicBezTo>
                    <a:pt x="15104" y="243"/>
                    <a:pt x="15089" y="242"/>
                    <a:pt x="15073" y="242"/>
                  </a:cubicBezTo>
                  <a:cubicBezTo>
                    <a:pt x="14908" y="242"/>
                    <a:pt x="14595" y="421"/>
                    <a:pt x="14466" y="475"/>
                  </a:cubicBezTo>
                  <a:cubicBezTo>
                    <a:pt x="14489" y="482"/>
                    <a:pt x="14514" y="485"/>
                    <a:pt x="14541" y="485"/>
                  </a:cubicBezTo>
                  <a:cubicBezTo>
                    <a:pt x="14740" y="485"/>
                    <a:pt x="15035" y="313"/>
                    <a:pt x="15192" y="260"/>
                  </a:cubicBezTo>
                  <a:lnTo>
                    <a:pt x="15192" y="260"/>
                  </a:lnTo>
                  <a:cubicBezTo>
                    <a:pt x="15228" y="415"/>
                    <a:pt x="14097" y="737"/>
                    <a:pt x="14097" y="737"/>
                  </a:cubicBezTo>
                  <a:cubicBezTo>
                    <a:pt x="14097" y="772"/>
                    <a:pt x="12894" y="1392"/>
                    <a:pt x="12755" y="1392"/>
                  </a:cubicBezTo>
                  <a:cubicBezTo>
                    <a:pt x="12754" y="1392"/>
                    <a:pt x="12753" y="1391"/>
                    <a:pt x="12752" y="1391"/>
                  </a:cubicBezTo>
                  <a:cubicBezTo>
                    <a:pt x="12716" y="1379"/>
                    <a:pt x="13371" y="1022"/>
                    <a:pt x="13466" y="975"/>
                  </a:cubicBezTo>
                  <a:lnTo>
                    <a:pt x="13466" y="975"/>
                  </a:lnTo>
                  <a:cubicBezTo>
                    <a:pt x="13383" y="1010"/>
                    <a:pt x="13287" y="1046"/>
                    <a:pt x="13204" y="1082"/>
                  </a:cubicBezTo>
                  <a:cubicBezTo>
                    <a:pt x="13335" y="998"/>
                    <a:pt x="13478" y="915"/>
                    <a:pt x="13621" y="868"/>
                  </a:cubicBezTo>
                  <a:lnTo>
                    <a:pt x="13621" y="868"/>
                  </a:lnTo>
                  <a:cubicBezTo>
                    <a:pt x="13299" y="963"/>
                    <a:pt x="12966" y="1141"/>
                    <a:pt x="12668" y="1320"/>
                  </a:cubicBezTo>
                  <a:cubicBezTo>
                    <a:pt x="12372" y="1486"/>
                    <a:pt x="11911" y="1675"/>
                    <a:pt x="11683" y="1959"/>
                  </a:cubicBezTo>
                  <a:lnTo>
                    <a:pt x="11683" y="1959"/>
                  </a:lnTo>
                  <a:cubicBezTo>
                    <a:pt x="11712" y="1931"/>
                    <a:pt x="11894" y="1855"/>
                    <a:pt x="11894" y="1844"/>
                  </a:cubicBezTo>
                  <a:lnTo>
                    <a:pt x="11894" y="1844"/>
                  </a:lnTo>
                  <a:cubicBezTo>
                    <a:pt x="11894" y="1863"/>
                    <a:pt x="11722" y="1994"/>
                    <a:pt x="11728" y="1994"/>
                  </a:cubicBezTo>
                  <a:cubicBezTo>
                    <a:pt x="11730" y="1994"/>
                    <a:pt x="11743" y="1985"/>
                    <a:pt x="11775" y="1963"/>
                  </a:cubicBezTo>
                  <a:lnTo>
                    <a:pt x="11775" y="1963"/>
                  </a:lnTo>
                  <a:cubicBezTo>
                    <a:pt x="11531" y="2185"/>
                    <a:pt x="11256" y="2355"/>
                    <a:pt x="11008" y="2541"/>
                  </a:cubicBezTo>
                  <a:lnTo>
                    <a:pt x="11008" y="2541"/>
                  </a:lnTo>
                  <a:cubicBezTo>
                    <a:pt x="10985" y="2555"/>
                    <a:pt x="10963" y="2569"/>
                    <a:pt x="10942" y="2582"/>
                  </a:cubicBezTo>
                  <a:cubicBezTo>
                    <a:pt x="10874" y="2629"/>
                    <a:pt x="10833" y="2646"/>
                    <a:pt x="10803" y="2646"/>
                  </a:cubicBezTo>
                  <a:cubicBezTo>
                    <a:pt x="10733" y="2646"/>
                    <a:pt x="10723" y="2552"/>
                    <a:pt x="10573" y="2511"/>
                  </a:cubicBezTo>
                  <a:lnTo>
                    <a:pt x="10573" y="2511"/>
                  </a:lnTo>
                  <a:cubicBezTo>
                    <a:pt x="10632" y="2570"/>
                    <a:pt x="10751" y="2713"/>
                    <a:pt x="10823" y="2725"/>
                  </a:cubicBezTo>
                  <a:cubicBezTo>
                    <a:pt x="10820" y="2727"/>
                    <a:pt x="10815" y="2728"/>
                    <a:pt x="10809" y="2728"/>
                  </a:cubicBezTo>
                  <a:cubicBezTo>
                    <a:pt x="10692" y="2728"/>
                    <a:pt x="10091" y="2280"/>
                    <a:pt x="9978" y="2201"/>
                  </a:cubicBezTo>
                  <a:lnTo>
                    <a:pt x="9978" y="2201"/>
                  </a:lnTo>
                  <a:cubicBezTo>
                    <a:pt x="10097" y="2332"/>
                    <a:pt x="10216" y="2380"/>
                    <a:pt x="10323" y="2451"/>
                  </a:cubicBezTo>
                  <a:cubicBezTo>
                    <a:pt x="10364" y="2484"/>
                    <a:pt x="10628" y="2701"/>
                    <a:pt x="10722" y="2761"/>
                  </a:cubicBezTo>
                  <a:lnTo>
                    <a:pt x="10722" y="2761"/>
                  </a:lnTo>
                  <a:cubicBezTo>
                    <a:pt x="10738" y="2797"/>
                    <a:pt x="10759" y="2815"/>
                    <a:pt x="10783" y="2815"/>
                  </a:cubicBezTo>
                  <a:cubicBezTo>
                    <a:pt x="10792" y="2815"/>
                    <a:pt x="10801" y="2813"/>
                    <a:pt x="10811" y="2808"/>
                  </a:cubicBezTo>
                  <a:lnTo>
                    <a:pt x="10811" y="2808"/>
                  </a:lnTo>
                  <a:cubicBezTo>
                    <a:pt x="10787" y="2828"/>
                    <a:pt x="10765" y="2839"/>
                    <a:pt x="10745" y="2839"/>
                  </a:cubicBezTo>
                  <a:cubicBezTo>
                    <a:pt x="10713" y="2839"/>
                    <a:pt x="10685" y="2814"/>
                    <a:pt x="10655" y="2759"/>
                  </a:cubicBezTo>
                  <a:lnTo>
                    <a:pt x="10655" y="2759"/>
                  </a:lnTo>
                  <a:cubicBezTo>
                    <a:pt x="10651" y="2755"/>
                    <a:pt x="10644" y="2748"/>
                    <a:pt x="10632" y="2736"/>
                  </a:cubicBezTo>
                  <a:lnTo>
                    <a:pt x="10632" y="2736"/>
                  </a:lnTo>
                  <a:cubicBezTo>
                    <a:pt x="10803" y="2928"/>
                    <a:pt x="10914" y="3369"/>
                    <a:pt x="10859" y="3558"/>
                  </a:cubicBezTo>
                  <a:cubicBezTo>
                    <a:pt x="10863" y="3560"/>
                    <a:pt x="10866" y="3561"/>
                    <a:pt x="10869" y="3561"/>
                  </a:cubicBezTo>
                  <a:cubicBezTo>
                    <a:pt x="10894" y="3561"/>
                    <a:pt x="10860" y="3484"/>
                    <a:pt x="10893" y="3484"/>
                  </a:cubicBezTo>
                  <a:cubicBezTo>
                    <a:pt x="10896" y="3484"/>
                    <a:pt x="10901" y="3485"/>
                    <a:pt x="10906" y="3487"/>
                  </a:cubicBezTo>
                  <a:cubicBezTo>
                    <a:pt x="10835" y="3570"/>
                    <a:pt x="10918" y="3796"/>
                    <a:pt x="10942" y="3820"/>
                  </a:cubicBezTo>
                  <a:cubicBezTo>
                    <a:pt x="10935" y="3863"/>
                    <a:pt x="10928" y="3885"/>
                    <a:pt x="10918" y="3885"/>
                  </a:cubicBezTo>
                  <a:cubicBezTo>
                    <a:pt x="10911" y="3885"/>
                    <a:pt x="10904" y="3875"/>
                    <a:pt x="10894" y="3856"/>
                  </a:cubicBezTo>
                  <a:lnTo>
                    <a:pt x="10894" y="3856"/>
                  </a:lnTo>
                  <a:cubicBezTo>
                    <a:pt x="10906" y="3904"/>
                    <a:pt x="10906" y="3951"/>
                    <a:pt x="10930" y="3987"/>
                  </a:cubicBezTo>
                  <a:cubicBezTo>
                    <a:pt x="10930" y="3975"/>
                    <a:pt x="10930" y="3951"/>
                    <a:pt x="10930" y="3939"/>
                  </a:cubicBezTo>
                  <a:cubicBezTo>
                    <a:pt x="11025" y="4177"/>
                    <a:pt x="11121" y="4416"/>
                    <a:pt x="11156" y="4630"/>
                  </a:cubicBezTo>
                  <a:cubicBezTo>
                    <a:pt x="11152" y="4626"/>
                    <a:pt x="11150" y="4624"/>
                    <a:pt x="11148" y="4624"/>
                  </a:cubicBezTo>
                  <a:cubicBezTo>
                    <a:pt x="11131" y="4624"/>
                    <a:pt x="11252" y="4846"/>
                    <a:pt x="11252" y="4868"/>
                  </a:cubicBezTo>
                  <a:cubicBezTo>
                    <a:pt x="11239" y="4851"/>
                    <a:pt x="11230" y="4843"/>
                    <a:pt x="11223" y="4843"/>
                  </a:cubicBezTo>
                  <a:cubicBezTo>
                    <a:pt x="11184" y="4843"/>
                    <a:pt x="11226" y="5096"/>
                    <a:pt x="11216" y="5106"/>
                  </a:cubicBezTo>
                  <a:cubicBezTo>
                    <a:pt x="11222" y="5109"/>
                    <a:pt x="11228" y="5110"/>
                    <a:pt x="11233" y="5110"/>
                  </a:cubicBezTo>
                  <a:cubicBezTo>
                    <a:pt x="11273" y="5110"/>
                    <a:pt x="11262" y="5033"/>
                    <a:pt x="11252" y="5023"/>
                  </a:cubicBezTo>
                  <a:cubicBezTo>
                    <a:pt x="11258" y="5011"/>
                    <a:pt x="11263" y="5006"/>
                    <a:pt x="11268" y="5006"/>
                  </a:cubicBezTo>
                  <a:cubicBezTo>
                    <a:pt x="11299" y="5006"/>
                    <a:pt x="11280" y="5269"/>
                    <a:pt x="11260" y="5269"/>
                  </a:cubicBezTo>
                  <a:cubicBezTo>
                    <a:pt x="11257" y="5269"/>
                    <a:pt x="11254" y="5263"/>
                    <a:pt x="11252" y="5249"/>
                  </a:cubicBezTo>
                  <a:lnTo>
                    <a:pt x="11252" y="5249"/>
                  </a:lnTo>
                  <a:cubicBezTo>
                    <a:pt x="11240" y="5295"/>
                    <a:pt x="11272" y="5416"/>
                    <a:pt x="11327" y="5416"/>
                  </a:cubicBezTo>
                  <a:cubicBezTo>
                    <a:pt x="11330" y="5416"/>
                    <a:pt x="11332" y="5416"/>
                    <a:pt x="11335" y="5416"/>
                  </a:cubicBezTo>
                  <a:cubicBezTo>
                    <a:pt x="11335" y="5392"/>
                    <a:pt x="11323" y="5356"/>
                    <a:pt x="11311" y="5332"/>
                  </a:cubicBezTo>
                  <a:lnTo>
                    <a:pt x="11311" y="5332"/>
                  </a:lnTo>
                  <a:cubicBezTo>
                    <a:pt x="11359" y="5368"/>
                    <a:pt x="11394" y="5428"/>
                    <a:pt x="11394" y="5499"/>
                  </a:cubicBezTo>
                  <a:cubicBezTo>
                    <a:pt x="11381" y="5495"/>
                    <a:pt x="11371" y="5490"/>
                    <a:pt x="11363" y="5487"/>
                  </a:cubicBezTo>
                  <a:lnTo>
                    <a:pt x="11363" y="5487"/>
                  </a:lnTo>
                  <a:cubicBezTo>
                    <a:pt x="11368" y="5497"/>
                    <a:pt x="11368" y="5512"/>
                    <a:pt x="11359" y="5535"/>
                  </a:cubicBezTo>
                  <a:cubicBezTo>
                    <a:pt x="11323" y="5487"/>
                    <a:pt x="11287" y="5439"/>
                    <a:pt x="11275" y="5380"/>
                  </a:cubicBezTo>
                  <a:lnTo>
                    <a:pt x="11275" y="5380"/>
                  </a:lnTo>
                  <a:cubicBezTo>
                    <a:pt x="11240" y="5439"/>
                    <a:pt x="11347" y="5630"/>
                    <a:pt x="11347" y="5654"/>
                  </a:cubicBezTo>
                  <a:cubicBezTo>
                    <a:pt x="11335" y="5654"/>
                    <a:pt x="11323" y="5642"/>
                    <a:pt x="11299" y="5630"/>
                  </a:cubicBezTo>
                  <a:lnTo>
                    <a:pt x="11299" y="5630"/>
                  </a:lnTo>
                  <a:cubicBezTo>
                    <a:pt x="11313" y="5666"/>
                    <a:pt x="11319" y="5697"/>
                    <a:pt x="11321" y="5727"/>
                  </a:cubicBezTo>
                  <a:lnTo>
                    <a:pt x="11321" y="5727"/>
                  </a:lnTo>
                  <a:cubicBezTo>
                    <a:pt x="11323" y="5725"/>
                    <a:pt x="11325" y="5724"/>
                    <a:pt x="11328" y="5724"/>
                  </a:cubicBezTo>
                  <a:cubicBezTo>
                    <a:pt x="11334" y="5724"/>
                    <a:pt x="11342" y="5728"/>
                    <a:pt x="11350" y="5728"/>
                  </a:cubicBezTo>
                  <a:cubicBezTo>
                    <a:pt x="11359" y="5728"/>
                    <a:pt x="11367" y="5723"/>
                    <a:pt x="11371" y="5701"/>
                  </a:cubicBezTo>
                  <a:lnTo>
                    <a:pt x="11371" y="5701"/>
                  </a:lnTo>
                  <a:cubicBezTo>
                    <a:pt x="11430" y="5808"/>
                    <a:pt x="11312" y="5832"/>
                    <a:pt x="11358" y="5938"/>
                  </a:cubicBezTo>
                  <a:lnTo>
                    <a:pt x="11358" y="5938"/>
                  </a:lnTo>
                  <a:cubicBezTo>
                    <a:pt x="11351" y="5965"/>
                    <a:pt x="11359" y="5988"/>
                    <a:pt x="11382" y="6011"/>
                  </a:cubicBezTo>
                  <a:cubicBezTo>
                    <a:pt x="11384" y="6010"/>
                    <a:pt x="11386" y="6010"/>
                    <a:pt x="11388" y="6010"/>
                  </a:cubicBezTo>
                  <a:cubicBezTo>
                    <a:pt x="11427" y="6010"/>
                    <a:pt x="11513" y="6122"/>
                    <a:pt x="11513" y="6201"/>
                  </a:cubicBezTo>
                  <a:cubicBezTo>
                    <a:pt x="11490" y="6190"/>
                    <a:pt x="11466" y="6178"/>
                    <a:pt x="11454" y="6166"/>
                  </a:cubicBezTo>
                  <a:lnTo>
                    <a:pt x="11454" y="6166"/>
                  </a:lnTo>
                  <a:cubicBezTo>
                    <a:pt x="11442" y="6249"/>
                    <a:pt x="11502" y="6344"/>
                    <a:pt x="11537" y="6440"/>
                  </a:cubicBezTo>
                  <a:cubicBezTo>
                    <a:pt x="11478" y="6416"/>
                    <a:pt x="11537" y="6368"/>
                    <a:pt x="11466" y="6368"/>
                  </a:cubicBezTo>
                  <a:cubicBezTo>
                    <a:pt x="11466" y="6404"/>
                    <a:pt x="11478" y="6452"/>
                    <a:pt x="11490" y="6487"/>
                  </a:cubicBezTo>
                  <a:cubicBezTo>
                    <a:pt x="11490" y="6480"/>
                    <a:pt x="11491" y="6478"/>
                    <a:pt x="11494" y="6478"/>
                  </a:cubicBezTo>
                  <a:cubicBezTo>
                    <a:pt x="11508" y="6478"/>
                    <a:pt x="11561" y="6584"/>
                    <a:pt x="11561" y="6594"/>
                  </a:cubicBezTo>
                  <a:cubicBezTo>
                    <a:pt x="11551" y="6598"/>
                    <a:pt x="11543" y="6599"/>
                    <a:pt x="11535" y="6599"/>
                  </a:cubicBezTo>
                  <a:cubicBezTo>
                    <a:pt x="11513" y="6599"/>
                    <a:pt x="11498" y="6588"/>
                    <a:pt x="11490" y="6571"/>
                  </a:cubicBezTo>
                  <a:lnTo>
                    <a:pt x="11490" y="6571"/>
                  </a:lnTo>
                  <a:cubicBezTo>
                    <a:pt x="11525" y="6725"/>
                    <a:pt x="11668" y="7011"/>
                    <a:pt x="11609" y="7178"/>
                  </a:cubicBezTo>
                  <a:cubicBezTo>
                    <a:pt x="11615" y="7193"/>
                    <a:pt x="11624" y="7198"/>
                    <a:pt x="11632" y="7198"/>
                  </a:cubicBezTo>
                  <a:cubicBezTo>
                    <a:pt x="11642" y="7198"/>
                    <a:pt x="11653" y="7192"/>
                    <a:pt x="11659" y="7192"/>
                  </a:cubicBezTo>
                  <a:cubicBezTo>
                    <a:pt x="11669" y="7192"/>
                    <a:pt x="11672" y="7204"/>
                    <a:pt x="11656" y="7261"/>
                  </a:cubicBezTo>
                  <a:cubicBezTo>
                    <a:pt x="11704" y="7297"/>
                    <a:pt x="11728" y="7344"/>
                    <a:pt x="11728" y="7416"/>
                  </a:cubicBezTo>
                  <a:cubicBezTo>
                    <a:pt x="11728" y="7416"/>
                    <a:pt x="11667" y="7355"/>
                    <a:pt x="11630" y="7355"/>
                  </a:cubicBezTo>
                  <a:cubicBezTo>
                    <a:pt x="11621" y="7355"/>
                    <a:pt x="11613" y="7359"/>
                    <a:pt x="11609" y="7368"/>
                  </a:cubicBezTo>
                  <a:cubicBezTo>
                    <a:pt x="11610" y="7368"/>
                    <a:pt x="11611" y="7368"/>
                    <a:pt x="11612" y="7368"/>
                  </a:cubicBezTo>
                  <a:cubicBezTo>
                    <a:pt x="11719" y="7368"/>
                    <a:pt x="11871" y="7928"/>
                    <a:pt x="11883" y="7928"/>
                  </a:cubicBezTo>
                  <a:cubicBezTo>
                    <a:pt x="11894" y="7940"/>
                    <a:pt x="11906" y="7952"/>
                    <a:pt x="11918" y="7976"/>
                  </a:cubicBezTo>
                  <a:cubicBezTo>
                    <a:pt x="11912" y="7978"/>
                    <a:pt x="11906" y="7979"/>
                    <a:pt x="11900" y="7979"/>
                  </a:cubicBezTo>
                  <a:cubicBezTo>
                    <a:pt x="11875" y="7979"/>
                    <a:pt x="11859" y="7957"/>
                    <a:pt x="11859" y="7928"/>
                  </a:cubicBezTo>
                  <a:lnTo>
                    <a:pt x="11859" y="7928"/>
                  </a:lnTo>
                  <a:cubicBezTo>
                    <a:pt x="11799" y="7976"/>
                    <a:pt x="11883" y="7999"/>
                    <a:pt x="11871" y="8083"/>
                  </a:cubicBezTo>
                  <a:cubicBezTo>
                    <a:pt x="11859" y="8071"/>
                    <a:pt x="11847" y="8059"/>
                    <a:pt x="11847" y="8035"/>
                  </a:cubicBezTo>
                  <a:cubicBezTo>
                    <a:pt x="11811" y="8083"/>
                    <a:pt x="11799" y="8130"/>
                    <a:pt x="11811" y="8190"/>
                  </a:cubicBezTo>
                  <a:cubicBezTo>
                    <a:pt x="11849" y="8133"/>
                    <a:pt x="11872" y="8113"/>
                    <a:pt x="11885" y="8113"/>
                  </a:cubicBezTo>
                  <a:cubicBezTo>
                    <a:pt x="11914" y="8113"/>
                    <a:pt x="11895" y="8209"/>
                    <a:pt x="11871" y="8249"/>
                  </a:cubicBezTo>
                  <a:cubicBezTo>
                    <a:pt x="11906" y="8309"/>
                    <a:pt x="11990" y="8321"/>
                    <a:pt x="11894" y="8392"/>
                  </a:cubicBezTo>
                  <a:cubicBezTo>
                    <a:pt x="11894" y="8404"/>
                    <a:pt x="12037" y="8499"/>
                    <a:pt x="11990" y="8595"/>
                  </a:cubicBezTo>
                  <a:cubicBezTo>
                    <a:pt x="12133" y="8678"/>
                    <a:pt x="12109" y="8904"/>
                    <a:pt x="12156" y="9059"/>
                  </a:cubicBezTo>
                  <a:cubicBezTo>
                    <a:pt x="12165" y="9038"/>
                    <a:pt x="12181" y="9030"/>
                    <a:pt x="12198" y="9030"/>
                  </a:cubicBezTo>
                  <a:cubicBezTo>
                    <a:pt x="12251" y="9030"/>
                    <a:pt x="12329" y="9101"/>
                    <a:pt x="12347" y="9119"/>
                  </a:cubicBezTo>
                  <a:cubicBezTo>
                    <a:pt x="12339" y="9138"/>
                    <a:pt x="12329" y="9145"/>
                    <a:pt x="12317" y="9145"/>
                  </a:cubicBezTo>
                  <a:cubicBezTo>
                    <a:pt x="12283" y="9145"/>
                    <a:pt x="12237" y="9080"/>
                    <a:pt x="12194" y="9080"/>
                  </a:cubicBezTo>
                  <a:cubicBezTo>
                    <a:pt x="12190" y="9080"/>
                    <a:pt x="12185" y="9081"/>
                    <a:pt x="12180" y="9083"/>
                  </a:cubicBezTo>
                  <a:cubicBezTo>
                    <a:pt x="12228" y="9119"/>
                    <a:pt x="12168" y="9119"/>
                    <a:pt x="12156" y="9154"/>
                  </a:cubicBezTo>
                  <a:cubicBezTo>
                    <a:pt x="12180" y="9273"/>
                    <a:pt x="12311" y="9345"/>
                    <a:pt x="12371" y="9488"/>
                  </a:cubicBezTo>
                  <a:cubicBezTo>
                    <a:pt x="12335" y="9488"/>
                    <a:pt x="12299" y="9488"/>
                    <a:pt x="12264" y="9511"/>
                  </a:cubicBezTo>
                  <a:cubicBezTo>
                    <a:pt x="12275" y="9452"/>
                    <a:pt x="12252" y="9404"/>
                    <a:pt x="12228" y="9357"/>
                  </a:cubicBezTo>
                  <a:cubicBezTo>
                    <a:pt x="12228" y="9374"/>
                    <a:pt x="12221" y="9385"/>
                    <a:pt x="12209" y="9385"/>
                  </a:cubicBezTo>
                  <a:cubicBezTo>
                    <a:pt x="12204" y="9385"/>
                    <a:pt x="12198" y="9384"/>
                    <a:pt x="12192" y="9380"/>
                  </a:cubicBezTo>
                  <a:lnTo>
                    <a:pt x="12192" y="9380"/>
                  </a:lnTo>
                  <a:cubicBezTo>
                    <a:pt x="12240" y="9511"/>
                    <a:pt x="12240" y="9547"/>
                    <a:pt x="12323" y="9654"/>
                  </a:cubicBezTo>
                  <a:cubicBezTo>
                    <a:pt x="12317" y="9656"/>
                    <a:pt x="12311" y="9657"/>
                    <a:pt x="12306" y="9657"/>
                  </a:cubicBezTo>
                  <a:cubicBezTo>
                    <a:pt x="12284" y="9657"/>
                    <a:pt x="12275" y="9636"/>
                    <a:pt x="12275" y="9607"/>
                  </a:cubicBezTo>
                  <a:lnTo>
                    <a:pt x="12275" y="9607"/>
                  </a:lnTo>
                  <a:cubicBezTo>
                    <a:pt x="12240" y="9678"/>
                    <a:pt x="12371" y="9654"/>
                    <a:pt x="12335" y="9726"/>
                  </a:cubicBezTo>
                  <a:cubicBezTo>
                    <a:pt x="12335" y="9725"/>
                    <a:pt x="12335" y="9725"/>
                    <a:pt x="12335" y="9725"/>
                  </a:cubicBezTo>
                  <a:lnTo>
                    <a:pt x="12335" y="9725"/>
                  </a:lnTo>
                  <a:cubicBezTo>
                    <a:pt x="12334" y="9725"/>
                    <a:pt x="12327" y="10059"/>
                    <a:pt x="12454" y="10059"/>
                  </a:cubicBezTo>
                  <a:lnTo>
                    <a:pt x="12359" y="10059"/>
                  </a:lnTo>
                  <a:cubicBezTo>
                    <a:pt x="12442" y="10083"/>
                    <a:pt x="12514" y="10131"/>
                    <a:pt x="12597" y="10166"/>
                  </a:cubicBezTo>
                  <a:cubicBezTo>
                    <a:pt x="12605" y="10135"/>
                    <a:pt x="12618" y="10119"/>
                    <a:pt x="12637" y="10119"/>
                  </a:cubicBezTo>
                  <a:cubicBezTo>
                    <a:pt x="12646" y="10119"/>
                    <a:pt x="12656" y="10123"/>
                    <a:pt x="12668" y="10131"/>
                  </a:cubicBezTo>
                  <a:cubicBezTo>
                    <a:pt x="12490" y="9940"/>
                    <a:pt x="12609" y="9309"/>
                    <a:pt x="12454" y="9202"/>
                  </a:cubicBezTo>
                  <a:cubicBezTo>
                    <a:pt x="12469" y="9187"/>
                    <a:pt x="12479" y="9177"/>
                    <a:pt x="12490" y="9177"/>
                  </a:cubicBezTo>
                  <a:cubicBezTo>
                    <a:pt x="12497" y="9177"/>
                    <a:pt x="12504" y="9181"/>
                    <a:pt x="12514" y="9190"/>
                  </a:cubicBezTo>
                  <a:cubicBezTo>
                    <a:pt x="12478" y="9083"/>
                    <a:pt x="12406" y="9154"/>
                    <a:pt x="12383" y="9071"/>
                  </a:cubicBezTo>
                  <a:cubicBezTo>
                    <a:pt x="12374" y="9054"/>
                    <a:pt x="12365" y="9012"/>
                    <a:pt x="12370" y="9012"/>
                  </a:cubicBezTo>
                  <a:lnTo>
                    <a:pt x="12370" y="9012"/>
                  </a:lnTo>
                  <a:cubicBezTo>
                    <a:pt x="12372" y="9012"/>
                    <a:pt x="12376" y="9018"/>
                    <a:pt x="12383" y="9035"/>
                  </a:cubicBezTo>
                  <a:cubicBezTo>
                    <a:pt x="12347" y="8785"/>
                    <a:pt x="12204" y="8690"/>
                    <a:pt x="12240" y="8452"/>
                  </a:cubicBezTo>
                  <a:cubicBezTo>
                    <a:pt x="12192" y="8416"/>
                    <a:pt x="12168" y="8321"/>
                    <a:pt x="12168" y="8321"/>
                  </a:cubicBezTo>
                  <a:lnTo>
                    <a:pt x="12168" y="8321"/>
                  </a:lnTo>
                  <a:cubicBezTo>
                    <a:pt x="12169" y="8321"/>
                    <a:pt x="12169" y="8321"/>
                    <a:pt x="12169" y="8321"/>
                  </a:cubicBezTo>
                  <a:cubicBezTo>
                    <a:pt x="12179" y="8321"/>
                    <a:pt x="12190" y="8160"/>
                    <a:pt x="12235" y="8160"/>
                  </a:cubicBezTo>
                  <a:cubicBezTo>
                    <a:pt x="12244" y="8160"/>
                    <a:pt x="12253" y="8165"/>
                    <a:pt x="12264" y="8178"/>
                  </a:cubicBezTo>
                  <a:cubicBezTo>
                    <a:pt x="12268" y="8138"/>
                    <a:pt x="12262" y="8128"/>
                    <a:pt x="12252" y="8128"/>
                  </a:cubicBezTo>
                  <a:cubicBezTo>
                    <a:pt x="12242" y="8128"/>
                    <a:pt x="12228" y="8138"/>
                    <a:pt x="12215" y="8138"/>
                  </a:cubicBezTo>
                  <a:cubicBezTo>
                    <a:pt x="12206" y="8138"/>
                    <a:pt x="12198" y="8133"/>
                    <a:pt x="12192" y="8118"/>
                  </a:cubicBezTo>
                  <a:cubicBezTo>
                    <a:pt x="12228" y="8071"/>
                    <a:pt x="12037" y="7404"/>
                    <a:pt x="11990" y="7249"/>
                  </a:cubicBezTo>
                  <a:cubicBezTo>
                    <a:pt x="11954" y="7118"/>
                    <a:pt x="11906" y="6952"/>
                    <a:pt x="11883" y="6844"/>
                  </a:cubicBezTo>
                  <a:cubicBezTo>
                    <a:pt x="11740" y="6737"/>
                    <a:pt x="11894" y="6356"/>
                    <a:pt x="11704" y="6190"/>
                  </a:cubicBezTo>
                  <a:lnTo>
                    <a:pt x="11704" y="6190"/>
                  </a:lnTo>
                  <a:cubicBezTo>
                    <a:pt x="11708" y="6230"/>
                    <a:pt x="11702" y="6242"/>
                    <a:pt x="11693" y="6242"/>
                  </a:cubicBezTo>
                  <a:cubicBezTo>
                    <a:pt x="11680" y="6242"/>
                    <a:pt x="11660" y="6221"/>
                    <a:pt x="11646" y="6221"/>
                  </a:cubicBezTo>
                  <a:cubicBezTo>
                    <a:pt x="11640" y="6221"/>
                    <a:pt x="11635" y="6225"/>
                    <a:pt x="11633" y="6237"/>
                  </a:cubicBezTo>
                  <a:cubicBezTo>
                    <a:pt x="11609" y="6178"/>
                    <a:pt x="11621" y="6172"/>
                    <a:pt x="11640" y="6172"/>
                  </a:cubicBezTo>
                  <a:cubicBezTo>
                    <a:pt x="11645" y="6172"/>
                    <a:pt x="11650" y="6172"/>
                    <a:pt x="11655" y="6172"/>
                  </a:cubicBezTo>
                  <a:cubicBezTo>
                    <a:pt x="11671" y="6172"/>
                    <a:pt x="11688" y="6169"/>
                    <a:pt x="11692" y="6142"/>
                  </a:cubicBezTo>
                  <a:cubicBezTo>
                    <a:pt x="11692" y="5916"/>
                    <a:pt x="11644" y="5666"/>
                    <a:pt x="11597" y="5439"/>
                  </a:cubicBezTo>
                  <a:cubicBezTo>
                    <a:pt x="11573" y="5451"/>
                    <a:pt x="11561" y="5463"/>
                    <a:pt x="11549" y="5475"/>
                  </a:cubicBezTo>
                  <a:cubicBezTo>
                    <a:pt x="11549" y="5459"/>
                    <a:pt x="11555" y="5391"/>
                    <a:pt x="11562" y="5386"/>
                  </a:cubicBezTo>
                  <a:lnTo>
                    <a:pt x="11562" y="5386"/>
                  </a:lnTo>
                  <a:cubicBezTo>
                    <a:pt x="11545" y="5351"/>
                    <a:pt x="11518" y="5308"/>
                    <a:pt x="11533" y="5308"/>
                  </a:cubicBezTo>
                  <a:cubicBezTo>
                    <a:pt x="11534" y="5308"/>
                    <a:pt x="11535" y="5308"/>
                    <a:pt x="11537" y="5309"/>
                  </a:cubicBezTo>
                  <a:cubicBezTo>
                    <a:pt x="11549" y="5320"/>
                    <a:pt x="11573" y="5332"/>
                    <a:pt x="11585" y="5344"/>
                  </a:cubicBezTo>
                  <a:cubicBezTo>
                    <a:pt x="11554" y="5305"/>
                    <a:pt x="11533" y="5256"/>
                    <a:pt x="11522" y="5193"/>
                  </a:cubicBezTo>
                  <a:lnTo>
                    <a:pt x="11522" y="5193"/>
                  </a:lnTo>
                  <a:lnTo>
                    <a:pt x="11513" y="5201"/>
                  </a:lnTo>
                  <a:cubicBezTo>
                    <a:pt x="11507" y="5189"/>
                    <a:pt x="11507" y="5186"/>
                    <a:pt x="11510" y="5186"/>
                  </a:cubicBezTo>
                  <a:cubicBezTo>
                    <a:pt x="11513" y="5186"/>
                    <a:pt x="11517" y="5188"/>
                    <a:pt x="11521" y="5189"/>
                  </a:cubicBezTo>
                  <a:lnTo>
                    <a:pt x="11521" y="5189"/>
                  </a:lnTo>
                  <a:cubicBezTo>
                    <a:pt x="11516" y="5157"/>
                    <a:pt x="11513" y="5122"/>
                    <a:pt x="11513" y="5082"/>
                  </a:cubicBezTo>
                  <a:cubicBezTo>
                    <a:pt x="11499" y="5093"/>
                    <a:pt x="11487" y="5096"/>
                    <a:pt x="11478" y="5096"/>
                  </a:cubicBezTo>
                  <a:cubicBezTo>
                    <a:pt x="11467" y="5096"/>
                    <a:pt x="11458" y="5092"/>
                    <a:pt x="11450" y="5092"/>
                  </a:cubicBezTo>
                  <a:cubicBezTo>
                    <a:pt x="11444" y="5092"/>
                    <a:pt x="11439" y="5095"/>
                    <a:pt x="11432" y="5104"/>
                  </a:cubicBezTo>
                  <a:lnTo>
                    <a:pt x="11432" y="5104"/>
                  </a:lnTo>
                  <a:cubicBezTo>
                    <a:pt x="11546" y="4936"/>
                    <a:pt x="11287" y="4630"/>
                    <a:pt x="11287" y="4570"/>
                  </a:cubicBezTo>
                  <a:cubicBezTo>
                    <a:pt x="11430" y="4559"/>
                    <a:pt x="11309" y="4315"/>
                    <a:pt x="11271" y="4315"/>
                  </a:cubicBezTo>
                  <a:cubicBezTo>
                    <a:pt x="11268" y="4315"/>
                    <a:pt x="11265" y="4317"/>
                    <a:pt x="11263" y="4320"/>
                  </a:cubicBezTo>
                  <a:cubicBezTo>
                    <a:pt x="11252" y="4189"/>
                    <a:pt x="11287" y="3999"/>
                    <a:pt x="11180" y="3904"/>
                  </a:cubicBezTo>
                  <a:cubicBezTo>
                    <a:pt x="11240" y="3654"/>
                    <a:pt x="10978" y="3284"/>
                    <a:pt x="11025" y="2939"/>
                  </a:cubicBezTo>
                  <a:lnTo>
                    <a:pt x="11025" y="2939"/>
                  </a:lnTo>
                  <a:cubicBezTo>
                    <a:pt x="11022" y="2949"/>
                    <a:pt x="11019" y="2953"/>
                    <a:pt x="11014" y="2953"/>
                  </a:cubicBezTo>
                  <a:cubicBezTo>
                    <a:pt x="11006" y="2953"/>
                    <a:pt x="10993" y="2937"/>
                    <a:pt x="10969" y="2937"/>
                  </a:cubicBezTo>
                  <a:cubicBezTo>
                    <a:pt x="10964" y="2937"/>
                    <a:pt x="10959" y="2938"/>
                    <a:pt x="10954" y="2939"/>
                  </a:cubicBezTo>
                  <a:cubicBezTo>
                    <a:pt x="10859" y="2653"/>
                    <a:pt x="11192" y="2534"/>
                    <a:pt x="11454" y="2392"/>
                  </a:cubicBezTo>
                  <a:lnTo>
                    <a:pt x="11430" y="2392"/>
                  </a:lnTo>
                  <a:cubicBezTo>
                    <a:pt x="11454" y="2332"/>
                    <a:pt x="11573" y="2261"/>
                    <a:pt x="11633" y="2213"/>
                  </a:cubicBezTo>
                  <a:lnTo>
                    <a:pt x="11633" y="2213"/>
                  </a:lnTo>
                  <a:cubicBezTo>
                    <a:pt x="11597" y="2237"/>
                    <a:pt x="11525" y="2284"/>
                    <a:pt x="11490" y="2296"/>
                  </a:cubicBezTo>
                  <a:cubicBezTo>
                    <a:pt x="11582" y="2181"/>
                    <a:pt x="11955" y="1807"/>
                    <a:pt x="12107" y="1807"/>
                  </a:cubicBezTo>
                  <a:cubicBezTo>
                    <a:pt x="12112" y="1807"/>
                    <a:pt x="12116" y="1807"/>
                    <a:pt x="12120" y="1808"/>
                  </a:cubicBezTo>
                  <a:lnTo>
                    <a:pt x="12120" y="1808"/>
                  </a:lnTo>
                  <a:cubicBezTo>
                    <a:pt x="12200" y="1744"/>
                    <a:pt x="12387" y="1637"/>
                    <a:pt x="12467" y="1637"/>
                  </a:cubicBezTo>
                  <a:cubicBezTo>
                    <a:pt x="12476" y="1637"/>
                    <a:pt x="12484" y="1638"/>
                    <a:pt x="12490" y="1641"/>
                  </a:cubicBezTo>
                  <a:cubicBezTo>
                    <a:pt x="12471" y="1666"/>
                    <a:pt x="12449" y="1688"/>
                    <a:pt x="12426" y="1706"/>
                  </a:cubicBezTo>
                  <a:lnTo>
                    <a:pt x="12426" y="1706"/>
                  </a:lnTo>
                  <a:cubicBezTo>
                    <a:pt x="12777" y="1489"/>
                    <a:pt x="13156" y="1319"/>
                    <a:pt x="13514" y="1118"/>
                  </a:cubicBezTo>
                  <a:cubicBezTo>
                    <a:pt x="14270" y="678"/>
                    <a:pt x="15571" y="273"/>
                    <a:pt x="16655" y="273"/>
                  </a:cubicBezTo>
                  <a:cubicBezTo>
                    <a:pt x="16833" y="273"/>
                    <a:pt x="17006" y="284"/>
                    <a:pt x="17169" y="308"/>
                  </a:cubicBezTo>
                  <a:cubicBezTo>
                    <a:pt x="17764" y="391"/>
                    <a:pt x="18371" y="367"/>
                    <a:pt x="18931" y="487"/>
                  </a:cubicBezTo>
                  <a:cubicBezTo>
                    <a:pt x="19433" y="598"/>
                    <a:pt x="19978" y="595"/>
                    <a:pt x="20220" y="1124"/>
                  </a:cubicBezTo>
                  <a:lnTo>
                    <a:pt x="20220" y="1124"/>
                  </a:lnTo>
                  <a:cubicBezTo>
                    <a:pt x="20391" y="1859"/>
                    <a:pt x="20761" y="2618"/>
                    <a:pt x="20907" y="3249"/>
                  </a:cubicBezTo>
                  <a:cubicBezTo>
                    <a:pt x="20890" y="3162"/>
                    <a:pt x="20883" y="3127"/>
                    <a:pt x="20884" y="3127"/>
                  </a:cubicBezTo>
                  <a:lnTo>
                    <a:pt x="20884" y="3127"/>
                  </a:lnTo>
                  <a:cubicBezTo>
                    <a:pt x="20887" y="3127"/>
                    <a:pt x="20994" y="3596"/>
                    <a:pt x="21050" y="3689"/>
                  </a:cubicBezTo>
                  <a:cubicBezTo>
                    <a:pt x="21070" y="3689"/>
                    <a:pt x="21082" y="3672"/>
                    <a:pt x="21071" y="3639"/>
                  </a:cubicBezTo>
                  <a:lnTo>
                    <a:pt x="21071" y="3639"/>
                  </a:lnTo>
                  <a:cubicBezTo>
                    <a:pt x="21266" y="4112"/>
                    <a:pt x="21317" y="4719"/>
                    <a:pt x="21622" y="5142"/>
                  </a:cubicBezTo>
                  <a:cubicBezTo>
                    <a:pt x="21622" y="5142"/>
                    <a:pt x="21622" y="5142"/>
                    <a:pt x="21622" y="5142"/>
                  </a:cubicBezTo>
                  <a:lnTo>
                    <a:pt x="21622" y="5142"/>
                  </a:lnTo>
                  <a:cubicBezTo>
                    <a:pt x="21634" y="5154"/>
                    <a:pt x="21634" y="5166"/>
                    <a:pt x="21646" y="5166"/>
                  </a:cubicBezTo>
                  <a:cubicBezTo>
                    <a:pt x="21639" y="5172"/>
                    <a:pt x="21640" y="5185"/>
                    <a:pt x="21638" y="5185"/>
                  </a:cubicBezTo>
                  <a:cubicBezTo>
                    <a:pt x="21636" y="5185"/>
                    <a:pt x="21633" y="5175"/>
                    <a:pt x="21622" y="5142"/>
                  </a:cubicBezTo>
                  <a:lnTo>
                    <a:pt x="21622" y="5142"/>
                  </a:lnTo>
                  <a:cubicBezTo>
                    <a:pt x="21669" y="5320"/>
                    <a:pt x="21705" y="5594"/>
                    <a:pt x="21777" y="5737"/>
                  </a:cubicBezTo>
                  <a:cubicBezTo>
                    <a:pt x="21815" y="5805"/>
                    <a:pt x="21971" y="6248"/>
                    <a:pt x="21946" y="6248"/>
                  </a:cubicBezTo>
                  <a:cubicBezTo>
                    <a:pt x="21941" y="6248"/>
                    <a:pt x="21925" y="6224"/>
                    <a:pt x="21896" y="6166"/>
                  </a:cubicBezTo>
                  <a:lnTo>
                    <a:pt x="21896" y="6166"/>
                  </a:lnTo>
                  <a:cubicBezTo>
                    <a:pt x="22431" y="7404"/>
                    <a:pt x="22848" y="8821"/>
                    <a:pt x="23229" y="10214"/>
                  </a:cubicBezTo>
                  <a:cubicBezTo>
                    <a:pt x="23229" y="10208"/>
                    <a:pt x="23230" y="10206"/>
                    <a:pt x="23231" y="10206"/>
                  </a:cubicBezTo>
                  <a:cubicBezTo>
                    <a:pt x="23251" y="10206"/>
                    <a:pt x="23402" y="10738"/>
                    <a:pt x="23385" y="10738"/>
                  </a:cubicBezTo>
                  <a:cubicBezTo>
                    <a:pt x="23383" y="10738"/>
                    <a:pt x="23379" y="10730"/>
                    <a:pt x="23372" y="10714"/>
                  </a:cubicBezTo>
                  <a:lnTo>
                    <a:pt x="23372" y="10714"/>
                  </a:lnTo>
                  <a:cubicBezTo>
                    <a:pt x="23491" y="11047"/>
                    <a:pt x="23563" y="11416"/>
                    <a:pt x="23729" y="11726"/>
                  </a:cubicBezTo>
                  <a:cubicBezTo>
                    <a:pt x="23729" y="11732"/>
                    <a:pt x="23727" y="11735"/>
                    <a:pt x="23724" y="11735"/>
                  </a:cubicBezTo>
                  <a:cubicBezTo>
                    <a:pt x="23711" y="11735"/>
                    <a:pt x="23676" y="11689"/>
                    <a:pt x="23671" y="11689"/>
                  </a:cubicBezTo>
                  <a:cubicBezTo>
                    <a:pt x="23670" y="11689"/>
                    <a:pt x="23670" y="11689"/>
                    <a:pt x="23670" y="11690"/>
                  </a:cubicBezTo>
                  <a:lnTo>
                    <a:pt x="23670" y="11690"/>
                  </a:lnTo>
                  <a:cubicBezTo>
                    <a:pt x="23670" y="11690"/>
                    <a:pt x="23670" y="11690"/>
                    <a:pt x="23670" y="11690"/>
                  </a:cubicBezTo>
                  <a:cubicBezTo>
                    <a:pt x="23673" y="11690"/>
                    <a:pt x="23742" y="11896"/>
                    <a:pt x="23733" y="11896"/>
                  </a:cubicBezTo>
                  <a:cubicBezTo>
                    <a:pt x="23732" y="11896"/>
                    <a:pt x="23731" y="11895"/>
                    <a:pt x="23729" y="11893"/>
                  </a:cubicBezTo>
                  <a:cubicBezTo>
                    <a:pt x="23717" y="11845"/>
                    <a:pt x="23694" y="11797"/>
                    <a:pt x="23670" y="11750"/>
                  </a:cubicBezTo>
                  <a:lnTo>
                    <a:pt x="23670" y="11750"/>
                  </a:lnTo>
                  <a:cubicBezTo>
                    <a:pt x="23717" y="11893"/>
                    <a:pt x="23789" y="12226"/>
                    <a:pt x="23967" y="12274"/>
                  </a:cubicBezTo>
                  <a:cubicBezTo>
                    <a:pt x="23977" y="12332"/>
                    <a:pt x="24131" y="12816"/>
                    <a:pt x="24120" y="12816"/>
                  </a:cubicBezTo>
                  <a:cubicBezTo>
                    <a:pt x="24118" y="12816"/>
                    <a:pt x="24108" y="12793"/>
                    <a:pt x="24086" y="12738"/>
                  </a:cubicBezTo>
                  <a:lnTo>
                    <a:pt x="24086" y="12738"/>
                  </a:lnTo>
                  <a:cubicBezTo>
                    <a:pt x="24122" y="12845"/>
                    <a:pt x="24146" y="12952"/>
                    <a:pt x="24182" y="13059"/>
                  </a:cubicBezTo>
                  <a:cubicBezTo>
                    <a:pt x="23813" y="12881"/>
                    <a:pt x="23408" y="12690"/>
                    <a:pt x="23027" y="12571"/>
                  </a:cubicBezTo>
                  <a:lnTo>
                    <a:pt x="23027" y="12571"/>
                  </a:lnTo>
                  <a:cubicBezTo>
                    <a:pt x="23051" y="12583"/>
                    <a:pt x="23086" y="12595"/>
                    <a:pt x="23122" y="12607"/>
                  </a:cubicBezTo>
                  <a:cubicBezTo>
                    <a:pt x="23115" y="12607"/>
                    <a:pt x="23108" y="12607"/>
                    <a:pt x="23101" y="12607"/>
                  </a:cubicBezTo>
                  <a:cubicBezTo>
                    <a:pt x="22662" y="12607"/>
                    <a:pt x="22067" y="12248"/>
                    <a:pt x="21622" y="12107"/>
                  </a:cubicBezTo>
                  <a:lnTo>
                    <a:pt x="21622" y="12107"/>
                  </a:lnTo>
                  <a:cubicBezTo>
                    <a:pt x="21634" y="12131"/>
                    <a:pt x="21646" y="12143"/>
                    <a:pt x="21658" y="12155"/>
                  </a:cubicBezTo>
                  <a:cubicBezTo>
                    <a:pt x="21638" y="12170"/>
                    <a:pt x="21608" y="12177"/>
                    <a:pt x="21569" y="12177"/>
                  </a:cubicBezTo>
                  <a:cubicBezTo>
                    <a:pt x="21344" y="12177"/>
                    <a:pt x="20844" y="11950"/>
                    <a:pt x="20681" y="11940"/>
                  </a:cubicBezTo>
                  <a:lnTo>
                    <a:pt x="20681" y="11940"/>
                  </a:lnTo>
                  <a:cubicBezTo>
                    <a:pt x="20729" y="11952"/>
                    <a:pt x="20777" y="11964"/>
                    <a:pt x="20824" y="11976"/>
                  </a:cubicBezTo>
                  <a:cubicBezTo>
                    <a:pt x="20550" y="11976"/>
                    <a:pt x="20300" y="11809"/>
                    <a:pt x="20026" y="11762"/>
                  </a:cubicBezTo>
                  <a:lnTo>
                    <a:pt x="20169" y="11762"/>
                  </a:lnTo>
                  <a:cubicBezTo>
                    <a:pt x="20043" y="11744"/>
                    <a:pt x="19918" y="11737"/>
                    <a:pt x="19791" y="11737"/>
                  </a:cubicBezTo>
                  <a:cubicBezTo>
                    <a:pt x="19329" y="11737"/>
                    <a:pt x="18857" y="11831"/>
                    <a:pt x="18340" y="11864"/>
                  </a:cubicBezTo>
                  <a:lnTo>
                    <a:pt x="18340" y="11864"/>
                  </a:lnTo>
                  <a:cubicBezTo>
                    <a:pt x="18331" y="11859"/>
                    <a:pt x="18321" y="11856"/>
                    <a:pt x="18310" y="11856"/>
                  </a:cubicBezTo>
                  <a:cubicBezTo>
                    <a:pt x="18297" y="11856"/>
                    <a:pt x="18282" y="11860"/>
                    <a:pt x="18264" y="11869"/>
                  </a:cubicBezTo>
                  <a:cubicBezTo>
                    <a:pt x="18290" y="11868"/>
                    <a:pt x="18315" y="11866"/>
                    <a:pt x="18340" y="11864"/>
                  </a:cubicBezTo>
                  <a:lnTo>
                    <a:pt x="18340" y="11864"/>
                  </a:lnTo>
                  <a:cubicBezTo>
                    <a:pt x="18347" y="11869"/>
                    <a:pt x="18353" y="11874"/>
                    <a:pt x="18360" y="11881"/>
                  </a:cubicBezTo>
                  <a:cubicBezTo>
                    <a:pt x="18014" y="12119"/>
                    <a:pt x="17407" y="12071"/>
                    <a:pt x="17014" y="12262"/>
                  </a:cubicBezTo>
                  <a:cubicBezTo>
                    <a:pt x="16609" y="12464"/>
                    <a:pt x="16157" y="12678"/>
                    <a:pt x="15800" y="12964"/>
                  </a:cubicBezTo>
                  <a:cubicBezTo>
                    <a:pt x="15538" y="13179"/>
                    <a:pt x="15240" y="13393"/>
                    <a:pt x="15002" y="13655"/>
                  </a:cubicBezTo>
                  <a:cubicBezTo>
                    <a:pt x="14910" y="13747"/>
                    <a:pt x="14695" y="14073"/>
                    <a:pt x="14670" y="14073"/>
                  </a:cubicBezTo>
                  <a:cubicBezTo>
                    <a:pt x="14670" y="14073"/>
                    <a:pt x="14669" y="14072"/>
                    <a:pt x="14669" y="14072"/>
                  </a:cubicBezTo>
                  <a:cubicBezTo>
                    <a:pt x="14669" y="14098"/>
                    <a:pt x="14669" y="14114"/>
                    <a:pt x="14664" y="14114"/>
                  </a:cubicBezTo>
                  <a:cubicBezTo>
                    <a:pt x="14661" y="14114"/>
                    <a:pt x="14655" y="14104"/>
                    <a:pt x="14645" y="14083"/>
                  </a:cubicBezTo>
                  <a:cubicBezTo>
                    <a:pt x="14645" y="14095"/>
                    <a:pt x="14645" y="14119"/>
                    <a:pt x="14633" y="14119"/>
                  </a:cubicBezTo>
                  <a:cubicBezTo>
                    <a:pt x="14669" y="14167"/>
                    <a:pt x="14800" y="14834"/>
                    <a:pt x="14681" y="14953"/>
                  </a:cubicBezTo>
                  <a:cubicBezTo>
                    <a:pt x="14669" y="14941"/>
                    <a:pt x="14669" y="14929"/>
                    <a:pt x="14669" y="14917"/>
                  </a:cubicBezTo>
                  <a:cubicBezTo>
                    <a:pt x="14509" y="15590"/>
                    <a:pt x="14090" y="15847"/>
                    <a:pt x="13603" y="15847"/>
                  </a:cubicBezTo>
                  <a:cubicBezTo>
                    <a:pt x="13256" y="15847"/>
                    <a:pt x="12873" y="15716"/>
                    <a:pt x="12525" y="15512"/>
                  </a:cubicBezTo>
                  <a:lnTo>
                    <a:pt x="12525" y="15512"/>
                  </a:lnTo>
                  <a:cubicBezTo>
                    <a:pt x="12562" y="15529"/>
                    <a:pt x="12584" y="15536"/>
                    <a:pt x="12590" y="15536"/>
                  </a:cubicBezTo>
                  <a:cubicBezTo>
                    <a:pt x="12601" y="15536"/>
                    <a:pt x="12556" y="15507"/>
                    <a:pt x="12454" y="15453"/>
                  </a:cubicBezTo>
                  <a:cubicBezTo>
                    <a:pt x="12335" y="15357"/>
                    <a:pt x="12228" y="15226"/>
                    <a:pt x="12204" y="15072"/>
                  </a:cubicBezTo>
                  <a:lnTo>
                    <a:pt x="12204" y="15072"/>
                  </a:lnTo>
                  <a:cubicBezTo>
                    <a:pt x="12225" y="15087"/>
                    <a:pt x="12238" y="15092"/>
                    <a:pt x="12246" y="15092"/>
                  </a:cubicBezTo>
                  <a:cubicBezTo>
                    <a:pt x="12259" y="15092"/>
                    <a:pt x="12256" y="15076"/>
                    <a:pt x="12256" y="15071"/>
                  </a:cubicBezTo>
                  <a:lnTo>
                    <a:pt x="12256" y="15071"/>
                  </a:lnTo>
                  <a:cubicBezTo>
                    <a:pt x="12258" y="15076"/>
                    <a:pt x="12260" y="15080"/>
                    <a:pt x="12264" y="15084"/>
                  </a:cubicBezTo>
                  <a:cubicBezTo>
                    <a:pt x="12258" y="15073"/>
                    <a:pt x="12257" y="15070"/>
                    <a:pt x="12256" y="15070"/>
                  </a:cubicBezTo>
                  <a:lnTo>
                    <a:pt x="12256" y="15070"/>
                  </a:lnTo>
                  <a:cubicBezTo>
                    <a:pt x="12256" y="15070"/>
                    <a:pt x="12256" y="15070"/>
                    <a:pt x="12256" y="15071"/>
                  </a:cubicBezTo>
                  <a:lnTo>
                    <a:pt x="12256" y="15071"/>
                  </a:lnTo>
                  <a:cubicBezTo>
                    <a:pt x="12251" y="15059"/>
                    <a:pt x="12248" y="15041"/>
                    <a:pt x="12240" y="15024"/>
                  </a:cubicBezTo>
                  <a:lnTo>
                    <a:pt x="12240" y="15024"/>
                  </a:lnTo>
                  <a:cubicBezTo>
                    <a:pt x="12264" y="15048"/>
                    <a:pt x="12287" y="15072"/>
                    <a:pt x="12311" y="15107"/>
                  </a:cubicBezTo>
                  <a:cubicBezTo>
                    <a:pt x="12311" y="15095"/>
                    <a:pt x="12311" y="15084"/>
                    <a:pt x="12311" y="15060"/>
                  </a:cubicBezTo>
                  <a:cubicBezTo>
                    <a:pt x="12317" y="15078"/>
                    <a:pt x="12320" y="15087"/>
                    <a:pt x="12322" y="15087"/>
                  </a:cubicBezTo>
                  <a:cubicBezTo>
                    <a:pt x="12323" y="15087"/>
                    <a:pt x="12323" y="15078"/>
                    <a:pt x="12323" y="15060"/>
                  </a:cubicBezTo>
                  <a:cubicBezTo>
                    <a:pt x="12347" y="15084"/>
                    <a:pt x="12347" y="15107"/>
                    <a:pt x="12335" y="15119"/>
                  </a:cubicBezTo>
                  <a:cubicBezTo>
                    <a:pt x="12347" y="15119"/>
                    <a:pt x="12359" y="15119"/>
                    <a:pt x="12359" y="15107"/>
                  </a:cubicBezTo>
                  <a:cubicBezTo>
                    <a:pt x="12359" y="15108"/>
                    <a:pt x="12359" y="15108"/>
                    <a:pt x="12360" y="15108"/>
                  </a:cubicBezTo>
                  <a:cubicBezTo>
                    <a:pt x="12370" y="15108"/>
                    <a:pt x="12472" y="15038"/>
                    <a:pt x="12514" y="15038"/>
                  </a:cubicBezTo>
                  <a:cubicBezTo>
                    <a:pt x="12532" y="15038"/>
                    <a:pt x="12539" y="15050"/>
                    <a:pt x="12525" y="15084"/>
                  </a:cubicBezTo>
                  <a:cubicBezTo>
                    <a:pt x="12549" y="15048"/>
                    <a:pt x="12549" y="15024"/>
                    <a:pt x="12549" y="14988"/>
                  </a:cubicBezTo>
                  <a:cubicBezTo>
                    <a:pt x="12554" y="15008"/>
                    <a:pt x="12557" y="15018"/>
                    <a:pt x="12560" y="15018"/>
                  </a:cubicBezTo>
                  <a:cubicBezTo>
                    <a:pt x="12560" y="15018"/>
                    <a:pt x="12560" y="15018"/>
                    <a:pt x="12560" y="15018"/>
                  </a:cubicBezTo>
                  <a:lnTo>
                    <a:pt x="12560" y="15018"/>
                  </a:lnTo>
                  <a:cubicBezTo>
                    <a:pt x="12559" y="15040"/>
                    <a:pt x="12571" y="15044"/>
                    <a:pt x="12586" y="15044"/>
                  </a:cubicBezTo>
                  <a:cubicBezTo>
                    <a:pt x="12592" y="15044"/>
                    <a:pt x="12599" y="15043"/>
                    <a:pt x="12605" y="15043"/>
                  </a:cubicBezTo>
                  <a:cubicBezTo>
                    <a:pt x="12615" y="15043"/>
                    <a:pt x="12625" y="15044"/>
                    <a:pt x="12630" y="15053"/>
                  </a:cubicBezTo>
                  <a:lnTo>
                    <a:pt x="12630" y="15053"/>
                  </a:lnTo>
                  <a:cubicBezTo>
                    <a:pt x="12623" y="15027"/>
                    <a:pt x="12607" y="14950"/>
                    <a:pt x="12626" y="14950"/>
                  </a:cubicBezTo>
                  <a:cubicBezTo>
                    <a:pt x="12628" y="14950"/>
                    <a:pt x="12630" y="14951"/>
                    <a:pt x="12633" y="14953"/>
                  </a:cubicBezTo>
                  <a:cubicBezTo>
                    <a:pt x="12609" y="14953"/>
                    <a:pt x="12692" y="15048"/>
                    <a:pt x="12668" y="15048"/>
                  </a:cubicBezTo>
                  <a:cubicBezTo>
                    <a:pt x="12680" y="15048"/>
                    <a:pt x="12692" y="15048"/>
                    <a:pt x="12704" y="15060"/>
                  </a:cubicBezTo>
                  <a:cubicBezTo>
                    <a:pt x="12704" y="15039"/>
                    <a:pt x="12714" y="14961"/>
                    <a:pt x="12724" y="14961"/>
                  </a:cubicBezTo>
                  <a:cubicBezTo>
                    <a:pt x="12725" y="14961"/>
                    <a:pt x="12727" y="14962"/>
                    <a:pt x="12728" y="14964"/>
                  </a:cubicBezTo>
                  <a:cubicBezTo>
                    <a:pt x="12728" y="15012"/>
                    <a:pt x="12716" y="15000"/>
                    <a:pt x="12704" y="15060"/>
                  </a:cubicBezTo>
                  <a:cubicBezTo>
                    <a:pt x="12710" y="15057"/>
                    <a:pt x="12715" y="15055"/>
                    <a:pt x="12719" y="15055"/>
                  </a:cubicBezTo>
                  <a:cubicBezTo>
                    <a:pt x="12728" y="15055"/>
                    <a:pt x="12728" y="15066"/>
                    <a:pt x="12728" y="15084"/>
                  </a:cubicBezTo>
                  <a:cubicBezTo>
                    <a:pt x="12728" y="15050"/>
                    <a:pt x="12731" y="15042"/>
                    <a:pt x="12735" y="15042"/>
                  </a:cubicBezTo>
                  <a:cubicBezTo>
                    <a:pt x="12740" y="15042"/>
                    <a:pt x="12745" y="15050"/>
                    <a:pt x="12751" y="15050"/>
                  </a:cubicBezTo>
                  <a:cubicBezTo>
                    <a:pt x="12756" y="15050"/>
                    <a:pt x="12760" y="15045"/>
                    <a:pt x="12764" y="15024"/>
                  </a:cubicBezTo>
                  <a:cubicBezTo>
                    <a:pt x="12764" y="15050"/>
                    <a:pt x="12764" y="15061"/>
                    <a:pt x="12765" y="15061"/>
                  </a:cubicBezTo>
                  <a:cubicBezTo>
                    <a:pt x="12767" y="15061"/>
                    <a:pt x="12770" y="15052"/>
                    <a:pt x="12776" y="15036"/>
                  </a:cubicBezTo>
                  <a:cubicBezTo>
                    <a:pt x="12776" y="15048"/>
                    <a:pt x="12776" y="15072"/>
                    <a:pt x="12776" y="15084"/>
                  </a:cubicBezTo>
                  <a:cubicBezTo>
                    <a:pt x="12787" y="15084"/>
                    <a:pt x="12799" y="15084"/>
                    <a:pt x="12811" y="15095"/>
                  </a:cubicBezTo>
                  <a:cubicBezTo>
                    <a:pt x="12787" y="15072"/>
                    <a:pt x="12787" y="15048"/>
                    <a:pt x="12787" y="15024"/>
                  </a:cubicBezTo>
                  <a:cubicBezTo>
                    <a:pt x="12791" y="15019"/>
                    <a:pt x="12793" y="15017"/>
                    <a:pt x="12796" y="15017"/>
                  </a:cubicBezTo>
                  <a:cubicBezTo>
                    <a:pt x="12814" y="15017"/>
                    <a:pt x="12825" y="15096"/>
                    <a:pt x="12844" y="15096"/>
                  </a:cubicBezTo>
                  <a:cubicBezTo>
                    <a:pt x="12845" y="15096"/>
                    <a:pt x="12846" y="15096"/>
                    <a:pt x="12847" y="15095"/>
                  </a:cubicBezTo>
                  <a:cubicBezTo>
                    <a:pt x="12835" y="15072"/>
                    <a:pt x="12829" y="15060"/>
                    <a:pt x="12831" y="15060"/>
                  </a:cubicBezTo>
                  <a:lnTo>
                    <a:pt x="12831" y="15060"/>
                  </a:lnTo>
                  <a:cubicBezTo>
                    <a:pt x="12832" y="15060"/>
                    <a:pt x="12841" y="15072"/>
                    <a:pt x="12859" y="15095"/>
                  </a:cubicBezTo>
                  <a:cubicBezTo>
                    <a:pt x="12859" y="15095"/>
                    <a:pt x="12871" y="15012"/>
                    <a:pt x="12871" y="15000"/>
                  </a:cubicBezTo>
                  <a:cubicBezTo>
                    <a:pt x="12887" y="15022"/>
                    <a:pt x="12895" y="15030"/>
                    <a:pt x="12899" y="15030"/>
                  </a:cubicBezTo>
                  <a:cubicBezTo>
                    <a:pt x="12909" y="15030"/>
                    <a:pt x="12894" y="14985"/>
                    <a:pt x="12902" y="14985"/>
                  </a:cubicBezTo>
                  <a:cubicBezTo>
                    <a:pt x="12903" y="14985"/>
                    <a:pt x="12904" y="14986"/>
                    <a:pt x="12906" y="14988"/>
                  </a:cubicBezTo>
                  <a:cubicBezTo>
                    <a:pt x="12918" y="15000"/>
                    <a:pt x="12906" y="15048"/>
                    <a:pt x="12918" y="15060"/>
                  </a:cubicBezTo>
                  <a:cubicBezTo>
                    <a:pt x="12954" y="15060"/>
                    <a:pt x="12966" y="15024"/>
                    <a:pt x="12954" y="14988"/>
                  </a:cubicBezTo>
                  <a:lnTo>
                    <a:pt x="12954" y="14988"/>
                  </a:lnTo>
                  <a:cubicBezTo>
                    <a:pt x="12965" y="14999"/>
                    <a:pt x="12956" y="15073"/>
                    <a:pt x="12964" y="15073"/>
                  </a:cubicBezTo>
                  <a:cubicBezTo>
                    <a:pt x="12965" y="15073"/>
                    <a:pt x="12965" y="15072"/>
                    <a:pt x="12966" y="15072"/>
                  </a:cubicBezTo>
                  <a:cubicBezTo>
                    <a:pt x="12990" y="15060"/>
                    <a:pt x="12978" y="15024"/>
                    <a:pt x="12990" y="15000"/>
                  </a:cubicBezTo>
                  <a:cubicBezTo>
                    <a:pt x="13002" y="15024"/>
                    <a:pt x="13037" y="15024"/>
                    <a:pt x="13002" y="15084"/>
                  </a:cubicBezTo>
                  <a:cubicBezTo>
                    <a:pt x="13027" y="15073"/>
                    <a:pt x="13046" y="15070"/>
                    <a:pt x="13064" y="15070"/>
                  </a:cubicBezTo>
                  <a:cubicBezTo>
                    <a:pt x="13090" y="15070"/>
                    <a:pt x="13115" y="15077"/>
                    <a:pt x="13157" y="15084"/>
                  </a:cubicBezTo>
                  <a:cubicBezTo>
                    <a:pt x="13145" y="15060"/>
                    <a:pt x="13145" y="15024"/>
                    <a:pt x="13157" y="15000"/>
                  </a:cubicBezTo>
                  <a:cubicBezTo>
                    <a:pt x="13163" y="15007"/>
                    <a:pt x="13169" y="15013"/>
                    <a:pt x="13172" y="15021"/>
                  </a:cubicBezTo>
                  <a:lnTo>
                    <a:pt x="13172" y="15021"/>
                  </a:lnTo>
                  <a:cubicBezTo>
                    <a:pt x="13175" y="15012"/>
                    <a:pt x="13181" y="15008"/>
                    <a:pt x="13189" y="15008"/>
                  </a:cubicBezTo>
                  <a:cubicBezTo>
                    <a:pt x="13193" y="15008"/>
                    <a:pt x="13198" y="15009"/>
                    <a:pt x="13204" y="15012"/>
                  </a:cubicBezTo>
                  <a:cubicBezTo>
                    <a:pt x="13204" y="15024"/>
                    <a:pt x="13192" y="15084"/>
                    <a:pt x="13204" y="15119"/>
                  </a:cubicBezTo>
                  <a:cubicBezTo>
                    <a:pt x="13192" y="15036"/>
                    <a:pt x="13252" y="15084"/>
                    <a:pt x="13240" y="15000"/>
                  </a:cubicBezTo>
                  <a:lnTo>
                    <a:pt x="13240" y="15000"/>
                  </a:lnTo>
                  <a:cubicBezTo>
                    <a:pt x="13252" y="15012"/>
                    <a:pt x="13252" y="15012"/>
                    <a:pt x="13252" y="15024"/>
                  </a:cubicBezTo>
                  <a:cubicBezTo>
                    <a:pt x="13253" y="15027"/>
                    <a:pt x="13254" y="15028"/>
                    <a:pt x="13255" y="15028"/>
                  </a:cubicBezTo>
                  <a:cubicBezTo>
                    <a:pt x="13261" y="15028"/>
                    <a:pt x="13253" y="14953"/>
                    <a:pt x="13264" y="14953"/>
                  </a:cubicBezTo>
                  <a:cubicBezTo>
                    <a:pt x="13280" y="14964"/>
                    <a:pt x="13292" y="14975"/>
                    <a:pt x="13301" y="14975"/>
                  </a:cubicBezTo>
                  <a:cubicBezTo>
                    <a:pt x="13311" y="14975"/>
                    <a:pt x="13317" y="14961"/>
                    <a:pt x="13323" y="14917"/>
                  </a:cubicBezTo>
                  <a:cubicBezTo>
                    <a:pt x="13323" y="14935"/>
                    <a:pt x="13323" y="14944"/>
                    <a:pt x="13325" y="14944"/>
                  </a:cubicBezTo>
                  <a:cubicBezTo>
                    <a:pt x="13326" y="14944"/>
                    <a:pt x="13329" y="14935"/>
                    <a:pt x="13335" y="14917"/>
                  </a:cubicBezTo>
                  <a:cubicBezTo>
                    <a:pt x="13371" y="15012"/>
                    <a:pt x="13335" y="14964"/>
                    <a:pt x="13407" y="15072"/>
                  </a:cubicBezTo>
                  <a:cubicBezTo>
                    <a:pt x="13383" y="15012"/>
                    <a:pt x="13383" y="14988"/>
                    <a:pt x="13383" y="14953"/>
                  </a:cubicBezTo>
                  <a:lnTo>
                    <a:pt x="13383" y="14953"/>
                  </a:lnTo>
                  <a:cubicBezTo>
                    <a:pt x="13390" y="14974"/>
                    <a:pt x="13401" y="15004"/>
                    <a:pt x="13409" y="15004"/>
                  </a:cubicBezTo>
                  <a:cubicBezTo>
                    <a:pt x="13415" y="15004"/>
                    <a:pt x="13418" y="14991"/>
                    <a:pt x="13418" y="14953"/>
                  </a:cubicBezTo>
                  <a:lnTo>
                    <a:pt x="13502" y="14953"/>
                  </a:lnTo>
                  <a:cubicBezTo>
                    <a:pt x="13497" y="14933"/>
                    <a:pt x="13496" y="14921"/>
                    <a:pt x="13497" y="14916"/>
                  </a:cubicBezTo>
                  <a:lnTo>
                    <a:pt x="13497" y="14916"/>
                  </a:lnTo>
                  <a:cubicBezTo>
                    <a:pt x="13498" y="14920"/>
                    <a:pt x="13500" y="14925"/>
                    <a:pt x="13502" y="14929"/>
                  </a:cubicBezTo>
                  <a:cubicBezTo>
                    <a:pt x="13502" y="14919"/>
                    <a:pt x="13500" y="14913"/>
                    <a:pt x="13498" y="14913"/>
                  </a:cubicBezTo>
                  <a:cubicBezTo>
                    <a:pt x="13498" y="14913"/>
                    <a:pt x="13497" y="14914"/>
                    <a:pt x="13497" y="14916"/>
                  </a:cubicBezTo>
                  <a:lnTo>
                    <a:pt x="13497" y="14916"/>
                  </a:lnTo>
                  <a:cubicBezTo>
                    <a:pt x="13491" y="14897"/>
                    <a:pt x="13494" y="14877"/>
                    <a:pt x="13514" y="14857"/>
                  </a:cubicBezTo>
                  <a:cubicBezTo>
                    <a:pt x="13529" y="14880"/>
                    <a:pt x="13537" y="14886"/>
                    <a:pt x="13541" y="14886"/>
                  </a:cubicBezTo>
                  <a:cubicBezTo>
                    <a:pt x="13546" y="14886"/>
                    <a:pt x="13547" y="14880"/>
                    <a:pt x="13549" y="14880"/>
                  </a:cubicBezTo>
                  <a:cubicBezTo>
                    <a:pt x="13550" y="14880"/>
                    <a:pt x="13553" y="14887"/>
                    <a:pt x="13561" y="14917"/>
                  </a:cubicBezTo>
                  <a:cubicBezTo>
                    <a:pt x="13585" y="14845"/>
                    <a:pt x="13561" y="14869"/>
                    <a:pt x="13597" y="14857"/>
                  </a:cubicBezTo>
                  <a:cubicBezTo>
                    <a:pt x="13573" y="14810"/>
                    <a:pt x="13585" y="14726"/>
                    <a:pt x="13585" y="14679"/>
                  </a:cubicBezTo>
                  <a:lnTo>
                    <a:pt x="13585" y="14679"/>
                  </a:lnTo>
                  <a:cubicBezTo>
                    <a:pt x="13585" y="14703"/>
                    <a:pt x="13609" y="14762"/>
                    <a:pt x="13609" y="14786"/>
                  </a:cubicBezTo>
                  <a:cubicBezTo>
                    <a:pt x="13600" y="14764"/>
                    <a:pt x="13595" y="14753"/>
                    <a:pt x="13592" y="14753"/>
                  </a:cubicBezTo>
                  <a:cubicBezTo>
                    <a:pt x="13588" y="14753"/>
                    <a:pt x="13594" y="14785"/>
                    <a:pt x="13609" y="14845"/>
                  </a:cubicBezTo>
                  <a:cubicBezTo>
                    <a:pt x="13609" y="14839"/>
                    <a:pt x="13609" y="14836"/>
                    <a:pt x="13609" y="14836"/>
                  </a:cubicBezTo>
                  <a:cubicBezTo>
                    <a:pt x="13611" y="14836"/>
                    <a:pt x="13616" y="14855"/>
                    <a:pt x="13633" y="14881"/>
                  </a:cubicBezTo>
                  <a:cubicBezTo>
                    <a:pt x="13633" y="14870"/>
                    <a:pt x="13632" y="14865"/>
                    <a:pt x="13631" y="14863"/>
                  </a:cubicBezTo>
                  <a:lnTo>
                    <a:pt x="13631" y="14863"/>
                  </a:lnTo>
                  <a:cubicBezTo>
                    <a:pt x="13632" y="14865"/>
                    <a:pt x="13638" y="14875"/>
                    <a:pt x="13657" y="14881"/>
                  </a:cubicBezTo>
                  <a:cubicBezTo>
                    <a:pt x="13657" y="14834"/>
                    <a:pt x="13657" y="14774"/>
                    <a:pt x="13680" y="14726"/>
                  </a:cubicBezTo>
                  <a:cubicBezTo>
                    <a:pt x="13692" y="14881"/>
                    <a:pt x="13680" y="14774"/>
                    <a:pt x="13680" y="14881"/>
                  </a:cubicBezTo>
                  <a:cubicBezTo>
                    <a:pt x="13692" y="14869"/>
                    <a:pt x="13692" y="14845"/>
                    <a:pt x="13704" y="14834"/>
                  </a:cubicBezTo>
                  <a:cubicBezTo>
                    <a:pt x="13704" y="14845"/>
                    <a:pt x="13704" y="14857"/>
                    <a:pt x="13728" y="14869"/>
                  </a:cubicBezTo>
                  <a:cubicBezTo>
                    <a:pt x="13704" y="14834"/>
                    <a:pt x="13716" y="14810"/>
                    <a:pt x="13740" y="14786"/>
                  </a:cubicBezTo>
                  <a:lnTo>
                    <a:pt x="13740" y="14786"/>
                  </a:lnTo>
                  <a:cubicBezTo>
                    <a:pt x="13720" y="14815"/>
                    <a:pt x="13717" y="14837"/>
                    <a:pt x="13729" y="14837"/>
                  </a:cubicBezTo>
                  <a:cubicBezTo>
                    <a:pt x="13732" y="14837"/>
                    <a:pt x="13736" y="14836"/>
                    <a:pt x="13740" y="14834"/>
                  </a:cubicBezTo>
                  <a:cubicBezTo>
                    <a:pt x="13728" y="14810"/>
                    <a:pt x="13740" y="14798"/>
                    <a:pt x="13752" y="14786"/>
                  </a:cubicBezTo>
                  <a:cubicBezTo>
                    <a:pt x="13752" y="14786"/>
                    <a:pt x="13780" y="14807"/>
                    <a:pt x="13802" y="14807"/>
                  </a:cubicBezTo>
                  <a:cubicBezTo>
                    <a:pt x="13820" y="14807"/>
                    <a:pt x="13834" y="14792"/>
                    <a:pt x="13823" y="14738"/>
                  </a:cubicBezTo>
                  <a:lnTo>
                    <a:pt x="13823" y="14738"/>
                  </a:lnTo>
                  <a:cubicBezTo>
                    <a:pt x="13835" y="14762"/>
                    <a:pt x="13835" y="14786"/>
                    <a:pt x="13847" y="14822"/>
                  </a:cubicBezTo>
                  <a:cubicBezTo>
                    <a:pt x="13835" y="14750"/>
                    <a:pt x="13835" y="14679"/>
                    <a:pt x="13823" y="14607"/>
                  </a:cubicBezTo>
                  <a:lnTo>
                    <a:pt x="13823" y="14607"/>
                  </a:lnTo>
                  <a:cubicBezTo>
                    <a:pt x="13847" y="14667"/>
                    <a:pt x="13859" y="14738"/>
                    <a:pt x="13871" y="14810"/>
                  </a:cubicBezTo>
                  <a:cubicBezTo>
                    <a:pt x="13874" y="14812"/>
                    <a:pt x="13877" y="14813"/>
                    <a:pt x="13880" y="14813"/>
                  </a:cubicBezTo>
                  <a:cubicBezTo>
                    <a:pt x="13900" y="14813"/>
                    <a:pt x="13871" y="14726"/>
                    <a:pt x="13871" y="14726"/>
                  </a:cubicBezTo>
                  <a:lnTo>
                    <a:pt x="13871" y="14726"/>
                  </a:lnTo>
                  <a:cubicBezTo>
                    <a:pt x="13883" y="14750"/>
                    <a:pt x="13895" y="14774"/>
                    <a:pt x="13919" y="14798"/>
                  </a:cubicBezTo>
                  <a:cubicBezTo>
                    <a:pt x="13907" y="14762"/>
                    <a:pt x="13895" y="14738"/>
                    <a:pt x="13895" y="14703"/>
                  </a:cubicBezTo>
                  <a:lnTo>
                    <a:pt x="13895" y="14703"/>
                  </a:lnTo>
                  <a:cubicBezTo>
                    <a:pt x="13907" y="14726"/>
                    <a:pt x="13919" y="14762"/>
                    <a:pt x="13919" y="14786"/>
                  </a:cubicBezTo>
                  <a:cubicBezTo>
                    <a:pt x="13919" y="14781"/>
                    <a:pt x="13919" y="14775"/>
                    <a:pt x="13919" y="14768"/>
                  </a:cubicBezTo>
                  <a:lnTo>
                    <a:pt x="13919" y="14768"/>
                  </a:lnTo>
                  <a:cubicBezTo>
                    <a:pt x="13920" y="14793"/>
                    <a:pt x="13925" y="14803"/>
                    <a:pt x="13931" y="14803"/>
                  </a:cubicBezTo>
                  <a:cubicBezTo>
                    <a:pt x="13945" y="14803"/>
                    <a:pt x="13967" y="14744"/>
                    <a:pt x="13975" y="14697"/>
                  </a:cubicBezTo>
                  <a:lnTo>
                    <a:pt x="13975" y="14697"/>
                  </a:lnTo>
                  <a:cubicBezTo>
                    <a:pt x="13981" y="14715"/>
                    <a:pt x="13990" y="14732"/>
                    <a:pt x="14002" y="14750"/>
                  </a:cubicBezTo>
                  <a:cubicBezTo>
                    <a:pt x="13990" y="14667"/>
                    <a:pt x="13978" y="14595"/>
                    <a:pt x="13966" y="14512"/>
                  </a:cubicBezTo>
                  <a:lnTo>
                    <a:pt x="13966" y="14512"/>
                  </a:lnTo>
                  <a:cubicBezTo>
                    <a:pt x="13971" y="14523"/>
                    <a:pt x="13977" y="14529"/>
                    <a:pt x="13981" y="14529"/>
                  </a:cubicBezTo>
                  <a:cubicBezTo>
                    <a:pt x="13986" y="14529"/>
                    <a:pt x="13990" y="14520"/>
                    <a:pt x="13990" y="14500"/>
                  </a:cubicBezTo>
                  <a:cubicBezTo>
                    <a:pt x="14011" y="14613"/>
                    <a:pt x="14004" y="14718"/>
                    <a:pt x="14049" y="14782"/>
                  </a:cubicBezTo>
                  <a:lnTo>
                    <a:pt x="14049" y="14782"/>
                  </a:lnTo>
                  <a:cubicBezTo>
                    <a:pt x="14037" y="14736"/>
                    <a:pt x="14026" y="14689"/>
                    <a:pt x="14049" y="14643"/>
                  </a:cubicBezTo>
                  <a:cubicBezTo>
                    <a:pt x="14061" y="14679"/>
                    <a:pt x="14073" y="14703"/>
                    <a:pt x="14085" y="14738"/>
                  </a:cubicBezTo>
                  <a:cubicBezTo>
                    <a:pt x="14091" y="14720"/>
                    <a:pt x="14094" y="14711"/>
                    <a:pt x="14096" y="14711"/>
                  </a:cubicBezTo>
                  <a:cubicBezTo>
                    <a:pt x="14097" y="14711"/>
                    <a:pt x="14097" y="14718"/>
                    <a:pt x="14097" y="14731"/>
                  </a:cubicBezTo>
                  <a:lnTo>
                    <a:pt x="14097" y="14731"/>
                  </a:lnTo>
                  <a:cubicBezTo>
                    <a:pt x="14102" y="14723"/>
                    <a:pt x="14113" y="14712"/>
                    <a:pt x="14124" y="14712"/>
                  </a:cubicBezTo>
                  <a:cubicBezTo>
                    <a:pt x="14128" y="14712"/>
                    <a:pt x="14132" y="14713"/>
                    <a:pt x="14136" y="14717"/>
                  </a:cubicBezTo>
                  <a:lnTo>
                    <a:pt x="14136" y="14717"/>
                  </a:lnTo>
                  <a:cubicBezTo>
                    <a:pt x="14103" y="14641"/>
                    <a:pt x="14071" y="14564"/>
                    <a:pt x="14049" y="14488"/>
                  </a:cubicBezTo>
                  <a:lnTo>
                    <a:pt x="14049" y="14488"/>
                  </a:lnTo>
                  <a:cubicBezTo>
                    <a:pt x="14121" y="14548"/>
                    <a:pt x="14097" y="14583"/>
                    <a:pt x="14157" y="14679"/>
                  </a:cubicBezTo>
                  <a:cubicBezTo>
                    <a:pt x="14151" y="14655"/>
                    <a:pt x="14148" y="14643"/>
                    <a:pt x="14149" y="14643"/>
                  </a:cubicBezTo>
                  <a:lnTo>
                    <a:pt x="14149" y="14643"/>
                  </a:lnTo>
                  <a:cubicBezTo>
                    <a:pt x="14151" y="14643"/>
                    <a:pt x="14157" y="14655"/>
                    <a:pt x="14169" y="14679"/>
                  </a:cubicBezTo>
                  <a:cubicBezTo>
                    <a:pt x="14157" y="14655"/>
                    <a:pt x="14145" y="14548"/>
                    <a:pt x="14157" y="14512"/>
                  </a:cubicBezTo>
                  <a:lnTo>
                    <a:pt x="14157" y="14512"/>
                  </a:lnTo>
                  <a:cubicBezTo>
                    <a:pt x="14180" y="14572"/>
                    <a:pt x="14252" y="14572"/>
                    <a:pt x="14288" y="14607"/>
                  </a:cubicBezTo>
                  <a:cubicBezTo>
                    <a:pt x="14264" y="14548"/>
                    <a:pt x="14216" y="14512"/>
                    <a:pt x="14228" y="14405"/>
                  </a:cubicBezTo>
                  <a:cubicBezTo>
                    <a:pt x="14240" y="14405"/>
                    <a:pt x="14252" y="14417"/>
                    <a:pt x="14252" y="14429"/>
                  </a:cubicBezTo>
                  <a:cubicBezTo>
                    <a:pt x="14252" y="14405"/>
                    <a:pt x="14264" y="14369"/>
                    <a:pt x="14276" y="14345"/>
                  </a:cubicBezTo>
                  <a:cubicBezTo>
                    <a:pt x="14357" y="14438"/>
                    <a:pt x="14372" y="14461"/>
                    <a:pt x="14361" y="14461"/>
                  </a:cubicBezTo>
                  <a:cubicBezTo>
                    <a:pt x="14351" y="14461"/>
                    <a:pt x="14315" y="14438"/>
                    <a:pt x="14297" y="14438"/>
                  </a:cubicBezTo>
                  <a:cubicBezTo>
                    <a:pt x="14293" y="14438"/>
                    <a:pt x="14290" y="14438"/>
                    <a:pt x="14288" y="14441"/>
                  </a:cubicBezTo>
                  <a:cubicBezTo>
                    <a:pt x="14311" y="14441"/>
                    <a:pt x="14311" y="14453"/>
                    <a:pt x="14288" y="14464"/>
                  </a:cubicBezTo>
                  <a:cubicBezTo>
                    <a:pt x="14305" y="14470"/>
                    <a:pt x="14320" y="14473"/>
                    <a:pt x="14335" y="14473"/>
                  </a:cubicBezTo>
                  <a:cubicBezTo>
                    <a:pt x="14350" y="14473"/>
                    <a:pt x="14365" y="14470"/>
                    <a:pt x="14383" y="14464"/>
                  </a:cubicBezTo>
                  <a:cubicBezTo>
                    <a:pt x="14383" y="14464"/>
                    <a:pt x="14328" y="14321"/>
                    <a:pt x="14355" y="14321"/>
                  </a:cubicBezTo>
                  <a:cubicBezTo>
                    <a:pt x="14357" y="14321"/>
                    <a:pt x="14358" y="14321"/>
                    <a:pt x="14359" y="14322"/>
                  </a:cubicBezTo>
                  <a:cubicBezTo>
                    <a:pt x="14349" y="14332"/>
                    <a:pt x="14383" y="14360"/>
                    <a:pt x="14385" y="14360"/>
                  </a:cubicBezTo>
                  <a:cubicBezTo>
                    <a:pt x="14385" y="14360"/>
                    <a:pt x="14385" y="14359"/>
                    <a:pt x="14383" y="14357"/>
                  </a:cubicBezTo>
                  <a:cubicBezTo>
                    <a:pt x="14359" y="14345"/>
                    <a:pt x="14371" y="14250"/>
                    <a:pt x="14335" y="14214"/>
                  </a:cubicBezTo>
                  <a:lnTo>
                    <a:pt x="14335" y="14214"/>
                  </a:lnTo>
                  <a:cubicBezTo>
                    <a:pt x="14347" y="14238"/>
                    <a:pt x="14347" y="14262"/>
                    <a:pt x="14347" y="14286"/>
                  </a:cubicBezTo>
                  <a:cubicBezTo>
                    <a:pt x="14335" y="14262"/>
                    <a:pt x="14311" y="14250"/>
                    <a:pt x="14288" y="14226"/>
                  </a:cubicBezTo>
                  <a:lnTo>
                    <a:pt x="14288" y="14226"/>
                  </a:lnTo>
                  <a:cubicBezTo>
                    <a:pt x="14288" y="14226"/>
                    <a:pt x="14300" y="14262"/>
                    <a:pt x="14300" y="14262"/>
                  </a:cubicBezTo>
                  <a:cubicBezTo>
                    <a:pt x="14305" y="14271"/>
                    <a:pt x="14308" y="14276"/>
                    <a:pt x="14311" y="14279"/>
                  </a:cubicBezTo>
                  <a:lnTo>
                    <a:pt x="14311" y="14279"/>
                  </a:lnTo>
                  <a:cubicBezTo>
                    <a:pt x="14309" y="14284"/>
                    <a:pt x="14307" y="14302"/>
                    <a:pt x="14311" y="14345"/>
                  </a:cubicBezTo>
                  <a:cubicBezTo>
                    <a:pt x="14305" y="14327"/>
                    <a:pt x="14300" y="14319"/>
                    <a:pt x="14297" y="14319"/>
                  </a:cubicBezTo>
                  <a:cubicBezTo>
                    <a:pt x="14294" y="14319"/>
                    <a:pt x="14294" y="14327"/>
                    <a:pt x="14300" y="14345"/>
                  </a:cubicBezTo>
                  <a:cubicBezTo>
                    <a:pt x="14286" y="14314"/>
                    <a:pt x="14256" y="14301"/>
                    <a:pt x="14222" y="14301"/>
                  </a:cubicBezTo>
                  <a:cubicBezTo>
                    <a:pt x="14139" y="14301"/>
                    <a:pt x="14026" y="14377"/>
                    <a:pt x="14026" y="14453"/>
                  </a:cubicBezTo>
                  <a:cubicBezTo>
                    <a:pt x="14026" y="14459"/>
                    <a:pt x="14014" y="14461"/>
                    <a:pt x="13998" y="14461"/>
                  </a:cubicBezTo>
                  <a:cubicBezTo>
                    <a:pt x="13961" y="14461"/>
                    <a:pt x="13899" y="14450"/>
                    <a:pt x="13884" y="14450"/>
                  </a:cubicBezTo>
                  <a:cubicBezTo>
                    <a:pt x="13880" y="14450"/>
                    <a:pt x="13879" y="14451"/>
                    <a:pt x="13883" y="14453"/>
                  </a:cubicBezTo>
                  <a:cubicBezTo>
                    <a:pt x="13883" y="14476"/>
                    <a:pt x="13883" y="14500"/>
                    <a:pt x="13895" y="14524"/>
                  </a:cubicBezTo>
                  <a:cubicBezTo>
                    <a:pt x="13883" y="14512"/>
                    <a:pt x="13871" y="14500"/>
                    <a:pt x="13859" y="14488"/>
                  </a:cubicBezTo>
                  <a:cubicBezTo>
                    <a:pt x="13847" y="14512"/>
                    <a:pt x="13847" y="14547"/>
                    <a:pt x="13847" y="14582"/>
                  </a:cubicBezTo>
                  <a:lnTo>
                    <a:pt x="13847" y="14582"/>
                  </a:lnTo>
                  <a:cubicBezTo>
                    <a:pt x="13839" y="14571"/>
                    <a:pt x="13811" y="14536"/>
                    <a:pt x="13811" y="14536"/>
                  </a:cubicBezTo>
                  <a:lnTo>
                    <a:pt x="13811" y="14536"/>
                  </a:lnTo>
                  <a:cubicBezTo>
                    <a:pt x="13823" y="14560"/>
                    <a:pt x="13823" y="14572"/>
                    <a:pt x="13823" y="14595"/>
                  </a:cubicBezTo>
                  <a:cubicBezTo>
                    <a:pt x="13799" y="14560"/>
                    <a:pt x="13791" y="14539"/>
                    <a:pt x="13788" y="14539"/>
                  </a:cubicBezTo>
                  <a:cubicBezTo>
                    <a:pt x="13785" y="14539"/>
                    <a:pt x="13787" y="14559"/>
                    <a:pt x="13788" y="14606"/>
                  </a:cubicBezTo>
                  <a:lnTo>
                    <a:pt x="13788" y="14606"/>
                  </a:lnTo>
                  <a:cubicBezTo>
                    <a:pt x="13774" y="14601"/>
                    <a:pt x="13684" y="14582"/>
                    <a:pt x="13649" y="14582"/>
                  </a:cubicBezTo>
                  <a:cubicBezTo>
                    <a:pt x="13633" y="14582"/>
                    <a:pt x="13628" y="14586"/>
                    <a:pt x="13645" y="14595"/>
                  </a:cubicBezTo>
                  <a:cubicBezTo>
                    <a:pt x="13645" y="14596"/>
                    <a:pt x="13644" y="14596"/>
                    <a:pt x="13644" y="14596"/>
                  </a:cubicBezTo>
                  <a:cubicBezTo>
                    <a:pt x="13640" y="14596"/>
                    <a:pt x="13615" y="14561"/>
                    <a:pt x="13599" y="14561"/>
                  </a:cubicBezTo>
                  <a:cubicBezTo>
                    <a:pt x="13591" y="14561"/>
                    <a:pt x="13585" y="14570"/>
                    <a:pt x="13585" y="14595"/>
                  </a:cubicBezTo>
                  <a:cubicBezTo>
                    <a:pt x="13573" y="14560"/>
                    <a:pt x="13573" y="14560"/>
                    <a:pt x="13573" y="14536"/>
                  </a:cubicBezTo>
                  <a:cubicBezTo>
                    <a:pt x="13561" y="14536"/>
                    <a:pt x="13561" y="14679"/>
                    <a:pt x="13561" y="14679"/>
                  </a:cubicBezTo>
                  <a:cubicBezTo>
                    <a:pt x="13550" y="14650"/>
                    <a:pt x="13541" y="14640"/>
                    <a:pt x="13532" y="14640"/>
                  </a:cubicBezTo>
                  <a:cubicBezTo>
                    <a:pt x="13511" y="14640"/>
                    <a:pt x="13493" y="14700"/>
                    <a:pt x="13457" y="14700"/>
                  </a:cubicBezTo>
                  <a:cubicBezTo>
                    <a:pt x="13446" y="14700"/>
                    <a:pt x="13433" y="14694"/>
                    <a:pt x="13418" y="14679"/>
                  </a:cubicBezTo>
                  <a:lnTo>
                    <a:pt x="13418" y="14679"/>
                  </a:lnTo>
                  <a:cubicBezTo>
                    <a:pt x="13430" y="14691"/>
                    <a:pt x="13430" y="14714"/>
                    <a:pt x="13418" y="14738"/>
                  </a:cubicBezTo>
                  <a:cubicBezTo>
                    <a:pt x="13405" y="14725"/>
                    <a:pt x="13397" y="14718"/>
                    <a:pt x="13393" y="14715"/>
                  </a:cubicBezTo>
                  <a:lnTo>
                    <a:pt x="13393" y="14715"/>
                  </a:lnTo>
                  <a:cubicBezTo>
                    <a:pt x="13383" y="14683"/>
                    <a:pt x="13336" y="14650"/>
                    <a:pt x="13347" y="14607"/>
                  </a:cubicBezTo>
                  <a:lnTo>
                    <a:pt x="13347" y="14607"/>
                  </a:lnTo>
                  <a:cubicBezTo>
                    <a:pt x="13329" y="14616"/>
                    <a:pt x="13325" y="14625"/>
                    <a:pt x="13329" y="14645"/>
                  </a:cubicBezTo>
                  <a:lnTo>
                    <a:pt x="13329" y="14645"/>
                  </a:lnTo>
                  <a:cubicBezTo>
                    <a:pt x="13320" y="14617"/>
                    <a:pt x="13314" y="14607"/>
                    <a:pt x="13309" y="14607"/>
                  </a:cubicBezTo>
                  <a:cubicBezTo>
                    <a:pt x="13298" y="14607"/>
                    <a:pt x="13295" y="14667"/>
                    <a:pt x="13287" y="14691"/>
                  </a:cubicBezTo>
                  <a:cubicBezTo>
                    <a:pt x="13285" y="14693"/>
                    <a:pt x="13282" y="14694"/>
                    <a:pt x="13279" y="14694"/>
                  </a:cubicBezTo>
                  <a:cubicBezTo>
                    <a:pt x="13265" y="14694"/>
                    <a:pt x="13247" y="14672"/>
                    <a:pt x="13234" y="14672"/>
                  </a:cubicBezTo>
                  <a:cubicBezTo>
                    <a:pt x="13224" y="14672"/>
                    <a:pt x="13216" y="14686"/>
                    <a:pt x="13216" y="14738"/>
                  </a:cubicBezTo>
                  <a:cubicBezTo>
                    <a:pt x="13204" y="14703"/>
                    <a:pt x="13145" y="14703"/>
                    <a:pt x="13121" y="14703"/>
                  </a:cubicBezTo>
                  <a:cubicBezTo>
                    <a:pt x="13121" y="14703"/>
                    <a:pt x="13061" y="14750"/>
                    <a:pt x="13049" y="14774"/>
                  </a:cubicBezTo>
                  <a:cubicBezTo>
                    <a:pt x="13026" y="14738"/>
                    <a:pt x="12966" y="14691"/>
                    <a:pt x="12918" y="14691"/>
                  </a:cubicBezTo>
                  <a:cubicBezTo>
                    <a:pt x="12902" y="14699"/>
                    <a:pt x="12897" y="14772"/>
                    <a:pt x="12899" y="14823"/>
                  </a:cubicBezTo>
                  <a:lnTo>
                    <a:pt x="12899" y="14823"/>
                  </a:lnTo>
                  <a:cubicBezTo>
                    <a:pt x="12850" y="14778"/>
                    <a:pt x="12704" y="14738"/>
                    <a:pt x="12704" y="14738"/>
                  </a:cubicBezTo>
                  <a:lnTo>
                    <a:pt x="12704" y="14738"/>
                  </a:lnTo>
                  <a:cubicBezTo>
                    <a:pt x="12716" y="14762"/>
                    <a:pt x="12716" y="14774"/>
                    <a:pt x="12716" y="14798"/>
                  </a:cubicBezTo>
                  <a:cubicBezTo>
                    <a:pt x="12692" y="14798"/>
                    <a:pt x="12692" y="14786"/>
                    <a:pt x="12704" y="14750"/>
                  </a:cubicBezTo>
                  <a:lnTo>
                    <a:pt x="12704" y="14750"/>
                  </a:lnTo>
                  <a:cubicBezTo>
                    <a:pt x="12692" y="14762"/>
                    <a:pt x="12680" y="14774"/>
                    <a:pt x="12692" y="14798"/>
                  </a:cubicBezTo>
                  <a:cubicBezTo>
                    <a:pt x="12680" y="14774"/>
                    <a:pt x="12680" y="14750"/>
                    <a:pt x="12680" y="14726"/>
                  </a:cubicBezTo>
                  <a:cubicBezTo>
                    <a:pt x="12680" y="14736"/>
                    <a:pt x="12655" y="14772"/>
                    <a:pt x="12654" y="14783"/>
                  </a:cubicBezTo>
                  <a:lnTo>
                    <a:pt x="12654" y="14783"/>
                  </a:lnTo>
                  <a:cubicBezTo>
                    <a:pt x="12634" y="14754"/>
                    <a:pt x="12651" y="14749"/>
                    <a:pt x="12649" y="14749"/>
                  </a:cubicBezTo>
                  <a:cubicBezTo>
                    <a:pt x="12647" y="14749"/>
                    <a:pt x="12641" y="14750"/>
                    <a:pt x="12621" y="14750"/>
                  </a:cubicBezTo>
                  <a:cubicBezTo>
                    <a:pt x="12621" y="14750"/>
                    <a:pt x="12633" y="14834"/>
                    <a:pt x="12633" y="14834"/>
                  </a:cubicBezTo>
                  <a:cubicBezTo>
                    <a:pt x="12623" y="14797"/>
                    <a:pt x="12606" y="14784"/>
                    <a:pt x="12588" y="14784"/>
                  </a:cubicBezTo>
                  <a:cubicBezTo>
                    <a:pt x="12553" y="14784"/>
                    <a:pt x="12512" y="14835"/>
                    <a:pt x="12501" y="14863"/>
                  </a:cubicBezTo>
                  <a:lnTo>
                    <a:pt x="12501" y="14863"/>
                  </a:lnTo>
                  <a:cubicBezTo>
                    <a:pt x="12498" y="14824"/>
                    <a:pt x="12487" y="14793"/>
                    <a:pt x="12466" y="14762"/>
                  </a:cubicBezTo>
                  <a:cubicBezTo>
                    <a:pt x="12454" y="14786"/>
                    <a:pt x="12442" y="14822"/>
                    <a:pt x="12442" y="14845"/>
                  </a:cubicBezTo>
                  <a:cubicBezTo>
                    <a:pt x="12419" y="14830"/>
                    <a:pt x="12400" y="14778"/>
                    <a:pt x="12381" y="14778"/>
                  </a:cubicBezTo>
                  <a:cubicBezTo>
                    <a:pt x="12370" y="14778"/>
                    <a:pt x="12359" y="14793"/>
                    <a:pt x="12347" y="14834"/>
                  </a:cubicBezTo>
                  <a:cubicBezTo>
                    <a:pt x="12335" y="14810"/>
                    <a:pt x="12335" y="14786"/>
                    <a:pt x="12323" y="14762"/>
                  </a:cubicBezTo>
                  <a:cubicBezTo>
                    <a:pt x="12308" y="14785"/>
                    <a:pt x="12259" y="14832"/>
                    <a:pt x="12206" y="14832"/>
                  </a:cubicBezTo>
                  <a:cubicBezTo>
                    <a:pt x="12177" y="14832"/>
                    <a:pt x="12146" y="14817"/>
                    <a:pt x="12121" y="14774"/>
                  </a:cubicBezTo>
                  <a:cubicBezTo>
                    <a:pt x="12109" y="14774"/>
                    <a:pt x="12109" y="14786"/>
                    <a:pt x="12109" y="14798"/>
                  </a:cubicBezTo>
                  <a:cubicBezTo>
                    <a:pt x="12113" y="14804"/>
                    <a:pt x="12114" y="14807"/>
                    <a:pt x="12113" y="14807"/>
                  </a:cubicBezTo>
                  <a:cubicBezTo>
                    <a:pt x="12110" y="14807"/>
                    <a:pt x="12061" y="14750"/>
                    <a:pt x="12061" y="14750"/>
                  </a:cubicBezTo>
                  <a:cubicBezTo>
                    <a:pt x="12072" y="14750"/>
                    <a:pt x="10909" y="14134"/>
                    <a:pt x="10673" y="14134"/>
                  </a:cubicBezTo>
                  <a:cubicBezTo>
                    <a:pt x="10649" y="14134"/>
                    <a:pt x="10635" y="14140"/>
                    <a:pt x="10632" y="14155"/>
                  </a:cubicBezTo>
                  <a:cubicBezTo>
                    <a:pt x="10656" y="14167"/>
                    <a:pt x="10859" y="14214"/>
                    <a:pt x="10882" y="14250"/>
                  </a:cubicBezTo>
                  <a:cubicBezTo>
                    <a:pt x="10882" y="14250"/>
                    <a:pt x="10819" y="14245"/>
                    <a:pt x="10773" y="14245"/>
                  </a:cubicBezTo>
                  <a:cubicBezTo>
                    <a:pt x="10750" y="14245"/>
                    <a:pt x="10732" y="14246"/>
                    <a:pt x="10728" y="14250"/>
                  </a:cubicBezTo>
                  <a:cubicBezTo>
                    <a:pt x="10728" y="14254"/>
                    <a:pt x="10728" y="14257"/>
                    <a:pt x="10729" y="14259"/>
                  </a:cubicBezTo>
                  <a:lnTo>
                    <a:pt x="10729" y="14259"/>
                  </a:lnTo>
                  <a:cubicBezTo>
                    <a:pt x="10665" y="14236"/>
                    <a:pt x="10576" y="14196"/>
                    <a:pt x="10497" y="14169"/>
                  </a:cubicBezTo>
                  <a:lnTo>
                    <a:pt x="10497" y="14169"/>
                  </a:lnTo>
                  <a:cubicBezTo>
                    <a:pt x="10495" y="14169"/>
                    <a:pt x="10492" y="14169"/>
                    <a:pt x="10490" y="14169"/>
                  </a:cubicBezTo>
                  <a:cubicBezTo>
                    <a:pt x="10369" y="14169"/>
                    <a:pt x="9944" y="14046"/>
                    <a:pt x="9823" y="14024"/>
                  </a:cubicBezTo>
                  <a:cubicBezTo>
                    <a:pt x="9717" y="14010"/>
                    <a:pt x="9610" y="14004"/>
                    <a:pt x="9502" y="14004"/>
                  </a:cubicBezTo>
                  <a:cubicBezTo>
                    <a:pt x="9231" y="14004"/>
                    <a:pt x="8955" y="14041"/>
                    <a:pt x="8692" y="14083"/>
                  </a:cubicBezTo>
                  <a:cubicBezTo>
                    <a:pt x="7870" y="14226"/>
                    <a:pt x="7084" y="14524"/>
                    <a:pt x="6334" y="14905"/>
                  </a:cubicBezTo>
                  <a:cubicBezTo>
                    <a:pt x="6382" y="14905"/>
                    <a:pt x="6429" y="14893"/>
                    <a:pt x="6477" y="14893"/>
                  </a:cubicBezTo>
                  <a:cubicBezTo>
                    <a:pt x="6414" y="14925"/>
                    <a:pt x="6147" y="15012"/>
                    <a:pt x="6061" y="15073"/>
                  </a:cubicBezTo>
                  <a:lnTo>
                    <a:pt x="6061" y="15073"/>
                  </a:lnTo>
                  <a:cubicBezTo>
                    <a:pt x="6112" y="15026"/>
                    <a:pt x="6165" y="14997"/>
                    <a:pt x="6227" y="14976"/>
                  </a:cubicBezTo>
                  <a:lnTo>
                    <a:pt x="6227" y="14976"/>
                  </a:lnTo>
                  <a:cubicBezTo>
                    <a:pt x="6168" y="14986"/>
                    <a:pt x="5822" y="15172"/>
                    <a:pt x="5686" y="15278"/>
                  </a:cubicBezTo>
                  <a:lnTo>
                    <a:pt x="5686" y="15278"/>
                  </a:lnTo>
                  <a:cubicBezTo>
                    <a:pt x="5743" y="15225"/>
                    <a:pt x="5829" y="15155"/>
                    <a:pt x="5844" y="15154"/>
                  </a:cubicBezTo>
                  <a:lnTo>
                    <a:pt x="5844" y="15154"/>
                  </a:lnTo>
                  <a:cubicBezTo>
                    <a:pt x="5844" y="15154"/>
                    <a:pt x="5843" y="15154"/>
                    <a:pt x="5842" y="15154"/>
                  </a:cubicBezTo>
                  <a:cubicBezTo>
                    <a:pt x="5808" y="15154"/>
                    <a:pt x="5655" y="15275"/>
                    <a:pt x="5632" y="15286"/>
                  </a:cubicBezTo>
                  <a:cubicBezTo>
                    <a:pt x="5644" y="15286"/>
                    <a:pt x="5656" y="15274"/>
                    <a:pt x="5679" y="15262"/>
                  </a:cubicBezTo>
                  <a:lnTo>
                    <a:pt x="5679" y="15262"/>
                  </a:lnTo>
                  <a:cubicBezTo>
                    <a:pt x="5298" y="15560"/>
                    <a:pt x="4905" y="15774"/>
                    <a:pt x="4524" y="16048"/>
                  </a:cubicBezTo>
                  <a:cubicBezTo>
                    <a:pt x="4584" y="16024"/>
                    <a:pt x="4644" y="16000"/>
                    <a:pt x="4703" y="15965"/>
                  </a:cubicBezTo>
                  <a:lnTo>
                    <a:pt x="4703" y="15965"/>
                  </a:lnTo>
                  <a:cubicBezTo>
                    <a:pt x="4683" y="15984"/>
                    <a:pt x="4422" y="16173"/>
                    <a:pt x="4463" y="16173"/>
                  </a:cubicBezTo>
                  <a:cubicBezTo>
                    <a:pt x="4470" y="16173"/>
                    <a:pt x="4485" y="16168"/>
                    <a:pt x="4512" y="16155"/>
                  </a:cubicBezTo>
                  <a:lnTo>
                    <a:pt x="4512" y="16155"/>
                  </a:lnTo>
                  <a:cubicBezTo>
                    <a:pt x="4295" y="16263"/>
                    <a:pt x="4089" y="16435"/>
                    <a:pt x="3917" y="16596"/>
                  </a:cubicBezTo>
                  <a:cubicBezTo>
                    <a:pt x="3786" y="15929"/>
                    <a:pt x="3691" y="15262"/>
                    <a:pt x="3584" y="14595"/>
                  </a:cubicBezTo>
                  <a:cubicBezTo>
                    <a:pt x="3584" y="14617"/>
                    <a:pt x="3584" y="14638"/>
                    <a:pt x="3575" y="14667"/>
                  </a:cubicBezTo>
                  <a:lnTo>
                    <a:pt x="3575" y="14667"/>
                  </a:lnTo>
                  <a:cubicBezTo>
                    <a:pt x="3589" y="14551"/>
                    <a:pt x="3408" y="13653"/>
                    <a:pt x="3405" y="13515"/>
                  </a:cubicBezTo>
                  <a:lnTo>
                    <a:pt x="3405" y="13515"/>
                  </a:lnTo>
                  <a:cubicBezTo>
                    <a:pt x="3405" y="13516"/>
                    <a:pt x="3406" y="13516"/>
                    <a:pt x="3406" y="13516"/>
                  </a:cubicBezTo>
                  <a:cubicBezTo>
                    <a:pt x="3406" y="13516"/>
                    <a:pt x="3406" y="13514"/>
                    <a:pt x="3405" y="13512"/>
                  </a:cubicBezTo>
                  <a:lnTo>
                    <a:pt x="3405" y="13512"/>
                  </a:lnTo>
                  <a:cubicBezTo>
                    <a:pt x="3405" y="13513"/>
                    <a:pt x="3405" y="13514"/>
                    <a:pt x="3405" y="13515"/>
                  </a:cubicBezTo>
                  <a:lnTo>
                    <a:pt x="3405" y="13515"/>
                  </a:lnTo>
                  <a:cubicBezTo>
                    <a:pt x="3395" y="13504"/>
                    <a:pt x="3196" y="12894"/>
                    <a:pt x="3203" y="12870"/>
                  </a:cubicBezTo>
                  <a:lnTo>
                    <a:pt x="3203" y="12870"/>
                  </a:lnTo>
                  <a:cubicBezTo>
                    <a:pt x="3191" y="12893"/>
                    <a:pt x="3191" y="12929"/>
                    <a:pt x="3191" y="12952"/>
                  </a:cubicBezTo>
                  <a:cubicBezTo>
                    <a:pt x="3024" y="12143"/>
                    <a:pt x="2846" y="11262"/>
                    <a:pt x="2584" y="10440"/>
                  </a:cubicBezTo>
                  <a:cubicBezTo>
                    <a:pt x="2584" y="10452"/>
                    <a:pt x="2572" y="10464"/>
                    <a:pt x="2560" y="10488"/>
                  </a:cubicBezTo>
                  <a:cubicBezTo>
                    <a:pt x="2505" y="10444"/>
                    <a:pt x="2340" y="9755"/>
                    <a:pt x="2295" y="9562"/>
                  </a:cubicBezTo>
                  <a:lnTo>
                    <a:pt x="2295" y="9562"/>
                  </a:lnTo>
                  <a:cubicBezTo>
                    <a:pt x="2294" y="9570"/>
                    <a:pt x="2291" y="9578"/>
                    <a:pt x="2286" y="9583"/>
                  </a:cubicBezTo>
                  <a:cubicBezTo>
                    <a:pt x="2131" y="9452"/>
                    <a:pt x="2060" y="8821"/>
                    <a:pt x="1988" y="8618"/>
                  </a:cubicBezTo>
                  <a:cubicBezTo>
                    <a:pt x="1846" y="8154"/>
                    <a:pt x="1679" y="7702"/>
                    <a:pt x="1524" y="7249"/>
                  </a:cubicBezTo>
                  <a:cubicBezTo>
                    <a:pt x="1226" y="6416"/>
                    <a:pt x="929" y="5582"/>
                    <a:pt x="667" y="4737"/>
                  </a:cubicBezTo>
                  <a:lnTo>
                    <a:pt x="667" y="4737"/>
                  </a:lnTo>
                  <a:cubicBezTo>
                    <a:pt x="687" y="4816"/>
                    <a:pt x="692" y="4844"/>
                    <a:pt x="688" y="4844"/>
                  </a:cubicBezTo>
                  <a:cubicBezTo>
                    <a:pt x="679" y="4844"/>
                    <a:pt x="616" y="4671"/>
                    <a:pt x="607" y="4654"/>
                  </a:cubicBezTo>
                  <a:lnTo>
                    <a:pt x="607" y="4654"/>
                  </a:lnTo>
                  <a:cubicBezTo>
                    <a:pt x="618" y="4689"/>
                    <a:pt x="618" y="4703"/>
                    <a:pt x="612" y="4703"/>
                  </a:cubicBezTo>
                  <a:cubicBezTo>
                    <a:pt x="599" y="4703"/>
                    <a:pt x="556" y="4631"/>
                    <a:pt x="548" y="4606"/>
                  </a:cubicBezTo>
                  <a:cubicBezTo>
                    <a:pt x="488" y="4439"/>
                    <a:pt x="441" y="4273"/>
                    <a:pt x="393" y="4106"/>
                  </a:cubicBezTo>
                  <a:cubicBezTo>
                    <a:pt x="322" y="3904"/>
                    <a:pt x="179" y="3392"/>
                    <a:pt x="12" y="3273"/>
                  </a:cubicBezTo>
                  <a:lnTo>
                    <a:pt x="12" y="3273"/>
                  </a:lnTo>
                  <a:cubicBezTo>
                    <a:pt x="41" y="3321"/>
                    <a:pt x="62" y="3377"/>
                    <a:pt x="88" y="3434"/>
                  </a:cubicBezTo>
                  <a:lnTo>
                    <a:pt x="88" y="3434"/>
                  </a:lnTo>
                  <a:cubicBezTo>
                    <a:pt x="81" y="3427"/>
                    <a:pt x="73" y="3423"/>
                    <a:pt x="64" y="3423"/>
                  </a:cubicBezTo>
                  <a:cubicBezTo>
                    <a:pt x="59" y="3423"/>
                    <a:pt x="53" y="3425"/>
                    <a:pt x="48" y="3427"/>
                  </a:cubicBezTo>
                  <a:cubicBezTo>
                    <a:pt x="0" y="3558"/>
                    <a:pt x="83" y="3904"/>
                    <a:pt x="143" y="4011"/>
                  </a:cubicBezTo>
                  <a:cubicBezTo>
                    <a:pt x="78" y="4163"/>
                    <a:pt x="412" y="4966"/>
                    <a:pt x="542" y="5191"/>
                  </a:cubicBezTo>
                  <a:lnTo>
                    <a:pt x="542" y="5191"/>
                  </a:lnTo>
                  <a:cubicBezTo>
                    <a:pt x="537" y="5190"/>
                    <a:pt x="531" y="5189"/>
                    <a:pt x="524" y="5189"/>
                  </a:cubicBezTo>
                  <a:cubicBezTo>
                    <a:pt x="965" y="5880"/>
                    <a:pt x="1155" y="6952"/>
                    <a:pt x="1441" y="7809"/>
                  </a:cubicBezTo>
                  <a:cubicBezTo>
                    <a:pt x="1441" y="7785"/>
                    <a:pt x="1441" y="7761"/>
                    <a:pt x="1441" y="7737"/>
                  </a:cubicBezTo>
                  <a:cubicBezTo>
                    <a:pt x="1464" y="7796"/>
                    <a:pt x="1500" y="8054"/>
                    <a:pt x="1558" y="8105"/>
                  </a:cubicBezTo>
                  <a:lnTo>
                    <a:pt x="1558" y="8105"/>
                  </a:lnTo>
                  <a:cubicBezTo>
                    <a:pt x="1513" y="8063"/>
                    <a:pt x="1500" y="7701"/>
                    <a:pt x="1455" y="7679"/>
                  </a:cubicBezTo>
                  <a:lnTo>
                    <a:pt x="1455" y="7679"/>
                  </a:lnTo>
                  <a:cubicBezTo>
                    <a:pt x="1598" y="7738"/>
                    <a:pt x="1858" y="8977"/>
                    <a:pt x="1905" y="9178"/>
                  </a:cubicBezTo>
                  <a:cubicBezTo>
                    <a:pt x="1917" y="9261"/>
                    <a:pt x="2215" y="9904"/>
                    <a:pt x="2131" y="9988"/>
                  </a:cubicBezTo>
                  <a:cubicBezTo>
                    <a:pt x="2108" y="9928"/>
                    <a:pt x="2084" y="9857"/>
                    <a:pt x="2060" y="9797"/>
                  </a:cubicBezTo>
                  <a:lnTo>
                    <a:pt x="2060" y="9797"/>
                  </a:lnTo>
                  <a:cubicBezTo>
                    <a:pt x="2125" y="10058"/>
                    <a:pt x="2230" y="10299"/>
                    <a:pt x="2293" y="10556"/>
                  </a:cubicBezTo>
                  <a:lnTo>
                    <a:pt x="2293" y="10556"/>
                  </a:lnTo>
                  <a:cubicBezTo>
                    <a:pt x="2275" y="10477"/>
                    <a:pt x="2257" y="10403"/>
                    <a:pt x="2238" y="10321"/>
                  </a:cubicBezTo>
                  <a:lnTo>
                    <a:pt x="2238" y="10321"/>
                  </a:lnTo>
                  <a:cubicBezTo>
                    <a:pt x="2512" y="11214"/>
                    <a:pt x="2739" y="12119"/>
                    <a:pt x="3000" y="13012"/>
                  </a:cubicBezTo>
                  <a:cubicBezTo>
                    <a:pt x="3000" y="12988"/>
                    <a:pt x="3000" y="12964"/>
                    <a:pt x="3000" y="12940"/>
                  </a:cubicBezTo>
                  <a:cubicBezTo>
                    <a:pt x="3108" y="13310"/>
                    <a:pt x="3215" y="13810"/>
                    <a:pt x="3262" y="14119"/>
                  </a:cubicBezTo>
                  <a:cubicBezTo>
                    <a:pt x="3322" y="14274"/>
                    <a:pt x="3358" y="14453"/>
                    <a:pt x="3393" y="14619"/>
                  </a:cubicBezTo>
                  <a:cubicBezTo>
                    <a:pt x="3389" y="14602"/>
                    <a:pt x="3386" y="14594"/>
                    <a:pt x="3384" y="14594"/>
                  </a:cubicBezTo>
                  <a:cubicBezTo>
                    <a:pt x="3374" y="14594"/>
                    <a:pt x="3396" y="14787"/>
                    <a:pt x="3380" y="14787"/>
                  </a:cubicBezTo>
                  <a:cubicBezTo>
                    <a:pt x="3375" y="14787"/>
                    <a:pt x="3369" y="14773"/>
                    <a:pt x="3358" y="14738"/>
                  </a:cubicBezTo>
                  <a:lnTo>
                    <a:pt x="3358" y="14738"/>
                  </a:lnTo>
                  <a:cubicBezTo>
                    <a:pt x="3461" y="15197"/>
                    <a:pt x="3608" y="15623"/>
                    <a:pt x="3683" y="16090"/>
                  </a:cubicBezTo>
                  <a:lnTo>
                    <a:pt x="3683" y="16090"/>
                  </a:lnTo>
                  <a:cubicBezTo>
                    <a:pt x="3677" y="16076"/>
                    <a:pt x="3668" y="16066"/>
                    <a:pt x="3655" y="16060"/>
                  </a:cubicBezTo>
                  <a:lnTo>
                    <a:pt x="3655" y="16060"/>
                  </a:lnTo>
                  <a:cubicBezTo>
                    <a:pt x="3643" y="16084"/>
                    <a:pt x="3667" y="16131"/>
                    <a:pt x="3643" y="16155"/>
                  </a:cubicBezTo>
                  <a:cubicBezTo>
                    <a:pt x="3623" y="16135"/>
                    <a:pt x="3611" y="16105"/>
                    <a:pt x="3608" y="16067"/>
                  </a:cubicBezTo>
                  <a:lnTo>
                    <a:pt x="3608" y="16067"/>
                  </a:lnTo>
                  <a:cubicBezTo>
                    <a:pt x="3621" y="16406"/>
                    <a:pt x="3657" y="16757"/>
                    <a:pt x="3739" y="17084"/>
                  </a:cubicBezTo>
                  <a:cubicBezTo>
                    <a:pt x="3796" y="17014"/>
                    <a:pt x="4314" y="16463"/>
                    <a:pt x="4431" y="16463"/>
                  </a:cubicBezTo>
                  <a:cubicBezTo>
                    <a:pt x="4434" y="16463"/>
                    <a:pt x="4436" y="16463"/>
                    <a:pt x="4438" y="16464"/>
                  </a:cubicBezTo>
                  <a:lnTo>
                    <a:pt x="4438" y="16464"/>
                  </a:lnTo>
                  <a:cubicBezTo>
                    <a:pt x="4434" y="16463"/>
                    <a:pt x="4429" y="16462"/>
                    <a:pt x="4425" y="16462"/>
                  </a:cubicBezTo>
                  <a:cubicBezTo>
                    <a:pt x="4305" y="16462"/>
                    <a:pt x="4020" y="16790"/>
                    <a:pt x="3941" y="16858"/>
                  </a:cubicBezTo>
                  <a:cubicBezTo>
                    <a:pt x="3956" y="16835"/>
                    <a:pt x="3962" y="16827"/>
                    <a:pt x="3955" y="16827"/>
                  </a:cubicBezTo>
                  <a:cubicBezTo>
                    <a:pt x="3951" y="16827"/>
                    <a:pt x="3942" y="16829"/>
                    <a:pt x="3929" y="16834"/>
                  </a:cubicBezTo>
                  <a:cubicBezTo>
                    <a:pt x="4120" y="16393"/>
                    <a:pt x="4870" y="16167"/>
                    <a:pt x="5215" y="15917"/>
                  </a:cubicBezTo>
                  <a:lnTo>
                    <a:pt x="5215" y="15917"/>
                  </a:lnTo>
                  <a:cubicBezTo>
                    <a:pt x="5191" y="15941"/>
                    <a:pt x="5156" y="15965"/>
                    <a:pt x="5120" y="15988"/>
                  </a:cubicBezTo>
                  <a:cubicBezTo>
                    <a:pt x="5242" y="15923"/>
                    <a:pt x="5705" y="15687"/>
                    <a:pt x="5906" y="15508"/>
                  </a:cubicBezTo>
                  <a:lnTo>
                    <a:pt x="5906" y="15508"/>
                  </a:lnTo>
                  <a:cubicBezTo>
                    <a:pt x="5952" y="15482"/>
                    <a:pt x="6004" y="15453"/>
                    <a:pt x="6049" y="15427"/>
                  </a:cubicBezTo>
                  <a:lnTo>
                    <a:pt x="6049" y="15427"/>
                  </a:lnTo>
                  <a:cubicBezTo>
                    <a:pt x="6007" y="15447"/>
                    <a:pt x="5967" y="15467"/>
                    <a:pt x="5931" y="15485"/>
                  </a:cubicBezTo>
                  <a:lnTo>
                    <a:pt x="5931" y="15485"/>
                  </a:lnTo>
                  <a:cubicBezTo>
                    <a:pt x="5971" y="15446"/>
                    <a:pt x="5997" y="15411"/>
                    <a:pt x="6001" y="15381"/>
                  </a:cubicBezTo>
                  <a:lnTo>
                    <a:pt x="6001" y="15381"/>
                  </a:lnTo>
                  <a:cubicBezTo>
                    <a:pt x="5846" y="15465"/>
                    <a:pt x="5703" y="15560"/>
                    <a:pt x="5560" y="15655"/>
                  </a:cubicBezTo>
                  <a:cubicBezTo>
                    <a:pt x="5858" y="15453"/>
                    <a:pt x="6120" y="15226"/>
                    <a:pt x="6453" y="15084"/>
                  </a:cubicBezTo>
                  <a:lnTo>
                    <a:pt x="6453" y="15084"/>
                  </a:lnTo>
                  <a:cubicBezTo>
                    <a:pt x="6382" y="15143"/>
                    <a:pt x="6299" y="15203"/>
                    <a:pt x="6215" y="15250"/>
                  </a:cubicBezTo>
                  <a:cubicBezTo>
                    <a:pt x="6346" y="15191"/>
                    <a:pt x="6465" y="15107"/>
                    <a:pt x="6596" y="15060"/>
                  </a:cubicBezTo>
                  <a:lnTo>
                    <a:pt x="6596" y="15060"/>
                  </a:lnTo>
                  <a:cubicBezTo>
                    <a:pt x="6593" y="15074"/>
                    <a:pt x="6587" y="15088"/>
                    <a:pt x="6578" y="15102"/>
                  </a:cubicBezTo>
                  <a:lnTo>
                    <a:pt x="6578" y="15102"/>
                  </a:lnTo>
                  <a:cubicBezTo>
                    <a:pt x="6722" y="15034"/>
                    <a:pt x="6872" y="14975"/>
                    <a:pt x="7001" y="14893"/>
                  </a:cubicBezTo>
                  <a:lnTo>
                    <a:pt x="7001" y="14893"/>
                  </a:lnTo>
                  <a:cubicBezTo>
                    <a:pt x="6989" y="14905"/>
                    <a:pt x="6989" y="14929"/>
                    <a:pt x="6989" y="14941"/>
                  </a:cubicBezTo>
                  <a:cubicBezTo>
                    <a:pt x="7072" y="14881"/>
                    <a:pt x="7156" y="14845"/>
                    <a:pt x="7251" y="14798"/>
                  </a:cubicBezTo>
                  <a:lnTo>
                    <a:pt x="7251" y="14798"/>
                  </a:lnTo>
                  <a:cubicBezTo>
                    <a:pt x="7191" y="14834"/>
                    <a:pt x="7144" y="14881"/>
                    <a:pt x="7084" y="14917"/>
                  </a:cubicBezTo>
                  <a:cubicBezTo>
                    <a:pt x="7307" y="14788"/>
                    <a:pt x="7552" y="14740"/>
                    <a:pt x="7786" y="14659"/>
                  </a:cubicBezTo>
                  <a:lnTo>
                    <a:pt x="7786" y="14659"/>
                  </a:lnTo>
                  <a:cubicBezTo>
                    <a:pt x="7719" y="14682"/>
                    <a:pt x="7682" y="14688"/>
                    <a:pt x="7655" y="14688"/>
                  </a:cubicBezTo>
                  <a:cubicBezTo>
                    <a:pt x="7624" y="14688"/>
                    <a:pt x="7609" y="14680"/>
                    <a:pt x="7579" y="14680"/>
                  </a:cubicBezTo>
                  <a:cubicBezTo>
                    <a:pt x="7563" y="14680"/>
                    <a:pt x="7543" y="14683"/>
                    <a:pt x="7513" y="14691"/>
                  </a:cubicBezTo>
                  <a:cubicBezTo>
                    <a:pt x="7839" y="14547"/>
                    <a:pt x="8173" y="14511"/>
                    <a:pt x="8514" y="14459"/>
                  </a:cubicBezTo>
                  <a:lnTo>
                    <a:pt x="8514" y="14459"/>
                  </a:lnTo>
                  <a:cubicBezTo>
                    <a:pt x="8500" y="14459"/>
                    <a:pt x="8486" y="14458"/>
                    <a:pt x="8475" y="14455"/>
                  </a:cubicBezTo>
                  <a:lnTo>
                    <a:pt x="8475" y="14455"/>
                  </a:lnTo>
                  <a:cubicBezTo>
                    <a:pt x="8480" y="14456"/>
                    <a:pt x="8485" y="14456"/>
                    <a:pt x="8492" y="14456"/>
                  </a:cubicBezTo>
                  <a:cubicBezTo>
                    <a:pt x="8601" y="14456"/>
                    <a:pt x="8926" y="14347"/>
                    <a:pt x="9098" y="14329"/>
                  </a:cubicBezTo>
                  <a:lnTo>
                    <a:pt x="9098" y="14329"/>
                  </a:lnTo>
                  <a:cubicBezTo>
                    <a:pt x="9128" y="14336"/>
                    <a:pt x="9162" y="14340"/>
                    <a:pt x="9200" y="14341"/>
                  </a:cubicBezTo>
                  <a:lnTo>
                    <a:pt x="9200" y="14341"/>
                  </a:lnTo>
                  <a:cubicBezTo>
                    <a:pt x="9201" y="14342"/>
                    <a:pt x="9202" y="14344"/>
                    <a:pt x="9204" y="14345"/>
                  </a:cubicBezTo>
                  <a:cubicBezTo>
                    <a:pt x="9203" y="14344"/>
                    <a:pt x="9202" y="14342"/>
                    <a:pt x="9200" y="14341"/>
                  </a:cubicBezTo>
                  <a:lnTo>
                    <a:pt x="9200" y="14341"/>
                  </a:lnTo>
                  <a:cubicBezTo>
                    <a:pt x="9209" y="14341"/>
                    <a:pt x="9218" y="14341"/>
                    <a:pt x="9227" y="14341"/>
                  </a:cubicBezTo>
                  <a:cubicBezTo>
                    <a:pt x="9402" y="14341"/>
                    <a:pt x="9635" y="14297"/>
                    <a:pt x="9777" y="14297"/>
                  </a:cubicBezTo>
                  <a:cubicBezTo>
                    <a:pt x="9789" y="14297"/>
                    <a:pt x="9800" y="14297"/>
                    <a:pt x="9811" y="14298"/>
                  </a:cubicBezTo>
                  <a:cubicBezTo>
                    <a:pt x="9946" y="14298"/>
                    <a:pt x="10060" y="14282"/>
                    <a:pt x="10180" y="14282"/>
                  </a:cubicBezTo>
                  <a:cubicBezTo>
                    <a:pt x="10241" y="14282"/>
                    <a:pt x="10303" y="14286"/>
                    <a:pt x="10370" y="14298"/>
                  </a:cubicBezTo>
                  <a:cubicBezTo>
                    <a:pt x="10299" y="14310"/>
                    <a:pt x="10216" y="14322"/>
                    <a:pt x="10132" y="14322"/>
                  </a:cubicBezTo>
                  <a:cubicBezTo>
                    <a:pt x="10156" y="14322"/>
                    <a:pt x="10430" y="14345"/>
                    <a:pt x="10430" y="14345"/>
                  </a:cubicBezTo>
                  <a:cubicBezTo>
                    <a:pt x="10406" y="14357"/>
                    <a:pt x="10382" y="14369"/>
                    <a:pt x="10359" y="14381"/>
                  </a:cubicBezTo>
                  <a:cubicBezTo>
                    <a:pt x="10609" y="14417"/>
                    <a:pt x="10835" y="14464"/>
                    <a:pt x="11061" y="14572"/>
                  </a:cubicBezTo>
                  <a:cubicBezTo>
                    <a:pt x="11059" y="14569"/>
                    <a:pt x="11060" y="14568"/>
                    <a:pt x="11063" y="14568"/>
                  </a:cubicBezTo>
                  <a:cubicBezTo>
                    <a:pt x="11095" y="14568"/>
                    <a:pt x="11377" y="14671"/>
                    <a:pt x="11442" y="14714"/>
                  </a:cubicBezTo>
                  <a:cubicBezTo>
                    <a:pt x="11428" y="14717"/>
                    <a:pt x="11413" y="14718"/>
                    <a:pt x="11397" y="14718"/>
                  </a:cubicBezTo>
                  <a:cubicBezTo>
                    <a:pt x="11181" y="14718"/>
                    <a:pt x="10797" y="14508"/>
                    <a:pt x="10609" y="14453"/>
                  </a:cubicBezTo>
                  <a:lnTo>
                    <a:pt x="10609" y="14453"/>
                  </a:lnTo>
                  <a:cubicBezTo>
                    <a:pt x="10620" y="14464"/>
                    <a:pt x="10620" y="14476"/>
                    <a:pt x="10632" y="14488"/>
                  </a:cubicBezTo>
                  <a:cubicBezTo>
                    <a:pt x="10634" y="14490"/>
                    <a:pt x="10633" y="14490"/>
                    <a:pt x="10630" y="14490"/>
                  </a:cubicBezTo>
                  <a:cubicBezTo>
                    <a:pt x="10614" y="14490"/>
                    <a:pt x="10535" y="14470"/>
                    <a:pt x="10514" y="14470"/>
                  </a:cubicBezTo>
                  <a:cubicBezTo>
                    <a:pt x="10507" y="14470"/>
                    <a:pt x="10506" y="14471"/>
                    <a:pt x="10513" y="14476"/>
                  </a:cubicBezTo>
                  <a:cubicBezTo>
                    <a:pt x="10525" y="14476"/>
                    <a:pt x="10680" y="14500"/>
                    <a:pt x="10632" y="14524"/>
                  </a:cubicBezTo>
                  <a:cubicBezTo>
                    <a:pt x="10573" y="14464"/>
                    <a:pt x="10085" y="14441"/>
                    <a:pt x="10085" y="14393"/>
                  </a:cubicBezTo>
                  <a:cubicBezTo>
                    <a:pt x="10085" y="14414"/>
                    <a:pt x="10060" y="14422"/>
                    <a:pt x="10029" y="14422"/>
                  </a:cubicBezTo>
                  <a:cubicBezTo>
                    <a:pt x="9956" y="14422"/>
                    <a:pt x="9848" y="14378"/>
                    <a:pt x="9966" y="14369"/>
                  </a:cubicBezTo>
                  <a:cubicBezTo>
                    <a:pt x="9939" y="14359"/>
                    <a:pt x="9913" y="14356"/>
                    <a:pt x="9887" y="14356"/>
                  </a:cubicBezTo>
                  <a:cubicBezTo>
                    <a:pt x="9833" y="14356"/>
                    <a:pt x="9780" y="14371"/>
                    <a:pt x="9725" y="14371"/>
                  </a:cubicBezTo>
                  <a:cubicBezTo>
                    <a:pt x="9722" y="14371"/>
                    <a:pt x="9719" y="14371"/>
                    <a:pt x="9717" y="14371"/>
                  </a:cubicBezTo>
                  <a:lnTo>
                    <a:pt x="9717" y="14371"/>
                  </a:lnTo>
                  <a:cubicBezTo>
                    <a:pt x="9740" y="14374"/>
                    <a:pt x="9760" y="14381"/>
                    <a:pt x="9787" y="14381"/>
                  </a:cubicBezTo>
                  <a:cubicBezTo>
                    <a:pt x="9335" y="14429"/>
                    <a:pt x="8954" y="14500"/>
                    <a:pt x="8585" y="14583"/>
                  </a:cubicBezTo>
                  <a:cubicBezTo>
                    <a:pt x="8520" y="14626"/>
                    <a:pt x="8482" y="14639"/>
                    <a:pt x="8455" y="14639"/>
                  </a:cubicBezTo>
                  <a:cubicBezTo>
                    <a:pt x="8413" y="14639"/>
                    <a:pt x="8397" y="14609"/>
                    <a:pt x="8356" y="14609"/>
                  </a:cubicBezTo>
                  <a:cubicBezTo>
                    <a:pt x="8335" y="14609"/>
                    <a:pt x="8306" y="14617"/>
                    <a:pt x="8263" y="14643"/>
                  </a:cubicBezTo>
                  <a:cubicBezTo>
                    <a:pt x="8156" y="14714"/>
                    <a:pt x="8108" y="14774"/>
                    <a:pt x="7977" y="14822"/>
                  </a:cubicBezTo>
                  <a:cubicBezTo>
                    <a:pt x="8061" y="14774"/>
                    <a:pt x="7906" y="14810"/>
                    <a:pt x="7989" y="14738"/>
                  </a:cubicBezTo>
                  <a:lnTo>
                    <a:pt x="7989" y="14738"/>
                  </a:lnTo>
                  <a:cubicBezTo>
                    <a:pt x="7894" y="14749"/>
                    <a:pt x="7668" y="14890"/>
                    <a:pt x="7585" y="14914"/>
                  </a:cubicBezTo>
                  <a:lnTo>
                    <a:pt x="7585" y="14914"/>
                  </a:lnTo>
                  <a:cubicBezTo>
                    <a:pt x="7626" y="14907"/>
                    <a:pt x="7697" y="14891"/>
                    <a:pt x="7715" y="14881"/>
                  </a:cubicBezTo>
                  <a:cubicBezTo>
                    <a:pt x="7757" y="14881"/>
                    <a:pt x="7306" y="15009"/>
                    <a:pt x="7273" y="15009"/>
                  </a:cubicBezTo>
                  <a:cubicBezTo>
                    <a:pt x="7268" y="15009"/>
                    <a:pt x="7272" y="15006"/>
                    <a:pt x="7287" y="15000"/>
                  </a:cubicBezTo>
                  <a:cubicBezTo>
                    <a:pt x="7251" y="15000"/>
                    <a:pt x="6977" y="15107"/>
                    <a:pt x="7001" y="15191"/>
                  </a:cubicBezTo>
                  <a:cubicBezTo>
                    <a:pt x="7049" y="15167"/>
                    <a:pt x="7096" y="15143"/>
                    <a:pt x="7144" y="15107"/>
                  </a:cubicBezTo>
                  <a:lnTo>
                    <a:pt x="7144" y="15107"/>
                  </a:lnTo>
                  <a:cubicBezTo>
                    <a:pt x="7049" y="15179"/>
                    <a:pt x="6977" y="15274"/>
                    <a:pt x="6858" y="15310"/>
                  </a:cubicBezTo>
                  <a:cubicBezTo>
                    <a:pt x="6867" y="15285"/>
                    <a:pt x="6875" y="15267"/>
                    <a:pt x="6881" y="15254"/>
                  </a:cubicBezTo>
                  <a:lnTo>
                    <a:pt x="6881" y="15254"/>
                  </a:lnTo>
                  <a:cubicBezTo>
                    <a:pt x="6865" y="15268"/>
                    <a:pt x="6839" y="15282"/>
                    <a:pt x="6799" y="15286"/>
                  </a:cubicBezTo>
                  <a:cubicBezTo>
                    <a:pt x="6787" y="15226"/>
                    <a:pt x="7025" y="15131"/>
                    <a:pt x="7049" y="15095"/>
                  </a:cubicBezTo>
                  <a:cubicBezTo>
                    <a:pt x="6906" y="15095"/>
                    <a:pt x="6680" y="15310"/>
                    <a:pt x="6572" y="15369"/>
                  </a:cubicBezTo>
                  <a:cubicBezTo>
                    <a:pt x="6596" y="15345"/>
                    <a:pt x="6608" y="15322"/>
                    <a:pt x="6620" y="15298"/>
                  </a:cubicBezTo>
                  <a:lnTo>
                    <a:pt x="6620" y="15298"/>
                  </a:lnTo>
                  <a:cubicBezTo>
                    <a:pt x="6567" y="15328"/>
                    <a:pt x="6508" y="15359"/>
                    <a:pt x="6451" y="15386"/>
                  </a:cubicBezTo>
                  <a:lnTo>
                    <a:pt x="6451" y="15386"/>
                  </a:lnTo>
                  <a:cubicBezTo>
                    <a:pt x="6465" y="15391"/>
                    <a:pt x="6443" y="15423"/>
                    <a:pt x="6471" y="15423"/>
                  </a:cubicBezTo>
                  <a:cubicBezTo>
                    <a:pt x="6478" y="15423"/>
                    <a:pt x="6487" y="15421"/>
                    <a:pt x="6501" y="15417"/>
                  </a:cubicBezTo>
                  <a:lnTo>
                    <a:pt x="6501" y="15417"/>
                  </a:lnTo>
                  <a:cubicBezTo>
                    <a:pt x="6388" y="15520"/>
                    <a:pt x="6283" y="15489"/>
                    <a:pt x="6173" y="15541"/>
                  </a:cubicBezTo>
                  <a:lnTo>
                    <a:pt x="6173" y="15541"/>
                  </a:lnTo>
                  <a:cubicBezTo>
                    <a:pt x="6177" y="15546"/>
                    <a:pt x="6179" y="15557"/>
                    <a:pt x="6179" y="15572"/>
                  </a:cubicBezTo>
                  <a:cubicBezTo>
                    <a:pt x="6096" y="15572"/>
                    <a:pt x="6025" y="15607"/>
                    <a:pt x="5965" y="15667"/>
                  </a:cubicBezTo>
                  <a:cubicBezTo>
                    <a:pt x="5965" y="15670"/>
                    <a:pt x="5970" y="15671"/>
                    <a:pt x="5978" y="15671"/>
                  </a:cubicBezTo>
                  <a:cubicBezTo>
                    <a:pt x="5985" y="15671"/>
                    <a:pt x="5994" y="15670"/>
                    <a:pt x="6002" y="15670"/>
                  </a:cubicBezTo>
                  <a:cubicBezTo>
                    <a:pt x="6019" y="15670"/>
                    <a:pt x="6031" y="15673"/>
                    <a:pt x="6013" y="15691"/>
                  </a:cubicBezTo>
                  <a:cubicBezTo>
                    <a:pt x="5882" y="15691"/>
                    <a:pt x="5810" y="15905"/>
                    <a:pt x="5679" y="15965"/>
                  </a:cubicBezTo>
                  <a:cubicBezTo>
                    <a:pt x="5703" y="15941"/>
                    <a:pt x="5715" y="15917"/>
                    <a:pt x="5727" y="15881"/>
                  </a:cubicBezTo>
                  <a:lnTo>
                    <a:pt x="5727" y="15881"/>
                  </a:lnTo>
                  <a:cubicBezTo>
                    <a:pt x="5703" y="15905"/>
                    <a:pt x="5679" y="15929"/>
                    <a:pt x="5644" y="15953"/>
                  </a:cubicBezTo>
                  <a:cubicBezTo>
                    <a:pt x="5644" y="15941"/>
                    <a:pt x="5644" y="15917"/>
                    <a:pt x="5644" y="15905"/>
                  </a:cubicBezTo>
                  <a:cubicBezTo>
                    <a:pt x="5525" y="16048"/>
                    <a:pt x="5429" y="16107"/>
                    <a:pt x="5298" y="16215"/>
                  </a:cubicBezTo>
                  <a:cubicBezTo>
                    <a:pt x="5322" y="16143"/>
                    <a:pt x="5406" y="16155"/>
                    <a:pt x="5394" y="16084"/>
                  </a:cubicBezTo>
                  <a:lnTo>
                    <a:pt x="5394" y="16084"/>
                  </a:lnTo>
                  <a:cubicBezTo>
                    <a:pt x="5334" y="16107"/>
                    <a:pt x="5275" y="16155"/>
                    <a:pt x="5215" y="16215"/>
                  </a:cubicBezTo>
                  <a:cubicBezTo>
                    <a:pt x="5224" y="16208"/>
                    <a:pt x="5229" y="16205"/>
                    <a:pt x="5231" y="16205"/>
                  </a:cubicBezTo>
                  <a:cubicBezTo>
                    <a:pt x="5246" y="16205"/>
                    <a:pt x="5048" y="16395"/>
                    <a:pt x="5048" y="16405"/>
                  </a:cubicBezTo>
                  <a:cubicBezTo>
                    <a:pt x="5029" y="16367"/>
                    <a:pt x="5033" y="16337"/>
                    <a:pt x="5054" y="16308"/>
                  </a:cubicBezTo>
                  <a:lnTo>
                    <a:pt x="5054" y="16308"/>
                  </a:lnTo>
                  <a:cubicBezTo>
                    <a:pt x="4914" y="16463"/>
                    <a:pt x="4298" y="17047"/>
                    <a:pt x="4164" y="17084"/>
                  </a:cubicBezTo>
                  <a:lnTo>
                    <a:pt x="4164" y="17084"/>
                  </a:lnTo>
                  <a:cubicBezTo>
                    <a:pt x="4176" y="17085"/>
                    <a:pt x="4187" y="17088"/>
                    <a:pt x="4203" y="17096"/>
                  </a:cubicBezTo>
                  <a:cubicBezTo>
                    <a:pt x="4193" y="17124"/>
                    <a:pt x="3968" y="17307"/>
                    <a:pt x="3886" y="17384"/>
                  </a:cubicBezTo>
                  <a:lnTo>
                    <a:pt x="3886" y="17384"/>
                  </a:lnTo>
                  <a:cubicBezTo>
                    <a:pt x="3873" y="17390"/>
                    <a:pt x="3859" y="17393"/>
                    <a:pt x="3846" y="17393"/>
                  </a:cubicBezTo>
                  <a:cubicBezTo>
                    <a:pt x="3846" y="17370"/>
                    <a:pt x="3893" y="17274"/>
                    <a:pt x="3905" y="17274"/>
                  </a:cubicBezTo>
                  <a:cubicBezTo>
                    <a:pt x="3904" y="17274"/>
                    <a:pt x="3902" y="17274"/>
                    <a:pt x="3900" y="17274"/>
                  </a:cubicBezTo>
                  <a:cubicBezTo>
                    <a:pt x="3843" y="17274"/>
                    <a:pt x="3798" y="17454"/>
                    <a:pt x="3798" y="17501"/>
                  </a:cubicBezTo>
                  <a:cubicBezTo>
                    <a:pt x="3786" y="17489"/>
                    <a:pt x="3774" y="17477"/>
                    <a:pt x="3798" y="17465"/>
                  </a:cubicBezTo>
                  <a:cubicBezTo>
                    <a:pt x="3797" y="17463"/>
                    <a:pt x="3796" y="17462"/>
                    <a:pt x="3794" y="17462"/>
                  </a:cubicBezTo>
                  <a:cubicBezTo>
                    <a:pt x="3783" y="17462"/>
                    <a:pt x="3761" y="17509"/>
                    <a:pt x="3748" y="17538"/>
                  </a:cubicBezTo>
                  <a:lnTo>
                    <a:pt x="3748" y="17538"/>
                  </a:lnTo>
                  <a:cubicBezTo>
                    <a:pt x="3755" y="17459"/>
                    <a:pt x="3648" y="17226"/>
                    <a:pt x="3644" y="17226"/>
                  </a:cubicBezTo>
                  <a:cubicBezTo>
                    <a:pt x="3643" y="17226"/>
                    <a:pt x="3643" y="17226"/>
                    <a:pt x="3643" y="17227"/>
                  </a:cubicBezTo>
                  <a:cubicBezTo>
                    <a:pt x="3632" y="17191"/>
                    <a:pt x="3608" y="17155"/>
                    <a:pt x="3596" y="17131"/>
                  </a:cubicBezTo>
                  <a:cubicBezTo>
                    <a:pt x="3643" y="17131"/>
                    <a:pt x="3667" y="17167"/>
                    <a:pt x="3667" y="17239"/>
                  </a:cubicBezTo>
                  <a:cubicBezTo>
                    <a:pt x="3706" y="17161"/>
                    <a:pt x="3649" y="17067"/>
                    <a:pt x="3628" y="16976"/>
                  </a:cubicBezTo>
                  <a:lnTo>
                    <a:pt x="3628" y="16976"/>
                  </a:lnTo>
                  <a:cubicBezTo>
                    <a:pt x="3627" y="16985"/>
                    <a:pt x="3625" y="16993"/>
                    <a:pt x="3620" y="17000"/>
                  </a:cubicBezTo>
                  <a:cubicBezTo>
                    <a:pt x="3584" y="16977"/>
                    <a:pt x="3596" y="16941"/>
                    <a:pt x="3596" y="16893"/>
                  </a:cubicBezTo>
                  <a:lnTo>
                    <a:pt x="3596" y="16893"/>
                  </a:lnTo>
                  <a:cubicBezTo>
                    <a:pt x="3602" y="16905"/>
                    <a:pt x="3614" y="16923"/>
                    <a:pt x="3621" y="16943"/>
                  </a:cubicBezTo>
                  <a:lnTo>
                    <a:pt x="3621" y="16943"/>
                  </a:lnTo>
                  <a:cubicBezTo>
                    <a:pt x="3620" y="16934"/>
                    <a:pt x="3620" y="16926"/>
                    <a:pt x="3620" y="16917"/>
                  </a:cubicBezTo>
                  <a:lnTo>
                    <a:pt x="3620" y="16917"/>
                  </a:lnTo>
                  <a:cubicBezTo>
                    <a:pt x="3632" y="16953"/>
                    <a:pt x="3643" y="16989"/>
                    <a:pt x="3655" y="17024"/>
                  </a:cubicBezTo>
                  <a:cubicBezTo>
                    <a:pt x="3679" y="16929"/>
                    <a:pt x="3679" y="16834"/>
                    <a:pt x="3667" y="16739"/>
                  </a:cubicBezTo>
                  <a:lnTo>
                    <a:pt x="3667" y="16739"/>
                  </a:lnTo>
                  <a:cubicBezTo>
                    <a:pt x="3655" y="16798"/>
                    <a:pt x="3643" y="16858"/>
                    <a:pt x="3632" y="16905"/>
                  </a:cubicBezTo>
                  <a:cubicBezTo>
                    <a:pt x="3632" y="16893"/>
                    <a:pt x="3524" y="16667"/>
                    <a:pt x="3584" y="16596"/>
                  </a:cubicBezTo>
                  <a:cubicBezTo>
                    <a:pt x="3565" y="16568"/>
                    <a:pt x="3482" y="16410"/>
                    <a:pt x="3485" y="16330"/>
                  </a:cubicBezTo>
                  <a:lnTo>
                    <a:pt x="3485" y="16330"/>
                  </a:lnTo>
                  <a:cubicBezTo>
                    <a:pt x="3482" y="16335"/>
                    <a:pt x="3480" y="16340"/>
                    <a:pt x="3477" y="16346"/>
                  </a:cubicBezTo>
                  <a:cubicBezTo>
                    <a:pt x="3424" y="16335"/>
                    <a:pt x="3390" y="15991"/>
                    <a:pt x="3358" y="15910"/>
                  </a:cubicBezTo>
                  <a:lnTo>
                    <a:pt x="3358" y="15910"/>
                  </a:lnTo>
                  <a:cubicBezTo>
                    <a:pt x="3359" y="15910"/>
                    <a:pt x="3359" y="15910"/>
                    <a:pt x="3359" y="15910"/>
                  </a:cubicBezTo>
                  <a:cubicBezTo>
                    <a:pt x="3363" y="15910"/>
                    <a:pt x="3366" y="15909"/>
                    <a:pt x="3370" y="15905"/>
                  </a:cubicBezTo>
                  <a:cubicBezTo>
                    <a:pt x="3286" y="15798"/>
                    <a:pt x="3120" y="15500"/>
                    <a:pt x="3227" y="15393"/>
                  </a:cubicBezTo>
                  <a:cubicBezTo>
                    <a:pt x="3167" y="15262"/>
                    <a:pt x="3072" y="15155"/>
                    <a:pt x="3084" y="15000"/>
                  </a:cubicBezTo>
                  <a:lnTo>
                    <a:pt x="3084" y="15000"/>
                  </a:lnTo>
                  <a:cubicBezTo>
                    <a:pt x="3080" y="15028"/>
                    <a:pt x="3073" y="15039"/>
                    <a:pt x="3066" y="15039"/>
                  </a:cubicBezTo>
                  <a:cubicBezTo>
                    <a:pt x="3038" y="15039"/>
                    <a:pt x="2990" y="14903"/>
                    <a:pt x="2958" y="14903"/>
                  </a:cubicBezTo>
                  <a:cubicBezTo>
                    <a:pt x="2945" y="14903"/>
                    <a:pt x="2935" y="14925"/>
                    <a:pt x="2929" y="14988"/>
                  </a:cubicBezTo>
                  <a:cubicBezTo>
                    <a:pt x="2919" y="14947"/>
                    <a:pt x="2899" y="14905"/>
                    <a:pt x="2878" y="14863"/>
                  </a:cubicBezTo>
                  <a:lnTo>
                    <a:pt x="2878" y="14863"/>
                  </a:lnTo>
                  <a:cubicBezTo>
                    <a:pt x="2897" y="14862"/>
                    <a:pt x="2936" y="14795"/>
                    <a:pt x="2917" y="14786"/>
                  </a:cubicBezTo>
                  <a:lnTo>
                    <a:pt x="2917" y="14786"/>
                  </a:lnTo>
                  <a:cubicBezTo>
                    <a:pt x="2969" y="14796"/>
                    <a:pt x="2958" y="14940"/>
                    <a:pt x="3016" y="14940"/>
                  </a:cubicBezTo>
                  <a:cubicBezTo>
                    <a:pt x="3025" y="14940"/>
                    <a:pt x="3035" y="14937"/>
                    <a:pt x="3048" y="14929"/>
                  </a:cubicBezTo>
                  <a:cubicBezTo>
                    <a:pt x="3012" y="14893"/>
                    <a:pt x="3036" y="14822"/>
                    <a:pt x="3036" y="14798"/>
                  </a:cubicBezTo>
                  <a:cubicBezTo>
                    <a:pt x="3036" y="14512"/>
                    <a:pt x="2834" y="14369"/>
                    <a:pt x="2750" y="14107"/>
                  </a:cubicBezTo>
                  <a:lnTo>
                    <a:pt x="2750" y="14107"/>
                  </a:lnTo>
                  <a:cubicBezTo>
                    <a:pt x="2765" y="14122"/>
                    <a:pt x="2780" y="14129"/>
                    <a:pt x="2795" y="14129"/>
                  </a:cubicBezTo>
                  <a:cubicBezTo>
                    <a:pt x="2814" y="14129"/>
                    <a:pt x="2833" y="14119"/>
                    <a:pt x="2851" y="14102"/>
                  </a:cubicBezTo>
                  <a:lnTo>
                    <a:pt x="2851" y="14102"/>
                  </a:lnTo>
                  <a:cubicBezTo>
                    <a:pt x="2855" y="14117"/>
                    <a:pt x="2860" y="14133"/>
                    <a:pt x="2865" y="14149"/>
                  </a:cubicBezTo>
                  <a:lnTo>
                    <a:pt x="2865" y="14149"/>
                  </a:lnTo>
                  <a:cubicBezTo>
                    <a:pt x="2862" y="14131"/>
                    <a:pt x="2860" y="14113"/>
                    <a:pt x="2858" y="14095"/>
                  </a:cubicBezTo>
                  <a:cubicBezTo>
                    <a:pt x="2855" y="14097"/>
                    <a:pt x="2853" y="14100"/>
                    <a:pt x="2851" y="14102"/>
                  </a:cubicBezTo>
                  <a:lnTo>
                    <a:pt x="2851" y="14102"/>
                  </a:lnTo>
                  <a:cubicBezTo>
                    <a:pt x="2826" y="14009"/>
                    <a:pt x="2806" y="13914"/>
                    <a:pt x="2750" y="13810"/>
                  </a:cubicBezTo>
                  <a:cubicBezTo>
                    <a:pt x="2767" y="13810"/>
                    <a:pt x="2780" y="13813"/>
                    <a:pt x="2790" y="13820"/>
                  </a:cubicBezTo>
                  <a:lnTo>
                    <a:pt x="2790" y="13820"/>
                  </a:lnTo>
                  <a:cubicBezTo>
                    <a:pt x="2752" y="13759"/>
                    <a:pt x="2698" y="13705"/>
                    <a:pt x="2715" y="13705"/>
                  </a:cubicBezTo>
                  <a:cubicBezTo>
                    <a:pt x="2719" y="13705"/>
                    <a:pt x="2726" y="13708"/>
                    <a:pt x="2739" y="13714"/>
                  </a:cubicBezTo>
                  <a:cubicBezTo>
                    <a:pt x="2708" y="13653"/>
                    <a:pt x="2721" y="13549"/>
                    <a:pt x="2718" y="13549"/>
                  </a:cubicBezTo>
                  <a:lnTo>
                    <a:pt x="2718" y="13549"/>
                  </a:lnTo>
                  <a:cubicBezTo>
                    <a:pt x="2717" y="13549"/>
                    <a:pt x="2716" y="13553"/>
                    <a:pt x="2715" y="13560"/>
                  </a:cubicBezTo>
                  <a:cubicBezTo>
                    <a:pt x="2703" y="13464"/>
                    <a:pt x="2631" y="13036"/>
                    <a:pt x="2524" y="13024"/>
                  </a:cubicBezTo>
                  <a:cubicBezTo>
                    <a:pt x="2548" y="13024"/>
                    <a:pt x="2584" y="13024"/>
                    <a:pt x="2608" y="13036"/>
                  </a:cubicBezTo>
                  <a:cubicBezTo>
                    <a:pt x="2524" y="12952"/>
                    <a:pt x="2429" y="12869"/>
                    <a:pt x="2334" y="12774"/>
                  </a:cubicBezTo>
                  <a:lnTo>
                    <a:pt x="2334" y="12774"/>
                  </a:lnTo>
                  <a:cubicBezTo>
                    <a:pt x="2341" y="12775"/>
                    <a:pt x="2348" y="12776"/>
                    <a:pt x="2354" y="12776"/>
                  </a:cubicBezTo>
                  <a:cubicBezTo>
                    <a:pt x="2407" y="12776"/>
                    <a:pt x="2445" y="12724"/>
                    <a:pt x="2484" y="12724"/>
                  </a:cubicBezTo>
                  <a:cubicBezTo>
                    <a:pt x="2504" y="12724"/>
                    <a:pt x="2525" y="12739"/>
                    <a:pt x="2548" y="12786"/>
                  </a:cubicBezTo>
                  <a:cubicBezTo>
                    <a:pt x="2548" y="12726"/>
                    <a:pt x="2524" y="12667"/>
                    <a:pt x="2500" y="12607"/>
                  </a:cubicBezTo>
                  <a:cubicBezTo>
                    <a:pt x="2500" y="12647"/>
                    <a:pt x="2484" y="12670"/>
                    <a:pt x="2451" y="12670"/>
                  </a:cubicBezTo>
                  <a:cubicBezTo>
                    <a:pt x="2445" y="12670"/>
                    <a:pt x="2437" y="12669"/>
                    <a:pt x="2429" y="12667"/>
                  </a:cubicBezTo>
                  <a:cubicBezTo>
                    <a:pt x="2453" y="12583"/>
                    <a:pt x="2453" y="12524"/>
                    <a:pt x="2453" y="12440"/>
                  </a:cubicBezTo>
                  <a:lnTo>
                    <a:pt x="2453" y="12440"/>
                  </a:lnTo>
                  <a:cubicBezTo>
                    <a:pt x="2440" y="12453"/>
                    <a:pt x="2427" y="12460"/>
                    <a:pt x="2415" y="12460"/>
                  </a:cubicBezTo>
                  <a:cubicBezTo>
                    <a:pt x="2393" y="12460"/>
                    <a:pt x="2373" y="12439"/>
                    <a:pt x="2358" y="12393"/>
                  </a:cubicBezTo>
                  <a:cubicBezTo>
                    <a:pt x="2369" y="12387"/>
                    <a:pt x="2384" y="12384"/>
                    <a:pt x="2399" y="12384"/>
                  </a:cubicBezTo>
                  <a:cubicBezTo>
                    <a:pt x="2414" y="12384"/>
                    <a:pt x="2429" y="12387"/>
                    <a:pt x="2441" y="12393"/>
                  </a:cubicBezTo>
                  <a:cubicBezTo>
                    <a:pt x="2398" y="12361"/>
                    <a:pt x="2365" y="12299"/>
                    <a:pt x="2333" y="12262"/>
                  </a:cubicBezTo>
                  <a:lnTo>
                    <a:pt x="2333" y="12262"/>
                  </a:lnTo>
                  <a:cubicBezTo>
                    <a:pt x="2335" y="12264"/>
                    <a:pt x="2338" y="12265"/>
                    <a:pt x="2340" y="12265"/>
                  </a:cubicBezTo>
                  <a:cubicBezTo>
                    <a:pt x="2376" y="12265"/>
                    <a:pt x="2356" y="12031"/>
                    <a:pt x="2346" y="12000"/>
                  </a:cubicBezTo>
                  <a:lnTo>
                    <a:pt x="2346" y="12000"/>
                  </a:lnTo>
                  <a:cubicBezTo>
                    <a:pt x="2346" y="12024"/>
                    <a:pt x="2346" y="12059"/>
                    <a:pt x="2346" y="12083"/>
                  </a:cubicBezTo>
                  <a:cubicBezTo>
                    <a:pt x="2322" y="11928"/>
                    <a:pt x="2191" y="11893"/>
                    <a:pt x="2155" y="11738"/>
                  </a:cubicBezTo>
                  <a:lnTo>
                    <a:pt x="2155" y="11738"/>
                  </a:lnTo>
                  <a:cubicBezTo>
                    <a:pt x="2169" y="11749"/>
                    <a:pt x="2183" y="11754"/>
                    <a:pt x="2194" y="11754"/>
                  </a:cubicBezTo>
                  <a:cubicBezTo>
                    <a:pt x="2221" y="11754"/>
                    <a:pt x="2238" y="11725"/>
                    <a:pt x="2238" y="11666"/>
                  </a:cubicBezTo>
                  <a:cubicBezTo>
                    <a:pt x="2167" y="11631"/>
                    <a:pt x="2096" y="11571"/>
                    <a:pt x="2036" y="11512"/>
                  </a:cubicBezTo>
                  <a:cubicBezTo>
                    <a:pt x="1965" y="11440"/>
                    <a:pt x="1929" y="11333"/>
                    <a:pt x="1893" y="11226"/>
                  </a:cubicBezTo>
                  <a:lnTo>
                    <a:pt x="1893" y="11226"/>
                  </a:lnTo>
                  <a:cubicBezTo>
                    <a:pt x="2012" y="11321"/>
                    <a:pt x="2131" y="11440"/>
                    <a:pt x="2227" y="11571"/>
                  </a:cubicBezTo>
                  <a:cubicBezTo>
                    <a:pt x="2238" y="11524"/>
                    <a:pt x="2238" y="11488"/>
                    <a:pt x="2215" y="11440"/>
                  </a:cubicBezTo>
                  <a:lnTo>
                    <a:pt x="2215" y="11440"/>
                  </a:lnTo>
                  <a:cubicBezTo>
                    <a:pt x="2239" y="11448"/>
                    <a:pt x="2258" y="11462"/>
                    <a:pt x="2268" y="11486"/>
                  </a:cubicBezTo>
                  <a:lnTo>
                    <a:pt x="2268" y="11486"/>
                  </a:lnTo>
                  <a:cubicBezTo>
                    <a:pt x="2245" y="11382"/>
                    <a:pt x="2167" y="11115"/>
                    <a:pt x="2107" y="11115"/>
                  </a:cubicBezTo>
                  <a:cubicBezTo>
                    <a:pt x="2103" y="11115"/>
                    <a:pt x="2099" y="11116"/>
                    <a:pt x="2096" y="11119"/>
                  </a:cubicBezTo>
                  <a:cubicBezTo>
                    <a:pt x="2143" y="11190"/>
                    <a:pt x="2167" y="11285"/>
                    <a:pt x="2215" y="11369"/>
                  </a:cubicBezTo>
                  <a:cubicBezTo>
                    <a:pt x="2207" y="11374"/>
                    <a:pt x="2198" y="11376"/>
                    <a:pt x="2190" y="11376"/>
                  </a:cubicBezTo>
                  <a:cubicBezTo>
                    <a:pt x="2102" y="11376"/>
                    <a:pt x="2011" y="11105"/>
                    <a:pt x="2000" y="11083"/>
                  </a:cubicBezTo>
                  <a:cubicBezTo>
                    <a:pt x="2018" y="11071"/>
                    <a:pt x="2036" y="11065"/>
                    <a:pt x="2054" y="11065"/>
                  </a:cubicBezTo>
                  <a:cubicBezTo>
                    <a:pt x="2072" y="11065"/>
                    <a:pt x="2090" y="11071"/>
                    <a:pt x="2108" y="11083"/>
                  </a:cubicBezTo>
                  <a:cubicBezTo>
                    <a:pt x="2072" y="11024"/>
                    <a:pt x="2048" y="10976"/>
                    <a:pt x="2036" y="10904"/>
                  </a:cubicBezTo>
                  <a:lnTo>
                    <a:pt x="2036" y="10904"/>
                  </a:lnTo>
                  <a:cubicBezTo>
                    <a:pt x="2060" y="10928"/>
                    <a:pt x="2072" y="10952"/>
                    <a:pt x="2084" y="10976"/>
                  </a:cubicBezTo>
                  <a:cubicBezTo>
                    <a:pt x="2084" y="10965"/>
                    <a:pt x="1980" y="10654"/>
                    <a:pt x="1982" y="10585"/>
                  </a:cubicBezTo>
                  <a:lnTo>
                    <a:pt x="1982" y="10585"/>
                  </a:lnTo>
                  <a:cubicBezTo>
                    <a:pt x="1953" y="10640"/>
                    <a:pt x="1872" y="10692"/>
                    <a:pt x="1814" y="10692"/>
                  </a:cubicBezTo>
                  <a:cubicBezTo>
                    <a:pt x="1778" y="10692"/>
                    <a:pt x="1750" y="10671"/>
                    <a:pt x="1750" y="10619"/>
                  </a:cubicBezTo>
                  <a:cubicBezTo>
                    <a:pt x="1750" y="10333"/>
                    <a:pt x="1881" y="10476"/>
                    <a:pt x="1905" y="10404"/>
                  </a:cubicBezTo>
                  <a:lnTo>
                    <a:pt x="1905" y="10404"/>
                  </a:lnTo>
                  <a:cubicBezTo>
                    <a:pt x="1904" y="10405"/>
                    <a:pt x="1904" y="10405"/>
                    <a:pt x="1903" y="10405"/>
                  </a:cubicBezTo>
                  <a:cubicBezTo>
                    <a:pt x="1875" y="10405"/>
                    <a:pt x="1840" y="10203"/>
                    <a:pt x="1827" y="10203"/>
                  </a:cubicBezTo>
                  <a:cubicBezTo>
                    <a:pt x="1824" y="10203"/>
                    <a:pt x="1822" y="10216"/>
                    <a:pt x="1822" y="10250"/>
                  </a:cubicBezTo>
                  <a:cubicBezTo>
                    <a:pt x="1786" y="10166"/>
                    <a:pt x="1619" y="9916"/>
                    <a:pt x="1631" y="9869"/>
                  </a:cubicBezTo>
                  <a:cubicBezTo>
                    <a:pt x="1589" y="9701"/>
                    <a:pt x="1594" y="9432"/>
                    <a:pt x="1547" y="9273"/>
                  </a:cubicBezTo>
                  <a:lnTo>
                    <a:pt x="1547" y="9273"/>
                  </a:lnTo>
                  <a:cubicBezTo>
                    <a:pt x="1548" y="9273"/>
                    <a:pt x="1549" y="9273"/>
                    <a:pt x="1550" y="9273"/>
                  </a:cubicBezTo>
                  <a:cubicBezTo>
                    <a:pt x="1557" y="9273"/>
                    <a:pt x="1564" y="9269"/>
                    <a:pt x="1572" y="9261"/>
                  </a:cubicBezTo>
                  <a:cubicBezTo>
                    <a:pt x="1524" y="9214"/>
                    <a:pt x="1488" y="9142"/>
                    <a:pt x="1465" y="9071"/>
                  </a:cubicBezTo>
                  <a:lnTo>
                    <a:pt x="1465" y="9071"/>
                  </a:lnTo>
                  <a:cubicBezTo>
                    <a:pt x="1465" y="9166"/>
                    <a:pt x="1488" y="9238"/>
                    <a:pt x="1548" y="9321"/>
                  </a:cubicBezTo>
                  <a:cubicBezTo>
                    <a:pt x="1543" y="9322"/>
                    <a:pt x="1539" y="9323"/>
                    <a:pt x="1534" y="9323"/>
                  </a:cubicBezTo>
                  <a:cubicBezTo>
                    <a:pt x="1367" y="9323"/>
                    <a:pt x="1121" y="8499"/>
                    <a:pt x="1167" y="8487"/>
                  </a:cubicBezTo>
                  <a:cubicBezTo>
                    <a:pt x="1180" y="8481"/>
                    <a:pt x="1191" y="8478"/>
                    <a:pt x="1201" y="8478"/>
                  </a:cubicBezTo>
                  <a:cubicBezTo>
                    <a:pt x="1281" y="8478"/>
                    <a:pt x="1263" y="8674"/>
                    <a:pt x="1274" y="8738"/>
                  </a:cubicBezTo>
                  <a:cubicBezTo>
                    <a:pt x="1274" y="8702"/>
                    <a:pt x="1274" y="8678"/>
                    <a:pt x="1274" y="8642"/>
                  </a:cubicBezTo>
                  <a:cubicBezTo>
                    <a:pt x="1298" y="8690"/>
                    <a:pt x="1310" y="8738"/>
                    <a:pt x="1322" y="8785"/>
                  </a:cubicBezTo>
                  <a:cubicBezTo>
                    <a:pt x="1354" y="8600"/>
                    <a:pt x="1139" y="8277"/>
                    <a:pt x="1119" y="8113"/>
                  </a:cubicBezTo>
                  <a:lnTo>
                    <a:pt x="1119" y="8113"/>
                  </a:lnTo>
                  <a:cubicBezTo>
                    <a:pt x="1065" y="8052"/>
                    <a:pt x="939" y="7907"/>
                    <a:pt x="976" y="7785"/>
                  </a:cubicBezTo>
                  <a:lnTo>
                    <a:pt x="976" y="7785"/>
                  </a:lnTo>
                  <a:cubicBezTo>
                    <a:pt x="976" y="7823"/>
                    <a:pt x="976" y="7854"/>
                    <a:pt x="989" y="7883"/>
                  </a:cubicBezTo>
                  <a:lnTo>
                    <a:pt x="989" y="7883"/>
                  </a:lnTo>
                  <a:cubicBezTo>
                    <a:pt x="966" y="7818"/>
                    <a:pt x="1014" y="7709"/>
                    <a:pt x="929" y="7666"/>
                  </a:cubicBezTo>
                  <a:cubicBezTo>
                    <a:pt x="929" y="7690"/>
                    <a:pt x="929" y="7725"/>
                    <a:pt x="929" y="7761"/>
                  </a:cubicBezTo>
                  <a:cubicBezTo>
                    <a:pt x="869" y="7666"/>
                    <a:pt x="822" y="7583"/>
                    <a:pt x="786" y="7475"/>
                  </a:cubicBezTo>
                  <a:lnTo>
                    <a:pt x="786" y="7475"/>
                  </a:lnTo>
                  <a:cubicBezTo>
                    <a:pt x="751" y="7556"/>
                    <a:pt x="873" y="7738"/>
                    <a:pt x="892" y="7738"/>
                  </a:cubicBezTo>
                  <a:cubicBezTo>
                    <a:pt x="892" y="7738"/>
                    <a:pt x="893" y="7738"/>
                    <a:pt x="893" y="7737"/>
                  </a:cubicBezTo>
                  <a:lnTo>
                    <a:pt x="893" y="7737"/>
                  </a:lnTo>
                  <a:cubicBezTo>
                    <a:pt x="839" y="7877"/>
                    <a:pt x="912" y="7949"/>
                    <a:pt x="935" y="8040"/>
                  </a:cubicBezTo>
                  <a:lnTo>
                    <a:pt x="935" y="8040"/>
                  </a:lnTo>
                  <a:cubicBezTo>
                    <a:pt x="939" y="8033"/>
                    <a:pt x="945" y="8024"/>
                    <a:pt x="953" y="8011"/>
                  </a:cubicBezTo>
                  <a:cubicBezTo>
                    <a:pt x="1080" y="8107"/>
                    <a:pt x="1056" y="8356"/>
                    <a:pt x="1032" y="8356"/>
                  </a:cubicBezTo>
                  <a:cubicBezTo>
                    <a:pt x="1029" y="8356"/>
                    <a:pt x="1027" y="8352"/>
                    <a:pt x="1024" y="8345"/>
                  </a:cubicBezTo>
                  <a:lnTo>
                    <a:pt x="1024" y="8345"/>
                  </a:lnTo>
                  <a:cubicBezTo>
                    <a:pt x="1236" y="9346"/>
                    <a:pt x="1576" y="10289"/>
                    <a:pt x="1826" y="11185"/>
                  </a:cubicBezTo>
                  <a:lnTo>
                    <a:pt x="1826" y="11185"/>
                  </a:lnTo>
                  <a:cubicBezTo>
                    <a:pt x="1815" y="11149"/>
                    <a:pt x="1809" y="11131"/>
                    <a:pt x="1808" y="11131"/>
                  </a:cubicBezTo>
                  <a:lnTo>
                    <a:pt x="1808" y="11131"/>
                  </a:lnTo>
                  <a:cubicBezTo>
                    <a:pt x="1804" y="11131"/>
                    <a:pt x="1813" y="11182"/>
                    <a:pt x="1834" y="11285"/>
                  </a:cubicBezTo>
                  <a:cubicBezTo>
                    <a:pt x="1857" y="11381"/>
                    <a:pt x="1905" y="11464"/>
                    <a:pt x="1941" y="11559"/>
                  </a:cubicBezTo>
                  <a:cubicBezTo>
                    <a:pt x="1977" y="11678"/>
                    <a:pt x="1988" y="11762"/>
                    <a:pt x="1988" y="11869"/>
                  </a:cubicBezTo>
                  <a:cubicBezTo>
                    <a:pt x="1993" y="11830"/>
                    <a:pt x="1996" y="11815"/>
                    <a:pt x="1998" y="11815"/>
                  </a:cubicBezTo>
                  <a:cubicBezTo>
                    <a:pt x="2005" y="11815"/>
                    <a:pt x="2003" y="12009"/>
                    <a:pt x="2038" y="12009"/>
                  </a:cubicBezTo>
                  <a:cubicBezTo>
                    <a:pt x="2044" y="12009"/>
                    <a:pt x="2051" y="12003"/>
                    <a:pt x="2060" y="11988"/>
                  </a:cubicBezTo>
                  <a:cubicBezTo>
                    <a:pt x="2106" y="12081"/>
                    <a:pt x="2096" y="12445"/>
                    <a:pt x="2239" y="12485"/>
                  </a:cubicBezTo>
                  <a:lnTo>
                    <a:pt x="2239" y="12485"/>
                  </a:lnTo>
                  <a:cubicBezTo>
                    <a:pt x="2238" y="12483"/>
                    <a:pt x="2238" y="12479"/>
                    <a:pt x="2238" y="12476"/>
                  </a:cubicBezTo>
                  <a:lnTo>
                    <a:pt x="2238" y="12476"/>
                  </a:lnTo>
                  <a:cubicBezTo>
                    <a:pt x="2238" y="12479"/>
                    <a:pt x="2239" y="12482"/>
                    <a:pt x="2239" y="12486"/>
                  </a:cubicBezTo>
                  <a:lnTo>
                    <a:pt x="2239" y="12486"/>
                  </a:lnTo>
                  <a:cubicBezTo>
                    <a:pt x="2239" y="12485"/>
                    <a:pt x="2239" y="12485"/>
                    <a:pt x="2239" y="12485"/>
                  </a:cubicBezTo>
                  <a:lnTo>
                    <a:pt x="2239" y="12485"/>
                  </a:lnTo>
                  <a:cubicBezTo>
                    <a:pt x="2239" y="12487"/>
                    <a:pt x="2239" y="12488"/>
                    <a:pt x="2239" y="12489"/>
                  </a:cubicBezTo>
                  <a:lnTo>
                    <a:pt x="2239" y="12489"/>
                  </a:lnTo>
                  <a:cubicBezTo>
                    <a:pt x="2239" y="12488"/>
                    <a:pt x="2239" y="12487"/>
                    <a:pt x="2239" y="12486"/>
                  </a:cubicBezTo>
                  <a:lnTo>
                    <a:pt x="2239" y="12486"/>
                  </a:lnTo>
                  <a:cubicBezTo>
                    <a:pt x="2243" y="12487"/>
                    <a:pt x="2246" y="12487"/>
                    <a:pt x="2250" y="12488"/>
                  </a:cubicBezTo>
                  <a:cubicBezTo>
                    <a:pt x="2247" y="12491"/>
                    <a:pt x="2244" y="12493"/>
                    <a:pt x="2243" y="12493"/>
                  </a:cubicBezTo>
                  <a:cubicBezTo>
                    <a:pt x="2241" y="12493"/>
                    <a:pt x="2240" y="12492"/>
                    <a:pt x="2239" y="12489"/>
                  </a:cubicBezTo>
                  <a:lnTo>
                    <a:pt x="2239" y="12489"/>
                  </a:lnTo>
                  <a:cubicBezTo>
                    <a:pt x="2248" y="12568"/>
                    <a:pt x="2313" y="12834"/>
                    <a:pt x="2279" y="12834"/>
                  </a:cubicBezTo>
                  <a:cubicBezTo>
                    <a:pt x="2275" y="12834"/>
                    <a:pt x="2269" y="12830"/>
                    <a:pt x="2262" y="12821"/>
                  </a:cubicBezTo>
                  <a:lnTo>
                    <a:pt x="2262" y="12821"/>
                  </a:lnTo>
                  <a:cubicBezTo>
                    <a:pt x="2441" y="13119"/>
                    <a:pt x="2453" y="13429"/>
                    <a:pt x="2548" y="13810"/>
                  </a:cubicBezTo>
                  <a:cubicBezTo>
                    <a:pt x="2595" y="14042"/>
                    <a:pt x="2596" y="14457"/>
                    <a:pt x="2729" y="14632"/>
                  </a:cubicBezTo>
                  <a:lnTo>
                    <a:pt x="2729" y="14632"/>
                  </a:lnTo>
                  <a:cubicBezTo>
                    <a:pt x="2735" y="14621"/>
                    <a:pt x="2740" y="14613"/>
                    <a:pt x="2743" y="14613"/>
                  </a:cubicBezTo>
                  <a:cubicBezTo>
                    <a:pt x="2745" y="14613"/>
                    <a:pt x="2744" y="14620"/>
                    <a:pt x="2737" y="14641"/>
                  </a:cubicBezTo>
                  <a:lnTo>
                    <a:pt x="2737" y="14641"/>
                  </a:lnTo>
                  <a:cubicBezTo>
                    <a:pt x="2734" y="14638"/>
                    <a:pt x="2732" y="14635"/>
                    <a:pt x="2729" y="14632"/>
                  </a:cubicBezTo>
                  <a:lnTo>
                    <a:pt x="2729" y="14632"/>
                  </a:lnTo>
                  <a:cubicBezTo>
                    <a:pt x="2721" y="14647"/>
                    <a:pt x="2713" y="14666"/>
                    <a:pt x="2717" y="14666"/>
                  </a:cubicBezTo>
                  <a:cubicBezTo>
                    <a:pt x="2720" y="14666"/>
                    <a:pt x="2725" y="14661"/>
                    <a:pt x="2735" y="14648"/>
                  </a:cubicBezTo>
                  <a:lnTo>
                    <a:pt x="2735" y="14648"/>
                  </a:lnTo>
                  <a:cubicBezTo>
                    <a:pt x="2730" y="14661"/>
                    <a:pt x="2724" y="14679"/>
                    <a:pt x="2715" y="14703"/>
                  </a:cubicBezTo>
                  <a:cubicBezTo>
                    <a:pt x="2704" y="14703"/>
                    <a:pt x="2696" y="14700"/>
                    <a:pt x="2690" y="14695"/>
                  </a:cubicBezTo>
                  <a:lnTo>
                    <a:pt x="2690" y="14695"/>
                  </a:lnTo>
                  <a:cubicBezTo>
                    <a:pt x="2731" y="14787"/>
                    <a:pt x="2851" y="14945"/>
                    <a:pt x="2893" y="14988"/>
                  </a:cubicBezTo>
                  <a:cubicBezTo>
                    <a:pt x="2888" y="15017"/>
                    <a:pt x="2882" y="15032"/>
                    <a:pt x="2875" y="15032"/>
                  </a:cubicBezTo>
                  <a:cubicBezTo>
                    <a:pt x="2867" y="15032"/>
                    <a:pt x="2858" y="15014"/>
                    <a:pt x="2846" y="14976"/>
                  </a:cubicBezTo>
                  <a:lnTo>
                    <a:pt x="2846" y="14976"/>
                  </a:lnTo>
                  <a:cubicBezTo>
                    <a:pt x="2893" y="15215"/>
                    <a:pt x="2965" y="15429"/>
                    <a:pt x="3036" y="15655"/>
                  </a:cubicBezTo>
                  <a:cubicBezTo>
                    <a:pt x="3155" y="15750"/>
                    <a:pt x="3143" y="16238"/>
                    <a:pt x="3239" y="16453"/>
                  </a:cubicBezTo>
                  <a:cubicBezTo>
                    <a:pt x="3239" y="16429"/>
                    <a:pt x="3251" y="16417"/>
                    <a:pt x="3251" y="16393"/>
                  </a:cubicBezTo>
                  <a:lnTo>
                    <a:pt x="3251" y="16393"/>
                  </a:lnTo>
                  <a:cubicBezTo>
                    <a:pt x="3298" y="16477"/>
                    <a:pt x="3203" y="16608"/>
                    <a:pt x="3215" y="16691"/>
                  </a:cubicBezTo>
                  <a:cubicBezTo>
                    <a:pt x="3192" y="16679"/>
                    <a:pt x="3191" y="16668"/>
                    <a:pt x="3191" y="16656"/>
                  </a:cubicBezTo>
                  <a:lnTo>
                    <a:pt x="3191" y="16656"/>
                  </a:lnTo>
                  <a:cubicBezTo>
                    <a:pt x="3191" y="16731"/>
                    <a:pt x="3201" y="16740"/>
                    <a:pt x="3215" y="16740"/>
                  </a:cubicBezTo>
                  <a:cubicBezTo>
                    <a:pt x="3220" y="16740"/>
                    <a:pt x="3225" y="16739"/>
                    <a:pt x="3230" y="16739"/>
                  </a:cubicBezTo>
                  <a:cubicBezTo>
                    <a:pt x="3244" y="16739"/>
                    <a:pt x="3260" y="16746"/>
                    <a:pt x="3274" y="16798"/>
                  </a:cubicBezTo>
                  <a:cubicBezTo>
                    <a:pt x="3191" y="16953"/>
                    <a:pt x="3370" y="17060"/>
                    <a:pt x="3358" y="17262"/>
                  </a:cubicBezTo>
                  <a:cubicBezTo>
                    <a:pt x="3360" y="17257"/>
                    <a:pt x="3362" y="17254"/>
                    <a:pt x="3365" y="17254"/>
                  </a:cubicBezTo>
                  <a:cubicBezTo>
                    <a:pt x="3412" y="17254"/>
                    <a:pt x="3569" y="18049"/>
                    <a:pt x="3628" y="18049"/>
                  </a:cubicBezTo>
                  <a:cubicBezTo>
                    <a:pt x="3629" y="18049"/>
                    <a:pt x="3630" y="18049"/>
                    <a:pt x="3632" y="18048"/>
                  </a:cubicBezTo>
                  <a:cubicBezTo>
                    <a:pt x="3633" y="18049"/>
                    <a:pt x="3636" y="18049"/>
                    <a:pt x="3638" y="18049"/>
                  </a:cubicBezTo>
                  <a:cubicBezTo>
                    <a:pt x="3735" y="18049"/>
                    <a:pt x="4146" y="17570"/>
                    <a:pt x="4239" y="17489"/>
                  </a:cubicBezTo>
                  <a:cubicBezTo>
                    <a:pt x="4477" y="17286"/>
                    <a:pt x="4620" y="17072"/>
                    <a:pt x="4894" y="16893"/>
                  </a:cubicBezTo>
                  <a:cubicBezTo>
                    <a:pt x="5179" y="16703"/>
                    <a:pt x="5489" y="16488"/>
                    <a:pt x="5727" y="16179"/>
                  </a:cubicBezTo>
                  <a:lnTo>
                    <a:pt x="5727" y="16179"/>
                  </a:lnTo>
                  <a:cubicBezTo>
                    <a:pt x="5673" y="16212"/>
                    <a:pt x="5647" y="16224"/>
                    <a:pt x="5635" y="16224"/>
                  </a:cubicBezTo>
                  <a:cubicBezTo>
                    <a:pt x="5605" y="16224"/>
                    <a:pt x="5685" y="16139"/>
                    <a:pt x="5659" y="16139"/>
                  </a:cubicBezTo>
                  <a:cubicBezTo>
                    <a:pt x="5655" y="16139"/>
                    <a:pt x="5651" y="16140"/>
                    <a:pt x="5644" y="16143"/>
                  </a:cubicBezTo>
                  <a:cubicBezTo>
                    <a:pt x="5679" y="16107"/>
                    <a:pt x="5727" y="16096"/>
                    <a:pt x="5775" y="16084"/>
                  </a:cubicBezTo>
                  <a:lnTo>
                    <a:pt x="5775" y="16084"/>
                  </a:lnTo>
                  <a:cubicBezTo>
                    <a:pt x="5771" y="16090"/>
                    <a:pt x="5768" y="16096"/>
                    <a:pt x="5764" y="16101"/>
                  </a:cubicBezTo>
                  <a:lnTo>
                    <a:pt x="5764" y="16101"/>
                  </a:lnTo>
                  <a:cubicBezTo>
                    <a:pt x="5931" y="16003"/>
                    <a:pt x="6856" y="15554"/>
                    <a:pt x="6953" y="15500"/>
                  </a:cubicBezTo>
                  <a:cubicBezTo>
                    <a:pt x="6941" y="15488"/>
                    <a:pt x="6918" y="15476"/>
                    <a:pt x="6894" y="15465"/>
                  </a:cubicBezTo>
                  <a:cubicBezTo>
                    <a:pt x="6941" y="15453"/>
                    <a:pt x="6977" y="15429"/>
                    <a:pt x="7013" y="15417"/>
                  </a:cubicBezTo>
                  <a:cubicBezTo>
                    <a:pt x="7061" y="15417"/>
                    <a:pt x="7061" y="15441"/>
                    <a:pt x="6989" y="15465"/>
                  </a:cubicBezTo>
                  <a:cubicBezTo>
                    <a:pt x="6991" y="15465"/>
                    <a:pt x="6992" y="15465"/>
                    <a:pt x="6994" y="15465"/>
                  </a:cubicBezTo>
                  <a:cubicBezTo>
                    <a:pt x="7037" y="15465"/>
                    <a:pt x="7111" y="15349"/>
                    <a:pt x="7160" y="15349"/>
                  </a:cubicBezTo>
                  <a:cubicBezTo>
                    <a:pt x="7167" y="15349"/>
                    <a:pt x="7174" y="15351"/>
                    <a:pt x="7180" y="15357"/>
                  </a:cubicBezTo>
                  <a:cubicBezTo>
                    <a:pt x="7188" y="15366"/>
                    <a:pt x="7154" y="15405"/>
                    <a:pt x="7134" y="15422"/>
                  </a:cubicBezTo>
                  <a:lnTo>
                    <a:pt x="7134" y="15422"/>
                  </a:lnTo>
                  <a:cubicBezTo>
                    <a:pt x="7153" y="15412"/>
                    <a:pt x="7172" y="15403"/>
                    <a:pt x="7191" y="15393"/>
                  </a:cubicBezTo>
                  <a:cubicBezTo>
                    <a:pt x="7213" y="15343"/>
                    <a:pt x="7294" y="15306"/>
                    <a:pt x="7384" y="15274"/>
                  </a:cubicBezTo>
                  <a:lnTo>
                    <a:pt x="7358" y="15274"/>
                  </a:lnTo>
                  <a:cubicBezTo>
                    <a:pt x="7377" y="15260"/>
                    <a:pt x="7386" y="15255"/>
                    <a:pt x="7391" y="15255"/>
                  </a:cubicBezTo>
                  <a:cubicBezTo>
                    <a:pt x="7397" y="15255"/>
                    <a:pt x="7395" y="15264"/>
                    <a:pt x="7394" y="15271"/>
                  </a:cubicBezTo>
                  <a:lnTo>
                    <a:pt x="7394" y="15271"/>
                  </a:lnTo>
                  <a:cubicBezTo>
                    <a:pt x="7451" y="15251"/>
                    <a:pt x="7511" y="15233"/>
                    <a:pt x="7561" y="15215"/>
                  </a:cubicBezTo>
                  <a:cubicBezTo>
                    <a:pt x="7537" y="15215"/>
                    <a:pt x="7513" y="15203"/>
                    <a:pt x="7489" y="15203"/>
                  </a:cubicBezTo>
                  <a:cubicBezTo>
                    <a:pt x="7512" y="15191"/>
                    <a:pt x="7627" y="15145"/>
                    <a:pt x="7554" y="15132"/>
                  </a:cubicBezTo>
                  <a:lnTo>
                    <a:pt x="7554" y="15132"/>
                  </a:lnTo>
                  <a:cubicBezTo>
                    <a:pt x="7574" y="15135"/>
                    <a:pt x="7594" y="15136"/>
                    <a:pt x="7615" y="15136"/>
                  </a:cubicBezTo>
                  <a:cubicBezTo>
                    <a:pt x="7888" y="15136"/>
                    <a:pt x="8212" y="14888"/>
                    <a:pt x="8465" y="14834"/>
                  </a:cubicBezTo>
                  <a:cubicBezTo>
                    <a:pt x="8418" y="14834"/>
                    <a:pt x="8989" y="14726"/>
                    <a:pt x="8954" y="14714"/>
                  </a:cubicBezTo>
                  <a:cubicBezTo>
                    <a:pt x="9136" y="14693"/>
                    <a:pt x="9361" y="14668"/>
                    <a:pt x="9570" y="14668"/>
                  </a:cubicBezTo>
                  <a:cubicBezTo>
                    <a:pt x="9692" y="14668"/>
                    <a:pt x="9808" y="14677"/>
                    <a:pt x="9909" y="14700"/>
                  </a:cubicBezTo>
                  <a:lnTo>
                    <a:pt x="9909" y="14700"/>
                  </a:lnTo>
                  <a:cubicBezTo>
                    <a:pt x="9923" y="14686"/>
                    <a:pt x="9937" y="14678"/>
                    <a:pt x="9956" y="14678"/>
                  </a:cubicBezTo>
                  <a:cubicBezTo>
                    <a:pt x="9968" y="14678"/>
                    <a:pt x="9983" y="14682"/>
                    <a:pt x="10001" y="14691"/>
                  </a:cubicBezTo>
                  <a:cubicBezTo>
                    <a:pt x="9971" y="14691"/>
                    <a:pt x="9941" y="14699"/>
                    <a:pt x="9918" y="14702"/>
                  </a:cubicBezTo>
                  <a:lnTo>
                    <a:pt x="9918" y="14702"/>
                  </a:lnTo>
                  <a:cubicBezTo>
                    <a:pt x="9915" y="14701"/>
                    <a:pt x="9912" y="14700"/>
                    <a:pt x="9909" y="14700"/>
                  </a:cubicBezTo>
                  <a:lnTo>
                    <a:pt x="9909" y="14700"/>
                  </a:lnTo>
                  <a:cubicBezTo>
                    <a:pt x="9908" y="14701"/>
                    <a:pt x="9907" y="14702"/>
                    <a:pt x="9906" y="14703"/>
                  </a:cubicBezTo>
                  <a:cubicBezTo>
                    <a:pt x="9910" y="14703"/>
                    <a:pt x="9914" y="14702"/>
                    <a:pt x="9918" y="14702"/>
                  </a:cubicBezTo>
                  <a:lnTo>
                    <a:pt x="9918" y="14702"/>
                  </a:lnTo>
                  <a:cubicBezTo>
                    <a:pt x="9935" y="14706"/>
                    <a:pt x="9950" y="14710"/>
                    <a:pt x="9966" y="14714"/>
                  </a:cubicBezTo>
                  <a:cubicBezTo>
                    <a:pt x="9216" y="14810"/>
                    <a:pt x="8739" y="14988"/>
                    <a:pt x="8168" y="15274"/>
                  </a:cubicBezTo>
                  <a:cubicBezTo>
                    <a:pt x="8239" y="15226"/>
                    <a:pt x="8084" y="15274"/>
                    <a:pt x="8168" y="15203"/>
                  </a:cubicBezTo>
                  <a:lnTo>
                    <a:pt x="8168" y="15203"/>
                  </a:lnTo>
                  <a:cubicBezTo>
                    <a:pt x="8061" y="15215"/>
                    <a:pt x="7787" y="15405"/>
                    <a:pt x="7739" y="15405"/>
                  </a:cubicBezTo>
                  <a:cubicBezTo>
                    <a:pt x="7775" y="15405"/>
                    <a:pt x="7882" y="15369"/>
                    <a:pt x="7894" y="15357"/>
                  </a:cubicBezTo>
                  <a:cubicBezTo>
                    <a:pt x="7936" y="15357"/>
                    <a:pt x="7480" y="15508"/>
                    <a:pt x="7462" y="15508"/>
                  </a:cubicBezTo>
                  <a:cubicBezTo>
                    <a:pt x="7459" y="15508"/>
                    <a:pt x="7464" y="15506"/>
                    <a:pt x="7477" y="15500"/>
                  </a:cubicBezTo>
                  <a:lnTo>
                    <a:pt x="7477" y="15500"/>
                  </a:lnTo>
                  <a:cubicBezTo>
                    <a:pt x="7430" y="15512"/>
                    <a:pt x="7168" y="15619"/>
                    <a:pt x="7191" y="15703"/>
                  </a:cubicBezTo>
                  <a:cubicBezTo>
                    <a:pt x="7239" y="15679"/>
                    <a:pt x="7287" y="15643"/>
                    <a:pt x="7334" y="15607"/>
                  </a:cubicBezTo>
                  <a:lnTo>
                    <a:pt x="7334" y="15607"/>
                  </a:lnTo>
                  <a:cubicBezTo>
                    <a:pt x="7227" y="15691"/>
                    <a:pt x="7180" y="15786"/>
                    <a:pt x="7049" y="15822"/>
                  </a:cubicBezTo>
                  <a:cubicBezTo>
                    <a:pt x="7056" y="15801"/>
                    <a:pt x="7063" y="15786"/>
                    <a:pt x="7069" y="15774"/>
                  </a:cubicBezTo>
                  <a:lnTo>
                    <a:pt x="7069" y="15774"/>
                  </a:lnTo>
                  <a:cubicBezTo>
                    <a:pt x="7053" y="15788"/>
                    <a:pt x="7027" y="15803"/>
                    <a:pt x="6989" y="15810"/>
                  </a:cubicBezTo>
                  <a:cubicBezTo>
                    <a:pt x="6977" y="15750"/>
                    <a:pt x="7215" y="15643"/>
                    <a:pt x="7239" y="15607"/>
                  </a:cubicBezTo>
                  <a:lnTo>
                    <a:pt x="7239" y="15607"/>
                  </a:lnTo>
                  <a:cubicBezTo>
                    <a:pt x="7084" y="15619"/>
                    <a:pt x="6882" y="15834"/>
                    <a:pt x="6763" y="15893"/>
                  </a:cubicBezTo>
                  <a:cubicBezTo>
                    <a:pt x="6787" y="15869"/>
                    <a:pt x="6799" y="15846"/>
                    <a:pt x="6810" y="15822"/>
                  </a:cubicBezTo>
                  <a:lnTo>
                    <a:pt x="6810" y="15822"/>
                  </a:lnTo>
                  <a:cubicBezTo>
                    <a:pt x="6757" y="15860"/>
                    <a:pt x="6698" y="15894"/>
                    <a:pt x="6641" y="15925"/>
                  </a:cubicBezTo>
                  <a:lnTo>
                    <a:pt x="6641" y="15925"/>
                  </a:lnTo>
                  <a:cubicBezTo>
                    <a:pt x="6641" y="15925"/>
                    <a:pt x="6641" y="15925"/>
                    <a:pt x="6641" y="15925"/>
                  </a:cubicBezTo>
                  <a:cubicBezTo>
                    <a:pt x="6657" y="15925"/>
                    <a:pt x="6633" y="15959"/>
                    <a:pt x="6661" y="15959"/>
                  </a:cubicBezTo>
                  <a:cubicBezTo>
                    <a:pt x="6668" y="15959"/>
                    <a:pt x="6678" y="15957"/>
                    <a:pt x="6691" y="15953"/>
                  </a:cubicBezTo>
                  <a:lnTo>
                    <a:pt x="6691" y="15953"/>
                  </a:lnTo>
                  <a:cubicBezTo>
                    <a:pt x="6589" y="16055"/>
                    <a:pt x="6478" y="16034"/>
                    <a:pt x="6365" y="16087"/>
                  </a:cubicBezTo>
                  <a:lnTo>
                    <a:pt x="6365" y="16087"/>
                  </a:lnTo>
                  <a:cubicBezTo>
                    <a:pt x="6362" y="16085"/>
                    <a:pt x="6359" y="16084"/>
                    <a:pt x="6355" y="16084"/>
                  </a:cubicBezTo>
                  <a:cubicBezTo>
                    <a:pt x="6343" y="16084"/>
                    <a:pt x="6328" y="16096"/>
                    <a:pt x="6310" y="16119"/>
                  </a:cubicBezTo>
                  <a:cubicBezTo>
                    <a:pt x="6329" y="16106"/>
                    <a:pt x="6347" y="16096"/>
                    <a:pt x="6365" y="16087"/>
                  </a:cubicBezTo>
                  <a:lnTo>
                    <a:pt x="6365" y="16087"/>
                  </a:lnTo>
                  <a:cubicBezTo>
                    <a:pt x="6372" y="16092"/>
                    <a:pt x="6378" y="16103"/>
                    <a:pt x="6382" y="16119"/>
                  </a:cubicBezTo>
                  <a:cubicBezTo>
                    <a:pt x="6299" y="16131"/>
                    <a:pt x="6228" y="16166"/>
                    <a:pt x="6169" y="16225"/>
                  </a:cubicBezTo>
                  <a:lnTo>
                    <a:pt x="6169" y="16225"/>
                  </a:lnTo>
                  <a:cubicBezTo>
                    <a:pt x="6174" y="16223"/>
                    <a:pt x="6188" y="16221"/>
                    <a:pt x="6199" y="16221"/>
                  </a:cubicBezTo>
                  <a:cubicBezTo>
                    <a:pt x="6215" y="16221"/>
                    <a:pt x="6227" y="16227"/>
                    <a:pt x="6203" y="16250"/>
                  </a:cubicBezTo>
                  <a:cubicBezTo>
                    <a:pt x="6072" y="16250"/>
                    <a:pt x="6001" y="16465"/>
                    <a:pt x="5882" y="16536"/>
                  </a:cubicBezTo>
                  <a:cubicBezTo>
                    <a:pt x="5894" y="16500"/>
                    <a:pt x="5906" y="16477"/>
                    <a:pt x="5918" y="16441"/>
                  </a:cubicBezTo>
                  <a:lnTo>
                    <a:pt x="5918" y="16441"/>
                  </a:lnTo>
                  <a:cubicBezTo>
                    <a:pt x="5894" y="16465"/>
                    <a:pt x="5870" y="16488"/>
                    <a:pt x="5846" y="16512"/>
                  </a:cubicBezTo>
                  <a:cubicBezTo>
                    <a:pt x="5834" y="16500"/>
                    <a:pt x="5834" y="16488"/>
                    <a:pt x="5834" y="16465"/>
                  </a:cubicBezTo>
                  <a:cubicBezTo>
                    <a:pt x="5715" y="16619"/>
                    <a:pt x="5620" y="16679"/>
                    <a:pt x="5489" y="16786"/>
                  </a:cubicBezTo>
                  <a:cubicBezTo>
                    <a:pt x="5513" y="16715"/>
                    <a:pt x="5596" y="16727"/>
                    <a:pt x="5584" y="16643"/>
                  </a:cubicBezTo>
                  <a:lnTo>
                    <a:pt x="5584" y="16643"/>
                  </a:lnTo>
                  <a:cubicBezTo>
                    <a:pt x="5525" y="16679"/>
                    <a:pt x="5465" y="16727"/>
                    <a:pt x="5406" y="16786"/>
                  </a:cubicBezTo>
                  <a:cubicBezTo>
                    <a:pt x="5415" y="16780"/>
                    <a:pt x="5420" y="16777"/>
                    <a:pt x="5422" y="16777"/>
                  </a:cubicBezTo>
                  <a:cubicBezTo>
                    <a:pt x="5436" y="16777"/>
                    <a:pt x="5238" y="16966"/>
                    <a:pt x="5227" y="16977"/>
                  </a:cubicBezTo>
                  <a:cubicBezTo>
                    <a:pt x="5216" y="16934"/>
                    <a:pt x="5225" y="16902"/>
                    <a:pt x="5251" y="16870"/>
                  </a:cubicBezTo>
                  <a:lnTo>
                    <a:pt x="5251" y="16870"/>
                  </a:lnTo>
                  <a:cubicBezTo>
                    <a:pt x="5119" y="17010"/>
                    <a:pt x="4476" y="17621"/>
                    <a:pt x="4332" y="17656"/>
                  </a:cubicBezTo>
                  <a:lnTo>
                    <a:pt x="4332" y="17656"/>
                  </a:lnTo>
                  <a:cubicBezTo>
                    <a:pt x="4347" y="17657"/>
                    <a:pt x="4361" y="17663"/>
                    <a:pt x="4370" y="17679"/>
                  </a:cubicBezTo>
                  <a:cubicBezTo>
                    <a:pt x="4370" y="17715"/>
                    <a:pt x="4036" y="18001"/>
                    <a:pt x="3989" y="18024"/>
                  </a:cubicBezTo>
                  <a:cubicBezTo>
                    <a:pt x="4002" y="18006"/>
                    <a:pt x="4013" y="17990"/>
                    <a:pt x="4023" y="17978"/>
                  </a:cubicBezTo>
                  <a:lnTo>
                    <a:pt x="4023" y="17978"/>
                  </a:lnTo>
                  <a:cubicBezTo>
                    <a:pt x="4012" y="17984"/>
                    <a:pt x="4000" y="17989"/>
                    <a:pt x="3989" y="17989"/>
                  </a:cubicBezTo>
                  <a:cubicBezTo>
                    <a:pt x="4003" y="17959"/>
                    <a:pt x="4018" y="17930"/>
                    <a:pt x="4035" y="17901"/>
                  </a:cubicBezTo>
                  <a:lnTo>
                    <a:pt x="4035" y="17901"/>
                  </a:lnTo>
                  <a:cubicBezTo>
                    <a:pt x="3952" y="18004"/>
                    <a:pt x="3759" y="18207"/>
                    <a:pt x="3756" y="18218"/>
                  </a:cubicBezTo>
                  <a:lnTo>
                    <a:pt x="3756" y="18218"/>
                  </a:lnTo>
                  <a:cubicBezTo>
                    <a:pt x="3688" y="18260"/>
                    <a:pt x="3615" y="18423"/>
                    <a:pt x="3526" y="18423"/>
                  </a:cubicBezTo>
                  <a:cubicBezTo>
                    <a:pt x="3492" y="18423"/>
                    <a:pt x="3456" y="18399"/>
                    <a:pt x="3417" y="18334"/>
                  </a:cubicBezTo>
                  <a:cubicBezTo>
                    <a:pt x="3423" y="18322"/>
                    <a:pt x="3426" y="18316"/>
                    <a:pt x="3429" y="18316"/>
                  </a:cubicBezTo>
                  <a:cubicBezTo>
                    <a:pt x="3429" y="18316"/>
                    <a:pt x="3429" y="18316"/>
                    <a:pt x="3429" y="18316"/>
                  </a:cubicBezTo>
                  <a:lnTo>
                    <a:pt x="3429" y="18316"/>
                  </a:lnTo>
                  <a:cubicBezTo>
                    <a:pt x="3413" y="18290"/>
                    <a:pt x="3403" y="18270"/>
                    <a:pt x="3393" y="18251"/>
                  </a:cubicBezTo>
                  <a:cubicBezTo>
                    <a:pt x="3441" y="18251"/>
                    <a:pt x="3453" y="18274"/>
                    <a:pt x="3465" y="18322"/>
                  </a:cubicBezTo>
                  <a:cubicBezTo>
                    <a:pt x="3504" y="18263"/>
                    <a:pt x="3447" y="18173"/>
                    <a:pt x="3425" y="18089"/>
                  </a:cubicBezTo>
                  <a:lnTo>
                    <a:pt x="3425" y="18089"/>
                  </a:lnTo>
                  <a:cubicBezTo>
                    <a:pt x="3425" y="18096"/>
                    <a:pt x="3422" y="18103"/>
                    <a:pt x="3417" y="18108"/>
                  </a:cubicBezTo>
                  <a:cubicBezTo>
                    <a:pt x="3381" y="18096"/>
                    <a:pt x="3393" y="18060"/>
                    <a:pt x="3381" y="18012"/>
                  </a:cubicBezTo>
                  <a:lnTo>
                    <a:pt x="3381" y="18012"/>
                  </a:lnTo>
                  <a:cubicBezTo>
                    <a:pt x="3395" y="18026"/>
                    <a:pt x="3412" y="18046"/>
                    <a:pt x="3420" y="18066"/>
                  </a:cubicBezTo>
                  <a:lnTo>
                    <a:pt x="3420" y="18066"/>
                  </a:lnTo>
                  <a:cubicBezTo>
                    <a:pt x="3418" y="18056"/>
                    <a:pt x="3417" y="18046"/>
                    <a:pt x="3417" y="18036"/>
                  </a:cubicBezTo>
                  <a:lnTo>
                    <a:pt x="3417" y="18036"/>
                  </a:lnTo>
                  <a:cubicBezTo>
                    <a:pt x="3429" y="18072"/>
                    <a:pt x="3441" y="18108"/>
                    <a:pt x="3453" y="18143"/>
                  </a:cubicBezTo>
                  <a:cubicBezTo>
                    <a:pt x="3477" y="18048"/>
                    <a:pt x="3477" y="17953"/>
                    <a:pt x="3465" y="17858"/>
                  </a:cubicBezTo>
                  <a:lnTo>
                    <a:pt x="3465" y="17858"/>
                  </a:lnTo>
                  <a:cubicBezTo>
                    <a:pt x="3453" y="17917"/>
                    <a:pt x="3441" y="17964"/>
                    <a:pt x="3418" y="18022"/>
                  </a:cubicBezTo>
                  <a:lnTo>
                    <a:pt x="3418" y="18022"/>
                  </a:lnTo>
                  <a:cubicBezTo>
                    <a:pt x="3422" y="17996"/>
                    <a:pt x="3324" y="17772"/>
                    <a:pt x="3370" y="17715"/>
                  </a:cubicBezTo>
                  <a:cubicBezTo>
                    <a:pt x="3360" y="17679"/>
                    <a:pt x="3282" y="17525"/>
                    <a:pt x="3282" y="17443"/>
                  </a:cubicBezTo>
                  <a:lnTo>
                    <a:pt x="3282" y="17443"/>
                  </a:lnTo>
                  <a:cubicBezTo>
                    <a:pt x="3280" y="17447"/>
                    <a:pt x="3277" y="17450"/>
                    <a:pt x="3274" y="17453"/>
                  </a:cubicBezTo>
                  <a:cubicBezTo>
                    <a:pt x="3220" y="17442"/>
                    <a:pt x="3185" y="17069"/>
                    <a:pt x="3143" y="17009"/>
                  </a:cubicBezTo>
                  <a:lnTo>
                    <a:pt x="3143" y="17009"/>
                  </a:lnTo>
                  <a:cubicBezTo>
                    <a:pt x="3151" y="17012"/>
                    <a:pt x="3159" y="17012"/>
                    <a:pt x="3167" y="17012"/>
                  </a:cubicBezTo>
                  <a:cubicBezTo>
                    <a:pt x="3084" y="16893"/>
                    <a:pt x="2917" y="16584"/>
                    <a:pt x="3024" y="16488"/>
                  </a:cubicBezTo>
                  <a:cubicBezTo>
                    <a:pt x="2965" y="16358"/>
                    <a:pt x="2870" y="16238"/>
                    <a:pt x="2881" y="16084"/>
                  </a:cubicBezTo>
                  <a:lnTo>
                    <a:pt x="2881" y="16084"/>
                  </a:lnTo>
                  <a:cubicBezTo>
                    <a:pt x="2877" y="16112"/>
                    <a:pt x="2871" y="16122"/>
                    <a:pt x="2864" y="16122"/>
                  </a:cubicBezTo>
                  <a:cubicBezTo>
                    <a:pt x="2846" y="16122"/>
                    <a:pt x="2820" y="16057"/>
                    <a:pt x="2794" y="16017"/>
                  </a:cubicBezTo>
                  <a:lnTo>
                    <a:pt x="2794" y="16017"/>
                  </a:lnTo>
                  <a:cubicBezTo>
                    <a:pt x="2799" y="16021"/>
                    <a:pt x="2806" y="16024"/>
                    <a:pt x="2813" y="16024"/>
                  </a:cubicBezTo>
                  <a:cubicBezTo>
                    <a:pt x="2822" y="16024"/>
                    <a:pt x="2833" y="16020"/>
                    <a:pt x="2846" y="16012"/>
                  </a:cubicBezTo>
                  <a:cubicBezTo>
                    <a:pt x="2810" y="15977"/>
                    <a:pt x="2834" y="15905"/>
                    <a:pt x="2834" y="15881"/>
                  </a:cubicBezTo>
                  <a:cubicBezTo>
                    <a:pt x="2834" y="15596"/>
                    <a:pt x="2631" y="15441"/>
                    <a:pt x="2548" y="15179"/>
                  </a:cubicBezTo>
                  <a:lnTo>
                    <a:pt x="2548" y="15179"/>
                  </a:lnTo>
                  <a:cubicBezTo>
                    <a:pt x="2563" y="15194"/>
                    <a:pt x="2578" y="15200"/>
                    <a:pt x="2593" y="15200"/>
                  </a:cubicBezTo>
                  <a:cubicBezTo>
                    <a:pt x="2612" y="15200"/>
                    <a:pt x="2631" y="15190"/>
                    <a:pt x="2650" y="15172"/>
                  </a:cubicBezTo>
                  <a:lnTo>
                    <a:pt x="2650" y="15172"/>
                  </a:lnTo>
                  <a:cubicBezTo>
                    <a:pt x="2653" y="15186"/>
                    <a:pt x="2657" y="15200"/>
                    <a:pt x="2661" y="15214"/>
                  </a:cubicBezTo>
                  <a:lnTo>
                    <a:pt x="2661" y="15214"/>
                  </a:lnTo>
                  <a:cubicBezTo>
                    <a:pt x="2659" y="15198"/>
                    <a:pt x="2657" y="15183"/>
                    <a:pt x="2655" y="15167"/>
                  </a:cubicBezTo>
                  <a:cubicBezTo>
                    <a:pt x="2653" y="15169"/>
                    <a:pt x="2651" y="15171"/>
                    <a:pt x="2650" y="15172"/>
                  </a:cubicBezTo>
                  <a:lnTo>
                    <a:pt x="2650" y="15172"/>
                  </a:lnTo>
                  <a:cubicBezTo>
                    <a:pt x="2624" y="15077"/>
                    <a:pt x="2604" y="14981"/>
                    <a:pt x="2548" y="14881"/>
                  </a:cubicBezTo>
                  <a:cubicBezTo>
                    <a:pt x="2563" y="14881"/>
                    <a:pt x="2577" y="14884"/>
                    <a:pt x="2587" y="14888"/>
                  </a:cubicBezTo>
                  <a:lnTo>
                    <a:pt x="2587" y="14888"/>
                  </a:lnTo>
                  <a:cubicBezTo>
                    <a:pt x="2549" y="14824"/>
                    <a:pt x="2494" y="14766"/>
                    <a:pt x="2513" y="14766"/>
                  </a:cubicBezTo>
                  <a:cubicBezTo>
                    <a:pt x="2517" y="14766"/>
                    <a:pt x="2525" y="14768"/>
                    <a:pt x="2536" y="14774"/>
                  </a:cubicBezTo>
                  <a:cubicBezTo>
                    <a:pt x="2505" y="14721"/>
                    <a:pt x="2519" y="14613"/>
                    <a:pt x="2515" y="14613"/>
                  </a:cubicBezTo>
                  <a:lnTo>
                    <a:pt x="2515" y="14613"/>
                  </a:lnTo>
                  <a:cubicBezTo>
                    <a:pt x="2515" y="14613"/>
                    <a:pt x="2514" y="14615"/>
                    <a:pt x="2512" y="14619"/>
                  </a:cubicBezTo>
                  <a:cubicBezTo>
                    <a:pt x="2500" y="14524"/>
                    <a:pt x="2429" y="14095"/>
                    <a:pt x="2322" y="14072"/>
                  </a:cubicBezTo>
                  <a:cubicBezTo>
                    <a:pt x="2346" y="14072"/>
                    <a:pt x="2381" y="14083"/>
                    <a:pt x="2405" y="14083"/>
                  </a:cubicBezTo>
                  <a:cubicBezTo>
                    <a:pt x="2322" y="14000"/>
                    <a:pt x="2227" y="13917"/>
                    <a:pt x="2143" y="13833"/>
                  </a:cubicBezTo>
                  <a:lnTo>
                    <a:pt x="2143" y="13833"/>
                  </a:lnTo>
                  <a:cubicBezTo>
                    <a:pt x="2146" y="13834"/>
                    <a:pt x="2149" y="13834"/>
                    <a:pt x="2153" y="13834"/>
                  </a:cubicBezTo>
                  <a:cubicBezTo>
                    <a:pt x="2203" y="13834"/>
                    <a:pt x="2240" y="13776"/>
                    <a:pt x="2279" y="13776"/>
                  </a:cubicBezTo>
                  <a:cubicBezTo>
                    <a:pt x="2300" y="13776"/>
                    <a:pt x="2322" y="13793"/>
                    <a:pt x="2346" y="13845"/>
                  </a:cubicBezTo>
                  <a:cubicBezTo>
                    <a:pt x="2346" y="13774"/>
                    <a:pt x="2322" y="13714"/>
                    <a:pt x="2298" y="13655"/>
                  </a:cubicBezTo>
                  <a:cubicBezTo>
                    <a:pt x="2298" y="13694"/>
                    <a:pt x="2282" y="13717"/>
                    <a:pt x="2249" y="13717"/>
                  </a:cubicBezTo>
                  <a:cubicBezTo>
                    <a:pt x="2242" y="13717"/>
                    <a:pt x="2235" y="13716"/>
                    <a:pt x="2227" y="13714"/>
                  </a:cubicBezTo>
                  <a:cubicBezTo>
                    <a:pt x="2250" y="13631"/>
                    <a:pt x="2250" y="13560"/>
                    <a:pt x="2250" y="13488"/>
                  </a:cubicBezTo>
                  <a:lnTo>
                    <a:pt x="2250" y="13488"/>
                  </a:lnTo>
                  <a:cubicBezTo>
                    <a:pt x="2239" y="13500"/>
                    <a:pt x="2227" y="13505"/>
                    <a:pt x="2216" y="13505"/>
                  </a:cubicBezTo>
                  <a:cubicBezTo>
                    <a:pt x="2193" y="13505"/>
                    <a:pt x="2171" y="13481"/>
                    <a:pt x="2155" y="13440"/>
                  </a:cubicBezTo>
                  <a:cubicBezTo>
                    <a:pt x="2179" y="13429"/>
                    <a:pt x="2215" y="13429"/>
                    <a:pt x="2238" y="13429"/>
                  </a:cubicBezTo>
                  <a:cubicBezTo>
                    <a:pt x="2195" y="13396"/>
                    <a:pt x="2161" y="13343"/>
                    <a:pt x="2128" y="13297"/>
                  </a:cubicBezTo>
                  <a:lnTo>
                    <a:pt x="2128" y="13297"/>
                  </a:lnTo>
                  <a:cubicBezTo>
                    <a:pt x="2132" y="13302"/>
                    <a:pt x="2136" y="13304"/>
                    <a:pt x="2139" y="13304"/>
                  </a:cubicBezTo>
                  <a:cubicBezTo>
                    <a:pt x="2173" y="13304"/>
                    <a:pt x="2154" y="13068"/>
                    <a:pt x="2143" y="13048"/>
                  </a:cubicBezTo>
                  <a:lnTo>
                    <a:pt x="2143" y="13048"/>
                  </a:lnTo>
                  <a:cubicBezTo>
                    <a:pt x="2143" y="13071"/>
                    <a:pt x="2143" y="13095"/>
                    <a:pt x="2143" y="13119"/>
                  </a:cubicBezTo>
                  <a:cubicBezTo>
                    <a:pt x="2119" y="12964"/>
                    <a:pt x="1988" y="12929"/>
                    <a:pt x="1953" y="12774"/>
                  </a:cubicBezTo>
                  <a:lnTo>
                    <a:pt x="1953" y="12774"/>
                  </a:lnTo>
                  <a:cubicBezTo>
                    <a:pt x="1968" y="12780"/>
                    <a:pt x="1980" y="12783"/>
                    <a:pt x="1991" y="12783"/>
                  </a:cubicBezTo>
                  <a:cubicBezTo>
                    <a:pt x="2023" y="12783"/>
                    <a:pt x="2039" y="12756"/>
                    <a:pt x="2048" y="12702"/>
                  </a:cubicBezTo>
                  <a:cubicBezTo>
                    <a:pt x="1965" y="12655"/>
                    <a:pt x="1905" y="12607"/>
                    <a:pt x="1834" y="12548"/>
                  </a:cubicBezTo>
                  <a:cubicBezTo>
                    <a:pt x="1762" y="12464"/>
                    <a:pt x="1727" y="12357"/>
                    <a:pt x="1691" y="12250"/>
                  </a:cubicBezTo>
                  <a:lnTo>
                    <a:pt x="1691" y="12250"/>
                  </a:lnTo>
                  <a:cubicBezTo>
                    <a:pt x="1810" y="12345"/>
                    <a:pt x="1929" y="12476"/>
                    <a:pt x="2024" y="12607"/>
                  </a:cubicBezTo>
                  <a:cubicBezTo>
                    <a:pt x="2036" y="12559"/>
                    <a:pt x="2036" y="12512"/>
                    <a:pt x="2024" y="12476"/>
                  </a:cubicBezTo>
                  <a:cubicBezTo>
                    <a:pt x="2044" y="12476"/>
                    <a:pt x="2056" y="12483"/>
                    <a:pt x="2063" y="12498"/>
                  </a:cubicBezTo>
                  <a:lnTo>
                    <a:pt x="2063" y="12498"/>
                  </a:lnTo>
                  <a:cubicBezTo>
                    <a:pt x="2040" y="12387"/>
                    <a:pt x="1972" y="12139"/>
                    <a:pt x="1907" y="12139"/>
                  </a:cubicBezTo>
                  <a:cubicBezTo>
                    <a:pt x="1902" y="12139"/>
                    <a:pt x="1898" y="12140"/>
                    <a:pt x="1893" y="12143"/>
                  </a:cubicBezTo>
                  <a:cubicBezTo>
                    <a:pt x="1941" y="12226"/>
                    <a:pt x="1965" y="12321"/>
                    <a:pt x="2012" y="12393"/>
                  </a:cubicBezTo>
                  <a:cubicBezTo>
                    <a:pt x="2004" y="12398"/>
                    <a:pt x="1996" y="12400"/>
                    <a:pt x="1988" y="12400"/>
                  </a:cubicBezTo>
                  <a:cubicBezTo>
                    <a:pt x="1900" y="12400"/>
                    <a:pt x="1810" y="12129"/>
                    <a:pt x="1810" y="12107"/>
                  </a:cubicBezTo>
                  <a:cubicBezTo>
                    <a:pt x="1822" y="12095"/>
                    <a:pt x="1837" y="12089"/>
                    <a:pt x="1853" y="12089"/>
                  </a:cubicBezTo>
                  <a:cubicBezTo>
                    <a:pt x="1869" y="12089"/>
                    <a:pt x="1887" y="12095"/>
                    <a:pt x="1905" y="12107"/>
                  </a:cubicBezTo>
                  <a:cubicBezTo>
                    <a:pt x="1869" y="12047"/>
                    <a:pt x="1846" y="11988"/>
                    <a:pt x="1846" y="11928"/>
                  </a:cubicBezTo>
                  <a:lnTo>
                    <a:pt x="1846" y="11928"/>
                  </a:lnTo>
                  <a:cubicBezTo>
                    <a:pt x="1857" y="11952"/>
                    <a:pt x="1869" y="11976"/>
                    <a:pt x="1881" y="12000"/>
                  </a:cubicBezTo>
                  <a:cubicBezTo>
                    <a:pt x="1881" y="11979"/>
                    <a:pt x="1781" y="11676"/>
                    <a:pt x="1788" y="11600"/>
                  </a:cubicBezTo>
                  <a:lnTo>
                    <a:pt x="1788" y="11600"/>
                  </a:lnTo>
                  <a:cubicBezTo>
                    <a:pt x="1751" y="11654"/>
                    <a:pt x="1675" y="11704"/>
                    <a:pt x="1617" y="11704"/>
                  </a:cubicBezTo>
                  <a:cubicBezTo>
                    <a:pt x="1581" y="11704"/>
                    <a:pt x="1552" y="11683"/>
                    <a:pt x="1548" y="11631"/>
                  </a:cubicBezTo>
                  <a:cubicBezTo>
                    <a:pt x="1548" y="11440"/>
                    <a:pt x="1606" y="11440"/>
                    <a:pt x="1652" y="11440"/>
                  </a:cubicBezTo>
                  <a:lnTo>
                    <a:pt x="1652" y="11440"/>
                  </a:lnTo>
                  <a:cubicBezTo>
                    <a:pt x="1675" y="11440"/>
                    <a:pt x="1695" y="11440"/>
                    <a:pt x="1703" y="11416"/>
                  </a:cubicBezTo>
                  <a:lnTo>
                    <a:pt x="1703" y="11416"/>
                  </a:lnTo>
                  <a:cubicBezTo>
                    <a:pt x="1702" y="11417"/>
                    <a:pt x="1701" y="11417"/>
                    <a:pt x="1701" y="11417"/>
                  </a:cubicBezTo>
                  <a:cubicBezTo>
                    <a:pt x="1673" y="11417"/>
                    <a:pt x="1638" y="11215"/>
                    <a:pt x="1625" y="11215"/>
                  </a:cubicBezTo>
                  <a:cubicBezTo>
                    <a:pt x="1621" y="11215"/>
                    <a:pt x="1619" y="11228"/>
                    <a:pt x="1619" y="11262"/>
                  </a:cubicBezTo>
                  <a:cubicBezTo>
                    <a:pt x="1584" y="11166"/>
                    <a:pt x="1417" y="10916"/>
                    <a:pt x="1441" y="10869"/>
                  </a:cubicBezTo>
                  <a:cubicBezTo>
                    <a:pt x="1399" y="10691"/>
                    <a:pt x="1394" y="10420"/>
                    <a:pt x="1344" y="10269"/>
                  </a:cubicBezTo>
                  <a:lnTo>
                    <a:pt x="1344" y="10269"/>
                  </a:lnTo>
                  <a:cubicBezTo>
                    <a:pt x="1348" y="10270"/>
                    <a:pt x="1351" y="10271"/>
                    <a:pt x="1355" y="10271"/>
                  </a:cubicBezTo>
                  <a:cubicBezTo>
                    <a:pt x="1363" y="10271"/>
                    <a:pt x="1372" y="10268"/>
                    <a:pt x="1381" y="10262"/>
                  </a:cubicBezTo>
                  <a:cubicBezTo>
                    <a:pt x="1322" y="10202"/>
                    <a:pt x="1286" y="10131"/>
                    <a:pt x="1262" y="10059"/>
                  </a:cubicBezTo>
                  <a:lnTo>
                    <a:pt x="1262" y="10059"/>
                  </a:lnTo>
                  <a:cubicBezTo>
                    <a:pt x="1262" y="10154"/>
                    <a:pt x="1286" y="10238"/>
                    <a:pt x="1346" y="10309"/>
                  </a:cubicBezTo>
                  <a:cubicBezTo>
                    <a:pt x="1341" y="10310"/>
                    <a:pt x="1337" y="10311"/>
                    <a:pt x="1332" y="10311"/>
                  </a:cubicBezTo>
                  <a:cubicBezTo>
                    <a:pt x="1165" y="10311"/>
                    <a:pt x="918" y="9475"/>
                    <a:pt x="965" y="9464"/>
                  </a:cubicBezTo>
                  <a:cubicBezTo>
                    <a:pt x="977" y="9458"/>
                    <a:pt x="988" y="9455"/>
                    <a:pt x="997" y="9455"/>
                  </a:cubicBezTo>
                  <a:cubicBezTo>
                    <a:pt x="1079" y="9455"/>
                    <a:pt x="1061" y="9662"/>
                    <a:pt x="1072" y="9726"/>
                  </a:cubicBezTo>
                  <a:cubicBezTo>
                    <a:pt x="1072" y="9690"/>
                    <a:pt x="1072" y="9654"/>
                    <a:pt x="1072" y="9619"/>
                  </a:cubicBezTo>
                  <a:cubicBezTo>
                    <a:pt x="1095" y="9666"/>
                    <a:pt x="1119" y="9714"/>
                    <a:pt x="1119" y="9773"/>
                  </a:cubicBezTo>
                  <a:cubicBezTo>
                    <a:pt x="1153" y="9572"/>
                    <a:pt x="924" y="9235"/>
                    <a:pt x="916" y="9076"/>
                  </a:cubicBezTo>
                  <a:lnTo>
                    <a:pt x="916" y="9076"/>
                  </a:lnTo>
                  <a:cubicBezTo>
                    <a:pt x="863" y="9017"/>
                    <a:pt x="750" y="8884"/>
                    <a:pt x="781" y="8766"/>
                  </a:cubicBezTo>
                  <a:lnTo>
                    <a:pt x="781" y="8766"/>
                  </a:lnTo>
                  <a:cubicBezTo>
                    <a:pt x="783" y="8713"/>
                    <a:pt x="786" y="8658"/>
                    <a:pt x="738" y="8630"/>
                  </a:cubicBezTo>
                  <a:cubicBezTo>
                    <a:pt x="726" y="8654"/>
                    <a:pt x="726" y="8690"/>
                    <a:pt x="726" y="8726"/>
                  </a:cubicBezTo>
                  <a:cubicBezTo>
                    <a:pt x="667" y="8642"/>
                    <a:pt x="619" y="8547"/>
                    <a:pt x="595" y="8440"/>
                  </a:cubicBezTo>
                  <a:lnTo>
                    <a:pt x="595" y="8440"/>
                  </a:lnTo>
                  <a:cubicBezTo>
                    <a:pt x="549" y="8521"/>
                    <a:pt x="671" y="8702"/>
                    <a:pt x="689" y="8702"/>
                  </a:cubicBezTo>
                  <a:cubicBezTo>
                    <a:pt x="690" y="8702"/>
                    <a:pt x="690" y="8702"/>
                    <a:pt x="691" y="8702"/>
                  </a:cubicBezTo>
                  <a:lnTo>
                    <a:pt x="691" y="8702"/>
                  </a:lnTo>
                  <a:cubicBezTo>
                    <a:pt x="637" y="8853"/>
                    <a:pt x="710" y="8925"/>
                    <a:pt x="733" y="9009"/>
                  </a:cubicBezTo>
                  <a:lnTo>
                    <a:pt x="733" y="9009"/>
                  </a:lnTo>
                  <a:cubicBezTo>
                    <a:pt x="737" y="9000"/>
                    <a:pt x="743" y="8989"/>
                    <a:pt x="750" y="8976"/>
                  </a:cubicBezTo>
                  <a:cubicBezTo>
                    <a:pt x="878" y="9082"/>
                    <a:pt x="853" y="9332"/>
                    <a:pt x="830" y="9332"/>
                  </a:cubicBezTo>
                  <a:cubicBezTo>
                    <a:pt x="827" y="9332"/>
                    <a:pt x="824" y="9328"/>
                    <a:pt x="822" y="9321"/>
                  </a:cubicBezTo>
                  <a:lnTo>
                    <a:pt x="822" y="9321"/>
                  </a:lnTo>
                  <a:cubicBezTo>
                    <a:pt x="1030" y="10318"/>
                    <a:pt x="1352" y="11258"/>
                    <a:pt x="1610" y="12153"/>
                  </a:cubicBezTo>
                  <a:lnTo>
                    <a:pt x="1610" y="12153"/>
                  </a:lnTo>
                  <a:cubicBezTo>
                    <a:pt x="1606" y="12155"/>
                    <a:pt x="1611" y="12206"/>
                    <a:pt x="1631" y="12309"/>
                  </a:cubicBezTo>
                  <a:cubicBezTo>
                    <a:pt x="1667" y="12405"/>
                    <a:pt x="1703" y="12488"/>
                    <a:pt x="1738" y="12583"/>
                  </a:cubicBezTo>
                  <a:cubicBezTo>
                    <a:pt x="1774" y="12702"/>
                    <a:pt x="1786" y="12798"/>
                    <a:pt x="1786" y="12905"/>
                  </a:cubicBezTo>
                  <a:cubicBezTo>
                    <a:pt x="1791" y="12866"/>
                    <a:pt x="1793" y="12851"/>
                    <a:pt x="1795" y="12851"/>
                  </a:cubicBezTo>
                  <a:cubicBezTo>
                    <a:pt x="1803" y="12851"/>
                    <a:pt x="1801" y="13045"/>
                    <a:pt x="1835" y="13045"/>
                  </a:cubicBezTo>
                  <a:cubicBezTo>
                    <a:pt x="1841" y="13045"/>
                    <a:pt x="1849" y="13038"/>
                    <a:pt x="1857" y="13024"/>
                  </a:cubicBezTo>
                  <a:cubicBezTo>
                    <a:pt x="1905" y="13119"/>
                    <a:pt x="1893" y="13500"/>
                    <a:pt x="2048" y="13524"/>
                  </a:cubicBezTo>
                  <a:cubicBezTo>
                    <a:pt x="2042" y="13530"/>
                    <a:pt x="2039" y="13533"/>
                    <a:pt x="2038" y="13533"/>
                  </a:cubicBezTo>
                  <a:cubicBezTo>
                    <a:pt x="2037" y="13533"/>
                    <a:pt x="2037" y="13533"/>
                    <a:pt x="2037" y="13532"/>
                  </a:cubicBezTo>
                  <a:lnTo>
                    <a:pt x="2037" y="13532"/>
                  </a:lnTo>
                  <a:cubicBezTo>
                    <a:pt x="2043" y="13597"/>
                    <a:pt x="2112" y="13881"/>
                    <a:pt x="2076" y="13881"/>
                  </a:cubicBezTo>
                  <a:cubicBezTo>
                    <a:pt x="2072" y="13881"/>
                    <a:pt x="2067" y="13877"/>
                    <a:pt x="2060" y="13869"/>
                  </a:cubicBezTo>
                  <a:lnTo>
                    <a:pt x="2060" y="13869"/>
                  </a:lnTo>
                  <a:cubicBezTo>
                    <a:pt x="2238" y="14167"/>
                    <a:pt x="2250" y="14488"/>
                    <a:pt x="2346" y="14869"/>
                  </a:cubicBezTo>
                  <a:cubicBezTo>
                    <a:pt x="2392" y="15115"/>
                    <a:pt x="2382" y="15534"/>
                    <a:pt x="2529" y="15717"/>
                  </a:cubicBezTo>
                  <a:lnTo>
                    <a:pt x="2529" y="15717"/>
                  </a:lnTo>
                  <a:cubicBezTo>
                    <a:pt x="2534" y="15704"/>
                    <a:pt x="2541" y="15691"/>
                    <a:pt x="2543" y="15691"/>
                  </a:cubicBezTo>
                  <a:lnTo>
                    <a:pt x="2543" y="15691"/>
                  </a:lnTo>
                  <a:cubicBezTo>
                    <a:pt x="2544" y="15691"/>
                    <a:pt x="2542" y="15700"/>
                    <a:pt x="2534" y="15724"/>
                  </a:cubicBezTo>
                  <a:lnTo>
                    <a:pt x="2534" y="15724"/>
                  </a:lnTo>
                  <a:cubicBezTo>
                    <a:pt x="2532" y="15722"/>
                    <a:pt x="2530" y="15720"/>
                    <a:pt x="2529" y="15717"/>
                  </a:cubicBezTo>
                  <a:lnTo>
                    <a:pt x="2529" y="15717"/>
                  </a:lnTo>
                  <a:cubicBezTo>
                    <a:pt x="2522" y="15732"/>
                    <a:pt x="2517" y="15748"/>
                    <a:pt x="2520" y="15748"/>
                  </a:cubicBezTo>
                  <a:cubicBezTo>
                    <a:pt x="2521" y="15748"/>
                    <a:pt x="2524" y="15745"/>
                    <a:pt x="2531" y="15735"/>
                  </a:cubicBezTo>
                  <a:lnTo>
                    <a:pt x="2531" y="15735"/>
                  </a:lnTo>
                  <a:cubicBezTo>
                    <a:pt x="2526" y="15748"/>
                    <a:pt x="2520" y="15765"/>
                    <a:pt x="2512" y="15786"/>
                  </a:cubicBezTo>
                  <a:cubicBezTo>
                    <a:pt x="2502" y="15781"/>
                    <a:pt x="2494" y="15776"/>
                    <a:pt x="2489" y="15770"/>
                  </a:cubicBezTo>
                  <a:lnTo>
                    <a:pt x="2489" y="15770"/>
                  </a:lnTo>
                  <a:cubicBezTo>
                    <a:pt x="2531" y="15865"/>
                    <a:pt x="2649" y="16029"/>
                    <a:pt x="2691" y="16072"/>
                  </a:cubicBezTo>
                  <a:cubicBezTo>
                    <a:pt x="2685" y="16100"/>
                    <a:pt x="2680" y="16115"/>
                    <a:pt x="2673" y="16115"/>
                  </a:cubicBezTo>
                  <a:cubicBezTo>
                    <a:pt x="2665" y="16115"/>
                    <a:pt x="2656" y="16097"/>
                    <a:pt x="2643" y="16060"/>
                  </a:cubicBezTo>
                  <a:lnTo>
                    <a:pt x="2643" y="16060"/>
                  </a:lnTo>
                  <a:cubicBezTo>
                    <a:pt x="2691" y="16298"/>
                    <a:pt x="2762" y="16524"/>
                    <a:pt x="2834" y="16750"/>
                  </a:cubicBezTo>
                  <a:cubicBezTo>
                    <a:pt x="2953" y="16834"/>
                    <a:pt x="2941" y="17358"/>
                    <a:pt x="3036" y="17560"/>
                  </a:cubicBezTo>
                  <a:cubicBezTo>
                    <a:pt x="3036" y="17536"/>
                    <a:pt x="3048" y="17524"/>
                    <a:pt x="3048" y="17501"/>
                  </a:cubicBezTo>
                  <a:lnTo>
                    <a:pt x="3048" y="17501"/>
                  </a:lnTo>
                  <a:cubicBezTo>
                    <a:pt x="3096" y="17584"/>
                    <a:pt x="3000" y="17715"/>
                    <a:pt x="3000" y="17798"/>
                  </a:cubicBezTo>
                  <a:cubicBezTo>
                    <a:pt x="2989" y="17798"/>
                    <a:pt x="2989" y="17774"/>
                    <a:pt x="2977" y="17762"/>
                  </a:cubicBezTo>
                  <a:lnTo>
                    <a:pt x="2977" y="17762"/>
                  </a:lnTo>
                  <a:cubicBezTo>
                    <a:pt x="2982" y="17845"/>
                    <a:pt x="2995" y="17856"/>
                    <a:pt x="3011" y="17856"/>
                  </a:cubicBezTo>
                  <a:cubicBezTo>
                    <a:pt x="3017" y="17856"/>
                    <a:pt x="3024" y="17855"/>
                    <a:pt x="3030" y="17855"/>
                  </a:cubicBezTo>
                  <a:cubicBezTo>
                    <a:pt x="3044" y="17855"/>
                    <a:pt x="3059" y="17862"/>
                    <a:pt x="3072" y="17905"/>
                  </a:cubicBezTo>
                  <a:cubicBezTo>
                    <a:pt x="2989" y="18072"/>
                    <a:pt x="3155" y="18191"/>
                    <a:pt x="3155" y="18393"/>
                  </a:cubicBezTo>
                  <a:cubicBezTo>
                    <a:pt x="3139" y="18509"/>
                    <a:pt x="3356" y="18692"/>
                    <a:pt x="3570" y="18692"/>
                  </a:cubicBezTo>
                  <a:cubicBezTo>
                    <a:pt x="3665" y="18692"/>
                    <a:pt x="3760" y="18656"/>
                    <a:pt x="3834" y="18560"/>
                  </a:cubicBezTo>
                  <a:cubicBezTo>
                    <a:pt x="3989" y="18370"/>
                    <a:pt x="4215" y="18215"/>
                    <a:pt x="4405" y="18048"/>
                  </a:cubicBezTo>
                  <a:cubicBezTo>
                    <a:pt x="4584" y="17893"/>
                    <a:pt x="4763" y="17679"/>
                    <a:pt x="4965" y="17536"/>
                  </a:cubicBezTo>
                  <a:cubicBezTo>
                    <a:pt x="5310" y="17298"/>
                    <a:pt x="5644" y="17108"/>
                    <a:pt x="5918" y="16739"/>
                  </a:cubicBezTo>
                  <a:lnTo>
                    <a:pt x="5918" y="16739"/>
                  </a:lnTo>
                  <a:cubicBezTo>
                    <a:pt x="5866" y="16775"/>
                    <a:pt x="5841" y="16788"/>
                    <a:pt x="5832" y="16788"/>
                  </a:cubicBezTo>
                  <a:cubicBezTo>
                    <a:pt x="5807" y="16788"/>
                    <a:pt x="5885" y="16699"/>
                    <a:pt x="5851" y="16699"/>
                  </a:cubicBezTo>
                  <a:cubicBezTo>
                    <a:pt x="5847" y="16699"/>
                    <a:pt x="5842" y="16700"/>
                    <a:pt x="5834" y="16703"/>
                  </a:cubicBezTo>
                  <a:cubicBezTo>
                    <a:pt x="5870" y="16667"/>
                    <a:pt x="5918" y="16655"/>
                    <a:pt x="5965" y="16643"/>
                  </a:cubicBezTo>
                  <a:lnTo>
                    <a:pt x="5965" y="16643"/>
                  </a:lnTo>
                  <a:cubicBezTo>
                    <a:pt x="5965" y="16647"/>
                    <a:pt x="5965" y="16651"/>
                    <a:pt x="5964" y="16654"/>
                  </a:cubicBezTo>
                  <a:lnTo>
                    <a:pt x="5964" y="16654"/>
                  </a:lnTo>
                  <a:cubicBezTo>
                    <a:pt x="6153" y="16540"/>
                    <a:pt x="7049" y="16076"/>
                    <a:pt x="7156" y="16012"/>
                  </a:cubicBezTo>
                  <a:cubicBezTo>
                    <a:pt x="7132" y="16000"/>
                    <a:pt x="7120" y="16000"/>
                    <a:pt x="7096" y="15988"/>
                  </a:cubicBezTo>
                  <a:cubicBezTo>
                    <a:pt x="7132" y="15965"/>
                    <a:pt x="7168" y="15941"/>
                    <a:pt x="7203" y="15929"/>
                  </a:cubicBezTo>
                  <a:cubicBezTo>
                    <a:pt x="7263" y="15929"/>
                    <a:pt x="7251" y="15953"/>
                    <a:pt x="7191" y="15988"/>
                  </a:cubicBezTo>
                  <a:cubicBezTo>
                    <a:pt x="7233" y="15988"/>
                    <a:pt x="7303" y="15849"/>
                    <a:pt x="7352" y="15849"/>
                  </a:cubicBezTo>
                  <a:cubicBezTo>
                    <a:pt x="7358" y="15849"/>
                    <a:pt x="7364" y="15852"/>
                    <a:pt x="7370" y="15857"/>
                  </a:cubicBezTo>
                  <a:cubicBezTo>
                    <a:pt x="7382" y="15869"/>
                    <a:pt x="7311" y="15941"/>
                    <a:pt x="7322" y="15941"/>
                  </a:cubicBezTo>
                  <a:cubicBezTo>
                    <a:pt x="7346" y="15929"/>
                    <a:pt x="7358" y="15917"/>
                    <a:pt x="7382" y="15893"/>
                  </a:cubicBezTo>
                  <a:cubicBezTo>
                    <a:pt x="7408" y="15848"/>
                    <a:pt x="7480" y="15809"/>
                    <a:pt x="7562" y="15774"/>
                  </a:cubicBezTo>
                  <a:lnTo>
                    <a:pt x="7561" y="15774"/>
                  </a:lnTo>
                  <a:cubicBezTo>
                    <a:pt x="7582" y="15758"/>
                    <a:pt x="7591" y="15752"/>
                    <a:pt x="7594" y="15752"/>
                  </a:cubicBezTo>
                  <a:cubicBezTo>
                    <a:pt x="7596" y="15752"/>
                    <a:pt x="7594" y="15755"/>
                    <a:pt x="7591" y="15762"/>
                  </a:cubicBezTo>
                  <a:lnTo>
                    <a:pt x="7591" y="15762"/>
                  </a:lnTo>
                  <a:cubicBezTo>
                    <a:pt x="7650" y="15737"/>
                    <a:pt x="7712" y="15714"/>
                    <a:pt x="7763" y="15691"/>
                  </a:cubicBezTo>
                  <a:lnTo>
                    <a:pt x="7680" y="15691"/>
                  </a:lnTo>
                  <a:cubicBezTo>
                    <a:pt x="7703" y="15667"/>
                    <a:pt x="7823" y="15619"/>
                    <a:pt x="7739" y="15607"/>
                  </a:cubicBezTo>
                  <a:lnTo>
                    <a:pt x="7739" y="15607"/>
                  </a:lnTo>
                  <a:cubicBezTo>
                    <a:pt x="7754" y="15609"/>
                    <a:pt x="7769" y="15610"/>
                    <a:pt x="7785" y="15610"/>
                  </a:cubicBezTo>
                  <a:cubicBezTo>
                    <a:pt x="8054" y="15610"/>
                    <a:pt x="8408" y="15329"/>
                    <a:pt x="8656" y="15250"/>
                  </a:cubicBezTo>
                  <a:cubicBezTo>
                    <a:pt x="8608" y="15250"/>
                    <a:pt x="9180" y="15107"/>
                    <a:pt x="9144" y="15095"/>
                  </a:cubicBezTo>
                  <a:cubicBezTo>
                    <a:pt x="9486" y="15038"/>
                    <a:pt x="9926" y="14963"/>
                    <a:pt x="10368" y="14963"/>
                  </a:cubicBezTo>
                  <a:cubicBezTo>
                    <a:pt x="10836" y="14963"/>
                    <a:pt x="11307" y="15046"/>
                    <a:pt x="11668" y="15322"/>
                  </a:cubicBezTo>
                  <a:cubicBezTo>
                    <a:pt x="11645" y="15298"/>
                    <a:pt x="11677" y="15280"/>
                    <a:pt x="11712" y="15280"/>
                  </a:cubicBezTo>
                  <a:cubicBezTo>
                    <a:pt x="11731" y="15280"/>
                    <a:pt x="11751" y="15285"/>
                    <a:pt x="11763" y="15298"/>
                  </a:cubicBezTo>
                  <a:cubicBezTo>
                    <a:pt x="11918" y="15429"/>
                    <a:pt x="12049" y="15560"/>
                    <a:pt x="12228" y="15691"/>
                  </a:cubicBezTo>
                  <a:cubicBezTo>
                    <a:pt x="12573" y="15965"/>
                    <a:pt x="12859" y="16084"/>
                    <a:pt x="13299" y="16143"/>
                  </a:cubicBezTo>
                  <a:cubicBezTo>
                    <a:pt x="13417" y="16160"/>
                    <a:pt x="13531" y="16170"/>
                    <a:pt x="13642" y="16170"/>
                  </a:cubicBezTo>
                  <a:cubicBezTo>
                    <a:pt x="13924" y="16170"/>
                    <a:pt x="14186" y="16105"/>
                    <a:pt x="14442" y="15917"/>
                  </a:cubicBezTo>
                  <a:cubicBezTo>
                    <a:pt x="14645" y="15762"/>
                    <a:pt x="15157" y="15036"/>
                    <a:pt x="15026" y="14714"/>
                  </a:cubicBezTo>
                  <a:lnTo>
                    <a:pt x="15026" y="14714"/>
                  </a:lnTo>
                  <a:cubicBezTo>
                    <a:pt x="15026" y="14726"/>
                    <a:pt x="14983" y="14834"/>
                    <a:pt x="14968" y="14834"/>
                  </a:cubicBezTo>
                  <a:cubicBezTo>
                    <a:pt x="14967" y="14834"/>
                    <a:pt x="14967" y="14834"/>
                    <a:pt x="14966" y="14834"/>
                  </a:cubicBezTo>
                  <a:cubicBezTo>
                    <a:pt x="14943" y="14822"/>
                    <a:pt x="14965" y="14583"/>
                    <a:pt x="14966" y="14583"/>
                  </a:cubicBezTo>
                  <a:lnTo>
                    <a:pt x="14966" y="14583"/>
                  </a:lnTo>
                  <a:cubicBezTo>
                    <a:pt x="14966" y="14583"/>
                    <a:pt x="14966" y="14583"/>
                    <a:pt x="14966" y="14583"/>
                  </a:cubicBezTo>
                  <a:cubicBezTo>
                    <a:pt x="14977" y="14585"/>
                    <a:pt x="14989" y="14586"/>
                    <a:pt x="15001" y="14586"/>
                  </a:cubicBezTo>
                  <a:cubicBezTo>
                    <a:pt x="15168" y="14586"/>
                    <a:pt x="15403" y="14450"/>
                    <a:pt x="15506" y="14450"/>
                  </a:cubicBezTo>
                  <a:cubicBezTo>
                    <a:pt x="15513" y="14450"/>
                    <a:pt x="15520" y="14451"/>
                    <a:pt x="15526" y="14453"/>
                  </a:cubicBezTo>
                  <a:cubicBezTo>
                    <a:pt x="15633" y="14250"/>
                    <a:pt x="16133" y="14167"/>
                    <a:pt x="16347" y="14107"/>
                  </a:cubicBezTo>
                  <a:cubicBezTo>
                    <a:pt x="16347" y="14095"/>
                    <a:pt x="16335" y="14095"/>
                    <a:pt x="16324" y="14083"/>
                  </a:cubicBezTo>
                  <a:cubicBezTo>
                    <a:pt x="16300" y="14083"/>
                    <a:pt x="16466" y="14036"/>
                    <a:pt x="16431" y="14036"/>
                  </a:cubicBezTo>
                  <a:cubicBezTo>
                    <a:pt x="16431" y="14036"/>
                    <a:pt x="16354" y="14071"/>
                    <a:pt x="16317" y="14071"/>
                  </a:cubicBezTo>
                  <a:cubicBezTo>
                    <a:pt x="16301" y="14071"/>
                    <a:pt x="16293" y="14065"/>
                    <a:pt x="16300" y="14048"/>
                  </a:cubicBezTo>
                  <a:lnTo>
                    <a:pt x="16300" y="14048"/>
                  </a:lnTo>
                  <a:cubicBezTo>
                    <a:pt x="16304" y="14049"/>
                    <a:pt x="16310" y="14050"/>
                    <a:pt x="16317" y="14050"/>
                  </a:cubicBezTo>
                  <a:cubicBezTo>
                    <a:pt x="16421" y="14050"/>
                    <a:pt x="16759" y="13909"/>
                    <a:pt x="16850" y="13909"/>
                  </a:cubicBezTo>
                  <a:cubicBezTo>
                    <a:pt x="16861" y="13909"/>
                    <a:pt x="16868" y="13911"/>
                    <a:pt x="16871" y="13916"/>
                  </a:cubicBezTo>
                  <a:lnTo>
                    <a:pt x="16871" y="13916"/>
                  </a:lnTo>
                  <a:cubicBezTo>
                    <a:pt x="16853" y="13884"/>
                    <a:pt x="16937" y="13866"/>
                    <a:pt x="16991" y="13866"/>
                  </a:cubicBezTo>
                  <a:cubicBezTo>
                    <a:pt x="17036" y="13866"/>
                    <a:pt x="17060" y="13878"/>
                    <a:pt x="16990" y="13905"/>
                  </a:cubicBezTo>
                  <a:cubicBezTo>
                    <a:pt x="17072" y="13905"/>
                    <a:pt x="17145" y="13843"/>
                    <a:pt x="17217" y="13826"/>
                  </a:cubicBezTo>
                  <a:lnTo>
                    <a:pt x="17217" y="13826"/>
                  </a:lnTo>
                  <a:cubicBezTo>
                    <a:pt x="17198" y="13829"/>
                    <a:pt x="17178" y="13833"/>
                    <a:pt x="17157" y="13833"/>
                  </a:cubicBezTo>
                  <a:cubicBezTo>
                    <a:pt x="17562" y="13655"/>
                    <a:pt x="18014" y="13571"/>
                    <a:pt x="18383" y="13524"/>
                  </a:cubicBezTo>
                  <a:cubicBezTo>
                    <a:pt x="18538" y="13440"/>
                    <a:pt x="18836" y="13405"/>
                    <a:pt x="19038" y="13381"/>
                  </a:cubicBezTo>
                  <a:lnTo>
                    <a:pt x="19038" y="13381"/>
                  </a:lnTo>
                  <a:cubicBezTo>
                    <a:pt x="18955" y="13405"/>
                    <a:pt x="19122" y="13417"/>
                    <a:pt x="19014" y="13452"/>
                  </a:cubicBezTo>
                  <a:cubicBezTo>
                    <a:pt x="19020" y="13453"/>
                    <a:pt x="19027" y="13454"/>
                    <a:pt x="19037" y="13454"/>
                  </a:cubicBezTo>
                  <a:cubicBezTo>
                    <a:pt x="19137" y="13454"/>
                    <a:pt x="19435" y="13403"/>
                    <a:pt x="19493" y="13403"/>
                  </a:cubicBezTo>
                  <a:cubicBezTo>
                    <a:pt x="19497" y="13403"/>
                    <a:pt x="19501" y="13404"/>
                    <a:pt x="19502" y="13404"/>
                  </a:cubicBezTo>
                  <a:lnTo>
                    <a:pt x="19502" y="13404"/>
                  </a:lnTo>
                  <a:cubicBezTo>
                    <a:pt x="19490" y="13397"/>
                    <a:pt x="19472" y="13394"/>
                    <a:pt x="19451" y="13394"/>
                  </a:cubicBezTo>
                  <a:cubicBezTo>
                    <a:pt x="19410" y="13394"/>
                    <a:pt x="19360" y="13405"/>
                    <a:pt x="19336" y="13405"/>
                  </a:cubicBezTo>
                  <a:cubicBezTo>
                    <a:pt x="19312" y="13405"/>
                    <a:pt x="19467" y="13333"/>
                    <a:pt x="19491" y="13333"/>
                  </a:cubicBezTo>
                  <a:cubicBezTo>
                    <a:pt x="19538" y="13333"/>
                    <a:pt x="19884" y="13440"/>
                    <a:pt x="19776" y="13440"/>
                  </a:cubicBezTo>
                  <a:cubicBezTo>
                    <a:pt x="19802" y="13446"/>
                    <a:pt x="19870" y="13453"/>
                    <a:pt x="19941" y="13453"/>
                  </a:cubicBezTo>
                  <a:cubicBezTo>
                    <a:pt x="20034" y="13453"/>
                    <a:pt x="20132" y="13440"/>
                    <a:pt x="20145" y="13393"/>
                  </a:cubicBezTo>
                  <a:cubicBezTo>
                    <a:pt x="20090" y="13393"/>
                    <a:pt x="20034" y="13393"/>
                    <a:pt x="19978" y="13403"/>
                  </a:cubicBezTo>
                  <a:lnTo>
                    <a:pt x="19978" y="13403"/>
                  </a:lnTo>
                  <a:cubicBezTo>
                    <a:pt x="20079" y="13383"/>
                    <a:pt x="20159" y="13351"/>
                    <a:pt x="20252" y="13351"/>
                  </a:cubicBezTo>
                  <a:cubicBezTo>
                    <a:pt x="20275" y="13351"/>
                    <a:pt x="20299" y="13353"/>
                    <a:pt x="20324" y="13357"/>
                  </a:cubicBezTo>
                  <a:cubicBezTo>
                    <a:pt x="20307" y="13373"/>
                    <a:pt x="20293" y="13384"/>
                    <a:pt x="20282" y="13393"/>
                  </a:cubicBezTo>
                  <a:lnTo>
                    <a:pt x="20282" y="13393"/>
                  </a:lnTo>
                  <a:cubicBezTo>
                    <a:pt x="20294" y="13389"/>
                    <a:pt x="20309" y="13386"/>
                    <a:pt x="20325" y="13386"/>
                  </a:cubicBezTo>
                  <a:cubicBezTo>
                    <a:pt x="20339" y="13386"/>
                    <a:pt x="20355" y="13388"/>
                    <a:pt x="20372" y="13393"/>
                  </a:cubicBezTo>
                  <a:cubicBezTo>
                    <a:pt x="20348" y="13464"/>
                    <a:pt x="20098" y="13429"/>
                    <a:pt x="20050" y="13452"/>
                  </a:cubicBezTo>
                  <a:cubicBezTo>
                    <a:pt x="20099" y="13475"/>
                    <a:pt x="20158" y="13482"/>
                    <a:pt x="20221" y="13482"/>
                  </a:cubicBezTo>
                  <a:cubicBezTo>
                    <a:pt x="20331" y="13482"/>
                    <a:pt x="20453" y="13460"/>
                    <a:pt x="20547" y="13460"/>
                  </a:cubicBezTo>
                  <a:cubicBezTo>
                    <a:pt x="20570" y="13460"/>
                    <a:pt x="20591" y="13461"/>
                    <a:pt x="20610" y="13464"/>
                  </a:cubicBezTo>
                  <a:cubicBezTo>
                    <a:pt x="20586" y="13476"/>
                    <a:pt x="20562" y="13488"/>
                    <a:pt x="20538" y="13500"/>
                  </a:cubicBezTo>
                  <a:cubicBezTo>
                    <a:pt x="20600" y="13500"/>
                    <a:pt x="20666" y="13510"/>
                    <a:pt x="20730" y="13523"/>
                  </a:cubicBezTo>
                  <a:lnTo>
                    <a:pt x="20730" y="13523"/>
                  </a:lnTo>
                  <a:cubicBezTo>
                    <a:pt x="20716" y="13506"/>
                    <a:pt x="20776" y="13488"/>
                    <a:pt x="20705" y="13464"/>
                  </a:cubicBezTo>
                  <a:cubicBezTo>
                    <a:pt x="20713" y="13464"/>
                    <a:pt x="20721" y="13463"/>
                    <a:pt x="20728" y="13463"/>
                  </a:cubicBezTo>
                  <a:cubicBezTo>
                    <a:pt x="20860" y="13463"/>
                    <a:pt x="20940" y="13546"/>
                    <a:pt x="21055" y="13574"/>
                  </a:cubicBezTo>
                  <a:lnTo>
                    <a:pt x="21055" y="13574"/>
                  </a:lnTo>
                  <a:cubicBezTo>
                    <a:pt x="21044" y="13567"/>
                    <a:pt x="21044" y="13555"/>
                    <a:pt x="21050" y="13536"/>
                  </a:cubicBezTo>
                  <a:lnTo>
                    <a:pt x="21050" y="13536"/>
                  </a:lnTo>
                  <a:cubicBezTo>
                    <a:pt x="21112" y="13546"/>
                    <a:pt x="21191" y="13600"/>
                    <a:pt x="21257" y="13600"/>
                  </a:cubicBezTo>
                  <a:cubicBezTo>
                    <a:pt x="21268" y="13600"/>
                    <a:pt x="21278" y="13599"/>
                    <a:pt x="21288" y="13595"/>
                  </a:cubicBezTo>
                  <a:cubicBezTo>
                    <a:pt x="21300" y="13583"/>
                    <a:pt x="21217" y="13548"/>
                    <a:pt x="21277" y="13536"/>
                  </a:cubicBezTo>
                  <a:lnTo>
                    <a:pt x="21277" y="13536"/>
                  </a:lnTo>
                  <a:cubicBezTo>
                    <a:pt x="21317" y="13568"/>
                    <a:pt x="21364" y="13577"/>
                    <a:pt x="21413" y="13577"/>
                  </a:cubicBezTo>
                  <a:cubicBezTo>
                    <a:pt x="21472" y="13577"/>
                    <a:pt x="21535" y="13564"/>
                    <a:pt x="21597" y="13564"/>
                  </a:cubicBezTo>
                  <a:cubicBezTo>
                    <a:pt x="21634" y="13564"/>
                    <a:pt x="21670" y="13569"/>
                    <a:pt x="21705" y="13583"/>
                  </a:cubicBezTo>
                  <a:cubicBezTo>
                    <a:pt x="21681" y="13595"/>
                    <a:pt x="21646" y="13595"/>
                    <a:pt x="21622" y="13607"/>
                  </a:cubicBezTo>
                  <a:cubicBezTo>
                    <a:pt x="21658" y="13619"/>
                    <a:pt x="21693" y="13619"/>
                    <a:pt x="21717" y="13619"/>
                  </a:cubicBezTo>
                  <a:cubicBezTo>
                    <a:pt x="21717" y="13631"/>
                    <a:pt x="21705" y="13643"/>
                    <a:pt x="21693" y="13655"/>
                  </a:cubicBezTo>
                  <a:cubicBezTo>
                    <a:pt x="21719" y="13653"/>
                    <a:pt x="21744" y="13652"/>
                    <a:pt x="21768" y="13652"/>
                  </a:cubicBezTo>
                  <a:cubicBezTo>
                    <a:pt x="21917" y="13652"/>
                    <a:pt x="22026" y="13682"/>
                    <a:pt x="22170" y="13702"/>
                  </a:cubicBezTo>
                  <a:cubicBezTo>
                    <a:pt x="22157" y="13707"/>
                    <a:pt x="22144" y="13708"/>
                    <a:pt x="22132" y="13708"/>
                  </a:cubicBezTo>
                  <a:cubicBezTo>
                    <a:pt x="22098" y="13708"/>
                    <a:pt x="22066" y="13695"/>
                    <a:pt x="22038" y="13695"/>
                  </a:cubicBezTo>
                  <a:cubicBezTo>
                    <a:pt x="22021" y="13695"/>
                    <a:pt x="22005" y="13700"/>
                    <a:pt x="21991" y="13714"/>
                  </a:cubicBezTo>
                  <a:cubicBezTo>
                    <a:pt x="22062" y="13750"/>
                    <a:pt x="22146" y="13762"/>
                    <a:pt x="22217" y="13774"/>
                  </a:cubicBezTo>
                  <a:cubicBezTo>
                    <a:pt x="22194" y="13764"/>
                    <a:pt x="22202" y="13761"/>
                    <a:pt x="22225" y="13761"/>
                  </a:cubicBezTo>
                  <a:cubicBezTo>
                    <a:pt x="22287" y="13761"/>
                    <a:pt x="22462" y="13786"/>
                    <a:pt x="22479" y="13786"/>
                  </a:cubicBezTo>
                  <a:cubicBezTo>
                    <a:pt x="22461" y="13822"/>
                    <a:pt x="22436" y="13838"/>
                    <a:pt x="22404" y="13838"/>
                  </a:cubicBezTo>
                  <a:cubicBezTo>
                    <a:pt x="22401" y="13838"/>
                    <a:pt x="22398" y="13838"/>
                    <a:pt x="22395" y="13837"/>
                  </a:cubicBezTo>
                  <a:lnTo>
                    <a:pt x="22395" y="13837"/>
                  </a:lnTo>
                  <a:cubicBezTo>
                    <a:pt x="22596" y="13873"/>
                    <a:pt x="23438" y="14063"/>
                    <a:pt x="23540" y="14190"/>
                  </a:cubicBezTo>
                  <a:lnTo>
                    <a:pt x="23540" y="14190"/>
                  </a:lnTo>
                  <a:cubicBezTo>
                    <a:pt x="23539" y="14180"/>
                    <a:pt x="23539" y="14167"/>
                    <a:pt x="23539" y="14155"/>
                  </a:cubicBezTo>
                  <a:cubicBezTo>
                    <a:pt x="23540" y="14154"/>
                    <a:pt x="23541" y="14154"/>
                    <a:pt x="23543" y="14154"/>
                  </a:cubicBezTo>
                  <a:cubicBezTo>
                    <a:pt x="23599" y="14154"/>
                    <a:pt x="23980" y="14334"/>
                    <a:pt x="24015" y="14357"/>
                  </a:cubicBezTo>
                  <a:cubicBezTo>
                    <a:pt x="23992" y="14354"/>
                    <a:pt x="23973" y="14351"/>
                    <a:pt x="23957" y="14348"/>
                  </a:cubicBezTo>
                  <a:lnTo>
                    <a:pt x="23957" y="14348"/>
                  </a:lnTo>
                  <a:cubicBezTo>
                    <a:pt x="23971" y="14356"/>
                    <a:pt x="23984" y="14367"/>
                    <a:pt x="23991" y="14381"/>
                  </a:cubicBezTo>
                  <a:cubicBezTo>
                    <a:pt x="23948" y="14381"/>
                    <a:pt x="23912" y="14375"/>
                    <a:pt x="23872" y="14371"/>
                  </a:cubicBezTo>
                  <a:lnTo>
                    <a:pt x="23872" y="14371"/>
                  </a:lnTo>
                  <a:cubicBezTo>
                    <a:pt x="23989" y="14394"/>
                    <a:pt x="24264" y="14498"/>
                    <a:pt x="24293" y="14504"/>
                  </a:cubicBezTo>
                  <a:lnTo>
                    <a:pt x="24293" y="14504"/>
                  </a:lnTo>
                  <a:cubicBezTo>
                    <a:pt x="24366" y="14565"/>
                    <a:pt x="24729" y="14679"/>
                    <a:pt x="24729" y="14679"/>
                  </a:cubicBezTo>
                  <a:cubicBezTo>
                    <a:pt x="24785" y="14723"/>
                    <a:pt x="24997" y="14799"/>
                    <a:pt x="25024" y="14799"/>
                  </a:cubicBezTo>
                  <a:cubicBezTo>
                    <a:pt x="25026" y="14799"/>
                    <a:pt x="25027" y="14799"/>
                    <a:pt x="25027" y="14798"/>
                  </a:cubicBezTo>
                  <a:cubicBezTo>
                    <a:pt x="25063" y="14810"/>
                    <a:pt x="25098" y="14822"/>
                    <a:pt x="25134" y="14834"/>
                  </a:cubicBezTo>
                  <a:cubicBezTo>
                    <a:pt x="25123" y="14856"/>
                    <a:pt x="25109" y="14868"/>
                    <a:pt x="25091" y="14868"/>
                  </a:cubicBezTo>
                  <a:cubicBezTo>
                    <a:pt x="25071" y="14868"/>
                    <a:pt x="25047" y="14853"/>
                    <a:pt x="25015" y="14822"/>
                  </a:cubicBezTo>
                  <a:lnTo>
                    <a:pt x="25015" y="14822"/>
                  </a:lnTo>
                  <a:cubicBezTo>
                    <a:pt x="25075" y="14929"/>
                    <a:pt x="25218" y="14929"/>
                    <a:pt x="25313" y="15012"/>
                  </a:cubicBezTo>
                  <a:cubicBezTo>
                    <a:pt x="25277" y="15000"/>
                    <a:pt x="25253" y="14988"/>
                    <a:pt x="25218" y="14976"/>
                  </a:cubicBezTo>
                  <a:lnTo>
                    <a:pt x="25218" y="14976"/>
                  </a:lnTo>
                  <a:cubicBezTo>
                    <a:pt x="25289" y="15060"/>
                    <a:pt x="25384" y="15131"/>
                    <a:pt x="25479" y="15191"/>
                  </a:cubicBezTo>
                  <a:cubicBezTo>
                    <a:pt x="25432" y="15143"/>
                    <a:pt x="25337" y="15084"/>
                    <a:pt x="25325" y="15012"/>
                  </a:cubicBezTo>
                  <a:lnTo>
                    <a:pt x="25325" y="15012"/>
                  </a:lnTo>
                  <a:cubicBezTo>
                    <a:pt x="25329" y="15025"/>
                    <a:pt x="25634" y="15108"/>
                    <a:pt x="25634" y="15191"/>
                  </a:cubicBezTo>
                  <a:cubicBezTo>
                    <a:pt x="25634" y="15214"/>
                    <a:pt x="25696" y="15221"/>
                    <a:pt x="25772" y="15221"/>
                  </a:cubicBezTo>
                  <a:cubicBezTo>
                    <a:pt x="25893" y="15221"/>
                    <a:pt x="26051" y="15203"/>
                    <a:pt x="26051" y="15203"/>
                  </a:cubicBezTo>
                  <a:lnTo>
                    <a:pt x="25980" y="15203"/>
                  </a:lnTo>
                  <a:cubicBezTo>
                    <a:pt x="26003" y="15179"/>
                    <a:pt x="26015" y="15155"/>
                    <a:pt x="26039" y="15131"/>
                  </a:cubicBezTo>
                  <a:cubicBezTo>
                    <a:pt x="26114" y="15056"/>
                    <a:pt x="26141" y="14760"/>
                    <a:pt x="26068" y="14666"/>
                  </a:cubicBezTo>
                  <a:lnTo>
                    <a:pt x="26068" y="14666"/>
                  </a:lnTo>
                  <a:cubicBezTo>
                    <a:pt x="26070" y="14667"/>
                    <a:pt x="26072" y="14667"/>
                    <a:pt x="26075" y="14667"/>
                  </a:cubicBezTo>
                  <a:cubicBezTo>
                    <a:pt x="25956" y="14512"/>
                    <a:pt x="25944" y="14274"/>
                    <a:pt x="25825" y="14107"/>
                  </a:cubicBezTo>
                  <a:cubicBezTo>
                    <a:pt x="25832" y="14104"/>
                    <a:pt x="25838" y="14102"/>
                    <a:pt x="25843" y="14102"/>
                  </a:cubicBezTo>
                  <a:cubicBezTo>
                    <a:pt x="25856" y="14102"/>
                    <a:pt x="25864" y="14111"/>
                    <a:pt x="25872" y="14119"/>
                  </a:cubicBezTo>
                  <a:cubicBezTo>
                    <a:pt x="25741" y="13869"/>
                    <a:pt x="25658" y="13738"/>
                    <a:pt x="25527" y="13524"/>
                  </a:cubicBezTo>
                  <a:cubicBezTo>
                    <a:pt x="25517" y="13564"/>
                    <a:pt x="25508" y="13580"/>
                    <a:pt x="25499" y="13580"/>
                  </a:cubicBezTo>
                  <a:cubicBezTo>
                    <a:pt x="25480" y="13580"/>
                    <a:pt x="25463" y="13505"/>
                    <a:pt x="25442" y="13452"/>
                  </a:cubicBezTo>
                  <a:lnTo>
                    <a:pt x="25442" y="13452"/>
                  </a:lnTo>
                  <a:cubicBezTo>
                    <a:pt x="25442" y="13452"/>
                    <a:pt x="25443" y="13452"/>
                    <a:pt x="25443" y="13452"/>
                  </a:cubicBezTo>
                  <a:cubicBezTo>
                    <a:pt x="25464" y="13452"/>
                    <a:pt x="25506" y="13416"/>
                    <a:pt x="25493" y="13406"/>
                  </a:cubicBezTo>
                  <a:lnTo>
                    <a:pt x="25493" y="13406"/>
                  </a:lnTo>
                  <a:cubicBezTo>
                    <a:pt x="25549" y="13442"/>
                    <a:pt x="25530" y="13596"/>
                    <a:pt x="25634" y="13596"/>
                  </a:cubicBezTo>
                  <a:cubicBezTo>
                    <a:pt x="25638" y="13596"/>
                    <a:pt x="25642" y="13596"/>
                    <a:pt x="25646" y="13595"/>
                  </a:cubicBezTo>
                  <a:cubicBezTo>
                    <a:pt x="25599" y="13548"/>
                    <a:pt x="25622" y="13512"/>
                    <a:pt x="25622" y="13464"/>
                  </a:cubicBezTo>
                  <a:cubicBezTo>
                    <a:pt x="25587" y="13167"/>
                    <a:pt x="25372" y="12964"/>
                    <a:pt x="25253" y="12690"/>
                  </a:cubicBezTo>
                  <a:lnTo>
                    <a:pt x="25253" y="12690"/>
                  </a:lnTo>
                  <a:cubicBezTo>
                    <a:pt x="25347" y="12807"/>
                    <a:pt x="25429" y="12832"/>
                    <a:pt x="25477" y="13037"/>
                  </a:cubicBezTo>
                  <a:lnTo>
                    <a:pt x="25477" y="13037"/>
                  </a:lnTo>
                  <a:cubicBezTo>
                    <a:pt x="25473" y="13017"/>
                    <a:pt x="25475" y="13008"/>
                    <a:pt x="25481" y="13008"/>
                  </a:cubicBezTo>
                  <a:cubicBezTo>
                    <a:pt x="25486" y="13008"/>
                    <a:pt x="25493" y="13014"/>
                    <a:pt x="25503" y="13024"/>
                  </a:cubicBezTo>
                  <a:cubicBezTo>
                    <a:pt x="25372" y="12833"/>
                    <a:pt x="25360" y="12631"/>
                    <a:pt x="25241" y="12417"/>
                  </a:cubicBezTo>
                  <a:lnTo>
                    <a:pt x="25241" y="12417"/>
                  </a:lnTo>
                  <a:cubicBezTo>
                    <a:pt x="25265" y="12428"/>
                    <a:pt x="25285" y="12445"/>
                    <a:pt x="25300" y="12467"/>
                  </a:cubicBezTo>
                  <a:lnTo>
                    <a:pt x="25300" y="12467"/>
                  </a:lnTo>
                  <a:cubicBezTo>
                    <a:pt x="25258" y="12390"/>
                    <a:pt x="25181" y="12299"/>
                    <a:pt x="25189" y="12299"/>
                  </a:cubicBezTo>
                  <a:cubicBezTo>
                    <a:pt x="25192" y="12299"/>
                    <a:pt x="25200" y="12306"/>
                    <a:pt x="25218" y="12321"/>
                  </a:cubicBezTo>
                  <a:cubicBezTo>
                    <a:pt x="25187" y="12260"/>
                    <a:pt x="25191" y="12156"/>
                    <a:pt x="25186" y="12156"/>
                  </a:cubicBezTo>
                  <a:cubicBezTo>
                    <a:pt x="25185" y="12156"/>
                    <a:pt x="25184" y="12159"/>
                    <a:pt x="25182" y="12167"/>
                  </a:cubicBezTo>
                  <a:cubicBezTo>
                    <a:pt x="25146" y="12024"/>
                    <a:pt x="25075" y="11643"/>
                    <a:pt x="24932" y="11571"/>
                  </a:cubicBezTo>
                  <a:lnTo>
                    <a:pt x="24932" y="11571"/>
                  </a:lnTo>
                  <a:cubicBezTo>
                    <a:pt x="24968" y="11583"/>
                    <a:pt x="25003" y="11607"/>
                    <a:pt x="25027" y="11619"/>
                  </a:cubicBezTo>
                  <a:cubicBezTo>
                    <a:pt x="24920" y="11500"/>
                    <a:pt x="24813" y="11393"/>
                    <a:pt x="24706" y="11274"/>
                  </a:cubicBezTo>
                  <a:lnTo>
                    <a:pt x="24706" y="11274"/>
                  </a:lnTo>
                  <a:cubicBezTo>
                    <a:pt x="24729" y="11284"/>
                    <a:pt x="24750" y="11287"/>
                    <a:pt x="24769" y="11287"/>
                  </a:cubicBezTo>
                  <a:cubicBezTo>
                    <a:pt x="24797" y="11287"/>
                    <a:pt x="24821" y="11281"/>
                    <a:pt x="24844" y="11281"/>
                  </a:cubicBezTo>
                  <a:cubicBezTo>
                    <a:pt x="24879" y="11281"/>
                    <a:pt x="24910" y="11295"/>
                    <a:pt x="24944" y="11369"/>
                  </a:cubicBezTo>
                  <a:cubicBezTo>
                    <a:pt x="24944" y="11297"/>
                    <a:pt x="24920" y="11238"/>
                    <a:pt x="24884" y="11178"/>
                  </a:cubicBezTo>
                  <a:cubicBezTo>
                    <a:pt x="24877" y="11206"/>
                    <a:pt x="24866" y="11218"/>
                    <a:pt x="24851" y="11218"/>
                  </a:cubicBezTo>
                  <a:cubicBezTo>
                    <a:pt x="24840" y="11218"/>
                    <a:pt x="24828" y="11212"/>
                    <a:pt x="24813" y="11202"/>
                  </a:cubicBezTo>
                  <a:cubicBezTo>
                    <a:pt x="24860" y="10976"/>
                    <a:pt x="24753" y="11071"/>
                    <a:pt x="24706" y="10916"/>
                  </a:cubicBezTo>
                  <a:cubicBezTo>
                    <a:pt x="24741" y="10916"/>
                    <a:pt x="24777" y="10928"/>
                    <a:pt x="24801" y="10940"/>
                  </a:cubicBezTo>
                  <a:cubicBezTo>
                    <a:pt x="24763" y="10902"/>
                    <a:pt x="24732" y="10841"/>
                    <a:pt x="24697" y="10794"/>
                  </a:cubicBezTo>
                  <a:lnTo>
                    <a:pt x="24697" y="10794"/>
                  </a:lnTo>
                  <a:cubicBezTo>
                    <a:pt x="24726" y="10793"/>
                    <a:pt x="24692" y="10575"/>
                    <a:pt x="24682" y="10535"/>
                  </a:cubicBezTo>
                  <a:cubicBezTo>
                    <a:pt x="24682" y="10559"/>
                    <a:pt x="24682" y="10595"/>
                    <a:pt x="24682" y="10619"/>
                  </a:cubicBezTo>
                  <a:cubicBezTo>
                    <a:pt x="24634" y="10452"/>
                    <a:pt x="24491" y="10381"/>
                    <a:pt x="24444" y="10214"/>
                  </a:cubicBezTo>
                  <a:lnTo>
                    <a:pt x="24444" y="10214"/>
                  </a:lnTo>
                  <a:cubicBezTo>
                    <a:pt x="24461" y="10231"/>
                    <a:pt x="24485" y="10242"/>
                    <a:pt x="24506" y="10242"/>
                  </a:cubicBezTo>
                  <a:cubicBezTo>
                    <a:pt x="24513" y="10242"/>
                    <a:pt x="24520" y="10241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6" y="10238"/>
                    <a:pt x="24526" y="10238"/>
                  </a:cubicBezTo>
                  <a:cubicBezTo>
                    <a:pt x="24507" y="10238"/>
                    <a:pt x="24169" y="9736"/>
                    <a:pt x="24122" y="9630"/>
                  </a:cubicBezTo>
                  <a:lnTo>
                    <a:pt x="24122" y="9630"/>
                  </a:lnTo>
                  <a:cubicBezTo>
                    <a:pt x="24277" y="9761"/>
                    <a:pt x="24408" y="9928"/>
                    <a:pt x="24515" y="10083"/>
                  </a:cubicBezTo>
                  <a:cubicBezTo>
                    <a:pt x="24515" y="10023"/>
                    <a:pt x="24527" y="10023"/>
                    <a:pt x="24503" y="9952"/>
                  </a:cubicBezTo>
                  <a:lnTo>
                    <a:pt x="24503" y="9952"/>
                  </a:lnTo>
                  <a:cubicBezTo>
                    <a:pt x="24530" y="9970"/>
                    <a:pt x="24550" y="9988"/>
                    <a:pt x="24559" y="10016"/>
                  </a:cubicBezTo>
                  <a:lnTo>
                    <a:pt x="24559" y="10016"/>
                  </a:lnTo>
                  <a:cubicBezTo>
                    <a:pt x="24538" y="9907"/>
                    <a:pt x="24440" y="9606"/>
                    <a:pt x="24357" y="9606"/>
                  </a:cubicBezTo>
                  <a:cubicBezTo>
                    <a:pt x="24354" y="9606"/>
                    <a:pt x="24351" y="9606"/>
                    <a:pt x="24348" y="9607"/>
                  </a:cubicBezTo>
                  <a:cubicBezTo>
                    <a:pt x="24396" y="9690"/>
                    <a:pt x="24444" y="9785"/>
                    <a:pt x="24491" y="9881"/>
                  </a:cubicBezTo>
                  <a:cubicBezTo>
                    <a:pt x="24487" y="9881"/>
                    <a:pt x="24483" y="9882"/>
                    <a:pt x="24479" y="9882"/>
                  </a:cubicBezTo>
                  <a:cubicBezTo>
                    <a:pt x="24375" y="9882"/>
                    <a:pt x="24265" y="9593"/>
                    <a:pt x="24253" y="9535"/>
                  </a:cubicBezTo>
                  <a:cubicBezTo>
                    <a:pt x="24262" y="9532"/>
                    <a:pt x="24271" y="9531"/>
                    <a:pt x="24280" y="9531"/>
                  </a:cubicBezTo>
                  <a:cubicBezTo>
                    <a:pt x="24307" y="9531"/>
                    <a:pt x="24333" y="9544"/>
                    <a:pt x="24360" y="9571"/>
                  </a:cubicBezTo>
                  <a:cubicBezTo>
                    <a:pt x="24325" y="9511"/>
                    <a:pt x="24289" y="9452"/>
                    <a:pt x="24277" y="9380"/>
                  </a:cubicBezTo>
                  <a:lnTo>
                    <a:pt x="24277" y="9380"/>
                  </a:lnTo>
                  <a:cubicBezTo>
                    <a:pt x="24289" y="9404"/>
                    <a:pt x="24313" y="9428"/>
                    <a:pt x="24325" y="9452"/>
                  </a:cubicBezTo>
                  <a:cubicBezTo>
                    <a:pt x="24325" y="9452"/>
                    <a:pt x="24201" y="9093"/>
                    <a:pt x="24203" y="9041"/>
                  </a:cubicBezTo>
                  <a:lnTo>
                    <a:pt x="24203" y="9041"/>
                  </a:lnTo>
                  <a:cubicBezTo>
                    <a:pt x="24175" y="9104"/>
                    <a:pt x="24140" y="9129"/>
                    <a:pt x="24105" y="9129"/>
                  </a:cubicBezTo>
                  <a:cubicBezTo>
                    <a:pt x="24008" y="9129"/>
                    <a:pt x="23909" y="8931"/>
                    <a:pt x="23944" y="8809"/>
                  </a:cubicBezTo>
                  <a:cubicBezTo>
                    <a:pt x="23948" y="8798"/>
                    <a:pt x="23955" y="8794"/>
                    <a:pt x="23964" y="8794"/>
                  </a:cubicBezTo>
                  <a:cubicBezTo>
                    <a:pt x="23999" y="8794"/>
                    <a:pt x="24060" y="8855"/>
                    <a:pt x="24087" y="8855"/>
                  </a:cubicBezTo>
                  <a:cubicBezTo>
                    <a:pt x="24093" y="8855"/>
                    <a:pt x="24097" y="8852"/>
                    <a:pt x="24098" y="8845"/>
                  </a:cubicBezTo>
                  <a:cubicBezTo>
                    <a:pt x="24069" y="8845"/>
                    <a:pt x="24016" y="8629"/>
                    <a:pt x="24004" y="8629"/>
                  </a:cubicBezTo>
                  <a:cubicBezTo>
                    <a:pt x="24002" y="8629"/>
                    <a:pt x="24001" y="8640"/>
                    <a:pt x="24003" y="8666"/>
                  </a:cubicBezTo>
                  <a:cubicBezTo>
                    <a:pt x="23955" y="8583"/>
                    <a:pt x="23765" y="8285"/>
                    <a:pt x="23777" y="8249"/>
                  </a:cubicBezTo>
                  <a:cubicBezTo>
                    <a:pt x="23725" y="8064"/>
                    <a:pt x="23709" y="7798"/>
                    <a:pt x="23660" y="7645"/>
                  </a:cubicBezTo>
                  <a:lnTo>
                    <a:pt x="23660" y="7645"/>
                  </a:lnTo>
                  <a:cubicBezTo>
                    <a:pt x="23661" y="7645"/>
                    <a:pt x="23663" y="7645"/>
                    <a:pt x="23665" y="7645"/>
                  </a:cubicBezTo>
                  <a:cubicBezTo>
                    <a:pt x="23670" y="7645"/>
                    <a:pt x="23676" y="7644"/>
                    <a:pt x="23682" y="7642"/>
                  </a:cubicBezTo>
                  <a:cubicBezTo>
                    <a:pt x="23634" y="7571"/>
                    <a:pt x="23586" y="7499"/>
                    <a:pt x="23551" y="7416"/>
                  </a:cubicBezTo>
                  <a:lnTo>
                    <a:pt x="23551" y="7416"/>
                  </a:lnTo>
                  <a:cubicBezTo>
                    <a:pt x="23503" y="7464"/>
                    <a:pt x="23634" y="7654"/>
                    <a:pt x="23646" y="7678"/>
                  </a:cubicBezTo>
                  <a:cubicBezTo>
                    <a:pt x="23643" y="7678"/>
                    <a:pt x="23640" y="7678"/>
                    <a:pt x="23637" y="7678"/>
                  </a:cubicBezTo>
                  <a:cubicBezTo>
                    <a:pt x="23419" y="7678"/>
                    <a:pt x="23407" y="7247"/>
                    <a:pt x="23336" y="7118"/>
                  </a:cubicBezTo>
                  <a:cubicBezTo>
                    <a:pt x="23237" y="6948"/>
                    <a:pt x="23201" y="6799"/>
                    <a:pt x="23221" y="6799"/>
                  </a:cubicBezTo>
                  <a:cubicBezTo>
                    <a:pt x="23234" y="6799"/>
                    <a:pt x="23274" y="6868"/>
                    <a:pt x="23336" y="7047"/>
                  </a:cubicBezTo>
                  <a:cubicBezTo>
                    <a:pt x="23336" y="7011"/>
                    <a:pt x="23324" y="6975"/>
                    <a:pt x="23324" y="6952"/>
                  </a:cubicBezTo>
                  <a:lnTo>
                    <a:pt x="23324" y="6952"/>
                  </a:lnTo>
                  <a:cubicBezTo>
                    <a:pt x="23360" y="6999"/>
                    <a:pt x="23384" y="7047"/>
                    <a:pt x="23396" y="7106"/>
                  </a:cubicBezTo>
                  <a:cubicBezTo>
                    <a:pt x="23419" y="6884"/>
                    <a:pt x="23121" y="6536"/>
                    <a:pt x="23133" y="6366"/>
                  </a:cubicBezTo>
                  <a:lnTo>
                    <a:pt x="23133" y="6366"/>
                  </a:lnTo>
                  <a:cubicBezTo>
                    <a:pt x="23077" y="6298"/>
                    <a:pt x="22976" y="6177"/>
                    <a:pt x="22985" y="6076"/>
                  </a:cubicBezTo>
                  <a:lnTo>
                    <a:pt x="22985" y="6076"/>
                  </a:lnTo>
                  <a:cubicBezTo>
                    <a:pt x="22979" y="6013"/>
                    <a:pt x="22986" y="5943"/>
                    <a:pt x="22932" y="5904"/>
                  </a:cubicBezTo>
                  <a:cubicBezTo>
                    <a:pt x="22932" y="5940"/>
                    <a:pt x="22932" y="5975"/>
                    <a:pt x="22932" y="5999"/>
                  </a:cubicBezTo>
                  <a:cubicBezTo>
                    <a:pt x="22860" y="5904"/>
                    <a:pt x="22812" y="5809"/>
                    <a:pt x="22777" y="5690"/>
                  </a:cubicBezTo>
                  <a:lnTo>
                    <a:pt x="22777" y="5690"/>
                  </a:lnTo>
                  <a:cubicBezTo>
                    <a:pt x="22729" y="5785"/>
                    <a:pt x="22884" y="5975"/>
                    <a:pt x="22884" y="5975"/>
                  </a:cubicBezTo>
                  <a:cubicBezTo>
                    <a:pt x="22824" y="6130"/>
                    <a:pt x="22932" y="6201"/>
                    <a:pt x="22955" y="6309"/>
                  </a:cubicBezTo>
                  <a:cubicBezTo>
                    <a:pt x="22955" y="6309"/>
                    <a:pt x="22955" y="6309"/>
                    <a:pt x="22956" y="6309"/>
                  </a:cubicBezTo>
                  <a:cubicBezTo>
                    <a:pt x="22957" y="6309"/>
                    <a:pt x="22966" y="6291"/>
                    <a:pt x="22974" y="6271"/>
                  </a:cubicBezTo>
                  <a:lnTo>
                    <a:pt x="22974" y="6271"/>
                  </a:lnTo>
                  <a:cubicBezTo>
                    <a:pt x="23033" y="6350"/>
                    <a:pt x="23063" y="6489"/>
                    <a:pt x="23063" y="6511"/>
                  </a:cubicBezTo>
                  <a:cubicBezTo>
                    <a:pt x="23071" y="6538"/>
                    <a:pt x="23093" y="6657"/>
                    <a:pt x="23075" y="6657"/>
                  </a:cubicBezTo>
                  <a:cubicBezTo>
                    <a:pt x="23068" y="6657"/>
                    <a:pt x="23057" y="6643"/>
                    <a:pt x="23039" y="6606"/>
                  </a:cubicBezTo>
                  <a:lnTo>
                    <a:pt x="23039" y="6606"/>
                  </a:lnTo>
                  <a:cubicBezTo>
                    <a:pt x="23313" y="7618"/>
                    <a:pt x="23717" y="8630"/>
                    <a:pt x="24063" y="9595"/>
                  </a:cubicBezTo>
                  <a:cubicBezTo>
                    <a:pt x="24046" y="9583"/>
                    <a:pt x="24034" y="9578"/>
                    <a:pt x="24026" y="9578"/>
                  </a:cubicBezTo>
                  <a:cubicBezTo>
                    <a:pt x="23971" y="9578"/>
                    <a:pt x="24152" y="9859"/>
                    <a:pt x="24194" y="9964"/>
                  </a:cubicBezTo>
                  <a:cubicBezTo>
                    <a:pt x="24241" y="10083"/>
                    <a:pt x="24265" y="10178"/>
                    <a:pt x="24265" y="10273"/>
                  </a:cubicBezTo>
                  <a:cubicBezTo>
                    <a:pt x="24270" y="10237"/>
                    <a:pt x="24273" y="10223"/>
                    <a:pt x="24276" y="10223"/>
                  </a:cubicBezTo>
                  <a:cubicBezTo>
                    <a:pt x="24286" y="10223"/>
                    <a:pt x="24290" y="10427"/>
                    <a:pt x="24331" y="10427"/>
                  </a:cubicBezTo>
                  <a:cubicBezTo>
                    <a:pt x="24336" y="10427"/>
                    <a:pt x="24342" y="10424"/>
                    <a:pt x="24348" y="10416"/>
                  </a:cubicBezTo>
                  <a:cubicBezTo>
                    <a:pt x="24432" y="10559"/>
                    <a:pt x="24408" y="10869"/>
                    <a:pt x="24598" y="10952"/>
                  </a:cubicBezTo>
                  <a:cubicBezTo>
                    <a:pt x="24593" y="10957"/>
                    <a:pt x="24589" y="10960"/>
                    <a:pt x="24584" y="10960"/>
                  </a:cubicBezTo>
                  <a:cubicBezTo>
                    <a:pt x="24582" y="10960"/>
                    <a:pt x="24580" y="10959"/>
                    <a:pt x="24579" y="10957"/>
                  </a:cubicBezTo>
                  <a:lnTo>
                    <a:pt x="24579" y="10957"/>
                  </a:lnTo>
                  <a:cubicBezTo>
                    <a:pt x="24601" y="11039"/>
                    <a:pt x="24689" y="11299"/>
                    <a:pt x="24653" y="11299"/>
                  </a:cubicBezTo>
                  <a:cubicBezTo>
                    <a:pt x="24647" y="11299"/>
                    <a:pt x="24637" y="11292"/>
                    <a:pt x="24622" y="11274"/>
                  </a:cubicBezTo>
                  <a:lnTo>
                    <a:pt x="24622" y="11274"/>
                  </a:lnTo>
                  <a:cubicBezTo>
                    <a:pt x="24860" y="11643"/>
                    <a:pt x="24956" y="12571"/>
                    <a:pt x="25122" y="12821"/>
                  </a:cubicBezTo>
                  <a:cubicBezTo>
                    <a:pt x="25170" y="12940"/>
                    <a:pt x="25170" y="13071"/>
                    <a:pt x="25253" y="13179"/>
                  </a:cubicBezTo>
                  <a:cubicBezTo>
                    <a:pt x="25241" y="13167"/>
                    <a:pt x="25218" y="13155"/>
                    <a:pt x="25206" y="13143"/>
                  </a:cubicBezTo>
                  <a:lnTo>
                    <a:pt x="25206" y="13143"/>
                  </a:lnTo>
                  <a:cubicBezTo>
                    <a:pt x="25218" y="13167"/>
                    <a:pt x="25229" y="13190"/>
                    <a:pt x="25229" y="13214"/>
                  </a:cubicBezTo>
                  <a:cubicBezTo>
                    <a:pt x="25222" y="13207"/>
                    <a:pt x="25211" y="13196"/>
                    <a:pt x="25203" y="13182"/>
                  </a:cubicBezTo>
                  <a:lnTo>
                    <a:pt x="25203" y="13182"/>
                  </a:lnTo>
                  <a:cubicBezTo>
                    <a:pt x="25239" y="13285"/>
                    <a:pt x="25297" y="13348"/>
                    <a:pt x="25384" y="13381"/>
                  </a:cubicBezTo>
                  <a:cubicBezTo>
                    <a:pt x="25384" y="13408"/>
                    <a:pt x="25447" y="13602"/>
                    <a:pt x="25439" y="13602"/>
                  </a:cubicBezTo>
                  <a:cubicBezTo>
                    <a:pt x="25437" y="13602"/>
                    <a:pt x="25428" y="13584"/>
                    <a:pt x="25408" y="13536"/>
                  </a:cubicBezTo>
                  <a:lnTo>
                    <a:pt x="25408" y="13536"/>
                  </a:lnTo>
                  <a:cubicBezTo>
                    <a:pt x="25479" y="13774"/>
                    <a:pt x="25575" y="14012"/>
                    <a:pt x="25658" y="14250"/>
                  </a:cubicBezTo>
                  <a:cubicBezTo>
                    <a:pt x="25718" y="14298"/>
                    <a:pt x="25980" y="14857"/>
                    <a:pt x="25765" y="14929"/>
                  </a:cubicBezTo>
                  <a:cubicBezTo>
                    <a:pt x="25789" y="14941"/>
                    <a:pt x="25801" y="14941"/>
                    <a:pt x="25825" y="14953"/>
                  </a:cubicBezTo>
                  <a:cubicBezTo>
                    <a:pt x="25817" y="14967"/>
                    <a:pt x="25807" y="14973"/>
                    <a:pt x="25797" y="14973"/>
                  </a:cubicBezTo>
                  <a:cubicBezTo>
                    <a:pt x="25733" y="14973"/>
                    <a:pt x="25634" y="14748"/>
                    <a:pt x="25623" y="14748"/>
                  </a:cubicBezTo>
                  <a:cubicBezTo>
                    <a:pt x="25623" y="14748"/>
                    <a:pt x="25622" y="14748"/>
                    <a:pt x="25622" y="14750"/>
                  </a:cubicBezTo>
                  <a:cubicBezTo>
                    <a:pt x="25539" y="14679"/>
                    <a:pt x="25265" y="14667"/>
                    <a:pt x="25110" y="14512"/>
                  </a:cubicBezTo>
                  <a:lnTo>
                    <a:pt x="25110" y="14512"/>
                  </a:lnTo>
                  <a:cubicBezTo>
                    <a:pt x="25126" y="14534"/>
                    <a:pt x="25127" y="14543"/>
                    <a:pt x="25117" y="14543"/>
                  </a:cubicBezTo>
                  <a:cubicBezTo>
                    <a:pt x="25076" y="14543"/>
                    <a:pt x="24850" y="14381"/>
                    <a:pt x="24793" y="14381"/>
                  </a:cubicBezTo>
                  <a:cubicBezTo>
                    <a:pt x="24792" y="14381"/>
                    <a:pt x="24790" y="14381"/>
                    <a:pt x="24789" y="14381"/>
                  </a:cubicBezTo>
                  <a:cubicBezTo>
                    <a:pt x="24717" y="14298"/>
                    <a:pt x="24551" y="14286"/>
                    <a:pt x="24456" y="14226"/>
                  </a:cubicBezTo>
                  <a:cubicBezTo>
                    <a:pt x="24301" y="14107"/>
                    <a:pt x="24003" y="14012"/>
                    <a:pt x="23848" y="13952"/>
                  </a:cubicBezTo>
                  <a:cubicBezTo>
                    <a:pt x="23563" y="13810"/>
                    <a:pt x="23265" y="13774"/>
                    <a:pt x="22967" y="13643"/>
                  </a:cubicBezTo>
                  <a:cubicBezTo>
                    <a:pt x="22653" y="13507"/>
                    <a:pt x="22330" y="13398"/>
                    <a:pt x="21974" y="13398"/>
                  </a:cubicBezTo>
                  <a:cubicBezTo>
                    <a:pt x="21924" y="13398"/>
                    <a:pt x="21875" y="13400"/>
                    <a:pt x="21824" y="13405"/>
                  </a:cubicBezTo>
                  <a:cubicBezTo>
                    <a:pt x="21934" y="13428"/>
                    <a:pt x="21883" y="13478"/>
                    <a:pt x="21815" y="13478"/>
                  </a:cubicBezTo>
                  <a:cubicBezTo>
                    <a:pt x="21781" y="13478"/>
                    <a:pt x="21741" y="13465"/>
                    <a:pt x="21717" y="13429"/>
                  </a:cubicBezTo>
                  <a:cubicBezTo>
                    <a:pt x="21725" y="13425"/>
                    <a:pt x="21733" y="13422"/>
                    <a:pt x="21740" y="13421"/>
                  </a:cubicBezTo>
                  <a:lnTo>
                    <a:pt x="21740" y="13421"/>
                  </a:lnTo>
                  <a:cubicBezTo>
                    <a:pt x="21528" y="13375"/>
                    <a:pt x="20453" y="13143"/>
                    <a:pt x="20324" y="13143"/>
                  </a:cubicBezTo>
                  <a:cubicBezTo>
                    <a:pt x="20336" y="13155"/>
                    <a:pt x="20348" y="13179"/>
                    <a:pt x="20372" y="13190"/>
                  </a:cubicBezTo>
                  <a:cubicBezTo>
                    <a:pt x="20340" y="13190"/>
                    <a:pt x="20139" y="13153"/>
                    <a:pt x="20228" y="13153"/>
                  </a:cubicBezTo>
                  <a:cubicBezTo>
                    <a:pt x="20240" y="13153"/>
                    <a:pt x="20255" y="13153"/>
                    <a:pt x="20276" y="13155"/>
                  </a:cubicBezTo>
                  <a:cubicBezTo>
                    <a:pt x="20269" y="13149"/>
                    <a:pt x="20260" y="13147"/>
                    <a:pt x="20249" y="13147"/>
                  </a:cubicBezTo>
                  <a:cubicBezTo>
                    <a:pt x="20202" y="13147"/>
                    <a:pt x="20127" y="13185"/>
                    <a:pt x="20078" y="13185"/>
                  </a:cubicBezTo>
                  <a:cubicBezTo>
                    <a:pt x="20061" y="13185"/>
                    <a:pt x="20046" y="13180"/>
                    <a:pt x="20038" y="13167"/>
                  </a:cubicBezTo>
                  <a:cubicBezTo>
                    <a:pt x="20038" y="13155"/>
                    <a:pt x="20145" y="13119"/>
                    <a:pt x="20134" y="13119"/>
                  </a:cubicBezTo>
                  <a:cubicBezTo>
                    <a:pt x="20110" y="13119"/>
                    <a:pt x="20074" y="13119"/>
                    <a:pt x="20050" y="13131"/>
                  </a:cubicBezTo>
                  <a:cubicBezTo>
                    <a:pt x="20030" y="13155"/>
                    <a:pt x="19995" y="13163"/>
                    <a:pt x="19953" y="13163"/>
                  </a:cubicBezTo>
                  <a:cubicBezTo>
                    <a:pt x="19864" y="13163"/>
                    <a:pt x="19742" y="13127"/>
                    <a:pt x="19645" y="13127"/>
                  </a:cubicBezTo>
                  <a:cubicBezTo>
                    <a:pt x="19629" y="13127"/>
                    <a:pt x="19613" y="13128"/>
                    <a:pt x="19598" y="13131"/>
                  </a:cubicBezTo>
                  <a:cubicBezTo>
                    <a:pt x="19622" y="13143"/>
                    <a:pt x="19645" y="13155"/>
                    <a:pt x="19669" y="13167"/>
                  </a:cubicBezTo>
                  <a:cubicBezTo>
                    <a:pt x="19646" y="13178"/>
                    <a:pt x="19507" y="13167"/>
                    <a:pt x="19582" y="13212"/>
                  </a:cubicBezTo>
                  <a:lnTo>
                    <a:pt x="19582" y="13212"/>
                  </a:lnTo>
                  <a:cubicBezTo>
                    <a:pt x="19537" y="13187"/>
                    <a:pt x="19443" y="13177"/>
                    <a:pt x="19328" y="13177"/>
                  </a:cubicBezTo>
                  <a:cubicBezTo>
                    <a:pt x="19024" y="13177"/>
                    <a:pt x="18579" y="13249"/>
                    <a:pt x="18562" y="13310"/>
                  </a:cubicBezTo>
                  <a:cubicBezTo>
                    <a:pt x="18568" y="13290"/>
                    <a:pt x="18535" y="13282"/>
                    <a:pt x="18482" y="13282"/>
                  </a:cubicBezTo>
                  <a:cubicBezTo>
                    <a:pt x="18312" y="13282"/>
                    <a:pt x="17936" y="13363"/>
                    <a:pt x="17990" y="13381"/>
                  </a:cubicBezTo>
                  <a:cubicBezTo>
                    <a:pt x="17050" y="13452"/>
                    <a:pt x="16371" y="13893"/>
                    <a:pt x="15371" y="14214"/>
                  </a:cubicBezTo>
                  <a:cubicBezTo>
                    <a:pt x="15402" y="14191"/>
                    <a:pt x="15428" y="14171"/>
                    <a:pt x="15449" y="14155"/>
                  </a:cubicBezTo>
                  <a:lnTo>
                    <a:pt x="15449" y="14155"/>
                  </a:lnTo>
                  <a:cubicBezTo>
                    <a:pt x="15451" y="14155"/>
                    <a:pt x="15452" y="14155"/>
                    <a:pt x="15454" y="14155"/>
                  </a:cubicBezTo>
                  <a:cubicBezTo>
                    <a:pt x="15455" y="14153"/>
                    <a:pt x="15456" y="14150"/>
                    <a:pt x="15457" y="14148"/>
                  </a:cubicBezTo>
                  <a:lnTo>
                    <a:pt x="15457" y="14148"/>
                  </a:lnTo>
                  <a:cubicBezTo>
                    <a:pt x="15531" y="14090"/>
                    <a:pt x="15547" y="14070"/>
                    <a:pt x="15539" y="14070"/>
                  </a:cubicBezTo>
                  <a:cubicBezTo>
                    <a:pt x="15534" y="14070"/>
                    <a:pt x="15519" y="14077"/>
                    <a:pt x="15503" y="14087"/>
                  </a:cubicBezTo>
                  <a:lnTo>
                    <a:pt x="15503" y="14087"/>
                  </a:lnTo>
                  <a:cubicBezTo>
                    <a:pt x="15640" y="13948"/>
                    <a:pt x="16000" y="13775"/>
                    <a:pt x="16178" y="13701"/>
                  </a:cubicBezTo>
                  <a:lnTo>
                    <a:pt x="16178" y="13701"/>
                  </a:lnTo>
                  <a:cubicBezTo>
                    <a:pt x="16175" y="13702"/>
                    <a:pt x="16172" y="13702"/>
                    <a:pt x="16169" y="13702"/>
                  </a:cubicBezTo>
                  <a:cubicBezTo>
                    <a:pt x="16156" y="13702"/>
                    <a:pt x="16150" y="13696"/>
                    <a:pt x="16157" y="13679"/>
                  </a:cubicBezTo>
                  <a:lnTo>
                    <a:pt x="16157" y="13679"/>
                  </a:lnTo>
                  <a:cubicBezTo>
                    <a:pt x="16158" y="13679"/>
                    <a:pt x="16160" y="13679"/>
                    <a:pt x="16162" y="13679"/>
                  </a:cubicBezTo>
                  <a:cubicBezTo>
                    <a:pt x="16231" y="13679"/>
                    <a:pt x="16579" y="13505"/>
                    <a:pt x="16663" y="13505"/>
                  </a:cubicBezTo>
                  <a:cubicBezTo>
                    <a:pt x="16672" y="13505"/>
                    <a:pt x="16678" y="13507"/>
                    <a:pt x="16680" y="13511"/>
                  </a:cubicBezTo>
                  <a:lnTo>
                    <a:pt x="16680" y="13511"/>
                  </a:lnTo>
                  <a:cubicBezTo>
                    <a:pt x="16660" y="13474"/>
                    <a:pt x="16760" y="13438"/>
                    <a:pt x="16809" y="13438"/>
                  </a:cubicBezTo>
                  <a:cubicBezTo>
                    <a:pt x="16839" y="13438"/>
                    <a:pt x="16850" y="13452"/>
                    <a:pt x="16800" y="13488"/>
                  </a:cubicBezTo>
                  <a:cubicBezTo>
                    <a:pt x="16883" y="13464"/>
                    <a:pt x="16967" y="13429"/>
                    <a:pt x="17038" y="13393"/>
                  </a:cubicBezTo>
                  <a:cubicBezTo>
                    <a:pt x="17018" y="13393"/>
                    <a:pt x="16991" y="13401"/>
                    <a:pt x="16968" y="13410"/>
                  </a:cubicBezTo>
                  <a:lnTo>
                    <a:pt x="16968" y="13410"/>
                  </a:lnTo>
                  <a:cubicBezTo>
                    <a:pt x="17404" y="13211"/>
                    <a:pt x="17828" y="13047"/>
                    <a:pt x="18252" y="12988"/>
                  </a:cubicBezTo>
                  <a:cubicBezTo>
                    <a:pt x="18264" y="12976"/>
                    <a:pt x="18610" y="12893"/>
                    <a:pt x="18717" y="12869"/>
                  </a:cubicBezTo>
                  <a:lnTo>
                    <a:pt x="18717" y="12869"/>
                  </a:lnTo>
                  <a:cubicBezTo>
                    <a:pt x="18633" y="12905"/>
                    <a:pt x="18788" y="12893"/>
                    <a:pt x="18693" y="12940"/>
                  </a:cubicBezTo>
                  <a:cubicBezTo>
                    <a:pt x="18701" y="12941"/>
                    <a:pt x="18711" y="12942"/>
                    <a:pt x="18721" y="12942"/>
                  </a:cubicBezTo>
                  <a:cubicBezTo>
                    <a:pt x="18836" y="12942"/>
                    <a:pt x="19069" y="12891"/>
                    <a:pt x="19132" y="12891"/>
                  </a:cubicBezTo>
                  <a:cubicBezTo>
                    <a:pt x="19138" y="12891"/>
                    <a:pt x="19143" y="12892"/>
                    <a:pt x="19145" y="12893"/>
                  </a:cubicBezTo>
                  <a:cubicBezTo>
                    <a:pt x="19138" y="12889"/>
                    <a:pt x="19122" y="12886"/>
                    <a:pt x="19103" y="12885"/>
                  </a:cubicBezTo>
                  <a:lnTo>
                    <a:pt x="19103" y="12885"/>
                  </a:lnTo>
                  <a:cubicBezTo>
                    <a:pt x="19259" y="12888"/>
                    <a:pt x="19513" y="12905"/>
                    <a:pt x="19431" y="12905"/>
                  </a:cubicBezTo>
                  <a:cubicBezTo>
                    <a:pt x="19447" y="12910"/>
                    <a:pt x="19509" y="12917"/>
                    <a:pt x="19575" y="12917"/>
                  </a:cubicBezTo>
                  <a:cubicBezTo>
                    <a:pt x="19662" y="12917"/>
                    <a:pt x="19758" y="12904"/>
                    <a:pt x="19764" y="12857"/>
                  </a:cubicBezTo>
                  <a:lnTo>
                    <a:pt x="19764" y="12857"/>
                  </a:lnTo>
                  <a:cubicBezTo>
                    <a:pt x="19705" y="12869"/>
                    <a:pt x="19657" y="12869"/>
                    <a:pt x="19598" y="12869"/>
                  </a:cubicBezTo>
                  <a:cubicBezTo>
                    <a:pt x="19690" y="12860"/>
                    <a:pt x="19768" y="12822"/>
                    <a:pt x="19859" y="12822"/>
                  </a:cubicBezTo>
                  <a:cubicBezTo>
                    <a:pt x="19886" y="12822"/>
                    <a:pt x="19914" y="12825"/>
                    <a:pt x="19943" y="12833"/>
                  </a:cubicBezTo>
                  <a:cubicBezTo>
                    <a:pt x="19930" y="12844"/>
                    <a:pt x="19918" y="12853"/>
                    <a:pt x="19909" y="12859"/>
                  </a:cubicBezTo>
                  <a:lnTo>
                    <a:pt x="19909" y="12859"/>
                  </a:lnTo>
                  <a:cubicBezTo>
                    <a:pt x="19916" y="12858"/>
                    <a:pt x="19924" y="12857"/>
                    <a:pt x="19932" y="12857"/>
                  </a:cubicBezTo>
                  <a:cubicBezTo>
                    <a:pt x="19949" y="12857"/>
                    <a:pt x="19969" y="12860"/>
                    <a:pt x="19991" y="12869"/>
                  </a:cubicBezTo>
                  <a:cubicBezTo>
                    <a:pt x="19967" y="12929"/>
                    <a:pt x="19717" y="12905"/>
                    <a:pt x="19681" y="12917"/>
                  </a:cubicBezTo>
                  <a:cubicBezTo>
                    <a:pt x="19725" y="12940"/>
                    <a:pt x="19786" y="12948"/>
                    <a:pt x="19852" y="12948"/>
                  </a:cubicBezTo>
                  <a:cubicBezTo>
                    <a:pt x="19984" y="12948"/>
                    <a:pt x="20138" y="12917"/>
                    <a:pt x="20217" y="12917"/>
                  </a:cubicBezTo>
                  <a:cubicBezTo>
                    <a:pt x="20193" y="12940"/>
                    <a:pt x="20169" y="12952"/>
                    <a:pt x="20145" y="12964"/>
                  </a:cubicBezTo>
                  <a:cubicBezTo>
                    <a:pt x="20211" y="12964"/>
                    <a:pt x="20276" y="12970"/>
                    <a:pt x="20342" y="12977"/>
                  </a:cubicBezTo>
                  <a:lnTo>
                    <a:pt x="20342" y="12977"/>
                  </a:lnTo>
                  <a:cubicBezTo>
                    <a:pt x="20300" y="12964"/>
                    <a:pt x="20384" y="12944"/>
                    <a:pt x="20312" y="12917"/>
                  </a:cubicBezTo>
                  <a:cubicBezTo>
                    <a:pt x="20326" y="12915"/>
                    <a:pt x="20339" y="12914"/>
                    <a:pt x="20352" y="12914"/>
                  </a:cubicBezTo>
                  <a:cubicBezTo>
                    <a:pt x="20470" y="12914"/>
                    <a:pt x="20533" y="12995"/>
                    <a:pt x="20644" y="13025"/>
                  </a:cubicBezTo>
                  <a:lnTo>
                    <a:pt x="20644" y="13025"/>
                  </a:lnTo>
                  <a:cubicBezTo>
                    <a:pt x="20634" y="13018"/>
                    <a:pt x="20634" y="13006"/>
                    <a:pt x="20646" y="12988"/>
                  </a:cubicBezTo>
                  <a:lnTo>
                    <a:pt x="20646" y="12988"/>
                  </a:lnTo>
                  <a:cubicBezTo>
                    <a:pt x="20705" y="13028"/>
                    <a:pt x="20764" y="13051"/>
                    <a:pt x="20830" y="13051"/>
                  </a:cubicBezTo>
                  <a:cubicBezTo>
                    <a:pt x="20844" y="13051"/>
                    <a:pt x="20857" y="13050"/>
                    <a:pt x="20872" y="13048"/>
                  </a:cubicBezTo>
                  <a:cubicBezTo>
                    <a:pt x="20872" y="13048"/>
                    <a:pt x="20800" y="13000"/>
                    <a:pt x="20848" y="13000"/>
                  </a:cubicBezTo>
                  <a:cubicBezTo>
                    <a:pt x="20880" y="13025"/>
                    <a:pt x="20917" y="13033"/>
                    <a:pt x="20958" y="13033"/>
                  </a:cubicBezTo>
                  <a:cubicBezTo>
                    <a:pt x="21035" y="13033"/>
                    <a:pt x="21123" y="13004"/>
                    <a:pt x="21202" y="13004"/>
                  </a:cubicBezTo>
                  <a:cubicBezTo>
                    <a:pt x="21224" y="13004"/>
                    <a:pt x="21245" y="13006"/>
                    <a:pt x="21265" y="13012"/>
                  </a:cubicBezTo>
                  <a:cubicBezTo>
                    <a:pt x="21241" y="13024"/>
                    <a:pt x="21205" y="13036"/>
                    <a:pt x="21181" y="13048"/>
                  </a:cubicBezTo>
                  <a:lnTo>
                    <a:pt x="21277" y="13048"/>
                  </a:lnTo>
                  <a:cubicBezTo>
                    <a:pt x="21277" y="13059"/>
                    <a:pt x="21265" y="13071"/>
                    <a:pt x="21253" y="13083"/>
                  </a:cubicBezTo>
                  <a:cubicBezTo>
                    <a:pt x="21287" y="13079"/>
                    <a:pt x="21319" y="13077"/>
                    <a:pt x="21349" y="13077"/>
                  </a:cubicBezTo>
                  <a:cubicBezTo>
                    <a:pt x="21478" y="13077"/>
                    <a:pt x="21580" y="13112"/>
                    <a:pt x="21705" y="13131"/>
                  </a:cubicBezTo>
                  <a:cubicBezTo>
                    <a:pt x="21694" y="13135"/>
                    <a:pt x="21684" y="13137"/>
                    <a:pt x="21673" y="13137"/>
                  </a:cubicBezTo>
                  <a:cubicBezTo>
                    <a:pt x="21643" y="13137"/>
                    <a:pt x="21613" y="13124"/>
                    <a:pt x="21585" y="13124"/>
                  </a:cubicBezTo>
                  <a:cubicBezTo>
                    <a:pt x="21569" y="13124"/>
                    <a:pt x="21553" y="13128"/>
                    <a:pt x="21539" y="13143"/>
                  </a:cubicBezTo>
                  <a:cubicBezTo>
                    <a:pt x="21610" y="13179"/>
                    <a:pt x="21681" y="13190"/>
                    <a:pt x="21753" y="13202"/>
                  </a:cubicBezTo>
                  <a:cubicBezTo>
                    <a:pt x="21732" y="13196"/>
                    <a:pt x="21736" y="13194"/>
                    <a:pt x="21755" y="13194"/>
                  </a:cubicBezTo>
                  <a:cubicBezTo>
                    <a:pt x="21811" y="13194"/>
                    <a:pt x="21994" y="13214"/>
                    <a:pt x="22003" y="13214"/>
                  </a:cubicBezTo>
                  <a:cubicBezTo>
                    <a:pt x="21984" y="13242"/>
                    <a:pt x="21958" y="13263"/>
                    <a:pt x="21925" y="13265"/>
                  </a:cubicBezTo>
                  <a:lnTo>
                    <a:pt x="21925" y="13265"/>
                  </a:lnTo>
                  <a:cubicBezTo>
                    <a:pt x="21914" y="13263"/>
                    <a:pt x="21904" y="13262"/>
                    <a:pt x="21896" y="13262"/>
                  </a:cubicBezTo>
                  <a:lnTo>
                    <a:pt x="21896" y="13262"/>
                  </a:lnTo>
                  <a:cubicBezTo>
                    <a:pt x="21904" y="13264"/>
                    <a:pt x="21912" y="13265"/>
                    <a:pt x="21920" y="13265"/>
                  </a:cubicBezTo>
                  <a:cubicBezTo>
                    <a:pt x="21922" y="13265"/>
                    <a:pt x="21923" y="13265"/>
                    <a:pt x="21925" y="13265"/>
                  </a:cubicBezTo>
                  <a:lnTo>
                    <a:pt x="21925" y="13265"/>
                  </a:lnTo>
                  <a:cubicBezTo>
                    <a:pt x="22139" y="13290"/>
                    <a:pt x="22928" y="13448"/>
                    <a:pt x="23028" y="13571"/>
                  </a:cubicBezTo>
                  <a:lnTo>
                    <a:pt x="23028" y="13571"/>
                  </a:lnTo>
                  <a:cubicBezTo>
                    <a:pt x="23027" y="13562"/>
                    <a:pt x="23027" y="13553"/>
                    <a:pt x="23027" y="13548"/>
                  </a:cubicBezTo>
                  <a:cubicBezTo>
                    <a:pt x="23029" y="13546"/>
                    <a:pt x="23033" y="13545"/>
                    <a:pt x="23039" y="13545"/>
                  </a:cubicBezTo>
                  <a:cubicBezTo>
                    <a:pt x="23116" y="13545"/>
                    <a:pt x="23481" y="13691"/>
                    <a:pt x="23503" y="13702"/>
                  </a:cubicBezTo>
                  <a:cubicBezTo>
                    <a:pt x="23463" y="13693"/>
                    <a:pt x="23435" y="13686"/>
                    <a:pt x="23414" y="13681"/>
                  </a:cubicBezTo>
                  <a:lnTo>
                    <a:pt x="23414" y="13681"/>
                  </a:lnTo>
                  <a:cubicBezTo>
                    <a:pt x="23438" y="13691"/>
                    <a:pt x="23463" y="13707"/>
                    <a:pt x="23467" y="13726"/>
                  </a:cubicBezTo>
                  <a:lnTo>
                    <a:pt x="23374" y="13726"/>
                  </a:lnTo>
                  <a:cubicBezTo>
                    <a:pt x="23499" y="13749"/>
                    <a:pt x="23762" y="13850"/>
                    <a:pt x="23781" y="13850"/>
                  </a:cubicBezTo>
                  <a:cubicBezTo>
                    <a:pt x="23781" y="13850"/>
                    <a:pt x="23782" y="13850"/>
                    <a:pt x="23782" y="13850"/>
                  </a:cubicBezTo>
                  <a:lnTo>
                    <a:pt x="23782" y="13850"/>
                  </a:lnTo>
                  <a:cubicBezTo>
                    <a:pt x="23854" y="13909"/>
                    <a:pt x="24205" y="14000"/>
                    <a:pt x="24194" y="14000"/>
                  </a:cubicBezTo>
                  <a:cubicBezTo>
                    <a:pt x="24259" y="14033"/>
                    <a:pt x="24443" y="14085"/>
                    <a:pt x="24475" y="14085"/>
                  </a:cubicBezTo>
                  <a:cubicBezTo>
                    <a:pt x="24478" y="14085"/>
                    <a:pt x="24479" y="14084"/>
                    <a:pt x="24479" y="14083"/>
                  </a:cubicBezTo>
                  <a:cubicBezTo>
                    <a:pt x="24515" y="14095"/>
                    <a:pt x="24551" y="14095"/>
                    <a:pt x="24587" y="14107"/>
                  </a:cubicBezTo>
                  <a:cubicBezTo>
                    <a:pt x="24575" y="14131"/>
                    <a:pt x="24560" y="14143"/>
                    <a:pt x="24540" y="14143"/>
                  </a:cubicBezTo>
                  <a:cubicBezTo>
                    <a:pt x="24521" y="14143"/>
                    <a:pt x="24497" y="14131"/>
                    <a:pt x="24467" y="14107"/>
                  </a:cubicBezTo>
                  <a:lnTo>
                    <a:pt x="24467" y="14107"/>
                  </a:lnTo>
                  <a:cubicBezTo>
                    <a:pt x="24527" y="14202"/>
                    <a:pt x="24706" y="14226"/>
                    <a:pt x="24801" y="14262"/>
                  </a:cubicBezTo>
                  <a:cubicBezTo>
                    <a:pt x="24760" y="14262"/>
                    <a:pt x="24719" y="14236"/>
                    <a:pt x="24678" y="14236"/>
                  </a:cubicBezTo>
                  <a:cubicBezTo>
                    <a:pt x="24672" y="14236"/>
                    <a:pt x="24665" y="14236"/>
                    <a:pt x="24658" y="14238"/>
                  </a:cubicBezTo>
                  <a:cubicBezTo>
                    <a:pt x="24705" y="14305"/>
                    <a:pt x="24793" y="14327"/>
                    <a:pt x="24880" y="14327"/>
                  </a:cubicBezTo>
                  <a:cubicBezTo>
                    <a:pt x="24948" y="14327"/>
                    <a:pt x="25016" y="14313"/>
                    <a:pt x="25063" y="14298"/>
                  </a:cubicBezTo>
                  <a:cubicBezTo>
                    <a:pt x="25033" y="14298"/>
                    <a:pt x="24982" y="14307"/>
                    <a:pt x="24933" y="14307"/>
                  </a:cubicBezTo>
                  <a:cubicBezTo>
                    <a:pt x="24885" y="14307"/>
                    <a:pt x="24838" y="14298"/>
                    <a:pt x="24814" y="14264"/>
                  </a:cubicBezTo>
                  <a:lnTo>
                    <a:pt x="24814" y="14264"/>
                  </a:lnTo>
                  <a:cubicBezTo>
                    <a:pt x="24818" y="14269"/>
                    <a:pt x="24824" y="14271"/>
                    <a:pt x="24833" y="14271"/>
                  </a:cubicBezTo>
                  <a:cubicBezTo>
                    <a:pt x="24918" y="14271"/>
                    <a:pt x="25201" y="14071"/>
                    <a:pt x="25195" y="14071"/>
                  </a:cubicBezTo>
                  <a:lnTo>
                    <a:pt x="25195" y="14071"/>
                  </a:lnTo>
                  <a:cubicBezTo>
                    <a:pt x="25195" y="14071"/>
                    <a:pt x="25194" y="14071"/>
                    <a:pt x="25194" y="14072"/>
                  </a:cubicBezTo>
                  <a:cubicBezTo>
                    <a:pt x="25205" y="14015"/>
                    <a:pt x="25163" y="13683"/>
                    <a:pt x="25178" y="13646"/>
                  </a:cubicBezTo>
                  <a:lnTo>
                    <a:pt x="25178" y="13646"/>
                  </a:lnTo>
                  <a:cubicBezTo>
                    <a:pt x="25168" y="13657"/>
                    <a:pt x="25157" y="13668"/>
                    <a:pt x="25146" y="13679"/>
                  </a:cubicBezTo>
                  <a:cubicBezTo>
                    <a:pt x="25062" y="13647"/>
                    <a:pt x="25052" y="13334"/>
                    <a:pt x="24993" y="13247"/>
                  </a:cubicBezTo>
                  <a:lnTo>
                    <a:pt x="24993" y="13247"/>
                  </a:lnTo>
                  <a:cubicBezTo>
                    <a:pt x="24996" y="13249"/>
                    <a:pt x="25000" y="13250"/>
                    <a:pt x="25003" y="13250"/>
                  </a:cubicBezTo>
                  <a:cubicBezTo>
                    <a:pt x="24920" y="13131"/>
                    <a:pt x="24717" y="12798"/>
                    <a:pt x="24825" y="12726"/>
                  </a:cubicBezTo>
                  <a:cubicBezTo>
                    <a:pt x="24753" y="12595"/>
                    <a:pt x="24646" y="12476"/>
                    <a:pt x="24646" y="12309"/>
                  </a:cubicBezTo>
                  <a:cubicBezTo>
                    <a:pt x="24644" y="12331"/>
                    <a:pt x="24640" y="12339"/>
                    <a:pt x="24634" y="12339"/>
                  </a:cubicBezTo>
                  <a:cubicBezTo>
                    <a:pt x="24617" y="12339"/>
                    <a:pt x="24588" y="12281"/>
                    <a:pt x="24559" y="12237"/>
                  </a:cubicBezTo>
                  <a:lnTo>
                    <a:pt x="24559" y="12237"/>
                  </a:lnTo>
                  <a:cubicBezTo>
                    <a:pt x="24566" y="12240"/>
                    <a:pt x="24574" y="12243"/>
                    <a:pt x="24584" y="12243"/>
                  </a:cubicBezTo>
                  <a:cubicBezTo>
                    <a:pt x="24592" y="12243"/>
                    <a:pt x="24601" y="12241"/>
                    <a:pt x="24610" y="12238"/>
                  </a:cubicBezTo>
                  <a:cubicBezTo>
                    <a:pt x="24563" y="12190"/>
                    <a:pt x="24587" y="12143"/>
                    <a:pt x="24587" y="12107"/>
                  </a:cubicBezTo>
                  <a:cubicBezTo>
                    <a:pt x="24563" y="11821"/>
                    <a:pt x="24348" y="11655"/>
                    <a:pt x="24241" y="11393"/>
                  </a:cubicBezTo>
                  <a:lnTo>
                    <a:pt x="24241" y="11393"/>
                  </a:lnTo>
                  <a:cubicBezTo>
                    <a:pt x="24348" y="11499"/>
                    <a:pt x="24395" y="11464"/>
                    <a:pt x="24454" y="11709"/>
                  </a:cubicBezTo>
                  <a:lnTo>
                    <a:pt x="24454" y="11709"/>
                  </a:lnTo>
                  <a:cubicBezTo>
                    <a:pt x="24448" y="11681"/>
                    <a:pt x="24451" y="11666"/>
                    <a:pt x="24460" y="11666"/>
                  </a:cubicBezTo>
                  <a:cubicBezTo>
                    <a:pt x="24465" y="11666"/>
                    <a:pt x="24471" y="11670"/>
                    <a:pt x="24479" y="11678"/>
                  </a:cubicBezTo>
                  <a:cubicBezTo>
                    <a:pt x="24348" y="11500"/>
                    <a:pt x="24336" y="11309"/>
                    <a:pt x="24229" y="11107"/>
                  </a:cubicBezTo>
                  <a:lnTo>
                    <a:pt x="24229" y="11107"/>
                  </a:lnTo>
                  <a:cubicBezTo>
                    <a:pt x="24250" y="11112"/>
                    <a:pt x="24268" y="11124"/>
                    <a:pt x="24282" y="11140"/>
                  </a:cubicBezTo>
                  <a:lnTo>
                    <a:pt x="24282" y="11140"/>
                  </a:lnTo>
                  <a:cubicBezTo>
                    <a:pt x="24239" y="11072"/>
                    <a:pt x="24169" y="11000"/>
                    <a:pt x="24183" y="11000"/>
                  </a:cubicBezTo>
                  <a:cubicBezTo>
                    <a:pt x="24186" y="11000"/>
                    <a:pt x="24193" y="11004"/>
                    <a:pt x="24206" y="11012"/>
                  </a:cubicBezTo>
                  <a:cubicBezTo>
                    <a:pt x="24179" y="10968"/>
                    <a:pt x="24179" y="10886"/>
                    <a:pt x="24180" y="10864"/>
                  </a:cubicBezTo>
                  <a:lnTo>
                    <a:pt x="24180" y="10864"/>
                  </a:lnTo>
                  <a:cubicBezTo>
                    <a:pt x="24181" y="10866"/>
                    <a:pt x="24181" y="10867"/>
                    <a:pt x="24182" y="10869"/>
                  </a:cubicBezTo>
                  <a:cubicBezTo>
                    <a:pt x="24182" y="10862"/>
                    <a:pt x="24181" y="10859"/>
                    <a:pt x="24181" y="10859"/>
                  </a:cubicBezTo>
                  <a:lnTo>
                    <a:pt x="24181" y="10859"/>
                  </a:lnTo>
                  <a:cubicBezTo>
                    <a:pt x="24181" y="10859"/>
                    <a:pt x="24181" y="10860"/>
                    <a:pt x="24180" y="10864"/>
                  </a:cubicBezTo>
                  <a:lnTo>
                    <a:pt x="24180" y="10864"/>
                  </a:lnTo>
                  <a:cubicBezTo>
                    <a:pt x="24144" y="10740"/>
                    <a:pt x="24073" y="10356"/>
                    <a:pt x="23944" y="10309"/>
                  </a:cubicBezTo>
                  <a:lnTo>
                    <a:pt x="23944" y="10309"/>
                  </a:lnTo>
                  <a:cubicBezTo>
                    <a:pt x="23979" y="10321"/>
                    <a:pt x="24003" y="10321"/>
                    <a:pt x="24039" y="10345"/>
                  </a:cubicBezTo>
                  <a:cubicBezTo>
                    <a:pt x="23932" y="10238"/>
                    <a:pt x="23836" y="10142"/>
                    <a:pt x="23729" y="10047"/>
                  </a:cubicBezTo>
                  <a:lnTo>
                    <a:pt x="23729" y="10047"/>
                  </a:lnTo>
                  <a:cubicBezTo>
                    <a:pt x="23743" y="10052"/>
                    <a:pt x="23756" y="10054"/>
                    <a:pt x="23768" y="10054"/>
                  </a:cubicBezTo>
                  <a:cubicBezTo>
                    <a:pt x="23814" y="10054"/>
                    <a:pt x="23849" y="10026"/>
                    <a:pt x="23881" y="10026"/>
                  </a:cubicBezTo>
                  <a:cubicBezTo>
                    <a:pt x="23906" y="10026"/>
                    <a:pt x="23929" y="10042"/>
                    <a:pt x="23955" y="10095"/>
                  </a:cubicBezTo>
                  <a:cubicBezTo>
                    <a:pt x="23955" y="10035"/>
                    <a:pt x="23932" y="9976"/>
                    <a:pt x="23896" y="9916"/>
                  </a:cubicBezTo>
                  <a:cubicBezTo>
                    <a:pt x="23896" y="9948"/>
                    <a:pt x="23885" y="9964"/>
                    <a:pt x="23868" y="9964"/>
                  </a:cubicBezTo>
                  <a:cubicBezTo>
                    <a:pt x="23859" y="9964"/>
                    <a:pt x="23848" y="9960"/>
                    <a:pt x="23836" y="9952"/>
                  </a:cubicBezTo>
                  <a:cubicBezTo>
                    <a:pt x="23872" y="9738"/>
                    <a:pt x="23777" y="9821"/>
                    <a:pt x="23729" y="9678"/>
                  </a:cubicBezTo>
                  <a:cubicBezTo>
                    <a:pt x="23765" y="9678"/>
                    <a:pt x="23801" y="9678"/>
                    <a:pt x="23825" y="9690"/>
                  </a:cubicBezTo>
                  <a:cubicBezTo>
                    <a:pt x="23785" y="9661"/>
                    <a:pt x="23754" y="9598"/>
                    <a:pt x="23717" y="9558"/>
                  </a:cubicBezTo>
                  <a:lnTo>
                    <a:pt x="23717" y="9558"/>
                  </a:lnTo>
                  <a:cubicBezTo>
                    <a:pt x="23718" y="9558"/>
                    <a:pt x="23718" y="9558"/>
                    <a:pt x="23718" y="9558"/>
                  </a:cubicBezTo>
                  <a:cubicBezTo>
                    <a:pt x="23755" y="9558"/>
                    <a:pt x="23726" y="9329"/>
                    <a:pt x="23705" y="9309"/>
                  </a:cubicBezTo>
                  <a:lnTo>
                    <a:pt x="23705" y="9309"/>
                  </a:lnTo>
                  <a:cubicBezTo>
                    <a:pt x="23705" y="9325"/>
                    <a:pt x="23705" y="9341"/>
                    <a:pt x="23709" y="9356"/>
                  </a:cubicBezTo>
                  <a:lnTo>
                    <a:pt x="23709" y="9356"/>
                  </a:lnTo>
                  <a:cubicBezTo>
                    <a:pt x="23655" y="9219"/>
                    <a:pt x="23525" y="9158"/>
                    <a:pt x="23491" y="9011"/>
                  </a:cubicBezTo>
                  <a:lnTo>
                    <a:pt x="23491" y="9011"/>
                  </a:lnTo>
                  <a:cubicBezTo>
                    <a:pt x="23505" y="9025"/>
                    <a:pt x="23519" y="9031"/>
                    <a:pt x="23535" y="9031"/>
                  </a:cubicBezTo>
                  <a:cubicBezTo>
                    <a:pt x="23547" y="9031"/>
                    <a:pt x="23560" y="9028"/>
                    <a:pt x="23574" y="9023"/>
                  </a:cubicBezTo>
                  <a:cubicBezTo>
                    <a:pt x="23574" y="9023"/>
                    <a:pt x="23229" y="8583"/>
                    <a:pt x="23193" y="8476"/>
                  </a:cubicBezTo>
                  <a:lnTo>
                    <a:pt x="23193" y="8476"/>
                  </a:lnTo>
                  <a:cubicBezTo>
                    <a:pt x="23324" y="8583"/>
                    <a:pt x="23455" y="8726"/>
                    <a:pt x="23563" y="8868"/>
                  </a:cubicBezTo>
                  <a:cubicBezTo>
                    <a:pt x="23574" y="8821"/>
                    <a:pt x="23563" y="8785"/>
                    <a:pt x="23551" y="8738"/>
                  </a:cubicBezTo>
                  <a:lnTo>
                    <a:pt x="23551" y="8738"/>
                  </a:lnTo>
                  <a:cubicBezTo>
                    <a:pt x="23576" y="8746"/>
                    <a:pt x="23595" y="8760"/>
                    <a:pt x="23604" y="8784"/>
                  </a:cubicBezTo>
                  <a:lnTo>
                    <a:pt x="23604" y="8784"/>
                  </a:lnTo>
                  <a:cubicBezTo>
                    <a:pt x="23580" y="8678"/>
                    <a:pt x="23489" y="8402"/>
                    <a:pt x="23419" y="8402"/>
                  </a:cubicBezTo>
                  <a:cubicBezTo>
                    <a:pt x="23415" y="8402"/>
                    <a:pt x="23411" y="8403"/>
                    <a:pt x="23408" y="8404"/>
                  </a:cubicBezTo>
                  <a:cubicBezTo>
                    <a:pt x="23455" y="8487"/>
                    <a:pt x="23491" y="8583"/>
                    <a:pt x="23539" y="8666"/>
                  </a:cubicBezTo>
                  <a:cubicBezTo>
                    <a:pt x="23533" y="8668"/>
                    <a:pt x="23528" y="8669"/>
                    <a:pt x="23522" y="8669"/>
                  </a:cubicBezTo>
                  <a:cubicBezTo>
                    <a:pt x="23430" y="8669"/>
                    <a:pt x="23324" y="8401"/>
                    <a:pt x="23313" y="8357"/>
                  </a:cubicBezTo>
                  <a:cubicBezTo>
                    <a:pt x="23327" y="8352"/>
                    <a:pt x="23342" y="8349"/>
                    <a:pt x="23357" y="8349"/>
                  </a:cubicBezTo>
                  <a:cubicBezTo>
                    <a:pt x="23378" y="8349"/>
                    <a:pt x="23399" y="8354"/>
                    <a:pt x="23420" y="8368"/>
                  </a:cubicBezTo>
                  <a:cubicBezTo>
                    <a:pt x="23372" y="8321"/>
                    <a:pt x="23348" y="8261"/>
                    <a:pt x="23336" y="8190"/>
                  </a:cubicBezTo>
                  <a:lnTo>
                    <a:pt x="23336" y="8190"/>
                  </a:lnTo>
                  <a:cubicBezTo>
                    <a:pt x="23348" y="8214"/>
                    <a:pt x="23372" y="8237"/>
                    <a:pt x="23384" y="8261"/>
                  </a:cubicBezTo>
                  <a:cubicBezTo>
                    <a:pt x="23384" y="8261"/>
                    <a:pt x="23268" y="7933"/>
                    <a:pt x="23271" y="7868"/>
                  </a:cubicBezTo>
                  <a:lnTo>
                    <a:pt x="23271" y="7868"/>
                  </a:lnTo>
                  <a:cubicBezTo>
                    <a:pt x="23241" y="7920"/>
                    <a:pt x="23174" y="7953"/>
                    <a:pt x="23118" y="7953"/>
                  </a:cubicBezTo>
                  <a:cubicBezTo>
                    <a:pt x="23068" y="7953"/>
                    <a:pt x="23027" y="7927"/>
                    <a:pt x="23027" y="7868"/>
                  </a:cubicBezTo>
                  <a:cubicBezTo>
                    <a:pt x="23015" y="7720"/>
                    <a:pt x="23048" y="7690"/>
                    <a:pt x="23085" y="7690"/>
                  </a:cubicBezTo>
                  <a:cubicBezTo>
                    <a:pt x="23110" y="7690"/>
                    <a:pt x="23136" y="7703"/>
                    <a:pt x="23153" y="7703"/>
                  </a:cubicBezTo>
                  <a:cubicBezTo>
                    <a:pt x="23162" y="7703"/>
                    <a:pt x="23168" y="7700"/>
                    <a:pt x="23170" y="7690"/>
                  </a:cubicBezTo>
                  <a:cubicBezTo>
                    <a:pt x="23141" y="7690"/>
                    <a:pt x="23097" y="7481"/>
                    <a:pt x="23081" y="7481"/>
                  </a:cubicBezTo>
                  <a:cubicBezTo>
                    <a:pt x="23077" y="7481"/>
                    <a:pt x="23074" y="7493"/>
                    <a:pt x="23074" y="7523"/>
                  </a:cubicBezTo>
                  <a:cubicBezTo>
                    <a:pt x="23039" y="7440"/>
                    <a:pt x="22860" y="7166"/>
                    <a:pt x="22872" y="7130"/>
                  </a:cubicBezTo>
                  <a:cubicBezTo>
                    <a:pt x="22820" y="6954"/>
                    <a:pt x="22804" y="6688"/>
                    <a:pt x="22754" y="6535"/>
                  </a:cubicBezTo>
                  <a:lnTo>
                    <a:pt x="22754" y="6535"/>
                  </a:lnTo>
                  <a:cubicBezTo>
                    <a:pt x="22758" y="6538"/>
                    <a:pt x="22763" y="6539"/>
                    <a:pt x="22768" y="6539"/>
                  </a:cubicBezTo>
                  <a:cubicBezTo>
                    <a:pt x="22774" y="6539"/>
                    <a:pt x="22781" y="6538"/>
                    <a:pt x="22789" y="6535"/>
                  </a:cubicBezTo>
                  <a:cubicBezTo>
                    <a:pt x="22729" y="6475"/>
                    <a:pt x="22693" y="6404"/>
                    <a:pt x="22670" y="6332"/>
                  </a:cubicBezTo>
                  <a:lnTo>
                    <a:pt x="22670" y="6332"/>
                  </a:lnTo>
                  <a:cubicBezTo>
                    <a:pt x="22670" y="6416"/>
                    <a:pt x="22693" y="6499"/>
                    <a:pt x="22753" y="6571"/>
                  </a:cubicBezTo>
                  <a:cubicBezTo>
                    <a:pt x="22749" y="6571"/>
                    <a:pt x="22746" y="6572"/>
                    <a:pt x="22742" y="6572"/>
                  </a:cubicBezTo>
                  <a:cubicBezTo>
                    <a:pt x="22564" y="6572"/>
                    <a:pt x="22313" y="5725"/>
                    <a:pt x="22336" y="5725"/>
                  </a:cubicBezTo>
                  <a:cubicBezTo>
                    <a:pt x="22347" y="5721"/>
                    <a:pt x="22357" y="5719"/>
                    <a:pt x="22366" y="5719"/>
                  </a:cubicBezTo>
                  <a:cubicBezTo>
                    <a:pt x="22451" y="5719"/>
                    <a:pt x="22434" y="5912"/>
                    <a:pt x="22455" y="5987"/>
                  </a:cubicBezTo>
                  <a:cubicBezTo>
                    <a:pt x="22455" y="5951"/>
                    <a:pt x="22455" y="5916"/>
                    <a:pt x="22443" y="5880"/>
                  </a:cubicBezTo>
                  <a:lnTo>
                    <a:pt x="22443" y="5880"/>
                  </a:lnTo>
                  <a:cubicBezTo>
                    <a:pt x="22479" y="5928"/>
                    <a:pt x="22503" y="5975"/>
                    <a:pt x="22503" y="6035"/>
                  </a:cubicBezTo>
                  <a:cubicBezTo>
                    <a:pt x="22536" y="5836"/>
                    <a:pt x="22293" y="5515"/>
                    <a:pt x="22276" y="5346"/>
                  </a:cubicBezTo>
                  <a:lnTo>
                    <a:pt x="22276" y="5346"/>
                  </a:lnTo>
                  <a:cubicBezTo>
                    <a:pt x="22221" y="5281"/>
                    <a:pt x="22093" y="5141"/>
                    <a:pt x="22131" y="5020"/>
                  </a:cubicBezTo>
                  <a:lnTo>
                    <a:pt x="22131" y="5020"/>
                  </a:lnTo>
                  <a:cubicBezTo>
                    <a:pt x="22126" y="4969"/>
                    <a:pt x="22120" y="4918"/>
                    <a:pt x="22074" y="4892"/>
                  </a:cubicBezTo>
                  <a:cubicBezTo>
                    <a:pt x="22074" y="4916"/>
                    <a:pt x="22074" y="4951"/>
                    <a:pt x="22074" y="4987"/>
                  </a:cubicBezTo>
                  <a:cubicBezTo>
                    <a:pt x="22015" y="4892"/>
                    <a:pt x="21955" y="4797"/>
                    <a:pt x="21931" y="4689"/>
                  </a:cubicBezTo>
                  <a:lnTo>
                    <a:pt x="21931" y="4689"/>
                  </a:lnTo>
                  <a:cubicBezTo>
                    <a:pt x="21884" y="4785"/>
                    <a:pt x="22027" y="4963"/>
                    <a:pt x="22027" y="4963"/>
                  </a:cubicBezTo>
                  <a:cubicBezTo>
                    <a:pt x="21984" y="5101"/>
                    <a:pt x="22055" y="5173"/>
                    <a:pt x="22088" y="5254"/>
                  </a:cubicBezTo>
                  <a:lnTo>
                    <a:pt x="22088" y="5254"/>
                  </a:lnTo>
                  <a:cubicBezTo>
                    <a:pt x="22089" y="5249"/>
                    <a:pt x="22092" y="5243"/>
                    <a:pt x="22098" y="5237"/>
                  </a:cubicBezTo>
                  <a:cubicBezTo>
                    <a:pt x="22226" y="5333"/>
                    <a:pt x="22220" y="5581"/>
                    <a:pt x="22192" y="5581"/>
                  </a:cubicBezTo>
                  <a:cubicBezTo>
                    <a:pt x="22189" y="5581"/>
                    <a:pt x="22185" y="5578"/>
                    <a:pt x="22181" y="5570"/>
                  </a:cubicBezTo>
                  <a:lnTo>
                    <a:pt x="22181" y="5570"/>
                  </a:lnTo>
                  <a:cubicBezTo>
                    <a:pt x="22431" y="6582"/>
                    <a:pt x="22812" y="7535"/>
                    <a:pt x="23134" y="8452"/>
                  </a:cubicBezTo>
                  <a:cubicBezTo>
                    <a:pt x="23114" y="8396"/>
                    <a:pt x="23102" y="8369"/>
                    <a:pt x="23098" y="8369"/>
                  </a:cubicBezTo>
                  <a:lnTo>
                    <a:pt x="23098" y="8369"/>
                  </a:lnTo>
                  <a:cubicBezTo>
                    <a:pt x="23093" y="8369"/>
                    <a:pt x="23101" y="8420"/>
                    <a:pt x="23122" y="8523"/>
                  </a:cubicBezTo>
                  <a:cubicBezTo>
                    <a:pt x="23170" y="8618"/>
                    <a:pt x="23205" y="8714"/>
                    <a:pt x="23253" y="8809"/>
                  </a:cubicBezTo>
                  <a:cubicBezTo>
                    <a:pt x="23301" y="8916"/>
                    <a:pt x="23313" y="9011"/>
                    <a:pt x="23324" y="9107"/>
                  </a:cubicBezTo>
                  <a:cubicBezTo>
                    <a:pt x="23327" y="9070"/>
                    <a:pt x="23329" y="9056"/>
                    <a:pt x="23330" y="9056"/>
                  </a:cubicBezTo>
                  <a:cubicBezTo>
                    <a:pt x="23337" y="9056"/>
                    <a:pt x="23345" y="9252"/>
                    <a:pt x="23379" y="9252"/>
                  </a:cubicBezTo>
                  <a:cubicBezTo>
                    <a:pt x="23384" y="9252"/>
                    <a:pt x="23390" y="9248"/>
                    <a:pt x="23396" y="9238"/>
                  </a:cubicBezTo>
                  <a:cubicBezTo>
                    <a:pt x="23467" y="9357"/>
                    <a:pt x="23455" y="9690"/>
                    <a:pt x="23622" y="9738"/>
                  </a:cubicBezTo>
                  <a:cubicBezTo>
                    <a:pt x="23591" y="9748"/>
                    <a:pt x="23713" y="10083"/>
                    <a:pt x="23683" y="10083"/>
                  </a:cubicBezTo>
                  <a:cubicBezTo>
                    <a:pt x="23678" y="10083"/>
                    <a:pt x="23670" y="10076"/>
                    <a:pt x="23658" y="10059"/>
                  </a:cubicBezTo>
                  <a:lnTo>
                    <a:pt x="23658" y="10059"/>
                  </a:lnTo>
                  <a:cubicBezTo>
                    <a:pt x="23884" y="10428"/>
                    <a:pt x="23944" y="11309"/>
                    <a:pt x="24110" y="11559"/>
                  </a:cubicBezTo>
                  <a:cubicBezTo>
                    <a:pt x="24156" y="11662"/>
                    <a:pt x="24169" y="11786"/>
                    <a:pt x="24232" y="11880"/>
                  </a:cubicBezTo>
                  <a:lnTo>
                    <a:pt x="24232" y="11880"/>
                  </a:lnTo>
                  <a:cubicBezTo>
                    <a:pt x="24242" y="11863"/>
                    <a:pt x="24254" y="11845"/>
                    <a:pt x="24258" y="11845"/>
                  </a:cubicBezTo>
                  <a:cubicBezTo>
                    <a:pt x="24263" y="11845"/>
                    <a:pt x="24258" y="11868"/>
                    <a:pt x="24229" y="11940"/>
                  </a:cubicBezTo>
                  <a:cubicBezTo>
                    <a:pt x="24206" y="11928"/>
                    <a:pt x="24194" y="11916"/>
                    <a:pt x="24182" y="11893"/>
                  </a:cubicBezTo>
                  <a:lnTo>
                    <a:pt x="24182" y="11893"/>
                  </a:lnTo>
                  <a:cubicBezTo>
                    <a:pt x="24217" y="11988"/>
                    <a:pt x="24372" y="12190"/>
                    <a:pt x="24444" y="12250"/>
                  </a:cubicBezTo>
                  <a:cubicBezTo>
                    <a:pt x="24433" y="12276"/>
                    <a:pt x="24425" y="12288"/>
                    <a:pt x="24418" y="12288"/>
                  </a:cubicBezTo>
                  <a:cubicBezTo>
                    <a:pt x="24407" y="12288"/>
                    <a:pt x="24398" y="12267"/>
                    <a:pt x="24384" y="12226"/>
                  </a:cubicBezTo>
                  <a:lnTo>
                    <a:pt x="24384" y="12226"/>
                  </a:lnTo>
                  <a:cubicBezTo>
                    <a:pt x="24444" y="12464"/>
                    <a:pt x="24539" y="12690"/>
                    <a:pt x="24622" y="12917"/>
                  </a:cubicBezTo>
                  <a:cubicBezTo>
                    <a:pt x="24753" y="13012"/>
                    <a:pt x="24777" y="13488"/>
                    <a:pt x="24884" y="13702"/>
                  </a:cubicBezTo>
                  <a:cubicBezTo>
                    <a:pt x="24896" y="13691"/>
                    <a:pt x="24896" y="13679"/>
                    <a:pt x="24896" y="13667"/>
                  </a:cubicBezTo>
                  <a:lnTo>
                    <a:pt x="24896" y="13667"/>
                  </a:lnTo>
                  <a:cubicBezTo>
                    <a:pt x="24933" y="13713"/>
                    <a:pt x="24883" y="13796"/>
                    <a:pt x="24837" y="13796"/>
                  </a:cubicBezTo>
                  <a:cubicBezTo>
                    <a:pt x="24824" y="13796"/>
                    <a:pt x="24811" y="13789"/>
                    <a:pt x="24801" y="13774"/>
                  </a:cubicBezTo>
                  <a:lnTo>
                    <a:pt x="24801" y="13774"/>
                  </a:lnTo>
                  <a:cubicBezTo>
                    <a:pt x="24777" y="13798"/>
                    <a:pt x="24848" y="13857"/>
                    <a:pt x="24837" y="13893"/>
                  </a:cubicBezTo>
                  <a:cubicBezTo>
                    <a:pt x="24729" y="13810"/>
                    <a:pt x="24658" y="13893"/>
                    <a:pt x="24551" y="13786"/>
                  </a:cubicBezTo>
                  <a:lnTo>
                    <a:pt x="24551" y="13786"/>
                  </a:lnTo>
                  <a:cubicBezTo>
                    <a:pt x="24568" y="13810"/>
                    <a:pt x="24566" y="13819"/>
                    <a:pt x="24553" y="13819"/>
                  </a:cubicBezTo>
                  <a:cubicBezTo>
                    <a:pt x="24505" y="13819"/>
                    <a:pt x="24293" y="13689"/>
                    <a:pt x="24228" y="13689"/>
                  </a:cubicBezTo>
                  <a:cubicBezTo>
                    <a:pt x="24224" y="13689"/>
                    <a:pt x="24220" y="13689"/>
                    <a:pt x="24217" y="13691"/>
                  </a:cubicBezTo>
                  <a:cubicBezTo>
                    <a:pt x="24146" y="13607"/>
                    <a:pt x="23991" y="13619"/>
                    <a:pt x="23896" y="13548"/>
                  </a:cubicBezTo>
                  <a:cubicBezTo>
                    <a:pt x="23729" y="13429"/>
                    <a:pt x="23348" y="13286"/>
                    <a:pt x="23170" y="13262"/>
                  </a:cubicBezTo>
                  <a:cubicBezTo>
                    <a:pt x="23052" y="13251"/>
                    <a:pt x="21684" y="12804"/>
                    <a:pt x="21417" y="12804"/>
                  </a:cubicBezTo>
                  <a:cubicBezTo>
                    <a:pt x="21388" y="12804"/>
                    <a:pt x="21372" y="12810"/>
                    <a:pt x="21372" y="12821"/>
                  </a:cubicBezTo>
                  <a:cubicBezTo>
                    <a:pt x="21483" y="12853"/>
                    <a:pt x="21435" y="12901"/>
                    <a:pt x="21370" y="12901"/>
                  </a:cubicBezTo>
                  <a:cubicBezTo>
                    <a:pt x="21337" y="12901"/>
                    <a:pt x="21300" y="12889"/>
                    <a:pt x="21277" y="12857"/>
                  </a:cubicBezTo>
                  <a:cubicBezTo>
                    <a:pt x="21285" y="12853"/>
                    <a:pt x="21292" y="12850"/>
                    <a:pt x="21298" y="12849"/>
                  </a:cubicBezTo>
                  <a:lnTo>
                    <a:pt x="21298" y="12849"/>
                  </a:lnTo>
                  <a:cubicBezTo>
                    <a:pt x="21311" y="12852"/>
                    <a:pt x="21320" y="12854"/>
                    <a:pt x="21323" y="12856"/>
                  </a:cubicBezTo>
                  <a:lnTo>
                    <a:pt x="21323" y="12856"/>
                  </a:lnTo>
                  <a:cubicBezTo>
                    <a:pt x="21317" y="12851"/>
                    <a:pt x="21312" y="12848"/>
                    <a:pt x="21305" y="12848"/>
                  </a:cubicBezTo>
                  <a:cubicBezTo>
                    <a:pt x="21303" y="12848"/>
                    <a:pt x="21300" y="12848"/>
                    <a:pt x="21298" y="12849"/>
                  </a:cubicBezTo>
                  <a:lnTo>
                    <a:pt x="21298" y="12849"/>
                  </a:lnTo>
                  <a:cubicBezTo>
                    <a:pt x="21117" y="12806"/>
                    <a:pt x="20061" y="12618"/>
                    <a:pt x="19931" y="12607"/>
                  </a:cubicBezTo>
                  <a:lnTo>
                    <a:pt x="19931" y="12607"/>
                  </a:lnTo>
                  <a:cubicBezTo>
                    <a:pt x="19955" y="12631"/>
                    <a:pt x="19967" y="12643"/>
                    <a:pt x="19979" y="12667"/>
                  </a:cubicBezTo>
                  <a:cubicBezTo>
                    <a:pt x="19952" y="12667"/>
                    <a:pt x="19811" y="12633"/>
                    <a:pt x="19823" y="12621"/>
                  </a:cubicBezTo>
                  <a:lnTo>
                    <a:pt x="19823" y="12621"/>
                  </a:lnTo>
                  <a:cubicBezTo>
                    <a:pt x="19783" y="12634"/>
                    <a:pt x="19737" y="12654"/>
                    <a:pt x="19706" y="12654"/>
                  </a:cubicBezTo>
                  <a:cubicBezTo>
                    <a:pt x="19688" y="12654"/>
                    <a:pt x="19675" y="12648"/>
                    <a:pt x="19669" y="12631"/>
                  </a:cubicBezTo>
                  <a:cubicBezTo>
                    <a:pt x="19657" y="12619"/>
                    <a:pt x="19764" y="12583"/>
                    <a:pt x="19753" y="12583"/>
                  </a:cubicBezTo>
                  <a:cubicBezTo>
                    <a:pt x="19729" y="12583"/>
                    <a:pt x="19693" y="12595"/>
                    <a:pt x="19669" y="12595"/>
                  </a:cubicBezTo>
                  <a:cubicBezTo>
                    <a:pt x="19641" y="12614"/>
                    <a:pt x="19589" y="12620"/>
                    <a:pt x="19529" y="12620"/>
                  </a:cubicBezTo>
                  <a:cubicBezTo>
                    <a:pt x="19438" y="12620"/>
                    <a:pt x="19326" y="12607"/>
                    <a:pt x="19241" y="12607"/>
                  </a:cubicBezTo>
                  <a:cubicBezTo>
                    <a:pt x="19264" y="12619"/>
                    <a:pt x="19288" y="12643"/>
                    <a:pt x="19300" y="12655"/>
                  </a:cubicBezTo>
                  <a:cubicBezTo>
                    <a:pt x="19288" y="12655"/>
                    <a:pt x="19145" y="12655"/>
                    <a:pt x="19229" y="12702"/>
                  </a:cubicBezTo>
                  <a:cubicBezTo>
                    <a:pt x="19183" y="12676"/>
                    <a:pt x="19092" y="12665"/>
                    <a:pt x="18983" y="12665"/>
                  </a:cubicBezTo>
                  <a:cubicBezTo>
                    <a:pt x="18690" y="12665"/>
                    <a:pt x="18270" y="12743"/>
                    <a:pt x="18252" y="12821"/>
                  </a:cubicBezTo>
                  <a:cubicBezTo>
                    <a:pt x="18258" y="12797"/>
                    <a:pt x="18229" y="12787"/>
                    <a:pt x="18181" y="12787"/>
                  </a:cubicBezTo>
                  <a:cubicBezTo>
                    <a:pt x="18021" y="12787"/>
                    <a:pt x="17649" y="12898"/>
                    <a:pt x="17705" y="12917"/>
                  </a:cubicBezTo>
                  <a:cubicBezTo>
                    <a:pt x="16812" y="13071"/>
                    <a:pt x="16240" y="13464"/>
                    <a:pt x="15300" y="13929"/>
                  </a:cubicBezTo>
                  <a:cubicBezTo>
                    <a:pt x="15300" y="13919"/>
                    <a:pt x="15301" y="13909"/>
                    <a:pt x="15303" y="13898"/>
                  </a:cubicBezTo>
                  <a:lnTo>
                    <a:pt x="15303" y="13898"/>
                  </a:lnTo>
                  <a:cubicBezTo>
                    <a:pt x="15272" y="13931"/>
                    <a:pt x="15241" y="13958"/>
                    <a:pt x="15210" y="13974"/>
                  </a:cubicBezTo>
                  <a:lnTo>
                    <a:pt x="15210" y="13974"/>
                  </a:lnTo>
                  <a:cubicBezTo>
                    <a:pt x="15213" y="13972"/>
                    <a:pt x="15216" y="13972"/>
                    <a:pt x="15217" y="13972"/>
                  </a:cubicBezTo>
                  <a:cubicBezTo>
                    <a:pt x="15232" y="13972"/>
                    <a:pt x="15177" y="14029"/>
                    <a:pt x="15228" y="14060"/>
                  </a:cubicBezTo>
                  <a:cubicBezTo>
                    <a:pt x="15177" y="14080"/>
                    <a:pt x="15038" y="14162"/>
                    <a:pt x="15007" y="14162"/>
                  </a:cubicBezTo>
                  <a:cubicBezTo>
                    <a:pt x="15002" y="14162"/>
                    <a:pt x="15000" y="14160"/>
                    <a:pt x="15002" y="14155"/>
                  </a:cubicBezTo>
                  <a:cubicBezTo>
                    <a:pt x="15133" y="13929"/>
                    <a:pt x="15312" y="13738"/>
                    <a:pt x="15514" y="13583"/>
                  </a:cubicBezTo>
                  <a:lnTo>
                    <a:pt x="15514" y="13583"/>
                  </a:lnTo>
                  <a:cubicBezTo>
                    <a:pt x="15431" y="13667"/>
                    <a:pt x="15347" y="13750"/>
                    <a:pt x="15264" y="13833"/>
                  </a:cubicBezTo>
                  <a:cubicBezTo>
                    <a:pt x="15316" y="13796"/>
                    <a:pt x="15363" y="13759"/>
                    <a:pt x="15409" y="13719"/>
                  </a:cubicBezTo>
                  <a:lnTo>
                    <a:pt x="15409" y="13719"/>
                  </a:lnTo>
                  <a:cubicBezTo>
                    <a:pt x="15354" y="13780"/>
                    <a:pt x="15314" y="13841"/>
                    <a:pt x="15303" y="13898"/>
                  </a:cubicBezTo>
                  <a:lnTo>
                    <a:pt x="15303" y="13898"/>
                  </a:lnTo>
                  <a:cubicBezTo>
                    <a:pt x="15374" y="13820"/>
                    <a:pt x="15441" y="13709"/>
                    <a:pt x="15490" y="13643"/>
                  </a:cubicBezTo>
                  <a:lnTo>
                    <a:pt x="15490" y="13643"/>
                  </a:lnTo>
                  <a:cubicBezTo>
                    <a:pt x="15463" y="13670"/>
                    <a:pt x="15436" y="13695"/>
                    <a:pt x="15409" y="13719"/>
                  </a:cubicBezTo>
                  <a:lnTo>
                    <a:pt x="15409" y="13719"/>
                  </a:lnTo>
                  <a:cubicBezTo>
                    <a:pt x="15545" y="13568"/>
                    <a:pt x="15770" y="13422"/>
                    <a:pt x="15859" y="13357"/>
                  </a:cubicBezTo>
                  <a:cubicBezTo>
                    <a:pt x="15851" y="13357"/>
                    <a:pt x="16096" y="13160"/>
                    <a:pt x="16229" y="13059"/>
                  </a:cubicBezTo>
                  <a:lnTo>
                    <a:pt x="16229" y="13059"/>
                  </a:lnTo>
                  <a:cubicBezTo>
                    <a:pt x="16381" y="12976"/>
                    <a:pt x="16474" y="12864"/>
                    <a:pt x="16609" y="12774"/>
                  </a:cubicBezTo>
                  <a:cubicBezTo>
                    <a:pt x="16684" y="12721"/>
                    <a:pt x="16994" y="12601"/>
                    <a:pt x="17019" y="12601"/>
                  </a:cubicBezTo>
                  <a:cubicBezTo>
                    <a:pt x="17022" y="12601"/>
                    <a:pt x="17021" y="12603"/>
                    <a:pt x="17014" y="12607"/>
                  </a:cubicBezTo>
                  <a:cubicBezTo>
                    <a:pt x="17084" y="12567"/>
                    <a:pt x="17417" y="12451"/>
                    <a:pt x="17398" y="12451"/>
                  </a:cubicBezTo>
                  <a:cubicBezTo>
                    <a:pt x="17395" y="12451"/>
                    <a:pt x="17382" y="12454"/>
                    <a:pt x="17355" y="12462"/>
                  </a:cubicBezTo>
                  <a:lnTo>
                    <a:pt x="17355" y="12462"/>
                  </a:lnTo>
                  <a:cubicBezTo>
                    <a:pt x="17439" y="12435"/>
                    <a:pt x="18169" y="12164"/>
                    <a:pt x="18266" y="12164"/>
                  </a:cubicBezTo>
                  <a:cubicBezTo>
                    <a:pt x="18272" y="12164"/>
                    <a:pt x="18275" y="12165"/>
                    <a:pt x="18276" y="12167"/>
                  </a:cubicBezTo>
                  <a:cubicBezTo>
                    <a:pt x="18275" y="12165"/>
                    <a:pt x="18273" y="12165"/>
                    <a:pt x="18270" y="12165"/>
                  </a:cubicBezTo>
                  <a:cubicBezTo>
                    <a:pt x="18249" y="12165"/>
                    <a:pt x="18193" y="12202"/>
                    <a:pt x="18193" y="12202"/>
                  </a:cubicBezTo>
                  <a:cubicBezTo>
                    <a:pt x="18258" y="12169"/>
                    <a:pt x="18454" y="12167"/>
                    <a:pt x="18514" y="12139"/>
                  </a:cubicBezTo>
                  <a:lnTo>
                    <a:pt x="18514" y="12139"/>
                  </a:lnTo>
                  <a:cubicBezTo>
                    <a:pt x="18425" y="12191"/>
                    <a:pt x="18248" y="12203"/>
                    <a:pt x="18157" y="12226"/>
                  </a:cubicBezTo>
                  <a:cubicBezTo>
                    <a:pt x="18187" y="12228"/>
                    <a:pt x="18216" y="12229"/>
                    <a:pt x="18246" y="12229"/>
                  </a:cubicBezTo>
                  <a:cubicBezTo>
                    <a:pt x="18514" y="12229"/>
                    <a:pt x="18782" y="12142"/>
                    <a:pt x="19050" y="12131"/>
                  </a:cubicBezTo>
                  <a:lnTo>
                    <a:pt x="19050" y="12131"/>
                  </a:lnTo>
                  <a:cubicBezTo>
                    <a:pt x="18955" y="12155"/>
                    <a:pt x="18860" y="12167"/>
                    <a:pt x="18752" y="12178"/>
                  </a:cubicBezTo>
                  <a:cubicBezTo>
                    <a:pt x="18836" y="12194"/>
                    <a:pt x="18920" y="12198"/>
                    <a:pt x="19006" y="12198"/>
                  </a:cubicBezTo>
                  <a:cubicBezTo>
                    <a:pt x="19091" y="12198"/>
                    <a:pt x="19176" y="12194"/>
                    <a:pt x="19261" y="12194"/>
                  </a:cubicBezTo>
                  <a:cubicBezTo>
                    <a:pt x="19344" y="12194"/>
                    <a:pt x="19426" y="12198"/>
                    <a:pt x="19507" y="12213"/>
                  </a:cubicBezTo>
                  <a:lnTo>
                    <a:pt x="19507" y="12213"/>
                  </a:lnTo>
                  <a:cubicBezTo>
                    <a:pt x="19433" y="12198"/>
                    <a:pt x="19180" y="12115"/>
                    <a:pt x="19104" y="12115"/>
                  </a:cubicBezTo>
                  <a:cubicBezTo>
                    <a:pt x="19096" y="12115"/>
                    <a:pt x="19089" y="12117"/>
                    <a:pt x="19086" y="12119"/>
                  </a:cubicBezTo>
                  <a:cubicBezTo>
                    <a:pt x="19091" y="12115"/>
                    <a:pt x="19097" y="12112"/>
                    <a:pt x="19103" y="12109"/>
                  </a:cubicBezTo>
                  <a:lnTo>
                    <a:pt x="19103" y="12109"/>
                  </a:lnTo>
                  <a:cubicBezTo>
                    <a:pt x="19038" y="12121"/>
                    <a:pt x="18965" y="12137"/>
                    <a:pt x="18910" y="12137"/>
                  </a:cubicBezTo>
                  <a:cubicBezTo>
                    <a:pt x="18891" y="12137"/>
                    <a:pt x="18874" y="12135"/>
                    <a:pt x="18860" y="12131"/>
                  </a:cubicBezTo>
                  <a:cubicBezTo>
                    <a:pt x="18923" y="12099"/>
                    <a:pt x="18976" y="12094"/>
                    <a:pt x="19050" y="12094"/>
                  </a:cubicBezTo>
                  <a:cubicBezTo>
                    <a:pt x="19075" y="12094"/>
                    <a:pt x="19102" y="12094"/>
                    <a:pt x="19132" y="12095"/>
                  </a:cubicBezTo>
                  <a:lnTo>
                    <a:pt x="19132" y="12095"/>
                  </a:lnTo>
                  <a:cubicBezTo>
                    <a:pt x="19188" y="12072"/>
                    <a:pt x="19258" y="12064"/>
                    <a:pt x="19333" y="12064"/>
                  </a:cubicBezTo>
                  <a:cubicBezTo>
                    <a:pt x="19582" y="12064"/>
                    <a:pt x="19893" y="12158"/>
                    <a:pt x="19979" y="12167"/>
                  </a:cubicBezTo>
                  <a:cubicBezTo>
                    <a:pt x="20088" y="12167"/>
                    <a:pt x="20189" y="12159"/>
                    <a:pt x="20289" y="12159"/>
                  </a:cubicBezTo>
                  <a:cubicBezTo>
                    <a:pt x="20364" y="12159"/>
                    <a:pt x="20438" y="12163"/>
                    <a:pt x="20515" y="12178"/>
                  </a:cubicBezTo>
                  <a:cubicBezTo>
                    <a:pt x="20626" y="12212"/>
                    <a:pt x="20727" y="12287"/>
                    <a:pt x="20846" y="12287"/>
                  </a:cubicBezTo>
                  <a:cubicBezTo>
                    <a:pt x="20855" y="12287"/>
                    <a:pt x="20863" y="12286"/>
                    <a:pt x="20872" y="12286"/>
                  </a:cubicBezTo>
                  <a:cubicBezTo>
                    <a:pt x="20872" y="12286"/>
                    <a:pt x="20765" y="12238"/>
                    <a:pt x="20765" y="12226"/>
                  </a:cubicBezTo>
                  <a:cubicBezTo>
                    <a:pt x="20765" y="12225"/>
                    <a:pt x="20766" y="12225"/>
                    <a:pt x="20769" y="12225"/>
                  </a:cubicBezTo>
                  <a:cubicBezTo>
                    <a:pt x="20820" y="12225"/>
                    <a:pt x="21255" y="12310"/>
                    <a:pt x="21288" y="12321"/>
                  </a:cubicBezTo>
                  <a:cubicBezTo>
                    <a:pt x="21503" y="12369"/>
                    <a:pt x="21920" y="12357"/>
                    <a:pt x="22086" y="12500"/>
                  </a:cubicBezTo>
                  <a:cubicBezTo>
                    <a:pt x="22086" y="12500"/>
                    <a:pt x="22062" y="12497"/>
                    <a:pt x="22043" y="12497"/>
                  </a:cubicBezTo>
                  <a:cubicBezTo>
                    <a:pt x="22024" y="12497"/>
                    <a:pt x="22009" y="12500"/>
                    <a:pt x="22027" y="12512"/>
                  </a:cubicBezTo>
                  <a:cubicBezTo>
                    <a:pt x="22205" y="12536"/>
                    <a:pt x="22301" y="12559"/>
                    <a:pt x="22455" y="12595"/>
                  </a:cubicBezTo>
                  <a:cubicBezTo>
                    <a:pt x="22712" y="12640"/>
                    <a:pt x="23260" y="13049"/>
                    <a:pt x="23495" y="13053"/>
                  </a:cubicBezTo>
                  <a:lnTo>
                    <a:pt x="23495" y="13053"/>
                  </a:lnTo>
                  <a:cubicBezTo>
                    <a:pt x="23494" y="13055"/>
                    <a:pt x="23492" y="13057"/>
                    <a:pt x="23491" y="13059"/>
                  </a:cubicBezTo>
                  <a:cubicBezTo>
                    <a:pt x="23585" y="13095"/>
                    <a:pt x="24509" y="13430"/>
                    <a:pt x="24527" y="13452"/>
                  </a:cubicBezTo>
                  <a:lnTo>
                    <a:pt x="24527" y="13452"/>
                  </a:lnTo>
                  <a:cubicBezTo>
                    <a:pt x="24503" y="13321"/>
                    <a:pt x="24467" y="13178"/>
                    <a:pt x="24432" y="13048"/>
                  </a:cubicBezTo>
                  <a:lnTo>
                    <a:pt x="24432" y="13048"/>
                  </a:lnTo>
                  <a:cubicBezTo>
                    <a:pt x="24442" y="13094"/>
                    <a:pt x="24442" y="13114"/>
                    <a:pt x="24434" y="13114"/>
                  </a:cubicBezTo>
                  <a:cubicBezTo>
                    <a:pt x="24397" y="13114"/>
                    <a:pt x="24190" y="12654"/>
                    <a:pt x="24170" y="12595"/>
                  </a:cubicBezTo>
                  <a:lnTo>
                    <a:pt x="24170" y="12595"/>
                  </a:lnTo>
                  <a:cubicBezTo>
                    <a:pt x="24182" y="12667"/>
                    <a:pt x="24194" y="12738"/>
                    <a:pt x="24206" y="12821"/>
                  </a:cubicBezTo>
                  <a:cubicBezTo>
                    <a:pt x="24176" y="12761"/>
                    <a:pt x="24020" y="12367"/>
                    <a:pt x="24048" y="12367"/>
                  </a:cubicBezTo>
                  <a:cubicBezTo>
                    <a:pt x="24052" y="12367"/>
                    <a:pt x="24059" y="12375"/>
                    <a:pt x="24070" y="12391"/>
                  </a:cubicBezTo>
                  <a:lnTo>
                    <a:pt x="24070" y="12391"/>
                  </a:lnTo>
                  <a:cubicBezTo>
                    <a:pt x="24048" y="12350"/>
                    <a:pt x="24039" y="12301"/>
                    <a:pt x="24039" y="12244"/>
                  </a:cubicBezTo>
                  <a:lnTo>
                    <a:pt x="24039" y="12244"/>
                  </a:lnTo>
                  <a:cubicBezTo>
                    <a:pt x="24050" y="12303"/>
                    <a:pt x="24295" y="12738"/>
                    <a:pt x="24312" y="12738"/>
                  </a:cubicBezTo>
                  <a:cubicBezTo>
                    <a:pt x="24312" y="12738"/>
                    <a:pt x="24313" y="12738"/>
                    <a:pt x="24313" y="12738"/>
                  </a:cubicBezTo>
                  <a:cubicBezTo>
                    <a:pt x="24217" y="12500"/>
                    <a:pt x="24170" y="12214"/>
                    <a:pt x="24063" y="11869"/>
                  </a:cubicBezTo>
                  <a:cubicBezTo>
                    <a:pt x="23908" y="11285"/>
                    <a:pt x="23574" y="10750"/>
                    <a:pt x="23372" y="10178"/>
                  </a:cubicBezTo>
                  <a:lnTo>
                    <a:pt x="23372" y="10178"/>
                  </a:lnTo>
                  <a:cubicBezTo>
                    <a:pt x="23411" y="10247"/>
                    <a:pt x="23426" y="10269"/>
                    <a:pt x="23433" y="10269"/>
                  </a:cubicBezTo>
                  <a:cubicBezTo>
                    <a:pt x="23446" y="10269"/>
                    <a:pt x="23433" y="10198"/>
                    <a:pt x="23479" y="10190"/>
                  </a:cubicBezTo>
                  <a:cubicBezTo>
                    <a:pt x="23515" y="10500"/>
                    <a:pt x="23705" y="10797"/>
                    <a:pt x="23789" y="11095"/>
                  </a:cubicBezTo>
                  <a:cubicBezTo>
                    <a:pt x="23794" y="11109"/>
                    <a:pt x="23796" y="11115"/>
                    <a:pt x="23796" y="11115"/>
                  </a:cubicBezTo>
                  <a:cubicBezTo>
                    <a:pt x="23798" y="11115"/>
                    <a:pt x="23752" y="10954"/>
                    <a:pt x="23766" y="10954"/>
                  </a:cubicBezTo>
                  <a:cubicBezTo>
                    <a:pt x="23770" y="10954"/>
                    <a:pt x="23777" y="10963"/>
                    <a:pt x="23789" y="10988"/>
                  </a:cubicBezTo>
                  <a:cubicBezTo>
                    <a:pt x="23551" y="10369"/>
                    <a:pt x="23420" y="9904"/>
                    <a:pt x="23158" y="9297"/>
                  </a:cubicBezTo>
                  <a:cubicBezTo>
                    <a:pt x="23160" y="9294"/>
                    <a:pt x="23162" y="9293"/>
                    <a:pt x="23165" y="9293"/>
                  </a:cubicBezTo>
                  <a:cubicBezTo>
                    <a:pt x="23208" y="9293"/>
                    <a:pt x="23324" y="9654"/>
                    <a:pt x="23324" y="9654"/>
                  </a:cubicBezTo>
                  <a:cubicBezTo>
                    <a:pt x="23289" y="9476"/>
                    <a:pt x="23217" y="9333"/>
                    <a:pt x="23134" y="9178"/>
                  </a:cubicBezTo>
                  <a:cubicBezTo>
                    <a:pt x="23099" y="9109"/>
                    <a:pt x="22964" y="8888"/>
                    <a:pt x="22980" y="8888"/>
                  </a:cubicBezTo>
                  <a:cubicBezTo>
                    <a:pt x="22986" y="8888"/>
                    <a:pt x="23013" y="8919"/>
                    <a:pt x="23074" y="8999"/>
                  </a:cubicBezTo>
                  <a:cubicBezTo>
                    <a:pt x="23015" y="8845"/>
                    <a:pt x="22908" y="8630"/>
                    <a:pt x="22908" y="8452"/>
                  </a:cubicBezTo>
                  <a:lnTo>
                    <a:pt x="22908" y="8452"/>
                  </a:lnTo>
                  <a:cubicBezTo>
                    <a:pt x="22908" y="8452"/>
                    <a:pt x="22943" y="8535"/>
                    <a:pt x="22943" y="8535"/>
                  </a:cubicBezTo>
                  <a:cubicBezTo>
                    <a:pt x="22836" y="8202"/>
                    <a:pt x="22729" y="7868"/>
                    <a:pt x="22610" y="7535"/>
                  </a:cubicBezTo>
                  <a:cubicBezTo>
                    <a:pt x="22551" y="7380"/>
                    <a:pt x="22479" y="6975"/>
                    <a:pt x="22336" y="6880"/>
                  </a:cubicBezTo>
                  <a:lnTo>
                    <a:pt x="22336" y="6880"/>
                  </a:lnTo>
                  <a:cubicBezTo>
                    <a:pt x="22384" y="6892"/>
                    <a:pt x="22420" y="6916"/>
                    <a:pt x="22455" y="6952"/>
                  </a:cubicBezTo>
                  <a:cubicBezTo>
                    <a:pt x="22289" y="6666"/>
                    <a:pt x="22122" y="6368"/>
                    <a:pt x="21955" y="6082"/>
                  </a:cubicBezTo>
                  <a:lnTo>
                    <a:pt x="21955" y="6082"/>
                  </a:lnTo>
                  <a:cubicBezTo>
                    <a:pt x="21969" y="6094"/>
                    <a:pt x="21980" y="6099"/>
                    <a:pt x="21991" y="6099"/>
                  </a:cubicBezTo>
                  <a:cubicBezTo>
                    <a:pt x="22032" y="6099"/>
                    <a:pt x="22052" y="6024"/>
                    <a:pt x="22087" y="6024"/>
                  </a:cubicBezTo>
                  <a:cubicBezTo>
                    <a:pt x="22113" y="6024"/>
                    <a:pt x="22147" y="6066"/>
                    <a:pt x="22205" y="6213"/>
                  </a:cubicBezTo>
                  <a:cubicBezTo>
                    <a:pt x="22158" y="6023"/>
                    <a:pt x="22098" y="5844"/>
                    <a:pt x="22027" y="5666"/>
                  </a:cubicBezTo>
                  <a:lnTo>
                    <a:pt x="22027" y="5666"/>
                  </a:lnTo>
                  <a:cubicBezTo>
                    <a:pt x="22038" y="5725"/>
                    <a:pt x="22039" y="5772"/>
                    <a:pt x="22015" y="5831"/>
                  </a:cubicBezTo>
                  <a:lnTo>
                    <a:pt x="22015" y="5831"/>
                  </a:lnTo>
                  <a:cubicBezTo>
                    <a:pt x="22021" y="5799"/>
                    <a:pt x="21872" y="5189"/>
                    <a:pt x="21860" y="5142"/>
                  </a:cubicBezTo>
                  <a:lnTo>
                    <a:pt x="21860" y="5142"/>
                  </a:lnTo>
                  <a:cubicBezTo>
                    <a:pt x="21869" y="5181"/>
                    <a:pt x="21868" y="5197"/>
                    <a:pt x="21861" y="5197"/>
                  </a:cubicBezTo>
                  <a:cubicBezTo>
                    <a:pt x="21837" y="5197"/>
                    <a:pt x="21739" y="5010"/>
                    <a:pt x="21710" y="4962"/>
                  </a:cubicBezTo>
                  <a:lnTo>
                    <a:pt x="21710" y="4962"/>
                  </a:lnTo>
                  <a:cubicBezTo>
                    <a:pt x="21718" y="4960"/>
                    <a:pt x="21726" y="4959"/>
                    <a:pt x="21734" y="4959"/>
                  </a:cubicBezTo>
                  <a:cubicBezTo>
                    <a:pt x="21759" y="4959"/>
                    <a:pt x="21783" y="4970"/>
                    <a:pt x="21800" y="4987"/>
                  </a:cubicBezTo>
                  <a:cubicBezTo>
                    <a:pt x="21731" y="4838"/>
                    <a:pt x="21651" y="4677"/>
                    <a:pt x="21571" y="4527"/>
                  </a:cubicBezTo>
                  <a:lnTo>
                    <a:pt x="21571" y="4527"/>
                  </a:lnTo>
                  <a:cubicBezTo>
                    <a:pt x="21581" y="4544"/>
                    <a:pt x="21589" y="4552"/>
                    <a:pt x="21595" y="4552"/>
                  </a:cubicBezTo>
                  <a:cubicBezTo>
                    <a:pt x="21624" y="4552"/>
                    <a:pt x="21605" y="4368"/>
                    <a:pt x="21586" y="4320"/>
                  </a:cubicBezTo>
                  <a:cubicBezTo>
                    <a:pt x="21539" y="4154"/>
                    <a:pt x="21491" y="3987"/>
                    <a:pt x="21419" y="3820"/>
                  </a:cubicBezTo>
                  <a:lnTo>
                    <a:pt x="21419" y="3820"/>
                  </a:lnTo>
                  <a:cubicBezTo>
                    <a:pt x="21441" y="3885"/>
                    <a:pt x="21453" y="3949"/>
                    <a:pt x="21472" y="4014"/>
                  </a:cubicBezTo>
                  <a:lnTo>
                    <a:pt x="21472" y="4014"/>
                  </a:lnTo>
                  <a:cubicBezTo>
                    <a:pt x="21352" y="3642"/>
                    <a:pt x="21131" y="3325"/>
                    <a:pt x="21003" y="2951"/>
                  </a:cubicBezTo>
                  <a:lnTo>
                    <a:pt x="21003" y="2951"/>
                  </a:lnTo>
                  <a:cubicBezTo>
                    <a:pt x="21027" y="2987"/>
                    <a:pt x="21050" y="2999"/>
                    <a:pt x="21086" y="2999"/>
                  </a:cubicBezTo>
                  <a:cubicBezTo>
                    <a:pt x="21098" y="2999"/>
                    <a:pt x="20443" y="1558"/>
                    <a:pt x="20348" y="1308"/>
                  </a:cubicBezTo>
                  <a:lnTo>
                    <a:pt x="20348" y="1308"/>
                  </a:lnTo>
                  <a:cubicBezTo>
                    <a:pt x="20586" y="1689"/>
                    <a:pt x="20788" y="2094"/>
                    <a:pt x="20991" y="2499"/>
                  </a:cubicBezTo>
                  <a:cubicBezTo>
                    <a:pt x="20961" y="2420"/>
                    <a:pt x="20948" y="2246"/>
                    <a:pt x="20918" y="2146"/>
                  </a:cubicBezTo>
                  <a:lnTo>
                    <a:pt x="20918" y="2146"/>
                  </a:lnTo>
                  <a:cubicBezTo>
                    <a:pt x="20964" y="2265"/>
                    <a:pt x="20997" y="2350"/>
                    <a:pt x="21003" y="2368"/>
                  </a:cubicBezTo>
                  <a:cubicBezTo>
                    <a:pt x="20980" y="2287"/>
                    <a:pt x="20946" y="2174"/>
                    <a:pt x="20901" y="2102"/>
                  </a:cubicBezTo>
                  <a:lnTo>
                    <a:pt x="20901" y="2102"/>
                  </a:lnTo>
                  <a:cubicBezTo>
                    <a:pt x="20901" y="2102"/>
                    <a:pt x="20901" y="2103"/>
                    <a:pt x="20902" y="2104"/>
                  </a:cubicBezTo>
                  <a:lnTo>
                    <a:pt x="20902" y="2104"/>
                  </a:lnTo>
                  <a:cubicBezTo>
                    <a:pt x="20900" y="2100"/>
                    <a:pt x="20898" y="2097"/>
                    <a:pt x="20896" y="2094"/>
                  </a:cubicBezTo>
                  <a:lnTo>
                    <a:pt x="20896" y="2094"/>
                  </a:lnTo>
                  <a:cubicBezTo>
                    <a:pt x="20897" y="2096"/>
                    <a:pt x="20899" y="2099"/>
                    <a:pt x="20901" y="2102"/>
                  </a:cubicBezTo>
                  <a:lnTo>
                    <a:pt x="20901" y="2102"/>
                  </a:lnTo>
                  <a:cubicBezTo>
                    <a:pt x="20877" y="2041"/>
                    <a:pt x="20851" y="1974"/>
                    <a:pt x="20823" y="1904"/>
                  </a:cubicBezTo>
                  <a:lnTo>
                    <a:pt x="20823" y="1904"/>
                  </a:lnTo>
                  <a:cubicBezTo>
                    <a:pt x="20823" y="1904"/>
                    <a:pt x="20823" y="1904"/>
                    <a:pt x="20823" y="1904"/>
                  </a:cubicBezTo>
                  <a:cubicBezTo>
                    <a:pt x="20784" y="1904"/>
                    <a:pt x="20302" y="903"/>
                    <a:pt x="20396" y="903"/>
                  </a:cubicBezTo>
                  <a:cubicBezTo>
                    <a:pt x="20407" y="903"/>
                    <a:pt x="20503" y="1010"/>
                    <a:pt x="20503" y="1010"/>
                  </a:cubicBezTo>
                  <a:cubicBezTo>
                    <a:pt x="20455" y="903"/>
                    <a:pt x="20419" y="796"/>
                    <a:pt x="20372" y="689"/>
                  </a:cubicBezTo>
                  <a:cubicBezTo>
                    <a:pt x="20288" y="629"/>
                    <a:pt x="20169" y="594"/>
                    <a:pt x="20086" y="534"/>
                  </a:cubicBezTo>
                  <a:lnTo>
                    <a:pt x="20086" y="534"/>
                  </a:lnTo>
                  <a:cubicBezTo>
                    <a:pt x="20169" y="570"/>
                    <a:pt x="20253" y="594"/>
                    <a:pt x="20336" y="629"/>
                  </a:cubicBezTo>
                  <a:cubicBezTo>
                    <a:pt x="20236" y="574"/>
                    <a:pt x="19353" y="158"/>
                    <a:pt x="19164" y="158"/>
                  </a:cubicBezTo>
                  <a:cubicBezTo>
                    <a:pt x="19150" y="158"/>
                    <a:pt x="19139" y="160"/>
                    <a:pt x="19133" y="165"/>
                  </a:cubicBezTo>
                  <a:cubicBezTo>
                    <a:pt x="19326" y="276"/>
                    <a:pt x="19303" y="431"/>
                    <a:pt x="19153" y="431"/>
                  </a:cubicBezTo>
                  <a:cubicBezTo>
                    <a:pt x="19126" y="431"/>
                    <a:pt x="19096" y="426"/>
                    <a:pt x="19062" y="415"/>
                  </a:cubicBezTo>
                  <a:cubicBezTo>
                    <a:pt x="18955" y="379"/>
                    <a:pt x="18431" y="296"/>
                    <a:pt x="18395" y="189"/>
                  </a:cubicBezTo>
                  <a:cubicBezTo>
                    <a:pt x="18383" y="153"/>
                    <a:pt x="18621" y="153"/>
                    <a:pt x="18621" y="117"/>
                  </a:cubicBezTo>
                  <a:cubicBezTo>
                    <a:pt x="18621" y="62"/>
                    <a:pt x="18205" y="64"/>
                    <a:pt x="18002" y="45"/>
                  </a:cubicBezTo>
                  <a:lnTo>
                    <a:pt x="18002" y="45"/>
                  </a:lnTo>
                  <a:cubicBezTo>
                    <a:pt x="18021" y="49"/>
                    <a:pt x="18041" y="54"/>
                    <a:pt x="18062" y="58"/>
                  </a:cubicBezTo>
                  <a:cubicBezTo>
                    <a:pt x="17947" y="49"/>
                    <a:pt x="17728" y="1"/>
                    <a:pt x="17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9"/>
            <p:cNvSpPr/>
            <p:nvPr/>
          </p:nvSpPr>
          <p:spPr>
            <a:xfrm>
              <a:off x="2936375" y="33312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0" y="0"/>
                  </a:moveTo>
                  <a:cubicBezTo>
                    <a:pt x="6" y="12"/>
                    <a:pt x="9" y="18"/>
                    <a:pt x="11" y="18"/>
                  </a:cubicBezTo>
                  <a:cubicBezTo>
                    <a:pt x="12" y="18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9"/>
            <p:cNvSpPr/>
            <p:nvPr/>
          </p:nvSpPr>
          <p:spPr>
            <a:xfrm>
              <a:off x="2870000" y="3341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9"/>
            <p:cNvSpPr/>
            <p:nvPr/>
          </p:nvSpPr>
          <p:spPr>
            <a:xfrm>
              <a:off x="2897675" y="321125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24"/>
                    <a:pt x="0" y="36"/>
                    <a:pt x="0" y="48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9"/>
            <p:cNvSpPr/>
            <p:nvPr/>
          </p:nvSpPr>
          <p:spPr>
            <a:xfrm>
              <a:off x="2865225" y="3140250"/>
              <a:ext cx="1225" cy="2250"/>
            </a:xfrm>
            <a:custGeom>
              <a:rect b="b" l="l" r="r" t="t"/>
              <a:pathLst>
                <a:path extrusionOk="0" h="90" w="49">
                  <a:moveTo>
                    <a:pt x="1" y="6"/>
                  </a:moveTo>
                  <a:lnTo>
                    <a:pt x="1" y="6"/>
                  </a:lnTo>
                  <a:cubicBezTo>
                    <a:pt x="4" y="16"/>
                    <a:pt x="6" y="20"/>
                    <a:pt x="7" y="21"/>
                  </a:cubicBezTo>
                  <a:lnTo>
                    <a:pt x="7" y="21"/>
                  </a:lnTo>
                  <a:cubicBezTo>
                    <a:pt x="5" y="16"/>
                    <a:pt x="3" y="11"/>
                    <a:pt x="1" y="6"/>
                  </a:cubicBezTo>
                  <a:close/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9" y="21"/>
                    <a:pt x="8" y="21"/>
                  </a:cubicBezTo>
                  <a:cubicBezTo>
                    <a:pt x="8" y="21"/>
                    <a:pt x="7" y="21"/>
                    <a:pt x="7" y="21"/>
                  </a:cubicBezTo>
                  <a:lnTo>
                    <a:pt x="7" y="21"/>
                  </a:lnTo>
                  <a:cubicBezTo>
                    <a:pt x="17" y="43"/>
                    <a:pt x="29" y="70"/>
                    <a:pt x="48" y="90"/>
                  </a:cubicBezTo>
                  <a:cubicBezTo>
                    <a:pt x="20" y="1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9"/>
            <p:cNvSpPr/>
            <p:nvPr/>
          </p:nvSpPr>
          <p:spPr>
            <a:xfrm>
              <a:off x="2863300" y="3119500"/>
              <a:ext cx="1150" cy="1575"/>
            </a:xfrm>
            <a:custGeom>
              <a:rect b="b" l="l" r="r" t="t"/>
              <a:pathLst>
                <a:path extrusionOk="0" h="63" w="46">
                  <a:moveTo>
                    <a:pt x="9" y="0"/>
                  </a:moveTo>
                  <a:cubicBezTo>
                    <a:pt x="1" y="0"/>
                    <a:pt x="29" y="59"/>
                    <a:pt x="40" y="59"/>
                  </a:cubicBezTo>
                  <a:cubicBezTo>
                    <a:pt x="41" y="59"/>
                    <a:pt x="41" y="59"/>
                    <a:pt x="42" y="57"/>
                  </a:cubicBezTo>
                  <a:lnTo>
                    <a:pt x="42" y="57"/>
                  </a:lnTo>
                  <a:cubicBezTo>
                    <a:pt x="43" y="60"/>
                    <a:pt x="44" y="63"/>
                    <a:pt x="45" y="63"/>
                  </a:cubicBezTo>
                  <a:cubicBezTo>
                    <a:pt x="46" y="63"/>
                    <a:pt x="45" y="57"/>
                    <a:pt x="42" y="39"/>
                  </a:cubicBezTo>
                  <a:cubicBezTo>
                    <a:pt x="22" y="10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9"/>
            <p:cNvSpPr/>
            <p:nvPr/>
          </p:nvSpPr>
          <p:spPr>
            <a:xfrm>
              <a:off x="2866225" y="3134750"/>
              <a:ext cx="1700" cy="3300"/>
            </a:xfrm>
            <a:custGeom>
              <a:rect b="b" l="l" r="r" t="t"/>
              <a:pathLst>
                <a:path extrusionOk="0" h="132" w="68">
                  <a:moveTo>
                    <a:pt x="20" y="0"/>
                  </a:moveTo>
                  <a:lnTo>
                    <a:pt x="20" y="0"/>
                  </a:lnTo>
                  <a:cubicBezTo>
                    <a:pt x="27" y="26"/>
                    <a:pt x="24" y="32"/>
                    <a:pt x="20" y="32"/>
                  </a:cubicBezTo>
                  <a:cubicBezTo>
                    <a:pt x="15" y="32"/>
                    <a:pt x="7" y="25"/>
                    <a:pt x="5" y="25"/>
                  </a:cubicBezTo>
                  <a:cubicBezTo>
                    <a:pt x="1" y="25"/>
                    <a:pt x="9" y="42"/>
                    <a:pt x="56" y="131"/>
                  </a:cubicBezTo>
                  <a:cubicBezTo>
                    <a:pt x="68" y="83"/>
                    <a:pt x="56" y="36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9"/>
            <p:cNvSpPr/>
            <p:nvPr/>
          </p:nvSpPr>
          <p:spPr>
            <a:xfrm>
              <a:off x="2865825" y="31329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12" y="1"/>
                  </a:moveTo>
                  <a:cubicBezTo>
                    <a:pt x="0" y="1"/>
                    <a:pt x="12" y="25"/>
                    <a:pt x="36" y="60"/>
                  </a:cubicBezTo>
                  <a:cubicBezTo>
                    <a:pt x="24" y="36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9"/>
            <p:cNvSpPr/>
            <p:nvPr/>
          </p:nvSpPr>
          <p:spPr>
            <a:xfrm>
              <a:off x="2869375" y="3153150"/>
              <a:ext cx="2075" cy="2375"/>
            </a:xfrm>
            <a:custGeom>
              <a:rect b="b" l="l" r="r" t="t"/>
              <a:pathLst>
                <a:path extrusionOk="0" h="95" w="83">
                  <a:moveTo>
                    <a:pt x="19" y="0"/>
                  </a:moveTo>
                  <a:cubicBezTo>
                    <a:pt x="1" y="0"/>
                    <a:pt x="65" y="95"/>
                    <a:pt x="78" y="95"/>
                  </a:cubicBezTo>
                  <a:cubicBezTo>
                    <a:pt x="83" y="95"/>
                    <a:pt x="80" y="80"/>
                    <a:pt x="61" y="38"/>
                  </a:cubicBezTo>
                  <a:cubicBezTo>
                    <a:pt x="61" y="2"/>
                    <a:pt x="13" y="14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9"/>
            <p:cNvSpPr/>
            <p:nvPr/>
          </p:nvSpPr>
          <p:spPr>
            <a:xfrm>
              <a:off x="2869250" y="3136225"/>
              <a:ext cx="175" cy="1275"/>
            </a:xfrm>
            <a:custGeom>
              <a:rect b="b" l="l" r="r" t="t"/>
              <a:pathLst>
                <a:path extrusionOk="0" h="51" w="7">
                  <a:moveTo>
                    <a:pt x="6" y="1"/>
                  </a:moveTo>
                  <a:cubicBezTo>
                    <a:pt x="1" y="37"/>
                    <a:pt x="0" y="51"/>
                    <a:pt x="1" y="51"/>
                  </a:cubicBezTo>
                  <a:cubicBezTo>
                    <a:pt x="2" y="51"/>
                    <a:pt x="6" y="2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9"/>
            <p:cNvSpPr/>
            <p:nvPr/>
          </p:nvSpPr>
          <p:spPr>
            <a:xfrm>
              <a:off x="2871800" y="3146050"/>
              <a:ext cx="900" cy="2425"/>
            </a:xfrm>
            <a:custGeom>
              <a:rect b="b" l="l" r="r" t="t"/>
              <a:pathLst>
                <a:path extrusionOk="0" h="97" w="36">
                  <a:moveTo>
                    <a:pt x="11" y="1"/>
                  </a:moveTo>
                  <a:cubicBezTo>
                    <a:pt x="0" y="12"/>
                    <a:pt x="31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cubicBezTo>
                    <a:pt x="35" y="72"/>
                    <a:pt x="23" y="36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9"/>
            <p:cNvSpPr/>
            <p:nvPr/>
          </p:nvSpPr>
          <p:spPr>
            <a:xfrm>
              <a:off x="2870875" y="3143375"/>
              <a:ext cx="925" cy="2100"/>
            </a:xfrm>
            <a:custGeom>
              <a:rect b="b" l="l" r="r" t="t"/>
              <a:pathLst>
                <a:path extrusionOk="0" h="84" w="37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60"/>
                    <a:pt x="37" y="84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9"/>
            <p:cNvSpPr/>
            <p:nvPr/>
          </p:nvSpPr>
          <p:spPr>
            <a:xfrm>
              <a:off x="2870875" y="3139500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13" y="108"/>
                  </a:moveTo>
                  <a:cubicBezTo>
                    <a:pt x="13" y="72"/>
                    <a:pt x="1" y="36"/>
                    <a:pt x="1" y="1"/>
                  </a:cubicBezTo>
                  <a:cubicBezTo>
                    <a:pt x="1" y="36"/>
                    <a:pt x="13" y="72"/>
                    <a:pt x="13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9"/>
            <p:cNvSpPr/>
            <p:nvPr/>
          </p:nvSpPr>
          <p:spPr>
            <a:xfrm>
              <a:off x="2881300" y="3174850"/>
              <a:ext cx="1825" cy="2850"/>
            </a:xfrm>
            <a:custGeom>
              <a:rect b="b" l="l" r="r" t="t"/>
              <a:pathLst>
                <a:path extrusionOk="0" h="114" w="73">
                  <a:moveTo>
                    <a:pt x="4" y="1"/>
                  </a:moveTo>
                  <a:cubicBezTo>
                    <a:pt x="3" y="1"/>
                    <a:pt x="1" y="2"/>
                    <a:pt x="1" y="3"/>
                  </a:cubicBezTo>
                  <a:cubicBezTo>
                    <a:pt x="12" y="39"/>
                    <a:pt x="36" y="75"/>
                    <a:pt x="48" y="111"/>
                  </a:cubicBezTo>
                  <a:cubicBezTo>
                    <a:pt x="51" y="112"/>
                    <a:pt x="53" y="113"/>
                    <a:pt x="54" y="113"/>
                  </a:cubicBezTo>
                  <a:cubicBezTo>
                    <a:pt x="72" y="113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9"/>
            <p:cNvSpPr/>
            <p:nvPr/>
          </p:nvSpPr>
          <p:spPr>
            <a:xfrm>
              <a:off x="2881000" y="3166600"/>
              <a:ext cx="400" cy="1350"/>
            </a:xfrm>
            <a:custGeom>
              <a:rect b="b" l="l" r="r" t="t"/>
              <a:pathLst>
                <a:path extrusionOk="0" h="54" w="16">
                  <a:moveTo>
                    <a:pt x="1" y="0"/>
                  </a:moveTo>
                  <a:cubicBezTo>
                    <a:pt x="7" y="36"/>
                    <a:pt x="13" y="54"/>
                    <a:pt x="14" y="54"/>
                  </a:cubicBezTo>
                  <a:cubicBezTo>
                    <a:pt x="15" y="5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9"/>
            <p:cNvSpPr/>
            <p:nvPr/>
          </p:nvSpPr>
          <p:spPr>
            <a:xfrm>
              <a:off x="2883775" y="3173450"/>
              <a:ext cx="1575" cy="3075"/>
            </a:xfrm>
            <a:custGeom>
              <a:rect b="b" l="l" r="r" t="t"/>
              <a:pathLst>
                <a:path extrusionOk="0" h="123" w="63">
                  <a:moveTo>
                    <a:pt x="4" y="0"/>
                  </a:moveTo>
                  <a:cubicBezTo>
                    <a:pt x="1" y="0"/>
                    <a:pt x="1" y="13"/>
                    <a:pt x="9" y="48"/>
                  </a:cubicBezTo>
                  <a:cubicBezTo>
                    <a:pt x="17" y="56"/>
                    <a:pt x="51" y="123"/>
                    <a:pt x="59" y="123"/>
                  </a:cubicBezTo>
                  <a:cubicBezTo>
                    <a:pt x="63" y="123"/>
                    <a:pt x="60" y="106"/>
                    <a:pt x="44" y="59"/>
                  </a:cubicBezTo>
                  <a:cubicBezTo>
                    <a:pt x="36" y="5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9"/>
            <p:cNvSpPr/>
            <p:nvPr/>
          </p:nvSpPr>
          <p:spPr>
            <a:xfrm>
              <a:off x="2893800" y="3214600"/>
              <a:ext cx="2100" cy="825"/>
            </a:xfrm>
            <a:custGeom>
              <a:rect b="b" l="l" r="r" t="t"/>
              <a:pathLst>
                <a:path extrusionOk="0" h="33" w="84">
                  <a:moveTo>
                    <a:pt x="34" y="1"/>
                  </a:moveTo>
                  <a:cubicBezTo>
                    <a:pt x="26" y="1"/>
                    <a:pt x="15" y="3"/>
                    <a:pt x="1" y="9"/>
                  </a:cubicBezTo>
                  <a:cubicBezTo>
                    <a:pt x="36" y="9"/>
                    <a:pt x="60" y="21"/>
                    <a:pt x="84" y="33"/>
                  </a:cubicBezTo>
                  <a:cubicBezTo>
                    <a:pt x="66" y="24"/>
                    <a:pt x="61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9"/>
            <p:cNvSpPr/>
            <p:nvPr/>
          </p:nvSpPr>
          <p:spPr>
            <a:xfrm>
              <a:off x="2909675" y="3248600"/>
              <a:ext cx="2600" cy="2925"/>
            </a:xfrm>
            <a:custGeom>
              <a:rect b="b" l="l" r="r" t="t"/>
              <a:pathLst>
                <a:path extrusionOk="0" h="117" w="104">
                  <a:moveTo>
                    <a:pt x="7" y="1"/>
                  </a:moveTo>
                  <a:cubicBezTo>
                    <a:pt x="1" y="1"/>
                    <a:pt x="3" y="9"/>
                    <a:pt x="20" y="30"/>
                  </a:cubicBezTo>
                  <a:cubicBezTo>
                    <a:pt x="20" y="90"/>
                    <a:pt x="45" y="116"/>
                    <a:pt x="82" y="116"/>
                  </a:cubicBezTo>
                  <a:cubicBezTo>
                    <a:pt x="89" y="116"/>
                    <a:pt x="96" y="115"/>
                    <a:pt x="104" y="113"/>
                  </a:cubicBezTo>
                  <a:cubicBezTo>
                    <a:pt x="87" y="54"/>
                    <a:pt x="22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9"/>
            <p:cNvSpPr/>
            <p:nvPr/>
          </p:nvSpPr>
          <p:spPr>
            <a:xfrm>
              <a:off x="2909575" y="32484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cubicBezTo>
                    <a:pt x="13" y="12"/>
                    <a:pt x="13" y="24"/>
                    <a:pt x="24" y="36"/>
                  </a:cubicBezTo>
                  <a:cubicBezTo>
                    <a:pt x="24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9"/>
            <p:cNvSpPr/>
            <p:nvPr/>
          </p:nvSpPr>
          <p:spPr>
            <a:xfrm>
              <a:off x="2933400" y="3370475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36" y="37"/>
                    <a:pt x="60" y="60"/>
                  </a:cubicBezTo>
                  <a:cubicBezTo>
                    <a:pt x="83" y="25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9"/>
            <p:cNvSpPr/>
            <p:nvPr/>
          </p:nvSpPr>
          <p:spPr>
            <a:xfrm>
              <a:off x="2907500" y="3355800"/>
              <a:ext cx="300" cy="1050"/>
            </a:xfrm>
            <a:custGeom>
              <a:rect b="b" l="l" r="r" t="t"/>
              <a:pathLst>
                <a:path extrusionOk="0" h="42" w="12">
                  <a:moveTo>
                    <a:pt x="11" y="0"/>
                  </a:moveTo>
                  <a:cubicBezTo>
                    <a:pt x="10" y="0"/>
                    <a:pt x="8" y="1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9"/>
            <p:cNvSpPr/>
            <p:nvPr/>
          </p:nvSpPr>
          <p:spPr>
            <a:xfrm>
              <a:off x="2885475" y="3348350"/>
              <a:ext cx="3000" cy="1625"/>
            </a:xfrm>
            <a:custGeom>
              <a:rect b="b" l="l" r="r" t="t"/>
              <a:pathLst>
                <a:path extrusionOk="0" h="65" w="120">
                  <a:moveTo>
                    <a:pt x="12" y="1"/>
                  </a:moveTo>
                  <a:cubicBezTo>
                    <a:pt x="7" y="1"/>
                    <a:pt x="3" y="5"/>
                    <a:pt x="0" y="17"/>
                  </a:cubicBezTo>
                  <a:cubicBezTo>
                    <a:pt x="22" y="32"/>
                    <a:pt x="49" y="37"/>
                    <a:pt x="75" y="45"/>
                  </a:cubicBezTo>
                  <a:lnTo>
                    <a:pt x="75" y="45"/>
                  </a:lnTo>
                  <a:cubicBezTo>
                    <a:pt x="41" y="25"/>
                    <a:pt x="23" y="1"/>
                    <a:pt x="12" y="1"/>
                  </a:cubicBezTo>
                  <a:close/>
                  <a:moveTo>
                    <a:pt x="75" y="45"/>
                  </a:moveTo>
                  <a:cubicBezTo>
                    <a:pt x="87" y="52"/>
                    <a:pt x="102" y="59"/>
                    <a:pt x="119" y="64"/>
                  </a:cubicBezTo>
                  <a:cubicBezTo>
                    <a:pt x="106" y="55"/>
                    <a:pt x="90" y="50"/>
                    <a:pt x="75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9"/>
            <p:cNvSpPr/>
            <p:nvPr/>
          </p:nvSpPr>
          <p:spPr>
            <a:xfrm>
              <a:off x="2785150" y="30594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5" y="27"/>
                  </a:cubicBezTo>
                  <a:cubicBezTo>
                    <a:pt x="13" y="27"/>
                    <a:pt x="14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9"/>
            <p:cNvSpPr/>
            <p:nvPr/>
          </p:nvSpPr>
          <p:spPr>
            <a:xfrm>
              <a:off x="2778500" y="3060200"/>
              <a:ext cx="1925" cy="150"/>
            </a:xfrm>
            <a:custGeom>
              <a:rect b="b" l="l" r="r" t="t"/>
              <a:pathLst>
                <a:path extrusionOk="0" h="6" w="77">
                  <a:moveTo>
                    <a:pt x="59" y="0"/>
                  </a:moveTo>
                  <a:cubicBezTo>
                    <a:pt x="38" y="0"/>
                    <a:pt x="1" y="6"/>
                    <a:pt x="64" y="6"/>
                  </a:cubicBezTo>
                  <a:cubicBezTo>
                    <a:pt x="76" y="2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9"/>
            <p:cNvSpPr/>
            <p:nvPr/>
          </p:nvSpPr>
          <p:spPr>
            <a:xfrm>
              <a:off x="2775925" y="3058850"/>
              <a:ext cx="2550" cy="1200"/>
            </a:xfrm>
            <a:custGeom>
              <a:rect b="b" l="l" r="r" t="t"/>
              <a:pathLst>
                <a:path extrusionOk="0" h="48" w="102">
                  <a:moveTo>
                    <a:pt x="1" y="0"/>
                  </a:moveTo>
                  <a:cubicBezTo>
                    <a:pt x="20" y="20"/>
                    <a:pt x="40" y="31"/>
                    <a:pt x="67" y="35"/>
                  </a:cubicBezTo>
                  <a:lnTo>
                    <a:pt x="67" y="35"/>
                  </a:lnTo>
                  <a:cubicBezTo>
                    <a:pt x="40" y="23"/>
                    <a:pt x="7" y="6"/>
                    <a:pt x="1" y="0"/>
                  </a:cubicBezTo>
                  <a:close/>
                  <a:moveTo>
                    <a:pt x="67" y="35"/>
                  </a:moveTo>
                  <a:cubicBezTo>
                    <a:pt x="83" y="42"/>
                    <a:pt x="96" y="47"/>
                    <a:pt x="99" y="47"/>
                  </a:cubicBezTo>
                  <a:cubicBezTo>
                    <a:pt x="101" y="47"/>
                    <a:pt x="97" y="44"/>
                    <a:pt x="84" y="36"/>
                  </a:cubicBezTo>
                  <a:cubicBezTo>
                    <a:pt x="78" y="36"/>
                    <a:pt x="72" y="35"/>
                    <a:pt x="6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9"/>
            <p:cNvSpPr/>
            <p:nvPr/>
          </p:nvSpPr>
          <p:spPr>
            <a:xfrm>
              <a:off x="2774050" y="3055300"/>
              <a:ext cx="1000" cy="300"/>
            </a:xfrm>
            <a:custGeom>
              <a:rect b="b" l="l" r="r" t="t"/>
              <a:pathLst>
                <a:path extrusionOk="0" h="12" w="40">
                  <a:moveTo>
                    <a:pt x="21" y="1"/>
                  </a:moveTo>
                  <a:cubicBezTo>
                    <a:pt x="8" y="1"/>
                    <a:pt x="0" y="11"/>
                    <a:pt x="40" y="11"/>
                  </a:cubicBezTo>
                  <a:cubicBezTo>
                    <a:pt x="36" y="3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9"/>
            <p:cNvSpPr/>
            <p:nvPr/>
          </p:nvSpPr>
          <p:spPr>
            <a:xfrm>
              <a:off x="2774750" y="3055175"/>
              <a:ext cx="350" cy="200"/>
            </a:xfrm>
            <a:custGeom>
              <a:rect b="b" l="l" r="r" t="t"/>
              <a:pathLst>
                <a:path extrusionOk="0" h="8" w="14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5" y="7"/>
                    <a:pt x="8" y="8"/>
                    <a:pt x="9" y="8"/>
                  </a:cubicBezTo>
                  <a:cubicBezTo>
                    <a:pt x="13" y="8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9"/>
            <p:cNvSpPr/>
            <p:nvPr/>
          </p:nvSpPr>
          <p:spPr>
            <a:xfrm>
              <a:off x="2772475" y="3054150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5" y="1"/>
                  </a:moveTo>
                  <a:cubicBezTo>
                    <a:pt x="19" y="1"/>
                    <a:pt x="1" y="19"/>
                    <a:pt x="8" y="33"/>
                  </a:cubicBezTo>
                  <a:cubicBezTo>
                    <a:pt x="27" y="9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9"/>
            <p:cNvSpPr/>
            <p:nvPr/>
          </p:nvSpPr>
          <p:spPr>
            <a:xfrm>
              <a:off x="2771775" y="3055425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9"/>
            <p:cNvSpPr/>
            <p:nvPr/>
          </p:nvSpPr>
          <p:spPr>
            <a:xfrm>
              <a:off x="2772225" y="305522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9" y="0"/>
                  </a:moveTo>
                  <a:cubicBezTo>
                    <a:pt x="15" y="0"/>
                    <a:pt x="1" y="28"/>
                    <a:pt x="5" y="28"/>
                  </a:cubicBezTo>
                  <a:cubicBezTo>
                    <a:pt x="6" y="28"/>
                    <a:pt x="10" y="24"/>
                    <a:pt x="18" y="14"/>
                  </a:cubicBezTo>
                  <a:cubicBezTo>
                    <a:pt x="20" y="4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9"/>
            <p:cNvSpPr/>
            <p:nvPr/>
          </p:nvSpPr>
          <p:spPr>
            <a:xfrm>
              <a:off x="2773250" y="3055875"/>
              <a:ext cx="1200" cy="950"/>
            </a:xfrm>
            <a:custGeom>
              <a:rect b="b" l="l" r="r" t="t"/>
              <a:pathLst>
                <a:path extrusionOk="0" h="38" w="48">
                  <a:moveTo>
                    <a:pt x="1" y="0"/>
                  </a:moveTo>
                  <a:cubicBezTo>
                    <a:pt x="12" y="12"/>
                    <a:pt x="24" y="24"/>
                    <a:pt x="1" y="36"/>
                  </a:cubicBezTo>
                  <a:cubicBezTo>
                    <a:pt x="6" y="37"/>
                    <a:pt x="11" y="38"/>
                    <a:pt x="15" y="38"/>
                  </a:cubicBezTo>
                  <a:cubicBezTo>
                    <a:pt x="48" y="38"/>
                    <a:pt x="4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9"/>
            <p:cNvSpPr/>
            <p:nvPr/>
          </p:nvSpPr>
          <p:spPr>
            <a:xfrm>
              <a:off x="2775325" y="3059975"/>
              <a:ext cx="800" cy="300"/>
            </a:xfrm>
            <a:custGeom>
              <a:rect b="b" l="l" r="r" t="t"/>
              <a:pathLst>
                <a:path extrusionOk="0" h="12" w="32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6" y="9"/>
                    <a:pt x="24" y="11"/>
                    <a:pt x="26" y="11"/>
                  </a:cubicBezTo>
                  <a:cubicBezTo>
                    <a:pt x="32" y="1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9"/>
            <p:cNvSpPr/>
            <p:nvPr/>
          </p:nvSpPr>
          <p:spPr>
            <a:xfrm>
              <a:off x="2769075" y="3051700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" y="96"/>
                  </a:moveTo>
                  <a:cubicBezTo>
                    <a:pt x="1" y="96"/>
                    <a:pt x="13" y="0"/>
                    <a:pt x="1" y="96"/>
                  </a:cubicBezTo>
                  <a:cubicBezTo>
                    <a:pt x="1" y="96"/>
                    <a:pt x="1" y="84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9"/>
            <p:cNvSpPr/>
            <p:nvPr/>
          </p:nvSpPr>
          <p:spPr>
            <a:xfrm>
              <a:off x="2768500" y="3054075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4" y="1"/>
                  </a:moveTo>
                  <a:lnTo>
                    <a:pt x="0" y="12"/>
                  </a:lnTo>
                  <a:cubicBezTo>
                    <a:pt x="4" y="16"/>
                    <a:pt x="7" y="17"/>
                    <a:pt x="10" y="17"/>
                  </a:cubicBezTo>
                  <a:cubicBezTo>
                    <a:pt x="18" y="17"/>
                    <a:pt x="24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9"/>
            <p:cNvSpPr/>
            <p:nvPr/>
          </p:nvSpPr>
          <p:spPr>
            <a:xfrm>
              <a:off x="2771475" y="305645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cubicBezTo>
                    <a:pt x="38" y="1"/>
                    <a:pt x="8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9"/>
            <p:cNvSpPr/>
            <p:nvPr/>
          </p:nvSpPr>
          <p:spPr>
            <a:xfrm>
              <a:off x="2766475" y="3051450"/>
              <a:ext cx="800" cy="975"/>
            </a:xfrm>
            <a:custGeom>
              <a:rect b="b" l="l" r="r" t="t"/>
              <a:pathLst>
                <a:path extrusionOk="0" h="39" w="32">
                  <a:moveTo>
                    <a:pt x="30" y="0"/>
                  </a:moveTo>
                  <a:lnTo>
                    <a:pt x="30" y="0"/>
                  </a:lnTo>
                  <a:cubicBezTo>
                    <a:pt x="29" y="0"/>
                    <a:pt x="23" y="6"/>
                    <a:pt x="10" y="22"/>
                  </a:cubicBezTo>
                  <a:cubicBezTo>
                    <a:pt x="3" y="34"/>
                    <a:pt x="1" y="38"/>
                    <a:pt x="2" y="38"/>
                  </a:cubicBezTo>
                  <a:cubicBezTo>
                    <a:pt x="4" y="38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9"/>
            <p:cNvSpPr/>
            <p:nvPr/>
          </p:nvSpPr>
          <p:spPr>
            <a:xfrm>
              <a:off x="2763725" y="3050525"/>
              <a:ext cx="1400" cy="600"/>
            </a:xfrm>
            <a:custGeom>
              <a:rect b="b" l="l" r="r" t="t"/>
              <a:pathLst>
                <a:path extrusionOk="0" h="24" w="56">
                  <a:moveTo>
                    <a:pt x="48" y="1"/>
                  </a:moveTo>
                  <a:cubicBezTo>
                    <a:pt x="42" y="1"/>
                    <a:pt x="26" y="6"/>
                    <a:pt x="8" y="18"/>
                  </a:cubicBezTo>
                  <a:lnTo>
                    <a:pt x="8" y="18"/>
                  </a:lnTo>
                  <a:cubicBezTo>
                    <a:pt x="6" y="19"/>
                    <a:pt x="4" y="20"/>
                    <a:pt x="1" y="24"/>
                  </a:cubicBezTo>
                  <a:cubicBezTo>
                    <a:pt x="4" y="24"/>
                    <a:pt x="7" y="22"/>
                    <a:pt x="8" y="21"/>
                  </a:cubicBezTo>
                  <a:lnTo>
                    <a:pt x="8" y="21"/>
                  </a:lnTo>
                  <a:cubicBezTo>
                    <a:pt x="47" y="9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9"/>
            <p:cNvSpPr/>
            <p:nvPr/>
          </p:nvSpPr>
          <p:spPr>
            <a:xfrm>
              <a:off x="2767000" y="3052850"/>
              <a:ext cx="175" cy="1025"/>
            </a:xfrm>
            <a:custGeom>
              <a:rect b="b" l="l" r="r" t="t"/>
              <a:pathLst>
                <a:path extrusionOk="0" h="41" w="7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4" y="10"/>
                    <a:pt x="1" y="38"/>
                  </a:cubicBezTo>
                  <a:cubicBezTo>
                    <a:pt x="1" y="40"/>
                    <a:pt x="1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9"/>
            <p:cNvSpPr/>
            <p:nvPr/>
          </p:nvSpPr>
          <p:spPr>
            <a:xfrm>
              <a:off x="2765800" y="30531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9"/>
            <p:cNvSpPr/>
            <p:nvPr/>
          </p:nvSpPr>
          <p:spPr>
            <a:xfrm>
              <a:off x="2768575" y="3055875"/>
              <a:ext cx="1425" cy="1200"/>
            </a:xfrm>
            <a:custGeom>
              <a:rect b="b" l="l" r="r" t="t"/>
              <a:pathLst>
                <a:path extrusionOk="0" h="48" w="57">
                  <a:moveTo>
                    <a:pt x="57" y="0"/>
                  </a:moveTo>
                  <a:cubicBezTo>
                    <a:pt x="53" y="1"/>
                    <a:pt x="49" y="3"/>
                    <a:pt x="47" y="4"/>
                  </a:cubicBezTo>
                  <a:lnTo>
                    <a:pt x="47" y="4"/>
                  </a:lnTo>
                  <a:cubicBezTo>
                    <a:pt x="50" y="3"/>
                    <a:pt x="53" y="2"/>
                    <a:pt x="57" y="0"/>
                  </a:cubicBezTo>
                  <a:close/>
                  <a:moveTo>
                    <a:pt x="47" y="4"/>
                  </a:moveTo>
                  <a:cubicBezTo>
                    <a:pt x="24" y="13"/>
                    <a:pt x="0" y="17"/>
                    <a:pt x="21" y="48"/>
                  </a:cubicBezTo>
                  <a:cubicBezTo>
                    <a:pt x="31" y="37"/>
                    <a:pt x="23" y="17"/>
                    <a:pt x="4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9"/>
            <p:cNvSpPr/>
            <p:nvPr/>
          </p:nvSpPr>
          <p:spPr>
            <a:xfrm>
              <a:off x="2767750" y="30546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9"/>
            <p:cNvSpPr/>
            <p:nvPr/>
          </p:nvSpPr>
          <p:spPr>
            <a:xfrm>
              <a:off x="2767000" y="30548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9"/>
            <p:cNvSpPr/>
            <p:nvPr/>
          </p:nvSpPr>
          <p:spPr>
            <a:xfrm>
              <a:off x="2763125" y="3052600"/>
              <a:ext cx="1125" cy="675"/>
            </a:xfrm>
            <a:custGeom>
              <a:rect b="b" l="l" r="r" t="t"/>
              <a:pathLst>
                <a:path extrusionOk="0" h="27" w="45">
                  <a:moveTo>
                    <a:pt x="36" y="0"/>
                  </a:moveTo>
                  <a:lnTo>
                    <a:pt x="36" y="0"/>
                  </a:lnTo>
                  <a:cubicBezTo>
                    <a:pt x="9" y="20"/>
                    <a:pt x="1" y="26"/>
                    <a:pt x="2" y="26"/>
                  </a:cubicBezTo>
                  <a:cubicBezTo>
                    <a:pt x="4" y="26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5"/>
                    <a:pt x="34" y="5"/>
                    <a:pt x="34" y="5"/>
                  </a:cubicBezTo>
                  <a:cubicBezTo>
                    <a:pt x="36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9"/>
            <p:cNvSpPr/>
            <p:nvPr/>
          </p:nvSpPr>
          <p:spPr>
            <a:xfrm>
              <a:off x="2759250" y="3052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9"/>
            <p:cNvSpPr/>
            <p:nvPr/>
          </p:nvSpPr>
          <p:spPr>
            <a:xfrm>
              <a:off x="2762825" y="3053175"/>
              <a:ext cx="2125" cy="325"/>
            </a:xfrm>
            <a:custGeom>
              <a:rect b="b" l="l" r="r" t="t"/>
              <a:pathLst>
                <a:path extrusionOk="0" h="13" w="85">
                  <a:moveTo>
                    <a:pt x="84" y="1"/>
                  </a:moveTo>
                  <a:cubicBezTo>
                    <a:pt x="1" y="13"/>
                    <a:pt x="84" y="1"/>
                    <a:pt x="84" y="1"/>
                  </a:cubicBezTo>
                  <a:cubicBezTo>
                    <a:pt x="72" y="13"/>
                    <a:pt x="72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9"/>
            <p:cNvSpPr/>
            <p:nvPr/>
          </p:nvSpPr>
          <p:spPr>
            <a:xfrm>
              <a:off x="2761950" y="3051625"/>
              <a:ext cx="300" cy="700"/>
            </a:xfrm>
            <a:custGeom>
              <a:rect b="b" l="l" r="r" t="t"/>
              <a:pathLst>
                <a:path extrusionOk="0" h="28" w="12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lnTo>
                    <a:pt x="12" y="27"/>
                  </a:lnTo>
                  <a:cubicBezTo>
                    <a:pt x="12" y="1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9"/>
            <p:cNvSpPr/>
            <p:nvPr/>
          </p:nvSpPr>
          <p:spPr>
            <a:xfrm>
              <a:off x="2765225" y="30527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9"/>
            <p:cNvSpPr/>
            <p:nvPr/>
          </p:nvSpPr>
          <p:spPr>
            <a:xfrm>
              <a:off x="2764625" y="30528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1"/>
                  </a:moveTo>
                  <a:cubicBezTo>
                    <a:pt x="0" y="13"/>
                    <a:pt x="3" y="19"/>
                    <a:pt x="11" y="19"/>
                  </a:cubicBezTo>
                  <a:cubicBezTo>
                    <a:pt x="18" y="19"/>
                    <a:pt x="3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9"/>
            <p:cNvSpPr/>
            <p:nvPr/>
          </p:nvSpPr>
          <p:spPr>
            <a:xfrm>
              <a:off x="2756275" y="3051975"/>
              <a:ext cx="3750" cy="4375"/>
            </a:xfrm>
            <a:custGeom>
              <a:rect b="b" l="l" r="r" t="t"/>
              <a:pathLst>
                <a:path extrusionOk="0" h="175" w="150">
                  <a:moveTo>
                    <a:pt x="120" y="0"/>
                  </a:moveTo>
                  <a:cubicBezTo>
                    <a:pt x="117" y="0"/>
                    <a:pt x="91" y="98"/>
                    <a:pt x="103" y="108"/>
                  </a:cubicBezTo>
                  <a:lnTo>
                    <a:pt x="103" y="108"/>
                  </a:lnTo>
                  <a:cubicBezTo>
                    <a:pt x="71" y="107"/>
                    <a:pt x="60" y="95"/>
                    <a:pt x="60" y="73"/>
                  </a:cubicBezTo>
                  <a:cubicBezTo>
                    <a:pt x="37" y="108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9"/>
            <p:cNvSpPr/>
            <p:nvPr/>
          </p:nvSpPr>
          <p:spPr>
            <a:xfrm>
              <a:off x="2759625" y="3051600"/>
              <a:ext cx="850" cy="725"/>
            </a:xfrm>
            <a:custGeom>
              <a:rect b="b" l="l" r="r" t="t"/>
              <a:pathLst>
                <a:path extrusionOk="0" h="29" w="34">
                  <a:moveTo>
                    <a:pt x="1" y="1"/>
                  </a:moveTo>
                  <a:cubicBezTo>
                    <a:pt x="0" y="1"/>
                    <a:pt x="8" y="8"/>
                    <a:pt x="34" y="28"/>
                  </a:cubicBezTo>
                  <a:cubicBezTo>
                    <a:pt x="20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9"/>
            <p:cNvSpPr/>
            <p:nvPr/>
          </p:nvSpPr>
          <p:spPr>
            <a:xfrm>
              <a:off x="2760750" y="3052200"/>
              <a:ext cx="2175" cy="2500"/>
            </a:xfrm>
            <a:custGeom>
              <a:rect b="b" l="l" r="r" t="t"/>
              <a:pathLst>
                <a:path extrusionOk="0" h="100" w="87">
                  <a:moveTo>
                    <a:pt x="24" y="1"/>
                  </a:moveTo>
                  <a:cubicBezTo>
                    <a:pt x="18" y="1"/>
                    <a:pt x="10" y="2"/>
                    <a:pt x="0" y="4"/>
                  </a:cubicBezTo>
                  <a:cubicBezTo>
                    <a:pt x="47" y="41"/>
                    <a:pt x="51" y="43"/>
                    <a:pt x="42" y="43"/>
                  </a:cubicBezTo>
                  <a:cubicBezTo>
                    <a:pt x="41" y="43"/>
                    <a:pt x="39" y="43"/>
                    <a:pt x="38" y="43"/>
                  </a:cubicBezTo>
                  <a:cubicBezTo>
                    <a:pt x="24" y="43"/>
                    <a:pt x="0" y="46"/>
                    <a:pt x="12" y="99"/>
                  </a:cubicBezTo>
                  <a:cubicBezTo>
                    <a:pt x="13" y="99"/>
                    <a:pt x="14" y="99"/>
                    <a:pt x="15" y="99"/>
                  </a:cubicBezTo>
                  <a:lnTo>
                    <a:pt x="15" y="99"/>
                  </a:lnTo>
                  <a:cubicBezTo>
                    <a:pt x="63" y="96"/>
                    <a:pt x="86" y="2"/>
                    <a:pt x="73" y="2"/>
                  </a:cubicBezTo>
                  <a:cubicBezTo>
                    <a:pt x="71" y="2"/>
                    <a:pt x="66" y="6"/>
                    <a:pt x="60" y="16"/>
                  </a:cubicBezTo>
                  <a:cubicBezTo>
                    <a:pt x="50" y="16"/>
                    <a:pt x="4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9"/>
            <p:cNvSpPr/>
            <p:nvPr/>
          </p:nvSpPr>
          <p:spPr>
            <a:xfrm>
              <a:off x="2767100" y="3055875"/>
              <a:ext cx="1325" cy="2100"/>
            </a:xfrm>
            <a:custGeom>
              <a:rect b="b" l="l" r="r" t="t"/>
              <a:pathLst>
                <a:path extrusionOk="0" h="84" w="53">
                  <a:moveTo>
                    <a:pt x="8" y="0"/>
                  </a:moveTo>
                  <a:cubicBezTo>
                    <a:pt x="1" y="4"/>
                    <a:pt x="3" y="11"/>
                    <a:pt x="9" y="20"/>
                  </a:cubicBezTo>
                  <a:lnTo>
                    <a:pt x="9" y="20"/>
                  </a:lnTo>
                  <a:cubicBezTo>
                    <a:pt x="9" y="14"/>
                    <a:pt x="8" y="7"/>
                    <a:pt x="8" y="0"/>
                  </a:cubicBezTo>
                  <a:close/>
                  <a:moveTo>
                    <a:pt x="9" y="20"/>
                  </a:moveTo>
                  <a:cubicBezTo>
                    <a:pt x="11" y="69"/>
                    <a:pt x="24" y="84"/>
                    <a:pt x="33" y="84"/>
                  </a:cubicBezTo>
                  <a:cubicBezTo>
                    <a:pt x="43" y="84"/>
                    <a:pt x="50" y="70"/>
                    <a:pt x="44" y="60"/>
                  </a:cubicBezTo>
                  <a:cubicBezTo>
                    <a:pt x="52" y="60"/>
                    <a:pt x="22" y="37"/>
                    <a:pt x="9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9"/>
            <p:cNvSpPr/>
            <p:nvPr/>
          </p:nvSpPr>
          <p:spPr>
            <a:xfrm>
              <a:off x="2764025" y="3055250"/>
              <a:ext cx="275" cy="925"/>
            </a:xfrm>
            <a:custGeom>
              <a:rect b="b" l="l" r="r" t="t"/>
              <a:pathLst>
                <a:path extrusionOk="0" h="37" w="11">
                  <a:moveTo>
                    <a:pt x="9" y="1"/>
                  </a:moveTo>
                  <a:cubicBezTo>
                    <a:pt x="9" y="1"/>
                    <a:pt x="6" y="11"/>
                    <a:pt x="0" y="37"/>
                  </a:cubicBezTo>
                  <a:cubicBezTo>
                    <a:pt x="7" y="1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9"/>
            <p:cNvSpPr/>
            <p:nvPr/>
          </p:nvSpPr>
          <p:spPr>
            <a:xfrm>
              <a:off x="2758750" y="3050800"/>
              <a:ext cx="825" cy="925"/>
            </a:xfrm>
            <a:custGeom>
              <a:rect b="b" l="l" r="r" t="t"/>
              <a:pathLst>
                <a:path extrusionOk="0" h="37" w="33">
                  <a:moveTo>
                    <a:pt x="33" y="1"/>
                  </a:moveTo>
                  <a:cubicBezTo>
                    <a:pt x="9" y="24"/>
                    <a:pt x="0" y="36"/>
                    <a:pt x="2" y="36"/>
                  </a:cubicBezTo>
                  <a:cubicBezTo>
                    <a:pt x="3" y="36"/>
                    <a:pt x="15" y="24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9"/>
            <p:cNvSpPr/>
            <p:nvPr/>
          </p:nvSpPr>
          <p:spPr>
            <a:xfrm>
              <a:off x="2757425" y="30505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4" y="1"/>
                  </a:moveTo>
                  <a:lnTo>
                    <a:pt x="14" y="1"/>
                  </a:lnTo>
                  <a:cubicBezTo>
                    <a:pt x="4" y="17"/>
                    <a:pt x="0" y="23"/>
                    <a:pt x="1" y="23"/>
                  </a:cubicBezTo>
                  <a:cubicBezTo>
                    <a:pt x="1" y="23"/>
                    <a:pt x="8" y="14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9"/>
            <p:cNvSpPr/>
            <p:nvPr/>
          </p:nvSpPr>
          <p:spPr>
            <a:xfrm>
              <a:off x="2719500" y="3045600"/>
              <a:ext cx="1100" cy="1050"/>
            </a:xfrm>
            <a:custGeom>
              <a:rect b="b" l="l" r="r" t="t"/>
              <a:pathLst>
                <a:path extrusionOk="0" h="42" w="44">
                  <a:moveTo>
                    <a:pt x="3" y="1"/>
                  </a:moveTo>
                  <a:cubicBezTo>
                    <a:pt x="0" y="1"/>
                    <a:pt x="16" y="21"/>
                    <a:pt x="43" y="42"/>
                  </a:cubicBezTo>
                  <a:cubicBezTo>
                    <a:pt x="34" y="28"/>
                    <a:pt x="30" y="23"/>
                    <a:pt x="29" y="23"/>
                  </a:cubicBezTo>
                  <a:lnTo>
                    <a:pt x="29" y="23"/>
                  </a:lnTo>
                  <a:cubicBezTo>
                    <a:pt x="29" y="23"/>
                    <a:pt x="32" y="28"/>
                    <a:pt x="36" y="33"/>
                  </a:cubicBezTo>
                  <a:lnTo>
                    <a:pt x="36" y="33"/>
                  </a:lnTo>
                  <a:cubicBezTo>
                    <a:pt x="15" y="9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9"/>
            <p:cNvSpPr/>
            <p:nvPr/>
          </p:nvSpPr>
          <p:spPr>
            <a:xfrm>
              <a:off x="2695375" y="30522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1" y="0"/>
                  </a:moveTo>
                  <a:cubicBezTo>
                    <a:pt x="19" y="0"/>
                    <a:pt x="0" y="27"/>
                    <a:pt x="8" y="27"/>
                  </a:cubicBezTo>
                  <a:cubicBezTo>
                    <a:pt x="20" y="7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9"/>
            <p:cNvSpPr/>
            <p:nvPr/>
          </p:nvSpPr>
          <p:spPr>
            <a:xfrm>
              <a:off x="2662225" y="30668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9"/>
            <p:cNvSpPr/>
            <p:nvPr/>
          </p:nvSpPr>
          <p:spPr>
            <a:xfrm>
              <a:off x="2741100" y="3047825"/>
              <a:ext cx="1225" cy="875"/>
            </a:xfrm>
            <a:custGeom>
              <a:rect b="b" l="l" r="r" t="t"/>
              <a:pathLst>
                <a:path extrusionOk="0" h="35" w="49">
                  <a:moveTo>
                    <a:pt x="1" y="1"/>
                  </a:moveTo>
                  <a:cubicBezTo>
                    <a:pt x="17" y="17"/>
                    <a:pt x="28" y="34"/>
                    <a:pt x="38" y="34"/>
                  </a:cubicBezTo>
                  <a:cubicBezTo>
                    <a:pt x="41" y="34"/>
                    <a:pt x="45" y="31"/>
                    <a:pt x="48" y="24"/>
                  </a:cubicBezTo>
                  <a:cubicBezTo>
                    <a:pt x="24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9"/>
            <p:cNvSpPr/>
            <p:nvPr/>
          </p:nvSpPr>
          <p:spPr>
            <a:xfrm>
              <a:off x="2739925" y="3047400"/>
              <a:ext cx="1250" cy="875"/>
            </a:xfrm>
            <a:custGeom>
              <a:rect b="b" l="l" r="r" t="t"/>
              <a:pathLst>
                <a:path extrusionOk="0" h="35" w="50">
                  <a:moveTo>
                    <a:pt x="30" y="0"/>
                  </a:moveTo>
                  <a:cubicBezTo>
                    <a:pt x="23" y="0"/>
                    <a:pt x="13" y="5"/>
                    <a:pt x="0" y="18"/>
                  </a:cubicBezTo>
                  <a:cubicBezTo>
                    <a:pt x="13" y="30"/>
                    <a:pt x="23" y="35"/>
                    <a:pt x="30" y="35"/>
                  </a:cubicBezTo>
                  <a:cubicBezTo>
                    <a:pt x="50" y="35"/>
                    <a:pt x="5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9"/>
            <p:cNvSpPr/>
            <p:nvPr/>
          </p:nvSpPr>
          <p:spPr>
            <a:xfrm>
              <a:off x="2752125" y="304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9"/>
            <p:cNvSpPr/>
            <p:nvPr/>
          </p:nvSpPr>
          <p:spPr>
            <a:xfrm>
              <a:off x="2751150" y="3049350"/>
              <a:ext cx="700" cy="275"/>
            </a:xfrm>
            <a:custGeom>
              <a:rect b="b" l="l" r="r" t="t"/>
              <a:pathLst>
                <a:path extrusionOk="0" h="11" w="28">
                  <a:moveTo>
                    <a:pt x="3" y="0"/>
                  </a:moveTo>
                  <a:cubicBezTo>
                    <a:pt x="1" y="0"/>
                    <a:pt x="19" y="11"/>
                    <a:pt x="27" y="11"/>
                  </a:cubicBezTo>
                  <a:cubicBezTo>
                    <a:pt x="11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9"/>
            <p:cNvSpPr/>
            <p:nvPr/>
          </p:nvSpPr>
          <p:spPr>
            <a:xfrm>
              <a:off x="2641100" y="307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9"/>
            <p:cNvSpPr/>
            <p:nvPr/>
          </p:nvSpPr>
          <p:spPr>
            <a:xfrm>
              <a:off x="2712225" y="3054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9"/>
            <p:cNvSpPr/>
            <p:nvPr/>
          </p:nvSpPr>
          <p:spPr>
            <a:xfrm>
              <a:off x="2711350" y="305230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0"/>
                  </a:moveTo>
                  <a:cubicBezTo>
                    <a:pt x="12" y="48"/>
                    <a:pt x="0" y="83"/>
                    <a:pt x="0" y="119"/>
                  </a:cubicBezTo>
                  <a:cubicBezTo>
                    <a:pt x="12" y="72"/>
                    <a:pt x="60" y="9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9"/>
            <p:cNvSpPr/>
            <p:nvPr/>
          </p:nvSpPr>
          <p:spPr>
            <a:xfrm>
              <a:off x="2601800" y="3046350"/>
              <a:ext cx="155100" cy="50150"/>
            </a:xfrm>
            <a:custGeom>
              <a:rect b="b" l="l" r="r" t="t"/>
              <a:pathLst>
                <a:path extrusionOk="0" h="2006" w="6204">
                  <a:moveTo>
                    <a:pt x="5838" y="116"/>
                  </a:moveTo>
                  <a:lnTo>
                    <a:pt x="5838" y="116"/>
                  </a:lnTo>
                  <a:cubicBezTo>
                    <a:pt x="5838" y="116"/>
                    <a:pt x="5841" y="119"/>
                    <a:pt x="5847" y="119"/>
                  </a:cubicBezTo>
                  <a:lnTo>
                    <a:pt x="5847" y="131"/>
                  </a:lnTo>
                  <a:cubicBezTo>
                    <a:pt x="5841" y="119"/>
                    <a:pt x="5838" y="116"/>
                    <a:pt x="5838" y="116"/>
                  </a:cubicBezTo>
                  <a:close/>
                  <a:moveTo>
                    <a:pt x="5751" y="238"/>
                  </a:moveTo>
                  <a:lnTo>
                    <a:pt x="5751" y="238"/>
                  </a:lnTo>
                  <a:cubicBezTo>
                    <a:pt x="5758" y="242"/>
                    <a:pt x="5766" y="246"/>
                    <a:pt x="5773" y="251"/>
                  </a:cubicBezTo>
                  <a:lnTo>
                    <a:pt x="5773" y="251"/>
                  </a:lnTo>
                  <a:cubicBezTo>
                    <a:pt x="5768" y="247"/>
                    <a:pt x="5761" y="243"/>
                    <a:pt x="5751" y="238"/>
                  </a:cubicBezTo>
                  <a:close/>
                  <a:moveTo>
                    <a:pt x="3799" y="310"/>
                  </a:moveTo>
                  <a:lnTo>
                    <a:pt x="3799" y="310"/>
                  </a:lnTo>
                  <a:cubicBezTo>
                    <a:pt x="3799" y="310"/>
                    <a:pt x="3811" y="310"/>
                    <a:pt x="3822" y="321"/>
                  </a:cubicBezTo>
                  <a:cubicBezTo>
                    <a:pt x="3822" y="325"/>
                    <a:pt x="3821" y="326"/>
                    <a:pt x="3820" y="326"/>
                  </a:cubicBezTo>
                  <a:cubicBezTo>
                    <a:pt x="3815" y="326"/>
                    <a:pt x="3807" y="318"/>
                    <a:pt x="3799" y="310"/>
                  </a:cubicBezTo>
                  <a:close/>
                  <a:moveTo>
                    <a:pt x="4098" y="335"/>
                  </a:moveTo>
                  <a:cubicBezTo>
                    <a:pt x="4071" y="341"/>
                    <a:pt x="4054" y="348"/>
                    <a:pt x="4061" y="357"/>
                  </a:cubicBezTo>
                  <a:cubicBezTo>
                    <a:pt x="4081" y="350"/>
                    <a:pt x="4094" y="344"/>
                    <a:pt x="4098" y="335"/>
                  </a:cubicBezTo>
                  <a:close/>
                  <a:moveTo>
                    <a:pt x="5585" y="295"/>
                  </a:moveTo>
                  <a:cubicBezTo>
                    <a:pt x="5576" y="295"/>
                    <a:pt x="5567" y="299"/>
                    <a:pt x="5559" y="309"/>
                  </a:cubicBezTo>
                  <a:lnTo>
                    <a:pt x="5559" y="309"/>
                  </a:lnTo>
                  <a:cubicBezTo>
                    <a:pt x="5556" y="308"/>
                    <a:pt x="5553" y="308"/>
                    <a:pt x="5550" y="308"/>
                  </a:cubicBezTo>
                  <a:lnTo>
                    <a:pt x="5550" y="308"/>
                  </a:lnTo>
                  <a:cubicBezTo>
                    <a:pt x="5549" y="312"/>
                    <a:pt x="5549" y="317"/>
                    <a:pt x="5549" y="321"/>
                  </a:cubicBezTo>
                  <a:cubicBezTo>
                    <a:pt x="5552" y="316"/>
                    <a:pt x="5555" y="312"/>
                    <a:pt x="5559" y="309"/>
                  </a:cubicBezTo>
                  <a:lnTo>
                    <a:pt x="5559" y="309"/>
                  </a:lnTo>
                  <a:cubicBezTo>
                    <a:pt x="5565" y="309"/>
                    <a:pt x="5570" y="310"/>
                    <a:pt x="5573" y="310"/>
                  </a:cubicBezTo>
                  <a:cubicBezTo>
                    <a:pt x="5561" y="333"/>
                    <a:pt x="5561" y="345"/>
                    <a:pt x="5549" y="369"/>
                  </a:cubicBezTo>
                  <a:cubicBezTo>
                    <a:pt x="5573" y="345"/>
                    <a:pt x="5596" y="321"/>
                    <a:pt x="5620" y="321"/>
                  </a:cubicBezTo>
                  <a:cubicBezTo>
                    <a:pt x="5608" y="304"/>
                    <a:pt x="5596" y="295"/>
                    <a:pt x="5585" y="295"/>
                  </a:cubicBezTo>
                  <a:close/>
                  <a:moveTo>
                    <a:pt x="5116" y="356"/>
                  </a:moveTo>
                  <a:lnTo>
                    <a:pt x="5116" y="356"/>
                  </a:lnTo>
                  <a:cubicBezTo>
                    <a:pt x="5118" y="365"/>
                    <a:pt x="5119" y="373"/>
                    <a:pt x="5120" y="381"/>
                  </a:cubicBezTo>
                  <a:cubicBezTo>
                    <a:pt x="5122" y="370"/>
                    <a:pt x="5120" y="362"/>
                    <a:pt x="5116" y="356"/>
                  </a:cubicBezTo>
                  <a:close/>
                  <a:moveTo>
                    <a:pt x="3116" y="530"/>
                  </a:moveTo>
                  <a:cubicBezTo>
                    <a:pt x="3120" y="530"/>
                    <a:pt x="3126" y="536"/>
                    <a:pt x="3132" y="536"/>
                  </a:cubicBezTo>
                  <a:cubicBezTo>
                    <a:pt x="3132" y="545"/>
                    <a:pt x="3124" y="563"/>
                    <a:pt x="3115" y="563"/>
                  </a:cubicBezTo>
                  <a:cubicBezTo>
                    <a:pt x="3113" y="563"/>
                    <a:pt x="3110" y="562"/>
                    <a:pt x="3108" y="560"/>
                  </a:cubicBezTo>
                  <a:cubicBezTo>
                    <a:pt x="3108" y="536"/>
                    <a:pt x="3111" y="530"/>
                    <a:pt x="3116" y="530"/>
                  </a:cubicBezTo>
                  <a:close/>
                  <a:moveTo>
                    <a:pt x="1413" y="868"/>
                  </a:moveTo>
                  <a:cubicBezTo>
                    <a:pt x="1412" y="868"/>
                    <a:pt x="1413" y="869"/>
                    <a:pt x="1415" y="872"/>
                  </a:cubicBezTo>
                  <a:lnTo>
                    <a:pt x="1415" y="872"/>
                  </a:lnTo>
                  <a:cubicBezTo>
                    <a:pt x="1416" y="871"/>
                    <a:pt x="1417" y="870"/>
                    <a:pt x="1417" y="869"/>
                  </a:cubicBezTo>
                  <a:cubicBezTo>
                    <a:pt x="1415" y="868"/>
                    <a:pt x="1414" y="868"/>
                    <a:pt x="1413" y="868"/>
                  </a:cubicBezTo>
                  <a:close/>
                  <a:moveTo>
                    <a:pt x="1358" y="929"/>
                  </a:moveTo>
                  <a:lnTo>
                    <a:pt x="1370" y="941"/>
                  </a:lnTo>
                  <a:cubicBezTo>
                    <a:pt x="1366" y="944"/>
                    <a:pt x="1364" y="946"/>
                    <a:pt x="1362" y="946"/>
                  </a:cubicBezTo>
                  <a:cubicBezTo>
                    <a:pt x="1358" y="946"/>
                    <a:pt x="1358" y="937"/>
                    <a:pt x="1358" y="929"/>
                  </a:cubicBezTo>
                  <a:close/>
                  <a:moveTo>
                    <a:pt x="1590" y="1065"/>
                  </a:moveTo>
                  <a:cubicBezTo>
                    <a:pt x="1587" y="1074"/>
                    <a:pt x="1589" y="1084"/>
                    <a:pt x="1591" y="1084"/>
                  </a:cubicBezTo>
                  <a:cubicBezTo>
                    <a:pt x="1591" y="1084"/>
                    <a:pt x="1592" y="1079"/>
                    <a:pt x="1590" y="1065"/>
                  </a:cubicBezTo>
                  <a:close/>
                  <a:moveTo>
                    <a:pt x="1581" y="1142"/>
                  </a:moveTo>
                  <a:cubicBezTo>
                    <a:pt x="1573" y="1145"/>
                    <a:pt x="1567" y="1154"/>
                    <a:pt x="1560" y="1167"/>
                  </a:cubicBezTo>
                  <a:cubicBezTo>
                    <a:pt x="1567" y="1160"/>
                    <a:pt x="1574" y="1152"/>
                    <a:pt x="1581" y="1142"/>
                  </a:cubicBezTo>
                  <a:close/>
                  <a:moveTo>
                    <a:pt x="762" y="1684"/>
                  </a:moveTo>
                  <a:cubicBezTo>
                    <a:pt x="750" y="1696"/>
                    <a:pt x="746" y="1703"/>
                    <a:pt x="751" y="1703"/>
                  </a:cubicBezTo>
                  <a:cubicBezTo>
                    <a:pt x="758" y="1695"/>
                    <a:pt x="762" y="1689"/>
                    <a:pt x="762" y="1684"/>
                  </a:cubicBezTo>
                  <a:close/>
                  <a:moveTo>
                    <a:pt x="4715" y="0"/>
                  </a:moveTo>
                  <a:cubicBezTo>
                    <a:pt x="4692" y="12"/>
                    <a:pt x="4704" y="48"/>
                    <a:pt x="4680" y="71"/>
                  </a:cubicBezTo>
                  <a:cubicBezTo>
                    <a:pt x="4676" y="44"/>
                    <a:pt x="4659" y="33"/>
                    <a:pt x="4637" y="33"/>
                  </a:cubicBezTo>
                  <a:cubicBezTo>
                    <a:pt x="4595" y="33"/>
                    <a:pt x="4537" y="75"/>
                    <a:pt x="4537" y="107"/>
                  </a:cubicBezTo>
                  <a:cubicBezTo>
                    <a:pt x="4537" y="113"/>
                    <a:pt x="4535" y="116"/>
                    <a:pt x="4532" y="116"/>
                  </a:cubicBezTo>
                  <a:cubicBezTo>
                    <a:pt x="4518" y="116"/>
                    <a:pt x="4477" y="60"/>
                    <a:pt x="4477" y="60"/>
                  </a:cubicBezTo>
                  <a:cubicBezTo>
                    <a:pt x="4465" y="83"/>
                    <a:pt x="4453" y="95"/>
                    <a:pt x="4442" y="119"/>
                  </a:cubicBezTo>
                  <a:cubicBezTo>
                    <a:pt x="4415" y="86"/>
                    <a:pt x="4389" y="79"/>
                    <a:pt x="4348" y="79"/>
                  </a:cubicBezTo>
                  <a:cubicBezTo>
                    <a:pt x="4315" y="79"/>
                    <a:pt x="4274" y="83"/>
                    <a:pt x="4215" y="83"/>
                  </a:cubicBezTo>
                  <a:cubicBezTo>
                    <a:pt x="4168" y="83"/>
                    <a:pt x="4054" y="76"/>
                    <a:pt x="3961" y="76"/>
                  </a:cubicBezTo>
                  <a:cubicBezTo>
                    <a:pt x="3891" y="76"/>
                    <a:pt x="3833" y="80"/>
                    <a:pt x="3822" y="95"/>
                  </a:cubicBezTo>
                  <a:cubicBezTo>
                    <a:pt x="3811" y="60"/>
                    <a:pt x="3799" y="48"/>
                    <a:pt x="3822" y="36"/>
                  </a:cubicBezTo>
                  <a:cubicBezTo>
                    <a:pt x="3800" y="36"/>
                    <a:pt x="3721" y="179"/>
                    <a:pt x="3716" y="179"/>
                  </a:cubicBezTo>
                  <a:cubicBezTo>
                    <a:pt x="3715" y="179"/>
                    <a:pt x="3715" y="179"/>
                    <a:pt x="3715" y="179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30" y="202"/>
                    <a:pt x="3394" y="226"/>
                  </a:cubicBezTo>
                  <a:cubicBezTo>
                    <a:pt x="3383" y="237"/>
                    <a:pt x="3350" y="243"/>
                    <a:pt x="3312" y="243"/>
                  </a:cubicBezTo>
                  <a:cubicBezTo>
                    <a:pt x="3228" y="243"/>
                    <a:pt x="3118" y="216"/>
                    <a:pt x="3168" y="167"/>
                  </a:cubicBezTo>
                  <a:cubicBezTo>
                    <a:pt x="3158" y="163"/>
                    <a:pt x="3150" y="162"/>
                    <a:pt x="3145" y="162"/>
                  </a:cubicBezTo>
                  <a:cubicBezTo>
                    <a:pt x="3114" y="162"/>
                    <a:pt x="3163" y="218"/>
                    <a:pt x="3132" y="238"/>
                  </a:cubicBezTo>
                  <a:cubicBezTo>
                    <a:pt x="3121" y="221"/>
                    <a:pt x="3101" y="214"/>
                    <a:pt x="3076" y="214"/>
                  </a:cubicBezTo>
                  <a:cubicBezTo>
                    <a:pt x="2996" y="214"/>
                    <a:pt x="2865" y="288"/>
                    <a:pt x="2810" y="333"/>
                  </a:cubicBezTo>
                  <a:cubicBezTo>
                    <a:pt x="2739" y="405"/>
                    <a:pt x="2513" y="333"/>
                    <a:pt x="2489" y="464"/>
                  </a:cubicBezTo>
                  <a:cubicBezTo>
                    <a:pt x="2469" y="460"/>
                    <a:pt x="2453" y="456"/>
                    <a:pt x="2439" y="456"/>
                  </a:cubicBezTo>
                  <a:cubicBezTo>
                    <a:pt x="2411" y="456"/>
                    <a:pt x="2390" y="472"/>
                    <a:pt x="2358" y="536"/>
                  </a:cubicBezTo>
                  <a:cubicBezTo>
                    <a:pt x="2347" y="531"/>
                    <a:pt x="2333" y="529"/>
                    <a:pt x="2317" y="529"/>
                  </a:cubicBezTo>
                  <a:cubicBezTo>
                    <a:pt x="2168" y="529"/>
                    <a:pt x="1850" y="719"/>
                    <a:pt x="2001" y="762"/>
                  </a:cubicBezTo>
                  <a:cubicBezTo>
                    <a:pt x="2001" y="762"/>
                    <a:pt x="1596" y="774"/>
                    <a:pt x="1489" y="845"/>
                  </a:cubicBezTo>
                  <a:cubicBezTo>
                    <a:pt x="1501" y="857"/>
                    <a:pt x="1513" y="869"/>
                    <a:pt x="1525" y="881"/>
                  </a:cubicBezTo>
                  <a:cubicBezTo>
                    <a:pt x="1513" y="893"/>
                    <a:pt x="1501" y="893"/>
                    <a:pt x="1489" y="905"/>
                  </a:cubicBezTo>
                  <a:cubicBezTo>
                    <a:pt x="1465" y="893"/>
                    <a:pt x="1465" y="869"/>
                    <a:pt x="1489" y="857"/>
                  </a:cubicBezTo>
                  <a:lnTo>
                    <a:pt x="1489" y="857"/>
                  </a:lnTo>
                  <a:cubicBezTo>
                    <a:pt x="1466" y="869"/>
                    <a:pt x="1454" y="880"/>
                    <a:pt x="1453" y="913"/>
                  </a:cubicBezTo>
                  <a:lnTo>
                    <a:pt x="1453" y="913"/>
                  </a:lnTo>
                  <a:cubicBezTo>
                    <a:pt x="1447" y="904"/>
                    <a:pt x="1422" y="881"/>
                    <a:pt x="1415" y="872"/>
                  </a:cubicBezTo>
                  <a:lnTo>
                    <a:pt x="1415" y="872"/>
                  </a:lnTo>
                  <a:cubicBezTo>
                    <a:pt x="1398" y="885"/>
                    <a:pt x="1342" y="919"/>
                    <a:pt x="1286" y="953"/>
                  </a:cubicBezTo>
                  <a:cubicBezTo>
                    <a:pt x="1308" y="974"/>
                    <a:pt x="1300" y="1005"/>
                    <a:pt x="1316" y="1020"/>
                  </a:cubicBezTo>
                  <a:lnTo>
                    <a:pt x="1316" y="1020"/>
                  </a:lnTo>
                  <a:cubicBezTo>
                    <a:pt x="1300" y="1010"/>
                    <a:pt x="1284" y="1005"/>
                    <a:pt x="1268" y="1005"/>
                  </a:cubicBezTo>
                  <a:cubicBezTo>
                    <a:pt x="1157" y="1005"/>
                    <a:pt x="1057" y="1228"/>
                    <a:pt x="1036" y="1238"/>
                  </a:cubicBezTo>
                  <a:cubicBezTo>
                    <a:pt x="1022" y="1199"/>
                    <a:pt x="998" y="1184"/>
                    <a:pt x="973" y="1184"/>
                  </a:cubicBezTo>
                  <a:cubicBezTo>
                    <a:pt x="915" y="1184"/>
                    <a:pt x="852" y="1261"/>
                    <a:pt x="894" y="1286"/>
                  </a:cubicBezTo>
                  <a:cubicBezTo>
                    <a:pt x="810" y="1310"/>
                    <a:pt x="679" y="1298"/>
                    <a:pt x="655" y="1429"/>
                  </a:cubicBezTo>
                  <a:cubicBezTo>
                    <a:pt x="632" y="1417"/>
                    <a:pt x="608" y="1417"/>
                    <a:pt x="584" y="1405"/>
                  </a:cubicBezTo>
                  <a:cubicBezTo>
                    <a:pt x="513" y="1512"/>
                    <a:pt x="322" y="1738"/>
                    <a:pt x="120" y="1762"/>
                  </a:cubicBezTo>
                  <a:cubicBezTo>
                    <a:pt x="155" y="1762"/>
                    <a:pt x="132" y="1798"/>
                    <a:pt x="167" y="1834"/>
                  </a:cubicBezTo>
                  <a:cubicBezTo>
                    <a:pt x="132" y="1834"/>
                    <a:pt x="1" y="1869"/>
                    <a:pt x="48" y="1941"/>
                  </a:cubicBezTo>
                  <a:cubicBezTo>
                    <a:pt x="100" y="1989"/>
                    <a:pt x="142" y="2006"/>
                    <a:pt x="178" y="2006"/>
                  </a:cubicBezTo>
                  <a:cubicBezTo>
                    <a:pt x="249" y="2006"/>
                    <a:pt x="299" y="1941"/>
                    <a:pt x="370" y="1917"/>
                  </a:cubicBezTo>
                  <a:cubicBezTo>
                    <a:pt x="429" y="1881"/>
                    <a:pt x="560" y="1786"/>
                    <a:pt x="584" y="1786"/>
                  </a:cubicBezTo>
                  <a:cubicBezTo>
                    <a:pt x="560" y="1786"/>
                    <a:pt x="536" y="1774"/>
                    <a:pt x="524" y="1762"/>
                  </a:cubicBezTo>
                  <a:lnTo>
                    <a:pt x="524" y="1762"/>
                  </a:lnTo>
                  <a:cubicBezTo>
                    <a:pt x="540" y="1772"/>
                    <a:pt x="555" y="1776"/>
                    <a:pt x="569" y="1776"/>
                  </a:cubicBezTo>
                  <a:cubicBezTo>
                    <a:pt x="644" y="1776"/>
                    <a:pt x="703" y="1667"/>
                    <a:pt x="703" y="1667"/>
                  </a:cubicBezTo>
                  <a:cubicBezTo>
                    <a:pt x="744" y="1667"/>
                    <a:pt x="762" y="1673"/>
                    <a:pt x="762" y="1684"/>
                  </a:cubicBezTo>
                  <a:lnTo>
                    <a:pt x="762" y="1684"/>
                  </a:lnTo>
                  <a:cubicBezTo>
                    <a:pt x="829" y="1616"/>
                    <a:pt x="1128" y="1389"/>
                    <a:pt x="1154" y="1389"/>
                  </a:cubicBezTo>
                  <a:cubicBezTo>
                    <a:pt x="1157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39" y="1226"/>
                  </a:cubicBezTo>
                  <a:lnTo>
                    <a:pt x="1239" y="1226"/>
                  </a:lnTo>
                  <a:cubicBezTo>
                    <a:pt x="1222" y="1267"/>
                    <a:pt x="1234" y="1280"/>
                    <a:pt x="1258" y="1280"/>
                  </a:cubicBezTo>
                  <a:cubicBezTo>
                    <a:pt x="1295" y="1280"/>
                    <a:pt x="1362" y="1247"/>
                    <a:pt x="1386" y="1247"/>
                  </a:cubicBezTo>
                  <a:cubicBezTo>
                    <a:pt x="1390" y="1247"/>
                    <a:pt x="1392" y="1248"/>
                    <a:pt x="1394" y="1250"/>
                  </a:cubicBezTo>
                  <a:cubicBezTo>
                    <a:pt x="1394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9" y="1161"/>
                    <a:pt x="1345" y="1155"/>
                    <a:pt x="1365" y="1155"/>
                  </a:cubicBezTo>
                  <a:cubicBezTo>
                    <a:pt x="1412" y="1155"/>
                    <a:pt x="1477" y="1191"/>
                    <a:pt x="1477" y="1191"/>
                  </a:cubicBezTo>
                  <a:cubicBezTo>
                    <a:pt x="1480" y="1192"/>
                    <a:pt x="1483" y="1192"/>
                    <a:pt x="1487" y="1192"/>
                  </a:cubicBezTo>
                  <a:cubicBezTo>
                    <a:pt x="1522" y="1192"/>
                    <a:pt x="1570" y="1139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5" y="1119"/>
                    <a:pt x="1513" y="1131"/>
                  </a:cubicBezTo>
                  <a:cubicBezTo>
                    <a:pt x="1513" y="1083"/>
                    <a:pt x="1548" y="1048"/>
                    <a:pt x="1584" y="1036"/>
                  </a:cubicBezTo>
                  <a:cubicBezTo>
                    <a:pt x="1587" y="1049"/>
                    <a:pt x="1589" y="1058"/>
                    <a:pt x="1590" y="1065"/>
                  </a:cubicBezTo>
                  <a:lnTo>
                    <a:pt x="1590" y="1065"/>
                  </a:lnTo>
                  <a:cubicBezTo>
                    <a:pt x="1592" y="1060"/>
                    <a:pt x="1596" y="1056"/>
                    <a:pt x="1604" y="1056"/>
                  </a:cubicBezTo>
                  <a:cubicBezTo>
                    <a:pt x="1608" y="1056"/>
                    <a:pt x="1613" y="1057"/>
                    <a:pt x="1620" y="1060"/>
                  </a:cubicBezTo>
                  <a:cubicBezTo>
                    <a:pt x="1611" y="1093"/>
                    <a:pt x="1597" y="1121"/>
                    <a:pt x="1581" y="1142"/>
                  </a:cubicBezTo>
                  <a:lnTo>
                    <a:pt x="1581" y="1142"/>
                  </a:lnTo>
                  <a:cubicBezTo>
                    <a:pt x="1582" y="1142"/>
                    <a:pt x="1584" y="1142"/>
                    <a:pt x="1585" y="1142"/>
                  </a:cubicBezTo>
                  <a:cubicBezTo>
                    <a:pt x="1591" y="1142"/>
                    <a:pt x="1599" y="1146"/>
                    <a:pt x="1608" y="1155"/>
                  </a:cubicBezTo>
                  <a:cubicBezTo>
                    <a:pt x="1596" y="1095"/>
                    <a:pt x="1703" y="1060"/>
                    <a:pt x="1703" y="1060"/>
                  </a:cubicBezTo>
                  <a:lnTo>
                    <a:pt x="1703" y="1119"/>
                  </a:lnTo>
                  <a:cubicBezTo>
                    <a:pt x="1721" y="1101"/>
                    <a:pt x="1745" y="1090"/>
                    <a:pt x="1766" y="1086"/>
                  </a:cubicBezTo>
                  <a:lnTo>
                    <a:pt x="1766" y="1086"/>
                  </a:lnTo>
                  <a:cubicBezTo>
                    <a:pt x="1769" y="1086"/>
                    <a:pt x="1771" y="1087"/>
                    <a:pt x="1773" y="1087"/>
                  </a:cubicBezTo>
                  <a:cubicBezTo>
                    <a:pt x="1778" y="1087"/>
                    <a:pt x="1782" y="1086"/>
                    <a:pt x="1786" y="1083"/>
                  </a:cubicBezTo>
                  <a:cubicBezTo>
                    <a:pt x="1780" y="1083"/>
                    <a:pt x="1774" y="1084"/>
                    <a:pt x="1766" y="1086"/>
                  </a:cubicBezTo>
                  <a:lnTo>
                    <a:pt x="1766" y="1086"/>
                  </a:lnTo>
                  <a:cubicBezTo>
                    <a:pt x="1750" y="1082"/>
                    <a:pt x="1735" y="1065"/>
                    <a:pt x="1727" y="1048"/>
                  </a:cubicBezTo>
                  <a:cubicBezTo>
                    <a:pt x="1739" y="1027"/>
                    <a:pt x="1750" y="1019"/>
                    <a:pt x="1762" y="1019"/>
                  </a:cubicBezTo>
                  <a:cubicBezTo>
                    <a:pt x="1788" y="1019"/>
                    <a:pt x="1814" y="1059"/>
                    <a:pt x="1850" y="1059"/>
                  </a:cubicBezTo>
                  <a:cubicBezTo>
                    <a:pt x="1859" y="1059"/>
                    <a:pt x="1870" y="1055"/>
                    <a:pt x="1882" y="1048"/>
                  </a:cubicBezTo>
                  <a:lnTo>
                    <a:pt x="1882" y="1048"/>
                  </a:lnTo>
                  <a:cubicBezTo>
                    <a:pt x="1875" y="1051"/>
                    <a:pt x="1870" y="1052"/>
                    <a:pt x="1865" y="1052"/>
                  </a:cubicBezTo>
                  <a:cubicBezTo>
                    <a:pt x="1852" y="1052"/>
                    <a:pt x="1846" y="1041"/>
                    <a:pt x="1846" y="1024"/>
                  </a:cubicBezTo>
                  <a:cubicBezTo>
                    <a:pt x="1941" y="1024"/>
                    <a:pt x="1917" y="893"/>
                    <a:pt x="2001" y="881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12" y="924"/>
                    <a:pt x="2020" y="915"/>
                    <a:pt x="2026" y="915"/>
                  </a:cubicBezTo>
                  <a:cubicBezTo>
                    <a:pt x="2033" y="915"/>
                    <a:pt x="2037" y="927"/>
                    <a:pt x="2037" y="953"/>
                  </a:cubicBezTo>
                  <a:cubicBezTo>
                    <a:pt x="2037" y="941"/>
                    <a:pt x="2108" y="833"/>
                    <a:pt x="2108" y="833"/>
                  </a:cubicBezTo>
                  <a:cubicBezTo>
                    <a:pt x="2115" y="847"/>
                    <a:pt x="2122" y="853"/>
                    <a:pt x="2129" y="853"/>
                  </a:cubicBezTo>
                  <a:cubicBezTo>
                    <a:pt x="2134" y="853"/>
                    <a:pt x="2139" y="850"/>
                    <a:pt x="2144" y="845"/>
                  </a:cubicBezTo>
                  <a:lnTo>
                    <a:pt x="2144" y="845"/>
                  </a:lnTo>
                  <a:cubicBezTo>
                    <a:pt x="2144" y="881"/>
                    <a:pt x="2135" y="881"/>
                    <a:pt x="2127" y="881"/>
                  </a:cubicBezTo>
                  <a:cubicBezTo>
                    <a:pt x="2120" y="881"/>
                    <a:pt x="2114" y="881"/>
                    <a:pt x="2120" y="917"/>
                  </a:cubicBezTo>
                  <a:cubicBezTo>
                    <a:pt x="2128" y="920"/>
                    <a:pt x="2135" y="922"/>
                    <a:pt x="2142" y="922"/>
                  </a:cubicBezTo>
                  <a:cubicBezTo>
                    <a:pt x="2183" y="922"/>
                    <a:pt x="2193" y="863"/>
                    <a:pt x="2203" y="822"/>
                  </a:cubicBezTo>
                  <a:cubicBezTo>
                    <a:pt x="2215" y="822"/>
                    <a:pt x="2298" y="833"/>
                    <a:pt x="2239" y="905"/>
                  </a:cubicBezTo>
                  <a:cubicBezTo>
                    <a:pt x="2311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1"/>
                    <a:pt x="2594" y="698"/>
                  </a:cubicBezTo>
                  <a:lnTo>
                    <a:pt x="2594" y="698"/>
                  </a:lnTo>
                  <a:cubicBezTo>
                    <a:pt x="2596" y="698"/>
                    <a:pt x="2599" y="699"/>
                    <a:pt x="2603" y="699"/>
                  </a:cubicBezTo>
                  <a:cubicBezTo>
                    <a:pt x="2634" y="699"/>
                    <a:pt x="2717" y="682"/>
                    <a:pt x="2727" y="679"/>
                  </a:cubicBezTo>
                  <a:lnTo>
                    <a:pt x="2727" y="679"/>
                  </a:lnTo>
                  <a:cubicBezTo>
                    <a:pt x="2723" y="686"/>
                    <a:pt x="2681" y="763"/>
                    <a:pt x="2715" y="786"/>
                  </a:cubicBezTo>
                  <a:cubicBezTo>
                    <a:pt x="2703" y="714"/>
                    <a:pt x="2858" y="667"/>
                    <a:pt x="2822" y="667"/>
                  </a:cubicBezTo>
                  <a:cubicBezTo>
                    <a:pt x="2822" y="667"/>
                    <a:pt x="3001" y="560"/>
                    <a:pt x="3025" y="524"/>
                  </a:cubicBezTo>
                  <a:cubicBezTo>
                    <a:pt x="3037" y="524"/>
                    <a:pt x="3037" y="536"/>
                    <a:pt x="3025" y="548"/>
                  </a:cubicBezTo>
                  <a:cubicBezTo>
                    <a:pt x="3037" y="536"/>
                    <a:pt x="3049" y="524"/>
                    <a:pt x="3060" y="512"/>
                  </a:cubicBezTo>
                  <a:lnTo>
                    <a:pt x="3060" y="512"/>
                  </a:lnTo>
                  <a:cubicBezTo>
                    <a:pt x="3060" y="512"/>
                    <a:pt x="3024" y="602"/>
                    <a:pt x="3046" y="602"/>
                  </a:cubicBezTo>
                  <a:cubicBezTo>
                    <a:pt x="3050" y="602"/>
                    <a:pt x="3054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4" y="567"/>
                    <a:pt x="3122" y="568"/>
                    <a:pt x="3132" y="572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6" y="619"/>
                    <a:pt x="3144" y="583"/>
                    <a:pt x="3144" y="536"/>
                  </a:cubicBezTo>
                  <a:lnTo>
                    <a:pt x="3144" y="536"/>
                  </a:lnTo>
                  <a:cubicBezTo>
                    <a:pt x="3158" y="543"/>
                    <a:pt x="3171" y="545"/>
                    <a:pt x="3184" y="545"/>
                  </a:cubicBezTo>
                  <a:cubicBezTo>
                    <a:pt x="3214" y="545"/>
                    <a:pt x="3241" y="533"/>
                    <a:pt x="3266" y="533"/>
                  </a:cubicBezTo>
                  <a:cubicBezTo>
                    <a:pt x="3286" y="533"/>
                    <a:pt x="3305" y="541"/>
                    <a:pt x="3322" y="572"/>
                  </a:cubicBezTo>
                  <a:cubicBezTo>
                    <a:pt x="3322" y="572"/>
                    <a:pt x="3345" y="475"/>
                    <a:pt x="3395" y="475"/>
                  </a:cubicBezTo>
                  <a:cubicBezTo>
                    <a:pt x="3408" y="475"/>
                    <a:pt x="3424" y="482"/>
                    <a:pt x="3441" y="500"/>
                  </a:cubicBezTo>
                  <a:cubicBezTo>
                    <a:pt x="3457" y="460"/>
                    <a:pt x="3506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393"/>
                    <a:pt x="3703" y="393"/>
                    <a:pt x="3727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1"/>
                  </a:cubicBezTo>
                  <a:cubicBezTo>
                    <a:pt x="3763" y="191"/>
                    <a:pt x="3775" y="298"/>
                    <a:pt x="3775" y="298"/>
                  </a:cubicBezTo>
                  <a:cubicBezTo>
                    <a:pt x="3762" y="276"/>
                    <a:pt x="3752" y="265"/>
                    <a:pt x="3745" y="265"/>
                  </a:cubicBezTo>
                  <a:cubicBezTo>
                    <a:pt x="3734" y="265"/>
                    <a:pt x="3732" y="297"/>
                    <a:pt x="3739" y="357"/>
                  </a:cubicBezTo>
                  <a:cubicBezTo>
                    <a:pt x="3745" y="348"/>
                    <a:pt x="3750" y="344"/>
                    <a:pt x="3754" y="344"/>
                  </a:cubicBezTo>
                  <a:cubicBezTo>
                    <a:pt x="3764" y="344"/>
                    <a:pt x="3769" y="375"/>
                    <a:pt x="3787" y="393"/>
                  </a:cubicBezTo>
                  <a:cubicBezTo>
                    <a:pt x="3870" y="381"/>
                    <a:pt x="3894" y="274"/>
                    <a:pt x="4001" y="226"/>
                  </a:cubicBezTo>
                  <a:lnTo>
                    <a:pt x="4001" y="226"/>
                  </a:lnTo>
                  <a:cubicBezTo>
                    <a:pt x="3953" y="357"/>
                    <a:pt x="3965" y="310"/>
                    <a:pt x="3930" y="393"/>
                  </a:cubicBezTo>
                  <a:cubicBezTo>
                    <a:pt x="4025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28"/>
                    <a:pt x="4098" y="335"/>
                  </a:cubicBezTo>
                  <a:lnTo>
                    <a:pt x="4098" y="335"/>
                  </a:lnTo>
                  <a:cubicBezTo>
                    <a:pt x="4177" y="317"/>
                    <a:pt x="4346" y="303"/>
                    <a:pt x="4346" y="250"/>
                  </a:cubicBezTo>
                  <a:cubicBezTo>
                    <a:pt x="4346" y="274"/>
                    <a:pt x="4346" y="310"/>
                    <a:pt x="4346" y="333"/>
                  </a:cubicBezTo>
                  <a:cubicBezTo>
                    <a:pt x="4370" y="262"/>
                    <a:pt x="4406" y="202"/>
                    <a:pt x="4442" y="119"/>
                  </a:cubicBezTo>
                  <a:lnTo>
                    <a:pt x="4442" y="119"/>
                  </a:lnTo>
                  <a:cubicBezTo>
                    <a:pt x="4431" y="151"/>
                    <a:pt x="4402" y="343"/>
                    <a:pt x="4454" y="343"/>
                  </a:cubicBezTo>
                  <a:cubicBezTo>
                    <a:pt x="4460" y="343"/>
                    <a:pt x="4468" y="340"/>
                    <a:pt x="4477" y="333"/>
                  </a:cubicBezTo>
                  <a:cubicBezTo>
                    <a:pt x="4465" y="310"/>
                    <a:pt x="4465" y="286"/>
                    <a:pt x="4465" y="250"/>
                  </a:cubicBezTo>
                  <a:lnTo>
                    <a:pt x="4465" y="250"/>
                  </a:lnTo>
                  <a:cubicBezTo>
                    <a:pt x="4489" y="286"/>
                    <a:pt x="4513" y="310"/>
                    <a:pt x="4537" y="333"/>
                  </a:cubicBezTo>
                  <a:cubicBezTo>
                    <a:pt x="4525" y="298"/>
                    <a:pt x="4525" y="274"/>
                    <a:pt x="4549" y="238"/>
                  </a:cubicBezTo>
                  <a:cubicBezTo>
                    <a:pt x="4561" y="274"/>
                    <a:pt x="4549" y="310"/>
                    <a:pt x="4549" y="333"/>
                  </a:cubicBezTo>
                  <a:cubicBezTo>
                    <a:pt x="4573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cubicBezTo>
                    <a:pt x="4620" y="339"/>
                    <a:pt x="4632" y="336"/>
                    <a:pt x="4642" y="336"/>
                  </a:cubicBezTo>
                  <a:cubicBezTo>
                    <a:pt x="4653" y="336"/>
                    <a:pt x="4662" y="339"/>
                    <a:pt x="4668" y="345"/>
                  </a:cubicBezTo>
                  <a:cubicBezTo>
                    <a:pt x="4668" y="345"/>
                    <a:pt x="4712" y="214"/>
                    <a:pt x="4757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86"/>
                    <a:pt x="4775" y="321"/>
                  </a:cubicBezTo>
                  <a:cubicBezTo>
                    <a:pt x="4823" y="191"/>
                    <a:pt x="4858" y="107"/>
                    <a:pt x="4954" y="83"/>
                  </a:cubicBezTo>
                  <a:lnTo>
                    <a:pt x="4954" y="83"/>
                  </a:lnTo>
                  <a:cubicBezTo>
                    <a:pt x="4930" y="142"/>
                    <a:pt x="4816" y="393"/>
                    <a:pt x="4822" y="393"/>
                  </a:cubicBezTo>
                  <a:cubicBezTo>
                    <a:pt x="4822" y="393"/>
                    <a:pt x="4822" y="393"/>
                    <a:pt x="4823" y="393"/>
                  </a:cubicBezTo>
                  <a:cubicBezTo>
                    <a:pt x="4838" y="393"/>
                    <a:pt x="4858" y="396"/>
                    <a:pt x="4878" y="396"/>
                  </a:cubicBezTo>
                  <a:cubicBezTo>
                    <a:pt x="4916" y="396"/>
                    <a:pt x="4954" y="385"/>
                    <a:pt x="4954" y="321"/>
                  </a:cubicBezTo>
                  <a:lnTo>
                    <a:pt x="4954" y="321"/>
                  </a:lnTo>
                  <a:cubicBezTo>
                    <a:pt x="4930" y="345"/>
                    <a:pt x="4894" y="357"/>
                    <a:pt x="4870" y="369"/>
                  </a:cubicBezTo>
                  <a:cubicBezTo>
                    <a:pt x="4870" y="298"/>
                    <a:pt x="4918" y="262"/>
                    <a:pt x="4977" y="238"/>
                  </a:cubicBezTo>
                  <a:lnTo>
                    <a:pt x="4977" y="238"/>
                  </a:lnTo>
                  <a:cubicBezTo>
                    <a:pt x="4977" y="274"/>
                    <a:pt x="4977" y="310"/>
                    <a:pt x="4965" y="345"/>
                  </a:cubicBezTo>
                  <a:cubicBezTo>
                    <a:pt x="4976" y="322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4" y="342"/>
                    <a:pt x="5078" y="342"/>
                  </a:cubicBezTo>
                  <a:cubicBezTo>
                    <a:pt x="5095" y="342"/>
                    <a:pt x="5109" y="345"/>
                    <a:pt x="5116" y="356"/>
                  </a:cubicBezTo>
                  <a:lnTo>
                    <a:pt x="5116" y="356"/>
                  </a:lnTo>
                  <a:cubicBezTo>
                    <a:pt x="5106" y="282"/>
                    <a:pt x="5100" y="171"/>
                    <a:pt x="5132" y="107"/>
                  </a:cubicBezTo>
                  <a:cubicBezTo>
                    <a:pt x="5239" y="202"/>
                    <a:pt x="5144" y="238"/>
                    <a:pt x="5180" y="333"/>
                  </a:cubicBezTo>
                  <a:cubicBezTo>
                    <a:pt x="5180" y="339"/>
                    <a:pt x="5182" y="342"/>
                    <a:pt x="5187" y="342"/>
                  </a:cubicBezTo>
                  <a:cubicBezTo>
                    <a:pt x="5219" y="342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60" y="273"/>
                    <a:pt x="5494" y="301"/>
                    <a:pt x="5550" y="308"/>
                  </a:cubicBezTo>
                  <a:lnTo>
                    <a:pt x="5550" y="308"/>
                  </a:lnTo>
                  <a:cubicBezTo>
                    <a:pt x="5567" y="233"/>
                    <a:pt x="5712" y="151"/>
                    <a:pt x="5797" y="151"/>
                  </a:cubicBezTo>
                  <a:cubicBezTo>
                    <a:pt x="5818" y="151"/>
                    <a:pt x="5835" y="156"/>
                    <a:pt x="5847" y="167"/>
                  </a:cubicBezTo>
                  <a:cubicBezTo>
                    <a:pt x="5847" y="202"/>
                    <a:pt x="5847" y="238"/>
                    <a:pt x="5835" y="274"/>
                  </a:cubicBezTo>
                  <a:cubicBezTo>
                    <a:pt x="5810" y="274"/>
                    <a:pt x="5791" y="262"/>
                    <a:pt x="5773" y="251"/>
                  </a:cubicBezTo>
                  <a:lnTo>
                    <a:pt x="5773" y="251"/>
                  </a:lnTo>
                  <a:cubicBezTo>
                    <a:pt x="5786" y="261"/>
                    <a:pt x="5782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5" y="341"/>
                  </a:cubicBezTo>
                  <a:cubicBezTo>
                    <a:pt x="5958" y="341"/>
                    <a:pt x="5972" y="332"/>
                    <a:pt x="5966" y="310"/>
                  </a:cubicBezTo>
                  <a:lnTo>
                    <a:pt x="5966" y="310"/>
                  </a:lnTo>
                  <a:cubicBezTo>
                    <a:pt x="5965" y="310"/>
                    <a:pt x="5965" y="310"/>
                    <a:pt x="5964" y="310"/>
                  </a:cubicBezTo>
                  <a:cubicBezTo>
                    <a:pt x="5957" y="310"/>
                    <a:pt x="5965" y="219"/>
                    <a:pt x="6022" y="219"/>
                  </a:cubicBezTo>
                  <a:cubicBezTo>
                    <a:pt x="6036" y="219"/>
                    <a:pt x="6052" y="225"/>
                    <a:pt x="6073" y="238"/>
                  </a:cubicBezTo>
                  <a:cubicBezTo>
                    <a:pt x="6067" y="253"/>
                    <a:pt x="6065" y="263"/>
                    <a:pt x="6066" y="269"/>
                  </a:cubicBezTo>
                  <a:lnTo>
                    <a:pt x="6066" y="269"/>
                  </a:lnTo>
                  <a:cubicBezTo>
                    <a:pt x="6062" y="266"/>
                    <a:pt x="6057" y="264"/>
                    <a:pt x="6049" y="262"/>
                  </a:cubicBezTo>
                  <a:lnTo>
                    <a:pt x="6049" y="262"/>
                  </a:lnTo>
                  <a:cubicBezTo>
                    <a:pt x="6057" y="285"/>
                    <a:pt x="6069" y="298"/>
                    <a:pt x="6084" y="298"/>
                  </a:cubicBezTo>
                  <a:cubicBezTo>
                    <a:pt x="6092" y="298"/>
                    <a:pt x="6100" y="294"/>
                    <a:pt x="6108" y="286"/>
                  </a:cubicBezTo>
                  <a:cubicBezTo>
                    <a:pt x="6108" y="286"/>
                    <a:pt x="6108" y="199"/>
                    <a:pt x="6160" y="199"/>
                  </a:cubicBezTo>
                  <a:cubicBezTo>
                    <a:pt x="6172" y="199"/>
                    <a:pt x="6186" y="203"/>
                    <a:pt x="6204" y="214"/>
                  </a:cubicBezTo>
                  <a:cubicBezTo>
                    <a:pt x="6192" y="191"/>
                    <a:pt x="6180" y="179"/>
                    <a:pt x="6180" y="167"/>
                  </a:cubicBezTo>
                  <a:cubicBezTo>
                    <a:pt x="6180" y="185"/>
                    <a:pt x="6171" y="190"/>
                    <a:pt x="6159" y="190"/>
                  </a:cubicBezTo>
                  <a:cubicBezTo>
                    <a:pt x="6146" y="190"/>
                    <a:pt x="6129" y="183"/>
                    <a:pt x="6118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97" y="179"/>
                    <a:pt x="6073" y="143"/>
                    <a:pt x="6049" y="119"/>
                  </a:cubicBezTo>
                  <a:cubicBezTo>
                    <a:pt x="6039" y="129"/>
                    <a:pt x="6030" y="146"/>
                    <a:pt x="6020" y="146"/>
                  </a:cubicBezTo>
                  <a:cubicBezTo>
                    <a:pt x="6018" y="146"/>
                    <a:pt x="6015" y="145"/>
                    <a:pt x="6013" y="143"/>
                  </a:cubicBezTo>
                  <a:cubicBezTo>
                    <a:pt x="5985" y="178"/>
                    <a:pt x="5965" y="190"/>
                    <a:pt x="5951" y="190"/>
                  </a:cubicBezTo>
                  <a:cubicBezTo>
                    <a:pt x="5918" y="190"/>
                    <a:pt x="5918" y="119"/>
                    <a:pt x="5918" y="119"/>
                  </a:cubicBezTo>
                  <a:cubicBezTo>
                    <a:pt x="5860" y="97"/>
                    <a:pt x="5805" y="93"/>
                    <a:pt x="5749" y="93"/>
                  </a:cubicBezTo>
                  <a:cubicBezTo>
                    <a:pt x="5717" y="93"/>
                    <a:pt x="5686" y="94"/>
                    <a:pt x="5654" y="94"/>
                  </a:cubicBezTo>
                  <a:cubicBezTo>
                    <a:pt x="5592" y="94"/>
                    <a:pt x="5530" y="89"/>
                    <a:pt x="5466" y="60"/>
                  </a:cubicBezTo>
                  <a:cubicBezTo>
                    <a:pt x="5346" y="36"/>
                    <a:pt x="5013" y="48"/>
                    <a:pt x="4989" y="36"/>
                  </a:cubicBezTo>
                  <a:cubicBezTo>
                    <a:pt x="4969" y="8"/>
                    <a:pt x="4936" y="0"/>
                    <a:pt x="4900" y="0"/>
                  </a:cubicBezTo>
                  <a:cubicBezTo>
                    <a:pt x="4851" y="0"/>
                    <a:pt x="4796" y="14"/>
                    <a:pt x="4758" y="14"/>
                  </a:cubicBezTo>
                  <a:cubicBezTo>
                    <a:pt x="4738" y="14"/>
                    <a:pt x="4723" y="11"/>
                    <a:pt x="4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9"/>
            <p:cNvSpPr/>
            <p:nvPr/>
          </p:nvSpPr>
          <p:spPr>
            <a:xfrm>
              <a:off x="2752725" y="3052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9"/>
            <p:cNvSpPr/>
            <p:nvPr/>
          </p:nvSpPr>
          <p:spPr>
            <a:xfrm>
              <a:off x="2662525" y="3066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9"/>
            <p:cNvSpPr/>
            <p:nvPr/>
          </p:nvSpPr>
          <p:spPr>
            <a:xfrm>
              <a:off x="2731275" y="3054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12"/>
                    <a:pt x="1" y="24"/>
                    <a:pt x="25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9"/>
            <p:cNvSpPr/>
            <p:nvPr/>
          </p:nvSpPr>
          <p:spPr>
            <a:xfrm>
              <a:off x="2754500" y="3049725"/>
              <a:ext cx="325" cy="800"/>
            </a:xfrm>
            <a:custGeom>
              <a:rect b="b" l="l" r="r" t="t"/>
              <a:pathLst>
                <a:path extrusionOk="0" h="32" w="13">
                  <a:moveTo>
                    <a:pt x="3" y="0"/>
                  </a:moveTo>
                  <a:cubicBezTo>
                    <a:pt x="1" y="0"/>
                    <a:pt x="1" y="10"/>
                    <a:pt x="12" y="32"/>
                  </a:cubicBezTo>
                  <a:cubicBezTo>
                    <a:pt x="12" y="1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9"/>
            <p:cNvSpPr/>
            <p:nvPr/>
          </p:nvSpPr>
          <p:spPr>
            <a:xfrm>
              <a:off x="2759650" y="3056200"/>
              <a:ext cx="600" cy="275"/>
            </a:xfrm>
            <a:custGeom>
              <a:rect b="b" l="l" r="r" t="t"/>
              <a:pathLst>
                <a:path extrusionOk="0" h="11" w="24">
                  <a:moveTo>
                    <a:pt x="22" y="0"/>
                  </a:moveTo>
                  <a:cubicBezTo>
                    <a:pt x="19" y="0"/>
                    <a:pt x="1" y="11"/>
                    <a:pt x="9" y="11"/>
                  </a:cubicBezTo>
                  <a:cubicBezTo>
                    <a:pt x="21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9"/>
            <p:cNvSpPr/>
            <p:nvPr/>
          </p:nvSpPr>
          <p:spPr>
            <a:xfrm>
              <a:off x="2755025" y="3052725"/>
              <a:ext cx="1475" cy="950"/>
            </a:xfrm>
            <a:custGeom>
              <a:rect b="b" l="l" r="r" t="t"/>
              <a:pathLst>
                <a:path extrusionOk="0" h="38" w="59">
                  <a:moveTo>
                    <a:pt x="32" y="0"/>
                  </a:moveTo>
                  <a:cubicBezTo>
                    <a:pt x="26" y="0"/>
                    <a:pt x="19" y="2"/>
                    <a:pt x="8" y="5"/>
                  </a:cubicBezTo>
                  <a:lnTo>
                    <a:pt x="8" y="5"/>
                  </a:lnTo>
                  <a:cubicBezTo>
                    <a:pt x="7" y="5"/>
                    <a:pt x="5" y="6"/>
                    <a:pt x="3" y="7"/>
                  </a:cubicBezTo>
                  <a:cubicBezTo>
                    <a:pt x="0" y="29"/>
                    <a:pt x="6" y="37"/>
                    <a:pt x="13" y="37"/>
                  </a:cubicBezTo>
                  <a:cubicBezTo>
                    <a:pt x="31" y="37"/>
                    <a:pt x="59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9"/>
            <p:cNvSpPr/>
            <p:nvPr/>
          </p:nvSpPr>
          <p:spPr>
            <a:xfrm>
              <a:off x="2755975" y="30533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7" y="0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9"/>
            <p:cNvSpPr/>
            <p:nvPr/>
          </p:nvSpPr>
          <p:spPr>
            <a:xfrm>
              <a:off x="2749650" y="3049050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49" y="1"/>
                  </a:moveTo>
                  <a:cubicBezTo>
                    <a:pt x="37" y="1"/>
                    <a:pt x="0" y="36"/>
                    <a:pt x="28" y="36"/>
                  </a:cubicBezTo>
                  <a:cubicBezTo>
                    <a:pt x="31" y="36"/>
                    <a:pt x="35" y="36"/>
                    <a:pt x="40" y="35"/>
                  </a:cubicBezTo>
                  <a:cubicBezTo>
                    <a:pt x="40" y="36"/>
                    <a:pt x="40" y="37"/>
                    <a:pt x="40" y="37"/>
                  </a:cubicBezTo>
                  <a:cubicBezTo>
                    <a:pt x="42" y="37"/>
                    <a:pt x="49" y="9"/>
                    <a:pt x="51" y="9"/>
                  </a:cubicBezTo>
                  <a:cubicBezTo>
                    <a:pt x="51" y="9"/>
                    <a:pt x="52" y="10"/>
                    <a:pt x="52" y="11"/>
                  </a:cubicBezTo>
                  <a:cubicBezTo>
                    <a:pt x="54" y="4"/>
                    <a:pt x="52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9"/>
            <p:cNvSpPr/>
            <p:nvPr/>
          </p:nvSpPr>
          <p:spPr>
            <a:xfrm>
              <a:off x="2754725" y="3054400"/>
              <a:ext cx="400" cy="900"/>
            </a:xfrm>
            <a:custGeom>
              <a:rect b="b" l="l" r="r" t="t"/>
              <a:pathLst>
                <a:path extrusionOk="0" h="36" w="16">
                  <a:moveTo>
                    <a:pt x="2" y="1"/>
                  </a:moveTo>
                  <a:cubicBezTo>
                    <a:pt x="0" y="1"/>
                    <a:pt x="8" y="28"/>
                    <a:pt x="15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9"/>
            <p:cNvSpPr/>
            <p:nvPr/>
          </p:nvSpPr>
          <p:spPr>
            <a:xfrm>
              <a:off x="2751550" y="30537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" y="0"/>
                  </a:moveTo>
                  <a:cubicBezTo>
                    <a:pt x="1" y="0"/>
                    <a:pt x="5" y="7"/>
                    <a:pt x="23" y="24"/>
                  </a:cubicBezTo>
                  <a:cubicBezTo>
                    <a:pt x="2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9"/>
            <p:cNvSpPr/>
            <p:nvPr/>
          </p:nvSpPr>
          <p:spPr>
            <a:xfrm>
              <a:off x="2753150" y="305497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" y="6"/>
                    <a:pt x="31" y="24"/>
                  </a:cubicBezTo>
                  <a:cubicBezTo>
                    <a:pt x="23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9"/>
            <p:cNvSpPr/>
            <p:nvPr/>
          </p:nvSpPr>
          <p:spPr>
            <a:xfrm>
              <a:off x="2742300" y="3052300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21" y="9"/>
                    <a:pt x="32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9"/>
            <p:cNvSpPr/>
            <p:nvPr/>
          </p:nvSpPr>
          <p:spPr>
            <a:xfrm>
              <a:off x="2744675" y="30540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1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9"/>
            <p:cNvSpPr/>
            <p:nvPr/>
          </p:nvSpPr>
          <p:spPr>
            <a:xfrm>
              <a:off x="2741700" y="30549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48" y="0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9"/>
            <p:cNvSpPr/>
            <p:nvPr/>
          </p:nvSpPr>
          <p:spPr>
            <a:xfrm>
              <a:off x="2730675" y="3050200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13" y="1"/>
                  </a:moveTo>
                  <a:cubicBezTo>
                    <a:pt x="1" y="84"/>
                    <a:pt x="1" y="8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9"/>
            <p:cNvSpPr/>
            <p:nvPr/>
          </p:nvSpPr>
          <p:spPr>
            <a:xfrm>
              <a:off x="2719425" y="3054675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2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9" y="67"/>
                    <a:pt x="34" y="67"/>
                  </a:cubicBezTo>
                  <a:cubicBezTo>
                    <a:pt x="64" y="67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9"/>
            <p:cNvSpPr/>
            <p:nvPr/>
          </p:nvSpPr>
          <p:spPr>
            <a:xfrm>
              <a:off x="2600600" y="30924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0"/>
                  </a:moveTo>
                  <a:cubicBezTo>
                    <a:pt x="1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9"/>
            <p:cNvSpPr/>
            <p:nvPr/>
          </p:nvSpPr>
          <p:spPr>
            <a:xfrm>
              <a:off x="2601500" y="3093900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9"/>
            <p:cNvSpPr/>
            <p:nvPr/>
          </p:nvSpPr>
          <p:spPr>
            <a:xfrm>
              <a:off x="2681850" y="3061075"/>
              <a:ext cx="650" cy="775"/>
            </a:xfrm>
            <a:custGeom>
              <a:rect b="b" l="l" r="r" t="t"/>
              <a:pathLst>
                <a:path extrusionOk="0" h="31" w="2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" y="23"/>
                    <a:pt x="25" y="30"/>
                  </a:cubicBezTo>
                  <a:cubicBezTo>
                    <a:pt x="8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9"/>
            <p:cNvSpPr/>
            <p:nvPr/>
          </p:nvSpPr>
          <p:spPr>
            <a:xfrm>
              <a:off x="2673750" y="3062275"/>
              <a:ext cx="400" cy="750"/>
            </a:xfrm>
            <a:custGeom>
              <a:rect b="b" l="l" r="r" t="t"/>
              <a:pathLst>
                <a:path extrusionOk="0" h="30" w="16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22"/>
                    <a:pt x="16" y="30"/>
                  </a:cubicBezTo>
                  <a:cubicBezTo>
                    <a:pt x="7" y="8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9"/>
            <p:cNvSpPr/>
            <p:nvPr/>
          </p:nvSpPr>
          <p:spPr>
            <a:xfrm>
              <a:off x="2667650" y="3065975"/>
              <a:ext cx="850" cy="625"/>
            </a:xfrm>
            <a:custGeom>
              <a:rect b="b" l="l" r="r" t="t"/>
              <a:pathLst>
                <a:path extrusionOk="0" h="25" w="34">
                  <a:moveTo>
                    <a:pt x="34" y="1"/>
                  </a:moveTo>
                  <a:cubicBezTo>
                    <a:pt x="29" y="1"/>
                    <a:pt x="26" y="4"/>
                    <a:pt x="24" y="8"/>
                  </a:cubicBezTo>
                  <a:lnTo>
                    <a:pt x="24" y="8"/>
                  </a:lnTo>
                  <a:cubicBezTo>
                    <a:pt x="28" y="7"/>
                    <a:pt x="31" y="6"/>
                    <a:pt x="34" y="1"/>
                  </a:cubicBezTo>
                  <a:close/>
                  <a:moveTo>
                    <a:pt x="4" y="2"/>
                  </a:moveTo>
                  <a:cubicBezTo>
                    <a:pt x="0" y="2"/>
                    <a:pt x="1" y="7"/>
                    <a:pt x="10" y="25"/>
                  </a:cubicBezTo>
                  <a:cubicBezTo>
                    <a:pt x="17" y="25"/>
                    <a:pt x="20" y="15"/>
                    <a:pt x="24" y="8"/>
                  </a:cubicBezTo>
                  <a:lnTo>
                    <a:pt x="24" y="8"/>
                  </a:lnTo>
                  <a:cubicBezTo>
                    <a:pt x="24" y="8"/>
                    <a:pt x="23" y="8"/>
                    <a:pt x="23" y="8"/>
                  </a:cubicBezTo>
                  <a:cubicBezTo>
                    <a:pt x="15" y="8"/>
                    <a:pt x="7" y="2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9"/>
            <p:cNvSpPr/>
            <p:nvPr/>
          </p:nvSpPr>
          <p:spPr>
            <a:xfrm>
              <a:off x="2793800" y="3095450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0" y="25"/>
                    <a:pt x="0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5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9"/>
            <p:cNvSpPr/>
            <p:nvPr/>
          </p:nvSpPr>
          <p:spPr>
            <a:xfrm>
              <a:off x="2787900" y="30960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34" y="0"/>
                  </a:moveTo>
                  <a:cubicBezTo>
                    <a:pt x="6" y="4"/>
                    <a:pt x="1" y="6"/>
                    <a:pt x="5" y="6"/>
                  </a:cubicBezTo>
                  <a:cubicBezTo>
                    <a:pt x="12" y="6"/>
                    <a:pt x="5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9"/>
            <p:cNvSpPr/>
            <p:nvPr/>
          </p:nvSpPr>
          <p:spPr>
            <a:xfrm>
              <a:off x="2784550" y="3094550"/>
              <a:ext cx="2550" cy="1500"/>
            </a:xfrm>
            <a:custGeom>
              <a:rect b="b" l="l" r="r" t="t"/>
              <a:pathLst>
                <a:path extrusionOk="0" h="60" w="102">
                  <a:moveTo>
                    <a:pt x="1" y="1"/>
                  </a:moveTo>
                  <a:cubicBezTo>
                    <a:pt x="2" y="2"/>
                    <a:pt x="2" y="3"/>
                    <a:pt x="3" y="4"/>
                  </a:cubicBezTo>
                  <a:lnTo>
                    <a:pt x="3" y="4"/>
                  </a:lnTo>
                  <a:cubicBezTo>
                    <a:pt x="3" y="3"/>
                    <a:pt x="2" y="2"/>
                    <a:pt x="1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3" y="33"/>
                    <a:pt x="44" y="45"/>
                    <a:pt x="71" y="48"/>
                  </a:cubicBezTo>
                  <a:lnTo>
                    <a:pt x="71" y="48"/>
                  </a:lnTo>
                  <a:cubicBezTo>
                    <a:pt x="47" y="36"/>
                    <a:pt x="14" y="17"/>
                    <a:pt x="3" y="4"/>
                  </a:cubicBezTo>
                  <a:close/>
                  <a:moveTo>
                    <a:pt x="71" y="48"/>
                  </a:moveTo>
                  <a:cubicBezTo>
                    <a:pt x="85" y="55"/>
                    <a:pt x="97" y="60"/>
                    <a:pt x="99" y="60"/>
                  </a:cubicBezTo>
                  <a:cubicBezTo>
                    <a:pt x="101" y="60"/>
                    <a:pt x="97" y="56"/>
                    <a:pt x="84" y="48"/>
                  </a:cubicBezTo>
                  <a:cubicBezTo>
                    <a:pt x="80" y="48"/>
                    <a:pt x="75" y="48"/>
                    <a:pt x="7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9"/>
            <p:cNvSpPr/>
            <p:nvPr/>
          </p:nvSpPr>
          <p:spPr>
            <a:xfrm>
              <a:off x="2782800" y="3091250"/>
              <a:ext cx="900" cy="350"/>
            </a:xfrm>
            <a:custGeom>
              <a:rect b="b" l="l" r="r" t="t"/>
              <a:pathLst>
                <a:path extrusionOk="0" h="14" w="36">
                  <a:moveTo>
                    <a:pt x="12" y="0"/>
                  </a:moveTo>
                  <a:cubicBezTo>
                    <a:pt x="2" y="0"/>
                    <a:pt x="1" y="7"/>
                    <a:pt x="35" y="14"/>
                  </a:cubicBezTo>
                  <a:cubicBezTo>
                    <a:pt x="30" y="4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9"/>
            <p:cNvSpPr/>
            <p:nvPr/>
          </p:nvSpPr>
          <p:spPr>
            <a:xfrm>
              <a:off x="2783575" y="3091075"/>
              <a:ext cx="250" cy="300"/>
            </a:xfrm>
            <a:custGeom>
              <a:rect b="b" l="l" r="r" t="t"/>
              <a:pathLst>
                <a:path extrusionOk="0" h="12" w="10">
                  <a:moveTo>
                    <a:pt x="1" y="0"/>
                  </a:moveTo>
                  <a:cubicBezTo>
                    <a:pt x="0" y="0"/>
                    <a:pt x="1" y="3"/>
                    <a:pt x="4" y="9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9"/>
            <p:cNvSpPr/>
            <p:nvPr/>
          </p:nvSpPr>
          <p:spPr>
            <a:xfrm>
              <a:off x="2781300" y="309017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6" y="0"/>
                  </a:moveTo>
                  <a:cubicBezTo>
                    <a:pt x="21" y="0"/>
                    <a:pt x="0" y="19"/>
                    <a:pt x="0" y="33"/>
                  </a:cubicBezTo>
                  <a:cubicBezTo>
                    <a:pt x="24" y="9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9"/>
            <p:cNvSpPr/>
            <p:nvPr/>
          </p:nvSpPr>
          <p:spPr>
            <a:xfrm>
              <a:off x="2780700" y="30913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9"/>
            <p:cNvSpPr/>
            <p:nvPr/>
          </p:nvSpPr>
          <p:spPr>
            <a:xfrm>
              <a:off x="2780950" y="30912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0" y="27"/>
                    <a:pt x="2" y="27"/>
                  </a:cubicBezTo>
                  <a:cubicBezTo>
                    <a:pt x="3" y="27"/>
                    <a:pt x="6" y="24"/>
                    <a:pt x="14" y="14"/>
                  </a:cubicBezTo>
                  <a:cubicBezTo>
                    <a:pt x="19" y="4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9"/>
            <p:cNvSpPr/>
            <p:nvPr/>
          </p:nvSpPr>
          <p:spPr>
            <a:xfrm>
              <a:off x="2781875" y="30915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lnTo>
                    <a:pt x="1" y="1"/>
                  </a:lnTo>
                  <a:cubicBezTo>
                    <a:pt x="13" y="25"/>
                    <a:pt x="25" y="36"/>
                    <a:pt x="1" y="48"/>
                  </a:cubicBezTo>
                  <a:cubicBezTo>
                    <a:pt x="48" y="48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9"/>
            <p:cNvSpPr/>
            <p:nvPr/>
          </p:nvSpPr>
          <p:spPr>
            <a:xfrm>
              <a:off x="2783975" y="30954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9"/>
            <p:cNvSpPr/>
            <p:nvPr/>
          </p:nvSpPr>
          <p:spPr>
            <a:xfrm>
              <a:off x="2777650" y="3088900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5" y="1"/>
                  </a:moveTo>
                  <a:cubicBezTo>
                    <a:pt x="8" y="7"/>
                    <a:pt x="5" y="14"/>
                    <a:pt x="6" y="14"/>
                  </a:cubicBezTo>
                  <a:cubicBezTo>
                    <a:pt x="7" y="14"/>
                    <a:pt x="10" y="11"/>
                    <a:pt x="15" y="1"/>
                  </a:cubicBezTo>
                  <a:lnTo>
                    <a:pt x="15" y="1"/>
                  </a:lnTo>
                  <a:cubicBezTo>
                    <a:pt x="8" y="15"/>
                    <a:pt x="0" y="44"/>
                    <a:pt x="1" y="44"/>
                  </a:cubicBezTo>
                  <a:cubicBezTo>
                    <a:pt x="2" y="44"/>
                    <a:pt x="6" y="33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9"/>
            <p:cNvSpPr/>
            <p:nvPr/>
          </p:nvSpPr>
          <p:spPr>
            <a:xfrm>
              <a:off x="2777125" y="3090100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4" y="0"/>
                  </a:moveTo>
                  <a:lnTo>
                    <a:pt x="0" y="12"/>
                  </a:lnTo>
                  <a:cubicBezTo>
                    <a:pt x="7" y="16"/>
                    <a:pt x="12" y="17"/>
                    <a:pt x="16" y="17"/>
                  </a:cubicBezTo>
                  <a:cubicBezTo>
                    <a:pt x="24" y="17"/>
                    <a:pt x="24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9"/>
            <p:cNvSpPr/>
            <p:nvPr/>
          </p:nvSpPr>
          <p:spPr>
            <a:xfrm>
              <a:off x="2780100" y="30924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40" y="0"/>
                  </a:moveTo>
                  <a:cubicBezTo>
                    <a:pt x="38" y="0"/>
                    <a:pt x="8" y="17"/>
                    <a:pt x="0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9"/>
            <p:cNvSpPr/>
            <p:nvPr/>
          </p:nvSpPr>
          <p:spPr>
            <a:xfrm>
              <a:off x="2775125" y="3087425"/>
              <a:ext cx="750" cy="900"/>
            </a:xfrm>
            <a:custGeom>
              <a:rect b="b" l="l" r="r" t="t"/>
              <a:pathLst>
                <a:path extrusionOk="0" h="36" w="30">
                  <a:moveTo>
                    <a:pt x="29" y="0"/>
                  </a:moveTo>
                  <a:lnTo>
                    <a:pt x="29" y="0"/>
                  </a:lnTo>
                  <a:cubicBezTo>
                    <a:pt x="29" y="0"/>
                    <a:pt x="23" y="7"/>
                    <a:pt x="9" y="24"/>
                  </a:cubicBezTo>
                  <a:cubicBezTo>
                    <a:pt x="3" y="32"/>
                    <a:pt x="0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9"/>
            <p:cNvSpPr/>
            <p:nvPr/>
          </p:nvSpPr>
          <p:spPr>
            <a:xfrm>
              <a:off x="2772400" y="3086525"/>
              <a:ext cx="1475" cy="425"/>
            </a:xfrm>
            <a:custGeom>
              <a:rect b="b" l="l" r="r" t="t"/>
              <a:pathLst>
                <a:path extrusionOk="0" h="17" w="59">
                  <a:moveTo>
                    <a:pt x="58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3" y="16"/>
                    <a:pt x="34" y="13"/>
                    <a:pt x="49" y="6"/>
                  </a:cubicBezTo>
                  <a:lnTo>
                    <a:pt x="49" y="6"/>
                  </a:lnTo>
                  <a:cubicBezTo>
                    <a:pt x="52" y="5"/>
                    <a:pt x="55" y="4"/>
                    <a:pt x="58" y="0"/>
                  </a:cubicBezTo>
                  <a:lnTo>
                    <a:pt x="58" y="0"/>
                  </a:lnTo>
                  <a:cubicBezTo>
                    <a:pt x="58" y="0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9"/>
            <p:cNvSpPr/>
            <p:nvPr/>
          </p:nvSpPr>
          <p:spPr>
            <a:xfrm>
              <a:off x="2775625" y="308890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1" y="1"/>
                  </a:moveTo>
                  <a:cubicBezTo>
                    <a:pt x="5" y="30"/>
                    <a:pt x="8" y="40"/>
                    <a:pt x="9" y="40"/>
                  </a:cubicBezTo>
                  <a:cubicBezTo>
                    <a:pt x="11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9"/>
            <p:cNvSpPr/>
            <p:nvPr/>
          </p:nvSpPr>
          <p:spPr>
            <a:xfrm>
              <a:off x="2774450" y="30892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48" y="24"/>
                    <a:pt x="0" y="0"/>
                    <a:pt x="48" y="24"/>
                  </a:cubicBezTo>
                  <a:cubicBezTo>
                    <a:pt x="48" y="24"/>
                    <a:pt x="36" y="12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9"/>
            <p:cNvSpPr/>
            <p:nvPr/>
          </p:nvSpPr>
          <p:spPr>
            <a:xfrm>
              <a:off x="2777125" y="3091575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60" y="1"/>
                  </a:moveTo>
                  <a:cubicBezTo>
                    <a:pt x="36" y="13"/>
                    <a:pt x="0" y="25"/>
                    <a:pt x="24" y="60"/>
                  </a:cubicBezTo>
                  <a:cubicBezTo>
                    <a:pt x="36" y="48"/>
                    <a:pt x="24" y="2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9"/>
            <p:cNvSpPr/>
            <p:nvPr/>
          </p:nvSpPr>
          <p:spPr>
            <a:xfrm>
              <a:off x="2776275" y="3090700"/>
              <a:ext cx="875" cy="475"/>
            </a:xfrm>
            <a:custGeom>
              <a:rect b="b" l="l" r="r" t="t"/>
              <a:pathLst>
                <a:path extrusionOk="0" h="19" w="35">
                  <a:moveTo>
                    <a:pt x="34" y="0"/>
                  </a:moveTo>
                  <a:cubicBezTo>
                    <a:pt x="20" y="7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9"/>
            <p:cNvSpPr/>
            <p:nvPr/>
          </p:nvSpPr>
          <p:spPr>
            <a:xfrm>
              <a:off x="2775925" y="3090700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0"/>
                  </a:move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9"/>
            <p:cNvSpPr/>
            <p:nvPr/>
          </p:nvSpPr>
          <p:spPr>
            <a:xfrm>
              <a:off x="2771775" y="3088600"/>
              <a:ext cx="1300" cy="700"/>
            </a:xfrm>
            <a:custGeom>
              <a:rect b="b" l="l" r="r" t="t"/>
              <a:pathLst>
                <a:path extrusionOk="0" h="28" w="52">
                  <a:moveTo>
                    <a:pt x="36" y="1"/>
                  </a:moveTo>
                  <a:cubicBezTo>
                    <a:pt x="8" y="21"/>
                    <a:pt x="0" y="27"/>
                    <a:pt x="1" y="27"/>
                  </a:cubicBezTo>
                  <a:cubicBezTo>
                    <a:pt x="3" y="27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6"/>
                    <a:pt x="35" y="6"/>
                    <a:pt x="36" y="6"/>
                  </a:cubicBezTo>
                  <a:cubicBezTo>
                    <a:pt x="41" y="6"/>
                    <a:pt x="52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9"/>
            <p:cNvSpPr/>
            <p:nvPr/>
          </p:nvSpPr>
          <p:spPr>
            <a:xfrm>
              <a:off x="2767900" y="30877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9"/>
            <p:cNvSpPr/>
            <p:nvPr/>
          </p:nvSpPr>
          <p:spPr>
            <a:xfrm>
              <a:off x="2773275" y="3089200"/>
              <a:ext cx="300" cy="150"/>
            </a:xfrm>
            <a:custGeom>
              <a:rect b="b" l="l" r="r" t="t"/>
              <a:pathLst>
                <a:path extrusionOk="0" h="6" w="12">
                  <a:moveTo>
                    <a:pt x="11" y="0"/>
                  </a:moveTo>
                  <a:cubicBezTo>
                    <a:pt x="4" y="0"/>
                    <a:pt x="1" y="6"/>
                    <a:pt x="4" y="6"/>
                  </a:cubicBezTo>
                  <a:cubicBezTo>
                    <a:pt x="5" y="6"/>
                    <a:pt x="7" y="4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9"/>
            <p:cNvSpPr/>
            <p:nvPr/>
          </p:nvSpPr>
          <p:spPr>
            <a:xfrm>
              <a:off x="2770575" y="30876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12" y="16"/>
                    <a:pt x="12" y="28"/>
                  </a:cubicBezTo>
                  <a:lnTo>
                    <a:pt x="12" y="28"/>
                  </a:lnTo>
                  <a:cubicBezTo>
                    <a:pt x="12" y="1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9"/>
            <p:cNvSpPr/>
            <p:nvPr/>
          </p:nvSpPr>
          <p:spPr>
            <a:xfrm>
              <a:off x="2774150" y="3088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9"/>
            <p:cNvSpPr/>
            <p:nvPr/>
          </p:nvSpPr>
          <p:spPr>
            <a:xfrm>
              <a:off x="2773400" y="30889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30" y="1"/>
                  </a:moveTo>
                  <a:lnTo>
                    <a:pt x="30" y="1"/>
                  </a:lnTo>
                  <a:cubicBezTo>
                    <a:pt x="0" y="12"/>
                    <a:pt x="0" y="18"/>
                    <a:pt x="8" y="18"/>
                  </a:cubicBezTo>
                  <a:cubicBezTo>
                    <a:pt x="15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9"/>
            <p:cNvSpPr/>
            <p:nvPr/>
          </p:nvSpPr>
          <p:spPr>
            <a:xfrm>
              <a:off x="2764925" y="3088000"/>
              <a:ext cx="3775" cy="4500"/>
            </a:xfrm>
            <a:custGeom>
              <a:rect b="b" l="l" r="r" t="t"/>
              <a:pathLst>
                <a:path extrusionOk="0" h="180" w="151">
                  <a:moveTo>
                    <a:pt x="119" y="1"/>
                  </a:moveTo>
                  <a:cubicBezTo>
                    <a:pt x="110" y="36"/>
                    <a:pt x="115" y="98"/>
                    <a:pt x="93" y="98"/>
                  </a:cubicBezTo>
                  <a:cubicBezTo>
                    <a:pt x="86" y="98"/>
                    <a:pt x="76" y="92"/>
                    <a:pt x="63" y="76"/>
                  </a:cubicBezTo>
                  <a:lnTo>
                    <a:pt x="63" y="76"/>
                  </a:lnTo>
                  <a:cubicBezTo>
                    <a:pt x="62" y="75"/>
                    <a:pt x="61" y="73"/>
                    <a:pt x="60" y="72"/>
                  </a:cubicBezTo>
                  <a:lnTo>
                    <a:pt x="60" y="72"/>
                  </a:lnTo>
                  <a:cubicBezTo>
                    <a:pt x="60" y="72"/>
                    <a:pt x="60" y="72"/>
                    <a:pt x="60" y="72"/>
                  </a:cubicBezTo>
                  <a:cubicBezTo>
                    <a:pt x="48" y="96"/>
                    <a:pt x="24" y="132"/>
                    <a:pt x="0" y="168"/>
                  </a:cubicBezTo>
                  <a:cubicBezTo>
                    <a:pt x="16" y="157"/>
                    <a:pt x="27" y="151"/>
                    <a:pt x="33" y="151"/>
                  </a:cubicBezTo>
                  <a:cubicBezTo>
                    <a:pt x="37" y="151"/>
                    <a:pt x="37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lose/>
                  <a:moveTo>
                    <a:pt x="35" y="161"/>
                  </a:moveTo>
                  <a:cubicBezTo>
                    <a:pt x="30" y="165"/>
                    <a:pt x="27" y="172"/>
                    <a:pt x="24" y="179"/>
                  </a:cubicBezTo>
                  <a:cubicBezTo>
                    <a:pt x="29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9"/>
            <p:cNvSpPr/>
            <p:nvPr/>
          </p:nvSpPr>
          <p:spPr>
            <a:xfrm>
              <a:off x="2767900" y="30871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48"/>
                  </a:moveTo>
                  <a:cubicBezTo>
                    <a:pt x="24" y="24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9"/>
            <p:cNvSpPr/>
            <p:nvPr/>
          </p:nvSpPr>
          <p:spPr>
            <a:xfrm>
              <a:off x="2769375" y="3088225"/>
              <a:ext cx="2175" cy="2250"/>
            </a:xfrm>
            <a:custGeom>
              <a:rect b="b" l="l" r="r" t="t"/>
              <a:pathLst>
                <a:path extrusionOk="0" h="90" w="87">
                  <a:moveTo>
                    <a:pt x="25" y="0"/>
                  </a:moveTo>
                  <a:cubicBezTo>
                    <a:pt x="18" y="0"/>
                    <a:pt x="10" y="1"/>
                    <a:pt x="1" y="4"/>
                  </a:cubicBezTo>
                  <a:cubicBezTo>
                    <a:pt x="52" y="34"/>
                    <a:pt x="57" y="37"/>
                    <a:pt x="49" y="37"/>
                  </a:cubicBezTo>
                  <a:cubicBezTo>
                    <a:pt x="48" y="37"/>
                    <a:pt x="46" y="37"/>
                    <a:pt x="44" y="37"/>
                  </a:cubicBezTo>
                  <a:cubicBezTo>
                    <a:pt x="31" y="37"/>
                    <a:pt x="7" y="39"/>
                    <a:pt x="25" y="87"/>
                  </a:cubicBezTo>
                  <a:cubicBezTo>
                    <a:pt x="27" y="89"/>
                    <a:pt x="29" y="89"/>
                    <a:pt x="31" y="89"/>
                  </a:cubicBezTo>
                  <a:cubicBezTo>
                    <a:pt x="32" y="89"/>
                    <a:pt x="33" y="89"/>
                    <a:pt x="33" y="88"/>
                  </a:cubicBezTo>
                  <a:lnTo>
                    <a:pt x="33" y="88"/>
                  </a:lnTo>
                  <a:cubicBezTo>
                    <a:pt x="67" y="84"/>
                    <a:pt x="86" y="1"/>
                    <a:pt x="74" y="1"/>
                  </a:cubicBezTo>
                  <a:cubicBezTo>
                    <a:pt x="71" y="1"/>
                    <a:pt x="66" y="5"/>
                    <a:pt x="60" y="16"/>
                  </a:cubicBezTo>
                  <a:cubicBezTo>
                    <a:pt x="60" y="16"/>
                    <a:pt x="5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9"/>
            <p:cNvSpPr/>
            <p:nvPr/>
          </p:nvSpPr>
          <p:spPr>
            <a:xfrm>
              <a:off x="2775875" y="3091875"/>
              <a:ext cx="1225" cy="2125"/>
            </a:xfrm>
            <a:custGeom>
              <a:rect b="b" l="l" r="r" t="t"/>
              <a:pathLst>
                <a:path extrusionOk="0" h="85" w="49">
                  <a:moveTo>
                    <a:pt x="3" y="1"/>
                  </a:moveTo>
                  <a:cubicBezTo>
                    <a:pt x="0" y="1"/>
                    <a:pt x="1" y="3"/>
                    <a:pt x="3" y="6"/>
                  </a:cubicBezTo>
                  <a:lnTo>
                    <a:pt x="3" y="6"/>
                  </a:lnTo>
                  <a:cubicBezTo>
                    <a:pt x="3" y="5"/>
                    <a:pt x="3" y="3"/>
                    <a:pt x="3" y="1"/>
                  </a:cubicBezTo>
                  <a:close/>
                  <a:moveTo>
                    <a:pt x="3" y="6"/>
                  </a:moveTo>
                  <a:cubicBezTo>
                    <a:pt x="4" y="67"/>
                    <a:pt x="17" y="84"/>
                    <a:pt x="28" y="84"/>
                  </a:cubicBezTo>
                  <a:cubicBezTo>
                    <a:pt x="37" y="84"/>
                    <a:pt x="44" y="71"/>
                    <a:pt x="38" y="60"/>
                  </a:cubicBezTo>
                  <a:cubicBezTo>
                    <a:pt x="48" y="60"/>
                    <a:pt x="11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9"/>
            <p:cNvSpPr/>
            <p:nvPr/>
          </p:nvSpPr>
          <p:spPr>
            <a:xfrm>
              <a:off x="2772500" y="3091275"/>
              <a:ext cx="1075" cy="825"/>
            </a:xfrm>
            <a:custGeom>
              <a:rect b="b" l="l" r="r" t="t"/>
              <a:pathLst>
                <a:path extrusionOk="0" h="33" w="43">
                  <a:moveTo>
                    <a:pt x="42" y="1"/>
                  </a:moveTo>
                  <a:cubicBezTo>
                    <a:pt x="4" y="20"/>
                    <a:pt x="0" y="32"/>
                    <a:pt x="8" y="32"/>
                  </a:cubicBezTo>
                  <a:cubicBezTo>
                    <a:pt x="15" y="32"/>
                    <a:pt x="31" y="23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9"/>
            <p:cNvSpPr/>
            <p:nvPr/>
          </p:nvSpPr>
          <p:spPr>
            <a:xfrm>
              <a:off x="2767600" y="30868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2" y="0"/>
                  </a:moveTo>
                  <a:cubicBezTo>
                    <a:pt x="0" y="0"/>
                    <a:pt x="8" y="26"/>
                    <a:pt x="11" y="26"/>
                  </a:cubicBezTo>
                  <a:cubicBezTo>
                    <a:pt x="12" y="26"/>
                    <a:pt x="12" y="25"/>
                    <a:pt x="12" y="22"/>
                  </a:cubicBezTo>
                  <a:cubicBezTo>
                    <a:pt x="6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9"/>
            <p:cNvSpPr/>
            <p:nvPr/>
          </p:nvSpPr>
          <p:spPr>
            <a:xfrm>
              <a:off x="2766400" y="30859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9"/>
            <p:cNvSpPr/>
            <p:nvPr/>
          </p:nvSpPr>
          <p:spPr>
            <a:xfrm>
              <a:off x="2728375" y="308162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13" y="21"/>
                    <a:pt x="33" y="42"/>
                  </a:cubicBezTo>
                  <a:cubicBezTo>
                    <a:pt x="13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9"/>
            <p:cNvSpPr/>
            <p:nvPr/>
          </p:nvSpPr>
          <p:spPr>
            <a:xfrm>
              <a:off x="2704125" y="308812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7" y="1"/>
                  </a:moveTo>
                  <a:cubicBezTo>
                    <a:pt x="16" y="1"/>
                    <a:pt x="0" y="21"/>
                    <a:pt x="1" y="21"/>
                  </a:cubicBezTo>
                  <a:cubicBezTo>
                    <a:pt x="2" y="21"/>
                    <a:pt x="2" y="21"/>
                    <a:pt x="3" y="20"/>
                  </a:cubicBezTo>
                  <a:cubicBezTo>
                    <a:pt x="14" y="6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9"/>
            <p:cNvSpPr/>
            <p:nvPr/>
          </p:nvSpPr>
          <p:spPr>
            <a:xfrm>
              <a:off x="2671150" y="3102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0"/>
                  </a:moveTo>
                  <a:lnTo>
                    <a:pt x="1" y="36"/>
                  </a:lnTo>
                  <a:cubicBezTo>
                    <a:pt x="25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9"/>
            <p:cNvSpPr/>
            <p:nvPr/>
          </p:nvSpPr>
          <p:spPr>
            <a:xfrm>
              <a:off x="2749725" y="3083850"/>
              <a:ext cx="1225" cy="850"/>
            </a:xfrm>
            <a:custGeom>
              <a:rect b="b" l="l" r="r" t="t"/>
              <a:pathLst>
                <a:path extrusionOk="0" h="34" w="49">
                  <a:moveTo>
                    <a:pt x="1" y="0"/>
                  </a:moveTo>
                  <a:cubicBezTo>
                    <a:pt x="18" y="17"/>
                    <a:pt x="29" y="34"/>
                    <a:pt x="38" y="34"/>
                  </a:cubicBezTo>
                  <a:cubicBezTo>
                    <a:pt x="42" y="34"/>
                    <a:pt x="45" y="31"/>
                    <a:pt x="49" y="24"/>
                  </a:cubicBezTo>
                  <a:cubicBezTo>
                    <a:pt x="37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9"/>
            <p:cNvSpPr/>
            <p:nvPr/>
          </p:nvSpPr>
          <p:spPr>
            <a:xfrm>
              <a:off x="2748550" y="3083250"/>
              <a:ext cx="1275" cy="900"/>
            </a:xfrm>
            <a:custGeom>
              <a:rect b="b" l="l" r="r" t="t"/>
              <a:pathLst>
                <a:path extrusionOk="0" h="36" w="51">
                  <a:moveTo>
                    <a:pt x="26" y="1"/>
                  </a:moveTo>
                  <a:cubicBezTo>
                    <a:pt x="19" y="1"/>
                    <a:pt x="11" y="4"/>
                    <a:pt x="0" y="12"/>
                  </a:cubicBezTo>
                  <a:cubicBezTo>
                    <a:pt x="15" y="30"/>
                    <a:pt x="26" y="36"/>
                    <a:pt x="33" y="36"/>
                  </a:cubicBezTo>
                  <a:cubicBezTo>
                    <a:pt x="51" y="36"/>
                    <a:pt x="4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2760750" y="30855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2759250" y="3085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2649725" y="310915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0" y="0"/>
                  </a:moveTo>
                  <a:cubicBezTo>
                    <a:pt x="0" y="10"/>
                    <a:pt x="0" y="14"/>
                    <a:pt x="1" y="14"/>
                  </a:cubicBezTo>
                  <a:cubicBezTo>
                    <a:pt x="3" y="14"/>
                    <a:pt x="5" y="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2720875" y="3090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2719975" y="308830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1"/>
                  </a:moveTo>
                  <a:lnTo>
                    <a:pt x="24" y="1"/>
                  </a:lnTo>
                  <a:cubicBezTo>
                    <a:pt x="12" y="48"/>
                    <a:pt x="12" y="84"/>
                    <a:pt x="0" y="120"/>
                  </a:cubicBezTo>
                  <a:cubicBezTo>
                    <a:pt x="24" y="72"/>
                    <a:pt x="60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2761350" y="3088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2610425" y="3082250"/>
              <a:ext cx="155100" cy="50250"/>
            </a:xfrm>
            <a:custGeom>
              <a:rect b="b" l="l" r="r" t="t"/>
              <a:pathLst>
                <a:path extrusionOk="0" h="2010" w="6204">
                  <a:moveTo>
                    <a:pt x="5839" y="115"/>
                  </a:moveTo>
                  <a:cubicBezTo>
                    <a:pt x="5841" y="115"/>
                    <a:pt x="5847" y="118"/>
                    <a:pt x="5859" y="124"/>
                  </a:cubicBezTo>
                  <a:lnTo>
                    <a:pt x="5847" y="124"/>
                  </a:lnTo>
                  <a:cubicBezTo>
                    <a:pt x="5841" y="118"/>
                    <a:pt x="5838" y="115"/>
                    <a:pt x="5839" y="115"/>
                  </a:cubicBezTo>
                  <a:close/>
                  <a:moveTo>
                    <a:pt x="5763" y="243"/>
                  </a:moveTo>
                  <a:cubicBezTo>
                    <a:pt x="5766" y="245"/>
                    <a:pt x="5770" y="248"/>
                    <a:pt x="5775" y="251"/>
                  </a:cubicBezTo>
                  <a:lnTo>
                    <a:pt x="5775" y="251"/>
                  </a:lnTo>
                  <a:cubicBezTo>
                    <a:pt x="5772" y="248"/>
                    <a:pt x="5768" y="246"/>
                    <a:pt x="5763" y="243"/>
                  </a:cubicBezTo>
                  <a:close/>
                  <a:moveTo>
                    <a:pt x="5550" y="311"/>
                  </a:moveTo>
                  <a:cubicBezTo>
                    <a:pt x="5550" y="312"/>
                    <a:pt x="5549" y="313"/>
                    <a:pt x="5549" y="314"/>
                  </a:cubicBezTo>
                  <a:cubicBezTo>
                    <a:pt x="5550" y="313"/>
                    <a:pt x="5551" y="312"/>
                    <a:pt x="5552" y="311"/>
                  </a:cubicBezTo>
                  <a:lnTo>
                    <a:pt x="5552" y="311"/>
                  </a:lnTo>
                  <a:cubicBezTo>
                    <a:pt x="5552" y="311"/>
                    <a:pt x="5551" y="311"/>
                    <a:pt x="5550" y="311"/>
                  </a:cubicBezTo>
                  <a:close/>
                  <a:moveTo>
                    <a:pt x="3799" y="314"/>
                  </a:moveTo>
                  <a:lnTo>
                    <a:pt x="3799" y="314"/>
                  </a:lnTo>
                  <a:cubicBezTo>
                    <a:pt x="3799" y="314"/>
                    <a:pt x="3811" y="314"/>
                    <a:pt x="3823" y="326"/>
                  </a:cubicBezTo>
                  <a:cubicBezTo>
                    <a:pt x="3823" y="330"/>
                    <a:pt x="3822" y="331"/>
                    <a:pt x="3820" y="331"/>
                  </a:cubicBezTo>
                  <a:cubicBezTo>
                    <a:pt x="3816" y="331"/>
                    <a:pt x="3807" y="323"/>
                    <a:pt x="3799" y="314"/>
                  </a:cubicBezTo>
                  <a:close/>
                  <a:moveTo>
                    <a:pt x="4680" y="338"/>
                  </a:moveTo>
                  <a:cubicBezTo>
                    <a:pt x="4679" y="338"/>
                    <a:pt x="4679" y="338"/>
                    <a:pt x="4678" y="338"/>
                  </a:cubicBezTo>
                  <a:lnTo>
                    <a:pt x="4678" y="338"/>
                  </a:lnTo>
                  <a:cubicBezTo>
                    <a:pt x="4678" y="338"/>
                    <a:pt x="4679" y="339"/>
                    <a:pt x="4679" y="339"/>
                  </a:cubicBezTo>
                  <a:cubicBezTo>
                    <a:pt x="4679" y="339"/>
                    <a:pt x="4679" y="339"/>
                    <a:pt x="4680" y="338"/>
                  </a:cubicBezTo>
                  <a:close/>
                  <a:moveTo>
                    <a:pt x="4100" y="336"/>
                  </a:moveTo>
                  <a:lnTo>
                    <a:pt x="4100" y="336"/>
                  </a:lnTo>
                  <a:cubicBezTo>
                    <a:pt x="4079" y="340"/>
                    <a:pt x="4067" y="344"/>
                    <a:pt x="4073" y="350"/>
                  </a:cubicBezTo>
                  <a:cubicBezTo>
                    <a:pt x="4086" y="350"/>
                    <a:pt x="4096" y="346"/>
                    <a:pt x="4100" y="336"/>
                  </a:cubicBezTo>
                  <a:close/>
                  <a:moveTo>
                    <a:pt x="5591" y="296"/>
                  </a:moveTo>
                  <a:cubicBezTo>
                    <a:pt x="5577" y="296"/>
                    <a:pt x="5564" y="301"/>
                    <a:pt x="5552" y="311"/>
                  </a:cubicBezTo>
                  <a:lnTo>
                    <a:pt x="5552" y="311"/>
                  </a:lnTo>
                  <a:cubicBezTo>
                    <a:pt x="5563" y="313"/>
                    <a:pt x="5571" y="314"/>
                    <a:pt x="5573" y="314"/>
                  </a:cubicBezTo>
                  <a:cubicBezTo>
                    <a:pt x="5573" y="326"/>
                    <a:pt x="5561" y="350"/>
                    <a:pt x="5549" y="374"/>
                  </a:cubicBezTo>
                  <a:cubicBezTo>
                    <a:pt x="5573" y="338"/>
                    <a:pt x="5597" y="326"/>
                    <a:pt x="5632" y="314"/>
                  </a:cubicBezTo>
                  <a:cubicBezTo>
                    <a:pt x="5621" y="302"/>
                    <a:pt x="5606" y="296"/>
                    <a:pt x="5591" y="296"/>
                  </a:cubicBezTo>
                  <a:close/>
                  <a:moveTo>
                    <a:pt x="5126" y="363"/>
                  </a:moveTo>
                  <a:cubicBezTo>
                    <a:pt x="5128" y="371"/>
                    <a:pt x="5130" y="379"/>
                    <a:pt x="5132" y="386"/>
                  </a:cubicBezTo>
                  <a:cubicBezTo>
                    <a:pt x="5132" y="376"/>
                    <a:pt x="5130" y="369"/>
                    <a:pt x="5126" y="363"/>
                  </a:cubicBezTo>
                  <a:close/>
                  <a:moveTo>
                    <a:pt x="3119" y="530"/>
                  </a:moveTo>
                  <a:cubicBezTo>
                    <a:pt x="3125" y="530"/>
                    <a:pt x="3133" y="535"/>
                    <a:pt x="3144" y="540"/>
                  </a:cubicBezTo>
                  <a:cubicBezTo>
                    <a:pt x="3134" y="550"/>
                    <a:pt x="3125" y="567"/>
                    <a:pt x="3115" y="567"/>
                  </a:cubicBezTo>
                  <a:cubicBezTo>
                    <a:pt x="3113" y="567"/>
                    <a:pt x="3111" y="567"/>
                    <a:pt x="3108" y="564"/>
                  </a:cubicBezTo>
                  <a:cubicBezTo>
                    <a:pt x="3108" y="538"/>
                    <a:pt x="3112" y="530"/>
                    <a:pt x="3119" y="530"/>
                  </a:cubicBezTo>
                  <a:close/>
                  <a:moveTo>
                    <a:pt x="3178" y="625"/>
                  </a:moveTo>
                  <a:cubicBezTo>
                    <a:pt x="3185" y="630"/>
                    <a:pt x="3194" y="633"/>
                    <a:pt x="3204" y="636"/>
                  </a:cubicBezTo>
                  <a:cubicBezTo>
                    <a:pt x="3194" y="631"/>
                    <a:pt x="3185" y="628"/>
                    <a:pt x="3178" y="625"/>
                  </a:cubicBezTo>
                  <a:close/>
                  <a:moveTo>
                    <a:pt x="1413" y="872"/>
                  </a:moveTo>
                  <a:cubicBezTo>
                    <a:pt x="1412" y="872"/>
                    <a:pt x="1413" y="873"/>
                    <a:pt x="1414" y="875"/>
                  </a:cubicBezTo>
                  <a:lnTo>
                    <a:pt x="1414" y="875"/>
                  </a:lnTo>
                  <a:cubicBezTo>
                    <a:pt x="1415" y="874"/>
                    <a:pt x="1417" y="874"/>
                    <a:pt x="1418" y="874"/>
                  </a:cubicBezTo>
                  <a:cubicBezTo>
                    <a:pt x="1415" y="873"/>
                    <a:pt x="1414" y="872"/>
                    <a:pt x="1413" y="872"/>
                  </a:cubicBezTo>
                  <a:close/>
                  <a:moveTo>
                    <a:pt x="1358" y="933"/>
                  </a:moveTo>
                  <a:lnTo>
                    <a:pt x="1370" y="945"/>
                  </a:lnTo>
                  <a:cubicBezTo>
                    <a:pt x="1367" y="949"/>
                    <a:pt x="1364" y="950"/>
                    <a:pt x="1362" y="950"/>
                  </a:cubicBezTo>
                  <a:cubicBezTo>
                    <a:pt x="1358" y="950"/>
                    <a:pt x="1358" y="942"/>
                    <a:pt x="1358" y="933"/>
                  </a:cubicBezTo>
                  <a:close/>
                  <a:moveTo>
                    <a:pt x="1598" y="1062"/>
                  </a:moveTo>
                  <a:cubicBezTo>
                    <a:pt x="1585" y="1067"/>
                    <a:pt x="1590" y="1089"/>
                    <a:pt x="1594" y="1089"/>
                  </a:cubicBezTo>
                  <a:cubicBezTo>
                    <a:pt x="1597" y="1089"/>
                    <a:pt x="1599" y="1082"/>
                    <a:pt x="1598" y="1062"/>
                  </a:cubicBezTo>
                  <a:close/>
                  <a:moveTo>
                    <a:pt x="1579" y="1145"/>
                  </a:moveTo>
                  <a:cubicBezTo>
                    <a:pt x="1572" y="1148"/>
                    <a:pt x="1565" y="1157"/>
                    <a:pt x="1561" y="1171"/>
                  </a:cubicBezTo>
                  <a:cubicBezTo>
                    <a:pt x="1567" y="1162"/>
                    <a:pt x="1573" y="1153"/>
                    <a:pt x="1579" y="1145"/>
                  </a:cubicBezTo>
                  <a:close/>
                  <a:moveTo>
                    <a:pt x="762" y="1688"/>
                  </a:moveTo>
                  <a:cubicBezTo>
                    <a:pt x="751" y="1700"/>
                    <a:pt x="746" y="1707"/>
                    <a:pt x="751" y="1707"/>
                  </a:cubicBezTo>
                  <a:cubicBezTo>
                    <a:pt x="759" y="1700"/>
                    <a:pt x="763" y="1693"/>
                    <a:pt x="762" y="1688"/>
                  </a:cubicBezTo>
                  <a:close/>
                  <a:moveTo>
                    <a:pt x="525" y="1767"/>
                  </a:moveTo>
                  <a:cubicBezTo>
                    <a:pt x="540" y="1776"/>
                    <a:pt x="555" y="1780"/>
                    <a:pt x="570" y="1780"/>
                  </a:cubicBezTo>
                  <a:cubicBezTo>
                    <a:pt x="570" y="1780"/>
                    <a:pt x="570" y="1780"/>
                    <a:pt x="570" y="1780"/>
                  </a:cubicBezTo>
                  <a:lnTo>
                    <a:pt x="570" y="1780"/>
                  </a:lnTo>
                  <a:cubicBezTo>
                    <a:pt x="565" y="1783"/>
                    <a:pt x="559" y="1785"/>
                    <a:pt x="551" y="1789"/>
                  </a:cubicBezTo>
                  <a:lnTo>
                    <a:pt x="551" y="1789"/>
                  </a:lnTo>
                  <a:cubicBezTo>
                    <a:pt x="539" y="1789"/>
                    <a:pt x="528" y="1784"/>
                    <a:pt x="525" y="1767"/>
                  </a:cubicBezTo>
                  <a:close/>
                  <a:moveTo>
                    <a:pt x="4912" y="1"/>
                  </a:moveTo>
                  <a:cubicBezTo>
                    <a:pt x="4860" y="1"/>
                    <a:pt x="4798" y="19"/>
                    <a:pt x="4757" y="19"/>
                  </a:cubicBezTo>
                  <a:cubicBezTo>
                    <a:pt x="4738" y="19"/>
                    <a:pt x="4723" y="15"/>
                    <a:pt x="4716" y="5"/>
                  </a:cubicBezTo>
                  <a:cubicBezTo>
                    <a:pt x="4692" y="17"/>
                    <a:pt x="4704" y="52"/>
                    <a:pt x="4692" y="76"/>
                  </a:cubicBezTo>
                  <a:cubicBezTo>
                    <a:pt x="4684" y="48"/>
                    <a:pt x="4665" y="38"/>
                    <a:pt x="4644" y="38"/>
                  </a:cubicBezTo>
                  <a:cubicBezTo>
                    <a:pt x="4601" y="38"/>
                    <a:pt x="4545" y="80"/>
                    <a:pt x="4537" y="112"/>
                  </a:cubicBezTo>
                  <a:cubicBezTo>
                    <a:pt x="4537" y="118"/>
                    <a:pt x="4535" y="121"/>
                    <a:pt x="4532" y="121"/>
                  </a:cubicBezTo>
                  <a:cubicBezTo>
                    <a:pt x="4518" y="121"/>
                    <a:pt x="4478" y="64"/>
                    <a:pt x="4478" y="64"/>
                  </a:cubicBezTo>
                  <a:cubicBezTo>
                    <a:pt x="4466" y="76"/>
                    <a:pt x="4454" y="100"/>
                    <a:pt x="4442" y="124"/>
                  </a:cubicBezTo>
                  <a:cubicBezTo>
                    <a:pt x="4415" y="91"/>
                    <a:pt x="4389" y="83"/>
                    <a:pt x="4348" y="83"/>
                  </a:cubicBezTo>
                  <a:cubicBezTo>
                    <a:pt x="4316" y="83"/>
                    <a:pt x="4274" y="88"/>
                    <a:pt x="4216" y="88"/>
                  </a:cubicBezTo>
                  <a:cubicBezTo>
                    <a:pt x="4175" y="88"/>
                    <a:pt x="4060" y="80"/>
                    <a:pt x="3965" y="80"/>
                  </a:cubicBezTo>
                  <a:cubicBezTo>
                    <a:pt x="3893" y="80"/>
                    <a:pt x="3833" y="85"/>
                    <a:pt x="3823" y="100"/>
                  </a:cubicBezTo>
                  <a:cubicBezTo>
                    <a:pt x="3811" y="64"/>
                    <a:pt x="3811" y="52"/>
                    <a:pt x="3823" y="40"/>
                  </a:cubicBezTo>
                  <a:lnTo>
                    <a:pt x="3823" y="40"/>
                  </a:lnTo>
                  <a:cubicBezTo>
                    <a:pt x="3811" y="40"/>
                    <a:pt x="3723" y="184"/>
                    <a:pt x="3716" y="184"/>
                  </a:cubicBezTo>
                  <a:cubicBezTo>
                    <a:pt x="3716" y="184"/>
                    <a:pt x="3716" y="184"/>
                    <a:pt x="3716" y="183"/>
                  </a:cubicBezTo>
                  <a:cubicBezTo>
                    <a:pt x="3704" y="171"/>
                    <a:pt x="3704" y="159"/>
                    <a:pt x="3716" y="136"/>
                  </a:cubicBezTo>
                  <a:lnTo>
                    <a:pt x="3716" y="136"/>
                  </a:lnTo>
                  <a:cubicBezTo>
                    <a:pt x="3644" y="148"/>
                    <a:pt x="3442" y="207"/>
                    <a:pt x="3394" y="231"/>
                  </a:cubicBezTo>
                  <a:cubicBezTo>
                    <a:pt x="3383" y="242"/>
                    <a:pt x="3351" y="247"/>
                    <a:pt x="3315" y="247"/>
                  </a:cubicBezTo>
                  <a:cubicBezTo>
                    <a:pt x="3233" y="247"/>
                    <a:pt x="3127" y="221"/>
                    <a:pt x="3168" y="171"/>
                  </a:cubicBezTo>
                  <a:cubicBezTo>
                    <a:pt x="3158" y="165"/>
                    <a:pt x="3151" y="163"/>
                    <a:pt x="3146" y="163"/>
                  </a:cubicBezTo>
                  <a:cubicBezTo>
                    <a:pt x="3126" y="163"/>
                    <a:pt x="3162" y="221"/>
                    <a:pt x="3132" y="231"/>
                  </a:cubicBezTo>
                  <a:cubicBezTo>
                    <a:pt x="3122" y="215"/>
                    <a:pt x="3104" y="209"/>
                    <a:pt x="3083" y="209"/>
                  </a:cubicBezTo>
                  <a:cubicBezTo>
                    <a:pt x="3007" y="209"/>
                    <a:pt x="2878" y="292"/>
                    <a:pt x="2823" y="338"/>
                  </a:cubicBezTo>
                  <a:cubicBezTo>
                    <a:pt x="2751" y="398"/>
                    <a:pt x="2525" y="338"/>
                    <a:pt x="2489" y="469"/>
                  </a:cubicBezTo>
                  <a:cubicBezTo>
                    <a:pt x="2468" y="465"/>
                    <a:pt x="2452" y="461"/>
                    <a:pt x="2437" y="461"/>
                  </a:cubicBezTo>
                  <a:cubicBezTo>
                    <a:pt x="2410" y="461"/>
                    <a:pt x="2389" y="475"/>
                    <a:pt x="2358" y="529"/>
                  </a:cubicBezTo>
                  <a:cubicBezTo>
                    <a:pt x="2350" y="526"/>
                    <a:pt x="2340" y="525"/>
                    <a:pt x="2328" y="525"/>
                  </a:cubicBezTo>
                  <a:cubicBezTo>
                    <a:pt x="2185" y="525"/>
                    <a:pt x="1858" y="722"/>
                    <a:pt x="2001" y="767"/>
                  </a:cubicBezTo>
                  <a:cubicBezTo>
                    <a:pt x="2001" y="767"/>
                    <a:pt x="1608" y="779"/>
                    <a:pt x="1501" y="838"/>
                  </a:cubicBezTo>
                  <a:cubicBezTo>
                    <a:pt x="1513" y="850"/>
                    <a:pt x="1525" y="874"/>
                    <a:pt x="1537" y="886"/>
                  </a:cubicBezTo>
                  <a:cubicBezTo>
                    <a:pt x="1525" y="886"/>
                    <a:pt x="1513" y="898"/>
                    <a:pt x="1489" y="898"/>
                  </a:cubicBezTo>
                  <a:cubicBezTo>
                    <a:pt x="1477" y="886"/>
                    <a:pt x="1465" y="874"/>
                    <a:pt x="1489" y="862"/>
                  </a:cubicBezTo>
                  <a:cubicBezTo>
                    <a:pt x="1465" y="862"/>
                    <a:pt x="1453" y="886"/>
                    <a:pt x="1465" y="921"/>
                  </a:cubicBezTo>
                  <a:cubicBezTo>
                    <a:pt x="1465" y="921"/>
                    <a:pt x="1421" y="885"/>
                    <a:pt x="1414" y="875"/>
                  </a:cubicBezTo>
                  <a:lnTo>
                    <a:pt x="1414" y="875"/>
                  </a:lnTo>
                  <a:cubicBezTo>
                    <a:pt x="1396" y="881"/>
                    <a:pt x="1342" y="923"/>
                    <a:pt x="1299" y="945"/>
                  </a:cubicBezTo>
                  <a:cubicBezTo>
                    <a:pt x="1320" y="977"/>
                    <a:pt x="1313" y="1009"/>
                    <a:pt x="1328" y="1024"/>
                  </a:cubicBezTo>
                  <a:lnTo>
                    <a:pt x="1328" y="1024"/>
                  </a:lnTo>
                  <a:cubicBezTo>
                    <a:pt x="1309" y="1011"/>
                    <a:pt x="1290" y="1006"/>
                    <a:pt x="1272" y="1006"/>
                  </a:cubicBezTo>
                  <a:cubicBezTo>
                    <a:pt x="1155" y="1006"/>
                    <a:pt x="1057" y="1231"/>
                    <a:pt x="1037" y="1231"/>
                  </a:cubicBezTo>
                  <a:cubicBezTo>
                    <a:pt x="1023" y="1193"/>
                    <a:pt x="1000" y="1179"/>
                    <a:pt x="977" y="1179"/>
                  </a:cubicBezTo>
                  <a:cubicBezTo>
                    <a:pt x="918" y="1179"/>
                    <a:pt x="851" y="1265"/>
                    <a:pt x="894" y="1291"/>
                  </a:cubicBezTo>
                  <a:cubicBezTo>
                    <a:pt x="810" y="1314"/>
                    <a:pt x="679" y="1291"/>
                    <a:pt x="656" y="1433"/>
                  </a:cubicBezTo>
                  <a:cubicBezTo>
                    <a:pt x="632" y="1421"/>
                    <a:pt x="608" y="1410"/>
                    <a:pt x="584" y="1410"/>
                  </a:cubicBezTo>
                  <a:cubicBezTo>
                    <a:pt x="513" y="1505"/>
                    <a:pt x="322" y="1743"/>
                    <a:pt x="132" y="1767"/>
                  </a:cubicBezTo>
                  <a:cubicBezTo>
                    <a:pt x="156" y="1767"/>
                    <a:pt x="132" y="1802"/>
                    <a:pt x="168" y="1826"/>
                  </a:cubicBezTo>
                  <a:cubicBezTo>
                    <a:pt x="132" y="1838"/>
                    <a:pt x="1" y="1862"/>
                    <a:pt x="48" y="1945"/>
                  </a:cubicBezTo>
                  <a:cubicBezTo>
                    <a:pt x="98" y="1992"/>
                    <a:pt x="146" y="2010"/>
                    <a:pt x="192" y="2010"/>
                  </a:cubicBezTo>
                  <a:cubicBezTo>
                    <a:pt x="324" y="2010"/>
                    <a:pt x="443" y="1861"/>
                    <a:pt x="549" y="1791"/>
                  </a:cubicBezTo>
                  <a:cubicBezTo>
                    <a:pt x="549" y="1790"/>
                    <a:pt x="550" y="1790"/>
                    <a:pt x="551" y="1789"/>
                  </a:cubicBezTo>
                  <a:lnTo>
                    <a:pt x="551" y="1789"/>
                  </a:lnTo>
                  <a:cubicBezTo>
                    <a:pt x="551" y="1789"/>
                    <a:pt x="551" y="1789"/>
                    <a:pt x="552" y="1789"/>
                  </a:cubicBezTo>
                  <a:cubicBezTo>
                    <a:pt x="564" y="1789"/>
                    <a:pt x="578" y="1783"/>
                    <a:pt x="584" y="1779"/>
                  </a:cubicBezTo>
                  <a:lnTo>
                    <a:pt x="584" y="1779"/>
                  </a:lnTo>
                  <a:cubicBezTo>
                    <a:pt x="580" y="1780"/>
                    <a:pt x="575" y="1780"/>
                    <a:pt x="570" y="1780"/>
                  </a:cubicBezTo>
                  <a:lnTo>
                    <a:pt x="570" y="1780"/>
                  </a:lnTo>
                  <a:cubicBezTo>
                    <a:pt x="579" y="1777"/>
                    <a:pt x="584" y="1775"/>
                    <a:pt x="586" y="1775"/>
                  </a:cubicBezTo>
                  <a:cubicBezTo>
                    <a:pt x="589" y="1775"/>
                    <a:pt x="588" y="1777"/>
                    <a:pt x="584" y="1779"/>
                  </a:cubicBezTo>
                  <a:lnTo>
                    <a:pt x="584" y="1779"/>
                  </a:lnTo>
                  <a:cubicBezTo>
                    <a:pt x="652" y="1766"/>
                    <a:pt x="703" y="1672"/>
                    <a:pt x="703" y="1672"/>
                  </a:cubicBezTo>
                  <a:cubicBezTo>
                    <a:pt x="744" y="1672"/>
                    <a:pt x="762" y="1677"/>
                    <a:pt x="762" y="1688"/>
                  </a:cubicBezTo>
                  <a:lnTo>
                    <a:pt x="762" y="1688"/>
                  </a:lnTo>
                  <a:cubicBezTo>
                    <a:pt x="829" y="1619"/>
                    <a:pt x="1120" y="1391"/>
                    <a:pt x="1163" y="1391"/>
                  </a:cubicBezTo>
                  <a:cubicBezTo>
                    <a:pt x="1167" y="1391"/>
                    <a:pt x="1169" y="1393"/>
                    <a:pt x="1168" y="1398"/>
                  </a:cubicBezTo>
                  <a:cubicBezTo>
                    <a:pt x="1215" y="1314"/>
                    <a:pt x="1168" y="1291"/>
                    <a:pt x="1239" y="1231"/>
                  </a:cubicBezTo>
                  <a:lnTo>
                    <a:pt x="1239" y="1231"/>
                  </a:lnTo>
                  <a:cubicBezTo>
                    <a:pt x="1223" y="1271"/>
                    <a:pt x="1234" y="1284"/>
                    <a:pt x="1257" y="1284"/>
                  </a:cubicBezTo>
                  <a:cubicBezTo>
                    <a:pt x="1298" y="1284"/>
                    <a:pt x="1377" y="1242"/>
                    <a:pt x="1401" y="1242"/>
                  </a:cubicBezTo>
                  <a:cubicBezTo>
                    <a:pt x="1403" y="1242"/>
                    <a:pt x="1405" y="1242"/>
                    <a:pt x="1406" y="1243"/>
                  </a:cubicBezTo>
                  <a:cubicBezTo>
                    <a:pt x="1401" y="1217"/>
                    <a:pt x="1386" y="1211"/>
                    <a:pt x="1370" y="1211"/>
                  </a:cubicBezTo>
                  <a:cubicBezTo>
                    <a:pt x="1357" y="1211"/>
                    <a:pt x="1344" y="1215"/>
                    <a:pt x="1334" y="1215"/>
                  </a:cubicBezTo>
                  <a:cubicBezTo>
                    <a:pt x="1321" y="1215"/>
                    <a:pt x="1314" y="1209"/>
                    <a:pt x="1322" y="1183"/>
                  </a:cubicBezTo>
                  <a:cubicBezTo>
                    <a:pt x="1333" y="1166"/>
                    <a:pt x="1351" y="1160"/>
                    <a:pt x="1370" y="1160"/>
                  </a:cubicBezTo>
                  <a:cubicBezTo>
                    <a:pt x="1418" y="1160"/>
                    <a:pt x="1477" y="1195"/>
                    <a:pt x="1477" y="1195"/>
                  </a:cubicBezTo>
                  <a:cubicBezTo>
                    <a:pt x="1481" y="1196"/>
                    <a:pt x="1484" y="1197"/>
                    <a:pt x="1488" y="1197"/>
                  </a:cubicBezTo>
                  <a:cubicBezTo>
                    <a:pt x="1532" y="1197"/>
                    <a:pt x="1572" y="1133"/>
                    <a:pt x="1561" y="1100"/>
                  </a:cubicBezTo>
                  <a:lnTo>
                    <a:pt x="1561" y="1100"/>
                  </a:lnTo>
                  <a:cubicBezTo>
                    <a:pt x="1537" y="1112"/>
                    <a:pt x="1525" y="1124"/>
                    <a:pt x="1513" y="1136"/>
                  </a:cubicBezTo>
                  <a:cubicBezTo>
                    <a:pt x="1525" y="1088"/>
                    <a:pt x="1549" y="1052"/>
                    <a:pt x="1596" y="1040"/>
                  </a:cubicBezTo>
                  <a:lnTo>
                    <a:pt x="1596" y="1040"/>
                  </a:lnTo>
                  <a:cubicBezTo>
                    <a:pt x="1597" y="1049"/>
                    <a:pt x="1598" y="1056"/>
                    <a:pt x="1598" y="1062"/>
                  </a:cubicBezTo>
                  <a:lnTo>
                    <a:pt x="1598" y="1062"/>
                  </a:lnTo>
                  <a:cubicBezTo>
                    <a:pt x="1600" y="1061"/>
                    <a:pt x="1602" y="1061"/>
                    <a:pt x="1605" y="1061"/>
                  </a:cubicBezTo>
                  <a:cubicBezTo>
                    <a:pt x="1609" y="1061"/>
                    <a:pt x="1614" y="1062"/>
                    <a:pt x="1620" y="1064"/>
                  </a:cubicBezTo>
                  <a:cubicBezTo>
                    <a:pt x="1611" y="1099"/>
                    <a:pt x="1596" y="1121"/>
                    <a:pt x="1579" y="1145"/>
                  </a:cubicBezTo>
                  <a:lnTo>
                    <a:pt x="1579" y="1145"/>
                  </a:lnTo>
                  <a:cubicBezTo>
                    <a:pt x="1582" y="1144"/>
                    <a:pt x="1584" y="1143"/>
                    <a:pt x="1587" y="1143"/>
                  </a:cubicBezTo>
                  <a:cubicBezTo>
                    <a:pt x="1595" y="1143"/>
                    <a:pt x="1603" y="1149"/>
                    <a:pt x="1608" y="1160"/>
                  </a:cubicBezTo>
                  <a:cubicBezTo>
                    <a:pt x="1596" y="1100"/>
                    <a:pt x="1703" y="1064"/>
                    <a:pt x="1703" y="1064"/>
                  </a:cubicBezTo>
                  <a:cubicBezTo>
                    <a:pt x="1703" y="1088"/>
                    <a:pt x="1703" y="1100"/>
                    <a:pt x="1703" y="1112"/>
                  </a:cubicBezTo>
                  <a:cubicBezTo>
                    <a:pt x="1727" y="1100"/>
                    <a:pt x="1763" y="1088"/>
                    <a:pt x="1799" y="1088"/>
                  </a:cubicBezTo>
                  <a:cubicBezTo>
                    <a:pt x="1763" y="1088"/>
                    <a:pt x="1739" y="1076"/>
                    <a:pt x="1727" y="1040"/>
                  </a:cubicBezTo>
                  <a:cubicBezTo>
                    <a:pt x="1738" y="1025"/>
                    <a:pt x="1749" y="1019"/>
                    <a:pt x="1759" y="1019"/>
                  </a:cubicBezTo>
                  <a:cubicBezTo>
                    <a:pt x="1789" y="1019"/>
                    <a:pt x="1820" y="1063"/>
                    <a:pt x="1854" y="1063"/>
                  </a:cubicBezTo>
                  <a:cubicBezTo>
                    <a:pt x="1863" y="1063"/>
                    <a:pt x="1872" y="1060"/>
                    <a:pt x="1882" y="1052"/>
                  </a:cubicBezTo>
                  <a:lnTo>
                    <a:pt x="1882" y="1052"/>
                  </a:lnTo>
                  <a:cubicBezTo>
                    <a:pt x="1876" y="1056"/>
                    <a:pt x="1870" y="1057"/>
                    <a:pt x="1865" y="1057"/>
                  </a:cubicBezTo>
                  <a:cubicBezTo>
                    <a:pt x="1853" y="1057"/>
                    <a:pt x="1846" y="1046"/>
                    <a:pt x="1846" y="1029"/>
                  </a:cubicBezTo>
                  <a:cubicBezTo>
                    <a:pt x="1942" y="1029"/>
                    <a:pt x="1918" y="886"/>
                    <a:pt x="2001" y="886"/>
                  </a:cubicBezTo>
                  <a:cubicBezTo>
                    <a:pt x="2001" y="910"/>
                    <a:pt x="2001" y="921"/>
                    <a:pt x="2001" y="945"/>
                  </a:cubicBezTo>
                  <a:cubicBezTo>
                    <a:pt x="2001" y="945"/>
                    <a:pt x="2084" y="850"/>
                    <a:pt x="2108" y="838"/>
                  </a:cubicBezTo>
                  <a:cubicBezTo>
                    <a:pt x="2115" y="852"/>
                    <a:pt x="2122" y="858"/>
                    <a:pt x="2129" y="858"/>
                  </a:cubicBezTo>
                  <a:cubicBezTo>
                    <a:pt x="2134" y="858"/>
                    <a:pt x="2139" y="855"/>
                    <a:pt x="2144" y="850"/>
                  </a:cubicBezTo>
                  <a:lnTo>
                    <a:pt x="2144" y="850"/>
                  </a:lnTo>
                  <a:cubicBezTo>
                    <a:pt x="2144" y="886"/>
                    <a:pt x="2135" y="886"/>
                    <a:pt x="2128" y="886"/>
                  </a:cubicBezTo>
                  <a:cubicBezTo>
                    <a:pt x="2120" y="886"/>
                    <a:pt x="2114" y="886"/>
                    <a:pt x="2120" y="921"/>
                  </a:cubicBezTo>
                  <a:cubicBezTo>
                    <a:pt x="2128" y="925"/>
                    <a:pt x="2136" y="926"/>
                    <a:pt x="2142" y="926"/>
                  </a:cubicBezTo>
                  <a:cubicBezTo>
                    <a:pt x="2183" y="926"/>
                    <a:pt x="2195" y="867"/>
                    <a:pt x="2215" y="826"/>
                  </a:cubicBezTo>
                  <a:cubicBezTo>
                    <a:pt x="2215" y="826"/>
                    <a:pt x="2299" y="838"/>
                    <a:pt x="2239" y="910"/>
                  </a:cubicBezTo>
                  <a:cubicBezTo>
                    <a:pt x="2308" y="860"/>
                    <a:pt x="2434" y="779"/>
                    <a:pt x="2536" y="779"/>
                  </a:cubicBezTo>
                  <a:cubicBezTo>
                    <a:pt x="2557" y="779"/>
                    <a:pt x="2578" y="782"/>
                    <a:pt x="2596" y="790"/>
                  </a:cubicBezTo>
                  <a:cubicBezTo>
                    <a:pt x="2585" y="757"/>
                    <a:pt x="2585" y="733"/>
                    <a:pt x="2595" y="701"/>
                  </a:cubicBezTo>
                  <a:lnTo>
                    <a:pt x="2595" y="701"/>
                  </a:lnTo>
                  <a:cubicBezTo>
                    <a:pt x="2596" y="702"/>
                    <a:pt x="2601" y="703"/>
                    <a:pt x="2607" y="703"/>
                  </a:cubicBezTo>
                  <a:cubicBezTo>
                    <a:pt x="2638" y="703"/>
                    <a:pt x="2715" y="685"/>
                    <a:pt x="2727" y="675"/>
                  </a:cubicBezTo>
                  <a:lnTo>
                    <a:pt x="2727" y="675"/>
                  </a:lnTo>
                  <a:cubicBezTo>
                    <a:pt x="2721" y="694"/>
                    <a:pt x="2682" y="757"/>
                    <a:pt x="2715" y="790"/>
                  </a:cubicBezTo>
                  <a:cubicBezTo>
                    <a:pt x="2704" y="719"/>
                    <a:pt x="2858" y="671"/>
                    <a:pt x="2823" y="671"/>
                  </a:cubicBezTo>
                  <a:cubicBezTo>
                    <a:pt x="2835" y="671"/>
                    <a:pt x="3001" y="564"/>
                    <a:pt x="3025" y="517"/>
                  </a:cubicBezTo>
                  <a:cubicBezTo>
                    <a:pt x="3037" y="529"/>
                    <a:pt x="3037" y="540"/>
                    <a:pt x="3037" y="540"/>
                  </a:cubicBezTo>
                  <a:cubicBezTo>
                    <a:pt x="3037" y="529"/>
                    <a:pt x="3049" y="517"/>
                    <a:pt x="3061" y="517"/>
                  </a:cubicBezTo>
                  <a:cubicBezTo>
                    <a:pt x="3061" y="517"/>
                    <a:pt x="3022" y="603"/>
                    <a:pt x="3049" y="603"/>
                  </a:cubicBezTo>
                  <a:cubicBezTo>
                    <a:pt x="3052" y="603"/>
                    <a:pt x="3056" y="602"/>
                    <a:pt x="3061" y="600"/>
                  </a:cubicBezTo>
                  <a:cubicBezTo>
                    <a:pt x="3068" y="577"/>
                    <a:pt x="3081" y="569"/>
                    <a:pt x="3098" y="569"/>
                  </a:cubicBezTo>
                  <a:cubicBezTo>
                    <a:pt x="3108" y="569"/>
                    <a:pt x="3119" y="572"/>
                    <a:pt x="3132" y="576"/>
                  </a:cubicBezTo>
                  <a:cubicBezTo>
                    <a:pt x="3143" y="618"/>
                    <a:pt x="3125" y="605"/>
                    <a:pt x="3178" y="625"/>
                  </a:cubicBezTo>
                  <a:lnTo>
                    <a:pt x="3178" y="625"/>
                  </a:lnTo>
                  <a:cubicBezTo>
                    <a:pt x="3152" y="608"/>
                    <a:pt x="3144" y="578"/>
                    <a:pt x="3144" y="540"/>
                  </a:cubicBezTo>
                  <a:lnTo>
                    <a:pt x="3144" y="540"/>
                  </a:lnTo>
                  <a:cubicBezTo>
                    <a:pt x="3160" y="547"/>
                    <a:pt x="3176" y="550"/>
                    <a:pt x="3190" y="550"/>
                  </a:cubicBezTo>
                  <a:cubicBezTo>
                    <a:pt x="3223" y="550"/>
                    <a:pt x="3251" y="538"/>
                    <a:pt x="3274" y="538"/>
                  </a:cubicBezTo>
                  <a:cubicBezTo>
                    <a:pt x="3294" y="538"/>
                    <a:pt x="3310" y="546"/>
                    <a:pt x="3323" y="576"/>
                  </a:cubicBezTo>
                  <a:cubicBezTo>
                    <a:pt x="3332" y="576"/>
                    <a:pt x="3358" y="474"/>
                    <a:pt x="3405" y="474"/>
                  </a:cubicBezTo>
                  <a:cubicBezTo>
                    <a:pt x="3416" y="474"/>
                    <a:pt x="3428" y="479"/>
                    <a:pt x="3442" y="493"/>
                  </a:cubicBezTo>
                  <a:cubicBezTo>
                    <a:pt x="3458" y="460"/>
                    <a:pt x="3514" y="399"/>
                    <a:pt x="3559" y="399"/>
                  </a:cubicBezTo>
                  <a:cubicBezTo>
                    <a:pt x="3579" y="399"/>
                    <a:pt x="3597" y="412"/>
                    <a:pt x="3608" y="445"/>
                  </a:cubicBezTo>
                  <a:cubicBezTo>
                    <a:pt x="3656" y="398"/>
                    <a:pt x="3704" y="398"/>
                    <a:pt x="3727" y="374"/>
                  </a:cubicBezTo>
                  <a:cubicBezTo>
                    <a:pt x="3656" y="314"/>
                    <a:pt x="3787" y="290"/>
                    <a:pt x="3716" y="219"/>
                  </a:cubicBezTo>
                  <a:cubicBezTo>
                    <a:pt x="3739" y="219"/>
                    <a:pt x="3751" y="207"/>
                    <a:pt x="3763" y="195"/>
                  </a:cubicBezTo>
                  <a:cubicBezTo>
                    <a:pt x="3763" y="195"/>
                    <a:pt x="3775" y="290"/>
                    <a:pt x="3775" y="290"/>
                  </a:cubicBezTo>
                  <a:cubicBezTo>
                    <a:pt x="3767" y="275"/>
                    <a:pt x="3761" y="267"/>
                    <a:pt x="3756" y="267"/>
                  </a:cubicBezTo>
                  <a:cubicBezTo>
                    <a:pt x="3746" y="267"/>
                    <a:pt x="3743" y="298"/>
                    <a:pt x="3751" y="362"/>
                  </a:cubicBezTo>
                  <a:cubicBezTo>
                    <a:pt x="3754" y="353"/>
                    <a:pt x="3757" y="349"/>
                    <a:pt x="3759" y="349"/>
                  </a:cubicBezTo>
                  <a:cubicBezTo>
                    <a:pt x="3765" y="349"/>
                    <a:pt x="3769" y="380"/>
                    <a:pt x="3787" y="398"/>
                  </a:cubicBezTo>
                  <a:cubicBezTo>
                    <a:pt x="3870" y="386"/>
                    <a:pt x="3894" y="278"/>
                    <a:pt x="4001" y="231"/>
                  </a:cubicBezTo>
                  <a:lnTo>
                    <a:pt x="4001" y="231"/>
                  </a:lnTo>
                  <a:cubicBezTo>
                    <a:pt x="3954" y="350"/>
                    <a:pt x="3978" y="314"/>
                    <a:pt x="3930" y="398"/>
                  </a:cubicBezTo>
                  <a:cubicBezTo>
                    <a:pt x="4025" y="350"/>
                    <a:pt x="4013" y="386"/>
                    <a:pt x="4097" y="302"/>
                  </a:cubicBezTo>
                  <a:lnTo>
                    <a:pt x="4097" y="302"/>
                  </a:lnTo>
                  <a:cubicBezTo>
                    <a:pt x="4102" y="318"/>
                    <a:pt x="4102" y="329"/>
                    <a:pt x="4100" y="336"/>
                  </a:cubicBezTo>
                  <a:lnTo>
                    <a:pt x="4100" y="336"/>
                  </a:lnTo>
                  <a:cubicBezTo>
                    <a:pt x="4170" y="322"/>
                    <a:pt x="4349" y="310"/>
                    <a:pt x="4359" y="255"/>
                  </a:cubicBezTo>
                  <a:lnTo>
                    <a:pt x="4359" y="255"/>
                  </a:lnTo>
                  <a:cubicBezTo>
                    <a:pt x="4359" y="278"/>
                    <a:pt x="4347" y="314"/>
                    <a:pt x="4347" y="338"/>
                  </a:cubicBezTo>
                  <a:cubicBezTo>
                    <a:pt x="4370" y="267"/>
                    <a:pt x="4418" y="195"/>
                    <a:pt x="4442" y="124"/>
                  </a:cubicBezTo>
                  <a:lnTo>
                    <a:pt x="4442" y="124"/>
                  </a:lnTo>
                  <a:cubicBezTo>
                    <a:pt x="4431" y="156"/>
                    <a:pt x="4402" y="348"/>
                    <a:pt x="4454" y="348"/>
                  </a:cubicBezTo>
                  <a:cubicBezTo>
                    <a:pt x="4461" y="348"/>
                    <a:pt x="4468" y="345"/>
                    <a:pt x="4478" y="338"/>
                  </a:cubicBezTo>
                  <a:cubicBezTo>
                    <a:pt x="4466" y="314"/>
                    <a:pt x="4466" y="278"/>
                    <a:pt x="4466" y="255"/>
                  </a:cubicBezTo>
                  <a:lnTo>
                    <a:pt x="4466" y="255"/>
                  </a:lnTo>
                  <a:cubicBezTo>
                    <a:pt x="4489" y="290"/>
                    <a:pt x="4513" y="314"/>
                    <a:pt x="4537" y="338"/>
                  </a:cubicBezTo>
                  <a:cubicBezTo>
                    <a:pt x="4525" y="302"/>
                    <a:pt x="4537" y="267"/>
                    <a:pt x="4561" y="243"/>
                  </a:cubicBezTo>
                  <a:lnTo>
                    <a:pt x="4561" y="243"/>
                  </a:lnTo>
                  <a:cubicBezTo>
                    <a:pt x="4561" y="278"/>
                    <a:pt x="4561" y="302"/>
                    <a:pt x="4549" y="338"/>
                  </a:cubicBezTo>
                  <a:cubicBezTo>
                    <a:pt x="4573" y="314"/>
                    <a:pt x="4585" y="278"/>
                    <a:pt x="4609" y="255"/>
                  </a:cubicBezTo>
                  <a:lnTo>
                    <a:pt x="4609" y="255"/>
                  </a:lnTo>
                  <a:cubicBezTo>
                    <a:pt x="4597" y="290"/>
                    <a:pt x="4597" y="314"/>
                    <a:pt x="4620" y="350"/>
                  </a:cubicBezTo>
                  <a:cubicBezTo>
                    <a:pt x="4632" y="338"/>
                    <a:pt x="4655" y="338"/>
                    <a:pt x="4678" y="338"/>
                  </a:cubicBezTo>
                  <a:lnTo>
                    <a:pt x="4678" y="338"/>
                  </a:lnTo>
                  <a:cubicBezTo>
                    <a:pt x="4676" y="328"/>
                    <a:pt x="4721" y="207"/>
                    <a:pt x="4775" y="207"/>
                  </a:cubicBezTo>
                  <a:cubicBezTo>
                    <a:pt x="4751" y="255"/>
                    <a:pt x="4763" y="290"/>
                    <a:pt x="4787" y="326"/>
                  </a:cubicBezTo>
                  <a:cubicBezTo>
                    <a:pt x="4823" y="195"/>
                    <a:pt x="4859" y="112"/>
                    <a:pt x="4954" y="88"/>
                  </a:cubicBezTo>
                  <a:lnTo>
                    <a:pt x="4954" y="88"/>
                  </a:lnTo>
                  <a:cubicBezTo>
                    <a:pt x="4930" y="148"/>
                    <a:pt x="4811" y="398"/>
                    <a:pt x="4823" y="398"/>
                  </a:cubicBezTo>
                  <a:cubicBezTo>
                    <a:pt x="4839" y="398"/>
                    <a:pt x="4860" y="400"/>
                    <a:pt x="4881" y="400"/>
                  </a:cubicBezTo>
                  <a:cubicBezTo>
                    <a:pt x="4922" y="400"/>
                    <a:pt x="4962" y="390"/>
                    <a:pt x="4954" y="326"/>
                  </a:cubicBezTo>
                  <a:lnTo>
                    <a:pt x="4954" y="326"/>
                  </a:lnTo>
                  <a:cubicBezTo>
                    <a:pt x="4930" y="338"/>
                    <a:pt x="4906" y="362"/>
                    <a:pt x="4870" y="374"/>
                  </a:cubicBezTo>
                  <a:cubicBezTo>
                    <a:pt x="4882" y="302"/>
                    <a:pt x="4918" y="255"/>
                    <a:pt x="4978" y="243"/>
                  </a:cubicBezTo>
                  <a:lnTo>
                    <a:pt x="4978" y="243"/>
                  </a:lnTo>
                  <a:cubicBezTo>
                    <a:pt x="4990" y="278"/>
                    <a:pt x="4978" y="314"/>
                    <a:pt x="4966" y="350"/>
                  </a:cubicBezTo>
                  <a:cubicBezTo>
                    <a:pt x="4981" y="324"/>
                    <a:pt x="4990" y="315"/>
                    <a:pt x="4995" y="315"/>
                  </a:cubicBezTo>
                  <a:cubicBezTo>
                    <a:pt x="5005" y="315"/>
                    <a:pt x="5003" y="348"/>
                    <a:pt x="5002" y="351"/>
                  </a:cubicBezTo>
                  <a:lnTo>
                    <a:pt x="5002" y="351"/>
                  </a:lnTo>
                  <a:cubicBezTo>
                    <a:pt x="5002" y="351"/>
                    <a:pt x="5001" y="350"/>
                    <a:pt x="5001" y="350"/>
                  </a:cubicBezTo>
                  <a:lnTo>
                    <a:pt x="5001" y="350"/>
                  </a:lnTo>
                  <a:cubicBezTo>
                    <a:pt x="5001" y="351"/>
                    <a:pt x="5001" y="351"/>
                    <a:pt x="5002" y="351"/>
                  </a:cubicBezTo>
                  <a:cubicBezTo>
                    <a:pt x="5002" y="351"/>
                    <a:pt x="5002" y="351"/>
                    <a:pt x="5002" y="351"/>
                  </a:cubicBezTo>
                  <a:lnTo>
                    <a:pt x="5002" y="351"/>
                  </a:lnTo>
                  <a:cubicBezTo>
                    <a:pt x="5002" y="352"/>
                    <a:pt x="5004" y="352"/>
                    <a:pt x="5007" y="352"/>
                  </a:cubicBezTo>
                  <a:cubicBezTo>
                    <a:pt x="5019" y="352"/>
                    <a:pt x="5048" y="345"/>
                    <a:pt x="5076" y="345"/>
                  </a:cubicBezTo>
                  <a:cubicBezTo>
                    <a:pt x="5097" y="345"/>
                    <a:pt x="5116" y="349"/>
                    <a:pt x="5126" y="363"/>
                  </a:cubicBezTo>
                  <a:lnTo>
                    <a:pt x="5126" y="363"/>
                  </a:lnTo>
                  <a:cubicBezTo>
                    <a:pt x="5109" y="289"/>
                    <a:pt x="5111" y="176"/>
                    <a:pt x="5132" y="112"/>
                  </a:cubicBezTo>
                  <a:cubicBezTo>
                    <a:pt x="5240" y="207"/>
                    <a:pt x="5144" y="243"/>
                    <a:pt x="5192" y="338"/>
                  </a:cubicBezTo>
                  <a:cubicBezTo>
                    <a:pt x="5191" y="344"/>
                    <a:pt x="5192" y="346"/>
                    <a:pt x="5195" y="346"/>
                  </a:cubicBezTo>
                  <a:cubicBezTo>
                    <a:pt x="5217" y="346"/>
                    <a:pt x="5351" y="207"/>
                    <a:pt x="5382" y="207"/>
                  </a:cubicBezTo>
                  <a:cubicBezTo>
                    <a:pt x="5363" y="265"/>
                    <a:pt x="5494" y="300"/>
                    <a:pt x="5550" y="311"/>
                  </a:cubicBezTo>
                  <a:lnTo>
                    <a:pt x="5550" y="311"/>
                  </a:lnTo>
                  <a:cubicBezTo>
                    <a:pt x="5564" y="243"/>
                    <a:pt x="5711" y="155"/>
                    <a:pt x="5798" y="155"/>
                  </a:cubicBezTo>
                  <a:cubicBezTo>
                    <a:pt x="5819" y="155"/>
                    <a:pt x="5836" y="160"/>
                    <a:pt x="5847" y="171"/>
                  </a:cubicBezTo>
                  <a:cubicBezTo>
                    <a:pt x="5859" y="207"/>
                    <a:pt x="5847" y="243"/>
                    <a:pt x="5835" y="278"/>
                  </a:cubicBezTo>
                  <a:cubicBezTo>
                    <a:pt x="5816" y="269"/>
                    <a:pt x="5791" y="260"/>
                    <a:pt x="5775" y="251"/>
                  </a:cubicBezTo>
                  <a:lnTo>
                    <a:pt x="5775" y="251"/>
                  </a:lnTo>
                  <a:cubicBezTo>
                    <a:pt x="5791" y="264"/>
                    <a:pt x="5793" y="271"/>
                    <a:pt x="5775" y="271"/>
                  </a:cubicBezTo>
                  <a:cubicBezTo>
                    <a:pt x="5767" y="271"/>
                    <a:pt x="5756" y="270"/>
                    <a:pt x="5740" y="267"/>
                  </a:cubicBezTo>
                  <a:lnTo>
                    <a:pt x="5740" y="267"/>
                  </a:lnTo>
                  <a:cubicBezTo>
                    <a:pt x="5740" y="284"/>
                    <a:pt x="5878" y="345"/>
                    <a:pt x="5940" y="345"/>
                  </a:cubicBezTo>
                  <a:cubicBezTo>
                    <a:pt x="5963" y="345"/>
                    <a:pt x="5976" y="337"/>
                    <a:pt x="5966" y="314"/>
                  </a:cubicBezTo>
                  <a:lnTo>
                    <a:pt x="5966" y="314"/>
                  </a:lnTo>
                  <a:cubicBezTo>
                    <a:pt x="5965" y="315"/>
                    <a:pt x="5965" y="315"/>
                    <a:pt x="5965" y="315"/>
                  </a:cubicBezTo>
                  <a:cubicBezTo>
                    <a:pt x="5958" y="315"/>
                    <a:pt x="5973" y="224"/>
                    <a:pt x="6026" y="224"/>
                  </a:cubicBezTo>
                  <a:cubicBezTo>
                    <a:pt x="6040" y="224"/>
                    <a:pt x="6055" y="229"/>
                    <a:pt x="6073" y="243"/>
                  </a:cubicBezTo>
                  <a:cubicBezTo>
                    <a:pt x="6065" y="259"/>
                    <a:pt x="6065" y="268"/>
                    <a:pt x="6067" y="273"/>
                  </a:cubicBezTo>
                  <a:lnTo>
                    <a:pt x="6067" y="273"/>
                  </a:lnTo>
                  <a:cubicBezTo>
                    <a:pt x="6063" y="271"/>
                    <a:pt x="6058" y="269"/>
                    <a:pt x="6049" y="267"/>
                  </a:cubicBezTo>
                  <a:lnTo>
                    <a:pt x="6049" y="267"/>
                  </a:lnTo>
                  <a:cubicBezTo>
                    <a:pt x="6057" y="289"/>
                    <a:pt x="6069" y="298"/>
                    <a:pt x="6086" y="298"/>
                  </a:cubicBezTo>
                  <a:cubicBezTo>
                    <a:pt x="6096" y="298"/>
                    <a:pt x="6108" y="295"/>
                    <a:pt x="6121" y="290"/>
                  </a:cubicBezTo>
                  <a:cubicBezTo>
                    <a:pt x="6111" y="290"/>
                    <a:pt x="6117" y="203"/>
                    <a:pt x="6165" y="203"/>
                  </a:cubicBezTo>
                  <a:cubicBezTo>
                    <a:pt x="6176" y="203"/>
                    <a:pt x="6189" y="208"/>
                    <a:pt x="6204" y="219"/>
                  </a:cubicBezTo>
                  <a:cubicBezTo>
                    <a:pt x="6192" y="195"/>
                    <a:pt x="6192" y="183"/>
                    <a:pt x="6180" y="159"/>
                  </a:cubicBezTo>
                  <a:lnTo>
                    <a:pt x="6180" y="159"/>
                  </a:lnTo>
                  <a:cubicBezTo>
                    <a:pt x="6184" y="185"/>
                    <a:pt x="6173" y="191"/>
                    <a:pt x="6158" y="191"/>
                  </a:cubicBezTo>
                  <a:cubicBezTo>
                    <a:pt x="6147" y="191"/>
                    <a:pt x="6133" y="188"/>
                    <a:pt x="6122" y="188"/>
                  </a:cubicBezTo>
                  <a:cubicBezTo>
                    <a:pt x="6109" y="188"/>
                    <a:pt x="6100" y="193"/>
                    <a:pt x="6109" y="219"/>
                  </a:cubicBezTo>
                  <a:cubicBezTo>
                    <a:pt x="6097" y="183"/>
                    <a:pt x="6073" y="148"/>
                    <a:pt x="6049" y="124"/>
                  </a:cubicBezTo>
                  <a:cubicBezTo>
                    <a:pt x="6049" y="136"/>
                    <a:pt x="6025" y="148"/>
                    <a:pt x="6013" y="148"/>
                  </a:cubicBezTo>
                  <a:cubicBezTo>
                    <a:pt x="5985" y="183"/>
                    <a:pt x="5966" y="195"/>
                    <a:pt x="5952" y="195"/>
                  </a:cubicBezTo>
                  <a:cubicBezTo>
                    <a:pt x="5919" y="195"/>
                    <a:pt x="5922" y="124"/>
                    <a:pt x="5930" y="124"/>
                  </a:cubicBezTo>
                  <a:cubicBezTo>
                    <a:pt x="5868" y="102"/>
                    <a:pt x="5809" y="98"/>
                    <a:pt x="5752" y="98"/>
                  </a:cubicBezTo>
                  <a:cubicBezTo>
                    <a:pt x="5719" y="98"/>
                    <a:pt x="5687" y="99"/>
                    <a:pt x="5655" y="99"/>
                  </a:cubicBezTo>
                  <a:cubicBezTo>
                    <a:pt x="5592" y="99"/>
                    <a:pt x="5530" y="94"/>
                    <a:pt x="5466" y="64"/>
                  </a:cubicBezTo>
                  <a:cubicBezTo>
                    <a:pt x="5347" y="40"/>
                    <a:pt x="5013" y="52"/>
                    <a:pt x="4990" y="28"/>
                  </a:cubicBezTo>
                  <a:cubicBezTo>
                    <a:pt x="4972" y="7"/>
                    <a:pt x="4944" y="1"/>
                    <a:pt x="4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2671150" y="3102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2739925" y="309070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0" y="0"/>
                  </a:moveTo>
                  <a:cubicBezTo>
                    <a:pt x="0" y="12"/>
                    <a:pt x="12" y="24"/>
                    <a:pt x="24" y="24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2763150" y="3085650"/>
              <a:ext cx="475" cy="600"/>
            </a:xfrm>
            <a:custGeom>
              <a:rect b="b" l="l" r="r" t="t"/>
              <a:pathLst>
                <a:path extrusionOk="0" h="24" w="19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2768525" y="3092275"/>
              <a:ext cx="275" cy="275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1" y="0"/>
                    <a:pt x="1" y="11"/>
                    <a:pt x="6" y="11"/>
                  </a:cubicBezTo>
                  <a:cubicBezTo>
                    <a:pt x="8" y="11"/>
                    <a:pt x="9" y="10"/>
                    <a:pt x="11" y="8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2763650" y="3088725"/>
              <a:ext cx="1475" cy="825"/>
            </a:xfrm>
            <a:custGeom>
              <a:rect b="b" l="l" r="r" t="t"/>
              <a:pathLst>
                <a:path extrusionOk="0" h="33" w="59">
                  <a:moveTo>
                    <a:pt x="34" y="0"/>
                  </a:moveTo>
                  <a:cubicBezTo>
                    <a:pt x="29" y="0"/>
                    <a:pt x="21" y="2"/>
                    <a:pt x="10" y="5"/>
                  </a:cubicBezTo>
                  <a:lnTo>
                    <a:pt x="10" y="5"/>
                  </a:lnTo>
                  <a:cubicBezTo>
                    <a:pt x="9" y="5"/>
                    <a:pt x="7" y="6"/>
                    <a:pt x="4" y="8"/>
                  </a:cubicBezTo>
                  <a:cubicBezTo>
                    <a:pt x="0" y="26"/>
                    <a:pt x="5" y="33"/>
                    <a:pt x="13" y="33"/>
                  </a:cubicBezTo>
                  <a:cubicBezTo>
                    <a:pt x="30" y="33"/>
                    <a:pt x="58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2764625" y="30893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5"/>
                    <a:pt x="0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2758125" y="3085050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6"/>
                    <a:pt x="55" y="9"/>
                    <a:pt x="57" y="9"/>
                  </a:cubicBezTo>
                  <a:cubicBezTo>
                    <a:pt x="58" y="9"/>
                    <a:pt x="58" y="10"/>
                    <a:pt x="58" y="12"/>
                  </a:cubicBezTo>
                  <a:cubicBezTo>
                    <a:pt x="61" y="3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2763350" y="3090425"/>
              <a:ext cx="400" cy="875"/>
            </a:xfrm>
            <a:custGeom>
              <a:rect b="b" l="l" r="r" t="t"/>
              <a:pathLst>
                <a:path extrusionOk="0" h="35" w="16">
                  <a:moveTo>
                    <a:pt x="2" y="0"/>
                  </a:moveTo>
                  <a:cubicBezTo>
                    <a:pt x="0" y="0"/>
                    <a:pt x="8" y="27"/>
                    <a:pt x="16" y="35"/>
                  </a:cubicBezTo>
                  <a:cubicBezTo>
                    <a:pt x="7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2760200" y="3089650"/>
              <a:ext cx="575" cy="775"/>
            </a:xfrm>
            <a:custGeom>
              <a:rect b="b" l="l" r="r" t="t"/>
              <a:pathLst>
                <a:path extrusionOk="0" h="31" w="23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8"/>
                    <a:pt x="22" y="30"/>
                  </a:cubicBezTo>
                  <a:cubicBezTo>
                    <a:pt x="22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2761750" y="3090875"/>
              <a:ext cx="800" cy="425"/>
            </a:xfrm>
            <a:custGeom>
              <a:rect b="b" l="l" r="r" t="t"/>
              <a:pathLst>
                <a:path extrusionOk="0" h="17" w="32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2751025" y="308830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8" y="1"/>
                  </a:moveTo>
                  <a:cubicBezTo>
                    <a:pt x="1" y="1"/>
                    <a:pt x="40" y="6"/>
                    <a:pt x="43" y="6"/>
                  </a:cubicBezTo>
                  <a:cubicBezTo>
                    <a:pt x="44" y="6"/>
                    <a:pt x="36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2753300" y="30901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7" y="36"/>
                  </a:moveTo>
                  <a:cubicBezTo>
                    <a:pt x="1" y="0"/>
                    <a:pt x="25" y="24"/>
                    <a:pt x="37" y="36"/>
                  </a:cubicBezTo>
                  <a:cubicBezTo>
                    <a:pt x="25" y="24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2750325" y="3090975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1" y="25"/>
                    <a:pt x="48" y="25"/>
                  </a:cubicBezTo>
                  <a:cubicBezTo>
                    <a:pt x="48" y="13"/>
                    <a:pt x="8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2739325" y="30862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2728050" y="3090650"/>
              <a:ext cx="1675" cy="1675"/>
            </a:xfrm>
            <a:custGeom>
              <a:rect b="b" l="l" r="r" t="t"/>
              <a:pathLst>
                <a:path extrusionOk="0" h="67" w="67">
                  <a:moveTo>
                    <a:pt x="13" y="0"/>
                  </a:moveTo>
                  <a:cubicBezTo>
                    <a:pt x="4" y="0"/>
                    <a:pt x="0" y="15"/>
                    <a:pt x="10" y="57"/>
                  </a:cubicBezTo>
                  <a:lnTo>
                    <a:pt x="10" y="57"/>
                  </a:lnTo>
                  <a:cubicBezTo>
                    <a:pt x="10" y="58"/>
                    <a:pt x="10" y="60"/>
                    <a:pt x="11" y="62"/>
                  </a:cubicBezTo>
                  <a:cubicBezTo>
                    <a:pt x="19" y="65"/>
                    <a:pt x="26" y="66"/>
                    <a:pt x="31" y="66"/>
                  </a:cubicBezTo>
                  <a:cubicBezTo>
                    <a:pt x="67" y="66"/>
                    <a:pt x="3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2610100" y="3128500"/>
              <a:ext cx="950" cy="400"/>
            </a:xfrm>
            <a:custGeom>
              <a:rect b="b" l="l" r="r" t="t"/>
              <a:pathLst>
                <a:path extrusionOk="0" h="16" w="38">
                  <a:moveTo>
                    <a:pt x="38" y="0"/>
                  </a:moveTo>
                  <a:cubicBezTo>
                    <a:pt x="30" y="0"/>
                    <a:pt x="1" y="16"/>
                    <a:pt x="3" y="16"/>
                  </a:cubicBezTo>
                  <a:cubicBezTo>
                    <a:pt x="5" y="16"/>
                    <a:pt x="14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2610300" y="3129925"/>
              <a:ext cx="150" cy="975"/>
            </a:xfrm>
            <a:custGeom>
              <a:rect b="b" l="l" r="r" t="t"/>
              <a:pathLst>
                <a:path extrusionOk="0" h="39" w="6">
                  <a:moveTo>
                    <a:pt x="1" y="1"/>
                  </a:moveTo>
                  <a:cubicBezTo>
                    <a:pt x="0" y="1"/>
                    <a:pt x="1" y="10"/>
                    <a:pt x="6" y="38"/>
                  </a:cubicBezTo>
                  <a:cubicBezTo>
                    <a:pt x="6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2690425" y="3097000"/>
              <a:ext cx="700" cy="550"/>
            </a:xfrm>
            <a:custGeom>
              <a:rect b="b" l="l" r="r" t="t"/>
              <a:pathLst>
                <a:path extrusionOk="0" h="22" w="28">
                  <a:moveTo>
                    <a:pt x="4" y="1"/>
                  </a:moveTo>
                  <a:cubicBezTo>
                    <a:pt x="1" y="1"/>
                    <a:pt x="19" y="22"/>
                    <a:pt x="27" y="22"/>
                  </a:cubicBezTo>
                  <a:cubicBezTo>
                    <a:pt x="12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2682475" y="309820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9"/>
                    <a:pt x="12" y="33"/>
                  </a:cubicBezTo>
                  <a:cubicBezTo>
                    <a:pt x="12" y="19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2676275" y="3101825"/>
              <a:ext cx="1150" cy="800"/>
            </a:xfrm>
            <a:custGeom>
              <a:rect b="b" l="l" r="r" t="t"/>
              <a:pathLst>
                <a:path extrusionOk="0" h="32" w="46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0" y="9"/>
                    <a:pt x="43" y="9"/>
                    <a:pt x="46" y="7"/>
                  </a:cubicBezTo>
                  <a:close/>
                  <a:moveTo>
                    <a:pt x="6" y="1"/>
                  </a:moveTo>
                  <a:cubicBezTo>
                    <a:pt x="0" y="1"/>
                    <a:pt x="0" y="7"/>
                    <a:pt x="10" y="31"/>
                  </a:cubicBezTo>
                  <a:cubicBezTo>
                    <a:pt x="19" y="22"/>
                    <a:pt x="28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2807775" y="31386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cubicBezTo>
                    <a:pt x="7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6" y="27"/>
                  </a:cubicBezTo>
                  <a:cubicBezTo>
                    <a:pt x="16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2801900" y="3139200"/>
              <a:ext cx="1450" cy="175"/>
            </a:xfrm>
            <a:custGeom>
              <a:rect b="b" l="l" r="r" t="t"/>
              <a:pathLst>
                <a:path extrusionOk="0" h="7" w="58">
                  <a:moveTo>
                    <a:pt x="33" y="1"/>
                  </a:moveTo>
                  <a:cubicBezTo>
                    <a:pt x="5" y="5"/>
                    <a:pt x="0" y="6"/>
                    <a:pt x="4" y="6"/>
                  </a:cubicBezTo>
                  <a:cubicBezTo>
                    <a:pt x="12" y="6"/>
                    <a:pt x="5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2798550" y="3137725"/>
              <a:ext cx="2725" cy="1475"/>
            </a:xfrm>
            <a:custGeom>
              <a:rect b="b" l="l" r="r" t="t"/>
              <a:pathLst>
                <a:path extrusionOk="0" h="59" w="109">
                  <a:moveTo>
                    <a:pt x="1" y="0"/>
                  </a:moveTo>
                  <a:cubicBezTo>
                    <a:pt x="1" y="1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1"/>
                    <a:pt x="1" y="0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1" y="30"/>
                    <a:pt x="40" y="43"/>
                    <a:pt x="71" y="46"/>
                  </a:cubicBezTo>
                  <a:lnTo>
                    <a:pt x="71" y="46"/>
                  </a:lnTo>
                  <a:cubicBezTo>
                    <a:pt x="45" y="34"/>
                    <a:pt x="13" y="16"/>
                    <a:pt x="3" y="4"/>
                  </a:cubicBezTo>
                  <a:close/>
                  <a:moveTo>
                    <a:pt x="71" y="46"/>
                  </a:moveTo>
                  <a:cubicBezTo>
                    <a:pt x="86" y="54"/>
                    <a:pt x="100" y="59"/>
                    <a:pt x="104" y="59"/>
                  </a:cubicBezTo>
                  <a:cubicBezTo>
                    <a:pt x="108" y="59"/>
                    <a:pt x="106" y="56"/>
                    <a:pt x="96" y="48"/>
                  </a:cubicBezTo>
                  <a:cubicBezTo>
                    <a:pt x="87" y="48"/>
                    <a:pt x="78" y="47"/>
                    <a:pt x="71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2796800" y="313440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2797350" y="31341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2"/>
                  </a:moveTo>
                  <a:cubicBezTo>
                    <a:pt x="25" y="24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9"/>
            <p:cNvSpPr/>
            <p:nvPr/>
          </p:nvSpPr>
          <p:spPr>
            <a:xfrm>
              <a:off x="2795275" y="3133325"/>
              <a:ext cx="750" cy="850"/>
            </a:xfrm>
            <a:custGeom>
              <a:rect b="b" l="l" r="r" t="t"/>
              <a:pathLst>
                <a:path extrusionOk="0" h="34" w="30">
                  <a:moveTo>
                    <a:pt x="26" y="1"/>
                  </a:moveTo>
                  <a:cubicBezTo>
                    <a:pt x="22" y="1"/>
                    <a:pt x="1" y="19"/>
                    <a:pt x="1" y="33"/>
                  </a:cubicBezTo>
                  <a:cubicBezTo>
                    <a:pt x="25" y="9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9"/>
            <p:cNvSpPr/>
            <p:nvPr/>
          </p:nvSpPr>
          <p:spPr>
            <a:xfrm>
              <a:off x="2794675" y="31345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2795125" y="3134750"/>
              <a:ext cx="175" cy="350"/>
            </a:xfrm>
            <a:custGeom>
              <a:rect b="b" l="l" r="r" t="t"/>
              <a:pathLst>
                <a:path extrusionOk="0" h="14" w="7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lnTo>
                    <a:pt x="7" y="0"/>
                  </a:lnTo>
                  <a:cubicBezTo>
                    <a:pt x="2" y="10"/>
                    <a:pt x="1" y="14"/>
                    <a:pt x="2" y="14"/>
                  </a:cubicBezTo>
                  <a:cubicBezTo>
                    <a:pt x="3" y="14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2795875" y="31347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12" y="0"/>
                  </a:moveTo>
                  <a:cubicBezTo>
                    <a:pt x="12" y="24"/>
                    <a:pt x="36" y="36"/>
                    <a:pt x="0" y="48"/>
                  </a:cubicBezTo>
                  <a:cubicBezTo>
                    <a:pt x="48" y="48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2797950" y="31386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13"/>
                  </a:moveTo>
                  <a:cubicBezTo>
                    <a:pt x="60" y="49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2792000" y="3132125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6" y="1"/>
                    <a:pt x="1" y="38"/>
                    <a:pt x="1" y="46"/>
                  </a:cubicBezTo>
                  <a:cubicBezTo>
                    <a:pt x="5" y="1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2791100" y="313325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7" y="1"/>
                  </a:moveTo>
                  <a:lnTo>
                    <a:pt x="1" y="13"/>
                  </a:lnTo>
                  <a:cubicBezTo>
                    <a:pt x="8" y="16"/>
                    <a:pt x="13" y="17"/>
                    <a:pt x="17" y="17"/>
                  </a:cubicBezTo>
                  <a:cubicBezTo>
                    <a:pt x="26" y="17"/>
                    <a:pt x="28" y="9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2794075" y="3135625"/>
              <a:ext cx="1125" cy="625"/>
            </a:xfrm>
            <a:custGeom>
              <a:rect b="b" l="l" r="r" t="t"/>
              <a:pathLst>
                <a:path extrusionOk="0" h="25" w="45">
                  <a:moveTo>
                    <a:pt x="44" y="1"/>
                  </a:moveTo>
                  <a:cubicBezTo>
                    <a:pt x="44" y="1"/>
                    <a:pt x="32" y="7"/>
                    <a:pt x="1" y="25"/>
                  </a:cubicBezTo>
                  <a:cubicBezTo>
                    <a:pt x="16" y="17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2789100" y="313057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29" y="1"/>
                    <a:pt x="24" y="7"/>
                    <a:pt x="9" y="24"/>
                  </a:cubicBezTo>
                  <a:cubicBezTo>
                    <a:pt x="3" y="33"/>
                    <a:pt x="1" y="36"/>
                    <a:pt x="1" y="36"/>
                  </a:cubicBezTo>
                  <a:cubicBezTo>
                    <a:pt x="2" y="36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2786350" y="3129725"/>
              <a:ext cx="1525" cy="575"/>
            </a:xfrm>
            <a:custGeom>
              <a:rect b="b" l="l" r="r" t="t"/>
              <a:pathLst>
                <a:path extrusionOk="0" h="23" w="61">
                  <a:moveTo>
                    <a:pt x="52" y="0"/>
                  </a:moveTo>
                  <a:cubicBezTo>
                    <a:pt x="43" y="0"/>
                    <a:pt x="22" y="6"/>
                    <a:pt x="0" y="23"/>
                  </a:cubicBezTo>
                  <a:cubicBezTo>
                    <a:pt x="13" y="23"/>
                    <a:pt x="19" y="19"/>
                    <a:pt x="18" y="18"/>
                  </a:cubicBezTo>
                  <a:lnTo>
                    <a:pt x="18" y="18"/>
                  </a:lnTo>
                  <a:cubicBezTo>
                    <a:pt x="55" y="7"/>
                    <a:pt x="61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2789625" y="313202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6" y="0"/>
                  </a:moveTo>
                  <a:cubicBezTo>
                    <a:pt x="5" y="0"/>
                    <a:pt x="4" y="10"/>
                    <a:pt x="0" y="38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2788425" y="31323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25"/>
                  </a:moveTo>
                  <a:cubicBezTo>
                    <a:pt x="48" y="25"/>
                    <a:pt x="1" y="1"/>
                    <a:pt x="48" y="25"/>
                  </a:cubicBezTo>
                  <a:cubicBezTo>
                    <a:pt x="48" y="25"/>
                    <a:pt x="36" y="13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2791100" y="31347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37" y="12"/>
                    <a:pt x="1" y="24"/>
                    <a:pt x="25" y="60"/>
                  </a:cubicBezTo>
                  <a:cubicBezTo>
                    <a:pt x="49" y="48"/>
                    <a:pt x="25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2790675" y="3133775"/>
              <a:ext cx="300" cy="700"/>
            </a:xfrm>
            <a:custGeom>
              <a:rect b="b" l="l" r="r" t="t"/>
              <a:pathLst>
                <a:path extrusionOk="0" h="28" w="12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2789625" y="31340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2" y="0"/>
                    <a:pt x="8" y="1"/>
                    <a:pt x="0" y="5"/>
                  </a:cubicBezTo>
                  <a:cubicBezTo>
                    <a:pt x="8" y="5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2785775" y="3131775"/>
              <a:ext cx="1250" cy="675"/>
            </a:xfrm>
            <a:custGeom>
              <a:rect b="b" l="l" r="r" t="t"/>
              <a:pathLst>
                <a:path extrusionOk="0" h="27" w="50">
                  <a:moveTo>
                    <a:pt x="35" y="0"/>
                  </a:moveTo>
                  <a:cubicBezTo>
                    <a:pt x="8" y="20"/>
                    <a:pt x="1" y="27"/>
                    <a:pt x="4" y="27"/>
                  </a:cubicBezTo>
                  <a:cubicBezTo>
                    <a:pt x="7" y="27"/>
                    <a:pt x="30" y="13"/>
                    <a:pt x="37" y="5"/>
                  </a:cubicBezTo>
                  <a:lnTo>
                    <a:pt x="37" y="5"/>
                  </a:lnTo>
                  <a:cubicBezTo>
                    <a:pt x="42" y="4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2781875" y="3130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2787275" y="31323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2784550" y="31308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2788125" y="31317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2787550" y="313205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4" y="1"/>
                  </a:moveTo>
                  <a:lnTo>
                    <a:pt x="24" y="1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2778900" y="3131150"/>
              <a:ext cx="3725" cy="4375"/>
            </a:xfrm>
            <a:custGeom>
              <a:rect b="b" l="l" r="r" t="t"/>
              <a:pathLst>
                <a:path extrusionOk="0" h="175" w="149">
                  <a:moveTo>
                    <a:pt x="120" y="1"/>
                  </a:moveTo>
                  <a:cubicBezTo>
                    <a:pt x="118" y="1"/>
                    <a:pt x="100" y="98"/>
                    <a:pt x="106" y="108"/>
                  </a:cubicBezTo>
                  <a:lnTo>
                    <a:pt x="106" y="108"/>
                  </a:lnTo>
                  <a:cubicBezTo>
                    <a:pt x="83" y="108"/>
                    <a:pt x="72" y="96"/>
                    <a:pt x="60" y="73"/>
                  </a:cubicBezTo>
                  <a:cubicBezTo>
                    <a:pt x="48" y="97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2782450" y="3130775"/>
              <a:ext cx="950" cy="725"/>
            </a:xfrm>
            <a:custGeom>
              <a:rect b="b" l="l" r="r" t="t"/>
              <a:pathLst>
                <a:path extrusionOk="0" h="29" w="38">
                  <a:moveTo>
                    <a:pt x="1" y="1"/>
                  </a:moveTo>
                  <a:cubicBezTo>
                    <a:pt x="0" y="1"/>
                    <a:pt x="17" y="14"/>
                    <a:pt x="37" y="28"/>
                  </a:cubicBezTo>
                  <a:cubicBezTo>
                    <a:pt x="12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2783675" y="3131475"/>
              <a:ext cx="1200" cy="275"/>
            </a:xfrm>
            <a:custGeom>
              <a:rect b="b" l="l" r="r" t="t"/>
              <a:pathLst>
                <a:path extrusionOk="0" h="11" w="48">
                  <a:moveTo>
                    <a:pt x="48" y="0"/>
                  </a:moveTo>
                  <a:cubicBezTo>
                    <a:pt x="16" y="0"/>
                    <a:pt x="0" y="11"/>
                    <a:pt x="11" y="11"/>
                  </a:cubicBezTo>
                  <a:cubicBezTo>
                    <a:pt x="16" y="11"/>
                    <a:pt x="2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2783675" y="3131450"/>
              <a:ext cx="1700" cy="2150"/>
            </a:xfrm>
            <a:custGeom>
              <a:rect b="b" l="l" r="r" t="t"/>
              <a:pathLst>
                <a:path extrusionOk="0" h="86" w="68">
                  <a:moveTo>
                    <a:pt x="60" y="0"/>
                  </a:moveTo>
                  <a:cubicBezTo>
                    <a:pt x="60" y="0"/>
                    <a:pt x="60" y="1"/>
                    <a:pt x="60" y="1"/>
                  </a:cubicBezTo>
                  <a:cubicBezTo>
                    <a:pt x="60" y="25"/>
                    <a:pt x="0" y="49"/>
                    <a:pt x="12" y="85"/>
                  </a:cubicBezTo>
                  <a:cubicBezTo>
                    <a:pt x="15" y="85"/>
                    <a:pt x="18" y="85"/>
                    <a:pt x="21" y="85"/>
                  </a:cubicBezTo>
                  <a:cubicBezTo>
                    <a:pt x="68" y="85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2789850" y="3135050"/>
              <a:ext cx="1250" cy="2100"/>
            </a:xfrm>
            <a:custGeom>
              <a:rect b="b" l="l" r="r" t="t"/>
              <a:pathLst>
                <a:path extrusionOk="0" h="84" w="50">
                  <a:moveTo>
                    <a:pt x="3" y="0"/>
                  </a:moveTo>
                  <a:cubicBezTo>
                    <a:pt x="1" y="0"/>
                    <a:pt x="1" y="2"/>
                    <a:pt x="3" y="6"/>
                  </a:cubicBezTo>
                  <a:lnTo>
                    <a:pt x="3" y="6"/>
                  </a:lnTo>
                  <a:cubicBezTo>
                    <a:pt x="3" y="4"/>
                    <a:pt x="3" y="2"/>
                    <a:pt x="3" y="0"/>
                  </a:cubicBezTo>
                  <a:close/>
                  <a:moveTo>
                    <a:pt x="3" y="6"/>
                  </a:moveTo>
                  <a:lnTo>
                    <a:pt x="3" y="6"/>
                  </a:lnTo>
                  <a:cubicBezTo>
                    <a:pt x="4" y="66"/>
                    <a:pt x="21" y="84"/>
                    <a:pt x="33" y="84"/>
                  </a:cubicBezTo>
                  <a:cubicBezTo>
                    <a:pt x="43" y="84"/>
                    <a:pt x="50" y="70"/>
                    <a:pt x="39" y="60"/>
                  </a:cubicBezTo>
                  <a:cubicBezTo>
                    <a:pt x="49" y="60"/>
                    <a:pt x="12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2786650" y="3134650"/>
              <a:ext cx="275" cy="425"/>
            </a:xfrm>
            <a:custGeom>
              <a:rect b="b" l="l" r="r" t="t"/>
              <a:pathLst>
                <a:path extrusionOk="0" h="17" w="11"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4" y="4"/>
                    <a:pt x="0" y="16"/>
                  </a:cubicBezTo>
                  <a:cubicBezTo>
                    <a:pt x="8" y="1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2781300" y="3129675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1"/>
                  </a:moveTo>
                  <a:cubicBezTo>
                    <a:pt x="0" y="60"/>
                    <a:pt x="0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2780400" y="31290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9"/>
                  </a:moveTo>
                  <a:cubicBezTo>
                    <a:pt x="0" y="1"/>
                    <a:pt x="0" y="37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2742350" y="312477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2717975" y="3131400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2" y="1"/>
                  </a:moveTo>
                  <a:cubicBezTo>
                    <a:pt x="19" y="1"/>
                    <a:pt x="1" y="27"/>
                    <a:pt x="9" y="27"/>
                  </a:cubicBezTo>
                  <a:cubicBezTo>
                    <a:pt x="21" y="7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2685150" y="31457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1"/>
                  </a:moveTo>
                  <a:lnTo>
                    <a:pt x="0" y="36"/>
                  </a:lnTo>
                  <a:cubicBezTo>
                    <a:pt x="24" y="36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2764025" y="3127000"/>
              <a:ext cx="925" cy="875"/>
            </a:xfrm>
            <a:custGeom>
              <a:rect b="b" l="l" r="r" t="t"/>
              <a:pathLst>
                <a:path extrusionOk="0" h="35" w="37">
                  <a:moveTo>
                    <a:pt x="0" y="1"/>
                  </a:moveTo>
                  <a:cubicBezTo>
                    <a:pt x="9" y="17"/>
                    <a:pt x="17" y="34"/>
                    <a:pt x="26" y="34"/>
                  </a:cubicBezTo>
                  <a:cubicBezTo>
                    <a:pt x="29" y="34"/>
                    <a:pt x="33" y="31"/>
                    <a:pt x="36" y="24"/>
                  </a:cubicBezTo>
                  <a:cubicBezTo>
                    <a:pt x="24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2762825" y="312642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22" y="0"/>
                  </a:moveTo>
                  <a:cubicBezTo>
                    <a:pt x="16" y="0"/>
                    <a:pt x="9" y="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1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lnTo>
                    <a:pt x="3" y="15"/>
                  </a:lnTo>
                  <a:cubicBezTo>
                    <a:pt x="16" y="30"/>
                    <a:pt x="26" y="35"/>
                    <a:pt x="32" y="35"/>
                  </a:cubicBezTo>
                  <a:cubicBezTo>
                    <a:pt x="48" y="35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2774750" y="31286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2773850" y="31285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20" y="5"/>
                    <a:pt x="24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2663775" y="3152300"/>
              <a:ext cx="250" cy="525"/>
            </a:xfrm>
            <a:custGeom>
              <a:rect b="b" l="l" r="r" t="t"/>
              <a:pathLst>
                <a:path extrusionOk="0" h="21" w="10">
                  <a:moveTo>
                    <a:pt x="10" y="1"/>
                  </a:moveTo>
                  <a:cubicBezTo>
                    <a:pt x="3" y="15"/>
                    <a:pt x="0" y="20"/>
                    <a:pt x="1" y="20"/>
                  </a:cubicBezTo>
                  <a:cubicBezTo>
                    <a:pt x="2" y="20"/>
                    <a:pt x="5" y="17"/>
                    <a:pt x="10" y="13"/>
                  </a:cubicBezTo>
                  <a:cubicBezTo>
                    <a:pt x="10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2735150" y="313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2733950" y="313147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25" y="0"/>
                  </a:moveTo>
                  <a:cubicBezTo>
                    <a:pt x="13" y="48"/>
                    <a:pt x="13" y="84"/>
                    <a:pt x="1" y="119"/>
                  </a:cubicBezTo>
                  <a:cubicBezTo>
                    <a:pt x="25" y="72"/>
                    <a:pt x="72" y="95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2625775" y="3125275"/>
              <a:ext cx="153750" cy="50700"/>
            </a:xfrm>
            <a:custGeom>
              <a:rect b="b" l="l" r="r" t="t"/>
              <a:pathLst>
                <a:path extrusionOk="0" h="2028" w="6150">
                  <a:moveTo>
                    <a:pt x="5791" y="120"/>
                  </a:moveTo>
                  <a:cubicBezTo>
                    <a:pt x="5792" y="120"/>
                    <a:pt x="5798" y="123"/>
                    <a:pt x="5804" y="129"/>
                  </a:cubicBezTo>
                  <a:cubicBezTo>
                    <a:pt x="5792" y="123"/>
                    <a:pt x="5789" y="120"/>
                    <a:pt x="5791" y="120"/>
                  </a:cubicBezTo>
                  <a:close/>
                  <a:moveTo>
                    <a:pt x="3745" y="320"/>
                  </a:moveTo>
                  <a:cubicBezTo>
                    <a:pt x="3756" y="320"/>
                    <a:pt x="3768" y="320"/>
                    <a:pt x="3780" y="332"/>
                  </a:cubicBezTo>
                  <a:cubicBezTo>
                    <a:pt x="3777" y="335"/>
                    <a:pt x="3773" y="336"/>
                    <a:pt x="3770" y="336"/>
                  </a:cubicBezTo>
                  <a:cubicBezTo>
                    <a:pt x="3761" y="336"/>
                    <a:pt x="3753" y="328"/>
                    <a:pt x="3745" y="320"/>
                  </a:cubicBezTo>
                  <a:close/>
                  <a:moveTo>
                    <a:pt x="4299" y="326"/>
                  </a:moveTo>
                  <a:cubicBezTo>
                    <a:pt x="4296" y="331"/>
                    <a:pt x="4294" y="337"/>
                    <a:pt x="4292" y="343"/>
                  </a:cubicBezTo>
                  <a:cubicBezTo>
                    <a:pt x="4295" y="338"/>
                    <a:pt x="4297" y="332"/>
                    <a:pt x="4299" y="326"/>
                  </a:cubicBezTo>
                  <a:close/>
                  <a:moveTo>
                    <a:pt x="4048" y="341"/>
                  </a:moveTo>
                  <a:cubicBezTo>
                    <a:pt x="4025" y="345"/>
                    <a:pt x="4013" y="350"/>
                    <a:pt x="4018" y="355"/>
                  </a:cubicBezTo>
                  <a:cubicBezTo>
                    <a:pt x="4032" y="355"/>
                    <a:pt x="4042" y="351"/>
                    <a:pt x="4048" y="341"/>
                  </a:cubicBezTo>
                  <a:close/>
                  <a:moveTo>
                    <a:pt x="4947" y="355"/>
                  </a:moveTo>
                  <a:cubicBezTo>
                    <a:pt x="4947" y="355"/>
                    <a:pt x="4947" y="355"/>
                    <a:pt x="4947" y="355"/>
                  </a:cubicBezTo>
                  <a:cubicBezTo>
                    <a:pt x="4947" y="356"/>
                    <a:pt x="4947" y="356"/>
                    <a:pt x="4947" y="356"/>
                  </a:cubicBezTo>
                  <a:cubicBezTo>
                    <a:pt x="4947" y="356"/>
                    <a:pt x="4947" y="356"/>
                    <a:pt x="4947" y="355"/>
                  </a:cubicBezTo>
                  <a:close/>
                  <a:moveTo>
                    <a:pt x="5541" y="302"/>
                  </a:moveTo>
                  <a:cubicBezTo>
                    <a:pt x="5529" y="302"/>
                    <a:pt x="5515" y="307"/>
                    <a:pt x="5499" y="317"/>
                  </a:cubicBezTo>
                  <a:lnTo>
                    <a:pt x="5499" y="317"/>
                  </a:lnTo>
                  <a:cubicBezTo>
                    <a:pt x="5498" y="317"/>
                    <a:pt x="5497" y="316"/>
                    <a:pt x="5495" y="316"/>
                  </a:cubicBezTo>
                  <a:lnTo>
                    <a:pt x="5495" y="316"/>
                  </a:lnTo>
                  <a:cubicBezTo>
                    <a:pt x="5495" y="317"/>
                    <a:pt x="5495" y="318"/>
                    <a:pt x="5495" y="320"/>
                  </a:cubicBezTo>
                  <a:cubicBezTo>
                    <a:pt x="5496" y="319"/>
                    <a:pt x="5498" y="318"/>
                    <a:pt x="5499" y="317"/>
                  </a:cubicBezTo>
                  <a:lnTo>
                    <a:pt x="5499" y="317"/>
                  </a:lnTo>
                  <a:cubicBezTo>
                    <a:pt x="5510" y="319"/>
                    <a:pt x="5517" y="320"/>
                    <a:pt x="5519" y="320"/>
                  </a:cubicBezTo>
                  <a:cubicBezTo>
                    <a:pt x="5519" y="332"/>
                    <a:pt x="5507" y="355"/>
                    <a:pt x="5507" y="367"/>
                  </a:cubicBezTo>
                  <a:cubicBezTo>
                    <a:pt x="5519" y="343"/>
                    <a:pt x="5542" y="332"/>
                    <a:pt x="5578" y="320"/>
                  </a:cubicBezTo>
                  <a:cubicBezTo>
                    <a:pt x="5566" y="308"/>
                    <a:pt x="5554" y="302"/>
                    <a:pt x="5541" y="302"/>
                  </a:cubicBezTo>
                  <a:close/>
                  <a:moveTo>
                    <a:pt x="5073" y="369"/>
                  </a:moveTo>
                  <a:lnTo>
                    <a:pt x="5073" y="369"/>
                  </a:lnTo>
                  <a:cubicBezTo>
                    <a:pt x="5074" y="377"/>
                    <a:pt x="5076" y="384"/>
                    <a:pt x="5078" y="391"/>
                  </a:cubicBezTo>
                  <a:cubicBezTo>
                    <a:pt x="5078" y="382"/>
                    <a:pt x="5076" y="375"/>
                    <a:pt x="5073" y="369"/>
                  </a:cubicBezTo>
                  <a:close/>
                  <a:moveTo>
                    <a:pt x="3065" y="535"/>
                  </a:moveTo>
                  <a:cubicBezTo>
                    <a:pt x="3071" y="535"/>
                    <a:pt x="3079" y="541"/>
                    <a:pt x="3090" y="546"/>
                  </a:cubicBezTo>
                  <a:cubicBezTo>
                    <a:pt x="3080" y="555"/>
                    <a:pt x="3070" y="573"/>
                    <a:pt x="3061" y="573"/>
                  </a:cubicBezTo>
                  <a:cubicBezTo>
                    <a:pt x="3058" y="573"/>
                    <a:pt x="3056" y="572"/>
                    <a:pt x="3054" y="570"/>
                  </a:cubicBezTo>
                  <a:cubicBezTo>
                    <a:pt x="3054" y="543"/>
                    <a:pt x="3058" y="535"/>
                    <a:pt x="3065" y="535"/>
                  </a:cubicBezTo>
                  <a:close/>
                  <a:moveTo>
                    <a:pt x="3138" y="636"/>
                  </a:moveTo>
                  <a:cubicBezTo>
                    <a:pt x="3142" y="638"/>
                    <a:pt x="3145" y="640"/>
                    <a:pt x="3149" y="641"/>
                  </a:cubicBezTo>
                  <a:cubicBezTo>
                    <a:pt x="3145" y="639"/>
                    <a:pt x="3141" y="638"/>
                    <a:pt x="3138" y="636"/>
                  </a:cubicBezTo>
                  <a:close/>
                  <a:moveTo>
                    <a:pt x="1304" y="939"/>
                  </a:moveTo>
                  <a:lnTo>
                    <a:pt x="1316" y="951"/>
                  </a:lnTo>
                  <a:cubicBezTo>
                    <a:pt x="1312" y="954"/>
                    <a:pt x="1310" y="956"/>
                    <a:pt x="1308" y="956"/>
                  </a:cubicBezTo>
                  <a:cubicBezTo>
                    <a:pt x="1304" y="956"/>
                    <a:pt x="1304" y="947"/>
                    <a:pt x="1304" y="939"/>
                  </a:cubicBezTo>
                  <a:close/>
                  <a:moveTo>
                    <a:pt x="1544" y="1067"/>
                  </a:moveTo>
                  <a:cubicBezTo>
                    <a:pt x="1530" y="1073"/>
                    <a:pt x="1535" y="1094"/>
                    <a:pt x="1540" y="1094"/>
                  </a:cubicBezTo>
                  <a:cubicBezTo>
                    <a:pt x="1542" y="1094"/>
                    <a:pt x="1545" y="1088"/>
                    <a:pt x="1544" y="1067"/>
                  </a:cubicBezTo>
                  <a:close/>
                  <a:moveTo>
                    <a:pt x="1531" y="1148"/>
                  </a:moveTo>
                  <a:cubicBezTo>
                    <a:pt x="1522" y="1149"/>
                    <a:pt x="1512" y="1158"/>
                    <a:pt x="1506" y="1177"/>
                  </a:cubicBezTo>
                  <a:cubicBezTo>
                    <a:pt x="1516" y="1167"/>
                    <a:pt x="1525" y="1157"/>
                    <a:pt x="1531" y="1148"/>
                  </a:cubicBezTo>
                  <a:close/>
                  <a:moveTo>
                    <a:pt x="708" y="1693"/>
                  </a:moveTo>
                  <a:cubicBezTo>
                    <a:pt x="696" y="1705"/>
                    <a:pt x="691" y="1713"/>
                    <a:pt x="697" y="1713"/>
                  </a:cubicBezTo>
                  <a:cubicBezTo>
                    <a:pt x="704" y="1705"/>
                    <a:pt x="708" y="1698"/>
                    <a:pt x="708" y="1693"/>
                  </a:cubicBezTo>
                  <a:close/>
                  <a:moveTo>
                    <a:pt x="4860" y="1"/>
                  </a:moveTo>
                  <a:cubicBezTo>
                    <a:pt x="4803" y="1"/>
                    <a:pt x="4739" y="23"/>
                    <a:pt x="4697" y="23"/>
                  </a:cubicBezTo>
                  <a:cubicBezTo>
                    <a:pt x="4681" y="23"/>
                    <a:pt x="4668" y="19"/>
                    <a:pt x="4661" y="10"/>
                  </a:cubicBezTo>
                  <a:cubicBezTo>
                    <a:pt x="4637" y="22"/>
                    <a:pt x="4649" y="58"/>
                    <a:pt x="4637" y="81"/>
                  </a:cubicBezTo>
                  <a:cubicBezTo>
                    <a:pt x="4629" y="52"/>
                    <a:pt x="4609" y="40"/>
                    <a:pt x="4585" y="40"/>
                  </a:cubicBezTo>
                  <a:cubicBezTo>
                    <a:pt x="4543" y="40"/>
                    <a:pt x="4490" y="79"/>
                    <a:pt x="4483" y="117"/>
                  </a:cubicBezTo>
                  <a:cubicBezTo>
                    <a:pt x="4485" y="123"/>
                    <a:pt x="4484" y="125"/>
                    <a:pt x="4483" y="125"/>
                  </a:cubicBezTo>
                  <a:cubicBezTo>
                    <a:pt x="4474" y="125"/>
                    <a:pt x="4423" y="58"/>
                    <a:pt x="4423" y="58"/>
                  </a:cubicBezTo>
                  <a:cubicBezTo>
                    <a:pt x="4411" y="81"/>
                    <a:pt x="4399" y="105"/>
                    <a:pt x="4387" y="129"/>
                  </a:cubicBezTo>
                  <a:cubicBezTo>
                    <a:pt x="4361" y="96"/>
                    <a:pt x="4335" y="89"/>
                    <a:pt x="4294" y="89"/>
                  </a:cubicBezTo>
                  <a:cubicBezTo>
                    <a:pt x="4261" y="89"/>
                    <a:pt x="4219" y="93"/>
                    <a:pt x="4161" y="93"/>
                  </a:cubicBezTo>
                  <a:cubicBezTo>
                    <a:pt x="4120" y="93"/>
                    <a:pt x="4006" y="86"/>
                    <a:pt x="3913" y="86"/>
                  </a:cubicBezTo>
                  <a:cubicBezTo>
                    <a:pt x="3843" y="86"/>
                    <a:pt x="3785" y="90"/>
                    <a:pt x="3780" y="105"/>
                  </a:cubicBezTo>
                  <a:cubicBezTo>
                    <a:pt x="3768" y="70"/>
                    <a:pt x="3756" y="58"/>
                    <a:pt x="3768" y="46"/>
                  </a:cubicBezTo>
                  <a:lnTo>
                    <a:pt x="3768" y="46"/>
                  </a:lnTo>
                  <a:cubicBezTo>
                    <a:pt x="3757" y="46"/>
                    <a:pt x="3677" y="175"/>
                    <a:pt x="3672" y="188"/>
                  </a:cubicBezTo>
                  <a:lnTo>
                    <a:pt x="3672" y="188"/>
                  </a:lnTo>
                  <a:cubicBezTo>
                    <a:pt x="3649" y="176"/>
                    <a:pt x="3650" y="153"/>
                    <a:pt x="3673" y="141"/>
                  </a:cubicBezTo>
                  <a:cubicBezTo>
                    <a:pt x="3631" y="141"/>
                    <a:pt x="3296" y="232"/>
                    <a:pt x="3157" y="232"/>
                  </a:cubicBezTo>
                  <a:cubicBezTo>
                    <a:pt x="3101" y="232"/>
                    <a:pt x="3076" y="218"/>
                    <a:pt x="3113" y="177"/>
                  </a:cubicBezTo>
                  <a:cubicBezTo>
                    <a:pt x="3103" y="171"/>
                    <a:pt x="3096" y="168"/>
                    <a:pt x="3092" y="168"/>
                  </a:cubicBezTo>
                  <a:cubicBezTo>
                    <a:pt x="3072" y="168"/>
                    <a:pt x="3107" y="226"/>
                    <a:pt x="3078" y="236"/>
                  </a:cubicBezTo>
                  <a:cubicBezTo>
                    <a:pt x="3067" y="221"/>
                    <a:pt x="3050" y="214"/>
                    <a:pt x="3029" y="214"/>
                  </a:cubicBezTo>
                  <a:cubicBezTo>
                    <a:pt x="2952" y="214"/>
                    <a:pt x="2824" y="297"/>
                    <a:pt x="2768" y="343"/>
                  </a:cubicBezTo>
                  <a:cubicBezTo>
                    <a:pt x="2697" y="403"/>
                    <a:pt x="2471" y="343"/>
                    <a:pt x="2435" y="474"/>
                  </a:cubicBezTo>
                  <a:cubicBezTo>
                    <a:pt x="2414" y="470"/>
                    <a:pt x="2397" y="466"/>
                    <a:pt x="2383" y="466"/>
                  </a:cubicBezTo>
                  <a:cubicBezTo>
                    <a:pt x="2357" y="466"/>
                    <a:pt x="2339" y="480"/>
                    <a:pt x="2316" y="534"/>
                  </a:cubicBezTo>
                  <a:cubicBezTo>
                    <a:pt x="2306" y="531"/>
                    <a:pt x="2295" y="530"/>
                    <a:pt x="2283" y="530"/>
                  </a:cubicBezTo>
                  <a:cubicBezTo>
                    <a:pt x="2131" y="530"/>
                    <a:pt x="1803" y="727"/>
                    <a:pt x="1947" y="760"/>
                  </a:cubicBezTo>
                  <a:cubicBezTo>
                    <a:pt x="1947" y="760"/>
                    <a:pt x="1554" y="784"/>
                    <a:pt x="1447" y="843"/>
                  </a:cubicBezTo>
                  <a:cubicBezTo>
                    <a:pt x="1459" y="855"/>
                    <a:pt x="1470" y="867"/>
                    <a:pt x="1482" y="891"/>
                  </a:cubicBezTo>
                  <a:cubicBezTo>
                    <a:pt x="1470" y="891"/>
                    <a:pt x="1459" y="903"/>
                    <a:pt x="1447" y="903"/>
                  </a:cubicBezTo>
                  <a:cubicBezTo>
                    <a:pt x="1423" y="891"/>
                    <a:pt x="1423" y="879"/>
                    <a:pt x="1435" y="867"/>
                  </a:cubicBezTo>
                  <a:cubicBezTo>
                    <a:pt x="1411" y="867"/>
                    <a:pt x="1399" y="891"/>
                    <a:pt x="1411" y="915"/>
                  </a:cubicBezTo>
                  <a:cubicBezTo>
                    <a:pt x="1411" y="915"/>
                    <a:pt x="1364" y="877"/>
                    <a:pt x="1362" y="877"/>
                  </a:cubicBezTo>
                  <a:lnTo>
                    <a:pt x="1362" y="877"/>
                  </a:lnTo>
                  <a:cubicBezTo>
                    <a:pt x="1361" y="877"/>
                    <a:pt x="1362" y="878"/>
                    <a:pt x="1363" y="879"/>
                  </a:cubicBezTo>
                  <a:cubicBezTo>
                    <a:pt x="1351" y="879"/>
                    <a:pt x="1304" y="927"/>
                    <a:pt x="1244" y="951"/>
                  </a:cubicBezTo>
                  <a:cubicBezTo>
                    <a:pt x="1265" y="983"/>
                    <a:pt x="1258" y="1014"/>
                    <a:pt x="1273" y="1029"/>
                  </a:cubicBezTo>
                  <a:lnTo>
                    <a:pt x="1273" y="1029"/>
                  </a:lnTo>
                  <a:cubicBezTo>
                    <a:pt x="1255" y="1017"/>
                    <a:pt x="1236" y="1011"/>
                    <a:pt x="1218" y="1011"/>
                  </a:cubicBezTo>
                  <a:cubicBezTo>
                    <a:pt x="1101" y="1011"/>
                    <a:pt x="1004" y="1236"/>
                    <a:pt x="994" y="1236"/>
                  </a:cubicBezTo>
                  <a:cubicBezTo>
                    <a:pt x="977" y="1199"/>
                    <a:pt x="952" y="1185"/>
                    <a:pt x="926" y="1185"/>
                  </a:cubicBezTo>
                  <a:cubicBezTo>
                    <a:pt x="863" y="1185"/>
                    <a:pt x="797" y="1270"/>
                    <a:pt x="839" y="1296"/>
                  </a:cubicBezTo>
                  <a:cubicBezTo>
                    <a:pt x="756" y="1320"/>
                    <a:pt x="637" y="1296"/>
                    <a:pt x="601" y="1439"/>
                  </a:cubicBezTo>
                  <a:cubicBezTo>
                    <a:pt x="577" y="1427"/>
                    <a:pt x="554" y="1415"/>
                    <a:pt x="530" y="1403"/>
                  </a:cubicBezTo>
                  <a:cubicBezTo>
                    <a:pt x="458" y="1510"/>
                    <a:pt x="280" y="1748"/>
                    <a:pt x="77" y="1772"/>
                  </a:cubicBezTo>
                  <a:cubicBezTo>
                    <a:pt x="101" y="1772"/>
                    <a:pt x="89" y="1808"/>
                    <a:pt x="113" y="1832"/>
                  </a:cubicBezTo>
                  <a:cubicBezTo>
                    <a:pt x="46" y="1854"/>
                    <a:pt x="0" y="1928"/>
                    <a:pt x="4" y="1928"/>
                  </a:cubicBezTo>
                  <a:cubicBezTo>
                    <a:pt x="5" y="1928"/>
                    <a:pt x="5" y="1928"/>
                    <a:pt x="6" y="1927"/>
                  </a:cubicBezTo>
                  <a:cubicBezTo>
                    <a:pt x="21" y="2000"/>
                    <a:pt x="60" y="2027"/>
                    <a:pt x="111" y="2027"/>
                  </a:cubicBezTo>
                  <a:cubicBezTo>
                    <a:pt x="259" y="2027"/>
                    <a:pt x="503" y="1796"/>
                    <a:pt x="530" y="1796"/>
                  </a:cubicBezTo>
                  <a:cubicBezTo>
                    <a:pt x="525" y="1791"/>
                    <a:pt x="518" y="1788"/>
                    <a:pt x="510" y="1786"/>
                  </a:cubicBezTo>
                  <a:lnTo>
                    <a:pt x="510" y="1786"/>
                  </a:lnTo>
                  <a:cubicBezTo>
                    <a:pt x="512" y="1786"/>
                    <a:pt x="513" y="1786"/>
                    <a:pt x="515" y="1786"/>
                  </a:cubicBezTo>
                  <a:cubicBezTo>
                    <a:pt x="591" y="1786"/>
                    <a:pt x="651" y="1677"/>
                    <a:pt x="661" y="1677"/>
                  </a:cubicBezTo>
                  <a:cubicBezTo>
                    <a:pt x="693" y="1677"/>
                    <a:pt x="709" y="1682"/>
                    <a:pt x="708" y="1693"/>
                  </a:cubicBezTo>
                  <a:lnTo>
                    <a:pt x="708" y="1693"/>
                  </a:lnTo>
                  <a:cubicBezTo>
                    <a:pt x="776" y="1624"/>
                    <a:pt x="1066" y="1397"/>
                    <a:pt x="1108" y="1397"/>
                  </a:cubicBezTo>
                  <a:cubicBezTo>
                    <a:pt x="1112" y="1397"/>
                    <a:pt x="1114" y="1399"/>
                    <a:pt x="1113" y="1403"/>
                  </a:cubicBezTo>
                  <a:cubicBezTo>
                    <a:pt x="1173" y="1320"/>
                    <a:pt x="1125" y="1296"/>
                    <a:pt x="1185" y="1236"/>
                  </a:cubicBezTo>
                  <a:lnTo>
                    <a:pt x="1185" y="1236"/>
                  </a:lnTo>
                  <a:cubicBezTo>
                    <a:pt x="1169" y="1277"/>
                    <a:pt x="1180" y="1290"/>
                    <a:pt x="1203" y="1290"/>
                  </a:cubicBezTo>
                  <a:cubicBezTo>
                    <a:pt x="1244" y="1290"/>
                    <a:pt x="1323" y="1247"/>
                    <a:pt x="1347" y="1247"/>
                  </a:cubicBezTo>
                  <a:cubicBezTo>
                    <a:pt x="1349" y="1247"/>
                    <a:pt x="1350" y="1248"/>
                    <a:pt x="1351" y="1248"/>
                  </a:cubicBezTo>
                  <a:cubicBezTo>
                    <a:pt x="1347" y="1222"/>
                    <a:pt x="1332" y="1217"/>
                    <a:pt x="1316" y="1217"/>
                  </a:cubicBezTo>
                  <a:cubicBezTo>
                    <a:pt x="1304" y="1217"/>
                    <a:pt x="1291" y="1220"/>
                    <a:pt x="1282" y="1220"/>
                  </a:cubicBezTo>
                  <a:cubicBezTo>
                    <a:pt x="1271" y="1220"/>
                    <a:pt x="1267" y="1215"/>
                    <a:pt x="1280" y="1189"/>
                  </a:cubicBezTo>
                  <a:cubicBezTo>
                    <a:pt x="1287" y="1167"/>
                    <a:pt x="1303" y="1160"/>
                    <a:pt x="1321" y="1160"/>
                  </a:cubicBezTo>
                  <a:cubicBezTo>
                    <a:pt x="1364" y="1160"/>
                    <a:pt x="1423" y="1201"/>
                    <a:pt x="1423" y="1201"/>
                  </a:cubicBezTo>
                  <a:cubicBezTo>
                    <a:pt x="1426" y="1202"/>
                    <a:pt x="1430" y="1202"/>
                    <a:pt x="1434" y="1202"/>
                  </a:cubicBezTo>
                  <a:cubicBezTo>
                    <a:pt x="1477" y="1202"/>
                    <a:pt x="1517" y="1138"/>
                    <a:pt x="1506" y="1105"/>
                  </a:cubicBezTo>
                  <a:lnTo>
                    <a:pt x="1506" y="1105"/>
                  </a:lnTo>
                  <a:cubicBezTo>
                    <a:pt x="1494" y="1117"/>
                    <a:pt x="1470" y="1129"/>
                    <a:pt x="1459" y="1141"/>
                  </a:cubicBezTo>
                  <a:cubicBezTo>
                    <a:pt x="1470" y="1094"/>
                    <a:pt x="1494" y="1058"/>
                    <a:pt x="1542" y="1046"/>
                  </a:cubicBezTo>
                  <a:lnTo>
                    <a:pt x="1542" y="1046"/>
                  </a:lnTo>
                  <a:cubicBezTo>
                    <a:pt x="1543" y="1054"/>
                    <a:pt x="1543" y="1061"/>
                    <a:pt x="1544" y="1067"/>
                  </a:cubicBezTo>
                  <a:lnTo>
                    <a:pt x="1544" y="1067"/>
                  </a:lnTo>
                  <a:cubicBezTo>
                    <a:pt x="1545" y="1067"/>
                    <a:pt x="1548" y="1066"/>
                    <a:pt x="1550" y="1066"/>
                  </a:cubicBezTo>
                  <a:cubicBezTo>
                    <a:pt x="1554" y="1066"/>
                    <a:pt x="1559" y="1067"/>
                    <a:pt x="1566" y="1070"/>
                  </a:cubicBezTo>
                  <a:cubicBezTo>
                    <a:pt x="1557" y="1104"/>
                    <a:pt x="1549" y="1126"/>
                    <a:pt x="1531" y="1148"/>
                  </a:cubicBezTo>
                  <a:lnTo>
                    <a:pt x="1531" y="1148"/>
                  </a:lnTo>
                  <a:cubicBezTo>
                    <a:pt x="1532" y="1148"/>
                    <a:pt x="1532" y="1148"/>
                    <a:pt x="1533" y="1148"/>
                  </a:cubicBezTo>
                  <a:cubicBezTo>
                    <a:pt x="1541" y="1148"/>
                    <a:pt x="1548" y="1154"/>
                    <a:pt x="1554" y="1165"/>
                  </a:cubicBezTo>
                  <a:cubicBezTo>
                    <a:pt x="1542" y="1105"/>
                    <a:pt x="1649" y="1070"/>
                    <a:pt x="1649" y="1070"/>
                  </a:cubicBezTo>
                  <a:cubicBezTo>
                    <a:pt x="1649" y="1094"/>
                    <a:pt x="1649" y="1105"/>
                    <a:pt x="1649" y="1117"/>
                  </a:cubicBezTo>
                  <a:cubicBezTo>
                    <a:pt x="1685" y="1105"/>
                    <a:pt x="1709" y="1094"/>
                    <a:pt x="1744" y="1094"/>
                  </a:cubicBezTo>
                  <a:cubicBezTo>
                    <a:pt x="1709" y="1094"/>
                    <a:pt x="1685" y="1082"/>
                    <a:pt x="1673" y="1046"/>
                  </a:cubicBezTo>
                  <a:cubicBezTo>
                    <a:pt x="1686" y="1030"/>
                    <a:pt x="1698" y="1024"/>
                    <a:pt x="1710" y="1024"/>
                  </a:cubicBezTo>
                  <a:cubicBezTo>
                    <a:pt x="1741" y="1024"/>
                    <a:pt x="1768" y="1069"/>
                    <a:pt x="1801" y="1069"/>
                  </a:cubicBezTo>
                  <a:cubicBezTo>
                    <a:pt x="1809" y="1069"/>
                    <a:pt x="1818" y="1065"/>
                    <a:pt x="1828" y="1058"/>
                  </a:cubicBezTo>
                  <a:lnTo>
                    <a:pt x="1828" y="1058"/>
                  </a:lnTo>
                  <a:cubicBezTo>
                    <a:pt x="1821" y="1061"/>
                    <a:pt x="1816" y="1062"/>
                    <a:pt x="1811" y="1062"/>
                  </a:cubicBezTo>
                  <a:cubicBezTo>
                    <a:pt x="1798" y="1062"/>
                    <a:pt x="1792" y="1051"/>
                    <a:pt x="1792" y="1034"/>
                  </a:cubicBezTo>
                  <a:cubicBezTo>
                    <a:pt x="1899" y="1034"/>
                    <a:pt x="1863" y="891"/>
                    <a:pt x="1959" y="891"/>
                  </a:cubicBezTo>
                  <a:cubicBezTo>
                    <a:pt x="1947" y="915"/>
                    <a:pt x="1947" y="927"/>
                    <a:pt x="1947" y="951"/>
                  </a:cubicBezTo>
                  <a:cubicBezTo>
                    <a:pt x="1959" y="951"/>
                    <a:pt x="2030" y="855"/>
                    <a:pt x="2054" y="843"/>
                  </a:cubicBezTo>
                  <a:cubicBezTo>
                    <a:pt x="2061" y="857"/>
                    <a:pt x="2068" y="863"/>
                    <a:pt x="2077" y="863"/>
                  </a:cubicBezTo>
                  <a:cubicBezTo>
                    <a:pt x="2084" y="863"/>
                    <a:pt x="2092" y="860"/>
                    <a:pt x="2101" y="855"/>
                  </a:cubicBezTo>
                  <a:lnTo>
                    <a:pt x="2101" y="855"/>
                  </a:lnTo>
                  <a:cubicBezTo>
                    <a:pt x="2095" y="891"/>
                    <a:pt x="2084" y="891"/>
                    <a:pt x="2075" y="891"/>
                  </a:cubicBezTo>
                  <a:cubicBezTo>
                    <a:pt x="2066" y="891"/>
                    <a:pt x="2060" y="891"/>
                    <a:pt x="2066" y="927"/>
                  </a:cubicBezTo>
                  <a:cubicBezTo>
                    <a:pt x="2073" y="930"/>
                    <a:pt x="2080" y="931"/>
                    <a:pt x="2085" y="931"/>
                  </a:cubicBezTo>
                  <a:cubicBezTo>
                    <a:pt x="2128" y="931"/>
                    <a:pt x="2140" y="863"/>
                    <a:pt x="2161" y="832"/>
                  </a:cubicBezTo>
                  <a:cubicBezTo>
                    <a:pt x="2161" y="832"/>
                    <a:pt x="2256" y="843"/>
                    <a:pt x="2197" y="915"/>
                  </a:cubicBezTo>
                  <a:cubicBezTo>
                    <a:pt x="2266" y="866"/>
                    <a:pt x="2383" y="784"/>
                    <a:pt x="2483" y="784"/>
                  </a:cubicBezTo>
                  <a:cubicBezTo>
                    <a:pt x="2503" y="784"/>
                    <a:pt x="2523" y="788"/>
                    <a:pt x="2542" y="796"/>
                  </a:cubicBezTo>
                  <a:cubicBezTo>
                    <a:pt x="2531" y="762"/>
                    <a:pt x="2530" y="739"/>
                    <a:pt x="2540" y="706"/>
                  </a:cubicBezTo>
                  <a:lnTo>
                    <a:pt x="2540" y="706"/>
                  </a:lnTo>
                  <a:cubicBezTo>
                    <a:pt x="2542" y="708"/>
                    <a:pt x="2546" y="709"/>
                    <a:pt x="2553" y="709"/>
                  </a:cubicBezTo>
                  <a:cubicBezTo>
                    <a:pt x="2585" y="709"/>
                    <a:pt x="2667" y="690"/>
                    <a:pt x="2682" y="680"/>
                  </a:cubicBezTo>
                  <a:lnTo>
                    <a:pt x="2682" y="680"/>
                  </a:lnTo>
                  <a:cubicBezTo>
                    <a:pt x="2669" y="698"/>
                    <a:pt x="2639" y="762"/>
                    <a:pt x="2673" y="796"/>
                  </a:cubicBezTo>
                  <a:cubicBezTo>
                    <a:pt x="2649" y="724"/>
                    <a:pt x="2804" y="677"/>
                    <a:pt x="2768" y="677"/>
                  </a:cubicBezTo>
                  <a:cubicBezTo>
                    <a:pt x="2780" y="677"/>
                    <a:pt x="2959" y="570"/>
                    <a:pt x="2983" y="522"/>
                  </a:cubicBezTo>
                  <a:cubicBezTo>
                    <a:pt x="2983" y="534"/>
                    <a:pt x="2983" y="546"/>
                    <a:pt x="2983" y="546"/>
                  </a:cubicBezTo>
                  <a:cubicBezTo>
                    <a:pt x="2994" y="534"/>
                    <a:pt x="2994" y="522"/>
                    <a:pt x="3006" y="510"/>
                  </a:cubicBezTo>
                  <a:lnTo>
                    <a:pt x="3006" y="510"/>
                  </a:lnTo>
                  <a:cubicBezTo>
                    <a:pt x="3017" y="521"/>
                    <a:pt x="2970" y="609"/>
                    <a:pt x="3004" y="609"/>
                  </a:cubicBezTo>
                  <a:cubicBezTo>
                    <a:pt x="3008" y="609"/>
                    <a:pt x="3012" y="608"/>
                    <a:pt x="3018" y="605"/>
                  </a:cubicBezTo>
                  <a:cubicBezTo>
                    <a:pt x="3026" y="583"/>
                    <a:pt x="3038" y="574"/>
                    <a:pt x="3052" y="574"/>
                  </a:cubicBezTo>
                  <a:cubicBezTo>
                    <a:pt x="3060" y="574"/>
                    <a:pt x="3069" y="577"/>
                    <a:pt x="3078" y="582"/>
                  </a:cubicBezTo>
                  <a:cubicBezTo>
                    <a:pt x="3089" y="627"/>
                    <a:pt x="3068" y="607"/>
                    <a:pt x="3138" y="636"/>
                  </a:cubicBezTo>
                  <a:lnTo>
                    <a:pt x="3138" y="636"/>
                  </a:lnTo>
                  <a:cubicBezTo>
                    <a:pt x="3109" y="621"/>
                    <a:pt x="3090" y="588"/>
                    <a:pt x="3090" y="546"/>
                  </a:cubicBezTo>
                  <a:lnTo>
                    <a:pt x="3090" y="546"/>
                  </a:lnTo>
                  <a:cubicBezTo>
                    <a:pt x="3106" y="553"/>
                    <a:pt x="3121" y="555"/>
                    <a:pt x="3136" y="555"/>
                  </a:cubicBezTo>
                  <a:cubicBezTo>
                    <a:pt x="3169" y="555"/>
                    <a:pt x="3197" y="543"/>
                    <a:pt x="3220" y="543"/>
                  </a:cubicBezTo>
                  <a:cubicBezTo>
                    <a:pt x="3239" y="543"/>
                    <a:pt x="3255" y="551"/>
                    <a:pt x="3268" y="582"/>
                  </a:cubicBezTo>
                  <a:cubicBezTo>
                    <a:pt x="3278" y="582"/>
                    <a:pt x="3303" y="479"/>
                    <a:pt x="3357" y="479"/>
                  </a:cubicBezTo>
                  <a:cubicBezTo>
                    <a:pt x="3370" y="479"/>
                    <a:pt x="3384" y="485"/>
                    <a:pt x="3399" y="498"/>
                  </a:cubicBezTo>
                  <a:cubicBezTo>
                    <a:pt x="3407" y="465"/>
                    <a:pt x="3461" y="405"/>
                    <a:pt x="3505" y="405"/>
                  </a:cubicBezTo>
                  <a:cubicBezTo>
                    <a:pt x="3525" y="405"/>
                    <a:pt x="3543" y="417"/>
                    <a:pt x="3554" y="451"/>
                  </a:cubicBezTo>
                  <a:cubicBezTo>
                    <a:pt x="3602" y="403"/>
                    <a:pt x="3649" y="403"/>
                    <a:pt x="3673" y="379"/>
                  </a:cubicBezTo>
                  <a:cubicBezTo>
                    <a:pt x="3602" y="320"/>
                    <a:pt x="3745" y="296"/>
                    <a:pt x="3673" y="224"/>
                  </a:cubicBezTo>
                  <a:cubicBezTo>
                    <a:pt x="3685" y="212"/>
                    <a:pt x="3697" y="212"/>
                    <a:pt x="3721" y="201"/>
                  </a:cubicBezTo>
                  <a:cubicBezTo>
                    <a:pt x="3721" y="201"/>
                    <a:pt x="3721" y="296"/>
                    <a:pt x="3721" y="296"/>
                  </a:cubicBezTo>
                  <a:cubicBezTo>
                    <a:pt x="3713" y="280"/>
                    <a:pt x="3706" y="272"/>
                    <a:pt x="3701" y="272"/>
                  </a:cubicBezTo>
                  <a:cubicBezTo>
                    <a:pt x="3692" y="272"/>
                    <a:pt x="3689" y="304"/>
                    <a:pt x="3697" y="367"/>
                  </a:cubicBezTo>
                  <a:cubicBezTo>
                    <a:pt x="3700" y="354"/>
                    <a:pt x="3703" y="349"/>
                    <a:pt x="3707" y="349"/>
                  </a:cubicBezTo>
                  <a:cubicBezTo>
                    <a:pt x="3715" y="349"/>
                    <a:pt x="3724" y="386"/>
                    <a:pt x="3733" y="403"/>
                  </a:cubicBezTo>
                  <a:cubicBezTo>
                    <a:pt x="3816" y="391"/>
                    <a:pt x="3840" y="284"/>
                    <a:pt x="3947" y="236"/>
                  </a:cubicBezTo>
                  <a:lnTo>
                    <a:pt x="3947" y="236"/>
                  </a:lnTo>
                  <a:cubicBezTo>
                    <a:pt x="3911" y="355"/>
                    <a:pt x="3923" y="320"/>
                    <a:pt x="3875" y="403"/>
                  </a:cubicBezTo>
                  <a:cubicBezTo>
                    <a:pt x="3971" y="355"/>
                    <a:pt x="3959" y="391"/>
                    <a:pt x="4054" y="308"/>
                  </a:cubicBezTo>
                  <a:lnTo>
                    <a:pt x="4054" y="308"/>
                  </a:lnTo>
                  <a:cubicBezTo>
                    <a:pt x="4054" y="323"/>
                    <a:pt x="4052" y="334"/>
                    <a:pt x="4048" y="341"/>
                  </a:cubicBezTo>
                  <a:lnTo>
                    <a:pt x="4048" y="341"/>
                  </a:lnTo>
                  <a:cubicBezTo>
                    <a:pt x="4120" y="327"/>
                    <a:pt x="4295" y="315"/>
                    <a:pt x="4304" y="260"/>
                  </a:cubicBezTo>
                  <a:lnTo>
                    <a:pt x="4304" y="260"/>
                  </a:lnTo>
                  <a:cubicBezTo>
                    <a:pt x="4304" y="278"/>
                    <a:pt x="4304" y="304"/>
                    <a:pt x="4299" y="326"/>
                  </a:cubicBezTo>
                  <a:lnTo>
                    <a:pt x="4299" y="326"/>
                  </a:lnTo>
                  <a:cubicBezTo>
                    <a:pt x="4324" y="260"/>
                    <a:pt x="4366" y="195"/>
                    <a:pt x="4387" y="129"/>
                  </a:cubicBezTo>
                  <a:lnTo>
                    <a:pt x="4387" y="129"/>
                  </a:lnTo>
                  <a:cubicBezTo>
                    <a:pt x="4387" y="161"/>
                    <a:pt x="4350" y="353"/>
                    <a:pt x="4409" y="353"/>
                  </a:cubicBezTo>
                  <a:cubicBezTo>
                    <a:pt x="4416" y="353"/>
                    <a:pt x="4425" y="350"/>
                    <a:pt x="4435" y="343"/>
                  </a:cubicBezTo>
                  <a:cubicBezTo>
                    <a:pt x="4411" y="320"/>
                    <a:pt x="4411" y="284"/>
                    <a:pt x="4423" y="260"/>
                  </a:cubicBezTo>
                  <a:lnTo>
                    <a:pt x="4423" y="260"/>
                  </a:lnTo>
                  <a:cubicBezTo>
                    <a:pt x="4435" y="284"/>
                    <a:pt x="4459" y="320"/>
                    <a:pt x="4483" y="343"/>
                  </a:cubicBezTo>
                  <a:cubicBezTo>
                    <a:pt x="4471" y="308"/>
                    <a:pt x="4483" y="272"/>
                    <a:pt x="4507" y="248"/>
                  </a:cubicBezTo>
                  <a:cubicBezTo>
                    <a:pt x="4507" y="284"/>
                    <a:pt x="4507" y="308"/>
                    <a:pt x="4507" y="343"/>
                  </a:cubicBezTo>
                  <a:cubicBezTo>
                    <a:pt x="4518" y="308"/>
                    <a:pt x="4530" y="284"/>
                    <a:pt x="4554" y="260"/>
                  </a:cubicBezTo>
                  <a:lnTo>
                    <a:pt x="4554" y="260"/>
                  </a:lnTo>
                  <a:cubicBezTo>
                    <a:pt x="4542" y="296"/>
                    <a:pt x="4554" y="320"/>
                    <a:pt x="4566" y="355"/>
                  </a:cubicBezTo>
                  <a:cubicBezTo>
                    <a:pt x="4578" y="343"/>
                    <a:pt x="4602" y="343"/>
                    <a:pt x="4626" y="343"/>
                  </a:cubicBezTo>
                  <a:cubicBezTo>
                    <a:pt x="4626" y="344"/>
                    <a:pt x="4626" y="344"/>
                    <a:pt x="4626" y="344"/>
                  </a:cubicBezTo>
                  <a:cubicBezTo>
                    <a:pt x="4628" y="344"/>
                    <a:pt x="4664" y="212"/>
                    <a:pt x="4721" y="212"/>
                  </a:cubicBezTo>
                  <a:cubicBezTo>
                    <a:pt x="4709" y="260"/>
                    <a:pt x="4709" y="296"/>
                    <a:pt x="4733" y="332"/>
                  </a:cubicBezTo>
                  <a:cubicBezTo>
                    <a:pt x="4768" y="201"/>
                    <a:pt x="4804" y="117"/>
                    <a:pt x="4899" y="93"/>
                  </a:cubicBezTo>
                  <a:lnTo>
                    <a:pt x="4899" y="93"/>
                  </a:lnTo>
                  <a:cubicBezTo>
                    <a:pt x="4876" y="153"/>
                    <a:pt x="4757" y="403"/>
                    <a:pt x="4768" y="403"/>
                  </a:cubicBezTo>
                  <a:cubicBezTo>
                    <a:pt x="4784" y="403"/>
                    <a:pt x="4805" y="406"/>
                    <a:pt x="4827" y="406"/>
                  </a:cubicBezTo>
                  <a:cubicBezTo>
                    <a:pt x="4869" y="406"/>
                    <a:pt x="4911" y="395"/>
                    <a:pt x="4911" y="332"/>
                  </a:cubicBezTo>
                  <a:lnTo>
                    <a:pt x="4911" y="332"/>
                  </a:lnTo>
                  <a:cubicBezTo>
                    <a:pt x="4876" y="343"/>
                    <a:pt x="4852" y="367"/>
                    <a:pt x="4816" y="379"/>
                  </a:cubicBezTo>
                  <a:cubicBezTo>
                    <a:pt x="4828" y="308"/>
                    <a:pt x="4864" y="260"/>
                    <a:pt x="4935" y="248"/>
                  </a:cubicBezTo>
                  <a:lnTo>
                    <a:pt x="4935" y="248"/>
                  </a:lnTo>
                  <a:cubicBezTo>
                    <a:pt x="4935" y="284"/>
                    <a:pt x="4923" y="320"/>
                    <a:pt x="4911" y="355"/>
                  </a:cubicBezTo>
                  <a:cubicBezTo>
                    <a:pt x="4926" y="326"/>
                    <a:pt x="4935" y="316"/>
                    <a:pt x="4941" y="316"/>
                  </a:cubicBezTo>
                  <a:cubicBezTo>
                    <a:pt x="4951" y="316"/>
                    <a:pt x="4948" y="349"/>
                    <a:pt x="4947" y="355"/>
                  </a:cubicBezTo>
                  <a:lnTo>
                    <a:pt x="4947" y="355"/>
                  </a:lnTo>
                  <a:cubicBezTo>
                    <a:pt x="4951" y="354"/>
                    <a:pt x="4982" y="346"/>
                    <a:pt x="5013" y="346"/>
                  </a:cubicBezTo>
                  <a:cubicBezTo>
                    <a:pt x="5037" y="346"/>
                    <a:pt x="5062" y="351"/>
                    <a:pt x="5073" y="369"/>
                  </a:cubicBezTo>
                  <a:lnTo>
                    <a:pt x="5073" y="369"/>
                  </a:lnTo>
                  <a:cubicBezTo>
                    <a:pt x="5054" y="286"/>
                    <a:pt x="5056" y="171"/>
                    <a:pt x="5078" y="105"/>
                  </a:cubicBezTo>
                  <a:cubicBezTo>
                    <a:pt x="5185" y="212"/>
                    <a:pt x="5090" y="236"/>
                    <a:pt x="5138" y="343"/>
                  </a:cubicBezTo>
                  <a:cubicBezTo>
                    <a:pt x="5136" y="349"/>
                    <a:pt x="5137" y="352"/>
                    <a:pt x="5140" y="352"/>
                  </a:cubicBezTo>
                  <a:cubicBezTo>
                    <a:pt x="5163" y="352"/>
                    <a:pt x="5297" y="212"/>
                    <a:pt x="5328" y="212"/>
                  </a:cubicBezTo>
                  <a:cubicBezTo>
                    <a:pt x="5309" y="271"/>
                    <a:pt x="5440" y="305"/>
                    <a:pt x="5495" y="316"/>
                  </a:cubicBezTo>
                  <a:lnTo>
                    <a:pt x="5495" y="316"/>
                  </a:lnTo>
                  <a:cubicBezTo>
                    <a:pt x="5510" y="249"/>
                    <a:pt x="5657" y="161"/>
                    <a:pt x="5744" y="161"/>
                  </a:cubicBezTo>
                  <a:cubicBezTo>
                    <a:pt x="5764" y="161"/>
                    <a:pt x="5781" y="166"/>
                    <a:pt x="5792" y="177"/>
                  </a:cubicBezTo>
                  <a:cubicBezTo>
                    <a:pt x="5804" y="212"/>
                    <a:pt x="5792" y="248"/>
                    <a:pt x="5780" y="284"/>
                  </a:cubicBezTo>
                  <a:cubicBezTo>
                    <a:pt x="5757" y="272"/>
                    <a:pt x="5733" y="260"/>
                    <a:pt x="5709" y="248"/>
                  </a:cubicBezTo>
                  <a:lnTo>
                    <a:pt x="5709" y="248"/>
                  </a:lnTo>
                  <a:cubicBezTo>
                    <a:pt x="5735" y="266"/>
                    <a:pt x="5742" y="277"/>
                    <a:pt x="5721" y="277"/>
                  </a:cubicBezTo>
                  <a:cubicBezTo>
                    <a:pt x="5713" y="277"/>
                    <a:pt x="5701" y="275"/>
                    <a:pt x="5685" y="272"/>
                  </a:cubicBezTo>
                  <a:lnTo>
                    <a:pt x="5685" y="272"/>
                  </a:lnTo>
                  <a:cubicBezTo>
                    <a:pt x="5694" y="281"/>
                    <a:pt x="5835" y="349"/>
                    <a:pt x="5891" y="349"/>
                  </a:cubicBezTo>
                  <a:cubicBezTo>
                    <a:pt x="5911" y="349"/>
                    <a:pt x="5920" y="341"/>
                    <a:pt x="5912" y="320"/>
                  </a:cubicBezTo>
                  <a:lnTo>
                    <a:pt x="5912" y="320"/>
                  </a:lnTo>
                  <a:cubicBezTo>
                    <a:pt x="5913" y="314"/>
                    <a:pt x="5923" y="229"/>
                    <a:pt x="5973" y="229"/>
                  </a:cubicBezTo>
                  <a:cubicBezTo>
                    <a:pt x="5986" y="229"/>
                    <a:pt x="6001" y="235"/>
                    <a:pt x="6019" y="248"/>
                  </a:cubicBezTo>
                  <a:cubicBezTo>
                    <a:pt x="6013" y="270"/>
                    <a:pt x="6018" y="279"/>
                    <a:pt x="6020" y="282"/>
                  </a:cubicBezTo>
                  <a:lnTo>
                    <a:pt x="6020" y="282"/>
                  </a:lnTo>
                  <a:cubicBezTo>
                    <a:pt x="6017" y="280"/>
                    <a:pt x="6011" y="276"/>
                    <a:pt x="5995" y="272"/>
                  </a:cubicBezTo>
                  <a:lnTo>
                    <a:pt x="5995" y="272"/>
                  </a:lnTo>
                  <a:cubicBezTo>
                    <a:pt x="6010" y="295"/>
                    <a:pt x="6020" y="303"/>
                    <a:pt x="6035" y="303"/>
                  </a:cubicBezTo>
                  <a:cubicBezTo>
                    <a:pt x="6043" y="303"/>
                    <a:pt x="6053" y="300"/>
                    <a:pt x="6066" y="296"/>
                  </a:cubicBezTo>
                  <a:cubicBezTo>
                    <a:pt x="6057" y="296"/>
                    <a:pt x="6063" y="209"/>
                    <a:pt x="6110" y="209"/>
                  </a:cubicBezTo>
                  <a:cubicBezTo>
                    <a:pt x="6121" y="209"/>
                    <a:pt x="6134" y="213"/>
                    <a:pt x="6150" y="224"/>
                  </a:cubicBezTo>
                  <a:cubicBezTo>
                    <a:pt x="6150" y="201"/>
                    <a:pt x="6138" y="189"/>
                    <a:pt x="6126" y="165"/>
                  </a:cubicBezTo>
                  <a:lnTo>
                    <a:pt x="6126" y="165"/>
                  </a:lnTo>
                  <a:cubicBezTo>
                    <a:pt x="6130" y="188"/>
                    <a:pt x="6122" y="194"/>
                    <a:pt x="6111" y="194"/>
                  </a:cubicBezTo>
                  <a:cubicBezTo>
                    <a:pt x="6100" y="194"/>
                    <a:pt x="6085" y="188"/>
                    <a:pt x="6073" y="188"/>
                  </a:cubicBezTo>
                  <a:cubicBezTo>
                    <a:pt x="6059" y="188"/>
                    <a:pt x="6050" y="195"/>
                    <a:pt x="6054" y="224"/>
                  </a:cubicBezTo>
                  <a:cubicBezTo>
                    <a:pt x="6042" y="189"/>
                    <a:pt x="6019" y="153"/>
                    <a:pt x="5995" y="129"/>
                  </a:cubicBezTo>
                  <a:cubicBezTo>
                    <a:pt x="5995" y="141"/>
                    <a:pt x="5971" y="153"/>
                    <a:pt x="5959" y="153"/>
                  </a:cubicBezTo>
                  <a:cubicBezTo>
                    <a:pt x="5931" y="188"/>
                    <a:pt x="5912" y="200"/>
                    <a:pt x="5900" y="200"/>
                  </a:cubicBezTo>
                  <a:cubicBezTo>
                    <a:pt x="5870" y="200"/>
                    <a:pt x="5876" y="129"/>
                    <a:pt x="5876" y="129"/>
                  </a:cubicBezTo>
                  <a:cubicBezTo>
                    <a:pt x="5792" y="99"/>
                    <a:pt x="5715" y="99"/>
                    <a:pt x="5639" y="99"/>
                  </a:cubicBezTo>
                  <a:cubicBezTo>
                    <a:pt x="5563" y="99"/>
                    <a:pt x="5489" y="99"/>
                    <a:pt x="5411" y="70"/>
                  </a:cubicBezTo>
                  <a:cubicBezTo>
                    <a:pt x="5292" y="46"/>
                    <a:pt x="4959" y="46"/>
                    <a:pt x="4947" y="34"/>
                  </a:cubicBezTo>
                  <a:cubicBezTo>
                    <a:pt x="4926" y="9"/>
                    <a:pt x="4894" y="1"/>
                    <a:pt x="4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2775325" y="3132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2685150" y="3145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2754200" y="31338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23"/>
                    <a:pt x="12" y="23"/>
                  </a:cubicBezTo>
                  <a:cubicBezTo>
                    <a:pt x="1" y="12"/>
                    <a:pt x="1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2777275" y="3128825"/>
              <a:ext cx="475" cy="575"/>
            </a:xfrm>
            <a:custGeom>
              <a:rect b="b" l="l" r="r" t="t"/>
              <a:pathLst>
                <a:path extrusionOk="0" h="23" w="19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2782175" y="31350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2777650" y="3131875"/>
              <a:ext cx="1450" cy="850"/>
            </a:xfrm>
            <a:custGeom>
              <a:rect b="b" l="l" r="r" t="t"/>
              <a:pathLst>
                <a:path extrusionOk="0" h="34" w="58">
                  <a:moveTo>
                    <a:pt x="33" y="0"/>
                  </a:moveTo>
                  <a:cubicBezTo>
                    <a:pt x="28" y="0"/>
                    <a:pt x="21" y="2"/>
                    <a:pt x="10" y="6"/>
                  </a:cubicBezTo>
                  <a:lnTo>
                    <a:pt x="10" y="6"/>
                  </a:lnTo>
                  <a:cubicBezTo>
                    <a:pt x="8" y="6"/>
                    <a:pt x="6" y="7"/>
                    <a:pt x="3" y="8"/>
                  </a:cubicBezTo>
                  <a:cubicBezTo>
                    <a:pt x="0" y="27"/>
                    <a:pt x="5" y="33"/>
                    <a:pt x="12" y="33"/>
                  </a:cubicBezTo>
                  <a:cubicBezTo>
                    <a:pt x="29" y="33"/>
                    <a:pt x="58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2778900" y="31325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8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13" y="6"/>
                  </a:lnTo>
                  <a:cubicBezTo>
                    <a:pt x="17" y="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2772325" y="3128200"/>
              <a:ext cx="1375" cy="900"/>
            </a:xfrm>
            <a:custGeom>
              <a:rect b="b" l="l" r="r" t="t"/>
              <a:pathLst>
                <a:path extrusionOk="0" h="36" w="55">
                  <a:moveTo>
                    <a:pt x="52" y="1"/>
                  </a:moveTo>
                  <a:cubicBezTo>
                    <a:pt x="42" y="1"/>
                    <a:pt x="1" y="36"/>
                    <a:pt x="38" y="36"/>
                  </a:cubicBezTo>
                  <a:cubicBezTo>
                    <a:pt x="48" y="36"/>
                    <a:pt x="49" y="10"/>
                    <a:pt x="49" y="10"/>
                  </a:cubicBezTo>
                  <a:cubicBezTo>
                    <a:pt x="49" y="10"/>
                    <a:pt x="49" y="10"/>
                    <a:pt x="49" y="12"/>
                  </a:cubicBezTo>
                  <a:cubicBezTo>
                    <a:pt x="55" y="4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2777425" y="31335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24"/>
                  </a:moveTo>
                  <a:cubicBezTo>
                    <a:pt x="0" y="24"/>
                    <a:pt x="48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2774150" y="3132650"/>
              <a:ext cx="2100" cy="1225"/>
            </a:xfrm>
            <a:custGeom>
              <a:rect b="b" l="l" r="r" t="t"/>
              <a:pathLst>
                <a:path extrusionOk="0" h="49" w="84">
                  <a:moveTo>
                    <a:pt x="0" y="13"/>
                  </a:moveTo>
                  <a:cubicBezTo>
                    <a:pt x="84" y="48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2775825" y="3134300"/>
              <a:ext cx="1325" cy="175"/>
            </a:xfrm>
            <a:custGeom>
              <a:rect b="b" l="l" r="r" t="t"/>
              <a:pathLst>
                <a:path extrusionOk="0" h="7" w="53">
                  <a:moveTo>
                    <a:pt x="5" y="1"/>
                  </a:moveTo>
                  <a:cubicBezTo>
                    <a:pt x="1" y="1"/>
                    <a:pt x="5" y="2"/>
                    <a:pt x="29" y="6"/>
                  </a:cubicBezTo>
                  <a:cubicBezTo>
                    <a:pt x="52" y="6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2765125" y="3131175"/>
              <a:ext cx="1000" cy="625"/>
            </a:xfrm>
            <a:custGeom>
              <a:rect b="b" l="l" r="r" t="t"/>
              <a:pathLst>
                <a:path extrusionOk="0" h="25" w="40">
                  <a:moveTo>
                    <a:pt x="40" y="0"/>
                  </a:moveTo>
                  <a:lnTo>
                    <a:pt x="40" y="0"/>
                  </a:lnTo>
                  <a:cubicBezTo>
                    <a:pt x="8" y="18"/>
                    <a:pt x="1" y="24"/>
                    <a:pt x="3" y="24"/>
                  </a:cubicBezTo>
                  <a:cubicBezTo>
                    <a:pt x="7" y="24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2767900" y="3133250"/>
              <a:ext cx="175" cy="1025"/>
            </a:xfrm>
            <a:custGeom>
              <a:rect b="b" l="l" r="r" t="t"/>
              <a:pathLst>
                <a:path extrusionOk="0" h="41" w="7">
                  <a:moveTo>
                    <a:pt x="0" y="1"/>
                  </a:moveTo>
                  <a:cubicBezTo>
                    <a:pt x="0" y="29"/>
                    <a:pt x="3" y="41"/>
                    <a:pt x="4" y="41"/>
                  </a:cubicBezTo>
                  <a:cubicBezTo>
                    <a:pt x="6" y="41"/>
                    <a:pt x="7" y="2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2764325" y="31341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0"/>
                  </a:moveTo>
                  <a:lnTo>
                    <a:pt x="60" y="0"/>
                  </a:lnTo>
                  <a:cubicBezTo>
                    <a:pt x="48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2753300" y="3129700"/>
              <a:ext cx="375" cy="1500"/>
            </a:xfrm>
            <a:custGeom>
              <a:rect b="b" l="l" r="r" t="t"/>
              <a:pathLst>
                <a:path extrusionOk="0" h="60" w="15">
                  <a:moveTo>
                    <a:pt x="15" y="0"/>
                  </a:moveTo>
                  <a:cubicBezTo>
                    <a:pt x="14" y="0"/>
                    <a:pt x="7" y="26"/>
                    <a:pt x="1" y="59"/>
                  </a:cubicBezTo>
                  <a:cubicBezTo>
                    <a:pt x="11" y="17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2742050" y="3133850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1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8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2623525" y="31716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6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2623975" y="31732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1" y="0"/>
                  </a:moveTo>
                  <a:cubicBezTo>
                    <a:pt x="0" y="0"/>
                    <a:pt x="7" y="5"/>
                    <a:pt x="30" y="19"/>
                  </a:cubicBezTo>
                  <a:cubicBezTo>
                    <a:pt x="23" y="1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2704825" y="314012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2696450" y="31413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1" y="0"/>
                  </a:moveTo>
                  <a:cubicBezTo>
                    <a:pt x="25" y="48"/>
                    <a:pt x="25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2690250" y="3145000"/>
              <a:ext cx="1175" cy="775"/>
            </a:xfrm>
            <a:custGeom>
              <a:rect b="b" l="l" r="r" t="t"/>
              <a:pathLst>
                <a:path extrusionOk="0" h="31" w="47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1" y="9"/>
                    <a:pt x="44" y="8"/>
                    <a:pt x="46" y="7"/>
                  </a:cubicBezTo>
                  <a:close/>
                  <a:moveTo>
                    <a:pt x="6" y="0"/>
                  </a:moveTo>
                  <a:cubicBezTo>
                    <a:pt x="1" y="0"/>
                    <a:pt x="1" y="7"/>
                    <a:pt x="11" y="31"/>
                  </a:cubicBezTo>
                  <a:cubicBezTo>
                    <a:pt x="20" y="22"/>
                    <a:pt x="29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2817600" y="31865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1" y="1"/>
                    <a:pt x="1" y="37"/>
                    <a:pt x="1" y="37"/>
                  </a:cubicBezTo>
                  <a:cubicBezTo>
                    <a:pt x="12" y="37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2811650" y="31871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2808075" y="3185950"/>
              <a:ext cx="2725" cy="1200"/>
            </a:xfrm>
            <a:custGeom>
              <a:rect b="b" l="l" r="r" t="t"/>
              <a:pathLst>
                <a:path extrusionOk="0" h="48" w="109">
                  <a:moveTo>
                    <a:pt x="1" y="0"/>
                  </a:moveTo>
                  <a:cubicBezTo>
                    <a:pt x="20" y="19"/>
                    <a:pt x="47" y="39"/>
                    <a:pt x="76" y="39"/>
                  </a:cubicBezTo>
                  <a:cubicBezTo>
                    <a:pt x="78" y="39"/>
                    <a:pt x="80" y="39"/>
                    <a:pt x="82" y="39"/>
                  </a:cubicBezTo>
                  <a:lnTo>
                    <a:pt x="82" y="39"/>
                  </a:lnTo>
                  <a:cubicBezTo>
                    <a:pt x="93" y="44"/>
                    <a:pt x="102" y="47"/>
                    <a:pt x="106" y="47"/>
                  </a:cubicBezTo>
                  <a:cubicBezTo>
                    <a:pt x="109" y="47"/>
                    <a:pt x="107" y="44"/>
                    <a:pt x="96" y="36"/>
                  </a:cubicBezTo>
                  <a:cubicBezTo>
                    <a:pt x="91" y="37"/>
                    <a:pt x="86" y="38"/>
                    <a:pt x="82" y="39"/>
                  </a:cubicBezTo>
                  <a:lnTo>
                    <a:pt x="82" y="39"/>
                  </a:lnTo>
                  <a:cubicBezTo>
                    <a:pt x="55" y="27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2806200" y="31825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27" y="1"/>
                  </a:moveTo>
                  <a:cubicBezTo>
                    <a:pt x="13" y="1"/>
                    <a:pt x="0" y="6"/>
                    <a:pt x="40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2807175" y="318240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6" y="0"/>
                  </a:moveTo>
                  <a:cubicBezTo>
                    <a:pt x="3" y="0"/>
                    <a:pt x="1" y="3"/>
                    <a:pt x="1" y="11"/>
                  </a:cubicBezTo>
                  <a:cubicBezTo>
                    <a:pt x="17" y="1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2804925" y="3181375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4" y="1"/>
                  </a:moveTo>
                  <a:cubicBezTo>
                    <a:pt x="18" y="1"/>
                    <a:pt x="1" y="14"/>
                    <a:pt x="8" y="28"/>
                  </a:cubicBezTo>
                  <a:cubicBezTo>
                    <a:pt x="28" y="8"/>
                    <a:pt x="2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2804200" y="3182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2804650" y="31826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2805700" y="3182950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0" y="1"/>
                  </a:moveTo>
                  <a:cubicBezTo>
                    <a:pt x="12" y="13"/>
                    <a:pt x="24" y="25"/>
                    <a:pt x="0" y="37"/>
                  </a:cubicBezTo>
                  <a:cubicBezTo>
                    <a:pt x="7" y="38"/>
                    <a:pt x="13" y="39"/>
                    <a:pt x="17" y="39"/>
                  </a:cubicBezTo>
                  <a:cubicBezTo>
                    <a:pt x="47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2807475" y="318682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1" y="13"/>
                  </a:moveTo>
                  <a:cubicBezTo>
                    <a:pt x="72" y="48"/>
                    <a:pt x="1" y="13"/>
                    <a:pt x="1" y="13"/>
                  </a:cubicBez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2801275" y="3180275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1" y="1"/>
                  </a:moveTo>
                  <a:cubicBezTo>
                    <a:pt x="3" y="8"/>
                    <a:pt x="0" y="41"/>
                    <a:pt x="2" y="41"/>
                  </a:cubicBezTo>
                  <a:cubicBezTo>
                    <a:pt x="4" y="41"/>
                    <a:pt x="6" y="3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2800625" y="31814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3" y="6"/>
                    <a:pt x="22" y="9"/>
                    <a:pt x="28" y="9"/>
                  </a:cubicBezTo>
                  <a:cubicBezTo>
                    <a:pt x="34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2803600" y="31836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49" y="1"/>
                  </a:moveTo>
                  <a:cubicBezTo>
                    <a:pt x="47" y="1"/>
                    <a:pt x="15" y="12"/>
                    <a:pt x="1" y="20"/>
                  </a:cubicBezTo>
                  <a:cubicBezTo>
                    <a:pt x="38" y="6"/>
                    <a:pt x="50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2798875" y="3178675"/>
              <a:ext cx="700" cy="1000"/>
            </a:xfrm>
            <a:custGeom>
              <a:rect b="b" l="l" r="r" t="t"/>
              <a:pathLst>
                <a:path extrusionOk="0" h="40" w="28">
                  <a:moveTo>
                    <a:pt x="26" y="1"/>
                  </a:moveTo>
                  <a:lnTo>
                    <a:pt x="26" y="1"/>
                  </a:lnTo>
                  <a:cubicBezTo>
                    <a:pt x="25" y="1"/>
                    <a:pt x="0" y="40"/>
                    <a:pt x="2" y="40"/>
                  </a:cubicBezTo>
                  <a:cubicBezTo>
                    <a:pt x="3" y="40"/>
                    <a:pt x="6" y="37"/>
                    <a:pt x="11" y="29"/>
                  </a:cubicBezTo>
                  <a:cubicBezTo>
                    <a:pt x="23" y="8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2796175" y="3177750"/>
              <a:ext cx="1350" cy="475"/>
            </a:xfrm>
            <a:custGeom>
              <a:rect b="b" l="l" r="r" t="t"/>
              <a:pathLst>
                <a:path extrusionOk="0" h="19" w="54">
                  <a:moveTo>
                    <a:pt x="49" y="1"/>
                  </a:moveTo>
                  <a:cubicBezTo>
                    <a:pt x="46" y="1"/>
                    <a:pt x="29" y="5"/>
                    <a:pt x="9" y="14"/>
                  </a:cubicBezTo>
                  <a:lnTo>
                    <a:pt x="9" y="14"/>
                  </a:lnTo>
                  <a:cubicBezTo>
                    <a:pt x="9" y="14"/>
                    <a:pt x="9" y="13"/>
                    <a:pt x="8" y="13"/>
                  </a:cubicBezTo>
                  <a:cubicBezTo>
                    <a:pt x="7" y="13"/>
                    <a:pt x="4" y="14"/>
                    <a:pt x="0" y="18"/>
                  </a:cubicBezTo>
                  <a:cubicBezTo>
                    <a:pt x="4" y="18"/>
                    <a:pt x="6" y="17"/>
                    <a:pt x="8" y="16"/>
                  </a:cubicBezTo>
                  <a:lnTo>
                    <a:pt x="8" y="16"/>
                  </a:lnTo>
                  <a:cubicBezTo>
                    <a:pt x="43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2799450" y="3179975"/>
              <a:ext cx="150" cy="1025"/>
            </a:xfrm>
            <a:custGeom>
              <a:rect b="b" l="l" r="r" t="t"/>
              <a:pathLst>
                <a:path extrusionOk="0" h="41" w="6">
                  <a:moveTo>
                    <a:pt x="0" y="1"/>
                  </a:moveTo>
                  <a:cubicBezTo>
                    <a:pt x="0" y="9"/>
                    <a:pt x="5" y="41"/>
                    <a:pt x="6" y="41"/>
                  </a:cubicBezTo>
                  <a:cubicBezTo>
                    <a:pt x="6" y="41"/>
                    <a:pt x="5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2797950" y="31802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25"/>
                  </a:moveTo>
                  <a:cubicBezTo>
                    <a:pt x="1" y="1"/>
                    <a:pt x="60" y="25"/>
                    <a:pt x="60" y="25"/>
                  </a:cubicBezTo>
                  <a:cubicBezTo>
                    <a:pt x="48" y="25"/>
                    <a:pt x="60" y="25"/>
                    <a:pt x="6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2801025" y="3182950"/>
              <a:ext cx="1125" cy="1525"/>
            </a:xfrm>
            <a:custGeom>
              <a:rect b="b" l="l" r="r" t="t"/>
              <a:pathLst>
                <a:path extrusionOk="0" h="61" w="45">
                  <a:moveTo>
                    <a:pt x="44" y="1"/>
                  </a:moveTo>
                  <a:cubicBezTo>
                    <a:pt x="41" y="3"/>
                    <a:pt x="39" y="4"/>
                    <a:pt x="37" y="6"/>
                  </a:cubicBezTo>
                  <a:lnTo>
                    <a:pt x="37" y="6"/>
                  </a:lnTo>
                  <a:cubicBezTo>
                    <a:pt x="40" y="5"/>
                    <a:pt x="42" y="3"/>
                    <a:pt x="44" y="1"/>
                  </a:cubicBezTo>
                  <a:close/>
                  <a:moveTo>
                    <a:pt x="37" y="6"/>
                  </a:moveTo>
                  <a:cubicBezTo>
                    <a:pt x="22" y="14"/>
                    <a:pt x="1" y="21"/>
                    <a:pt x="21" y="60"/>
                  </a:cubicBezTo>
                  <a:cubicBezTo>
                    <a:pt x="31" y="40"/>
                    <a:pt x="23" y="19"/>
                    <a:pt x="3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2799450" y="318177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36" y="12"/>
                    <a:pt x="48" y="0"/>
                  </a:cubicBezTo>
                  <a:cubicBezTo>
                    <a:pt x="48" y="0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2799450" y="3181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2795400" y="3179675"/>
              <a:ext cx="1225" cy="775"/>
            </a:xfrm>
            <a:custGeom>
              <a:rect b="b" l="l" r="r" t="t"/>
              <a:pathLst>
                <a:path extrusionOk="0" h="31" w="49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lnTo>
                    <a:pt x="43" y="1"/>
                  </a:lnTo>
                  <a:cubicBezTo>
                    <a:pt x="40" y="3"/>
                    <a:pt x="38" y="4"/>
                    <a:pt x="36" y="5"/>
                  </a:cubicBezTo>
                  <a:lnTo>
                    <a:pt x="36" y="5"/>
                  </a:lnTo>
                  <a:cubicBezTo>
                    <a:pt x="7" y="24"/>
                    <a:pt x="1" y="30"/>
                    <a:pt x="4" y="30"/>
                  </a:cubicBezTo>
                  <a:cubicBezTo>
                    <a:pt x="9" y="30"/>
                    <a:pt x="31" y="19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49" y="6"/>
                    <a:pt x="43" y="1"/>
                  </a:cubicBez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2791400" y="3179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2795275" y="31805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1" y="1"/>
                    <a:pt x="84" y="1"/>
                    <a:pt x="84" y="1"/>
                  </a:cubicBezTo>
                  <a:cubicBezTo>
                    <a:pt x="72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2794075" y="3178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3" y="12"/>
                    <a:pt x="13" y="24"/>
                    <a:pt x="25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2797650" y="317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2797075" y="3179975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4" y="1"/>
                  </a:move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2788725" y="3179100"/>
              <a:ext cx="3475" cy="4375"/>
            </a:xfrm>
            <a:custGeom>
              <a:rect b="b" l="l" r="r" t="t"/>
              <a:pathLst>
                <a:path extrusionOk="0" h="175" w="139">
                  <a:moveTo>
                    <a:pt x="120" y="0"/>
                  </a:moveTo>
                  <a:cubicBezTo>
                    <a:pt x="120" y="0"/>
                    <a:pt x="91" y="97"/>
                    <a:pt x="94" y="107"/>
                  </a:cubicBezTo>
                  <a:lnTo>
                    <a:pt x="94" y="107"/>
                  </a:lnTo>
                  <a:cubicBezTo>
                    <a:pt x="71" y="107"/>
                    <a:pt x="60" y="95"/>
                    <a:pt x="60" y="72"/>
                  </a:cubicBezTo>
                  <a:cubicBezTo>
                    <a:pt x="36" y="107"/>
                    <a:pt x="13" y="143"/>
                    <a:pt x="1" y="167"/>
                  </a:cubicBezTo>
                  <a:cubicBezTo>
                    <a:pt x="11" y="172"/>
                    <a:pt x="22" y="175"/>
                    <a:pt x="35" y="175"/>
                  </a:cubicBezTo>
                  <a:cubicBezTo>
                    <a:pt x="83" y="175"/>
                    <a:pt x="139" y="132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2791400" y="317820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60"/>
                  </a:moveTo>
                  <a:cubicBezTo>
                    <a:pt x="25" y="24"/>
                    <a:pt x="1" y="0"/>
                    <a:pt x="6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2793200" y="3179425"/>
              <a:ext cx="1950" cy="2400"/>
            </a:xfrm>
            <a:custGeom>
              <a:rect b="b" l="l" r="r" t="t"/>
              <a:pathLst>
                <a:path extrusionOk="0" h="96" w="78">
                  <a:moveTo>
                    <a:pt x="32" y="1"/>
                  </a:moveTo>
                  <a:cubicBezTo>
                    <a:pt x="25" y="1"/>
                    <a:pt x="15" y="4"/>
                    <a:pt x="0" y="11"/>
                  </a:cubicBezTo>
                  <a:cubicBezTo>
                    <a:pt x="38" y="36"/>
                    <a:pt x="48" y="41"/>
                    <a:pt x="45" y="41"/>
                  </a:cubicBezTo>
                  <a:cubicBezTo>
                    <a:pt x="44" y="41"/>
                    <a:pt x="39" y="39"/>
                    <a:pt x="33" y="39"/>
                  </a:cubicBezTo>
                  <a:cubicBezTo>
                    <a:pt x="20" y="39"/>
                    <a:pt x="4" y="45"/>
                    <a:pt x="10" y="84"/>
                  </a:cubicBezTo>
                  <a:lnTo>
                    <a:pt x="10" y="84"/>
                  </a:lnTo>
                  <a:cubicBezTo>
                    <a:pt x="10" y="87"/>
                    <a:pt x="11" y="90"/>
                    <a:pt x="12" y="94"/>
                  </a:cubicBezTo>
                  <a:cubicBezTo>
                    <a:pt x="15" y="95"/>
                    <a:pt x="17" y="95"/>
                    <a:pt x="19" y="95"/>
                  </a:cubicBezTo>
                  <a:cubicBezTo>
                    <a:pt x="63" y="95"/>
                    <a:pt x="77" y="8"/>
                    <a:pt x="62" y="8"/>
                  </a:cubicBezTo>
                  <a:cubicBezTo>
                    <a:pt x="59" y="8"/>
                    <a:pt x="54" y="13"/>
                    <a:pt x="48" y="23"/>
                  </a:cubicBezTo>
                  <a:cubicBezTo>
                    <a:pt x="48" y="15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2799550" y="3182950"/>
              <a:ext cx="1250" cy="2275"/>
            </a:xfrm>
            <a:custGeom>
              <a:rect b="b" l="l" r="r" t="t"/>
              <a:pathLst>
                <a:path extrusionOk="0" h="91" w="50">
                  <a:moveTo>
                    <a:pt x="8" y="1"/>
                  </a:moveTo>
                  <a:cubicBezTo>
                    <a:pt x="0" y="5"/>
                    <a:pt x="2" y="14"/>
                    <a:pt x="7" y="24"/>
                  </a:cubicBezTo>
                  <a:lnTo>
                    <a:pt x="7" y="24"/>
                  </a:lnTo>
                  <a:cubicBezTo>
                    <a:pt x="7" y="17"/>
                    <a:pt x="7" y="10"/>
                    <a:pt x="8" y="1"/>
                  </a:cubicBezTo>
                  <a:close/>
                  <a:moveTo>
                    <a:pt x="7" y="24"/>
                  </a:moveTo>
                  <a:lnTo>
                    <a:pt x="7" y="24"/>
                  </a:lnTo>
                  <a:cubicBezTo>
                    <a:pt x="5" y="76"/>
                    <a:pt x="18" y="91"/>
                    <a:pt x="29" y="91"/>
                  </a:cubicBezTo>
                  <a:cubicBezTo>
                    <a:pt x="40" y="91"/>
                    <a:pt x="49" y="78"/>
                    <a:pt x="44" y="72"/>
                  </a:cubicBezTo>
                  <a:cubicBezTo>
                    <a:pt x="44" y="72"/>
                    <a:pt x="17" y="46"/>
                    <a:pt x="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2796000" y="3182375"/>
              <a:ext cx="1100" cy="800"/>
            </a:xfrm>
            <a:custGeom>
              <a:rect b="b" l="l" r="r" t="t"/>
              <a:pathLst>
                <a:path extrusionOk="0" h="32" w="44">
                  <a:moveTo>
                    <a:pt x="43" y="0"/>
                  </a:moveTo>
                  <a:lnTo>
                    <a:pt x="43" y="0"/>
                  </a:lnTo>
                  <a:cubicBezTo>
                    <a:pt x="5" y="19"/>
                    <a:pt x="1" y="32"/>
                    <a:pt x="9" y="32"/>
                  </a:cubicBezTo>
                  <a:cubicBezTo>
                    <a:pt x="16" y="32"/>
                    <a:pt x="32" y="22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2791300" y="3178200"/>
              <a:ext cx="300" cy="650"/>
            </a:xfrm>
            <a:custGeom>
              <a:rect b="b" l="l" r="r" t="t"/>
              <a:pathLst>
                <a:path extrusionOk="0" h="26" w="12">
                  <a:moveTo>
                    <a:pt x="2" y="0"/>
                  </a:moveTo>
                  <a:cubicBezTo>
                    <a:pt x="1" y="0"/>
                    <a:pt x="1" y="6"/>
                    <a:pt x="5" y="24"/>
                  </a:cubicBezTo>
                  <a:cubicBezTo>
                    <a:pt x="6" y="25"/>
                    <a:pt x="6" y="26"/>
                    <a:pt x="7" y="26"/>
                  </a:cubicBezTo>
                  <a:cubicBezTo>
                    <a:pt x="11" y="2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2789925" y="31770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3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2751875" y="3172700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  <a:moveTo>
                    <a:pt x="29" y="28"/>
                  </a:moveTo>
                  <a:cubicBezTo>
                    <a:pt x="28" y="28"/>
                    <a:pt x="29" y="32"/>
                    <a:pt x="34" y="42"/>
                  </a:cubicBezTo>
                  <a:cubicBezTo>
                    <a:pt x="34" y="35"/>
                    <a:pt x="30" y="28"/>
                    <a:pt x="29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2727700" y="3179375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2" y="1"/>
                  </a:moveTo>
                  <a:cubicBezTo>
                    <a:pt x="21" y="1"/>
                    <a:pt x="15" y="7"/>
                    <a:pt x="1" y="25"/>
                  </a:cubicBezTo>
                  <a:cubicBezTo>
                    <a:pt x="1" y="26"/>
                    <a:pt x="1" y="26"/>
                    <a:pt x="2" y="26"/>
                  </a:cubicBezTo>
                  <a:cubicBezTo>
                    <a:pt x="6" y="26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2694675" y="3193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0"/>
                  </a:moveTo>
                  <a:lnTo>
                    <a:pt x="0" y="36"/>
                  </a:lnTo>
                  <a:cubicBezTo>
                    <a:pt x="24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2773550" y="3174925"/>
              <a:ext cx="1225" cy="1000"/>
            </a:xfrm>
            <a:custGeom>
              <a:rect b="b" l="l" r="r" t="t"/>
              <a:pathLst>
                <a:path extrusionOk="0" h="40" w="49">
                  <a:moveTo>
                    <a:pt x="0" y="1"/>
                  </a:moveTo>
                  <a:lnTo>
                    <a:pt x="0" y="1"/>
                  </a:lnTo>
                  <a:cubicBezTo>
                    <a:pt x="17" y="17"/>
                    <a:pt x="28" y="39"/>
                    <a:pt x="37" y="39"/>
                  </a:cubicBezTo>
                  <a:cubicBezTo>
                    <a:pt x="41" y="39"/>
                    <a:pt x="44" y="35"/>
                    <a:pt x="48" y="24"/>
                  </a:cubicBezTo>
                  <a:cubicBezTo>
                    <a:pt x="24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2772350" y="3174500"/>
              <a:ext cx="1275" cy="875"/>
            </a:xfrm>
            <a:custGeom>
              <a:rect b="b" l="l" r="r" t="t"/>
              <a:pathLst>
                <a:path extrusionOk="0" h="35" w="51">
                  <a:moveTo>
                    <a:pt x="31" y="0"/>
                  </a:moveTo>
                  <a:cubicBezTo>
                    <a:pt x="23" y="0"/>
                    <a:pt x="13" y="5"/>
                    <a:pt x="1" y="17"/>
                  </a:cubicBezTo>
                  <a:cubicBezTo>
                    <a:pt x="13" y="30"/>
                    <a:pt x="23" y="35"/>
                    <a:pt x="31" y="35"/>
                  </a:cubicBezTo>
                  <a:cubicBezTo>
                    <a:pt x="50" y="35"/>
                    <a:pt x="50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2784550" y="3176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2783075" y="31761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24"/>
                  </a:moveTo>
                  <a:cubicBezTo>
                    <a:pt x="36" y="24"/>
                    <a:pt x="0" y="0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2673375" y="32005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2744675" y="3181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2743475" y="3179675"/>
              <a:ext cx="1825" cy="3025"/>
            </a:xfrm>
            <a:custGeom>
              <a:rect b="b" l="l" r="r" t="t"/>
              <a:pathLst>
                <a:path extrusionOk="0" h="121" w="73">
                  <a:moveTo>
                    <a:pt x="25" y="1"/>
                  </a:moveTo>
                  <a:cubicBezTo>
                    <a:pt x="25" y="37"/>
                    <a:pt x="13" y="72"/>
                    <a:pt x="1" y="120"/>
                  </a:cubicBezTo>
                  <a:cubicBezTo>
                    <a:pt x="25" y="61"/>
                    <a:pt x="72" y="8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2634250" y="3173450"/>
              <a:ext cx="154800" cy="50450"/>
            </a:xfrm>
            <a:custGeom>
              <a:rect b="b" l="l" r="r" t="t"/>
              <a:pathLst>
                <a:path extrusionOk="0" h="2018" w="6192">
                  <a:moveTo>
                    <a:pt x="5751" y="238"/>
                  </a:moveTo>
                  <a:lnTo>
                    <a:pt x="5751" y="238"/>
                  </a:lnTo>
                  <a:cubicBezTo>
                    <a:pt x="5761" y="248"/>
                    <a:pt x="5770" y="255"/>
                    <a:pt x="5780" y="262"/>
                  </a:cubicBezTo>
                  <a:lnTo>
                    <a:pt x="5780" y="262"/>
                  </a:lnTo>
                  <a:cubicBezTo>
                    <a:pt x="5782" y="257"/>
                    <a:pt x="5772" y="249"/>
                    <a:pt x="5751" y="238"/>
                  </a:cubicBezTo>
                  <a:close/>
                  <a:moveTo>
                    <a:pt x="3804" y="312"/>
                  </a:moveTo>
                  <a:cubicBezTo>
                    <a:pt x="3810" y="312"/>
                    <a:pt x="3816" y="315"/>
                    <a:pt x="3822" y="321"/>
                  </a:cubicBezTo>
                  <a:cubicBezTo>
                    <a:pt x="3816" y="327"/>
                    <a:pt x="3810" y="330"/>
                    <a:pt x="3804" y="330"/>
                  </a:cubicBezTo>
                  <a:cubicBezTo>
                    <a:pt x="3798" y="330"/>
                    <a:pt x="3792" y="327"/>
                    <a:pt x="3787" y="321"/>
                  </a:cubicBezTo>
                  <a:cubicBezTo>
                    <a:pt x="3792" y="315"/>
                    <a:pt x="3798" y="312"/>
                    <a:pt x="3804" y="312"/>
                  </a:cubicBezTo>
                  <a:close/>
                  <a:moveTo>
                    <a:pt x="4968" y="339"/>
                  </a:moveTo>
                  <a:cubicBezTo>
                    <a:pt x="4967" y="341"/>
                    <a:pt x="4966" y="343"/>
                    <a:pt x="4965" y="345"/>
                  </a:cubicBezTo>
                  <a:cubicBezTo>
                    <a:pt x="4966" y="343"/>
                    <a:pt x="4967" y="341"/>
                    <a:pt x="4968" y="339"/>
                  </a:cubicBezTo>
                  <a:close/>
                  <a:moveTo>
                    <a:pt x="4097" y="340"/>
                  </a:moveTo>
                  <a:cubicBezTo>
                    <a:pt x="4070" y="346"/>
                    <a:pt x="4054" y="351"/>
                    <a:pt x="4060" y="357"/>
                  </a:cubicBezTo>
                  <a:cubicBezTo>
                    <a:pt x="4080" y="357"/>
                    <a:pt x="4092" y="350"/>
                    <a:pt x="4097" y="340"/>
                  </a:cubicBezTo>
                  <a:close/>
                  <a:moveTo>
                    <a:pt x="5583" y="295"/>
                  </a:moveTo>
                  <a:cubicBezTo>
                    <a:pt x="5573" y="295"/>
                    <a:pt x="5563" y="299"/>
                    <a:pt x="5552" y="308"/>
                  </a:cubicBezTo>
                  <a:lnTo>
                    <a:pt x="5552" y="308"/>
                  </a:lnTo>
                  <a:cubicBezTo>
                    <a:pt x="5549" y="308"/>
                    <a:pt x="5545" y="307"/>
                    <a:pt x="5541" y="307"/>
                  </a:cubicBezTo>
                  <a:lnTo>
                    <a:pt x="5541" y="307"/>
                  </a:lnTo>
                  <a:cubicBezTo>
                    <a:pt x="5539" y="312"/>
                    <a:pt x="5537" y="317"/>
                    <a:pt x="5537" y="321"/>
                  </a:cubicBezTo>
                  <a:cubicBezTo>
                    <a:pt x="5542" y="316"/>
                    <a:pt x="5547" y="312"/>
                    <a:pt x="5552" y="308"/>
                  </a:cubicBezTo>
                  <a:lnTo>
                    <a:pt x="5552" y="308"/>
                  </a:lnTo>
                  <a:cubicBezTo>
                    <a:pt x="5562" y="309"/>
                    <a:pt x="5569" y="310"/>
                    <a:pt x="5572" y="310"/>
                  </a:cubicBezTo>
                  <a:cubicBezTo>
                    <a:pt x="5563" y="328"/>
                    <a:pt x="5561" y="347"/>
                    <a:pt x="5555" y="360"/>
                  </a:cubicBezTo>
                  <a:lnTo>
                    <a:pt x="5555" y="360"/>
                  </a:lnTo>
                  <a:cubicBezTo>
                    <a:pt x="5570" y="342"/>
                    <a:pt x="5600" y="332"/>
                    <a:pt x="5620" y="321"/>
                  </a:cubicBezTo>
                  <a:cubicBezTo>
                    <a:pt x="5608" y="304"/>
                    <a:pt x="5596" y="295"/>
                    <a:pt x="5583" y="295"/>
                  </a:cubicBezTo>
                  <a:close/>
                  <a:moveTo>
                    <a:pt x="5555" y="360"/>
                  </a:moveTo>
                  <a:cubicBezTo>
                    <a:pt x="5552" y="363"/>
                    <a:pt x="5550" y="366"/>
                    <a:pt x="5549" y="369"/>
                  </a:cubicBezTo>
                  <a:cubicBezTo>
                    <a:pt x="5551" y="366"/>
                    <a:pt x="5553" y="363"/>
                    <a:pt x="5555" y="360"/>
                  </a:cubicBezTo>
                  <a:close/>
                  <a:moveTo>
                    <a:pt x="5113" y="357"/>
                  </a:moveTo>
                  <a:cubicBezTo>
                    <a:pt x="5115" y="365"/>
                    <a:pt x="5117" y="373"/>
                    <a:pt x="5120" y="381"/>
                  </a:cubicBezTo>
                  <a:cubicBezTo>
                    <a:pt x="5122" y="370"/>
                    <a:pt x="5119" y="362"/>
                    <a:pt x="5113" y="357"/>
                  </a:cubicBezTo>
                  <a:close/>
                  <a:moveTo>
                    <a:pt x="1358" y="941"/>
                  </a:moveTo>
                  <a:cubicBezTo>
                    <a:pt x="1353" y="951"/>
                    <a:pt x="1350" y="954"/>
                    <a:pt x="1348" y="954"/>
                  </a:cubicBezTo>
                  <a:cubicBezTo>
                    <a:pt x="1346" y="954"/>
                    <a:pt x="1346" y="947"/>
                    <a:pt x="1346" y="941"/>
                  </a:cubicBezTo>
                  <a:close/>
                  <a:moveTo>
                    <a:pt x="1586" y="1076"/>
                  </a:moveTo>
                  <a:cubicBezTo>
                    <a:pt x="1583" y="1081"/>
                    <a:pt x="1584" y="1088"/>
                    <a:pt x="1585" y="1088"/>
                  </a:cubicBezTo>
                  <a:cubicBezTo>
                    <a:pt x="1585" y="1088"/>
                    <a:pt x="1586" y="1085"/>
                    <a:pt x="1586" y="1076"/>
                  </a:cubicBezTo>
                  <a:close/>
                  <a:moveTo>
                    <a:pt x="1568" y="1151"/>
                  </a:moveTo>
                  <a:cubicBezTo>
                    <a:pt x="1562" y="1154"/>
                    <a:pt x="1556" y="1159"/>
                    <a:pt x="1548" y="1167"/>
                  </a:cubicBezTo>
                  <a:cubicBezTo>
                    <a:pt x="1555" y="1162"/>
                    <a:pt x="1562" y="1157"/>
                    <a:pt x="1568" y="1151"/>
                  </a:cubicBezTo>
                  <a:close/>
                  <a:moveTo>
                    <a:pt x="756" y="1683"/>
                  </a:moveTo>
                  <a:lnTo>
                    <a:pt x="756" y="1683"/>
                  </a:lnTo>
                  <a:cubicBezTo>
                    <a:pt x="742" y="1695"/>
                    <a:pt x="735" y="1703"/>
                    <a:pt x="739" y="1703"/>
                  </a:cubicBezTo>
                  <a:cubicBezTo>
                    <a:pt x="751" y="1695"/>
                    <a:pt x="756" y="1688"/>
                    <a:pt x="756" y="1683"/>
                  </a:cubicBezTo>
                  <a:close/>
                  <a:moveTo>
                    <a:pt x="4895" y="0"/>
                  </a:moveTo>
                  <a:cubicBezTo>
                    <a:pt x="4837" y="0"/>
                    <a:pt x="4774" y="20"/>
                    <a:pt x="4740" y="20"/>
                  </a:cubicBezTo>
                  <a:cubicBezTo>
                    <a:pt x="4728" y="20"/>
                    <a:pt x="4719" y="18"/>
                    <a:pt x="4715" y="12"/>
                  </a:cubicBezTo>
                  <a:cubicBezTo>
                    <a:pt x="4691" y="12"/>
                    <a:pt x="4691" y="48"/>
                    <a:pt x="4679" y="71"/>
                  </a:cubicBezTo>
                  <a:cubicBezTo>
                    <a:pt x="4676" y="44"/>
                    <a:pt x="4659" y="33"/>
                    <a:pt x="4638" y="33"/>
                  </a:cubicBezTo>
                  <a:cubicBezTo>
                    <a:pt x="4596" y="33"/>
                    <a:pt x="4537" y="79"/>
                    <a:pt x="4537" y="119"/>
                  </a:cubicBezTo>
                  <a:cubicBezTo>
                    <a:pt x="4537" y="125"/>
                    <a:pt x="4535" y="127"/>
                    <a:pt x="4533" y="127"/>
                  </a:cubicBezTo>
                  <a:cubicBezTo>
                    <a:pt x="4519" y="127"/>
                    <a:pt x="4477" y="59"/>
                    <a:pt x="4477" y="59"/>
                  </a:cubicBezTo>
                  <a:cubicBezTo>
                    <a:pt x="4465" y="83"/>
                    <a:pt x="4453" y="107"/>
                    <a:pt x="4441" y="119"/>
                  </a:cubicBezTo>
                  <a:cubicBezTo>
                    <a:pt x="4418" y="95"/>
                    <a:pt x="4394" y="89"/>
                    <a:pt x="4358" y="89"/>
                  </a:cubicBezTo>
                  <a:cubicBezTo>
                    <a:pt x="4322" y="89"/>
                    <a:pt x="4275" y="95"/>
                    <a:pt x="4203" y="95"/>
                  </a:cubicBezTo>
                  <a:cubicBezTo>
                    <a:pt x="4156" y="95"/>
                    <a:pt x="4007" y="79"/>
                    <a:pt x="3910" y="79"/>
                  </a:cubicBezTo>
                  <a:cubicBezTo>
                    <a:pt x="3862" y="79"/>
                    <a:pt x="3826" y="83"/>
                    <a:pt x="3822" y="95"/>
                  </a:cubicBezTo>
                  <a:cubicBezTo>
                    <a:pt x="3810" y="71"/>
                    <a:pt x="3798" y="59"/>
                    <a:pt x="3810" y="36"/>
                  </a:cubicBezTo>
                  <a:lnTo>
                    <a:pt x="3810" y="36"/>
                  </a:lnTo>
                  <a:cubicBezTo>
                    <a:pt x="3798" y="36"/>
                    <a:pt x="3715" y="190"/>
                    <a:pt x="3715" y="190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29" y="202"/>
                    <a:pt x="3394" y="238"/>
                  </a:cubicBezTo>
                  <a:cubicBezTo>
                    <a:pt x="3380" y="248"/>
                    <a:pt x="3352" y="252"/>
                    <a:pt x="3319" y="252"/>
                  </a:cubicBezTo>
                  <a:cubicBezTo>
                    <a:pt x="3233" y="252"/>
                    <a:pt x="3116" y="222"/>
                    <a:pt x="3167" y="179"/>
                  </a:cubicBezTo>
                  <a:cubicBezTo>
                    <a:pt x="3155" y="172"/>
                    <a:pt x="3147" y="170"/>
                    <a:pt x="3142" y="170"/>
                  </a:cubicBezTo>
                  <a:cubicBezTo>
                    <a:pt x="3117" y="170"/>
                    <a:pt x="3159" y="228"/>
                    <a:pt x="3120" y="238"/>
                  </a:cubicBezTo>
                  <a:cubicBezTo>
                    <a:pt x="3112" y="222"/>
                    <a:pt x="3096" y="216"/>
                    <a:pt x="3075" y="216"/>
                  </a:cubicBezTo>
                  <a:cubicBezTo>
                    <a:pt x="3002" y="216"/>
                    <a:pt x="2866" y="299"/>
                    <a:pt x="2810" y="345"/>
                  </a:cubicBezTo>
                  <a:cubicBezTo>
                    <a:pt x="2739" y="405"/>
                    <a:pt x="2513" y="345"/>
                    <a:pt x="2477" y="476"/>
                  </a:cubicBezTo>
                  <a:cubicBezTo>
                    <a:pt x="2456" y="468"/>
                    <a:pt x="2441" y="463"/>
                    <a:pt x="2428" y="463"/>
                  </a:cubicBezTo>
                  <a:cubicBezTo>
                    <a:pt x="2405" y="463"/>
                    <a:pt x="2389" y="481"/>
                    <a:pt x="2358" y="536"/>
                  </a:cubicBezTo>
                  <a:cubicBezTo>
                    <a:pt x="2349" y="533"/>
                    <a:pt x="2339" y="532"/>
                    <a:pt x="2328" y="532"/>
                  </a:cubicBezTo>
                  <a:cubicBezTo>
                    <a:pt x="2183" y="532"/>
                    <a:pt x="1846" y="729"/>
                    <a:pt x="2001" y="762"/>
                  </a:cubicBezTo>
                  <a:cubicBezTo>
                    <a:pt x="2001" y="762"/>
                    <a:pt x="1596" y="786"/>
                    <a:pt x="1489" y="845"/>
                  </a:cubicBezTo>
                  <a:cubicBezTo>
                    <a:pt x="1501" y="857"/>
                    <a:pt x="1512" y="869"/>
                    <a:pt x="1524" y="881"/>
                  </a:cubicBezTo>
                  <a:cubicBezTo>
                    <a:pt x="1512" y="893"/>
                    <a:pt x="1501" y="893"/>
                    <a:pt x="1489" y="905"/>
                  </a:cubicBezTo>
                  <a:cubicBezTo>
                    <a:pt x="1465" y="893"/>
                    <a:pt x="1465" y="881"/>
                    <a:pt x="1489" y="857"/>
                  </a:cubicBezTo>
                  <a:lnTo>
                    <a:pt x="1489" y="857"/>
                  </a:lnTo>
                  <a:cubicBezTo>
                    <a:pt x="1456" y="868"/>
                    <a:pt x="1443" y="889"/>
                    <a:pt x="1450" y="911"/>
                  </a:cubicBezTo>
                  <a:lnTo>
                    <a:pt x="1450" y="911"/>
                  </a:lnTo>
                  <a:cubicBezTo>
                    <a:pt x="1439" y="901"/>
                    <a:pt x="1407" y="879"/>
                    <a:pt x="1404" y="879"/>
                  </a:cubicBezTo>
                  <a:lnTo>
                    <a:pt x="1404" y="879"/>
                  </a:lnTo>
                  <a:cubicBezTo>
                    <a:pt x="1404" y="879"/>
                    <a:pt x="1404" y="880"/>
                    <a:pt x="1405" y="881"/>
                  </a:cubicBezTo>
                  <a:cubicBezTo>
                    <a:pt x="1393" y="881"/>
                    <a:pt x="1346" y="929"/>
                    <a:pt x="1286" y="952"/>
                  </a:cubicBezTo>
                  <a:cubicBezTo>
                    <a:pt x="1310" y="988"/>
                    <a:pt x="1298" y="1012"/>
                    <a:pt x="1322" y="1036"/>
                  </a:cubicBezTo>
                  <a:cubicBezTo>
                    <a:pt x="1300" y="1020"/>
                    <a:pt x="1279" y="1013"/>
                    <a:pt x="1258" y="1013"/>
                  </a:cubicBezTo>
                  <a:cubicBezTo>
                    <a:pt x="1142" y="1013"/>
                    <a:pt x="1046" y="1228"/>
                    <a:pt x="1036" y="1238"/>
                  </a:cubicBezTo>
                  <a:cubicBezTo>
                    <a:pt x="1019" y="1200"/>
                    <a:pt x="993" y="1186"/>
                    <a:pt x="968" y="1186"/>
                  </a:cubicBezTo>
                  <a:cubicBezTo>
                    <a:pt x="905" y="1186"/>
                    <a:pt x="839" y="1269"/>
                    <a:pt x="881" y="1286"/>
                  </a:cubicBezTo>
                  <a:cubicBezTo>
                    <a:pt x="798" y="1322"/>
                    <a:pt x="679" y="1298"/>
                    <a:pt x="655" y="1429"/>
                  </a:cubicBezTo>
                  <a:cubicBezTo>
                    <a:pt x="631" y="1429"/>
                    <a:pt x="608" y="1417"/>
                    <a:pt x="584" y="1405"/>
                  </a:cubicBezTo>
                  <a:cubicBezTo>
                    <a:pt x="500" y="1512"/>
                    <a:pt x="322" y="1738"/>
                    <a:pt x="119" y="1774"/>
                  </a:cubicBezTo>
                  <a:cubicBezTo>
                    <a:pt x="143" y="1774"/>
                    <a:pt x="131" y="1810"/>
                    <a:pt x="155" y="1834"/>
                  </a:cubicBezTo>
                  <a:cubicBezTo>
                    <a:pt x="131" y="1845"/>
                    <a:pt x="0" y="1869"/>
                    <a:pt x="36" y="1941"/>
                  </a:cubicBezTo>
                  <a:cubicBezTo>
                    <a:pt x="94" y="1996"/>
                    <a:pt x="144" y="2017"/>
                    <a:pt x="189" y="2017"/>
                  </a:cubicBezTo>
                  <a:cubicBezTo>
                    <a:pt x="333" y="2017"/>
                    <a:pt x="425" y="1798"/>
                    <a:pt x="575" y="1798"/>
                  </a:cubicBezTo>
                  <a:cubicBezTo>
                    <a:pt x="578" y="1798"/>
                    <a:pt x="581" y="1798"/>
                    <a:pt x="584" y="1798"/>
                  </a:cubicBezTo>
                  <a:cubicBezTo>
                    <a:pt x="570" y="1791"/>
                    <a:pt x="556" y="1784"/>
                    <a:pt x="542" y="1779"/>
                  </a:cubicBezTo>
                  <a:lnTo>
                    <a:pt x="542" y="1779"/>
                  </a:lnTo>
                  <a:cubicBezTo>
                    <a:pt x="586" y="1774"/>
                    <a:pt x="622" y="1712"/>
                    <a:pt x="660" y="1712"/>
                  </a:cubicBezTo>
                  <a:cubicBezTo>
                    <a:pt x="667" y="1712"/>
                    <a:pt x="675" y="1714"/>
                    <a:pt x="682" y="1719"/>
                  </a:cubicBezTo>
                  <a:lnTo>
                    <a:pt x="682" y="1719"/>
                  </a:lnTo>
                  <a:cubicBezTo>
                    <a:pt x="685" y="1721"/>
                    <a:pt x="687" y="1724"/>
                    <a:pt x="691" y="1726"/>
                  </a:cubicBezTo>
                  <a:cubicBezTo>
                    <a:pt x="692" y="1726"/>
                    <a:pt x="693" y="1726"/>
                    <a:pt x="693" y="1725"/>
                  </a:cubicBezTo>
                  <a:lnTo>
                    <a:pt x="693" y="1725"/>
                  </a:lnTo>
                  <a:cubicBezTo>
                    <a:pt x="699" y="1723"/>
                    <a:pt x="700" y="1719"/>
                    <a:pt x="698" y="1716"/>
                  </a:cubicBezTo>
                  <a:lnTo>
                    <a:pt x="698" y="1716"/>
                  </a:lnTo>
                  <a:cubicBezTo>
                    <a:pt x="703" y="1698"/>
                    <a:pt x="703" y="1667"/>
                    <a:pt x="703" y="1667"/>
                  </a:cubicBezTo>
                  <a:cubicBezTo>
                    <a:pt x="734" y="1667"/>
                    <a:pt x="756" y="1672"/>
                    <a:pt x="756" y="1683"/>
                  </a:cubicBezTo>
                  <a:lnTo>
                    <a:pt x="756" y="1683"/>
                  </a:lnTo>
                  <a:cubicBezTo>
                    <a:pt x="832" y="1613"/>
                    <a:pt x="1128" y="1389"/>
                    <a:pt x="1154" y="1389"/>
                  </a:cubicBezTo>
                  <a:cubicBezTo>
                    <a:pt x="1156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27" y="1226"/>
                  </a:cubicBezTo>
                  <a:lnTo>
                    <a:pt x="1227" y="1226"/>
                  </a:lnTo>
                  <a:cubicBezTo>
                    <a:pt x="1214" y="1267"/>
                    <a:pt x="1228" y="1280"/>
                    <a:pt x="1251" y="1280"/>
                  </a:cubicBezTo>
                  <a:cubicBezTo>
                    <a:pt x="1289" y="1280"/>
                    <a:pt x="1355" y="1247"/>
                    <a:pt x="1383" y="1247"/>
                  </a:cubicBezTo>
                  <a:cubicBezTo>
                    <a:pt x="1387" y="1247"/>
                    <a:pt x="1391" y="1248"/>
                    <a:pt x="1393" y="1250"/>
                  </a:cubicBezTo>
                  <a:cubicBezTo>
                    <a:pt x="1393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8" y="1163"/>
                    <a:pt x="1341" y="1157"/>
                    <a:pt x="1357" y="1157"/>
                  </a:cubicBezTo>
                  <a:cubicBezTo>
                    <a:pt x="1401" y="1157"/>
                    <a:pt x="1468" y="1202"/>
                    <a:pt x="1477" y="1202"/>
                  </a:cubicBezTo>
                  <a:cubicBezTo>
                    <a:pt x="1512" y="1202"/>
                    <a:pt x="1572" y="1143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4" y="1119"/>
                    <a:pt x="1512" y="1131"/>
                  </a:cubicBezTo>
                  <a:cubicBezTo>
                    <a:pt x="1512" y="1083"/>
                    <a:pt x="1536" y="1048"/>
                    <a:pt x="1584" y="1036"/>
                  </a:cubicBezTo>
                  <a:cubicBezTo>
                    <a:pt x="1586" y="1055"/>
                    <a:pt x="1587" y="1067"/>
                    <a:pt x="1586" y="1076"/>
                  </a:cubicBezTo>
                  <a:lnTo>
                    <a:pt x="1586" y="1076"/>
                  </a:lnTo>
                  <a:cubicBezTo>
                    <a:pt x="1589" y="1071"/>
                    <a:pt x="1594" y="1068"/>
                    <a:pt x="1602" y="1068"/>
                  </a:cubicBezTo>
                  <a:cubicBezTo>
                    <a:pt x="1607" y="1068"/>
                    <a:pt x="1612" y="1069"/>
                    <a:pt x="1620" y="1072"/>
                  </a:cubicBezTo>
                  <a:cubicBezTo>
                    <a:pt x="1610" y="1100"/>
                    <a:pt x="1593" y="1129"/>
                    <a:pt x="1568" y="1151"/>
                  </a:cubicBezTo>
                  <a:lnTo>
                    <a:pt x="1568" y="1151"/>
                  </a:lnTo>
                  <a:cubicBezTo>
                    <a:pt x="1571" y="1150"/>
                    <a:pt x="1575" y="1149"/>
                    <a:pt x="1578" y="1149"/>
                  </a:cubicBezTo>
                  <a:cubicBezTo>
                    <a:pt x="1587" y="1149"/>
                    <a:pt x="1596" y="1155"/>
                    <a:pt x="1608" y="1167"/>
                  </a:cubicBezTo>
                  <a:cubicBezTo>
                    <a:pt x="1596" y="1095"/>
                    <a:pt x="1691" y="1072"/>
                    <a:pt x="1703" y="1072"/>
                  </a:cubicBezTo>
                  <a:cubicBezTo>
                    <a:pt x="1703" y="1083"/>
                    <a:pt x="1703" y="1095"/>
                    <a:pt x="1703" y="1119"/>
                  </a:cubicBezTo>
                  <a:cubicBezTo>
                    <a:pt x="1719" y="1103"/>
                    <a:pt x="1736" y="1092"/>
                    <a:pt x="1756" y="1087"/>
                  </a:cubicBezTo>
                  <a:lnTo>
                    <a:pt x="1756" y="1087"/>
                  </a:lnTo>
                  <a:cubicBezTo>
                    <a:pt x="1758" y="1088"/>
                    <a:pt x="1761" y="1088"/>
                    <a:pt x="1764" y="1088"/>
                  </a:cubicBezTo>
                  <a:cubicBezTo>
                    <a:pt x="1770" y="1088"/>
                    <a:pt x="1777" y="1086"/>
                    <a:pt x="1786" y="1083"/>
                  </a:cubicBezTo>
                  <a:cubicBezTo>
                    <a:pt x="1775" y="1083"/>
                    <a:pt x="1765" y="1085"/>
                    <a:pt x="1756" y="1087"/>
                  </a:cubicBezTo>
                  <a:lnTo>
                    <a:pt x="1756" y="1087"/>
                  </a:lnTo>
                  <a:cubicBezTo>
                    <a:pt x="1742" y="1084"/>
                    <a:pt x="1734" y="1070"/>
                    <a:pt x="1727" y="1048"/>
                  </a:cubicBezTo>
                  <a:cubicBezTo>
                    <a:pt x="1737" y="1032"/>
                    <a:pt x="1747" y="1026"/>
                    <a:pt x="1757" y="1026"/>
                  </a:cubicBezTo>
                  <a:cubicBezTo>
                    <a:pt x="1785" y="1026"/>
                    <a:pt x="1812" y="1070"/>
                    <a:pt x="1850" y="1070"/>
                  </a:cubicBezTo>
                  <a:cubicBezTo>
                    <a:pt x="1859" y="1070"/>
                    <a:pt x="1870" y="1067"/>
                    <a:pt x="1882" y="1060"/>
                  </a:cubicBezTo>
                  <a:cubicBezTo>
                    <a:pt x="1858" y="1060"/>
                    <a:pt x="1846" y="1060"/>
                    <a:pt x="1834" y="1036"/>
                  </a:cubicBezTo>
                  <a:cubicBezTo>
                    <a:pt x="1941" y="1024"/>
                    <a:pt x="1917" y="893"/>
                    <a:pt x="2001" y="893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01" y="941"/>
                    <a:pt x="2084" y="857"/>
                    <a:pt x="2108" y="845"/>
                  </a:cubicBezTo>
                  <a:cubicBezTo>
                    <a:pt x="2108" y="854"/>
                    <a:pt x="2120" y="862"/>
                    <a:pt x="2131" y="862"/>
                  </a:cubicBezTo>
                  <a:cubicBezTo>
                    <a:pt x="2135" y="862"/>
                    <a:pt x="2140" y="861"/>
                    <a:pt x="2143" y="857"/>
                  </a:cubicBezTo>
                  <a:lnTo>
                    <a:pt x="2143" y="857"/>
                  </a:lnTo>
                  <a:cubicBezTo>
                    <a:pt x="2143" y="882"/>
                    <a:pt x="2135" y="884"/>
                    <a:pt x="2127" y="884"/>
                  </a:cubicBezTo>
                  <a:cubicBezTo>
                    <a:pt x="2126" y="884"/>
                    <a:pt x="2124" y="884"/>
                    <a:pt x="2123" y="884"/>
                  </a:cubicBezTo>
                  <a:cubicBezTo>
                    <a:pt x="2114" y="884"/>
                    <a:pt x="2108" y="887"/>
                    <a:pt x="2120" y="929"/>
                  </a:cubicBezTo>
                  <a:cubicBezTo>
                    <a:pt x="2125" y="932"/>
                    <a:pt x="2131" y="933"/>
                    <a:pt x="2136" y="933"/>
                  </a:cubicBezTo>
                  <a:cubicBezTo>
                    <a:pt x="2173" y="933"/>
                    <a:pt x="2193" y="865"/>
                    <a:pt x="2203" y="833"/>
                  </a:cubicBezTo>
                  <a:cubicBezTo>
                    <a:pt x="2203" y="833"/>
                    <a:pt x="2298" y="833"/>
                    <a:pt x="2239" y="905"/>
                  </a:cubicBezTo>
                  <a:cubicBezTo>
                    <a:pt x="2310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2"/>
                    <a:pt x="2593" y="709"/>
                  </a:cubicBezTo>
                  <a:lnTo>
                    <a:pt x="2593" y="709"/>
                  </a:lnTo>
                  <a:cubicBezTo>
                    <a:pt x="2594" y="709"/>
                    <a:pt x="2595" y="709"/>
                    <a:pt x="2597" y="709"/>
                  </a:cubicBezTo>
                  <a:cubicBezTo>
                    <a:pt x="2621" y="709"/>
                    <a:pt x="2716" y="684"/>
                    <a:pt x="2726" y="679"/>
                  </a:cubicBezTo>
                  <a:lnTo>
                    <a:pt x="2726" y="679"/>
                  </a:lnTo>
                  <a:cubicBezTo>
                    <a:pt x="2722" y="688"/>
                    <a:pt x="2681" y="763"/>
                    <a:pt x="2715" y="786"/>
                  </a:cubicBezTo>
                  <a:cubicBezTo>
                    <a:pt x="2704" y="720"/>
                    <a:pt x="2825" y="674"/>
                    <a:pt x="2825" y="667"/>
                  </a:cubicBezTo>
                  <a:lnTo>
                    <a:pt x="2825" y="667"/>
                  </a:lnTo>
                  <a:cubicBezTo>
                    <a:pt x="2847" y="663"/>
                    <a:pt x="3002" y="568"/>
                    <a:pt x="3025" y="524"/>
                  </a:cubicBezTo>
                  <a:cubicBezTo>
                    <a:pt x="3036" y="524"/>
                    <a:pt x="3036" y="536"/>
                    <a:pt x="3025" y="548"/>
                  </a:cubicBezTo>
                  <a:cubicBezTo>
                    <a:pt x="3036" y="536"/>
                    <a:pt x="3048" y="524"/>
                    <a:pt x="3060" y="512"/>
                  </a:cubicBezTo>
                  <a:lnTo>
                    <a:pt x="3060" y="512"/>
                  </a:lnTo>
                  <a:cubicBezTo>
                    <a:pt x="3060" y="522"/>
                    <a:pt x="3025" y="603"/>
                    <a:pt x="3045" y="603"/>
                  </a:cubicBezTo>
                  <a:cubicBezTo>
                    <a:pt x="3049" y="603"/>
                    <a:pt x="3053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3" y="567"/>
                    <a:pt x="3122" y="568"/>
                    <a:pt x="3132" y="571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5" y="619"/>
                    <a:pt x="3132" y="583"/>
                    <a:pt x="3132" y="536"/>
                  </a:cubicBezTo>
                  <a:cubicBezTo>
                    <a:pt x="3132" y="545"/>
                    <a:pt x="3125" y="568"/>
                    <a:pt x="3116" y="568"/>
                  </a:cubicBezTo>
                  <a:cubicBezTo>
                    <a:pt x="3114" y="568"/>
                    <a:pt x="3111" y="565"/>
                    <a:pt x="3108" y="560"/>
                  </a:cubicBezTo>
                  <a:cubicBezTo>
                    <a:pt x="3108" y="536"/>
                    <a:pt x="3111" y="530"/>
                    <a:pt x="3115" y="530"/>
                  </a:cubicBezTo>
                  <a:cubicBezTo>
                    <a:pt x="3120" y="530"/>
                    <a:pt x="3126" y="536"/>
                    <a:pt x="3132" y="536"/>
                  </a:cubicBezTo>
                  <a:cubicBezTo>
                    <a:pt x="3132" y="536"/>
                    <a:pt x="3132" y="536"/>
                    <a:pt x="3132" y="536"/>
                  </a:cubicBezTo>
                  <a:lnTo>
                    <a:pt x="3132" y="536"/>
                  </a:lnTo>
                  <a:cubicBezTo>
                    <a:pt x="3151" y="544"/>
                    <a:pt x="3169" y="547"/>
                    <a:pt x="3186" y="547"/>
                  </a:cubicBezTo>
                  <a:cubicBezTo>
                    <a:pt x="3211" y="547"/>
                    <a:pt x="3234" y="541"/>
                    <a:pt x="3254" y="541"/>
                  </a:cubicBezTo>
                  <a:cubicBezTo>
                    <a:pt x="3277" y="541"/>
                    <a:pt x="3295" y="549"/>
                    <a:pt x="3310" y="583"/>
                  </a:cubicBezTo>
                  <a:cubicBezTo>
                    <a:pt x="3320" y="583"/>
                    <a:pt x="3345" y="477"/>
                    <a:pt x="3397" y="477"/>
                  </a:cubicBezTo>
                  <a:cubicBezTo>
                    <a:pt x="3410" y="477"/>
                    <a:pt x="3425" y="483"/>
                    <a:pt x="3441" y="500"/>
                  </a:cubicBezTo>
                  <a:cubicBezTo>
                    <a:pt x="3457" y="460"/>
                    <a:pt x="3505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405"/>
                    <a:pt x="3691" y="393"/>
                    <a:pt x="3715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0"/>
                  </a:cubicBezTo>
                  <a:cubicBezTo>
                    <a:pt x="3763" y="190"/>
                    <a:pt x="3775" y="298"/>
                    <a:pt x="3775" y="298"/>
                  </a:cubicBezTo>
                  <a:cubicBezTo>
                    <a:pt x="3761" y="280"/>
                    <a:pt x="3751" y="270"/>
                    <a:pt x="3745" y="270"/>
                  </a:cubicBezTo>
                  <a:cubicBezTo>
                    <a:pt x="3733" y="270"/>
                    <a:pt x="3731" y="297"/>
                    <a:pt x="3739" y="357"/>
                  </a:cubicBezTo>
                  <a:cubicBezTo>
                    <a:pt x="3742" y="348"/>
                    <a:pt x="3745" y="344"/>
                    <a:pt x="3748" y="344"/>
                  </a:cubicBezTo>
                  <a:cubicBezTo>
                    <a:pt x="3758" y="344"/>
                    <a:pt x="3769" y="375"/>
                    <a:pt x="3787" y="393"/>
                  </a:cubicBezTo>
                  <a:cubicBezTo>
                    <a:pt x="3870" y="393"/>
                    <a:pt x="3894" y="274"/>
                    <a:pt x="4001" y="238"/>
                  </a:cubicBezTo>
                  <a:lnTo>
                    <a:pt x="4001" y="238"/>
                  </a:lnTo>
                  <a:cubicBezTo>
                    <a:pt x="3953" y="357"/>
                    <a:pt x="3965" y="310"/>
                    <a:pt x="3929" y="393"/>
                  </a:cubicBezTo>
                  <a:cubicBezTo>
                    <a:pt x="4013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31"/>
                    <a:pt x="4097" y="340"/>
                  </a:cubicBezTo>
                  <a:lnTo>
                    <a:pt x="4097" y="340"/>
                  </a:lnTo>
                  <a:cubicBezTo>
                    <a:pt x="4176" y="323"/>
                    <a:pt x="4346" y="303"/>
                    <a:pt x="4346" y="250"/>
                  </a:cubicBezTo>
                  <a:cubicBezTo>
                    <a:pt x="4346" y="286"/>
                    <a:pt x="4346" y="310"/>
                    <a:pt x="4346" y="345"/>
                  </a:cubicBezTo>
                  <a:cubicBezTo>
                    <a:pt x="4370" y="262"/>
                    <a:pt x="4406" y="202"/>
                    <a:pt x="4429" y="131"/>
                  </a:cubicBezTo>
                  <a:lnTo>
                    <a:pt x="4429" y="131"/>
                  </a:lnTo>
                  <a:cubicBezTo>
                    <a:pt x="4429" y="152"/>
                    <a:pt x="4393" y="346"/>
                    <a:pt x="4448" y="346"/>
                  </a:cubicBezTo>
                  <a:cubicBezTo>
                    <a:pt x="4456" y="346"/>
                    <a:pt x="4465" y="342"/>
                    <a:pt x="4477" y="333"/>
                  </a:cubicBezTo>
                  <a:cubicBezTo>
                    <a:pt x="4465" y="310"/>
                    <a:pt x="4453" y="286"/>
                    <a:pt x="4465" y="250"/>
                  </a:cubicBezTo>
                  <a:lnTo>
                    <a:pt x="4465" y="250"/>
                  </a:lnTo>
                  <a:cubicBezTo>
                    <a:pt x="4477" y="286"/>
                    <a:pt x="4501" y="310"/>
                    <a:pt x="4537" y="333"/>
                  </a:cubicBezTo>
                  <a:cubicBezTo>
                    <a:pt x="4525" y="298"/>
                    <a:pt x="4525" y="274"/>
                    <a:pt x="4549" y="250"/>
                  </a:cubicBezTo>
                  <a:cubicBezTo>
                    <a:pt x="4549" y="274"/>
                    <a:pt x="4549" y="310"/>
                    <a:pt x="4549" y="333"/>
                  </a:cubicBezTo>
                  <a:cubicBezTo>
                    <a:pt x="4560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lnTo>
                    <a:pt x="4668" y="345"/>
                  </a:lnTo>
                  <a:cubicBezTo>
                    <a:pt x="4668" y="346"/>
                    <a:pt x="4668" y="346"/>
                    <a:pt x="4668" y="346"/>
                  </a:cubicBezTo>
                  <a:cubicBezTo>
                    <a:pt x="4671" y="346"/>
                    <a:pt x="4713" y="214"/>
                    <a:pt x="4758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98"/>
                    <a:pt x="4775" y="333"/>
                  </a:cubicBezTo>
                  <a:cubicBezTo>
                    <a:pt x="4822" y="202"/>
                    <a:pt x="4858" y="119"/>
                    <a:pt x="4953" y="95"/>
                  </a:cubicBezTo>
                  <a:lnTo>
                    <a:pt x="4953" y="95"/>
                  </a:lnTo>
                  <a:cubicBezTo>
                    <a:pt x="4918" y="155"/>
                    <a:pt x="4810" y="405"/>
                    <a:pt x="4822" y="405"/>
                  </a:cubicBezTo>
                  <a:cubicBezTo>
                    <a:pt x="4858" y="393"/>
                    <a:pt x="4953" y="429"/>
                    <a:pt x="4953" y="321"/>
                  </a:cubicBezTo>
                  <a:lnTo>
                    <a:pt x="4953" y="321"/>
                  </a:lnTo>
                  <a:cubicBezTo>
                    <a:pt x="4930" y="345"/>
                    <a:pt x="4894" y="357"/>
                    <a:pt x="4870" y="381"/>
                  </a:cubicBezTo>
                  <a:cubicBezTo>
                    <a:pt x="4870" y="310"/>
                    <a:pt x="4906" y="262"/>
                    <a:pt x="4977" y="250"/>
                  </a:cubicBezTo>
                  <a:lnTo>
                    <a:pt x="4977" y="250"/>
                  </a:lnTo>
                  <a:cubicBezTo>
                    <a:pt x="4977" y="283"/>
                    <a:pt x="4977" y="316"/>
                    <a:pt x="4968" y="339"/>
                  </a:cubicBezTo>
                  <a:lnTo>
                    <a:pt x="4968" y="339"/>
                  </a:lnTo>
                  <a:cubicBezTo>
                    <a:pt x="4977" y="320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0" y="347"/>
                    <a:pt x="5073" y="347"/>
                  </a:cubicBezTo>
                  <a:cubicBezTo>
                    <a:pt x="5090" y="347"/>
                    <a:pt x="5105" y="349"/>
                    <a:pt x="5113" y="357"/>
                  </a:cubicBezTo>
                  <a:lnTo>
                    <a:pt x="5113" y="357"/>
                  </a:lnTo>
                  <a:cubicBezTo>
                    <a:pt x="5097" y="283"/>
                    <a:pt x="5100" y="171"/>
                    <a:pt x="5132" y="107"/>
                  </a:cubicBezTo>
                  <a:cubicBezTo>
                    <a:pt x="5227" y="214"/>
                    <a:pt x="5144" y="238"/>
                    <a:pt x="5180" y="345"/>
                  </a:cubicBezTo>
                  <a:cubicBezTo>
                    <a:pt x="5180" y="351"/>
                    <a:pt x="5182" y="353"/>
                    <a:pt x="5186" y="353"/>
                  </a:cubicBezTo>
                  <a:cubicBezTo>
                    <a:pt x="5217" y="353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51" y="269"/>
                    <a:pt x="5478" y="298"/>
                    <a:pt x="5541" y="307"/>
                  </a:cubicBezTo>
                  <a:lnTo>
                    <a:pt x="5541" y="307"/>
                  </a:lnTo>
                  <a:cubicBezTo>
                    <a:pt x="5568" y="241"/>
                    <a:pt x="5704" y="162"/>
                    <a:pt x="5786" y="162"/>
                  </a:cubicBezTo>
                  <a:cubicBezTo>
                    <a:pt x="5806" y="162"/>
                    <a:pt x="5823" y="167"/>
                    <a:pt x="5834" y="179"/>
                  </a:cubicBezTo>
                  <a:cubicBezTo>
                    <a:pt x="5846" y="214"/>
                    <a:pt x="5846" y="250"/>
                    <a:pt x="5834" y="286"/>
                  </a:cubicBezTo>
                  <a:cubicBezTo>
                    <a:pt x="5813" y="279"/>
                    <a:pt x="5796" y="271"/>
                    <a:pt x="5780" y="262"/>
                  </a:cubicBezTo>
                  <a:lnTo>
                    <a:pt x="5780" y="262"/>
                  </a:lnTo>
                  <a:cubicBezTo>
                    <a:pt x="5780" y="265"/>
                    <a:pt x="5774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0" y="341"/>
                  </a:cubicBezTo>
                  <a:cubicBezTo>
                    <a:pt x="5952" y="341"/>
                    <a:pt x="5963" y="332"/>
                    <a:pt x="5954" y="310"/>
                  </a:cubicBezTo>
                  <a:lnTo>
                    <a:pt x="5954" y="310"/>
                  </a:lnTo>
                  <a:cubicBezTo>
                    <a:pt x="5955" y="304"/>
                    <a:pt x="5965" y="219"/>
                    <a:pt x="6015" y="219"/>
                  </a:cubicBezTo>
                  <a:cubicBezTo>
                    <a:pt x="6028" y="219"/>
                    <a:pt x="6043" y="225"/>
                    <a:pt x="6061" y="238"/>
                  </a:cubicBezTo>
                  <a:cubicBezTo>
                    <a:pt x="6056" y="263"/>
                    <a:pt x="6061" y="273"/>
                    <a:pt x="6065" y="277"/>
                  </a:cubicBezTo>
                  <a:lnTo>
                    <a:pt x="6065" y="277"/>
                  </a:lnTo>
                  <a:cubicBezTo>
                    <a:pt x="6061" y="275"/>
                    <a:pt x="6053" y="274"/>
                    <a:pt x="6037" y="274"/>
                  </a:cubicBezTo>
                  <a:cubicBezTo>
                    <a:pt x="6052" y="282"/>
                    <a:pt x="6063" y="286"/>
                    <a:pt x="6073" y="286"/>
                  </a:cubicBezTo>
                  <a:cubicBezTo>
                    <a:pt x="6120" y="286"/>
                    <a:pt x="6108" y="198"/>
                    <a:pt x="6151" y="198"/>
                  </a:cubicBezTo>
                  <a:cubicBezTo>
                    <a:pt x="6161" y="198"/>
                    <a:pt x="6174" y="203"/>
                    <a:pt x="6192" y="214"/>
                  </a:cubicBezTo>
                  <a:cubicBezTo>
                    <a:pt x="6192" y="202"/>
                    <a:pt x="6180" y="179"/>
                    <a:pt x="6168" y="167"/>
                  </a:cubicBezTo>
                  <a:lnTo>
                    <a:pt x="6168" y="167"/>
                  </a:lnTo>
                  <a:cubicBezTo>
                    <a:pt x="6171" y="185"/>
                    <a:pt x="6165" y="190"/>
                    <a:pt x="6155" y="190"/>
                  </a:cubicBezTo>
                  <a:cubicBezTo>
                    <a:pt x="6144" y="190"/>
                    <a:pt x="6128" y="183"/>
                    <a:pt x="6117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84" y="179"/>
                    <a:pt x="6073" y="155"/>
                    <a:pt x="6037" y="119"/>
                  </a:cubicBezTo>
                  <a:cubicBezTo>
                    <a:pt x="6037" y="143"/>
                    <a:pt x="6025" y="155"/>
                    <a:pt x="6013" y="155"/>
                  </a:cubicBezTo>
                  <a:cubicBezTo>
                    <a:pt x="5987" y="188"/>
                    <a:pt x="5967" y="200"/>
                    <a:pt x="5954" y="200"/>
                  </a:cubicBezTo>
                  <a:cubicBezTo>
                    <a:pt x="5918" y="200"/>
                    <a:pt x="5918" y="119"/>
                    <a:pt x="5918" y="119"/>
                  </a:cubicBezTo>
                  <a:cubicBezTo>
                    <a:pt x="5863" y="102"/>
                    <a:pt x="5809" y="99"/>
                    <a:pt x="5755" y="99"/>
                  </a:cubicBezTo>
                  <a:cubicBezTo>
                    <a:pt x="5720" y="99"/>
                    <a:pt x="5684" y="100"/>
                    <a:pt x="5648" y="100"/>
                  </a:cubicBezTo>
                  <a:cubicBezTo>
                    <a:pt x="5586" y="100"/>
                    <a:pt x="5521" y="96"/>
                    <a:pt x="5453" y="71"/>
                  </a:cubicBezTo>
                  <a:cubicBezTo>
                    <a:pt x="5346" y="48"/>
                    <a:pt x="5001" y="48"/>
                    <a:pt x="4989" y="36"/>
                  </a:cubicBezTo>
                  <a:cubicBezTo>
                    <a:pt x="4966" y="9"/>
                    <a:pt x="4931" y="0"/>
                    <a:pt x="4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2784850" y="31800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3" y="5"/>
                    <a:pt x="13" y="10"/>
                    <a:pt x="13" y="10"/>
                  </a:cubicBez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2694675" y="31936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0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2763725" y="3182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2786800" y="317705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2792200" y="3183250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6" y="1"/>
                  </a:moveTo>
                  <a:cubicBezTo>
                    <a:pt x="9" y="1"/>
                    <a:pt x="1" y="22"/>
                    <a:pt x="3" y="22"/>
                  </a:cubicBezTo>
                  <a:cubicBezTo>
                    <a:pt x="5" y="22"/>
                    <a:pt x="9" y="1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2787450" y="3179825"/>
              <a:ext cx="1500" cy="950"/>
            </a:xfrm>
            <a:custGeom>
              <a:rect b="b" l="l" r="r" t="t"/>
              <a:pathLst>
                <a:path extrusionOk="0" h="38" w="60">
                  <a:moveTo>
                    <a:pt x="33" y="0"/>
                  </a:moveTo>
                  <a:cubicBezTo>
                    <a:pt x="26" y="0"/>
                    <a:pt x="17" y="2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7"/>
                  </a:lnTo>
                  <a:cubicBezTo>
                    <a:pt x="0" y="18"/>
                    <a:pt x="1" y="22"/>
                    <a:pt x="3" y="23"/>
                  </a:cubicBezTo>
                  <a:lnTo>
                    <a:pt x="3" y="23"/>
                  </a:lnTo>
                  <a:cubicBezTo>
                    <a:pt x="4" y="33"/>
                    <a:pt x="9" y="37"/>
                    <a:pt x="14" y="37"/>
                  </a:cubicBezTo>
                  <a:cubicBezTo>
                    <a:pt x="31" y="37"/>
                    <a:pt x="60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2788425" y="318050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7" y="1"/>
                  </a:moveTo>
                  <a:cubicBezTo>
                    <a:pt x="13" y="1"/>
                    <a:pt x="7" y="4"/>
                    <a:pt x="1" y="4"/>
                  </a:cubicBezTo>
                  <a:cubicBezTo>
                    <a:pt x="13" y="4"/>
                    <a:pt x="13" y="4"/>
                    <a:pt x="25" y="16"/>
                  </a:cubicBez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2782050" y="3176150"/>
              <a:ext cx="1400" cy="925"/>
            </a:xfrm>
            <a:custGeom>
              <a:rect b="b" l="l" r="r" t="t"/>
              <a:pathLst>
                <a:path extrusionOk="0" h="37" w="56">
                  <a:moveTo>
                    <a:pt x="51" y="1"/>
                  </a:moveTo>
                  <a:cubicBezTo>
                    <a:pt x="38" y="1"/>
                    <a:pt x="0" y="36"/>
                    <a:pt x="21" y="36"/>
                  </a:cubicBezTo>
                  <a:cubicBezTo>
                    <a:pt x="23" y="36"/>
                    <a:pt x="26" y="36"/>
                    <a:pt x="30" y="35"/>
                  </a:cubicBezTo>
                  <a:cubicBezTo>
                    <a:pt x="31" y="36"/>
                    <a:pt x="32" y="37"/>
                    <a:pt x="33" y="37"/>
                  </a:cubicBezTo>
                  <a:cubicBezTo>
                    <a:pt x="41" y="37"/>
                    <a:pt x="42" y="9"/>
                    <a:pt x="50" y="9"/>
                  </a:cubicBezTo>
                  <a:cubicBezTo>
                    <a:pt x="51" y="9"/>
                    <a:pt x="52" y="10"/>
                    <a:pt x="53" y="11"/>
                  </a:cubicBezTo>
                  <a:cubicBezTo>
                    <a:pt x="56" y="4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2787100" y="3181800"/>
              <a:ext cx="175" cy="900"/>
            </a:xfrm>
            <a:custGeom>
              <a:rect b="b" l="l" r="r" t="t"/>
              <a:pathLst>
                <a:path extrusionOk="0" h="36" w="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2784000" y="31808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" y="0"/>
                  </a:moveTo>
                  <a:cubicBezTo>
                    <a:pt x="1" y="0"/>
                    <a:pt x="5" y="6"/>
                    <a:pt x="23" y="24"/>
                  </a:cubicBezTo>
                  <a:cubicBezTo>
                    <a:pt x="23" y="1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2785600" y="3182050"/>
              <a:ext cx="775" cy="650"/>
            </a:xfrm>
            <a:custGeom>
              <a:rect b="b" l="l" r="r" t="t"/>
              <a:pathLst>
                <a:path extrusionOk="0" h="26" w="31">
                  <a:moveTo>
                    <a:pt x="1" y="1"/>
                  </a:moveTo>
                  <a:cubicBezTo>
                    <a:pt x="1" y="1"/>
                    <a:pt x="8" y="7"/>
                    <a:pt x="30" y="25"/>
                  </a:cubicBezTo>
                  <a:cubicBezTo>
                    <a:pt x="23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2774750" y="3179400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21" y="9"/>
                    <a:pt x="31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2777125" y="31811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0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2774150" y="3182075"/>
              <a:ext cx="2100" cy="900"/>
            </a:xfrm>
            <a:custGeom>
              <a:rect b="b" l="l" r="r" t="t"/>
              <a:pathLst>
                <a:path extrusionOk="0" h="36" w="84">
                  <a:moveTo>
                    <a:pt x="48" y="0"/>
                  </a:moveTo>
                  <a:cubicBezTo>
                    <a:pt x="48" y="12"/>
                    <a:pt x="0" y="36"/>
                    <a:pt x="36" y="36"/>
                  </a:cubicBezTo>
                  <a:cubicBezTo>
                    <a:pt x="48" y="24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2763125" y="3177300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3" y="1"/>
                  </a:moveTo>
                  <a:cubicBezTo>
                    <a:pt x="1" y="96"/>
                    <a:pt x="1" y="9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2751875" y="3181775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1" y="1"/>
                  </a:moveTo>
                  <a:cubicBezTo>
                    <a:pt x="4" y="1"/>
                    <a:pt x="0" y="14"/>
                    <a:pt x="9" y="55"/>
                  </a:cubicBezTo>
                  <a:lnTo>
                    <a:pt x="9" y="55"/>
                  </a:lnTo>
                  <a:cubicBezTo>
                    <a:pt x="9" y="56"/>
                    <a:pt x="10" y="5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lnTo>
                    <a:pt x="10" y="60"/>
                  </a:lnTo>
                  <a:cubicBezTo>
                    <a:pt x="16" y="63"/>
                    <a:pt x="19" y="65"/>
                    <a:pt x="21" y="65"/>
                  </a:cubicBezTo>
                  <a:cubicBezTo>
                    <a:pt x="21" y="65"/>
                    <a:pt x="22" y="65"/>
                    <a:pt x="22" y="65"/>
                  </a:cubicBezTo>
                  <a:lnTo>
                    <a:pt x="22" y="65"/>
                  </a:lnTo>
                  <a:cubicBezTo>
                    <a:pt x="27" y="67"/>
                    <a:pt x="31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2633050" y="32198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0"/>
                  </a:moveTo>
                  <a:cubicBezTo>
                    <a:pt x="1" y="24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2633950" y="3221100"/>
              <a:ext cx="200" cy="875"/>
            </a:xfrm>
            <a:custGeom>
              <a:rect b="b" l="l" r="r" t="t"/>
              <a:pathLst>
                <a:path extrusionOk="0" h="35" w="8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2714300" y="3188175"/>
              <a:ext cx="625" cy="775"/>
            </a:xfrm>
            <a:custGeom>
              <a:rect b="b" l="l" r="r" t="t"/>
              <a:pathLst>
                <a:path extrusionOk="0" h="31" w="2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2706225" y="3189600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" y="0"/>
                  </a:moveTo>
                  <a:cubicBezTo>
                    <a:pt x="0" y="0"/>
                    <a:pt x="7" y="18"/>
                    <a:pt x="15" y="33"/>
                  </a:cubicBezTo>
                  <a:cubicBezTo>
                    <a:pt x="5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2699925" y="3193075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lnTo>
                    <a:pt x="40" y="1"/>
                  </a:lnTo>
                  <a:cubicBezTo>
                    <a:pt x="35" y="6"/>
                    <a:pt x="30" y="8"/>
                    <a:pt x="25" y="8"/>
                  </a:cubicBezTo>
                  <a:cubicBezTo>
                    <a:pt x="16" y="8"/>
                    <a:pt x="8" y="2"/>
                    <a:pt x="4" y="2"/>
                  </a:cubicBezTo>
                  <a:cubicBezTo>
                    <a:pt x="1" y="2"/>
                    <a:pt x="0" y="7"/>
                    <a:pt x="5" y="25"/>
                  </a:cubicBezTo>
                  <a:cubicBezTo>
                    <a:pt x="16" y="25"/>
                    <a:pt x="28" y="1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2834275" y="323505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2" y="27"/>
                    <a:pt x="1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2828325" y="3235600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6" y="1"/>
                  </a:moveTo>
                  <a:cubicBezTo>
                    <a:pt x="36" y="1"/>
                    <a:pt x="25" y="4"/>
                    <a:pt x="0" y="14"/>
                  </a:cubicBezTo>
                  <a:cubicBezTo>
                    <a:pt x="21" y="7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2825050" y="3234150"/>
              <a:ext cx="2425" cy="1500"/>
            </a:xfrm>
            <a:custGeom>
              <a:rect b="b" l="l" r="r" t="t"/>
              <a:pathLst>
                <a:path extrusionOk="0" h="60" w="97">
                  <a:moveTo>
                    <a:pt x="0" y="1"/>
                  </a:moveTo>
                  <a:cubicBezTo>
                    <a:pt x="10" y="30"/>
                    <a:pt x="36" y="44"/>
                    <a:pt x="65" y="47"/>
                  </a:cubicBezTo>
                  <a:lnTo>
                    <a:pt x="65" y="47"/>
                  </a:lnTo>
                  <a:cubicBezTo>
                    <a:pt x="39" y="34"/>
                    <a:pt x="6" y="13"/>
                    <a:pt x="0" y="1"/>
                  </a:cubicBezTo>
                  <a:close/>
                  <a:moveTo>
                    <a:pt x="65" y="47"/>
                  </a:moveTo>
                  <a:cubicBezTo>
                    <a:pt x="79" y="55"/>
                    <a:pt x="90" y="60"/>
                    <a:pt x="94" y="60"/>
                  </a:cubicBezTo>
                  <a:cubicBezTo>
                    <a:pt x="96" y="60"/>
                    <a:pt x="94" y="56"/>
                    <a:pt x="84" y="48"/>
                  </a:cubicBezTo>
                  <a:cubicBezTo>
                    <a:pt x="77" y="48"/>
                    <a:pt x="71" y="48"/>
                    <a:pt x="65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2823175" y="3230850"/>
              <a:ext cx="700" cy="350"/>
            </a:xfrm>
            <a:custGeom>
              <a:rect b="b" l="l" r="r" t="t"/>
              <a:pathLst>
                <a:path extrusionOk="0" h="14" w="28">
                  <a:moveTo>
                    <a:pt x="13" y="0"/>
                  </a:moveTo>
                  <a:cubicBezTo>
                    <a:pt x="4" y="0"/>
                    <a:pt x="0" y="7"/>
                    <a:pt x="28" y="14"/>
                  </a:cubicBezTo>
                  <a:cubicBezTo>
                    <a:pt x="28" y="4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2823850" y="32308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3" y="0"/>
                  </a:moveTo>
                  <a:cubicBezTo>
                    <a:pt x="2" y="0"/>
                    <a:pt x="1" y="1"/>
                    <a:pt x="1" y="4"/>
                  </a:cubicBezTo>
                  <a:cubicBezTo>
                    <a:pt x="6" y="6"/>
                    <a:pt x="9" y="7"/>
                    <a:pt x="10" y="7"/>
                  </a:cubicBezTo>
                  <a:cubicBezTo>
                    <a:pt x="14" y="7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2821600" y="322977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4" y="0"/>
                  </a:moveTo>
                  <a:cubicBezTo>
                    <a:pt x="18" y="0"/>
                    <a:pt x="0" y="19"/>
                    <a:pt x="7" y="33"/>
                  </a:cubicBezTo>
                  <a:cubicBezTo>
                    <a:pt x="27" y="9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2820875" y="3230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6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2821350" y="3230850"/>
              <a:ext cx="500" cy="700"/>
            </a:xfrm>
            <a:custGeom>
              <a:rect b="b" l="l" r="r" t="t"/>
              <a:pathLst>
                <a:path extrusionOk="0" h="28" w="20">
                  <a:moveTo>
                    <a:pt x="18" y="0"/>
                  </a:moveTo>
                  <a:cubicBezTo>
                    <a:pt x="14" y="0"/>
                    <a:pt x="0" y="28"/>
                    <a:pt x="4" y="28"/>
                  </a:cubicBezTo>
                  <a:cubicBezTo>
                    <a:pt x="6" y="28"/>
                    <a:pt x="10" y="24"/>
                    <a:pt x="17" y="14"/>
                  </a:cubicBezTo>
                  <a:cubicBezTo>
                    <a:pt x="20" y="4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2822375" y="32311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24" y="36"/>
                    <a:pt x="0" y="48"/>
                  </a:cubicBezTo>
                  <a:cubicBezTo>
                    <a:pt x="48" y="48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2824450" y="32350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2818200" y="3228575"/>
              <a:ext cx="150" cy="1150"/>
            </a:xfrm>
            <a:custGeom>
              <a:rect b="b" l="l" r="r" t="t"/>
              <a:pathLst>
                <a:path extrusionOk="0" h="46" w="6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0" y="38"/>
                    <a:pt x="0" y="45"/>
                  </a:cubicBezTo>
                  <a:cubicBezTo>
                    <a:pt x="5" y="1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2817300" y="322970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lnTo>
                    <a:pt x="1" y="12"/>
                  </a:lnTo>
                  <a:cubicBezTo>
                    <a:pt x="8" y="16"/>
                    <a:pt x="14" y="17"/>
                    <a:pt x="19" y="17"/>
                  </a:cubicBezTo>
                  <a:cubicBezTo>
                    <a:pt x="30" y="17"/>
                    <a:pt x="36" y="9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2820575" y="32320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40" y="0"/>
                  </a:moveTo>
                  <a:cubicBezTo>
                    <a:pt x="39" y="0"/>
                    <a:pt x="8" y="17"/>
                    <a:pt x="1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2815600" y="3227025"/>
              <a:ext cx="750" cy="900"/>
            </a:xfrm>
            <a:custGeom>
              <a:rect b="b" l="l" r="r" t="t"/>
              <a:pathLst>
                <a:path extrusionOk="0" h="36" w="30">
                  <a:moveTo>
                    <a:pt x="29" y="0"/>
                  </a:moveTo>
                  <a:cubicBezTo>
                    <a:pt x="29" y="0"/>
                    <a:pt x="24" y="7"/>
                    <a:pt x="9" y="24"/>
                  </a:cubicBezTo>
                  <a:cubicBezTo>
                    <a:pt x="3" y="32"/>
                    <a:pt x="1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2812875" y="3226125"/>
              <a:ext cx="1475" cy="425"/>
            </a:xfrm>
            <a:custGeom>
              <a:rect b="b" l="l" r="r" t="t"/>
              <a:pathLst>
                <a:path extrusionOk="0" h="17" w="59">
                  <a:moveTo>
                    <a:pt x="59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4" y="16"/>
                    <a:pt x="39" y="12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2816125" y="3228450"/>
              <a:ext cx="150" cy="1050"/>
            </a:xfrm>
            <a:custGeom>
              <a:rect b="b" l="l" r="r" t="t"/>
              <a:pathLst>
                <a:path extrusionOk="0" h="42" w="6">
                  <a:moveTo>
                    <a:pt x="5" y="1"/>
                  </a:moveTo>
                  <a:cubicBezTo>
                    <a:pt x="5" y="1"/>
                    <a:pt x="4" y="10"/>
                    <a:pt x="0" y="38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2" y="4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2815450" y="322912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3" y="1"/>
                  </a:moveTo>
                  <a:cubicBezTo>
                    <a:pt x="1" y="1"/>
                    <a:pt x="19" y="11"/>
                    <a:pt x="27" y="11"/>
                  </a:cubicBezTo>
                  <a:cubicBezTo>
                    <a:pt x="11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2817600" y="3231175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1"/>
                  </a:moveTo>
                  <a:cubicBezTo>
                    <a:pt x="36" y="13"/>
                    <a:pt x="1" y="25"/>
                    <a:pt x="24" y="60"/>
                  </a:cubicBezTo>
                  <a:cubicBezTo>
                    <a:pt x="36" y="48"/>
                    <a:pt x="2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2816850" y="323022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7" y="0"/>
                  </a:moveTo>
                  <a:cubicBezTo>
                    <a:pt x="4" y="0"/>
                    <a:pt x="1" y="9"/>
                    <a:pt x="7" y="27"/>
                  </a:cubicBezTo>
                  <a:cubicBezTo>
                    <a:pt x="13" y="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2816125" y="32304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2812250" y="3228200"/>
              <a:ext cx="1100" cy="700"/>
            </a:xfrm>
            <a:custGeom>
              <a:rect b="b" l="l" r="r" t="t"/>
              <a:pathLst>
                <a:path extrusionOk="0" h="28" w="44">
                  <a:moveTo>
                    <a:pt x="36" y="1"/>
                  </a:moveTo>
                  <a:lnTo>
                    <a:pt x="36" y="1"/>
                  </a:lnTo>
                  <a:cubicBezTo>
                    <a:pt x="8" y="21"/>
                    <a:pt x="0" y="27"/>
                    <a:pt x="2" y="27"/>
                  </a:cubicBezTo>
                  <a:cubicBezTo>
                    <a:pt x="3" y="27"/>
                    <a:pt x="24" y="14"/>
                    <a:pt x="33" y="6"/>
                  </a:cubicBezTo>
                  <a:lnTo>
                    <a:pt x="33" y="6"/>
                  </a:lnTo>
                  <a:cubicBezTo>
                    <a:pt x="33" y="6"/>
                    <a:pt x="33" y="6"/>
                    <a:pt x="33" y="6"/>
                  </a:cubicBezTo>
                  <a:cubicBezTo>
                    <a:pt x="36" y="6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2808375" y="3227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2813775" y="32288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4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2811050" y="32272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1" y="16"/>
                    <a:pt x="1" y="16"/>
                    <a:pt x="13" y="28"/>
                  </a:cubicBezTo>
                  <a:cubicBezTo>
                    <a:pt x="13" y="18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2814325" y="3228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2813725" y="32285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5" y="1"/>
                  </a:moveTo>
                  <a:cubicBezTo>
                    <a:pt x="1" y="13"/>
                    <a:pt x="4" y="18"/>
                    <a:pt x="11" y="18"/>
                  </a:cubicBezTo>
                  <a:cubicBezTo>
                    <a:pt x="19" y="18"/>
                    <a:pt x="3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2805400" y="3227600"/>
              <a:ext cx="3800" cy="4500"/>
            </a:xfrm>
            <a:custGeom>
              <a:rect b="b" l="l" r="r" t="t"/>
              <a:pathLst>
                <a:path extrusionOk="0" h="180" w="152">
                  <a:moveTo>
                    <a:pt x="119" y="0"/>
                  </a:moveTo>
                  <a:cubicBezTo>
                    <a:pt x="117" y="0"/>
                    <a:pt x="98" y="72"/>
                    <a:pt x="100" y="99"/>
                  </a:cubicBezTo>
                  <a:lnTo>
                    <a:pt x="100" y="99"/>
                  </a:lnTo>
                  <a:cubicBezTo>
                    <a:pt x="102" y="98"/>
                    <a:pt x="105" y="97"/>
                    <a:pt x="108" y="97"/>
                  </a:cubicBezTo>
                  <a:cubicBezTo>
                    <a:pt x="113" y="97"/>
                    <a:pt x="116" y="100"/>
                    <a:pt x="108" y="108"/>
                  </a:cubicBezTo>
                  <a:cubicBezTo>
                    <a:pt x="106" y="108"/>
                    <a:pt x="104" y="108"/>
                    <a:pt x="102" y="108"/>
                  </a:cubicBezTo>
                  <a:lnTo>
                    <a:pt x="102" y="108"/>
                  </a:lnTo>
                  <a:cubicBezTo>
                    <a:pt x="102" y="108"/>
                    <a:pt x="102" y="108"/>
                    <a:pt x="102" y="108"/>
                  </a:cubicBezTo>
                  <a:lnTo>
                    <a:pt x="102" y="108"/>
                  </a:lnTo>
                  <a:cubicBezTo>
                    <a:pt x="95" y="108"/>
                    <a:pt x="92" y="107"/>
                    <a:pt x="91" y="105"/>
                  </a:cubicBezTo>
                  <a:lnTo>
                    <a:pt x="91" y="105"/>
                  </a:lnTo>
                  <a:cubicBezTo>
                    <a:pt x="95" y="106"/>
                    <a:pt x="99" y="107"/>
                    <a:pt x="102" y="108"/>
                  </a:cubicBezTo>
                  <a:lnTo>
                    <a:pt x="102" y="108"/>
                  </a:lnTo>
                  <a:cubicBezTo>
                    <a:pt x="101" y="106"/>
                    <a:pt x="100" y="103"/>
                    <a:pt x="100" y="99"/>
                  </a:cubicBezTo>
                  <a:lnTo>
                    <a:pt x="100" y="99"/>
                  </a:lnTo>
                  <a:cubicBezTo>
                    <a:pt x="94" y="100"/>
                    <a:pt x="90" y="103"/>
                    <a:pt x="91" y="105"/>
                  </a:cubicBezTo>
                  <a:lnTo>
                    <a:pt x="91" y="105"/>
                  </a:lnTo>
                  <a:cubicBezTo>
                    <a:pt x="75" y="101"/>
                    <a:pt x="57" y="93"/>
                    <a:pt x="41" y="93"/>
                  </a:cubicBezTo>
                  <a:cubicBezTo>
                    <a:pt x="18" y="93"/>
                    <a:pt x="0" y="108"/>
                    <a:pt x="0" y="168"/>
                  </a:cubicBezTo>
                  <a:cubicBezTo>
                    <a:pt x="16" y="157"/>
                    <a:pt x="28" y="151"/>
                    <a:pt x="33" y="151"/>
                  </a:cubicBezTo>
                  <a:cubicBezTo>
                    <a:pt x="37" y="151"/>
                    <a:pt x="38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ubicBezTo>
                    <a:pt x="119" y="0"/>
                    <a:pt x="119" y="0"/>
                    <a:pt x="119" y="0"/>
                  </a:cubicBezTo>
                  <a:close/>
                  <a:moveTo>
                    <a:pt x="35" y="161"/>
                  </a:moveTo>
                  <a:cubicBezTo>
                    <a:pt x="31" y="166"/>
                    <a:pt x="27" y="172"/>
                    <a:pt x="24" y="179"/>
                  </a:cubicBezTo>
                  <a:cubicBezTo>
                    <a:pt x="30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2808725" y="3227225"/>
              <a:ext cx="875" cy="700"/>
            </a:xfrm>
            <a:custGeom>
              <a:rect b="b" l="l" r="r" t="t"/>
              <a:pathLst>
                <a:path extrusionOk="0" h="28" w="35">
                  <a:moveTo>
                    <a:pt x="2" y="0"/>
                  </a:moveTo>
                  <a:cubicBezTo>
                    <a:pt x="1" y="0"/>
                    <a:pt x="9" y="8"/>
                    <a:pt x="34" y="28"/>
                  </a:cubicBezTo>
                  <a:cubicBezTo>
                    <a:pt x="20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2809875" y="3227825"/>
              <a:ext cx="1900" cy="2250"/>
            </a:xfrm>
            <a:custGeom>
              <a:rect b="b" l="l" r="r" t="t"/>
              <a:pathLst>
                <a:path extrusionOk="0" h="90" w="76">
                  <a:moveTo>
                    <a:pt x="23" y="0"/>
                  </a:moveTo>
                  <a:cubicBezTo>
                    <a:pt x="17" y="0"/>
                    <a:pt x="10" y="1"/>
                    <a:pt x="0" y="4"/>
                  </a:cubicBezTo>
                  <a:cubicBezTo>
                    <a:pt x="46" y="34"/>
                    <a:pt x="50" y="37"/>
                    <a:pt x="42" y="37"/>
                  </a:cubicBezTo>
                  <a:cubicBezTo>
                    <a:pt x="41" y="37"/>
                    <a:pt x="39" y="37"/>
                    <a:pt x="37" y="37"/>
                  </a:cubicBezTo>
                  <a:cubicBezTo>
                    <a:pt x="24" y="37"/>
                    <a:pt x="0" y="40"/>
                    <a:pt x="12" y="87"/>
                  </a:cubicBezTo>
                  <a:cubicBezTo>
                    <a:pt x="16" y="89"/>
                    <a:pt x="19" y="89"/>
                    <a:pt x="22" y="89"/>
                  </a:cubicBezTo>
                  <a:cubicBezTo>
                    <a:pt x="25" y="89"/>
                    <a:pt x="26" y="88"/>
                    <a:pt x="27" y="87"/>
                  </a:cubicBezTo>
                  <a:lnTo>
                    <a:pt x="27" y="87"/>
                  </a:lnTo>
                  <a:cubicBezTo>
                    <a:pt x="64" y="77"/>
                    <a:pt x="76" y="1"/>
                    <a:pt x="62" y="1"/>
                  </a:cubicBezTo>
                  <a:cubicBezTo>
                    <a:pt x="59" y="1"/>
                    <a:pt x="54" y="5"/>
                    <a:pt x="48" y="16"/>
                  </a:cubicBezTo>
                  <a:cubicBezTo>
                    <a:pt x="48" y="16"/>
                    <a:pt x="48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2816250" y="3231475"/>
              <a:ext cx="1300" cy="2125"/>
            </a:xfrm>
            <a:custGeom>
              <a:rect b="b" l="l" r="r" t="t"/>
              <a:pathLst>
                <a:path extrusionOk="0" h="85" w="52">
                  <a:moveTo>
                    <a:pt x="7" y="1"/>
                  </a:moveTo>
                  <a:cubicBezTo>
                    <a:pt x="0" y="1"/>
                    <a:pt x="1" y="6"/>
                    <a:pt x="6" y="13"/>
                  </a:cubicBezTo>
                  <a:lnTo>
                    <a:pt x="6" y="13"/>
                  </a:lnTo>
                  <a:cubicBezTo>
                    <a:pt x="6" y="9"/>
                    <a:pt x="7" y="5"/>
                    <a:pt x="7" y="1"/>
                  </a:cubicBezTo>
                  <a:close/>
                  <a:moveTo>
                    <a:pt x="6" y="13"/>
                  </a:moveTo>
                  <a:lnTo>
                    <a:pt x="6" y="13"/>
                  </a:lnTo>
                  <a:cubicBezTo>
                    <a:pt x="2" y="68"/>
                    <a:pt x="16" y="84"/>
                    <a:pt x="28" y="84"/>
                  </a:cubicBezTo>
                  <a:cubicBezTo>
                    <a:pt x="39" y="84"/>
                    <a:pt x="48" y="71"/>
                    <a:pt x="43" y="60"/>
                  </a:cubicBezTo>
                  <a:cubicBezTo>
                    <a:pt x="51" y="60"/>
                    <a:pt x="18" y="30"/>
                    <a:pt x="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2813125" y="3230750"/>
              <a:ext cx="175" cy="1050"/>
            </a:xfrm>
            <a:custGeom>
              <a:rect b="b" l="l" r="r" t="t"/>
              <a:pathLst>
                <a:path extrusionOk="0" h="42" w="7">
                  <a:moveTo>
                    <a:pt x="6" y="0"/>
                  </a:moveTo>
                  <a:cubicBezTo>
                    <a:pt x="5" y="0"/>
                    <a:pt x="1" y="21"/>
                    <a:pt x="1" y="42"/>
                  </a:cubicBezTo>
                  <a:cubicBezTo>
                    <a:pt x="6" y="1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2807975" y="322647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1" y="0"/>
                    <a:pt x="1" y="6"/>
                    <a:pt x="5" y="22"/>
                  </a:cubicBezTo>
                  <a:cubicBezTo>
                    <a:pt x="6" y="25"/>
                    <a:pt x="7" y="26"/>
                    <a:pt x="8" y="26"/>
                  </a:cubicBezTo>
                  <a:cubicBezTo>
                    <a:pt x="10" y="2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2806525" y="322612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6"/>
                    <a:pt x="1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2768550" y="322122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3" y="21"/>
                    <a:pt x="34" y="42"/>
                  </a:cubicBezTo>
                  <a:cubicBezTo>
                    <a:pt x="14" y="11"/>
                    <a:pt x="4" y="0"/>
                    <a:pt x="3" y="0"/>
                  </a:cubicBezTo>
                  <a:close/>
                  <a:moveTo>
                    <a:pt x="29" y="23"/>
                  </a:moveTo>
                  <a:cubicBezTo>
                    <a:pt x="28" y="23"/>
                    <a:pt x="29" y="28"/>
                    <a:pt x="34" y="42"/>
                  </a:cubicBezTo>
                  <a:cubicBezTo>
                    <a:pt x="34" y="34"/>
                    <a:pt x="29" y="23"/>
                    <a:pt x="2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2744375" y="32270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1" y="60"/>
                  </a:moveTo>
                  <a:cubicBezTo>
                    <a:pt x="1" y="60"/>
                    <a:pt x="48" y="0"/>
                    <a:pt x="1" y="60"/>
                  </a:cubicBezTo>
                  <a:cubicBezTo>
                    <a:pt x="1" y="60"/>
                    <a:pt x="13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2711350" y="324220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2790225" y="3223450"/>
              <a:ext cx="1200" cy="850"/>
            </a:xfrm>
            <a:custGeom>
              <a:rect b="b" l="l" r="r" t="t"/>
              <a:pathLst>
                <a:path extrusionOk="0" h="34" w="48">
                  <a:moveTo>
                    <a:pt x="0" y="0"/>
                  </a:moveTo>
                  <a:cubicBezTo>
                    <a:pt x="17" y="17"/>
                    <a:pt x="28" y="34"/>
                    <a:pt x="37" y="34"/>
                  </a:cubicBezTo>
                  <a:cubicBezTo>
                    <a:pt x="41" y="34"/>
                    <a:pt x="44" y="31"/>
                    <a:pt x="48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2789025" y="3222750"/>
              <a:ext cx="1275" cy="975"/>
            </a:xfrm>
            <a:custGeom>
              <a:rect b="b" l="l" r="r" t="t"/>
              <a:pathLst>
                <a:path extrusionOk="0" h="39" w="51">
                  <a:moveTo>
                    <a:pt x="29" y="0"/>
                  </a:moveTo>
                  <a:cubicBezTo>
                    <a:pt x="22" y="0"/>
                    <a:pt x="12" y="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16"/>
                  </a:lnTo>
                  <a:cubicBezTo>
                    <a:pt x="1" y="19"/>
                    <a:pt x="2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lnTo>
                    <a:pt x="4" y="20"/>
                  </a:lnTo>
                  <a:cubicBezTo>
                    <a:pt x="16" y="33"/>
                    <a:pt x="25" y="38"/>
                    <a:pt x="32" y="38"/>
                  </a:cubicBezTo>
                  <a:cubicBezTo>
                    <a:pt x="51" y="38"/>
                    <a:pt x="5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2801225" y="3225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2799750" y="32249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3"/>
                  </a:moveTo>
                  <a:cubicBezTo>
                    <a:pt x="0" y="1"/>
                    <a:pt x="36" y="13"/>
                    <a:pt x="36" y="13"/>
                  </a:cubicBezTo>
                  <a:cubicBezTo>
                    <a:pt x="36" y="1"/>
                    <a:pt x="36" y="13"/>
                    <a:pt x="3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2690200" y="3248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2761350" y="323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2760150" y="3227900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36" y="1"/>
                  </a:move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72" y="9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2650925" y="3221725"/>
              <a:ext cx="155100" cy="50525"/>
            </a:xfrm>
            <a:custGeom>
              <a:rect b="b" l="l" r="r" t="t"/>
              <a:pathLst>
                <a:path extrusionOk="0" h="2021" w="6204">
                  <a:moveTo>
                    <a:pt x="3786" y="319"/>
                  </a:moveTo>
                  <a:cubicBezTo>
                    <a:pt x="3798" y="319"/>
                    <a:pt x="3810" y="319"/>
                    <a:pt x="3822" y="331"/>
                  </a:cubicBezTo>
                  <a:cubicBezTo>
                    <a:pt x="3822" y="335"/>
                    <a:pt x="3821" y="336"/>
                    <a:pt x="3819" y="336"/>
                  </a:cubicBezTo>
                  <a:cubicBezTo>
                    <a:pt x="3814" y="336"/>
                    <a:pt x="3803" y="328"/>
                    <a:pt x="3786" y="319"/>
                  </a:cubicBezTo>
                  <a:close/>
                  <a:moveTo>
                    <a:pt x="4099" y="339"/>
                  </a:moveTo>
                  <a:cubicBezTo>
                    <a:pt x="4071" y="344"/>
                    <a:pt x="4054" y="349"/>
                    <a:pt x="4060" y="355"/>
                  </a:cubicBezTo>
                  <a:cubicBezTo>
                    <a:pt x="4082" y="355"/>
                    <a:pt x="4094" y="351"/>
                    <a:pt x="4099" y="339"/>
                  </a:cubicBezTo>
                  <a:close/>
                  <a:moveTo>
                    <a:pt x="5584" y="301"/>
                  </a:moveTo>
                  <a:cubicBezTo>
                    <a:pt x="5573" y="301"/>
                    <a:pt x="5562" y="307"/>
                    <a:pt x="5551" y="317"/>
                  </a:cubicBezTo>
                  <a:lnTo>
                    <a:pt x="5551" y="317"/>
                  </a:lnTo>
                  <a:cubicBezTo>
                    <a:pt x="5550" y="317"/>
                    <a:pt x="5549" y="316"/>
                    <a:pt x="5548" y="316"/>
                  </a:cubicBezTo>
                  <a:lnTo>
                    <a:pt x="5548" y="316"/>
                  </a:lnTo>
                  <a:cubicBezTo>
                    <a:pt x="5548" y="317"/>
                    <a:pt x="5548" y="318"/>
                    <a:pt x="5548" y="319"/>
                  </a:cubicBezTo>
                  <a:cubicBezTo>
                    <a:pt x="5549" y="318"/>
                    <a:pt x="5550" y="318"/>
                    <a:pt x="5551" y="317"/>
                  </a:cubicBezTo>
                  <a:lnTo>
                    <a:pt x="5551" y="317"/>
                  </a:lnTo>
                  <a:cubicBezTo>
                    <a:pt x="5561" y="318"/>
                    <a:pt x="5569" y="319"/>
                    <a:pt x="5572" y="319"/>
                  </a:cubicBezTo>
                  <a:cubicBezTo>
                    <a:pt x="5560" y="343"/>
                    <a:pt x="5560" y="355"/>
                    <a:pt x="5548" y="379"/>
                  </a:cubicBezTo>
                  <a:cubicBezTo>
                    <a:pt x="5572" y="343"/>
                    <a:pt x="5596" y="331"/>
                    <a:pt x="5620" y="319"/>
                  </a:cubicBezTo>
                  <a:cubicBezTo>
                    <a:pt x="5608" y="307"/>
                    <a:pt x="5596" y="301"/>
                    <a:pt x="5584" y="301"/>
                  </a:cubicBezTo>
                  <a:close/>
                  <a:moveTo>
                    <a:pt x="5112" y="361"/>
                  </a:moveTo>
                  <a:cubicBezTo>
                    <a:pt x="5114" y="371"/>
                    <a:pt x="5117" y="382"/>
                    <a:pt x="5120" y="391"/>
                  </a:cubicBezTo>
                  <a:cubicBezTo>
                    <a:pt x="5122" y="376"/>
                    <a:pt x="5119" y="367"/>
                    <a:pt x="5112" y="361"/>
                  </a:cubicBezTo>
                  <a:close/>
                  <a:moveTo>
                    <a:pt x="3033" y="537"/>
                  </a:moveTo>
                  <a:cubicBezTo>
                    <a:pt x="3030" y="540"/>
                    <a:pt x="3027" y="543"/>
                    <a:pt x="3024" y="545"/>
                  </a:cubicBezTo>
                  <a:cubicBezTo>
                    <a:pt x="3031" y="545"/>
                    <a:pt x="3034" y="542"/>
                    <a:pt x="3033" y="537"/>
                  </a:cubicBezTo>
                  <a:close/>
                  <a:moveTo>
                    <a:pt x="3172" y="632"/>
                  </a:moveTo>
                  <a:lnTo>
                    <a:pt x="3172" y="632"/>
                  </a:lnTo>
                  <a:cubicBezTo>
                    <a:pt x="3178" y="635"/>
                    <a:pt x="3184" y="639"/>
                    <a:pt x="3191" y="641"/>
                  </a:cubicBezTo>
                  <a:cubicBezTo>
                    <a:pt x="3184" y="637"/>
                    <a:pt x="3178" y="634"/>
                    <a:pt x="3172" y="632"/>
                  </a:cubicBezTo>
                  <a:close/>
                  <a:moveTo>
                    <a:pt x="1357" y="938"/>
                  </a:moveTo>
                  <a:lnTo>
                    <a:pt x="1369" y="950"/>
                  </a:lnTo>
                  <a:cubicBezTo>
                    <a:pt x="1366" y="954"/>
                    <a:pt x="1363" y="955"/>
                    <a:pt x="1362" y="955"/>
                  </a:cubicBezTo>
                  <a:cubicBezTo>
                    <a:pt x="1357" y="955"/>
                    <a:pt x="1357" y="947"/>
                    <a:pt x="1357" y="938"/>
                  </a:cubicBezTo>
                  <a:close/>
                  <a:moveTo>
                    <a:pt x="1586" y="1077"/>
                  </a:moveTo>
                  <a:cubicBezTo>
                    <a:pt x="1582" y="1085"/>
                    <a:pt x="1584" y="1094"/>
                    <a:pt x="1585" y="1094"/>
                  </a:cubicBezTo>
                  <a:cubicBezTo>
                    <a:pt x="1586" y="1094"/>
                    <a:pt x="1587" y="1089"/>
                    <a:pt x="1586" y="1077"/>
                  </a:cubicBezTo>
                  <a:close/>
                  <a:moveTo>
                    <a:pt x="1575" y="1149"/>
                  </a:moveTo>
                  <a:cubicBezTo>
                    <a:pt x="1567" y="1152"/>
                    <a:pt x="1558" y="1161"/>
                    <a:pt x="1548" y="1176"/>
                  </a:cubicBezTo>
                  <a:cubicBezTo>
                    <a:pt x="1558" y="1167"/>
                    <a:pt x="1567" y="1158"/>
                    <a:pt x="1575" y="1149"/>
                  </a:cubicBezTo>
                  <a:close/>
                  <a:moveTo>
                    <a:pt x="758" y="1689"/>
                  </a:moveTo>
                  <a:cubicBezTo>
                    <a:pt x="742" y="1704"/>
                    <a:pt x="735" y="1712"/>
                    <a:pt x="738" y="1712"/>
                  </a:cubicBezTo>
                  <a:cubicBezTo>
                    <a:pt x="753" y="1703"/>
                    <a:pt x="759" y="1695"/>
                    <a:pt x="758" y="1689"/>
                  </a:cubicBezTo>
                  <a:close/>
                  <a:moveTo>
                    <a:pt x="4905" y="1"/>
                  </a:moveTo>
                  <a:cubicBezTo>
                    <a:pt x="4850" y="1"/>
                    <a:pt x="4789" y="22"/>
                    <a:pt x="4750" y="22"/>
                  </a:cubicBezTo>
                  <a:cubicBezTo>
                    <a:pt x="4734" y="22"/>
                    <a:pt x="4722" y="19"/>
                    <a:pt x="4715" y="10"/>
                  </a:cubicBezTo>
                  <a:cubicBezTo>
                    <a:pt x="4691" y="22"/>
                    <a:pt x="4703" y="57"/>
                    <a:pt x="4679" y="81"/>
                  </a:cubicBezTo>
                  <a:cubicBezTo>
                    <a:pt x="4675" y="53"/>
                    <a:pt x="4658" y="43"/>
                    <a:pt x="4637" y="43"/>
                  </a:cubicBezTo>
                  <a:cubicBezTo>
                    <a:pt x="4595" y="43"/>
                    <a:pt x="4536" y="85"/>
                    <a:pt x="4536" y="117"/>
                  </a:cubicBezTo>
                  <a:cubicBezTo>
                    <a:pt x="4536" y="123"/>
                    <a:pt x="4534" y="126"/>
                    <a:pt x="4531" y="126"/>
                  </a:cubicBezTo>
                  <a:cubicBezTo>
                    <a:pt x="4517" y="126"/>
                    <a:pt x="4477" y="69"/>
                    <a:pt x="4477" y="69"/>
                  </a:cubicBezTo>
                  <a:cubicBezTo>
                    <a:pt x="4465" y="81"/>
                    <a:pt x="4453" y="105"/>
                    <a:pt x="4441" y="129"/>
                  </a:cubicBezTo>
                  <a:cubicBezTo>
                    <a:pt x="4415" y="96"/>
                    <a:pt x="4388" y="88"/>
                    <a:pt x="4347" y="88"/>
                  </a:cubicBezTo>
                  <a:cubicBezTo>
                    <a:pt x="4315" y="88"/>
                    <a:pt x="4273" y="93"/>
                    <a:pt x="4215" y="93"/>
                  </a:cubicBezTo>
                  <a:cubicBezTo>
                    <a:pt x="4167" y="93"/>
                    <a:pt x="4054" y="85"/>
                    <a:pt x="3960" y="85"/>
                  </a:cubicBezTo>
                  <a:cubicBezTo>
                    <a:pt x="3890" y="85"/>
                    <a:pt x="3832" y="90"/>
                    <a:pt x="3822" y="105"/>
                  </a:cubicBezTo>
                  <a:cubicBezTo>
                    <a:pt x="3810" y="69"/>
                    <a:pt x="3798" y="57"/>
                    <a:pt x="3810" y="45"/>
                  </a:cubicBezTo>
                  <a:lnTo>
                    <a:pt x="3810" y="45"/>
                  </a:lnTo>
                  <a:cubicBezTo>
                    <a:pt x="3799" y="45"/>
                    <a:pt x="3721" y="189"/>
                    <a:pt x="3715" y="189"/>
                  </a:cubicBezTo>
                  <a:cubicBezTo>
                    <a:pt x="3715" y="189"/>
                    <a:pt x="3715" y="189"/>
                    <a:pt x="3715" y="188"/>
                  </a:cubicBezTo>
                  <a:cubicBezTo>
                    <a:pt x="3691" y="176"/>
                    <a:pt x="3691" y="164"/>
                    <a:pt x="3715" y="141"/>
                  </a:cubicBezTo>
                  <a:lnTo>
                    <a:pt x="3715" y="141"/>
                  </a:lnTo>
                  <a:cubicBezTo>
                    <a:pt x="3643" y="153"/>
                    <a:pt x="3429" y="212"/>
                    <a:pt x="3393" y="236"/>
                  </a:cubicBezTo>
                  <a:cubicBezTo>
                    <a:pt x="3380" y="246"/>
                    <a:pt x="3352" y="250"/>
                    <a:pt x="3319" y="250"/>
                  </a:cubicBezTo>
                  <a:cubicBezTo>
                    <a:pt x="3232" y="250"/>
                    <a:pt x="3115" y="220"/>
                    <a:pt x="3167" y="176"/>
                  </a:cubicBezTo>
                  <a:cubicBezTo>
                    <a:pt x="3155" y="170"/>
                    <a:pt x="3147" y="168"/>
                    <a:pt x="3142" y="168"/>
                  </a:cubicBezTo>
                  <a:cubicBezTo>
                    <a:pt x="3117" y="168"/>
                    <a:pt x="3159" y="228"/>
                    <a:pt x="3120" y="248"/>
                  </a:cubicBezTo>
                  <a:cubicBezTo>
                    <a:pt x="3111" y="231"/>
                    <a:pt x="3094" y="224"/>
                    <a:pt x="3071" y="224"/>
                  </a:cubicBezTo>
                  <a:cubicBezTo>
                    <a:pt x="2996" y="224"/>
                    <a:pt x="2865" y="298"/>
                    <a:pt x="2810" y="343"/>
                  </a:cubicBezTo>
                  <a:cubicBezTo>
                    <a:pt x="2739" y="403"/>
                    <a:pt x="2512" y="343"/>
                    <a:pt x="2488" y="474"/>
                  </a:cubicBezTo>
                  <a:cubicBezTo>
                    <a:pt x="2467" y="470"/>
                    <a:pt x="2451" y="466"/>
                    <a:pt x="2436" y="466"/>
                  </a:cubicBezTo>
                  <a:cubicBezTo>
                    <a:pt x="2409" y="466"/>
                    <a:pt x="2388" y="480"/>
                    <a:pt x="2358" y="534"/>
                  </a:cubicBezTo>
                  <a:cubicBezTo>
                    <a:pt x="2349" y="531"/>
                    <a:pt x="2339" y="530"/>
                    <a:pt x="2327" y="530"/>
                  </a:cubicBezTo>
                  <a:cubicBezTo>
                    <a:pt x="2183" y="530"/>
                    <a:pt x="1846" y="728"/>
                    <a:pt x="2000" y="772"/>
                  </a:cubicBezTo>
                  <a:cubicBezTo>
                    <a:pt x="2000" y="772"/>
                    <a:pt x="1596" y="784"/>
                    <a:pt x="1488" y="843"/>
                  </a:cubicBezTo>
                  <a:cubicBezTo>
                    <a:pt x="1500" y="867"/>
                    <a:pt x="1512" y="879"/>
                    <a:pt x="1524" y="891"/>
                  </a:cubicBezTo>
                  <a:cubicBezTo>
                    <a:pt x="1512" y="891"/>
                    <a:pt x="1500" y="903"/>
                    <a:pt x="1488" y="903"/>
                  </a:cubicBezTo>
                  <a:cubicBezTo>
                    <a:pt x="1465" y="891"/>
                    <a:pt x="1465" y="879"/>
                    <a:pt x="1488" y="867"/>
                  </a:cubicBezTo>
                  <a:cubicBezTo>
                    <a:pt x="1454" y="867"/>
                    <a:pt x="1453" y="889"/>
                    <a:pt x="1453" y="922"/>
                  </a:cubicBezTo>
                  <a:lnTo>
                    <a:pt x="1453" y="922"/>
                  </a:lnTo>
                  <a:cubicBezTo>
                    <a:pt x="1445" y="911"/>
                    <a:pt x="1405" y="877"/>
                    <a:pt x="1404" y="877"/>
                  </a:cubicBezTo>
                  <a:lnTo>
                    <a:pt x="1404" y="877"/>
                  </a:lnTo>
                  <a:cubicBezTo>
                    <a:pt x="1404" y="877"/>
                    <a:pt x="1404" y="878"/>
                    <a:pt x="1405" y="879"/>
                  </a:cubicBezTo>
                  <a:cubicBezTo>
                    <a:pt x="1393" y="891"/>
                    <a:pt x="1345" y="926"/>
                    <a:pt x="1286" y="950"/>
                  </a:cubicBezTo>
                  <a:cubicBezTo>
                    <a:pt x="1308" y="983"/>
                    <a:pt x="1299" y="1016"/>
                    <a:pt x="1317" y="1031"/>
                  </a:cubicBezTo>
                  <a:lnTo>
                    <a:pt x="1317" y="1031"/>
                  </a:lnTo>
                  <a:cubicBezTo>
                    <a:pt x="1299" y="1020"/>
                    <a:pt x="1281" y="1015"/>
                    <a:pt x="1264" y="1015"/>
                  </a:cubicBezTo>
                  <a:cubicBezTo>
                    <a:pt x="1145" y="1015"/>
                    <a:pt x="1046" y="1238"/>
                    <a:pt x="1036" y="1248"/>
                  </a:cubicBezTo>
                  <a:cubicBezTo>
                    <a:pt x="1018" y="1208"/>
                    <a:pt x="991" y="1194"/>
                    <a:pt x="965" y="1194"/>
                  </a:cubicBezTo>
                  <a:cubicBezTo>
                    <a:pt x="903" y="1194"/>
                    <a:pt x="843" y="1271"/>
                    <a:pt x="893" y="1296"/>
                  </a:cubicBezTo>
                  <a:cubicBezTo>
                    <a:pt x="798" y="1319"/>
                    <a:pt x="679" y="1307"/>
                    <a:pt x="655" y="1438"/>
                  </a:cubicBezTo>
                  <a:cubicBezTo>
                    <a:pt x="631" y="1427"/>
                    <a:pt x="607" y="1415"/>
                    <a:pt x="583" y="1415"/>
                  </a:cubicBezTo>
                  <a:cubicBezTo>
                    <a:pt x="512" y="1510"/>
                    <a:pt x="322" y="1748"/>
                    <a:pt x="119" y="1772"/>
                  </a:cubicBezTo>
                  <a:cubicBezTo>
                    <a:pt x="143" y="1772"/>
                    <a:pt x="131" y="1808"/>
                    <a:pt x="167" y="1843"/>
                  </a:cubicBezTo>
                  <a:cubicBezTo>
                    <a:pt x="131" y="1843"/>
                    <a:pt x="0" y="1867"/>
                    <a:pt x="48" y="1950"/>
                  </a:cubicBezTo>
                  <a:cubicBezTo>
                    <a:pt x="101" y="2001"/>
                    <a:pt x="147" y="2021"/>
                    <a:pt x="189" y="2021"/>
                  </a:cubicBezTo>
                  <a:cubicBezTo>
                    <a:pt x="331" y="2021"/>
                    <a:pt x="423" y="1795"/>
                    <a:pt x="574" y="1795"/>
                  </a:cubicBezTo>
                  <a:cubicBezTo>
                    <a:pt x="577" y="1795"/>
                    <a:pt x="580" y="1795"/>
                    <a:pt x="583" y="1796"/>
                  </a:cubicBezTo>
                  <a:cubicBezTo>
                    <a:pt x="573" y="1791"/>
                    <a:pt x="563" y="1788"/>
                    <a:pt x="553" y="1785"/>
                  </a:cubicBezTo>
                  <a:lnTo>
                    <a:pt x="553" y="1785"/>
                  </a:lnTo>
                  <a:cubicBezTo>
                    <a:pt x="556" y="1785"/>
                    <a:pt x="559" y="1785"/>
                    <a:pt x="562" y="1785"/>
                  </a:cubicBezTo>
                  <a:cubicBezTo>
                    <a:pt x="644" y="1785"/>
                    <a:pt x="703" y="1677"/>
                    <a:pt x="703" y="1677"/>
                  </a:cubicBezTo>
                  <a:cubicBezTo>
                    <a:pt x="738" y="1677"/>
                    <a:pt x="756" y="1681"/>
                    <a:pt x="758" y="1689"/>
                  </a:cubicBezTo>
                  <a:lnTo>
                    <a:pt x="758" y="1689"/>
                  </a:lnTo>
                  <a:cubicBezTo>
                    <a:pt x="838" y="1616"/>
                    <a:pt x="1119" y="1396"/>
                    <a:pt x="1153" y="1396"/>
                  </a:cubicBezTo>
                  <a:cubicBezTo>
                    <a:pt x="1156" y="1396"/>
                    <a:pt x="1157" y="1398"/>
                    <a:pt x="1155" y="1403"/>
                  </a:cubicBezTo>
                  <a:cubicBezTo>
                    <a:pt x="1215" y="1319"/>
                    <a:pt x="1167" y="1296"/>
                    <a:pt x="1226" y="1236"/>
                  </a:cubicBezTo>
                  <a:lnTo>
                    <a:pt x="1226" y="1236"/>
                  </a:lnTo>
                  <a:cubicBezTo>
                    <a:pt x="1214" y="1276"/>
                    <a:pt x="1228" y="1289"/>
                    <a:pt x="1252" y="1289"/>
                  </a:cubicBezTo>
                  <a:cubicBezTo>
                    <a:pt x="1296" y="1289"/>
                    <a:pt x="1373" y="1247"/>
                    <a:pt x="1390" y="1247"/>
                  </a:cubicBezTo>
                  <a:cubicBezTo>
                    <a:pt x="1392" y="1247"/>
                    <a:pt x="1393" y="1247"/>
                    <a:pt x="1393" y="1248"/>
                  </a:cubicBezTo>
                  <a:cubicBezTo>
                    <a:pt x="1393" y="1226"/>
                    <a:pt x="1380" y="1222"/>
                    <a:pt x="1365" y="1222"/>
                  </a:cubicBezTo>
                  <a:cubicBezTo>
                    <a:pt x="1356" y="1222"/>
                    <a:pt x="1346" y="1223"/>
                    <a:pt x="1338" y="1223"/>
                  </a:cubicBezTo>
                  <a:cubicBezTo>
                    <a:pt x="1322" y="1223"/>
                    <a:pt x="1312" y="1218"/>
                    <a:pt x="1322" y="1188"/>
                  </a:cubicBezTo>
                  <a:cubicBezTo>
                    <a:pt x="1329" y="1171"/>
                    <a:pt x="1345" y="1165"/>
                    <a:pt x="1364" y="1165"/>
                  </a:cubicBezTo>
                  <a:cubicBezTo>
                    <a:pt x="1411" y="1165"/>
                    <a:pt x="1476" y="1200"/>
                    <a:pt x="1476" y="1200"/>
                  </a:cubicBezTo>
                  <a:cubicBezTo>
                    <a:pt x="1479" y="1201"/>
                    <a:pt x="1482" y="1202"/>
                    <a:pt x="1485" y="1202"/>
                  </a:cubicBezTo>
                  <a:cubicBezTo>
                    <a:pt x="1521" y="1202"/>
                    <a:pt x="1570" y="1138"/>
                    <a:pt x="1548" y="1105"/>
                  </a:cubicBezTo>
                  <a:lnTo>
                    <a:pt x="1548" y="1105"/>
                  </a:lnTo>
                  <a:cubicBezTo>
                    <a:pt x="1536" y="1117"/>
                    <a:pt x="1524" y="1129"/>
                    <a:pt x="1512" y="1141"/>
                  </a:cubicBezTo>
                  <a:cubicBezTo>
                    <a:pt x="1512" y="1093"/>
                    <a:pt x="1536" y="1057"/>
                    <a:pt x="1584" y="1046"/>
                  </a:cubicBezTo>
                  <a:cubicBezTo>
                    <a:pt x="1585" y="1059"/>
                    <a:pt x="1586" y="1069"/>
                    <a:pt x="1586" y="1077"/>
                  </a:cubicBezTo>
                  <a:lnTo>
                    <a:pt x="1586" y="1077"/>
                  </a:lnTo>
                  <a:cubicBezTo>
                    <a:pt x="1589" y="1071"/>
                    <a:pt x="1594" y="1066"/>
                    <a:pt x="1603" y="1066"/>
                  </a:cubicBezTo>
                  <a:cubicBezTo>
                    <a:pt x="1608" y="1066"/>
                    <a:pt x="1613" y="1067"/>
                    <a:pt x="1619" y="1069"/>
                  </a:cubicBezTo>
                  <a:cubicBezTo>
                    <a:pt x="1611" y="1104"/>
                    <a:pt x="1596" y="1126"/>
                    <a:pt x="1575" y="1149"/>
                  </a:cubicBezTo>
                  <a:lnTo>
                    <a:pt x="1575" y="1149"/>
                  </a:lnTo>
                  <a:cubicBezTo>
                    <a:pt x="1577" y="1148"/>
                    <a:pt x="1578" y="1148"/>
                    <a:pt x="1580" y="1148"/>
                  </a:cubicBezTo>
                  <a:cubicBezTo>
                    <a:pt x="1588" y="1148"/>
                    <a:pt x="1597" y="1154"/>
                    <a:pt x="1607" y="1165"/>
                  </a:cubicBezTo>
                  <a:cubicBezTo>
                    <a:pt x="1596" y="1105"/>
                    <a:pt x="1691" y="1069"/>
                    <a:pt x="1703" y="1069"/>
                  </a:cubicBezTo>
                  <a:cubicBezTo>
                    <a:pt x="1703" y="1093"/>
                    <a:pt x="1703" y="1105"/>
                    <a:pt x="1703" y="1117"/>
                  </a:cubicBezTo>
                  <a:cubicBezTo>
                    <a:pt x="1726" y="1105"/>
                    <a:pt x="1762" y="1093"/>
                    <a:pt x="1786" y="1093"/>
                  </a:cubicBezTo>
                  <a:cubicBezTo>
                    <a:pt x="1762" y="1093"/>
                    <a:pt x="1738" y="1081"/>
                    <a:pt x="1726" y="1046"/>
                  </a:cubicBezTo>
                  <a:cubicBezTo>
                    <a:pt x="1737" y="1030"/>
                    <a:pt x="1747" y="1024"/>
                    <a:pt x="1757" y="1024"/>
                  </a:cubicBezTo>
                  <a:cubicBezTo>
                    <a:pt x="1785" y="1024"/>
                    <a:pt x="1812" y="1068"/>
                    <a:pt x="1849" y="1068"/>
                  </a:cubicBezTo>
                  <a:cubicBezTo>
                    <a:pt x="1859" y="1068"/>
                    <a:pt x="1870" y="1065"/>
                    <a:pt x="1881" y="1057"/>
                  </a:cubicBezTo>
                  <a:lnTo>
                    <a:pt x="1881" y="1057"/>
                  </a:lnTo>
                  <a:cubicBezTo>
                    <a:pt x="1875" y="1061"/>
                    <a:pt x="1869" y="1062"/>
                    <a:pt x="1864" y="1062"/>
                  </a:cubicBezTo>
                  <a:cubicBezTo>
                    <a:pt x="1851" y="1062"/>
                    <a:pt x="1842" y="1051"/>
                    <a:pt x="1834" y="1034"/>
                  </a:cubicBezTo>
                  <a:cubicBezTo>
                    <a:pt x="1941" y="1034"/>
                    <a:pt x="1917" y="891"/>
                    <a:pt x="2000" y="891"/>
                  </a:cubicBezTo>
                  <a:cubicBezTo>
                    <a:pt x="2000" y="915"/>
                    <a:pt x="2000" y="926"/>
                    <a:pt x="2000" y="950"/>
                  </a:cubicBezTo>
                  <a:cubicBezTo>
                    <a:pt x="2011" y="934"/>
                    <a:pt x="2017" y="925"/>
                    <a:pt x="2020" y="925"/>
                  </a:cubicBezTo>
                  <a:cubicBezTo>
                    <a:pt x="2024" y="925"/>
                    <a:pt x="2024" y="937"/>
                    <a:pt x="2024" y="962"/>
                  </a:cubicBezTo>
                  <a:cubicBezTo>
                    <a:pt x="2024" y="964"/>
                    <a:pt x="2025" y="965"/>
                    <a:pt x="2026" y="965"/>
                  </a:cubicBezTo>
                  <a:cubicBezTo>
                    <a:pt x="2036" y="965"/>
                    <a:pt x="2095" y="893"/>
                    <a:pt x="2113" y="858"/>
                  </a:cubicBezTo>
                  <a:lnTo>
                    <a:pt x="2113" y="858"/>
                  </a:lnTo>
                  <a:cubicBezTo>
                    <a:pt x="2116" y="861"/>
                    <a:pt x="2120" y="863"/>
                    <a:pt x="2125" y="863"/>
                  </a:cubicBezTo>
                  <a:cubicBezTo>
                    <a:pt x="2131" y="863"/>
                    <a:pt x="2138" y="860"/>
                    <a:pt x="2143" y="855"/>
                  </a:cubicBezTo>
                  <a:lnTo>
                    <a:pt x="2143" y="855"/>
                  </a:lnTo>
                  <a:cubicBezTo>
                    <a:pt x="2143" y="891"/>
                    <a:pt x="2134" y="891"/>
                    <a:pt x="2127" y="891"/>
                  </a:cubicBezTo>
                  <a:cubicBezTo>
                    <a:pt x="2119" y="891"/>
                    <a:pt x="2113" y="891"/>
                    <a:pt x="2119" y="926"/>
                  </a:cubicBezTo>
                  <a:cubicBezTo>
                    <a:pt x="2128" y="930"/>
                    <a:pt x="2135" y="931"/>
                    <a:pt x="2141" y="931"/>
                  </a:cubicBezTo>
                  <a:cubicBezTo>
                    <a:pt x="2182" y="931"/>
                    <a:pt x="2192" y="872"/>
                    <a:pt x="2203" y="831"/>
                  </a:cubicBezTo>
                  <a:cubicBezTo>
                    <a:pt x="2215" y="831"/>
                    <a:pt x="2298" y="843"/>
                    <a:pt x="2238" y="915"/>
                  </a:cubicBezTo>
                  <a:cubicBezTo>
                    <a:pt x="2307" y="865"/>
                    <a:pt x="2433" y="784"/>
                    <a:pt x="2535" y="784"/>
                  </a:cubicBezTo>
                  <a:cubicBezTo>
                    <a:pt x="2557" y="784"/>
                    <a:pt x="2577" y="787"/>
                    <a:pt x="2596" y="795"/>
                  </a:cubicBezTo>
                  <a:cubicBezTo>
                    <a:pt x="2585" y="762"/>
                    <a:pt x="2584" y="739"/>
                    <a:pt x="2593" y="707"/>
                  </a:cubicBezTo>
                  <a:lnTo>
                    <a:pt x="2593" y="707"/>
                  </a:lnTo>
                  <a:cubicBezTo>
                    <a:pt x="2595" y="708"/>
                    <a:pt x="2598" y="708"/>
                    <a:pt x="2601" y="708"/>
                  </a:cubicBezTo>
                  <a:cubicBezTo>
                    <a:pt x="2631" y="708"/>
                    <a:pt x="2715" y="690"/>
                    <a:pt x="2726" y="680"/>
                  </a:cubicBezTo>
                  <a:lnTo>
                    <a:pt x="2726" y="680"/>
                  </a:lnTo>
                  <a:cubicBezTo>
                    <a:pt x="2720" y="698"/>
                    <a:pt x="2681" y="762"/>
                    <a:pt x="2715" y="795"/>
                  </a:cubicBezTo>
                  <a:cubicBezTo>
                    <a:pt x="2703" y="724"/>
                    <a:pt x="2846" y="676"/>
                    <a:pt x="2822" y="676"/>
                  </a:cubicBezTo>
                  <a:cubicBezTo>
                    <a:pt x="2822" y="676"/>
                    <a:pt x="3000" y="569"/>
                    <a:pt x="3024" y="522"/>
                  </a:cubicBezTo>
                  <a:cubicBezTo>
                    <a:pt x="3030" y="527"/>
                    <a:pt x="3033" y="532"/>
                    <a:pt x="3033" y="537"/>
                  </a:cubicBezTo>
                  <a:lnTo>
                    <a:pt x="3033" y="537"/>
                  </a:lnTo>
                  <a:cubicBezTo>
                    <a:pt x="3042" y="528"/>
                    <a:pt x="3051" y="522"/>
                    <a:pt x="3060" y="522"/>
                  </a:cubicBezTo>
                  <a:cubicBezTo>
                    <a:pt x="3060" y="522"/>
                    <a:pt x="3021" y="608"/>
                    <a:pt x="3048" y="608"/>
                  </a:cubicBezTo>
                  <a:cubicBezTo>
                    <a:pt x="3051" y="608"/>
                    <a:pt x="3055" y="607"/>
                    <a:pt x="3060" y="605"/>
                  </a:cubicBezTo>
                  <a:cubicBezTo>
                    <a:pt x="3068" y="582"/>
                    <a:pt x="3080" y="574"/>
                    <a:pt x="3097" y="574"/>
                  </a:cubicBezTo>
                  <a:cubicBezTo>
                    <a:pt x="3107" y="574"/>
                    <a:pt x="3118" y="577"/>
                    <a:pt x="3131" y="581"/>
                  </a:cubicBezTo>
                  <a:cubicBezTo>
                    <a:pt x="3142" y="624"/>
                    <a:pt x="3124" y="609"/>
                    <a:pt x="3172" y="632"/>
                  </a:cubicBezTo>
                  <a:lnTo>
                    <a:pt x="3172" y="632"/>
                  </a:lnTo>
                  <a:cubicBezTo>
                    <a:pt x="3147" y="615"/>
                    <a:pt x="3131" y="584"/>
                    <a:pt x="3131" y="545"/>
                  </a:cubicBezTo>
                  <a:cubicBezTo>
                    <a:pt x="3131" y="555"/>
                    <a:pt x="3124" y="573"/>
                    <a:pt x="3114" y="573"/>
                  </a:cubicBezTo>
                  <a:cubicBezTo>
                    <a:pt x="3112" y="573"/>
                    <a:pt x="3110" y="572"/>
                    <a:pt x="3108" y="569"/>
                  </a:cubicBezTo>
                  <a:cubicBezTo>
                    <a:pt x="3108" y="543"/>
                    <a:pt x="3111" y="535"/>
                    <a:pt x="3117" y="535"/>
                  </a:cubicBezTo>
                  <a:cubicBezTo>
                    <a:pt x="3121" y="535"/>
                    <a:pt x="3126" y="540"/>
                    <a:pt x="3131" y="545"/>
                  </a:cubicBezTo>
                  <a:cubicBezTo>
                    <a:pt x="3131" y="545"/>
                    <a:pt x="3131" y="545"/>
                    <a:pt x="3131" y="545"/>
                  </a:cubicBezTo>
                  <a:lnTo>
                    <a:pt x="3131" y="545"/>
                  </a:lnTo>
                  <a:cubicBezTo>
                    <a:pt x="3148" y="552"/>
                    <a:pt x="3163" y="555"/>
                    <a:pt x="3178" y="555"/>
                  </a:cubicBezTo>
                  <a:cubicBezTo>
                    <a:pt x="3210" y="555"/>
                    <a:pt x="3238" y="543"/>
                    <a:pt x="3262" y="543"/>
                  </a:cubicBezTo>
                  <a:cubicBezTo>
                    <a:pt x="3281" y="543"/>
                    <a:pt x="3297" y="551"/>
                    <a:pt x="3310" y="581"/>
                  </a:cubicBezTo>
                  <a:cubicBezTo>
                    <a:pt x="3320" y="581"/>
                    <a:pt x="3345" y="479"/>
                    <a:pt x="3399" y="479"/>
                  </a:cubicBezTo>
                  <a:cubicBezTo>
                    <a:pt x="3411" y="479"/>
                    <a:pt x="3425" y="484"/>
                    <a:pt x="3441" y="498"/>
                  </a:cubicBezTo>
                  <a:cubicBezTo>
                    <a:pt x="3457" y="466"/>
                    <a:pt x="3504" y="408"/>
                    <a:pt x="3545" y="408"/>
                  </a:cubicBezTo>
                  <a:cubicBezTo>
                    <a:pt x="3565" y="408"/>
                    <a:pt x="3584" y="422"/>
                    <a:pt x="3596" y="462"/>
                  </a:cubicBezTo>
                  <a:cubicBezTo>
                    <a:pt x="3655" y="403"/>
                    <a:pt x="3691" y="403"/>
                    <a:pt x="3715" y="379"/>
                  </a:cubicBezTo>
                  <a:cubicBezTo>
                    <a:pt x="3655" y="319"/>
                    <a:pt x="3786" y="295"/>
                    <a:pt x="3715" y="236"/>
                  </a:cubicBezTo>
                  <a:cubicBezTo>
                    <a:pt x="3727" y="224"/>
                    <a:pt x="3751" y="212"/>
                    <a:pt x="3762" y="200"/>
                  </a:cubicBezTo>
                  <a:cubicBezTo>
                    <a:pt x="3762" y="200"/>
                    <a:pt x="3774" y="295"/>
                    <a:pt x="3774" y="295"/>
                  </a:cubicBezTo>
                  <a:cubicBezTo>
                    <a:pt x="3762" y="280"/>
                    <a:pt x="3753" y="272"/>
                    <a:pt x="3747" y="272"/>
                  </a:cubicBezTo>
                  <a:cubicBezTo>
                    <a:pt x="3733" y="272"/>
                    <a:pt x="3731" y="303"/>
                    <a:pt x="3739" y="367"/>
                  </a:cubicBezTo>
                  <a:cubicBezTo>
                    <a:pt x="3742" y="358"/>
                    <a:pt x="3745" y="354"/>
                    <a:pt x="3748" y="354"/>
                  </a:cubicBezTo>
                  <a:cubicBezTo>
                    <a:pt x="3757" y="354"/>
                    <a:pt x="3769" y="385"/>
                    <a:pt x="3786" y="403"/>
                  </a:cubicBezTo>
                  <a:cubicBezTo>
                    <a:pt x="3858" y="391"/>
                    <a:pt x="3893" y="284"/>
                    <a:pt x="4001" y="236"/>
                  </a:cubicBezTo>
                  <a:lnTo>
                    <a:pt x="4001" y="236"/>
                  </a:lnTo>
                  <a:cubicBezTo>
                    <a:pt x="3953" y="355"/>
                    <a:pt x="3965" y="319"/>
                    <a:pt x="3929" y="403"/>
                  </a:cubicBezTo>
                  <a:cubicBezTo>
                    <a:pt x="4012" y="355"/>
                    <a:pt x="4012" y="391"/>
                    <a:pt x="4096" y="307"/>
                  </a:cubicBezTo>
                  <a:lnTo>
                    <a:pt x="4096" y="307"/>
                  </a:lnTo>
                  <a:cubicBezTo>
                    <a:pt x="4101" y="322"/>
                    <a:pt x="4102" y="332"/>
                    <a:pt x="4099" y="339"/>
                  </a:cubicBezTo>
                  <a:lnTo>
                    <a:pt x="4099" y="339"/>
                  </a:lnTo>
                  <a:cubicBezTo>
                    <a:pt x="4178" y="326"/>
                    <a:pt x="4346" y="312"/>
                    <a:pt x="4346" y="260"/>
                  </a:cubicBezTo>
                  <a:cubicBezTo>
                    <a:pt x="4346" y="284"/>
                    <a:pt x="4346" y="319"/>
                    <a:pt x="4346" y="343"/>
                  </a:cubicBezTo>
                  <a:cubicBezTo>
                    <a:pt x="4370" y="272"/>
                    <a:pt x="4405" y="200"/>
                    <a:pt x="4429" y="129"/>
                  </a:cubicBezTo>
                  <a:lnTo>
                    <a:pt x="4429" y="129"/>
                  </a:lnTo>
                  <a:cubicBezTo>
                    <a:pt x="4429" y="161"/>
                    <a:pt x="4391" y="353"/>
                    <a:pt x="4450" y="353"/>
                  </a:cubicBezTo>
                  <a:cubicBezTo>
                    <a:pt x="4458" y="353"/>
                    <a:pt x="4466" y="350"/>
                    <a:pt x="4477" y="343"/>
                  </a:cubicBezTo>
                  <a:cubicBezTo>
                    <a:pt x="4465" y="319"/>
                    <a:pt x="4453" y="284"/>
                    <a:pt x="4465" y="260"/>
                  </a:cubicBezTo>
                  <a:lnTo>
                    <a:pt x="4465" y="260"/>
                  </a:lnTo>
                  <a:cubicBezTo>
                    <a:pt x="4489" y="295"/>
                    <a:pt x="4501" y="319"/>
                    <a:pt x="4536" y="343"/>
                  </a:cubicBezTo>
                  <a:cubicBezTo>
                    <a:pt x="4524" y="307"/>
                    <a:pt x="4524" y="272"/>
                    <a:pt x="4548" y="248"/>
                  </a:cubicBezTo>
                  <a:cubicBezTo>
                    <a:pt x="4548" y="284"/>
                    <a:pt x="4548" y="307"/>
                    <a:pt x="4548" y="343"/>
                  </a:cubicBezTo>
                  <a:cubicBezTo>
                    <a:pt x="4560" y="319"/>
                    <a:pt x="4584" y="284"/>
                    <a:pt x="4596" y="260"/>
                  </a:cubicBezTo>
                  <a:cubicBezTo>
                    <a:pt x="4596" y="295"/>
                    <a:pt x="4596" y="319"/>
                    <a:pt x="4608" y="355"/>
                  </a:cubicBezTo>
                  <a:cubicBezTo>
                    <a:pt x="4632" y="343"/>
                    <a:pt x="4655" y="343"/>
                    <a:pt x="4667" y="343"/>
                  </a:cubicBezTo>
                  <a:cubicBezTo>
                    <a:pt x="4667" y="344"/>
                    <a:pt x="4667" y="344"/>
                    <a:pt x="4668" y="344"/>
                  </a:cubicBezTo>
                  <a:cubicBezTo>
                    <a:pt x="4671" y="344"/>
                    <a:pt x="4717" y="212"/>
                    <a:pt x="4763" y="212"/>
                  </a:cubicBezTo>
                  <a:cubicBezTo>
                    <a:pt x="4751" y="260"/>
                    <a:pt x="4751" y="295"/>
                    <a:pt x="4774" y="331"/>
                  </a:cubicBezTo>
                  <a:cubicBezTo>
                    <a:pt x="4822" y="200"/>
                    <a:pt x="4858" y="117"/>
                    <a:pt x="4953" y="93"/>
                  </a:cubicBezTo>
                  <a:lnTo>
                    <a:pt x="4953" y="93"/>
                  </a:lnTo>
                  <a:cubicBezTo>
                    <a:pt x="4917" y="153"/>
                    <a:pt x="4810" y="403"/>
                    <a:pt x="4822" y="403"/>
                  </a:cubicBezTo>
                  <a:cubicBezTo>
                    <a:pt x="4834" y="403"/>
                    <a:pt x="4853" y="405"/>
                    <a:pt x="4872" y="405"/>
                  </a:cubicBezTo>
                  <a:cubicBezTo>
                    <a:pt x="4911" y="405"/>
                    <a:pt x="4953" y="395"/>
                    <a:pt x="4953" y="331"/>
                  </a:cubicBezTo>
                  <a:lnTo>
                    <a:pt x="4953" y="331"/>
                  </a:lnTo>
                  <a:cubicBezTo>
                    <a:pt x="4929" y="343"/>
                    <a:pt x="4894" y="367"/>
                    <a:pt x="4870" y="379"/>
                  </a:cubicBezTo>
                  <a:cubicBezTo>
                    <a:pt x="4870" y="307"/>
                    <a:pt x="4905" y="260"/>
                    <a:pt x="4977" y="248"/>
                  </a:cubicBezTo>
                  <a:lnTo>
                    <a:pt x="4977" y="248"/>
                  </a:lnTo>
                  <a:cubicBezTo>
                    <a:pt x="4977" y="284"/>
                    <a:pt x="4977" y="319"/>
                    <a:pt x="4965" y="355"/>
                  </a:cubicBezTo>
                  <a:cubicBezTo>
                    <a:pt x="4976" y="329"/>
                    <a:pt x="4984" y="320"/>
                    <a:pt x="4989" y="320"/>
                  </a:cubicBezTo>
                  <a:cubicBezTo>
                    <a:pt x="5000" y="320"/>
                    <a:pt x="5001" y="356"/>
                    <a:pt x="5001" y="356"/>
                  </a:cubicBezTo>
                  <a:cubicBezTo>
                    <a:pt x="5001" y="356"/>
                    <a:pt x="5001" y="356"/>
                    <a:pt x="5001" y="355"/>
                  </a:cubicBezTo>
                  <a:cubicBezTo>
                    <a:pt x="5001" y="356"/>
                    <a:pt x="5003" y="357"/>
                    <a:pt x="5006" y="357"/>
                  </a:cubicBezTo>
                  <a:cubicBezTo>
                    <a:pt x="5018" y="357"/>
                    <a:pt x="5047" y="350"/>
                    <a:pt x="5073" y="350"/>
                  </a:cubicBezTo>
                  <a:cubicBezTo>
                    <a:pt x="5089" y="350"/>
                    <a:pt x="5103" y="353"/>
                    <a:pt x="5112" y="361"/>
                  </a:cubicBezTo>
                  <a:lnTo>
                    <a:pt x="5112" y="361"/>
                  </a:lnTo>
                  <a:cubicBezTo>
                    <a:pt x="5097" y="287"/>
                    <a:pt x="5101" y="179"/>
                    <a:pt x="5132" y="117"/>
                  </a:cubicBezTo>
                  <a:cubicBezTo>
                    <a:pt x="5239" y="212"/>
                    <a:pt x="5144" y="248"/>
                    <a:pt x="5179" y="343"/>
                  </a:cubicBezTo>
                  <a:cubicBezTo>
                    <a:pt x="5179" y="349"/>
                    <a:pt x="5182" y="351"/>
                    <a:pt x="5186" y="351"/>
                  </a:cubicBezTo>
                  <a:cubicBezTo>
                    <a:pt x="5217" y="351"/>
                    <a:pt x="5349" y="212"/>
                    <a:pt x="5370" y="212"/>
                  </a:cubicBezTo>
                  <a:cubicBezTo>
                    <a:pt x="5360" y="272"/>
                    <a:pt x="5491" y="306"/>
                    <a:pt x="5548" y="316"/>
                  </a:cubicBezTo>
                  <a:lnTo>
                    <a:pt x="5548" y="316"/>
                  </a:lnTo>
                  <a:cubicBezTo>
                    <a:pt x="5553" y="249"/>
                    <a:pt x="5707" y="160"/>
                    <a:pt x="5796" y="160"/>
                  </a:cubicBezTo>
                  <a:cubicBezTo>
                    <a:pt x="5817" y="160"/>
                    <a:pt x="5835" y="165"/>
                    <a:pt x="5846" y="176"/>
                  </a:cubicBezTo>
                  <a:cubicBezTo>
                    <a:pt x="5846" y="212"/>
                    <a:pt x="5846" y="248"/>
                    <a:pt x="5834" y="284"/>
                  </a:cubicBezTo>
                  <a:cubicBezTo>
                    <a:pt x="5798" y="272"/>
                    <a:pt x="5775" y="260"/>
                    <a:pt x="5751" y="248"/>
                  </a:cubicBezTo>
                  <a:lnTo>
                    <a:pt x="5751" y="248"/>
                  </a:lnTo>
                  <a:cubicBezTo>
                    <a:pt x="5786" y="265"/>
                    <a:pt x="5789" y="276"/>
                    <a:pt x="5764" y="276"/>
                  </a:cubicBezTo>
                  <a:cubicBezTo>
                    <a:pt x="5755" y="276"/>
                    <a:pt x="5743" y="275"/>
                    <a:pt x="5727" y="272"/>
                  </a:cubicBezTo>
                  <a:lnTo>
                    <a:pt x="5727" y="272"/>
                  </a:lnTo>
                  <a:cubicBezTo>
                    <a:pt x="5736" y="289"/>
                    <a:pt x="5871" y="350"/>
                    <a:pt x="5934" y="350"/>
                  </a:cubicBezTo>
                  <a:cubicBezTo>
                    <a:pt x="5958" y="350"/>
                    <a:pt x="5972" y="342"/>
                    <a:pt x="5965" y="319"/>
                  </a:cubicBezTo>
                  <a:lnTo>
                    <a:pt x="5965" y="319"/>
                  </a:lnTo>
                  <a:cubicBezTo>
                    <a:pt x="5965" y="320"/>
                    <a:pt x="5964" y="320"/>
                    <a:pt x="5964" y="320"/>
                  </a:cubicBezTo>
                  <a:cubicBezTo>
                    <a:pt x="5956" y="320"/>
                    <a:pt x="5964" y="229"/>
                    <a:pt x="6021" y="229"/>
                  </a:cubicBezTo>
                  <a:cubicBezTo>
                    <a:pt x="6035" y="229"/>
                    <a:pt x="6052" y="234"/>
                    <a:pt x="6072" y="248"/>
                  </a:cubicBezTo>
                  <a:cubicBezTo>
                    <a:pt x="6064" y="264"/>
                    <a:pt x="6064" y="273"/>
                    <a:pt x="6066" y="278"/>
                  </a:cubicBezTo>
                  <a:lnTo>
                    <a:pt x="6066" y="278"/>
                  </a:lnTo>
                  <a:cubicBezTo>
                    <a:pt x="6063" y="276"/>
                    <a:pt x="6057" y="274"/>
                    <a:pt x="6048" y="272"/>
                  </a:cubicBezTo>
                  <a:lnTo>
                    <a:pt x="6048" y="272"/>
                  </a:lnTo>
                  <a:cubicBezTo>
                    <a:pt x="6056" y="294"/>
                    <a:pt x="6068" y="303"/>
                    <a:pt x="6082" y="303"/>
                  </a:cubicBezTo>
                  <a:cubicBezTo>
                    <a:pt x="6091" y="303"/>
                    <a:pt x="6099" y="300"/>
                    <a:pt x="6108" y="295"/>
                  </a:cubicBezTo>
                  <a:cubicBezTo>
                    <a:pt x="6108" y="295"/>
                    <a:pt x="6108" y="208"/>
                    <a:pt x="6160" y="208"/>
                  </a:cubicBezTo>
                  <a:cubicBezTo>
                    <a:pt x="6171" y="208"/>
                    <a:pt x="6186" y="213"/>
                    <a:pt x="6203" y="224"/>
                  </a:cubicBezTo>
                  <a:cubicBezTo>
                    <a:pt x="6191" y="200"/>
                    <a:pt x="6179" y="188"/>
                    <a:pt x="6179" y="164"/>
                  </a:cubicBezTo>
                  <a:cubicBezTo>
                    <a:pt x="6179" y="190"/>
                    <a:pt x="6167" y="196"/>
                    <a:pt x="6152" y="196"/>
                  </a:cubicBezTo>
                  <a:cubicBezTo>
                    <a:pt x="6141" y="196"/>
                    <a:pt x="6128" y="193"/>
                    <a:pt x="6119" y="193"/>
                  </a:cubicBezTo>
                  <a:cubicBezTo>
                    <a:pt x="6106" y="193"/>
                    <a:pt x="6099" y="198"/>
                    <a:pt x="6108" y="224"/>
                  </a:cubicBezTo>
                  <a:cubicBezTo>
                    <a:pt x="6084" y="188"/>
                    <a:pt x="6072" y="153"/>
                    <a:pt x="6048" y="129"/>
                  </a:cubicBezTo>
                  <a:cubicBezTo>
                    <a:pt x="6037" y="141"/>
                    <a:pt x="6025" y="153"/>
                    <a:pt x="6013" y="153"/>
                  </a:cubicBezTo>
                  <a:cubicBezTo>
                    <a:pt x="5984" y="186"/>
                    <a:pt x="5962" y="200"/>
                    <a:pt x="5943" y="200"/>
                  </a:cubicBezTo>
                  <a:cubicBezTo>
                    <a:pt x="5915" y="200"/>
                    <a:pt x="5896" y="167"/>
                    <a:pt x="5882" y="117"/>
                  </a:cubicBezTo>
                  <a:cubicBezTo>
                    <a:pt x="5846" y="69"/>
                    <a:pt x="5465" y="45"/>
                    <a:pt x="5453" y="45"/>
                  </a:cubicBezTo>
                  <a:cubicBezTo>
                    <a:pt x="5432" y="51"/>
                    <a:pt x="5392" y="54"/>
                    <a:pt x="5344" y="54"/>
                  </a:cubicBezTo>
                  <a:cubicBezTo>
                    <a:pt x="5199" y="54"/>
                    <a:pt x="4980" y="33"/>
                    <a:pt x="4989" y="33"/>
                  </a:cubicBezTo>
                  <a:cubicBezTo>
                    <a:pt x="4967" y="8"/>
                    <a:pt x="4937" y="1"/>
                    <a:pt x="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2801825" y="3228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2711350" y="32422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2780400" y="32303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2803475" y="3225250"/>
              <a:ext cx="450" cy="600"/>
            </a:xfrm>
            <a:custGeom>
              <a:rect b="b" l="l" r="r" t="t"/>
              <a:pathLst>
                <a:path extrusionOk="0" h="24" w="18">
                  <a:moveTo>
                    <a:pt x="3" y="1"/>
                  </a:moveTo>
                  <a:cubicBezTo>
                    <a:pt x="0" y="1"/>
                    <a:pt x="2" y="7"/>
                    <a:pt x="18" y="23"/>
                  </a:cubicBezTo>
                  <a:cubicBezTo>
                    <a:pt x="18" y="10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2808850" y="3231875"/>
              <a:ext cx="450" cy="275"/>
            </a:xfrm>
            <a:custGeom>
              <a:rect b="b" l="l" r="r" t="t"/>
              <a:pathLst>
                <a:path extrusionOk="0" h="11" w="18">
                  <a:moveTo>
                    <a:pt x="5" y="0"/>
                  </a:moveTo>
                  <a:cubicBezTo>
                    <a:pt x="1" y="0"/>
                    <a:pt x="5" y="11"/>
                    <a:pt x="12" y="11"/>
                  </a:cubicBezTo>
                  <a:cubicBezTo>
                    <a:pt x="14" y="11"/>
                    <a:pt x="15" y="10"/>
                    <a:pt x="17" y="8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2804125" y="3228325"/>
              <a:ext cx="1475" cy="825"/>
            </a:xfrm>
            <a:custGeom>
              <a:rect b="b" l="l" r="r" t="t"/>
              <a:pathLst>
                <a:path extrusionOk="0" h="33" w="59">
                  <a:moveTo>
                    <a:pt x="34" y="0"/>
                  </a:moveTo>
                  <a:cubicBezTo>
                    <a:pt x="29" y="0"/>
                    <a:pt x="21" y="2"/>
                    <a:pt x="11" y="5"/>
                  </a:cubicBezTo>
                  <a:lnTo>
                    <a:pt x="11" y="5"/>
                  </a:lnTo>
                  <a:cubicBezTo>
                    <a:pt x="10" y="5"/>
                    <a:pt x="7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1" y="14"/>
                    <a:pt x="1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lnTo>
                    <a:pt x="3" y="16"/>
                  </a:lnTo>
                  <a:cubicBezTo>
                    <a:pt x="2" y="28"/>
                    <a:pt x="7" y="33"/>
                    <a:pt x="13" y="33"/>
                  </a:cubicBezTo>
                  <a:cubicBezTo>
                    <a:pt x="30" y="33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2805100" y="32289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5"/>
                    <a:pt x="1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2798600" y="3224650"/>
              <a:ext cx="1525" cy="950"/>
            </a:xfrm>
            <a:custGeom>
              <a:rect b="b" l="l" r="r" t="t"/>
              <a:pathLst>
                <a:path extrusionOk="0" h="38" w="61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8" y="37"/>
                    <a:pt x="56" y="10"/>
                    <a:pt x="58" y="10"/>
                  </a:cubicBezTo>
                  <a:cubicBezTo>
                    <a:pt x="58" y="10"/>
                    <a:pt x="58" y="10"/>
                    <a:pt x="58" y="12"/>
                  </a:cubicBezTo>
                  <a:cubicBezTo>
                    <a:pt x="61" y="3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2803775" y="3230025"/>
              <a:ext cx="150" cy="875"/>
            </a:xfrm>
            <a:custGeom>
              <a:rect b="b" l="l" r="r" t="t"/>
              <a:pathLst>
                <a:path extrusionOk="0" h="35" w="6">
                  <a:moveTo>
                    <a:pt x="1" y="0"/>
                  </a:moveTo>
                  <a:cubicBezTo>
                    <a:pt x="0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2800675" y="3229250"/>
              <a:ext cx="575" cy="775"/>
            </a:xfrm>
            <a:custGeom>
              <a:rect b="b" l="l" r="r" t="t"/>
              <a:pathLst>
                <a:path extrusionOk="0" h="31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2802225" y="323047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2791400" y="3227900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1" y="7"/>
                    <a:pt x="22" y="10"/>
                    <a:pt x="32" y="10"/>
                  </a:cubicBezTo>
                  <a:cubicBezTo>
                    <a:pt x="42" y="10"/>
                    <a:pt x="42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2794100" y="323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2" y="0"/>
                  </a:moveTo>
                  <a:cubicBezTo>
                    <a:pt x="1" y="0"/>
                    <a:pt x="3" y="5"/>
                    <a:pt x="12" y="19"/>
                  </a:cubicBezTo>
                  <a:cubicBezTo>
                    <a:pt x="12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9"/>
            <p:cNvSpPr/>
            <p:nvPr/>
          </p:nvSpPr>
          <p:spPr>
            <a:xfrm>
              <a:off x="2790825" y="32305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48" y="1"/>
                  </a:moveTo>
                  <a:cubicBezTo>
                    <a:pt x="48" y="13"/>
                    <a:pt x="0" y="25"/>
                    <a:pt x="36" y="25"/>
                  </a:cubicBezTo>
                  <a:cubicBezTo>
                    <a:pt x="48" y="13"/>
                    <a:pt x="83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9"/>
            <p:cNvSpPr/>
            <p:nvPr/>
          </p:nvSpPr>
          <p:spPr>
            <a:xfrm>
              <a:off x="2779800" y="3225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9"/>
            <p:cNvSpPr/>
            <p:nvPr/>
          </p:nvSpPr>
          <p:spPr>
            <a:xfrm>
              <a:off x="2768525" y="3230300"/>
              <a:ext cx="1650" cy="1700"/>
            </a:xfrm>
            <a:custGeom>
              <a:rect b="b" l="l" r="r" t="t"/>
              <a:pathLst>
                <a:path extrusionOk="0" h="68" w="66">
                  <a:moveTo>
                    <a:pt x="12" y="0"/>
                  </a:moveTo>
                  <a:cubicBezTo>
                    <a:pt x="4" y="0"/>
                    <a:pt x="1" y="14"/>
                    <a:pt x="10" y="55"/>
                  </a:cubicBezTo>
                  <a:lnTo>
                    <a:pt x="10" y="55"/>
                  </a:lnTo>
                  <a:cubicBezTo>
                    <a:pt x="10" y="56"/>
                    <a:pt x="11" y="58"/>
                    <a:pt x="11" y="60"/>
                  </a:cubicBezTo>
                  <a:cubicBezTo>
                    <a:pt x="21" y="65"/>
                    <a:pt x="29" y="67"/>
                    <a:pt x="35" y="67"/>
                  </a:cubicBezTo>
                  <a:cubicBezTo>
                    <a:pt x="65" y="67"/>
                    <a:pt x="2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9"/>
            <p:cNvSpPr/>
            <p:nvPr/>
          </p:nvSpPr>
          <p:spPr>
            <a:xfrm>
              <a:off x="2649725" y="326810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0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9"/>
            <p:cNvSpPr/>
            <p:nvPr/>
          </p:nvSpPr>
          <p:spPr>
            <a:xfrm>
              <a:off x="2650325" y="32692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"/>
                  </a:moveTo>
                  <a:cubicBezTo>
                    <a:pt x="36" y="48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9"/>
            <p:cNvSpPr/>
            <p:nvPr/>
          </p:nvSpPr>
          <p:spPr>
            <a:xfrm>
              <a:off x="2730925" y="3236600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9"/>
            <p:cNvSpPr/>
            <p:nvPr/>
          </p:nvSpPr>
          <p:spPr>
            <a:xfrm>
              <a:off x="2722900" y="3237800"/>
              <a:ext cx="375" cy="850"/>
            </a:xfrm>
            <a:custGeom>
              <a:rect b="b" l="l" r="r" t="t"/>
              <a:pathLst>
                <a:path extrusionOk="0" h="34" w="15">
                  <a:moveTo>
                    <a:pt x="1" y="1"/>
                  </a:moveTo>
                  <a:cubicBezTo>
                    <a:pt x="0" y="1"/>
                    <a:pt x="7" y="19"/>
                    <a:pt x="14" y="33"/>
                  </a:cubicBezTo>
                  <a:cubicBezTo>
                    <a:pt x="5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9"/>
            <p:cNvSpPr/>
            <p:nvPr/>
          </p:nvSpPr>
          <p:spPr>
            <a:xfrm>
              <a:off x="2716700" y="3241425"/>
              <a:ext cx="925" cy="800"/>
            </a:xfrm>
            <a:custGeom>
              <a:rect b="b" l="l" r="r" t="t"/>
              <a:pathLst>
                <a:path extrusionOk="0" h="32" w="37">
                  <a:moveTo>
                    <a:pt x="4" y="1"/>
                  </a:moveTo>
                  <a:cubicBezTo>
                    <a:pt x="1" y="1"/>
                    <a:pt x="3" y="7"/>
                    <a:pt x="12" y="31"/>
                  </a:cubicBezTo>
                  <a:cubicBezTo>
                    <a:pt x="12" y="22"/>
                    <a:pt x="19" y="13"/>
                    <a:pt x="27" y="9"/>
                  </a:cubicBezTo>
                  <a:lnTo>
                    <a:pt x="27" y="9"/>
                  </a:lnTo>
                  <a:cubicBezTo>
                    <a:pt x="27" y="9"/>
                    <a:pt x="28" y="9"/>
                    <a:pt x="28" y="9"/>
                  </a:cubicBezTo>
                  <a:cubicBezTo>
                    <a:pt x="30" y="9"/>
                    <a:pt x="33" y="9"/>
                    <a:pt x="36" y="7"/>
                  </a:cubicBezTo>
                  <a:cubicBezTo>
                    <a:pt x="33" y="7"/>
                    <a:pt x="30" y="8"/>
                    <a:pt x="27" y="9"/>
                  </a:cubicBezTo>
                  <a:lnTo>
                    <a:pt x="27" y="9"/>
                  </a:lnTo>
                  <a:cubicBezTo>
                    <a:pt x="17" y="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9"/>
            <p:cNvSpPr/>
            <p:nvPr/>
          </p:nvSpPr>
          <p:spPr>
            <a:xfrm>
              <a:off x="2533925" y="30787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5" y="28"/>
                    <a:pt x="7" y="28"/>
                  </a:cubicBezTo>
                  <a:cubicBezTo>
                    <a:pt x="13" y="28"/>
                    <a:pt x="15" y="1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9"/>
            <p:cNvSpPr/>
            <p:nvPr/>
          </p:nvSpPr>
          <p:spPr>
            <a:xfrm>
              <a:off x="2528200" y="307847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39" y="1"/>
                  </a:moveTo>
                  <a:lnTo>
                    <a:pt x="39" y="1"/>
                  </a:lnTo>
                  <a:cubicBezTo>
                    <a:pt x="12" y="8"/>
                    <a:pt x="0" y="15"/>
                    <a:pt x="5" y="15"/>
                  </a:cubicBezTo>
                  <a:cubicBezTo>
                    <a:pt x="8" y="15"/>
                    <a:pt x="19" y="1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9"/>
            <p:cNvSpPr/>
            <p:nvPr/>
          </p:nvSpPr>
          <p:spPr>
            <a:xfrm>
              <a:off x="2525000" y="3076700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1" y="0"/>
                  </a:moveTo>
                  <a:cubicBezTo>
                    <a:pt x="11" y="21"/>
                    <a:pt x="31" y="42"/>
                    <a:pt x="59" y="47"/>
                  </a:cubicBezTo>
                  <a:lnTo>
                    <a:pt x="59" y="47"/>
                  </a:lnTo>
                  <a:cubicBezTo>
                    <a:pt x="37" y="31"/>
                    <a:pt x="7" y="6"/>
                    <a:pt x="1" y="0"/>
                  </a:cubicBezTo>
                  <a:close/>
                  <a:moveTo>
                    <a:pt x="59" y="47"/>
                  </a:moveTo>
                  <a:cubicBezTo>
                    <a:pt x="72" y="56"/>
                    <a:pt x="82" y="63"/>
                    <a:pt x="84" y="63"/>
                  </a:cubicBezTo>
                  <a:cubicBezTo>
                    <a:pt x="86" y="63"/>
                    <a:pt x="83" y="58"/>
                    <a:pt x="72" y="48"/>
                  </a:cubicBezTo>
                  <a:cubicBezTo>
                    <a:pt x="68" y="48"/>
                    <a:pt x="63" y="48"/>
                    <a:pt x="59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9"/>
            <p:cNvSpPr/>
            <p:nvPr/>
          </p:nvSpPr>
          <p:spPr>
            <a:xfrm>
              <a:off x="2523625" y="3072975"/>
              <a:ext cx="800" cy="475"/>
            </a:xfrm>
            <a:custGeom>
              <a:rect b="b" l="l" r="r" t="t"/>
              <a:pathLst>
                <a:path extrusionOk="0" h="19" w="32">
                  <a:moveTo>
                    <a:pt x="5" y="1"/>
                  </a:moveTo>
                  <a:cubicBezTo>
                    <a:pt x="1" y="1"/>
                    <a:pt x="1" y="4"/>
                    <a:pt x="12" y="10"/>
                  </a:cubicBezTo>
                  <a:lnTo>
                    <a:pt x="12" y="10"/>
                  </a:lnTo>
                  <a:cubicBezTo>
                    <a:pt x="8" y="10"/>
                    <a:pt x="11" y="13"/>
                    <a:pt x="32" y="18"/>
                  </a:cubicBezTo>
                  <a:cubicBezTo>
                    <a:pt x="32" y="17"/>
                    <a:pt x="31" y="15"/>
                    <a:pt x="29" y="14"/>
                  </a:cubicBezTo>
                  <a:lnTo>
                    <a:pt x="29" y="14"/>
                  </a:lnTo>
                  <a:cubicBezTo>
                    <a:pt x="22" y="5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9"/>
            <p:cNvSpPr/>
            <p:nvPr/>
          </p:nvSpPr>
          <p:spPr>
            <a:xfrm>
              <a:off x="2524325" y="30729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1" y="0"/>
                  </a:moveTo>
                  <a:cubicBezTo>
                    <a:pt x="0" y="0"/>
                    <a:pt x="1" y="2"/>
                    <a:pt x="4" y="9"/>
                  </a:cubicBezTo>
                  <a:cubicBezTo>
                    <a:pt x="6" y="10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9"/>
            <p:cNvSpPr/>
            <p:nvPr/>
          </p:nvSpPr>
          <p:spPr>
            <a:xfrm>
              <a:off x="2522150" y="3071550"/>
              <a:ext cx="875" cy="700"/>
            </a:xfrm>
            <a:custGeom>
              <a:rect b="b" l="l" r="r" t="t"/>
              <a:pathLst>
                <a:path extrusionOk="0" h="28" w="35">
                  <a:moveTo>
                    <a:pt x="29" y="0"/>
                  </a:moveTo>
                  <a:cubicBezTo>
                    <a:pt x="22" y="0"/>
                    <a:pt x="1" y="14"/>
                    <a:pt x="8" y="28"/>
                  </a:cubicBezTo>
                  <a:cubicBezTo>
                    <a:pt x="33" y="8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9"/>
            <p:cNvSpPr/>
            <p:nvPr/>
          </p:nvSpPr>
          <p:spPr>
            <a:xfrm>
              <a:off x="2521425" y="3072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9"/>
            <p:cNvSpPr/>
            <p:nvPr/>
          </p:nvSpPr>
          <p:spPr>
            <a:xfrm>
              <a:off x="2521725" y="3072600"/>
              <a:ext cx="475" cy="625"/>
            </a:xfrm>
            <a:custGeom>
              <a:rect b="b" l="l" r="r" t="t"/>
              <a:pathLst>
                <a:path extrusionOk="0" h="25" w="19">
                  <a:moveTo>
                    <a:pt x="18" y="0"/>
                  </a:moveTo>
                  <a:cubicBezTo>
                    <a:pt x="18" y="0"/>
                    <a:pt x="0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9"/>
            <p:cNvSpPr/>
            <p:nvPr/>
          </p:nvSpPr>
          <p:spPr>
            <a:xfrm>
              <a:off x="2522625" y="3073125"/>
              <a:ext cx="975" cy="1125"/>
            </a:xfrm>
            <a:custGeom>
              <a:rect b="b" l="l" r="r" t="t"/>
              <a:pathLst>
                <a:path extrusionOk="0" h="45" w="39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24" y="36"/>
                    <a:pt x="0" y="36"/>
                  </a:cubicBezTo>
                  <a:cubicBezTo>
                    <a:pt x="9" y="42"/>
                    <a:pt x="16" y="44"/>
                    <a:pt x="21" y="44"/>
                  </a:cubicBezTo>
                  <a:cubicBezTo>
                    <a:pt x="39" y="44"/>
                    <a:pt x="37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9"/>
            <p:cNvSpPr/>
            <p:nvPr/>
          </p:nvSpPr>
          <p:spPr>
            <a:xfrm>
              <a:off x="2524125" y="30773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0" y="12"/>
                  </a:moveTo>
                  <a:cubicBezTo>
                    <a:pt x="60" y="60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9"/>
            <p:cNvSpPr/>
            <p:nvPr/>
          </p:nvSpPr>
          <p:spPr>
            <a:xfrm>
              <a:off x="2518750" y="3069925"/>
              <a:ext cx="550" cy="1150"/>
            </a:xfrm>
            <a:custGeom>
              <a:rect b="b" l="l" r="r" t="t"/>
              <a:pathLst>
                <a:path extrusionOk="0" h="46" w="22">
                  <a:moveTo>
                    <a:pt x="19" y="0"/>
                  </a:moveTo>
                  <a:cubicBezTo>
                    <a:pt x="19" y="0"/>
                    <a:pt x="13" y="11"/>
                    <a:pt x="1" y="45"/>
                  </a:cubicBezTo>
                  <a:cubicBezTo>
                    <a:pt x="8" y="38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9"/>
            <p:cNvSpPr/>
            <p:nvPr/>
          </p:nvSpPr>
          <p:spPr>
            <a:xfrm>
              <a:off x="2518150" y="30710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3" y="9"/>
                    <a:pt x="17" y="9"/>
                  </a:cubicBezTo>
                  <a:cubicBezTo>
                    <a:pt x="22" y="9"/>
                    <a:pt x="25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9"/>
            <p:cNvSpPr/>
            <p:nvPr/>
          </p:nvSpPr>
          <p:spPr>
            <a:xfrm>
              <a:off x="2520550" y="3073850"/>
              <a:ext cx="1250" cy="500"/>
            </a:xfrm>
            <a:custGeom>
              <a:rect b="b" l="l" r="r" t="t"/>
              <a:pathLst>
                <a:path extrusionOk="0" h="20" w="50">
                  <a:moveTo>
                    <a:pt x="48" y="0"/>
                  </a:moveTo>
                  <a:cubicBezTo>
                    <a:pt x="47" y="0"/>
                    <a:pt x="15" y="12"/>
                    <a:pt x="0" y="19"/>
                  </a:cubicBezTo>
                  <a:cubicBezTo>
                    <a:pt x="38" y="5"/>
                    <a:pt x="4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9"/>
            <p:cNvSpPr/>
            <p:nvPr/>
          </p:nvSpPr>
          <p:spPr>
            <a:xfrm>
              <a:off x="2515475" y="306687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48" y="72"/>
                  </a:moveTo>
                  <a:cubicBezTo>
                    <a:pt x="120" y="1"/>
                    <a:pt x="1" y="120"/>
                    <a:pt x="48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9"/>
            <p:cNvSpPr/>
            <p:nvPr/>
          </p:nvSpPr>
          <p:spPr>
            <a:xfrm>
              <a:off x="2514600" y="3066650"/>
              <a:ext cx="1150" cy="1450"/>
            </a:xfrm>
            <a:custGeom>
              <a:rect b="b" l="l" r="r" t="t"/>
              <a:pathLst>
                <a:path extrusionOk="0" h="58" w="46">
                  <a:moveTo>
                    <a:pt x="8" y="1"/>
                  </a:moveTo>
                  <a:cubicBezTo>
                    <a:pt x="2" y="1"/>
                    <a:pt x="1" y="11"/>
                    <a:pt x="16" y="42"/>
                  </a:cubicBezTo>
                  <a:lnTo>
                    <a:pt x="16" y="42"/>
                  </a:lnTo>
                  <a:cubicBezTo>
                    <a:pt x="15" y="45"/>
                    <a:pt x="16" y="50"/>
                    <a:pt x="24" y="57"/>
                  </a:cubicBezTo>
                  <a:cubicBezTo>
                    <a:pt x="46" y="35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9"/>
            <p:cNvSpPr/>
            <p:nvPr/>
          </p:nvSpPr>
          <p:spPr>
            <a:xfrm>
              <a:off x="2516975" y="3069550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0" y="1"/>
                  </a:moveTo>
                  <a:cubicBezTo>
                    <a:pt x="0" y="84"/>
                    <a:pt x="0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9"/>
            <p:cNvSpPr/>
            <p:nvPr/>
          </p:nvSpPr>
          <p:spPr>
            <a:xfrm>
              <a:off x="2516350" y="30699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cubicBezTo>
                    <a:pt x="1" y="1"/>
                    <a:pt x="7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9"/>
            <p:cNvSpPr/>
            <p:nvPr/>
          </p:nvSpPr>
          <p:spPr>
            <a:xfrm>
              <a:off x="2517850" y="307282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1" y="1"/>
                  </a:moveTo>
                  <a:cubicBezTo>
                    <a:pt x="37" y="1"/>
                    <a:pt x="1" y="1"/>
                    <a:pt x="25" y="48"/>
                  </a:cubicBezTo>
                  <a:cubicBezTo>
                    <a:pt x="37" y="36"/>
                    <a:pt x="25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9"/>
            <p:cNvSpPr/>
            <p:nvPr/>
          </p:nvSpPr>
          <p:spPr>
            <a:xfrm>
              <a:off x="2517100" y="307135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31" y="0"/>
                  </a:moveTo>
                  <a:lnTo>
                    <a:pt x="31" y="0"/>
                  </a:lnTo>
                  <a:cubicBezTo>
                    <a:pt x="8" y="14"/>
                    <a:pt x="1" y="19"/>
                    <a:pt x="2" y="19"/>
                  </a:cubicBezTo>
                  <a:cubicBezTo>
                    <a:pt x="3" y="19"/>
                    <a:pt x="24" y="7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9"/>
            <p:cNvSpPr/>
            <p:nvPr/>
          </p:nvSpPr>
          <p:spPr>
            <a:xfrm>
              <a:off x="2516675" y="30714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9"/>
            <p:cNvSpPr/>
            <p:nvPr/>
          </p:nvSpPr>
          <p:spPr>
            <a:xfrm>
              <a:off x="2512975" y="3068650"/>
              <a:ext cx="1325" cy="575"/>
            </a:xfrm>
            <a:custGeom>
              <a:rect b="b" l="l" r="r" t="t"/>
              <a:pathLst>
                <a:path extrusionOk="0" h="23" w="53">
                  <a:moveTo>
                    <a:pt x="41" y="1"/>
                  </a:moveTo>
                  <a:cubicBezTo>
                    <a:pt x="9" y="17"/>
                    <a:pt x="0" y="22"/>
                    <a:pt x="2" y="22"/>
                  </a:cubicBezTo>
                  <a:cubicBezTo>
                    <a:pt x="4" y="22"/>
                    <a:pt x="30" y="10"/>
                    <a:pt x="39" y="4"/>
                  </a:cubicBezTo>
                  <a:lnTo>
                    <a:pt x="39" y="4"/>
                  </a:lnTo>
                  <a:cubicBezTo>
                    <a:pt x="38" y="8"/>
                    <a:pt x="42" y="10"/>
                    <a:pt x="46" y="10"/>
                  </a:cubicBezTo>
                  <a:cubicBezTo>
                    <a:pt x="50" y="10"/>
                    <a:pt x="53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9"/>
            <p:cNvSpPr/>
            <p:nvPr/>
          </p:nvSpPr>
          <p:spPr>
            <a:xfrm>
              <a:off x="2509225" y="3067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9"/>
            <p:cNvSpPr/>
            <p:nvPr/>
          </p:nvSpPr>
          <p:spPr>
            <a:xfrm>
              <a:off x="2512800" y="30695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9"/>
            <p:cNvSpPr/>
            <p:nvPr/>
          </p:nvSpPr>
          <p:spPr>
            <a:xfrm>
              <a:off x="2511900" y="30674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3" y="15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9"/>
            <p:cNvSpPr/>
            <p:nvPr/>
          </p:nvSpPr>
          <p:spPr>
            <a:xfrm>
              <a:off x="2515175" y="30691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9"/>
            <p:cNvSpPr/>
            <p:nvPr/>
          </p:nvSpPr>
          <p:spPr>
            <a:xfrm>
              <a:off x="2514500" y="3069250"/>
              <a:ext cx="700" cy="375"/>
            </a:xfrm>
            <a:custGeom>
              <a:rect b="b" l="l" r="r" t="t"/>
              <a:pathLst>
                <a:path extrusionOk="0" h="15" w="28">
                  <a:moveTo>
                    <a:pt x="28" y="1"/>
                  </a:moveTo>
                  <a:lnTo>
                    <a:pt x="28" y="1"/>
                  </a:lnTo>
                  <a:cubicBezTo>
                    <a:pt x="0" y="8"/>
                    <a:pt x="5" y="15"/>
                    <a:pt x="13" y="15"/>
                  </a:cubicBezTo>
                  <a:cubicBezTo>
                    <a:pt x="19" y="15"/>
                    <a:pt x="28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9"/>
            <p:cNvSpPr/>
            <p:nvPr/>
          </p:nvSpPr>
          <p:spPr>
            <a:xfrm>
              <a:off x="2505950" y="3067450"/>
              <a:ext cx="3500" cy="3850"/>
            </a:xfrm>
            <a:custGeom>
              <a:rect b="b" l="l" r="r" t="t"/>
              <a:pathLst>
                <a:path extrusionOk="0" h="154" w="140">
                  <a:moveTo>
                    <a:pt x="133" y="1"/>
                  </a:moveTo>
                  <a:cubicBezTo>
                    <a:pt x="133" y="1"/>
                    <a:pt x="132" y="1"/>
                    <a:pt x="132" y="1"/>
                  </a:cubicBezTo>
                  <a:cubicBezTo>
                    <a:pt x="132" y="3"/>
                    <a:pt x="132" y="5"/>
                    <a:pt x="132" y="6"/>
                  </a:cubicBezTo>
                  <a:lnTo>
                    <a:pt x="132" y="6"/>
                  </a:lnTo>
                  <a:cubicBezTo>
                    <a:pt x="133" y="3"/>
                    <a:pt x="134" y="1"/>
                    <a:pt x="133" y="1"/>
                  </a:cubicBezTo>
                  <a:close/>
                  <a:moveTo>
                    <a:pt x="132" y="6"/>
                  </a:moveTo>
                  <a:cubicBezTo>
                    <a:pt x="126" y="26"/>
                    <a:pt x="97" y="88"/>
                    <a:pt x="103" y="96"/>
                  </a:cubicBezTo>
                  <a:lnTo>
                    <a:pt x="103" y="96"/>
                  </a:lnTo>
                  <a:cubicBezTo>
                    <a:pt x="82" y="95"/>
                    <a:pt x="72" y="83"/>
                    <a:pt x="72" y="61"/>
                  </a:cubicBezTo>
                  <a:cubicBezTo>
                    <a:pt x="48" y="85"/>
                    <a:pt x="25" y="109"/>
                    <a:pt x="1" y="144"/>
                  </a:cubicBezTo>
                  <a:cubicBezTo>
                    <a:pt x="12" y="150"/>
                    <a:pt x="27" y="154"/>
                    <a:pt x="42" y="154"/>
                  </a:cubicBezTo>
                  <a:cubicBezTo>
                    <a:pt x="88" y="154"/>
                    <a:pt x="139" y="119"/>
                    <a:pt x="1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9"/>
            <p:cNvSpPr/>
            <p:nvPr/>
          </p:nvSpPr>
          <p:spPr>
            <a:xfrm>
              <a:off x="2509725" y="3067150"/>
              <a:ext cx="725" cy="950"/>
            </a:xfrm>
            <a:custGeom>
              <a:rect b="b" l="l" r="r" t="t"/>
              <a:pathLst>
                <a:path extrusionOk="0" h="38" w="29">
                  <a:moveTo>
                    <a:pt x="1" y="1"/>
                  </a:moveTo>
                  <a:cubicBezTo>
                    <a:pt x="0" y="1"/>
                    <a:pt x="7" y="11"/>
                    <a:pt x="28" y="37"/>
                  </a:cubicBezTo>
                  <a:cubicBezTo>
                    <a:pt x="15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9"/>
            <p:cNvSpPr/>
            <p:nvPr/>
          </p:nvSpPr>
          <p:spPr>
            <a:xfrm>
              <a:off x="2510925" y="3067975"/>
              <a:ext cx="1900" cy="2250"/>
            </a:xfrm>
            <a:custGeom>
              <a:rect b="b" l="l" r="r" t="t"/>
              <a:pathLst>
                <a:path extrusionOk="0" h="90" w="76">
                  <a:moveTo>
                    <a:pt x="27" y="1"/>
                  </a:moveTo>
                  <a:cubicBezTo>
                    <a:pt x="21" y="1"/>
                    <a:pt x="14" y="2"/>
                    <a:pt x="4" y="4"/>
                  </a:cubicBezTo>
                  <a:cubicBezTo>
                    <a:pt x="37" y="33"/>
                    <a:pt x="46" y="39"/>
                    <a:pt x="44" y="39"/>
                  </a:cubicBezTo>
                  <a:cubicBezTo>
                    <a:pt x="42" y="39"/>
                    <a:pt x="35" y="36"/>
                    <a:pt x="27" y="36"/>
                  </a:cubicBezTo>
                  <a:cubicBezTo>
                    <a:pt x="15" y="36"/>
                    <a:pt x="3" y="42"/>
                    <a:pt x="3" y="74"/>
                  </a:cubicBezTo>
                  <a:lnTo>
                    <a:pt x="3" y="74"/>
                  </a:lnTo>
                  <a:cubicBezTo>
                    <a:pt x="3" y="74"/>
                    <a:pt x="3" y="74"/>
                    <a:pt x="3" y="74"/>
                  </a:cubicBezTo>
                  <a:cubicBezTo>
                    <a:pt x="1" y="74"/>
                    <a:pt x="1" y="77"/>
                    <a:pt x="4" y="88"/>
                  </a:cubicBezTo>
                  <a:cubicBezTo>
                    <a:pt x="7" y="89"/>
                    <a:pt x="9" y="89"/>
                    <a:pt x="10" y="89"/>
                  </a:cubicBezTo>
                  <a:cubicBezTo>
                    <a:pt x="11" y="89"/>
                    <a:pt x="12" y="89"/>
                    <a:pt x="12" y="88"/>
                  </a:cubicBezTo>
                  <a:lnTo>
                    <a:pt x="12" y="88"/>
                  </a:lnTo>
                  <a:cubicBezTo>
                    <a:pt x="49" y="85"/>
                    <a:pt x="75" y="6"/>
                    <a:pt x="63" y="6"/>
                  </a:cubicBezTo>
                  <a:cubicBezTo>
                    <a:pt x="61" y="6"/>
                    <a:pt x="57" y="9"/>
                    <a:pt x="52" y="16"/>
                  </a:cubicBezTo>
                  <a:cubicBezTo>
                    <a:pt x="52" y="16"/>
                    <a:pt x="5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9"/>
            <p:cNvSpPr/>
            <p:nvPr/>
          </p:nvSpPr>
          <p:spPr>
            <a:xfrm>
              <a:off x="2516550" y="3072225"/>
              <a:ext cx="1175" cy="2400"/>
            </a:xfrm>
            <a:custGeom>
              <a:rect b="b" l="l" r="r" t="t"/>
              <a:pathLst>
                <a:path extrusionOk="0" h="96" w="47">
                  <a:moveTo>
                    <a:pt x="5" y="1"/>
                  </a:moveTo>
                  <a:cubicBezTo>
                    <a:pt x="3" y="3"/>
                    <a:pt x="3" y="8"/>
                    <a:pt x="4" y="14"/>
                  </a:cubicBezTo>
                  <a:lnTo>
                    <a:pt x="4" y="14"/>
                  </a:lnTo>
                  <a:cubicBezTo>
                    <a:pt x="5" y="9"/>
                    <a:pt x="5" y="5"/>
                    <a:pt x="5" y="1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1" y="77"/>
                    <a:pt x="15" y="95"/>
                    <a:pt x="28" y="95"/>
                  </a:cubicBezTo>
                  <a:cubicBezTo>
                    <a:pt x="38" y="95"/>
                    <a:pt x="46" y="83"/>
                    <a:pt x="41" y="72"/>
                  </a:cubicBezTo>
                  <a:lnTo>
                    <a:pt x="41" y="72"/>
                  </a:lnTo>
                  <a:cubicBezTo>
                    <a:pt x="41" y="73"/>
                    <a:pt x="41" y="74"/>
                    <a:pt x="40" y="74"/>
                  </a:cubicBezTo>
                  <a:cubicBezTo>
                    <a:pt x="35" y="74"/>
                    <a:pt x="10" y="35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9"/>
            <p:cNvSpPr/>
            <p:nvPr/>
          </p:nvSpPr>
          <p:spPr>
            <a:xfrm>
              <a:off x="2513200" y="3071650"/>
              <a:ext cx="1125" cy="475"/>
            </a:xfrm>
            <a:custGeom>
              <a:rect b="b" l="l" r="r" t="t"/>
              <a:pathLst>
                <a:path extrusionOk="0" h="19" w="45">
                  <a:moveTo>
                    <a:pt x="44" y="0"/>
                  </a:moveTo>
                  <a:cubicBezTo>
                    <a:pt x="1" y="7"/>
                    <a:pt x="1" y="19"/>
                    <a:pt x="14" y="19"/>
                  </a:cubicBezTo>
                  <a:cubicBezTo>
                    <a:pt x="22" y="19"/>
                    <a:pt x="35" y="14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9"/>
            <p:cNvSpPr/>
            <p:nvPr/>
          </p:nvSpPr>
          <p:spPr>
            <a:xfrm>
              <a:off x="2508625" y="30659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1"/>
                  </a:moveTo>
                  <a:cubicBezTo>
                    <a:pt x="1" y="48"/>
                    <a:pt x="1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9"/>
            <p:cNvSpPr/>
            <p:nvPr/>
          </p:nvSpPr>
          <p:spPr>
            <a:xfrm>
              <a:off x="2507675" y="3065675"/>
              <a:ext cx="400" cy="600"/>
            </a:xfrm>
            <a:custGeom>
              <a:rect b="b" l="l" r="r" t="t"/>
              <a:pathLst>
                <a:path extrusionOk="0" h="24" w="16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9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9"/>
            <p:cNvSpPr/>
            <p:nvPr/>
          </p:nvSpPr>
          <p:spPr>
            <a:xfrm>
              <a:off x="2470825" y="3054975"/>
              <a:ext cx="575" cy="875"/>
            </a:xfrm>
            <a:custGeom>
              <a:rect b="b" l="l" r="r" t="t"/>
              <a:pathLst>
                <a:path extrusionOk="0" h="35" w="23">
                  <a:moveTo>
                    <a:pt x="1" y="0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9"/>
            <p:cNvSpPr/>
            <p:nvPr/>
          </p:nvSpPr>
          <p:spPr>
            <a:xfrm>
              <a:off x="2445925" y="305772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0"/>
                  </a:moveTo>
                  <a:cubicBezTo>
                    <a:pt x="24" y="0"/>
                    <a:pt x="1" y="21"/>
                    <a:pt x="9" y="21"/>
                  </a:cubicBezTo>
                  <a:cubicBezTo>
                    <a:pt x="24" y="5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9"/>
            <p:cNvSpPr/>
            <p:nvPr/>
          </p:nvSpPr>
          <p:spPr>
            <a:xfrm>
              <a:off x="2411300" y="30668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9"/>
            <p:cNvSpPr/>
            <p:nvPr/>
          </p:nvSpPr>
          <p:spPr>
            <a:xfrm>
              <a:off x="2491975" y="3060325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0" y="1"/>
                  </a:moveTo>
                  <a:cubicBezTo>
                    <a:pt x="18" y="19"/>
                    <a:pt x="23" y="44"/>
                    <a:pt x="29" y="44"/>
                  </a:cubicBezTo>
                  <a:cubicBezTo>
                    <a:pt x="31" y="44"/>
                    <a:pt x="33" y="42"/>
                    <a:pt x="36" y="36"/>
                  </a:cubicBezTo>
                  <a:cubicBezTo>
                    <a:pt x="24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9"/>
            <p:cNvSpPr/>
            <p:nvPr/>
          </p:nvSpPr>
          <p:spPr>
            <a:xfrm>
              <a:off x="2490775" y="3059750"/>
              <a:ext cx="1400" cy="900"/>
            </a:xfrm>
            <a:custGeom>
              <a:rect b="b" l="l" r="r" t="t"/>
              <a:pathLst>
                <a:path extrusionOk="0" h="36" w="56">
                  <a:moveTo>
                    <a:pt x="31" y="0"/>
                  </a:moveTo>
                  <a:cubicBezTo>
                    <a:pt x="23" y="0"/>
                    <a:pt x="13" y="3"/>
                    <a:pt x="1" y="12"/>
                  </a:cubicBezTo>
                  <a:cubicBezTo>
                    <a:pt x="15" y="29"/>
                    <a:pt x="27" y="35"/>
                    <a:pt x="35" y="35"/>
                  </a:cubicBezTo>
                  <a:cubicBezTo>
                    <a:pt x="55" y="35"/>
                    <a:pt x="5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9"/>
            <p:cNvSpPr/>
            <p:nvPr/>
          </p:nvSpPr>
          <p:spPr>
            <a:xfrm>
              <a:off x="2502675" y="3063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9"/>
            <p:cNvSpPr/>
            <p:nvPr/>
          </p:nvSpPr>
          <p:spPr>
            <a:xfrm>
              <a:off x="2501650" y="30634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1" y="1"/>
                    <a:pt x="4" y="5"/>
                    <a:pt x="18" y="19"/>
                  </a:cubicBezTo>
                  <a:cubicBezTo>
                    <a:pt x="18" y="12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9"/>
            <p:cNvSpPr/>
            <p:nvPr/>
          </p:nvSpPr>
          <p:spPr>
            <a:xfrm>
              <a:off x="2389425" y="30701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1"/>
                  </a:moveTo>
                  <a:lnTo>
                    <a:pt x="6" y="1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9"/>
            <p:cNvSpPr/>
            <p:nvPr/>
          </p:nvSpPr>
          <p:spPr>
            <a:xfrm>
              <a:off x="2462500" y="3062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9"/>
            <p:cNvSpPr/>
            <p:nvPr/>
          </p:nvSpPr>
          <p:spPr>
            <a:xfrm>
              <a:off x="2461300" y="306032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48" y="1"/>
                  </a:moveTo>
                  <a:lnTo>
                    <a:pt x="48" y="1"/>
                  </a:lnTo>
                  <a:cubicBezTo>
                    <a:pt x="37" y="36"/>
                    <a:pt x="13" y="84"/>
                    <a:pt x="1" y="120"/>
                  </a:cubicBezTo>
                  <a:cubicBezTo>
                    <a:pt x="37" y="72"/>
                    <a:pt x="72" y="9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9"/>
            <p:cNvSpPr/>
            <p:nvPr/>
          </p:nvSpPr>
          <p:spPr>
            <a:xfrm>
              <a:off x="2347900" y="3052875"/>
              <a:ext cx="158975" cy="34800"/>
            </a:xfrm>
            <a:custGeom>
              <a:rect b="b" l="l" r="r" t="t"/>
              <a:pathLst>
                <a:path extrusionOk="0" h="1392" w="6359">
                  <a:moveTo>
                    <a:pt x="3965" y="275"/>
                  </a:moveTo>
                  <a:cubicBezTo>
                    <a:pt x="3977" y="275"/>
                    <a:pt x="3989" y="275"/>
                    <a:pt x="4001" y="287"/>
                  </a:cubicBezTo>
                  <a:cubicBezTo>
                    <a:pt x="3998" y="290"/>
                    <a:pt x="3994" y="292"/>
                    <a:pt x="3991" y="292"/>
                  </a:cubicBezTo>
                  <a:cubicBezTo>
                    <a:pt x="3982" y="292"/>
                    <a:pt x="3974" y="283"/>
                    <a:pt x="3965" y="275"/>
                  </a:cubicBezTo>
                  <a:close/>
                  <a:moveTo>
                    <a:pt x="4268" y="344"/>
                  </a:moveTo>
                  <a:lnTo>
                    <a:pt x="4268" y="344"/>
                  </a:ln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1" y="354"/>
                    <a:pt x="4268" y="344"/>
                  </a:cubicBezTo>
                  <a:close/>
                  <a:moveTo>
                    <a:pt x="3188" y="375"/>
                  </a:moveTo>
                  <a:lnTo>
                    <a:pt x="3188" y="375"/>
                  </a:lnTo>
                  <a:cubicBezTo>
                    <a:pt x="3185" y="377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5"/>
                  </a:cubicBezTo>
                  <a:close/>
                  <a:moveTo>
                    <a:pt x="6022" y="397"/>
                  </a:moveTo>
                  <a:cubicBezTo>
                    <a:pt x="6025" y="397"/>
                    <a:pt x="6031" y="400"/>
                    <a:pt x="6037" y="406"/>
                  </a:cubicBezTo>
                  <a:lnTo>
                    <a:pt x="6025" y="406"/>
                  </a:lnTo>
                  <a:cubicBezTo>
                    <a:pt x="6019" y="400"/>
                    <a:pt x="6019" y="397"/>
                    <a:pt x="6022" y="397"/>
                  </a:cubicBezTo>
                  <a:close/>
                  <a:moveTo>
                    <a:pt x="1535" y="452"/>
                  </a:moveTo>
                  <a:cubicBezTo>
                    <a:pt x="1535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7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2"/>
                    <a:pt x="5156" y="502"/>
                    <a:pt x="5156" y="502"/>
                  </a:cubicBezTo>
                  <a:cubicBezTo>
                    <a:pt x="5156" y="502"/>
                    <a:pt x="5156" y="502"/>
                    <a:pt x="5157" y="501"/>
                  </a:cubicBezTo>
                  <a:close/>
                  <a:moveTo>
                    <a:pt x="1477" y="513"/>
                  </a:moveTo>
                  <a:lnTo>
                    <a:pt x="1477" y="513"/>
                  </a:lnTo>
                  <a:cubicBezTo>
                    <a:pt x="1472" y="523"/>
                    <a:pt x="1469" y="527"/>
                    <a:pt x="1468" y="527"/>
                  </a:cubicBezTo>
                  <a:cubicBezTo>
                    <a:pt x="1467" y="527"/>
                    <a:pt x="1470" y="520"/>
                    <a:pt x="1477" y="513"/>
                  </a:cubicBezTo>
                  <a:close/>
                  <a:moveTo>
                    <a:pt x="5918" y="501"/>
                  </a:moveTo>
                  <a:lnTo>
                    <a:pt x="5918" y="501"/>
                  </a:lnTo>
                  <a:cubicBezTo>
                    <a:pt x="5927" y="510"/>
                    <a:pt x="5937" y="520"/>
                    <a:pt x="5946" y="529"/>
                  </a:cubicBezTo>
                  <a:lnTo>
                    <a:pt x="5946" y="529"/>
                  </a:lnTo>
                  <a:cubicBezTo>
                    <a:pt x="5943" y="522"/>
                    <a:pt x="5934" y="513"/>
                    <a:pt x="5918" y="501"/>
                  </a:cubicBezTo>
                  <a:close/>
                  <a:moveTo>
                    <a:pt x="5272" y="521"/>
                  </a:moveTo>
                  <a:cubicBezTo>
                    <a:pt x="5273" y="531"/>
                    <a:pt x="5274" y="540"/>
                    <a:pt x="5275" y="549"/>
                  </a:cubicBezTo>
                  <a:cubicBezTo>
                    <a:pt x="5280" y="537"/>
                    <a:pt x="5278" y="528"/>
                    <a:pt x="5272" y="521"/>
                  </a:cubicBezTo>
                  <a:close/>
                  <a:moveTo>
                    <a:pt x="5706" y="543"/>
                  </a:moveTo>
                  <a:cubicBezTo>
                    <a:pt x="5705" y="545"/>
                    <a:pt x="5704" y="547"/>
                    <a:pt x="5704" y="549"/>
                  </a:cubicBezTo>
                  <a:cubicBezTo>
                    <a:pt x="5706" y="547"/>
                    <a:pt x="5708" y="546"/>
                    <a:pt x="5710" y="544"/>
                  </a:cubicBezTo>
                  <a:lnTo>
                    <a:pt x="5710" y="544"/>
                  </a:lnTo>
                  <a:cubicBezTo>
                    <a:pt x="5709" y="544"/>
                    <a:pt x="5707" y="543"/>
                    <a:pt x="5706" y="543"/>
                  </a:cubicBezTo>
                  <a:close/>
                  <a:moveTo>
                    <a:pt x="5745" y="532"/>
                  </a:moveTo>
                  <a:cubicBezTo>
                    <a:pt x="5735" y="532"/>
                    <a:pt x="5723" y="536"/>
                    <a:pt x="5710" y="544"/>
                  </a:cubicBezTo>
                  <a:lnTo>
                    <a:pt x="5710" y="544"/>
                  </a:lnTo>
                  <a:cubicBezTo>
                    <a:pt x="5719" y="547"/>
                    <a:pt x="5726" y="549"/>
                    <a:pt x="5727" y="549"/>
                  </a:cubicBezTo>
                  <a:cubicBezTo>
                    <a:pt x="5716" y="572"/>
                    <a:pt x="5716" y="584"/>
                    <a:pt x="5704" y="596"/>
                  </a:cubicBezTo>
                  <a:cubicBezTo>
                    <a:pt x="5727" y="584"/>
                    <a:pt x="5751" y="561"/>
                    <a:pt x="5775" y="561"/>
                  </a:cubicBezTo>
                  <a:cubicBezTo>
                    <a:pt x="5768" y="541"/>
                    <a:pt x="5758" y="532"/>
                    <a:pt x="5745" y="532"/>
                  </a:cubicBezTo>
                  <a:close/>
                  <a:moveTo>
                    <a:pt x="1690" y="672"/>
                  </a:moveTo>
                  <a:cubicBezTo>
                    <a:pt x="1678" y="675"/>
                    <a:pt x="1680" y="693"/>
                    <a:pt x="1684" y="693"/>
                  </a:cubicBezTo>
                  <a:cubicBezTo>
                    <a:pt x="1686" y="693"/>
                    <a:pt x="1688" y="688"/>
                    <a:pt x="1690" y="672"/>
                  </a:cubicBezTo>
                  <a:close/>
                  <a:moveTo>
                    <a:pt x="782" y="1156"/>
                  </a:moveTo>
                  <a:cubicBezTo>
                    <a:pt x="765" y="1169"/>
                    <a:pt x="757" y="1178"/>
                    <a:pt x="763" y="1180"/>
                  </a:cubicBezTo>
                  <a:cubicBezTo>
                    <a:pt x="777" y="1170"/>
                    <a:pt x="784" y="1162"/>
                    <a:pt x="782" y="1156"/>
                  </a:cubicBezTo>
                  <a:close/>
                  <a:moveTo>
                    <a:pt x="4037" y="1"/>
                  </a:moveTo>
                  <a:cubicBezTo>
                    <a:pt x="4014" y="1"/>
                    <a:pt x="3914" y="133"/>
                    <a:pt x="3906" y="133"/>
                  </a:cubicBezTo>
                  <a:cubicBezTo>
                    <a:pt x="3906" y="133"/>
                    <a:pt x="3906" y="132"/>
                    <a:pt x="3906" y="132"/>
                  </a:cubicBezTo>
                  <a:cubicBezTo>
                    <a:pt x="3894" y="120"/>
                    <a:pt x="3894" y="96"/>
                    <a:pt x="3918" y="84"/>
                  </a:cubicBezTo>
                  <a:cubicBezTo>
                    <a:pt x="3846" y="84"/>
                    <a:pt x="3632" y="108"/>
                    <a:pt x="3584" y="132"/>
                  </a:cubicBezTo>
                  <a:cubicBezTo>
                    <a:pt x="3577" y="136"/>
                    <a:pt x="3565" y="137"/>
                    <a:pt x="3550" y="137"/>
                  </a:cubicBezTo>
                  <a:cubicBezTo>
                    <a:pt x="3470" y="137"/>
                    <a:pt x="3310" y="87"/>
                    <a:pt x="3370" y="37"/>
                  </a:cubicBezTo>
                  <a:cubicBezTo>
                    <a:pt x="3358" y="27"/>
                    <a:pt x="3351" y="23"/>
                    <a:pt x="3346" y="23"/>
                  </a:cubicBezTo>
                  <a:cubicBezTo>
                    <a:pt x="3326" y="23"/>
                    <a:pt x="3351" y="87"/>
                    <a:pt x="3322" y="96"/>
                  </a:cubicBezTo>
                  <a:cubicBezTo>
                    <a:pt x="3311" y="71"/>
                    <a:pt x="3285" y="61"/>
                    <a:pt x="3250" y="61"/>
                  </a:cubicBezTo>
                  <a:cubicBezTo>
                    <a:pt x="3173" y="61"/>
                    <a:pt x="3059" y="111"/>
                    <a:pt x="3001" y="144"/>
                  </a:cubicBezTo>
                  <a:cubicBezTo>
                    <a:pt x="2979" y="159"/>
                    <a:pt x="2948" y="164"/>
                    <a:pt x="2914" y="164"/>
                  </a:cubicBezTo>
                  <a:cubicBezTo>
                    <a:pt x="2874" y="164"/>
                    <a:pt x="2830" y="158"/>
                    <a:pt x="2789" y="158"/>
                  </a:cubicBezTo>
                  <a:cubicBezTo>
                    <a:pt x="2729" y="158"/>
                    <a:pt x="2676" y="170"/>
                    <a:pt x="2656" y="227"/>
                  </a:cubicBezTo>
                  <a:cubicBezTo>
                    <a:pt x="2630" y="217"/>
                    <a:pt x="2611" y="209"/>
                    <a:pt x="2593" y="209"/>
                  </a:cubicBezTo>
                  <a:cubicBezTo>
                    <a:pt x="2571" y="209"/>
                    <a:pt x="2552" y="222"/>
                    <a:pt x="2525" y="263"/>
                  </a:cubicBezTo>
                  <a:cubicBezTo>
                    <a:pt x="2509" y="257"/>
                    <a:pt x="2489" y="254"/>
                    <a:pt x="2465" y="254"/>
                  </a:cubicBezTo>
                  <a:cubicBezTo>
                    <a:pt x="2304" y="254"/>
                    <a:pt x="1997" y="379"/>
                    <a:pt x="2132" y="441"/>
                  </a:cubicBezTo>
                  <a:cubicBezTo>
                    <a:pt x="2132" y="441"/>
                    <a:pt x="1957" y="420"/>
                    <a:pt x="1805" y="420"/>
                  </a:cubicBezTo>
                  <a:cubicBezTo>
                    <a:pt x="1730" y="420"/>
                    <a:pt x="1659" y="426"/>
                    <a:pt x="1620" y="441"/>
                  </a:cubicBezTo>
                  <a:cubicBezTo>
                    <a:pt x="1632" y="453"/>
                    <a:pt x="1644" y="465"/>
                    <a:pt x="1655" y="489"/>
                  </a:cubicBezTo>
                  <a:cubicBezTo>
                    <a:pt x="1644" y="489"/>
                    <a:pt x="1620" y="489"/>
                    <a:pt x="1608" y="501"/>
                  </a:cubicBezTo>
                  <a:cubicBezTo>
                    <a:pt x="1584" y="477"/>
                    <a:pt x="1596" y="465"/>
                    <a:pt x="1608" y="453"/>
                  </a:cubicBezTo>
                  <a:cubicBezTo>
                    <a:pt x="1586" y="453"/>
                    <a:pt x="1574" y="474"/>
                    <a:pt x="1572" y="496"/>
                  </a:cubicBezTo>
                  <a:lnTo>
                    <a:pt x="1572" y="496"/>
                  </a:lnTo>
                  <a:cubicBezTo>
                    <a:pt x="1566" y="485"/>
                    <a:pt x="1543" y="460"/>
                    <a:pt x="1536" y="453"/>
                  </a:cubicBezTo>
                  <a:lnTo>
                    <a:pt x="1536" y="453"/>
                  </a:lnTo>
                  <a:cubicBezTo>
                    <a:pt x="1524" y="465"/>
                    <a:pt x="1465" y="501"/>
                    <a:pt x="1405" y="513"/>
                  </a:cubicBezTo>
                  <a:cubicBezTo>
                    <a:pt x="1429" y="549"/>
                    <a:pt x="1405" y="572"/>
                    <a:pt x="1429" y="596"/>
                  </a:cubicBezTo>
                  <a:cubicBezTo>
                    <a:pt x="1408" y="575"/>
                    <a:pt x="1385" y="566"/>
                    <a:pt x="1361" y="566"/>
                  </a:cubicBezTo>
                  <a:cubicBezTo>
                    <a:pt x="1252" y="566"/>
                    <a:pt x="1129" y="753"/>
                    <a:pt x="1120" y="763"/>
                  </a:cubicBezTo>
                  <a:cubicBezTo>
                    <a:pt x="1108" y="715"/>
                    <a:pt x="1079" y="698"/>
                    <a:pt x="1049" y="698"/>
                  </a:cubicBezTo>
                  <a:cubicBezTo>
                    <a:pt x="990" y="698"/>
                    <a:pt x="925" y="763"/>
                    <a:pt x="965" y="787"/>
                  </a:cubicBezTo>
                  <a:cubicBezTo>
                    <a:pt x="882" y="799"/>
                    <a:pt x="751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60" y="942"/>
                    <a:pt x="346" y="1144"/>
                    <a:pt x="143" y="1144"/>
                  </a:cubicBezTo>
                  <a:cubicBezTo>
                    <a:pt x="167" y="1144"/>
                    <a:pt x="143" y="1180"/>
                    <a:pt x="167" y="1215"/>
                  </a:cubicBezTo>
                  <a:cubicBezTo>
                    <a:pt x="131" y="1215"/>
                    <a:pt x="1" y="1215"/>
                    <a:pt x="36" y="1299"/>
                  </a:cubicBezTo>
                  <a:cubicBezTo>
                    <a:pt x="89" y="1367"/>
                    <a:pt x="144" y="1392"/>
                    <a:pt x="200" y="1392"/>
                  </a:cubicBezTo>
                  <a:cubicBezTo>
                    <a:pt x="320" y="1392"/>
                    <a:pt x="442" y="1276"/>
                    <a:pt x="548" y="1227"/>
                  </a:cubicBezTo>
                  <a:cubicBezTo>
                    <a:pt x="548" y="1227"/>
                    <a:pt x="549" y="1227"/>
                    <a:pt x="549" y="1227"/>
                  </a:cubicBezTo>
                  <a:lnTo>
                    <a:pt x="549" y="1227"/>
                  </a:lnTo>
                  <a:cubicBezTo>
                    <a:pt x="554" y="1230"/>
                    <a:pt x="560" y="1231"/>
                    <a:pt x="567" y="1231"/>
                  </a:cubicBezTo>
                  <a:cubicBezTo>
                    <a:pt x="580" y="1231"/>
                    <a:pt x="592" y="1226"/>
                    <a:pt x="593" y="1223"/>
                  </a:cubicBezTo>
                  <a:lnTo>
                    <a:pt x="593" y="1223"/>
                  </a:lnTo>
                  <a:cubicBezTo>
                    <a:pt x="591" y="1223"/>
                    <a:pt x="590" y="1223"/>
                    <a:pt x="588" y="1223"/>
                  </a:cubicBezTo>
                  <a:cubicBezTo>
                    <a:pt x="584" y="1223"/>
                    <a:pt x="579" y="1223"/>
                    <a:pt x="575" y="1222"/>
                  </a:cubicBezTo>
                  <a:lnTo>
                    <a:pt x="575" y="1222"/>
                  </a:lnTo>
                  <a:cubicBezTo>
                    <a:pt x="568" y="1223"/>
                    <a:pt x="560" y="1225"/>
                    <a:pt x="549" y="1227"/>
                  </a:cubicBezTo>
                  <a:lnTo>
                    <a:pt x="549" y="1227"/>
                  </a:lnTo>
                  <a:cubicBezTo>
                    <a:pt x="542" y="1223"/>
                    <a:pt x="536" y="1216"/>
                    <a:pt x="536" y="1203"/>
                  </a:cubicBezTo>
                  <a:lnTo>
                    <a:pt x="536" y="1203"/>
                  </a:lnTo>
                  <a:cubicBezTo>
                    <a:pt x="549" y="1214"/>
                    <a:pt x="562" y="1220"/>
                    <a:pt x="575" y="1222"/>
                  </a:cubicBezTo>
                  <a:lnTo>
                    <a:pt x="575" y="1222"/>
                  </a:lnTo>
                  <a:cubicBezTo>
                    <a:pt x="580" y="1222"/>
                    <a:pt x="584" y="1221"/>
                    <a:pt x="587" y="1221"/>
                  </a:cubicBezTo>
                  <a:cubicBezTo>
                    <a:pt x="591" y="1221"/>
                    <a:pt x="593" y="1222"/>
                    <a:pt x="593" y="1223"/>
                  </a:cubicBezTo>
                  <a:lnTo>
                    <a:pt x="593" y="1223"/>
                  </a:lnTo>
                  <a:cubicBezTo>
                    <a:pt x="661" y="1219"/>
                    <a:pt x="727" y="1132"/>
                    <a:pt x="727" y="1132"/>
                  </a:cubicBezTo>
                  <a:cubicBezTo>
                    <a:pt x="762" y="1139"/>
                    <a:pt x="781" y="1146"/>
                    <a:pt x="782" y="1156"/>
                  </a:cubicBezTo>
                  <a:lnTo>
                    <a:pt x="782" y="1156"/>
                  </a:lnTo>
                  <a:cubicBezTo>
                    <a:pt x="865" y="1094"/>
                    <a:pt x="1158" y="933"/>
                    <a:pt x="1208" y="933"/>
                  </a:cubicBezTo>
                  <a:cubicBezTo>
                    <a:pt x="1215" y="933"/>
                    <a:pt x="1217" y="936"/>
                    <a:pt x="1215" y="942"/>
                  </a:cubicBezTo>
                  <a:cubicBezTo>
                    <a:pt x="1286" y="858"/>
                    <a:pt x="1239" y="834"/>
                    <a:pt x="1310" y="775"/>
                  </a:cubicBezTo>
                  <a:lnTo>
                    <a:pt x="1310" y="775"/>
                  </a:lnTo>
                  <a:cubicBezTo>
                    <a:pt x="1285" y="826"/>
                    <a:pt x="1307" y="840"/>
                    <a:pt x="1344" y="840"/>
                  </a:cubicBezTo>
                  <a:cubicBezTo>
                    <a:pt x="1386" y="840"/>
                    <a:pt x="1446" y="821"/>
                    <a:pt x="1469" y="821"/>
                  </a:cubicBezTo>
                  <a:cubicBezTo>
                    <a:pt x="1473" y="821"/>
                    <a:pt x="1475" y="822"/>
                    <a:pt x="1477" y="822"/>
                  </a:cubicBezTo>
                  <a:cubicBezTo>
                    <a:pt x="1477" y="751"/>
                    <a:pt x="1370" y="811"/>
                    <a:pt x="1405" y="751"/>
                  </a:cubicBezTo>
                  <a:cubicBezTo>
                    <a:pt x="1414" y="737"/>
                    <a:pt x="1427" y="731"/>
                    <a:pt x="1441" y="731"/>
                  </a:cubicBezTo>
                  <a:cubicBezTo>
                    <a:pt x="1487" y="731"/>
                    <a:pt x="1551" y="787"/>
                    <a:pt x="1560" y="787"/>
                  </a:cubicBezTo>
                  <a:cubicBezTo>
                    <a:pt x="1564" y="788"/>
                    <a:pt x="1568" y="789"/>
                    <a:pt x="1572" y="789"/>
                  </a:cubicBezTo>
                  <a:cubicBezTo>
                    <a:pt x="1608" y="789"/>
                    <a:pt x="1654" y="746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20" y="715"/>
                    <a:pt x="1596" y="727"/>
                  </a:cubicBezTo>
                  <a:cubicBezTo>
                    <a:pt x="1608" y="680"/>
                    <a:pt x="1644" y="656"/>
                    <a:pt x="1691" y="644"/>
                  </a:cubicBezTo>
                  <a:lnTo>
                    <a:pt x="1691" y="644"/>
                  </a:lnTo>
                  <a:cubicBezTo>
                    <a:pt x="1691" y="656"/>
                    <a:pt x="1691" y="665"/>
                    <a:pt x="1690" y="672"/>
                  </a:cubicBezTo>
                  <a:lnTo>
                    <a:pt x="1690" y="672"/>
                  </a:lnTo>
                  <a:cubicBezTo>
                    <a:pt x="1691" y="672"/>
                    <a:pt x="1692" y="672"/>
                    <a:pt x="1694" y="672"/>
                  </a:cubicBezTo>
                  <a:cubicBezTo>
                    <a:pt x="1699" y="672"/>
                    <a:pt x="1706" y="674"/>
                    <a:pt x="1715" y="680"/>
                  </a:cubicBezTo>
                  <a:cubicBezTo>
                    <a:pt x="1706" y="707"/>
                    <a:pt x="1690" y="734"/>
                    <a:pt x="1667" y="751"/>
                  </a:cubicBezTo>
                  <a:lnTo>
                    <a:pt x="1667" y="751"/>
                  </a:lnTo>
                  <a:cubicBezTo>
                    <a:pt x="1665" y="750"/>
                    <a:pt x="1663" y="750"/>
                    <a:pt x="1661" y="750"/>
                  </a:cubicBezTo>
                  <a:cubicBezTo>
                    <a:pt x="1654" y="750"/>
                    <a:pt x="1648" y="754"/>
                    <a:pt x="1644" y="763"/>
                  </a:cubicBezTo>
                  <a:cubicBezTo>
                    <a:pt x="1652" y="760"/>
                    <a:pt x="1660" y="756"/>
                    <a:pt x="1667" y="751"/>
                  </a:cubicBezTo>
                  <a:lnTo>
                    <a:pt x="1667" y="751"/>
                  </a:lnTo>
                  <a:cubicBezTo>
                    <a:pt x="1676" y="754"/>
                    <a:pt x="1685" y="763"/>
                    <a:pt x="1691" y="775"/>
                  </a:cubicBezTo>
                  <a:cubicBezTo>
                    <a:pt x="1691" y="703"/>
                    <a:pt x="1798" y="692"/>
                    <a:pt x="1798" y="692"/>
                  </a:cubicBezTo>
                  <a:lnTo>
                    <a:pt x="1798" y="692"/>
                  </a:lnTo>
                  <a:cubicBezTo>
                    <a:pt x="1798" y="715"/>
                    <a:pt x="1798" y="727"/>
                    <a:pt x="1786" y="739"/>
                  </a:cubicBezTo>
                  <a:cubicBezTo>
                    <a:pt x="1822" y="727"/>
                    <a:pt x="1846" y="727"/>
                    <a:pt x="1882" y="727"/>
                  </a:cubicBezTo>
                  <a:cubicBezTo>
                    <a:pt x="1846" y="727"/>
                    <a:pt x="1834" y="715"/>
                    <a:pt x="1822" y="680"/>
                  </a:cubicBezTo>
                  <a:cubicBezTo>
                    <a:pt x="1835" y="664"/>
                    <a:pt x="1847" y="658"/>
                    <a:pt x="1857" y="658"/>
                  </a:cubicBezTo>
                  <a:cubicBezTo>
                    <a:pt x="1889" y="658"/>
                    <a:pt x="1912" y="710"/>
                    <a:pt x="1952" y="710"/>
                  </a:cubicBezTo>
                  <a:cubicBezTo>
                    <a:pt x="1960" y="710"/>
                    <a:pt x="1968" y="708"/>
                    <a:pt x="1977" y="703"/>
                  </a:cubicBezTo>
                  <a:lnTo>
                    <a:pt x="1977" y="703"/>
                  </a:lnTo>
                  <a:cubicBezTo>
                    <a:pt x="1971" y="707"/>
                    <a:pt x="1965" y="708"/>
                    <a:pt x="1960" y="708"/>
                  </a:cubicBezTo>
                  <a:cubicBezTo>
                    <a:pt x="1948" y="708"/>
                    <a:pt x="1941" y="697"/>
                    <a:pt x="1941" y="680"/>
                  </a:cubicBezTo>
                  <a:lnTo>
                    <a:pt x="1941" y="680"/>
                  </a:lnTo>
                  <a:cubicBezTo>
                    <a:pt x="1946" y="680"/>
                    <a:pt x="1950" y="680"/>
                    <a:pt x="1954" y="680"/>
                  </a:cubicBezTo>
                  <a:cubicBezTo>
                    <a:pt x="2044" y="680"/>
                    <a:pt x="2040" y="560"/>
                    <a:pt x="2110" y="560"/>
                  </a:cubicBezTo>
                  <a:cubicBezTo>
                    <a:pt x="2113" y="560"/>
                    <a:pt x="2116" y="560"/>
                    <a:pt x="2120" y="561"/>
                  </a:cubicBezTo>
                  <a:cubicBezTo>
                    <a:pt x="2120" y="584"/>
                    <a:pt x="2108" y="596"/>
                    <a:pt x="2108" y="620"/>
                  </a:cubicBezTo>
                  <a:cubicBezTo>
                    <a:pt x="2117" y="606"/>
                    <a:pt x="2125" y="599"/>
                    <a:pt x="2131" y="599"/>
                  </a:cubicBezTo>
                  <a:cubicBezTo>
                    <a:pt x="2139" y="599"/>
                    <a:pt x="2144" y="615"/>
                    <a:pt x="2144" y="644"/>
                  </a:cubicBezTo>
                  <a:cubicBezTo>
                    <a:pt x="2144" y="632"/>
                    <a:pt x="2227" y="537"/>
                    <a:pt x="2227" y="537"/>
                  </a:cubicBezTo>
                  <a:cubicBezTo>
                    <a:pt x="2235" y="545"/>
                    <a:pt x="2244" y="554"/>
                    <a:pt x="2252" y="554"/>
                  </a:cubicBezTo>
                  <a:cubicBezTo>
                    <a:pt x="2256" y="554"/>
                    <a:pt x="2259" y="552"/>
                    <a:pt x="2263" y="549"/>
                  </a:cubicBezTo>
                  <a:lnTo>
                    <a:pt x="2263" y="549"/>
                  </a:lnTo>
                  <a:cubicBezTo>
                    <a:pt x="2258" y="576"/>
                    <a:pt x="2252" y="581"/>
                    <a:pt x="2246" y="581"/>
                  </a:cubicBezTo>
                  <a:cubicBezTo>
                    <a:pt x="2243" y="581"/>
                    <a:pt x="2240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5" y="623"/>
                    <a:pt x="2243" y="625"/>
                    <a:pt x="2250" y="625"/>
                  </a:cubicBezTo>
                  <a:cubicBezTo>
                    <a:pt x="2293" y="625"/>
                    <a:pt x="2314" y="568"/>
                    <a:pt x="2334" y="537"/>
                  </a:cubicBezTo>
                  <a:cubicBezTo>
                    <a:pt x="2334" y="537"/>
                    <a:pt x="2417" y="561"/>
                    <a:pt x="2358" y="620"/>
                  </a:cubicBezTo>
                  <a:cubicBezTo>
                    <a:pt x="2420" y="593"/>
                    <a:pt x="2537" y="540"/>
                    <a:pt x="2631" y="540"/>
                  </a:cubicBezTo>
                  <a:cubicBezTo>
                    <a:pt x="2662" y="540"/>
                    <a:pt x="2691" y="546"/>
                    <a:pt x="2715" y="561"/>
                  </a:cubicBezTo>
                  <a:cubicBezTo>
                    <a:pt x="2715" y="527"/>
                    <a:pt x="2715" y="504"/>
                    <a:pt x="2725" y="471"/>
                  </a:cubicBezTo>
                  <a:lnTo>
                    <a:pt x="2725" y="471"/>
                  </a:lnTo>
                  <a:cubicBezTo>
                    <a:pt x="2728" y="477"/>
                    <a:pt x="2748" y="479"/>
                    <a:pt x="2772" y="479"/>
                  </a:cubicBezTo>
                  <a:cubicBezTo>
                    <a:pt x="2811" y="479"/>
                    <a:pt x="2860" y="473"/>
                    <a:pt x="2869" y="467"/>
                  </a:cubicBezTo>
                  <a:lnTo>
                    <a:pt x="2869" y="467"/>
                  </a:lnTo>
                  <a:cubicBezTo>
                    <a:pt x="2860" y="479"/>
                    <a:pt x="2814" y="551"/>
                    <a:pt x="2846" y="572"/>
                  </a:cubicBezTo>
                  <a:cubicBezTo>
                    <a:pt x="2834" y="501"/>
                    <a:pt x="2989" y="477"/>
                    <a:pt x="2965" y="477"/>
                  </a:cubicBezTo>
                  <a:cubicBezTo>
                    <a:pt x="2965" y="477"/>
                    <a:pt x="3156" y="406"/>
                    <a:pt x="3179" y="358"/>
                  </a:cubicBezTo>
                  <a:cubicBezTo>
                    <a:pt x="3186" y="364"/>
                    <a:pt x="3189" y="370"/>
                    <a:pt x="3188" y="375"/>
                  </a:cubicBezTo>
                  <a:lnTo>
                    <a:pt x="3188" y="375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58"/>
                    <a:pt x="3167" y="445"/>
                    <a:pt x="3201" y="445"/>
                  </a:cubicBezTo>
                  <a:cubicBezTo>
                    <a:pt x="3204" y="445"/>
                    <a:pt x="3209" y="444"/>
                    <a:pt x="3215" y="441"/>
                  </a:cubicBezTo>
                  <a:cubicBezTo>
                    <a:pt x="3223" y="427"/>
                    <a:pt x="3234" y="417"/>
                    <a:pt x="3248" y="417"/>
                  </a:cubicBezTo>
                  <a:cubicBezTo>
                    <a:pt x="3257" y="417"/>
                    <a:pt x="3266" y="420"/>
                    <a:pt x="3275" y="430"/>
                  </a:cubicBezTo>
                  <a:cubicBezTo>
                    <a:pt x="3287" y="477"/>
                    <a:pt x="3263" y="453"/>
                    <a:pt x="3334" y="501"/>
                  </a:cubicBezTo>
                  <a:cubicBezTo>
                    <a:pt x="3299" y="477"/>
                    <a:pt x="3287" y="441"/>
                    <a:pt x="3287" y="394"/>
                  </a:cubicBezTo>
                  <a:cubicBezTo>
                    <a:pt x="3287" y="402"/>
                    <a:pt x="3275" y="416"/>
                    <a:pt x="3268" y="416"/>
                  </a:cubicBezTo>
                  <a:cubicBezTo>
                    <a:pt x="3265" y="416"/>
                    <a:pt x="3263" y="413"/>
                    <a:pt x="3263" y="406"/>
                  </a:cubicBezTo>
                  <a:cubicBezTo>
                    <a:pt x="3263" y="388"/>
                    <a:pt x="3266" y="382"/>
                    <a:pt x="3270" y="382"/>
                  </a:cubicBezTo>
                  <a:cubicBezTo>
                    <a:pt x="3275" y="382"/>
                    <a:pt x="3281" y="388"/>
                    <a:pt x="3287" y="394"/>
                  </a:cubicBezTo>
                  <a:cubicBezTo>
                    <a:pt x="3287" y="394"/>
                    <a:pt x="3287" y="394"/>
                    <a:pt x="3287" y="394"/>
                  </a:cubicBezTo>
                  <a:lnTo>
                    <a:pt x="3287" y="394"/>
                  </a:lnTo>
                  <a:cubicBezTo>
                    <a:pt x="3314" y="410"/>
                    <a:pt x="3341" y="412"/>
                    <a:pt x="3365" y="412"/>
                  </a:cubicBezTo>
                  <a:cubicBezTo>
                    <a:pt x="3377" y="412"/>
                    <a:pt x="3388" y="412"/>
                    <a:pt x="3398" y="412"/>
                  </a:cubicBezTo>
                  <a:cubicBezTo>
                    <a:pt x="3430" y="412"/>
                    <a:pt x="3453" y="418"/>
                    <a:pt x="3465" y="465"/>
                  </a:cubicBezTo>
                  <a:cubicBezTo>
                    <a:pt x="3484" y="465"/>
                    <a:pt x="3516" y="380"/>
                    <a:pt x="3558" y="380"/>
                  </a:cubicBezTo>
                  <a:cubicBezTo>
                    <a:pt x="3570" y="380"/>
                    <a:pt x="3583" y="387"/>
                    <a:pt x="3596" y="406"/>
                  </a:cubicBezTo>
                  <a:cubicBezTo>
                    <a:pt x="3619" y="375"/>
                    <a:pt x="3672" y="324"/>
                    <a:pt x="3713" y="324"/>
                  </a:cubicBezTo>
                  <a:cubicBezTo>
                    <a:pt x="3736" y="324"/>
                    <a:pt x="3754" y="340"/>
                    <a:pt x="3763" y="382"/>
                  </a:cubicBezTo>
                  <a:cubicBezTo>
                    <a:pt x="3822" y="334"/>
                    <a:pt x="3870" y="334"/>
                    <a:pt x="3894" y="322"/>
                  </a:cubicBezTo>
                  <a:cubicBezTo>
                    <a:pt x="3834" y="263"/>
                    <a:pt x="3965" y="251"/>
                    <a:pt x="3906" y="180"/>
                  </a:cubicBezTo>
                  <a:cubicBezTo>
                    <a:pt x="3930" y="168"/>
                    <a:pt x="3941" y="156"/>
                    <a:pt x="3953" y="156"/>
                  </a:cubicBezTo>
                  <a:cubicBezTo>
                    <a:pt x="3953" y="156"/>
                    <a:pt x="3953" y="251"/>
                    <a:pt x="3953" y="251"/>
                  </a:cubicBezTo>
                  <a:cubicBezTo>
                    <a:pt x="3945" y="233"/>
                    <a:pt x="3937" y="224"/>
                    <a:pt x="3932" y="224"/>
                  </a:cubicBezTo>
                  <a:cubicBezTo>
                    <a:pt x="3922" y="224"/>
                    <a:pt x="3918" y="251"/>
                    <a:pt x="3918" y="311"/>
                  </a:cubicBezTo>
                  <a:cubicBezTo>
                    <a:pt x="3920" y="303"/>
                    <a:pt x="3923" y="299"/>
                    <a:pt x="3926" y="299"/>
                  </a:cubicBezTo>
                  <a:cubicBezTo>
                    <a:pt x="3935" y="299"/>
                    <a:pt x="3944" y="340"/>
                    <a:pt x="3953" y="358"/>
                  </a:cubicBezTo>
                  <a:cubicBezTo>
                    <a:pt x="4037" y="358"/>
                    <a:pt x="4072" y="251"/>
                    <a:pt x="4192" y="227"/>
                  </a:cubicBezTo>
                  <a:lnTo>
                    <a:pt x="4192" y="227"/>
                  </a:lnTo>
                  <a:cubicBezTo>
                    <a:pt x="4132" y="346"/>
                    <a:pt x="4144" y="299"/>
                    <a:pt x="4096" y="382"/>
                  </a:cubicBezTo>
                  <a:cubicBezTo>
                    <a:pt x="4192" y="346"/>
                    <a:pt x="4180" y="382"/>
                    <a:pt x="4275" y="311"/>
                  </a:cubicBezTo>
                  <a:lnTo>
                    <a:pt x="4275" y="311"/>
                  </a:lnTo>
                  <a:cubicBezTo>
                    <a:pt x="4275" y="325"/>
                    <a:pt x="4273" y="336"/>
                    <a:pt x="4268" y="344"/>
                  </a:cubicBezTo>
                  <a:lnTo>
                    <a:pt x="4268" y="344"/>
                  </a:lnTo>
                  <a:cubicBezTo>
                    <a:pt x="4348" y="339"/>
                    <a:pt x="4519" y="352"/>
                    <a:pt x="4537" y="299"/>
                  </a:cubicBezTo>
                  <a:lnTo>
                    <a:pt x="4537" y="299"/>
                  </a:lnTo>
                  <a:cubicBezTo>
                    <a:pt x="4525" y="334"/>
                    <a:pt x="4525" y="358"/>
                    <a:pt x="4513" y="382"/>
                  </a:cubicBezTo>
                  <a:cubicBezTo>
                    <a:pt x="4549" y="322"/>
                    <a:pt x="4596" y="263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61" y="412"/>
                    <a:pt x="4622" y="412"/>
                  </a:cubicBezTo>
                  <a:cubicBezTo>
                    <a:pt x="4628" y="412"/>
                    <a:pt x="4635" y="410"/>
                    <a:pt x="4644" y="406"/>
                  </a:cubicBezTo>
                  <a:cubicBezTo>
                    <a:pt x="4632" y="370"/>
                    <a:pt x="4632" y="346"/>
                    <a:pt x="4644" y="322"/>
                  </a:cubicBezTo>
                  <a:cubicBezTo>
                    <a:pt x="4656" y="358"/>
                    <a:pt x="4680" y="382"/>
                    <a:pt x="4703" y="418"/>
                  </a:cubicBezTo>
                  <a:cubicBezTo>
                    <a:pt x="4692" y="370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8"/>
                  </a:cubicBezTo>
                  <a:cubicBezTo>
                    <a:pt x="4739" y="394"/>
                    <a:pt x="4763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6"/>
                    <a:pt x="4775" y="430"/>
                  </a:cubicBezTo>
                  <a:cubicBezTo>
                    <a:pt x="4799" y="430"/>
                    <a:pt x="4811" y="430"/>
                    <a:pt x="4834" y="441"/>
                  </a:cubicBezTo>
                  <a:cubicBezTo>
                    <a:pt x="4834" y="441"/>
                    <a:pt x="4889" y="322"/>
                    <a:pt x="4946" y="322"/>
                  </a:cubicBezTo>
                  <a:cubicBezTo>
                    <a:pt x="4948" y="322"/>
                    <a:pt x="4951" y="322"/>
                    <a:pt x="4954" y="322"/>
                  </a:cubicBezTo>
                  <a:cubicBezTo>
                    <a:pt x="4930" y="358"/>
                    <a:pt x="4930" y="406"/>
                    <a:pt x="4942" y="441"/>
                  </a:cubicBezTo>
                  <a:cubicBezTo>
                    <a:pt x="5001" y="322"/>
                    <a:pt x="5049" y="239"/>
                    <a:pt x="5144" y="227"/>
                  </a:cubicBezTo>
                  <a:lnTo>
                    <a:pt x="5144" y="227"/>
                  </a:lnTo>
                  <a:cubicBezTo>
                    <a:pt x="5108" y="287"/>
                    <a:pt x="4965" y="513"/>
                    <a:pt x="4977" y="513"/>
                  </a:cubicBezTo>
                  <a:cubicBezTo>
                    <a:pt x="5000" y="519"/>
                    <a:pt x="5030" y="529"/>
                    <a:pt x="5057" y="529"/>
                  </a:cubicBezTo>
                  <a:cubicBezTo>
                    <a:pt x="5088" y="529"/>
                    <a:pt x="5114" y="516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1" y="489"/>
                    <a:pt x="5025" y="501"/>
                  </a:cubicBezTo>
                  <a:cubicBezTo>
                    <a:pt x="5049" y="430"/>
                    <a:pt x="5084" y="394"/>
                    <a:pt x="5156" y="394"/>
                  </a:cubicBezTo>
                  <a:cubicBezTo>
                    <a:pt x="5144" y="430"/>
                    <a:pt x="5144" y="453"/>
                    <a:pt x="5120" y="489"/>
                  </a:cubicBezTo>
                  <a:cubicBezTo>
                    <a:pt x="5137" y="465"/>
                    <a:pt x="5147" y="457"/>
                    <a:pt x="5153" y="457"/>
                  </a:cubicBezTo>
                  <a:cubicBezTo>
                    <a:pt x="5166" y="457"/>
                    <a:pt x="5159" y="494"/>
                    <a:pt x="5157" y="501"/>
                  </a:cubicBezTo>
                  <a:lnTo>
                    <a:pt x="5157" y="501"/>
                  </a:lnTo>
                  <a:cubicBezTo>
                    <a:pt x="5159" y="501"/>
                    <a:pt x="5170" y="500"/>
                    <a:pt x="5184" y="500"/>
                  </a:cubicBezTo>
                  <a:cubicBezTo>
                    <a:pt x="5213" y="500"/>
                    <a:pt x="5257" y="503"/>
                    <a:pt x="5272" y="521"/>
                  </a:cubicBezTo>
                  <a:lnTo>
                    <a:pt x="5272" y="521"/>
                  </a:lnTo>
                  <a:cubicBezTo>
                    <a:pt x="5269" y="447"/>
                    <a:pt x="5291" y="338"/>
                    <a:pt x="5323" y="275"/>
                  </a:cubicBezTo>
                  <a:cubicBezTo>
                    <a:pt x="5406" y="394"/>
                    <a:pt x="5323" y="406"/>
                    <a:pt x="5346" y="513"/>
                  </a:cubicBezTo>
                  <a:cubicBezTo>
                    <a:pt x="5345" y="520"/>
                    <a:pt x="5347" y="523"/>
                    <a:pt x="5352" y="523"/>
                  </a:cubicBezTo>
                  <a:cubicBezTo>
                    <a:pt x="5382" y="523"/>
                    <a:pt x="5518" y="416"/>
                    <a:pt x="5549" y="406"/>
                  </a:cubicBezTo>
                  <a:lnTo>
                    <a:pt x="5549" y="406"/>
                  </a:lnTo>
                  <a:cubicBezTo>
                    <a:pt x="5529" y="474"/>
                    <a:pt x="5653" y="526"/>
                    <a:pt x="5706" y="543"/>
                  </a:cubicBezTo>
                  <a:lnTo>
                    <a:pt x="5706" y="543"/>
                  </a:lnTo>
                  <a:cubicBezTo>
                    <a:pt x="5729" y="484"/>
                    <a:pt x="5857" y="426"/>
                    <a:pt x="5942" y="426"/>
                  </a:cubicBezTo>
                  <a:cubicBezTo>
                    <a:pt x="5974" y="426"/>
                    <a:pt x="6000" y="434"/>
                    <a:pt x="6013" y="453"/>
                  </a:cubicBezTo>
                  <a:cubicBezTo>
                    <a:pt x="6013" y="489"/>
                    <a:pt x="6013" y="525"/>
                    <a:pt x="5989" y="561"/>
                  </a:cubicBezTo>
                  <a:cubicBezTo>
                    <a:pt x="5975" y="553"/>
                    <a:pt x="5961" y="542"/>
                    <a:pt x="5946" y="529"/>
                  </a:cubicBezTo>
                  <a:lnTo>
                    <a:pt x="5946" y="529"/>
                  </a:lnTo>
                  <a:cubicBezTo>
                    <a:pt x="5949" y="534"/>
                    <a:pt x="5946" y="537"/>
                    <a:pt x="5939" y="537"/>
                  </a:cubicBezTo>
                  <a:cubicBezTo>
                    <a:pt x="5930" y="537"/>
                    <a:pt x="5915" y="533"/>
                    <a:pt x="5894" y="525"/>
                  </a:cubicBezTo>
                  <a:lnTo>
                    <a:pt x="5894" y="525"/>
                  </a:lnTo>
                  <a:cubicBezTo>
                    <a:pt x="5903" y="543"/>
                    <a:pt x="6042" y="634"/>
                    <a:pt x="6098" y="634"/>
                  </a:cubicBezTo>
                  <a:cubicBezTo>
                    <a:pt x="6114" y="634"/>
                    <a:pt x="6123" y="627"/>
                    <a:pt x="6120" y="608"/>
                  </a:cubicBezTo>
                  <a:lnTo>
                    <a:pt x="6120" y="608"/>
                  </a:lnTo>
                  <a:cubicBezTo>
                    <a:pt x="6120" y="609"/>
                    <a:pt x="6119" y="609"/>
                    <a:pt x="6119" y="609"/>
                  </a:cubicBezTo>
                  <a:cubicBezTo>
                    <a:pt x="6113" y="609"/>
                    <a:pt x="6132" y="529"/>
                    <a:pt x="6176" y="529"/>
                  </a:cubicBezTo>
                  <a:cubicBezTo>
                    <a:pt x="6191" y="529"/>
                    <a:pt x="6208" y="538"/>
                    <a:pt x="6227" y="561"/>
                  </a:cubicBezTo>
                  <a:cubicBezTo>
                    <a:pt x="6220" y="576"/>
                    <a:pt x="6220" y="586"/>
                    <a:pt x="6221" y="591"/>
                  </a:cubicBezTo>
                  <a:lnTo>
                    <a:pt x="6221" y="591"/>
                  </a:lnTo>
                  <a:cubicBezTo>
                    <a:pt x="6218" y="589"/>
                    <a:pt x="6212" y="587"/>
                    <a:pt x="6204" y="584"/>
                  </a:cubicBezTo>
                  <a:lnTo>
                    <a:pt x="6204" y="584"/>
                  </a:lnTo>
                  <a:cubicBezTo>
                    <a:pt x="6212" y="602"/>
                    <a:pt x="6227" y="613"/>
                    <a:pt x="6244" y="613"/>
                  </a:cubicBezTo>
                  <a:cubicBezTo>
                    <a:pt x="6250" y="613"/>
                    <a:pt x="6257" y="611"/>
                    <a:pt x="6263" y="608"/>
                  </a:cubicBezTo>
                  <a:cubicBezTo>
                    <a:pt x="6263" y="608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8" y="549"/>
                  </a:cubicBezTo>
                  <a:cubicBezTo>
                    <a:pt x="6358" y="537"/>
                    <a:pt x="6358" y="513"/>
                    <a:pt x="6347" y="501"/>
                  </a:cubicBezTo>
                  <a:cubicBezTo>
                    <a:pt x="6347" y="517"/>
                    <a:pt x="6341" y="522"/>
                    <a:pt x="6332" y="522"/>
                  </a:cubicBezTo>
                  <a:cubicBezTo>
                    <a:pt x="6319" y="522"/>
                    <a:pt x="6298" y="509"/>
                    <a:pt x="6286" y="509"/>
                  </a:cubicBezTo>
                  <a:cubicBezTo>
                    <a:pt x="6277" y="509"/>
                    <a:pt x="6271" y="515"/>
                    <a:pt x="6275" y="537"/>
                  </a:cubicBezTo>
                  <a:cubicBezTo>
                    <a:pt x="6263" y="501"/>
                    <a:pt x="6239" y="465"/>
                    <a:pt x="6227" y="430"/>
                  </a:cubicBezTo>
                  <a:cubicBezTo>
                    <a:pt x="6219" y="447"/>
                    <a:pt x="6210" y="458"/>
                    <a:pt x="6201" y="458"/>
                  </a:cubicBezTo>
                  <a:cubicBezTo>
                    <a:pt x="6198" y="458"/>
                    <a:pt x="6195" y="457"/>
                    <a:pt x="6192" y="453"/>
                  </a:cubicBezTo>
                  <a:cubicBezTo>
                    <a:pt x="6159" y="483"/>
                    <a:pt x="6137" y="493"/>
                    <a:pt x="6123" y="493"/>
                  </a:cubicBezTo>
                  <a:cubicBezTo>
                    <a:pt x="6084" y="493"/>
                    <a:pt x="6097" y="418"/>
                    <a:pt x="6097" y="418"/>
                  </a:cubicBezTo>
                  <a:cubicBezTo>
                    <a:pt x="5954" y="334"/>
                    <a:pt x="5799" y="382"/>
                    <a:pt x="5656" y="287"/>
                  </a:cubicBezTo>
                  <a:cubicBezTo>
                    <a:pt x="5549" y="251"/>
                    <a:pt x="5204" y="203"/>
                    <a:pt x="5192" y="180"/>
                  </a:cubicBezTo>
                  <a:cubicBezTo>
                    <a:pt x="5144" y="96"/>
                    <a:pt x="4954" y="156"/>
                    <a:pt x="4918" y="108"/>
                  </a:cubicBezTo>
                  <a:cubicBezTo>
                    <a:pt x="4906" y="120"/>
                    <a:pt x="4906" y="156"/>
                    <a:pt x="4882" y="168"/>
                  </a:cubicBezTo>
                  <a:cubicBezTo>
                    <a:pt x="4882" y="135"/>
                    <a:pt x="4863" y="123"/>
                    <a:pt x="4837" y="123"/>
                  </a:cubicBezTo>
                  <a:cubicBezTo>
                    <a:pt x="4797" y="123"/>
                    <a:pt x="4742" y="155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80" y="132"/>
                    <a:pt x="4680" y="132"/>
                  </a:cubicBezTo>
                  <a:cubicBezTo>
                    <a:pt x="4668" y="144"/>
                    <a:pt x="4656" y="168"/>
                    <a:pt x="4632" y="180"/>
                  </a:cubicBezTo>
                  <a:cubicBezTo>
                    <a:pt x="4596" y="120"/>
                    <a:pt x="4549" y="132"/>
                    <a:pt x="4418" y="120"/>
                  </a:cubicBezTo>
                  <a:cubicBezTo>
                    <a:pt x="4346" y="110"/>
                    <a:pt x="4125" y="56"/>
                    <a:pt x="4057" y="56"/>
                  </a:cubicBezTo>
                  <a:cubicBezTo>
                    <a:pt x="4046" y="56"/>
                    <a:pt x="4038" y="57"/>
                    <a:pt x="4037" y="60"/>
                  </a:cubicBezTo>
                  <a:cubicBezTo>
                    <a:pt x="4025" y="37"/>
                    <a:pt x="4013" y="13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9"/>
            <p:cNvSpPr/>
            <p:nvPr/>
          </p:nvSpPr>
          <p:spPr>
            <a:xfrm>
              <a:off x="2502675" y="3067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3" y="0"/>
                    <a:pt x="13" y="12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9"/>
            <p:cNvSpPr/>
            <p:nvPr/>
          </p:nvSpPr>
          <p:spPr>
            <a:xfrm>
              <a:off x="2411600" y="30665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9"/>
            <p:cNvSpPr/>
            <p:nvPr/>
          </p:nvSpPr>
          <p:spPr>
            <a:xfrm>
              <a:off x="2481250" y="3065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" y="25"/>
                    <a:pt x="24" y="25"/>
                  </a:cubicBezTo>
                  <a:cubicBezTo>
                    <a:pt x="12" y="25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9"/>
            <p:cNvSpPr/>
            <p:nvPr/>
          </p:nvSpPr>
          <p:spPr>
            <a:xfrm>
              <a:off x="2504925" y="3064400"/>
              <a:ext cx="450" cy="725"/>
            </a:xfrm>
            <a:custGeom>
              <a:rect b="b" l="l" r="r" t="t"/>
              <a:pathLst>
                <a:path extrusionOk="0" h="29" w="18">
                  <a:moveTo>
                    <a:pt x="3" y="1"/>
                  </a:moveTo>
                  <a:cubicBezTo>
                    <a:pt x="1" y="1"/>
                    <a:pt x="2" y="6"/>
                    <a:pt x="13" y="21"/>
                  </a:cubicBezTo>
                  <a:lnTo>
                    <a:pt x="13" y="21"/>
                  </a:lnTo>
                  <a:cubicBezTo>
                    <a:pt x="13" y="23"/>
                    <a:pt x="15" y="25"/>
                    <a:pt x="18" y="28"/>
                  </a:cubicBezTo>
                  <a:cubicBezTo>
                    <a:pt x="18" y="1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9"/>
            <p:cNvSpPr/>
            <p:nvPr/>
          </p:nvSpPr>
          <p:spPr>
            <a:xfrm>
              <a:off x="2508925" y="30713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9"/>
            <p:cNvSpPr/>
            <p:nvPr/>
          </p:nvSpPr>
          <p:spPr>
            <a:xfrm>
              <a:off x="2504875" y="3067450"/>
              <a:ext cx="1700" cy="900"/>
            </a:xfrm>
            <a:custGeom>
              <a:rect b="b" l="l" r="r" t="t"/>
              <a:pathLst>
                <a:path extrusionOk="0" h="36" w="68">
                  <a:moveTo>
                    <a:pt x="23" y="0"/>
                  </a:moveTo>
                  <a:cubicBezTo>
                    <a:pt x="19" y="0"/>
                    <a:pt x="14" y="1"/>
                    <a:pt x="8" y="1"/>
                  </a:cubicBezTo>
                  <a:cubicBezTo>
                    <a:pt x="1" y="27"/>
                    <a:pt x="7" y="36"/>
                    <a:pt x="16" y="36"/>
                  </a:cubicBezTo>
                  <a:cubicBezTo>
                    <a:pt x="36" y="36"/>
                    <a:pt x="6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9"/>
            <p:cNvSpPr/>
            <p:nvPr/>
          </p:nvSpPr>
          <p:spPr>
            <a:xfrm>
              <a:off x="2505950" y="3068225"/>
              <a:ext cx="625" cy="175"/>
            </a:xfrm>
            <a:custGeom>
              <a:rect b="b" l="l" r="r" t="t"/>
              <a:pathLst>
                <a:path extrusionOk="0" h="7" w="25">
                  <a:moveTo>
                    <a:pt x="21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9"/>
            <p:cNvSpPr/>
            <p:nvPr/>
          </p:nvSpPr>
          <p:spPr>
            <a:xfrm>
              <a:off x="2499950" y="3063125"/>
              <a:ext cx="1675" cy="850"/>
            </a:xfrm>
            <a:custGeom>
              <a:rect b="b" l="l" r="r" t="t"/>
              <a:pathLst>
                <a:path extrusionOk="0" h="34" w="67">
                  <a:moveTo>
                    <a:pt x="64" y="1"/>
                  </a:moveTo>
                  <a:cubicBezTo>
                    <a:pt x="54" y="1"/>
                    <a:pt x="0" y="31"/>
                    <a:pt x="38" y="31"/>
                  </a:cubicBezTo>
                  <a:cubicBezTo>
                    <a:pt x="40" y="33"/>
                    <a:pt x="41" y="33"/>
                    <a:pt x="42" y="33"/>
                  </a:cubicBezTo>
                  <a:cubicBezTo>
                    <a:pt x="51" y="33"/>
                    <a:pt x="60" y="6"/>
                    <a:pt x="62" y="6"/>
                  </a:cubicBezTo>
                  <a:cubicBezTo>
                    <a:pt x="62" y="6"/>
                    <a:pt x="62" y="6"/>
                    <a:pt x="62" y="8"/>
                  </a:cubicBezTo>
                  <a:cubicBezTo>
                    <a:pt x="67" y="3"/>
                    <a:pt x="6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9"/>
            <p:cNvSpPr/>
            <p:nvPr/>
          </p:nvSpPr>
          <p:spPr>
            <a:xfrm>
              <a:off x="2504625" y="30690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4"/>
                  </a:cubicBezTo>
                  <a:cubicBezTo>
                    <a:pt x="6" y="2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9"/>
            <p:cNvSpPr/>
            <p:nvPr/>
          </p:nvSpPr>
          <p:spPr>
            <a:xfrm>
              <a:off x="2501525" y="3067925"/>
              <a:ext cx="575" cy="750"/>
            </a:xfrm>
            <a:custGeom>
              <a:rect b="b" l="l" r="r" t="t"/>
              <a:pathLst>
                <a:path extrusionOk="0" h="30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9"/>
            <p:cNvSpPr/>
            <p:nvPr/>
          </p:nvSpPr>
          <p:spPr>
            <a:xfrm>
              <a:off x="2502375" y="3068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9"/>
                  </a:moveTo>
                  <a:cubicBezTo>
                    <a:pt x="37" y="37"/>
                    <a:pt x="1" y="1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9"/>
            <p:cNvSpPr/>
            <p:nvPr/>
          </p:nvSpPr>
          <p:spPr>
            <a:xfrm>
              <a:off x="2491675" y="3065100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72" y="0"/>
                  </a:moveTo>
                  <a:cubicBezTo>
                    <a:pt x="0" y="24"/>
                    <a:pt x="72" y="0"/>
                    <a:pt x="72" y="0"/>
                  </a:cubicBezTo>
                  <a:cubicBezTo>
                    <a:pt x="72" y="0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9"/>
            <p:cNvSpPr/>
            <p:nvPr/>
          </p:nvSpPr>
          <p:spPr>
            <a:xfrm>
              <a:off x="2494950" y="3067575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cubicBezTo>
                    <a:pt x="13" y="1"/>
                    <a:pt x="7" y="13"/>
                    <a:pt x="0" y="32"/>
                  </a:cubicBezTo>
                  <a:cubicBezTo>
                    <a:pt x="11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9"/>
            <p:cNvSpPr/>
            <p:nvPr/>
          </p:nvSpPr>
          <p:spPr>
            <a:xfrm>
              <a:off x="2491375" y="30677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0"/>
                  </a:moveTo>
                  <a:cubicBezTo>
                    <a:pt x="60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9"/>
            <p:cNvSpPr/>
            <p:nvPr/>
          </p:nvSpPr>
          <p:spPr>
            <a:xfrm>
              <a:off x="2481250" y="306142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4" y="0"/>
                  </a:moveTo>
                  <a:cubicBezTo>
                    <a:pt x="14" y="0"/>
                    <a:pt x="7" y="30"/>
                    <a:pt x="1" y="64"/>
                  </a:cubicBezTo>
                  <a:cubicBezTo>
                    <a:pt x="11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9"/>
            <p:cNvSpPr/>
            <p:nvPr/>
          </p:nvSpPr>
          <p:spPr>
            <a:xfrm>
              <a:off x="2469550" y="3063825"/>
              <a:ext cx="1350" cy="1850"/>
            </a:xfrm>
            <a:custGeom>
              <a:rect b="b" l="l" r="r" t="t"/>
              <a:pathLst>
                <a:path extrusionOk="0" h="74" w="54">
                  <a:moveTo>
                    <a:pt x="13" y="0"/>
                  </a:moveTo>
                  <a:cubicBezTo>
                    <a:pt x="6" y="0"/>
                    <a:pt x="1" y="16"/>
                    <a:pt x="4" y="63"/>
                  </a:cubicBezTo>
                  <a:cubicBezTo>
                    <a:pt x="14" y="70"/>
                    <a:pt x="22" y="73"/>
                    <a:pt x="27" y="73"/>
                  </a:cubicBezTo>
                  <a:cubicBezTo>
                    <a:pt x="54" y="73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9"/>
            <p:cNvSpPr/>
            <p:nvPr/>
          </p:nvSpPr>
          <p:spPr>
            <a:xfrm>
              <a:off x="2347575" y="308295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7" y="0"/>
                  </a:moveTo>
                  <a:cubicBezTo>
                    <a:pt x="29" y="0"/>
                    <a:pt x="0" y="11"/>
                    <a:pt x="3" y="11"/>
                  </a:cubicBezTo>
                  <a:cubicBezTo>
                    <a:pt x="4" y="11"/>
                    <a:pt x="14" y="8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9"/>
            <p:cNvSpPr/>
            <p:nvPr/>
          </p:nvSpPr>
          <p:spPr>
            <a:xfrm>
              <a:off x="2347600" y="3084375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9"/>
            <p:cNvSpPr/>
            <p:nvPr/>
          </p:nvSpPr>
          <p:spPr>
            <a:xfrm>
              <a:off x="2431550" y="3064200"/>
              <a:ext cx="700" cy="750"/>
            </a:xfrm>
            <a:custGeom>
              <a:rect b="b" l="l" r="r" t="t"/>
              <a:pathLst>
                <a:path extrusionOk="0" h="30" w="28">
                  <a:moveTo>
                    <a:pt x="0" y="0"/>
                  </a:moveTo>
                  <a:cubicBezTo>
                    <a:pt x="0" y="8"/>
                    <a:pt x="24" y="30"/>
                    <a:pt x="26" y="30"/>
                  </a:cubicBezTo>
                  <a:cubicBezTo>
                    <a:pt x="28" y="30"/>
                    <a:pt x="22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9"/>
            <p:cNvSpPr/>
            <p:nvPr/>
          </p:nvSpPr>
          <p:spPr>
            <a:xfrm>
              <a:off x="2423350" y="3064275"/>
              <a:ext cx="175" cy="850"/>
            </a:xfrm>
            <a:custGeom>
              <a:rect b="b" l="l" r="r" t="t"/>
              <a:pathLst>
                <a:path extrusionOk="0" h="34" w="7">
                  <a:moveTo>
                    <a:pt x="2" y="1"/>
                  </a:moveTo>
                  <a:cubicBezTo>
                    <a:pt x="1" y="1"/>
                    <a:pt x="2" y="9"/>
                    <a:pt x="7" y="33"/>
                  </a:cubicBezTo>
                  <a:cubicBezTo>
                    <a:pt x="7" y="19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9"/>
            <p:cNvSpPr/>
            <p:nvPr/>
          </p:nvSpPr>
          <p:spPr>
            <a:xfrm>
              <a:off x="2416850" y="3066925"/>
              <a:ext cx="1025" cy="575"/>
            </a:xfrm>
            <a:custGeom>
              <a:rect b="b" l="l" r="r" t="t"/>
              <a:pathLst>
                <a:path extrusionOk="0" h="23" w="41">
                  <a:moveTo>
                    <a:pt x="4" y="1"/>
                  </a:moveTo>
                  <a:cubicBezTo>
                    <a:pt x="1" y="1"/>
                    <a:pt x="1" y="6"/>
                    <a:pt x="5" y="22"/>
                  </a:cubicBezTo>
                  <a:cubicBezTo>
                    <a:pt x="14" y="22"/>
                    <a:pt x="22" y="16"/>
                    <a:pt x="31" y="12"/>
                  </a:cubicBezTo>
                  <a:lnTo>
                    <a:pt x="31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2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9"/>
            <p:cNvSpPr/>
            <p:nvPr/>
          </p:nvSpPr>
          <p:spPr>
            <a:xfrm>
              <a:off x="2545850" y="3122250"/>
              <a:ext cx="600" cy="700"/>
            </a:xfrm>
            <a:custGeom>
              <a:rect b="b" l="l" r="r" t="t"/>
              <a:pathLst>
                <a:path extrusionOk="0" h="28" w="24">
                  <a:moveTo>
                    <a:pt x="24" y="0"/>
                  </a:moveTo>
                  <a:cubicBezTo>
                    <a:pt x="15" y="0"/>
                    <a:pt x="6" y="21"/>
                    <a:pt x="2" y="25"/>
                  </a:cubicBezTo>
                  <a:lnTo>
                    <a:pt x="2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lnTo>
                    <a:pt x="2" y="25"/>
                  </a:lnTo>
                  <a:cubicBezTo>
                    <a:pt x="4" y="27"/>
                    <a:pt x="5" y="27"/>
                    <a:pt x="7" y="27"/>
                  </a:cubicBezTo>
                  <a:cubicBezTo>
                    <a:pt x="16" y="27"/>
                    <a:pt x="24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9"/>
            <p:cNvSpPr/>
            <p:nvPr/>
          </p:nvSpPr>
          <p:spPr>
            <a:xfrm>
              <a:off x="2540175" y="31220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1" y="0"/>
                    <a:pt x="19" y="3"/>
                    <a:pt x="1" y="9"/>
                  </a:cubicBezTo>
                  <a:cubicBezTo>
                    <a:pt x="25" y="3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9"/>
            <p:cNvSpPr/>
            <p:nvPr/>
          </p:nvSpPr>
          <p:spPr>
            <a:xfrm>
              <a:off x="2536900" y="3120150"/>
              <a:ext cx="2450" cy="1575"/>
            </a:xfrm>
            <a:custGeom>
              <a:rect b="b" l="l" r="r" t="t"/>
              <a:pathLst>
                <a:path extrusionOk="0" h="63" w="98">
                  <a:moveTo>
                    <a:pt x="1" y="1"/>
                  </a:moveTo>
                  <a:cubicBezTo>
                    <a:pt x="20" y="19"/>
                    <a:pt x="38" y="38"/>
                    <a:pt x="62" y="45"/>
                  </a:cubicBezTo>
                  <a:lnTo>
                    <a:pt x="62" y="45"/>
                  </a:lnTo>
                  <a:cubicBezTo>
                    <a:pt x="37" y="29"/>
                    <a:pt x="7" y="7"/>
                    <a:pt x="1" y="1"/>
                  </a:cubicBezTo>
                  <a:close/>
                  <a:moveTo>
                    <a:pt x="62" y="45"/>
                  </a:moveTo>
                  <a:lnTo>
                    <a:pt x="62" y="45"/>
                  </a:lnTo>
                  <a:cubicBezTo>
                    <a:pt x="78" y="55"/>
                    <a:pt x="91" y="63"/>
                    <a:pt x="95" y="63"/>
                  </a:cubicBezTo>
                  <a:cubicBezTo>
                    <a:pt x="97" y="63"/>
                    <a:pt x="95" y="59"/>
                    <a:pt x="84" y="48"/>
                  </a:cubicBezTo>
                  <a:cubicBezTo>
                    <a:pt x="76" y="48"/>
                    <a:pt x="69" y="47"/>
                    <a:pt x="62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9"/>
            <p:cNvSpPr/>
            <p:nvPr/>
          </p:nvSpPr>
          <p:spPr>
            <a:xfrm>
              <a:off x="2535725" y="311642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6" y="1"/>
                  </a:moveTo>
                  <a:cubicBezTo>
                    <a:pt x="2" y="1"/>
                    <a:pt x="1" y="4"/>
                    <a:pt x="9" y="10"/>
                  </a:cubicBezTo>
                  <a:lnTo>
                    <a:pt x="9" y="10"/>
                  </a:lnTo>
                  <a:cubicBezTo>
                    <a:pt x="7" y="11"/>
                    <a:pt x="9" y="14"/>
                    <a:pt x="24" y="19"/>
                  </a:cubicBezTo>
                  <a:cubicBezTo>
                    <a:pt x="24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9"/>
            <p:cNvSpPr/>
            <p:nvPr/>
          </p:nvSpPr>
          <p:spPr>
            <a:xfrm>
              <a:off x="2536325" y="3116375"/>
              <a:ext cx="375" cy="300"/>
            </a:xfrm>
            <a:custGeom>
              <a:rect b="b" l="l" r="r" t="t"/>
              <a:pathLst>
                <a:path extrusionOk="0" h="12" w="15">
                  <a:moveTo>
                    <a:pt x="4" y="0"/>
                  </a:moveTo>
                  <a:cubicBezTo>
                    <a:pt x="2" y="0"/>
                    <a:pt x="0" y="3"/>
                    <a:pt x="0" y="9"/>
                  </a:cubicBezTo>
                  <a:cubicBezTo>
                    <a:pt x="4" y="11"/>
                    <a:pt x="6" y="11"/>
                    <a:pt x="8" y="11"/>
                  </a:cubicBezTo>
                  <a:cubicBezTo>
                    <a:pt x="14" y="11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9"/>
            <p:cNvSpPr/>
            <p:nvPr/>
          </p:nvSpPr>
          <p:spPr>
            <a:xfrm>
              <a:off x="2534225" y="3115100"/>
              <a:ext cx="725" cy="625"/>
            </a:xfrm>
            <a:custGeom>
              <a:rect b="b" l="l" r="r" t="t"/>
              <a:pathLst>
                <a:path extrusionOk="0" h="25" w="29">
                  <a:moveTo>
                    <a:pt x="27" y="0"/>
                  </a:moveTo>
                  <a:cubicBezTo>
                    <a:pt x="24" y="0"/>
                    <a:pt x="1" y="17"/>
                    <a:pt x="1" y="24"/>
                  </a:cubicBezTo>
                  <a:cubicBezTo>
                    <a:pt x="23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9"/>
            <p:cNvSpPr/>
            <p:nvPr/>
          </p:nvSpPr>
          <p:spPr>
            <a:xfrm>
              <a:off x="2533350" y="31162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9"/>
            <p:cNvSpPr/>
            <p:nvPr/>
          </p:nvSpPr>
          <p:spPr>
            <a:xfrm>
              <a:off x="2533925" y="3116050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9" y="1"/>
                  </a:moveTo>
                  <a:cubicBezTo>
                    <a:pt x="18" y="1"/>
                    <a:pt x="1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9"/>
            <p:cNvSpPr/>
            <p:nvPr/>
          </p:nvSpPr>
          <p:spPr>
            <a:xfrm>
              <a:off x="2534525" y="3116575"/>
              <a:ext cx="1275" cy="1125"/>
            </a:xfrm>
            <a:custGeom>
              <a:rect b="b" l="l" r="r" t="t"/>
              <a:pathLst>
                <a:path extrusionOk="0" h="45" w="51">
                  <a:moveTo>
                    <a:pt x="13" y="1"/>
                  </a:moveTo>
                  <a:cubicBezTo>
                    <a:pt x="25" y="25"/>
                    <a:pt x="36" y="37"/>
                    <a:pt x="1" y="37"/>
                  </a:cubicBezTo>
                  <a:cubicBezTo>
                    <a:pt x="12" y="42"/>
                    <a:pt x="21" y="44"/>
                    <a:pt x="28" y="44"/>
                  </a:cubicBezTo>
                  <a:cubicBezTo>
                    <a:pt x="51" y="44"/>
                    <a:pt x="49" y="19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9"/>
            <p:cNvSpPr/>
            <p:nvPr/>
          </p:nvSpPr>
          <p:spPr>
            <a:xfrm>
              <a:off x="2536025" y="3121050"/>
              <a:ext cx="800" cy="550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cubicBezTo>
                    <a:pt x="20" y="16"/>
                    <a:pt x="28" y="22"/>
                    <a:pt x="29" y="22"/>
                  </a:cubicBezTo>
                  <a:cubicBezTo>
                    <a:pt x="32" y="22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9"/>
            <p:cNvSpPr/>
            <p:nvPr/>
          </p:nvSpPr>
          <p:spPr>
            <a:xfrm>
              <a:off x="2530750" y="3113300"/>
              <a:ext cx="525" cy="1025"/>
            </a:xfrm>
            <a:custGeom>
              <a:rect b="b" l="l" r="r" t="t"/>
              <a:pathLst>
                <a:path extrusionOk="0" h="41" w="21">
                  <a:moveTo>
                    <a:pt x="21" y="1"/>
                  </a:moveTo>
                  <a:lnTo>
                    <a:pt x="21" y="1"/>
                  </a:lnTo>
                  <a:cubicBezTo>
                    <a:pt x="13" y="9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9"/>
            <p:cNvSpPr/>
            <p:nvPr/>
          </p:nvSpPr>
          <p:spPr>
            <a:xfrm>
              <a:off x="2530075" y="311450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0" y="1"/>
                  </a:moveTo>
                  <a:cubicBezTo>
                    <a:pt x="12" y="6"/>
                    <a:pt x="21" y="9"/>
                    <a:pt x="27" y="9"/>
                  </a:cubicBezTo>
                  <a:cubicBezTo>
                    <a:pt x="33" y="9"/>
                    <a:pt x="36" y="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9"/>
            <p:cNvSpPr/>
            <p:nvPr/>
          </p:nvSpPr>
          <p:spPr>
            <a:xfrm>
              <a:off x="2532750" y="3117300"/>
              <a:ext cx="1200" cy="500"/>
            </a:xfrm>
            <a:custGeom>
              <a:rect b="b" l="l" r="r" t="t"/>
              <a:pathLst>
                <a:path extrusionOk="0" h="20" w="48">
                  <a:moveTo>
                    <a:pt x="45" y="1"/>
                  </a:moveTo>
                  <a:cubicBezTo>
                    <a:pt x="41" y="1"/>
                    <a:pt x="8" y="12"/>
                    <a:pt x="0" y="19"/>
                  </a:cubicBezTo>
                  <a:cubicBezTo>
                    <a:pt x="38" y="5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9"/>
            <p:cNvSpPr/>
            <p:nvPr/>
          </p:nvSpPr>
          <p:spPr>
            <a:xfrm>
              <a:off x="2528525" y="3111525"/>
              <a:ext cx="850" cy="900"/>
            </a:xfrm>
            <a:custGeom>
              <a:rect b="b" l="l" r="r" t="t"/>
              <a:pathLst>
                <a:path extrusionOk="0" h="36" w="34">
                  <a:moveTo>
                    <a:pt x="33" y="1"/>
                  </a:moveTo>
                  <a:lnTo>
                    <a:pt x="33" y="1"/>
                  </a:lnTo>
                  <a:cubicBezTo>
                    <a:pt x="32" y="1"/>
                    <a:pt x="0" y="36"/>
                    <a:pt x="2" y="36"/>
                  </a:cubicBezTo>
                  <a:cubicBezTo>
                    <a:pt x="3" y="36"/>
                    <a:pt x="6" y="33"/>
                    <a:pt x="15" y="24"/>
                  </a:cubicBezTo>
                  <a:cubicBezTo>
                    <a:pt x="29" y="7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9"/>
            <p:cNvSpPr/>
            <p:nvPr/>
          </p:nvSpPr>
          <p:spPr>
            <a:xfrm>
              <a:off x="2526500" y="3110100"/>
              <a:ext cx="875" cy="1450"/>
            </a:xfrm>
            <a:custGeom>
              <a:rect b="b" l="l" r="r" t="t"/>
              <a:pathLst>
                <a:path extrusionOk="0" h="58" w="35">
                  <a:moveTo>
                    <a:pt x="8" y="1"/>
                  </a:moveTo>
                  <a:cubicBezTo>
                    <a:pt x="1" y="1"/>
                    <a:pt x="1" y="15"/>
                    <a:pt x="24" y="57"/>
                  </a:cubicBezTo>
                  <a:cubicBezTo>
                    <a:pt x="32" y="50"/>
                    <a:pt x="33" y="44"/>
                    <a:pt x="32" y="42"/>
                  </a:cubicBezTo>
                  <a:lnTo>
                    <a:pt x="32" y="42"/>
                  </a:lnTo>
                  <a:cubicBezTo>
                    <a:pt x="35" y="22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9"/>
            <p:cNvSpPr/>
            <p:nvPr/>
          </p:nvSpPr>
          <p:spPr>
            <a:xfrm>
              <a:off x="2528875" y="3113000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8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9"/>
            <p:cNvSpPr/>
            <p:nvPr/>
          </p:nvSpPr>
          <p:spPr>
            <a:xfrm>
              <a:off x="2528300" y="3113425"/>
              <a:ext cx="600" cy="500"/>
            </a:xfrm>
            <a:custGeom>
              <a:rect b="b" l="l" r="r" t="t"/>
              <a:pathLst>
                <a:path extrusionOk="0" h="20" w="24">
                  <a:moveTo>
                    <a:pt x="3" y="1"/>
                  </a:moveTo>
                  <a:cubicBezTo>
                    <a:pt x="1" y="1"/>
                    <a:pt x="5" y="6"/>
                    <a:pt x="24" y="20"/>
                  </a:cubicBezTo>
                  <a:cubicBezTo>
                    <a:pt x="24" y="12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9"/>
            <p:cNvSpPr/>
            <p:nvPr/>
          </p:nvSpPr>
          <p:spPr>
            <a:xfrm>
              <a:off x="2530075" y="31162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36" y="1"/>
                    <a:pt x="0" y="1"/>
                    <a:pt x="12" y="49"/>
                  </a:cubicBezTo>
                  <a:cubicBezTo>
                    <a:pt x="36" y="37"/>
                    <a:pt x="2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9"/>
            <p:cNvSpPr/>
            <p:nvPr/>
          </p:nvSpPr>
          <p:spPr>
            <a:xfrm>
              <a:off x="2529225" y="311480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34" y="0"/>
                  </a:moveTo>
                  <a:cubicBezTo>
                    <a:pt x="20" y="8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9"/>
            <p:cNvSpPr/>
            <p:nvPr/>
          </p:nvSpPr>
          <p:spPr>
            <a:xfrm>
              <a:off x="2528575" y="31148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18" y="3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9"/>
            <p:cNvSpPr/>
            <p:nvPr/>
          </p:nvSpPr>
          <p:spPr>
            <a:xfrm>
              <a:off x="2525175" y="3112125"/>
              <a:ext cx="1175" cy="550"/>
            </a:xfrm>
            <a:custGeom>
              <a:rect b="b" l="l" r="r" t="t"/>
              <a:pathLst>
                <a:path extrusionOk="0" h="22" w="47">
                  <a:moveTo>
                    <a:pt x="41" y="0"/>
                  </a:moveTo>
                  <a:cubicBezTo>
                    <a:pt x="10" y="16"/>
                    <a:pt x="0" y="21"/>
                    <a:pt x="2" y="21"/>
                  </a:cubicBezTo>
                  <a:cubicBezTo>
                    <a:pt x="3" y="21"/>
                    <a:pt x="22" y="13"/>
                    <a:pt x="33" y="7"/>
                  </a:cubicBezTo>
                  <a:lnTo>
                    <a:pt x="33" y="7"/>
                  </a:lnTo>
                  <a:cubicBezTo>
                    <a:pt x="33" y="8"/>
                    <a:pt x="35" y="9"/>
                    <a:pt x="37" y="9"/>
                  </a:cubicBezTo>
                  <a:cubicBezTo>
                    <a:pt x="41" y="9"/>
                    <a:pt x="47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9"/>
            <p:cNvSpPr/>
            <p:nvPr/>
          </p:nvSpPr>
          <p:spPr>
            <a:xfrm>
              <a:off x="2521425" y="3110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9"/>
            <p:cNvSpPr/>
            <p:nvPr/>
          </p:nvSpPr>
          <p:spPr>
            <a:xfrm>
              <a:off x="2524700" y="3112725"/>
              <a:ext cx="2125" cy="300"/>
            </a:xfrm>
            <a:custGeom>
              <a:rect b="b" l="l" r="r" t="t"/>
              <a:pathLst>
                <a:path extrusionOk="0" h="12" w="85">
                  <a:moveTo>
                    <a:pt x="84" y="12"/>
                  </a:moveTo>
                  <a:cubicBezTo>
                    <a:pt x="1" y="0"/>
                    <a:pt x="84" y="12"/>
                    <a:pt x="84" y="12"/>
                  </a:cubicBezTo>
                  <a:cubicBezTo>
                    <a:pt x="72" y="12"/>
                    <a:pt x="72" y="12"/>
                    <a:pt x="8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9"/>
            <p:cNvSpPr/>
            <p:nvPr/>
          </p:nvSpPr>
          <p:spPr>
            <a:xfrm>
              <a:off x="2524125" y="3110850"/>
              <a:ext cx="300" cy="700"/>
            </a:xfrm>
            <a:custGeom>
              <a:rect b="b" l="l" r="r" t="t"/>
              <a:pathLst>
                <a:path extrusionOk="0" h="28" w="12">
                  <a:moveTo>
                    <a:pt x="1" y="0"/>
                  </a:moveTo>
                  <a:cubicBezTo>
                    <a:pt x="0" y="0"/>
                    <a:pt x="0" y="1"/>
                    <a:pt x="0" y="4"/>
                  </a:cubicBezTo>
                  <a:cubicBezTo>
                    <a:pt x="0" y="16"/>
                    <a:pt x="12" y="16"/>
                    <a:pt x="12" y="27"/>
                  </a:cubicBezTo>
                  <a:lnTo>
                    <a:pt x="12" y="27"/>
                  </a:lnTo>
                  <a:cubicBezTo>
                    <a:pt x="12" y="1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9"/>
            <p:cNvSpPr/>
            <p:nvPr/>
          </p:nvSpPr>
          <p:spPr>
            <a:xfrm>
              <a:off x="2527375" y="3112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9"/>
            <p:cNvSpPr/>
            <p:nvPr/>
          </p:nvSpPr>
          <p:spPr>
            <a:xfrm>
              <a:off x="2526700" y="3112725"/>
              <a:ext cx="700" cy="350"/>
            </a:xfrm>
            <a:custGeom>
              <a:rect b="b" l="l" r="r" t="t"/>
              <a:pathLst>
                <a:path extrusionOk="0" h="14" w="28">
                  <a:moveTo>
                    <a:pt x="28" y="0"/>
                  </a:moveTo>
                  <a:cubicBezTo>
                    <a:pt x="0" y="7"/>
                    <a:pt x="5" y="14"/>
                    <a:pt x="13" y="14"/>
                  </a:cubicBezTo>
                  <a:cubicBezTo>
                    <a:pt x="19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9"/>
            <p:cNvSpPr/>
            <p:nvPr/>
          </p:nvSpPr>
          <p:spPr>
            <a:xfrm>
              <a:off x="2517850" y="3110925"/>
              <a:ext cx="3900" cy="4500"/>
            </a:xfrm>
            <a:custGeom>
              <a:rect b="b" l="l" r="r" t="t"/>
              <a:pathLst>
                <a:path extrusionOk="0" h="180" w="156">
                  <a:moveTo>
                    <a:pt x="144" y="1"/>
                  </a:moveTo>
                  <a:cubicBezTo>
                    <a:pt x="126" y="27"/>
                    <a:pt x="122" y="86"/>
                    <a:pt x="101" y="86"/>
                  </a:cubicBezTo>
                  <a:cubicBezTo>
                    <a:pt x="95" y="86"/>
                    <a:pt x="88" y="81"/>
                    <a:pt x="78" y="68"/>
                  </a:cubicBezTo>
                  <a:lnTo>
                    <a:pt x="78" y="68"/>
                  </a:lnTo>
                  <a:cubicBezTo>
                    <a:pt x="77" y="66"/>
                    <a:pt x="75" y="63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9" y="84"/>
                    <a:pt x="25" y="108"/>
                    <a:pt x="1" y="144"/>
                  </a:cubicBezTo>
                  <a:cubicBezTo>
                    <a:pt x="18" y="135"/>
                    <a:pt x="29" y="131"/>
                    <a:pt x="35" y="131"/>
                  </a:cubicBezTo>
                  <a:cubicBezTo>
                    <a:pt x="44" y="131"/>
                    <a:pt x="42" y="140"/>
                    <a:pt x="32" y="156"/>
                  </a:cubicBezTo>
                  <a:lnTo>
                    <a:pt x="32" y="156"/>
                  </a:lnTo>
                  <a:cubicBezTo>
                    <a:pt x="72" y="107"/>
                    <a:pt x="155" y="179"/>
                    <a:pt x="144" y="1"/>
                  </a:cubicBezTo>
                  <a:close/>
                  <a:moveTo>
                    <a:pt x="32" y="156"/>
                  </a:moveTo>
                  <a:lnTo>
                    <a:pt x="32" y="156"/>
                  </a:lnTo>
                  <a:cubicBezTo>
                    <a:pt x="29" y="159"/>
                    <a:pt x="27" y="163"/>
                    <a:pt x="25" y="167"/>
                  </a:cubicBezTo>
                  <a:cubicBezTo>
                    <a:pt x="28" y="163"/>
                    <a:pt x="30" y="159"/>
                    <a:pt x="32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9"/>
            <p:cNvSpPr/>
            <p:nvPr/>
          </p:nvSpPr>
          <p:spPr>
            <a:xfrm>
              <a:off x="2521425" y="31097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48" y="71"/>
                  </a:moveTo>
                  <a:cubicBezTo>
                    <a:pt x="25" y="36"/>
                    <a:pt x="1" y="0"/>
                    <a:pt x="4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9"/>
            <p:cNvSpPr/>
            <p:nvPr/>
          </p:nvSpPr>
          <p:spPr>
            <a:xfrm>
              <a:off x="2522800" y="3111450"/>
              <a:ext cx="2175" cy="2225"/>
            </a:xfrm>
            <a:custGeom>
              <a:rect b="b" l="l" r="r" t="t"/>
              <a:pathLst>
                <a:path extrusionOk="0" h="89" w="87">
                  <a:moveTo>
                    <a:pt x="29" y="0"/>
                  </a:moveTo>
                  <a:cubicBezTo>
                    <a:pt x="23" y="0"/>
                    <a:pt x="15" y="1"/>
                    <a:pt x="5" y="3"/>
                  </a:cubicBezTo>
                  <a:cubicBezTo>
                    <a:pt x="38" y="32"/>
                    <a:pt x="47" y="38"/>
                    <a:pt x="45" y="38"/>
                  </a:cubicBezTo>
                  <a:cubicBezTo>
                    <a:pt x="43" y="38"/>
                    <a:pt x="36" y="35"/>
                    <a:pt x="28" y="35"/>
                  </a:cubicBezTo>
                  <a:cubicBezTo>
                    <a:pt x="15" y="35"/>
                    <a:pt x="1" y="43"/>
                    <a:pt x="5" y="87"/>
                  </a:cubicBezTo>
                  <a:cubicBezTo>
                    <a:pt x="10" y="88"/>
                    <a:pt x="13" y="89"/>
                    <a:pt x="15" y="89"/>
                  </a:cubicBezTo>
                  <a:cubicBezTo>
                    <a:pt x="18" y="89"/>
                    <a:pt x="19" y="88"/>
                    <a:pt x="20" y="87"/>
                  </a:cubicBezTo>
                  <a:lnTo>
                    <a:pt x="20" y="87"/>
                  </a:lnTo>
                  <a:cubicBezTo>
                    <a:pt x="62" y="79"/>
                    <a:pt x="87" y="5"/>
                    <a:pt x="69" y="5"/>
                  </a:cubicBezTo>
                  <a:cubicBezTo>
                    <a:pt x="66" y="5"/>
                    <a:pt x="60" y="8"/>
                    <a:pt x="53" y="15"/>
                  </a:cubicBezTo>
                  <a:cubicBezTo>
                    <a:pt x="53" y="1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9"/>
            <p:cNvSpPr/>
            <p:nvPr/>
          </p:nvSpPr>
          <p:spPr>
            <a:xfrm>
              <a:off x="2528600" y="3115700"/>
              <a:ext cx="1025" cy="2375"/>
            </a:xfrm>
            <a:custGeom>
              <a:rect b="b" l="l" r="r" t="t"/>
              <a:pathLst>
                <a:path extrusionOk="0" h="95" w="41">
                  <a:moveTo>
                    <a:pt x="12" y="0"/>
                  </a:moveTo>
                  <a:cubicBezTo>
                    <a:pt x="5" y="4"/>
                    <a:pt x="5" y="12"/>
                    <a:pt x="8" y="22"/>
                  </a:cubicBezTo>
                  <a:lnTo>
                    <a:pt x="8" y="22"/>
                  </a:lnTo>
                  <a:cubicBezTo>
                    <a:pt x="9" y="15"/>
                    <a:pt x="10" y="8"/>
                    <a:pt x="12" y="0"/>
                  </a:cubicBezTo>
                  <a:close/>
                  <a:moveTo>
                    <a:pt x="8" y="22"/>
                  </a:moveTo>
                  <a:cubicBezTo>
                    <a:pt x="1" y="78"/>
                    <a:pt x="12" y="95"/>
                    <a:pt x="23" y="95"/>
                  </a:cubicBezTo>
                  <a:cubicBezTo>
                    <a:pt x="32" y="95"/>
                    <a:pt x="41" y="82"/>
                    <a:pt x="35" y="72"/>
                  </a:cubicBezTo>
                  <a:lnTo>
                    <a:pt x="35" y="72"/>
                  </a:lnTo>
                  <a:cubicBezTo>
                    <a:pt x="36" y="73"/>
                    <a:pt x="37" y="73"/>
                    <a:pt x="37" y="73"/>
                  </a:cubicBezTo>
                  <a:cubicBezTo>
                    <a:pt x="38" y="73"/>
                    <a:pt x="15" y="44"/>
                    <a:pt x="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9"/>
            <p:cNvSpPr/>
            <p:nvPr/>
          </p:nvSpPr>
          <p:spPr>
            <a:xfrm>
              <a:off x="2525425" y="3115100"/>
              <a:ext cx="1100" cy="575"/>
            </a:xfrm>
            <a:custGeom>
              <a:rect b="b" l="l" r="r" t="t"/>
              <a:pathLst>
                <a:path extrusionOk="0" h="23" w="44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1" y="23"/>
                    <a:pt x="10" y="23"/>
                  </a:cubicBezTo>
                  <a:cubicBezTo>
                    <a:pt x="17" y="23"/>
                    <a:pt x="33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9"/>
            <p:cNvSpPr/>
            <p:nvPr/>
          </p:nvSpPr>
          <p:spPr>
            <a:xfrm>
              <a:off x="2521275" y="31097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2" y="1"/>
                  </a:moveTo>
                  <a:cubicBezTo>
                    <a:pt x="1" y="1"/>
                    <a:pt x="5" y="27"/>
                    <a:pt x="6" y="27"/>
                  </a:cubicBezTo>
                  <a:cubicBezTo>
                    <a:pt x="7" y="27"/>
                    <a:pt x="7" y="26"/>
                    <a:pt x="7" y="23"/>
                  </a:cubicBezTo>
                  <a:cubicBezTo>
                    <a:pt x="4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9"/>
            <p:cNvSpPr/>
            <p:nvPr/>
          </p:nvSpPr>
          <p:spPr>
            <a:xfrm>
              <a:off x="2519950" y="31085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9"/>
            <p:cNvSpPr/>
            <p:nvPr/>
          </p:nvSpPr>
          <p:spPr>
            <a:xfrm>
              <a:off x="2483025" y="3098425"/>
              <a:ext cx="575" cy="900"/>
            </a:xfrm>
            <a:custGeom>
              <a:rect b="b" l="l" r="r" t="t"/>
              <a:pathLst>
                <a:path extrusionOk="0" h="36" w="23">
                  <a:moveTo>
                    <a:pt x="1" y="1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9"/>
            <p:cNvSpPr/>
            <p:nvPr/>
          </p:nvSpPr>
          <p:spPr>
            <a:xfrm>
              <a:off x="2458125" y="31011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0"/>
                  </a:moveTo>
                  <a:cubicBezTo>
                    <a:pt x="25" y="0"/>
                    <a:pt x="1" y="22"/>
                    <a:pt x="9" y="22"/>
                  </a:cubicBezTo>
                  <a:cubicBezTo>
                    <a:pt x="25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9"/>
            <p:cNvSpPr/>
            <p:nvPr/>
          </p:nvSpPr>
          <p:spPr>
            <a:xfrm>
              <a:off x="2423500" y="3110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3" y="1"/>
                  </a:moveTo>
                  <a:lnTo>
                    <a:pt x="1" y="37"/>
                  </a:lnTo>
                  <a:cubicBezTo>
                    <a:pt x="25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9"/>
            <p:cNvSpPr/>
            <p:nvPr/>
          </p:nvSpPr>
          <p:spPr>
            <a:xfrm>
              <a:off x="2504175" y="3103775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0" y="1"/>
                  </a:moveTo>
                  <a:cubicBezTo>
                    <a:pt x="9" y="19"/>
                    <a:pt x="19" y="44"/>
                    <a:pt x="28" y="44"/>
                  </a:cubicBezTo>
                  <a:cubicBezTo>
                    <a:pt x="30" y="44"/>
                    <a:pt x="33" y="42"/>
                    <a:pt x="36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9"/>
            <p:cNvSpPr/>
            <p:nvPr/>
          </p:nvSpPr>
          <p:spPr>
            <a:xfrm>
              <a:off x="2502975" y="3103200"/>
              <a:ext cx="1175" cy="900"/>
            </a:xfrm>
            <a:custGeom>
              <a:rect b="b" l="l" r="r" t="t"/>
              <a:pathLst>
                <a:path extrusionOk="0" h="36" w="47">
                  <a:moveTo>
                    <a:pt x="26" y="0"/>
                  </a:moveTo>
                  <a:cubicBezTo>
                    <a:pt x="19" y="0"/>
                    <a:pt x="11" y="4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2" y="15"/>
                    <a:pt x="3" y="15"/>
                  </a:cubicBezTo>
                  <a:lnTo>
                    <a:pt x="3" y="15"/>
                  </a:lnTo>
                  <a:cubicBezTo>
                    <a:pt x="14" y="30"/>
                    <a:pt x="22" y="35"/>
                    <a:pt x="29" y="35"/>
                  </a:cubicBezTo>
                  <a:cubicBezTo>
                    <a:pt x="45" y="35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9"/>
            <p:cNvSpPr/>
            <p:nvPr/>
          </p:nvSpPr>
          <p:spPr>
            <a:xfrm>
              <a:off x="2514600" y="3107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9"/>
            <p:cNvSpPr/>
            <p:nvPr/>
          </p:nvSpPr>
          <p:spPr>
            <a:xfrm>
              <a:off x="2513875" y="31068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0" y="1"/>
                    <a:pt x="3" y="6"/>
                    <a:pt x="17" y="20"/>
                  </a:cubicBezTo>
                  <a:cubicBezTo>
                    <a:pt x="1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9"/>
            <p:cNvSpPr/>
            <p:nvPr/>
          </p:nvSpPr>
          <p:spPr>
            <a:xfrm>
              <a:off x="2401475" y="3113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9"/>
            <p:cNvSpPr/>
            <p:nvPr/>
          </p:nvSpPr>
          <p:spPr>
            <a:xfrm>
              <a:off x="2474700" y="3106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9"/>
            <p:cNvSpPr/>
            <p:nvPr/>
          </p:nvSpPr>
          <p:spPr>
            <a:xfrm>
              <a:off x="2473500" y="310377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37" y="1"/>
                  </a:moveTo>
                  <a:cubicBezTo>
                    <a:pt x="25" y="37"/>
                    <a:pt x="13" y="84"/>
                    <a:pt x="1" y="120"/>
                  </a:cubicBezTo>
                  <a:cubicBezTo>
                    <a:pt x="25" y="72"/>
                    <a:pt x="72" y="96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9"/>
            <p:cNvSpPr/>
            <p:nvPr/>
          </p:nvSpPr>
          <p:spPr>
            <a:xfrm>
              <a:off x="2360100" y="3096350"/>
              <a:ext cx="158975" cy="34850"/>
            </a:xfrm>
            <a:custGeom>
              <a:rect b="b" l="l" r="r" t="t"/>
              <a:pathLst>
                <a:path extrusionOk="0" h="1394" w="6359">
                  <a:moveTo>
                    <a:pt x="3954" y="155"/>
                  </a:moveTo>
                  <a:cubicBezTo>
                    <a:pt x="3954" y="155"/>
                    <a:pt x="3954" y="250"/>
                    <a:pt x="3954" y="250"/>
                  </a:cubicBezTo>
                  <a:cubicBezTo>
                    <a:pt x="3945" y="228"/>
                    <a:pt x="3936" y="218"/>
                    <a:pt x="3929" y="218"/>
                  </a:cubicBezTo>
                  <a:cubicBezTo>
                    <a:pt x="3926" y="218"/>
                    <a:pt x="3923" y="219"/>
                    <a:pt x="3921" y="222"/>
                  </a:cubicBezTo>
                  <a:lnTo>
                    <a:pt x="3921" y="222"/>
                  </a:lnTo>
                  <a:cubicBezTo>
                    <a:pt x="3924" y="210"/>
                    <a:pt x="3920" y="196"/>
                    <a:pt x="3906" y="179"/>
                  </a:cubicBezTo>
                  <a:cubicBezTo>
                    <a:pt x="3918" y="167"/>
                    <a:pt x="3930" y="155"/>
                    <a:pt x="3954" y="155"/>
                  </a:cubicBezTo>
                  <a:close/>
                  <a:moveTo>
                    <a:pt x="3965" y="274"/>
                  </a:moveTo>
                  <a:cubicBezTo>
                    <a:pt x="3977" y="274"/>
                    <a:pt x="3989" y="274"/>
                    <a:pt x="3989" y="286"/>
                  </a:cubicBezTo>
                  <a:cubicBezTo>
                    <a:pt x="3989" y="289"/>
                    <a:pt x="3988" y="291"/>
                    <a:pt x="3986" y="291"/>
                  </a:cubicBezTo>
                  <a:cubicBezTo>
                    <a:pt x="3982" y="291"/>
                    <a:pt x="3974" y="283"/>
                    <a:pt x="3965" y="274"/>
                  </a:cubicBezTo>
                  <a:close/>
                  <a:moveTo>
                    <a:pt x="4262" y="343"/>
                  </a:moveTo>
                  <a:cubicBezTo>
                    <a:pt x="4236" y="345"/>
                    <a:pt x="4221" y="349"/>
                    <a:pt x="4227" y="357"/>
                  </a:cubicBezTo>
                  <a:cubicBezTo>
                    <a:pt x="4241" y="357"/>
                    <a:pt x="4255" y="353"/>
                    <a:pt x="4262" y="343"/>
                  </a:cubicBezTo>
                  <a:close/>
                  <a:moveTo>
                    <a:pt x="4834" y="440"/>
                  </a:moveTo>
                  <a:cubicBezTo>
                    <a:pt x="4834" y="441"/>
                    <a:pt x="4834" y="441"/>
                    <a:pt x="4835" y="441"/>
                  </a:cubicBezTo>
                  <a:cubicBezTo>
                    <a:pt x="4834" y="441"/>
                    <a:pt x="4834" y="440"/>
                    <a:pt x="4834" y="440"/>
                  </a:cubicBezTo>
                  <a:close/>
                  <a:moveTo>
                    <a:pt x="1532" y="451"/>
                  </a:moveTo>
                  <a:cubicBezTo>
                    <a:pt x="1530" y="451"/>
                    <a:pt x="1531" y="453"/>
                    <a:pt x="1533" y="456"/>
                  </a:cubicBezTo>
                  <a:lnTo>
                    <a:pt x="1533" y="456"/>
                  </a:lnTo>
                  <a:cubicBezTo>
                    <a:pt x="1534" y="455"/>
                    <a:pt x="1536" y="454"/>
                    <a:pt x="1537" y="453"/>
                  </a:cubicBezTo>
                  <a:cubicBezTo>
                    <a:pt x="1534" y="452"/>
                    <a:pt x="1533" y="451"/>
                    <a:pt x="1532" y="451"/>
                  </a:cubicBezTo>
                  <a:close/>
                  <a:moveTo>
                    <a:pt x="1477" y="512"/>
                  </a:moveTo>
                  <a:cubicBezTo>
                    <a:pt x="1472" y="522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2"/>
                  </a:cubicBezTo>
                  <a:close/>
                  <a:moveTo>
                    <a:pt x="5918" y="500"/>
                  </a:moveTo>
                  <a:cubicBezTo>
                    <a:pt x="5923" y="510"/>
                    <a:pt x="5929" y="519"/>
                    <a:pt x="5938" y="528"/>
                  </a:cubicBezTo>
                  <a:lnTo>
                    <a:pt x="5938" y="528"/>
                  </a:lnTo>
                  <a:cubicBezTo>
                    <a:pt x="5937" y="522"/>
                    <a:pt x="5930" y="512"/>
                    <a:pt x="5918" y="500"/>
                  </a:cubicBezTo>
                  <a:close/>
                  <a:moveTo>
                    <a:pt x="5272" y="527"/>
                  </a:moveTo>
                  <a:cubicBezTo>
                    <a:pt x="5273" y="534"/>
                    <a:pt x="5274" y="541"/>
                    <a:pt x="5275" y="548"/>
                  </a:cubicBezTo>
                  <a:cubicBezTo>
                    <a:pt x="5277" y="540"/>
                    <a:pt x="5276" y="533"/>
                    <a:pt x="5272" y="527"/>
                  </a:cubicBezTo>
                  <a:close/>
                  <a:moveTo>
                    <a:pt x="5695" y="541"/>
                  </a:moveTo>
                  <a:lnTo>
                    <a:pt x="5695" y="541"/>
                  </a:lnTo>
                  <a:cubicBezTo>
                    <a:pt x="5693" y="543"/>
                    <a:pt x="5693" y="545"/>
                    <a:pt x="5692" y="548"/>
                  </a:cubicBezTo>
                  <a:cubicBezTo>
                    <a:pt x="5695" y="546"/>
                    <a:pt x="5698" y="544"/>
                    <a:pt x="5701" y="542"/>
                  </a:cubicBezTo>
                  <a:lnTo>
                    <a:pt x="5701" y="542"/>
                  </a:lnTo>
                  <a:cubicBezTo>
                    <a:pt x="5699" y="542"/>
                    <a:pt x="5697" y="541"/>
                    <a:pt x="5695" y="541"/>
                  </a:cubicBezTo>
                  <a:close/>
                  <a:moveTo>
                    <a:pt x="5734" y="531"/>
                  </a:moveTo>
                  <a:cubicBezTo>
                    <a:pt x="5724" y="531"/>
                    <a:pt x="5713" y="535"/>
                    <a:pt x="5701" y="542"/>
                  </a:cubicBezTo>
                  <a:lnTo>
                    <a:pt x="5701" y="542"/>
                  </a:lnTo>
                  <a:cubicBezTo>
                    <a:pt x="5714" y="546"/>
                    <a:pt x="5723" y="548"/>
                    <a:pt x="5728" y="548"/>
                  </a:cubicBezTo>
                  <a:cubicBezTo>
                    <a:pt x="5716" y="572"/>
                    <a:pt x="5704" y="584"/>
                    <a:pt x="5692" y="596"/>
                  </a:cubicBezTo>
                  <a:cubicBezTo>
                    <a:pt x="5716" y="584"/>
                    <a:pt x="5739" y="560"/>
                    <a:pt x="5775" y="560"/>
                  </a:cubicBezTo>
                  <a:cubicBezTo>
                    <a:pt x="5762" y="540"/>
                    <a:pt x="5749" y="531"/>
                    <a:pt x="5734" y="531"/>
                  </a:cubicBezTo>
                  <a:close/>
                  <a:moveTo>
                    <a:pt x="1678" y="680"/>
                  </a:moveTo>
                  <a:lnTo>
                    <a:pt x="1678" y="680"/>
                  </a:lnTo>
                  <a:cubicBezTo>
                    <a:pt x="1674" y="685"/>
                    <a:pt x="1674" y="692"/>
                    <a:pt x="1675" y="692"/>
                  </a:cubicBezTo>
                  <a:cubicBezTo>
                    <a:pt x="1676" y="692"/>
                    <a:pt x="1677" y="689"/>
                    <a:pt x="1678" y="680"/>
                  </a:cubicBezTo>
                  <a:close/>
                  <a:moveTo>
                    <a:pt x="1655" y="749"/>
                  </a:moveTo>
                  <a:cubicBezTo>
                    <a:pt x="1648" y="749"/>
                    <a:pt x="1641" y="753"/>
                    <a:pt x="1632" y="762"/>
                  </a:cubicBezTo>
                  <a:cubicBezTo>
                    <a:pt x="1641" y="759"/>
                    <a:pt x="1649" y="755"/>
                    <a:pt x="1656" y="749"/>
                  </a:cubicBezTo>
                  <a:lnTo>
                    <a:pt x="1656" y="749"/>
                  </a:lnTo>
                  <a:cubicBezTo>
                    <a:pt x="1656" y="749"/>
                    <a:pt x="1655" y="749"/>
                    <a:pt x="1655" y="749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3" y="1171"/>
                    <a:pt x="758" y="1177"/>
                    <a:pt x="763" y="1179"/>
                  </a:cubicBezTo>
                  <a:cubicBezTo>
                    <a:pt x="769" y="1172"/>
                    <a:pt x="773" y="1167"/>
                    <a:pt x="774" y="1162"/>
                  </a:cubicBezTo>
                  <a:close/>
                  <a:moveTo>
                    <a:pt x="4025" y="0"/>
                  </a:moveTo>
                  <a:cubicBezTo>
                    <a:pt x="4014" y="0"/>
                    <a:pt x="3914" y="132"/>
                    <a:pt x="3906" y="132"/>
                  </a:cubicBezTo>
                  <a:cubicBezTo>
                    <a:pt x="3906" y="132"/>
                    <a:pt x="3906" y="132"/>
                    <a:pt x="3906" y="131"/>
                  </a:cubicBezTo>
                  <a:cubicBezTo>
                    <a:pt x="3882" y="119"/>
                    <a:pt x="3894" y="95"/>
                    <a:pt x="3918" y="84"/>
                  </a:cubicBezTo>
                  <a:cubicBezTo>
                    <a:pt x="3846" y="84"/>
                    <a:pt x="3620" y="107"/>
                    <a:pt x="3584" y="131"/>
                  </a:cubicBezTo>
                  <a:cubicBezTo>
                    <a:pt x="3577" y="135"/>
                    <a:pt x="3565" y="137"/>
                    <a:pt x="3550" y="137"/>
                  </a:cubicBezTo>
                  <a:cubicBezTo>
                    <a:pt x="3467" y="137"/>
                    <a:pt x="3300" y="86"/>
                    <a:pt x="3370" y="36"/>
                  </a:cubicBezTo>
                  <a:cubicBezTo>
                    <a:pt x="3356" y="27"/>
                    <a:pt x="3347" y="23"/>
                    <a:pt x="3341" y="23"/>
                  </a:cubicBezTo>
                  <a:cubicBezTo>
                    <a:pt x="3318" y="23"/>
                    <a:pt x="3349" y="86"/>
                    <a:pt x="3311" y="95"/>
                  </a:cubicBezTo>
                  <a:cubicBezTo>
                    <a:pt x="3303" y="70"/>
                    <a:pt x="3278" y="60"/>
                    <a:pt x="3244" y="60"/>
                  </a:cubicBezTo>
                  <a:cubicBezTo>
                    <a:pt x="3167" y="60"/>
                    <a:pt x="3047" y="110"/>
                    <a:pt x="2989" y="143"/>
                  </a:cubicBezTo>
                  <a:cubicBezTo>
                    <a:pt x="2972" y="155"/>
                    <a:pt x="2946" y="158"/>
                    <a:pt x="2916" y="158"/>
                  </a:cubicBezTo>
                  <a:cubicBezTo>
                    <a:pt x="2881" y="158"/>
                    <a:pt x="2839" y="153"/>
                    <a:pt x="2799" y="153"/>
                  </a:cubicBezTo>
                  <a:cubicBezTo>
                    <a:pt x="2734" y="153"/>
                    <a:pt x="2672" y="165"/>
                    <a:pt x="2644" y="226"/>
                  </a:cubicBezTo>
                  <a:cubicBezTo>
                    <a:pt x="2623" y="216"/>
                    <a:pt x="2607" y="208"/>
                    <a:pt x="2590" y="208"/>
                  </a:cubicBezTo>
                  <a:cubicBezTo>
                    <a:pt x="2569" y="208"/>
                    <a:pt x="2547" y="222"/>
                    <a:pt x="2513" y="262"/>
                  </a:cubicBezTo>
                  <a:cubicBezTo>
                    <a:pt x="2499" y="256"/>
                    <a:pt x="2480" y="253"/>
                    <a:pt x="2457" y="253"/>
                  </a:cubicBezTo>
                  <a:cubicBezTo>
                    <a:pt x="2305" y="253"/>
                    <a:pt x="1997" y="379"/>
                    <a:pt x="2132" y="441"/>
                  </a:cubicBezTo>
                  <a:cubicBezTo>
                    <a:pt x="2132" y="441"/>
                    <a:pt x="1952" y="420"/>
                    <a:pt x="1800" y="420"/>
                  </a:cubicBezTo>
                  <a:cubicBezTo>
                    <a:pt x="1724" y="420"/>
                    <a:pt x="1656" y="425"/>
                    <a:pt x="1620" y="441"/>
                  </a:cubicBezTo>
                  <a:cubicBezTo>
                    <a:pt x="1632" y="453"/>
                    <a:pt x="1632" y="465"/>
                    <a:pt x="1644" y="488"/>
                  </a:cubicBezTo>
                  <a:cubicBezTo>
                    <a:pt x="1632" y="488"/>
                    <a:pt x="1620" y="488"/>
                    <a:pt x="1608" y="500"/>
                  </a:cubicBezTo>
                  <a:cubicBezTo>
                    <a:pt x="1584" y="476"/>
                    <a:pt x="1584" y="465"/>
                    <a:pt x="1608" y="453"/>
                  </a:cubicBezTo>
                  <a:cubicBezTo>
                    <a:pt x="1584" y="453"/>
                    <a:pt x="1572" y="476"/>
                    <a:pt x="1572" y="500"/>
                  </a:cubicBezTo>
                  <a:cubicBezTo>
                    <a:pt x="1572" y="500"/>
                    <a:pt x="1541" y="469"/>
                    <a:pt x="1533" y="456"/>
                  </a:cubicBezTo>
                  <a:lnTo>
                    <a:pt x="1533" y="456"/>
                  </a:lnTo>
                  <a:cubicBezTo>
                    <a:pt x="1515" y="470"/>
                    <a:pt x="1460" y="501"/>
                    <a:pt x="1406" y="512"/>
                  </a:cubicBezTo>
                  <a:cubicBezTo>
                    <a:pt x="1418" y="548"/>
                    <a:pt x="1406" y="572"/>
                    <a:pt x="1429" y="596"/>
                  </a:cubicBezTo>
                  <a:cubicBezTo>
                    <a:pt x="1406" y="574"/>
                    <a:pt x="1382" y="566"/>
                    <a:pt x="1357" y="566"/>
                  </a:cubicBezTo>
                  <a:cubicBezTo>
                    <a:pt x="1244" y="566"/>
                    <a:pt x="1128" y="752"/>
                    <a:pt x="1108" y="762"/>
                  </a:cubicBezTo>
                  <a:cubicBezTo>
                    <a:pt x="1096" y="714"/>
                    <a:pt x="1069" y="697"/>
                    <a:pt x="1040" y="697"/>
                  </a:cubicBezTo>
                  <a:cubicBezTo>
                    <a:pt x="984" y="697"/>
                    <a:pt x="922" y="762"/>
                    <a:pt x="953" y="786"/>
                  </a:cubicBezTo>
                  <a:cubicBezTo>
                    <a:pt x="870" y="798"/>
                    <a:pt x="751" y="762"/>
                    <a:pt x="703" y="893"/>
                  </a:cubicBezTo>
                  <a:cubicBezTo>
                    <a:pt x="679" y="881"/>
                    <a:pt x="656" y="869"/>
                    <a:pt x="644" y="846"/>
                  </a:cubicBezTo>
                  <a:cubicBezTo>
                    <a:pt x="548" y="941"/>
                    <a:pt x="334" y="1143"/>
                    <a:pt x="132" y="1143"/>
                  </a:cubicBezTo>
                  <a:cubicBezTo>
                    <a:pt x="155" y="1143"/>
                    <a:pt x="144" y="1179"/>
                    <a:pt x="167" y="1215"/>
                  </a:cubicBezTo>
                  <a:cubicBezTo>
                    <a:pt x="132" y="1215"/>
                    <a:pt x="1" y="1215"/>
                    <a:pt x="36" y="1298"/>
                  </a:cubicBezTo>
                  <a:cubicBezTo>
                    <a:pt x="87" y="1368"/>
                    <a:pt x="142" y="1393"/>
                    <a:pt x="199" y="1393"/>
                  </a:cubicBezTo>
                  <a:cubicBezTo>
                    <a:pt x="317" y="1393"/>
                    <a:pt x="442" y="1285"/>
                    <a:pt x="546" y="1228"/>
                  </a:cubicBezTo>
                  <a:lnTo>
                    <a:pt x="546" y="1228"/>
                  </a:lnTo>
                  <a:cubicBezTo>
                    <a:pt x="551" y="1230"/>
                    <a:pt x="556" y="1230"/>
                    <a:pt x="561" y="1230"/>
                  </a:cubicBezTo>
                  <a:cubicBezTo>
                    <a:pt x="575" y="1230"/>
                    <a:pt x="588" y="1225"/>
                    <a:pt x="587" y="1222"/>
                  </a:cubicBezTo>
                  <a:lnTo>
                    <a:pt x="587" y="1222"/>
                  </a:lnTo>
                  <a:cubicBezTo>
                    <a:pt x="584" y="1223"/>
                    <a:pt x="581" y="1223"/>
                    <a:pt x="578" y="1223"/>
                  </a:cubicBezTo>
                  <a:cubicBezTo>
                    <a:pt x="574" y="1223"/>
                    <a:pt x="571" y="1223"/>
                    <a:pt x="568" y="1222"/>
                  </a:cubicBezTo>
                  <a:lnTo>
                    <a:pt x="568" y="1222"/>
                  </a:lnTo>
                  <a:cubicBezTo>
                    <a:pt x="563" y="1223"/>
                    <a:pt x="556" y="1225"/>
                    <a:pt x="548" y="1227"/>
                  </a:cubicBezTo>
                  <a:cubicBezTo>
                    <a:pt x="547" y="1227"/>
                    <a:pt x="547" y="1228"/>
                    <a:pt x="546" y="1228"/>
                  </a:cubicBezTo>
                  <a:lnTo>
                    <a:pt x="546" y="1228"/>
                  </a:lnTo>
                  <a:cubicBezTo>
                    <a:pt x="536" y="1225"/>
                    <a:pt x="527" y="1217"/>
                    <a:pt x="525" y="1203"/>
                  </a:cubicBezTo>
                  <a:lnTo>
                    <a:pt x="525" y="1203"/>
                  </a:lnTo>
                  <a:cubicBezTo>
                    <a:pt x="538" y="1215"/>
                    <a:pt x="553" y="1221"/>
                    <a:pt x="568" y="1222"/>
                  </a:cubicBezTo>
                  <a:lnTo>
                    <a:pt x="568" y="1222"/>
                  </a:lnTo>
                  <a:cubicBezTo>
                    <a:pt x="575" y="1221"/>
                    <a:pt x="579" y="1221"/>
                    <a:pt x="582" y="1221"/>
                  </a:cubicBezTo>
                  <a:cubicBezTo>
                    <a:pt x="586" y="1221"/>
                    <a:pt x="587" y="1221"/>
                    <a:pt x="587" y="1222"/>
                  </a:cubicBezTo>
                  <a:lnTo>
                    <a:pt x="587" y="1222"/>
                  </a:lnTo>
                  <a:cubicBezTo>
                    <a:pt x="657" y="1215"/>
                    <a:pt x="727" y="1131"/>
                    <a:pt x="727" y="1131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5" y="1104"/>
                    <a:pt x="1170" y="924"/>
                    <a:pt x="1212" y="924"/>
                  </a:cubicBezTo>
                  <a:cubicBezTo>
                    <a:pt x="1216" y="924"/>
                    <a:pt x="1217" y="925"/>
                    <a:pt x="1215" y="929"/>
                  </a:cubicBezTo>
                  <a:cubicBezTo>
                    <a:pt x="1275" y="857"/>
                    <a:pt x="1239" y="834"/>
                    <a:pt x="1310" y="774"/>
                  </a:cubicBezTo>
                  <a:lnTo>
                    <a:pt x="1310" y="774"/>
                  </a:lnTo>
                  <a:cubicBezTo>
                    <a:pt x="1285" y="825"/>
                    <a:pt x="1308" y="839"/>
                    <a:pt x="1343" y="839"/>
                  </a:cubicBezTo>
                  <a:cubicBezTo>
                    <a:pt x="1384" y="839"/>
                    <a:pt x="1442" y="821"/>
                    <a:pt x="1460" y="821"/>
                  </a:cubicBezTo>
                  <a:cubicBezTo>
                    <a:pt x="1463" y="821"/>
                    <a:pt x="1464" y="821"/>
                    <a:pt x="1465" y="822"/>
                  </a:cubicBezTo>
                  <a:cubicBezTo>
                    <a:pt x="1477" y="750"/>
                    <a:pt x="1370" y="810"/>
                    <a:pt x="1406" y="750"/>
                  </a:cubicBezTo>
                  <a:cubicBezTo>
                    <a:pt x="1414" y="736"/>
                    <a:pt x="1427" y="731"/>
                    <a:pt x="1441" y="731"/>
                  </a:cubicBezTo>
                  <a:cubicBezTo>
                    <a:pt x="1486" y="731"/>
                    <a:pt x="1548" y="786"/>
                    <a:pt x="1548" y="786"/>
                  </a:cubicBezTo>
                  <a:cubicBezTo>
                    <a:pt x="1554" y="787"/>
                    <a:pt x="1559" y="788"/>
                    <a:pt x="1564" y="788"/>
                  </a:cubicBezTo>
                  <a:cubicBezTo>
                    <a:pt x="1608" y="788"/>
                    <a:pt x="1654" y="745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08" y="715"/>
                    <a:pt x="1596" y="727"/>
                  </a:cubicBezTo>
                  <a:cubicBezTo>
                    <a:pt x="1608" y="679"/>
                    <a:pt x="1644" y="655"/>
                    <a:pt x="1679" y="643"/>
                  </a:cubicBezTo>
                  <a:lnTo>
                    <a:pt x="1679" y="643"/>
                  </a:lnTo>
                  <a:cubicBezTo>
                    <a:pt x="1679" y="660"/>
                    <a:pt x="1679" y="672"/>
                    <a:pt x="1678" y="680"/>
                  </a:cubicBezTo>
                  <a:lnTo>
                    <a:pt x="1678" y="680"/>
                  </a:lnTo>
                  <a:cubicBezTo>
                    <a:pt x="1681" y="675"/>
                    <a:pt x="1685" y="671"/>
                    <a:pt x="1693" y="671"/>
                  </a:cubicBezTo>
                  <a:cubicBezTo>
                    <a:pt x="1699" y="671"/>
                    <a:pt x="1706" y="673"/>
                    <a:pt x="1715" y="679"/>
                  </a:cubicBezTo>
                  <a:cubicBezTo>
                    <a:pt x="1697" y="706"/>
                    <a:pt x="1679" y="733"/>
                    <a:pt x="1656" y="749"/>
                  </a:cubicBezTo>
                  <a:lnTo>
                    <a:pt x="1656" y="749"/>
                  </a:lnTo>
                  <a:cubicBezTo>
                    <a:pt x="1666" y="751"/>
                    <a:pt x="1673" y="760"/>
                    <a:pt x="1679" y="774"/>
                  </a:cubicBezTo>
                  <a:cubicBezTo>
                    <a:pt x="1679" y="703"/>
                    <a:pt x="1787" y="691"/>
                    <a:pt x="1799" y="691"/>
                  </a:cubicBezTo>
                  <a:cubicBezTo>
                    <a:pt x="1787" y="715"/>
                    <a:pt x="1787" y="727"/>
                    <a:pt x="1787" y="738"/>
                  </a:cubicBezTo>
                  <a:cubicBezTo>
                    <a:pt x="1810" y="727"/>
                    <a:pt x="1846" y="727"/>
                    <a:pt x="1882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5" y="663"/>
                    <a:pt x="1846" y="657"/>
                    <a:pt x="1856" y="657"/>
                  </a:cubicBezTo>
                  <a:cubicBezTo>
                    <a:pt x="1885" y="657"/>
                    <a:pt x="1903" y="709"/>
                    <a:pt x="1941" y="709"/>
                  </a:cubicBezTo>
                  <a:cubicBezTo>
                    <a:pt x="1945" y="709"/>
                    <a:pt x="1949" y="708"/>
                    <a:pt x="1954" y="707"/>
                  </a:cubicBezTo>
                  <a:lnTo>
                    <a:pt x="1954" y="707"/>
                  </a:lnTo>
                  <a:cubicBezTo>
                    <a:pt x="1955" y="707"/>
                    <a:pt x="1955" y="707"/>
                    <a:pt x="1956" y="707"/>
                  </a:cubicBezTo>
                  <a:cubicBezTo>
                    <a:pt x="1959" y="707"/>
                    <a:pt x="1962" y="706"/>
                    <a:pt x="1965" y="703"/>
                  </a:cubicBezTo>
                  <a:lnTo>
                    <a:pt x="1965" y="703"/>
                  </a:lnTo>
                  <a:cubicBezTo>
                    <a:pt x="1961" y="705"/>
                    <a:pt x="1957" y="706"/>
                    <a:pt x="1954" y="707"/>
                  </a:cubicBezTo>
                  <a:lnTo>
                    <a:pt x="1954" y="707"/>
                  </a:lnTo>
                  <a:cubicBezTo>
                    <a:pt x="1947" y="706"/>
                    <a:pt x="1941" y="695"/>
                    <a:pt x="1941" y="679"/>
                  </a:cubicBezTo>
                  <a:lnTo>
                    <a:pt x="1941" y="679"/>
                  </a:lnTo>
                  <a:cubicBezTo>
                    <a:pt x="1945" y="679"/>
                    <a:pt x="1949" y="680"/>
                    <a:pt x="1952" y="680"/>
                  </a:cubicBezTo>
                  <a:cubicBezTo>
                    <a:pt x="2032" y="680"/>
                    <a:pt x="2029" y="559"/>
                    <a:pt x="2109" y="559"/>
                  </a:cubicBezTo>
                  <a:cubicBezTo>
                    <a:pt x="2113" y="559"/>
                    <a:pt x="2116" y="559"/>
                    <a:pt x="2120" y="560"/>
                  </a:cubicBezTo>
                  <a:cubicBezTo>
                    <a:pt x="2108" y="584"/>
                    <a:pt x="2108" y="596"/>
                    <a:pt x="2108" y="619"/>
                  </a:cubicBezTo>
                  <a:cubicBezTo>
                    <a:pt x="2117" y="605"/>
                    <a:pt x="2125" y="599"/>
                    <a:pt x="2130" y="599"/>
                  </a:cubicBezTo>
                  <a:cubicBezTo>
                    <a:pt x="2138" y="599"/>
                    <a:pt x="2139" y="614"/>
                    <a:pt x="2132" y="643"/>
                  </a:cubicBezTo>
                  <a:cubicBezTo>
                    <a:pt x="2144" y="631"/>
                    <a:pt x="2227" y="536"/>
                    <a:pt x="2227" y="536"/>
                  </a:cubicBezTo>
                  <a:cubicBezTo>
                    <a:pt x="2227" y="544"/>
                    <a:pt x="2233" y="553"/>
                    <a:pt x="2245" y="553"/>
                  </a:cubicBezTo>
                  <a:cubicBezTo>
                    <a:pt x="2250" y="553"/>
                    <a:pt x="2256" y="551"/>
                    <a:pt x="2263" y="548"/>
                  </a:cubicBezTo>
                  <a:lnTo>
                    <a:pt x="2263" y="548"/>
                  </a:lnTo>
                  <a:cubicBezTo>
                    <a:pt x="2258" y="575"/>
                    <a:pt x="2252" y="580"/>
                    <a:pt x="2246" y="580"/>
                  </a:cubicBezTo>
                  <a:cubicBezTo>
                    <a:pt x="2243" y="580"/>
                    <a:pt x="2240" y="579"/>
                    <a:pt x="2237" y="579"/>
                  </a:cubicBezTo>
                  <a:cubicBezTo>
                    <a:pt x="2231" y="579"/>
                    <a:pt x="2227" y="584"/>
                    <a:pt x="2227" y="619"/>
                  </a:cubicBezTo>
                  <a:cubicBezTo>
                    <a:pt x="2234" y="623"/>
                    <a:pt x="2240" y="624"/>
                    <a:pt x="2246" y="624"/>
                  </a:cubicBezTo>
                  <a:cubicBezTo>
                    <a:pt x="2281" y="624"/>
                    <a:pt x="2302" y="567"/>
                    <a:pt x="2322" y="536"/>
                  </a:cubicBezTo>
                  <a:cubicBezTo>
                    <a:pt x="2334" y="536"/>
                    <a:pt x="2418" y="560"/>
                    <a:pt x="2346" y="619"/>
                  </a:cubicBezTo>
                  <a:cubicBezTo>
                    <a:pt x="2418" y="593"/>
                    <a:pt x="2529" y="539"/>
                    <a:pt x="2626" y="539"/>
                  </a:cubicBezTo>
                  <a:cubicBezTo>
                    <a:pt x="2658" y="539"/>
                    <a:pt x="2688" y="545"/>
                    <a:pt x="2715" y="560"/>
                  </a:cubicBezTo>
                  <a:cubicBezTo>
                    <a:pt x="2704" y="527"/>
                    <a:pt x="2714" y="504"/>
                    <a:pt x="2724" y="473"/>
                  </a:cubicBezTo>
                  <a:lnTo>
                    <a:pt x="2724" y="473"/>
                  </a:lnTo>
                  <a:cubicBezTo>
                    <a:pt x="2730" y="477"/>
                    <a:pt x="2746" y="478"/>
                    <a:pt x="2766" y="478"/>
                  </a:cubicBezTo>
                  <a:cubicBezTo>
                    <a:pt x="2800" y="478"/>
                    <a:pt x="2843" y="474"/>
                    <a:pt x="2855" y="469"/>
                  </a:cubicBezTo>
                  <a:lnTo>
                    <a:pt x="2855" y="469"/>
                  </a:lnTo>
                  <a:cubicBezTo>
                    <a:pt x="2844" y="486"/>
                    <a:pt x="2803" y="553"/>
                    <a:pt x="2834" y="584"/>
                  </a:cubicBezTo>
                  <a:cubicBezTo>
                    <a:pt x="2834" y="500"/>
                    <a:pt x="2989" y="476"/>
                    <a:pt x="2953" y="476"/>
                  </a:cubicBezTo>
                  <a:cubicBezTo>
                    <a:pt x="2965" y="476"/>
                    <a:pt x="3144" y="405"/>
                    <a:pt x="3180" y="357"/>
                  </a:cubicBezTo>
                  <a:cubicBezTo>
                    <a:pt x="3180" y="369"/>
                    <a:pt x="3180" y="381"/>
                    <a:pt x="3180" y="381"/>
                  </a:cubicBezTo>
                  <a:cubicBezTo>
                    <a:pt x="3192" y="369"/>
                    <a:pt x="3203" y="369"/>
                    <a:pt x="3215" y="357"/>
                  </a:cubicBezTo>
                  <a:lnTo>
                    <a:pt x="3215" y="357"/>
                  </a:lnTo>
                  <a:cubicBezTo>
                    <a:pt x="3215" y="357"/>
                    <a:pt x="3167" y="444"/>
                    <a:pt x="3192" y="444"/>
                  </a:cubicBezTo>
                  <a:cubicBezTo>
                    <a:pt x="3195" y="444"/>
                    <a:pt x="3199" y="443"/>
                    <a:pt x="3203" y="441"/>
                  </a:cubicBezTo>
                  <a:cubicBezTo>
                    <a:pt x="3211" y="426"/>
                    <a:pt x="3223" y="416"/>
                    <a:pt x="3239" y="416"/>
                  </a:cubicBezTo>
                  <a:cubicBezTo>
                    <a:pt x="3249" y="416"/>
                    <a:pt x="3261" y="420"/>
                    <a:pt x="3275" y="429"/>
                  </a:cubicBezTo>
                  <a:cubicBezTo>
                    <a:pt x="3275" y="476"/>
                    <a:pt x="3263" y="453"/>
                    <a:pt x="3334" y="500"/>
                  </a:cubicBezTo>
                  <a:cubicBezTo>
                    <a:pt x="3299" y="476"/>
                    <a:pt x="3275" y="441"/>
                    <a:pt x="3287" y="393"/>
                  </a:cubicBezTo>
                  <a:lnTo>
                    <a:pt x="3287" y="393"/>
                  </a:lnTo>
                  <a:cubicBezTo>
                    <a:pt x="3279" y="401"/>
                    <a:pt x="3270" y="415"/>
                    <a:pt x="3262" y="415"/>
                  </a:cubicBezTo>
                  <a:cubicBezTo>
                    <a:pt x="3258" y="415"/>
                    <a:pt x="3255" y="412"/>
                    <a:pt x="3251" y="405"/>
                  </a:cubicBezTo>
                  <a:cubicBezTo>
                    <a:pt x="3257" y="387"/>
                    <a:pt x="3260" y="381"/>
                    <a:pt x="3264" y="381"/>
                  </a:cubicBezTo>
                  <a:cubicBezTo>
                    <a:pt x="3269" y="381"/>
                    <a:pt x="3275" y="387"/>
                    <a:pt x="3287" y="393"/>
                  </a:cubicBezTo>
                  <a:cubicBezTo>
                    <a:pt x="3287" y="393"/>
                    <a:pt x="3287" y="393"/>
                    <a:pt x="3287" y="393"/>
                  </a:cubicBezTo>
                  <a:lnTo>
                    <a:pt x="3287" y="393"/>
                  </a:lnTo>
                  <a:cubicBezTo>
                    <a:pt x="3311" y="409"/>
                    <a:pt x="3334" y="412"/>
                    <a:pt x="3356" y="412"/>
                  </a:cubicBezTo>
                  <a:cubicBezTo>
                    <a:pt x="3367" y="412"/>
                    <a:pt x="3378" y="411"/>
                    <a:pt x="3388" y="411"/>
                  </a:cubicBezTo>
                  <a:cubicBezTo>
                    <a:pt x="3418" y="411"/>
                    <a:pt x="3442" y="417"/>
                    <a:pt x="3453" y="465"/>
                  </a:cubicBezTo>
                  <a:cubicBezTo>
                    <a:pt x="3481" y="465"/>
                    <a:pt x="3509" y="379"/>
                    <a:pt x="3553" y="379"/>
                  </a:cubicBezTo>
                  <a:cubicBezTo>
                    <a:pt x="3566" y="379"/>
                    <a:pt x="3580" y="386"/>
                    <a:pt x="3596" y="405"/>
                  </a:cubicBezTo>
                  <a:cubicBezTo>
                    <a:pt x="3611" y="368"/>
                    <a:pt x="3664" y="321"/>
                    <a:pt x="3707" y="321"/>
                  </a:cubicBezTo>
                  <a:cubicBezTo>
                    <a:pt x="3732" y="321"/>
                    <a:pt x="3754" y="337"/>
                    <a:pt x="3763" y="381"/>
                  </a:cubicBezTo>
                  <a:cubicBezTo>
                    <a:pt x="3811" y="334"/>
                    <a:pt x="3858" y="334"/>
                    <a:pt x="3882" y="322"/>
                  </a:cubicBezTo>
                  <a:cubicBezTo>
                    <a:pt x="3852" y="284"/>
                    <a:pt x="3894" y="265"/>
                    <a:pt x="3913" y="238"/>
                  </a:cubicBezTo>
                  <a:lnTo>
                    <a:pt x="3913" y="238"/>
                  </a:lnTo>
                  <a:cubicBezTo>
                    <a:pt x="3909" y="254"/>
                    <a:pt x="3906" y="278"/>
                    <a:pt x="3906" y="310"/>
                  </a:cubicBezTo>
                  <a:cubicBezTo>
                    <a:pt x="3911" y="302"/>
                    <a:pt x="3915" y="299"/>
                    <a:pt x="3919" y="299"/>
                  </a:cubicBezTo>
                  <a:cubicBezTo>
                    <a:pt x="3931" y="299"/>
                    <a:pt x="3935" y="339"/>
                    <a:pt x="3954" y="357"/>
                  </a:cubicBezTo>
                  <a:cubicBezTo>
                    <a:pt x="4025" y="357"/>
                    <a:pt x="4073" y="250"/>
                    <a:pt x="4180" y="226"/>
                  </a:cubicBezTo>
                  <a:lnTo>
                    <a:pt x="4180" y="226"/>
                  </a:lnTo>
                  <a:cubicBezTo>
                    <a:pt x="4120" y="346"/>
                    <a:pt x="4144" y="298"/>
                    <a:pt x="4085" y="381"/>
                  </a:cubicBezTo>
                  <a:cubicBezTo>
                    <a:pt x="4180" y="346"/>
                    <a:pt x="4168" y="381"/>
                    <a:pt x="4263" y="310"/>
                  </a:cubicBezTo>
                  <a:lnTo>
                    <a:pt x="4263" y="310"/>
                  </a:lnTo>
                  <a:cubicBezTo>
                    <a:pt x="4268" y="325"/>
                    <a:pt x="4267" y="336"/>
                    <a:pt x="4262" y="343"/>
                  </a:cubicBezTo>
                  <a:lnTo>
                    <a:pt x="4262" y="343"/>
                  </a:lnTo>
                  <a:cubicBezTo>
                    <a:pt x="4339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22"/>
                    <a:pt x="4513" y="357"/>
                    <a:pt x="4513" y="381"/>
                  </a:cubicBezTo>
                  <a:cubicBezTo>
                    <a:pt x="4537" y="310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51" y="411"/>
                    <a:pt x="4619" y="411"/>
                  </a:cubicBezTo>
                  <a:cubicBezTo>
                    <a:pt x="4626" y="411"/>
                    <a:pt x="4634" y="409"/>
                    <a:pt x="4644" y="405"/>
                  </a:cubicBezTo>
                  <a:cubicBezTo>
                    <a:pt x="4632" y="369"/>
                    <a:pt x="4632" y="346"/>
                    <a:pt x="4644" y="322"/>
                  </a:cubicBezTo>
                  <a:cubicBezTo>
                    <a:pt x="4656" y="357"/>
                    <a:pt x="4668" y="381"/>
                    <a:pt x="4692" y="417"/>
                  </a:cubicBezTo>
                  <a:cubicBezTo>
                    <a:pt x="4692" y="381"/>
                    <a:pt x="4704" y="346"/>
                    <a:pt x="4727" y="322"/>
                  </a:cubicBezTo>
                  <a:lnTo>
                    <a:pt x="4727" y="322"/>
                  </a:lnTo>
                  <a:cubicBezTo>
                    <a:pt x="4727" y="357"/>
                    <a:pt x="4716" y="381"/>
                    <a:pt x="4716" y="417"/>
                  </a:cubicBezTo>
                  <a:cubicBezTo>
                    <a:pt x="4727" y="393"/>
                    <a:pt x="4751" y="369"/>
                    <a:pt x="4775" y="346"/>
                  </a:cubicBezTo>
                  <a:lnTo>
                    <a:pt x="4775" y="346"/>
                  </a:lnTo>
                  <a:cubicBezTo>
                    <a:pt x="4763" y="369"/>
                    <a:pt x="4763" y="405"/>
                    <a:pt x="4775" y="429"/>
                  </a:cubicBezTo>
                  <a:cubicBezTo>
                    <a:pt x="4787" y="429"/>
                    <a:pt x="4810" y="429"/>
                    <a:pt x="4834" y="440"/>
                  </a:cubicBezTo>
                  <a:lnTo>
                    <a:pt x="4834" y="440"/>
                  </a:lnTo>
                  <a:cubicBezTo>
                    <a:pt x="4828" y="432"/>
                    <a:pt x="4890" y="321"/>
                    <a:pt x="4935" y="321"/>
                  </a:cubicBezTo>
                  <a:cubicBezTo>
                    <a:pt x="4938" y="321"/>
                    <a:pt x="4940" y="321"/>
                    <a:pt x="4942" y="322"/>
                  </a:cubicBezTo>
                  <a:cubicBezTo>
                    <a:pt x="4918" y="357"/>
                    <a:pt x="4918" y="405"/>
                    <a:pt x="4942" y="441"/>
                  </a:cubicBezTo>
                  <a:cubicBezTo>
                    <a:pt x="5001" y="322"/>
                    <a:pt x="5049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54" y="512"/>
                    <a:pt x="4966" y="512"/>
                  </a:cubicBezTo>
                  <a:cubicBezTo>
                    <a:pt x="4988" y="518"/>
                    <a:pt x="5021" y="529"/>
                    <a:pt x="5050" y="529"/>
                  </a:cubicBezTo>
                  <a:cubicBezTo>
                    <a:pt x="5082" y="529"/>
                    <a:pt x="5108" y="515"/>
                    <a:pt x="5108" y="465"/>
                  </a:cubicBezTo>
                  <a:lnTo>
                    <a:pt x="5108" y="465"/>
                  </a:lnTo>
                  <a:cubicBezTo>
                    <a:pt x="5085" y="476"/>
                    <a:pt x="5049" y="488"/>
                    <a:pt x="5025" y="500"/>
                  </a:cubicBezTo>
                  <a:cubicBezTo>
                    <a:pt x="5037" y="429"/>
                    <a:pt x="5085" y="393"/>
                    <a:pt x="5144" y="393"/>
                  </a:cubicBezTo>
                  <a:cubicBezTo>
                    <a:pt x="5144" y="429"/>
                    <a:pt x="5132" y="453"/>
                    <a:pt x="5120" y="488"/>
                  </a:cubicBezTo>
                  <a:cubicBezTo>
                    <a:pt x="5134" y="465"/>
                    <a:pt x="5142" y="456"/>
                    <a:pt x="5146" y="456"/>
                  </a:cubicBezTo>
                  <a:cubicBezTo>
                    <a:pt x="5156" y="456"/>
                    <a:pt x="5149" y="501"/>
                    <a:pt x="5154" y="501"/>
                  </a:cubicBezTo>
                  <a:cubicBezTo>
                    <a:pt x="5155" y="501"/>
                    <a:pt x="5155" y="501"/>
                    <a:pt x="5156" y="500"/>
                  </a:cubicBezTo>
                  <a:cubicBezTo>
                    <a:pt x="5156" y="500"/>
                    <a:pt x="5167" y="499"/>
                    <a:pt x="5182" y="499"/>
                  </a:cubicBezTo>
                  <a:cubicBezTo>
                    <a:pt x="5212" y="499"/>
                    <a:pt x="5259" y="503"/>
                    <a:pt x="5272" y="527"/>
                  </a:cubicBezTo>
                  <a:lnTo>
                    <a:pt x="5272" y="527"/>
                  </a:lnTo>
                  <a:cubicBezTo>
                    <a:pt x="5266" y="453"/>
                    <a:pt x="5278" y="339"/>
                    <a:pt x="5311" y="274"/>
                  </a:cubicBezTo>
                  <a:cubicBezTo>
                    <a:pt x="5406" y="393"/>
                    <a:pt x="5311" y="405"/>
                    <a:pt x="5335" y="512"/>
                  </a:cubicBezTo>
                  <a:cubicBezTo>
                    <a:pt x="5333" y="519"/>
                    <a:pt x="5335" y="522"/>
                    <a:pt x="5341" y="522"/>
                  </a:cubicBezTo>
                  <a:cubicBezTo>
                    <a:pt x="5374" y="522"/>
                    <a:pt x="5518" y="415"/>
                    <a:pt x="5549" y="405"/>
                  </a:cubicBezTo>
                  <a:lnTo>
                    <a:pt x="5549" y="405"/>
                  </a:lnTo>
                  <a:cubicBezTo>
                    <a:pt x="5521" y="471"/>
                    <a:pt x="5634" y="522"/>
                    <a:pt x="5695" y="541"/>
                  </a:cubicBezTo>
                  <a:lnTo>
                    <a:pt x="5695" y="541"/>
                  </a:lnTo>
                  <a:cubicBezTo>
                    <a:pt x="5721" y="482"/>
                    <a:pt x="5852" y="426"/>
                    <a:pt x="5940" y="426"/>
                  </a:cubicBezTo>
                  <a:cubicBezTo>
                    <a:pt x="5974" y="426"/>
                    <a:pt x="6001" y="434"/>
                    <a:pt x="6013" y="453"/>
                  </a:cubicBezTo>
                  <a:cubicBezTo>
                    <a:pt x="6013" y="488"/>
                    <a:pt x="6001" y="524"/>
                    <a:pt x="5990" y="560"/>
                  </a:cubicBezTo>
                  <a:cubicBezTo>
                    <a:pt x="5968" y="553"/>
                    <a:pt x="5951" y="541"/>
                    <a:pt x="5938" y="528"/>
                  </a:cubicBezTo>
                  <a:lnTo>
                    <a:pt x="5938" y="528"/>
                  </a:lnTo>
                  <a:cubicBezTo>
                    <a:pt x="5939" y="534"/>
                    <a:pt x="5936" y="537"/>
                    <a:pt x="5928" y="537"/>
                  </a:cubicBezTo>
                  <a:cubicBezTo>
                    <a:pt x="5919" y="537"/>
                    <a:pt x="5903" y="533"/>
                    <a:pt x="5882" y="524"/>
                  </a:cubicBezTo>
                  <a:lnTo>
                    <a:pt x="5882" y="524"/>
                  </a:lnTo>
                  <a:cubicBezTo>
                    <a:pt x="5892" y="543"/>
                    <a:pt x="6038" y="633"/>
                    <a:pt x="6091" y="633"/>
                  </a:cubicBezTo>
                  <a:cubicBezTo>
                    <a:pt x="6106" y="633"/>
                    <a:pt x="6114" y="626"/>
                    <a:pt x="6109" y="608"/>
                  </a:cubicBezTo>
                  <a:lnTo>
                    <a:pt x="6109" y="608"/>
                  </a:lnTo>
                  <a:cubicBezTo>
                    <a:pt x="6111" y="607"/>
                    <a:pt x="6132" y="529"/>
                    <a:pt x="6176" y="529"/>
                  </a:cubicBezTo>
                  <a:cubicBezTo>
                    <a:pt x="6191" y="529"/>
                    <a:pt x="6208" y="537"/>
                    <a:pt x="6228" y="560"/>
                  </a:cubicBezTo>
                  <a:cubicBezTo>
                    <a:pt x="6223" y="570"/>
                    <a:pt x="6221" y="577"/>
                    <a:pt x="6221" y="583"/>
                  </a:cubicBezTo>
                  <a:lnTo>
                    <a:pt x="6221" y="583"/>
                  </a:lnTo>
                  <a:cubicBezTo>
                    <a:pt x="6217" y="579"/>
                    <a:pt x="6212" y="576"/>
                    <a:pt x="6204" y="572"/>
                  </a:cubicBezTo>
                  <a:lnTo>
                    <a:pt x="6204" y="572"/>
                  </a:lnTo>
                  <a:cubicBezTo>
                    <a:pt x="6213" y="599"/>
                    <a:pt x="6222" y="612"/>
                    <a:pt x="6241" y="612"/>
                  </a:cubicBezTo>
                  <a:cubicBezTo>
                    <a:pt x="6247" y="612"/>
                    <a:pt x="6254" y="610"/>
                    <a:pt x="6263" y="607"/>
                  </a:cubicBezTo>
                  <a:cubicBezTo>
                    <a:pt x="6263" y="607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9" y="548"/>
                  </a:cubicBezTo>
                  <a:cubicBezTo>
                    <a:pt x="6359" y="536"/>
                    <a:pt x="6347" y="512"/>
                    <a:pt x="6347" y="500"/>
                  </a:cubicBezTo>
                  <a:cubicBezTo>
                    <a:pt x="6347" y="516"/>
                    <a:pt x="6340" y="521"/>
                    <a:pt x="6330" y="521"/>
                  </a:cubicBezTo>
                  <a:cubicBezTo>
                    <a:pt x="6315" y="521"/>
                    <a:pt x="6291" y="508"/>
                    <a:pt x="6276" y="508"/>
                  </a:cubicBezTo>
                  <a:cubicBezTo>
                    <a:pt x="6266" y="508"/>
                    <a:pt x="6260" y="514"/>
                    <a:pt x="6263" y="536"/>
                  </a:cubicBezTo>
                  <a:cubicBezTo>
                    <a:pt x="6251" y="500"/>
                    <a:pt x="6240" y="465"/>
                    <a:pt x="6216" y="429"/>
                  </a:cubicBezTo>
                  <a:cubicBezTo>
                    <a:pt x="6216" y="446"/>
                    <a:pt x="6203" y="457"/>
                    <a:pt x="6191" y="457"/>
                  </a:cubicBezTo>
                  <a:cubicBezTo>
                    <a:pt x="6187" y="457"/>
                    <a:pt x="6183" y="456"/>
                    <a:pt x="6180" y="453"/>
                  </a:cubicBezTo>
                  <a:cubicBezTo>
                    <a:pt x="6151" y="482"/>
                    <a:pt x="6131" y="493"/>
                    <a:pt x="6118" y="493"/>
                  </a:cubicBezTo>
                  <a:cubicBezTo>
                    <a:pt x="6084" y="493"/>
                    <a:pt x="6097" y="417"/>
                    <a:pt x="6097" y="417"/>
                  </a:cubicBezTo>
                  <a:cubicBezTo>
                    <a:pt x="5942" y="334"/>
                    <a:pt x="5799" y="381"/>
                    <a:pt x="5644" y="286"/>
                  </a:cubicBezTo>
                  <a:cubicBezTo>
                    <a:pt x="5537" y="250"/>
                    <a:pt x="5204" y="203"/>
                    <a:pt x="5192" y="179"/>
                  </a:cubicBezTo>
                  <a:cubicBezTo>
                    <a:pt x="5132" y="95"/>
                    <a:pt x="4942" y="155"/>
                    <a:pt x="4918" y="107"/>
                  </a:cubicBezTo>
                  <a:cubicBezTo>
                    <a:pt x="4894" y="119"/>
                    <a:pt x="4894" y="155"/>
                    <a:pt x="4882" y="167"/>
                  </a:cubicBezTo>
                  <a:cubicBezTo>
                    <a:pt x="4878" y="135"/>
                    <a:pt x="4855" y="122"/>
                    <a:pt x="4829" y="122"/>
                  </a:cubicBezTo>
                  <a:cubicBezTo>
                    <a:pt x="4787" y="122"/>
                    <a:pt x="4735" y="154"/>
                    <a:pt x="4727" y="191"/>
                  </a:cubicBezTo>
                  <a:cubicBezTo>
                    <a:pt x="4727" y="196"/>
                    <a:pt x="4726" y="199"/>
                    <a:pt x="4724" y="199"/>
                  </a:cubicBezTo>
                  <a:cubicBezTo>
                    <a:pt x="4714" y="199"/>
                    <a:pt x="4680" y="131"/>
                    <a:pt x="4680" y="131"/>
                  </a:cubicBezTo>
                  <a:cubicBezTo>
                    <a:pt x="4668" y="143"/>
                    <a:pt x="4644" y="167"/>
                    <a:pt x="4632" y="179"/>
                  </a:cubicBezTo>
                  <a:cubicBezTo>
                    <a:pt x="4596" y="119"/>
                    <a:pt x="4537" y="131"/>
                    <a:pt x="4406" y="119"/>
                  </a:cubicBezTo>
                  <a:cubicBezTo>
                    <a:pt x="4347" y="109"/>
                    <a:pt x="4142" y="51"/>
                    <a:pt x="4059" y="51"/>
                  </a:cubicBezTo>
                  <a:cubicBezTo>
                    <a:pt x="4041" y="51"/>
                    <a:pt x="4029" y="54"/>
                    <a:pt x="4025" y="60"/>
                  </a:cubicBezTo>
                  <a:cubicBezTo>
                    <a:pt x="4013" y="36"/>
                    <a:pt x="4013" y="12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9"/>
            <p:cNvSpPr/>
            <p:nvPr/>
          </p:nvSpPr>
          <p:spPr>
            <a:xfrm>
              <a:off x="2514875" y="3110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3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9"/>
            <p:cNvSpPr/>
            <p:nvPr/>
          </p:nvSpPr>
          <p:spPr>
            <a:xfrm>
              <a:off x="2423500" y="3110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9"/>
            <p:cNvSpPr/>
            <p:nvPr/>
          </p:nvSpPr>
          <p:spPr>
            <a:xfrm>
              <a:off x="2493450" y="31091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24"/>
                    <a:pt x="13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9"/>
            <p:cNvSpPr/>
            <p:nvPr/>
          </p:nvSpPr>
          <p:spPr>
            <a:xfrm>
              <a:off x="2517025" y="3107850"/>
              <a:ext cx="450" cy="725"/>
            </a:xfrm>
            <a:custGeom>
              <a:rect b="b" l="l" r="r" t="t"/>
              <a:pathLst>
                <a:path extrusionOk="0" h="29" w="18">
                  <a:moveTo>
                    <a:pt x="4" y="1"/>
                  </a:moveTo>
                  <a:cubicBezTo>
                    <a:pt x="1" y="1"/>
                    <a:pt x="0" y="8"/>
                    <a:pt x="10" y="28"/>
                  </a:cubicBezTo>
                  <a:cubicBezTo>
                    <a:pt x="17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9"/>
            <p:cNvSpPr/>
            <p:nvPr/>
          </p:nvSpPr>
          <p:spPr>
            <a:xfrm>
              <a:off x="2521225" y="311525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2" y="1"/>
                  </a:move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9"/>
            <p:cNvSpPr/>
            <p:nvPr/>
          </p:nvSpPr>
          <p:spPr>
            <a:xfrm>
              <a:off x="2517125" y="3110900"/>
              <a:ext cx="1650" cy="925"/>
            </a:xfrm>
            <a:custGeom>
              <a:rect b="b" l="l" r="r" t="t"/>
              <a:pathLst>
                <a:path extrusionOk="0" h="37" w="66">
                  <a:moveTo>
                    <a:pt x="21" y="1"/>
                  </a:moveTo>
                  <a:cubicBezTo>
                    <a:pt x="17" y="1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6"/>
                    <a:pt x="4" y="10"/>
                    <a:pt x="4" y="12"/>
                  </a:cubicBezTo>
                  <a:lnTo>
                    <a:pt x="4" y="12"/>
                  </a:lnTo>
                  <a:cubicBezTo>
                    <a:pt x="1" y="30"/>
                    <a:pt x="7" y="36"/>
                    <a:pt x="15" y="36"/>
                  </a:cubicBezTo>
                  <a:cubicBezTo>
                    <a:pt x="34" y="36"/>
                    <a:pt x="6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9"/>
            <p:cNvSpPr/>
            <p:nvPr/>
          </p:nvSpPr>
          <p:spPr>
            <a:xfrm>
              <a:off x="2518150" y="3111700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7" y="0"/>
                    <a:pt x="9" y="5"/>
                    <a:pt x="1" y="5"/>
                  </a:cubicBezTo>
                  <a:lnTo>
                    <a:pt x="13" y="5"/>
                  </a:lnTo>
                  <a:cubicBezTo>
                    <a:pt x="17" y="1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9"/>
            <p:cNvSpPr/>
            <p:nvPr/>
          </p:nvSpPr>
          <p:spPr>
            <a:xfrm>
              <a:off x="2512150" y="3106600"/>
              <a:ext cx="1625" cy="825"/>
            </a:xfrm>
            <a:custGeom>
              <a:rect b="b" l="l" r="r" t="t"/>
              <a:pathLst>
                <a:path extrusionOk="0" h="33" w="65">
                  <a:moveTo>
                    <a:pt x="60" y="0"/>
                  </a:moveTo>
                  <a:cubicBezTo>
                    <a:pt x="46" y="0"/>
                    <a:pt x="0" y="31"/>
                    <a:pt x="38" y="31"/>
                  </a:cubicBezTo>
                  <a:cubicBezTo>
                    <a:pt x="40" y="32"/>
                    <a:pt x="41" y="33"/>
                    <a:pt x="42" y="33"/>
                  </a:cubicBezTo>
                  <a:cubicBezTo>
                    <a:pt x="49" y="33"/>
                    <a:pt x="51" y="5"/>
                    <a:pt x="59" y="5"/>
                  </a:cubicBezTo>
                  <a:cubicBezTo>
                    <a:pt x="60" y="5"/>
                    <a:pt x="61" y="6"/>
                    <a:pt x="62" y="7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9"/>
            <p:cNvSpPr/>
            <p:nvPr/>
          </p:nvSpPr>
          <p:spPr>
            <a:xfrm>
              <a:off x="2516675" y="31115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84"/>
                  </a:moveTo>
                  <a:cubicBezTo>
                    <a:pt x="0" y="0"/>
                    <a:pt x="0" y="60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9"/>
            <p:cNvSpPr/>
            <p:nvPr/>
          </p:nvSpPr>
          <p:spPr>
            <a:xfrm>
              <a:off x="2513575" y="3111375"/>
              <a:ext cx="450" cy="775"/>
            </a:xfrm>
            <a:custGeom>
              <a:rect b="b" l="l" r="r" t="t"/>
              <a:pathLst>
                <a:path extrusionOk="0" h="31" w="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8"/>
                    <a:pt x="17" y="30"/>
                  </a:cubicBezTo>
                  <a:cubicBezTo>
                    <a:pt x="17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9"/>
            <p:cNvSpPr/>
            <p:nvPr/>
          </p:nvSpPr>
          <p:spPr>
            <a:xfrm>
              <a:off x="2515025" y="31127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" y="1"/>
                  </a:moveTo>
                  <a:cubicBezTo>
                    <a:pt x="1" y="1"/>
                    <a:pt x="8" y="7"/>
                    <a:pt x="31" y="25"/>
                  </a:cubicBezTo>
                  <a:cubicBezTo>
                    <a:pt x="23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9"/>
            <p:cNvSpPr/>
            <p:nvPr/>
          </p:nvSpPr>
          <p:spPr>
            <a:xfrm>
              <a:off x="2503575" y="31085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84" y="0"/>
                  </a:moveTo>
                  <a:cubicBezTo>
                    <a:pt x="0" y="24"/>
                    <a:pt x="84" y="0"/>
                    <a:pt x="84" y="0"/>
                  </a:cubicBezTo>
                  <a:cubicBezTo>
                    <a:pt x="84" y="0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9"/>
            <p:cNvSpPr/>
            <p:nvPr/>
          </p:nvSpPr>
          <p:spPr>
            <a:xfrm>
              <a:off x="2506850" y="311102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8" y="1"/>
                  </a:moveTo>
                  <a:lnTo>
                    <a:pt x="18" y="1"/>
                  </a:lnTo>
                  <a:cubicBezTo>
                    <a:pt x="17" y="1"/>
                    <a:pt x="12" y="10"/>
                    <a:pt x="0" y="32"/>
                  </a:cubicBezTo>
                  <a:cubicBezTo>
                    <a:pt x="13" y="13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9"/>
            <p:cNvSpPr/>
            <p:nvPr/>
          </p:nvSpPr>
          <p:spPr>
            <a:xfrm>
              <a:off x="2503575" y="311122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1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9"/>
            <p:cNvSpPr/>
            <p:nvPr/>
          </p:nvSpPr>
          <p:spPr>
            <a:xfrm>
              <a:off x="2493450" y="3104875"/>
              <a:ext cx="275" cy="1625"/>
            </a:xfrm>
            <a:custGeom>
              <a:rect b="b" l="l" r="r" t="t"/>
              <a:pathLst>
                <a:path extrusionOk="0" h="65" w="11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6" y="18"/>
                    <a:pt x="1" y="64"/>
                  </a:cubicBezTo>
                  <a:cubicBezTo>
                    <a:pt x="7" y="3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9"/>
            <p:cNvSpPr/>
            <p:nvPr/>
          </p:nvSpPr>
          <p:spPr>
            <a:xfrm>
              <a:off x="2481475" y="3107275"/>
              <a:ext cx="1525" cy="1850"/>
            </a:xfrm>
            <a:custGeom>
              <a:rect b="b" l="l" r="r" t="t"/>
              <a:pathLst>
                <a:path extrusionOk="0" h="74" w="61">
                  <a:moveTo>
                    <a:pt x="14" y="1"/>
                  </a:moveTo>
                  <a:cubicBezTo>
                    <a:pt x="6" y="1"/>
                    <a:pt x="0" y="17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lnTo>
                    <a:pt x="3" y="63"/>
                  </a:lnTo>
                  <a:cubicBezTo>
                    <a:pt x="5" y="64"/>
                    <a:pt x="6" y="65"/>
                    <a:pt x="7" y="66"/>
                  </a:cubicBezTo>
                  <a:lnTo>
                    <a:pt x="7" y="66"/>
                  </a:lnTo>
                  <a:cubicBezTo>
                    <a:pt x="17" y="71"/>
                    <a:pt x="24" y="74"/>
                    <a:pt x="30" y="74"/>
                  </a:cubicBezTo>
                  <a:cubicBezTo>
                    <a:pt x="60" y="74"/>
                    <a:pt x="32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9"/>
            <p:cNvSpPr/>
            <p:nvPr/>
          </p:nvSpPr>
          <p:spPr>
            <a:xfrm>
              <a:off x="2358925" y="312640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0" y="25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9"/>
            <p:cNvSpPr/>
            <p:nvPr/>
          </p:nvSpPr>
          <p:spPr>
            <a:xfrm>
              <a:off x="2359500" y="3127850"/>
              <a:ext cx="275" cy="975"/>
            </a:xfrm>
            <a:custGeom>
              <a:rect b="b" l="l" r="r" t="t"/>
              <a:pathLst>
                <a:path extrusionOk="0" h="39" w="11">
                  <a:moveTo>
                    <a:pt x="9" y="0"/>
                  </a:moveTo>
                  <a:cubicBezTo>
                    <a:pt x="8" y="0"/>
                    <a:pt x="6" y="10"/>
                    <a:pt x="1" y="38"/>
                  </a:cubicBezTo>
                  <a:cubicBezTo>
                    <a:pt x="8" y="24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9"/>
            <p:cNvSpPr/>
            <p:nvPr/>
          </p:nvSpPr>
          <p:spPr>
            <a:xfrm>
              <a:off x="2443450" y="310765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cubicBezTo>
                    <a:pt x="60" y="60"/>
                    <a:pt x="12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9"/>
            <p:cNvSpPr/>
            <p:nvPr/>
          </p:nvSpPr>
          <p:spPr>
            <a:xfrm>
              <a:off x="2435575" y="3107725"/>
              <a:ext cx="150" cy="850"/>
            </a:xfrm>
            <a:custGeom>
              <a:rect b="b" l="l" r="r" t="t"/>
              <a:pathLst>
                <a:path extrusionOk="0" h="34" w="6">
                  <a:moveTo>
                    <a:pt x="1" y="1"/>
                  </a:moveTo>
                  <a:cubicBezTo>
                    <a:pt x="0" y="1"/>
                    <a:pt x="1" y="9"/>
                    <a:pt x="6" y="33"/>
                  </a:cubicBezTo>
                  <a:cubicBezTo>
                    <a:pt x="6" y="1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9"/>
            <p:cNvSpPr/>
            <p:nvPr/>
          </p:nvSpPr>
          <p:spPr>
            <a:xfrm>
              <a:off x="2428750" y="3110400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4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23" y="15"/>
                    <a:pt x="32" y="12"/>
                  </a:cubicBezTo>
                  <a:lnTo>
                    <a:pt x="32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1"/>
                    <a:pt x="41" y="10"/>
                  </a:cubicBezTo>
                  <a:cubicBezTo>
                    <a:pt x="38" y="10"/>
                    <a:pt x="35" y="11"/>
                    <a:pt x="32" y="12"/>
                  </a:cubicBezTo>
                  <a:lnTo>
                    <a:pt x="32" y="12"/>
                  </a:lnTo>
                  <a:cubicBezTo>
                    <a:pt x="19" y="1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9"/>
            <p:cNvSpPr/>
            <p:nvPr/>
          </p:nvSpPr>
          <p:spPr>
            <a:xfrm>
              <a:off x="2560225" y="3184750"/>
              <a:ext cx="825" cy="700"/>
            </a:xfrm>
            <a:custGeom>
              <a:rect b="b" l="l" r="r" t="t"/>
              <a:pathLst>
                <a:path extrusionOk="0" h="28" w="33">
                  <a:moveTo>
                    <a:pt x="32" y="0"/>
                  </a:moveTo>
                  <a:cubicBezTo>
                    <a:pt x="12" y="0"/>
                    <a:pt x="0" y="27"/>
                    <a:pt x="5" y="27"/>
                  </a:cubicBezTo>
                  <a:cubicBezTo>
                    <a:pt x="6" y="27"/>
                    <a:pt x="7" y="26"/>
                    <a:pt x="9" y="24"/>
                  </a:cubicBezTo>
                  <a:cubicBezTo>
                    <a:pt x="9" y="26"/>
                    <a:pt x="9" y="27"/>
                    <a:pt x="10" y="27"/>
                  </a:cubicBezTo>
                  <a:cubicBezTo>
                    <a:pt x="13" y="27"/>
                    <a:pt x="23" y="1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9"/>
            <p:cNvSpPr/>
            <p:nvPr/>
          </p:nvSpPr>
          <p:spPr>
            <a:xfrm>
              <a:off x="2554400" y="3184625"/>
              <a:ext cx="1575" cy="150"/>
            </a:xfrm>
            <a:custGeom>
              <a:rect b="b" l="l" r="r" t="t"/>
              <a:pathLst>
                <a:path extrusionOk="0" h="6" w="63">
                  <a:moveTo>
                    <a:pt x="5" y="0"/>
                  </a:moveTo>
                  <a:cubicBezTo>
                    <a:pt x="1" y="0"/>
                    <a:pt x="7" y="1"/>
                    <a:pt x="39" y="5"/>
                  </a:cubicBezTo>
                  <a:cubicBezTo>
                    <a:pt x="63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9"/>
            <p:cNvSpPr/>
            <p:nvPr/>
          </p:nvSpPr>
          <p:spPr>
            <a:xfrm>
              <a:off x="2551050" y="3182675"/>
              <a:ext cx="3150" cy="1250"/>
            </a:xfrm>
            <a:custGeom>
              <a:rect b="b" l="l" r="r" t="t"/>
              <a:pathLst>
                <a:path extrusionOk="0" h="50" w="126">
                  <a:moveTo>
                    <a:pt x="6" y="0"/>
                  </a:moveTo>
                  <a:lnTo>
                    <a:pt x="6" y="0"/>
                  </a:lnTo>
                  <a:cubicBezTo>
                    <a:pt x="1" y="39"/>
                    <a:pt x="26" y="49"/>
                    <a:pt x="55" y="49"/>
                  </a:cubicBezTo>
                  <a:cubicBezTo>
                    <a:pt x="88" y="49"/>
                    <a:pt x="126" y="36"/>
                    <a:pt x="126" y="36"/>
                  </a:cubicBezTo>
                  <a:cubicBezTo>
                    <a:pt x="78" y="36"/>
                    <a:pt x="42" y="24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9"/>
            <p:cNvSpPr/>
            <p:nvPr/>
          </p:nvSpPr>
          <p:spPr>
            <a:xfrm>
              <a:off x="2550050" y="317905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9"/>
            <p:cNvSpPr/>
            <p:nvPr/>
          </p:nvSpPr>
          <p:spPr>
            <a:xfrm>
              <a:off x="2550800" y="3178875"/>
              <a:ext cx="250" cy="300"/>
            </a:xfrm>
            <a:custGeom>
              <a:rect b="b" l="l" r="r" t="t"/>
              <a:pathLst>
                <a:path extrusionOk="0" h="12" w="10">
                  <a:moveTo>
                    <a:pt x="1" y="1"/>
                  </a:moveTo>
                  <a:cubicBezTo>
                    <a:pt x="1" y="1"/>
                    <a:pt x="1" y="3"/>
                    <a:pt x="5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9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9"/>
            <p:cNvSpPr/>
            <p:nvPr/>
          </p:nvSpPr>
          <p:spPr>
            <a:xfrm>
              <a:off x="2548650" y="3177800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9" y="1"/>
                  </a:moveTo>
                  <a:cubicBezTo>
                    <a:pt x="21" y="1"/>
                    <a:pt x="0" y="15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9"/>
            <p:cNvSpPr/>
            <p:nvPr/>
          </p:nvSpPr>
          <p:spPr>
            <a:xfrm>
              <a:off x="2547925" y="31788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2" y="0"/>
                  </a:lnTo>
                  <a:cubicBezTo>
                    <a:pt x="12" y="0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9"/>
            <p:cNvSpPr/>
            <p:nvPr/>
          </p:nvSpPr>
          <p:spPr>
            <a:xfrm>
              <a:off x="2548150" y="3178725"/>
              <a:ext cx="550" cy="625"/>
            </a:xfrm>
            <a:custGeom>
              <a:rect b="b" l="l" r="r" t="t"/>
              <a:pathLst>
                <a:path extrusionOk="0" h="25" w="22">
                  <a:moveTo>
                    <a:pt x="21" y="0"/>
                  </a:moveTo>
                  <a:cubicBezTo>
                    <a:pt x="17" y="0"/>
                    <a:pt x="0" y="24"/>
                    <a:pt x="4" y="24"/>
                  </a:cubicBezTo>
                  <a:cubicBezTo>
                    <a:pt x="5" y="24"/>
                    <a:pt x="9" y="22"/>
                    <a:pt x="15" y="15"/>
                  </a:cubicBezTo>
                  <a:lnTo>
                    <a:pt x="15" y="15"/>
                  </a:lnTo>
                  <a:cubicBezTo>
                    <a:pt x="15" y="15"/>
                    <a:pt x="15" y="15"/>
                    <a:pt x="15" y="15"/>
                  </a:cubicBezTo>
                  <a:cubicBezTo>
                    <a:pt x="21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9"/>
            <p:cNvSpPr/>
            <p:nvPr/>
          </p:nvSpPr>
          <p:spPr>
            <a:xfrm>
              <a:off x="2548825" y="3179400"/>
              <a:ext cx="1350" cy="975"/>
            </a:xfrm>
            <a:custGeom>
              <a:rect b="b" l="l" r="r" t="t"/>
              <a:pathLst>
                <a:path extrusionOk="0" h="39" w="54">
                  <a:moveTo>
                    <a:pt x="12" y="0"/>
                  </a:moveTo>
                  <a:cubicBezTo>
                    <a:pt x="24" y="12"/>
                    <a:pt x="36" y="24"/>
                    <a:pt x="0" y="36"/>
                  </a:cubicBezTo>
                  <a:cubicBezTo>
                    <a:pt x="7" y="37"/>
                    <a:pt x="13" y="38"/>
                    <a:pt x="18" y="38"/>
                  </a:cubicBezTo>
                  <a:cubicBezTo>
                    <a:pt x="50" y="38"/>
                    <a:pt x="53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9"/>
            <p:cNvSpPr/>
            <p:nvPr/>
          </p:nvSpPr>
          <p:spPr>
            <a:xfrm>
              <a:off x="2550600" y="31832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3"/>
                  </a:moveTo>
                  <a:cubicBezTo>
                    <a:pt x="60" y="60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9"/>
            <p:cNvSpPr/>
            <p:nvPr/>
          </p:nvSpPr>
          <p:spPr>
            <a:xfrm>
              <a:off x="2545175" y="3175825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5" y="0"/>
                  </a:moveTo>
                  <a:cubicBezTo>
                    <a:pt x="8" y="7"/>
                    <a:pt x="5" y="14"/>
                    <a:pt x="7" y="14"/>
                  </a:cubicBezTo>
                  <a:cubicBezTo>
                    <a:pt x="7" y="14"/>
                    <a:pt x="10" y="10"/>
                    <a:pt x="15" y="0"/>
                  </a:cubicBezTo>
                  <a:lnTo>
                    <a:pt x="15" y="0"/>
                  </a:lnTo>
                  <a:cubicBezTo>
                    <a:pt x="8" y="15"/>
                    <a:pt x="1" y="43"/>
                    <a:pt x="2" y="43"/>
                  </a:cubicBezTo>
                  <a:cubicBezTo>
                    <a:pt x="2" y="43"/>
                    <a:pt x="6" y="32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9"/>
            <p:cNvSpPr/>
            <p:nvPr/>
          </p:nvSpPr>
          <p:spPr>
            <a:xfrm>
              <a:off x="2544350" y="3177000"/>
              <a:ext cx="925" cy="375"/>
            </a:xfrm>
            <a:custGeom>
              <a:rect b="b" l="l" r="r" t="t"/>
              <a:pathLst>
                <a:path extrusionOk="0" h="15" w="37">
                  <a:moveTo>
                    <a:pt x="1" y="1"/>
                  </a:moveTo>
                  <a:cubicBezTo>
                    <a:pt x="11" y="11"/>
                    <a:pt x="19" y="15"/>
                    <a:pt x="24" y="15"/>
                  </a:cubicBezTo>
                  <a:cubicBezTo>
                    <a:pt x="32" y="15"/>
                    <a:pt x="36" y="8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9"/>
            <p:cNvSpPr/>
            <p:nvPr/>
          </p:nvSpPr>
          <p:spPr>
            <a:xfrm>
              <a:off x="2546725" y="3179975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72" y="1"/>
                  </a:moveTo>
                  <a:cubicBezTo>
                    <a:pt x="1" y="13"/>
                    <a:pt x="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9"/>
            <p:cNvSpPr/>
            <p:nvPr/>
          </p:nvSpPr>
          <p:spPr>
            <a:xfrm>
              <a:off x="2542875" y="3174275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6" y="1"/>
                  </a:moveTo>
                  <a:cubicBezTo>
                    <a:pt x="24" y="1"/>
                    <a:pt x="15" y="5"/>
                    <a:pt x="0" y="15"/>
                  </a:cubicBezTo>
                  <a:cubicBezTo>
                    <a:pt x="21" y="8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9"/>
            <p:cNvSpPr/>
            <p:nvPr/>
          </p:nvSpPr>
          <p:spPr>
            <a:xfrm>
              <a:off x="2540925" y="3172625"/>
              <a:ext cx="1050" cy="1425"/>
            </a:xfrm>
            <a:custGeom>
              <a:rect b="b" l="l" r="r" t="t"/>
              <a:pathLst>
                <a:path extrusionOk="0" h="57" w="42">
                  <a:moveTo>
                    <a:pt x="11" y="0"/>
                  </a:moveTo>
                  <a:cubicBezTo>
                    <a:pt x="3" y="0"/>
                    <a:pt x="0" y="14"/>
                    <a:pt x="17" y="54"/>
                  </a:cubicBezTo>
                  <a:lnTo>
                    <a:pt x="17" y="54"/>
                  </a:lnTo>
                  <a:cubicBezTo>
                    <a:pt x="18" y="55"/>
                    <a:pt x="18" y="56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9"/>
            <p:cNvSpPr/>
            <p:nvPr/>
          </p:nvSpPr>
          <p:spPr>
            <a:xfrm>
              <a:off x="2543450" y="31755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0"/>
                  </a:moveTo>
                  <a:cubicBezTo>
                    <a:pt x="1" y="84"/>
                    <a:pt x="1" y="12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9"/>
            <p:cNvSpPr/>
            <p:nvPr/>
          </p:nvSpPr>
          <p:spPr>
            <a:xfrm>
              <a:off x="2542600" y="3175950"/>
              <a:ext cx="575" cy="500"/>
            </a:xfrm>
            <a:custGeom>
              <a:rect b="b" l="l" r="r" t="t"/>
              <a:pathLst>
                <a:path extrusionOk="0" h="20" w="23">
                  <a:moveTo>
                    <a:pt x="2" y="0"/>
                  </a:moveTo>
                  <a:cubicBezTo>
                    <a:pt x="0" y="0"/>
                    <a:pt x="4" y="5"/>
                    <a:pt x="23" y="19"/>
                  </a:cubicBezTo>
                  <a:cubicBezTo>
                    <a:pt x="23" y="12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9"/>
            <p:cNvSpPr/>
            <p:nvPr/>
          </p:nvSpPr>
          <p:spPr>
            <a:xfrm>
              <a:off x="2544350" y="317880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60" y="0"/>
                  </a:moveTo>
                  <a:cubicBezTo>
                    <a:pt x="36" y="0"/>
                    <a:pt x="1" y="12"/>
                    <a:pt x="13" y="48"/>
                  </a:cubicBezTo>
                  <a:cubicBezTo>
                    <a:pt x="36" y="36"/>
                    <a:pt x="2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9"/>
            <p:cNvSpPr/>
            <p:nvPr/>
          </p:nvSpPr>
          <p:spPr>
            <a:xfrm>
              <a:off x="2543450" y="31776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" y="1"/>
                  </a:moveTo>
                  <a:cubicBezTo>
                    <a:pt x="21" y="5"/>
                    <a:pt x="31" y="6"/>
                    <a:pt x="35" y="6"/>
                  </a:cubicBezTo>
                  <a:cubicBezTo>
                    <a:pt x="43" y="6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9"/>
            <p:cNvSpPr/>
            <p:nvPr/>
          </p:nvSpPr>
          <p:spPr>
            <a:xfrm>
              <a:off x="2543175" y="31774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9"/>
            <p:cNvSpPr/>
            <p:nvPr/>
          </p:nvSpPr>
          <p:spPr>
            <a:xfrm>
              <a:off x="2539400" y="3174625"/>
              <a:ext cx="1250" cy="625"/>
            </a:xfrm>
            <a:custGeom>
              <a:rect b="b" l="l" r="r" t="t"/>
              <a:pathLst>
                <a:path extrusionOk="0" h="25" w="50">
                  <a:moveTo>
                    <a:pt x="44" y="1"/>
                  </a:moveTo>
                  <a:lnTo>
                    <a:pt x="44" y="1"/>
                  </a:lnTo>
                  <a:cubicBezTo>
                    <a:pt x="8" y="19"/>
                    <a:pt x="1" y="25"/>
                    <a:pt x="5" y="25"/>
                  </a:cubicBezTo>
                  <a:cubicBezTo>
                    <a:pt x="10" y="25"/>
                    <a:pt x="30" y="17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50" y="6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9"/>
            <p:cNvSpPr/>
            <p:nvPr/>
          </p:nvSpPr>
          <p:spPr>
            <a:xfrm>
              <a:off x="2535725" y="31731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9"/>
            <p:cNvSpPr/>
            <p:nvPr/>
          </p:nvSpPr>
          <p:spPr>
            <a:xfrm>
              <a:off x="2540825" y="3175525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0"/>
                  </a:moveTo>
                  <a:cubicBezTo>
                    <a:pt x="3" y="0"/>
                    <a:pt x="0" y="6"/>
                    <a:pt x="3" y="6"/>
                  </a:cubicBezTo>
                  <a:cubicBezTo>
                    <a:pt x="4" y="6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9"/>
            <p:cNvSpPr/>
            <p:nvPr/>
          </p:nvSpPr>
          <p:spPr>
            <a:xfrm>
              <a:off x="2538400" y="3173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9"/>
            <p:cNvSpPr/>
            <p:nvPr/>
          </p:nvSpPr>
          <p:spPr>
            <a:xfrm>
              <a:off x="2541675" y="3174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9"/>
            <p:cNvSpPr/>
            <p:nvPr/>
          </p:nvSpPr>
          <p:spPr>
            <a:xfrm>
              <a:off x="2540975" y="3175225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9"/>
            <p:cNvSpPr/>
            <p:nvPr/>
          </p:nvSpPr>
          <p:spPr>
            <a:xfrm>
              <a:off x="2532150" y="3173975"/>
              <a:ext cx="6275" cy="3675"/>
            </a:xfrm>
            <a:custGeom>
              <a:rect b="b" l="l" r="r" t="t"/>
              <a:pathLst>
                <a:path extrusionOk="0" h="147" w="251">
                  <a:moveTo>
                    <a:pt x="136" y="1"/>
                  </a:moveTo>
                  <a:cubicBezTo>
                    <a:pt x="128" y="1"/>
                    <a:pt x="119" y="1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lnTo>
                    <a:pt x="108" y="3"/>
                  </a:lnTo>
                  <a:cubicBezTo>
                    <a:pt x="108" y="11"/>
                    <a:pt x="110" y="13"/>
                    <a:pt x="113" y="13"/>
                  </a:cubicBezTo>
                  <a:lnTo>
                    <a:pt x="113" y="13"/>
                  </a:lnTo>
                  <a:cubicBezTo>
                    <a:pt x="123" y="34"/>
                    <a:pt x="130" y="54"/>
                    <a:pt x="120" y="74"/>
                  </a:cubicBezTo>
                  <a:cubicBezTo>
                    <a:pt x="96" y="74"/>
                    <a:pt x="84" y="62"/>
                    <a:pt x="84" y="38"/>
                  </a:cubicBezTo>
                  <a:cubicBezTo>
                    <a:pt x="60" y="62"/>
                    <a:pt x="36" y="98"/>
                    <a:pt x="0" y="122"/>
                  </a:cubicBezTo>
                  <a:cubicBezTo>
                    <a:pt x="18" y="117"/>
                    <a:pt x="29" y="115"/>
                    <a:pt x="35" y="115"/>
                  </a:cubicBezTo>
                  <a:cubicBezTo>
                    <a:pt x="47" y="115"/>
                    <a:pt x="44" y="123"/>
                    <a:pt x="36" y="146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40" y="146"/>
                    <a:pt x="250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9"/>
            <p:cNvSpPr/>
            <p:nvPr/>
          </p:nvSpPr>
          <p:spPr>
            <a:xfrm>
              <a:off x="2535725" y="3172625"/>
              <a:ext cx="1500" cy="1425"/>
            </a:xfrm>
            <a:custGeom>
              <a:rect b="b" l="l" r="r" t="t"/>
              <a:pathLst>
                <a:path extrusionOk="0" h="57" w="60">
                  <a:moveTo>
                    <a:pt x="35" y="1"/>
                  </a:moveTo>
                  <a:cubicBezTo>
                    <a:pt x="25" y="1"/>
                    <a:pt x="14" y="8"/>
                    <a:pt x="0" y="21"/>
                  </a:cubicBezTo>
                  <a:cubicBezTo>
                    <a:pt x="24" y="33"/>
                    <a:pt x="48" y="57"/>
                    <a:pt x="60" y="57"/>
                  </a:cubicBezTo>
                  <a:cubicBezTo>
                    <a:pt x="60" y="20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9"/>
            <p:cNvSpPr/>
            <p:nvPr/>
          </p:nvSpPr>
          <p:spPr>
            <a:xfrm>
              <a:off x="2537200" y="3173950"/>
              <a:ext cx="2075" cy="2250"/>
            </a:xfrm>
            <a:custGeom>
              <a:rect b="b" l="l" r="r" t="t"/>
              <a:pathLst>
                <a:path extrusionOk="0" h="90" w="83">
                  <a:moveTo>
                    <a:pt x="23" y="1"/>
                  </a:moveTo>
                  <a:cubicBezTo>
                    <a:pt x="17" y="1"/>
                    <a:pt x="10" y="1"/>
                    <a:pt x="1" y="4"/>
                  </a:cubicBezTo>
                  <a:cubicBezTo>
                    <a:pt x="38" y="33"/>
                    <a:pt x="49" y="39"/>
                    <a:pt x="49" y="39"/>
                  </a:cubicBezTo>
                  <a:cubicBezTo>
                    <a:pt x="49" y="39"/>
                    <a:pt x="42" y="35"/>
                    <a:pt x="35" y="35"/>
                  </a:cubicBezTo>
                  <a:cubicBezTo>
                    <a:pt x="24" y="35"/>
                    <a:pt x="11" y="42"/>
                    <a:pt x="12" y="74"/>
                  </a:cubicBezTo>
                  <a:lnTo>
                    <a:pt x="12" y="74"/>
                  </a:ln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9" y="77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lnTo>
                    <a:pt x="13" y="87"/>
                  </a:lnTo>
                  <a:cubicBezTo>
                    <a:pt x="14" y="88"/>
                    <a:pt x="16" y="88"/>
                    <a:pt x="17" y="89"/>
                  </a:cubicBezTo>
                  <a:lnTo>
                    <a:pt x="17" y="89"/>
                  </a:lnTo>
                  <a:cubicBezTo>
                    <a:pt x="19" y="89"/>
                    <a:pt x="21" y="90"/>
                    <a:pt x="24" y="90"/>
                  </a:cubicBezTo>
                  <a:cubicBezTo>
                    <a:pt x="58" y="90"/>
                    <a:pt x="82" y="13"/>
                    <a:pt x="73" y="13"/>
                  </a:cubicBezTo>
                  <a:cubicBezTo>
                    <a:pt x="71" y="13"/>
                    <a:pt x="67" y="17"/>
                    <a:pt x="60" y="28"/>
                  </a:cubicBezTo>
                  <a:cubicBezTo>
                    <a:pt x="51" y="18"/>
                    <a:pt x="4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9"/>
            <p:cNvSpPr/>
            <p:nvPr/>
          </p:nvSpPr>
          <p:spPr>
            <a:xfrm>
              <a:off x="2542575" y="3178500"/>
              <a:ext cx="1525" cy="2425"/>
            </a:xfrm>
            <a:custGeom>
              <a:rect b="b" l="l" r="r" t="t"/>
              <a:pathLst>
                <a:path extrusionOk="0" h="97" w="61">
                  <a:moveTo>
                    <a:pt x="24" y="0"/>
                  </a:moveTo>
                  <a:cubicBezTo>
                    <a:pt x="4" y="50"/>
                    <a:pt x="1" y="75"/>
                    <a:pt x="28" y="75"/>
                  </a:cubicBezTo>
                  <a:cubicBezTo>
                    <a:pt x="32" y="75"/>
                    <a:pt x="37" y="74"/>
                    <a:pt x="43" y="73"/>
                  </a:cubicBezTo>
                  <a:lnTo>
                    <a:pt x="43" y="73"/>
                  </a:lnTo>
                  <a:cubicBezTo>
                    <a:pt x="41" y="74"/>
                    <a:pt x="43" y="77"/>
                    <a:pt x="45" y="77"/>
                  </a:cubicBezTo>
                  <a:cubicBezTo>
                    <a:pt x="46" y="77"/>
                    <a:pt x="48" y="76"/>
                    <a:pt x="48" y="72"/>
                  </a:cubicBezTo>
                  <a:lnTo>
                    <a:pt x="48" y="72"/>
                  </a:lnTo>
                  <a:cubicBezTo>
                    <a:pt x="46" y="72"/>
                    <a:pt x="45" y="73"/>
                    <a:pt x="43" y="73"/>
                  </a:cubicBezTo>
                  <a:lnTo>
                    <a:pt x="43" y="73"/>
                  </a:lnTo>
                  <a:cubicBezTo>
                    <a:pt x="44" y="72"/>
                    <a:pt x="46" y="72"/>
                    <a:pt x="48" y="72"/>
                  </a:cubicBezTo>
                  <a:cubicBezTo>
                    <a:pt x="55" y="89"/>
                    <a:pt x="59" y="96"/>
                    <a:pt x="59" y="96"/>
                  </a:cubicBezTo>
                  <a:cubicBezTo>
                    <a:pt x="61" y="96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9"/>
            <p:cNvSpPr/>
            <p:nvPr/>
          </p:nvSpPr>
          <p:spPr>
            <a:xfrm>
              <a:off x="2539900" y="3177500"/>
              <a:ext cx="600" cy="725"/>
            </a:xfrm>
            <a:custGeom>
              <a:rect b="b" l="l" r="r" t="t"/>
              <a:pathLst>
                <a:path extrusionOk="0" h="29" w="24">
                  <a:moveTo>
                    <a:pt x="22" y="1"/>
                  </a:moveTo>
                  <a:cubicBezTo>
                    <a:pt x="22" y="1"/>
                    <a:pt x="15" y="8"/>
                    <a:pt x="0" y="28"/>
                  </a:cubicBezTo>
                  <a:cubicBezTo>
                    <a:pt x="14" y="1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9"/>
            <p:cNvSpPr/>
            <p:nvPr/>
          </p:nvSpPr>
          <p:spPr>
            <a:xfrm>
              <a:off x="2535125" y="31722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0"/>
                  </a:moveTo>
                  <a:cubicBezTo>
                    <a:pt x="1" y="36"/>
                    <a:pt x="1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9"/>
            <p:cNvSpPr/>
            <p:nvPr/>
          </p:nvSpPr>
          <p:spPr>
            <a:xfrm>
              <a:off x="2534175" y="317165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9"/>
            <p:cNvSpPr/>
            <p:nvPr/>
          </p:nvSpPr>
          <p:spPr>
            <a:xfrm>
              <a:off x="2497325" y="3160925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9"/>
            <p:cNvSpPr/>
            <p:nvPr/>
          </p:nvSpPr>
          <p:spPr>
            <a:xfrm>
              <a:off x="2472425" y="31636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9"/>
            <p:cNvSpPr/>
            <p:nvPr/>
          </p:nvSpPr>
          <p:spPr>
            <a:xfrm>
              <a:off x="2437800" y="31728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9"/>
            <p:cNvSpPr/>
            <p:nvPr/>
          </p:nvSpPr>
          <p:spPr>
            <a:xfrm>
              <a:off x="2518450" y="3166600"/>
              <a:ext cx="925" cy="850"/>
            </a:xfrm>
            <a:custGeom>
              <a:rect b="b" l="l" r="r" t="t"/>
              <a:pathLst>
                <a:path extrusionOk="0" h="34" w="37">
                  <a:moveTo>
                    <a:pt x="1" y="0"/>
                  </a:moveTo>
                  <a:cubicBezTo>
                    <a:pt x="18" y="17"/>
                    <a:pt x="23" y="34"/>
                    <a:pt x="28" y="34"/>
                  </a:cubicBezTo>
                  <a:cubicBezTo>
                    <a:pt x="31" y="34"/>
                    <a:pt x="33" y="31"/>
                    <a:pt x="37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9"/>
            <p:cNvSpPr/>
            <p:nvPr/>
          </p:nvSpPr>
          <p:spPr>
            <a:xfrm>
              <a:off x="2517275" y="3165725"/>
              <a:ext cx="1325" cy="1000"/>
            </a:xfrm>
            <a:custGeom>
              <a:rect b="b" l="l" r="r" t="t"/>
              <a:pathLst>
                <a:path extrusionOk="0" h="40" w="53">
                  <a:moveTo>
                    <a:pt x="28" y="1"/>
                  </a:moveTo>
                  <a:cubicBezTo>
                    <a:pt x="21" y="1"/>
                    <a:pt x="12" y="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1"/>
                  </a:lnTo>
                  <a:cubicBezTo>
                    <a:pt x="0" y="14"/>
                    <a:pt x="1" y="14"/>
                    <a:pt x="2" y="15"/>
                  </a:cubicBezTo>
                  <a:lnTo>
                    <a:pt x="2" y="15"/>
                  </a:lnTo>
                  <a:cubicBezTo>
                    <a:pt x="13" y="33"/>
                    <a:pt x="23" y="40"/>
                    <a:pt x="31" y="40"/>
                  </a:cubicBezTo>
                  <a:cubicBezTo>
                    <a:pt x="49" y="40"/>
                    <a:pt x="53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9"/>
            <p:cNvSpPr/>
            <p:nvPr/>
          </p:nvSpPr>
          <p:spPr>
            <a:xfrm>
              <a:off x="2529175" y="31698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9"/>
            <p:cNvSpPr/>
            <p:nvPr/>
          </p:nvSpPr>
          <p:spPr>
            <a:xfrm>
              <a:off x="2527675" y="31689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36"/>
                  </a:moveTo>
                  <a:cubicBezTo>
                    <a:pt x="37" y="36"/>
                    <a:pt x="1" y="0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9"/>
            <p:cNvSpPr/>
            <p:nvPr/>
          </p:nvSpPr>
          <p:spPr>
            <a:xfrm>
              <a:off x="2415925" y="31761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0"/>
                  </a:move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9"/>
            <p:cNvSpPr/>
            <p:nvPr/>
          </p:nvSpPr>
          <p:spPr>
            <a:xfrm>
              <a:off x="2489000" y="3168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9"/>
            <p:cNvSpPr/>
            <p:nvPr/>
          </p:nvSpPr>
          <p:spPr>
            <a:xfrm>
              <a:off x="2487800" y="3166300"/>
              <a:ext cx="1800" cy="3000"/>
            </a:xfrm>
            <a:custGeom>
              <a:rect b="b" l="l" r="r" t="t"/>
              <a:pathLst>
                <a:path extrusionOk="0" h="120" w="72">
                  <a:moveTo>
                    <a:pt x="48" y="0"/>
                  </a:moveTo>
                  <a:cubicBezTo>
                    <a:pt x="24" y="48"/>
                    <a:pt x="12" y="84"/>
                    <a:pt x="0" y="119"/>
                  </a:cubicBezTo>
                  <a:cubicBezTo>
                    <a:pt x="36" y="72"/>
                    <a:pt x="72" y="95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9"/>
            <p:cNvSpPr/>
            <p:nvPr/>
          </p:nvSpPr>
          <p:spPr>
            <a:xfrm>
              <a:off x="2374400" y="3158850"/>
              <a:ext cx="158975" cy="34975"/>
            </a:xfrm>
            <a:custGeom>
              <a:rect b="b" l="l" r="r" t="t"/>
              <a:pathLst>
                <a:path extrusionOk="0" h="1399" w="6359">
                  <a:moveTo>
                    <a:pt x="3965" y="274"/>
                  </a:moveTo>
                  <a:cubicBezTo>
                    <a:pt x="3977" y="274"/>
                    <a:pt x="3989" y="274"/>
                    <a:pt x="4001" y="286"/>
                  </a:cubicBezTo>
                  <a:cubicBezTo>
                    <a:pt x="3996" y="291"/>
                    <a:pt x="3991" y="294"/>
                    <a:pt x="3986" y="294"/>
                  </a:cubicBezTo>
                  <a:cubicBezTo>
                    <a:pt x="3979" y="294"/>
                    <a:pt x="3972" y="288"/>
                    <a:pt x="3965" y="274"/>
                  </a:cubicBezTo>
                  <a:close/>
                  <a:moveTo>
                    <a:pt x="4267" y="343"/>
                  </a:move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0" y="354"/>
                    <a:pt x="4267" y="343"/>
                  </a:cubicBezTo>
                  <a:close/>
                  <a:moveTo>
                    <a:pt x="3188" y="374"/>
                  </a:moveTo>
                  <a:lnTo>
                    <a:pt x="3188" y="374"/>
                  </a:lnTo>
                  <a:cubicBezTo>
                    <a:pt x="3185" y="376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4"/>
                  </a:cubicBezTo>
                  <a:close/>
                  <a:moveTo>
                    <a:pt x="3268" y="382"/>
                  </a:moveTo>
                  <a:cubicBezTo>
                    <a:pt x="3274" y="382"/>
                    <a:pt x="3280" y="388"/>
                    <a:pt x="3286" y="393"/>
                  </a:cubicBezTo>
                  <a:cubicBezTo>
                    <a:pt x="3278" y="402"/>
                    <a:pt x="3270" y="416"/>
                    <a:pt x="3262" y="416"/>
                  </a:cubicBezTo>
                  <a:cubicBezTo>
                    <a:pt x="3258" y="416"/>
                    <a:pt x="3254" y="413"/>
                    <a:pt x="3251" y="405"/>
                  </a:cubicBezTo>
                  <a:cubicBezTo>
                    <a:pt x="3257" y="388"/>
                    <a:pt x="3262" y="382"/>
                    <a:pt x="3268" y="382"/>
                  </a:cubicBezTo>
                  <a:close/>
                  <a:moveTo>
                    <a:pt x="1535" y="452"/>
                  </a:moveTo>
                  <a:cubicBezTo>
                    <a:pt x="1534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6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2"/>
                    <a:pt x="5156" y="502"/>
                  </a:cubicBezTo>
                  <a:cubicBezTo>
                    <a:pt x="5156" y="502"/>
                    <a:pt x="5156" y="501"/>
                    <a:pt x="5156" y="501"/>
                  </a:cubicBezTo>
                  <a:close/>
                  <a:moveTo>
                    <a:pt x="1477" y="513"/>
                  </a:moveTo>
                  <a:cubicBezTo>
                    <a:pt x="1472" y="523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3"/>
                  </a:cubicBezTo>
                  <a:close/>
                  <a:moveTo>
                    <a:pt x="5272" y="527"/>
                  </a:moveTo>
                  <a:cubicBezTo>
                    <a:pt x="5273" y="535"/>
                    <a:pt x="5274" y="542"/>
                    <a:pt x="5275" y="548"/>
                  </a:cubicBezTo>
                  <a:cubicBezTo>
                    <a:pt x="5276" y="540"/>
                    <a:pt x="5275" y="533"/>
                    <a:pt x="5272" y="527"/>
                  </a:cubicBezTo>
                  <a:close/>
                  <a:moveTo>
                    <a:pt x="5705" y="543"/>
                  </a:moveTo>
                  <a:lnTo>
                    <a:pt x="5705" y="543"/>
                  </a:lnTo>
                  <a:cubicBezTo>
                    <a:pt x="5704" y="545"/>
                    <a:pt x="5704" y="546"/>
                    <a:pt x="5703" y="548"/>
                  </a:cubicBezTo>
                  <a:cubicBezTo>
                    <a:pt x="5705" y="547"/>
                    <a:pt x="5707" y="545"/>
                    <a:pt x="5708" y="544"/>
                  </a:cubicBezTo>
                  <a:lnTo>
                    <a:pt x="5708" y="544"/>
                  </a:lnTo>
                  <a:cubicBezTo>
                    <a:pt x="5707" y="543"/>
                    <a:pt x="5706" y="543"/>
                    <a:pt x="5705" y="543"/>
                  </a:cubicBezTo>
                  <a:close/>
                  <a:moveTo>
                    <a:pt x="5739" y="532"/>
                  </a:moveTo>
                  <a:cubicBezTo>
                    <a:pt x="5729" y="532"/>
                    <a:pt x="5718" y="536"/>
                    <a:pt x="5708" y="544"/>
                  </a:cubicBezTo>
                  <a:lnTo>
                    <a:pt x="5708" y="544"/>
                  </a:lnTo>
                  <a:cubicBezTo>
                    <a:pt x="5718" y="547"/>
                    <a:pt x="5725" y="548"/>
                    <a:pt x="5727" y="548"/>
                  </a:cubicBezTo>
                  <a:cubicBezTo>
                    <a:pt x="5715" y="572"/>
                    <a:pt x="5703" y="584"/>
                    <a:pt x="5703" y="608"/>
                  </a:cubicBezTo>
                  <a:cubicBezTo>
                    <a:pt x="5715" y="584"/>
                    <a:pt x="5751" y="572"/>
                    <a:pt x="5775" y="560"/>
                  </a:cubicBezTo>
                  <a:cubicBezTo>
                    <a:pt x="5768" y="540"/>
                    <a:pt x="5754" y="532"/>
                    <a:pt x="5739" y="532"/>
                  </a:cubicBezTo>
                  <a:close/>
                  <a:moveTo>
                    <a:pt x="1687" y="674"/>
                  </a:moveTo>
                  <a:lnTo>
                    <a:pt x="1687" y="674"/>
                  </a:lnTo>
                  <a:cubicBezTo>
                    <a:pt x="1675" y="679"/>
                    <a:pt x="1674" y="698"/>
                    <a:pt x="1678" y="698"/>
                  </a:cubicBezTo>
                  <a:cubicBezTo>
                    <a:pt x="1680" y="698"/>
                    <a:pt x="1683" y="692"/>
                    <a:pt x="1687" y="674"/>
                  </a:cubicBezTo>
                  <a:close/>
                  <a:moveTo>
                    <a:pt x="1651" y="760"/>
                  </a:moveTo>
                  <a:lnTo>
                    <a:pt x="1651" y="760"/>
                  </a:lnTo>
                  <a:cubicBezTo>
                    <a:pt x="1645" y="763"/>
                    <a:pt x="1638" y="768"/>
                    <a:pt x="1631" y="774"/>
                  </a:cubicBezTo>
                  <a:cubicBezTo>
                    <a:pt x="1638" y="770"/>
                    <a:pt x="1645" y="765"/>
                    <a:pt x="1651" y="760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2" y="1172"/>
                    <a:pt x="758" y="1178"/>
                    <a:pt x="762" y="1179"/>
                  </a:cubicBezTo>
                  <a:cubicBezTo>
                    <a:pt x="769" y="1173"/>
                    <a:pt x="773" y="1167"/>
                    <a:pt x="774" y="1162"/>
                  </a:cubicBezTo>
                  <a:close/>
                  <a:moveTo>
                    <a:pt x="4024" y="1"/>
                  </a:moveTo>
                  <a:cubicBezTo>
                    <a:pt x="4013" y="1"/>
                    <a:pt x="3914" y="132"/>
                    <a:pt x="3906" y="132"/>
                  </a:cubicBezTo>
                  <a:cubicBezTo>
                    <a:pt x="3906" y="132"/>
                    <a:pt x="3905" y="132"/>
                    <a:pt x="3905" y="132"/>
                  </a:cubicBezTo>
                  <a:cubicBezTo>
                    <a:pt x="3894" y="120"/>
                    <a:pt x="3894" y="96"/>
                    <a:pt x="3917" y="96"/>
                  </a:cubicBezTo>
                  <a:cubicBezTo>
                    <a:pt x="3904" y="94"/>
                    <a:pt x="3886" y="93"/>
                    <a:pt x="3865" y="93"/>
                  </a:cubicBezTo>
                  <a:cubicBezTo>
                    <a:pt x="3773" y="93"/>
                    <a:pt x="3623" y="112"/>
                    <a:pt x="3584" y="132"/>
                  </a:cubicBezTo>
                  <a:cubicBezTo>
                    <a:pt x="3577" y="135"/>
                    <a:pt x="3567" y="136"/>
                    <a:pt x="3555" y="136"/>
                  </a:cubicBezTo>
                  <a:cubicBezTo>
                    <a:pt x="3477" y="136"/>
                    <a:pt x="3308" y="77"/>
                    <a:pt x="3370" y="36"/>
                  </a:cubicBezTo>
                  <a:cubicBezTo>
                    <a:pt x="3358" y="27"/>
                    <a:pt x="3350" y="23"/>
                    <a:pt x="3345" y="23"/>
                  </a:cubicBezTo>
                  <a:cubicBezTo>
                    <a:pt x="3326" y="23"/>
                    <a:pt x="3351" y="86"/>
                    <a:pt x="3322" y="96"/>
                  </a:cubicBezTo>
                  <a:cubicBezTo>
                    <a:pt x="3311" y="70"/>
                    <a:pt x="3283" y="60"/>
                    <a:pt x="3248" y="60"/>
                  </a:cubicBezTo>
                  <a:cubicBezTo>
                    <a:pt x="3168" y="60"/>
                    <a:pt x="3050" y="110"/>
                    <a:pt x="3001" y="143"/>
                  </a:cubicBezTo>
                  <a:cubicBezTo>
                    <a:pt x="2979" y="159"/>
                    <a:pt x="2948" y="163"/>
                    <a:pt x="2913" y="163"/>
                  </a:cubicBezTo>
                  <a:cubicBezTo>
                    <a:pt x="2874" y="163"/>
                    <a:pt x="2830" y="158"/>
                    <a:pt x="2789" y="158"/>
                  </a:cubicBezTo>
                  <a:cubicBezTo>
                    <a:pt x="2729" y="158"/>
                    <a:pt x="2676" y="169"/>
                    <a:pt x="2655" y="227"/>
                  </a:cubicBezTo>
                  <a:cubicBezTo>
                    <a:pt x="2629" y="216"/>
                    <a:pt x="2610" y="208"/>
                    <a:pt x="2592" y="208"/>
                  </a:cubicBezTo>
                  <a:cubicBezTo>
                    <a:pt x="2568" y="208"/>
                    <a:pt x="2546" y="222"/>
                    <a:pt x="2512" y="262"/>
                  </a:cubicBezTo>
                  <a:cubicBezTo>
                    <a:pt x="2499" y="256"/>
                    <a:pt x="2479" y="254"/>
                    <a:pt x="2457" y="254"/>
                  </a:cubicBezTo>
                  <a:cubicBezTo>
                    <a:pt x="2304" y="254"/>
                    <a:pt x="1997" y="379"/>
                    <a:pt x="2131" y="441"/>
                  </a:cubicBezTo>
                  <a:cubicBezTo>
                    <a:pt x="2131" y="441"/>
                    <a:pt x="1957" y="420"/>
                    <a:pt x="1805" y="420"/>
                  </a:cubicBezTo>
                  <a:cubicBezTo>
                    <a:pt x="1729" y="420"/>
                    <a:pt x="1659" y="425"/>
                    <a:pt x="1619" y="441"/>
                  </a:cubicBezTo>
                  <a:cubicBezTo>
                    <a:pt x="1631" y="453"/>
                    <a:pt x="1643" y="465"/>
                    <a:pt x="1643" y="489"/>
                  </a:cubicBezTo>
                  <a:cubicBezTo>
                    <a:pt x="1631" y="489"/>
                    <a:pt x="1619" y="489"/>
                    <a:pt x="1608" y="501"/>
                  </a:cubicBezTo>
                  <a:cubicBezTo>
                    <a:pt x="1584" y="477"/>
                    <a:pt x="1584" y="465"/>
                    <a:pt x="1608" y="453"/>
                  </a:cubicBezTo>
                  <a:cubicBezTo>
                    <a:pt x="1585" y="453"/>
                    <a:pt x="1573" y="474"/>
                    <a:pt x="1572" y="506"/>
                  </a:cubicBezTo>
                  <a:lnTo>
                    <a:pt x="1572" y="506"/>
                  </a:lnTo>
                  <a:cubicBezTo>
                    <a:pt x="1566" y="492"/>
                    <a:pt x="1541" y="461"/>
                    <a:pt x="1536" y="453"/>
                  </a:cubicBezTo>
                  <a:lnTo>
                    <a:pt x="1536" y="453"/>
                  </a:lnTo>
                  <a:cubicBezTo>
                    <a:pt x="1523" y="466"/>
                    <a:pt x="1464" y="501"/>
                    <a:pt x="1405" y="513"/>
                  </a:cubicBezTo>
                  <a:cubicBezTo>
                    <a:pt x="1415" y="542"/>
                    <a:pt x="1408" y="572"/>
                    <a:pt x="1420" y="588"/>
                  </a:cubicBezTo>
                  <a:lnTo>
                    <a:pt x="1420" y="588"/>
                  </a:lnTo>
                  <a:cubicBezTo>
                    <a:pt x="1399" y="573"/>
                    <a:pt x="1378" y="566"/>
                    <a:pt x="1357" y="566"/>
                  </a:cubicBezTo>
                  <a:cubicBezTo>
                    <a:pt x="1244" y="566"/>
                    <a:pt x="1129" y="753"/>
                    <a:pt x="1119" y="763"/>
                  </a:cubicBezTo>
                  <a:cubicBezTo>
                    <a:pt x="1107" y="714"/>
                    <a:pt x="1079" y="697"/>
                    <a:pt x="1049" y="697"/>
                  </a:cubicBezTo>
                  <a:cubicBezTo>
                    <a:pt x="990" y="697"/>
                    <a:pt x="925" y="763"/>
                    <a:pt x="965" y="786"/>
                  </a:cubicBezTo>
                  <a:cubicBezTo>
                    <a:pt x="869" y="798"/>
                    <a:pt x="750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48" y="941"/>
                    <a:pt x="334" y="1144"/>
                    <a:pt x="131" y="1144"/>
                  </a:cubicBezTo>
                  <a:cubicBezTo>
                    <a:pt x="167" y="1144"/>
                    <a:pt x="143" y="1179"/>
                    <a:pt x="167" y="1215"/>
                  </a:cubicBezTo>
                  <a:cubicBezTo>
                    <a:pt x="131" y="1215"/>
                    <a:pt x="0" y="1215"/>
                    <a:pt x="36" y="1298"/>
                  </a:cubicBezTo>
                  <a:cubicBezTo>
                    <a:pt x="94" y="1372"/>
                    <a:pt x="146" y="1398"/>
                    <a:pt x="196" y="1398"/>
                  </a:cubicBezTo>
                  <a:cubicBezTo>
                    <a:pt x="319" y="1398"/>
                    <a:pt x="425" y="1235"/>
                    <a:pt x="550" y="1235"/>
                  </a:cubicBezTo>
                  <a:cubicBezTo>
                    <a:pt x="561" y="1235"/>
                    <a:pt x="572" y="1236"/>
                    <a:pt x="584" y="1239"/>
                  </a:cubicBezTo>
                  <a:cubicBezTo>
                    <a:pt x="575" y="1230"/>
                    <a:pt x="560" y="1221"/>
                    <a:pt x="543" y="1213"/>
                  </a:cubicBezTo>
                  <a:lnTo>
                    <a:pt x="543" y="1213"/>
                  </a:lnTo>
                  <a:cubicBezTo>
                    <a:pt x="546" y="1213"/>
                    <a:pt x="550" y="1214"/>
                    <a:pt x="554" y="1214"/>
                  </a:cubicBezTo>
                  <a:cubicBezTo>
                    <a:pt x="592" y="1214"/>
                    <a:pt x="634" y="1169"/>
                    <a:pt x="673" y="1169"/>
                  </a:cubicBezTo>
                  <a:cubicBezTo>
                    <a:pt x="684" y="1169"/>
                    <a:pt x="695" y="1173"/>
                    <a:pt x="706" y="1182"/>
                  </a:cubicBezTo>
                  <a:lnTo>
                    <a:pt x="706" y="1182"/>
                  </a:lnTo>
                  <a:cubicBezTo>
                    <a:pt x="708" y="1185"/>
                    <a:pt x="711" y="1188"/>
                    <a:pt x="715" y="1191"/>
                  </a:cubicBezTo>
                  <a:cubicBezTo>
                    <a:pt x="726" y="1191"/>
                    <a:pt x="726" y="1132"/>
                    <a:pt x="726" y="1132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2" y="1106"/>
                    <a:pt x="1156" y="933"/>
                    <a:pt x="1208" y="933"/>
                  </a:cubicBezTo>
                  <a:cubicBezTo>
                    <a:pt x="1214" y="933"/>
                    <a:pt x="1217" y="936"/>
                    <a:pt x="1215" y="941"/>
                  </a:cubicBezTo>
                  <a:cubicBezTo>
                    <a:pt x="1286" y="858"/>
                    <a:pt x="1238" y="834"/>
                    <a:pt x="1310" y="786"/>
                  </a:cubicBezTo>
                  <a:lnTo>
                    <a:pt x="1310" y="786"/>
                  </a:lnTo>
                  <a:cubicBezTo>
                    <a:pt x="1286" y="830"/>
                    <a:pt x="1304" y="842"/>
                    <a:pt x="1336" y="842"/>
                  </a:cubicBezTo>
                  <a:cubicBezTo>
                    <a:pt x="1377" y="842"/>
                    <a:pt x="1440" y="821"/>
                    <a:pt x="1460" y="821"/>
                  </a:cubicBezTo>
                  <a:cubicBezTo>
                    <a:pt x="1462" y="821"/>
                    <a:pt x="1464" y="821"/>
                    <a:pt x="1465" y="822"/>
                  </a:cubicBezTo>
                  <a:cubicBezTo>
                    <a:pt x="1477" y="751"/>
                    <a:pt x="1369" y="810"/>
                    <a:pt x="1405" y="751"/>
                  </a:cubicBezTo>
                  <a:cubicBezTo>
                    <a:pt x="1414" y="736"/>
                    <a:pt x="1426" y="731"/>
                    <a:pt x="1441" y="731"/>
                  </a:cubicBezTo>
                  <a:cubicBezTo>
                    <a:pt x="1486" y="731"/>
                    <a:pt x="1551" y="786"/>
                    <a:pt x="1560" y="786"/>
                  </a:cubicBezTo>
                  <a:cubicBezTo>
                    <a:pt x="1564" y="788"/>
                    <a:pt x="1568" y="788"/>
                    <a:pt x="1572" y="788"/>
                  </a:cubicBezTo>
                  <a:cubicBezTo>
                    <a:pt x="1607" y="788"/>
                    <a:pt x="1654" y="746"/>
                    <a:pt x="1643" y="703"/>
                  </a:cubicBezTo>
                  <a:lnTo>
                    <a:pt x="1643" y="703"/>
                  </a:lnTo>
                  <a:cubicBezTo>
                    <a:pt x="1631" y="715"/>
                    <a:pt x="1608" y="727"/>
                    <a:pt x="1596" y="727"/>
                  </a:cubicBezTo>
                  <a:cubicBezTo>
                    <a:pt x="1608" y="679"/>
                    <a:pt x="1643" y="655"/>
                    <a:pt x="1691" y="643"/>
                  </a:cubicBezTo>
                  <a:lnTo>
                    <a:pt x="1691" y="643"/>
                  </a:lnTo>
                  <a:cubicBezTo>
                    <a:pt x="1690" y="656"/>
                    <a:pt x="1688" y="666"/>
                    <a:pt x="1687" y="674"/>
                  </a:cubicBezTo>
                  <a:lnTo>
                    <a:pt x="1687" y="674"/>
                  </a:lnTo>
                  <a:cubicBezTo>
                    <a:pt x="1689" y="673"/>
                    <a:pt x="1691" y="672"/>
                    <a:pt x="1694" y="672"/>
                  </a:cubicBezTo>
                  <a:cubicBezTo>
                    <a:pt x="1700" y="672"/>
                    <a:pt x="1706" y="674"/>
                    <a:pt x="1715" y="679"/>
                  </a:cubicBezTo>
                  <a:cubicBezTo>
                    <a:pt x="1705" y="708"/>
                    <a:pt x="1679" y="737"/>
                    <a:pt x="1651" y="760"/>
                  </a:cubicBezTo>
                  <a:lnTo>
                    <a:pt x="1651" y="760"/>
                  </a:lnTo>
                  <a:cubicBezTo>
                    <a:pt x="1656" y="758"/>
                    <a:pt x="1661" y="757"/>
                    <a:pt x="1666" y="757"/>
                  </a:cubicBezTo>
                  <a:cubicBezTo>
                    <a:pt x="1676" y="757"/>
                    <a:pt x="1685" y="763"/>
                    <a:pt x="1691" y="774"/>
                  </a:cubicBezTo>
                  <a:cubicBezTo>
                    <a:pt x="1691" y="715"/>
                    <a:pt x="1786" y="691"/>
                    <a:pt x="1798" y="691"/>
                  </a:cubicBezTo>
                  <a:cubicBezTo>
                    <a:pt x="1798" y="715"/>
                    <a:pt x="1786" y="727"/>
                    <a:pt x="1786" y="739"/>
                  </a:cubicBezTo>
                  <a:cubicBezTo>
                    <a:pt x="1822" y="727"/>
                    <a:pt x="1846" y="727"/>
                    <a:pt x="1881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4" y="664"/>
                    <a:pt x="1845" y="659"/>
                    <a:pt x="1855" y="659"/>
                  </a:cubicBezTo>
                  <a:cubicBezTo>
                    <a:pt x="1886" y="659"/>
                    <a:pt x="1910" y="713"/>
                    <a:pt x="1948" y="713"/>
                  </a:cubicBezTo>
                  <a:cubicBezTo>
                    <a:pt x="1956" y="713"/>
                    <a:pt x="1966" y="710"/>
                    <a:pt x="1977" y="703"/>
                  </a:cubicBezTo>
                  <a:lnTo>
                    <a:pt x="1977" y="703"/>
                  </a:lnTo>
                  <a:cubicBezTo>
                    <a:pt x="1970" y="706"/>
                    <a:pt x="1965" y="708"/>
                    <a:pt x="1960" y="708"/>
                  </a:cubicBezTo>
                  <a:cubicBezTo>
                    <a:pt x="1947" y="708"/>
                    <a:pt x="1941" y="697"/>
                    <a:pt x="1941" y="679"/>
                  </a:cubicBezTo>
                  <a:lnTo>
                    <a:pt x="1941" y="679"/>
                  </a:lnTo>
                  <a:cubicBezTo>
                    <a:pt x="1945" y="680"/>
                    <a:pt x="1948" y="680"/>
                    <a:pt x="1952" y="680"/>
                  </a:cubicBezTo>
                  <a:cubicBezTo>
                    <a:pt x="2033" y="680"/>
                    <a:pt x="2039" y="559"/>
                    <a:pt x="2110" y="559"/>
                  </a:cubicBezTo>
                  <a:cubicBezTo>
                    <a:pt x="2113" y="559"/>
                    <a:pt x="2116" y="560"/>
                    <a:pt x="2119" y="560"/>
                  </a:cubicBezTo>
                  <a:cubicBezTo>
                    <a:pt x="2119" y="584"/>
                    <a:pt x="2108" y="596"/>
                    <a:pt x="2108" y="620"/>
                  </a:cubicBezTo>
                  <a:cubicBezTo>
                    <a:pt x="2108" y="620"/>
                    <a:pt x="2203" y="536"/>
                    <a:pt x="2227" y="536"/>
                  </a:cubicBezTo>
                  <a:cubicBezTo>
                    <a:pt x="2234" y="550"/>
                    <a:pt x="2241" y="556"/>
                    <a:pt x="2248" y="556"/>
                  </a:cubicBezTo>
                  <a:cubicBezTo>
                    <a:pt x="2252" y="556"/>
                    <a:pt x="2257" y="553"/>
                    <a:pt x="2262" y="548"/>
                  </a:cubicBezTo>
                  <a:lnTo>
                    <a:pt x="2262" y="548"/>
                  </a:lnTo>
                  <a:cubicBezTo>
                    <a:pt x="2258" y="576"/>
                    <a:pt x="2251" y="580"/>
                    <a:pt x="2245" y="580"/>
                  </a:cubicBezTo>
                  <a:cubicBezTo>
                    <a:pt x="2242" y="580"/>
                    <a:pt x="2239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3" y="623"/>
                    <a:pt x="2240" y="624"/>
                    <a:pt x="2246" y="624"/>
                  </a:cubicBezTo>
                  <a:cubicBezTo>
                    <a:pt x="2284" y="624"/>
                    <a:pt x="2313" y="567"/>
                    <a:pt x="2334" y="536"/>
                  </a:cubicBezTo>
                  <a:cubicBezTo>
                    <a:pt x="2334" y="536"/>
                    <a:pt x="2417" y="560"/>
                    <a:pt x="2346" y="620"/>
                  </a:cubicBezTo>
                  <a:cubicBezTo>
                    <a:pt x="2417" y="593"/>
                    <a:pt x="2535" y="539"/>
                    <a:pt x="2630" y="539"/>
                  </a:cubicBezTo>
                  <a:cubicBezTo>
                    <a:pt x="2662" y="539"/>
                    <a:pt x="2691" y="545"/>
                    <a:pt x="2715" y="560"/>
                  </a:cubicBezTo>
                  <a:cubicBezTo>
                    <a:pt x="2715" y="526"/>
                    <a:pt x="2715" y="503"/>
                    <a:pt x="2725" y="471"/>
                  </a:cubicBezTo>
                  <a:lnTo>
                    <a:pt x="2725" y="471"/>
                  </a:lnTo>
                  <a:cubicBezTo>
                    <a:pt x="2728" y="476"/>
                    <a:pt x="2748" y="479"/>
                    <a:pt x="2772" y="479"/>
                  </a:cubicBezTo>
                  <a:cubicBezTo>
                    <a:pt x="2809" y="479"/>
                    <a:pt x="2857" y="473"/>
                    <a:pt x="2867" y="467"/>
                  </a:cubicBezTo>
                  <a:lnTo>
                    <a:pt x="2867" y="467"/>
                  </a:lnTo>
                  <a:cubicBezTo>
                    <a:pt x="2853" y="484"/>
                    <a:pt x="2811" y="550"/>
                    <a:pt x="2834" y="584"/>
                  </a:cubicBezTo>
                  <a:cubicBezTo>
                    <a:pt x="2834" y="501"/>
                    <a:pt x="2989" y="477"/>
                    <a:pt x="2953" y="477"/>
                  </a:cubicBezTo>
                  <a:cubicBezTo>
                    <a:pt x="2965" y="477"/>
                    <a:pt x="3155" y="405"/>
                    <a:pt x="3179" y="358"/>
                  </a:cubicBezTo>
                  <a:cubicBezTo>
                    <a:pt x="3185" y="364"/>
                    <a:pt x="3188" y="370"/>
                    <a:pt x="3188" y="374"/>
                  </a:cubicBezTo>
                  <a:lnTo>
                    <a:pt x="3188" y="374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68"/>
                    <a:pt x="3168" y="445"/>
                    <a:pt x="3191" y="445"/>
                  </a:cubicBezTo>
                  <a:cubicBezTo>
                    <a:pt x="3194" y="445"/>
                    <a:pt x="3198" y="444"/>
                    <a:pt x="3203" y="441"/>
                  </a:cubicBezTo>
                  <a:cubicBezTo>
                    <a:pt x="3217" y="427"/>
                    <a:pt x="3231" y="421"/>
                    <a:pt x="3245" y="421"/>
                  </a:cubicBezTo>
                  <a:cubicBezTo>
                    <a:pt x="3255" y="421"/>
                    <a:pt x="3265" y="424"/>
                    <a:pt x="3274" y="429"/>
                  </a:cubicBezTo>
                  <a:cubicBezTo>
                    <a:pt x="3286" y="477"/>
                    <a:pt x="3262" y="453"/>
                    <a:pt x="3334" y="501"/>
                  </a:cubicBezTo>
                  <a:cubicBezTo>
                    <a:pt x="3298" y="477"/>
                    <a:pt x="3286" y="441"/>
                    <a:pt x="3286" y="393"/>
                  </a:cubicBezTo>
                  <a:lnTo>
                    <a:pt x="3286" y="393"/>
                  </a:lnTo>
                  <a:cubicBezTo>
                    <a:pt x="3314" y="409"/>
                    <a:pt x="3341" y="412"/>
                    <a:pt x="3364" y="412"/>
                  </a:cubicBezTo>
                  <a:cubicBezTo>
                    <a:pt x="3376" y="412"/>
                    <a:pt x="3387" y="411"/>
                    <a:pt x="3398" y="411"/>
                  </a:cubicBezTo>
                  <a:cubicBezTo>
                    <a:pt x="3429" y="411"/>
                    <a:pt x="3453" y="417"/>
                    <a:pt x="3465" y="465"/>
                  </a:cubicBezTo>
                  <a:cubicBezTo>
                    <a:pt x="3483" y="465"/>
                    <a:pt x="3509" y="379"/>
                    <a:pt x="3553" y="379"/>
                  </a:cubicBezTo>
                  <a:cubicBezTo>
                    <a:pt x="3565" y="379"/>
                    <a:pt x="3580" y="387"/>
                    <a:pt x="3596" y="405"/>
                  </a:cubicBezTo>
                  <a:cubicBezTo>
                    <a:pt x="3611" y="375"/>
                    <a:pt x="3666" y="324"/>
                    <a:pt x="3710" y="324"/>
                  </a:cubicBezTo>
                  <a:cubicBezTo>
                    <a:pt x="3734" y="324"/>
                    <a:pt x="3754" y="339"/>
                    <a:pt x="3763" y="382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62"/>
                    <a:pt x="3965" y="251"/>
                    <a:pt x="3905" y="179"/>
                  </a:cubicBezTo>
                  <a:cubicBezTo>
                    <a:pt x="3917" y="167"/>
                    <a:pt x="3941" y="155"/>
                    <a:pt x="3953" y="155"/>
                  </a:cubicBezTo>
                  <a:cubicBezTo>
                    <a:pt x="3953" y="155"/>
                    <a:pt x="3953" y="251"/>
                    <a:pt x="3953" y="251"/>
                  </a:cubicBezTo>
                  <a:cubicBezTo>
                    <a:pt x="3944" y="233"/>
                    <a:pt x="3937" y="223"/>
                    <a:pt x="3931" y="223"/>
                  </a:cubicBezTo>
                  <a:cubicBezTo>
                    <a:pt x="3922" y="223"/>
                    <a:pt x="3917" y="250"/>
                    <a:pt x="3917" y="310"/>
                  </a:cubicBezTo>
                  <a:cubicBezTo>
                    <a:pt x="3920" y="302"/>
                    <a:pt x="3922" y="299"/>
                    <a:pt x="3924" y="299"/>
                  </a:cubicBezTo>
                  <a:cubicBezTo>
                    <a:pt x="3930" y="299"/>
                    <a:pt x="3934" y="339"/>
                    <a:pt x="3953" y="358"/>
                  </a:cubicBezTo>
                  <a:cubicBezTo>
                    <a:pt x="4024" y="358"/>
                    <a:pt x="4072" y="251"/>
                    <a:pt x="4179" y="227"/>
                  </a:cubicBezTo>
                  <a:lnTo>
                    <a:pt x="4179" y="227"/>
                  </a:lnTo>
                  <a:cubicBezTo>
                    <a:pt x="4120" y="346"/>
                    <a:pt x="4144" y="298"/>
                    <a:pt x="4084" y="382"/>
                  </a:cubicBezTo>
                  <a:cubicBezTo>
                    <a:pt x="4191" y="346"/>
                    <a:pt x="4179" y="382"/>
                    <a:pt x="4275" y="310"/>
                  </a:cubicBezTo>
                  <a:lnTo>
                    <a:pt x="4275" y="310"/>
                  </a:lnTo>
                  <a:cubicBezTo>
                    <a:pt x="4275" y="325"/>
                    <a:pt x="4272" y="336"/>
                    <a:pt x="4267" y="343"/>
                  </a:cubicBezTo>
                  <a:lnTo>
                    <a:pt x="4267" y="343"/>
                  </a:lnTo>
                  <a:cubicBezTo>
                    <a:pt x="4347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34"/>
                    <a:pt x="4513" y="358"/>
                    <a:pt x="4513" y="382"/>
                  </a:cubicBezTo>
                  <a:cubicBezTo>
                    <a:pt x="4548" y="322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23"/>
                    <a:pt x="4561" y="412"/>
                    <a:pt x="4621" y="412"/>
                  </a:cubicBezTo>
                  <a:cubicBezTo>
                    <a:pt x="4627" y="412"/>
                    <a:pt x="4635" y="410"/>
                    <a:pt x="4644" y="405"/>
                  </a:cubicBezTo>
                  <a:cubicBezTo>
                    <a:pt x="4632" y="382"/>
                    <a:pt x="4632" y="346"/>
                    <a:pt x="4644" y="322"/>
                  </a:cubicBezTo>
                  <a:cubicBezTo>
                    <a:pt x="4656" y="358"/>
                    <a:pt x="4679" y="382"/>
                    <a:pt x="4691" y="417"/>
                  </a:cubicBezTo>
                  <a:cubicBezTo>
                    <a:pt x="4691" y="382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7"/>
                  </a:cubicBezTo>
                  <a:cubicBezTo>
                    <a:pt x="4739" y="393"/>
                    <a:pt x="4751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5"/>
                    <a:pt x="4775" y="441"/>
                  </a:cubicBezTo>
                  <a:cubicBezTo>
                    <a:pt x="4786" y="435"/>
                    <a:pt x="4795" y="432"/>
                    <a:pt x="4804" y="432"/>
                  </a:cubicBezTo>
                  <a:cubicBezTo>
                    <a:pt x="4813" y="432"/>
                    <a:pt x="4822" y="435"/>
                    <a:pt x="4834" y="441"/>
                  </a:cubicBezTo>
                  <a:cubicBezTo>
                    <a:pt x="4834" y="441"/>
                    <a:pt x="4889" y="321"/>
                    <a:pt x="4935" y="321"/>
                  </a:cubicBezTo>
                  <a:cubicBezTo>
                    <a:pt x="4937" y="321"/>
                    <a:pt x="4939" y="322"/>
                    <a:pt x="4941" y="322"/>
                  </a:cubicBezTo>
                  <a:cubicBezTo>
                    <a:pt x="4929" y="358"/>
                    <a:pt x="4929" y="405"/>
                    <a:pt x="4941" y="441"/>
                  </a:cubicBezTo>
                  <a:cubicBezTo>
                    <a:pt x="5001" y="322"/>
                    <a:pt x="5048" y="239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24"/>
                    <a:pt x="4977" y="524"/>
                  </a:cubicBezTo>
                  <a:cubicBezTo>
                    <a:pt x="4992" y="524"/>
                    <a:pt x="5019" y="531"/>
                    <a:pt x="5044" y="531"/>
                  </a:cubicBezTo>
                  <a:cubicBezTo>
                    <a:pt x="5079" y="531"/>
                    <a:pt x="5113" y="519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0" y="489"/>
                    <a:pt x="5025" y="501"/>
                  </a:cubicBezTo>
                  <a:cubicBezTo>
                    <a:pt x="5037" y="429"/>
                    <a:pt x="5084" y="393"/>
                    <a:pt x="5156" y="393"/>
                  </a:cubicBezTo>
                  <a:cubicBezTo>
                    <a:pt x="5144" y="429"/>
                    <a:pt x="5132" y="465"/>
                    <a:pt x="5120" y="489"/>
                  </a:cubicBezTo>
                  <a:cubicBezTo>
                    <a:pt x="5136" y="469"/>
                    <a:pt x="5146" y="462"/>
                    <a:pt x="5152" y="462"/>
                  </a:cubicBezTo>
                  <a:cubicBezTo>
                    <a:pt x="5165" y="462"/>
                    <a:pt x="5159" y="494"/>
                    <a:pt x="5156" y="501"/>
                  </a:cubicBezTo>
                  <a:lnTo>
                    <a:pt x="5156" y="501"/>
                  </a:lnTo>
                  <a:cubicBezTo>
                    <a:pt x="5159" y="500"/>
                    <a:pt x="5169" y="500"/>
                    <a:pt x="5181" y="500"/>
                  </a:cubicBezTo>
                  <a:cubicBezTo>
                    <a:pt x="5211" y="500"/>
                    <a:pt x="5259" y="504"/>
                    <a:pt x="5272" y="527"/>
                  </a:cubicBezTo>
                  <a:lnTo>
                    <a:pt x="5272" y="527"/>
                  </a:lnTo>
                  <a:cubicBezTo>
                    <a:pt x="5265" y="453"/>
                    <a:pt x="5279" y="339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3"/>
                  </a:cubicBezTo>
                  <a:cubicBezTo>
                    <a:pt x="5332" y="519"/>
                    <a:pt x="5335" y="522"/>
                    <a:pt x="5340" y="522"/>
                  </a:cubicBezTo>
                  <a:cubicBezTo>
                    <a:pt x="5373" y="522"/>
                    <a:pt x="5518" y="416"/>
                    <a:pt x="5548" y="405"/>
                  </a:cubicBezTo>
                  <a:lnTo>
                    <a:pt x="5548" y="405"/>
                  </a:lnTo>
                  <a:cubicBezTo>
                    <a:pt x="5519" y="474"/>
                    <a:pt x="5651" y="526"/>
                    <a:pt x="5705" y="543"/>
                  </a:cubicBezTo>
                  <a:lnTo>
                    <a:pt x="5705" y="543"/>
                  </a:lnTo>
                  <a:cubicBezTo>
                    <a:pt x="5729" y="483"/>
                    <a:pt x="5859" y="431"/>
                    <a:pt x="5945" y="431"/>
                  </a:cubicBezTo>
                  <a:cubicBezTo>
                    <a:pt x="5976" y="431"/>
                    <a:pt x="6001" y="438"/>
                    <a:pt x="6013" y="453"/>
                  </a:cubicBezTo>
                  <a:cubicBezTo>
                    <a:pt x="6013" y="489"/>
                    <a:pt x="6013" y="524"/>
                    <a:pt x="5989" y="560"/>
                  </a:cubicBezTo>
                  <a:cubicBezTo>
                    <a:pt x="5965" y="548"/>
                    <a:pt x="5941" y="524"/>
                    <a:pt x="5918" y="501"/>
                  </a:cubicBezTo>
                  <a:lnTo>
                    <a:pt x="5918" y="501"/>
                  </a:lnTo>
                  <a:cubicBezTo>
                    <a:pt x="5941" y="524"/>
                    <a:pt x="5949" y="537"/>
                    <a:pt x="5936" y="537"/>
                  </a:cubicBezTo>
                  <a:cubicBezTo>
                    <a:pt x="5928" y="537"/>
                    <a:pt x="5915" y="533"/>
                    <a:pt x="5894" y="524"/>
                  </a:cubicBezTo>
                  <a:lnTo>
                    <a:pt x="5894" y="524"/>
                  </a:lnTo>
                  <a:cubicBezTo>
                    <a:pt x="5894" y="543"/>
                    <a:pt x="6034" y="638"/>
                    <a:pt x="6089" y="638"/>
                  </a:cubicBezTo>
                  <a:cubicBezTo>
                    <a:pt x="6105" y="638"/>
                    <a:pt x="6113" y="630"/>
                    <a:pt x="6108" y="608"/>
                  </a:cubicBezTo>
                  <a:lnTo>
                    <a:pt x="6108" y="608"/>
                  </a:lnTo>
                  <a:cubicBezTo>
                    <a:pt x="6108" y="608"/>
                    <a:pt x="6108" y="608"/>
                    <a:pt x="6108" y="608"/>
                  </a:cubicBezTo>
                  <a:cubicBezTo>
                    <a:pt x="6110" y="608"/>
                    <a:pt x="6132" y="534"/>
                    <a:pt x="6177" y="534"/>
                  </a:cubicBezTo>
                  <a:cubicBezTo>
                    <a:pt x="6192" y="534"/>
                    <a:pt x="6208" y="541"/>
                    <a:pt x="6227" y="560"/>
                  </a:cubicBezTo>
                  <a:cubicBezTo>
                    <a:pt x="6219" y="576"/>
                    <a:pt x="6219" y="585"/>
                    <a:pt x="6221" y="590"/>
                  </a:cubicBezTo>
                  <a:lnTo>
                    <a:pt x="6221" y="590"/>
                  </a:lnTo>
                  <a:cubicBezTo>
                    <a:pt x="6218" y="588"/>
                    <a:pt x="6212" y="586"/>
                    <a:pt x="6203" y="584"/>
                  </a:cubicBezTo>
                  <a:lnTo>
                    <a:pt x="6203" y="584"/>
                  </a:lnTo>
                  <a:cubicBezTo>
                    <a:pt x="6211" y="607"/>
                    <a:pt x="6223" y="615"/>
                    <a:pt x="6237" y="615"/>
                  </a:cubicBezTo>
                  <a:cubicBezTo>
                    <a:pt x="6245" y="615"/>
                    <a:pt x="6254" y="612"/>
                    <a:pt x="6263" y="608"/>
                  </a:cubicBezTo>
                  <a:cubicBezTo>
                    <a:pt x="6263" y="608"/>
                    <a:pt x="6278" y="532"/>
                    <a:pt x="6321" y="532"/>
                  </a:cubicBezTo>
                  <a:cubicBezTo>
                    <a:pt x="6331" y="532"/>
                    <a:pt x="6344" y="536"/>
                    <a:pt x="6358" y="548"/>
                  </a:cubicBezTo>
                  <a:cubicBezTo>
                    <a:pt x="6358" y="536"/>
                    <a:pt x="6346" y="513"/>
                    <a:pt x="6346" y="501"/>
                  </a:cubicBezTo>
                  <a:cubicBezTo>
                    <a:pt x="6346" y="516"/>
                    <a:pt x="6340" y="521"/>
                    <a:pt x="6332" y="521"/>
                  </a:cubicBezTo>
                  <a:cubicBezTo>
                    <a:pt x="6318" y="521"/>
                    <a:pt x="6298" y="508"/>
                    <a:pt x="6285" y="508"/>
                  </a:cubicBezTo>
                  <a:cubicBezTo>
                    <a:pt x="6276" y="508"/>
                    <a:pt x="6271" y="515"/>
                    <a:pt x="6275" y="536"/>
                  </a:cubicBezTo>
                  <a:cubicBezTo>
                    <a:pt x="6263" y="501"/>
                    <a:pt x="6239" y="465"/>
                    <a:pt x="6215" y="429"/>
                  </a:cubicBezTo>
                  <a:cubicBezTo>
                    <a:pt x="6215" y="447"/>
                    <a:pt x="6202" y="458"/>
                    <a:pt x="6191" y="458"/>
                  </a:cubicBezTo>
                  <a:cubicBezTo>
                    <a:pt x="6187" y="458"/>
                    <a:pt x="6183" y="456"/>
                    <a:pt x="6180" y="453"/>
                  </a:cubicBezTo>
                  <a:cubicBezTo>
                    <a:pt x="6150" y="482"/>
                    <a:pt x="6131" y="493"/>
                    <a:pt x="6118" y="493"/>
                  </a:cubicBezTo>
                  <a:cubicBezTo>
                    <a:pt x="6084" y="493"/>
                    <a:pt x="6096" y="417"/>
                    <a:pt x="6096" y="417"/>
                  </a:cubicBezTo>
                  <a:cubicBezTo>
                    <a:pt x="5953" y="334"/>
                    <a:pt x="5799" y="382"/>
                    <a:pt x="5656" y="286"/>
                  </a:cubicBezTo>
                  <a:cubicBezTo>
                    <a:pt x="5537" y="251"/>
                    <a:pt x="5203" y="203"/>
                    <a:pt x="5191" y="179"/>
                  </a:cubicBezTo>
                  <a:cubicBezTo>
                    <a:pt x="5162" y="137"/>
                    <a:pt x="5102" y="135"/>
                    <a:pt x="5045" y="135"/>
                  </a:cubicBezTo>
                  <a:cubicBezTo>
                    <a:pt x="5036" y="135"/>
                    <a:pt x="5027" y="135"/>
                    <a:pt x="5018" y="135"/>
                  </a:cubicBezTo>
                  <a:cubicBezTo>
                    <a:pt x="4972" y="135"/>
                    <a:pt x="4932" y="133"/>
                    <a:pt x="4917" y="108"/>
                  </a:cubicBezTo>
                  <a:cubicBezTo>
                    <a:pt x="4894" y="120"/>
                    <a:pt x="4906" y="155"/>
                    <a:pt x="4882" y="179"/>
                  </a:cubicBezTo>
                  <a:cubicBezTo>
                    <a:pt x="4877" y="146"/>
                    <a:pt x="4854" y="134"/>
                    <a:pt x="4826" y="134"/>
                  </a:cubicBezTo>
                  <a:cubicBezTo>
                    <a:pt x="4785" y="134"/>
                    <a:pt x="4734" y="162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79" y="132"/>
                    <a:pt x="4679" y="132"/>
                  </a:cubicBezTo>
                  <a:cubicBezTo>
                    <a:pt x="4667" y="143"/>
                    <a:pt x="4644" y="167"/>
                    <a:pt x="4632" y="179"/>
                  </a:cubicBezTo>
                  <a:cubicBezTo>
                    <a:pt x="4596" y="120"/>
                    <a:pt x="4548" y="132"/>
                    <a:pt x="4417" y="120"/>
                  </a:cubicBezTo>
                  <a:cubicBezTo>
                    <a:pt x="4346" y="109"/>
                    <a:pt x="4125" y="55"/>
                    <a:pt x="4049" y="55"/>
                  </a:cubicBezTo>
                  <a:cubicBezTo>
                    <a:pt x="4036" y="55"/>
                    <a:pt x="4028" y="57"/>
                    <a:pt x="4024" y="60"/>
                  </a:cubicBezTo>
                  <a:cubicBezTo>
                    <a:pt x="4024" y="36"/>
                    <a:pt x="4013" y="24"/>
                    <a:pt x="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9"/>
            <p:cNvSpPr/>
            <p:nvPr/>
          </p:nvSpPr>
          <p:spPr>
            <a:xfrm>
              <a:off x="2529175" y="31731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9"/>
            <p:cNvSpPr/>
            <p:nvPr/>
          </p:nvSpPr>
          <p:spPr>
            <a:xfrm>
              <a:off x="2438100" y="31725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2"/>
                  </a:moveTo>
                  <a:cubicBezTo>
                    <a:pt x="0" y="0"/>
                    <a:pt x="0" y="24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9"/>
            <p:cNvSpPr/>
            <p:nvPr/>
          </p:nvSpPr>
          <p:spPr>
            <a:xfrm>
              <a:off x="2507750" y="31716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24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9"/>
            <p:cNvSpPr/>
            <p:nvPr/>
          </p:nvSpPr>
          <p:spPr>
            <a:xfrm>
              <a:off x="2531300" y="31703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4" y="0"/>
                  </a:moveTo>
                  <a:cubicBezTo>
                    <a:pt x="1" y="0"/>
                    <a:pt x="1" y="8"/>
                    <a:pt x="11" y="28"/>
                  </a:cubicBezTo>
                  <a:cubicBezTo>
                    <a:pt x="17" y="22"/>
                    <a:pt x="17" y="19"/>
                    <a:pt x="15" y="19"/>
                  </a:cubicBezTo>
                  <a:lnTo>
                    <a:pt x="15" y="19"/>
                  </a:lnTo>
                  <a:cubicBezTo>
                    <a:pt x="15" y="19"/>
                    <a:pt x="14" y="19"/>
                    <a:pt x="13" y="20"/>
                  </a:cubicBezTo>
                  <a:lnTo>
                    <a:pt x="13" y="20"/>
                  </a:lnTo>
                  <a:cubicBezTo>
                    <a:pt x="14" y="9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9"/>
            <p:cNvSpPr/>
            <p:nvPr/>
          </p:nvSpPr>
          <p:spPr>
            <a:xfrm>
              <a:off x="2535425" y="31776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2" y="13"/>
                  </a:moveTo>
                  <a:cubicBezTo>
                    <a:pt x="48" y="1"/>
                    <a:pt x="12" y="13"/>
                    <a:pt x="12" y="13"/>
                  </a:cubicBez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9"/>
            <p:cNvSpPr/>
            <p:nvPr/>
          </p:nvSpPr>
          <p:spPr>
            <a:xfrm>
              <a:off x="2531425" y="3173625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2"/>
                    <a:pt x="14" y="3"/>
                  </a:cubicBezTo>
                  <a:lnTo>
                    <a:pt x="14" y="3"/>
                  </a:lnTo>
                  <a:cubicBezTo>
                    <a:pt x="14" y="3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9"/>
            <p:cNvSpPr/>
            <p:nvPr/>
          </p:nvSpPr>
          <p:spPr>
            <a:xfrm>
              <a:off x="2532450" y="31742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7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12" y="6"/>
                  </a:lnTo>
                  <a:cubicBezTo>
                    <a:pt x="16" y="2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9"/>
            <p:cNvSpPr/>
            <p:nvPr/>
          </p:nvSpPr>
          <p:spPr>
            <a:xfrm>
              <a:off x="2526425" y="3169100"/>
              <a:ext cx="1700" cy="850"/>
            </a:xfrm>
            <a:custGeom>
              <a:rect b="b" l="l" r="r" t="t"/>
              <a:pathLst>
                <a:path extrusionOk="0" h="34" w="68">
                  <a:moveTo>
                    <a:pt x="65" y="1"/>
                  </a:moveTo>
                  <a:cubicBezTo>
                    <a:pt x="54" y="1"/>
                    <a:pt x="1" y="31"/>
                    <a:pt x="39" y="31"/>
                  </a:cubicBezTo>
                  <a:cubicBezTo>
                    <a:pt x="40" y="32"/>
                    <a:pt x="42" y="33"/>
                    <a:pt x="43" y="33"/>
                  </a:cubicBezTo>
                  <a:cubicBezTo>
                    <a:pt x="52" y="33"/>
                    <a:pt x="60" y="5"/>
                    <a:pt x="62" y="5"/>
                  </a:cubicBezTo>
                  <a:cubicBezTo>
                    <a:pt x="63" y="5"/>
                    <a:pt x="63" y="6"/>
                    <a:pt x="63" y="7"/>
                  </a:cubicBezTo>
                  <a:cubicBezTo>
                    <a:pt x="68" y="3"/>
                    <a:pt x="68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9"/>
            <p:cNvSpPr/>
            <p:nvPr/>
          </p:nvSpPr>
          <p:spPr>
            <a:xfrm>
              <a:off x="2531000" y="3175250"/>
              <a:ext cx="275" cy="900"/>
            </a:xfrm>
            <a:custGeom>
              <a:rect b="b" l="l" r="r" t="t"/>
              <a:pathLst>
                <a:path extrusionOk="0" h="36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28"/>
                    <a:pt x="11" y="35"/>
                  </a:cubicBezTo>
                  <a:cubicBezTo>
                    <a:pt x="6" y="9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9"/>
            <p:cNvSpPr/>
            <p:nvPr/>
          </p:nvSpPr>
          <p:spPr>
            <a:xfrm>
              <a:off x="2527900" y="3173900"/>
              <a:ext cx="600" cy="750"/>
            </a:xfrm>
            <a:custGeom>
              <a:rect b="b" l="l" r="r" t="t"/>
              <a:pathLst>
                <a:path extrusionOk="0" h="30" w="24">
                  <a:moveTo>
                    <a:pt x="3" y="0"/>
                  </a:moveTo>
                  <a:cubicBezTo>
                    <a:pt x="1" y="0"/>
                    <a:pt x="3" y="8"/>
                    <a:pt x="16" y="30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9"/>
            <p:cNvSpPr/>
            <p:nvPr/>
          </p:nvSpPr>
          <p:spPr>
            <a:xfrm>
              <a:off x="2528875" y="31746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8"/>
                  </a:moveTo>
                  <a:cubicBezTo>
                    <a:pt x="36" y="36"/>
                    <a:pt x="1" y="1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9"/>
            <p:cNvSpPr/>
            <p:nvPr/>
          </p:nvSpPr>
          <p:spPr>
            <a:xfrm>
              <a:off x="2518925" y="3171050"/>
              <a:ext cx="1050" cy="375"/>
            </a:xfrm>
            <a:custGeom>
              <a:rect b="b" l="l" r="r" t="t"/>
              <a:pathLst>
                <a:path extrusionOk="0" h="15" w="42">
                  <a:moveTo>
                    <a:pt x="41" y="1"/>
                  </a:moveTo>
                  <a:cubicBezTo>
                    <a:pt x="6" y="11"/>
                    <a:pt x="1" y="14"/>
                    <a:pt x="6" y="14"/>
                  </a:cubicBezTo>
                  <a:cubicBezTo>
                    <a:pt x="14" y="14"/>
                    <a:pt x="41" y="8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9"/>
            <p:cNvSpPr/>
            <p:nvPr/>
          </p:nvSpPr>
          <p:spPr>
            <a:xfrm>
              <a:off x="2521125" y="3173550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3" y="0"/>
                  </a:moveTo>
                  <a:cubicBezTo>
                    <a:pt x="23" y="0"/>
                    <a:pt x="14" y="13"/>
                    <a:pt x="1" y="32"/>
                  </a:cubicBezTo>
                  <a:cubicBezTo>
                    <a:pt x="18" y="1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9"/>
            <p:cNvSpPr/>
            <p:nvPr/>
          </p:nvSpPr>
          <p:spPr>
            <a:xfrm>
              <a:off x="2517850" y="3173725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61" y="1"/>
                  </a:moveTo>
                  <a:lnTo>
                    <a:pt x="61" y="1"/>
                  </a:lnTo>
                  <a:cubicBezTo>
                    <a:pt x="49" y="13"/>
                    <a:pt x="1" y="25"/>
                    <a:pt x="49" y="25"/>
                  </a:cubicBezTo>
                  <a:cubicBezTo>
                    <a:pt x="49" y="13"/>
                    <a:pt x="84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9"/>
            <p:cNvSpPr/>
            <p:nvPr/>
          </p:nvSpPr>
          <p:spPr>
            <a:xfrm>
              <a:off x="2507750" y="3167500"/>
              <a:ext cx="250" cy="1500"/>
            </a:xfrm>
            <a:custGeom>
              <a:rect b="b" l="l" r="r" t="t"/>
              <a:pathLst>
                <a:path extrusionOk="0" h="60" w="10">
                  <a:moveTo>
                    <a:pt x="9" y="1"/>
                  </a:moveTo>
                  <a:cubicBezTo>
                    <a:pt x="8" y="1"/>
                    <a:pt x="5" y="17"/>
                    <a:pt x="0" y="59"/>
                  </a:cubicBezTo>
                  <a:cubicBezTo>
                    <a:pt x="7" y="26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9"/>
            <p:cNvSpPr/>
            <p:nvPr/>
          </p:nvSpPr>
          <p:spPr>
            <a:xfrm>
              <a:off x="2496075" y="3169800"/>
              <a:ext cx="1325" cy="1825"/>
            </a:xfrm>
            <a:custGeom>
              <a:rect b="b" l="l" r="r" t="t"/>
              <a:pathLst>
                <a:path extrusionOk="0" h="73" w="53">
                  <a:moveTo>
                    <a:pt x="12" y="0"/>
                  </a:moveTo>
                  <a:cubicBezTo>
                    <a:pt x="6" y="0"/>
                    <a:pt x="1" y="11"/>
                    <a:pt x="2" y="42"/>
                  </a:cubicBezTo>
                  <a:lnTo>
                    <a:pt x="2" y="42"/>
                  </a:lnTo>
                  <a:cubicBezTo>
                    <a:pt x="0" y="44"/>
                    <a:pt x="0" y="50"/>
                    <a:pt x="3" y="63"/>
                  </a:cubicBezTo>
                  <a:cubicBezTo>
                    <a:pt x="13" y="70"/>
                    <a:pt x="20" y="73"/>
                    <a:pt x="26" y="73"/>
                  </a:cubicBezTo>
                  <a:cubicBezTo>
                    <a:pt x="52" y="73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9"/>
            <p:cNvSpPr/>
            <p:nvPr/>
          </p:nvSpPr>
          <p:spPr>
            <a:xfrm>
              <a:off x="2374050" y="318892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9"/>
            <p:cNvSpPr/>
            <p:nvPr/>
          </p:nvSpPr>
          <p:spPr>
            <a:xfrm>
              <a:off x="2374100" y="3190350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0" y="10"/>
                    <a:pt x="0" y="38"/>
                  </a:cubicBezTo>
                  <a:cubicBezTo>
                    <a:pt x="7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9"/>
            <p:cNvSpPr/>
            <p:nvPr/>
          </p:nvSpPr>
          <p:spPr>
            <a:xfrm>
              <a:off x="2458025" y="317045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1"/>
                  </a:moveTo>
                  <a:cubicBezTo>
                    <a:pt x="60" y="49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9"/>
            <p:cNvSpPr/>
            <p:nvPr/>
          </p:nvSpPr>
          <p:spPr>
            <a:xfrm>
              <a:off x="2449850" y="3170250"/>
              <a:ext cx="175" cy="825"/>
            </a:xfrm>
            <a:custGeom>
              <a:rect b="b" l="l" r="r" t="t"/>
              <a:pathLst>
                <a:path extrusionOk="0" h="33" w="7">
                  <a:moveTo>
                    <a:pt x="1" y="0"/>
                  </a:moveTo>
                  <a:cubicBezTo>
                    <a:pt x="1" y="0"/>
                    <a:pt x="2" y="9"/>
                    <a:pt x="6" y="33"/>
                  </a:cubicBezTo>
                  <a:cubicBezTo>
                    <a:pt x="6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9"/>
            <p:cNvSpPr/>
            <p:nvPr/>
          </p:nvSpPr>
          <p:spPr>
            <a:xfrm>
              <a:off x="2443350" y="3172900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8" y="10"/>
                  </a:move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6" y="22"/>
                    <a:pt x="27" y="11"/>
                    <a:pt x="28" y="10"/>
                  </a:cubicBezTo>
                  <a:lnTo>
                    <a:pt x="28" y="10"/>
                  </a:lnTo>
                  <a:cubicBezTo>
                    <a:pt x="27" y="11"/>
                    <a:pt x="25" y="12"/>
                    <a:pt x="24" y="12"/>
                  </a:cubicBezTo>
                  <a:cubicBezTo>
                    <a:pt x="16" y="1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9"/>
            <p:cNvSpPr/>
            <p:nvPr/>
          </p:nvSpPr>
          <p:spPr>
            <a:xfrm>
              <a:off x="2576250" y="3236775"/>
              <a:ext cx="875" cy="675"/>
            </a:xfrm>
            <a:custGeom>
              <a:rect b="b" l="l" r="r" t="t"/>
              <a:pathLst>
                <a:path extrusionOk="0" h="27" w="35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9"/>
            <p:cNvSpPr/>
            <p:nvPr/>
          </p:nvSpPr>
          <p:spPr>
            <a:xfrm>
              <a:off x="2569050" y="3236550"/>
              <a:ext cx="3300" cy="25"/>
            </a:xfrm>
            <a:custGeom>
              <a:rect b="b" l="l" r="r" t="t"/>
              <a:pathLst>
                <a:path extrusionOk="0" h="1" w="132">
                  <a:moveTo>
                    <a:pt x="96" y="0"/>
                  </a:moveTo>
                  <a:cubicBezTo>
                    <a:pt x="132" y="0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9"/>
            <p:cNvSpPr/>
            <p:nvPr/>
          </p:nvSpPr>
          <p:spPr>
            <a:xfrm>
              <a:off x="2567150" y="3234450"/>
              <a:ext cx="3125" cy="1375"/>
            </a:xfrm>
            <a:custGeom>
              <a:rect b="b" l="l" r="r" t="t"/>
              <a:pathLst>
                <a:path extrusionOk="0" h="55" w="125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1" y="55"/>
                    <a:pt x="46" y="55"/>
                  </a:cubicBezTo>
                  <a:cubicBezTo>
                    <a:pt x="78" y="55"/>
                    <a:pt x="118" y="36"/>
                    <a:pt x="124" y="36"/>
                  </a:cubicBezTo>
                  <a:cubicBezTo>
                    <a:pt x="77" y="36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9"/>
            <p:cNvSpPr/>
            <p:nvPr/>
          </p:nvSpPr>
          <p:spPr>
            <a:xfrm>
              <a:off x="2566125" y="3230850"/>
              <a:ext cx="875" cy="350"/>
            </a:xfrm>
            <a:custGeom>
              <a:rect b="b" l="l" r="r" t="t"/>
              <a:pathLst>
                <a:path extrusionOk="0" h="14" w="35">
                  <a:moveTo>
                    <a:pt x="11" y="0"/>
                  </a:moveTo>
                  <a:cubicBezTo>
                    <a:pt x="1" y="0"/>
                    <a:pt x="0" y="7"/>
                    <a:pt x="35" y="14"/>
                  </a:cubicBezTo>
                  <a:cubicBezTo>
                    <a:pt x="29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9"/>
            <p:cNvSpPr/>
            <p:nvPr/>
          </p:nvSpPr>
          <p:spPr>
            <a:xfrm>
              <a:off x="2566875" y="323092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2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9"/>
            <p:cNvSpPr/>
            <p:nvPr/>
          </p:nvSpPr>
          <p:spPr>
            <a:xfrm>
              <a:off x="2564725" y="3229600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4" y="1"/>
                  </a:moveTo>
                  <a:cubicBezTo>
                    <a:pt x="17" y="1"/>
                    <a:pt x="0" y="14"/>
                    <a:pt x="7" y="28"/>
                  </a:cubicBezTo>
                  <a:cubicBezTo>
                    <a:pt x="27" y="8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9"/>
            <p:cNvSpPr/>
            <p:nvPr/>
          </p:nvSpPr>
          <p:spPr>
            <a:xfrm>
              <a:off x="2563700" y="32306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1" y="1"/>
                  </a:moveTo>
                  <a:cubicBezTo>
                    <a:pt x="18" y="1"/>
                    <a:pt x="12" y="4"/>
                    <a:pt x="1" y="10"/>
                  </a:cubicBezTo>
                  <a:lnTo>
                    <a:pt x="24" y="10"/>
                  </a:lnTo>
                  <a:cubicBezTo>
                    <a:pt x="24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9"/>
            <p:cNvSpPr/>
            <p:nvPr/>
          </p:nvSpPr>
          <p:spPr>
            <a:xfrm>
              <a:off x="2564225" y="32305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9"/>
            <p:cNvSpPr/>
            <p:nvPr/>
          </p:nvSpPr>
          <p:spPr>
            <a:xfrm>
              <a:off x="2564900" y="3231175"/>
              <a:ext cx="1350" cy="975"/>
            </a:xfrm>
            <a:custGeom>
              <a:rect b="b" l="l" r="r" t="t"/>
              <a:pathLst>
                <a:path extrusionOk="0" h="39" w="54">
                  <a:moveTo>
                    <a:pt x="12" y="1"/>
                  </a:moveTo>
                  <a:cubicBezTo>
                    <a:pt x="24" y="13"/>
                    <a:pt x="36" y="36"/>
                    <a:pt x="0" y="36"/>
                  </a:cubicBezTo>
                  <a:cubicBezTo>
                    <a:pt x="7" y="38"/>
                    <a:pt x="13" y="39"/>
                    <a:pt x="18" y="39"/>
                  </a:cubicBezTo>
                  <a:cubicBezTo>
                    <a:pt x="50" y="39"/>
                    <a:pt x="53" y="1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9"/>
            <p:cNvSpPr/>
            <p:nvPr/>
          </p:nvSpPr>
          <p:spPr>
            <a:xfrm>
              <a:off x="2566675" y="3235600"/>
              <a:ext cx="775" cy="400"/>
            </a:xfrm>
            <a:custGeom>
              <a:rect b="b" l="l" r="r" t="t"/>
              <a:pathLst>
                <a:path extrusionOk="0" h="16" w="31">
                  <a:moveTo>
                    <a:pt x="3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7" y="12"/>
                    <a:pt x="25" y="16"/>
                    <a:pt x="27" y="16"/>
                  </a:cubicBezTo>
                  <a:cubicBezTo>
                    <a:pt x="30" y="16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9"/>
            <p:cNvSpPr/>
            <p:nvPr/>
          </p:nvSpPr>
          <p:spPr>
            <a:xfrm>
              <a:off x="2561100" y="3227900"/>
              <a:ext cx="550" cy="1025"/>
            </a:xfrm>
            <a:custGeom>
              <a:rect b="b" l="l" r="r" t="t"/>
              <a:pathLst>
                <a:path extrusionOk="0" h="41" w="22">
                  <a:moveTo>
                    <a:pt x="21" y="1"/>
                  </a:moveTo>
                  <a:cubicBezTo>
                    <a:pt x="13" y="1"/>
                    <a:pt x="11" y="6"/>
                    <a:pt x="13" y="6"/>
                  </a:cubicBezTo>
                  <a:cubicBezTo>
                    <a:pt x="15" y="6"/>
                    <a:pt x="17" y="5"/>
                    <a:pt x="21" y="1"/>
                  </a:cubicBezTo>
                  <a:lnTo>
                    <a:pt x="21" y="1"/>
                  </a:lnTo>
                  <a:cubicBezTo>
                    <a:pt x="14" y="8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9"/>
            <p:cNvSpPr/>
            <p:nvPr/>
          </p:nvSpPr>
          <p:spPr>
            <a:xfrm>
              <a:off x="2560425" y="322880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2"/>
                  </a:lnTo>
                  <a:cubicBezTo>
                    <a:pt x="8" y="16"/>
                    <a:pt x="13" y="17"/>
                    <a:pt x="18" y="17"/>
                  </a:cubicBezTo>
                  <a:cubicBezTo>
                    <a:pt x="30" y="17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9"/>
            <p:cNvSpPr/>
            <p:nvPr/>
          </p:nvSpPr>
          <p:spPr>
            <a:xfrm>
              <a:off x="2563100" y="3231800"/>
              <a:ext cx="1350" cy="300"/>
            </a:xfrm>
            <a:custGeom>
              <a:rect b="b" l="l" r="r" t="t"/>
              <a:pathLst>
                <a:path extrusionOk="0" h="12" w="54">
                  <a:moveTo>
                    <a:pt x="48" y="1"/>
                  </a:moveTo>
                  <a:cubicBezTo>
                    <a:pt x="46" y="1"/>
                    <a:pt x="32" y="4"/>
                    <a:pt x="1" y="11"/>
                  </a:cubicBezTo>
                  <a:cubicBezTo>
                    <a:pt x="17" y="11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39"/>
            <p:cNvSpPr/>
            <p:nvPr/>
          </p:nvSpPr>
          <p:spPr>
            <a:xfrm>
              <a:off x="2558925" y="3225950"/>
              <a:ext cx="950" cy="800"/>
            </a:xfrm>
            <a:custGeom>
              <a:rect b="b" l="l" r="r" t="t"/>
              <a:pathLst>
                <a:path extrusionOk="0" h="32" w="38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8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39"/>
            <p:cNvSpPr/>
            <p:nvPr/>
          </p:nvSpPr>
          <p:spPr>
            <a:xfrm>
              <a:off x="2556975" y="3224400"/>
              <a:ext cx="1075" cy="1450"/>
            </a:xfrm>
            <a:custGeom>
              <a:rect b="b" l="l" r="r" t="t"/>
              <a:pathLst>
                <a:path extrusionOk="0" h="58" w="43">
                  <a:moveTo>
                    <a:pt x="12" y="1"/>
                  </a:moveTo>
                  <a:cubicBezTo>
                    <a:pt x="4" y="1"/>
                    <a:pt x="1" y="15"/>
                    <a:pt x="18" y="54"/>
                  </a:cubicBezTo>
                  <a:lnTo>
                    <a:pt x="18" y="54"/>
                  </a:lnTo>
                  <a:cubicBezTo>
                    <a:pt x="18" y="55"/>
                    <a:pt x="19" y="56"/>
                    <a:pt x="20" y="57"/>
                  </a:cubicBezTo>
                  <a:cubicBezTo>
                    <a:pt x="26" y="54"/>
                    <a:pt x="28" y="51"/>
                    <a:pt x="28" y="49"/>
                  </a:cubicBezTo>
                  <a:lnTo>
                    <a:pt x="28" y="49"/>
                  </a:lnTo>
                  <a:cubicBezTo>
                    <a:pt x="43" y="28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39"/>
            <p:cNvSpPr/>
            <p:nvPr/>
          </p:nvSpPr>
          <p:spPr>
            <a:xfrm>
              <a:off x="2559225" y="322730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9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39"/>
            <p:cNvSpPr/>
            <p:nvPr/>
          </p:nvSpPr>
          <p:spPr>
            <a:xfrm>
              <a:off x="2558050" y="32273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37"/>
                  </a:moveTo>
                  <a:cubicBezTo>
                    <a:pt x="48" y="37"/>
                    <a:pt x="0" y="1"/>
                    <a:pt x="48" y="37"/>
                  </a:cubicBezTo>
                  <a:cubicBezTo>
                    <a:pt x="48" y="37"/>
                    <a:pt x="36" y="25"/>
                    <a:pt x="4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39"/>
            <p:cNvSpPr/>
            <p:nvPr/>
          </p:nvSpPr>
          <p:spPr>
            <a:xfrm>
              <a:off x="2560475" y="3230575"/>
              <a:ext cx="1475" cy="1225"/>
            </a:xfrm>
            <a:custGeom>
              <a:rect b="b" l="l" r="r" t="t"/>
              <a:pathLst>
                <a:path extrusionOk="0" h="49" w="59">
                  <a:moveTo>
                    <a:pt x="58" y="1"/>
                  </a:moveTo>
                  <a:cubicBezTo>
                    <a:pt x="54" y="2"/>
                    <a:pt x="51" y="4"/>
                    <a:pt x="48" y="5"/>
                  </a:cubicBezTo>
                  <a:lnTo>
                    <a:pt x="48" y="5"/>
                  </a:lnTo>
                  <a:cubicBezTo>
                    <a:pt x="52" y="4"/>
                    <a:pt x="55" y="3"/>
                    <a:pt x="58" y="1"/>
                  </a:cubicBezTo>
                  <a:close/>
                  <a:moveTo>
                    <a:pt x="48" y="5"/>
                  </a:moveTo>
                  <a:lnTo>
                    <a:pt x="48" y="5"/>
                  </a:lnTo>
                  <a:cubicBezTo>
                    <a:pt x="26" y="13"/>
                    <a:pt x="0" y="18"/>
                    <a:pt x="10" y="49"/>
                  </a:cubicBezTo>
                  <a:cubicBezTo>
                    <a:pt x="32" y="38"/>
                    <a:pt x="25" y="18"/>
                    <a:pt x="4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39"/>
            <p:cNvSpPr/>
            <p:nvPr/>
          </p:nvSpPr>
          <p:spPr>
            <a:xfrm>
              <a:off x="2559500" y="322940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22" y="0"/>
                    <a:pt x="1" y="11"/>
                    <a:pt x="6" y="11"/>
                  </a:cubicBezTo>
                  <a:cubicBezTo>
                    <a:pt x="8" y="11"/>
                    <a:pt x="18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39"/>
            <p:cNvSpPr/>
            <p:nvPr/>
          </p:nvSpPr>
          <p:spPr>
            <a:xfrm>
              <a:off x="2559225" y="32292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3" y="0"/>
                    <a:pt x="9" y="1"/>
                    <a:pt x="1" y="5"/>
                  </a:cubicBezTo>
                  <a:cubicBezTo>
                    <a:pt x="9" y="5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39"/>
            <p:cNvSpPr/>
            <p:nvPr/>
          </p:nvSpPr>
          <p:spPr>
            <a:xfrm>
              <a:off x="2555525" y="3226725"/>
              <a:ext cx="1250" cy="425"/>
            </a:xfrm>
            <a:custGeom>
              <a:rect b="b" l="l" r="r" t="t"/>
              <a:pathLst>
                <a:path extrusionOk="0" h="17" w="5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39"/>
            <p:cNvSpPr/>
            <p:nvPr/>
          </p:nvSpPr>
          <p:spPr>
            <a:xfrm>
              <a:off x="2551800" y="3225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39"/>
            <p:cNvSpPr/>
            <p:nvPr/>
          </p:nvSpPr>
          <p:spPr>
            <a:xfrm>
              <a:off x="2556900" y="32273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39"/>
            <p:cNvSpPr/>
            <p:nvPr/>
          </p:nvSpPr>
          <p:spPr>
            <a:xfrm>
              <a:off x="2554475" y="3225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3"/>
                    <a:pt x="12" y="24"/>
                    <a:pt x="12" y="24"/>
                  </a:cubicBezTo>
                  <a:cubicBezTo>
                    <a:pt x="12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9"/>
            <p:cNvSpPr/>
            <p:nvPr/>
          </p:nvSpPr>
          <p:spPr>
            <a:xfrm>
              <a:off x="2557750" y="3227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9"/>
            <p:cNvSpPr/>
            <p:nvPr/>
          </p:nvSpPr>
          <p:spPr>
            <a:xfrm>
              <a:off x="2557050" y="3227025"/>
              <a:ext cx="725" cy="350"/>
            </a:xfrm>
            <a:custGeom>
              <a:rect b="b" l="l" r="r" t="t"/>
              <a:pathLst>
                <a:path extrusionOk="0" h="14" w="29">
                  <a:moveTo>
                    <a:pt x="28" y="0"/>
                  </a:move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9"/>
            <p:cNvSpPr/>
            <p:nvPr/>
          </p:nvSpPr>
          <p:spPr>
            <a:xfrm>
              <a:off x="2548225" y="3225200"/>
              <a:ext cx="3900" cy="4825"/>
            </a:xfrm>
            <a:custGeom>
              <a:rect b="b" l="l" r="r" t="t"/>
              <a:pathLst>
                <a:path extrusionOk="0" h="193" w="156">
                  <a:moveTo>
                    <a:pt x="143" y="1"/>
                  </a:moveTo>
                  <a:cubicBezTo>
                    <a:pt x="140" y="1"/>
                    <a:pt x="114" y="72"/>
                    <a:pt x="113" y="99"/>
                  </a:cubicBezTo>
                  <a:lnTo>
                    <a:pt x="113" y="99"/>
                  </a:lnTo>
                  <a:cubicBezTo>
                    <a:pt x="115" y="99"/>
                    <a:pt x="117" y="98"/>
                    <a:pt x="119" y="98"/>
                  </a:cubicBezTo>
                  <a:cubicBezTo>
                    <a:pt x="125" y="98"/>
                    <a:pt x="127" y="101"/>
                    <a:pt x="119" y="109"/>
                  </a:cubicBezTo>
                  <a:cubicBezTo>
                    <a:pt x="118" y="109"/>
                    <a:pt x="116" y="109"/>
                    <a:pt x="114" y="108"/>
                  </a:cubicBezTo>
                  <a:lnTo>
                    <a:pt x="114" y="108"/>
                  </a:lnTo>
                  <a:cubicBezTo>
                    <a:pt x="114" y="108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05" y="108"/>
                    <a:pt x="102" y="106"/>
                    <a:pt x="103" y="105"/>
                  </a:cubicBezTo>
                  <a:lnTo>
                    <a:pt x="103" y="105"/>
                  </a:lnTo>
                  <a:cubicBezTo>
                    <a:pt x="107" y="106"/>
                    <a:pt x="111" y="108"/>
                    <a:pt x="114" y="108"/>
                  </a:cubicBezTo>
                  <a:lnTo>
                    <a:pt x="114" y="108"/>
                  </a:lnTo>
                  <a:cubicBezTo>
                    <a:pt x="113" y="107"/>
                    <a:pt x="113" y="103"/>
                    <a:pt x="113" y="99"/>
                  </a:cubicBezTo>
                  <a:lnTo>
                    <a:pt x="113" y="99"/>
                  </a:lnTo>
                  <a:cubicBezTo>
                    <a:pt x="108" y="100"/>
                    <a:pt x="104" y="103"/>
                    <a:pt x="103" y="105"/>
                  </a:cubicBezTo>
                  <a:lnTo>
                    <a:pt x="103" y="105"/>
                  </a:lnTo>
                  <a:cubicBezTo>
                    <a:pt x="85" y="97"/>
                    <a:pt x="64" y="80"/>
                    <a:pt x="44" y="80"/>
                  </a:cubicBezTo>
                  <a:cubicBezTo>
                    <a:pt x="26" y="80"/>
                    <a:pt x="10" y="95"/>
                    <a:pt x="0" y="145"/>
                  </a:cubicBezTo>
                  <a:cubicBezTo>
                    <a:pt x="18" y="140"/>
                    <a:pt x="29" y="137"/>
                    <a:pt x="35" y="137"/>
                  </a:cubicBezTo>
                  <a:cubicBezTo>
                    <a:pt x="46" y="137"/>
                    <a:pt x="44" y="146"/>
                    <a:pt x="36" y="168"/>
                  </a:cubicBezTo>
                  <a:cubicBezTo>
                    <a:pt x="60" y="97"/>
                    <a:pt x="155" y="192"/>
                    <a:pt x="143" y="2"/>
                  </a:cubicBezTo>
                  <a:cubicBezTo>
                    <a:pt x="143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9"/>
            <p:cNvSpPr/>
            <p:nvPr/>
          </p:nvSpPr>
          <p:spPr>
            <a:xfrm>
              <a:off x="2552275" y="3224925"/>
              <a:ext cx="725" cy="925"/>
            </a:xfrm>
            <a:custGeom>
              <a:rect b="b" l="l" r="r" t="t"/>
              <a:pathLst>
                <a:path extrusionOk="0" h="37" w="29">
                  <a:moveTo>
                    <a:pt x="1" y="0"/>
                  </a:moveTo>
                  <a:cubicBezTo>
                    <a:pt x="1" y="0"/>
                    <a:pt x="8" y="10"/>
                    <a:pt x="29" y="36"/>
                  </a:cubicBezTo>
                  <a:cubicBezTo>
                    <a:pt x="16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9"/>
            <p:cNvSpPr/>
            <p:nvPr/>
          </p:nvSpPr>
          <p:spPr>
            <a:xfrm>
              <a:off x="2553525" y="3226025"/>
              <a:ext cx="1275" cy="200"/>
            </a:xfrm>
            <a:custGeom>
              <a:rect b="b" l="l" r="r" t="t"/>
              <a:pathLst>
                <a:path extrusionOk="0" h="8" w="51">
                  <a:moveTo>
                    <a:pt x="21" y="1"/>
                  </a:moveTo>
                  <a:cubicBezTo>
                    <a:pt x="1" y="1"/>
                    <a:pt x="1" y="8"/>
                    <a:pt x="21" y="8"/>
                  </a:cubicBezTo>
                  <a:cubicBezTo>
                    <a:pt x="28" y="8"/>
                    <a:pt x="38" y="7"/>
                    <a:pt x="50" y="4"/>
                  </a:cubicBezTo>
                  <a:cubicBezTo>
                    <a:pt x="38" y="2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9"/>
            <p:cNvSpPr/>
            <p:nvPr/>
          </p:nvSpPr>
          <p:spPr>
            <a:xfrm>
              <a:off x="2553275" y="3226050"/>
              <a:ext cx="1825" cy="2200"/>
            </a:xfrm>
            <a:custGeom>
              <a:rect b="b" l="l" r="r" t="t"/>
              <a:pathLst>
                <a:path extrusionOk="0" h="88" w="73">
                  <a:moveTo>
                    <a:pt x="63" y="0"/>
                  </a:moveTo>
                  <a:cubicBezTo>
                    <a:pt x="62" y="0"/>
                    <a:pt x="61" y="1"/>
                    <a:pt x="60" y="3"/>
                  </a:cubicBezTo>
                  <a:cubicBezTo>
                    <a:pt x="72" y="27"/>
                    <a:pt x="1" y="39"/>
                    <a:pt x="1" y="87"/>
                  </a:cubicBezTo>
                  <a:cubicBezTo>
                    <a:pt x="4" y="87"/>
                    <a:pt x="7" y="88"/>
                    <a:pt x="11" y="88"/>
                  </a:cubicBezTo>
                  <a:cubicBezTo>
                    <a:pt x="66" y="88"/>
                    <a:pt x="71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9"/>
            <p:cNvSpPr/>
            <p:nvPr/>
          </p:nvSpPr>
          <p:spPr>
            <a:xfrm>
              <a:off x="2558925" y="3230300"/>
              <a:ext cx="1175" cy="2150"/>
            </a:xfrm>
            <a:custGeom>
              <a:rect b="b" l="l" r="r" t="t"/>
              <a:pathLst>
                <a:path extrusionOk="0" h="86" w="47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0" y="70"/>
                    <a:pt x="14" y="86"/>
                    <a:pt x="25" y="86"/>
                  </a:cubicBezTo>
                  <a:cubicBezTo>
                    <a:pt x="34" y="86"/>
                    <a:pt x="42" y="77"/>
                    <a:pt x="37" y="71"/>
                  </a:cubicBezTo>
                  <a:cubicBezTo>
                    <a:pt x="47" y="71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9"/>
            <p:cNvSpPr/>
            <p:nvPr/>
          </p:nvSpPr>
          <p:spPr>
            <a:xfrm>
              <a:off x="2555800" y="3229400"/>
              <a:ext cx="1075" cy="575"/>
            </a:xfrm>
            <a:custGeom>
              <a:rect b="b" l="l" r="r" t="t"/>
              <a:pathLst>
                <a:path extrusionOk="0" h="23" w="43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0" y="23"/>
                    <a:pt x="9" y="23"/>
                  </a:cubicBezTo>
                  <a:cubicBezTo>
                    <a:pt x="16" y="23"/>
                    <a:pt x="32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9"/>
            <p:cNvSpPr/>
            <p:nvPr/>
          </p:nvSpPr>
          <p:spPr>
            <a:xfrm>
              <a:off x="2551650" y="32240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1" y="1"/>
                  </a:moveTo>
                  <a:cubicBezTo>
                    <a:pt x="0" y="1"/>
                    <a:pt x="4" y="27"/>
                    <a:pt x="6" y="27"/>
                  </a:cubicBezTo>
                  <a:cubicBezTo>
                    <a:pt x="6" y="27"/>
                    <a:pt x="6" y="26"/>
                    <a:pt x="6" y="23"/>
                  </a:cubicBezTo>
                  <a:cubicBezTo>
                    <a:pt x="3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9"/>
            <p:cNvSpPr/>
            <p:nvPr/>
          </p:nvSpPr>
          <p:spPr>
            <a:xfrm>
              <a:off x="2550250" y="3223450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6"/>
                    <a:pt x="0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9"/>
            <p:cNvSpPr/>
            <p:nvPr/>
          </p:nvSpPr>
          <p:spPr>
            <a:xfrm>
              <a:off x="2513400" y="3212725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0"/>
                    <a:pt x="21" y="40"/>
                  </a:cubicBezTo>
                  <a:cubicBezTo>
                    <a:pt x="22" y="40"/>
                    <a:pt x="17" y="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9"/>
            <p:cNvSpPr/>
            <p:nvPr/>
          </p:nvSpPr>
          <p:spPr>
            <a:xfrm>
              <a:off x="2488400" y="321480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12" y="49"/>
                  </a:moveTo>
                  <a:cubicBezTo>
                    <a:pt x="0" y="60"/>
                    <a:pt x="60" y="1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9"/>
            <p:cNvSpPr/>
            <p:nvPr/>
          </p:nvSpPr>
          <p:spPr>
            <a:xfrm>
              <a:off x="2453875" y="32246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9"/>
            <p:cNvSpPr/>
            <p:nvPr/>
          </p:nvSpPr>
          <p:spPr>
            <a:xfrm>
              <a:off x="2534525" y="3218375"/>
              <a:ext cx="925" cy="875"/>
            </a:xfrm>
            <a:custGeom>
              <a:rect b="b" l="l" r="r" t="t"/>
              <a:pathLst>
                <a:path extrusionOk="0" h="35" w="37">
                  <a:moveTo>
                    <a:pt x="1" y="1"/>
                  </a:moveTo>
                  <a:cubicBezTo>
                    <a:pt x="9" y="18"/>
                    <a:pt x="18" y="34"/>
                    <a:pt x="26" y="34"/>
                  </a:cubicBezTo>
                  <a:cubicBezTo>
                    <a:pt x="29" y="34"/>
                    <a:pt x="33" y="32"/>
                    <a:pt x="36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9"/>
            <p:cNvSpPr/>
            <p:nvPr/>
          </p:nvSpPr>
          <p:spPr>
            <a:xfrm>
              <a:off x="2533350" y="3217800"/>
              <a:ext cx="1325" cy="900"/>
            </a:xfrm>
            <a:custGeom>
              <a:rect b="b" l="l" r="r" t="t"/>
              <a:pathLst>
                <a:path extrusionOk="0" h="36" w="53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5"/>
                    <a:pt x="30" y="35"/>
                  </a:cubicBezTo>
                  <a:cubicBezTo>
                    <a:pt x="48" y="3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9"/>
            <p:cNvSpPr/>
            <p:nvPr/>
          </p:nvSpPr>
          <p:spPr>
            <a:xfrm>
              <a:off x="2545250" y="3221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9"/>
            <p:cNvSpPr/>
            <p:nvPr/>
          </p:nvSpPr>
          <p:spPr>
            <a:xfrm>
              <a:off x="2543750" y="32213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3"/>
                  </a:moveTo>
                  <a:cubicBezTo>
                    <a:pt x="1" y="1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9"/>
            <p:cNvSpPr/>
            <p:nvPr/>
          </p:nvSpPr>
          <p:spPr>
            <a:xfrm>
              <a:off x="2432000" y="3227900"/>
              <a:ext cx="150" cy="375"/>
            </a:xfrm>
            <a:custGeom>
              <a:rect b="b" l="l" r="r" t="t"/>
              <a:pathLst>
                <a:path extrusionOk="0" h="15" w="6">
                  <a:moveTo>
                    <a:pt x="6" y="1"/>
                  </a:move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9"/>
            <p:cNvSpPr/>
            <p:nvPr/>
          </p:nvSpPr>
          <p:spPr>
            <a:xfrm>
              <a:off x="2505075" y="32207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9"/>
            <p:cNvSpPr/>
            <p:nvPr/>
          </p:nvSpPr>
          <p:spPr>
            <a:xfrm>
              <a:off x="2503875" y="3218375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36" y="1"/>
                  </a:moveTo>
                  <a:lnTo>
                    <a:pt x="36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24" y="60"/>
                    <a:pt x="72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9"/>
            <p:cNvSpPr/>
            <p:nvPr/>
          </p:nvSpPr>
          <p:spPr>
            <a:xfrm>
              <a:off x="2545250" y="3225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9"/>
            <p:cNvSpPr/>
            <p:nvPr/>
          </p:nvSpPr>
          <p:spPr>
            <a:xfrm>
              <a:off x="2390475" y="3210950"/>
              <a:ext cx="158975" cy="34650"/>
            </a:xfrm>
            <a:custGeom>
              <a:rect b="b" l="l" r="r" t="t"/>
              <a:pathLst>
                <a:path extrusionOk="0" h="1386" w="6359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39"/>
                    <a:pt x="4227" y="345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6"/>
                  </a:moveTo>
                  <a:cubicBezTo>
                    <a:pt x="3273" y="376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3"/>
                    <a:pt x="3261" y="376"/>
                    <a:pt x="3267" y="376"/>
                  </a:cubicBezTo>
                  <a:close/>
                  <a:moveTo>
                    <a:pt x="1534" y="451"/>
                  </a:moveTo>
                  <a:lnTo>
                    <a:pt x="1534" y="451"/>
                  </a:ln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1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5156" y="500"/>
                  </a:moveTo>
                  <a:lnTo>
                    <a:pt x="5156" y="500"/>
                  </a:lnTo>
                  <a:cubicBezTo>
                    <a:pt x="5156" y="500"/>
                    <a:pt x="5156" y="500"/>
                    <a:pt x="5156" y="500"/>
                  </a:cubicBez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1"/>
                    <a:pt x="5156" y="500"/>
                  </a:cubicBezTo>
                  <a:close/>
                  <a:moveTo>
                    <a:pt x="1465" y="500"/>
                  </a:moveTo>
                  <a:lnTo>
                    <a:pt x="1476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37" y="526"/>
                  </a:moveTo>
                  <a:cubicBezTo>
                    <a:pt x="5730" y="526"/>
                    <a:pt x="5722" y="529"/>
                    <a:pt x="5715" y="534"/>
                  </a:cubicBezTo>
                  <a:lnTo>
                    <a:pt x="5715" y="534"/>
                  </a:lnTo>
                  <a:cubicBezTo>
                    <a:pt x="5714" y="534"/>
                    <a:pt x="5712" y="533"/>
                    <a:pt x="5710" y="533"/>
                  </a:cubicBezTo>
                  <a:lnTo>
                    <a:pt x="5710" y="533"/>
                  </a:lnTo>
                  <a:cubicBezTo>
                    <a:pt x="5707" y="538"/>
                    <a:pt x="5705" y="543"/>
                    <a:pt x="5703" y="548"/>
                  </a:cubicBezTo>
                  <a:cubicBezTo>
                    <a:pt x="5707" y="542"/>
                    <a:pt x="5711" y="538"/>
                    <a:pt x="5715" y="534"/>
                  </a:cubicBezTo>
                  <a:lnTo>
                    <a:pt x="5715" y="534"/>
                  </a:lnTo>
                  <a:cubicBezTo>
                    <a:pt x="5721" y="535"/>
                    <a:pt x="5725" y="536"/>
                    <a:pt x="5727" y="536"/>
                  </a:cubicBezTo>
                  <a:cubicBezTo>
                    <a:pt x="5715" y="560"/>
                    <a:pt x="5703" y="584"/>
                    <a:pt x="5703" y="595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39"/>
                    <a:pt x="5753" y="526"/>
                    <a:pt x="5737" y="526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652" y="747"/>
                  </a:moveTo>
                  <a:lnTo>
                    <a:pt x="1652" y="747"/>
                  </a:lnTo>
                  <a:cubicBezTo>
                    <a:pt x="1645" y="750"/>
                    <a:pt x="1638" y="755"/>
                    <a:pt x="1631" y="762"/>
                  </a:cubicBezTo>
                  <a:cubicBezTo>
                    <a:pt x="1638" y="757"/>
                    <a:pt x="1645" y="752"/>
                    <a:pt x="1652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5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3" y="107"/>
                    <a:pt x="3893" y="95"/>
                    <a:pt x="3917" y="83"/>
                  </a:cubicBezTo>
                  <a:cubicBezTo>
                    <a:pt x="3904" y="81"/>
                    <a:pt x="3886" y="80"/>
                    <a:pt x="3864" y="80"/>
                  </a:cubicBezTo>
                  <a:cubicBezTo>
                    <a:pt x="3769" y="80"/>
                    <a:pt x="361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2"/>
                    <a:pt x="3370" y="24"/>
                  </a:cubicBezTo>
                  <a:cubicBezTo>
                    <a:pt x="3357" y="18"/>
                    <a:pt x="3349" y="15"/>
                    <a:pt x="3343" y="15"/>
                  </a:cubicBezTo>
                  <a:cubicBezTo>
                    <a:pt x="3316" y="15"/>
                    <a:pt x="3351" y="74"/>
                    <a:pt x="3322" y="83"/>
                  </a:cubicBezTo>
                  <a:cubicBezTo>
                    <a:pt x="3312" y="64"/>
                    <a:pt x="3288" y="56"/>
                    <a:pt x="3257" y="56"/>
                  </a:cubicBezTo>
                  <a:cubicBezTo>
                    <a:pt x="3178" y="56"/>
                    <a:pt x="3052" y="109"/>
                    <a:pt x="3000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2"/>
                    <a:pt x="2655" y="214"/>
                  </a:cubicBezTo>
                  <a:cubicBezTo>
                    <a:pt x="2631" y="205"/>
                    <a:pt x="2612" y="197"/>
                    <a:pt x="2595" y="197"/>
                  </a:cubicBezTo>
                  <a:cubicBezTo>
                    <a:pt x="2570" y="197"/>
                    <a:pt x="2547" y="213"/>
                    <a:pt x="2512" y="262"/>
                  </a:cubicBezTo>
                  <a:cubicBezTo>
                    <a:pt x="2496" y="253"/>
                    <a:pt x="2471" y="249"/>
                    <a:pt x="2442" y="249"/>
                  </a:cubicBezTo>
                  <a:cubicBezTo>
                    <a:pt x="2286" y="249"/>
                    <a:pt x="2001" y="368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4"/>
                    <a:pt x="1643" y="476"/>
                  </a:cubicBezTo>
                  <a:cubicBezTo>
                    <a:pt x="1631" y="476"/>
                    <a:pt x="1619" y="488"/>
                    <a:pt x="1607" y="488"/>
                  </a:cubicBezTo>
                  <a:cubicBezTo>
                    <a:pt x="1584" y="476"/>
                    <a:pt x="1584" y="464"/>
                    <a:pt x="1607" y="441"/>
                  </a:cubicBezTo>
                  <a:lnTo>
                    <a:pt x="1607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8"/>
                    <a:pt x="1405" y="512"/>
                  </a:cubicBezTo>
                  <a:cubicBezTo>
                    <a:pt x="1417" y="548"/>
                    <a:pt x="1405" y="572"/>
                    <a:pt x="1429" y="595"/>
                  </a:cubicBezTo>
                  <a:cubicBezTo>
                    <a:pt x="1404" y="571"/>
                    <a:pt x="1379" y="561"/>
                    <a:pt x="1353" y="561"/>
                  </a:cubicBezTo>
                  <a:cubicBezTo>
                    <a:pt x="1241" y="561"/>
                    <a:pt x="1129" y="750"/>
                    <a:pt x="1119" y="750"/>
                  </a:cubicBezTo>
                  <a:cubicBezTo>
                    <a:pt x="1107" y="703"/>
                    <a:pt x="1080" y="685"/>
                    <a:pt x="1050" y="685"/>
                  </a:cubicBezTo>
                  <a:cubicBezTo>
                    <a:pt x="991" y="685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2" y="787"/>
                    <a:pt x="733" y="798"/>
                    <a:pt x="703" y="881"/>
                  </a:cubicBezTo>
                  <a:cubicBezTo>
                    <a:pt x="691" y="869"/>
                    <a:pt x="667" y="857"/>
                    <a:pt x="643" y="845"/>
                  </a:cubicBezTo>
                  <a:cubicBezTo>
                    <a:pt x="550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85" y="1362"/>
                    <a:pt x="138" y="1385"/>
                    <a:pt x="194" y="1385"/>
                  </a:cubicBezTo>
                  <a:cubicBezTo>
                    <a:pt x="314" y="1385"/>
                    <a:pt x="442" y="1275"/>
                    <a:pt x="548" y="1226"/>
                  </a:cubicBezTo>
                  <a:cubicBezTo>
                    <a:pt x="557" y="1223"/>
                    <a:pt x="565" y="1220"/>
                    <a:pt x="571" y="1218"/>
                  </a:cubicBezTo>
                  <a:lnTo>
                    <a:pt x="571" y="1218"/>
                  </a:lnTo>
                  <a:cubicBezTo>
                    <a:pt x="568" y="1219"/>
                    <a:pt x="565" y="1219"/>
                    <a:pt x="562" y="1219"/>
                  </a:cubicBezTo>
                  <a:cubicBezTo>
                    <a:pt x="547" y="1219"/>
                    <a:pt x="528" y="1213"/>
                    <a:pt x="524" y="1191"/>
                  </a:cubicBezTo>
                  <a:lnTo>
                    <a:pt x="524" y="1191"/>
                  </a:lnTo>
                  <a:cubicBezTo>
                    <a:pt x="542" y="1206"/>
                    <a:pt x="560" y="1214"/>
                    <a:pt x="578" y="1216"/>
                  </a:cubicBezTo>
                  <a:lnTo>
                    <a:pt x="578" y="1216"/>
                  </a:lnTo>
                  <a:cubicBezTo>
                    <a:pt x="583" y="1215"/>
                    <a:pt x="586" y="1214"/>
                    <a:pt x="587" y="1214"/>
                  </a:cubicBezTo>
                  <a:cubicBezTo>
                    <a:pt x="588" y="1214"/>
                    <a:pt x="586" y="1215"/>
                    <a:pt x="581" y="1216"/>
                  </a:cubicBezTo>
                  <a:lnTo>
                    <a:pt x="581" y="1216"/>
                  </a:lnTo>
                  <a:cubicBezTo>
                    <a:pt x="580" y="1216"/>
                    <a:pt x="579" y="1216"/>
                    <a:pt x="578" y="1216"/>
                  </a:cubicBezTo>
                  <a:lnTo>
                    <a:pt x="578" y="1216"/>
                  </a:lnTo>
                  <a:cubicBezTo>
                    <a:pt x="576" y="1217"/>
                    <a:pt x="574" y="1217"/>
                    <a:pt x="571" y="1218"/>
                  </a:cubicBezTo>
                  <a:lnTo>
                    <a:pt x="571" y="1218"/>
                  </a:lnTo>
                  <a:cubicBezTo>
                    <a:pt x="575" y="1218"/>
                    <a:pt x="578" y="1217"/>
                    <a:pt x="581" y="1216"/>
                  </a:cubicBezTo>
                  <a:lnTo>
                    <a:pt x="581" y="1216"/>
                  </a:lnTo>
                  <a:cubicBezTo>
                    <a:pt x="584" y="1217"/>
                    <a:pt x="586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4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7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8"/>
                    <a:pt x="1465" y="822"/>
                  </a:cubicBezTo>
                  <a:cubicBezTo>
                    <a:pt x="1476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79"/>
                    <a:pt x="1578" y="779"/>
                  </a:cubicBezTo>
                  <a:cubicBezTo>
                    <a:pt x="1612" y="779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07" y="715"/>
                    <a:pt x="1596" y="726"/>
                  </a:cubicBezTo>
                  <a:cubicBezTo>
                    <a:pt x="1607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4"/>
                    <a:pt x="1715" y="667"/>
                  </a:cubicBezTo>
                  <a:cubicBezTo>
                    <a:pt x="1696" y="705"/>
                    <a:pt x="1677" y="728"/>
                    <a:pt x="1652" y="747"/>
                  </a:cubicBezTo>
                  <a:lnTo>
                    <a:pt x="1652" y="747"/>
                  </a:lnTo>
                  <a:cubicBezTo>
                    <a:pt x="1656" y="745"/>
                    <a:pt x="1661" y="744"/>
                    <a:pt x="1665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79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2" y="730"/>
                    <a:pt x="1832" y="721"/>
                    <a:pt x="1855" y="717"/>
                  </a:cubicBezTo>
                  <a:lnTo>
                    <a:pt x="1855" y="717"/>
                  </a:lnTo>
                  <a:cubicBezTo>
                    <a:pt x="1858" y="717"/>
                    <a:pt x="1861" y="718"/>
                    <a:pt x="1863" y="718"/>
                  </a:cubicBezTo>
                  <a:cubicBezTo>
                    <a:pt x="1869" y="718"/>
                    <a:pt x="1875" y="717"/>
                    <a:pt x="1881" y="715"/>
                  </a:cubicBezTo>
                  <a:cubicBezTo>
                    <a:pt x="1872" y="715"/>
                    <a:pt x="1863" y="715"/>
                    <a:pt x="1855" y="717"/>
                  </a:cubicBezTo>
                  <a:lnTo>
                    <a:pt x="1855" y="717"/>
                  </a:lnTo>
                  <a:cubicBezTo>
                    <a:pt x="1834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7"/>
                    <a:pt x="1949" y="668"/>
                    <a:pt x="1953" y="668"/>
                  </a:cubicBezTo>
                  <a:cubicBezTo>
                    <a:pt x="2031" y="668"/>
                    <a:pt x="2029" y="559"/>
                    <a:pt x="2108" y="559"/>
                  </a:cubicBezTo>
                  <a:cubicBezTo>
                    <a:pt x="2111" y="559"/>
                    <a:pt x="2115" y="559"/>
                    <a:pt x="2119" y="560"/>
                  </a:cubicBezTo>
                  <a:cubicBezTo>
                    <a:pt x="2108" y="572"/>
                    <a:pt x="2108" y="595"/>
                    <a:pt x="2108" y="607"/>
                  </a:cubicBezTo>
                  <a:cubicBezTo>
                    <a:pt x="2117" y="593"/>
                    <a:pt x="2124" y="587"/>
                    <a:pt x="2129" y="587"/>
                  </a:cubicBezTo>
                  <a:cubicBezTo>
                    <a:pt x="2137" y="587"/>
                    <a:pt x="2139" y="602"/>
                    <a:pt x="2131" y="631"/>
                  </a:cubicBezTo>
                  <a:cubicBezTo>
                    <a:pt x="2143" y="619"/>
                    <a:pt x="2227" y="524"/>
                    <a:pt x="2227" y="524"/>
                  </a:cubicBezTo>
                  <a:cubicBezTo>
                    <a:pt x="2227" y="548"/>
                    <a:pt x="2238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7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7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2"/>
                    <a:pt x="2725" y="469"/>
                  </a:cubicBezTo>
                  <a:lnTo>
                    <a:pt x="2725" y="469"/>
                  </a:lnTo>
                  <a:cubicBezTo>
                    <a:pt x="2729" y="469"/>
                    <a:pt x="2737" y="470"/>
                    <a:pt x="2748" y="470"/>
                  </a:cubicBezTo>
                  <a:cubicBezTo>
                    <a:pt x="2788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7" y="466"/>
                    <a:pt x="2810" y="536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5"/>
                  </a:cubicBezTo>
                  <a:lnTo>
                    <a:pt x="3215" y="345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1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1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2" y="369"/>
                  </a:cubicBezTo>
                  <a:cubicBezTo>
                    <a:pt x="3822" y="334"/>
                    <a:pt x="3858" y="334"/>
                    <a:pt x="3893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1" y="218"/>
                  </a:cubicBezTo>
                  <a:cubicBezTo>
                    <a:pt x="3920" y="218"/>
                    <a:pt x="3913" y="249"/>
                    <a:pt x="3905" y="310"/>
                  </a:cubicBezTo>
                  <a:cubicBezTo>
                    <a:pt x="3911" y="301"/>
                    <a:pt x="3916" y="297"/>
                    <a:pt x="3920" y="297"/>
                  </a:cubicBezTo>
                  <a:cubicBezTo>
                    <a:pt x="3931" y="297"/>
                    <a:pt x="3935" y="328"/>
                    <a:pt x="3953" y="345"/>
                  </a:cubicBezTo>
                  <a:cubicBezTo>
                    <a:pt x="3957" y="346"/>
                    <a:pt x="3960" y="346"/>
                    <a:pt x="3964" y="346"/>
                  </a:cubicBezTo>
                  <a:cubicBezTo>
                    <a:pt x="4030" y="346"/>
                    <a:pt x="4078" y="249"/>
                    <a:pt x="4179" y="226"/>
                  </a:cubicBezTo>
                  <a:lnTo>
                    <a:pt x="4179" y="226"/>
                  </a:lnTo>
                  <a:cubicBezTo>
                    <a:pt x="4120" y="334"/>
                    <a:pt x="4143" y="298"/>
                    <a:pt x="4084" y="369"/>
                  </a:cubicBezTo>
                  <a:cubicBezTo>
                    <a:pt x="4191" y="334"/>
                    <a:pt x="4179" y="381"/>
                    <a:pt x="4274" y="310"/>
                  </a:cubicBezTo>
                  <a:lnTo>
                    <a:pt x="4274" y="310"/>
                  </a:lnTo>
                  <a:cubicBezTo>
                    <a:pt x="4274" y="320"/>
                    <a:pt x="4272" y="330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8" y="338"/>
                  </a:cubicBezTo>
                  <a:cubicBezTo>
                    <a:pt x="4420" y="338"/>
                    <a:pt x="4518" y="333"/>
                    <a:pt x="4524" y="286"/>
                  </a:cubicBezTo>
                  <a:lnTo>
                    <a:pt x="4524" y="286"/>
                  </a:lnTo>
                  <a:cubicBezTo>
                    <a:pt x="4524" y="322"/>
                    <a:pt x="4513" y="345"/>
                    <a:pt x="4513" y="381"/>
                  </a:cubicBezTo>
                  <a:cubicBezTo>
                    <a:pt x="4536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5"/>
                    <a:pt x="4644" y="310"/>
                  </a:cubicBezTo>
                  <a:cubicBezTo>
                    <a:pt x="4655" y="345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5"/>
                    <a:pt x="4715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9" y="430"/>
                    <a:pt x="4891" y="321"/>
                    <a:pt x="4935" y="321"/>
                  </a:cubicBezTo>
                  <a:cubicBezTo>
                    <a:pt x="4937" y="321"/>
                    <a:pt x="4939" y="321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65" y="512"/>
                    <a:pt x="4965" y="512"/>
                  </a:cubicBezTo>
                  <a:cubicBezTo>
                    <a:pt x="4989" y="512"/>
                    <a:pt x="5025" y="524"/>
                    <a:pt x="5056" y="524"/>
                  </a:cubicBezTo>
                  <a:cubicBezTo>
                    <a:pt x="5087" y="524"/>
                    <a:pt x="5114" y="512"/>
                    <a:pt x="5120" y="464"/>
                  </a:cubicBezTo>
                  <a:lnTo>
                    <a:pt x="5120" y="464"/>
                  </a:lnTo>
                  <a:cubicBezTo>
                    <a:pt x="5084" y="476"/>
                    <a:pt x="5060" y="488"/>
                    <a:pt x="5025" y="500"/>
                  </a:cubicBezTo>
                  <a:cubicBezTo>
                    <a:pt x="5036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3" y="465"/>
                    <a:pt x="5142" y="456"/>
                    <a:pt x="5148" y="456"/>
                  </a:cubicBezTo>
                  <a:cubicBezTo>
                    <a:pt x="5159" y="456"/>
                    <a:pt x="5157" y="494"/>
                    <a:pt x="5156" y="500"/>
                  </a:cubicBezTo>
                  <a:lnTo>
                    <a:pt x="5156" y="500"/>
                  </a:lnTo>
                  <a:cubicBezTo>
                    <a:pt x="5159" y="500"/>
                    <a:pt x="5183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8"/>
                    <a:pt x="5335" y="521"/>
                    <a:pt x="5339" y="521"/>
                  </a:cubicBezTo>
                  <a:cubicBezTo>
                    <a:pt x="5370" y="521"/>
                    <a:pt x="5517" y="405"/>
                    <a:pt x="5548" y="405"/>
                  </a:cubicBezTo>
                  <a:cubicBezTo>
                    <a:pt x="5517" y="467"/>
                    <a:pt x="5657" y="520"/>
                    <a:pt x="5710" y="533"/>
                  </a:cubicBezTo>
                  <a:lnTo>
                    <a:pt x="5710" y="533"/>
                  </a:lnTo>
                  <a:cubicBezTo>
                    <a:pt x="5743" y="475"/>
                    <a:pt x="5871" y="421"/>
                    <a:pt x="5952" y="421"/>
                  </a:cubicBezTo>
                  <a:cubicBezTo>
                    <a:pt x="5980" y="421"/>
                    <a:pt x="6002" y="427"/>
                    <a:pt x="6013" y="441"/>
                  </a:cubicBezTo>
                  <a:cubicBezTo>
                    <a:pt x="6013" y="488"/>
                    <a:pt x="6013" y="512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5" y="528"/>
                    <a:pt x="5894" y="524"/>
                  </a:cubicBezTo>
                  <a:lnTo>
                    <a:pt x="5894" y="524"/>
                  </a:lnTo>
                  <a:cubicBezTo>
                    <a:pt x="5894" y="533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7"/>
                  </a:cubicBezTo>
                  <a:cubicBezTo>
                    <a:pt x="6108" y="607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5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6"/>
                    <a:pt x="6318" y="526"/>
                  </a:cubicBezTo>
                  <a:cubicBezTo>
                    <a:pt x="6329" y="526"/>
                    <a:pt x="6343" y="532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15" y="441"/>
                    <a:pt x="6191" y="453"/>
                    <a:pt x="6179" y="453"/>
                  </a:cubicBezTo>
                  <a:cubicBezTo>
                    <a:pt x="6153" y="476"/>
                    <a:pt x="6134" y="485"/>
                    <a:pt x="6121" y="485"/>
                  </a:cubicBezTo>
                  <a:cubicBezTo>
                    <a:pt x="6083" y="485"/>
                    <a:pt x="6096" y="405"/>
                    <a:pt x="6096" y="405"/>
                  </a:cubicBezTo>
                  <a:cubicBezTo>
                    <a:pt x="5953" y="334"/>
                    <a:pt x="5798" y="369"/>
                    <a:pt x="5656" y="286"/>
                  </a:cubicBezTo>
                  <a:cubicBezTo>
                    <a:pt x="5548" y="238"/>
                    <a:pt x="5203" y="191"/>
                    <a:pt x="5191" y="179"/>
                  </a:cubicBezTo>
                  <a:cubicBezTo>
                    <a:pt x="5167" y="131"/>
                    <a:pt x="5105" y="125"/>
                    <a:pt x="5045" y="125"/>
                  </a:cubicBezTo>
                  <a:cubicBezTo>
                    <a:pt x="5026" y="125"/>
                    <a:pt x="5006" y="126"/>
                    <a:pt x="4988" y="126"/>
                  </a:cubicBezTo>
                  <a:cubicBezTo>
                    <a:pt x="4953" y="126"/>
                    <a:pt x="4925" y="123"/>
                    <a:pt x="4917" y="107"/>
                  </a:cubicBezTo>
                  <a:cubicBezTo>
                    <a:pt x="4894" y="107"/>
                    <a:pt x="4894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44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9"/>
            <p:cNvSpPr/>
            <p:nvPr/>
          </p:nvSpPr>
          <p:spPr>
            <a:xfrm>
              <a:off x="2453875" y="3224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9"/>
            <p:cNvSpPr/>
            <p:nvPr/>
          </p:nvSpPr>
          <p:spPr>
            <a:xfrm>
              <a:off x="2523825" y="3223750"/>
              <a:ext cx="300" cy="600"/>
            </a:xfrm>
            <a:custGeom>
              <a:rect b="b" l="l" r="r" t="t"/>
              <a:pathLst>
                <a:path extrusionOk="0" h="24" w="12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9"/>
            <p:cNvSpPr/>
            <p:nvPr/>
          </p:nvSpPr>
          <p:spPr>
            <a:xfrm>
              <a:off x="2547350" y="322227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9"/>
            <p:cNvSpPr/>
            <p:nvPr/>
          </p:nvSpPr>
          <p:spPr>
            <a:xfrm>
              <a:off x="2551500" y="32294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cubicBezTo>
                    <a:pt x="24" y="0"/>
                    <a:pt x="0" y="36"/>
                    <a:pt x="24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9"/>
            <p:cNvSpPr/>
            <p:nvPr/>
          </p:nvSpPr>
          <p:spPr>
            <a:xfrm>
              <a:off x="2547500" y="3225425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9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9"/>
            <p:cNvSpPr/>
            <p:nvPr/>
          </p:nvSpPr>
          <p:spPr>
            <a:xfrm>
              <a:off x="2548525" y="32261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9"/>
            <p:cNvSpPr/>
            <p:nvPr/>
          </p:nvSpPr>
          <p:spPr>
            <a:xfrm>
              <a:off x="2542600" y="3221025"/>
              <a:ext cx="1650" cy="725"/>
            </a:xfrm>
            <a:custGeom>
              <a:rect b="b" l="l" r="r" t="t"/>
              <a:pathLst>
                <a:path extrusionOk="0" h="29" w="66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1"/>
                    <a:pt x="58" y="11"/>
                  </a:cubicBezTo>
                  <a:cubicBezTo>
                    <a:pt x="58" y="11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9"/>
            <p:cNvSpPr/>
            <p:nvPr/>
          </p:nvSpPr>
          <p:spPr>
            <a:xfrm>
              <a:off x="2547025" y="32261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9"/>
            <p:cNvSpPr/>
            <p:nvPr/>
          </p:nvSpPr>
          <p:spPr>
            <a:xfrm>
              <a:off x="2543975" y="3225675"/>
              <a:ext cx="600" cy="775"/>
            </a:xfrm>
            <a:custGeom>
              <a:rect b="b" l="l" r="r" t="t"/>
              <a:pathLst>
                <a:path extrusionOk="0" h="31" w="24">
                  <a:moveTo>
                    <a:pt x="3" y="1"/>
                  </a:moveTo>
                  <a:cubicBezTo>
                    <a:pt x="1" y="1"/>
                    <a:pt x="2" y="8"/>
                    <a:pt x="16" y="30"/>
                  </a:cubicBezTo>
                  <a:cubicBezTo>
                    <a:pt x="23" y="23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9"/>
            <p:cNvSpPr/>
            <p:nvPr/>
          </p:nvSpPr>
          <p:spPr>
            <a:xfrm>
              <a:off x="2544950" y="32267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48"/>
                  </a:moveTo>
                  <a:cubicBezTo>
                    <a:pt x="36" y="36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9"/>
            <p:cNvSpPr/>
            <p:nvPr/>
          </p:nvSpPr>
          <p:spPr>
            <a:xfrm>
              <a:off x="2535025" y="3222850"/>
              <a:ext cx="1025" cy="500"/>
            </a:xfrm>
            <a:custGeom>
              <a:rect b="b" l="l" r="r" t="t"/>
              <a:pathLst>
                <a:path extrusionOk="0" h="20" w="41">
                  <a:moveTo>
                    <a:pt x="40" y="0"/>
                  </a:moveTo>
                  <a:cubicBezTo>
                    <a:pt x="8" y="14"/>
                    <a:pt x="1" y="19"/>
                    <a:pt x="4" y="19"/>
                  </a:cubicBezTo>
                  <a:cubicBezTo>
                    <a:pt x="9" y="19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9"/>
            <p:cNvSpPr/>
            <p:nvPr/>
          </p:nvSpPr>
          <p:spPr>
            <a:xfrm>
              <a:off x="2537200" y="322552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17" y="0"/>
                    <a:pt x="11" y="10"/>
                    <a:pt x="1" y="36"/>
                  </a:cubicBezTo>
                  <a:cubicBezTo>
                    <a:pt x="14" y="16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9"/>
            <p:cNvSpPr/>
            <p:nvPr/>
          </p:nvSpPr>
          <p:spPr>
            <a:xfrm>
              <a:off x="2533925" y="3225525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60" y="1"/>
                  </a:moveTo>
                  <a:lnTo>
                    <a:pt x="60" y="1"/>
                  </a:lnTo>
                  <a:cubicBezTo>
                    <a:pt x="49" y="12"/>
                    <a:pt x="1" y="24"/>
                    <a:pt x="49" y="36"/>
                  </a:cubicBezTo>
                  <a:cubicBezTo>
                    <a:pt x="49" y="24"/>
                    <a:pt x="84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9"/>
            <p:cNvSpPr/>
            <p:nvPr/>
          </p:nvSpPr>
          <p:spPr>
            <a:xfrm>
              <a:off x="2523825" y="3219400"/>
              <a:ext cx="250" cy="1400"/>
            </a:xfrm>
            <a:custGeom>
              <a:rect b="b" l="l" r="r" t="t"/>
              <a:pathLst>
                <a:path extrusionOk="0" h="56" w="1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9"/>
            <p:cNvSpPr/>
            <p:nvPr/>
          </p:nvSpPr>
          <p:spPr>
            <a:xfrm>
              <a:off x="2512150" y="3221700"/>
              <a:ext cx="1300" cy="1750"/>
            </a:xfrm>
            <a:custGeom>
              <a:rect b="b" l="l" r="r" t="t"/>
              <a:pathLst>
                <a:path extrusionOk="0" h="70" w="52">
                  <a:moveTo>
                    <a:pt x="11" y="1"/>
                  </a:moveTo>
                  <a:cubicBezTo>
                    <a:pt x="5" y="1"/>
                    <a:pt x="1" y="12"/>
                    <a:pt x="2" y="42"/>
                  </a:cubicBezTo>
                  <a:lnTo>
                    <a:pt x="2" y="42"/>
                  </a:lnTo>
                  <a:cubicBezTo>
                    <a:pt x="0" y="43"/>
                    <a:pt x="0" y="48"/>
                    <a:pt x="3" y="58"/>
                  </a:cubicBezTo>
                  <a:cubicBezTo>
                    <a:pt x="13" y="66"/>
                    <a:pt x="21" y="69"/>
                    <a:pt x="27" y="69"/>
                  </a:cubicBezTo>
                  <a:cubicBezTo>
                    <a:pt x="52" y="69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9"/>
            <p:cNvSpPr/>
            <p:nvPr/>
          </p:nvSpPr>
          <p:spPr>
            <a:xfrm>
              <a:off x="2390125" y="32410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9"/>
            <p:cNvSpPr/>
            <p:nvPr/>
          </p:nvSpPr>
          <p:spPr>
            <a:xfrm>
              <a:off x="2390175" y="3242225"/>
              <a:ext cx="200" cy="900"/>
            </a:xfrm>
            <a:custGeom>
              <a:rect b="b" l="l" r="r" t="t"/>
              <a:pathLst>
                <a:path extrusionOk="0" h="36" w="8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9"/>
            <p:cNvSpPr/>
            <p:nvPr/>
          </p:nvSpPr>
          <p:spPr>
            <a:xfrm>
              <a:off x="2474100" y="32222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9"/>
            <p:cNvSpPr/>
            <p:nvPr/>
          </p:nvSpPr>
          <p:spPr>
            <a:xfrm>
              <a:off x="2465925" y="3222200"/>
              <a:ext cx="175" cy="975"/>
            </a:xfrm>
            <a:custGeom>
              <a:rect b="b" l="l" r="r" t="t"/>
              <a:pathLst>
                <a:path extrusionOk="0" h="3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9"/>
            <p:cNvSpPr/>
            <p:nvPr/>
          </p:nvSpPr>
          <p:spPr>
            <a:xfrm>
              <a:off x="2459375" y="3224700"/>
              <a:ext cx="775" cy="550"/>
            </a:xfrm>
            <a:custGeom>
              <a:rect b="b" l="l" r="r" t="t"/>
              <a:pathLst>
                <a:path extrusionOk="0" h="22" w="31">
                  <a:moveTo>
                    <a:pt x="2" y="0"/>
                  </a:moveTo>
                  <a:cubicBezTo>
                    <a:pt x="1" y="0"/>
                    <a:pt x="2" y="5"/>
                    <a:pt x="6" y="22"/>
                  </a:cubicBezTo>
                  <a:cubicBezTo>
                    <a:pt x="6" y="22"/>
                    <a:pt x="13" y="15"/>
                    <a:pt x="21" y="12"/>
                  </a:cubicBezTo>
                  <a:lnTo>
                    <a:pt x="21" y="12"/>
                  </a:lnTo>
                  <a:cubicBezTo>
                    <a:pt x="22" y="12"/>
                    <a:pt x="22" y="12"/>
                    <a:pt x="22" y="12"/>
                  </a:cubicBezTo>
                  <a:cubicBezTo>
                    <a:pt x="25" y="12"/>
                    <a:pt x="27" y="11"/>
                    <a:pt x="30" y="10"/>
                  </a:cubicBezTo>
                  <a:cubicBezTo>
                    <a:pt x="27" y="10"/>
                    <a:pt x="24" y="11"/>
                    <a:pt x="21" y="12"/>
                  </a:cubicBezTo>
                  <a:lnTo>
                    <a:pt x="21" y="12"/>
                  </a:lnTo>
                  <a:cubicBezTo>
                    <a:pt x="11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9"/>
            <p:cNvSpPr/>
            <p:nvPr/>
          </p:nvSpPr>
          <p:spPr>
            <a:xfrm>
              <a:off x="2588750" y="3296600"/>
              <a:ext cx="875" cy="675"/>
            </a:xfrm>
            <a:custGeom>
              <a:rect b="b" l="l" r="r" t="t"/>
              <a:pathLst>
                <a:path extrusionOk="0" h="27" w="35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9"/>
            <p:cNvSpPr/>
            <p:nvPr/>
          </p:nvSpPr>
          <p:spPr>
            <a:xfrm>
              <a:off x="2583050" y="329632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6" y="4"/>
                    <a:pt x="0" y="14"/>
                  </a:cubicBezTo>
                  <a:cubicBezTo>
                    <a:pt x="21" y="7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9"/>
            <p:cNvSpPr/>
            <p:nvPr/>
          </p:nvSpPr>
          <p:spPr>
            <a:xfrm>
              <a:off x="2579650" y="3294275"/>
              <a:ext cx="3125" cy="1375"/>
            </a:xfrm>
            <a:custGeom>
              <a:rect b="b" l="l" r="r" t="t"/>
              <a:pathLst>
                <a:path extrusionOk="0" h="55" w="125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3" y="55"/>
                    <a:pt x="50" y="55"/>
                  </a:cubicBezTo>
                  <a:cubicBezTo>
                    <a:pt x="84" y="55"/>
                    <a:pt x="125" y="37"/>
                    <a:pt x="125" y="37"/>
                  </a:cubicBezTo>
                  <a:cubicBezTo>
                    <a:pt x="77" y="37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9"/>
            <p:cNvSpPr/>
            <p:nvPr/>
          </p:nvSpPr>
          <p:spPr>
            <a:xfrm>
              <a:off x="2578625" y="3290675"/>
              <a:ext cx="875" cy="350"/>
            </a:xfrm>
            <a:custGeom>
              <a:rect b="b" l="l" r="r" t="t"/>
              <a:pathLst>
                <a:path extrusionOk="0" h="14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9"/>
            <p:cNvSpPr/>
            <p:nvPr/>
          </p:nvSpPr>
          <p:spPr>
            <a:xfrm>
              <a:off x="2579375" y="3290750"/>
              <a:ext cx="325" cy="275"/>
            </a:xfrm>
            <a:custGeom>
              <a:rect b="b" l="l" r="r" t="t"/>
              <a:pathLst>
                <a:path extrusionOk="0" h="11" w="13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3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9"/>
            <p:cNvSpPr/>
            <p:nvPr/>
          </p:nvSpPr>
          <p:spPr>
            <a:xfrm>
              <a:off x="2577225" y="3289425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9" y="1"/>
                  </a:moveTo>
                  <a:cubicBezTo>
                    <a:pt x="21" y="1"/>
                    <a:pt x="0" y="14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9"/>
            <p:cNvSpPr/>
            <p:nvPr/>
          </p:nvSpPr>
          <p:spPr>
            <a:xfrm>
              <a:off x="2576500" y="32905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9" y="0"/>
                    <a:pt x="6" y="3"/>
                    <a:pt x="1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9"/>
            <p:cNvSpPr/>
            <p:nvPr/>
          </p:nvSpPr>
          <p:spPr>
            <a:xfrm>
              <a:off x="2576725" y="3290325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9"/>
            <p:cNvSpPr/>
            <p:nvPr/>
          </p:nvSpPr>
          <p:spPr>
            <a:xfrm>
              <a:off x="2577700" y="3291000"/>
              <a:ext cx="1050" cy="1000"/>
            </a:xfrm>
            <a:custGeom>
              <a:rect b="b" l="l" r="r" t="t"/>
              <a:pathLst>
                <a:path extrusionOk="0" h="40" w="42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37"/>
                    <a:pt x="0" y="37"/>
                  </a:cubicBezTo>
                  <a:cubicBezTo>
                    <a:pt x="5" y="38"/>
                    <a:pt x="10" y="39"/>
                    <a:pt x="14" y="39"/>
                  </a:cubicBezTo>
                  <a:cubicBezTo>
                    <a:pt x="38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9"/>
            <p:cNvSpPr/>
            <p:nvPr/>
          </p:nvSpPr>
          <p:spPr>
            <a:xfrm>
              <a:off x="2579175" y="3295425"/>
              <a:ext cx="775" cy="425"/>
            </a:xfrm>
            <a:custGeom>
              <a:rect b="b" l="l" r="r" t="t"/>
              <a:pathLst>
                <a:path extrusionOk="0" h="17" w="31">
                  <a:moveTo>
                    <a:pt x="3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7" y="13"/>
                    <a:pt x="25" y="16"/>
                    <a:pt x="27" y="16"/>
                  </a:cubicBezTo>
                  <a:cubicBezTo>
                    <a:pt x="31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9"/>
            <p:cNvSpPr/>
            <p:nvPr/>
          </p:nvSpPr>
          <p:spPr>
            <a:xfrm>
              <a:off x="2573750" y="3287725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5" y="1"/>
                  </a:moveTo>
                  <a:cubicBezTo>
                    <a:pt x="7" y="1"/>
                    <a:pt x="5" y="6"/>
                    <a:pt x="7" y="6"/>
                  </a:cubicBezTo>
                  <a:cubicBezTo>
                    <a:pt x="9" y="6"/>
                    <a:pt x="11" y="5"/>
                    <a:pt x="15" y="1"/>
                  </a:cubicBezTo>
                  <a:lnTo>
                    <a:pt x="15" y="1"/>
                  </a:lnTo>
                  <a:cubicBezTo>
                    <a:pt x="8" y="9"/>
                    <a:pt x="0" y="36"/>
                    <a:pt x="2" y="36"/>
                  </a:cubicBezTo>
                  <a:cubicBezTo>
                    <a:pt x="3" y="36"/>
                    <a:pt x="7" y="27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9"/>
            <p:cNvSpPr/>
            <p:nvPr/>
          </p:nvSpPr>
          <p:spPr>
            <a:xfrm>
              <a:off x="2572925" y="32886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4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9"/>
            <p:cNvSpPr/>
            <p:nvPr/>
          </p:nvSpPr>
          <p:spPr>
            <a:xfrm>
              <a:off x="2575600" y="3291650"/>
              <a:ext cx="1350" cy="275"/>
            </a:xfrm>
            <a:custGeom>
              <a:rect b="b" l="l" r="r" t="t"/>
              <a:pathLst>
                <a:path extrusionOk="0" h="11" w="54">
                  <a:moveTo>
                    <a:pt x="48" y="0"/>
                  </a:moveTo>
                  <a:cubicBezTo>
                    <a:pt x="46" y="0"/>
                    <a:pt x="33" y="3"/>
                    <a:pt x="1" y="11"/>
                  </a:cubicBezTo>
                  <a:cubicBezTo>
                    <a:pt x="17" y="1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9"/>
            <p:cNvSpPr/>
            <p:nvPr/>
          </p:nvSpPr>
          <p:spPr>
            <a:xfrm>
              <a:off x="2571425" y="3285775"/>
              <a:ext cx="975" cy="800"/>
            </a:xfrm>
            <a:custGeom>
              <a:rect b="b" l="l" r="r" t="t"/>
              <a:pathLst>
                <a:path extrusionOk="0" h="32" w="39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9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9"/>
            <p:cNvSpPr/>
            <p:nvPr/>
          </p:nvSpPr>
          <p:spPr>
            <a:xfrm>
              <a:off x="2569500" y="3284250"/>
              <a:ext cx="1050" cy="1425"/>
            </a:xfrm>
            <a:custGeom>
              <a:rect b="b" l="l" r="r" t="t"/>
              <a:pathLst>
                <a:path extrusionOk="0" h="57" w="42">
                  <a:moveTo>
                    <a:pt x="11" y="0"/>
                  </a:moveTo>
                  <a:cubicBezTo>
                    <a:pt x="3" y="0"/>
                    <a:pt x="0" y="14"/>
                    <a:pt x="17" y="53"/>
                  </a:cubicBezTo>
                  <a:lnTo>
                    <a:pt x="17" y="53"/>
                  </a:lnTo>
                  <a:cubicBezTo>
                    <a:pt x="18" y="54"/>
                    <a:pt x="18" y="55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9"/>
            <p:cNvSpPr/>
            <p:nvPr/>
          </p:nvSpPr>
          <p:spPr>
            <a:xfrm>
              <a:off x="2572025" y="32871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" y="0"/>
                  </a:moveTo>
                  <a:cubicBezTo>
                    <a:pt x="1" y="83"/>
                    <a:pt x="1" y="12"/>
                    <a:pt x="1" y="0"/>
                  </a:cubicBez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9"/>
            <p:cNvSpPr/>
            <p:nvPr/>
          </p:nvSpPr>
          <p:spPr>
            <a:xfrm>
              <a:off x="2570550" y="3287150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48" y="36"/>
                  </a:moveTo>
                  <a:cubicBezTo>
                    <a:pt x="48" y="36"/>
                    <a:pt x="0" y="0"/>
                    <a:pt x="48" y="36"/>
                  </a:cubicBezTo>
                  <a:cubicBezTo>
                    <a:pt x="48" y="36"/>
                    <a:pt x="36" y="24"/>
                    <a:pt x="4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9"/>
            <p:cNvSpPr/>
            <p:nvPr/>
          </p:nvSpPr>
          <p:spPr>
            <a:xfrm>
              <a:off x="2572975" y="3290425"/>
              <a:ext cx="1475" cy="1200"/>
            </a:xfrm>
            <a:custGeom>
              <a:rect b="b" l="l" r="r" t="t"/>
              <a:pathLst>
                <a:path extrusionOk="0" h="48" w="59">
                  <a:moveTo>
                    <a:pt x="58" y="0"/>
                  </a:moveTo>
                  <a:cubicBezTo>
                    <a:pt x="54" y="1"/>
                    <a:pt x="51" y="3"/>
                    <a:pt x="48" y="4"/>
                  </a:cubicBezTo>
                  <a:lnTo>
                    <a:pt x="48" y="4"/>
                  </a:lnTo>
                  <a:cubicBezTo>
                    <a:pt x="52" y="3"/>
                    <a:pt x="55" y="2"/>
                    <a:pt x="58" y="0"/>
                  </a:cubicBezTo>
                  <a:close/>
                  <a:moveTo>
                    <a:pt x="48" y="4"/>
                  </a:moveTo>
                  <a:cubicBezTo>
                    <a:pt x="26" y="13"/>
                    <a:pt x="0" y="17"/>
                    <a:pt x="11" y="48"/>
                  </a:cubicBezTo>
                  <a:cubicBezTo>
                    <a:pt x="32" y="37"/>
                    <a:pt x="25" y="17"/>
                    <a:pt x="4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9"/>
            <p:cNvSpPr/>
            <p:nvPr/>
          </p:nvSpPr>
          <p:spPr>
            <a:xfrm>
              <a:off x="2572000" y="32892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8" y="0"/>
                  </a:moveTo>
                  <a:cubicBezTo>
                    <a:pt x="22" y="0"/>
                    <a:pt x="1" y="16"/>
                    <a:pt x="6" y="16"/>
                  </a:cubicBezTo>
                  <a:cubicBezTo>
                    <a:pt x="9" y="16"/>
                    <a:pt x="18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9"/>
            <p:cNvSpPr/>
            <p:nvPr/>
          </p:nvSpPr>
          <p:spPr>
            <a:xfrm>
              <a:off x="2571750" y="32891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5"/>
                  </a:cubicBezTo>
                  <a:cubicBezTo>
                    <a:pt x="8" y="5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9"/>
            <p:cNvSpPr/>
            <p:nvPr/>
          </p:nvSpPr>
          <p:spPr>
            <a:xfrm>
              <a:off x="2568025" y="3286550"/>
              <a:ext cx="1250" cy="425"/>
            </a:xfrm>
            <a:custGeom>
              <a:rect b="b" l="l" r="r" t="t"/>
              <a:pathLst>
                <a:path extrusionOk="0" h="17" w="5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9"/>
            <p:cNvSpPr/>
            <p:nvPr/>
          </p:nvSpPr>
          <p:spPr>
            <a:xfrm>
              <a:off x="2564300" y="3285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9"/>
            <p:cNvSpPr/>
            <p:nvPr/>
          </p:nvSpPr>
          <p:spPr>
            <a:xfrm>
              <a:off x="2569400" y="32871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0"/>
                  </a:moveTo>
                  <a:cubicBezTo>
                    <a:pt x="3" y="0"/>
                    <a:pt x="0" y="5"/>
                    <a:pt x="3" y="5"/>
                  </a:cubicBezTo>
                  <a:cubicBezTo>
                    <a:pt x="4" y="5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9"/>
            <p:cNvSpPr/>
            <p:nvPr/>
          </p:nvSpPr>
          <p:spPr>
            <a:xfrm>
              <a:off x="2566975" y="3285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25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9"/>
            <p:cNvSpPr/>
            <p:nvPr/>
          </p:nvSpPr>
          <p:spPr>
            <a:xfrm>
              <a:off x="2570250" y="3286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9"/>
            <p:cNvSpPr/>
            <p:nvPr/>
          </p:nvSpPr>
          <p:spPr>
            <a:xfrm>
              <a:off x="2569550" y="3286850"/>
              <a:ext cx="725" cy="350"/>
            </a:xfrm>
            <a:custGeom>
              <a:rect b="b" l="l" r="r" t="t"/>
              <a:pathLst>
                <a:path extrusionOk="0" h="14" w="29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9"/>
            <p:cNvSpPr/>
            <p:nvPr/>
          </p:nvSpPr>
          <p:spPr>
            <a:xfrm>
              <a:off x="2561025" y="3285050"/>
              <a:ext cx="3550" cy="4250"/>
            </a:xfrm>
            <a:custGeom>
              <a:rect b="b" l="l" r="r" t="t"/>
              <a:pathLst>
                <a:path extrusionOk="0" h="170" w="142">
                  <a:moveTo>
                    <a:pt x="131" y="1"/>
                  </a:moveTo>
                  <a:lnTo>
                    <a:pt x="131" y="1"/>
                  </a:lnTo>
                  <a:cubicBezTo>
                    <a:pt x="123" y="35"/>
                    <a:pt x="114" y="93"/>
                    <a:pt x="97" y="93"/>
                  </a:cubicBezTo>
                  <a:cubicBezTo>
                    <a:pt x="91" y="93"/>
                    <a:pt x="83" y="85"/>
                    <a:pt x="74" y="65"/>
                  </a:cubicBezTo>
                  <a:lnTo>
                    <a:pt x="74" y="65"/>
                  </a:lnTo>
                  <a:cubicBezTo>
                    <a:pt x="73" y="63"/>
                    <a:pt x="73" y="62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8" y="96"/>
                    <a:pt x="24" y="120"/>
                    <a:pt x="0" y="144"/>
                  </a:cubicBezTo>
                  <a:cubicBezTo>
                    <a:pt x="13" y="139"/>
                    <a:pt x="23" y="137"/>
                    <a:pt x="29" y="137"/>
                  </a:cubicBezTo>
                  <a:cubicBezTo>
                    <a:pt x="36" y="137"/>
                    <a:pt x="38" y="140"/>
                    <a:pt x="35" y="149"/>
                  </a:cubicBezTo>
                  <a:lnTo>
                    <a:pt x="35" y="149"/>
                  </a:lnTo>
                  <a:cubicBezTo>
                    <a:pt x="68" y="114"/>
                    <a:pt x="142" y="170"/>
                    <a:pt x="131" y="1"/>
                  </a:cubicBezTo>
                  <a:close/>
                  <a:moveTo>
                    <a:pt x="35" y="149"/>
                  </a:moveTo>
                  <a:cubicBezTo>
                    <a:pt x="31" y="153"/>
                    <a:pt x="27" y="159"/>
                    <a:pt x="24" y="167"/>
                  </a:cubicBezTo>
                  <a:cubicBezTo>
                    <a:pt x="29" y="160"/>
                    <a:pt x="33" y="154"/>
                    <a:pt x="35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9"/>
            <p:cNvSpPr/>
            <p:nvPr/>
          </p:nvSpPr>
          <p:spPr>
            <a:xfrm>
              <a:off x="2564775" y="3284750"/>
              <a:ext cx="725" cy="925"/>
            </a:xfrm>
            <a:custGeom>
              <a:rect b="b" l="l" r="r" t="t"/>
              <a:pathLst>
                <a:path extrusionOk="0" h="37" w="29">
                  <a:moveTo>
                    <a:pt x="2" y="0"/>
                  </a:moveTo>
                  <a:cubicBezTo>
                    <a:pt x="1" y="0"/>
                    <a:pt x="8" y="10"/>
                    <a:pt x="29" y="37"/>
                  </a:cubicBezTo>
                  <a:cubicBezTo>
                    <a:pt x="16" y="17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9"/>
            <p:cNvSpPr/>
            <p:nvPr/>
          </p:nvSpPr>
          <p:spPr>
            <a:xfrm>
              <a:off x="2565775" y="3285650"/>
              <a:ext cx="2100" cy="2175"/>
            </a:xfrm>
            <a:custGeom>
              <a:rect b="b" l="l" r="r" t="t"/>
              <a:pathLst>
                <a:path extrusionOk="0" h="87" w="84">
                  <a:moveTo>
                    <a:pt x="1" y="1"/>
                  </a:moveTo>
                  <a:cubicBezTo>
                    <a:pt x="41" y="37"/>
                    <a:pt x="51" y="44"/>
                    <a:pt x="49" y="44"/>
                  </a:cubicBezTo>
                  <a:cubicBezTo>
                    <a:pt x="47" y="44"/>
                    <a:pt x="40" y="41"/>
                    <a:pt x="32" y="41"/>
                  </a:cubicBezTo>
                  <a:cubicBezTo>
                    <a:pt x="22" y="41"/>
                    <a:pt x="12" y="46"/>
                    <a:pt x="12" y="70"/>
                  </a:cubicBezTo>
                  <a:lnTo>
                    <a:pt x="12" y="70"/>
                  </a:lnTo>
                  <a:cubicBezTo>
                    <a:pt x="12" y="70"/>
                    <a:pt x="12" y="70"/>
                    <a:pt x="12" y="70"/>
                  </a:cubicBezTo>
                  <a:cubicBezTo>
                    <a:pt x="10" y="70"/>
                    <a:pt x="9" y="74"/>
                    <a:pt x="13" y="84"/>
                  </a:cubicBezTo>
                  <a:cubicBezTo>
                    <a:pt x="13" y="84"/>
                    <a:pt x="13" y="84"/>
                    <a:pt x="13" y="84"/>
                  </a:cubicBezTo>
                  <a:lnTo>
                    <a:pt x="13" y="84"/>
                  </a:lnTo>
                  <a:cubicBezTo>
                    <a:pt x="14" y="85"/>
                    <a:pt x="15" y="85"/>
                    <a:pt x="16" y="85"/>
                  </a:cubicBezTo>
                  <a:lnTo>
                    <a:pt x="16" y="85"/>
                  </a:lnTo>
                  <a:cubicBezTo>
                    <a:pt x="19" y="86"/>
                    <a:pt x="22" y="87"/>
                    <a:pt x="25" y="87"/>
                  </a:cubicBezTo>
                  <a:cubicBezTo>
                    <a:pt x="59" y="87"/>
                    <a:pt x="83" y="14"/>
                    <a:pt x="72" y="14"/>
                  </a:cubicBezTo>
                  <a:cubicBezTo>
                    <a:pt x="70" y="14"/>
                    <a:pt x="66" y="17"/>
                    <a:pt x="60" y="24"/>
                  </a:cubicBezTo>
                  <a:cubicBezTo>
                    <a:pt x="49" y="24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9"/>
            <p:cNvSpPr/>
            <p:nvPr/>
          </p:nvSpPr>
          <p:spPr>
            <a:xfrm>
              <a:off x="2571425" y="3290125"/>
              <a:ext cx="1350" cy="2175"/>
            </a:xfrm>
            <a:custGeom>
              <a:rect b="b" l="l" r="r" t="t"/>
              <a:pathLst>
                <a:path extrusionOk="0" h="87" w="54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1" y="70"/>
                    <a:pt x="18" y="86"/>
                    <a:pt x="33" y="86"/>
                  </a:cubicBezTo>
                  <a:cubicBezTo>
                    <a:pt x="44" y="86"/>
                    <a:pt x="54" y="77"/>
                    <a:pt x="49" y="72"/>
                  </a:cubicBezTo>
                  <a:cubicBezTo>
                    <a:pt x="49" y="72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9"/>
            <p:cNvSpPr/>
            <p:nvPr/>
          </p:nvSpPr>
          <p:spPr>
            <a:xfrm>
              <a:off x="2568475" y="3289200"/>
              <a:ext cx="575" cy="950"/>
            </a:xfrm>
            <a:custGeom>
              <a:rect b="b" l="l" r="r" t="t"/>
              <a:pathLst>
                <a:path extrusionOk="0" h="38" w="23">
                  <a:moveTo>
                    <a:pt x="23" y="1"/>
                  </a:moveTo>
                  <a:cubicBezTo>
                    <a:pt x="22" y="1"/>
                    <a:pt x="16" y="11"/>
                    <a:pt x="0" y="37"/>
                  </a:cubicBezTo>
                  <a:cubicBezTo>
                    <a:pt x="13" y="17"/>
                    <a:pt x="2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9"/>
            <p:cNvSpPr/>
            <p:nvPr/>
          </p:nvSpPr>
          <p:spPr>
            <a:xfrm>
              <a:off x="2564150" y="3283925"/>
              <a:ext cx="175" cy="675"/>
            </a:xfrm>
            <a:custGeom>
              <a:rect b="b" l="l" r="r" t="t"/>
              <a:pathLst>
                <a:path extrusionOk="0" h="27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4" y="26"/>
                    <a:pt x="6" y="26"/>
                  </a:cubicBezTo>
                  <a:cubicBezTo>
                    <a:pt x="6" y="26"/>
                    <a:pt x="6" y="25"/>
                    <a:pt x="6" y="22"/>
                  </a:cubicBezTo>
                  <a:cubicBezTo>
                    <a:pt x="3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9"/>
            <p:cNvSpPr/>
            <p:nvPr/>
          </p:nvSpPr>
          <p:spPr>
            <a:xfrm>
              <a:off x="2562800" y="3283350"/>
              <a:ext cx="175" cy="850"/>
            </a:xfrm>
            <a:custGeom>
              <a:rect b="b" l="l" r="r" t="t"/>
              <a:pathLst>
                <a:path extrusionOk="0" h="34" w="7">
                  <a:moveTo>
                    <a:pt x="6" y="1"/>
                  </a:moveTo>
                  <a:cubicBezTo>
                    <a:pt x="5" y="1"/>
                    <a:pt x="1" y="19"/>
                    <a:pt x="1" y="33"/>
                  </a:cubicBezTo>
                  <a:cubicBezTo>
                    <a:pt x="6" y="9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9"/>
            <p:cNvSpPr/>
            <p:nvPr/>
          </p:nvSpPr>
          <p:spPr>
            <a:xfrm>
              <a:off x="2525900" y="3272550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9"/>
            <p:cNvSpPr/>
            <p:nvPr/>
          </p:nvSpPr>
          <p:spPr>
            <a:xfrm>
              <a:off x="2500900" y="327465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12" y="48"/>
                  </a:moveTo>
                  <a:cubicBezTo>
                    <a:pt x="0" y="60"/>
                    <a:pt x="60" y="0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9"/>
            <p:cNvSpPr/>
            <p:nvPr/>
          </p:nvSpPr>
          <p:spPr>
            <a:xfrm>
              <a:off x="2466375" y="32844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9"/>
            <p:cNvSpPr/>
            <p:nvPr/>
          </p:nvSpPr>
          <p:spPr>
            <a:xfrm>
              <a:off x="2547025" y="3278200"/>
              <a:ext cx="925" cy="875"/>
            </a:xfrm>
            <a:custGeom>
              <a:rect b="b" l="l" r="r" t="t"/>
              <a:pathLst>
                <a:path extrusionOk="0" h="35" w="37">
                  <a:moveTo>
                    <a:pt x="1" y="1"/>
                  </a:moveTo>
                  <a:cubicBezTo>
                    <a:pt x="18" y="18"/>
                    <a:pt x="23" y="35"/>
                    <a:pt x="28" y="35"/>
                  </a:cubicBezTo>
                  <a:cubicBezTo>
                    <a:pt x="31" y="35"/>
                    <a:pt x="33" y="32"/>
                    <a:pt x="37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9"/>
            <p:cNvSpPr/>
            <p:nvPr/>
          </p:nvSpPr>
          <p:spPr>
            <a:xfrm>
              <a:off x="2545850" y="3277625"/>
              <a:ext cx="1325" cy="900"/>
            </a:xfrm>
            <a:custGeom>
              <a:rect b="b" l="l" r="r" t="t"/>
              <a:pathLst>
                <a:path extrusionOk="0" h="36" w="53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6"/>
                    <a:pt x="30" y="36"/>
                  </a:cubicBezTo>
                  <a:cubicBezTo>
                    <a:pt x="48" y="36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9"/>
            <p:cNvSpPr/>
            <p:nvPr/>
          </p:nvSpPr>
          <p:spPr>
            <a:xfrm>
              <a:off x="2557750" y="3281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9"/>
            <p:cNvSpPr/>
            <p:nvPr/>
          </p:nvSpPr>
          <p:spPr>
            <a:xfrm>
              <a:off x="2556250" y="328090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7" y="24"/>
                  </a:moveTo>
                  <a:cubicBezTo>
                    <a:pt x="37" y="24"/>
                    <a:pt x="1" y="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9"/>
            <p:cNvSpPr/>
            <p:nvPr/>
          </p:nvSpPr>
          <p:spPr>
            <a:xfrm>
              <a:off x="2444500" y="32877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lnTo>
                    <a:pt x="6" y="1"/>
                  </a:ln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9"/>
            <p:cNvSpPr/>
            <p:nvPr/>
          </p:nvSpPr>
          <p:spPr>
            <a:xfrm>
              <a:off x="2517575" y="3280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9"/>
            <p:cNvSpPr/>
            <p:nvPr/>
          </p:nvSpPr>
          <p:spPr>
            <a:xfrm>
              <a:off x="2516375" y="3278200"/>
              <a:ext cx="1800" cy="2725"/>
            </a:xfrm>
            <a:custGeom>
              <a:rect b="b" l="l" r="r" t="t"/>
              <a:pathLst>
                <a:path extrusionOk="0" h="109" w="72">
                  <a:moveTo>
                    <a:pt x="48" y="1"/>
                  </a:moveTo>
                  <a:lnTo>
                    <a:pt x="48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36" y="60"/>
                    <a:pt x="72" y="8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9"/>
            <p:cNvSpPr/>
            <p:nvPr/>
          </p:nvSpPr>
          <p:spPr>
            <a:xfrm>
              <a:off x="2402975" y="3270775"/>
              <a:ext cx="158975" cy="34775"/>
            </a:xfrm>
            <a:custGeom>
              <a:rect b="b" l="l" r="r" t="t"/>
              <a:pathLst>
                <a:path extrusionOk="0" h="1391" w="6359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40"/>
                    <a:pt x="4227" y="346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7"/>
                  </a:moveTo>
                  <a:cubicBezTo>
                    <a:pt x="3273" y="377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4"/>
                    <a:pt x="3261" y="377"/>
                    <a:pt x="3267" y="377"/>
                  </a:cubicBezTo>
                  <a:close/>
                  <a:moveTo>
                    <a:pt x="1534" y="451"/>
                  </a:move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1465" y="500"/>
                  </a:moveTo>
                  <a:lnTo>
                    <a:pt x="1477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09" y="532"/>
                  </a:moveTo>
                  <a:cubicBezTo>
                    <a:pt x="5706" y="537"/>
                    <a:pt x="5704" y="543"/>
                    <a:pt x="5703" y="548"/>
                  </a:cubicBezTo>
                  <a:cubicBezTo>
                    <a:pt x="5709" y="542"/>
                    <a:pt x="5715" y="538"/>
                    <a:pt x="5722" y="535"/>
                  </a:cubicBezTo>
                  <a:lnTo>
                    <a:pt x="5722" y="535"/>
                  </a:lnTo>
                  <a:cubicBezTo>
                    <a:pt x="5719" y="534"/>
                    <a:pt x="5714" y="533"/>
                    <a:pt x="5709" y="532"/>
                  </a:cubicBezTo>
                  <a:close/>
                  <a:moveTo>
                    <a:pt x="5739" y="531"/>
                  </a:moveTo>
                  <a:cubicBezTo>
                    <a:pt x="5734" y="531"/>
                    <a:pt x="5728" y="533"/>
                    <a:pt x="5722" y="535"/>
                  </a:cubicBezTo>
                  <a:lnTo>
                    <a:pt x="5722" y="535"/>
                  </a:lnTo>
                  <a:cubicBezTo>
                    <a:pt x="5724" y="536"/>
                    <a:pt x="5726" y="536"/>
                    <a:pt x="5727" y="536"/>
                  </a:cubicBezTo>
                  <a:cubicBezTo>
                    <a:pt x="5715" y="560"/>
                    <a:pt x="5703" y="584"/>
                    <a:pt x="5703" y="596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40"/>
                    <a:pt x="5754" y="531"/>
                    <a:pt x="5739" y="531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855" y="722"/>
                  </a:moveTo>
                  <a:cubicBezTo>
                    <a:pt x="1863" y="725"/>
                    <a:pt x="1872" y="727"/>
                    <a:pt x="1881" y="727"/>
                  </a:cubicBezTo>
                  <a:cubicBezTo>
                    <a:pt x="1872" y="723"/>
                    <a:pt x="1864" y="722"/>
                    <a:pt x="1855" y="722"/>
                  </a:cubicBezTo>
                  <a:close/>
                  <a:moveTo>
                    <a:pt x="1654" y="747"/>
                  </a:moveTo>
                  <a:cubicBezTo>
                    <a:pt x="1647" y="749"/>
                    <a:pt x="1639" y="754"/>
                    <a:pt x="1631" y="762"/>
                  </a:cubicBezTo>
                  <a:cubicBezTo>
                    <a:pt x="1639" y="757"/>
                    <a:pt x="1647" y="752"/>
                    <a:pt x="1654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6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4" y="107"/>
                    <a:pt x="3894" y="96"/>
                    <a:pt x="3917" y="84"/>
                  </a:cubicBezTo>
                  <a:cubicBezTo>
                    <a:pt x="3904" y="81"/>
                    <a:pt x="3886" y="80"/>
                    <a:pt x="3865" y="80"/>
                  </a:cubicBezTo>
                  <a:cubicBezTo>
                    <a:pt x="3773" y="80"/>
                    <a:pt x="362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3"/>
                    <a:pt x="3370" y="24"/>
                  </a:cubicBezTo>
                  <a:cubicBezTo>
                    <a:pt x="3359" y="18"/>
                    <a:pt x="3352" y="15"/>
                    <a:pt x="3347" y="15"/>
                  </a:cubicBezTo>
                  <a:cubicBezTo>
                    <a:pt x="3324" y="15"/>
                    <a:pt x="3351" y="74"/>
                    <a:pt x="3322" y="84"/>
                  </a:cubicBezTo>
                  <a:cubicBezTo>
                    <a:pt x="3312" y="64"/>
                    <a:pt x="3288" y="56"/>
                    <a:pt x="3258" y="56"/>
                  </a:cubicBezTo>
                  <a:cubicBezTo>
                    <a:pt x="3178" y="56"/>
                    <a:pt x="3052" y="109"/>
                    <a:pt x="3001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3"/>
                    <a:pt x="2655" y="215"/>
                  </a:cubicBezTo>
                  <a:cubicBezTo>
                    <a:pt x="2631" y="205"/>
                    <a:pt x="2612" y="197"/>
                    <a:pt x="2596" y="197"/>
                  </a:cubicBezTo>
                  <a:cubicBezTo>
                    <a:pt x="2572" y="197"/>
                    <a:pt x="2552" y="213"/>
                    <a:pt x="2524" y="262"/>
                  </a:cubicBezTo>
                  <a:cubicBezTo>
                    <a:pt x="2506" y="253"/>
                    <a:pt x="2480" y="249"/>
                    <a:pt x="2450" y="249"/>
                  </a:cubicBezTo>
                  <a:cubicBezTo>
                    <a:pt x="2286" y="249"/>
                    <a:pt x="2001" y="369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5"/>
                    <a:pt x="1655" y="477"/>
                  </a:cubicBezTo>
                  <a:cubicBezTo>
                    <a:pt x="1631" y="477"/>
                    <a:pt x="1619" y="488"/>
                    <a:pt x="1608" y="488"/>
                  </a:cubicBezTo>
                  <a:cubicBezTo>
                    <a:pt x="1584" y="477"/>
                    <a:pt x="1584" y="465"/>
                    <a:pt x="1608" y="441"/>
                  </a:cubicBezTo>
                  <a:lnTo>
                    <a:pt x="1608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9"/>
                    <a:pt x="1405" y="512"/>
                  </a:cubicBezTo>
                  <a:cubicBezTo>
                    <a:pt x="1416" y="546"/>
                    <a:pt x="1406" y="570"/>
                    <a:pt x="1426" y="593"/>
                  </a:cubicBezTo>
                  <a:lnTo>
                    <a:pt x="1426" y="593"/>
                  </a:lnTo>
                  <a:cubicBezTo>
                    <a:pt x="1405" y="570"/>
                    <a:pt x="1381" y="561"/>
                    <a:pt x="1358" y="561"/>
                  </a:cubicBezTo>
                  <a:cubicBezTo>
                    <a:pt x="1249" y="561"/>
                    <a:pt x="1129" y="750"/>
                    <a:pt x="1119" y="750"/>
                  </a:cubicBezTo>
                  <a:cubicBezTo>
                    <a:pt x="1107" y="703"/>
                    <a:pt x="1080" y="686"/>
                    <a:pt x="1050" y="686"/>
                  </a:cubicBezTo>
                  <a:cubicBezTo>
                    <a:pt x="991" y="686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3" y="787"/>
                    <a:pt x="733" y="798"/>
                    <a:pt x="703" y="881"/>
                  </a:cubicBezTo>
                  <a:cubicBezTo>
                    <a:pt x="691" y="869"/>
                    <a:pt x="667" y="858"/>
                    <a:pt x="643" y="846"/>
                  </a:cubicBezTo>
                  <a:cubicBezTo>
                    <a:pt x="551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92" y="1366"/>
                    <a:pt x="143" y="1391"/>
                    <a:pt x="191" y="1391"/>
                  </a:cubicBezTo>
                  <a:cubicBezTo>
                    <a:pt x="317" y="1391"/>
                    <a:pt x="424" y="1222"/>
                    <a:pt x="550" y="1222"/>
                  </a:cubicBezTo>
                  <a:cubicBezTo>
                    <a:pt x="561" y="1222"/>
                    <a:pt x="572" y="1224"/>
                    <a:pt x="584" y="1227"/>
                  </a:cubicBezTo>
                  <a:cubicBezTo>
                    <a:pt x="580" y="1223"/>
                    <a:pt x="574" y="1219"/>
                    <a:pt x="568" y="1214"/>
                  </a:cubicBezTo>
                  <a:lnTo>
                    <a:pt x="568" y="1214"/>
                  </a:lnTo>
                  <a:cubicBezTo>
                    <a:pt x="575" y="1216"/>
                    <a:pt x="582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5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8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9"/>
                    <a:pt x="1465" y="822"/>
                  </a:cubicBezTo>
                  <a:cubicBezTo>
                    <a:pt x="1477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80"/>
                    <a:pt x="1578" y="780"/>
                  </a:cubicBezTo>
                  <a:cubicBezTo>
                    <a:pt x="1613" y="780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19" y="715"/>
                    <a:pt x="1596" y="727"/>
                  </a:cubicBezTo>
                  <a:cubicBezTo>
                    <a:pt x="1608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5"/>
                    <a:pt x="1715" y="667"/>
                  </a:cubicBezTo>
                  <a:cubicBezTo>
                    <a:pt x="1705" y="704"/>
                    <a:pt x="1681" y="727"/>
                    <a:pt x="1654" y="747"/>
                  </a:cubicBezTo>
                  <a:lnTo>
                    <a:pt x="1654" y="747"/>
                  </a:lnTo>
                  <a:cubicBezTo>
                    <a:pt x="1658" y="745"/>
                    <a:pt x="1662" y="744"/>
                    <a:pt x="1666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91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1" y="730"/>
                    <a:pt x="1831" y="722"/>
                    <a:pt x="1852" y="722"/>
                  </a:cubicBezTo>
                  <a:cubicBezTo>
                    <a:pt x="1853" y="722"/>
                    <a:pt x="1854" y="722"/>
                    <a:pt x="1855" y="722"/>
                  </a:cubicBezTo>
                  <a:lnTo>
                    <a:pt x="1855" y="722"/>
                  </a:lnTo>
                  <a:cubicBezTo>
                    <a:pt x="1835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8"/>
                    <a:pt x="1949" y="668"/>
                    <a:pt x="1953" y="668"/>
                  </a:cubicBezTo>
                  <a:cubicBezTo>
                    <a:pt x="2032" y="668"/>
                    <a:pt x="2039" y="559"/>
                    <a:pt x="2109" y="559"/>
                  </a:cubicBezTo>
                  <a:cubicBezTo>
                    <a:pt x="2112" y="559"/>
                    <a:pt x="2116" y="559"/>
                    <a:pt x="2119" y="560"/>
                  </a:cubicBezTo>
                  <a:cubicBezTo>
                    <a:pt x="2108" y="572"/>
                    <a:pt x="2108" y="596"/>
                    <a:pt x="2108" y="608"/>
                  </a:cubicBezTo>
                  <a:cubicBezTo>
                    <a:pt x="2108" y="608"/>
                    <a:pt x="2203" y="536"/>
                    <a:pt x="2227" y="524"/>
                  </a:cubicBezTo>
                  <a:cubicBezTo>
                    <a:pt x="2239" y="548"/>
                    <a:pt x="2250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8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8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1"/>
                    <a:pt x="2725" y="468"/>
                  </a:cubicBezTo>
                  <a:lnTo>
                    <a:pt x="2725" y="468"/>
                  </a:lnTo>
                  <a:cubicBezTo>
                    <a:pt x="2728" y="469"/>
                    <a:pt x="2739" y="470"/>
                    <a:pt x="2753" y="470"/>
                  </a:cubicBezTo>
                  <a:cubicBezTo>
                    <a:pt x="2794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6" y="466"/>
                    <a:pt x="2810" y="537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6"/>
                  </a:cubicBezTo>
                  <a:lnTo>
                    <a:pt x="3215" y="346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2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2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3" y="369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2" y="218"/>
                  </a:cubicBezTo>
                  <a:cubicBezTo>
                    <a:pt x="3922" y="218"/>
                    <a:pt x="3917" y="250"/>
                    <a:pt x="3917" y="310"/>
                  </a:cubicBezTo>
                  <a:cubicBezTo>
                    <a:pt x="3921" y="297"/>
                    <a:pt x="3923" y="292"/>
                    <a:pt x="3925" y="292"/>
                  </a:cubicBezTo>
                  <a:cubicBezTo>
                    <a:pt x="3931" y="292"/>
                    <a:pt x="3936" y="328"/>
                    <a:pt x="3953" y="346"/>
                  </a:cubicBezTo>
                  <a:cubicBezTo>
                    <a:pt x="3957" y="346"/>
                    <a:pt x="3960" y="347"/>
                    <a:pt x="3964" y="347"/>
                  </a:cubicBezTo>
                  <a:cubicBezTo>
                    <a:pt x="4030" y="347"/>
                    <a:pt x="4078" y="249"/>
                    <a:pt x="4179" y="227"/>
                  </a:cubicBezTo>
                  <a:lnTo>
                    <a:pt x="4179" y="227"/>
                  </a:lnTo>
                  <a:cubicBezTo>
                    <a:pt x="4120" y="334"/>
                    <a:pt x="4144" y="298"/>
                    <a:pt x="4084" y="369"/>
                  </a:cubicBezTo>
                  <a:cubicBezTo>
                    <a:pt x="4191" y="334"/>
                    <a:pt x="4179" y="381"/>
                    <a:pt x="4275" y="310"/>
                  </a:cubicBezTo>
                  <a:lnTo>
                    <a:pt x="4275" y="310"/>
                  </a:lnTo>
                  <a:cubicBezTo>
                    <a:pt x="4275" y="320"/>
                    <a:pt x="4272" y="331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9" y="338"/>
                  </a:cubicBezTo>
                  <a:cubicBezTo>
                    <a:pt x="4420" y="338"/>
                    <a:pt x="4518" y="333"/>
                    <a:pt x="4525" y="286"/>
                  </a:cubicBezTo>
                  <a:lnTo>
                    <a:pt x="4525" y="286"/>
                  </a:lnTo>
                  <a:cubicBezTo>
                    <a:pt x="4525" y="322"/>
                    <a:pt x="4513" y="346"/>
                    <a:pt x="4513" y="381"/>
                  </a:cubicBezTo>
                  <a:cubicBezTo>
                    <a:pt x="4548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6"/>
                    <a:pt x="4644" y="310"/>
                  </a:cubicBezTo>
                  <a:cubicBezTo>
                    <a:pt x="4656" y="346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6"/>
                    <a:pt x="4727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8" y="430"/>
                    <a:pt x="4887" y="319"/>
                    <a:pt x="4930" y="319"/>
                  </a:cubicBezTo>
                  <a:cubicBezTo>
                    <a:pt x="4934" y="319"/>
                    <a:pt x="4938" y="320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12"/>
                    <a:pt x="4977" y="512"/>
                  </a:cubicBezTo>
                  <a:cubicBezTo>
                    <a:pt x="4994" y="512"/>
                    <a:pt x="5024" y="523"/>
                    <a:pt x="5052" y="523"/>
                  </a:cubicBezTo>
                  <a:cubicBezTo>
                    <a:pt x="5084" y="523"/>
                    <a:pt x="5114" y="509"/>
                    <a:pt x="5120" y="453"/>
                  </a:cubicBezTo>
                  <a:lnTo>
                    <a:pt x="5120" y="453"/>
                  </a:lnTo>
                  <a:cubicBezTo>
                    <a:pt x="5084" y="465"/>
                    <a:pt x="5060" y="488"/>
                    <a:pt x="5025" y="500"/>
                  </a:cubicBezTo>
                  <a:cubicBezTo>
                    <a:pt x="5037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4" y="463"/>
                    <a:pt x="5143" y="454"/>
                    <a:pt x="5149" y="454"/>
                  </a:cubicBezTo>
                  <a:cubicBezTo>
                    <a:pt x="5161" y="454"/>
                    <a:pt x="5156" y="500"/>
                    <a:pt x="5156" y="500"/>
                  </a:cubicBezTo>
                  <a:cubicBezTo>
                    <a:pt x="5156" y="500"/>
                    <a:pt x="5181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6"/>
                    <a:pt x="5334" y="518"/>
                    <a:pt x="5337" y="518"/>
                  </a:cubicBezTo>
                  <a:cubicBezTo>
                    <a:pt x="5363" y="518"/>
                    <a:pt x="5517" y="405"/>
                    <a:pt x="5548" y="405"/>
                  </a:cubicBezTo>
                  <a:lnTo>
                    <a:pt x="5548" y="405"/>
                  </a:lnTo>
                  <a:cubicBezTo>
                    <a:pt x="5518" y="465"/>
                    <a:pt x="5657" y="517"/>
                    <a:pt x="5709" y="532"/>
                  </a:cubicBezTo>
                  <a:lnTo>
                    <a:pt x="5709" y="532"/>
                  </a:lnTo>
                  <a:cubicBezTo>
                    <a:pt x="5737" y="474"/>
                    <a:pt x="5868" y="421"/>
                    <a:pt x="5951" y="421"/>
                  </a:cubicBezTo>
                  <a:cubicBezTo>
                    <a:pt x="5979" y="421"/>
                    <a:pt x="6002" y="427"/>
                    <a:pt x="6013" y="441"/>
                  </a:cubicBezTo>
                  <a:cubicBezTo>
                    <a:pt x="6013" y="488"/>
                    <a:pt x="6013" y="524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6" y="529"/>
                    <a:pt x="5894" y="524"/>
                  </a:cubicBezTo>
                  <a:lnTo>
                    <a:pt x="5894" y="524"/>
                  </a:lnTo>
                  <a:cubicBezTo>
                    <a:pt x="5894" y="534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8"/>
                  </a:cubicBezTo>
                  <a:cubicBezTo>
                    <a:pt x="6108" y="608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6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7"/>
                    <a:pt x="6318" y="527"/>
                  </a:cubicBezTo>
                  <a:cubicBezTo>
                    <a:pt x="6329" y="527"/>
                    <a:pt x="6343" y="533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04" y="470"/>
                    <a:pt x="6183" y="484"/>
                    <a:pt x="6160" y="484"/>
                  </a:cubicBezTo>
                  <a:cubicBezTo>
                    <a:pt x="6110" y="484"/>
                    <a:pt x="6055" y="413"/>
                    <a:pt x="6096" y="405"/>
                  </a:cubicBezTo>
                  <a:cubicBezTo>
                    <a:pt x="5953" y="334"/>
                    <a:pt x="5799" y="369"/>
                    <a:pt x="5656" y="286"/>
                  </a:cubicBezTo>
                  <a:cubicBezTo>
                    <a:pt x="5537" y="238"/>
                    <a:pt x="5203" y="191"/>
                    <a:pt x="5191" y="179"/>
                  </a:cubicBezTo>
                  <a:cubicBezTo>
                    <a:pt x="5162" y="131"/>
                    <a:pt x="5102" y="125"/>
                    <a:pt x="5045" y="125"/>
                  </a:cubicBezTo>
                  <a:cubicBezTo>
                    <a:pt x="5027" y="125"/>
                    <a:pt x="5008" y="126"/>
                    <a:pt x="4991" y="126"/>
                  </a:cubicBezTo>
                  <a:cubicBezTo>
                    <a:pt x="4957" y="126"/>
                    <a:pt x="4929" y="123"/>
                    <a:pt x="4917" y="107"/>
                  </a:cubicBezTo>
                  <a:cubicBezTo>
                    <a:pt x="4894" y="107"/>
                    <a:pt x="4906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56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9"/>
            <p:cNvSpPr/>
            <p:nvPr/>
          </p:nvSpPr>
          <p:spPr>
            <a:xfrm>
              <a:off x="2557750" y="3285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9"/>
            <p:cNvSpPr/>
            <p:nvPr/>
          </p:nvSpPr>
          <p:spPr>
            <a:xfrm>
              <a:off x="2466675" y="32844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9"/>
            <p:cNvSpPr/>
            <p:nvPr/>
          </p:nvSpPr>
          <p:spPr>
            <a:xfrm>
              <a:off x="2536325" y="3283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9"/>
            <p:cNvSpPr/>
            <p:nvPr/>
          </p:nvSpPr>
          <p:spPr>
            <a:xfrm>
              <a:off x="2559850" y="3282125"/>
              <a:ext cx="475" cy="575"/>
            </a:xfrm>
            <a:custGeom>
              <a:rect b="b" l="l" r="r" t="t"/>
              <a:pathLst>
                <a:path extrusionOk="0" h="23" w="19">
                  <a:moveTo>
                    <a:pt x="6" y="0"/>
                  </a:moveTo>
                  <a:cubicBezTo>
                    <a:pt x="2" y="0"/>
                    <a:pt x="1" y="6"/>
                    <a:pt x="12" y="23"/>
                  </a:cubicBezTo>
                  <a:cubicBezTo>
                    <a:pt x="18" y="9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9"/>
            <p:cNvSpPr/>
            <p:nvPr/>
          </p:nvSpPr>
          <p:spPr>
            <a:xfrm>
              <a:off x="2564150" y="328947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" y="5"/>
                  </a:moveTo>
                  <a:cubicBezTo>
                    <a:pt x="0" y="5"/>
                    <a:pt x="0" y="8"/>
                    <a:pt x="6" y="14"/>
                  </a:cubicBezTo>
                  <a:cubicBezTo>
                    <a:pt x="6" y="8"/>
                    <a:pt x="3" y="5"/>
                    <a:pt x="2" y="5"/>
                  </a:cubicBezTo>
                  <a:close/>
                  <a:moveTo>
                    <a:pt x="21" y="1"/>
                  </a:moveTo>
                  <a:cubicBezTo>
                    <a:pt x="18" y="1"/>
                    <a:pt x="6" y="7"/>
                    <a:pt x="6" y="14"/>
                  </a:cubicBezTo>
                  <a:cubicBezTo>
                    <a:pt x="21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9"/>
            <p:cNvSpPr/>
            <p:nvPr/>
          </p:nvSpPr>
          <p:spPr>
            <a:xfrm>
              <a:off x="2560000" y="3285250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9"/>
            <p:cNvSpPr/>
            <p:nvPr/>
          </p:nvSpPr>
          <p:spPr>
            <a:xfrm>
              <a:off x="2561025" y="3285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12" y="1"/>
                    <a:pt x="12" y="12"/>
                    <a:pt x="24" y="12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9"/>
            <p:cNvSpPr/>
            <p:nvPr/>
          </p:nvSpPr>
          <p:spPr>
            <a:xfrm>
              <a:off x="2555100" y="3280850"/>
              <a:ext cx="1650" cy="725"/>
            </a:xfrm>
            <a:custGeom>
              <a:rect b="b" l="l" r="r" t="t"/>
              <a:pathLst>
                <a:path extrusionOk="0" h="29" w="66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2"/>
                    <a:pt x="58" y="12"/>
                  </a:cubicBezTo>
                  <a:cubicBezTo>
                    <a:pt x="59" y="12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9"/>
            <p:cNvSpPr/>
            <p:nvPr/>
          </p:nvSpPr>
          <p:spPr>
            <a:xfrm>
              <a:off x="2559575" y="3286875"/>
              <a:ext cx="275" cy="875"/>
            </a:xfrm>
            <a:custGeom>
              <a:rect b="b" l="l" r="r" t="t"/>
              <a:pathLst>
                <a:path extrusionOk="0" h="35" w="11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27"/>
                    <a:pt x="11" y="35"/>
                  </a:cubicBezTo>
                  <a:cubicBezTo>
                    <a:pt x="6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9"/>
            <p:cNvSpPr/>
            <p:nvPr/>
          </p:nvSpPr>
          <p:spPr>
            <a:xfrm>
              <a:off x="2556475" y="3285525"/>
              <a:ext cx="600" cy="750"/>
            </a:xfrm>
            <a:custGeom>
              <a:rect b="b" l="l" r="r" t="t"/>
              <a:pathLst>
                <a:path extrusionOk="0" h="30" w="24">
                  <a:moveTo>
                    <a:pt x="3" y="0"/>
                  </a:moveTo>
                  <a:cubicBezTo>
                    <a:pt x="1" y="0"/>
                    <a:pt x="3" y="8"/>
                    <a:pt x="16" y="29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9"/>
            <p:cNvSpPr/>
            <p:nvPr/>
          </p:nvSpPr>
          <p:spPr>
            <a:xfrm>
              <a:off x="2557450" y="32865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48"/>
                  </a:moveTo>
                  <a:cubicBezTo>
                    <a:pt x="36" y="36"/>
                    <a:pt x="1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9"/>
            <p:cNvSpPr/>
            <p:nvPr/>
          </p:nvSpPr>
          <p:spPr>
            <a:xfrm>
              <a:off x="2547525" y="3282675"/>
              <a:ext cx="1025" cy="500"/>
            </a:xfrm>
            <a:custGeom>
              <a:rect b="b" l="l" r="r" t="t"/>
              <a:pathLst>
                <a:path extrusionOk="0" h="20" w="41">
                  <a:moveTo>
                    <a:pt x="40" y="1"/>
                  </a:moveTo>
                  <a:cubicBezTo>
                    <a:pt x="8" y="15"/>
                    <a:pt x="1" y="19"/>
                    <a:pt x="4" y="19"/>
                  </a:cubicBezTo>
                  <a:cubicBezTo>
                    <a:pt x="10" y="19"/>
                    <a:pt x="40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9"/>
            <p:cNvSpPr/>
            <p:nvPr/>
          </p:nvSpPr>
          <p:spPr>
            <a:xfrm>
              <a:off x="2549700" y="3285250"/>
              <a:ext cx="625" cy="1025"/>
            </a:xfrm>
            <a:custGeom>
              <a:rect b="b" l="l" r="r" t="t"/>
              <a:pathLst>
                <a:path extrusionOk="0" h="41" w="25">
                  <a:moveTo>
                    <a:pt x="23" y="0"/>
                  </a:moveTo>
                  <a:cubicBezTo>
                    <a:pt x="23" y="0"/>
                    <a:pt x="14" y="15"/>
                    <a:pt x="1" y="40"/>
                  </a:cubicBezTo>
                  <a:cubicBezTo>
                    <a:pt x="18" y="12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9"/>
            <p:cNvSpPr/>
            <p:nvPr/>
          </p:nvSpPr>
          <p:spPr>
            <a:xfrm>
              <a:off x="2546425" y="328535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61" y="1"/>
                  </a:moveTo>
                  <a:cubicBezTo>
                    <a:pt x="49" y="13"/>
                    <a:pt x="1" y="25"/>
                    <a:pt x="49" y="36"/>
                  </a:cubicBezTo>
                  <a:cubicBezTo>
                    <a:pt x="49" y="25"/>
                    <a:pt x="84" y="25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9"/>
            <p:cNvSpPr/>
            <p:nvPr/>
          </p:nvSpPr>
          <p:spPr>
            <a:xfrm>
              <a:off x="2536325" y="3279225"/>
              <a:ext cx="250" cy="1400"/>
            </a:xfrm>
            <a:custGeom>
              <a:rect b="b" l="l" r="r" t="t"/>
              <a:pathLst>
                <a:path extrusionOk="0" h="56" w="1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9"/>
            <p:cNvSpPr/>
            <p:nvPr/>
          </p:nvSpPr>
          <p:spPr>
            <a:xfrm>
              <a:off x="2524650" y="3281550"/>
              <a:ext cx="1300" cy="1725"/>
            </a:xfrm>
            <a:custGeom>
              <a:rect b="b" l="l" r="r" t="t"/>
              <a:pathLst>
                <a:path extrusionOk="0" h="69" w="52">
                  <a:moveTo>
                    <a:pt x="11" y="0"/>
                  </a:moveTo>
                  <a:cubicBezTo>
                    <a:pt x="5" y="0"/>
                    <a:pt x="1" y="11"/>
                    <a:pt x="2" y="41"/>
                  </a:cubicBezTo>
                  <a:lnTo>
                    <a:pt x="2" y="41"/>
                  </a:lnTo>
                  <a:cubicBezTo>
                    <a:pt x="0" y="43"/>
                    <a:pt x="0" y="47"/>
                    <a:pt x="3" y="57"/>
                  </a:cubicBezTo>
                  <a:cubicBezTo>
                    <a:pt x="13" y="65"/>
                    <a:pt x="21" y="68"/>
                    <a:pt x="27" y="68"/>
                  </a:cubicBezTo>
                  <a:cubicBezTo>
                    <a:pt x="52" y="68"/>
                    <a:pt x="2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9"/>
            <p:cNvSpPr/>
            <p:nvPr/>
          </p:nvSpPr>
          <p:spPr>
            <a:xfrm>
              <a:off x="2402625" y="33008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9"/>
            <p:cNvSpPr/>
            <p:nvPr/>
          </p:nvSpPr>
          <p:spPr>
            <a:xfrm>
              <a:off x="2402675" y="3302050"/>
              <a:ext cx="200" cy="900"/>
            </a:xfrm>
            <a:custGeom>
              <a:rect b="b" l="l" r="r" t="t"/>
              <a:pathLst>
                <a:path extrusionOk="0" h="36" w="8">
                  <a:moveTo>
                    <a:pt x="3" y="1"/>
                  </a:moveTo>
                  <a:cubicBezTo>
                    <a:pt x="2" y="1"/>
                    <a:pt x="0" y="9"/>
                    <a:pt x="0" y="35"/>
                  </a:cubicBezTo>
                  <a:cubicBezTo>
                    <a:pt x="8" y="2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9"/>
            <p:cNvSpPr/>
            <p:nvPr/>
          </p:nvSpPr>
          <p:spPr>
            <a:xfrm>
              <a:off x="2486600" y="32820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9"/>
            <p:cNvSpPr/>
            <p:nvPr/>
          </p:nvSpPr>
          <p:spPr>
            <a:xfrm>
              <a:off x="2478425" y="3282025"/>
              <a:ext cx="175" cy="975"/>
            </a:xfrm>
            <a:custGeom>
              <a:rect b="b" l="l" r="r" t="t"/>
              <a:pathLst>
                <a:path extrusionOk="0" h="3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9"/>
            <p:cNvSpPr/>
            <p:nvPr/>
          </p:nvSpPr>
          <p:spPr>
            <a:xfrm>
              <a:off x="2471925" y="3284525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3" y="22"/>
                    <a:pt x="22" y="15"/>
                    <a:pt x="31" y="12"/>
                  </a:cubicBezTo>
                  <a:lnTo>
                    <a:pt x="31" y="12"/>
                  </a:lnTo>
                  <a:cubicBezTo>
                    <a:pt x="31" y="12"/>
                    <a:pt x="31" y="12"/>
                    <a:pt x="32" y="12"/>
                  </a:cubicBezTo>
                  <a:cubicBezTo>
                    <a:pt x="35" y="12"/>
                    <a:pt x="37" y="11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9"/>
            <p:cNvSpPr/>
            <p:nvPr/>
          </p:nvSpPr>
          <p:spPr>
            <a:xfrm>
              <a:off x="2561650" y="3047475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5" y="0"/>
                  </a:moveTo>
                  <a:cubicBezTo>
                    <a:pt x="8" y="0"/>
                    <a:pt x="1" y="26"/>
                    <a:pt x="11" y="26"/>
                  </a:cubicBezTo>
                  <a:cubicBezTo>
                    <a:pt x="13" y="28"/>
                    <a:pt x="14" y="29"/>
                    <a:pt x="16" y="29"/>
                  </a:cubicBezTo>
                  <a:cubicBezTo>
                    <a:pt x="26" y="29"/>
                    <a:pt x="35" y="3"/>
                    <a:pt x="35" y="3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9"/>
            <p:cNvSpPr/>
            <p:nvPr/>
          </p:nvSpPr>
          <p:spPr>
            <a:xfrm>
              <a:off x="2553875" y="30454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0"/>
                  </a:moveTo>
                  <a:cubicBezTo>
                    <a:pt x="1" y="12"/>
                    <a:pt x="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9"/>
            <p:cNvSpPr/>
            <p:nvPr/>
          </p:nvSpPr>
          <p:spPr>
            <a:xfrm>
              <a:off x="2549425" y="3042175"/>
              <a:ext cx="3125" cy="2500"/>
            </a:xfrm>
            <a:custGeom>
              <a:rect b="b" l="l" r="r" t="t"/>
              <a:pathLst>
                <a:path extrusionOk="0" h="100" w="125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29" y="36"/>
                    <a:pt x="45" y="48"/>
                  </a:cubicBezTo>
                  <a:lnTo>
                    <a:pt x="45" y="48"/>
                  </a:lnTo>
                  <a:cubicBezTo>
                    <a:pt x="29" y="33"/>
                    <a:pt x="13" y="16"/>
                    <a:pt x="0" y="0"/>
                  </a:cubicBezTo>
                  <a:close/>
                  <a:moveTo>
                    <a:pt x="45" y="48"/>
                  </a:moveTo>
                  <a:cubicBezTo>
                    <a:pt x="76" y="76"/>
                    <a:pt x="108" y="99"/>
                    <a:pt x="119" y="99"/>
                  </a:cubicBezTo>
                  <a:cubicBezTo>
                    <a:pt x="124" y="99"/>
                    <a:pt x="125" y="95"/>
                    <a:pt x="119" y="84"/>
                  </a:cubicBezTo>
                  <a:cubicBezTo>
                    <a:pt x="91" y="77"/>
                    <a:pt x="67" y="66"/>
                    <a:pt x="4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9"/>
            <p:cNvSpPr/>
            <p:nvPr/>
          </p:nvSpPr>
          <p:spPr>
            <a:xfrm>
              <a:off x="2547350" y="3038300"/>
              <a:ext cx="950" cy="475"/>
            </a:xfrm>
            <a:custGeom>
              <a:rect b="b" l="l" r="r" t="t"/>
              <a:pathLst>
                <a:path extrusionOk="0" h="19" w="38">
                  <a:moveTo>
                    <a:pt x="7" y="1"/>
                  </a:moveTo>
                  <a:cubicBezTo>
                    <a:pt x="1" y="1"/>
                    <a:pt x="26" y="18"/>
                    <a:pt x="34" y="18"/>
                  </a:cubicBezTo>
                  <a:cubicBezTo>
                    <a:pt x="37" y="18"/>
                    <a:pt x="38" y="17"/>
                    <a:pt x="35" y="12"/>
                  </a:cubicBezTo>
                  <a:cubicBezTo>
                    <a:pt x="18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9"/>
            <p:cNvSpPr/>
            <p:nvPr/>
          </p:nvSpPr>
          <p:spPr>
            <a:xfrm>
              <a:off x="2548225" y="3038250"/>
              <a:ext cx="400" cy="425"/>
            </a:xfrm>
            <a:custGeom>
              <a:rect b="b" l="l" r="r" t="t"/>
              <a:pathLst>
                <a:path extrusionOk="0" h="17" w="16">
                  <a:moveTo>
                    <a:pt x="5" y="1"/>
                  </a:moveTo>
                  <a:cubicBezTo>
                    <a:pt x="2" y="1"/>
                    <a:pt x="0" y="4"/>
                    <a:pt x="0" y="14"/>
                  </a:cubicBezTo>
                  <a:cubicBezTo>
                    <a:pt x="3" y="16"/>
                    <a:pt x="5" y="16"/>
                    <a:pt x="7" y="16"/>
                  </a:cubicBezTo>
                  <a:cubicBezTo>
                    <a:pt x="15" y="16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9"/>
            <p:cNvSpPr/>
            <p:nvPr/>
          </p:nvSpPr>
          <p:spPr>
            <a:xfrm>
              <a:off x="2545475" y="3036325"/>
              <a:ext cx="975" cy="800"/>
            </a:xfrm>
            <a:custGeom>
              <a:rect b="b" l="l" r="r" t="t"/>
              <a:pathLst>
                <a:path extrusionOk="0" h="32" w="39">
                  <a:moveTo>
                    <a:pt x="6" y="0"/>
                  </a:moveTo>
                  <a:cubicBezTo>
                    <a:pt x="1" y="0"/>
                    <a:pt x="6" y="10"/>
                    <a:pt x="39" y="32"/>
                  </a:cubicBezTo>
                  <a:cubicBezTo>
                    <a:pt x="33" y="13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9"/>
            <p:cNvSpPr/>
            <p:nvPr/>
          </p:nvSpPr>
          <p:spPr>
            <a:xfrm>
              <a:off x="2544350" y="30374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9"/>
            <p:cNvSpPr/>
            <p:nvPr/>
          </p:nvSpPr>
          <p:spPr>
            <a:xfrm>
              <a:off x="2544825" y="3037350"/>
              <a:ext cx="700" cy="725"/>
            </a:xfrm>
            <a:custGeom>
              <a:rect b="b" l="l" r="r" t="t"/>
              <a:pathLst>
                <a:path extrusionOk="0" h="29" w="28">
                  <a:moveTo>
                    <a:pt x="26" y="1"/>
                  </a:moveTo>
                  <a:cubicBezTo>
                    <a:pt x="24" y="1"/>
                    <a:pt x="0" y="28"/>
                    <a:pt x="2" y="28"/>
                  </a:cubicBezTo>
                  <a:cubicBezTo>
                    <a:pt x="3" y="28"/>
                    <a:pt x="7" y="25"/>
                    <a:pt x="17" y="15"/>
                  </a:cubicBezTo>
                  <a:cubicBezTo>
                    <a:pt x="25" y="5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9"/>
            <p:cNvSpPr/>
            <p:nvPr/>
          </p:nvSpPr>
          <p:spPr>
            <a:xfrm>
              <a:off x="2546150" y="3038300"/>
              <a:ext cx="1525" cy="1125"/>
            </a:xfrm>
            <a:custGeom>
              <a:rect b="b" l="l" r="r" t="t"/>
              <a:pathLst>
                <a:path extrusionOk="0" h="45" w="61">
                  <a:moveTo>
                    <a:pt x="0" y="1"/>
                  </a:moveTo>
                  <a:lnTo>
                    <a:pt x="0" y="1"/>
                  </a:lnTo>
                  <a:cubicBezTo>
                    <a:pt x="12" y="12"/>
                    <a:pt x="36" y="36"/>
                    <a:pt x="0" y="36"/>
                  </a:cubicBezTo>
                  <a:cubicBezTo>
                    <a:pt x="14" y="42"/>
                    <a:pt x="25" y="44"/>
                    <a:pt x="33" y="44"/>
                  </a:cubicBezTo>
                  <a:cubicBezTo>
                    <a:pt x="61" y="44"/>
                    <a:pt x="5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9"/>
            <p:cNvSpPr/>
            <p:nvPr/>
          </p:nvSpPr>
          <p:spPr>
            <a:xfrm>
              <a:off x="2549125" y="30427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48"/>
                  </a:moveTo>
                  <a:cubicBezTo>
                    <a:pt x="0" y="48"/>
                    <a:pt x="12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9"/>
            <p:cNvSpPr/>
            <p:nvPr/>
          </p:nvSpPr>
          <p:spPr>
            <a:xfrm>
              <a:off x="2539900" y="3033825"/>
              <a:ext cx="900" cy="2725"/>
            </a:xfrm>
            <a:custGeom>
              <a:rect b="b" l="l" r="r" t="t"/>
              <a:pathLst>
                <a:path extrusionOk="0" h="109" w="36">
                  <a:moveTo>
                    <a:pt x="36" y="1"/>
                  </a:moveTo>
                  <a:cubicBezTo>
                    <a:pt x="36" y="1"/>
                    <a:pt x="0" y="108"/>
                    <a:pt x="36" y="1"/>
                  </a:cubicBezTo>
                  <a:cubicBezTo>
                    <a:pt x="24" y="13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9"/>
            <p:cNvSpPr/>
            <p:nvPr/>
          </p:nvSpPr>
          <p:spPr>
            <a:xfrm>
              <a:off x="2539600" y="303502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0" y="1"/>
                  </a:moveTo>
                  <a:cubicBezTo>
                    <a:pt x="12" y="7"/>
                    <a:pt x="21" y="9"/>
                    <a:pt x="27" y="9"/>
                  </a:cubicBezTo>
                  <a:cubicBezTo>
                    <a:pt x="33" y="9"/>
                    <a:pt x="36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9"/>
            <p:cNvSpPr/>
            <p:nvPr/>
          </p:nvSpPr>
          <p:spPr>
            <a:xfrm>
              <a:off x="2543175" y="3038600"/>
              <a:ext cx="2100" cy="250"/>
            </a:xfrm>
            <a:custGeom>
              <a:rect b="b" l="l" r="r" t="t"/>
              <a:pathLst>
                <a:path extrusionOk="0" h="10" w="84">
                  <a:moveTo>
                    <a:pt x="0" y="0"/>
                  </a:moveTo>
                  <a:cubicBezTo>
                    <a:pt x="12" y="6"/>
                    <a:pt x="27" y="9"/>
                    <a:pt x="42" y="9"/>
                  </a:cubicBezTo>
                  <a:cubicBezTo>
                    <a:pt x="57" y="9"/>
                    <a:pt x="71" y="6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9"/>
            <p:cNvSpPr/>
            <p:nvPr/>
          </p:nvSpPr>
          <p:spPr>
            <a:xfrm>
              <a:off x="2536625" y="30317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0" y="24"/>
                    <a:pt x="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9"/>
            <p:cNvSpPr/>
            <p:nvPr/>
          </p:nvSpPr>
          <p:spPr>
            <a:xfrm>
              <a:off x="2533350" y="3029825"/>
              <a:ext cx="2750" cy="400"/>
            </a:xfrm>
            <a:custGeom>
              <a:rect b="b" l="l" r="r" t="t"/>
              <a:pathLst>
                <a:path extrusionOk="0" h="16" w="110">
                  <a:moveTo>
                    <a:pt x="62" y="1"/>
                  </a:moveTo>
                  <a:cubicBezTo>
                    <a:pt x="57" y="1"/>
                    <a:pt x="68" y="6"/>
                    <a:pt x="83" y="6"/>
                  </a:cubicBezTo>
                  <a:cubicBezTo>
                    <a:pt x="72" y="2"/>
                    <a:pt x="65" y="1"/>
                    <a:pt x="62" y="1"/>
                  </a:cubicBezTo>
                  <a:close/>
                  <a:moveTo>
                    <a:pt x="0" y="6"/>
                  </a:moveTo>
                  <a:cubicBezTo>
                    <a:pt x="26" y="8"/>
                    <a:pt x="45" y="9"/>
                    <a:pt x="60" y="10"/>
                  </a:cubicBezTo>
                  <a:lnTo>
                    <a:pt x="60" y="10"/>
                  </a:lnTo>
                  <a:cubicBezTo>
                    <a:pt x="64" y="9"/>
                    <a:pt x="71" y="8"/>
                    <a:pt x="83" y="6"/>
                  </a:cubicBezTo>
                  <a:close/>
                  <a:moveTo>
                    <a:pt x="60" y="10"/>
                  </a:moveTo>
                  <a:lnTo>
                    <a:pt x="60" y="10"/>
                  </a:lnTo>
                  <a:cubicBezTo>
                    <a:pt x="45" y="13"/>
                    <a:pt x="70" y="15"/>
                    <a:pt x="86" y="15"/>
                  </a:cubicBezTo>
                  <a:cubicBezTo>
                    <a:pt x="103" y="15"/>
                    <a:pt x="110" y="13"/>
                    <a:pt x="6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9"/>
            <p:cNvSpPr/>
            <p:nvPr/>
          </p:nvSpPr>
          <p:spPr>
            <a:xfrm>
              <a:off x="2537800" y="3032950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1" y="0"/>
                  </a:move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9"/>
            <p:cNvSpPr/>
            <p:nvPr/>
          </p:nvSpPr>
          <p:spPr>
            <a:xfrm>
              <a:off x="2536975" y="3033375"/>
              <a:ext cx="850" cy="475"/>
            </a:xfrm>
            <a:custGeom>
              <a:rect b="b" l="l" r="r" t="t"/>
              <a:pathLst>
                <a:path extrusionOk="0" h="19" w="3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9" y="12"/>
                    <a:pt x="34" y="19"/>
                  </a:cubicBezTo>
                  <a:cubicBezTo>
                    <a:pt x="10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9"/>
            <p:cNvSpPr/>
            <p:nvPr/>
          </p:nvSpPr>
          <p:spPr>
            <a:xfrm>
              <a:off x="2539650" y="3036825"/>
              <a:ext cx="1750" cy="1200"/>
            </a:xfrm>
            <a:custGeom>
              <a:rect b="b" l="l" r="r" t="t"/>
              <a:pathLst>
                <a:path extrusionOk="0" h="48" w="70">
                  <a:moveTo>
                    <a:pt x="70" y="0"/>
                  </a:moveTo>
                  <a:cubicBezTo>
                    <a:pt x="67" y="1"/>
                    <a:pt x="65" y="2"/>
                    <a:pt x="63" y="3"/>
                  </a:cubicBezTo>
                  <a:lnTo>
                    <a:pt x="63" y="3"/>
                  </a:lnTo>
                  <a:cubicBezTo>
                    <a:pt x="65" y="2"/>
                    <a:pt x="67" y="1"/>
                    <a:pt x="70" y="0"/>
                  </a:cubicBezTo>
                  <a:close/>
                  <a:moveTo>
                    <a:pt x="63" y="3"/>
                  </a:moveTo>
                  <a:cubicBezTo>
                    <a:pt x="38" y="10"/>
                    <a:pt x="0" y="4"/>
                    <a:pt x="22" y="48"/>
                  </a:cubicBezTo>
                  <a:cubicBezTo>
                    <a:pt x="44" y="37"/>
                    <a:pt x="35" y="15"/>
                    <a:pt x="6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9"/>
            <p:cNvSpPr/>
            <p:nvPr/>
          </p:nvSpPr>
          <p:spPr>
            <a:xfrm>
              <a:off x="2538375" y="30353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9"/>
            <p:cNvSpPr/>
            <p:nvPr/>
          </p:nvSpPr>
          <p:spPr>
            <a:xfrm>
              <a:off x="2537800" y="3035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9"/>
            <p:cNvSpPr/>
            <p:nvPr/>
          </p:nvSpPr>
          <p:spPr>
            <a:xfrm>
              <a:off x="2531950" y="3031750"/>
              <a:ext cx="2400" cy="375"/>
            </a:xfrm>
            <a:custGeom>
              <a:rect b="b" l="l" r="r" t="t"/>
              <a:pathLst>
                <a:path extrusionOk="0" h="15" w="96">
                  <a:moveTo>
                    <a:pt x="68" y="1"/>
                  </a:moveTo>
                  <a:lnTo>
                    <a:pt x="68" y="1"/>
                  </a:lnTo>
                  <a:cubicBezTo>
                    <a:pt x="3" y="11"/>
                    <a:pt x="1" y="14"/>
                    <a:pt x="17" y="14"/>
                  </a:cubicBezTo>
                  <a:cubicBezTo>
                    <a:pt x="40" y="14"/>
                    <a:pt x="96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9"/>
            <p:cNvSpPr/>
            <p:nvPr/>
          </p:nvSpPr>
          <p:spPr>
            <a:xfrm>
              <a:off x="2527100" y="3029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9"/>
            <p:cNvSpPr/>
            <p:nvPr/>
          </p:nvSpPr>
          <p:spPr>
            <a:xfrm>
              <a:off x="2531850" y="3032050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20" y="24"/>
                  </a:moveTo>
                  <a:cubicBezTo>
                    <a:pt x="1" y="1"/>
                    <a:pt x="120" y="24"/>
                    <a:pt x="120" y="24"/>
                  </a:cubicBezTo>
                  <a:cubicBezTo>
                    <a:pt x="96" y="24"/>
                    <a:pt x="96" y="24"/>
                    <a:pt x="1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9"/>
            <p:cNvSpPr/>
            <p:nvPr/>
          </p:nvSpPr>
          <p:spPr>
            <a:xfrm>
              <a:off x="2530650" y="30298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13" y="16"/>
                    <a:pt x="25" y="28"/>
                  </a:cubicBezTo>
                  <a:cubicBezTo>
                    <a:pt x="25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9"/>
            <p:cNvSpPr/>
            <p:nvPr/>
          </p:nvSpPr>
          <p:spPr>
            <a:xfrm>
              <a:off x="2535425" y="3032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9"/>
            <p:cNvSpPr/>
            <p:nvPr/>
          </p:nvSpPr>
          <p:spPr>
            <a:xfrm>
              <a:off x="2534225" y="3032650"/>
              <a:ext cx="1225" cy="275"/>
            </a:xfrm>
            <a:custGeom>
              <a:rect b="b" l="l" r="r" t="t"/>
              <a:pathLst>
                <a:path extrusionOk="0" h="11" w="49">
                  <a:moveTo>
                    <a:pt x="48" y="0"/>
                  </a:moveTo>
                  <a:cubicBezTo>
                    <a:pt x="1" y="0"/>
                    <a:pt x="17" y="11"/>
                    <a:pt x="33" y="11"/>
                  </a:cubicBezTo>
                  <a:cubicBezTo>
                    <a:pt x="41" y="11"/>
                    <a:pt x="4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9"/>
            <p:cNvSpPr/>
            <p:nvPr/>
          </p:nvSpPr>
          <p:spPr>
            <a:xfrm>
              <a:off x="2527100" y="3028575"/>
              <a:ext cx="2275" cy="1550"/>
            </a:xfrm>
            <a:custGeom>
              <a:rect b="b" l="l" r="r" t="t"/>
              <a:pathLst>
                <a:path extrusionOk="0" h="62" w="91">
                  <a:moveTo>
                    <a:pt x="30" y="0"/>
                  </a:moveTo>
                  <a:cubicBezTo>
                    <a:pt x="20" y="0"/>
                    <a:pt x="10" y="6"/>
                    <a:pt x="0" y="20"/>
                  </a:cubicBezTo>
                  <a:cubicBezTo>
                    <a:pt x="11" y="20"/>
                    <a:pt x="68" y="58"/>
                    <a:pt x="73" y="58"/>
                  </a:cubicBezTo>
                  <a:cubicBezTo>
                    <a:pt x="73" y="58"/>
                    <a:pt x="73" y="57"/>
                    <a:pt x="72" y="56"/>
                  </a:cubicBezTo>
                  <a:lnTo>
                    <a:pt x="72" y="56"/>
                  </a:lnTo>
                  <a:cubicBezTo>
                    <a:pt x="76" y="60"/>
                    <a:pt x="78" y="62"/>
                    <a:pt x="80" y="62"/>
                  </a:cubicBezTo>
                  <a:cubicBezTo>
                    <a:pt x="91" y="62"/>
                    <a:pt x="6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9"/>
            <p:cNvSpPr/>
            <p:nvPr/>
          </p:nvSpPr>
          <p:spPr>
            <a:xfrm>
              <a:off x="2529175" y="3030275"/>
              <a:ext cx="2550" cy="2425"/>
            </a:xfrm>
            <a:custGeom>
              <a:rect b="b" l="l" r="r" t="t"/>
              <a:pathLst>
                <a:path extrusionOk="0" h="97" w="102">
                  <a:moveTo>
                    <a:pt x="0" y="0"/>
                  </a:moveTo>
                  <a:cubicBezTo>
                    <a:pt x="59" y="43"/>
                    <a:pt x="78" y="54"/>
                    <a:pt x="78" y="54"/>
                  </a:cubicBezTo>
                  <a:cubicBezTo>
                    <a:pt x="77" y="54"/>
                    <a:pt x="56" y="42"/>
                    <a:pt x="37" y="42"/>
                  </a:cubicBezTo>
                  <a:cubicBezTo>
                    <a:pt x="20" y="42"/>
                    <a:pt x="5" y="53"/>
                    <a:pt x="12" y="95"/>
                  </a:cubicBezTo>
                  <a:cubicBezTo>
                    <a:pt x="17" y="96"/>
                    <a:pt x="20" y="97"/>
                    <a:pt x="23" y="97"/>
                  </a:cubicBezTo>
                  <a:cubicBezTo>
                    <a:pt x="27" y="97"/>
                    <a:pt x="29" y="96"/>
                    <a:pt x="31" y="95"/>
                  </a:cubicBezTo>
                  <a:lnTo>
                    <a:pt x="31" y="95"/>
                  </a:lnTo>
                  <a:cubicBezTo>
                    <a:pt x="57" y="95"/>
                    <a:pt x="76" y="93"/>
                    <a:pt x="96" y="83"/>
                  </a:cubicBezTo>
                  <a:cubicBezTo>
                    <a:pt x="58" y="65"/>
                    <a:pt x="102" y="9"/>
                    <a:pt x="93" y="9"/>
                  </a:cubicBezTo>
                  <a:cubicBezTo>
                    <a:pt x="91" y="9"/>
                    <a:pt x="85" y="14"/>
                    <a:pt x="72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0" y="26"/>
                    <a:pt x="6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9"/>
            <p:cNvSpPr/>
            <p:nvPr/>
          </p:nvSpPr>
          <p:spPr>
            <a:xfrm>
              <a:off x="2533350" y="303450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7" y="19"/>
                    <a:pt x="0" y="33"/>
                  </a:cubicBezTo>
                  <a:cubicBezTo>
                    <a:pt x="15" y="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9"/>
            <p:cNvSpPr/>
            <p:nvPr/>
          </p:nvSpPr>
          <p:spPr>
            <a:xfrm>
              <a:off x="2526350" y="3027875"/>
              <a:ext cx="1050" cy="700"/>
            </a:xfrm>
            <a:custGeom>
              <a:rect b="b" l="l" r="r" t="t"/>
              <a:pathLst>
                <a:path extrusionOk="0" h="28" w="42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9"/>
            <p:cNvSpPr/>
            <p:nvPr/>
          </p:nvSpPr>
          <p:spPr>
            <a:xfrm>
              <a:off x="2524700" y="3027000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9"/>
            <p:cNvSpPr/>
            <p:nvPr/>
          </p:nvSpPr>
          <p:spPr>
            <a:xfrm>
              <a:off x="2471425" y="3012100"/>
              <a:ext cx="1525" cy="1300"/>
            </a:xfrm>
            <a:custGeom>
              <a:rect b="b" l="l" r="r" t="t"/>
              <a:pathLst>
                <a:path extrusionOk="0" h="52" w="61">
                  <a:moveTo>
                    <a:pt x="1" y="1"/>
                  </a:moveTo>
                  <a:cubicBezTo>
                    <a:pt x="1" y="30"/>
                    <a:pt x="17" y="52"/>
                    <a:pt x="42" y="52"/>
                  </a:cubicBezTo>
                  <a:cubicBezTo>
                    <a:pt x="48" y="52"/>
                    <a:pt x="54" y="51"/>
                    <a:pt x="60" y="48"/>
                  </a:cubicBezTo>
                  <a:cubicBezTo>
                    <a:pt x="48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9"/>
            <p:cNvSpPr/>
            <p:nvPr/>
          </p:nvSpPr>
          <p:spPr>
            <a:xfrm>
              <a:off x="2436275" y="3015375"/>
              <a:ext cx="650" cy="825"/>
            </a:xfrm>
            <a:custGeom>
              <a:rect b="b" l="l" r="r" t="t"/>
              <a:pathLst>
                <a:path extrusionOk="0" h="33" w="26">
                  <a:moveTo>
                    <a:pt x="25" y="1"/>
                  </a:moveTo>
                  <a:cubicBezTo>
                    <a:pt x="6" y="20"/>
                    <a:pt x="1" y="32"/>
                    <a:pt x="4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9"/>
            <p:cNvSpPr/>
            <p:nvPr/>
          </p:nvSpPr>
          <p:spPr>
            <a:xfrm>
              <a:off x="2385700" y="30278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7"/>
                  </a:lnTo>
                  <a:cubicBezTo>
                    <a:pt x="36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9"/>
            <p:cNvSpPr/>
            <p:nvPr/>
          </p:nvSpPr>
          <p:spPr>
            <a:xfrm>
              <a:off x="2502075" y="3019250"/>
              <a:ext cx="1525" cy="1400"/>
            </a:xfrm>
            <a:custGeom>
              <a:rect b="b" l="l" r="r" t="t"/>
              <a:pathLst>
                <a:path extrusionOk="0" h="56" w="61">
                  <a:moveTo>
                    <a:pt x="1" y="1"/>
                  </a:moveTo>
                  <a:lnTo>
                    <a:pt x="1" y="1"/>
                  </a:lnTo>
                  <a:cubicBezTo>
                    <a:pt x="19" y="28"/>
                    <a:pt x="38" y="56"/>
                    <a:pt x="51" y="56"/>
                  </a:cubicBezTo>
                  <a:cubicBezTo>
                    <a:pt x="55" y="56"/>
                    <a:pt x="58" y="54"/>
                    <a:pt x="60" y="48"/>
                  </a:cubicBezTo>
                  <a:cubicBezTo>
                    <a:pt x="37" y="24"/>
                    <a:pt x="25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9"/>
            <p:cNvSpPr/>
            <p:nvPr/>
          </p:nvSpPr>
          <p:spPr>
            <a:xfrm>
              <a:off x="2404450" y="30145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24"/>
                    <a:pt x="1" y="24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9"/>
            <p:cNvSpPr/>
            <p:nvPr/>
          </p:nvSpPr>
          <p:spPr>
            <a:xfrm>
              <a:off x="2500600" y="30189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1"/>
                  </a:moveTo>
                  <a:cubicBezTo>
                    <a:pt x="12" y="13"/>
                    <a:pt x="36" y="24"/>
                    <a:pt x="60" y="24"/>
                  </a:cubicBezTo>
                  <a:cubicBezTo>
                    <a:pt x="36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9"/>
            <p:cNvSpPr/>
            <p:nvPr/>
          </p:nvSpPr>
          <p:spPr>
            <a:xfrm>
              <a:off x="2494950" y="302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9"/>
            <p:cNvSpPr/>
            <p:nvPr/>
          </p:nvSpPr>
          <p:spPr>
            <a:xfrm>
              <a:off x="2517275" y="302430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9"/>
            <p:cNvSpPr/>
            <p:nvPr/>
          </p:nvSpPr>
          <p:spPr>
            <a:xfrm>
              <a:off x="2515950" y="302397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4" y="0"/>
                  </a:moveTo>
                  <a:cubicBezTo>
                    <a:pt x="0" y="0"/>
                    <a:pt x="4" y="4"/>
                    <a:pt x="29" y="14"/>
                  </a:cubicBezTo>
                  <a:cubicBezTo>
                    <a:pt x="29" y="7"/>
                    <a:pt x="10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9"/>
            <p:cNvSpPr/>
            <p:nvPr/>
          </p:nvSpPr>
          <p:spPr>
            <a:xfrm>
              <a:off x="2354375" y="30344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9"/>
            <p:cNvSpPr/>
            <p:nvPr/>
          </p:nvSpPr>
          <p:spPr>
            <a:xfrm>
              <a:off x="2460125" y="3020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9"/>
            <p:cNvSpPr/>
            <p:nvPr/>
          </p:nvSpPr>
          <p:spPr>
            <a:xfrm>
              <a:off x="2296825" y="3010325"/>
              <a:ext cx="227025" cy="49925"/>
            </a:xfrm>
            <a:custGeom>
              <a:rect b="b" l="l" r="r" t="t"/>
              <a:pathLst>
                <a:path extrusionOk="0" h="1997" w="9081">
                  <a:moveTo>
                    <a:pt x="5711" y="0"/>
                  </a:moveTo>
                  <a:cubicBezTo>
                    <a:pt x="5701" y="10"/>
                    <a:pt x="5697" y="17"/>
                    <a:pt x="5697" y="25"/>
                  </a:cubicBezTo>
                  <a:lnTo>
                    <a:pt x="5697" y="25"/>
                  </a:lnTo>
                  <a:cubicBezTo>
                    <a:pt x="5702" y="18"/>
                    <a:pt x="5706" y="9"/>
                    <a:pt x="5711" y="0"/>
                  </a:cubicBezTo>
                  <a:close/>
                  <a:moveTo>
                    <a:pt x="5639" y="84"/>
                  </a:moveTo>
                  <a:cubicBezTo>
                    <a:pt x="5639" y="84"/>
                    <a:pt x="5627" y="96"/>
                    <a:pt x="5627" y="96"/>
                  </a:cubicBezTo>
                  <a:cubicBezTo>
                    <a:pt x="5592" y="96"/>
                    <a:pt x="5615" y="84"/>
                    <a:pt x="5639" y="84"/>
                  </a:cubicBezTo>
                  <a:close/>
                  <a:moveTo>
                    <a:pt x="5579" y="95"/>
                  </a:moveTo>
                  <a:cubicBezTo>
                    <a:pt x="5590" y="95"/>
                    <a:pt x="5602" y="98"/>
                    <a:pt x="5615" y="108"/>
                  </a:cubicBezTo>
                  <a:cubicBezTo>
                    <a:pt x="5640" y="108"/>
                    <a:pt x="5596" y="154"/>
                    <a:pt x="5563" y="154"/>
                  </a:cubicBezTo>
                  <a:cubicBezTo>
                    <a:pt x="5548" y="154"/>
                    <a:pt x="5536" y="145"/>
                    <a:pt x="5532" y="119"/>
                  </a:cubicBezTo>
                  <a:cubicBezTo>
                    <a:pt x="5547" y="105"/>
                    <a:pt x="5561" y="95"/>
                    <a:pt x="5579" y="95"/>
                  </a:cubicBezTo>
                  <a:close/>
                  <a:moveTo>
                    <a:pt x="5615" y="167"/>
                  </a:moveTo>
                  <a:cubicBezTo>
                    <a:pt x="5615" y="167"/>
                    <a:pt x="5615" y="241"/>
                    <a:pt x="5615" y="250"/>
                  </a:cubicBezTo>
                  <a:cubicBezTo>
                    <a:pt x="5603" y="246"/>
                    <a:pt x="5597" y="245"/>
                    <a:pt x="5592" y="245"/>
                  </a:cubicBezTo>
                  <a:cubicBezTo>
                    <a:pt x="5581" y="245"/>
                    <a:pt x="5576" y="250"/>
                    <a:pt x="5544" y="250"/>
                  </a:cubicBezTo>
                  <a:cubicBezTo>
                    <a:pt x="5547" y="250"/>
                    <a:pt x="5550" y="249"/>
                    <a:pt x="5551" y="248"/>
                  </a:cubicBezTo>
                  <a:lnTo>
                    <a:pt x="5551" y="248"/>
                  </a:lnTo>
                  <a:cubicBezTo>
                    <a:pt x="5549" y="249"/>
                    <a:pt x="5546" y="250"/>
                    <a:pt x="5544" y="250"/>
                  </a:cubicBezTo>
                  <a:cubicBezTo>
                    <a:pt x="5548" y="246"/>
                    <a:pt x="5551" y="245"/>
                    <a:pt x="5552" y="245"/>
                  </a:cubicBezTo>
                  <a:cubicBezTo>
                    <a:pt x="5553" y="245"/>
                    <a:pt x="5553" y="247"/>
                    <a:pt x="5551" y="248"/>
                  </a:cubicBezTo>
                  <a:lnTo>
                    <a:pt x="5551" y="248"/>
                  </a:lnTo>
                  <a:cubicBezTo>
                    <a:pt x="5591" y="236"/>
                    <a:pt x="5589" y="213"/>
                    <a:pt x="5544" y="191"/>
                  </a:cubicBezTo>
                  <a:cubicBezTo>
                    <a:pt x="5568" y="179"/>
                    <a:pt x="5592" y="167"/>
                    <a:pt x="5615" y="167"/>
                  </a:cubicBezTo>
                  <a:close/>
                  <a:moveTo>
                    <a:pt x="7244" y="228"/>
                  </a:moveTo>
                  <a:cubicBezTo>
                    <a:pt x="7256" y="228"/>
                    <a:pt x="7265" y="240"/>
                    <a:pt x="7270" y="262"/>
                  </a:cubicBezTo>
                  <a:cubicBezTo>
                    <a:pt x="7270" y="255"/>
                    <a:pt x="7272" y="252"/>
                    <a:pt x="7274" y="252"/>
                  </a:cubicBezTo>
                  <a:cubicBezTo>
                    <a:pt x="7281" y="252"/>
                    <a:pt x="7288" y="279"/>
                    <a:pt x="7234" y="279"/>
                  </a:cubicBezTo>
                  <a:cubicBezTo>
                    <a:pt x="7222" y="279"/>
                    <a:pt x="7206" y="278"/>
                    <a:pt x="7187" y="274"/>
                  </a:cubicBezTo>
                  <a:cubicBezTo>
                    <a:pt x="7212" y="243"/>
                    <a:pt x="7231" y="228"/>
                    <a:pt x="7244" y="228"/>
                  </a:cubicBezTo>
                  <a:close/>
                  <a:moveTo>
                    <a:pt x="5675" y="286"/>
                  </a:moveTo>
                  <a:cubicBezTo>
                    <a:pt x="5669" y="292"/>
                    <a:pt x="5663" y="295"/>
                    <a:pt x="5657" y="295"/>
                  </a:cubicBezTo>
                  <a:cubicBezTo>
                    <a:pt x="5651" y="295"/>
                    <a:pt x="5645" y="292"/>
                    <a:pt x="5639" y="286"/>
                  </a:cubicBezTo>
                  <a:close/>
                  <a:moveTo>
                    <a:pt x="6139" y="310"/>
                  </a:moveTo>
                  <a:cubicBezTo>
                    <a:pt x="6139" y="310"/>
                    <a:pt x="6139" y="310"/>
                    <a:pt x="6139" y="310"/>
                  </a:cubicBezTo>
                  <a:cubicBezTo>
                    <a:pt x="6139" y="310"/>
                    <a:pt x="6139" y="310"/>
                    <a:pt x="6139" y="310"/>
                  </a:cubicBezTo>
                  <a:close/>
                  <a:moveTo>
                    <a:pt x="6741" y="321"/>
                  </a:moveTo>
                  <a:cubicBezTo>
                    <a:pt x="6741" y="321"/>
                    <a:pt x="6741" y="321"/>
                    <a:pt x="6740" y="321"/>
                  </a:cubicBezTo>
                  <a:lnTo>
                    <a:pt x="6740" y="321"/>
                  </a:lnTo>
                  <a:cubicBezTo>
                    <a:pt x="6742" y="321"/>
                    <a:pt x="6744" y="322"/>
                    <a:pt x="6746" y="322"/>
                  </a:cubicBezTo>
                  <a:cubicBezTo>
                    <a:pt x="6745" y="321"/>
                    <a:pt x="6743" y="321"/>
                    <a:pt x="6741" y="321"/>
                  </a:cubicBezTo>
                  <a:close/>
                  <a:moveTo>
                    <a:pt x="7056" y="322"/>
                  </a:moveTo>
                  <a:cubicBezTo>
                    <a:pt x="7056" y="322"/>
                    <a:pt x="7056" y="322"/>
                    <a:pt x="7056" y="322"/>
                  </a:cubicBezTo>
                  <a:lnTo>
                    <a:pt x="7056" y="322"/>
                  </a:lnTo>
                  <a:cubicBezTo>
                    <a:pt x="7053" y="324"/>
                    <a:pt x="7049" y="325"/>
                    <a:pt x="7046" y="327"/>
                  </a:cubicBezTo>
                  <a:lnTo>
                    <a:pt x="7046" y="327"/>
                  </a:lnTo>
                  <a:cubicBezTo>
                    <a:pt x="7049" y="326"/>
                    <a:pt x="7053" y="325"/>
                    <a:pt x="7056" y="322"/>
                  </a:cubicBezTo>
                  <a:lnTo>
                    <a:pt x="7056" y="322"/>
                  </a:lnTo>
                  <a:cubicBezTo>
                    <a:pt x="7049" y="350"/>
                    <a:pt x="7038" y="361"/>
                    <a:pt x="7023" y="361"/>
                  </a:cubicBezTo>
                  <a:cubicBezTo>
                    <a:pt x="7012" y="361"/>
                    <a:pt x="6999" y="355"/>
                    <a:pt x="6985" y="346"/>
                  </a:cubicBezTo>
                  <a:cubicBezTo>
                    <a:pt x="7005" y="346"/>
                    <a:pt x="7025" y="337"/>
                    <a:pt x="7046" y="327"/>
                  </a:cubicBezTo>
                  <a:lnTo>
                    <a:pt x="7046" y="327"/>
                  </a:lnTo>
                  <a:cubicBezTo>
                    <a:pt x="7045" y="327"/>
                    <a:pt x="7044" y="327"/>
                    <a:pt x="7043" y="327"/>
                  </a:cubicBezTo>
                  <a:cubicBezTo>
                    <a:pt x="7035" y="327"/>
                    <a:pt x="7032" y="322"/>
                    <a:pt x="7056" y="322"/>
                  </a:cubicBezTo>
                  <a:close/>
                  <a:moveTo>
                    <a:pt x="6716" y="356"/>
                  </a:moveTo>
                  <a:cubicBezTo>
                    <a:pt x="6715" y="356"/>
                    <a:pt x="6715" y="356"/>
                    <a:pt x="6715" y="356"/>
                  </a:cubicBezTo>
                  <a:lnTo>
                    <a:pt x="6715" y="356"/>
                  </a:lnTo>
                  <a:cubicBezTo>
                    <a:pt x="6715" y="359"/>
                    <a:pt x="6716" y="362"/>
                    <a:pt x="6718" y="362"/>
                  </a:cubicBezTo>
                  <a:cubicBezTo>
                    <a:pt x="6720" y="362"/>
                    <a:pt x="6722" y="360"/>
                    <a:pt x="6725" y="357"/>
                  </a:cubicBezTo>
                  <a:lnTo>
                    <a:pt x="6725" y="357"/>
                  </a:lnTo>
                  <a:cubicBezTo>
                    <a:pt x="6722" y="356"/>
                    <a:pt x="6719" y="356"/>
                    <a:pt x="6716" y="356"/>
                  </a:cubicBezTo>
                  <a:close/>
                  <a:moveTo>
                    <a:pt x="6616" y="310"/>
                  </a:moveTo>
                  <a:lnTo>
                    <a:pt x="6616" y="310"/>
                  </a:lnTo>
                  <a:cubicBezTo>
                    <a:pt x="6616" y="310"/>
                    <a:pt x="6616" y="310"/>
                    <a:pt x="6616" y="310"/>
                  </a:cubicBezTo>
                  <a:lnTo>
                    <a:pt x="6616" y="310"/>
                  </a:lnTo>
                  <a:cubicBezTo>
                    <a:pt x="6608" y="317"/>
                    <a:pt x="6614" y="329"/>
                    <a:pt x="6617" y="329"/>
                  </a:cubicBezTo>
                  <a:cubicBezTo>
                    <a:pt x="6619" y="329"/>
                    <a:pt x="6620" y="324"/>
                    <a:pt x="6616" y="310"/>
                  </a:cubicBezTo>
                  <a:lnTo>
                    <a:pt x="6616" y="310"/>
                  </a:lnTo>
                  <a:cubicBezTo>
                    <a:pt x="6645" y="352"/>
                    <a:pt x="6649" y="366"/>
                    <a:pt x="6644" y="366"/>
                  </a:cubicBezTo>
                  <a:cubicBezTo>
                    <a:pt x="6634" y="366"/>
                    <a:pt x="6592" y="318"/>
                    <a:pt x="6616" y="310"/>
                  </a:cubicBezTo>
                  <a:close/>
                  <a:moveTo>
                    <a:pt x="7139" y="367"/>
                  </a:moveTo>
                  <a:lnTo>
                    <a:pt x="7139" y="367"/>
                  </a:lnTo>
                  <a:cubicBezTo>
                    <a:pt x="7146" y="368"/>
                    <a:pt x="7154" y="369"/>
                    <a:pt x="7163" y="369"/>
                  </a:cubicBezTo>
                  <a:cubicBezTo>
                    <a:pt x="7155" y="368"/>
                    <a:pt x="7147" y="367"/>
                    <a:pt x="7139" y="367"/>
                  </a:cubicBezTo>
                  <a:close/>
                  <a:moveTo>
                    <a:pt x="7163" y="369"/>
                  </a:moveTo>
                  <a:lnTo>
                    <a:pt x="7163" y="369"/>
                  </a:lnTo>
                  <a:cubicBezTo>
                    <a:pt x="7167" y="370"/>
                    <a:pt x="7171" y="371"/>
                    <a:pt x="7175" y="372"/>
                  </a:cubicBezTo>
                  <a:lnTo>
                    <a:pt x="7175" y="372"/>
                  </a:lnTo>
                  <a:cubicBezTo>
                    <a:pt x="7171" y="371"/>
                    <a:pt x="7167" y="370"/>
                    <a:pt x="7163" y="369"/>
                  </a:cubicBezTo>
                  <a:close/>
                  <a:moveTo>
                    <a:pt x="6692" y="399"/>
                  </a:moveTo>
                  <a:lnTo>
                    <a:pt x="6692" y="399"/>
                  </a:lnTo>
                  <a:cubicBezTo>
                    <a:pt x="6694" y="401"/>
                    <a:pt x="6696" y="403"/>
                    <a:pt x="6699" y="405"/>
                  </a:cubicBezTo>
                  <a:cubicBezTo>
                    <a:pt x="6697" y="403"/>
                    <a:pt x="6695" y="401"/>
                    <a:pt x="6692" y="399"/>
                  </a:cubicBezTo>
                  <a:close/>
                  <a:moveTo>
                    <a:pt x="6753" y="379"/>
                  </a:moveTo>
                  <a:cubicBezTo>
                    <a:pt x="6742" y="388"/>
                    <a:pt x="6731" y="396"/>
                    <a:pt x="6723" y="405"/>
                  </a:cubicBezTo>
                  <a:cubicBezTo>
                    <a:pt x="6741" y="395"/>
                    <a:pt x="6750" y="386"/>
                    <a:pt x="6753" y="379"/>
                  </a:cubicBezTo>
                  <a:close/>
                  <a:moveTo>
                    <a:pt x="7580" y="298"/>
                  </a:moveTo>
                  <a:lnTo>
                    <a:pt x="7580" y="298"/>
                  </a:lnTo>
                  <a:cubicBezTo>
                    <a:pt x="7713" y="407"/>
                    <a:pt x="7668" y="463"/>
                    <a:pt x="7613" y="463"/>
                  </a:cubicBezTo>
                  <a:cubicBezTo>
                    <a:pt x="7560" y="463"/>
                    <a:pt x="7498" y="410"/>
                    <a:pt x="7580" y="298"/>
                  </a:cubicBezTo>
                  <a:lnTo>
                    <a:pt x="7580" y="298"/>
                  </a:lnTo>
                  <a:cubicBezTo>
                    <a:pt x="7575" y="308"/>
                    <a:pt x="7574" y="312"/>
                    <a:pt x="7575" y="312"/>
                  </a:cubicBezTo>
                  <a:cubicBezTo>
                    <a:pt x="7576" y="312"/>
                    <a:pt x="7580" y="305"/>
                    <a:pt x="7580" y="298"/>
                  </a:cubicBezTo>
                  <a:lnTo>
                    <a:pt x="7580" y="298"/>
                  </a:lnTo>
                  <a:cubicBezTo>
                    <a:pt x="7580" y="298"/>
                    <a:pt x="7580" y="298"/>
                    <a:pt x="7580" y="298"/>
                  </a:cubicBezTo>
                  <a:close/>
                  <a:moveTo>
                    <a:pt x="4623" y="441"/>
                  </a:moveTo>
                  <a:cubicBezTo>
                    <a:pt x="4630" y="441"/>
                    <a:pt x="4639" y="447"/>
                    <a:pt x="4651" y="453"/>
                  </a:cubicBezTo>
                  <a:cubicBezTo>
                    <a:pt x="4643" y="461"/>
                    <a:pt x="4629" y="475"/>
                    <a:pt x="4617" y="475"/>
                  </a:cubicBezTo>
                  <a:cubicBezTo>
                    <a:pt x="4612" y="475"/>
                    <a:pt x="4607" y="472"/>
                    <a:pt x="4603" y="465"/>
                  </a:cubicBezTo>
                  <a:cubicBezTo>
                    <a:pt x="4609" y="447"/>
                    <a:pt x="4615" y="441"/>
                    <a:pt x="4623" y="441"/>
                  </a:cubicBezTo>
                  <a:close/>
                  <a:moveTo>
                    <a:pt x="7329" y="403"/>
                  </a:moveTo>
                  <a:cubicBezTo>
                    <a:pt x="7338" y="403"/>
                    <a:pt x="7346" y="404"/>
                    <a:pt x="7354" y="405"/>
                  </a:cubicBezTo>
                  <a:cubicBezTo>
                    <a:pt x="7382" y="462"/>
                    <a:pt x="7350" y="476"/>
                    <a:pt x="7311" y="476"/>
                  </a:cubicBezTo>
                  <a:cubicBezTo>
                    <a:pt x="7276" y="476"/>
                    <a:pt x="7237" y="465"/>
                    <a:pt x="7228" y="465"/>
                  </a:cubicBezTo>
                  <a:cubicBezTo>
                    <a:pt x="7222" y="465"/>
                    <a:pt x="7232" y="471"/>
                    <a:pt x="7270" y="489"/>
                  </a:cubicBezTo>
                  <a:cubicBezTo>
                    <a:pt x="7235" y="500"/>
                    <a:pt x="7211" y="500"/>
                    <a:pt x="7175" y="512"/>
                  </a:cubicBezTo>
                  <a:cubicBezTo>
                    <a:pt x="7186" y="439"/>
                    <a:pt x="7269" y="403"/>
                    <a:pt x="7329" y="403"/>
                  </a:cubicBezTo>
                  <a:close/>
                  <a:moveTo>
                    <a:pt x="7294" y="500"/>
                  </a:moveTo>
                  <a:cubicBezTo>
                    <a:pt x="7294" y="512"/>
                    <a:pt x="7294" y="512"/>
                    <a:pt x="7270" y="512"/>
                  </a:cubicBezTo>
                  <a:cubicBezTo>
                    <a:pt x="7282" y="512"/>
                    <a:pt x="7282" y="500"/>
                    <a:pt x="7294" y="500"/>
                  </a:cubicBezTo>
                  <a:close/>
                  <a:moveTo>
                    <a:pt x="7455" y="507"/>
                  </a:moveTo>
                  <a:cubicBezTo>
                    <a:pt x="7468" y="507"/>
                    <a:pt x="7476" y="516"/>
                    <a:pt x="7485" y="524"/>
                  </a:cubicBezTo>
                  <a:cubicBezTo>
                    <a:pt x="7473" y="524"/>
                    <a:pt x="7461" y="512"/>
                    <a:pt x="7437" y="512"/>
                  </a:cubicBezTo>
                  <a:cubicBezTo>
                    <a:pt x="7444" y="509"/>
                    <a:pt x="7450" y="507"/>
                    <a:pt x="7455" y="507"/>
                  </a:cubicBezTo>
                  <a:close/>
                  <a:moveTo>
                    <a:pt x="7579" y="561"/>
                  </a:moveTo>
                  <a:cubicBezTo>
                    <a:pt x="7585" y="564"/>
                    <a:pt x="7591" y="566"/>
                    <a:pt x="7597" y="566"/>
                  </a:cubicBezTo>
                  <a:cubicBezTo>
                    <a:pt x="7601" y="566"/>
                    <a:pt x="7605" y="565"/>
                    <a:pt x="7609" y="563"/>
                  </a:cubicBezTo>
                  <a:lnTo>
                    <a:pt x="7609" y="563"/>
                  </a:lnTo>
                  <a:cubicBezTo>
                    <a:pt x="7599" y="562"/>
                    <a:pt x="7589" y="562"/>
                    <a:pt x="7579" y="561"/>
                  </a:cubicBezTo>
                  <a:close/>
                  <a:moveTo>
                    <a:pt x="7628" y="536"/>
                  </a:moveTo>
                  <a:cubicBezTo>
                    <a:pt x="7625" y="550"/>
                    <a:pt x="7618" y="559"/>
                    <a:pt x="7609" y="563"/>
                  </a:cubicBezTo>
                  <a:lnTo>
                    <a:pt x="7609" y="563"/>
                  </a:lnTo>
                  <a:cubicBezTo>
                    <a:pt x="7625" y="564"/>
                    <a:pt x="7640" y="566"/>
                    <a:pt x="7655" y="567"/>
                  </a:cubicBezTo>
                  <a:lnTo>
                    <a:pt x="7655" y="567"/>
                  </a:lnTo>
                  <a:cubicBezTo>
                    <a:pt x="7646" y="560"/>
                    <a:pt x="7637" y="550"/>
                    <a:pt x="7628" y="536"/>
                  </a:cubicBezTo>
                  <a:close/>
                  <a:moveTo>
                    <a:pt x="7655" y="567"/>
                  </a:moveTo>
                  <a:lnTo>
                    <a:pt x="7655" y="567"/>
                  </a:lnTo>
                  <a:cubicBezTo>
                    <a:pt x="7664" y="573"/>
                    <a:pt x="7673" y="576"/>
                    <a:pt x="7681" y="576"/>
                  </a:cubicBezTo>
                  <a:cubicBezTo>
                    <a:pt x="7687" y="576"/>
                    <a:pt x="7693" y="575"/>
                    <a:pt x="7699" y="572"/>
                  </a:cubicBezTo>
                  <a:cubicBezTo>
                    <a:pt x="7684" y="570"/>
                    <a:pt x="7670" y="568"/>
                    <a:pt x="7655" y="567"/>
                  </a:cubicBezTo>
                  <a:close/>
                  <a:moveTo>
                    <a:pt x="8818" y="583"/>
                  </a:moveTo>
                  <a:cubicBezTo>
                    <a:pt x="8818" y="583"/>
                    <a:pt x="8818" y="583"/>
                    <a:pt x="8818" y="584"/>
                  </a:cubicBezTo>
                  <a:cubicBezTo>
                    <a:pt x="8818" y="584"/>
                    <a:pt x="8818" y="584"/>
                    <a:pt x="8819" y="584"/>
                  </a:cubicBezTo>
                  <a:lnTo>
                    <a:pt x="8819" y="584"/>
                  </a:lnTo>
                  <a:cubicBezTo>
                    <a:pt x="8819" y="583"/>
                    <a:pt x="8818" y="583"/>
                    <a:pt x="8818" y="583"/>
                  </a:cubicBezTo>
                  <a:close/>
                  <a:moveTo>
                    <a:pt x="8454" y="594"/>
                  </a:moveTo>
                  <a:cubicBezTo>
                    <a:pt x="8452" y="594"/>
                    <a:pt x="8450" y="594"/>
                    <a:pt x="8449" y="596"/>
                  </a:cubicBezTo>
                  <a:cubicBezTo>
                    <a:pt x="8459" y="605"/>
                    <a:pt x="8468" y="613"/>
                    <a:pt x="8478" y="620"/>
                  </a:cubicBezTo>
                  <a:lnTo>
                    <a:pt x="8478" y="620"/>
                  </a:lnTo>
                  <a:cubicBezTo>
                    <a:pt x="8471" y="605"/>
                    <a:pt x="8461" y="594"/>
                    <a:pt x="8454" y="594"/>
                  </a:cubicBezTo>
                  <a:close/>
                  <a:moveTo>
                    <a:pt x="8136" y="618"/>
                  </a:moveTo>
                  <a:cubicBezTo>
                    <a:pt x="8142" y="618"/>
                    <a:pt x="8201" y="633"/>
                    <a:pt x="8190" y="633"/>
                  </a:cubicBezTo>
                  <a:cubicBezTo>
                    <a:pt x="8188" y="633"/>
                    <a:pt x="8184" y="633"/>
                    <a:pt x="8175" y="631"/>
                  </a:cubicBezTo>
                  <a:lnTo>
                    <a:pt x="8175" y="631"/>
                  </a:lnTo>
                  <a:cubicBezTo>
                    <a:pt x="8175" y="631"/>
                    <a:pt x="8175" y="631"/>
                    <a:pt x="8175" y="631"/>
                  </a:cubicBezTo>
                  <a:cubicBezTo>
                    <a:pt x="8142" y="621"/>
                    <a:pt x="8133" y="618"/>
                    <a:pt x="8136" y="618"/>
                  </a:cubicBezTo>
                  <a:close/>
                  <a:moveTo>
                    <a:pt x="8128" y="628"/>
                  </a:moveTo>
                  <a:cubicBezTo>
                    <a:pt x="8134" y="628"/>
                    <a:pt x="8141" y="630"/>
                    <a:pt x="8151" y="636"/>
                  </a:cubicBezTo>
                  <a:lnTo>
                    <a:pt x="8151" y="636"/>
                  </a:lnTo>
                  <a:cubicBezTo>
                    <a:pt x="8144" y="633"/>
                    <a:pt x="8136" y="630"/>
                    <a:pt x="8128" y="628"/>
                  </a:cubicBezTo>
                  <a:close/>
                  <a:moveTo>
                    <a:pt x="8413" y="619"/>
                  </a:moveTo>
                  <a:cubicBezTo>
                    <a:pt x="8416" y="626"/>
                    <a:pt x="8423" y="633"/>
                    <a:pt x="8433" y="640"/>
                  </a:cubicBezTo>
                  <a:lnTo>
                    <a:pt x="8433" y="640"/>
                  </a:lnTo>
                  <a:cubicBezTo>
                    <a:pt x="8427" y="634"/>
                    <a:pt x="8421" y="627"/>
                    <a:pt x="8413" y="619"/>
                  </a:cubicBezTo>
                  <a:close/>
                  <a:moveTo>
                    <a:pt x="8187" y="643"/>
                  </a:moveTo>
                  <a:cubicBezTo>
                    <a:pt x="8193" y="649"/>
                    <a:pt x="8196" y="652"/>
                    <a:pt x="8195" y="652"/>
                  </a:cubicBezTo>
                  <a:cubicBezTo>
                    <a:pt x="8193" y="652"/>
                    <a:pt x="8187" y="649"/>
                    <a:pt x="8175" y="643"/>
                  </a:cubicBezTo>
                  <a:close/>
                  <a:moveTo>
                    <a:pt x="8376" y="717"/>
                  </a:moveTo>
                  <a:cubicBezTo>
                    <a:pt x="8372" y="717"/>
                    <a:pt x="8379" y="719"/>
                    <a:pt x="8388" y="719"/>
                  </a:cubicBezTo>
                  <a:cubicBezTo>
                    <a:pt x="8389" y="719"/>
                    <a:pt x="8390" y="719"/>
                    <a:pt x="8391" y="719"/>
                  </a:cubicBezTo>
                  <a:lnTo>
                    <a:pt x="8391" y="719"/>
                  </a:lnTo>
                  <a:cubicBezTo>
                    <a:pt x="8401" y="722"/>
                    <a:pt x="8418" y="726"/>
                    <a:pt x="8442" y="735"/>
                  </a:cubicBezTo>
                  <a:lnTo>
                    <a:pt x="8442" y="735"/>
                  </a:lnTo>
                  <a:cubicBezTo>
                    <a:pt x="8428" y="729"/>
                    <a:pt x="8413" y="724"/>
                    <a:pt x="8398" y="718"/>
                  </a:cubicBezTo>
                  <a:lnTo>
                    <a:pt x="8398" y="718"/>
                  </a:lnTo>
                  <a:cubicBezTo>
                    <a:pt x="8395" y="719"/>
                    <a:pt x="8393" y="719"/>
                    <a:pt x="8391" y="719"/>
                  </a:cubicBezTo>
                  <a:lnTo>
                    <a:pt x="8391" y="719"/>
                  </a:lnTo>
                  <a:cubicBezTo>
                    <a:pt x="8383" y="717"/>
                    <a:pt x="8378" y="717"/>
                    <a:pt x="8376" y="717"/>
                  </a:cubicBezTo>
                  <a:close/>
                  <a:moveTo>
                    <a:pt x="2255" y="738"/>
                  </a:moveTo>
                  <a:cubicBezTo>
                    <a:pt x="2253" y="738"/>
                    <a:pt x="2249" y="740"/>
                    <a:pt x="2244" y="743"/>
                  </a:cubicBezTo>
                  <a:lnTo>
                    <a:pt x="2244" y="743"/>
                  </a:lnTo>
                  <a:cubicBezTo>
                    <a:pt x="2248" y="741"/>
                    <a:pt x="2253" y="740"/>
                    <a:pt x="2258" y="739"/>
                  </a:cubicBezTo>
                  <a:cubicBezTo>
                    <a:pt x="2257" y="738"/>
                    <a:pt x="2256" y="738"/>
                    <a:pt x="2255" y="738"/>
                  </a:cubicBezTo>
                  <a:close/>
                  <a:moveTo>
                    <a:pt x="2244" y="743"/>
                  </a:moveTo>
                  <a:lnTo>
                    <a:pt x="2244" y="743"/>
                  </a:lnTo>
                  <a:cubicBezTo>
                    <a:pt x="2230" y="748"/>
                    <a:pt x="2226" y="752"/>
                    <a:pt x="2230" y="755"/>
                  </a:cubicBezTo>
                  <a:lnTo>
                    <a:pt x="2230" y="755"/>
                  </a:lnTo>
                  <a:cubicBezTo>
                    <a:pt x="2235" y="750"/>
                    <a:pt x="2240" y="746"/>
                    <a:pt x="2244" y="743"/>
                  </a:cubicBezTo>
                  <a:close/>
                  <a:moveTo>
                    <a:pt x="8442" y="735"/>
                  </a:moveTo>
                  <a:cubicBezTo>
                    <a:pt x="8502" y="757"/>
                    <a:pt x="8555" y="777"/>
                    <a:pt x="8580" y="786"/>
                  </a:cubicBezTo>
                  <a:cubicBezTo>
                    <a:pt x="8518" y="761"/>
                    <a:pt x="8474" y="745"/>
                    <a:pt x="8442" y="735"/>
                  </a:cubicBezTo>
                  <a:close/>
                  <a:moveTo>
                    <a:pt x="2067" y="822"/>
                  </a:moveTo>
                  <a:cubicBezTo>
                    <a:pt x="2062" y="832"/>
                    <a:pt x="2059" y="836"/>
                    <a:pt x="2058" y="836"/>
                  </a:cubicBezTo>
                  <a:cubicBezTo>
                    <a:pt x="2055" y="836"/>
                    <a:pt x="2055" y="829"/>
                    <a:pt x="2055" y="822"/>
                  </a:cubicBezTo>
                  <a:close/>
                  <a:moveTo>
                    <a:pt x="2335" y="957"/>
                  </a:moveTo>
                  <a:cubicBezTo>
                    <a:pt x="2328" y="965"/>
                    <a:pt x="2327" y="974"/>
                    <a:pt x="2328" y="974"/>
                  </a:cubicBezTo>
                  <a:cubicBezTo>
                    <a:pt x="2330" y="974"/>
                    <a:pt x="2332" y="970"/>
                    <a:pt x="2335" y="957"/>
                  </a:cubicBezTo>
                  <a:close/>
                  <a:moveTo>
                    <a:pt x="662" y="1727"/>
                  </a:moveTo>
                  <a:lnTo>
                    <a:pt x="662" y="1727"/>
                  </a:lnTo>
                  <a:cubicBezTo>
                    <a:pt x="677" y="1736"/>
                    <a:pt x="693" y="1740"/>
                    <a:pt x="710" y="1741"/>
                  </a:cubicBezTo>
                  <a:lnTo>
                    <a:pt x="710" y="1741"/>
                  </a:lnTo>
                  <a:cubicBezTo>
                    <a:pt x="699" y="1745"/>
                    <a:pt x="688" y="1749"/>
                    <a:pt x="679" y="1749"/>
                  </a:cubicBezTo>
                  <a:cubicBezTo>
                    <a:pt x="669" y="1749"/>
                    <a:pt x="662" y="1744"/>
                    <a:pt x="662" y="1727"/>
                  </a:cubicBezTo>
                  <a:close/>
                  <a:moveTo>
                    <a:pt x="5697" y="25"/>
                  </a:moveTo>
                  <a:cubicBezTo>
                    <a:pt x="5677" y="56"/>
                    <a:pt x="5656" y="72"/>
                    <a:pt x="5627" y="72"/>
                  </a:cubicBezTo>
                  <a:cubicBezTo>
                    <a:pt x="5601" y="66"/>
                    <a:pt x="5570" y="63"/>
                    <a:pt x="5536" y="63"/>
                  </a:cubicBezTo>
                  <a:cubicBezTo>
                    <a:pt x="5314" y="63"/>
                    <a:pt x="4970" y="182"/>
                    <a:pt x="4877" y="203"/>
                  </a:cubicBezTo>
                  <a:cubicBezTo>
                    <a:pt x="4889" y="191"/>
                    <a:pt x="4675" y="131"/>
                    <a:pt x="4770" y="84"/>
                  </a:cubicBezTo>
                  <a:cubicBezTo>
                    <a:pt x="4753" y="77"/>
                    <a:pt x="4742" y="75"/>
                    <a:pt x="4735" y="75"/>
                  </a:cubicBezTo>
                  <a:cubicBezTo>
                    <a:pt x="4699" y="75"/>
                    <a:pt x="4748" y="133"/>
                    <a:pt x="4699" y="143"/>
                  </a:cubicBezTo>
                  <a:cubicBezTo>
                    <a:pt x="4691" y="134"/>
                    <a:pt x="4669" y="130"/>
                    <a:pt x="4638" y="130"/>
                  </a:cubicBezTo>
                  <a:cubicBezTo>
                    <a:pt x="4470" y="130"/>
                    <a:pt x="4021" y="244"/>
                    <a:pt x="3901" y="274"/>
                  </a:cubicBezTo>
                  <a:cubicBezTo>
                    <a:pt x="3782" y="310"/>
                    <a:pt x="3627" y="358"/>
                    <a:pt x="3532" y="369"/>
                  </a:cubicBezTo>
                  <a:cubicBezTo>
                    <a:pt x="3437" y="512"/>
                    <a:pt x="3091" y="358"/>
                    <a:pt x="2948" y="572"/>
                  </a:cubicBezTo>
                  <a:cubicBezTo>
                    <a:pt x="2964" y="568"/>
                    <a:pt x="2974" y="567"/>
                    <a:pt x="2981" y="567"/>
                  </a:cubicBezTo>
                  <a:cubicBezTo>
                    <a:pt x="3025" y="567"/>
                    <a:pt x="2943" y="621"/>
                    <a:pt x="2984" y="631"/>
                  </a:cubicBezTo>
                  <a:cubicBezTo>
                    <a:pt x="2966" y="642"/>
                    <a:pt x="2954" y="646"/>
                    <a:pt x="2946" y="646"/>
                  </a:cubicBezTo>
                  <a:cubicBezTo>
                    <a:pt x="2918" y="646"/>
                    <a:pt x="2943" y="593"/>
                    <a:pt x="2925" y="584"/>
                  </a:cubicBezTo>
                  <a:cubicBezTo>
                    <a:pt x="2909" y="583"/>
                    <a:pt x="2893" y="582"/>
                    <a:pt x="2877" y="582"/>
                  </a:cubicBezTo>
                  <a:cubicBezTo>
                    <a:pt x="2675" y="582"/>
                    <a:pt x="2457" y="649"/>
                    <a:pt x="2270" y="715"/>
                  </a:cubicBezTo>
                  <a:cubicBezTo>
                    <a:pt x="2282" y="727"/>
                    <a:pt x="2294" y="750"/>
                    <a:pt x="2305" y="762"/>
                  </a:cubicBezTo>
                  <a:cubicBezTo>
                    <a:pt x="2297" y="762"/>
                    <a:pt x="2239" y="762"/>
                    <a:pt x="2230" y="755"/>
                  </a:cubicBezTo>
                  <a:lnTo>
                    <a:pt x="2230" y="755"/>
                  </a:lnTo>
                  <a:cubicBezTo>
                    <a:pt x="2209" y="773"/>
                    <a:pt x="2183" y="798"/>
                    <a:pt x="2170" y="798"/>
                  </a:cubicBezTo>
                  <a:cubicBezTo>
                    <a:pt x="2165" y="798"/>
                    <a:pt x="2163" y="795"/>
                    <a:pt x="2163" y="786"/>
                  </a:cubicBezTo>
                  <a:cubicBezTo>
                    <a:pt x="2174" y="762"/>
                    <a:pt x="2186" y="750"/>
                    <a:pt x="2186" y="739"/>
                  </a:cubicBezTo>
                  <a:lnTo>
                    <a:pt x="2186" y="739"/>
                  </a:lnTo>
                  <a:cubicBezTo>
                    <a:pt x="2115" y="786"/>
                    <a:pt x="2079" y="810"/>
                    <a:pt x="1960" y="834"/>
                  </a:cubicBezTo>
                  <a:cubicBezTo>
                    <a:pt x="2008" y="881"/>
                    <a:pt x="1960" y="893"/>
                    <a:pt x="1984" y="917"/>
                  </a:cubicBezTo>
                  <a:cubicBezTo>
                    <a:pt x="1961" y="901"/>
                    <a:pt x="1937" y="895"/>
                    <a:pt x="1911" y="895"/>
                  </a:cubicBezTo>
                  <a:cubicBezTo>
                    <a:pt x="1763" y="895"/>
                    <a:pt x="1582" y="1123"/>
                    <a:pt x="1532" y="1143"/>
                  </a:cubicBezTo>
                  <a:cubicBezTo>
                    <a:pt x="1525" y="1096"/>
                    <a:pt x="1500" y="1078"/>
                    <a:pt x="1470" y="1078"/>
                  </a:cubicBezTo>
                  <a:cubicBezTo>
                    <a:pt x="1395" y="1078"/>
                    <a:pt x="1283" y="1186"/>
                    <a:pt x="1317" y="1203"/>
                  </a:cubicBezTo>
                  <a:cubicBezTo>
                    <a:pt x="1198" y="1227"/>
                    <a:pt x="1031" y="1227"/>
                    <a:pt x="960" y="1358"/>
                  </a:cubicBezTo>
                  <a:cubicBezTo>
                    <a:pt x="957" y="1357"/>
                    <a:pt x="953" y="1357"/>
                    <a:pt x="949" y="1357"/>
                  </a:cubicBezTo>
                  <a:cubicBezTo>
                    <a:pt x="736" y="1357"/>
                    <a:pt x="455" y="1704"/>
                    <a:pt x="150" y="1739"/>
                  </a:cubicBezTo>
                  <a:cubicBezTo>
                    <a:pt x="186" y="1739"/>
                    <a:pt x="139" y="1762"/>
                    <a:pt x="174" y="1810"/>
                  </a:cubicBezTo>
                  <a:cubicBezTo>
                    <a:pt x="99" y="1821"/>
                    <a:pt x="15" y="1908"/>
                    <a:pt x="7" y="1909"/>
                  </a:cubicBezTo>
                  <a:lnTo>
                    <a:pt x="7" y="1909"/>
                  </a:lnTo>
                  <a:cubicBezTo>
                    <a:pt x="7" y="1908"/>
                    <a:pt x="7" y="1907"/>
                    <a:pt x="8" y="1905"/>
                  </a:cubicBezTo>
                  <a:lnTo>
                    <a:pt x="8" y="1905"/>
                  </a:lnTo>
                  <a:cubicBezTo>
                    <a:pt x="6" y="1908"/>
                    <a:pt x="6" y="1909"/>
                    <a:pt x="7" y="1909"/>
                  </a:cubicBezTo>
                  <a:cubicBezTo>
                    <a:pt x="7" y="1909"/>
                    <a:pt x="7" y="1909"/>
                    <a:pt x="7" y="1909"/>
                  </a:cubicBezTo>
                  <a:lnTo>
                    <a:pt x="7" y="1909"/>
                  </a:lnTo>
                  <a:cubicBezTo>
                    <a:pt x="0" y="1973"/>
                    <a:pt x="40" y="1997"/>
                    <a:pt x="103" y="1997"/>
                  </a:cubicBezTo>
                  <a:cubicBezTo>
                    <a:pt x="306" y="1997"/>
                    <a:pt x="755" y="1751"/>
                    <a:pt x="746" y="1751"/>
                  </a:cubicBezTo>
                  <a:cubicBezTo>
                    <a:pt x="746" y="1745"/>
                    <a:pt x="745" y="1741"/>
                    <a:pt x="743" y="1739"/>
                  </a:cubicBezTo>
                  <a:lnTo>
                    <a:pt x="743" y="1739"/>
                  </a:lnTo>
                  <a:cubicBezTo>
                    <a:pt x="831" y="1723"/>
                    <a:pt x="930" y="1638"/>
                    <a:pt x="948" y="1620"/>
                  </a:cubicBezTo>
                  <a:cubicBezTo>
                    <a:pt x="1020" y="1620"/>
                    <a:pt x="1031" y="1632"/>
                    <a:pt x="984" y="1655"/>
                  </a:cubicBezTo>
                  <a:cubicBezTo>
                    <a:pt x="1031" y="1643"/>
                    <a:pt x="1067" y="1632"/>
                    <a:pt x="1103" y="1596"/>
                  </a:cubicBezTo>
                  <a:lnTo>
                    <a:pt x="1103" y="1596"/>
                  </a:lnTo>
                  <a:cubicBezTo>
                    <a:pt x="1079" y="1608"/>
                    <a:pt x="1067" y="1608"/>
                    <a:pt x="1055" y="1608"/>
                  </a:cubicBezTo>
                  <a:cubicBezTo>
                    <a:pt x="1234" y="1477"/>
                    <a:pt x="1436" y="1334"/>
                    <a:pt x="1615" y="1262"/>
                  </a:cubicBezTo>
                  <a:lnTo>
                    <a:pt x="1615" y="1262"/>
                  </a:lnTo>
                  <a:cubicBezTo>
                    <a:pt x="1610" y="1271"/>
                    <a:pt x="1610" y="1275"/>
                    <a:pt x="1613" y="1275"/>
                  </a:cubicBezTo>
                  <a:cubicBezTo>
                    <a:pt x="1633" y="1275"/>
                    <a:pt x="1785" y="1142"/>
                    <a:pt x="1805" y="1131"/>
                  </a:cubicBezTo>
                  <a:lnTo>
                    <a:pt x="1805" y="1131"/>
                  </a:lnTo>
                  <a:cubicBezTo>
                    <a:pt x="1773" y="1168"/>
                    <a:pt x="1786" y="1180"/>
                    <a:pt x="1818" y="1180"/>
                  </a:cubicBezTo>
                  <a:cubicBezTo>
                    <a:pt x="1874" y="1180"/>
                    <a:pt x="1991" y="1142"/>
                    <a:pt x="2015" y="1142"/>
                  </a:cubicBezTo>
                  <a:cubicBezTo>
                    <a:pt x="2018" y="1142"/>
                    <a:pt x="2019" y="1143"/>
                    <a:pt x="2020" y="1143"/>
                  </a:cubicBezTo>
                  <a:cubicBezTo>
                    <a:pt x="2026" y="1111"/>
                    <a:pt x="2005" y="1100"/>
                    <a:pt x="1982" y="1100"/>
                  </a:cubicBezTo>
                  <a:cubicBezTo>
                    <a:pt x="1963" y="1100"/>
                    <a:pt x="1942" y="1109"/>
                    <a:pt x="1936" y="1120"/>
                  </a:cubicBezTo>
                  <a:cubicBezTo>
                    <a:pt x="1871" y="1091"/>
                    <a:pt x="2003" y="1075"/>
                    <a:pt x="2093" y="1075"/>
                  </a:cubicBezTo>
                  <a:cubicBezTo>
                    <a:pt x="2152" y="1075"/>
                    <a:pt x="2193" y="1082"/>
                    <a:pt x="2151" y="1096"/>
                  </a:cubicBezTo>
                  <a:cubicBezTo>
                    <a:pt x="2186" y="1096"/>
                    <a:pt x="2294" y="1048"/>
                    <a:pt x="2282" y="989"/>
                  </a:cubicBezTo>
                  <a:lnTo>
                    <a:pt x="2282" y="989"/>
                  </a:lnTo>
                  <a:cubicBezTo>
                    <a:pt x="2258" y="1000"/>
                    <a:pt x="2234" y="1012"/>
                    <a:pt x="2210" y="1024"/>
                  </a:cubicBezTo>
                  <a:cubicBezTo>
                    <a:pt x="2234" y="965"/>
                    <a:pt x="2282" y="929"/>
                    <a:pt x="2341" y="917"/>
                  </a:cubicBezTo>
                  <a:lnTo>
                    <a:pt x="2341" y="917"/>
                  </a:lnTo>
                  <a:cubicBezTo>
                    <a:pt x="2339" y="935"/>
                    <a:pt x="2337" y="948"/>
                    <a:pt x="2335" y="957"/>
                  </a:cubicBezTo>
                  <a:lnTo>
                    <a:pt x="2335" y="957"/>
                  </a:lnTo>
                  <a:cubicBezTo>
                    <a:pt x="2340" y="953"/>
                    <a:pt x="2347" y="949"/>
                    <a:pt x="2357" y="949"/>
                  </a:cubicBezTo>
                  <a:cubicBezTo>
                    <a:pt x="2363" y="949"/>
                    <a:pt x="2369" y="950"/>
                    <a:pt x="2377" y="953"/>
                  </a:cubicBezTo>
                  <a:cubicBezTo>
                    <a:pt x="2353" y="1000"/>
                    <a:pt x="2305" y="1036"/>
                    <a:pt x="2258" y="1060"/>
                  </a:cubicBezTo>
                  <a:cubicBezTo>
                    <a:pt x="2262" y="1062"/>
                    <a:pt x="2267" y="1063"/>
                    <a:pt x="2273" y="1063"/>
                  </a:cubicBezTo>
                  <a:cubicBezTo>
                    <a:pt x="2334" y="1063"/>
                    <a:pt x="2474" y="964"/>
                    <a:pt x="2496" y="953"/>
                  </a:cubicBezTo>
                  <a:lnTo>
                    <a:pt x="2496" y="953"/>
                  </a:lnTo>
                  <a:cubicBezTo>
                    <a:pt x="2484" y="977"/>
                    <a:pt x="2484" y="989"/>
                    <a:pt x="2484" y="1012"/>
                  </a:cubicBezTo>
                  <a:cubicBezTo>
                    <a:pt x="2505" y="998"/>
                    <a:pt x="2530" y="989"/>
                    <a:pt x="2557" y="983"/>
                  </a:cubicBezTo>
                  <a:lnTo>
                    <a:pt x="2557" y="983"/>
                  </a:lnTo>
                  <a:cubicBezTo>
                    <a:pt x="2558" y="986"/>
                    <a:pt x="2562" y="988"/>
                    <a:pt x="2568" y="988"/>
                  </a:cubicBezTo>
                  <a:cubicBezTo>
                    <a:pt x="2577" y="988"/>
                    <a:pt x="2591" y="985"/>
                    <a:pt x="2615" y="977"/>
                  </a:cubicBezTo>
                  <a:cubicBezTo>
                    <a:pt x="2595" y="977"/>
                    <a:pt x="2576" y="979"/>
                    <a:pt x="2557" y="983"/>
                  </a:cubicBezTo>
                  <a:lnTo>
                    <a:pt x="2557" y="983"/>
                  </a:lnTo>
                  <a:cubicBezTo>
                    <a:pt x="2551" y="971"/>
                    <a:pt x="2568" y="944"/>
                    <a:pt x="2532" y="929"/>
                  </a:cubicBezTo>
                  <a:cubicBezTo>
                    <a:pt x="2550" y="913"/>
                    <a:pt x="2567" y="907"/>
                    <a:pt x="2582" y="907"/>
                  </a:cubicBezTo>
                  <a:cubicBezTo>
                    <a:pt x="2623" y="907"/>
                    <a:pt x="2656" y="952"/>
                    <a:pt x="2704" y="952"/>
                  </a:cubicBezTo>
                  <a:cubicBezTo>
                    <a:pt x="2717" y="952"/>
                    <a:pt x="2731" y="949"/>
                    <a:pt x="2746" y="941"/>
                  </a:cubicBezTo>
                  <a:lnTo>
                    <a:pt x="2746" y="941"/>
                  </a:lnTo>
                  <a:cubicBezTo>
                    <a:pt x="2736" y="944"/>
                    <a:pt x="2729" y="946"/>
                    <a:pt x="2722" y="946"/>
                  </a:cubicBezTo>
                  <a:cubicBezTo>
                    <a:pt x="2705" y="946"/>
                    <a:pt x="2698" y="935"/>
                    <a:pt x="2698" y="917"/>
                  </a:cubicBezTo>
                  <a:lnTo>
                    <a:pt x="2698" y="917"/>
                  </a:lnTo>
                  <a:cubicBezTo>
                    <a:pt x="2720" y="928"/>
                    <a:pt x="2739" y="934"/>
                    <a:pt x="2755" y="934"/>
                  </a:cubicBezTo>
                  <a:cubicBezTo>
                    <a:pt x="2776" y="934"/>
                    <a:pt x="2792" y="925"/>
                    <a:pt x="2806" y="905"/>
                  </a:cubicBezTo>
                  <a:cubicBezTo>
                    <a:pt x="2794" y="870"/>
                    <a:pt x="2889" y="762"/>
                    <a:pt x="2960" y="762"/>
                  </a:cubicBezTo>
                  <a:cubicBezTo>
                    <a:pt x="2948" y="786"/>
                    <a:pt x="2948" y="810"/>
                    <a:pt x="2936" y="822"/>
                  </a:cubicBezTo>
                  <a:cubicBezTo>
                    <a:pt x="2947" y="824"/>
                    <a:pt x="2956" y="826"/>
                    <a:pt x="2965" y="826"/>
                  </a:cubicBezTo>
                  <a:cubicBezTo>
                    <a:pt x="3033" y="826"/>
                    <a:pt x="3042" y="748"/>
                    <a:pt x="3127" y="727"/>
                  </a:cubicBezTo>
                  <a:cubicBezTo>
                    <a:pt x="3127" y="741"/>
                    <a:pt x="3135" y="746"/>
                    <a:pt x="3147" y="746"/>
                  </a:cubicBezTo>
                  <a:cubicBezTo>
                    <a:pt x="3155" y="746"/>
                    <a:pt x="3165" y="743"/>
                    <a:pt x="3175" y="739"/>
                  </a:cubicBezTo>
                  <a:lnTo>
                    <a:pt x="3175" y="739"/>
                  </a:lnTo>
                  <a:cubicBezTo>
                    <a:pt x="3151" y="798"/>
                    <a:pt x="3115" y="739"/>
                    <a:pt x="3115" y="810"/>
                  </a:cubicBezTo>
                  <a:cubicBezTo>
                    <a:pt x="3151" y="810"/>
                    <a:pt x="3187" y="798"/>
                    <a:pt x="3210" y="786"/>
                  </a:cubicBezTo>
                  <a:cubicBezTo>
                    <a:pt x="3175" y="786"/>
                    <a:pt x="3306" y="715"/>
                    <a:pt x="3317" y="703"/>
                  </a:cubicBezTo>
                  <a:lnTo>
                    <a:pt x="3317" y="703"/>
                  </a:lnTo>
                  <a:cubicBezTo>
                    <a:pt x="3317" y="739"/>
                    <a:pt x="3317" y="762"/>
                    <a:pt x="3294" y="786"/>
                  </a:cubicBezTo>
                  <a:cubicBezTo>
                    <a:pt x="3409" y="748"/>
                    <a:pt x="3579" y="663"/>
                    <a:pt x="3721" y="663"/>
                  </a:cubicBezTo>
                  <a:cubicBezTo>
                    <a:pt x="3755" y="663"/>
                    <a:pt x="3788" y="668"/>
                    <a:pt x="3818" y="679"/>
                  </a:cubicBezTo>
                  <a:cubicBezTo>
                    <a:pt x="3872" y="661"/>
                    <a:pt x="3816" y="615"/>
                    <a:pt x="3844" y="615"/>
                  </a:cubicBezTo>
                  <a:cubicBezTo>
                    <a:pt x="3852" y="615"/>
                    <a:pt x="3869" y="620"/>
                    <a:pt x="3901" y="631"/>
                  </a:cubicBezTo>
                  <a:cubicBezTo>
                    <a:pt x="3921" y="592"/>
                    <a:pt x="3957" y="569"/>
                    <a:pt x="4002" y="569"/>
                  </a:cubicBezTo>
                  <a:cubicBezTo>
                    <a:pt x="4012" y="569"/>
                    <a:pt x="4022" y="570"/>
                    <a:pt x="4032" y="572"/>
                  </a:cubicBezTo>
                  <a:cubicBezTo>
                    <a:pt x="4032" y="572"/>
                    <a:pt x="3949" y="655"/>
                    <a:pt x="3996" y="679"/>
                  </a:cubicBezTo>
                  <a:cubicBezTo>
                    <a:pt x="3984" y="548"/>
                    <a:pt x="4413" y="500"/>
                    <a:pt x="4496" y="417"/>
                  </a:cubicBezTo>
                  <a:cubicBezTo>
                    <a:pt x="4508" y="429"/>
                    <a:pt x="4508" y="441"/>
                    <a:pt x="4496" y="441"/>
                  </a:cubicBezTo>
                  <a:cubicBezTo>
                    <a:pt x="4508" y="441"/>
                    <a:pt x="4532" y="429"/>
                    <a:pt x="4544" y="417"/>
                  </a:cubicBezTo>
                  <a:lnTo>
                    <a:pt x="4544" y="417"/>
                  </a:lnTo>
                  <a:cubicBezTo>
                    <a:pt x="4544" y="453"/>
                    <a:pt x="4532" y="465"/>
                    <a:pt x="4496" y="465"/>
                  </a:cubicBezTo>
                  <a:cubicBezTo>
                    <a:pt x="4512" y="488"/>
                    <a:pt x="4524" y="495"/>
                    <a:pt x="4537" y="495"/>
                  </a:cubicBezTo>
                  <a:cubicBezTo>
                    <a:pt x="4557" y="495"/>
                    <a:pt x="4576" y="479"/>
                    <a:pt x="4603" y="479"/>
                  </a:cubicBezTo>
                  <a:cubicBezTo>
                    <a:pt x="4613" y="479"/>
                    <a:pt x="4625" y="482"/>
                    <a:pt x="4639" y="489"/>
                  </a:cubicBezTo>
                  <a:cubicBezTo>
                    <a:pt x="4627" y="489"/>
                    <a:pt x="4603" y="500"/>
                    <a:pt x="4591" y="500"/>
                  </a:cubicBezTo>
                  <a:cubicBezTo>
                    <a:pt x="4627" y="536"/>
                    <a:pt x="4675" y="560"/>
                    <a:pt x="4722" y="560"/>
                  </a:cubicBezTo>
                  <a:cubicBezTo>
                    <a:pt x="4663" y="536"/>
                    <a:pt x="4651" y="500"/>
                    <a:pt x="4651" y="453"/>
                  </a:cubicBezTo>
                  <a:lnTo>
                    <a:pt x="4651" y="453"/>
                  </a:lnTo>
                  <a:cubicBezTo>
                    <a:pt x="4734" y="489"/>
                    <a:pt x="4722" y="453"/>
                    <a:pt x="4782" y="500"/>
                  </a:cubicBezTo>
                  <a:cubicBezTo>
                    <a:pt x="4820" y="485"/>
                    <a:pt x="4838" y="442"/>
                    <a:pt x="4859" y="442"/>
                  </a:cubicBezTo>
                  <a:cubicBezTo>
                    <a:pt x="4871" y="442"/>
                    <a:pt x="4883" y="457"/>
                    <a:pt x="4901" y="500"/>
                  </a:cubicBezTo>
                  <a:cubicBezTo>
                    <a:pt x="4911" y="500"/>
                    <a:pt x="4981" y="409"/>
                    <a:pt x="5051" y="409"/>
                  </a:cubicBezTo>
                  <a:cubicBezTo>
                    <a:pt x="5069" y="409"/>
                    <a:pt x="5087" y="415"/>
                    <a:pt x="5103" y="429"/>
                  </a:cubicBezTo>
                  <a:cubicBezTo>
                    <a:pt x="5148" y="362"/>
                    <a:pt x="5479" y="273"/>
                    <a:pt x="5556" y="273"/>
                  </a:cubicBezTo>
                  <a:cubicBezTo>
                    <a:pt x="5561" y="273"/>
                    <a:pt x="5565" y="274"/>
                    <a:pt x="5568" y="274"/>
                  </a:cubicBezTo>
                  <a:cubicBezTo>
                    <a:pt x="5543" y="330"/>
                    <a:pt x="5559" y="350"/>
                    <a:pt x="5595" y="350"/>
                  </a:cubicBezTo>
                  <a:cubicBezTo>
                    <a:pt x="5683" y="350"/>
                    <a:pt x="5890" y="235"/>
                    <a:pt x="5949" y="227"/>
                  </a:cubicBezTo>
                  <a:lnTo>
                    <a:pt x="5949" y="227"/>
                  </a:lnTo>
                  <a:cubicBezTo>
                    <a:pt x="5925" y="262"/>
                    <a:pt x="5925" y="298"/>
                    <a:pt x="5937" y="334"/>
                  </a:cubicBezTo>
                  <a:cubicBezTo>
                    <a:pt x="5917" y="324"/>
                    <a:pt x="5897" y="320"/>
                    <a:pt x="5876" y="320"/>
                  </a:cubicBezTo>
                  <a:cubicBezTo>
                    <a:pt x="5849" y="320"/>
                    <a:pt x="5821" y="327"/>
                    <a:pt x="5794" y="334"/>
                  </a:cubicBezTo>
                  <a:cubicBezTo>
                    <a:pt x="5844" y="345"/>
                    <a:pt x="5883" y="353"/>
                    <a:pt x="5923" y="353"/>
                  </a:cubicBezTo>
                  <a:cubicBezTo>
                    <a:pt x="5969" y="353"/>
                    <a:pt x="6016" y="342"/>
                    <a:pt x="6080" y="310"/>
                  </a:cubicBezTo>
                  <a:lnTo>
                    <a:pt x="6080" y="310"/>
                  </a:lnTo>
                  <a:cubicBezTo>
                    <a:pt x="6080" y="337"/>
                    <a:pt x="6066" y="350"/>
                    <a:pt x="6045" y="350"/>
                  </a:cubicBezTo>
                  <a:cubicBezTo>
                    <a:pt x="6037" y="350"/>
                    <a:pt x="6029" y="349"/>
                    <a:pt x="6020" y="346"/>
                  </a:cubicBezTo>
                  <a:lnTo>
                    <a:pt x="6020" y="346"/>
                  </a:lnTo>
                  <a:cubicBezTo>
                    <a:pt x="6029" y="356"/>
                    <a:pt x="6036" y="360"/>
                    <a:pt x="6044" y="360"/>
                  </a:cubicBezTo>
                  <a:cubicBezTo>
                    <a:pt x="6071" y="360"/>
                    <a:pt x="6091" y="300"/>
                    <a:pt x="6120" y="300"/>
                  </a:cubicBezTo>
                  <a:cubicBezTo>
                    <a:pt x="6126" y="300"/>
                    <a:pt x="6132" y="303"/>
                    <a:pt x="6139" y="310"/>
                  </a:cubicBezTo>
                  <a:lnTo>
                    <a:pt x="6139" y="310"/>
                  </a:lnTo>
                  <a:cubicBezTo>
                    <a:pt x="6143" y="309"/>
                    <a:pt x="6206" y="301"/>
                    <a:pt x="6273" y="301"/>
                  </a:cubicBezTo>
                  <a:cubicBezTo>
                    <a:pt x="6363" y="301"/>
                    <a:pt x="6458" y="315"/>
                    <a:pt x="6425" y="381"/>
                  </a:cubicBezTo>
                  <a:cubicBezTo>
                    <a:pt x="6493" y="333"/>
                    <a:pt x="6474" y="292"/>
                    <a:pt x="6530" y="292"/>
                  </a:cubicBezTo>
                  <a:cubicBezTo>
                    <a:pt x="6536" y="292"/>
                    <a:pt x="6544" y="292"/>
                    <a:pt x="6553" y="293"/>
                  </a:cubicBezTo>
                  <a:lnTo>
                    <a:pt x="6553" y="293"/>
                  </a:lnTo>
                  <a:cubicBezTo>
                    <a:pt x="6442" y="272"/>
                    <a:pt x="6558" y="257"/>
                    <a:pt x="6580" y="179"/>
                  </a:cubicBezTo>
                  <a:lnTo>
                    <a:pt x="6580" y="179"/>
                  </a:lnTo>
                  <a:cubicBezTo>
                    <a:pt x="6580" y="218"/>
                    <a:pt x="6580" y="258"/>
                    <a:pt x="6576" y="297"/>
                  </a:cubicBezTo>
                  <a:lnTo>
                    <a:pt x="6576" y="297"/>
                  </a:lnTo>
                  <a:cubicBezTo>
                    <a:pt x="6568" y="296"/>
                    <a:pt x="6560" y="294"/>
                    <a:pt x="6553" y="293"/>
                  </a:cubicBezTo>
                  <a:lnTo>
                    <a:pt x="6553" y="293"/>
                  </a:lnTo>
                  <a:cubicBezTo>
                    <a:pt x="6560" y="295"/>
                    <a:pt x="6568" y="296"/>
                    <a:pt x="6576" y="297"/>
                  </a:cubicBezTo>
                  <a:lnTo>
                    <a:pt x="6576" y="297"/>
                  </a:lnTo>
                  <a:cubicBezTo>
                    <a:pt x="6576" y="297"/>
                    <a:pt x="6576" y="297"/>
                    <a:pt x="6576" y="297"/>
                  </a:cubicBezTo>
                  <a:lnTo>
                    <a:pt x="6576" y="297"/>
                  </a:lnTo>
                  <a:cubicBezTo>
                    <a:pt x="6577" y="298"/>
                    <a:pt x="6579" y="298"/>
                    <a:pt x="6580" y="298"/>
                  </a:cubicBezTo>
                  <a:cubicBezTo>
                    <a:pt x="6579" y="298"/>
                    <a:pt x="6577" y="298"/>
                    <a:pt x="6576" y="297"/>
                  </a:cubicBezTo>
                  <a:lnTo>
                    <a:pt x="6576" y="297"/>
                  </a:lnTo>
                  <a:cubicBezTo>
                    <a:pt x="6575" y="317"/>
                    <a:pt x="6572" y="338"/>
                    <a:pt x="6568" y="358"/>
                  </a:cubicBezTo>
                  <a:cubicBezTo>
                    <a:pt x="6550" y="332"/>
                    <a:pt x="6539" y="323"/>
                    <a:pt x="6533" y="323"/>
                  </a:cubicBezTo>
                  <a:cubicBezTo>
                    <a:pt x="6517" y="323"/>
                    <a:pt x="6521" y="369"/>
                    <a:pt x="6496" y="369"/>
                  </a:cubicBezTo>
                  <a:cubicBezTo>
                    <a:pt x="6502" y="381"/>
                    <a:pt x="6502" y="390"/>
                    <a:pt x="6510" y="390"/>
                  </a:cubicBezTo>
                  <a:cubicBezTo>
                    <a:pt x="6517" y="390"/>
                    <a:pt x="6532" y="381"/>
                    <a:pt x="6568" y="358"/>
                  </a:cubicBezTo>
                  <a:lnTo>
                    <a:pt x="6568" y="358"/>
                  </a:lnTo>
                  <a:cubicBezTo>
                    <a:pt x="6557" y="380"/>
                    <a:pt x="6558" y="386"/>
                    <a:pt x="6568" y="386"/>
                  </a:cubicBezTo>
                  <a:cubicBezTo>
                    <a:pt x="6580" y="386"/>
                    <a:pt x="6603" y="377"/>
                    <a:pt x="6630" y="377"/>
                  </a:cubicBezTo>
                  <a:cubicBezTo>
                    <a:pt x="6650" y="377"/>
                    <a:pt x="6672" y="382"/>
                    <a:pt x="6692" y="399"/>
                  </a:cubicBezTo>
                  <a:lnTo>
                    <a:pt x="6692" y="399"/>
                  </a:lnTo>
                  <a:cubicBezTo>
                    <a:pt x="6663" y="369"/>
                    <a:pt x="6688" y="356"/>
                    <a:pt x="6715" y="356"/>
                  </a:cubicBezTo>
                  <a:lnTo>
                    <a:pt x="6715" y="356"/>
                  </a:lnTo>
                  <a:cubicBezTo>
                    <a:pt x="6715" y="345"/>
                    <a:pt x="6725" y="321"/>
                    <a:pt x="6740" y="321"/>
                  </a:cubicBezTo>
                  <a:lnTo>
                    <a:pt x="6740" y="321"/>
                  </a:lnTo>
                  <a:cubicBezTo>
                    <a:pt x="6735" y="319"/>
                    <a:pt x="6731" y="317"/>
                    <a:pt x="6733" y="317"/>
                  </a:cubicBezTo>
                  <a:cubicBezTo>
                    <a:pt x="6735" y="317"/>
                    <a:pt x="6739" y="318"/>
                    <a:pt x="6746" y="322"/>
                  </a:cubicBezTo>
                  <a:cubicBezTo>
                    <a:pt x="6737" y="340"/>
                    <a:pt x="6730" y="351"/>
                    <a:pt x="6725" y="357"/>
                  </a:cubicBezTo>
                  <a:lnTo>
                    <a:pt x="6725" y="357"/>
                  </a:lnTo>
                  <a:cubicBezTo>
                    <a:pt x="6743" y="359"/>
                    <a:pt x="6757" y="366"/>
                    <a:pt x="6753" y="379"/>
                  </a:cubicBezTo>
                  <a:lnTo>
                    <a:pt x="6753" y="379"/>
                  </a:lnTo>
                  <a:cubicBezTo>
                    <a:pt x="6765" y="369"/>
                    <a:pt x="6778" y="359"/>
                    <a:pt x="6790" y="349"/>
                  </a:cubicBezTo>
                  <a:lnTo>
                    <a:pt x="6790" y="349"/>
                  </a:lnTo>
                  <a:cubicBezTo>
                    <a:pt x="6758" y="393"/>
                    <a:pt x="6858" y="441"/>
                    <a:pt x="6901" y="441"/>
                  </a:cubicBezTo>
                  <a:cubicBezTo>
                    <a:pt x="6919" y="389"/>
                    <a:pt x="6934" y="372"/>
                    <a:pt x="6951" y="372"/>
                  </a:cubicBezTo>
                  <a:cubicBezTo>
                    <a:pt x="6979" y="372"/>
                    <a:pt x="7010" y="426"/>
                    <a:pt x="7056" y="441"/>
                  </a:cubicBezTo>
                  <a:cubicBezTo>
                    <a:pt x="7066" y="391"/>
                    <a:pt x="7092" y="366"/>
                    <a:pt x="7135" y="366"/>
                  </a:cubicBezTo>
                  <a:cubicBezTo>
                    <a:pt x="7137" y="366"/>
                    <a:pt x="7138" y="366"/>
                    <a:pt x="7139" y="367"/>
                  </a:cubicBezTo>
                  <a:lnTo>
                    <a:pt x="7139" y="367"/>
                  </a:lnTo>
                  <a:cubicBezTo>
                    <a:pt x="7045" y="350"/>
                    <a:pt x="7215" y="298"/>
                    <a:pt x="7270" y="298"/>
                  </a:cubicBezTo>
                  <a:cubicBezTo>
                    <a:pt x="7251" y="348"/>
                    <a:pt x="7222" y="372"/>
                    <a:pt x="7186" y="372"/>
                  </a:cubicBezTo>
                  <a:cubicBezTo>
                    <a:pt x="7182" y="372"/>
                    <a:pt x="7179" y="372"/>
                    <a:pt x="7175" y="372"/>
                  </a:cubicBezTo>
                  <a:lnTo>
                    <a:pt x="7175" y="372"/>
                  </a:lnTo>
                  <a:cubicBezTo>
                    <a:pt x="7231" y="384"/>
                    <a:pt x="7204" y="408"/>
                    <a:pt x="7092" y="453"/>
                  </a:cubicBezTo>
                  <a:cubicBezTo>
                    <a:pt x="7127" y="477"/>
                    <a:pt x="7187" y="524"/>
                    <a:pt x="7104" y="524"/>
                  </a:cubicBezTo>
                  <a:cubicBezTo>
                    <a:pt x="7264" y="553"/>
                    <a:pt x="7424" y="551"/>
                    <a:pt x="7579" y="561"/>
                  </a:cubicBezTo>
                  <a:lnTo>
                    <a:pt x="7579" y="561"/>
                  </a:lnTo>
                  <a:cubicBezTo>
                    <a:pt x="7557" y="550"/>
                    <a:pt x="7538" y="519"/>
                    <a:pt x="7544" y="477"/>
                  </a:cubicBezTo>
                  <a:cubicBezTo>
                    <a:pt x="7563" y="477"/>
                    <a:pt x="7689" y="538"/>
                    <a:pt x="7720" y="538"/>
                  </a:cubicBezTo>
                  <a:cubicBezTo>
                    <a:pt x="7728" y="538"/>
                    <a:pt x="7730" y="534"/>
                    <a:pt x="7723" y="524"/>
                  </a:cubicBezTo>
                  <a:cubicBezTo>
                    <a:pt x="7730" y="522"/>
                    <a:pt x="7738" y="521"/>
                    <a:pt x="7747" y="521"/>
                  </a:cubicBezTo>
                  <a:cubicBezTo>
                    <a:pt x="7784" y="521"/>
                    <a:pt x="7837" y="538"/>
                    <a:pt x="7866" y="548"/>
                  </a:cubicBezTo>
                  <a:cubicBezTo>
                    <a:pt x="7759" y="512"/>
                    <a:pt x="7866" y="453"/>
                    <a:pt x="7913" y="453"/>
                  </a:cubicBezTo>
                  <a:cubicBezTo>
                    <a:pt x="7901" y="490"/>
                    <a:pt x="7981" y="524"/>
                    <a:pt x="8022" y="538"/>
                  </a:cubicBezTo>
                  <a:lnTo>
                    <a:pt x="8022" y="538"/>
                  </a:lnTo>
                  <a:cubicBezTo>
                    <a:pt x="8003" y="532"/>
                    <a:pt x="7973" y="524"/>
                    <a:pt x="7925" y="512"/>
                  </a:cubicBezTo>
                  <a:cubicBezTo>
                    <a:pt x="7901" y="512"/>
                    <a:pt x="8104" y="584"/>
                    <a:pt x="8116" y="584"/>
                  </a:cubicBezTo>
                  <a:cubicBezTo>
                    <a:pt x="8104" y="584"/>
                    <a:pt x="8020" y="572"/>
                    <a:pt x="8020" y="572"/>
                  </a:cubicBezTo>
                  <a:lnTo>
                    <a:pt x="8020" y="572"/>
                  </a:lnTo>
                  <a:cubicBezTo>
                    <a:pt x="8056" y="596"/>
                    <a:pt x="8092" y="608"/>
                    <a:pt x="8128" y="619"/>
                  </a:cubicBezTo>
                  <a:cubicBezTo>
                    <a:pt x="8044" y="596"/>
                    <a:pt x="7949" y="572"/>
                    <a:pt x="7866" y="548"/>
                  </a:cubicBezTo>
                  <a:lnTo>
                    <a:pt x="7866" y="548"/>
                  </a:lnTo>
                  <a:cubicBezTo>
                    <a:pt x="7949" y="572"/>
                    <a:pt x="8032" y="608"/>
                    <a:pt x="8104" y="643"/>
                  </a:cubicBezTo>
                  <a:cubicBezTo>
                    <a:pt x="8104" y="631"/>
                    <a:pt x="8104" y="631"/>
                    <a:pt x="8092" y="631"/>
                  </a:cubicBezTo>
                  <a:cubicBezTo>
                    <a:pt x="8092" y="631"/>
                    <a:pt x="8092" y="630"/>
                    <a:pt x="8093" y="630"/>
                  </a:cubicBezTo>
                  <a:lnTo>
                    <a:pt x="8093" y="630"/>
                  </a:lnTo>
                  <a:cubicBezTo>
                    <a:pt x="8093" y="630"/>
                    <a:pt x="8092" y="631"/>
                    <a:pt x="8092" y="631"/>
                  </a:cubicBezTo>
                  <a:cubicBezTo>
                    <a:pt x="8095" y="631"/>
                    <a:pt x="8098" y="631"/>
                    <a:pt x="8101" y="631"/>
                  </a:cubicBezTo>
                  <a:lnTo>
                    <a:pt x="8101" y="631"/>
                  </a:lnTo>
                  <a:cubicBezTo>
                    <a:pt x="8121" y="637"/>
                    <a:pt x="8168" y="660"/>
                    <a:pt x="8157" y="660"/>
                  </a:cubicBezTo>
                  <a:cubicBezTo>
                    <a:pt x="8153" y="660"/>
                    <a:pt x="8137" y="655"/>
                    <a:pt x="8104" y="643"/>
                  </a:cubicBezTo>
                  <a:lnTo>
                    <a:pt x="8104" y="643"/>
                  </a:lnTo>
                  <a:cubicBezTo>
                    <a:pt x="8163" y="667"/>
                    <a:pt x="8223" y="715"/>
                    <a:pt x="8294" y="715"/>
                  </a:cubicBezTo>
                  <a:cubicBezTo>
                    <a:pt x="8207" y="671"/>
                    <a:pt x="8184" y="655"/>
                    <a:pt x="8198" y="655"/>
                  </a:cubicBezTo>
                  <a:cubicBezTo>
                    <a:pt x="8218" y="655"/>
                    <a:pt x="8308" y="686"/>
                    <a:pt x="8398" y="718"/>
                  </a:cubicBezTo>
                  <a:lnTo>
                    <a:pt x="8398" y="718"/>
                  </a:lnTo>
                  <a:cubicBezTo>
                    <a:pt x="8411" y="715"/>
                    <a:pt x="8424" y="703"/>
                    <a:pt x="8413" y="667"/>
                  </a:cubicBezTo>
                  <a:lnTo>
                    <a:pt x="8413" y="667"/>
                  </a:lnTo>
                  <a:cubicBezTo>
                    <a:pt x="8396" y="671"/>
                    <a:pt x="8374" y="674"/>
                    <a:pt x="8348" y="674"/>
                  </a:cubicBezTo>
                  <a:cubicBezTo>
                    <a:pt x="8313" y="674"/>
                    <a:pt x="8271" y="669"/>
                    <a:pt x="8228" y="654"/>
                  </a:cubicBezTo>
                  <a:lnTo>
                    <a:pt x="8228" y="654"/>
                  </a:lnTo>
                  <a:cubicBezTo>
                    <a:pt x="8234" y="656"/>
                    <a:pt x="8238" y="656"/>
                    <a:pt x="8243" y="656"/>
                  </a:cubicBezTo>
                  <a:cubicBezTo>
                    <a:pt x="8260" y="656"/>
                    <a:pt x="8266" y="646"/>
                    <a:pt x="8259" y="631"/>
                  </a:cubicBezTo>
                  <a:lnTo>
                    <a:pt x="8259" y="631"/>
                  </a:lnTo>
                  <a:cubicBezTo>
                    <a:pt x="8279" y="645"/>
                    <a:pt x="8300" y="651"/>
                    <a:pt x="8321" y="651"/>
                  </a:cubicBezTo>
                  <a:cubicBezTo>
                    <a:pt x="8336" y="651"/>
                    <a:pt x="8351" y="648"/>
                    <a:pt x="8366" y="643"/>
                  </a:cubicBezTo>
                  <a:cubicBezTo>
                    <a:pt x="8318" y="596"/>
                    <a:pt x="8259" y="560"/>
                    <a:pt x="8175" y="560"/>
                  </a:cubicBezTo>
                  <a:cubicBezTo>
                    <a:pt x="8222" y="517"/>
                    <a:pt x="8276" y="499"/>
                    <a:pt x="8328" y="499"/>
                  </a:cubicBezTo>
                  <a:cubicBezTo>
                    <a:pt x="8447" y="499"/>
                    <a:pt x="8556" y="589"/>
                    <a:pt x="8556" y="655"/>
                  </a:cubicBezTo>
                  <a:cubicBezTo>
                    <a:pt x="8530" y="646"/>
                    <a:pt x="8504" y="638"/>
                    <a:pt x="8478" y="620"/>
                  </a:cubicBezTo>
                  <a:lnTo>
                    <a:pt x="8478" y="620"/>
                  </a:lnTo>
                  <a:cubicBezTo>
                    <a:pt x="8488" y="640"/>
                    <a:pt x="8495" y="666"/>
                    <a:pt x="8486" y="672"/>
                  </a:cubicBezTo>
                  <a:lnTo>
                    <a:pt x="8486" y="672"/>
                  </a:lnTo>
                  <a:cubicBezTo>
                    <a:pt x="8465" y="661"/>
                    <a:pt x="8446" y="650"/>
                    <a:pt x="8433" y="640"/>
                  </a:cubicBezTo>
                  <a:lnTo>
                    <a:pt x="8433" y="640"/>
                  </a:lnTo>
                  <a:cubicBezTo>
                    <a:pt x="8458" y="664"/>
                    <a:pt x="8473" y="673"/>
                    <a:pt x="8481" y="673"/>
                  </a:cubicBezTo>
                  <a:cubicBezTo>
                    <a:pt x="8483" y="673"/>
                    <a:pt x="8484" y="673"/>
                    <a:pt x="8486" y="672"/>
                  </a:cubicBezTo>
                  <a:lnTo>
                    <a:pt x="8486" y="672"/>
                  </a:lnTo>
                  <a:cubicBezTo>
                    <a:pt x="8563" y="712"/>
                    <a:pt x="8677" y="751"/>
                    <a:pt x="8715" y="751"/>
                  </a:cubicBezTo>
                  <a:cubicBezTo>
                    <a:pt x="8718" y="751"/>
                    <a:pt x="8721" y="751"/>
                    <a:pt x="8723" y="750"/>
                  </a:cubicBezTo>
                  <a:cubicBezTo>
                    <a:pt x="8732" y="750"/>
                    <a:pt x="8741" y="650"/>
                    <a:pt x="8805" y="650"/>
                  </a:cubicBezTo>
                  <a:cubicBezTo>
                    <a:pt x="8826" y="650"/>
                    <a:pt x="8854" y="661"/>
                    <a:pt x="8890" y="691"/>
                  </a:cubicBezTo>
                  <a:cubicBezTo>
                    <a:pt x="8890" y="703"/>
                    <a:pt x="8890" y="727"/>
                    <a:pt x="8890" y="739"/>
                  </a:cubicBezTo>
                  <a:cubicBezTo>
                    <a:pt x="8878" y="715"/>
                    <a:pt x="8866" y="703"/>
                    <a:pt x="8842" y="703"/>
                  </a:cubicBezTo>
                  <a:cubicBezTo>
                    <a:pt x="8866" y="739"/>
                    <a:pt x="8902" y="750"/>
                    <a:pt x="8949" y="750"/>
                  </a:cubicBezTo>
                  <a:cubicBezTo>
                    <a:pt x="8937" y="739"/>
                    <a:pt x="8925" y="715"/>
                    <a:pt x="8925" y="703"/>
                  </a:cubicBezTo>
                  <a:cubicBezTo>
                    <a:pt x="8949" y="697"/>
                    <a:pt x="8973" y="694"/>
                    <a:pt x="8998" y="694"/>
                  </a:cubicBezTo>
                  <a:cubicBezTo>
                    <a:pt x="9024" y="694"/>
                    <a:pt x="9050" y="697"/>
                    <a:pt x="9080" y="703"/>
                  </a:cubicBezTo>
                  <a:cubicBezTo>
                    <a:pt x="9068" y="679"/>
                    <a:pt x="9056" y="667"/>
                    <a:pt x="9044" y="643"/>
                  </a:cubicBezTo>
                  <a:lnTo>
                    <a:pt x="9044" y="643"/>
                  </a:lnTo>
                  <a:cubicBezTo>
                    <a:pt x="9047" y="655"/>
                    <a:pt x="9039" y="660"/>
                    <a:pt x="9025" y="660"/>
                  </a:cubicBezTo>
                  <a:cubicBezTo>
                    <a:pt x="8972" y="660"/>
                    <a:pt x="8829" y="589"/>
                    <a:pt x="8819" y="584"/>
                  </a:cubicBezTo>
                  <a:lnTo>
                    <a:pt x="8819" y="584"/>
                  </a:lnTo>
                  <a:cubicBezTo>
                    <a:pt x="8820" y="587"/>
                    <a:pt x="8822" y="600"/>
                    <a:pt x="8825" y="612"/>
                  </a:cubicBezTo>
                  <a:lnTo>
                    <a:pt x="8825" y="612"/>
                  </a:lnTo>
                  <a:cubicBezTo>
                    <a:pt x="8804" y="629"/>
                    <a:pt x="8786" y="636"/>
                    <a:pt x="8769" y="636"/>
                  </a:cubicBezTo>
                  <a:cubicBezTo>
                    <a:pt x="8702" y="636"/>
                    <a:pt x="8668" y="524"/>
                    <a:pt x="8687" y="524"/>
                  </a:cubicBezTo>
                  <a:cubicBezTo>
                    <a:pt x="8259" y="274"/>
                    <a:pt x="7759" y="250"/>
                    <a:pt x="7354" y="191"/>
                  </a:cubicBezTo>
                  <a:cubicBezTo>
                    <a:pt x="7378" y="143"/>
                    <a:pt x="7127" y="191"/>
                    <a:pt x="7044" y="119"/>
                  </a:cubicBezTo>
                  <a:lnTo>
                    <a:pt x="7044" y="119"/>
                  </a:lnTo>
                  <a:cubicBezTo>
                    <a:pt x="7055" y="133"/>
                    <a:pt x="7046" y="137"/>
                    <a:pt x="7026" y="137"/>
                  </a:cubicBezTo>
                  <a:cubicBezTo>
                    <a:pt x="6989" y="137"/>
                    <a:pt x="6916" y="123"/>
                    <a:pt x="6850" y="123"/>
                  </a:cubicBezTo>
                  <a:cubicBezTo>
                    <a:pt x="6790" y="123"/>
                    <a:pt x="6736" y="135"/>
                    <a:pt x="6723" y="179"/>
                  </a:cubicBezTo>
                  <a:cubicBezTo>
                    <a:pt x="6723" y="188"/>
                    <a:pt x="6720" y="192"/>
                    <a:pt x="6717" y="192"/>
                  </a:cubicBezTo>
                  <a:cubicBezTo>
                    <a:pt x="6701" y="192"/>
                    <a:pt x="6661" y="129"/>
                    <a:pt x="6651" y="119"/>
                  </a:cubicBezTo>
                  <a:cubicBezTo>
                    <a:pt x="6627" y="143"/>
                    <a:pt x="6616" y="155"/>
                    <a:pt x="6592" y="179"/>
                  </a:cubicBezTo>
                  <a:cubicBezTo>
                    <a:pt x="6556" y="155"/>
                    <a:pt x="6556" y="131"/>
                    <a:pt x="6580" y="96"/>
                  </a:cubicBezTo>
                  <a:lnTo>
                    <a:pt x="6580" y="96"/>
                  </a:lnTo>
                  <a:cubicBezTo>
                    <a:pt x="6541" y="117"/>
                    <a:pt x="6492" y="125"/>
                    <a:pt x="6437" y="125"/>
                  </a:cubicBezTo>
                  <a:cubicBezTo>
                    <a:pt x="6250" y="125"/>
                    <a:pt x="5993" y="31"/>
                    <a:pt x="5833" y="31"/>
                  </a:cubicBezTo>
                  <a:cubicBezTo>
                    <a:pt x="5779" y="31"/>
                    <a:pt x="5736" y="42"/>
                    <a:pt x="5711" y="72"/>
                  </a:cubicBezTo>
                  <a:cubicBezTo>
                    <a:pt x="5703" y="50"/>
                    <a:pt x="5696" y="37"/>
                    <a:pt x="569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9"/>
            <p:cNvSpPr/>
            <p:nvPr/>
          </p:nvSpPr>
          <p:spPr>
            <a:xfrm>
              <a:off x="2435700" y="3018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9"/>
            <p:cNvSpPr/>
            <p:nvPr/>
          </p:nvSpPr>
          <p:spPr>
            <a:xfrm>
              <a:off x="2386000" y="3027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1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9"/>
            <p:cNvSpPr/>
            <p:nvPr/>
          </p:nvSpPr>
          <p:spPr>
            <a:xfrm>
              <a:off x="2520575" y="3025275"/>
              <a:ext cx="575" cy="850"/>
            </a:xfrm>
            <a:custGeom>
              <a:rect b="b" l="l" r="r" t="t"/>
              <a:pathLst>
                <a:path extrusionOk="0" h="34" w="23">
                  <a:moveTo>
                    <a:pt x="2" y="1"/>
                  </a:moveTo>
                  <a:cubicBezTo>
                    <a:pt x="0" y="1"/>
                    <a:pt x="3" y="8"/>
                    <a:pt x="18" y="27"/>
                  </a:cubicBezTo>
                  <a:lnTo>
                    <a:pt x="18" y="27"/>
                  </a:lnTo>
                  <a:cubicBezTo>
                    <a:pt x="19" y="29"/>
                    <a:pt x="20" y="31"/>
                    <a:pt x="23" y="33"/>
                  </a:cubicBezTo>
                  <a:cubicBezTo>
                    <a:pt x="23" y="19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9"/>
            <p:cNvSpPr/>
            <p:nvPr/>
          </p:nvSpPr>
          <p:spPr>
            <a:xfrm>
              <a:off x="2521300" y="3028725"/>
              <a:ext cx="2000" cy="800"/>
            </a:xfrm>
            <a:custGeom>
              <a:rect b="b" l="l" r="r" t="t"/>
              <a:pathLst>
                <a:path extrusionOk="0" h="32" w="80">
                  <a:moveTo>
                    <a:pt x="13" y="0"/>
                  </a:moveTo>
                  <a:cubicBezTo>
                    <a:pt x="12" y="0"/>
                    <a:pt x="9" y="1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6" y="3"/>
                  </a:lnTo>
                  <a:cubicBezTo>
                    <a:pt x="3" y="8"/>
                    <a:pt x="3" y="10"/>
                    <a:pt x="4" y="11"/>
                  </a:cubicBezTo>
                  <a:lnTo>
                    <a:pt x="4" y="11"/>
                  </a:lnTo>
                  <a:cubicBezTo>
                    <a:pt x="1" y="26"/>
                    <a:pt x="9" y="32"/>
                    <a:pt x="19" y="32"/>
                  </a:cubicBezTo>
                  <a:cubicBezTo>
                    <a:pt x="42" y="32"/>
                    <a:pt x="80" y="1"/>
                    <a:pt x="27" y="1"/>
                  </a:cubicBezTo>
                  <a:cubicBezTo>
                    <a:pt x="23" y="1"/>
                    <a:pt x="19" y="2"/>
                    <a:pt x="14" y="2"/>
                  </a:cubicBezTo>
                  <a:lnTo>
                    <a:pt x="14" y="2"/>
                  </a:ln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9"/>
            <p:cNvSpPr/>
            <p:nvPr/>
          </p:nvSpPr>
          <p:spPr>
            <a:xfrm>
              <a:off x="2522625" y="3029525"/>
              <a:ext cx="725" cy="175"/>
            </a:xfrm>
            <a:custGeom>
              <a:rect b="b" l="l" r="r" t="t"/>
              <a:pathLst>
                <a:path extrusionOk="0" h="7" w="29">
                  <a:moveTo>
                    <a:pt x="26" y="1"/>
                  </a:moveTo>
                  <a:cubicBezTo>
                    <a:pt x="22" y="1"/>
                    <a:pt x="8" y="6"/>
                    <a:pt x="0" y="6"/>
                  </a:cubicBezTo>
                  <a:lnTo>
                    <a:pt x="24" y="6"/>
                  </a:lnTo>
                  <a:cubicBezTo>
                    <a:pt x="28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9"/>
            <p:cNvSpPr/>
            <p:nvPr/>
          </p:nvSpPr>
          <p:spPr>
            <a:xfrm>
              <a:off x="2513650" y="3023400"/>
              <a:ext cx="2300" cy="975"/>
            </a:xfrm>
            <a:custGeom>
              <a:rect b="b" l="l" r="r" t="t"/>
              <a:pathLst>
                <a:path extrusionOk="0" h="39" w="92">
                  <a:moveTo>
                    <a:pt x="79" y="0"/>
                  </a:moveTo>
                  <a:cubicBezTo>
                    <a:pt x="55" y="0"/>
                    <a:pt x="0" y="28"/>
                    <a:pt x="62" y="37"/>
                  </a:cubicBezTo>
                  <a:cubicBezTo>
                    <a:pt x="63" y="38"/>
                    <a:pt x="64" y="39"/>
                    <a:pt x="65" y="39"/>
                  </a:cubicBezTo>
                  <a:cubicBezTo>
                    <a:pt x="73" y="39"/>
                    <a:pt x="75" y="11"/>
                    <a:pt x="82" y="11"/>
                  </a:cubicBezTo>
                  <a:cubicBezTo>
                    <a:pt x="83" y="11"/>
                    <a:pt x="84" y="12"/>
                    <a:pt x="86" y="13"/>
                  </a:cubicBezTo>
                  <a:cubicBezTo>
                    <a:pt x="92" y="4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9"/>
            <p:cNvSpPr/>
            <p:nvPr/>
          </p:nvSpPr>
          <p:spPr>
            <a:xfrm>
              <a:off x="2516275" y="3028475"/>
              <a:ext cx="725" cy="625"/>
            </a:xfrm>
            <a:custGeom>
              <a:rect b="b" l="l" r="r" t="t"/>
              <a:pathLst>
                <a:path extrusionOk="0" h="25" w="29">
                  <a:moveTo>
                    <a:pt x="2" y="0"/>
                  </a:moveTo>
                  <a:cubicBezTo>
                    <a:pt x="0" y="0"/>
                    <a:pt x="6" y="6"/>
                    <a:pt x="28" y="24"/>
                  </a:cubicBezTo>
                  <a:cubicBezTo>
                    <a:pt x="28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9"/>
            <p:cNvSpPr/>
            <p:nvPr/>
          </p:nvSpPr>
          <p:spPr>
            <a:xfrm>
              <a:off x="2517275" y="3029075"/>
              <a:ext cx="900" cy="150"/>
            </a:xfrm>
            <a:custGeom>
              <a:rect b="b" l="l" r="r" t="t"/>
              <a:pathLst>
                <a:path extrusionOk="0" h="6" w="36">
                  <a:moveTo>
                    <a:pt x="0" y="0"/>
                  </a:moveTo>
                  <a:cubicBezTo>
                    <a:pt x="16" y="0"/>
                    <a:pt x="27" y="6"/>
                    <a:pt x="32" y="6"/>
                  </a:cubicBezTo>
                  <a:cubicBezTo>
                    <a:pt x="35" y="6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9"/>
            <p:cNvSpPr/>
            <p:nvPr/>
          </p:nvSpPr>
          <p:spPr>
            <a:xfrm>
              <a:off x="2518650" y="30303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" y="0"/>
                  </a:moveTo>
                  <a:cubicBezTo>
                    <a:pt x="0" y="0"/>
                    <a:pt x="9" y="10"/>
                    <a:pt x="29" y="23"/>
                  </a:cubicBezTo>
                  <a:cubicBezTo>
                    <a:pt x="12" y="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9"/>
            <p:cNvSpPr/>
            <p:nvPr/>
          </p:nvSpPr>
          <p:spPr>
            <a:xfrm>
              <a:off x="2502575" y="3024375"/>
              <a:ext cx="2550" cy="550"/>
            </a:xfrm>
            <a:custGeom>
              <a:rect b="b" l="l" r="r" t="t"/>
              <a:pathLst>
                <a:path extrusionOk="0" h="22" w="102">
                  <a:moveTo>
                    <a:pt x="91" y="1"/>
                  </a:moveTo>
                  <a:cubicBezTo>
                    <a:pt x="70" y="1"/>
                    <a:pt x="1" y="22"/>
                    <a:pt x="64" y="22"/>
                  </a:cubicBezTo>
                  <a:cubicBezTo>
                    <a:pt x="100" y="6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9"/>
            <p:cNvSpPr/>
            <p:nvPr/>
          </p:nvSpPr>
          <p:spPr>
            <a:xfrm>
              <a:off x="2486900" y="3019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5" y="1"/>
                  </a:moveTo>
                  <a:cubicBezTo>
                    <a:pt x="25" y="24"/>
                    <a:pt x="13" y="48"/>
                    <a:pt x="1" y="72"/>
                  </a:cubicBezTo>
                  <a:cubicBezTo>
                    <a:pt x="25" y="60"/>
                    <a:pt x="25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9"/>
            <p:cNvSpPr/>
            <p:nvPr/>
          </p:nvSpPr>
          <p:spPr>
            <a:xfrm>
              <a:off x="2470425" y="3021450"/>
              <a:ext cx="2475" cy="1325"/>
            </a:xfrm>
            <a:custGeom>
              <a:rect b="b" l="l" r="r" t="t"/>
              <a:pathLst>
                <a:path extrusionOk="0" h="53" w="99">
                  <a:moveTo>
                    <a:pt x="24" y="0"/>
                  </a:moveTo>
                  <a:cubicBezTo>
                    <a:pt x="11" y="0"/>
                    <a:pt x="1" y="10"/>
                    <a:pt x="4" y="35"/>
                  </a:cubicBezTo>
                  <a:lnTo>
                    <a:pt x="4" y="35"/>
                  </a:lnTo>
                  <a:cubicBezTo>
                    <a:pt x="4" y="37"/>
                    <a:pt x="4" y="40"/>
                    <a:pt x="5" y="44"/>
                  </a:cubicBezTo>
                  <a:cubicBezTo>
                    <a:pt x="16" y="50"/>
                    <a:pt x="23" y="53"/>
                    <a:pt x="26" y="53"/>
                  </a:cubicBezTo>
                  <a:cubicBezTo>
                    <a:pt x="30" y="53"/>
                    <a:pt x="29" y="48"/>
                    <a:pt x="26" y="43"/>
                  </a:cubicBezTo>
                  <a:lnTo>
                    <a:pt x="26" y="43"/>
                  </a:lnTo>
                  <a:cubicBezTo>
                    <a:pt x="54" y="41"/>
                    <a:pt x="98" y="37"/>
                    <a:pt x="64" y="20"/>
                  </a:cubicBezTo>
                  <a:cubicBezTo>
                    <a:pt x="53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9"/>
            <p:cNvSpPr/>
            <p:nvPr/>
          </p:nvSpPr>
          <p:spPr>
            <a:xfrm>
              <a:off x="2295600" y="30561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33" y="1"/>
                  </a:moveTo>
                  <a:cubicBezTo>
                    <a:pt x="17" y="1"/>
                    <a:pt x="1" y="6"/>
                    <a:pt x="6" y="6"/>
                  </a:cubicBezTo>
                  <a:cubicBezTo>
                    <a:pt x="9" y="6"/>
                    <a:pt x="17" y="5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9"/>
            <p:cNvSpPr/>
            <p:nvPr/>
          </p:nvSpPr>
          <p:spPr>
            <a:xfrm>
              <a:off x="2294825" y="3057900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2" y="1"/>
                  </a:moveTo>
                  <a:cubicBezTo>
                    <a:pt x="1" y="1"/>
                    <a:pt x="10" y="4"/>
                    <a:pt x="40" y="14"/>
                  </a:cubicBezTo>
                  <a:cubicBezTo>
                    <a:pt x="26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9"/>
            <p:cNvSpPr/>
            <p:nvPr/>
          </p:nvSpPr>
          <p:spPr>
            <a:xfrm>
              <a:off x="2415375" y="3022950"/>
              <a:ext cx="425" cy="500"/>
            </a:xfrm>
            <a:custGeom>
              <a:rect b="b" l="l" r="r" t="t"/>
              <a:pathLst>
                <a:path extrusionOk="0" h="20" w="17">
                  <a:moveTo>
                    <a:pt x="4" y="0"/>
                  </a:moveTo>
                  <a:cubicBezTo>
                    <a:pt x="0" y="0"/>
                    <a:pt x="2" y="12"/>
                    <a:pt x="16" y="19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9"/>
            <p:cNvSpPr/>
            <p:nvPr/>
          </p:nvSpPr>
          <p:spPr>
            <a:xfrm>
              <a:off x="2403275" y="3023425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24" y="6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9"/>
            <p:cNvSpPr/>
            <p:nvPr/>
          </p:nvSpPr>
          <p:spPr>
            <a:xfrm>
              <a:off x="2393625" y="3027300"/>
              <a:ext cx="1625" cy="600"/>
            </a:xfrm>
            <a:custGeom>
              <a:rect b="b" l="l" r="r" t="t"/>
              <a:pathLst>
                <a:path extrusionOk="0" h="24" w="65">
                  <a:moveTo>
                    <a:pt x="65" y="0"/>
                  </a:moveTo>
                  <a:cubicBezTo>
                    <a:pt x="62" y="1"/>
                    <a:pt x="59" y="3"/>
                    <a:pt x="57" y="4"/>
                  </a:cubicBezTo>
                  <a:lnTo>
                    <a:pt x="57" y="4"/>
                  </a:lnTo>
                  <a:cubicBezTo>
                    <a:pt x="59" y="3"/>
                    <a:pt x="62" y="2"/>
                    <a:pt x="65" y="0"/>
                  </a:cubicBezTo>
                  <a:close/>
                  <a:moveTo>
                    <a:pt x="9" y="2"/>
                  </a:moveTo>
                  <a:cubicBezTo>
                    <a:pt x="3" y="2"/>
                    <a:pt x="1" y="6"/>
                    <a:pt x="5" y="24"/>
                  </a:cubicBezTo>
                  <a:cubicBezTo>
                    <a:pt x="26" y="24"/>
                    <a:pt x="38" y="15"/>
                    <a:pt x="57" y="4"/>
                  </a:cubicBezTo>
                  <a:lnTo>
                    <a:pt x="57" y="4"/>
                  </a:lnTo>
                  <a:cubicBezTo>
                    <a:pt x="51" y="6"/>
                    <a:pt x="46" y="7"/>
                    <a:pt x="41" y="7"/>
                  </a:cubicBezTo>
                  <a:cubicBezTo>
                    <a:pt x="27" y="7"/>
                    <a:pt x="16" y="2"/>
                    <a:pt x="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599" name="Shape 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0" name="Google Shape;8600;p40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8601" name="Google Shape;8601;p40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8602" name="Google Shape;8602;p40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40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40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40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40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40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40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9" name="Google Shape;8609;p40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8610" name="Google Shape;8610;p40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40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40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40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40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40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40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7" name="Google Shape;8617;p40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8618" name="Google Shape;8618;p40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40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40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40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40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40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40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5" name="Google Shape;8625;p40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8626" name="Google Shape;8626;p40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40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40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40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40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40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40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3" name="Google Shape;8633;p40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8634" name="Google Shape;8634;p40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40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40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40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40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40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40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1" name="Google Shape;8641;p40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8642" name="Google Shape;8642;p40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3" name="Google Shape;8643;p40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644" name="Google Shape;8644;p40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8645" name="Google Shape;8645;p40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40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40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40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40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40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40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2" name="Google Shape;8652;p40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8653" name="Google Shape;8653;p40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40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40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40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40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40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40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60" name="Google Shape;8660;p40"/>
          <p:cNvSpPr txBox="1"/>
          <p:nvPr/>
        </p:nvSpPr>
        <p:spPr>
          <a:xfrm>
            <a:off x="2776250" y="1288975"/>
            <a:ext cx="36561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GRACIAS</a:t>
            </a:r>
            <a:endParaRPr sz="60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8661" name="Google Shape;8661;p40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8662" name="Google Shape;8662;p40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8663" name="Google Shape;8663;p40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40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40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40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40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40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40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40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40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40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73" name="Google Shape;8673;p40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8674" name="Google Shape;8674;p40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40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40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40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40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40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40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40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40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40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4" name="Google Shape;8684;p40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8685" name="Google Shape;8685;p40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40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40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40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40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40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40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40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40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40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5" name="Google Shape;8695;p40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8696" name="Google Shape;8696;p40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40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40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40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40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40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40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40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40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40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6" name="Google Shape;8706;p40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8707" name="Google Shape;8707;p40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8" name="Google Shape;8708;p40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40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40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40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40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40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40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40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40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7" name="Google Shape;8717;p40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8718" name="Google Shape;8718;p40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40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40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40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40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40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40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40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40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40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8" name="Google Shape;8728;p40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8729" name="Google Shape;8729;p40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40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40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40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40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40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40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40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40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40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9" name="Google Shape;8739;p40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8740" name="Google Shape;8740;p40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40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40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40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40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40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40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40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40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40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0" name="Google Shape;8750;p40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8751" name="Google Shape;8751;p40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40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40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40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40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40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40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40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40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40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1" name="Google Shape;8761;p40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8762" name="Google Shape;8762;p40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40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40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40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40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40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40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40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40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40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72" name="Google Shape;8772;p40"/>
          <p:cNvGrpSpPr/>
          <p:nvPr/>
        </p:nvGrpSpPr>
        <p:grpSpPr>
          <a:xfrm>
            <a:off x="2512354" y="3287028"/>
            <a:ext cx="1364248" cy="1102133"/>
            <a:chOff x="2623904" y="1198803"/>
            <a:chExt cx="1364248" cy="1102133"/>
          </a:xfrm>
        </p:grpSpPr>
        <p:grpSp>
          <p:nvGrpSpPr>
            <p:cNvPr id="8773" name="Google Shape;8773;p40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8774" name="Google Shape;8774;p40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40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40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40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40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79" name="Google Shape;8779;p40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8780" name="Google Shape;8780;p40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40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40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40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40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5" name="Google Shape;8785;p40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8786" name="Google Shape;8786;p40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40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40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40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40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91" name="Google Shape;8791;p40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8792" name="Google Shape;8792;p40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40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40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40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40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97" name="Google Shape;8797;p40"/>
          <p:cNvGrpSpPr/>
          <p:nvPr/>
        </p:nvGrpSpPr>
        <p:grpSpPr>
          <a:xfrm>
            <a:off x="3966139" y="3312039"/>
            <a:ext cx="1450484" cy="1052087"/>
            <a:chOff x="5230575" y="1554475"/>
            <a:chExt cx="2137150" cy="1550150"/>
          </a:xfrm>
        </p:grpSpPr>
        <p:sp>
          <p:nvSpPr>
            <p:cNvPr id="8798" name="Google Shape;8798;p40"/>
            <p:cNvSpPr/>
            <p:nvPr/>
          </p:nvSpPr>
          <p:spPr>
            <a:xfrm>
              <a:off x="6296450" y="28633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40"/>
            <p:cNvSpPr/>
            <p:nvPr/>
          </p:nvSpPr>
          <p:spPr>
            <a:xfrm>
              <a:off x="5230575" y="28633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40"/>
            <p:cNvSpPr/>
            <p:nvPr/>
          </p:nvSpPr>
          <p:spPr>
            <a:xfrm>
              <a:off x="6296450" y="26111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40"/>
            <p:cNvSpPr/>
            <p:nvPr/>
          </p:nvSpPr>
          <p:spPr>
            <a:xfrm>
              <a:off x="5230575" y="26111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40"/>
            <p:cNvSpPr/>
            <p:nvPr/>
          </p:nvSpPr>
          <p:spPr>
            <a:xfrm>
              <a:off x="6296450" y="2358900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40"/>
            <p:cNvSpPr/>
            <p:nvPr/>
          </p:nvSpPr>
          <p:spPr>
            <a:xfrm>
              <a:off x="5230575" y="2358900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40"/>
            <p:cNvSpPr/>
            <p:nvPr/>
          </p:nvSpPr>
          <p:spPr>
            <a:xfrm>
              <a:off x="6296450" y="2106700"/>
              <a:ext cx="989900" cy="157150"/>
            </a:xfrm>
            <a:custGeom>
              <a:rect b="b" l="l" r="r" t="t"/>
              <a:pathLst>
                <a:path extrusionOk="0" h="6286" w="39596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40"/>
            <p:cNvSpPr/>
            <p:nvPr/>
          </p:nvSpPr>
          <p:spPr>
            <a:xfrm>
              <a:off x="5474700" y="2106700"/>
              <a:ext cx="827225" cy="157150"/>
            </a:xfrm>
            <a:custGeom>
              <a:rect b="b" l="l" r="r" t="t"/>
              <a:pathLst>
                <a:path extrusionOk="0" h="6286" w="33089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40"/>
            <p:cNvSpPr/>
            <p:nvPr/>
          </p:nvSpPr>
          <p:spPr>
            <a:xfrm>
              <a:off x="6296450" y="1854475"/>
              <a:ext cx="827225" cy="157175"/>
            </a:xfrm>
            <a:custGeom>
              <a:rect b="b" l="l" r="r" t="t"/>
              <a:pathLst>
                <a:path extrusionOk="0" h="6287" w="33089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40"/>
            <p:cNvSpPr/>
            <p:nvPr/>
          </p:nvSpPr>
          <p:spPr>
            <a:xfrm>
              <a:off x="5637425" y="1854475"/>
              <a:ext cx="664500" cy="157175"/>
            </a:xfrm>
            <a:custGeom>
              <a:rect b="b" l="l" r="r" t="t"/>
              <a:pathLst>
                <a:path extrusionOk="0" h="6287" w="2658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40"/>
            <p:cNvSpPr/>
            <p:nvPr/>
          </p:nvSpPr>
          <p:spPr>
            <a:xfrm>
              <a:off x="6296450" y="1602275"/>
              <a:ext cx="501750" cy="157075"/>
            </a:xfrm>
            <a:custGeom>
              <a:rect b="b" l="l" r="r" t="t"/>
              <a:pathLst>
                <a:path extrusionOk="0" h="6283" w="2007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40"/>
            <p:cNvSpPr/>
            <p:nvPr/>
          </p:nvSpPr>
          <p:spPr>
            <a:xfrm>
              <a:off x="5800100" y="1602275"/>
              <a:ext cx="501825" cy="157075"/>
            </a:xfrm>
            <a:custGeom>
              <a:rect b="b" l="l" r="r" t="t"/>
              <a:pathLst>
                <a:path extrusionOk="0" h="6283" w="20073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40"/>
            <p:cNvSpPr/>
            <p:nvPr/>
          </p:nvSpPr>
          <p:spPr>
            <a:xfrm>
              <a:off x="6301225" y="1554475"/>
              <a:ext cx="25" cy="1550150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1" name="Google Shape;8811;p40"/>
          <p:cNvGrpSpPr/>
          <p:nvPr/>
        </p:nvGrpSpPr>
        <p:grpSpPr>
          <a:xfrm>
            <a:off x="5416625" y="3287037"/>
            <a:ext cx="1248543" cy="1025319"/>
            <a:chOff x="5183758" y="1210600"/>
            <a:chExt cx="3605380" cy="2960783"/>
          </a:xfrm>
        </p:grpSpPr>
        <p:sp>
          <p:nvSpPr>
            <p:cNvPr id="8812" name="Google Shape;8812;p40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40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40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40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16" name="Google Shape;8816;p40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7" name="Google Shape;8817;p40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8" name="Google Shape;8818;p40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9" name="Google Shape;8819;p40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8820" name="Google Shape;8820;p40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1" name="Google Shape;8821;p40"/>
          <p:cNvGrpSpPr/>
          <p:nvPr/>
        </p:nvGrpSpPr>
        <p:grpSpPr>
          <a:xfrm>
            <a:off x="6745526" y="3312061"/>
            <a:ext cx="1430711" cy="743389"/>
            <a:chOff x="5159450" y="1919950"/>
            <a:chExt cx="1541050" cy="862500"/>
          </a:xfrm>
        </p:grpSpPr>
        <p:sp>
          <p:nvSpPr>
            <p:cNvPr id="8822" name="Google Shape;8822;p4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8823" name="Google Shape;8823;p4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8824" name="Google Shape;8824;p4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5" name="Google Shape;8825;p4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826" name="Google Shape;8826;p40"/>
          <p:cNvGrpSpPr/>
          <p:nvPr/>
        </p:nvGrpSpPr>
        <p:grpSpPr>
          <a:xfrm>
            <a:off x="6743958" y="4120844"/>
            <a:ext cx="1433821" cy="191501"/>
            <a:chOff x="4273350" y="2080469"/>
            <a:chExt cx="1433821" cy="191501"/>
          </a:xfrm>
        </p:grpSpPr>
        <p:grpSp>
          <p:nvGrpSpPr>
            <p:cNvPr id="8827" name="Google Shape;8827;p40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8828" name="Google Shape;8828;p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9" name="Google Shape;8829;p4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8830" name="Google Shape;8830;p40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8831" name="Google Shape;8831;p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2" name="Google Shape;8832;p4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8833" name="Google Shape;8833;p40"/>
          <p:cNvGrpSpPr/>
          <p:nvPr/>
        </p:nvGrpSpPr>
        <p:grpSpPr>
          <a:xfrm>
            <a:off x="6745534" y="2195283"/>
            <a:ext cx="1219413" cy="1051365"/>
            <a:chOff x="7287122" y="1165658"/>
            <a:chExt cx="1219413" cy="1051365"/>
          </a:xfrm>
        </p:grpSpPr>
        <p:grpSp>
          <p:nvGrpSpPr>
            <p:cNvPr id="8834" name="Google Shape;8834;p40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8835" name="Google Shape;8835;p40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36" name="Google Shape;8836;p40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8837" name="Google Shape;8837;p40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38" name="Google Shape;8838;p40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39" name="Google Shape;8839;p40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8840" name="Google Shape;8840;p40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1" name="Google Shape;8841;p40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8842" name="Google Shape;8842;p40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43" name="Google Shape;8843;p40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44" name="Google Shape;8844;p40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8845" name="Google Shape;8845;p40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6" name="Google Shape;8846;p40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8847" name="Google Shape;8847;p40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48" name="Google Shape;8848;p40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49" name="Google Shape;8849;p40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8850" name="Google Shape;8850;p40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51" name="Google Shape;8851;p40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8852" name="Google Shape;8852;p40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53" name="Google Shape;8853;p40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8854" name="Google Shape;8854;p40"/>
          <p:cNvGrpSpPr/>
          <p:nvPr/>
        </p:nvGrpSpPr>
        <p:grpSpPr>
          <a:xfrm>
            <a:off x="6755043" y="1976112"/>
            <a:ext cx="1411629" cy="153761"/>
            <a:chOff x="3558802" y="4011427"/>
            <a:chExt cx="1866000" cy="111300"/>
          </a:xfrm>
        </p:grpSpPr>
        <p:sp>
          <p:nvSpPr>
            <p:cNvPr id="8855" name="Google Shape;8855;p40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40"/>
            <p:cNvSpPr/>
            <p:nvPr/>
          </p:nvSpPr>
          <p:spPr>
            <a:xfrm flipH="1" rot="5400000">
              <a:off x="4162472" y="3415277"/>
              <a:ext cx="104700" cy="1304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7" name="Google Shape;8857;p40"/>
          <p:cNvGrpSpPr/>
          <p:nvPr/>
        </p:nvGrpSpPr>
        <p:grpSpPr>
          <a:xfrm>
            <a:off x="6769123" y="1688286"/>
            <a:ext cx="1383503" cy="119749"/>
            <a:chOff x="3465975" y="2270276"/>
            <a:chExt cx="1986364" cy="171929"/>
          </a:xfrm>
        </p:grpSpPr>
        <p:sp>
          <p:nvSpPr>
            <p:cNvPr id="8858" name="Google Shape;8858;p40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40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40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40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40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40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40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40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7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de la solución</a:t>
            </a:r>
            <a:endParaRPr/>
          </a:p>
        </p:txBody>
      </p:sp>
      <p:sp>
        <p:nvSpPr>
          <p:cNvPr id="1454" name="Google Shape;1454;p27"/>
          <p:cNvSpPr txBox="1"/>
          <p:nvPr>
            <p:ph idx="1" type="body"/>
          </p:nvPr>
        </p:nvSpPr>
        <p:spPr>
          <a:xfrm>
            <a:off x="710775" y="1382200"/>
            <a:ext cx="7722300" cy="3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En este modelo se asume que hay un número de individuos susceptibles (S), infectados (I) y recuperados </a:t>
            </a:r>
            <a:r>
              <a:rPr lang="en" sz="1500">
                <a:solidFill>
                  <a:schemeClr val="accent1"/>
                </a:solidFill>
              </a:rPr>
              <a:t>(R)</a:t>
            </a:r>
            <a:r>
              <a:rPr lang="en" sz="1500">
                <a:solidFill>
                  <a:schemeClr val="accent1"/>
                </a:solidFill>
              </a:rPr>
              <a:t> . Las ecuaciones diferenciales ordinarias que modelan la dinámica de infección son: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.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Donde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b="1" lang="en" sz="1600">
                <a:solidFill>
                  <a:schemeClr val="accent1"/>
                </a:solidFill>
              </a:rPr>
              <a:t>ß</a:t>
            </a:r>
            <a:r>
              <a:rPr lang="en" sz="1600">
                <a:solidFill>
                  <a:schemeClr val="accent1"/>
                </a:solidFill>
              </a:rPr>
              <a:t> es la tasa de transmisión y </a:t>
            </a:r>
            <a:r>
              <a:rPr b="1" lang="en" sz="1700">
                <a:solidFill>
                  <a:srgbClr val="202124"/>
                </a:solidFill>
                <a:highlight>
                  <a:srgbClr val="FFFFFF"/>
                </a:highlight>
              </a:rPr>
              <a:t>α</a:t>
            </a:r>
            <a:r>
              <a:rPr b="1" lang="en" sz="1700">
                <a:solidFill>
                  <a:schemeClr val="accent1"/>
                </a:solidFill>
              </a:rPr>
              <a:t> </a:t>
            </a:r>
            <a:r>
              <a:rPr lang="en" sz="1600">
                <a:solidFill>
                  <a:schemeClr val="accent1"/>
                </a:solidFill>
              </a:rPr>
              <a:t>la tasa de recuperación. Observando una solución que implica combinar las 3 ecuaciones para alcanzar la tasa de infectados </a:t>
            </a:r>
            <a:r>
              <a:rPr lang="en" sz="1600">
                <a:solidFill>
                  <a:schemeClr val="accent1"/>
                </a:solidFill>
              </a:rPr>
              <a:t>máxima</a:t>
            </a:r>
            <a:r>
              <a:rPr lang="en" sz="1600">
                <a:solidFill>
                  <a:schemeClr val="accent1"/>
                </a:solidFill>
              </a:rPr>
              <a:t>:: 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455" name="Google Shape;14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950" y="2287500"/>
            <a:ext cx="4102400" cy="10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625" y="3958975"/>
            <a:ext cx="4011975" cy="98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"/>
          <p:cNvSpPr txBox="1"/>
          <p:nvPr>
            <p:ph idx="1" type="subTitle"/>
          </p:nvPr>
        </p:nvSpPr>
        <p:spPr>
          <a:xfrm>
            <a:off x="2305300" y="252650"/>
            <a:ext cx="29745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Modelo SIR con una red completa</a:t>
            </a:r>
            <a:endParaRPr sz="2800"/>
          </a:p>
        </p:txBody>
      </p:sp>
      <p:sp>
        <p:nvSpPr>
          <p:cNvPr id="1462" name="Google Shape;1462;p28"/>
          <p:cNvSpPr txBox="1"/>
          <p:nvPr>
            <p:ph idx="2" type="subTitle"/>
          </p:nvPr>
        </p:nvSpPr>
        <p:spPr>
          <a:xfrm>
            <a:off x="2753600" y="754550"/>
            <a:ext cx="22890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red completa podría ser equivalente al modelo SIR por que no toma en cuenta los patrones de contacto  </a:t>
            </a:r>
            <a:endParaRPr/>
          </a:p>
        </p:txBody>
      </p:sp>
      <p:sp>
        <p:nvSpPr>
          <p:cNvPr id="1463" name="Google Shape;1463;p28"/>
          <p:cNvSpPr txBox="1"/>
          <p:nvPr>
            <p:ph type="title"/>
          </p:nvPr>
        </p:nvSpPr>
        <p:spPr>
          <a:xfrm>
            <a:off x="409000" y="74450"/>
            <a:ext cx="18963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Aplicación del modelo</a:t>
            </a:r>
            <a:endParaRPr sz="2900"/>
          </a:p>
        </p:txBody>
      </p:sp>
      <p:sp>
        <p:nvSpPr>
          <p:cNvPr id="1464" name="Google Shape;1464;p28"/>
          <p:cNvSpPr txBox="1"/>
          <p:nvPr>
            <p:ph idx="3" type="subTitle"/>
          </p:nvPr>
        </p:nvSpPr>
        <p:spPr>
          <a:xfrm>
            <a:off x="5856407" y="53097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completa</a:t>
            </a:r>
            <a:endParaRPr/>
          </a:p>
        </p:txBody>
      </p:sp>
      <p:sp>
        <p:nvSpPr>
          <p:cNvPr id="1465" name="Google Shape;1465;p28"/>
          <p:cNvSpPr txBox="1"/>
          <p:nvPr>
            <p:ph idx="4" type="subTitle"/>
          </p:nvPr>
        </p:nvSpPr>
        <p:spPr>
          <a:xfrm>
            <a:off x="5805350" y="862225"/>
            <a:ext cx="2974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red completa tiene N nodos y M = (N-1)N/2 aristas. Se consideró en la simulación cada arista compartida por un </a:t>
            </a:r>
            <a:r>
              <a:rPr lang="en"/>
              <a:t>individuo</a:t>
            </a:r>
            <a:r>
              <a:rPr lang="en"/>
              <a:t> infectado y uno susceptible </a:t>
            </a:r>
            <a:endParaRPr/>
          </a:p>
        </p:txBody>
      </p:sp>
      <p:sp>
        <p:nvSpPr>
          <p:cNvPr id="1466" name="Google Shape;1466;p28"/>
          <p:cNvSpPr txBox="1"/>
          <p:nvPr>
            <p:ph idx="6" type="subTitle"/>
          </p:nvPr>
        </p:nvSpPr>
        <p:spPr>
          <a:xfrm>
            <a:off x="2127100" y="2715725"/>
            <a:ext cx="3330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Gráfica ambos modelos</a:t>
            </a:r>
            <a:endParaRPr sz="3000"/>
          </a:p>
        </p:txBody>
      </p:sp>
      <p:sp>
        <p:nvSpPr>
          <p:cNvPr id="1467" name="Google Shape;1467;p28"/>
          <p:cNvSpPr txBox="1"/>
          <p:nvPr>
            <p:ph idx="9" type="subTitle"/>
          </p:nvPr>
        </p:nvSpPr>
        <p:spPr>
          <a:xfrm>
            <a:off x="6147957" y="23140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Valores</a:t>
            </a:r>
            <a:endParaRPr/>
          </a:p>
        </p:txBody>
      </p:sp>
      <p:sp>
        <p:nvSpPr>
          <p:cNvPr id="1468" name="Google Shape;1468;p28"/>
          <p:cNvSpPr txBox="1"/>
          <p:nvPr>
            <p:ph idx="13" type="subTitle"/>
          </p:nvPr>
        </p:nvSpPr>
        <p:spPr>
          <a:xfrm>
            <a:off x="6147950" y="2770125"/>
            <a:ext cx="2562300" cy="21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usaron valores de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000000"/>
                </a:solidFill>
              </a:rPr>
              <a:t>β = 0.3, γ = 0.1 y una proporción inicial de infectados I0/N = 0.3, en </a:t>
            </a:r>
            <a:r>
              <a:rPr lang="en" sz="1300">
                <a:solidFill>
                  <a:srgbClr val="000000"/>
                </a:solidFill>
              </a:rPr>
              <a:t>cuanto</a:t>
            </a:r>
            <a:r>
              <a:rPr lang="en" sz="1300">
                <a:solidFill>
                  <a:srgbClr val="000000"/>
                </a:solidFill>
              </a:rPr>
              <a:t> al modelo de SIR.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000000"/>
                </a:solidFill>
              </a:rPr>
              <a:t>Esta solución se compara con el promedio de 300 simulaciones sobre una red completa de tamaño N ∈ {100, 1000, 10000} y los mismos valores de β y </a:t>
            </a:r>
            <a:r>
              <a:rPr i="1" lang="en" sz="1300">
                <a:solidFill>
                  <a:srgbClr val="000000"/>
                </a:solidFill>
              </a:rPr>
              <a:t>γ</a:t>
            </a:r>
            <a:endParaRPr i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69" name="Google Shape;14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1392988"/>
            <a:ext cx="1814772" cy="23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975" y="1963262"/>
            <a:ext cx="2562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250" y="3068025"/>
            <a:ext cx="3613100" cy="2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"/>
          <p:cNvSpPr txBox="1"/>
          <p:nvPr>
            <p:ph type="title"/>
          </p:nvPr>
        </p:nvSpPr>
        <p:spPr>
          <a:xfrm>
            <a:off x="1424600" y="70250"/>
            <a:ext cx="66810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S</a:t>
            </a:r>
            <a:r>
              <a:rPr lang="en" sz="9100"/>
              <a:t>i</a:t>
            </a:r>
            <a:r>
              <a:rPr lang="en" sz="4700"/>
              <a:t>mulaciones entre método</a:t>
            </a:r>
            <a:r>
              <a:rPr lang="en" sz="5100"/>
              <a:t>s</a:t>
            </a:r>
            <a:endParaRPr sz="5100"/>
          </a:p>
        </p:txBody>
      </p:sp>
      <p:sp>
        <p:nvSpPr>
          <p:cNvPr id="1477" name="Google Shape;1477;p29"/>
          <p:cNvSpPr txBox="1"/>
          <p:nvPr>
            <p:ph idx="1" type="subTitle"/>
          </p:nvPr>
        </p:nvSpPr>
        <p:spPr>
          <a:xfrm>
            <a:off x="177250" y="1440625"/>
            <a:ext cx="28221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Método de Adams Bashforth</a:t>
            </a:r>
            <a:endParaRPr b="1"/>
          </a:p>
        </p:txBody>
      </p:sp>
      <p:grpSp>
        <p:nvGrpSpPr>
          <p:cNvPr id="1478" name="Google Shape;1478;p29"/>
          <p:cNvGrpSpPr/>
          <p:nvPr/>
        </p:nvGrpSpPr>
        <p:grpSpPr>
          <a:xfrm>
            <a:off x="3424075" y="2734875"/>
            <a:ext cx="2295850" cy="67300"/>
            <a:chOff x="1992200" y="1937275"/>
            <a:chExt cx="2295850" cy="67300"/>
          </a:xfrm>
        </p:grpSpPr>
        <p:sp>
          <p:nvSpPr>
            <p:cNvPr id="1479" name="Google Shape;1479;p29"/>
            <p:cNvSpPr/>
            <p:nvPr/>
          </p:nvSpPr>
          <p:spPr>
            <a:xfrm>
              <a:off x="3934400" y="196197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4167475" y="194202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4107650" y="1947100"/>
              <a:ext cx="2700" cy="625"/>
            </a:xfrm>
            <a:custGeom>
              <a:rect b="b" l="l" r="r" t="t"/>
              <a:pathLst>
                <a:path extrusionOk="0" h="25" w="108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3961800" y="1962575"/>
              <a:ext cx="8050" cy="1300"/>
            </a:xfrm>
            <a:custGeom>
              <a:rect b="b" l="l" r="r" t="t"/>
              <a:pathLst>
                <a:path extrusionOk="0" h="52" w="322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4110325" y="1947700"/>
              <a:ext cx="8050" cy="900"/>
            </a:xfrm>
            <a:custGeom>
              <a:rect b="b" l="l" r="r" t="t"/>
              <a:pathLst>
                <a:path extrusionOk="0" h="36" w="322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4272250" y="1941750"/>
              <a:ext cx="5675" cy="900"/>
            </a:xfrm>
            <a:custGeom>
              <a:rect b="b" l="l" r="r" t="t"/>
              <a:pathLst>
                <a:path extrusionOk="0" h="36" w="227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2018400" y="1992050"/>
              <a:ext cx="5975" cy="1500"/>
            </a:xfrm>
            <a:custGeom>
              <a:rect b="b" l="l" r="r" t="t"/>
              <a:pathLst>
                <a:path extrusionOk="0" h="60" w="239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2142225" y="19935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2070775" y="198282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2955725" y="1950375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3125375" y="19480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3126875" y="1948000"/>
              <a:ext cx="3600" cy="25"/>
            </a:xfrm>
            <a:custGeom>
              <a:rect b="b" l="l" r="r" t="t"/>
              <a:pathLst>
                <a:path extrusionOk="0" h="1" w="144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2588100" y="2001875"/>
              <a:ext cx="11650" cy="600"/>
            </a:xfrm>
            <a:custGeom>
              <a:rect b="b" l="l" r="r" t="t"/>
              <a:pathLst>
                <a:path extrusionOk="0" h="24" w="466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2734250" y="1989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2575300" y="2003950"/>
              <a:ext cx="2425" cy="625"/>
            </a:xfrm>
            <a:custGeom>
              <a:rect b="b" l="l" r="r" t="t"/>
              <a:pathLst>
                <a:path extrusionOk="0" h="25" w="97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3902550" y="196822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2725025" y="1986600"/>
              <a:ext cx="15125" cy="2500"/>
            </a:xfrm>
            <a:custGeom>
              <a:rect b="b" l="l" r="r" t="t"/>
              <a:pathLst>
                <a:path extrusionOk="0" h="100" w="605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2569950" y="2001275"/>
              <a:ext cx="18475" cy="2700"/>
            </a:xfrm>
            <a:custGeom>
              <a:rect b="b" l="l" r="r" t="t"/>
              <a:pathLst>
                <a:path extrusionOk="0" h="108" w="739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1992200" y="1937275"/>
              <a:ext cx="2295850" cy="66200"/>
            </a:xfrm>
            <a:custGeom>
              <a:rect b="b" l="l" r="r" t="t"/>
              <a:pathLst>
                <a:path extrusionOk="0" h="2648" w="91834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3887075" y="19715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3527225" y="1969425"/>
              <a:ext cx="5075" cy="150"/>
            </a:xfrm>
            <a:custGeom>
              <a:rect b="b" l="l" r="r" t="t"/>
              <a:pathLst>
                <a:path extrusionOk="0" h="6" w="203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3217950" y="1977150"/>
              <a:ext cx="6575" cy="25"/>
            </a:xfrm>
            <a:custGeom>
              <a:rect b="b" l="l" r="r" t="t"/>
              <a:pathLst>
                <a:path extrusionOk="0" h="1" w="263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2738425" y="1986100"/>
              <a:ext cx="66700" cy="7750"/>
            </a:xfrm>
            <a:custGeom>
              <a:rect b="b" l="l" r="r" t="t"/>
              <a:pathLst>
                <a:path extrusionOk="0" h="310" w="2668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2760450" y="1987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3" name="Google Shape;1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62148">
            <a:off x="7897213" y="3959837"/>
            <a:ext cx="1047021" cy="96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095">
            <a:off x="695240" y="49533"/>
            <a:ext cx="689345" cy="134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29"/>
          <p:cNvSpPr txBox="1"/>
          <p:nvPr/>
        </p:nvSpPr>
        <p:spPr>
          <a:xfrm>
            <a:off x="269575" y="2057400"/>
            <a:ext cx="2295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tiempo: 120 días	Beta: 1.36	Gamma: 0.5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6" name="Google Shape;1506;p29"/>
          <p:cNvSpPr txBox="1"/>
          <p:nvPr>
            <p:ph idx="1" type="subTitle"/>
          </p:nvPr>
        </p:nvSpPr>
        <p:spPr>
          <a:xfrm>
            <a:off x="269575" y="3352950"/>
            <a:ext cx="28221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Método de BDF</a:t>
            </a:r>
            <a:endParaRPr b="1"/>
          </a:p>
        </p:txBody>
      </p:sp>
      <p:pic>
        <p:nvPicPr>
          <p:cNvPr id="1507" name="Google Shape;15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350" y="1253306"/>
            <a:ext cx="4760326" cy="180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9"/>
          <p:cNvSpPr txBox="1"/>
          <p:nvPr/>
        </p:nvSpPr>
        <p:spPr>
          <a:xfrm>
            <a:off x="440350" y="3886000"/>
            <a:ext cx="2295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tiempo: 120 días	Beta: 1.36	Gamma: 0.5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09" name="Google Shape;150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350" y="3289900"/>
            <a:ext cx="4760324" cy="1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3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las simulaciones </a:t>
            </a:r>
            <a:endParaRPr/>
          </a:p>
        </p:txBody>
      </p:sp>
      <p:sp>
        <p:nvSpPr>
          <p:cNvPr id="1515" name="Google Shape;1515;p30"/>
          <p:cNvSpPr txBox="1"/>
          <p:nvPr>
            <p:ph idx="1" type="body"/>
          </p:nvPr>
        </p:nvSpPr>
        <p:spPr>
          <a:xfrm>
            <a:off x="2895150" y="1090675"/>
            <a:ext cx="33537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Para un periodo de 120 días, con una tasa de contagio de 1.36 y una tasa de recuperados de 0.5 podemos observar que la cantidad máxima de infectados no supera el 30% de la población total. Además, el número de recuperados aumenta de forma exponencial y el de susceptibles disminuye de la misma forma ya que la población que se infectó no se vuelve a contagiar.</a:t>
            </a:r>
            <a:endParaRPr sz="2000">
              <a:solidFill>
                <a:schemeClr val="lt2"/>
              </a:solidFill>
            </a:endParaRPr>
          </a:p>
        </p:txBody>
      </p:sp>
      <p:grpSp>
        <p:nvGrpSpPr>
          <p:cNvPr id="1516" name="Google Shape;1516;p30"/>
          <p:cNvGrpSpPr/>
          <p:nvPr/>
        </p:nvGrpSpPr>
        <p:grpSpPr>
          <a:xfrm>
            <a:off x="2556073" y="731214"/>
            <a:ext cx="4031737" cy="2972906"/>
            <a:chOff x="1032250" y="948300"/>
            <a:chExt cx="5560250" cy="3820725"/>
          </a:xfrm>
        </p:grpSpPr>
        <p:sp>
          <p:nvSpPr>
            <p:cNvPr id="1517" name="Google Shape;1517;p30"/>
            <p:cNvSpPr/>
            <p:nvPr/>
          </p:nvSpPr>
          <p:spPr>
            <a:xfrm>
              <a:off x="1032250" y="952325"/>
              <a:ext cx="5554900" cy="3812400"/>
            </a:xfrm>
            <a:custGeom>
              <a:rect b="b" l="l" r="r" t="t"/>
              <a:pathLst>
                <a:path extrusionOk="0" h="152496" w="222196">
                  <a:moveTo>
                    <a:pt x="182488" y="1370"/>
                  </a:moveTo>
                  <a:cubicBezTo>
                    <a:pt x="195918" y="1370"/>
                    <a:pt x="205074" y="3549"/>
                    <a:pt x="210480" y="8037"/>
                  </a:cubicBezTo>
                  <a:cubicBezTo>
                    <a:pt x="214266" y="11181"/>
                    <a:pt x="216111" y="15372"/>
                    <a:pt x="216111" y="20825"/>
                  </a:cubicBezTo>
                  <a:cubicBezTo>
                    <a:pt x="216111" y="20837"/>
                    <a:pt x="216111" y="20837"/>
                    <a:pt x="216111" y="20849"/>
                  </a:cubicBezTo>
                  <a:lnTo>
                    <a:pt x="216111" y="20896"/>
                  </a:lnTo>
                  <a:cubicBezTo>
                    <a:pt x="216111" y="35315"/>
                    <a:pt x="218695" y="88500"/>
                    <a:pt x="220731" y="111931"/>
                  </a:cubicBezTo>
                  <a:cubicBezTo>
                    <a:pt x="221243" y="117860"/>
                    <a:pt x="220183" y="122159"/>
                    <a:pt x="217480" y="125040"/>
                  </a:cubicBezTo>
                  <a:cubicBezTo>
                    <a:pt x="215480" y="127183"/>
                    <a:pt x="212551" y="128647"/>
                    <a:pt x="208515" y="129505"/>
                  </a:cubicBezTo>
                  <a:cubicBezTo>
                    <a:pt x="205050" y="130255"/>
                    <a:pt x="200633" y="130600"/>
                    <a:pt x="194620" y="130600"/>
                  </a:cubicBezTo>
                  <a:cubicBezTo>
                    <a:pt x="193406" y="130600"/>
                    <a:pt x="192132" y="130588"/>
                    <a:pt x="190727" y="130564"/>
                  </a:cubicBezTo>
                  <a:lnTo>
                    <a:pt x="190644" y="130564"/>
                  </a:lnTo>
                  <a:lnTo>
                    <a:pt x="190572" y="130576"/>
                  </a:lnTo>
                  <a:cubicBezTo>
                    <a:pt x="186096" y="131493"/>
                    <a:pt x="182202" y="133612"/>
                    <a:pt x="179011" y="136851"/>
                  </a:cubicBezTo>
                  <a:cubicBezTo>
                    <a:pt x="176166" y="139756"/>
                    <a:pt x="174404" y="143018"/>
                    <a:pt x="173439" y="145269"/>
                  </a:cubicBezTo>
                  <a:cubicBezTo>
                    <a:pt x="173332" y="145507"/>
                    <a:pt x="173082" y="145638"/>
                    <a:pt x="172820" y="145638"/>
                  </a:cubicBezTo>
                  <a:lnTo>
                    <a:pt x="172808" y="145638"/>
                  </a:lnTo>
                  <a:cubicBezTo>
                    <a:pt x="172534" y="145638"/>
                    <a:pt x="172284" y="145495"/>
                    <a:pt x="172189" y="145245"/>
                  </a:cubicBezTo>
                  <a:cubicBezTo>
                    <a:pt x="166903" y="131326"/>
                    <a:pt x="148246" y="130374"/>
                    <a:pt x="145995" y="130314"/>
                  </a:cubicBezTo>
                  <a:cubicBezTo>
                    <a:pt x="121266" y="131612"/>
                    <a:pt x="93822" y="135553"/>
                    <a:pt x="62080" y="142328"/>
                  </a:cubicBezTo>
                  <a:cubicBezTo>
                    <a:pt x="53460" y="144173"/>
                    <a:pt x="45554" y="145114"/>
                    <a:pt x="38577" y="145114"/>
                  </a:cubicBezTo>
                  <a:cubicBezTo>
                    <a:pt x="32100" y="145114"/>
                    <a:pt x="22897" y="144268"/>
                    <a:pt x="15753" y="140220"/>
                  </a:cubicBezTo>
                  <a:cubicBezTo>
                    <a:pt x="11550" y="137839"/>
                    <a:pt x="9966" y="135422"/>
                    <a:pt x="9776" y="135113"/>
                  </a:cubicBezTo>
                  <a:lnTo>
                    <a:pt x="9657" y="134946"/>
                  </a:lnTo>
                  <a:cubicBezTo>
                    <a:pt x="5644" y="130100"/>
                    <a:pt x="3168" y="117920"/>
                    <a:pt x="2120" y="97715"/>
                  </a:cubicBezTo>
                  <a:cubicBezTo>
                    <a:pt x="1239" y="80999"/>
                    <a:pt x="1537" y="62711"/>
                    <a:pt x="1751" y="49352"/>
                  </a:cubicBezTo>
                  <a:lnTo>
                    <a:pt x="1751" y="49162"/>
                  </a:lnTo>
                  <a:cubicBezTo>
                    <a:pt x="1834" y="43828"/>
                    <a:pt x="1906" y="39208"/>
                    <a:pt x="1870" y="36148"/>
                  </a:cubicBezTo>
                  <a:cubicBezTo>
                    <a:pt x="1775" y="27135"/>
                    <a:pt x="3037" y="21753"/>
                    <a:pt x="6097" y="18170"/>
                  </a:cubicBezTo>
                  <a:cubicBezTo>
                    <a:pt x="9181" y="14574"/>
                    <a:pt x="14122" y="12705"/>
                    <a:pt x="22623" y="11919"/>
                  </a:cubicBezTo>
                  <a:cubicBezTo>
                    <a:pt x="24837" y="11716"/>
                    <a:pt x="27826" y="11621"/>
                    <a:pt x="32029" y="11621"/>
                  </a:cubicBezTo>
                  <a:cubicBezTo>
                    <a:pt x="36148" y="11621"/>
                    <a:pt x="40946" y="11705"/>
                    <a:pt x="46507" y="11812"/>
                  </a:cubicBezTo>
                  <a:lnTo>
                    <a:pt x="46531" y="11812"/>
                  </a:lnTo>
                  <a:cubicBezTo>
                    <a:pt x="53496" y="11943"/>
                    <a:pt x="61378" y="12086"/>
                    <a:pt x="69641" y="12086"/>
                  </a:cubicBezTo>
                  <a:cubicBezTo>
                    <a:pt x="85762" y="12086"/>
                    <a:pt x="109765" y="11597"/>
                    <a:pt x="131982" y="7430"/>
                  </a:cubicBezTo>
                  <a:cubicBezTo>
                    <a:pt x="146972" y="4608"/>
                    <a:pt x="166272" y="1370"/>
                    <a:pt x="182488" y="1370"/>
                  </a:cubicBezTo>
                  <a:close/>
                  <a:moveTo>
                    <a:pt x="182440" y="1"/>
                  </a:moveTo>
                  <a:cubicBezTo>
                    <a:pt x="166319" y="1"/>
                    <a:pt x="146876" y="3263"/>
                    <a:pt x="131732" y="6109"/>
                  </a:cubicBezTo>
                  <a:cubicBezTo>
                    <a:pt x="109622" y="10276"/>
                    <a:pt x="85702" y="10752"/>
                    <a:pt x="69629" y="10752"/>
                  </a:cubicBezTo>
                  <a:cubicBezTo>
                    <a:pt x="61366" y="10752"/>
                    <a:pt x="53496" y="10609"/>
                    <a:pt x="46542" y="10478"/>
                  </a:cubicBezTo>
                  <a:lnTo>
                    <a:pt x="46507" y="10478"/>
                  </a:lnTo>
                  <a:cubicBezTo>
                    <a:pt x="40970" y="10371"/>
                    <a:pt x="36184" y="10288"/>
                    <a:pt x="32053" y="10288"/>
                  </a:cubicBezTo>
                  <a:cubicBezTo>
                    <a:pt x="27790" y="10288"/>
                    <a:pt x="24754" y="10383"/>
                    <a:pt x="22492" y="10585"/>
                  </a:cubicBezTo>
                  <a:cubicBezTo>
                    <a:pt x="13824" y="11395"/>
                    <a:pt x="8490" y="13467"/>
                    <a:pt x="5192" y="17312"/>
                  </a:cubicBezTo>
                  <a:cubicBezTo>
                    <a:pt x="1894" y="21158"/>
                    <a:pt x="453" y="26968"/>
                    <a:pt x="537" y="36172"/>
                  </a:cubicBezTo>
                  <a:cubicBezTo>
                    <a:pt x="572" y="39172"/>
                    <a:pt x="501" y="43708"/>
                    <a:pt x="418" y="48959"/>
                  </a:cubicBezTo>
                  <a:lnTo>
                    <a:pt x="418" y="49316"/>
                  </a:lnTo>
                  <a:cubicBezTo>
                    <a:pt x="120" y="67461"/>
                    <a:pt x="1" y="86428"/>
                    <a:pt x="1061" y="102299"/>
                  </a:cubicBezTo>
                  <a:cubicBezTo>
                    <a:pt x="2239" y="120051"/>
                    <a:pt x="4704" y="130993"/>
                    <a:pt x="8585" y="135732"/>
                  </a:cubicBezTo>
                  <a:cubicBezTo>
                    <a:pt x="8597" y="135767"/>
                    <a:pt x="8621" y="135791"/>
                    <a:pt x="8633" y="135815"/>
                  </a:cubicBezTo>
                  <a:cubicBezTo>
                    <a:pt x="8942" y="136327"/>
                    <a:pt x="10728" y="139030"/>
                    <a:pt x="15241" y="141566"/>
                  </a:cubicBezTo>
                  <a:cubicBezTo>
                    <a:pt x="21075" y="144828"/>
                    <a:pt x="28850" y="146483"/>
                    <a:pt x="38363" y="146483"/>
                  </a:cubicBezTo>
                  <a:cubicBezTo>
                    <a:pt x="45483" y="146483"/>
                    <a:pt x="53555" y="145531"/>
                    <a:pt x="62366" y="143649"/>
                  </a:cubicBezTo>
                  <a:cubicBezTo>
                    <a:pt x="94036" y="136875"/>
                    <a:pt x="121385" y="132958"/>
                    <a:pt x="145983" y="131660"/>
                  </a:cubicBezTo>
                  <a:lnTo>
                    <a:pt x="146031" y="131660"/>
                  </a:lnTo>
                  <a:cubicBezTo>
                    <a:pt x="148412" y="131731"/>
                    <a:pt x="169367" y="132815"/>
                    <a:pt x="171987" y="149745"/>
                  </a:cubicBezTo>
                  <a:cubicBezTo>
                    <a:pt x="171987" y="149745"/>
                    <a:pt x="172272" y="152484"/>
                    <a:pt x="172558" y="152496"/>
                  </a:cubicBezTo>
                  <a:cubicBezTo>
                    <a:pt x="172796" y="152496"/>
                    <a:pt x="173308" y="149769"/>
                    <a:pt x="173308" y="149769"/>
                  </a:cubicBezTo>
                  <a:cubicBezTo>
                    <a:pt x="173332" y="149626"/>
                    <a:pt x="176547" y="134922"/>
                    <a:pt x="190703" y="131910"/>
                  </a:cubicBezTo>
                  <a:cubicBezTo>
                    <a:pt x="190751" y="131898"/>
                    <a:pt x="190799" y="131898"/>
                    <a:pt x="190846" y="131898"/>
                  </a:cubicBezTo>
                  <a:cubicBezTo>
                    <a:pt x="192168" y="131922"/>
                    <a:pt x="193358" y="131934"/>
                    <a:pt x="194513" y="131934"/>
                  </a:cubicBezTo>
                  <a:cubicBezTo>
                    <a:pt x="207551" y="131934"/>
                    <a:pt x="214492" y="130195"/>
                    <a:pt x="218457" y="125957"/>
                  </a:cubicBezTo>
                  <a:cubicBezTo>
                    <a:pt x="220969" y="123266"/>
                    <a:pt x="222195" y="119587"/>
                    <a:pt x="222195" y="114705"/>
                  </a:cubicBezTo>
                  <a:cubicBezTo>
                    <a:pt x="222195" y="113789"/>
                    <a:pt x="222112" y="112824"/>
                    <a:pt x="222029" y="111812"/>
                  </a:cubicBezTo>
                  <a:cubicBezTo>
                    <a:pt x="219993" y="88404"/>
                    <a:pt x="217373" y="35291"/>
                    <a:pt x="217373" y="20908"/>
                  </a:cubicBezTo>
                  <a:lnTo>
                    <a:pt x="217373" y="20825"/>
                  </a:lnTo>
                  <a:cubicBezTo>
                    <a:pt x="217373" y="15026"/>
                    <a:pt x="215349" y="10383"/>
                    <a:pt x="211289" y="7013"/>
                  </a:cubicBezTo>
                  <a:cubicBezTo>
                    <a:pt x="208360" y="4585"/>
                    <a:pt x="204336" y="2763"/>
                    <a:pt x="199264" y="1596"/>
                  </a:cubicBezTo>
                  <a:cubicBezTo>
                    <a:pt x="194609" y="536"/>
                    <a:pt x="188953" y="1"/>
                    <a:pt x="18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077200" y="2182125"/>
              <a:ext cx="1225" cy="41825"/>
            </a:xfrm>
            <a:custGeom>
              <a:rect b="b" l="l" r="r" t="t"/>
              <a:pathLst>
                <a:path extrusionOk="0" h="1673" w="49">
                  <a:moveTo>
                    <a:pt x="35" y="1"/>
                  </a:moveTo>
                  <a:cubicBezTo>
                    <a:pt x="23" y="1"/>
                    <a:pt x="9" y="299"/>
                    <a:pt x="1" y="982"/>
                  </a:cubicBezTo>
                  <a:lnTo>
                    <a:pt x="36" y="1672"/>
                  </a:lnTo>
                  <a:lnTo>
                    <a:pt x="48" y="160"/>
                  </a:lnTo>
                  <a:cubicBezTo>
                    <a:pt x="45" y="56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1073625" y="2237900"/>
              <a:ext cx="3300" cy="160750"/>
            </a:xfrm>
            <a:custGeom>
              <a:rect b="b" l="l" r="r" t="t"/>
              <a:pathLst>
                <a:path extrusionOk="0" h="6430" w="132">
                  <a:moveTo>
                    <a:pt x="108" y="1"/>
                  </a:moveTo>
                  <a:lnTo>
                    <a:pt x="108" y="1"/>
                  </a:lnTo>
                  <a:cubicBezTo>
                    <a:pt x="48" y="1275"/>
                    <a:pt x="25" y="2882"/>
                    <a:pt x="37" y="4561"/>
                  </a:cubicBezTo>
                  <a:cubicBezTo>
                    <a:pt x="29" y="4678"/>
                    <a:pt x="24" y="4720"/>
                    <a:pt x="20" y="4720"/>
                  </a:cubicBezTo>
                  <a:cubicBezTo>
                    <a:pt x="11" y="4720"/>
                    <a:pt x="9" y="4545"/>
                    <a:pt x="1" y="4489"/>
                  </a:cubicBezTo>
                  <a:lnTo>
                    <a:pt x="1" y="4489"/>
                  </a:lnTo>
                  <a:cubicBezTo>
                    <a:pt x="10" y="5402"/>
                    <a:pt x="27" y="6429"/>
                    <a:pt x="58" y="6429"/>
                  </a:cubicBezTo>
                  <a:cubicBezTo>
                    <a:pt x="66" y="6429"/>
                    <a:pt x="75" y="6364"/>
                    <a:pt x="84" y="6216"/>
                  </a:cubicBezTo>
                  <a:cubicBezTo>
                    <a:pt x="60" y="5085"/>
                    <a:pt x="84" y="4799"/>
                    <a:pt x="37" y="3584"/>
                  </a:cubicBezTo>
                  <a:cubicBezTo>
                    <a:pt x="47" y="2703"/>
                    <a:pt x="78" y="2025"/>
                    <a:pt x="92" y="2025"/>
                  </a:cubicBezTo>
                  <a:cubicBezTo>
                    <a:pt x="94" y="2025"/>
                    <a:pt x="95" y="2032"/>
                    <a:pt x="96" y="2049"/>
                  </a:cubicBezTo>
                  <a:cubicBezTo>
                    <a:pt x="84" y="1703"/>
                    <a:pt x="132" y="52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1570125" y="4522125"/>
              <a:ext cx="14600" cy="4475"/>
            </a:xfrm>
            <a:custGeom>
              <a:rect b="b" l="l" r="r" t="t"/>
              <a:pathLst>
                <a:path extrusionOk="0" h="179" w="584">
                  <a:moveTo>
                    <a:pt x="0" y="0"/>
                  </a:moveTo>
                  <a:cubicBezTo>
                    <a:pt x="16" y="5"/>
                    <a:pt x="32" y="10"/>
                    <a:pt x="48" y="15"/>
                  </a:cubicBezTo>
                  <a:lnTo>
                    <a:pt x="48" y="15"/>
                  </a:lnTo>
                  <a:lnTo>
                    <a:pt x="0" y="0"/>
                  </a:lnTo>
                  <a:close/>
                  <a:moveTo>
                    <a:pt x="48" y="15"/>
                  </a:moveTo>
                  <a:lnTo>
                    <a:pt x="584" y="179"/>
                  </a:lnTo>
                  <a:cubicBezTo>
                    <a:pt x="380" y="114"/>
                    <a:pt x="196" y="60"/>
                    <a:pt x="48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3025950" y="4421475"/>
              <a:ext cx="17350" cy="3325"/>
            </a:xfrm>
            <a:custGeom>
              <a:rect b="b" l="l" r="r" t="t"/>
              <a:pathLst>
                <a:path extrusionOk="0" h="133" w="694">
                  <a:moveTo>
                    <a:pt x="671" y="0"/>
                  </a:moveTo>
                  <a:cubicBezTo>
                    <a:pt x="669" y="0"/>
                    <a:pt x="664" y="1"/>
                    <a:pt x="656" y="2"/>
                  </a:cubicBezTo>
                  <a:cubicBezTo>
                    <a:pt x="215" y="85"/>
                    <a:pt x="25" y="121"/>
                    <a:pt x="1" y="133"/>
                  </a:cubicBezTo>
                  <a:cubicBezTo>
                    <a:pt x="382" y="57"/>
                    <a:pt x="693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3275700" y="4378050"/>
              <a:ext cx="14600" cy="2400"/>
            </a:xfrm>
            <a:custGeom>
              <a:rect b="b" l="l" r="r" t="t"/>
              <a:pathLst>
                <a:path extrusionOk="0" h="96" w="584">
                  <a:moveTo>
                    <a:pt x="584" y="0"/>
                  </a:moveTo>
                  <a:lnTo>
                    <a:pt x="584" y="0"/>
                  </a:lnTo>
                  <a:cubicBezTo>
                    <a:pt x="530" y="9"/>
                    <a:pt x="478" y="18"/>
                    <a:pt x="428" y="27"/>
                  </a:cubicBezTo>
                  <a:lnTo>
                    <a:pt x="428" y="27"/>
                  </a:lnTo>
                  <a:cubicBezTo>
                    <a:pt x="488" y="17"/>
                    <a:pt x="541" y="8"/>
                    <a:pt x="584" y="0"/>
                  </a:cubicBezTo>
                  <a:close/>
                  <a:moveTo>
                    <a:pt x="428" y="27"/>
                  </a:moveTo>
                  <a:cubicBezTo>
                    <a:pt x="305" y="48"/>
                    <a:pt x="153" y="72"/>
                    <a:pt x="0" y="96"/>
                  </a:cubicBezTo>
                  <a:cubicBezTo>
                    <a:pt x="143" y="78"/>
                    <a:pt x="279" y="53"/>
                    <a:pt x="428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1584700" y="4526575"/>
              <a:ext cx="39275" cy="11350"/>
            </a:xfrm>
            <a:custGeom>
              <a:rect b="b" l="l" r="r" t="t"/>
              <a:pathLst>
                <a:path extrusionOk="0" h="454" w="1571">
                  <a:moveTo>
                    <a:pt x="1" y="1"/>
                  </a:moveTo>
                  <a:lnTo>
                    <a:pt x="1" y="1"/>
                  </a:lnTo>
                  <a:cubicBezTo>
                    <a:pt x="162" y="55"/>
                    <a:pt x="331" y="108"/>
                    <a:pt x="495" y="158"/>
                  </a:cubicBezTo>
                  <a:lnTo>
                    <a:pt x="495" y="158"/>
                  </a:lnTo>
                  <a:lnTo>
                    <a:pt x="1" y="1"/>
                  </a:lnTo>
                  <a:close/>
                  <a:moveTo>
                    <a:pt x="495" y="158"/>
                  </a:moveTo>
                  <a:lnTo>
                    <a:pt x="751" y="239"/>
                  </a:lnTo>
                  <a:lnTo>
                    <a:pt x="1513" y="453"/>
                  </a:lnTo>
                  <a:cubicBezTo>
                    <a:pt x="1516" y="453"/>
                    <a:pt x="1519" y="454"/>
                    <a:pt x="1520" y="454"/>
                  </a:cubicBezTo>
                  <a:cubicBezTo>
                    <a:pt x="1570" y="454"/>
                    <a:pt x="1061" y="328"/>
                    <a:pt x="495" y="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1073325" y="2657000"/>
              <a:ext cx="325" cy="21450"/>
            </a:xfrm>
            <a:custGeom>
              <a:rect b="b" l="l" r="r" t="t"/>
              <a:pathLst>
                <a:path extrusionOk="0" h="858" w="13">
                  <a:moveTo>
                    <a:pt x="1" y="1"/>
                  </a:moveTo>
                  <a:cubicBezTo>
                    <a:pt x="1" y="275"/>
                    <a:pt x="1" y="536"/>
                    <a:pt x="1" y="810"/>
                  </a:cubicBezTo>
                  <a:cubicBezTo>
                    <a:pt x="13" y="822"/>
                    <a:pt x="13" y="834"/>
                    <a:pt x="13" y="858"/>
                  </a:cubicBezTo>
                  <a:cubicBezTo>
                    <a:pt x="13" y="536"/>
                    <a:pt x="13" y="26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1159350" y="4054800"/>
              <a:ext cx="5700" cy="21150"/>
            </a:xfrm>
            <a:custGeom>
              <a:rect b="b" l="l" r="r" t="t"/>
              <a:pathLst>
                <a:path extrusionOk="0" h="846" w="22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8" y="215"/>
                    <a:pt x="108" y="429"/>
                  </a:cubicBezTo>
                  <a:cubicBezTo>
                    <a:pt x="168" y="643"/>
                    <a:pt x="227" y="846"/>
                    <a:pt x="227" y="846"/>
                  </a:cubicBezTo>
                  <a:lnTo>
                    <a:pt x="108" y="381"/>
                  </a:lnTo>
                  <a:cubicBezTo>
                    <a:pt x="72" y="250"/>
                    <a:pt x="37" y="1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1094175" y="3576725"/>
              <a:ext cx="3300" cy="24475"/>
            </a:xfrm>
            <a:custGeom>
              <a:rect b="b" l="l" r="r" t="t"/>
              <a:pathLst>
                <a:path extrusionOk="0" h="979" w="132">
                  <a:moveTo>
                    <a:pt x="21" y="0"/>
                  </a:moveTo>
                  <a:cubicBezTo>
                    <a:pt x="10" y="0"/>
                    <a:pt x="0" y="62"/>
                    <a:pt x="0" y="204"/>
                  </a:cubicBezTo>
                  <a:cubicBezTo>
                    <a:pt x="36" y="657"/>
                    <a:pt x="96" y="812"/>
                    <a:pt x="131" y="978"/>
                  </a:cubicBezTo>
                  <a:cubicBezTo>
                    <a:pt x="96" y="728"/>
                    <a:pt x="60" y="395"/>
                    <a:pt x="24" y="2"/>
                  </a:cubicBezTo>
                  <a:cubicBezTo>
                    <a:pt x="23" y="1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1069175" y="2776375"/>
              <a:ext cx="325" cy="14000"/>
            </a:xfrm>
            <a:custGeom>
              <a:rect b="b" l="l" r="r" t="t"/>
              <a:pathLst>
                <a:path extrusionOk="0" h="560" w="13">
                  <a:moveTo>
                    <a:pt x="0" y="0"/>
                  </a:moveTo>
                  <a:cubicBezTo>
                    <a:pt x="0" y="143"/>
                    <a:pt x="0" y="393"/>
                    <a:pt x="12" y="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1326350" y="439055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0" y="1"/>
                  </a:moveTo>
                  <a:cubicBezTo>
                    <a:pt x="24" y="24"/>
                    <a:pt x="72" y="72"/>
                    <a:pt x="131" y="131"/>
                  </a:cubicBezTo>
                  <a:cubicBezTo>
                    <a:pt x="131" y="131"/>
                    <a:pt x="8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1100550" y="1609250"/>
              <a:ext cx="500" cy="2600"/>
            </a:xfrm>
            <a:custGeom>
              <a:rect b="b" l="l" r="r" t="t"/>
              <a:pathLst>
                <a:path extrusionOk="0" h="104" w="20">
                  <a:moveTo>
                    <a:pt x="19" y="1"/>
                  </a:moveTo>
                  <a:lnTo>
                    <a:pt x="19" y="1"/>
                  </a:lnTo>
                  <a:cubicBezTo>
                    <a:pt x="7" y="64"/>
                    <a:pt x="1" y="104"/>
                    <a:pt x="1" y="104"/>
                  </a:cubicBezTo>
                  <a:cubicBezTo>
                    <a:pt x="2" y="104"/>
                    <a:pt x="8" y="73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1075125" y="2176300"/>
              <a:ext cx="625" cy="9850"/>
            </a:xfrm>
            <a:custGeom>
              <a:rect b="b" l="l" r="r" t="t"/>
              <a:pathLst>
                <a:path extrusionOk="0" h="394" w="25">
                  <a:moveTo>
                    <a:pt x="0" y="0"/>
                  </a:moveTo>
                  <a:lnTo>
                    <a:pt x="24" y="393"/>
                  </a:lnTo>
                  <a:lnTo>
                    <a:pt x="24" y="72"/>
                  </a:lnTo>
                  <a:cubicBezTo>
                    <a:pt x="12" y="3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3737325" y="4307800"/>
              <a:ext cx="8700" cy="1325"/>
            </a:xfrm>
            <a:custGeom>
              <a:rect b="b" l="l" r="r" t="t"/>
              <a:pathLst>
                <a:path extrusionOk="0" h="53" w="348">
                  <a:moveTo>
                    <a:pt x="347" y="1"/>
                  </a:moveTo>
                  <a:lnTo>
                    <a:pt x="347" y="1"/>
                  </a:lnTo>
                  <a:cubicBezTo>
                    <a:pt x="323" y="5"/>
                    <a:pt x="298" y="9"/>
                    <a:pt x="275" y="12"/>
                  </a:cubicBezTo>
                  <a:lnTo>
                    <a:pt x="275" y="12"/>
                  </a:lnTo>
                  <a:cubicBezTo>
                    <a:pt x="302" y="12"/>
                    <a:pt x="315" y="11"/>
                    <a:pt x="347" y="1"/>
                  </a:cubicBezTo>
                  <a:close/>
                  <a:moveTo>
                    <a:pt x="275" y="12"/>
                  </a:moveTo>
                  <a:lnTo>
                    <a:pt x="275" y="12"/>
                  </a:lnTo>
                  <a:cubicBezTo>
                    <a:pt x="271" y="12"/>
                    <a:pt x="268" y="12"/>
                    <a:pt x="264" y="12"/>
                  </a:cubicBezTo>
                  <a:cubicBezTo>
                    <a:pt x="70" y="42"/>
                    <a:pt x="0" y="53"/>
                    <a:pt x="5" y="53"/>
                  </a:cubicBezTo>
                  <a:cubicBezTo>
                    <a:pt x="11" y="53"/>
                    <a:pt x="133" y="35"/>
                    <a:pt x="27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6496600" y="2908300"/>
              <a:ext cx="4375" cy="52450"/>
            </a:xfrm>
            <a:custGeom>
              <a:rect b="b" l="l" r="r" t="t"/>
              <a:pathLst>
                <a:path extrusionOk="0" h="2098" w="175">
                  <a:moveTo>
                    <a:pt x="7" y="0"/>
                  </a:moveTo>
                  <a:cubicBezTo>
                    <a:pt x="0" y="0"/>
                    <a:pt x="7" y="242"/>
                    <a:pt x="38" y="914"/>
                  </a:cubicBezTo>
                  <a:cubicBezTo>
                    <a:pt x="38" y="903"/>
                    <a:pt x="38" y="897"/>
                    <a:pt x="39" y="897"/>
                  </a:cubicBezTo>
                  <a:cubicBezTo>
                    <a:pt x="51" y="897"/>
                    <a:pt x="145" y="2098"/>
                    <a:pt x="165" y="2098"/>
                  </a:cubicBezTo>
                  <a:cubicBezTo>
                    <a:pt x="174" y="2098"/>
                    <a:pt x="168" y="1852"/>
                    <a:pt x="133" y="1141"/>
                  </a:cubicBezTo>
                  <a:lnTo>
                    <a:pt x="133" y="1141"/>
                  </a:lnTo>
                  <a:cubicBezTo>
                    <a:pt x="147" y="1463"/>
                    <a:pt x="150" y="1589"/>
                    <a:pt x="145" y="1589"/>
                  </a:cubicBezTo>
                  <a:cubicBezTo>
                    <a:pt x="130" y="1589"/>
                    <a:pt x="25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1073325" y="2691525"/>
              <a:ext cx="25" cy="20575"/>
            </a:xfrm>
            <a:custGeom>
              <a:rect b="b" l="l" r="r" t="t"/>
              <a:pathLst>
                <a:path extrusionOk="0" h="823" w="1">
                  <a:moveTo>
                    <a:pt x="1" y="1"/>
                  </a:moveTo>
                  <a:cubicBezTo>
                    <a:pt x="1" y="275"/>
                    <a:pt x="1" y="548"/>
                    <a:pt x="1" y="822"/>
                  </a:cubicBezTo>
                  <a:cubicBezTo>
                    <a:pt x="1" y="441"/>
                    <a:pt x="1" y="1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6497525" y="2931150"/>
              <a:ext cx="325" cy="7450"/>
            </a:xfrm>
            <a:custGeom>
              <a:rect b="b" l="l" r="r" t="t"/>
              <a:pathLst>
                <a:path extrusionOk="0" h="298" w="13">
                  <a:moveTo>
                    <a:pt x="1" y="0"/>
                  </a:moveTo>
                  <a:cubicBezTo>
                    <a:pt x="1" y="107"/>
                    <a:pt x="1" y="179"/>
                    <a:pt x="12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4791075" y="4224450"/>
              <a:ext cx="10725" cy="2125"/>
            </a:xfrm>
            <a:custGeom>
              <a:rect b="b" l="l" r="r" t="t"/>
              <a:pathLst>
                <a:path extrusionOk="0" h="85" w="429">
                  <a:moveTo>
                    <a:pt x="0" y="1"/>
                  </a:moveTo>
                  <a:lnTo>
                    <a:pt x="0" y="1"/>
                  </a:lnTo>
                  <a:cubicBezTo>
                    <a:pt x="10" y="10"/>
                    <a:pt x="73" y="20"/>
                    <a:pt x="263" y="54"/>
                  </a:cubicBezTo>
                  <a:lnTo>
                    <a:pt x="263" y="54"/>
                  </a:lnTo>
                  <a:cubicBezTo>
                    <a:pt x="186" y="39"/>
                    <a:pt x="94" y="20"/>
                    <a:pt x="0" y="1"/>
                  </a:cubicBezTo>
                  <a:close/>
                  <a:moveTo>
                    <a:pt x="263" y="54"/>
                  </a:moveTo>
                  <a:lnTo>
                    <a:pt x="263" y="54"/>
                  </a:lnTo>
                  <a:cubicBezTo>
                    <a:pt x="332" y="68"/>
                    <a:pt x="389" y="79"/>
                    <a:pt x="429" y="84"/>
                  </a:cubicBezTo>
                  <a:cubicBezTo>
                    <a:pt x="365" y="72"/>
                    <a:pt x="310" y="62"/>
                    <a:pt x="26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4014475" y="4269100"/>
              <a:ext cx="19375" cy="2125"/>
            </a:xfrm>
            <a:custGeom>
              <a:rect b="b" l="l" r="r" t="t"/>
              <a:pathLst>
                <a:path extrusionOk="0" h="85" w="775">
                  <a:moveTo>
                    <a:pt x="775" y="1"/>
                  </a:moveTo>
                  <a:lnTo>
                    <a:pt x="158" y="67"/>
                  </a:lnTo>
                  <a:lnTo>
                    <a:pt x="158" y="67"/>
                  </a:lnTo>
                  <a:cubicBezTo>
                    <a:pt x="336" y="48"/>
                    <a:pt x="538" y="28"/>
                    <a:pt x="775" y="1"/>
                  </a:cubicBezTo>
                  <a:close/>
                  <a:moveTo>
                    <a:pt x="158" y="67"/>
                  </a:moveTo>
                  <a:lnTo>
                    <a:pt x="158" y="67"/>
                  </a:lnTo>
                  <a:cubicBezTo>
                    <a:pt x="103" y="73"/>
                    <a:pt x="51" y="79"/>
                    <a:pt x="1" y="84"/>
                  </a:cubicBezTo>
                  <a:lnTo>
                    <a:pt x="158" y="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178025" y="4375675"/>
              <a:ext cx="22050" cy="18175"/>
            </a:xfrm>
            <a:custGeom>
              <a:rect b="b" l="l" r="r" t="t"/>
              <a:pathLst>
                <a:path extrusionOk="0" h="727" w="882">
                  <a:moveTo>
                    <a:pt x="0" y="0"/>
                  </a:moveTo>
                  <a:lnTo>
                    <a:pt x="0" y="0"/>
                  </a:lnTo>
                  <a:cubicBezTo>
                    <a:pt x="95" y="72"/>
                    <a:pt x="191" y="143"/>
                    <a:pt x="262" y="203"/>
                  </a:cubicBezTo>
                  <a:cubicBezTo>
                    <a:pt x="330" y="259"/>
                    <a:pt x="398" y="316"/>
                    <a:pt x="456" y="362"/>
                  </a:cubicBezTo>
                  <a:lnTo>
                    <a:pt x="456" y="362"/>
                  </a:lnTo>
                  <a:cubicBezTo>
                    <a:pt x="312" y="238"/>
                    <a:pt x="196" y="142"/>
                    <a:pt x="0" y="0"/>
                  </a:cubicBezTo>
                  <a:close/>
                  <a:moveTo>
                    <a:pt x="456" y="362"/>
                  </a:moveTo>
                  <a:cubicBezTo>
                    <a:pt x="565" y="457"/>
                    <a:pt x="691" y="567"/>
                    <a:pt x="881" y="726"/>
                  </a:cubicBezTo>
                  <a:cubicBezTo>
                    <a:pt x="845" y="691"/>
                    <a:pt x="810" y="655"/>
                    <a:pt x="750" y="607"/>
                  </a:cubicBezTo>
                  <a:cubicBezTo>
                    <a:pt x="679" y="548"/>
                    <a:pt x="584" y="465"/>
                    <a:pt x="464" y="369"/>
                  </a:cubicBezTo>
                  <a:cubicBezTo>
                    <a:pt x="462" y="367"/>
                    <a:pt x="459" y="365"/>
                    <a:pt x="456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5417325" y="4477275"/>
              <a:ext cx="11575" cy="18075"/>
            </a:xfrm>
            <a:custGeom>
              <a:rect b="b" l="l" r="r" t="t"/>
              <a:pathLst>
                <a:path extrusionOk="0" h="723" w="463">
                  <a:moveTo>
                    <a:pt x="463" y="0"/>
                  </a:moveTo>
                  <a:cubicBezTo>
                    <a:pt x="415" y="71"/>
                    <a:pt x="345" y="176"/>
                    <a:pt x="287" y="258"/>
                  </a:cubicBezTo>
                  <a:cubicBezTo>
                    <a:pt x="191" y="401"/>
                    <a:pt x="96" y="568"/>
                    <a:pt x="1" y="723"/>
                  </a:cubicBezTo>
                  <a:cubicBezTo>
                    <a:pt x="1" y="723"/>
                    <a:pt x="120" y="532"/>
                    <a:pt x="227" y="353"/>
                  </a:cubicBezTo>
                  <a:cubicBezTo>
                    <a:pt x="336" y="190"/>
                    <a:pt x="445" y="27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2145800" y="1251175"/>
              <a:ext cx="76225" cy="1225"/>
            </a:xfrm>
            <a:custGeom>
              <a:rect b="b" l="l" r="r" t="t"/>
              <a:pathLst>
                <a:path extrusionOk="0" h="49" w="3049">
                  <a:moveTo>
                    <a:pt x="2262" y="1"/>
                  </a:moveTo>
                  <a:lnTo>
                    <a:pt x="2262" y="1"/>
                  </a:lnTo>
                  <a:cubicBezTo>
                    <a:pt x="2524" y="36"/>
                    <a:pt x="0" y="1"/>
                    <a:pt x="3048" y="48"/>
                  </a:cubicBezTo>
                  <a:cubicBezTo>
                    <a:pt x="2667" y="36"/>
                    <a:pt x="2441" y="12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1073050" y="2676400"/>
              <a:ext cx="300" cy="15150"/>
            </a:xfrm>
            <a:custGeom>
              <a:rect b="b" l="l" r="r" t="t"/>
              <a:pathLst>
                <a:path extrusionOk="0" h="606" w="12">
                  <a:moveTo>
                    <a:pt x="7" y="0"/>
                  </a:moveTo>
                  <a:cubicBezTo>
                    <a:pt x="4" y="0"/>
                    <a:pt x="0" y="25"/>
                    <a:pt x="0" y="94"/>
                  </a:cubicBezTo>
                  <a:cubicBezTo>
                    <a:pt x="12" y="201"/>
                    <a:pt x="12" y="344"/>
                    <a:pt x="12" y="606"/>
                  </a:cubicBezTo>
                  <a:cubicBezTo>
                    <a:pt x="12" y="403"/>
                    <a:pt x="12" y="213"/>
                    <a:pt x="12" y="34"/>
                  </a:cubicBezTo>
                  <a:cubicBezTo>
                    <a:pt x="12" y="14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196775" y="4380125"/>
              <a:ext cx="49725" cy="47650"/>
            </a:xfrm>
            <a:custGeom>
              <a:rect b="b" l="l" r="r" t="t"/>
              <a:pathLst>
                <a:path extrusionOk="0" h="1906" w="1989">
                  <a:moveTo>
                    <a:pt x="0" y="1"/>
                  </a:moveTo>
                  <a:cubicBezTo>
                    <a:pt x="1" y="1"/>
                    <a:pt x="132" y="108"/>
                    <a:pt x="334" y="287"/>
                  </a:cubicBezTo>
                  <a:cubicBezTo>
                    <a:pt x="429" y="370"/>
                    <a:pt x="536" y="465"/>
                    <a:pt x="667" y="572"/>
                  </a:cubicBezTo>
                  <a:cubicBezTo>
                    <a:pt x="774" y="679"/>
                    <a:pt x="905" y="799"/>
                    <a:pt x="1024" y="918"/>
                  </a:cubicBezTo>
                  <a:cubicBezTo>
                    <a:pt x="1032" y="926"/>
                    <a:pt x="1040" y="934"/>
                    <a:pt x="1048" y="942"/>
                  </a:cubicBezTo>
                  <a:lnTo>
                    <a:pt x="1048" y="942"/>
                  </a:lnTo>
                  <a:cubicBezTo>
                    <a:pt x="893" y="785"/>
                    <a:pt x="737" y="621"/>
                    <a:pt x="560" y="477"/>
                  </a:cubicBezTo>
                  <a:cubicBezTo>
                    <a:pt x="381" y="322"/>
                    <a:pt x="191" y="156"/>
                    <a:pt x="0" y="1"/>
                  </a:cubicBezTo>
                  <a:close/>
                  <a:moveTo>
                    <a:pt x="1048" y="942"/>
                  </a:moveTo>
                  <a:lnTo>
                    <a:pt x="1048" y="942"/>
                  </a:lnTo>
                  <a:cubicBezTo>
                    <a:pt x="1060" y="954"/>
                    <a:pt x="1072" y="965"/>
                    <a:pt x="1084" y="977"/>
                  </a:cubicBezTo>
                  <a:cubicBezTo>
                    <a:pt x="1091" y="984"/>
                    <a:pt x="1099" y="991"/>
                    <a:pt x="1106" y="998"/>
                  </a:cubicBezTo>
                  <a:lnTo>
                    <a:pt x="1106" y="998"/>
                  </a:lnTo>
                  <a:cubicBezTo>
                    <a:pt x="1087" y="979"/>
                    <a:pt x="1068" y="961"/>
                    <a:pt x="1048" y="942"/>
                  </a:cubicBezTo>
                  <a:close/>
                  <a:moveTo>
                    <a:pt x="1106" y="998"/>
                  </a:moveTo>
                  <a:cubicBezTo>
                    <a:pt x="1202" y="1090"/>
                    <a:pt x="1301" y="1183"/>
                    <a:pt x="1393" y="1275"/>
                  </a:cubicBezTo>
                  <a:cubicBezTo>
                    <a:pt x="1439" y="1320"/>
                    <a:pt x="1495" y="1377"/>
                    <a:pt x="1553" y="1424"/>
                  </a:cubicBezTo>
                  <a:lnTo>
                    <a:pt x="1553" y="1424"/>
                  </a:lnTo>
                  <a:cubicBezTo>
                    <a:pt x="1410" y="1291"/>
                    <a:pt x="1259" y="1140"/>
                    <a:pt x="1106" y="998"/>
                  </a:cubicBezTo>
                  <a:close/>
                  <a:moveTo>
                    <a:pt x="1553" y="1424"/>
                  </a:moveTo>
                  <a:cubicBezTo>
                    <a:pt x="1558" y="1429"/>
                    <a:pt x="1564" y="1434"/>
                    <a:pt x="1570" y="1439"/>
                  </a:cubicBezTo>
                  <a:lnTo>
                    <a:pt x="1570" y="1439"/>
                  </a:lnTo>
                  <a:cubicBezTo>
                    <a:pt x="1566" y="1436"/>
                    <a:pt x="1563" y="1433"/>
                    <a:pt x="1560" y="1430"/>
                  </a:cubicBezTo>
                  <a:cubicBezTo>
                    <a:pt x="1557" y="1428"/>
                    <a:pt x="1555" y="1426"/>
                    <a:pt x="1553" y="1424"/>
                  </a:cubicBezTo>
                  <a:close/>
                  <a:moveTo>
                    <a:pt x="1570" y="1439"/>
                  </a:moveTo>
                  <a:lnTo>
                    <a:pt x="1570" y="1439"/>
                  </a:lnTo>
                  <a:cubicBezTo>
                    <a:pt x="1571" y="1441"/>
                    <a:pt x="1572" y="1442"/>
                    <a:pt x="1574" y="1444"/>
                  </a:cubicBezTo>
                  <a:lnTo>
                    <a:pt x="1574" y="1444"/>
                  </a:lnTo>
                  <a:cubicBezTo>
                    <a:pt x="1573" y="1443"/>
                    <a:pt x="1573" y="1442"/>
                    <a:pt x="1572" y="1441"/>
                  </a:cubicBezTo>
                  <a:cubicBezTo>
                    <a:pt x="1571" y="1441"/>
                    <a:pt x="1570" y="1440"/>
                    <a:pt x="1570" y="1439"/>
                  </a:cubicBezTo>
                  <a:close/>
                  <a:moveTo>
                    <a:pt x="1574" y="1444"/>
                  </a:moveTo>
                  <a:lnTo>
                    <a:pt x="1574" y="1444"/>
                  </a:lnTo>
                  <a:cubicBezTo>
                    <a:pt x="1599" y="1473"/>
                    <a:pt x="1625" y="1503"/>
                    <a:pt x="1650" y="1531"/>
                  </a:cubicBezTo>
                  <a:lnTo>
                    <a:pt x="1650" y="1531"/>
                  </a:lnTo>
                  <a:cubicBezTo>
                    <a:pt x="1626" y="1502"/>
                    <a:pt x="1600" y="1471"/>
                    <a:pt x="1574" y="1444"/>
                  </a:cubicBezTo>
                  <a:close/>
                  <a:moveTo>
                    <a:pt x="1650" y="1531"/>
                  </a:moveTo>
                  <a:cubicBezTo>
                    <a:pt x="1665" y="1550"/>
                    <a:pt x="1679" y="1568"/>
                    <a:pt x="1691" y="1584"/>
                  </a:cubicBezTo>
                  <a:cubicBezTo>
                    <a:pt x="1778" y="1677"/>
                    <a:pt x="1851" y="1756"/>
                    <a:pt x="1903" y="1812"/>
                  </a:cubicBezTo>
                  <a:lnTo>
                    <a:pt x="1903" y="1812"/>
                  </a:lnTo>
                  <a:cubicBezTo>
                    <a:pt x="1821" y="1723"/>
                    <a:pt x="1736" y="1629"/>
                    <a:pt x="1650" y="1531"/>
                  </a:cubicBezTo>
                  <a:close/>
                  <a:moveTo>
                    <a:pt x="1903" y="1812"/>
                  </a:moveTo>
                  <a:cubicBezTo>
                    <a:pt x="1932" y="1844"/>
                    <a:pt x="1960" y="1875"/>
                    <a:pt x="1989" y="1906"/>
                  </a:cubicBezTo>
                  <a:cubicBezTo>
                    <a:pt x="1989" y="1906"/>
                    <a:pt x="1957" y="1871"/>
                    <a:pt x="1903" y="1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5258975" y="1005025"/>
              <a:ext cx="15500" cy="1500"/>
            </a:xfrm>
            <a:custGeom>
              <a:rect b="b" l="l" r="r" t="t"/>
              <a:pathLst>
                <a:path extrusionOk="0" h="60" w="620">
                  <a:moveTo>
                    <a:pt x="620" y="0"/>
                  </a:moveTo>
                  <a:cubicBezTo>
                    <a:pt x="465" y="12"/>
                    <a:pt x="239" y="36"/>
                    <a:pt x="1" y="60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5353925" y="4555750"/>
              <a:ext cx="21750" cy="32475"/>
            </a:xfrm>
            <a:custGeom>
              <a:rect b="b" l="l" r="r" t="t"/>
              <a:pathLst>
                <a:path extrusionOk="0" h="1299" w="870">
                  <a:moveTo>
                    <a:pt x="870" y="0"/>
                  </a:moveTo>
                  <a:cubicBezTo>
                    <a:pt x="870" y="1"/>
                    <a:pt x="858" y="37"/>
                    <a:pt x="834" y="72"/>
                  </a:cubicBezTo>
                  <a:cubicBezTo>
                    <a:pt x="810" y="120"/>
                    <a:pt x="775" y="191"/>
                    <a:pt x="739" y="262"/>
                  </a:cubicBezTo>
                  <a:cubicBezTo>
                    <a:pt x="667" y="429"/>
                    <a:pt x="572" y="632"/>
                    <a:pt x="477" y="846"/>
                  </a:cubicBezTo>
                  <a:cubicBezTo>
                    <a:pt x="429" y="953"/>
                    <a:pt x="370" y="1072"/>
                    <a:pt x="346" y="1120"/>
                  </a:cubicBezTo>
                  <a:cubicBezTo>
                    <a:pt x="343" y="1123"/>
                    <a:pt x="341" y="1126"/>
                    <a:pt x="338" y="1129"/>
                  </a:cubicBezTo>
                  <a:lnTo>
                    <a:pt x="338" y="1129"/>
                  </a:lnTo>
                  <a:cubicBezTo>
                    <a:pt x="358" y="1117"/>
                    <a:pt x="359" y="1095"/>
                    <a:pt x="370" y="1084"/>
                  </a:cubicBezTo>
                  <a:lnTo>
                    <a:pt x="394" y="1048"/>
                  </a:lnTo>
                  <a:lnTo>
                    <a:pt x="406" y="1013"/>
                  </a:lnTo>
                  <a:cubicBezTo>
                    <a:pt x="525" y="774"/>
                    <a:pt x="632" y="536"/>
                    <a:pt x="751" y="298"/>
                  </a:cubicBezTo>
                  <a:cubicBezTo>
                    <a:pt x="787" y="191"/>
                    <a:pt x="846" y="72"/>
                    <a:pt x="870" y="0"/>
                  </a:cubicBezTo>
                  <a:close/>
                  <a:moveTo>
                    <a:pt x="338" y="1129"/>
                  </a:moveTo>
                  <a:lnTo>
                    <a:pt x="338" y="1129"/>
                  </a:lnTo>
                  <a:cubicBezTo>
                    <a:pt x="337" y="1130"/>
                    <a:pt x="336" y="1131"/>
                    <a:pt x="334" y="1132"/>
                  </a:cubicBezTo>
                  <a:cubicBezTo>
                    <a:pt x="333" y="1134"/>
                    <a:pt x="332" y="1136"/>
                    <a:pt x="331" y="1138"/>
                  </a:cubicBezTo>
                  <a:lnTo>
                    <a:pt x="331" y="1138"/>
                  </a:lnTo>
                  <a:cubicBezTo>
                    <a:pt x="333" y="1135"/>
                    <a:pt x="336" y="1132"/>
                    <a:pt x="338" y="1129"/>
                  </a:cubicBezTo>
                  <a:close/>
                  <a:moveTo>
                    <a:pt x="331" y="1138"/>
                  </a:moveTo>
                  <a:lnTo>
                    <a:pt x="331" y="1138"/>
                  </a:lnTo>
                  <a:cubicBezTo>
                    <a:pt x="304" y="1168"/>
                    <a:pt x="277" y="1192"/>
                    <a:pt x="248" y="1210"/>
                  </a:cubicBezTo>
                  <a:lnTo>
                    <a:pt x="248" y="1210"/>
                  </a:lnTo>
                  <a:cubicBezTo>
                    <a:pt x="266" y="1200"/>
                    <a:pt x="278" y="1190"/>
                    <a:pt x="298" y="1179"/>
                  </a:cubicBezTo>
                  <a:cubicBezTo>
                    <a:pt x="309" y="1168"/>
                    <a:pt x="320" y="1158"/>
                    <a:pt x="331" y="1138"/>
                  </a:cubicBezTo>
                  <a:close/>
                  <a:moveTo>
                    <a:pt x="248" y="1210"/>
                  </a:moveTo>
                  <a:cubicBezTo>
                    <a:pt x="245" y="1212"/>
                    <a:pt x="242" y="1213"/>
                    <a:pt x="239" y="1215"/>
                  </a:cubicBezTo>
                  <a:cubicBezTo>
                    <a:pt x="238" y="1216"/>
                    <a:pt x="237" y="1217"/>
                    <a:pt x="236" y="1217"/>
                  </a:cubicBezTo>
                  <a:lnTo>
                    <a:pt x="236" y="1217"/>
                  </a:lnTo>
                  <a:cubicBezTo>
                    <a:pt x="240" y="1215"/>
                    <a:pt x="244" y="1213"/>
                    <a:pt x="248" y="1210"/>
                  </a:cubicBezTo>
                  <a:close/>
                  <a:moveTo>
                    <a:pt x="236" y="1217"/>
                  </a:moveTo>
                  <a:cubicBezTo>
                    <a:pt x="222" y="1225"/>
                    <a:pt x="207" y="1232"/>
                    <a:pt x="191" y="1239"/>
                  </a:cubicBezTo>
                  <a:cubicBezTo>
                    <a:pt x="170" y="1249"/>
                    <a:pt x="150" y="1260"/>
                    <a:pt x="129" y="1270"/>
                  </a:cubicBezTo>
                  <a:lnTo>
                    <a:pt x="129" y="1270"/>
                  </a:lnTo>
                  <a:cubicBezTo>
                    <a:pt x="169" y="1257"/>
                    <a:pt x="206" y="1240"/>
                    <a:pt x="236" y="1217"/>
                  </a:cubicBezTo>
                  <a:close/>
                  <a:moveTo>
                    <a:pt x="129" y="1270"/>
                  </a:moveTo>
                  <a:cubicBezTo>
                    <a:pt x="109" y="1276"/>
                    <a:pt x="88" y="1282"/>
                    <a:pt x="68" y="1286"/>
                  </a:cubicBezTo>
                  <a:lnTo>
                    <a:pt x="68" y="1286"/>
                  </a:lnTo>
                  <a:cubicBezTo>
                    <a:pt x="81" y="1286"/>
                    <a:pt x="100" y="1284"/>
                    <a:pt x="120" y="1274"/>
                  </a:cubicBezTo>
                  <a:cubicBezTo>
                    <a:pt x="123" y="1273"/>
                    <a:pt x="126" y="1271"/>
                    <a:pt x="129" y="1270"/>
                  </a:cubicBezTo>
                  <a:close/>
                  <a:moveTo>
                    <a:pt x="68" y="1286"/>
                  </a:moveTo>
                  <a:lnTo>
                    <a:pt x="68" y="1286"/>
                  </a:lnTo>
                  <a:cubicBezTo>
                    <a:pt x="65" y="1286"/>
                    <a:pt x="62" y="1286"/>
                    <a:pt x="60" y="1286"/>
                  </a:cubicBezTo>
                  <a:cubicBezTo>
                    <a:pt x="55" y="1288"/>
                    <a:pt x="50" y="1290"/>
                    <a:pt x="46" y="1291"/>
                  </a:cubicBezTo>
                  <a:lnTo>
                    <a:pt x="46" y="1291"/>
                  </a:lnTo>
                  <a:cubicBezTo>
                    <a:pt x="53" y="1289"/>
                    <a:pt x="60" y="1288"/>
                    <a:pt x="68" y="1286"/>
                  </a:cubicBezTo>
                  <a:close/>
                  <a:moveTo>
                    <a:pt x="46" y="1291"/>
                  </a:moveTo>
                  <a:cubicBezTo>
                    <a:pt x="30" y="1294"/>
                    <a:pt x="15" y="1296"/>
                    <a:pt x="1" y="1298"/>
                  </a:cubicBezTo>
                  <a:cubicBezTo>
                    <a:pt x="1" y="1298"/>
                    <a:pt x="18" y="1298"/>
                    <a:pt x="46" y="1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2202050" y="1251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1068875" y="981400"/>
              <a:ext cx="5488200" cy="3613950"/>
            </a:xfrm>
            <a:custGeom>
              <a:rect b="b" l="l" r="r" t="t"/>
              <a:pathLst>
                <a:path extrusionOk="0" h="144558" w="219528">
                  <a:moveTo>
                    <a:pt x="200067" y="2609"/>
                  </a:moveTo>
                  <a:cubicBezTo>
                    <a:pt x="200096" y="2618"/>
                    <a:pt x="200126" y="2627"/>
                    <a:pt x="200156" y="2636"/>
                  </a:cubicBezTo>
                  <a:cubicBezTo>
                    <a:pt x="200127" y="2627"/>
                    <a:pt x="200097" y="2618"/>
                    <a:pt x="200067" y="2609"/>
                  </a:cubicBezTo>
                  <a:close/>
                  <a:moveTo>
                    <a:pt x="130529" y="6065"/>
                  </a:moveTo>
                  <a:cubicBezTo>
                    <a:pt x="130454" y="6078"/>
                    <a:pt x="130385" y="6090"/>
                    <a:pt x="130323" y="6101"/>
                  </a:cubicBezTo>
                  <a:lnTo>
                    <a:pt x="130323" y="6101"/>
                  </a:lnTo>
                  <a:cubicBezTo>
                    <a:pt x="130395" y="6088"/>
                    <a:pt x="130464" y="6076"/>
                    <a:pt x="130529" y="6065"/>
                  </a:cubicBezTo>
                  <a:close/>
                  <a:moveTo>
                    <a:pt x="112479" y="8768"/>
                  </a:moveTo>
                  <a:lnTo>
                    <a:pt x="112479" y="8768"/>
                  </a:lnTo>
                  <a:cubicBezTo>
                    <a:pt x="112391" y="8776"/>
                    <a:pt x="112312" y="8784"/>
                    <a:pt x="112240" y="8791"/>
                  </a:cubicBezTo>
                  <a:lnTo>
                    <a:pt x="112240" y="8791"/>
                  </a:lnTo>
                  <a:cubicBezTo>
                    <a:pt x="112316" y="8784"/>
                    <a:pt x="112395" y="8776"/>
                    <a:pt x="112479" y="8768"/>
                  </a:cubicBezTo>
                  <a:close/>
                  <a:moveTo>
                    <a:pt x="98870" y="9934"/>
                  </a:moveTo>
                  <a:cubicBezTo>
                    <a:pt x="98851" y="9935"/>
                    <a:pt x="98830" y="9936"/>
                    <a:pt x="98808" y="9938"/>
                  </a:cubicBezTo>
                  <a:lnTo>
                    <a:pt x="98808" y="9938"/>
                  </a:lnTo>
                  <a:cubicBezTo>
                    <a:pt x="98829" y="9937"/>
                    <a:pt x="98849" y="9935"/>
                    <a:pt x="98870" y="9934"/>
                  </a:cubicBezTo>
                  <a:close/>
                  <a:moveTo>
                    <a:pt x="93012" y="10494"/>
                  </a:moveTo>
                  <a:lnTo>
                    <a:pt x="93012" y="10494"/>
                  </a:lnTo>
                  <a:cubicBezTo>
                    <a:pt x="92393" y="10518"/>
                    <a:pt x="91619" y="10553"/>
                    <a:pt x="90809" y="10589"/>
                  </a:cubicBezTo>
                  <a:cubicBezTo>
                    <a:pt x="90631" y="10577"/>
                    <a:pt x="90821" y="10553"/>
                    <a:pt x="91333" y="10530"/>
                  </a:cubicBezTo>
                  <a:lnTo>
                    <a:pt x="91333" y="10530"/>
                  </a:lnTo>
                  <a:cubicBezTo>
                    <a:pt x="91280" y="10534"/>
                    <a:pt x="91282" y="10536"/>
                    <a:pt x="91326" y="10536"/>
                  </a:cubicBezTo>
                  <a:cubicBezTo>
                    <a:pt x="91508" y="10536"/>
                    <a:pt x="92399" y="10503"/>
                    <a:pt x="93012" y="10494"/>
                  </a:cubicBezTo>
                  <a:close/>
                  <a:moveTo>
                    <a:pt x="83202" y="10563"/>
                  </a:moveTo>
                  <a:cubicBezTo>
                    <a:pt x="83321" y="10563"/>
                    <a:pt x="83392" y="10565"/>
                    <a:pt x="83439" y="10565"/>
                  </a:cubicBezTo>
                  <a:cubicBezTo>
                    <a:pt x="83058" y="10577"/>
                    <a:pt x="82618" y="10589"/>
                    <a:pt x="82034" y="10613"/>
                  </a:cubicBezTo>
                  <a:lnTo>
                    <a:pt x="81939" y="10613"/>
                  </a:lnTo>
                  <a:cubicBezTo>
                    <a:pt x="82011" y="10601"/>
                    <a:pt x="82094" y="10601"/>
                    <a:pt x="82249" y="10589"/>
                  </a:cubicBezTo>
                  <a:cubicBezTo>
                    <a:pt x="82734" y="10568"/>
                    <a:pt x="83023" y="10563"/>
                    <a:pt x="83202" y="10563"/>
                  </a:cubicBezTo>
                  <a:close/>
                  <a:moveTo>
                    <a:pt x="86786" y="10751"/>
                  </a:moveTo>
                  <a:cubicBezTo>
                    <a:pt x="86748" y="10753"/>
                    <a:pt x="86712" y="10754"/>
                    <a:pt x="86678" y="10756"/>
                  </a:cubicBezTo>
                  <a:cubicBezTo>
                    <a:pt x="86712" y="10754"/>
                    <a:pt x="86748" y="10753"/>
                    <a:pt x="86786" y="10751"/>
                  </a:cubicBezTo>
                  <a:close/>
                  <a:moveTo>
                    <a:pt x="45193" y="10778"/>
                  </a:moveTo>
                  <a:lnTo>
                    <a:pt x="45193" y="10778"/>
                  </a:lnTo>
                  <a:cubicBezTo>
                    <a:pt x="45232" y="10782"/>
                    <a:pt x="45277" y="10787"/>
                    <a:pt x="45327" y="10792"/>
                  </a:cubicBezTo>
                  <a:cubicBezTo>
                    <a:pt x="45299" y="10784"/>
                    <a:pt x="45258" y="10782"/>
                    <a:pt x="45193" y="10778"/>
                  </a:cubicBezTo>
                  <a:close/>
                  <a:moveTo>
                    <a:pt x="214515" y="15828"/>
                  </a:moveTo>
                  <a:cubicBezTo>
                    <a:pt x="214517" y="15838"/>
                    <a:pt x="214518" y="15848"/>
                    <a:pt x="214520" y="15858"/>
                  </a:cubicBezTo>
                  <a:lnTo>
                    <a:pt x="214520" y="15858"/>
                  </a:lnTo>
                  <a:cubicBezTo>
                    <a:pt x="214522" y="15872"/>
                    <a:pt x="214525" y="15886"/>
                    <a:pt x="214527" y="15899"/>
                  </a:cubicBezTo>
                  <a:lnTo>
                    <a:pt x="214515" y="15828"/>
                  </a:lnTo>
                  <a:close/>
                  <a:moveTo>
                    <a:pt x="572" y="33311"/>
                  </a:moveTo>
                  <a:cubicBezTo>
                    <a:pt x="572" y="33329"/>
                    <a:pt x="572" y="33347"/>
                    <a:pt x="572" y="33366"/>
                  </a:cubicBezTo>
                  <a:cubicBezTo>
                    <a:pt x="573" y="33382"/>
                    <a:pt x="574" y="33398"/>
                    <a:pt x="574" y="33414"/>
                  </a:cubicBezTo>
                  <a:lnTo>
                    <a:pt x="574" y="33414"/>
                  </a:lnTo>
                  <a:cubicBezTo>
                    <a:pt x="574" y="33376"/>
                    <a:pt x="573" y="33341"/>
                    <a:pt x="572" y="33311"/>
                  </a:cubicBezTo>
                  <a:close/>
                  <a:moveTo>
                    <a:pt x="574" y="33414"/>
                  </a:moveTo>
                  <a:cubicBezTo>
                    <a:pt x="577" y="33545"/>
                    <a:pt x="580" y="33719"/>
                    <a:pt x="584" y="33925"/>
                  </a:cubicBezTo>
                  <a:cubicBezTo>
                    <a:pt x="584" y="33761"/>
                    <a:pt x="584" y="33597"/>
                    <a:pt x="574" y="33414"/>
                  </a:cubicBezTo>
                  <a:close/>
                  <a:moveTo>
                    <a:pt x="215146" y="41843"/>
                  </a:moveTo>
                  <a:lnTo>
                    <a:pt x="215158" y="42093"/>
                  </a:lnTo>
                  <a:cubicBezTo>
                    <a:pt x="215158" y="42093"/>
                    <a:pt x="215158" y="42094"/>
                    <a:pt x="215158" y="42094"/>
                  </a:cubicBezTo>
                  <a:lnTo>
                    <a:pt x="215158" y="42094"/>
                  </a:lnTo>
                  <a:cubicBezTo>
                    <a:pt x="215154" y="42010"/>
                    <a:pt x="215150" y="41926"/>
                    <a:pt x="215146" y="41843"/>
                  </a:cubicBezTo>
                  <a:close/>
                  <a:moveTo>
                    <a:pt x="163" y="58910"/>
                  </a:moveTo>
                  <a:cubicBezTo>
                    <a:pt x="160" y="58975"/>
                    <a:pt x="157" y="59067"/>
                    <a:pt x="155" y="59190"/>
                  </a:cubicBezTo>
                  <a:lnTo>
                    <a:pt x="163" y="58910"/>
                  </a:lnTo>
                  <a:close/>
                  <a:moveTo>
                    <a:pt x="24" y="72359"/>
                  </a:moveTo>
                  <a:cubicBezTo>
                    <a:pt x="24" y="72454"/>
                    <a:pt x="24" y="72519"/>
                    <a:pt x="26" y="72525"/>
                  </a:cubicBezTo>
                  <a:lnTo>
                    <a:pt x="26" y="72525"/>
                  </a:lnTo>
                  <a:lnTo>
                    <a:pt x="24" y="72359"/>
                  </a:lnTo>
                  <a:close/>
                  <a:moveTo>
                    <a:pt x="219456" y="111887"/>
                  </a:moveTo>
                  <a:lnTo>
                    <a:pt x="219456" y="111887"/>
                  </a:lnTo>
                  <a:cubicBezTo>
                    <a:pt x="219467" y="112134"/>
                    <a:pt x="219477" y="112416"/>
                    <a:pt x="219495" y="112696"/>
                  </a:cubicBezTo>
                  <a:lnTo>
                    <a:pt x="219495" y="112696"/>
                  </a:lnTo>
                  <a:cubicBezTo>
                    <a:pt x="219477" y="112329"/>
                    <a:pt x="219467" y="112042"/>
                    <a:pt x="219456" y="111887"/>
                  </a:cubicBezTo>
                  <a:close/>
                  <a:moveTo>
                    <a:pt x="219495" y="112696"/>
                  </a:moveTo>
                  <a:cubicBezTo>
                    <a:pt x="219498" y="112754"/>
                    <a:pt x="219501" y="112814"/>
                    <a:pt x="219504" y="112876"/>
                  </a:cubicBezTo>
                  <a:cubicBezTo>
                    <a:pt x="219504" y="112860"/>
                    <a:pt x="219504" y="112844"/>
                    <a:pt x="219504" y="112828"/>
                  </a:cubicBezTo>
                  <a:cubicBezTo>
                    <a:pt x="219501" y="112784"/>
                    <a:pt x="219498" y="112740"/>
                    <a:pt x="219495" y="112696"/>
                  </a:cubicBezTo>
                  <a:close/>
                  <a:moveTo>
                    <a:pt x="217087" y="122686"/>
                  </a:moveTo>
                  <a:cubicBezTo>
                    <a:pt x="217079" y="122698"/>
                    <a:pt x="217070" y="122709"/>
                    <a:pt x="217062" y="122721"/>
                  </a:cubicBezTo>
                  <a:lnTo>
                    <a:pt x="217062" y="122721"/>
                  </a:lnTo>
                  <a:cubicBezTo>
                    <a:pt x="217078" y="122700"/>
                    <a:pt x="217087" y="122686"/>
                    <a:pt x="217087" y="122686"/>
                  </a:cubicBezTo>
                  <a:close/>
                  <a:moveTo>
                    <a:pt x="144578" y="129282"/>
                  </a:moveTo>
                  <a:cubicBezTo>
                    <a:pt x="144587" y="129283"/>
                    <a:pt x="144596" y="129284"/>
                    <a:pt x="144605" y="129285"/>
                  </a:cubicBezTo>
                  <a:lnTo>
                    <a:pt x="144605" y="129285"/>
                  </a:lnTo>
                  <a:cubicBezTo>
                    <a:pt x="144600" y="129284"/>
                    <a:pt x="144595" y="129283"/>
                    <a:pt x="144590" y="129282"/>
                  </a:cubicBezTo>
                  <a:close/>
                  <a:moveTo>
                    <a:pt x="144495" y="129282"/>
                  </a:moveTo>
                  <a:lnTo>
                    <a:pt x="144411" y="129293"/>
                  </a:lnTo>
                  <a:lnTo>
                    <a:pt x="144411" y="129293"/>
                  </a:lnTo>
                  <a:cubicBezTo>
                    <a:pt x="144478" y="129290"/>
                    <a:pt x="144531" y="129282"/>
                    <a:pt x="144578" y="129282"/>
                  </a:cubicBezTo>
                  <a:close/>
                  <a:moveTo>
                    <a:pt x="144605" y="129285"/>
                  </a:moveTo>
                  <a:cubicBezTo>
                    <a:pt x="144670" y="129294"/>
                    <a:pt x="144726" y="129294"/>
                    <a:pt x="144792" y="129294"/>
                  </a:cubicBezTo>
                  <a:cubicBezTo>
                    <a:pt x="144792" y="129294"/>
                    <a:pt x="144720" y="129294"/>
                    <a:pt x="144605" y="129285"/>
                  </a:cubicBezTo>
                  <a:close/>
                  <a:moveTo>
                    <a:pt x="119491" y="131378"/>
                  </a:moveTo>
                  <a:cubicBezTo>
                    <a:pt x="119444" y="131384"/>
                    <a:pt x="119397" y="131389"/>
                    <a:pt x="119351" y="131395"/>
                  </a:cubicBezTo>
                  <a:lnTo>
                    <a:pt x="119351" y="131395"/>
                  </a:lnTo>
                  <a:cubicBezTo>
                    <a:pt x="119402" y="131389"/>
                    <a:pt x="119450" y="131383"/>
                    <a:pt x="119491" y="131378"/>
                  </a:cubicBezTo>
                  <a:close/>
                  <a:moveTo>
                    <a:pt x="117158" y="131390"/>
                  </a:moveTo>
                  <a:lnTo>
                    <a:pt x="117158" y="131390"/>
                  </a:lnTo>
                  <a:cubicBezTo>
                    <a:pt x="117122" y="131393"/>
                    <a:pt x="117086" y="131397"/>
                    <a:pt x="117050" y="131401"/>
                  </a:cubicBezTo>
                  <a:lnTo>
                    <a:pt x="117050" y="131401"/>
                  </a:lnTo>
                  <a:cubicBezTo>
                    <a:pt x="117087" y="131397"/>
                    <a:pt x="117122" y="131394"/>
                    <a:pt x="117158" y="131390"/>
                  </a:cubicBezTo>
                  <a:close/>
                  <a:moveTo>
                    <a:pt x="119351" y="131395"/>
                  </a:moveTo>
                  <a:lnTo>
                    <a:pt x="119351" y="131395"/>
                  </a:lnTo>
                  <a:cubicBezTo>
                    <a:pt x="119041" y="131432"/>
                    <a:pt x="118601" y="131482"/>
                    <a:pt x="118648" y="131482"/>
                  </a:cubicBezTo>
                  <a:cubicBezTo>
                    <a:pt x="118659" y="131482"/>
                    <a:pt x="118695" y="131479"/>
                    <a:pt x="118765" y="131473"/>
                  </a:cubicBezTo>
                  <a:cubicBezTo>
                    <a:pt x="118955" y="131446"/>
                    <a:pt x="119150" y="131420"/>
                    <a:pt x="119351" y="131395"/>
                  </a:cubicBezTo>
                  <a:close/>
                  <a:moveTo>
                    <a:pt x="116503" y="131474"/>
                  </a:moveTo>
                  <a:cubicBezTo>
                    <a:pt x="116403" y="131486"/>
                    <a:pt x="116304" y="131497"/>
                    <a:pt x="116205" y="131509"/>
                  </a:cubicBezTo>
                  <a:cubicBezTo>
                    <a:pt x="116205" y="131509"/>
                    <a:pt x="116330" y="131486"/>
                    <a:pt x="116503" y="131474"/>
                  </a:cubicBezTo>
                  <a:close/>
                  <a:moveTo>
                    <a:pt x="7442" y="132866"/>
                  </a:moveTo>
                  <a:cubicBezTo>
                    <a:pt x="7442" y="132866"/>
                    <a:pt x="7443" y="132868"/>
                    <a:pt x="7445" y="132870"/>
                  </a:cubicBezTo>
                  <a:lnTo>
                    <a:pt x="7445" y="132870"/>
                  </a:lnTo>
                  <a:cubicBezTo>
                    <a:pt x="7444" y="132869"/>
                    <a:pt x="7443" y="132867"/>
                    <a:pt x="7442" y="132866"/>
                  </a:cubicBezTo>
                  <a:close/>
                  <a:moveTo>
                    <a:pt x="106174" y="133161"/>
                  </a:moveTo>
                  <a:cubicBezTo>
                    <a:pt x="105856" y="133204"/>
                    <a:pt x="105565" y="133245"/>
                    <a:pt x="105299" y="133283"/>
                  </a:cubicBezTo>
                  <a:cubicBezTo>
                    <a:pt x="105707" y="133228"/>
                    <a:pt x="105986" y="133189"/>
                    <a:pt x="106174" y="133161"/>
                  </a:cubicBezTo>
                  <a:close/>
                  <a:moveTo>
                    <a:pt x="100251" y="133735"/>
                  </a:moveTo>
                  <a:cubicBezTo>
                    <a:pt x="100086" y="133760"/>
                    <a:pt x="99973" y="133777"/>
                    <a:pt x="99896" y="133789"/>
                  </a:cubicBezTo>
                  <a:lnTo>
                    <a:pt x="99896" y="133789"/>
                  </a:lnTo>
                  <a:cubicBezTo>
                    <a:pt x="100013" y="133771"/>
                    <a:pt x="100131" y="133753"/>
                    <a:pt x="100251" y="133735"/>
                  </a:cubicBezTo>
                  <a:close/>
                  <a:moveTo>
                    <a:pt x="8109" y="133795"/>
                  </a:moveTo>
                  <a:cubicBezTo>
                    <a:pt x="8117" y="133806"/>
                    <a:pt x="8127" y="133818"/>
                    <a:pt x="8136" y="133830"/>
                  </a:cubicBezTo>
                  <a:lnTo>
                    <a:pt x="8136" y="133830"/>
                  </a:lnTo>
                  <a:cubicBezTo>
                    <a:pt x="8127" y="133818"/>
                    <a:pt x="8118" y="133806"/>
                    <a:pt x="8109" y="133795"/>
                  </a:cubicBezTo>
                  <a:close/>
                  <a:moveTo>
                    <a:pt x="178832" y="134211"/>
                  </a:moveTo>
                  <a:cubicBezTo>
                    <a:pt x="178692" y="134322"/>
                    <a:pt x="178478" y="134521"/>
                    <a:pt x="178361" y="134632"/>
                  </a:cubicBezTo>
                  <a:lnTo>
                    <a:pt x="178361" y="134632"/>
                  </a:lnTo>
                  <a:cubicBezTo>
                    <a:pt x="178551" y="134459"/>
                    <a:pt x="178716" y="134313"/>
                    <a:pt x="178832" y="134211"/>
                  </a:cubicBezTo>
                  <a:close/>
                  <a:moveTo>
                    <a:pt x="94957" y="134850"/>
                  </a:moveTo>
                  <a:cubicBezTo>
                    <a:pt x="94900" y="134859"/>
                    <a:pt x="94843" y="134869"/>
                    <a:pt x="94786" y="134878"/>
                  </a:cubicBezTo>
                  <a:cubicBezTo>
                    <a:pt x="94840" y="134869"/>
                    <a:pt x="94897" y="134860"/>
                    <a:pt x="94957" y="134850"/>
                  </a:cubicBezTo>
                  <a:close/>
                  <a:moveTo>
                    <a:pt x="50923" y="143002"/>
                  </a:moveTo>
                  <a:cubicBezTo>
                    <a:pt x="50782" y="143023"/>
                    <a:pt x="50685" y="143034"/>
                    <a:pt x="50685" y="143034"/>
                  </a:cubicBezTo>
                  <a:cubicBezTo>
                    <a:pt x="50765" y="143024"/>
                    <a:pt x="50845" y="143013"/>
                    <a:pt x="50923" y="143002"/>
                  </a:cubicBezTo>
                  <a:close/>
                  <a:moveTo>
                    <a:pt x="44845" y="143697"/>
                  </a:moveTo>
                  <a:cubicBezTo>
                    <a:pt x="44542" y="143717"/>
                    <a:pt x="44204" y="143742"/>
                    <a:pt x="43815" y="143772"/>
                  </a:cubicBezTo>
                  <a:cubicBezTo>
                    <a:pt x="44347" y="143733"/>
                    <a:pt x="44663" y="143710"/>
                    <a:pt x="44845" y="143697"/>
                  </a:cubicBezTo>
                  <a:close/>
                  <a:moveTo>
                    <a:pt x="181159" y="1"/>
                  </a:moveTo>
                  <a:cubicBezTo>
                    <a:pt x="180410" y="1"/>
                    <a:pt x="179639" y="20"/>
                    <a:pt x="178939" y="28"/>
                  </a:cubicBezTo>
                  <a:lnTo>
                    <a:pt x="178594" y="112"/>
                  </a:lnTo>
                  <a:cubicBezTo>
                    <a:pt x="175903" y="112"/>
                    <a:pt x="172379" y="255"/>
                    <a:pt x="169176" y="540"/>
                  </a:cubicBezTo>
                  <a:cubicBezTo>
                    <a:pt x="168367" y="588"/>
                    <a:pt x="167581" y="671"/>
                    <a:pt x="166843" y="743"/>
                  </a:cubicBezTo>
                  <a:cubicBezTo>
                    <a:pt x="166093" y="802"/>
                    <a:pt x="165390" y="862"/>
                    <a:pt x="164735" y="933"/>
                  </a:cubicBezTo>
                  <a:cubicBezTo>
                    <a:pt x="163426" y="1064"/>
                    <a:pt x="162330" y="1159"/>
                    <a:pt x="161604" y="1219"/>
                  </a:cubicBezTo>
                  <a:cubicBezTo>
                    <a:pt x="160318" y="1398"/>
                    <a:pt x="158711" y="1564"/>
                    <a:pt x="157437" y="1755"/>
                  </a:cubicBezTo>
                  <a:lnTo>
                    <a:pt x="157508" y="1707"/>
                  </a:lnTo>
                  <a:lnTo>
                    <a:pt x="157508" y="1707"/>
                  </a:lnTo>
                  <a:cubicBezTo>
                    <a:pt x="156615" y="1814"/>
                    <a:pt x="155829" y="1910"/>
                    <a:pt x="155091" y="2005"/>
                  </a:cubicBezTo>
                  <a:cubicBezTo>
                    <a:pt x="154353" y="2112"/>
                    <a:pt x="153662" y="2207"/>
                    <a:pt x="152936" y="2302"/>
                  </a:cubicBezTo>
                  <a:cubicBezTo>
                    <a:pt x="152222" y="2398"/>
                    <a:pt x="151472" y="2505"/>
                    <a:pt x="150638" y="2636"/>
                  </a:cubicBezTo>
                  <a:cubicBezTo>
                    <a:pt x="149793" y="2755"/>
                    <a:pt x="148852" y="2898"/>
                    <a:pt x="147757" y="3076"/>
                  </a:cubicBezTo>
                  <a:lnTo>
                    <a:pt x="148650" y="2898"/>
                  </a:lnTo>
                  <a:lnTo>
                    <a:pt x="148650" y="2898"/>
                  </a:lnTo>
                  <a:cubicBezTo>
                    <a:pt x="146173" y="3291"/>
                    <a:pt x="145542" y="3505"/>
                    <a:pt x="143256" y="3886"/>
                  </a:cubicBezTo>
                  <a:lnTo>
                    <a:pt x="142566" y="3945"/>
                  </a:lnTo>
                  <a:cubicBezTo>
                    <a:pt x="141482" y="4124"/>
                    <a:pt x="140399" y="4303"/>
                    <a:pt x="139315" y="4481"/>
                  </a:cubicBezTo>
                  <a:cubicBezTo>
                    <a:pt x="138232" y="4672"/>
                    <a:pt x="137160" y="4862"/>
                    <a:pt x="136077" y="5053"/>
                  </a:cubicBezTo>
                  <a:cubicBezTo>
                    <a:pt x="134993" y="5243"/>
                    <a:pt x="133910" y="5434"/>
                    <a:pt x="132838" y="5636"/>
                  </a:cubicBezTo>
                  <a:cubicBezTo>
                    <a:pt x="131767" y="5839"/>
                    <a:pt x="130707" y="6053"/>
                    <a:pt x="129648" y="6255"/>
                  </a:cubicBezTo>
                  <a:cubicBezTo>
                    <a:pt x="129701" y="6234"/>
                    <a:pt x="129810" y="6194"/>
                    <a:pt x="130323" y="6101"/>
                  </a:cubicBezTo>
                  <a:lnTo>
                    <a:pt x="130323" y="6101"/>
                  </a:lnTo>
                  <a:cubicBezTo>
                    <a:pt x="129267" y="6287"/>
                    <a:pt x="127460" y="6606"/>
                    <a:pt x="125945" y="6863"/>
                  </a:cubicBezTo>
                  <a:cubicBezTo>
                    <a:pt x="124494" y="7086"/>
                    <a:pt x="123321" y="7282"/>
                    <a:pt x="123366" y="7303"/>
                  </a:cubicBezTo>
                  <a:lnTo>
                    <a:pt x="123366" y="7303"/>
                  </a:lnTo>
                  <a:cubicBezTo>
                    <a:pt x="123254" y="7311"/>
                    <a:pt x="123009" y="7345"/>
                    <a:pt x="122670" y="7398"/>
                  </a:cubicBezTo>
                  <a:cubicBezTo>
                    <a:pt x="122218" y="7470"/>
                    <a:pt x="121587" y="7565"/>
                    <a:pt x="120885" y="7660"/>
                  </a:cubicBezTo>
                  <a:cubicBezTo>
                    <a:pt x="119480" y="7863"/>
                    <a:pt x="117801" y="8125"/>
                    <a:pt x="116622" y="8267"/>
                  </a:cubicBezTo>
                  <a:lnTo>
                    <a:pt x="116991" y="8184"/>
                  </a:lnTo>
                  <a:lnTo>
                    <a:pt x="116991" y="8184"/>
                  </a:lnTo>
                  <a:cubicBezTo>
                    <a:pt x="116003" y="8327"/>
                    <a:pt x="115491" y="8398"/>
                    <a:pt x="114884" y="8494"/>
                  </a:cubicBezTo>
                  <a:cubicBezTo>
                    <a:pt x="114586" y="8529"/>
                    <a:pt x="114253" y="8577"/>
                    <a:pt x="113824" y="8637"/>
                  </a:cubicBezTo>
                  <a:cubicBezTo>
                    <a:pt x="113407" y="8684"/>
                    <a:pt x="112884" y="8744"/>
                    <a:pt x="112193" y="8815"/>
                  </a:cubicBezTo>
                  <a:cubicBezTo>
                    <a:pt x="111950" y="8842"/>
                    <a:pt x="111806" y="8853"/>
                    <a:pt x="111767" y="8853"/>
                  </a:cubicBezTo>
                  <a:cubicBezTo>
                    <a:pt x="111712" y="8853"/>
                    <a:pt x="111866" y="8830"/>
                    <a:pt x="112240" y="8791"/>
                  </a:cubicBezTo>
                  <a:lnTo>
                    <a:pt x="112240" y="8791"/>
                  </a:lnTo>
                  <a:cubicBezTo>
                    <a:pt x="111329" y="8882"/>
                    <a:pt x="110929" y="8927"/>
                    <a:pt x="110478" y="8982"/>
                  </a:cubicBezTo>
                  <a:cubicBezTo>
                    <a:pt x="110002" y="9041"/>
                    <a:pt x="109455" y="9113"/>
                    <a:pt x="108133" y="9220"/>
                  </a:cubicBezTo>
                  <a:lnTo>
                    <a:pt x="109121" y="9101"/>
                  </a:lnTo>
                  <a:lnTo>
                    <a:pt x="109121" y="9101"/>
                  </a:lnTo>
                  <a:cubicBezTo>
                    <a:pt x="106859" y="9303"/>
                    <a:pt x="107049" y="9303"/>
                    <a:pt x="105811" y="9446"/>
                  </a:cubicBezTo>
                  <a:cubicBezTo>
                    <a:pt x="104439" y="9584"/>
                    <a:pt x="101706" y="9756"/>
                    <a:pt x="101231" y="9756"/>
                  </a:cubicBezTo>
                  <a:cubicBezTo>
                    <a:pt x="101215" y="9756"/>
                    <a:pt x="101202" y="9756"/>
                    <a:pt x="101192" y="9756"/>
                  </a:cubicBezTo>
                  <a:cubicBezTo>
                    <a:pt x="100894" y="9803"/>
                    <a:pt x="99656" y="9911"/>
                    <a:pt x="98322" y="9994"/>
                  </a:cubicBezTo>
                  <a:cubicBezTo>
                    <a:pt x="98158" y="9994"/>
                    <a:pt x="98557" y="9954"/>
                    <a:pt x="98808" y="9938"/>
                  </a:cubicBezTo>
                  <a:lnTo>
                    <a:pt x="98808" y="9938"/>
                  </a:lnTo>
                  <a:cubicBezTo>
                    <a:pt x="96958" y="10043"/>
                    <a:pt x="95570" y="10126"/>
                    <a:pt x="94334" y="10208"/>
                  </a:cubicBezTo>
                  <a:cubicBezTo>
                    <a:pt x="93072" y="10291"/>
                    <a:pt x="91964" y="10339"/>
                    <a:pt x="90666" y="10375"/>
                  </a:cubicBezTo>
                  <a:cubicBezTo>
                    <a:pt x="90637" y="10369"/>
                    <a:pt x="90580" y="10366"/>
                    <a:pt x="90504" y="10366"/>
                  </a:cubicBezTo>
                  <a:cubicBezTo>
                    <a:pt x="90480" y="10366"/>
                    <a:pt x="90454" y="10366"/>
                    <a:pt x="90427" y="10367"/>
                  </a:cubicBezTo>
                  <a:lnTo>
                    <a:pt x="90427" y="10367"/>
                  </a:lnTo>
                  <a:cubicBezTo>
                    <a:pt x="93216" y="10254"/>
                    <a:pt x="95452" y="10124"/>
                    <a:pt x="95432" y="10124"/>
                  </a:cubicBezTo>
                  <a:cubicBezTo>
                    <a:pt x="95431" y="10124"/>
                    <a:pt x="95426" y="10124"/>
                    <a:pt x="95417" y="10125"/>
                  </a:cubicBezTo>
                  <a:cubicBezTo>
                    <a:pt x="95417" y="10120"/>
                    <a:pt x="95367" y="10118"/>
                    <a:pt x="95286" y="10118"/>
                  </a:cubicBezTo>
                  <a:cubicBezTo>
                    <a:pt x="95043" y="10118"/>
                    <a:pt x="94528" y="10135"/>
                    <a:pt x="94293" y="10135"/>
                  </a:cubicBezTo>
                  <a:cubicBezTo>
                    <a:pt x="94065" y="10135"/>
                    <a:pt x="94103" y="10119"/>
                    <a:pt x="94917" y="10053"/>
                  </a:cubicBezTo>
                  <a:lnTo>
                    <a:pt x="94917" y="10053"/>
                  </a:lnTo>
                  <a:cubicBezTo>
                    <a:pt x="94429" y="10089"/>
                    <a:pt x="93857" y="10125"/>
                    <a:pt x="93238" y="10172"/>
                  </a:cubicBezTo>
                  <a:cubicBezTo>
                    <a:pt x="92619" y="10208"/>
                    <a:pt x="91940" y="10244"/>
                    <a:pt x="91262" y="10291"/>
                  </a:cubicBezTo>
                  <a:cubicBezTo>
                    <a:pt x="90571" y="10327"/>
                    <a:pt x="89869" y="10363"/>
                    <a:pt x="89202" y="10399"/>
                  </a:cubicBezTo>
                  <a:cubicBezTo>
                    <a:pt x="88523" y="10434"/>
                    <a:pt x="87868" y="10446"/>
                    <a:pt x="87285" y="10470"/>
                  </a:cubicBezTo>
                  <a:lnTo>
                    <a:pt x="86976" y="10470"/>
                  </a:lnTo>
                  <a:lnTo>
                    <a:pt x="87214" y="10458"/>
                  </a:lnTo>
                  <a:lnTo>
                    <a:pt x="87214" y="10458"/>
                  </a:lnTo>
                  <a:cubicBezTo>
                    <a:pt x="86666" y="10470"/>
                    <a:pt x="86178" y="10494"/>
                    <a:pt x="85725" y="10506"/>
                  </a:cubicBezTo>
                  <a:cubicBezTo>
                    <a:pt x="84963" y="10530"/>
                    <a:pt x="84487" y="10542"/>
                    <a:pt x="83761" y="10553"/>
                  </a:cubicBezTo>
                  <a:cubicBezTo>
                    <a:pt x="83727" y="10550"/>
                    <a:pt x="83659" y="10549"/>
                    <a:pt x="83563" y="10549"/>
                  </a:cubicBezTo>
                  <a:cubicBezTo>
                    <a:pt x="82887" y="10549"/>
                    <a:pt x="80836" y="10614"/>
                    <a:pt x="79772" y="10625"/>
                  </a:cubicBezTo>
                  <a:cubicBezTo>
                    <a:pt x="79867" y="10672"/>
                    <a:pt x="78284" y="10696"/>
                    <a:pt x="79772" y="10696"/>
                  </a:cubicBezTo>
                  <a:cubicBezTo>
                    <a:pt x="79582" y="10696"/>
                    <a:pt x="79998" y="10684"/>
                    <a:pt x="80808" y="10672"/>
                  </a:cubicBezTo>
                  <a:cubicBezTo>
                    <a:pt x="80987" y="10672"/>
                    <a:pt x="81201" y="10661"/>
                    <a:pt x="81320" y="10661"/>
                  </a:cubicBezTo>
                  <a:lnTo>
                    <a:pt x="81237" y="10661"/>
                  </a:lnTo>
                  <a:cubicBezTo>
                    <a:pt x="82034" y="10637"/>
                    <a:pt x="83070" y="10613"/>
                    <a:pt x="84249" y="10589"/>
                  </a:cubicBezTo>
                  <a:lnTo>
                    <a:pt x="84249" y="10589"/>
                  </a:lnTo>
                  <a:cubicBezTo>
                    <a:pt x="83296" y="10625"/>
                    <a:pt x="82296" y="10684"/>
                    <a:pt x="80951" y="10684"/>
                  </a:cubicBezTo>
                  <a:cubicBezTo>
                    <a:pt x="80332" y="10720"/>
                    <a:pt x="79653" y="10756"/>
                    <a:pt x="79272" y="10780"/>
                  </a:cubicBezTo>
                  <a:cubicBezTo>
                    <a:pt x="78439" y="10780"/>
                    <a:pt x="77224" y="10768"/>
                    <a:pt x="76165" y="10756"/>
                  </a:cubicBezTo>
                  <a:cubicBezTo>
                    <a:pt x="75105" y="10756"/>
                    <a:pt x="74200" y="10744"/>
                    <a:pt x="73974" y="10732"/>
                  </a:cubicBezTo>
                  <a:cubicBezTo>
                    <a:pt x="72128" y="10756"/>
                    <a:pt x="69950" y="10768"/>
                    <a:pt x="67949" y="10780"/>
                  </a:cubicBezTo>
                  <a:cubicBezTo>
                    <a:pt x="67410" y="10776"/>
                    <a:pt x="66884" y="10775"/>
                    <a:pt x="66380" y="10775"/>
                  </a:cubicBezTo>
                  <a:cubicBezTo>
                    <a:pt x="65003" y="10775"/>
                    <a:pt x="63794" y="10786"/>
                    <a:pt x="62949" y="10803"/>
                  </a:cubicBezTo>
                  <a:cubicBezTo>
                    <a:pt x="62805" y="10805"/>
                    <a:pt x="62679" y="10806"/>
                    <a:pt x="62566" y="10806"/>
                  </a:cubicBezTo>
                  <a:cubicBezTo>
                    <a:pt x="61851" y="10806"/>
                    <a:pt x="61682" y="10776"/>
                    <a:pt x="61353" y="10756"/>
                  </a:cubicBezTo>
                  <a:cubicBezTo>
                    <a:pt x="61750" y="10756"/>
                    <a:pt x="62205" y="10761"/>
                    <a:pt x="62563" y="10761"/>
                  </a:cubicBezTo>
                  <a:cubicBezTo>
                    <a:pt x="62742" y="10761"/>
                    <a:pt x="62897" y="10760"/>
                    <a:pt x="63008" y="10756"/>
                  </a:cubicBezTo>
                  <a:cubicBezTo>
                    <a:pt x="61744" y="10756"/>
                    <a:pt x="59755" y="10743"/>
                    <a:pt x="58258" y="10743"/>
                  </a:cubicBezTo>
                  <a:cubicBezTo>
                    <a:pt x="57260" y="10743"/>
                    <a:pt x="56481" y="10749"/>
                    <a:pt x="56281" y="10768"/>
                  </a:cubicBezTo>
                  <a:cubicBezTo>
                    <a:pt x="53626" y="10696"/>
                    <a:pt x="57769" y="10744"/>
                    <a:pt x="54126" y="10696"/>
                  </a:cubicBezTo>
                  <a:lnTo>
                    <a:pt x="54626" y="10684"/>
                  </a:lnTo>
                  <a:cubicBezTo>
                    <a:pt x="51042" y="10577"/>
                    <a:pt x="48137" y="10565"/>
                    <a:pt x="45125" y="10542"/>
                  </a:cubicBezTo>
                  <a:cubicBezTo>
                    <a:pt x="42125" y="10542"/>
                    <a:pt x="39017" y="10530"/>
                    <a:pt x="35052" y="10411"/>
                  </a:cubicBezTo>
                  <a:lnTo>
                    <a:pt x="35052" y="10411"/>
                  </a:lnTo>
                  <a:cubicBezTo>
                    <a:pt x="35600" y="10434"/>
                    <a:pt x="35874" y="10434"/>
                    <a:pt x="35993" y="10446"/>
                  </a:cubicBezTo>
                  <a:cubicBezTo>
                    <a:pt x="33940" y="10408"/>
                    <a:pt x="31858" y="10371"/>
                    <a:pt x="29762" y="10371"/>
                  </a:cubicBezTo>
                  <a:cubicBezTo>
                    <a:pt x="27238" y="10371"/>
                    <a:pt x="24694" y="10425"/>
                    <a:pt x="22158" y="10601"/>
                  </a:cubicBezTo>
                  <a:lnTo>
                    <a:pt x="21289" y="10661"/>
                  </a:lnTo>
                  <a:cubicBezTo>
                    <a:pt x="21003" y="10684"/>
                    <a:pt x="20705" y="10720"/>
                    <a:pt x="20420" y="10744"/>
                  </a:cubicBezTo>
                  <a:lnTo>
                    <a:pt x="19550" y="10839"/>
                  </a:lnTo>
                  <a:lnTo>
                    <a:pt x="18693" y="10946"/>
                  </a:lnTo>
                  <a:cubicBezTo>
                    <a:pt x="17538" y="11089"/>
                    <a:pt x="16407" y="11292"/>
                    <a:pt x="15276" y="11506"/>
                  </a:cubicBezTo>
                  <a:cubicBezTo>
                    <a:pt x="14145" y="11744"/>
                    <a:pt x="13038" y="12018"/>
                    <a:pt x="11954" y="12351"/>
                  </a:cubicBezTo>
                  <a:cubicBezTo>
                    <a:pt x="10871" y="12708"/>
                    <a:pt x="9811" y="13113"/>
                    <a:pt x="8799" y="13625"/>
                  </a:cubicBezTo>
                  <a:cubicBezTo>
                    <a:pt x="8525" y="13768"/>
                    <a:pt x="8275" y="13911"/>
                    <a:pt x="8049" y="14030"/>
                  </a:cubicBezTo>
                  <a:cubicBezTo>
                    <a:pt x="7835" y="14161"/>
                    <a:pt x="7644" y="14280"/>
                    <a:pt x="7466" y="14399"/>
                  </a:cubicBezTo>
                  <a:cubicBezTo>
                    <a:pt x="7382" y="14447"/>
                    <a:pt x="7299" y="14494"/>
                    <a:pt x="7227" y="14554"/>
                  </a:cubicBezTo>
                  <a:cubicBezTo>
                    <a:pt x="7144" y="14613"/>
                    <a:pt x="7073" y="14661"/>
                    <a:pt x="7013" y="14709"/>
                  </a:cubicBezTo>
                  <a:cubicBezTo>
                    <a:pt x="6870" y="14816"/>
                    <a:pt x="6751" y="14899"/>
                    <a:pt x="6632" y="14994"/>
                  </a:cubicBezTo>
                  <a:cubicBezTo>
                    <a:pt x="6180" y="15352"/>
                    <a:pt x="5834" y="15661"/>
                    <a:pt x="5287" y="16209"/>
                  </a:cubicBezTo>
                  <a:cubicBezTo>
                    <a:pt x="5287" y="16209"/>
                    <a:pt x="5180" y="16292"/>
                    <a:pt x="5072" y="16399"/>
                  </a:cubicBezTo>
                  <a:cubicBezTo>
                    <a:pt x="4977" y="16495"/>
                    <a:pt x="4870" y="16578"/>
                    <a:pt x="4870" y="16578"/>
                  </a:cubicBezTo>
                  <a:cubicBezTo>
                    <a:pt x="4870" y="16578"/>
                    <a:pt x="4763" y="16709"/>
                    <a:pt x="4596" y="16899"/>
                  </a:cubicBezTo>
                  <a:cubicBezTo>
                    <a:pt x="4441" y="17090"/>
                    <a:pt x="4239" y="17364"/>
                    <a:pt x="4037" y="17626"/>
                  </a:cubicBezTo>
                  <a:cubicBezTo>
                    <a:pt x="3846" y="17900"/>
                    <a:pt x="3667" y="18173"/>
                    <a:pt x="3525" y="18388"/>
                  </a:cubicBezTo>
                  <a:cubicBezTo>
                    <a:pt x="3406" y="18602"/>
                    <a:pt x="3322" y="18745"/>
                    <a:pt x="3322" y="18745"/>
                  </a:cubicBezTo>
                  <a:cubicBezTo>
                    <a:pt x="3263" y="18840"/>
                    <a:pt x="3203" y="18947"/>
                    <a:pt x="3144" y="19043"/>
                  </a:cubicBezTo>
                  <a:lnTo>
                    <a:pt x="3060" y="19197"/>
                  </a:lnTo>
                  <a:lnTo>
                    <a:pt x="2977" y="19340"/>
                  </a:lnTo>
                  <a:cubicBezTo>
                    <a:pt x="2870" y="19555"/>
                    <a:pt x="2775" y="19745"/>
                    <a:pt x="2667" y="19947"/>
                  </a:cubicBezTo>
                  <a:cubicBezTo>
                    <a:pt x="2572" y="20150"/>
                    <a:pt x="2489" y="20352"/>
                    <a:pt x="2394" y="20543"/>
                  </a:cubicBezTo>
                  <a:cubicBezTo>
                    <a:pt x="2310" y="20745"/>
                    <a:pt x="2215" y="20948"/>
                    <a:pt x="2143" y="21150"/>
                  </a:cubicBezTo>
                  <a:cubicBezTo>
                    <a:pt x="2060" y="21352"/>
                    <a:pt x="1989" y="21555"/>
                    <a:pt x="1905" y="21745"/>
                  </a:cubicBezTo>
                  <a:cubicBezTo>
                    <a:pt x="1834" y="21948"/>
                    <a:pt x="1774" y="22150"/>
                    <a:pt x="1703" y="22353"/>
                  </a:cubicBezTo>
                  <a:cubicBezTo>
                    <a:pt x="1643" y="22567"/>
                    <a:pt x="1560" y="22769"/>
                    <a:pt x="1501" y="22972"/>
                  </a:cubicBezTo>
                  <a:cubicBezTo>
                    <a:pt x="1453" y="23186"/>
                    <a:pt x="1393" y="23388"/>
                    <a:pt x="1334" y="23603"/>
                  </a:cubicBezTo>
                  <a:cubicBezTo>
                    <a:pt x="881" y="25305"/>
                    <a:pt x="584" y="27175"/>
                    <a:pt x="453" y="29544"/>
                  </a:cubicBezTo>
                  <a:lnTo>
                    <a:pt x="524" y="28937"/>
                  </a:lnTo>
                  <a:lnTo>
                    <a:pt x="524" y="28937"/>
                  </a:lnTo>
                  <a:cubicBezTo>
                    <a:pt x="500" y="29365"/>
                    <a:pt x="453" y="29913"/>
                    <a:pt x="417" y="30496"/>
                  </a:cubicBezTo>
                  <a:cubicBezTo>
                    <a:pt x="405" y="31080"/>
                    <a:pt x="369" y="31699"/>
                    <a:pt x="358" y="32247"/>
                  </a:cubicBezTo>
                  <a:cubicBezTo>
                    <a:pt x="335" y="33272"/>
                    <a:pt x="344" y="34072"/>
                    <a:pt x="327" y="34072"/>
                  </a:cubicBezTo>
                  <a:cubicBezTo>
                    <a:pt x="325" y="34072"/>
                    <a:pt x="324" y="34067"/>
                    <a:pt x="322" y="34056"/>
                  </a:cubicBezTo>
                  <a:lnTo>
                    <a:pt x="322" y="34056"/>
                  </a:lnTo>
                  <a:cubicBezTo>
                    <a:pt x="322" y="34235"/>
                    <a:pt x="358" y="34628"/>
                    <a:pt x="334" y="35295"/>
                  </a:cubicBezTo>
                  <a:lnTo>
                    <a:pt x="310" y="35342"/>
                  </a:lnTo>
                  <a:lnTo>
                    <a:pt x="346" y="39533"/>
                  </a:lnTo>
                  <a:cubicBezTo>
                    <a:pt x="334" y="41164"/>
                    <a:pt x="298" y="41033"/>
                    <a:pt x="286" y="41093"/>
                  </a:cubicBezTo>
                  <a:cubicBezTo>
                    <a:pt x="262" y="41152"/>
                    <a:pt x="238" y="41391"/>
                    <a:pt x="203" y="43772"/>
                  </a:cubicBezTo>
                  <a:cubicBezTo>
                    <a:pt x="181" y="45376"/>
                    <a:pt x="189" y="48215"/>
                    <a:pt x="209" y="48215"/>
                  </a:cubicBezTo>
                  <a:cubicBezTo>
                    <a:pt x="210" y="48215"/>
                    <a:pt x="213" y="48188"/>
                    <a:pt x="215" y="48129"/>
                  </a:cubicBezTo>
                  <a:cubicBezTo>
                    <a:pt x="227" y="47415"/>
                    <a:pt x="262" y="46308"/>
                    <a:pt x="286" y="46260"/>
                  </a:cubicBezTo>
                  <a:lnTo>
                    <a:pt x="286" y="46260"/>
                  </a:lnTo>
                  <a:lnTo>
                    <a:pt x="274" y="47868"/>
                  </a:lnTo>
                  <a:cubicBezTo>
                    <a:pt x="299" y="47993"/>
                    <a:pt x="324" y="48286"/>
                    <a:pt x="353" y="48286"/>
                  </a:cubicBezTo>
                  <a:cubicBezTo>
                    <a:pt x="392" y="48286"/>
                    <a:pt x="438" y="47736"/>
                    <a:pt x="500" y="45451"/>
                  </a:cubicBezTo>
                  <a:lnTo>
                    <a:pt x="489" y="42688"/>
                  </a:lnTo>
                  <a:lnTo>
                    <a:pt x="536" y="41795"/>
                  </a:lnTo>
                  <a:lnTo>
                    <a:pt x="512" y="44117"/>
                  </a:lnTo>
                  <a:cubicBezTo>
                    <a:pt x="560" y="42807"/>
                    <a:pt x="548" y="41962"/>
                    <a:pt x="536" y="41033"/>
                  </a:cubicBezTo>
                  <a:cubicBezTo>
                    <a:pt x="560" y="40807"/>
                    <a:pt x="572" y="40426"/>
                    <a:pt x="584" y="39878"/>
                  </a:cubicBezTo>
                  <a:lnTo>
                    <a:pt x="524" y="37164"/>
                  </a:lnTo>
                  <a:cubicBezTo>
                    <a:pt x="527" y="37131"/>
                    <a:pt x="529" y="37118"/>
                    <a:pt x="531" y="37118"/>
                  </a:cubicBezTo>
                  <a:cubicBezTo>
                    <a:pt x="544" y="37118"/>
                    <a:pt x="556" y="37465"/>
                    <a:pt x="568" y="37465"/>
                  </a:cubicBezTo>
                  <a:cubicBezTo>
                    <a:pt x="577" y="37465"/>
                    <a:pt x="586" y="37264"/>
                    <a:pt x="596" y="36557"/>
                  </a:cubicBezTo>
                  <a:cubicBezTo>
                    <a:pt x="590" y="36274"/>
                    <a:pt x="584" y="36179"/>
                    <a:pt x="578" y="36179"/>
                  </a:cubicBezTo>
                  <a:cubicBezTo>
                    <a:pt x="566" y="36179"/>
                    <a:pt x="552" y="36561"/>
                    <a:pt x="539" y="36561"/>
                  </a:cubicBezTo>
                  <a:cubicBezTo>
                    <a:pt x="529" y="36561"/>
                    <a:pt x="520" y="36361"/>
                    <a:pt x="512" y="35676"/>
                  </a:cubicBezTo>
                  <a:cubicBezTo>
                    <a:pt x="548" y="34354"/>
                    <a:pt x="572" y="34747"/>
                    <a:pt x="548" y="33199"/>
                  </a:cubicBezTo>
                  <a:cubicBezTo>
                    <a:pt x="553" y="33154"/>
                    <a:pt x="557" y="33133"/>
                    <a:pt x="560" y="33133"/>
                  </a:cubicBezTo>
                  <a:cubicBezTo>
                    <a:pt x="566" y="33133"/>
                    <a:pt x="569" y="33196"/>
                    <a:pt x="572" y="33311"/>
                  </a:cubicBezTo>
                  <a:lnTo>
                    <a:pt x="572" y="33311"/>
                  </a:lnTo>
                  <a:cubicBezTo>
                    <a:pt x="574" y="33136"/>
                    <a:pt x="584" y="32952"/>
                    <a:pt x="584" y="32759"/>
                  </a:cubicBezTo>
                  <a:cubicBezTo>
                    <a:pt x="596" y="32342"/>
                    <a:pt x="584" y="31913"/>
                    <a:pt x="608" y="31496"/>
                  </a:cubicBezTo>
                  <a:cubicBezTo>
                    <a:pt x="619" y="31080"/>
                    <a:pt x="631" y="30687"/>
                    <a:pt x="643" y="30353"/>
                  </a:cubicBezTo>
                  <a:cubicBezTo>
                    <a:pt x="667" y="30020"/>
                    <a:pt x="679" y="29746"/>
                    <a:pt x="679" y="29568"/>
                  </a:cubicBezTo>
                  <a:cubicBezTo>
                    <a:pt x="691" y="29401"/>
                    <a:pt x="715" y="29199"/>
                    <a:pt x="727" y="28984"/>
                  </a:cubicBezTo>
                  <a:cubicBezTo>
                    <a:pt x="750" y="28758"/>
                    <a:pt x="774" y="28520"/>
                    <a:pt x="798" y="28282"/>
                  </a:cubicBezTo>
                  <a:cubicBezTo>
                    <a:pt x="822" y="28032"/>
                    <a:pt x="858" y="27770"/>
                    <a:pt x="881" y="27520"/>
                  </a:cubicBezTo>
                  <a:cubicBezTo>
                    <a:pt x="917" y="27270"/>
                    <a:pt x="941" y="27008"/>
                    <a:pt x="977" y="26770"/>
                  </a:cubicBezTo>
                  <a:cubicBezTo>
                    <a:pt x="1036" y="26293"/>
                    <a:pt x="1120" y="25865"/>
                    <a:pt x="1179" y="25555"/>
                  </a:cubicBezTo>
                  <a:cubicBezTo>
                    <a:pt x="1223" y="25283"/>
                    <a:pt x="1266" y="25110"/>
                    <a:pt x="1282" y="25110"/>
                  </a:cubicBezTo>
                  <a:cubicBezTo>
                    <a:pt x="1284" y="25110"/>
                    <a:pt x="1285" y="25112"/>
                    <a:pt x="1286" y="25115"/>
                  </a:cubicBezTo>
                  <a:cubicBezTo>
                    <a:pt x="1298" y="25008"/>
                    <a:pt x="1334" y="24805"/>
                    <a:pt x="1381" y="24543"/>
                  </a:cubicBezTo>
                  <a:cubicBezTo>
                    <a:pt x="1441" y="24281"/>
                    <a:pt x="1489" y="23960"/>
                    <a:pt x="1584" y="23626"/>
                  </a:cubicBezTo>
                  <a:cubicBezTo>
                    <a:pt x="1667" y="23281"/>
                    <a:pt x="1751" y="22912"/>
                    <a:pt x="1870" y="22555"/>
                  </a:cubicBezTo>
                  <a:cubicBezTo>
                    <a:pt x="1917" y="22376"/>
                    <a:pt x="1977" y="22210"/>
                    <a:pt x="2024" y="22031"/>
                  </a:cubicBezTo>
                  <a:cubicBezTo>
                    <a:pt x="2072" y="21864"/>
                    <a:pt x="2132" y="21710"/>
                    <a:pt x="2191" y="21567"/>
                  </a:cubicBezTo>
                  <a:lnTo>
                    <a:pt x="2191" y="21567"/>
                  </a:lnTo>
                  <a:cubicBezTo>
                    <a:pt x="2096" y="21841"/>
                    <a:pt x="2060" y="21972"/>
                    <a:pt x="2048" y="22007"/>
                  </a:cubicBezTo>
                  <a:cubicBezTo>
                    <a:pt x="2048" y="22010"/>
                    <a:pt x="2049" y="22012"/>
                    <a:pt x="2049" y="22012"/>
                  </a:cubicBezTo>
                  <a:cubicBezTo>
                    <a:pt x="2055" y="22012"/>
                    <a:pt x="2081" y="21940"/>
                    <a:pt x="2143" y="21805"/>
                  </a:cubicBezTo>
                  <a:cubicBezTo>
                    <a:pt x="2191" y="21650"/>
                    <a:pt x="2286" y="21424"/>
                    <a:pt x="2382" y="21162"/>
                  </a:cubicBezTo>
                  <a:cubicBezTo>
                    <a:pt x="2489" y="20888"/>
                    <a:pt x="2632" y="20590"/>
                    <a:pt x="2763" y="20269"/>
                  </a:cubicBezTo>
                  <a:cubicBezTo>
                    <a:pt x="2834" y="20114"/>
                    <a:pt x="2917" y="19959"/>
                    <a:pt x="3001" y="19805"/>
                  </a:cubicBezTo>
                  <a:cubicBezTo>
                    <a:pt x="3084" y="19650"/>
                    <a:pt x="3156" y="19495"/>
                    <a:pt x="3239" y="19340"/>
                  </a:cubicBezTo>
                  <a:cubicBezTo>
                    <a:pt x="3406" y="19054"/>
                    <a:pt x="3572" y="18781"/>
                    <a:pt x="3715" y="18554"/>
                  </a:cubicBezTo>
                  <a:cubicBezTo>
                    <a:pt x="3969" y="18193"/>
                    <a:pt x="4143" y="17960"/>
                    <a:pt x="4158" y="17960"/>
                  </a:cubicBezTo>
                  <a:cubicBezTo>
                    <a:pt x="4161" y="17960"/>
                    <a:pt x="4157" y="17971"/>
                    <a:pt x="4144" y="17995"/>
                  </a:cubicBezTo>
                  <a:cubicBezTo>
                    <a:pt x="4251" y="17816"/>
                    <a:pt x="4418" y="17626"/>
                    <a:pt x="4584" y="17388"/>
                  </a:cubicBezTo>
                  <a:cubicBezTo>
                    <a:pt x="4751" y="17161"/>
                    <a:pt x="4977" y="16923"/>
                    <a:pt x="5203" y="16661"/>
                  </a:cubicBezTo>
                  <a:cubicBezTo>
                    <a:pt x="5263" y="16602"/>
                    <a:pt x="5322" y="16530"/>
                    <a:pt x="5382" y="16459"/>
                  </a:cubicBezTo>
                  <a:cubicBezTo>
                    <a:pt x="5453" y="16399"/>
                    <a:pt x="5513" y="16340"/>
                    <a:pt x="5584" y="16268"/>
                  </a:cubicBezTo>
                  <a:cubicBezTo>
                    <a:pt x="5715" y="16137"/>
                    <a:pt x="5858" y="16006"/>
                    <a:pt x="6001" y="15876"/>
                  </a:cubicBezTo>
                  <a:cubicBezTo>
                    <a:pt x="6144" y="15745"/>
                    <a:pt x="6299" y="15614"/>
                    <a:pt x="6465" y="15483"/>
                  </a:cubicBezTo>
                  <a:cubicBezTo>
                    <a:pt x="6537" y="15423"/>
                    <a:pt x="6620" y="15352"/>
                    <a:pt x="6704" y="15292"/>
                  </a:cubicBezTo>
                  <a:cubicBezTo>
                    <a:pt x="6787" y="15221"/>
                    <a:pt x="6870" y="15161"/>
                    <a:pt x="6954" y="15102"/>
                  </a:cubicBezTo>
                  <a:cubicBezTo>
                    <a:pt x="7620" y="14590"/>
                    <a:pt x="8394" y="14149"/>
                    <a:pt x="9168" y="13756"/>
                  </a:cubicBezTo>
                  <a:cubicBezTo>
                    <a:pt x="9561" y="13566"/>
                    <a:pt x="9930" y="13375"/>
                    <a:pt x="10323" y="13220"/>
                  </a:cubicBezTo>
                  <a:cubicBezTo>
                    <a:pt x="10514" y="13137"/>
                    <a:pt x="10704" y="13066"/>
                    <a:pt x="10883" y="12994"/>
                  </a:cubicBezTo>
                  <a:cubicBezTo>
                    <a:pt x="11073" y="12923"/>
                    <a:pt x="11252" y="12851"/>
                    <a:pt x="11430" y="12792"/>
                  </a:cubicBezTo>
                  <a:lnTo>
                    <a:pt x="11430" y="12792"/>
                  </a:lnTo>
                  <a:cubicBezTo>
                    <a:pt x="11276" y="12851"/>
                    <a:pt x="10954" y="12958"/>
                    <a:pt x="10716" y="13066"/>
                  </a:cubicBezTo>
                  <a:cubicBezTo>
                    <a:pt x="11502" y="12768"/>
                    <a:pt x="12026" y="12601"/>
                    <a:pt x="12478" y="12482"/>
                  </a:cubicBezTo>
                  <a:cubicBezTo>
                    <a:pt x="12704" y="12411"/>
                    <a:pt x="12919" y="12351"/>
                    <a:pt x="13133" y="12292"/>
                  </a:cubicBezTo>
                  <a:cubicBezTo>
                    <a:pt x="13359" y="12244"/>
                    <a:pt x="13585" y="12185"/>
                    <a:pt x="13847" y="12125"/>
                  </a:cubicBezTo>
                  <a:cubicBezTo>
                    <a:pt x="13895" y="12101"/>
                    <a:pt x="14097" y="12030"/>
                    <a:pt x="14383" y="11958"/>
                  </a:cubicBezTo>
                  <a:cubicBezTo>
                    <a:pt x="14681" y="11887"/>
                    <a:pt x="15062" y="11792"/>
                    <a:pt x="15490" y="11685"/>
                  </a:cubicBezTo>
                  <a:cubicBezTo>
                    <a:pt x="15907" y="11601"/>
                    <a:pt x="16371" y="11518"/>
                    <a:pt x="16824" y="11423"/>
                  </a:cubicBezTo>
                  <a:cubicBezTo>
                    <a:pt x="17264" y="11351"/>
                    <a:pt x="17693" y="11268"/>
                    <a:pt x="18050" y="11208"/>
                  </a:cubicBezTo>
                  <a:cubicBezTo>
                    <a:pt x="18449" y="11167"/>
                    <a:pt x="18648" y="11150"/>
                    <a:pt x="18715" y="11150"/>
                  </a:cubicBezTo>
                  <a:cubicBezTo>
                    <a:pt x="18821" y="11150"/>
                    <a:pt x="18589" y="11193"/>
                    <a:pt x="18288" y="11244"/>
                  </a:cubicBezTo>
                  <a:cubicBezTo>
                    <a:pt x="17832" y="11320"/>
                    <a:pt x="17248" y="11426"/>
                    <a:pt x="17392" y="11426"/>
                  </a:cubicBezTo>
                  <a:cubicBezTo>
                    <a:pt x="17406" y="11426"/>
                    <a:pt x="17427" y="11425"/>
                    <a:pt x="17455" y="11423"/>
                  </a:cubicBezTo>
                  <a:cubicBezTo>
                    <a:pt x="17431" y="11423"/>
                    <a:pt x="17645" y="11375"/>
                    <a:pt x="17955" y="11327"/>
                  </a:cubicBezTo>
                  <a:cubicBezTo>
                    <a:pt x="18276" y="11268"/>
                    <a:pt x="18705" y="11208"/>
                    <a:pt x="19122" y="11149"/>
                  </a:cubicBezTo>
                  <a:cubicBezTo>
                    <a:pt x="19527" y="11089"/>
                    <a:pt x="19920" y="11042"/>
                    <a:pt x="20170" y="11018"/>
                  </a:cubicBezTo>
                  <a:cubicBezTo>
                    <a:pt x="20375" y="10988"/>
                    <a:pt x="20476" y="10967"/>
                    <a:pt x="20406" y="10967"/>
                  </a:cubicBezTo>
                  <a:cubicBezTo>
                    <a:pt x="20397" y="10967"/>
                    <a:pt x="20385" y="10967"/>
                    <a:pt x="20369" y="10968"/>
                  </a:cubicBezTo>
                  <a:lnTo>
                    <a:pt x="20369" y="10968"/>
                  </a:lnTo>
                  <a:cubicBezTo>
                    <a:pt x="20757" y="10945"/>
                    <a:pt x="21033" y="10922"/>
                    <a:pt x="21241" y="10899"/>
                  </a:cubicBezTo>
                  <a:cubicBezTo>
                    <a:pt x="21455" y="10887"/>
                    <a:pt x="21598" y="10875"/>
                    <a:pt x="21729" y="10875"/>
                  </a:cubicBezTo>
                  <a:cubicBezTo>
                    <a:pt x="21967" y="10863"/>
                    <a:pt x="22122" y="10863"/>
                    <a:pt x="22539" y="10851"/>
                  </a:cubicBezTo>
                  <a:cubicBezTo>
                    <a:pt x="22670" y="10803"/>
                    <a:pt x="23039" y="10768"/>
                    <a:pt x="23539" y="10756"/>
                  </a:cubicBezTo>
                  <a:cubicBezTo>
                    <a:pt x="24051" y="10732"/>
                    <a:pt x="24682" y="10708"/>
                    <a:pt x="25337" y="10661"/>
                  </a:cubicBezTo>
                  <a:cubicBezTo>
                    <a:pt x="26492" y="10661"/>
                    <a:pt x="26647" y="10672"/>
                    <a:pt x="26825" y="10672"/>
                  </a:cubicBezTo>
                  <a:cubicBezTo>
                    <a:pt x="26873" y="10676"/>
                    <a:pt x="26923" y="10677"/>
                    <a:pt x="26994" y="10677"/>
                  </a:cubicBezTo>
                  <a:cubicBezTo>
                    <a:pt x="27189" y="10677"/>
                    <a:pt x="27547" y="10666"/>
                    <a:pt x="28480" y="10649"/>
                  </a:cubicBezTo>
                  <a:lnTo>
                    <a:pt x="28480" y="10649"/>
                  </a:lnTo>
                  <a:cubicBezTo>
                    <a:pt x="29075" y="10661"/>
                    <a:pt x="28813" y="10672"/>
                    <a:pt x="28409" y="10684"/>
                  </a:cubicBezTo>
                  <a:cubicBezTo>
                    <a:pt x="27992" y="10696"/>
                    <a:pt x="27432" y="10720"/>
                    <a:pt x="27432" y="10720"/>
                  </a:cubicBezTo>
                  <a:cubicBezTo>
                    <a:pt x="30016" y="10696"/>
                    <a:pt x="28647" y="10649"/>
                    <a:pt x="29194" y="10613"/>
                  </a:cubicBezTo>
                  <a:cubicBezTo>
                    <a:pt x="29644" y="10606"/>
                    <a:pt x="29994" y="10603"/>
                    <a:pt x="30266" y="10603"/>
                  </a:cubicBezTo>
                  <a:cubicBezTo>
                    <a:pt x="30923" y="10603"/>
                    <a:pt x="31127" y="10620"/>
                    <a:pt x="31195" y="10637"/>
                  </a:cubicBezTo>
                  <a:cubicBezTo>
                    <a:pt x="31302" y="10649"/>
                    <a:pt x="31147" y="10672"/>
                    <a:pt x="31671" y="10684"/>
                  </a:cubicBezTo>
                  <a:cubicBezTo>
                    <a:pt x="32108" y="10687"/>
                    <a:pt x="32522" y="10688"/>
                    <a:pt x="32918" y="10688"/>
                  </a:cubicBezTo>
                  <a:cubicBezTo>
                    <a:pt x="33625" y="10688"/>
                    <a:pt x="34274" y="10685"/>
                    <a:pt x="34890" y="10685"/>
                  </a:cubicBezTo>
                  <a:cubicBezTo>
                    <a:pt x="35453" y="10685"/>
                    <a:pt x="35989" y="10688"/>
                    <a:pt x="36517" y="10696"/>
                  </a:cubicBezTo>
                  <a:cubicBezTo>
                    <a:pt x="36636" y="10696"/>
                    <a:pt x="36910" y="10708"/>
                    <a:pt x="36576" y="10720"/>
                  </a:cubicBezTo>
                  <a:cubicBezTo>
                    <a:pt x="36807" y="10717"/>
                    <a:pt x="37063" y="10716"/>
                    <a:pt x="37338" y="10716"/>
                  </a:cubicBezTo>
                  <a:cubicBezTo>
                    <a:pt x="39232" y="10716"/>
                    <a:pt x="42062" y="10772"/>
                    <a:pt x="44156" y="10772"/>
                  </a:cubicBezTo>
                  <a:cubicBezTo>
                    <a:pt x="44460" y="10772"/>
                    <a:pt x="44750" y="10770"/>
                    <a:pt x="45018" y="10768"/>
                  </a:cubicBezTo>
                  <a:cubicBezTo>
                    <a:pt x="45091" y="10773"/>
                    <a:pt x="45147" y="10775"/>
                    <a:pt x="45193" y="10778"/>
                  </a:cubicBezTo>
                  <a:lnTo>
                    <a:pt x="45193" y="10778"/>
                  </a:lnTo>
                  <a:cubicBezTo>
                    <a:pt x="44933" y="10750"/>
                    <a:pt x="44896" y="10729"/>
                    <a:pt x="44958" y="10708"/>
                  </a:cubicBezTo>
                  <a:lnTo>
                    <a:pt x="44958" y="10708"/>
                  </a:lnTo>
                  <a:cubicBezTo>
                    <a:pt x="46125" y="10732"/>
                    <a:pt x="47125" y="10708"/>
                    <a:pt x="47554" y="10756"/>
                  </a:cubicBezTo>
                  <a:cubicBezTo>
                    <a:pt x="47316" y="10752"/>
                    <a:pt x="47150" y="10751"/>
                    <a:pt x="47023" y="10751"/>
                  </a:cubicBezTo>
                  <a:cubicBezTo>
                    <a:pt x="46769" y="10751"/>
                    <a:pt x="46669" y="10756"/>
                    <a:pt x="46447" y="10756"/>
                  </a:cubicBezTo>
                  <a:lnTo>
                    <a:pt x="47673" y="10768"/>
                  </a:lnTo>
                  <a:cubicBezTo>
                    <a:pt x="48027" y="10791"/>
                    <a:pt x="47978" y="10798"/>
                    <a:pt x="47750" y="10798"/>
                  </a:cubicBezTo>
                  <a:cubicBezTo>
                    <a:pt x="47408" y="10798"/>
                    <a:pt x="46663" y="10782"/>
                    <a:pt x="46266" y="10782"/>
                  </a:cubicBezTo>
                  <a:cubicBezTo>
                    <a:pt x="46109" y="10782"/>
                    <a:pt x="46006" y="10785"/>
                    <a:pt x="46006" y="10792"/>
                  </a:cubicBezTo>
                  <a:cubicBezTo>
                    <a:pt x="48375" y="10815"/>
                    <a:pt x="51150" y="10815"/>
                    <a:pt x="52959" y="10863"/>
                  </a:cubicBezTo>
                  <a:cubicBezTo>
                    <a:pt x="53051" y="10877"/>
                    <a:pt x="52853" y="10882"/>
                    <a:pt x="52532" y="10882"/>
                  </a:cubicBezTo>
                  <a:cubicBezTo>
                    <a:pt x="51930" y="10882"/>
                    <a:pt x="50896" y="10865"/>
                    <a:pt x="50548" y="10865"/>
                  </a:cubicBezTo>
                  <a:cubicBezTo>
                    <a:pt x="50312" y="10865"/>
                    <a:pt x="50391" y="10873"/>
                    <a:pt x="51138" y="10899"/>
                  </a:cubicBezTo>
                  <a:lnTo>
                    <a:pt x="48328" y="10827"/>
                  </a:lnTo>
                  <a:lnTo>
                    <a:pt x="48328" y="10827"/>
                  </a:lnTo>
                  <a:cubicBezTo>
                    <a:pt x="49012" y="10865"/>
                    <a:pt x="49085" y="10875"/>
                    <a:pt x="48930" y="10875"/>
                  </a:cubicBezTo>
                  <a:cubicBezTo>
                    <a:pt x="48756" y="10875"/>
                    <a:pt x="48292" y="10863"/>
                    <a:pt x="48096" y="10863"/>
                  </a:cubicBezTo>
                  <a:cubicBezTo>
                    <a:pt x="47922" y="10863"/>
                    <a:pt x="47958" y="10873"/>
                    <a:pt x="48590" y="10911"/>
                  </a:cubicBezTo>
                  <a:cubicBezTo>
                    <a:pt x="52293" y="10994"/>
                    <a:pt x="52733" y="10958"/>
                    <a:pt x="56424" y="11030"/>
                  </a:cubicBezTo>
                  <a:cubicBezTo>
                    <a:pt x="57258" y="11006"/>
                    <a:pt x="56150" y="10982"/>
                    <a:pt x="56984" y="10970"/>
                  </a:cubicBezTo>
                  <a:cubicBezTo>
                    <a:pt x="57165" y="10970"/>
                    <a:pt x="57339" y="10970"/>
                    <a:pt x="57506" y="10970"/>
                  </a:cubicBezTo>
                  <a:cubicBezTo>
                    <a:pt x="61694" y="10970"/>
                    <a:pt x="61376" y="11094"/>
                    <a:pt x="63979" y="11094"/>
                  </a:cubicBezTo>
                  <a:cubicBezTo>
                    <a:pt x="64270" y="11094"/>
                    <a:pt x="64598" y="11093"/>
                    <a:pt x="64973" y="11089"/>
                  </a:cubicBezTo>
                  <a:cubicBezTo>
                    <a:pt x="65723" y="11062"/>
                    <a:pt x="66125" y="11029"/>
                    <a:pt x="67439" y="11029"/>
                  </a:cubicBezTo>
                  <a:cubicBezTo>
                    <a:pt x="67877" y="11029"/>
                    <a:pt x="68417" y="11033"/>
                    <a:pt x="69104" y="11042"/>
                  </a:cubicBezTo>
                  <a:lnTo>
                    <a:pt x="68176" y="11101"/>
                  </a:lnTo>
                  <a:cubicBezTo>
                    <a:pt x="71520" y="11101"/>
                    <a:pt x="70395" y="11029"/>
                    <a:pt x="73289" y="11029"/>
                  </a:cubicBezTo>
                  <a:cubicBezTo>
                    <a:pt x="73496" y="11029"/>
                    <a:pt x="73723" y="11029"/>
                    <a:pt x="73974" y="11030"/>
                  </a:cubicBezTo>
                  <a:cubicBezTo>
                    <a:pt x="73307" y="11065"/>
                    <a:pt x="71152" y="11077"/>
                    <a:pt x="71700" y="11077"/>
                  </a:cubicBezTo>
                  <a:cubicBezTo>
                    <a:pt x="72043" y="11081"/>
                    <a:pt x="72323" y="11082"/>
                    <a:pt x="72557" y="11082"/>
                  </a:cubicBezTo>
                  <a:cubicBezTo>
                    <a:pt x="73978" y="11082"/>
                    <a:pt x="73678" y="11028"/>
                    <a:pt x="75284" y="11018"/>
                  </a:cubicBezTo>
                  <a:lnTo>
                    <a:pt x="75676" y="11065"/>
                  </a:lnTo>
                  <a:cubicBezTo>
                    <a:pt x="79498" y="11006"/>
                    <a:pt x="83701" y="10887"/>
                    <a:pt x="87916" y="10720"/>
                  </a:cubicBezTo>
                  <a:lnTo>
                    <a:pt x="87916" y="10720"/>
                  </a:lnTo>
                  <a:cubicBezTo>
                    <a:pt x="87721" y="10741"/>
                    <a:pt x="87153" y="10770"/>
                    <a:pt x="87637" y="10770"/>
                  </a:cubicBezTo>
                  <a:cubicBezTo>
                    <a:pt x="87714" y="10770"/>
                    <a:pt x="87817" y="10769"/>
                    <a:pt x="87952" y="10768"/>
                  </a:cubicBezTo>
                  <a:cubicBezTo>
                    <a:pt x="93286" y="10542"/>
                    <a:pt x="99322" y="10244"/>
                    <a:pt x="104454" y="9851"/>
                  </a:cubicBezTo>
                  <a:cubicBezTo>
                    <a:pt x="104454" y="9851"/>
                    <a:pt x="104942" y="9791"/>
                    <a:pt x="105430" y="9744"/>
                  </a:cubicBezTo>
                  <a:lnTo>
                    <a:pt x="106407" y="9637"/>
                  </a:lnTo>
                  <a:cubicBezTo>
                    <a:pt x="106651" y="9612"/>
                    <a:pt x="106877" y="9596"/>
                    <a:pt x="106961" y="9596"/>
                  </a:cubicBezTo>
                  <a:cubicBezTo>
                    <a:pt x="107037" y="9596"/>
                    <a:pt x="107000" y="9609"/>
                    <a:pt x="106764" y="9637"/>
                  </a:cubicBezTo>
                  <a:cubicBezTo>
                    <a:pt x="108764" y="9470"/>
                    <a:pt x="106871" y="9589"/>
                    <a:pt x="107823" y="9494"/>
                  </a:cubicBezTo>
                  <a:cubicBezTo>
                    <a:pt x="108466" y="9434"/>
                    <a:pt x="108861" y="9403"/>
                    <a:pt x="108955" y="9403"/>
                  </a:cubicBezTo>
                  <a:cubicBezTo>
                    <a:pt x="109029" y="9403"/>
                    <a:pt x="108922" y="9422"/>
                    <a:pt x="108609" y="9458"/>
                  </a:cubicBezTo>
                  <a:cubicBezTo>
                    <a:pt x="109490" y="9375"/>
                    <a:pt x="110550" y="9244"/>
                    <a:pt x="111717" y="9113"/>
                  </a:cubicBezTo>
                  <a:cubicBezTo>
                    <a:pt x="112300" y="9053"/>
                    <a:pt x="112907" y="8982"/>
                    <a:pt x="113526" y="8910"/>
                  </a:cubicBezTo>
                  <a:cubicBezTo>
                    <a:pt x="114134" y="8839"/>
                    <a:pt x="114765" y="8768"/>
                    <a:pt x="115396" y="8684"/>
                  </a:cubicBezTo>
                  <a:cubicBezTo>
                    <a:pt x="117920" y="8387"/>
                    <a:pt x="120468" y="8017"/>
                    <a:pt x="122313" y="7791"/>
                  </a:cubicBezTo>
                  <a:lnTo>
                    <a:pt x="122313" y="7791"/>
                  </a:lnTo>
                  <a:cubicBezTo>
                    <a:pt x="122313" y="7791"/>
                    <a:pt x="122135" y="7815"/>
                    <a:pt x="121956" y="7851"/>
                  </a:cubicBezTo>
                  <a:cubicBezTo>
                    <a:pt x="121777" y="7875"/>
                    <a:pt x="121599" y="7898"/>
                    <a:pt x="121599" y="7898"/>
                  </a:cubicBezTo>
                  <a:cubicBezTo>
                    <a:pt x="122313" y="7815"/>
                    <a:pt x="122873" y="7708"/>
                    <a:pt x="123361" y="7625"/>
                  </a:cubicBezTo>
                  <a:cubicBezTo>
                    <a:pt x="123837" y="7541"/>
                    <a:pt x="124230" y="7470"/>
                    <a:pt x="124623" y="7410"/>
                  </a:cubicBezTo>
                  <a:cubicBezTo>
                    <a:pt x="125397" y="7255"/>
                    <a:pt x="126159" y="7136"/>
                    <a:pt x="127481" y="6922"/>
                  </a:cubicBezTo>
                  <a:lnTo>
                    <a:pt x="127481" y="6922"/>
                  </a:lnTo>
                  <a:lnTo>
                    <a:pt x="126981" y="7017"/>
                  </a:lnTo>
                  <a:cubicBezTo>
                    <a:pt x="127754" y="6874"/>
                    <a:pt x="128540" y="6743"/>
                    <a:pt x="129326" y="6601"/>
                  </a:cubicBezTo>
                  <a:cubicBezTo>
                    <a:pt x="129731" y="6529"/>
                    <a:pt x="130124" y="6458"/>
                    <a:pt x="130517" y="6398"/>
                  </a:cubicBezTo>
                  <a:cubicBezTo>
                    <a:pt x="130910" y="6315"/>
                    <a:pt x="131314" y="6243"/>
                    <a:pt x="131707" y="6172"/>
                  </a:cubicBezTo>
                  <a:cubicBezTo>
                    <a:pt x="133291" y="5886"/>
                    <a:pt x="134874" y="5589"/>
                    <a:pt x="136410" y="5303"/>
                  </a:cubicBezTo>
                  <a:cubicBezTo>
                    <a:pt x="139494" y="4755"/>
                    <a:pt x="142387" y="4267"/>
                    <a:pt x="144768" y="3922"/>
                  </a:cubicBezTo>
                  <a:cubicBezTo>
                    <a:pt x="145209" y="3803"/>
                    <a:pt x="146757" y="3576"/>
                    <a:pt x="148233" y="3350"/>
                  </a:cubicBezTo>
                  <a:cubicBezTo>
                    <a:pt x="149710" y="3124"/>
                    <a:pt x="151126" y="2922"/>
                    <a:pt x="151317" y="2850"/>
                  </a:cubicBezTo>
                  <a:cubicBezTo>
                    <a:pt x="153103" y="2612"/>
                    <a:pt x="153734" y="2541"/>
                    <a:pt x="154555" y="2445"/>
                  </a:cubicBezTo>
                  <a:cubicBezTo>
                    <a:pt x="155377" y="2338"/>
                    <a:pt x="156377" y="2219"/>
                    <a:pt x="158889" y="1921"/>
                  </a:cubicBezTo>
                  <a:cubicBezTo>
                    <a:pt x="160235" y="1779"/>
                    <a:pt x="160878" y="1624"/>
                    <a:pt x="162544" y="1445"/>
                  </a:cubicBezTo>
                  <a:lnTo>
                    <a:pt x="162592" y="1481"/>
                  </a:lnTo>
                  <a:lnTo>
                    <a:pt x="164842" y="1207"/>
                  </a:lnTo>
                  <a:cubicBezTo>
                    <a:pt x="164842" y="1207"/>
                    <a:pt x="165140" y="1183"/>
                    <a:pt x="165438" y="1171"/>
                  </a:cubicBezTo>
                  <a:cubicBezTo>
                    <a:pt x="165747" y="1159"/>
                    <a:pt x="166045" y="1148"/>
                    <a:pt x="166045" y="1148"/>
                  </a:cubicBezTo>
                  <a:lnTo>
                    <a:pt x="167605" y="1005"/>
                  </a:lnTo>
                  <a:lnTo>
                    <a:pt x="167605" y="1005"/>
                  </a:lnTo>
                  <a:cubicBezTo>
                    <a:pt x="167099" y="1044"/>
                    <a:pt x="166538" y="1082"/>
                    <a:pt x="166401" y="1082"/>
                  </a:cubicBezTo>
                  <a:cubicBezTo>
                    <a:pt x="166370" y="1082"/>
                    <a:pt x="166361" y="1080"/>
                    <a:pt x="166378" y="1076"/>
                  </a:cubicBezTo>
                  <a:cubicBezTo>
                    <a:pt x="166986" y="1017"/>
                    <a:pt x="167664" y="957"/>
                    <a:pt x="168331" y="897"/>
                  </a:cubicBezTo>
                  <a:cubicBezTo>
                    <a:pt x="169010" y="850"/>
                    <a:pt x="169676" y="814"/>
                    <a:pt x="170272" y="767"/>
                  </a:cubicBezTo>
                  <a:cubicBezTo>
                    <a:pt x="170867" y="731"/>
                    <a:pt x="171391" y="707"/>
                    <a:pt x="171772" y="695"/>
                  </a:cubicBezTo>
                  <a:cubicBezTo>
                    <a:pt x="172141" y="671"/>
                    <a:pt x="172379" y="671"/>
                    <a:pt x="172391" y="671"/>
                  </a:cubicBezTo>
                  <a:cubicBezTo>
                    <a:pt x="172391" y="671"/>
                    <a:pt x="172748" y="659"/>
                    <a:pt x="173296" y="624"/>
                  </a:cubicBezTo>
                  <a:cubicBezTo>
                    <a:pt x="173558" y="600"/>
                    <a:pt x="173879" y="588"/>
                    <a:pt x="174213" y="564"/>
                  </a:cubicBezTo>
                  <a:cubicBezTo>
                    <a:pt x="174558" y="540"/>
                    <a:pt x="174915" y="516"/>
                    <a:pt x="175284" y="505"/>
                  </a:cubicBezTo>
                  <a:cubicBezTo>
                    <a:pt x="175999" y="481"/>
                    <a:pt x="176725" y="445"/>
                    <a:pt x="177273" y="433"/>
                  </a:cubicBezTo>
                  <a:cubicBezTo>
                    <a:pt x="177534" y="421"/>
                    <a:pt x="177761" y="409"/>
                    <a:pt x="177927" y="397"/>
                  </a:cubicBezTo>
                  <a:lnTo>
                    <a:pt x="178165" y="397"/>
                  </a:lnTo>
                  <a:cubicBezTo>
                    <a:pt x="178046" y="409"/>
                    <a:pt x="177070" y="457"/>
                    <a:pt x="176308" y="493"/>
                  </a:cubicBezTo>
                  <a:cubicBezTo>
                    <a:pt x="177407" y="442"/>
                    <a:pt x="177798" y="427"/>
                    <a:pt x="177970" y="427"/>
                  </a:cubicBezTo>
                  <a:cubicBezTo>
                    <a:pt x="178041" y="427"/>
                    <a:pt x="178075" y="430"/>
                    <a:pt x="178106" y="433"/>
                  </a:cubicBezTo>
                  <a:cubicBezTo>
                    <a:pt x="178160" y="439"/>
                    <a:pt x="178204" y="445"/>
                    <a:pt x="178413" y="445"/>
                  </a:cubicBezTo>
                  <a:cubicBezTo>
                    <a:pt x="178621" y="445"/>
                    <a:pt x="178993" y="439"/>
                    <a:pt x="179701" y="421"/>
                  </a:cubicBezTo>
                  <a:cubicBezTo>
                    <a:pt x="179320" y="409"/>
                    <a:pt x="179904" y="386"/>
                    <a:pt x="179963" y="386"/>
                  </a:cubicBezTo>
                  <a:cubicBezTo>
                    <a:pt x="180201" y="386"/>
                    <a:pt x="180487" y="380"/>
                    <a:pt x="180810" y="380"/>
                  </a:cubicBezTo>
                  <a:cubicBezTo>
                    <a:pt x="180971" y="380"/>
                    <a:pt x="181142" y="382"/>
                    <a:pt x="181321" y="386"/>
                  </a:cubicBezTo>
                  <a:cubicBezTo>
                    <a:pt x="181856" y="397"/>
                    <a:pt x="182464" y="397"/>
                    <a:pt x="183107" y="409"/>
                  </a:cubicBezTo>
                  <a:cubicBezTo>
                    <a:pt x="183750" y="421"/>
                    <a:pt x="184416" y="445"/>
                    <a:pt x="185071" y="469"/>
                  </a:cubicBezTo>
                  <a:cubicBezTo>
                    <a:pt x="185393" y="481"/>
                    <a:pt x="185726" y="481"/>
                    <a:pt x="186036" y="505"/>
                  </a:cubicBezTo>
                  <a:cubicBezTo>
                    <a:pt x="186357" y="516"/>
                    <a:pt x="186667" y="528"/>
                    <a:pt x="186964" y="552"/>
                  </a:cubicBezTo>
                  <a:lnTo>
                    <a:pt x="186512" y="552"/>
                  </a:lnTo>
                  <a:cubicBezTo>
                    <a:pt x="187048" y="588"/>
                    <a:pt x="187583" y="612"/>
                    <a:pt x="188131" y="647"/>
                  </a:cubicBezTo>
                  <a:cubicBezTo>
                    <a:pt x="188679" y="695"/>
                    <a:pt x="189238" y="743"/>
                    <a:pt x="189798" y="790"/>
                  </a:cubicBezTo>
                  <a:cubicBezTo>
                    <a:pt x="190357" y="826"/>
                    <a:pt x="190917" y="897"/>
                    <a:pt x="191489" y="957"/>
                  </a:cubicBezTo>
                  <a:cubicBezTo>
                    <a:pt x="191774" y="993"/>
                    <a:pt x="192060" y="1017"/>
                    <a:pt x="192346" y="1052"/>
                  </a:cubicBezTo>
                  <a:cubicBezTo>
                    <a:pt x="192632" y="1088"/>
                    <a:pt x="192917" y="1136"/>
                    <a:pt x="193203" y="1171"/>
                  </a:cubicBezTo>
                  <a:cubicBezTo>
                    <a:pt x="195471" y="1489"/>
                    <a:pt x="197797" y="1934"/>
                    <a:pt x="200067" y="2609"/>
                  </a:cubicBezTo>
                  <a:lnTo>
                    <a:pt x="200067" y="2609"/>
                  </a:lnTo>
                  <a:cubicBezTo>
                    <a:pt x="199901" y="2559"/>
                    <a:pt x="199754" y="2510"/>
                    <a:pt x="199632" y="2469"/>
                  </a:cubicBezTo>
                  <a:cubicBezTo>
                    <a:pt x="199490" y="2433"/>
                    <a:pt x="199371" y="2398"/>
                    <a:pt x="199287" y="2374"/>
                  </a:cubicBezTo>
                  <a:cubicBezTo>
                    <a:pt x="199109" y="2314"/>
                    <a:pt x="199049" y="2291"/>
                    <a:pt x="199073" y="2291"/>
                  </a:cubicBezTo>
                  <a:cubicBezTo>
                    <a:pt x="199132" y="2291"/>
                    <a:pt x="199585" y="2374"/>
                    <a:pt x="200252" y="2588"/>
                  </a:cubicBezTo>
                  <a:lnTo>
                    <a:pt x="200775" y="2802"/>
                  </a:lnTo>
                  <a:cubicBezTo>
                    <a:pt x="200913" y="2840"/>
                    <a:pt x="200974" y="2854"/>
                    <a:pt x="200985" y="2854"/>
                  </a:cubicBezTo>
                  <a:cubicBezTo>
                    <a:pt x="201025" y="2854"/>
                    <a:pt x="200431" y="2668"/>
                    <a:pt x="200464" y="2668"/>
                  </a:cubicBezTo>
                  <a:lnTo>
                    <a:pt x="200464" y="2668"/>
                  </a:lnTo>
                  <a:cubicBezTo>
                    <a:pt x="200481" y="2668"/>
                    <a:pt x="200660" y="2716"/>
                    <a:pt x="201168" y="2862"/>
                  </a:cubicBezTo>
                  <a:cubicBezTo>
                    <a:pt x="202008" y="3164"/>
                    <a:pt x="202290" y="3280"/>
                    <a:pt x="202242" y="3280"/>
                  </a:cubicBezTo>
                  <a:cubicBezTo>
                    <a:pt x="202194" y="3280"/>
                    <a:pt x="201808" y="3161"/>
                    <a:pt x="201323" y="2993"/>
                  </a:cubicBezTo>
                  <a:lnTo>
                    <a:pt x="201323" y="2993"/>
                  </a:lnTo>
                  <a:cubicBezTo>
                    <a:pt x="201324" y="2993"/>
                    <a:pt x="201836" y="3172"/>
                    <a:pt x="202347" y="3350"/>
                  </a:cubicBezTo>
                  <a:cubicBezTo>
                    <a:pt x="202478" y="3398"/>
                    <a:pt x="202597" y="3445"/>
                    <a:pt x="202728" y="3481"/>
                  </a:cubicBezTo>
                  <a:cubicBezTo>
                    <a:pt x="202847" y="3529"/>
                    <a:pt x="202954" y="3576"/>
                    <a:pt x="203050" y="3612"/>
                  </a:cubicBezTo>
                  <a:cubicBezTo>
                    <a:pt x="203240" y="3695"/>
                    <a:pt x="203359" y="3743"/>
                    <a:pt x="203359" y="3743"/>
                  </a:cubicBezTo>
                  <a:cubicBezTo>
                    <a:pt x="203378" y="3754"/>
                    <a:pt x="203382" y="3759"/>
                    <a:pt x="203375" y="3759"/>
                  </a:cubicBezTo>
                  <a:cubicBezTo>
                    <a:pt x="203338" y="3759"/>
                    <a:pt x="202982" y="3618"/>
                    <a:pt x="202871" y="3588"/>
                  </a:cubicBezTo>
                  <a:lnTo>
                    <a:pt x="202871" y="3588"/>
                  </a:lnTo>
                  <a:cubicBezTo>
                    <a:pt x="203288" y="3755"/>
                    <a:pt x="204157" y="4100"/>
                    <a:pt x="205026" y="4565"/>
                  </a:cubicBezTo>
                  <a:cubicBezTo>
                    <a:pt x="205478" y="4779"/>
                    <a:pt x="205907" y="5041"/>
                    <a:pt x="206300" y="5267"/>
                  </a:cubicBezTo>
                  <a:cubicBezTo>
                    <a:pt x="206717" y="5493"/>
                    <a:pt x="207050" y="5731"/>
                    <a:pt x="207336" y="5898"/>
                  </a:cubicBezTo>
                  <a:lnTo>
                    <a:pt x="207431" y="5970"/>
                  </a:lnTo>
                  <a:cubicBezTo>
                    <a:pt x="207550" y="6053"/>
                    <a:pt x="207669" y="6136"/>
                    <a:pt x="207788" y="6220"/>
                  </a:cubicBezTo>
                  <a:cubicBezTo>
                    <a:pt x="207907" y="6303"/>
                    <a:pt x="208014" y="6386"/>
                    <a:pt x="208134" y="6470"/>
                  </a:cubicBezTo>
                  <a:cubicBezTo>
                    <a:pt x="208348" y="6648"/>
                    <a:pt x="208562" y="6803"/>
                    <a:pt x="208776" y="6970"/>
                  </a:cubicBezTo>
                  <a:cubicBezTo>
                    <a:pt x="208979" y="7124"/>
                    <a:pt x="209157" y="7303"/>
                    <a:pt x="209348" y="7458"/>
                  </a:cubicBezTo>
                  <a:cubicBezTo>
                    <a:pt x="209538" y="7625"/>
                    <a:pt x="209705" y="7791"/>
                    <a:pt x="209872" y="7946"/>
                  </a:cubicBezTo>
                  <a:cubicBezTo>
                    <a:pt x="210217" y="8267"/>
                    <a:pt x="210503" y="8601"/>
                    <a:pt x="210789" y="8922"/>
                  </a:cubicBezTo>
                  <a:cubicBezTo>
                    <a:pt x="211062" y="9244"/>
                    <a:pt x="211336" y="9565"/>
                    <a:pt x="211563" y="9899"/>
                  </a:cubicBezTo>
                  <a:cubicBezTo>
                    <a:pt x="211813" y="10220"/>
                    <a:pt x="212015" y="10553"/>
                    <a:pt x="212229" y="10887"/>
                  </a:cubicBezTo>
                  <a:cubicBezTo>
                    <a:pt x="212336" y="11053"/>
                    <a:pt x="212432" y="11232"/>
                    <a:pt x="212527" y="11411"/>
                  </a:cubicBezTo>
                  <a:cubicBezTo>
                    <a:pt x="212575" y="11506"/>
                    <a:pt x="212622" y="11589"/>
                    <a:pt x="212670" y="11673"/>
                  </a:cubicBezTo>
                  <a:cubicBezTo>
                    <a:pt x="212717" y="11768"/>
                    <a:pt x="212765" y="11863"/>
                    <a:pt x="212813" y="11946"/>
                  </a:cubicBezTo>
                  <a:cubicBezTo>
                    <a:pt x="213182" y="12685"/>
                    <a:pt x="213479" y="13494"/>
                    <a:pt x="213753" y="14423"/>
                  </a:cubicBezTo>
                  <a:cubicBezTo>
                    <a:pt x="213777" y="14435"/>
                    <a:pt x="213813" y="14542"/>
                    <a:pt x="213860" y="14709"/>
                  </a:cubicBezTo>
                  <a:cubicBezTo>
                    <a:pt x="213884" y="14792"/>
                    <a:pt x="213920" y="14887"/>
                    <a:pt x="213944" y="14994"/>
                  </a:cubicBezTo>
                  <a:cubicBezTo>
                    <a:pt x="213968" y="15102"/>
                    <a:pt x="214003" y="15221"/>
                    <a:pt x="214027" y="15352"/>
                  </a:cubicBezTo>
                  <a:cubicBezTo>
                    <a:pt x="214063" y="15483"/>
                    <a:pt x="214099" y="15625"/>
                    <a:pt x="214122" y="15768"/>
                  </a:cubicBezTo>
                  <a:cubicBezTo>
                    <a:pt x="214158" y="15911"/>
                    <a:pt x="214182" y="16066"/>
                    <a:pt x="214206" y="16209"/>
                  </a:cubicBezTo>
                  <a:cubicBezTo>
                    <a:pt x="214241" y="16364"/>
                    <a:pt x="214265" y="16518"/>
                    <a:pt x="214289" y="16673"/>
                  </a:cubicBezTo>
                  <a:cubicBezTo>
                    <a:pt x="214325" y="16816"/>
                    <a:pt x="214337" y="16971"/>
                    <a:pt x="214360" y="17114"/>
                  </a:cubicBezTo>
                  <a:cubicBezTo>
                    <a:pt x="214372" y="17292"/>
                    <a:pt x="214396" y="17471"/>
                    <a:pt x="214420" y="17650"/>
                  </a:cubicBezTo>
                  <a:cubicBezTo>
                    <a:pt x="214432" y="17828"/>
                    <a:pt x="214444" y="18019"/>
                    <a:pt x="214456" y="18197"/>
                  </a:cubicBezTo>
                  <a:cubicBezTo>
                    <a:pt x="214456" y="18376"/>
                    <a:pt x="214480" y="18566"/>
                    <a:pt x="214480" y="18757"/>
                  </a:cubicBezTo>
                  <a:cubicBezTo>
                    <a:pt x="214480" y="18935"/>
                    <a:pt x="214491" y="19126"/>
                    <a:pt x="214491" y="19316"/>
                  </a:cubicBezTo>
                  <a:cubicBezTo>
                    <a:pt x="214491" y="20078"/>
                    <a:pt x="214503" y="20852"/>
                    <a:pt x="214515" y="21650"/>
                  </a:cubicBezTo>
                  <a:cubicBezTo>
                    <a:pt x="214527" y="23257"/>
                    <a:pt x="214551" y="24924"/>
                    <a:pt x="214575" y="26663"/>
                  </a:cubicBezTo>
                  <a:cubicBezTo>
                    <a:pt x="214624" y="27924"/>
                    <a:pt x="214638" y="28072"/>
                    <a:pt x="214649" y="28072"/>
                  </a:cubicBezTo>
                  <a:cubicBezTo>
                    <a:pt x="214652" y="28072"/>
                    <a:pt x="214655" y="28059"/>
                    <a:pt x="214658" y="28059"/>
                  </a:cubicBezTo>
                  <a:cubicBezTo>
                    <a:pt x="214665" y="28059"/>
                    <a:pt x="214675" y="28117"/>
                    <a:pt x="214694" y="28472"/>
                  </a:cubicBezTo>
                  <a:cubicBezTo>
                    <a:pt x="214665" y="28614"/>
                    <a:pt x="214735" y="30844"/>
                    <a:pt x="214723" y="30844"/>
                  </a:cubicBezTo>
                  <a:cubicBezTo>
                    <a:pt x="214719" y="30844"/>
                    <a:pt x="214711" y="30697"/>
                    <a:pt x="214694" y="30330"/>
                  </a:cubicBezTo>
                  <a:lnTo>
                    <a:pt x="214694" y="30330"/>
                  </a:lnTo>
                  <a:cubicBezTo>
                    <a:pt x="214837" y="34497"/>
                    <a:pt x="214849" y="35664"/>
                    <a:pt x="215111" y="40938"/>
                  </a:cubicBezTo>
                  <a:cubicBezTo>
                    <a:pt x="215101" y="40474"/>
                    <a:pt x="215091" y="39955"/>
                    <a:pt x="215101" y="39955"/>
                  </a:cubicBezTo>
                  <a:lnTo>
                    <a:pt x="215101" y="39955"/>
                  </a:lnTo>
                  <a:cubicBezTo>
                    <a:pt x="215103" y="39955"/>
                    <a:pt x="215106" y="39983"/>
                    <a:pt x="215111" y="40045"/>
                  </a:cubicBezTo>
                  <a:cubicBezTo>
                    <a:pt x="215156" y="40961"/>
                    <a:pt x="215180" y="42103"/>
                    <a:pt x="215161" y="42103"/>
                  </a:cubicBezTo>
                  <a:cubicBezTo>
                    <a:pt x="215161" y="42103"/>
                    <a:pt x="215160" y="42100"/>
                    <a:pt x="215158" y="42094"/>
                  </a:cubicBezTo>
                  <a:lnTo>
                    <a:pt x="215158" y="42094"/>
                  </a:lnTo>
                  <a:cubicBezTo>
                    <a:pt x="215226" y="43500"/>
                    <a:pt x="215293" y="45007"/>
                    <a:pt x="215349" y="46546"/>
                  </a:cubicBezTo>
                  <a:cubicBezTo>
                    <a:pt x="215373" y="47367"/>
                    <a:pt x="215408" y="48189"/>
                    <a:pt x="215432" y="49011"/>
                  </a:cubicBezTo>
                  <a:cubicBezTo>
                    <a:pt x="215468" y="49844"/>
                    <a:pt x="215503" y="50666"/>
                    <a:pt x="215527" y="51487"/>
                  </a:cubicBezTo>
                  <a:cubicBezTo>
                    <a:pt x="215658" y="54749"/>
                    <a:pt x="215789" y="57869"/>
                    <a:pt x="215944" y="60226"/>
                  </a:cubicBezTo>
                  <a:lnTo>
                    <a:pt x="215920" y="59964"/>
                  </a:lnTo>
                  <a:lnTo>
                    <a:pt x="216063" y="62405"/>
                  </a:lnTo>
                  <a:cubicBezTo>
                    <a:pt x="216135" y="63619"/>
                    <a:pt x="216206" y="64846"/>
                    <a:pt x="216206" y="64846"/>
                  </a:cubicBezTo>
                  <a:cubicBezTo>
                    <a:pt x="216236" y="65416"/>
                    <a:pt x="216245" y="65611"/>
                    <a:pt x="216242" y="65611"/>
                  </a:cubicBezTo>
                  <a:cubicBezTo>
                    <a:pt x="216236" y="65611"/>
                    <a:pt x="216177" y="64710"/>
                    <a:pt x="216163" y="64710"/>
                  </a:cubicBezTo>
                  <a:lnTo>
                    <a:pt x="216163" y="64710"/>
                  </a:lnTo>
                  <a:cubicBezTo>
                    <a:pt x="216157" y="64710"/>
                    <a:pt x="216158" y="64832"/>
                    <a:pt x="216170" y="65167"/>
                  </a:cubicBezTo>
                  <a:cubicBezTo>
                    <a:pt x="216349" y="67799"/>
                    <a:pt x="216456" y="69882"/>
                    <a:pt x="216551" y="71847"/>
                  </a:cubicBezTo>
                  <a:cubicBezTo>
                    <a:pt x="216646" y="73811"/>
                    <a:pt x="216742" y="75669"/>
                    <a:pt x="216897" y="77836"/>
                  </a:cubicBezTo>
                  <a:cubicBezTo>
                    <a:pt x="216980" y="81205"/>
                    <a:pt x="217587" y="89754"/>
                    <a:pt x="217837" y="94290"/>
                  </a:cubicBezTo>
                  <a:lnTo>
                    <a:pt x="217849" y="94028"/>
                  </a:lnTo>
                  <a:cubicBezTo>
                    <a:pt x="217944" y="95195"/>
                    <a:pt x="217920" y="95445"/>
                    <a:pt x="217980" y="96314"/>
                  </a:cubicBezTo>
                  <a:cubicBezTo>
                    <a:pt x="217989" y="96214"/>
                    <a:pt x="217950" y="95527"/>
                    <a:pt x="217957" y="95527"/>
                  </a:cubicBezTo>
                  <a:lnTo>
                    <a:pt x="217957" y="95527"/>
                  </a:lnTo>
                  <a:cubicBezTo>
                    <a:pt x="217959" y="95527"/>
                    <a:pt x="217966" y="95594"/>
                    <a:pt x="217980" y="95766"/>
                  </a:cubicBezTo>
                  <a:cubicBezTo>
                    <a:pt x="218301" y="100731"/>
                    <a:pt x="218718" y="105851"/>
                    <a:pt x="219099" y="110994"/>
                  </a:cubicBezTo>
                  <a:cubicBezTo>
                    <a:pt x="219194" y="112280"/>
                    <a:pt x="219230" y="113566"/>
                    <a:pt x="219159" y="114840"/>
                  </a:cubicBezTo>
                  <a:cubicBezTo>
                    <a:pt x="219087" y="116126"/>
                    <a:pt x="218909" y="117400"/>
                    <a:pt x="218575" y="118626"/>
                  </a:cubicBezTo>
                  <a:cubicBezTo>
                    <a:pt x="218242" y="119853"/>
                    <a:pt x="217778" y="121043"/>
                    <a:pt x="217087" y="122103"/>
                  </a:cubicBezTo>
                  <a:cubicBezTo>
                    <a:pt x="216920" y="122365"/>
                    <a:pt x="216754" y="122627"/>
                    <a:pt x="216551" y="122877"/>
                  </a:cubicBezTo>
                  <a:cubicBezTo>
                    <a:pt x="216456" y="122996"/>
                    <a:pt x="216373" y="123127"/>
                    <a:pt x="216265" y="123246"/>
                  </a:cubicBezTo>
                  <a:lnTo>
                    <a:pt x="215956" y="123591"/>
                  </a:lnTo>
                  <a:cubicBezTo>
                    <a:pt x="215527" y="124055"/>
                    <a:pt x="215075" y="124484"/>
                    <a:pt x="214575" y="124877"/>
                  </a:cubicBezTo>
                  <a:cubicBezTo>
                    <a:pt x="213860" y="125437"/>
                    <a:pt x="213360" y="125746"/>
                    <a:pt x="212979" y="125972"/>
                  </a:cubicBezTo>
                  <a:cubicBezTo>
                    <a:pt x="212789" y="126091"/>
                    <a:pt x="212634" y="126175"/>
                    <a:pt x="212491" y="126258"/>
                  </a:cubicBezTo>
                  <a:cubicBezTo>
                    <a:pt x="212336" y="126341"/>
                    <a:pt x="212205" y="126425"/>
                    <a:pt x="212063" y="126496"/>
                  </a:cubicBezTo>
                  <a:cubicBezTo>
                    <a:pt x="211920" y="126568"/>
                    <a:pt x="211777" y="126651"/>
                    <a:pt x="211598" y="126734"/>
                  </a:cubicBezTo>
                  <a:cubicBezTo>
                    <a:pt x="211420" y="126818"/>
                    <a:pt x="211205" y="126925"/>
                    <a:pt x="210943" y="127020"/>
                  </a:cubicBezTo>
                  <a:cubicBezTo>
                    <a:pt x="210431" y="127234"/>
                    <a:pt x="209693" y="127508"/>
                    <a:pt x="208562" y="127806"/>
                  </a:cubicBezTo>
                  <a:cubicBezTo>
                    <a:pt x="208562" y="127806"/>
                    <a:pt x="208884" y="127699"/>
                    <a:pt x="209193" y="127604"/>
                  </a:cubicBezTo>
                  <a:lnTo>
                    <a:pt x="209824" y="127377"/>
                  </a:lnTo>
                  <a:lnTo>
                    <a:pt x="209824" y="127377"/>
                  </a:lnTo>
                  <a:cubicBezTo>
                    <a:pt x="208205" y="127925"/>
                    <a:pt x="206502" y="128294"/>
                    <a:pt x="204788" y="128556"/>
                  </a:cubicBezTo>
                  <a:cubicBezTo>
                    <a:pt x="203073" y="128818"/>
                    <a:pt x="201323" y="128985"/>
                    <a:pt x="199573" y="129080"/>
                  </a:cubicBezTo>
                  <a:cubicBezTo>
                    <a:pt x="197835" y="129175"/>
                    <a:pt x="196084" y="129235"/>
                    <a:pt x="194346" y="129235"/>
                  </a:cubicBezTo>
                  <a:cubicBezTo>
                    <a:pt x="193917" y="129247"/>
                    <a:pt x="193477" y="129247"/>
                    <a:pt x="193048" y="129247"/>
                  </a:cubicBezTo>
                  <a:cubicBezTo>
                    <a:pt x="192620" y="129247"/>
                    <a:pt x="192191" y="129235"/>
                    <a:pt x="191751" y="129235"/>
                  </a:cubicBezTo>
                  <a:cubicBezTo>
                    <a:pt x="190893" y="129235"/>
                    <a:pt x="190024" y="129223"/>
                    <a:pt x="189167" y="129211"/>
                  </a:cubicBezTo>
                  <a:cubicBezTo>
                    <a:pt x="188845" y="129294"/>
                    <a:pt x="188536" y="129366"/>
                    <a:pt x="188226" y="129437"/>
                  </a:cubicBezTo>
                  <a:cubicBezTo>
                    <a:pt x="187917" y="129520"/>
                    <a:pt x="187607" y="129592"/>
                    <a:pt x="187309" y="129687"/>
                  </a:cubicBezTo>
                  <a:cubicBezTo>
                    <a:pt x="187524" y="129616"/>
                    <a:pt x="187631" y="129580"/>
                    <a:pt x="187774" y="129544"/>
                  </a:cubicBezTo>
                  <a:cubicBezTo>
                    <a:pt x="187917" y="129497"/>
                    <a:pt x="188095" y="129437"/>
                    <a:pt x="188441" y="129366"/>
                  </a:cubicBezTo>
                  <a:lnTo>
                    <a:pt x="188441" y="129366"/>
                  </a:lnTo>
                  <a:cubicBezTo>
                    <a:pt x="188250" y="129401"/>
                    <a:pt x="188024" y="129461"/>
                    <a:pt x="187762" y="129520"/>
                  </a:cubicBezTo>
                  <a:cubicBezTo>
                    <a:pt x="187631" y="129556"/>
                    <a:pt x="187500" y="129592"/>
                    <a:pt x="187357" y="129628"/>
                  </a:cubicBezTo>
                  <a:cubicBezTo>
                    <a:pt x="187226" y="129663"/>
                    <a:pt x="187071" y="129711"/>
                    <a:pt x="186928" y="129759"/>
                  </a:cubicBezTo>
                  <a:cubicBezTo>
                    <a:pt x="186333" y="129925"/>
                    <a:pt x="185702" y="130163"/>
                    <a:pt x="185107" y="130390"/>
                  </a:cubicBezTo>
                  <a:cubicBezTo>
                    <a:pt x="184821" y="130509"/>
                    <a:pt x="184547" y="130640"/>
                    <a:pt x="184285" y="130747"/>
                  </a:cubicBezTo>
                  <a:cubicBezTo>
                    <a:pt x="184035" y="130866"/>
                    <a:pt x="183809" y="130973"/>
                    <a:pt x="183619" y="131068"/>
                  </a:cubicBezTo>
                  <a:cubicBezTo>
                    <a:pt x="183428" y="131163"/>
                    <a:pt x="183285" y="131259"/>
                    <a:pt x="183178" y="131306"/>
                  </a:cubicBezTo>
                  <a:cubicBezTo>
                    <a:pt x="183071" y="131366"/>
                    <a:pt x="183011" y="131402"/>
                    <a:pt x="183011" y="131414"/>
                  </a:cubicBezTo>
                  <a:cubicBezTo>
                    <a:pt x="182749" y="131544"/>
                    <a:pt x="182607" y="131616"/>
                    <a:pt x="182535" y="131664"/>
                  </a:cubicBezTo>
                  <a:cubicBezTo>
                    <a:pt x="182452" y="131699"/>
                    <a:pt x="182428" y="131711"/>
                    <a:pt x="182428" y="131711"/>
                  </a:cubicBezTo>
                  <a:cubicBezTo>
                    <a:pt x="182425" y="131711"/>
                    <a:pt x="182424" y="131708"/>
                    <a:pt x="182418" y="131708"/>
                  </a:cubicBezTo>
                  <a:cubicBezTo>
                    <a:pt x="182402" y="131708"/>
                    <a:pt x="182351" y="131726"/>
                    <a:pt x="182130" y="131854"/>
                  </a:cubicBezTo>
                  <a:cubicBezTo>
                    <a:pt x="181452" y="132235"/>
                    <a:pt x="180630" y="132795"/>
                    <a:pt x="179916" y="133342"/>
                  </a:cubicBezTo>
                  <a:cubicBezTo>
                    <a:pt x="179570" y="133628"/>
                    <a:pt x="179237" y="133890"/>
                    <a:pt x="178963" y="134128"/>
                  </a:cubicBezTo>
                  <a:cubicBezTo>
                    <a:pt x="178677" y="134366"/>
                    <a:pt x="178451" y="134569"/>
                    <a:pt x="178296" y="134700"/>
                  </a:cubicBezTo>
                  <a:cubicBezTo>
                    <a:pt x="178285" y="134709"/>
                    <a:pt x="178280" y="134714"/>
                    <a:pt x="178279" y="134714"/>
                  </a:cubicBezTo>
                  <a:cubicBezTo>
                    <a:pt x="178277" y="134714"/>
                    <a:pt x="178310" y="134682"/>
                    <a:pt x="178361" y="134632"/>
                  </a:cubicBezTo>
                  <a:lnTo>
                    <a:pt x="178361" y="134632"/>
                  </a:lnTo>
                  <a:cubicBezTo>
                    <a:pt x="177931" y="135025"/>
                    <a:pt x="177369" y="135561"/>
                    <a:pt x="176939" y="136057"/>
                  </a:cubicBezTo>
                  <a:cubicBezTo>
                    <a:pt x="176431" y="136593"/>
                    <a:pt x="176066" y="137050"/>
                    <a:pt x="176079" y="137050"/>
                  </a:cubicBezTo>
                  <a:cubicBezTo>
                    <a:pt x="176082" y="137050"/>
                    <a:pt x="176117" y="137012"/>
                    <a:pt x="176189" y="136926"/>
                  </a:cubicBezTo>
                  <a:lnTo>
                    <a:pt x="176189" y="136926"/>
                  </a:lnTo>
                  <a:cubicBezTo>
                    <a:pt x="175975" y="137200"/>
                    <a:pt x="175749" y="137462"/>
                    <a:pt x="175534" y="137724"/>
                  </a:cubicBezTo>
                  <a:cubicBezTo>
                    <a:pt x="175320" y="137998"/>
                    <a:pt x="175129" y="138272"/>
                    <a:pt x="174927" y="138533"/>
                  </a:cubicBezTo>
                  <a:cubicBezTo>
                    <a:pt x="174832" y="138664"/>
                    <a:pt x="174736" y="138807"/>
                    <a:pt x="174641" y="138938"/>
                  </a:cubicBezTo>
                  <a:cubicBezTo>
                    <a:pt x="174546" y="139069"/>
                    <a:pt x="174463" y="139212"/>
                    <a:pt x="174367" y="139343"/>
                  </a:cubicBezTo>
                  <a:cubicBezTo>
                    <a:pt x="174189" y="139617"/>
                    <a:pt x="174010" y="139879"/>
                    <a:pt x="173844" y="140141"/>
                  </a:cubicBezTo>
                  <a:cubicBezTo>
                    <a:pt x="173189" y="141224"/>
                    <a:pt x="172629" y="142272"/>
                    <a:pt x="172153" y="143272"/>
                  </a:cubicBezTo>
                  <a:cubicBezTo>
                    <a:pt x="172081" y="143439"/>
                    <a:pt x="171998" y="143629"/>
                    <a:pt x="171903" y="143844"/>
                  </a:cubicBezTo>
                  <a:cubicBezTo>
                    <a:pt x="171879" y="143891"/>
                    <a:pt x="171855" y="143951"/>
                    <a:pt x="171831" y="143998"/>
                  </a:cubicBezTo>
                  <a:cubicBezTo>
                    <a:pt x="171819" y="144034"/>
                    <a:pt x="171808" y="144046"/>
                    <a:pt x="171796" y="144070"/>
                  </a:cubicBezTo>
                  <a:cubicBezTo>
                    <a:pt x="171796" y="144094"/>
                    <a:pt x="171784" y="144106"/>
                    <a:pt x="171760" y="144129"/>
                  </a:cubicBezTo>
                  <a:cubicBezTo>
                    <a:pt x="171712" y="144201"/>
                    <a:pt x="171629" y="144248"/>
                    <a:pt x="171546" y="144284"/>
                  </a:cubicBezTo>
                  <a:cubicBezTo>
                    <a:pt x="171522" y="144296"/>
                    <a:pt x="171498" y="144296"/>
                    <a:pt x="171462" y="144308"/>
                  </a:cubicBezTo>
                  <a:lnTo>
                    <a:pt x="171391" y="144308"/>
                  </a:lnTo>
                  <a:cubicBezTo>
                    <a:pt x="171379" y="144314"/>
                    <a:pt x="171364" y="144317"/>
                    <a:pt x="171349" y="144317"/>
                  </a:cubicBezTo>
                  <a:cubicBezTo>
                    <a:pt x="171334" y="144317"/>
                    <a:pt x="171319" y="144314"/>
                    <a:pt x="171307" y="144308"/>
                  </a:cubicBezTo>
                  <a:lnTo>
                    <a:pt x="171236" y="144308"/>
                  </a:lnTo>
                  <a:cubicBezTo>
                    <a:pt x="171129" y="144284"/>
                    <a:pt x="171046" y="144237"/>
                    <a:pt x="170974" y="144165"/>
                  </a:cubicBezTo>
                  <a:cubicBezTo>
                    <a:pt x="170938" y="144129"/>
                    <a:pt x="170915" y="144082"/>
                    <a:pt x="170891" y="144034"/>
                  </a:cubicBezTo>
                  <a:cubicBezTo>
                    <a:pt x="170867" y="143987"/>
                    <a:pt x="170843" y="143915"/>
                    <a:pt x="170819" y="143856"/>
                  </a:cubicBezTo>
                  <a:cubicBezTo>
                    <a:pt x="170760" y="143736"/>
                    <a:pt x="170712" y="143606"/>
                    <a:pt x="170665" y="143486"/>
                  </a:cubicBezTo>
                  <a:cubicBezTo>
                    <a:pt x="170557" y="143236"/>
                    <a:pt x="170462" y="142998"/>
                    <a:pt x="170367" y="142772"/>
                  </a:cubicBezTo>
                  <a:cubicBezTo>
                    <a:pt x="170260" y="142558"/>
                    <a:pt x="170153" y="142355"/>
                    <a:pt x="170057" y="142177"/>
                  </a:cubicBezTo>
                  <a:cubicBezTo>
                    <a:pt x="169879" y="141820"/>
                    <a:pt x="169736" y="141558"/>
                    <a:pt x="169664" y="141474"/>
                  </a:cubicBezTo>
                  <a:lnTo>
                    <a:pt x="169664" y="141474"/>
                  </a:lnTo>
                  <a:cubicBezTo>
                    <a:pt x="169667" y="141477"/>
                    <a:pt x="169668" y="141478"/>
                    <a:pt x="169669" y="141478"/>
                  </a:cubicBezTo>
                  <a:cubicBezTo>
                    <a:pt x="169683" y="141478"/>
                    <a:pt x="169554" y="141234"/>
                    <a:pt x="169331" y="140843"/>
                  </a:cubicBezTo>
                  <a:cubicBezTo>
                    <a:pt x="169105" y="140427"/>
                    <a:pt x="168712" y="139879"/>
                    <a:pt x="168283" y="139284"/>
                  </a:cubicBezTo>
                  <a:cubicBezTo>
                    <a:pt x="168057" y="138998"/>
                    <a:pt x="167819" y="138700"/>
                    <a:pt x="167581" y="138402"/>
                  </a:cubicBezTo>
                  <a:cubicBezTo>
                    <a:pt x="167331" y="138117"/>
                    <a:pt x="167057" y="137843"/>
                    <a:pt x="166819" y="137569"/>
                  </a:cubicBezTo>
                  <a:cubicBezTo>
                    <a:pt x="166700" y="137438"/>
                    <a:pt x="166569" y="137319"/>
                    <a:pt x="166450" y="137200"/>
                  </a:cubicBezTo>
                  <a:cubicBezTo>
                    <a:pt x="166319" y="137081"/>
                    <a:pt x="166200" y="136974"/>
                    <a:pt x="166093" y="136867"/>
                  </a:cubicBezTo>
                  <a:cubicBezTo>
                    <a:pt x="165985" y="136759"/>
                    <a:pt x="165878" y="136664"/>
                    <a:pt x="165783" y="136569"/>
                  </a:cubicBezTo>
                  <a:cubicBezTo>
                    <a:pt x="165676" y="136486"/>
                    <a:pt x="165581" y="136402"/>
                    <a:pt x="165497" y="136331"/>
                  </a:cubicBezTo>
                  <a:lnTo>
                    <a:pt x="165497" y="136331"/>
                  </a:lnTo>
                  <a:cubicBezTo>
                    <a:pt x="165553" y="136375"/>
                    <a:pt x="165579" y="136395"/>
                    <a:pt x="165582" y="136395"/>
                  </a:cubicBezTo>
                  <a:cubicBezTo>
                    <a:pt x="165598" y="136395"/>
                    <a:pt x="164745" y="135668"/>
                    <a:pt x="164776" y="135668"/>
                  </a:cubicBezTo>
                  <a:cubicBezTo>
                    <a:pt x="164782" y="135668"/>
                    <a:pt x="164816" y="135691"/>
                    <a:pt x="164890" y="135747"/>
                  </a:cubicBezTo>
                  <a:cubicBezTo>
                    <a:pt x="164688" y="135593"/>
                    <a:pt x="164497" y="135450"/>
                    <a:pt x="164295" y="135295"/>
                  </a:cubicBezTo>
                  <a:cubicBezTo>
                    <a:pt x="164104" y="135152"/>
                    <a:pt x="163926" y="134997"/>
                    <a:pt x="163735" y="134878"/>
                  </a:cubicBezTo>
                  <a:cubicBezTo>
                    <a:pt x="163366" y="134628"/>
                    <a:pt x="163033" y="134390"/>
                    <a:pt x="162747" y="134211"/>
                  </a:cubicBezTo>
                  <a:cubicBezTo>
                    <a:pt x="162284" y="133941"/>
                    <a:pt x="161977" y="133765"/>
                    <a:pt x="161953" y="133765"/>
                  </a:cubicBezTo>
                  <a:cubicBezTo>
                    <a:pt x="161948" y="133765"/>
                    <a:pt x="161958" y="133774"/>
                    <a:pt x="161985" y="133795"/>
                  </a:cubicBezTo>
                  <a:cubicBezTo>
                    <a:pt x="160425" y="132807"/>
                    <a:pt x="158711" y="132056"/>
                    <a:pt x="157151" y="131485"/>
                  </a:cubicBezTo>
                  <a:cubicBezTo>
                    <a:pt x="155603" y="130913"/>
                    <a:pt x="154198" y="130532"/>
                    <a:pt x="153210" y="130223"/>
                  </a:cubicBezTo>
                  <a:cubicBezTo>
                    <a:pt x="150317" y="129520"/>
                    <a:pt x="147471" y="129104"/>
                    <a:pt x="144673" y="128997"/>
                  </a:cubicBezTo>
                  <a:lnTo>
                    <a:pt x="144471" y="128997"/>
                  </a:lnTo>
                  <a:lnTo>
                    <a:pt x="144399" y="129008"/>
                  </a:lnTo>
                  <a:lnTo>
                    <a:pt x="144149" y="129020"/>
                  </a:lnTo>
                  <a:cubicBezTo>
                    <a:pt x="143971" y="129032"/>
                    <a:pt x="143804" y="129044"/>
                    <a:pt x="143625" y="129056"/>
                  </a:cubicBezTo>
                  <a:cubicBezTo>
                    <a:pt x="143280" y="129080"/>
                    <a:pt x="142935" y="129104"/>
                    <a:pt x="142602" y="129128"/>
                  </a:cubicBezTo>
                  <a:cubicBezTo>
                    <a:pt x="141911" y="129175"/>
                    <a:pt x="141232" y="129223"/>
                    <a:pt x="140554" y="129270"/>
                  </a:cubicBezTo>
                  <a:cubicBezTo>
                    <a:pt x="139196" y="129366"/>
                    <a:pt x="137863" y="129449"/>
                    <a:pt x="136529" y="129544"/>
                  </a:cubicBezTo>
                  <a:cubicBezTo>
                    <a:pt x="136720" y="129461"/>
                    <a:pt x="142411" y="129151"/>
                    <a:pt x="142185" y="129104"/>
                  </a:cubicBezTo>
                  <a:lnTo>
                    <a:pt x="142185" y="129104"/>
                  </a:lnTo>
                  <a:cubicBezTo>
                    <a:pt x="139661" y="129282"/>
                    <a:pt x="137672" y="129425"/>
                    <a:pt x="135684" y="129580"/>
                  </a:cubicBezTo>
                  <a:cubicBezTo>
                    <a:pt x="133708" y="129747"/>
                    <a:pt x="131731" y="129925"/>
                    <a:pt x="129231" y="130151"/>
                  </a:cubicBezTo>
                  <a:cubicBezTo>
                    <a:pt x="128966" y="130173"/>
                    <a:pt x="128839" y="130182"/>
                    <a:pt x="128809" y="130182"/>
                  </a:cubicBezTo>
                  <a:cubicBezTo>
                    <a:pt x="128694" y="130182"/>
                    <a:pt x="130047" y="130046"/>
                    <a:pt x="130398" y="130009"/>
                  </a:cubicBezTo>
                  <a:lnTo>
                    <a:pt x="130398" y="130009"/>
                  </a:lnTo>
                  <a:cubicBezTo>
                    <a:pt x="125490" y="130426"/>
                    <a:pt x="120910" y="130957"/>
                    <a:pt x="116548" y="131469"/>
                  </a:cubicBezTo>
                  <a:lnTo>
                    <a:pt x="116548" y="131469"/>
                  </a:lnTo>
                  <a:cubicBezTo>
                    <a:pt x="116693" y="131449"/>
                    <a:pt x="116867" y="131422"/>
                    <a:pt x="117050" y="131401"/>
                  </a:cubicBezTo>
                  <a:lnTo>
                    <a:pt x="117050" y="131401"/>
                  </a:lnTo>
                  <a:cubicBezTo>
                    <a:pt x="116184" y="131494"/>
                    <a:pt x="115102" y="131605"/>
                    <a:pt x="115205" y="131628"/>
                  </a:cubicBezTo>
                  <a:cubicBezTo>
                    <a:pt x="115205" y="131628"/>
                    <a:pt x="115420" y="131592"/>
                    <a:pt x="115634" y="131568"/>
                  </a:cubicBezTo>
                  <a:lnTo>
                    <a:pt x="116062" y="131521"/>
                  </a:lnTo>
                  <a:cubicBezTo>
                    <a:pt x="116189" y="131512"/>
                    <a:pt x="116265" y="131508"/>
                    <a:pt x="116298" y="131508"/>
                  </a:cubicBezTo>
                  <a:cubicBezTo>
                    <a:pt x="116359" y="131508"/>
                    <a:pt x="116279" y="131521"/>
                    <a:pt x="116110" y="131544"/>
                  </a:cubicBezTo>
                  <a:cubicBezTo>
                    <a:pt x="115848" y="131592"/>
                    <a:pt x="115360" y="131652"/>
                    <a:pt x="114836" y="131735"/>
                  </a:cubicBezTo>
                  <a:cubicBezTo>
                    <a:pt x="113765" y="131902"/>
                    <a:pt x="112503" y="132092"/>
                    <a:pt x="112431" y="132104"/>
                  </a:cubicBezTo>
                  <a:cubicBezTo>
                    <a:pt x="112650" y="132062"/>
                    <a:pt x="112707" y="132044"/>
                    <a:pt x="112653" y="132044"/>
                  </a:cubicBezTo>
                  <a:cubicBezTo>
                    <a:pt x="112419" y="132044"/>
                    <a:pt x="110090" y="132369"/>
                    <a:pt x="109840" y="132369"/>
                  </a:cubicBezTo>
                  <a:cubicBezTo>
                    <a:pt x="109760" y="132369"/>
                    <a:pt x="109895" y="132336"/>
                    <a:pt x="110383" y="132247"/>
                  </a:cubicBezTo>
                  <a:lnTo>
                    <a:pt x="110383" y="132247"/>
                  </a:lnTo>
                  <a:cubicBezTo>
                    <a:pt x="109800" y="132330"/>
                    <a:pt x="109074" y="132437"/>
                    <a:pt x="109216" y="132449"/>
                  </a:cubicBezTo>
                  <a:cubicBezTo>
                    <a:pt x="108778" y="132504"/>
                    <a:pt x="108492" y="132537"/>
                    <a:pt x="108432" y="132537"/>
                  </a:cubicBezTo>
                  <a:cubicBezTo>
                    <a:pt x="108375" y="132537"/>
                    <a:pt x="108524" y="132507"/>
                    <a:pt x="108943" y="132437"/>
                  </a:cubicBezTo>
                  <a:lnTo>
                    <a:pt x="108943" y="132437"/>
                  </a:lnTo>
                  <a:cubicBezTo>
                    <a:pt x="107371" y="132652"/>
                    <a:pt x="106871" y="132735"/>
                    <a:pt x="106395" y="132807"/>
                  </a:cubicBezTo>
                  <a:cubicBezTo>
                    <a:pt x="105930" y="132890"/>
                    <a:pt x="105502" y="132938"/>
                    <a:pt x="104073" y="133152"/>
                  </a:cubicBezTo>
                  <a:cubicBezTo>
                    <a:pt x="104085" y="133140"/>
                    <a:pt x="104656" y="133045"/>
                    <a:pt x="104954" y="132985"/>
                  </a:cubicBezTo>
                  <a:lnTo>
                    <a:pt x="104954" y="132985"/>
                  </a:lnTo>
                  <a:cubicBezTo>
                    <a:pt x="103513" y="133235"/>
                    <a:pt x="102073" y="133485"/>
                    <a:pt x="99668" y="133842"/>
                  </a:cubicBezTo>
                  <a:cubicBezTo>
                    <a:pt x="99778" y="133815"/>
                    <a:pt x="99632" y="133830"/>
                    <a:pt x="99896" y="133789"/>
                  </a:cubicBezTo>
                  <a:lnTo>
                    <a:pt x="99896" y="133789"/>
                  </a:lnTo>
                  <a:cubicBezTo>
                    <a:pt x="97977" y="134079"/>
                    <a:pt x="96325" y="134359"/>
                    <a:pt x="94619" y="134628"/>
                  </a:cubicBezTo>
                  <a:cubicBezTo>
                    <a:pt x="92821" y="134950"/>
                    <a:pt x="90976" y="135283"/>
                    <a:pt x="88714" y="135652"/>
                  </a:cubicBezTo>
                  <a:cubicBezTo>
                    <a:pt x="88993" y="135592"/>
                    <a:pt x="89085" y="135568"/>
                    <a:pt x="89056" y="135568"/>
                  </a:cubicBezTo>
                  <a:cubicBezTo>
                    <a:pt x="88947" y="135568"/>
                    <a:pt x="87176" y="135890"/>
                    <a:pt x="86937" y="135890"/>
                  </a:cubicBezTo>
                  <a:cubicBezTo>
                    <a:pt x="86934" y="135890"/>
                    <a:pt x="86931" y="135890"/>
                    <a:pt x="86928" y="135890"/>
                  </a:cubicBezTo>
                  <a:lnTo>
                    <a:pt x="84499" y="136319"/>
                  </a:lnTo>
                  <a:lnTo>
                    <a:pt x="85475" y="136176"/>
                  </a:lnTo>
                  <a:lnTo>
                    <a:pt x="85475" y="136176"/>
                  </a:lnTo>
                  <a:cubicBezTo>
                    <a:pt x="84951" y="136271"/>
                    <a:pt x="84428" y="136367"/>
                    <a:pt x="83928" y="136450"/>
                  </a:cubicBezTo>
                  <a:cubicBezTo>
                    <a:pt x="83427" y="136545"/>
                    <a:pt x="82939" y="136640"/>
                    <a:pt x="82463" y="136736"/>
                  </a:cubicBezTo>
                  <a:cubicBezTo>
                    <a:pt x="81499" y="136926"/>
                    <a:pt x="80582" y="137105"/>
                    <a:pt x="79665" y="137271"/>
                  </a:cubicBezTo>
                  <a:lnTo>
                    <a:pt x="81237" y="136950"/>
                  </a:lnTo>
                  <a:lnTo>
                    <a:pt x="77260" y="137712"/>
                  </a:lnTo>
                  <a:lnTo>
                    <a:pt x="77260" y="137712"/>
                  </a:lnTo>
                  <a:lnTo>
                    <a:pt x="79522" y="137307"/>
                  </a:lnTo>
                  <a:lnTo>
                    <a:pt x="79522" y="137307"/>
                  </a:lnTo>
                  <a:cubicBezTo>
                    <a:pt x="77379" y="137748"/>
                    <a:pt x="79760" y="137331"/>
                    <a:pt x="76939" y="137855"/>
                  </a:cubicBezTo>
                  <a:cubicBezTo>
                    <a:pt x="76996" y="137843"/>
                    <a:pt x="77020" y="137837"/>
                    <a:pt x="77017" y="137837"/>
                  </a:cubicBezTo>
                  <a:cubicBezTo>
                    <a:pt x="76986" y="137837"/>
                    <a:pt x="74707" y="138278"/>
                    <a:pt x="73700" y="138438"/>
                  </a:cubicBezTo>
                  <a:lnTo>
                    <a:pt x="73712" y="138426"/>
                  </a:lnTo>
                  <a:lnTo>
                    <a:pt x="73712" y="138426"/>
                  </a:lnTo>
                  <a:cubicBezTo>
                    <a:pt x="73188" y="138533"/>
                    <a:pt x="72664" y="138653"/>
                    <a:pt x="72069" y="138772"/>
                  </a:cubicBezTo>
                  <a:cubicBezTo>
                    <a:pt x="71474" y="138903"/>
                    <a:pt x="70807" y="139034"/>
                    <a:pt x="70033" y="139188"/>
                  </a:cubicBezTo>
                  <a:cubicBezTo>
                    <a:pt x="69969" y="139199"/>
                    <a:pt x="69932" y="139204"/>
                    <a:pt x="69914" y="139204"/>
                  </a:cubicBezTo>
                  <a:cubicBezTo>
                    <a:pt x="69828" y="139204"/>
                    <a:pt x="70188" y="139098"/>
                    <a:pt x="70133" y="139098"/>
                  </a:cubicBezTo>
                  <a:cubicBezTo>
                    <a:pt x="70125" y="139098"/>
                    <a:pt x="70109" y="139100"/>
                    <a:pt x="70081" y="139105"/>
                  </a:cubicBezTo>
                  <a:cubicBezTo>
                    <a:pt x="69100" y="139356"/>
                    <a:pt x="65456" y="140076"/>
                    <a:pt x="64019" y="140408"/>
                  </a:cubicBezTo>
                  <a:lnTo>
                    <a:pt x="64019" y="140408"/>
                  </a:lnTo>
                  <a:cubicBezTo>
                    <a:pt x="64210" y="140360"/>
                    <a:pt x="64249" y="140336"/>
                    <a:pt x="64204" y="140336"/>
                  </a:cubicBezTo>
                  <a:cubicBezTo>
                    <a:pt x="64190" y="140336"/>
                    <a:pt x="64168" y="140338"/>
                    <a:pt x="64139" y="140343"/>
                  </a:cubicBezTo>
                  <a:lnTo>
                    <a:pt x="63282" y="140558"/>
                  </a:lnTo>
                  <a:cubicBezTo>
                    <a:pt x="62608" y="140689"/>
                    <a:pt x="62331" y="140741"/>
                    <a:pt x="62275" y="140741"/>
                  </a:cubicBezTo>
                  <a:cubicBezTo>
                    <a:pt x="62250" y="140741"/>
                    <a:pt x="62270" y="140731"/>
                    <a:pt x="62318" y="140712"/>
                  </a:cubicBezTo>
                  <a:lnTo>
                    <a:pt x="62318" y="140712"/>
                  </a:lnTo>
                  <a:cubicBezTo>
                    <a:pt x="61239" y="140934"/>
                    <a:pt x="61074" y="140978"/>
                    <a:pt x="61128" y="140978"/>
                  </a:cubicBezTo>
                  <a:cubicBezTo>
                    <a:pt x="61164" y="140978"/>
                    <a:pt x="61293" y="140959"/>
                    <a:pt x="61322" y="140959"/>
                  </a:cubicBezTo>
                  <a:cubicBezTo>
                    <a:pt x="61370" y="140959"/>
                    <a:pt x="61142" y="141011"/>
                    <a:pt x="59758" y="141284"/>
                  </a:cubicBezTo>
                  <a:cubicBezTo>
                    <a:pt x="60032" y="141224"/>
                    <a:pt x="59901" y="141248"/>
                    <a:pt x="60472" y="141117"/>
                  </a:cubicBezTo>
                  <a:lnTo>
                    <a:pt x="60472" y="141117"/>
                  </a:lnTo>
                  <a:cubicBezTo>
                    <a:pt x="56972" y="141843"/>
                    <a:pt x="53686" y="142463"/>
                    <a:pt x="50423" y="142891"/>
                  </a:cubicBezTo>
                  <a:cubicBezTo>
                    <a:pt x="50351" y="142896"/>
                    <a:pt x="50306" y="142899"/>
                    <a:pt x="50282" y="142899"/>
                  </a:cubicBezTo>
                  <a:cubicBezTo>
                    <a:pt x="50145" y="142899"/>
                    <a:pt x="50751" y="142818"/>
                    <a:pt x="51340" y="142736"/>
                  </a:cubicBezTo>
                  <a:cubicBezTo>
                    <a:pt x="51903" y="142650"/>
                    <a:pt x="52444" y="142565"/>
                    <a:pt x="52353" y="142565"/>
                  </a:cubicBezTo>
                  <a:cubicBezTo>
                    <a:pt x="52331" y="142565"/>
                    <a:pt x="52270" y="142570"/>
                    <a:pt x="52162" y="142582"/>
                  </a:cubicBezTo>
                  <a:cubicBezTo>
                    <a:pt x="51864" y="142629"/>
                    <a:pt x="51578" y="142677"/>
                    <a:pt x="51281" y="142724"/>
                  </a:cubicBezTo>
                  <a:cubicBezTo>
                    <a:pt x="50983" y="142760"/>
                    <a:pt x="50685" y="142808"/>
                    <a:pt x="50388" y="142844"/>
                  </a:cubicBezTo>
                  <a:cubicBezTo>
                    <a:pt x="49792" y="142927"/>
                    <a:pt x="49197" y="143010"/>
                    <a:pt x="48590" y="143094"/>
                  </a:cubicBezTo>
                  <a:cubicBezTo>
                    <a:pt x="48292" y="143129"/>
                    <a:pt x="47983" y="143165"/>
                    <a:pt x="47685" y="143201"/>
                  </a:cubicBezTo>
                  <a:lnTo>
                    <a:pt x="46780" y="143296"/>
                  </a:lnTo>
                  <a:lnTo>
                    <a:pt x="45863" y="143403"/>
                  </a:lnTo>
                  <a:cubicBezTo>
                    <a:pt x="45566" y="143439"/>
                    <a:pt x="45268" y="143463"/>
                    <a:pt x="44958" y="143486"/>
                  </a:cubicBezTo>
                  <a:cubicBezTo>
                    <a:pt x="43744" y="143582"/>
                    <a:pt x="42541" y="143701"/>
                    <a:pt x="41339" y="143748"/>
                  </a:cubicBezTo>
                  <a:cubicBezTo>
                    <a:pt x="40744" y="143784"/>
                    <a:pt x="40148" y="143820"/>
                    <a:pt x="39565" y="143832"/>
                  </a:cubicBezTo>
                  <a:cubicBezTo>
                    <a:pt x="38981" y="143844"/>
                    <a:pt x="38398" y="143856"/>
                    <a:pt x="37827" y="143856"/>
                  </a:cubicBezTo>
                  <a:lnTo>
                    <a:pt x="38684" y="143856"/>
                  </a:lnTo>
                  <a:cubicBezTo>
                    <a:pt x="38517" y="143879"/>
                    <a:pt x="38231" y="143891"/>
                    <a:pt x="37838" y="143891"/>
                  </a:cubicBezTo>
                  <a:cubicBezTo>
                    <a:pt x="37648" y="143891"/>
                    <a:pt x="37434" y="143903"/>
                    <a:pt x="37195" y="143903"/>
                  </a:cubicBezTo>
                  <a:cubicBezTo>
                    <a:pt x="36957" y="143903"/>
                    <a:pt x="36707" y="143891"/>
                    <a:pt x="36445" y="143891"/>
                  </a:cubicBezTo>
                  <a:cubicBezTo>
                    <a:pt x="35910" y="143879"/>
                    <a:pt x="35326" y="143856"/>
                    <a:pt x="34731" y="143832"/>
                  </a:cubicBezTo>
                  <a:cubicBezTo>
                    <a:pt x="34142" y="143808"/>
                    <a:pt x="33542" y="143785"/>
                    <a:pt x="32965" y="143761"/>
                  </a:cubicBezTo>
                  <a:lnTo>
                    <a:pt x="32965" y="143761"/>
                  </a:lnTo>
                  <a:cubicBezTo>
                    <a:pt x="33099" y="143766"/>
                    <a:pt x="33210" y="143768"/>
                    <a:pt x="33301" y="143768"/>
                  </a:cubicBezTo>
                  <a:cubicBezTo>
                    <a:pt x="33585" y="143768"/>
                    <a:pt x="33656" y="143748"/>
                    <a:pt x="33540" y="143748"/>
                  </a:cubicBezTo>
                  <a:cubicBezTo>
                    <a:pt x="31969" y="143665"/>
                    <a:pt x="30373" y="143534"/>
                    <a:pt x="28575" y="143320"/>
                  </a:cubicBezTo>
                  <a:cubicBezTo>
                    <a:pt x="26778" y="143094"/>
                    <a:pt x="24789" y="142784"/>
                    <a:pt x="22491" y="142201"/>
                  </a:cubicBezTo>
                  <a:lnTo>
                    <a:pt x="22491" y="142201"/>
                  </a:lnTo>
                  <a:cubicBezTo>
                    <a:pt x="22491" y="142201"/>
                    <a:pt x="22634" y="142224"/>
                    <a:pt x="22777" y="142260"/>
                  </a:cubicBezTo>
                  <a:cubicBezTo>
                    <a:pt x="22848" y="142284"/>
                    <a:pt x="22920" y="142296"/>
                    <a:pt x="22968" y="142308"/>
                  </a:cubicBezTo>
                  <a:cubicBezTo>
                    <a:pt x="23027" y="142320"/>
                    <a:pt x="23063" y="142320"/>
                    <a:pt x="23063" y="142320"/>
                  </a:cubicBezTo>
                  <a:cubicBezTo>
                    <a:pt x="22610" y="142201"/>
                    <a:pt x="22098" y="142070"/>
                    <a:pt x="21539" y="141915"/>
                  </a:cubicBezTo>
                  <a:cubicBezTo>
                    <a:pt x="21265" y="141831"/>
                    <a:pt x="20979" y="141748"/>
                    <a:pt x="20693" y="141653"/>
                  </a:cubicBezTo>
                  <a:cubicBezTo>
                    <a:pt x="20408" y="141570"/>
                    <a:pt x="20110" y="141486"/>
                    <a:pt x="19824" y="141379"/>
                  </a:cubicBezTo>
                  <a:cubicBezTo>
                    <a:pt x="19527" y="141272"/>
                    <a:pt x="19241" y="141177"/>
                    <a:pt x="18943" y="141069"/>
                  </a:cubicBezTo>
                  <a:cubicBezTo>
                    <a:pt x="18800" y="141022"/>
                    <a:pt x="18657" y="140962"/>
                    <a:pt x="18515" y="140915"/>
                  </a:cubicBezTo>
                  <a:cubicBezTo>
                    <a:pt x="18372" y="140855"/>
                    <a:pt x="18241" y="140808"/>
                    <a:pt x="18098" y="140748"/>
                  </a:cubicBezTo>
                  <a:cubicBezTo>
                    <a:pt x="17550" y="140522"/>
                    <a:pt x="17026" y="140319"/>
                    <a:pt x="16574" y="140093"/>
                  </a:cubicBezTo>
                  <a:cubicBezTo>
                    <a:pt x="16312" y="139974"/>
                    <a:pt x="15907" y="139807"/>
                    <a:pt x="15657" y="139688"/>
                  </a:cubicBezTo>
                  <a:cubicBezTo>
                    <a:pt x="15531" y="139625"/>
                    <a:pt x="15442" y="139582"/>
                    <a:pt x="15431" y="139582"/>
                  </a:cubicBezTo>
                  <a:cubicBezTo>
                    <a:pt x="15422" y="139582"/>
                    <a:pt x="15476" y="139616"/>
                    <a:pt x="15621" y="139700"/>
                  </a:cubicBezTo>
                  <a:cubicBezTo>
                    <a:pt x="15276" y="139510"/>
                    <a:pt x="14943" y="139331"/>
                    <a:pt x="14609" y="139141"/>
                  </a:cubicBezTo>
                  <a:lnTo>
                    <a:pt x="14359" y="139010"/>
                  </a:lnTo>
                  <a:cubicBezTo>
                    <a:pt x="14276" y="138962"/>
                    <a:pt x="14205" y="138903"/>
                    <a:pt x="14121" y="138855"/>
                  </a:cubicBezTo>
                  <a:cubicBezTo>
                    <a:pt x="13954" y="138760"/>
                    <a:pt x="13800" y="138653"/>
                    <a:pt x="13633" y="138557"/>
                  </a:cubicBezTo>
                  <a:cubicBezTo>
                    <a:pt x="13478" y="138462"/>
                    <a:pt x="13323" y="138355"/>
                    <a:pt x="13157" y="138260"/>
                  </a:cubicBezTo>
                  <a:lnTo>
                    <a:pt x="12919" y="138117"/>
                  </a:lnTo>
                  <a:cubicBezTo>
                    <a:pt x="12847" y="138069"/>
                    <a:pt x="12776" y="138010"/>
                    <a:pt x="12692" y="137950"/>
                  </a:cubicBezTo>
                  <a:cubicBezTo>
                    <a:pt x="12395" y="137736"/>
                    <a:pt x="12085" y="137521"/>
                    <a:pt x="11788" y="137307"/>
                  </a:cubicBezTo>
                  <a:cubicBezTo>
                    <a:pt x="11216" y="136855"/>
                    <a:pt x="10633" y="136402"/>
                    <a:pt x="10121" y="135902"/>
                  </a:cubicBezTo>
                  <a:cubicBezTo>
                    <a:pt x="9585" y="135414"/>
                    <a:pt x="9109" y="134878"/>
                    <a:pt x="8668" y="134319"/>
                  </a:cubicBezTo>
                  <a:lnTo>
                    <a:pt x="8513" y="134116"/>
                  </a:lnTo>
                  <a:lnTo>
                    <a:pt x="8359" y="133890"/>
                  </a:lnTo>
                  <a:lnTo>
                    <a:pt x="8287" y="133783"/>
                  </a:lnTo>
                  <a:cubicBezTo>
                    <a:pt x="8275" y="133759"/>
                    <a:pt x="8263" y="133747"/>
                    <a:pt x="8239" y="133723"/>
                  </a:cubicBezTo>
                  <a:lnTo>
                    <a:pt x="8204" y="133664"/>
                  </a:lnTo>
                  <a:lnTo>
                    <a:pt x="8037" y="133461"/>
                  </a:lnTo>
                  <a:lnTo>
                    <a:pt x="7870" y="133259"/>
                  </a:lnTo>
                  <a:lnTo>
                    <a:pt x="7728" y="133045"/>
                  </a:lnTo>
                  <a:cubicBezTo>
                    <a:pt x="7620" y="132890"/>
                    <a:pt x="7513" y="132759"/>
                    <a:pt x="7430" y="132604"/>
                  </a:cubicBezTo>
                  <a:cubicBezTo>
                    <a:pt x="7037" y="132021"/>
                    <a:pt x="6715" y="131402"/>
                    <a:pt x="6406" y="130782"/>
                  </a:cubicBezTo>
                  <a:cubicBezTo>
                    <a:pt x="5808" y="129552"/>
                    <a:pt x="5337" y="128275"/>
                    <a:pt x="4948" y="126986"/>
                  </a:cubicBezTo>
                  <a:lnTo>
                    <a:pt x="4948" y="126986"/>
                  </a:lnTo>
                  <a:cubicBezTo>
                    <a:pt x="5041" y="127291"/>
                    <a:pt x="5161" y="127619"/>
                    <a:pt x="5239" y="127842"/>
                  </a:cubicBezTo>
                  <a:cubicBezTo>
                    <a:pt x="5288" y="127973"/>
                    <a:pt x="5320" y="128056"/>
                    <a:pt x="5322" y="128056"/>
                  </a:cubicBezTo>
                  <a:cubicBezTo>
                    <a:pt x="5324" y="128056"/>
                    <a:pt x="5310" y="128013"/>
                    <a:pt x="5275" y="127913"/>
                  </a:cubicBezTo>
                  <a:cubicBezTo>
                    <a:pt x="5275" y="127913"/>
                    <a:pt x="5180" y="127627"/>
                    <a:pt x="5037" y="127223"/>
                  </a:cubicBezTo>
                  <a:cubicBezTo>
                    <a:pt x="4965" y="127020"/>
                    <a:pt x="4894" y="126770"/>
                    <a:pt x="4810" y="126508"/>
                  </a:cubicBezTo>
                  <a:cubicBezTo>
                    <a:pt x="4727" y="126246"/>
                    <a:pt x="4644" y="125972"/>
                    <a:pt x="4560" y="125687"/>
                  </a:cubicBezTo>
                  <a:cubicBezTo>
                    <a:pt x="4394" y="125139"/>
                    <a:pt x="4251" y="124567"/>
                    <a:pt x="4144" y="124151"/>
                  </a:cubicBezTo>
                  <a:cubicBezTo>
                    <a:pt x="4037" y="123722"/>
                    <a:pt x="3965" y="123448"/>
                    <a:pt x="3965" y="123448"/>
                  </a:cubicBezTo>
                  <a:lnTo>
                    <a:pt x="3965" y="123448"/>
                  </a:lnTo>
                  <a:cubicBezTo>
                    <a:pt x="4025" y="123805"/>
                    <a:pt x="4084" y="124044"/>
                    <a:pt x="4310" y="124996"/>
                  </a:cubicBezTo>
                  <a:cubicBezTo>
                    <a:pt x="4132" y="124436"/>
                    <a:pt x="3798" y="123163"/>
                    <a:pt x="3548" y="122031"/>
                  </a:cubicBezTo>
                  <a:lnTo>
                    <a:pt x="3548" y="122031"/>
                  </a:lnTo>
                  <a:cubicBezTo>
                    <a:pt x="3700" y="122662"/>
                    <a:pt x="3762" y="122898"/>
                    <a:pt x="3770" y="122898"/>
                  </a:cubicBezTo>
                  <a:cubicBezTo>
                    <a:pt x="3790" y="122898"/>
                    <a:pt x="3544" y="121723"/>
                    <a:pt x="3429" y="121115"/>
                  </a:cubicBezTo>
                  <a:lnTo>
                    <a:pt x="3429" y="121115"/>
                  </a:lnTo>
                  <a:cubicBezTo>
                    <a:pt x="3434" y="121143"/>
                    <a:pt x="3435" y="121154"/>
                    <a:pt x="3434" y="121154"/>
                  </a:cubicBezTo>
                  <a:cubicBezTo>
                    <a:pt x="3428" y="121154"/>
                    <a:pt x="3394" y="121020"/>
                    <a:pt x="3384" y="121020"/>
                  </a:cubicBezTo>
                  <a:cubicBezTo>
                    <a:pt x="3383" y="121020"/>
                    <a:pt x="3382" y="121023"/>
                    <a:pt x="3382" y="121031"/>
                  </a:cubicBezTo>
                  <a:cubicBezTo>
                    <a:pt x="3179" y="119841"/>
                    <a:pt x="3144" y="119734"/>
                    <a:pt x="3084" y="119531"/>
                  </a:cubicBezTo>
                  <a:cubicBezTo>
                    <a:pt x="3036" y="119329"/>
                    <a:pt x="2941" y="119007"/>
                    <a:pt x="2691" y="117364"/>
                  </a:cubicBezTo>
                  <a:lnTo>
                    <a:pt x="2691" y="117364"/>
                  </a:lnTo>
                  <a:lnTo>
                    <a:pt x="2739" y="117543"/>
                  </a:lnTo>
                  <a:cubicBezTo>
                    <a:pt x="2524" y="116316"/>
                    <a:pt x="2334" y="115173"/>
                    <a:pt x="2167" y="113852"/>
                  </a:cubicBezTo>
                  <a:cubicBezTo>
                    <a:pt x="2163" y="113779"/>
                    <a:pt x="2162" y="113747"/>
                    <a:pt x="2166" y="113747"/>
                  </a:cubicBezTo>
                  <a:cubicBezTo>
                    <a:pt x="2187" y="113747"/>
                    <a:pt x="2364" y="115171"/>
                    <a:pt x="2405" y="115233"/>
                  </a:cubicBezTo>
                  <a:cubicBezTo>
                    <a:pt x="2132" y="113376"/>
                    <a:pt x="1846" y="111554"/>
                    <a:pt x="1703" y="109851"/>
                  </a:cubicBezTo>
                  <a:lnTo>
                    <a:pt x="1703" y="109851"/>
                  </a:lnTo>
                  <a:cubicBezTo>
                    <a:pt x="1798" y="110649"/>
                    <a:pt x="1929" y="111792"/>
                    <a:pt x="2036" y="112590"/>
                  </a:cubicBezTo>
                  <a:cubicBezTo>
                    <a:pt x="1941" y="111661"/>
                    <a:pt x="1893" y="111149"/>
                    <a:pt x="1846" y="110697"/>
                  </a:cubicBezTo>
                  <a:cubicBezTo>
                    <a:pt x="1798" y="110232"/>
                    <a:pt x="1762" y="109839"/>
                    <a:pt x="1691" y="109149"/>
                  </a:cubicBezTo>
                  <a:lnTo>
                    <a:pt x="1691" y="109149"/>
                  </a:lnTo>
                  <a:lnTo>
                    <a:pt x="1703" y="109292"/>
                  </a:lnTo>
                  <a:cubicBezTo>
                    <a:pt x="1703" y="109292"/>
                    <a:pt x="1620" y="108494"/>
                    <a:pt x="1560" y="107696"/>
                  </a:cubicBezTo>
                  <a:cubicBezTo>
                    <a:pt x="1524" y="107303"/>
                    <a:pt x="1489" y="106899"/>
                    <a:pt x="1465" y="106601"/>
                  </a:cubicBezTo>
                  <a:cubicBezTo>
                    <a:pt x="1441" y="106303"/>
                    <a:pt x="1417" y="106113"/>
                    <a:pt x="1417" y="106113"/>
                  </a:cubicBezTo>
                  <a:lnTo>
                    <a:pt x="1417" y="106113"/>
                  </a:lnTo>
                  <a:lnTo>
                    <a:pt x="1477" y="106922"/>
                  </a:lnTo>
                  <a:cubicBezTo>
                    <a:pt x="1177" y="104654"/>
                    <a:pt x="1067" y="102297"/>
                    <a:pt x="823" y="99269"/>
                  </a:cubicBezTo>
                  <a:lnTo>
                    <a:pt x="823" y="99269"/>
                  </a:lnTo>
                  <a:cubicBezTo>
                    <a:pt x="899" y="100198"/>
                    <a:pt x="927" y="100487"/>
                    <a:pt x="934" y="100487"/>
                  </a:cubicBezTo>
                  <a:cubicBezTo>
                    <a:pt x="946" y="100487"/>
                    <a:pt x="900" y="99691"/>
                    <a:pt x="922" y="99691"/>
                  </a:cubicBezTo>
                  <a:cubicBezTo>
                    <a:pt x="924" y="99691"/>
                    <a:pt x="926" y="99696"/>
                    <a:pt x="929" y="99707"/>
                  </a:cubicBezTo>
                  <a:cubicBezTo>
                    <a:pt x="887" y="98993"/>
                    <a:pt x="845" y="97945"/>
                    <a:pt x="860" y="97945"/>
                  </a:cubicBezTo>
                  <a:cubicBezTo>
                    <a:pt x="862" y="97945"/>
                    <a:pt x="865" y="97964"/>
                    <a:pt x="870" y="98005"/>
                  </a:cubicBezTo>
                  <a:cubicBezTo>
                    <a:pt x="739" y="96516"/>
                    <a:pt x="762" y="95504"/>
                    <a:pt x="619" y="93385"/>
                  </a:cubicBezTo>
                  <a:cubicBezTo>
                    <a:pt x="630" y="93300"/>
                    <a:pt x="564" y="92072"/>
                    <a:pt x="594" y="92072"/>
                  </a:cubicBezTo>
                  <a:cubicBezTo>
                    <a:pt x="597" y="92072"/>
                    <a:pt x="601" y="92088"/>
                    <a:pt x="608" y="92123"/>
                  </a:cubicBezTo>
                  <a:cubicBezTo>
                    <a:pt x="580" y="91555"/>
                    <a:pt x="567" y="91357"/>
                    <a:pt x="563" y="91357"/>
                  </a:cubicBezTo>
                  <a:lnTo>
                    <a:pt x="563" y="91357"/>
                  </a:lnTo>
                  <a:cubicBezTo>
                    <a:pt x="552" y="91357"/>
                    <a:pt x="585" y="92429"/>
                    <a:pt x="574" y="92429"/>
                  </a:cubicBezTo>
                  <a:cubicBezTo>
                    <a:pt x="573" y="92429"/>
                    <a:pt x="573" y="92426"/>
                    <a:pt x="572" y="92421"/>
                  </a:cubicBezTo>
                  <a:cubicBezTo>
                    <a:pt x="524" y="91671"/>
                    <a:pt x="489" y="90849"/>
                    <a:pt x="453" y="89980"/>
                  </a:cubicBezTo>
                  <a:cubicBezTo>
                    <a:pt x="441" y="89111"/>
                    <a:pt x="417" y="88182"/>
                    <a:pt x="393" y="87218"/>
                  </a:cubicBezTo>
                  <a:cubicBezTo>
                    <a:pt x="346" y="85277"/>
                    <a:pt x="298" y="83181"/>
                    <a:pt x="238" y="81014"/>
                  </a:cubicBezTo>
                  <a:cubicBezTo>
                    <a:pt x="191" y="79145"/>
                    <a:pt x="167" y="78038"/>
                    <a:pt x="131" y="76966"/>
                  </a:cubicBezTo>
                  <a:cubicBezTo>
                    <a:pt x="108" y="75895"/>
                    <a:pt x="84" y="74859"/>
                    <a:pt x="60" y="73121"/>
                  </a:cubicBezTo>
                  <a:cubicBezTo>
                    <a:pt x="62" y="72870"/>
                    <a:pt x="67" y="72771"/>
                    <a:pt x="72" y="72771"/>
                  </a:cubicBezTo>
                  <a:cubicBezTo>
                    <a:pt x="90" y="72771"/>
                    <a:pt x="119" y="74085"/>
                    <a:pt x="119" y="74085"/>
                  </a:cubicBezTo>
                  <a:cubicBezTo>
                    <a:pt x="119" y="73133"/>
                    <a:pt x="119" y="72311"/>
                    <a:pt x="119" y="71501"/>
                  </a:cubicBezTo>
                  <a:cubicBezTo>
                    <a:pt x="119" y="70680"/>
                    <a:pt x="108" y="69882"/>
                    <a:pt x="108" y="68989"/>
                  </a:cubicBezTo>
                  <a:lnTo>
                    <a:pt x="108" y="68989"/>
                  </a:lnTo>
                  <a:cubicBezTo>
                    <a:pt x="111" y="69092"/>
                    <a:pt x="114" y="69138"/>
                    <a:pt x="118" y="69138"/>
                  </a:cubicBezTo>
                  <a:cubicBezTo>
                    <a:pt x="127" y="69138"/>
                    <a:pt x="138" y="68836"/>
                    <a:pt x="155" y="68442"/>
                  </a:cubicBezTo>
                  <a:cubicBezTo>
                    <a:pt x="155" y="67013"/>
                    <a:pt x="96" y="67489"/>
                    <a:pt x="131" y="65608"/>
                  </a:cubicBezTo>
                  <a:lnTo>
                    <a:pt x="131" y="65608"/>
                  </a:lnTo>
                  <a:cubicBezTo>
                    <a:pt x="143" y="65929"/>
                    <a:pt x="167" y="66346"/>
                    <a:pt x="179" y="67025"/>
                  </a:cubicBezTo>
                  <a:cubicBezTo>
                    <a:pt x="167" y="65346"/>
                    <a:pt x="155" y="63691"/>
                    <a:pt x="155" y="61941"/>
                  </a:cubicBezTo>
                  <a:cubicBezTo>
                    <a:pt x="160" y="61883"/>
                    <a:pt x="164" y="61858"/>
                    <a:pt x="167" y="61858"/>
                  </a:cubicBezTo>
                  <a:cubicBezTo>
                    <a:pt x="191" y="61858"/>
                    <a:pt x="192" y="63077"/>
                    <a:pt x="203" y="63608"/>
                  </a:cubicBezTo>
                  <a:cubicBezTo>
                    <a:pt x="203" y="61655"/>
                    <a:pt x="215" y="58536"/>
                    <a:pt x="191" y="57940"/>
                  </a:cubicBezTo>
                  <a:lnTo>
                    <a:pt x="163" y="58910"/>
                  </a:lnTo>
                  <a:lnTo>
                    <a:pt x="163" y="58910"/>
                  </a:lnTo>
                  <a:cubicBezTo>
                    <a:pt x="167" y="58823"/>
                    <a:pt x="172" y="58785"/>
                    <a:pt x="177" y="58785"/>
                  </a:cubicBezTo>
                  <a:cubicBezTo>
                    <a:pt x="190" y="58785"/>
                    <a:pt x="203" y="59034"/>
                    <a:pt x="203" y="59345"/>
                  </a:cubicBezTo>
                  <a:cubicBezTo>
                    <a:pt x="215" y="61024"/>
                    <a:pt x="167" y="61774"/>
                    <a:pt x="155" y="61869"/>
                  </a:cubicBezTo>
                  <a:lnTo>
                    <a:pt x="155" y="60619"/>
                  </a:lnTo>
                  <a:cubicBezTo>
                    <a:pt x="60" y="61893"/>
                    <a:pt x="119" y="65608"/>
                    <a:pt x="119" y="68096"/>
                  </a:cubicBezTo>
                  <a:lnTo>
                    <a:pt x="60" y="67060"/>
                  </a:lnTo>
                  <a:lnTo>
                    <a:pt x="96" y="69620"/>
                  </a:lnTo>
                  <a:cubicBezTo>
                    <a:pt x="90" y="69899"/>
                    <a:pt x="77" y="70131"/>
                    <a:pt x="65" y="70131"/>
                  </a:cubicBezTo>
                  <a:cubicBezTo>
                    <a:pt x="54" y="70131"/>
                    <a:pt x="42" y="69914"/>
                    <a:pt x="36" y="69311"/>
                  </a:cubicBezTo>
                  <a:lnTo>
                    <a:pt x="36" y="69311"/>
                  </a:lnTo>
                  <a:cubicBezTo>
                    <a:pt x="0" y="71097"/>
                    <a:pt x="60" y="70894"/>
                    <a:pt x="36" y="72430"/>
                  </a:cubicBezTo>
                  <a:cubicBezTo>
                    <a:pt x="31" y="72496"/>
                    <a:pt x="28" y="72525"/>
                    <a:pt x="27" y="72525"/>
                  </a:cubicBezTo>
                  <a:cubicBezTo>
                    <a:pt x="27" y="72525"/>
                    <a:pt x="27" y="72525"/>
                    <a:pt x="26" y="72525"/>
                  </a:cubicBezTo>
                  <a:lnTo>
                    <a:pt x="26" y="72525"/>
                  </a:lnTo>
                  <a:lnTo>
                    <a:pt x="48" y="74109"/>
                  </a:lnTo>
                  <a:cubicBezTo>
                    <a:pt x="45" y="74008"/>
                    <a:pt x="40" y="73992"/>
                    <a:pt x="35" y="73992"/>
                  </a:cubicBezTo>
                  <a:cubicBezTo>
                    <a:pt x="33" y="73992"/>
                    <a:pt x="31" y="73996"/>
                    <a:pt x="29" y="73996"/>
                  </a:cubicBezTo>
                  <a:cubicBezTo>
                    <a:pt x="20" y="73996"/>
                    <a:pt x="12" y="73933"/>
                    <a:pt x="12" y="73323"/>
                  </a:cubicBezTo>
                  <a:lnTo>
                    <a:pt x="12" y="73323"/>
                  </a:lnTo>
                  <a:cubicBezTo>
                    <a:pt x="0" y="74895"/>
                    <a:pt x="24" y="76169"/>
                    <a:pt x="36" y="77181"/>
                  </a:cubicBezTo>
                  <a:cubicBezTo>
                    <a:pt x="60" y="78205"/>
                    <a:pt x="84" y="78979"/>
                    <a:pt x="72" y="79574"/>
                  </a:cubicBezTo>
                  <a:lnTo>
                    <a:pt x="60" y="79312"/>
                  </a:lnTo>
                  <a:lnTo>
                    <a:pt x="60" y="79312"/>
                  </a:lnTo>
                  <a:cubicBezTo>
                    <a:pt x="98" y="81322"/>
                    <a:pt x="111" y="81566"/>
                    <a:pt x="125" y="81566"/>
                  </a:cubicBezTo>
                  <a:cubicBezTo>
                    <a:pt x="129" y="81566"/>
                    <a:pt x="134" y="81541"/>
                    <a:pt x="139" y="81541"/>
                  </a:cubicBezTo>
                  <a:cubicBezTo>
                    <a:pt x="153" y="81541"/>
                    <a:pt x="173" y="81716"/>
                    <a:pt x="215" y="82991"/>
                  </a:cubicBezTo>
                  <a:cubicBezTo>
                    <a:pt x="215" y="82991"/>
                    <a:pt x="215" y="83134"/>
                    <a:pt x="203" y="83336"/>
                  </a:cubicBezTo>
                  <a:cubicBezTo>
                    <a:pt x="191" y="83551"/>
                    <a:pt x="179" y="83824"/>
                    <a:pt x="179" y="84098"/>
                  </a:cubicBezTo>
                  <a:cubicBezTo>
                    <a:pt x="167" y="84646"/>
                    <a:pt x="155" y="85194"/>
                    <a:pt x="155" y="85194"/>
                  </a:cubicBezTo>
                  <a:lnTo>
                    <a:pt x="215" y="85622"/>
                  </a:lnTo>
                  <a:cubicBezTo>
                    <a:pt x="226" y="86039"/>
                    <a:pt x="247" y="86819"/>
                    <a:pt x="231" y="86819"/>
                  </a:cubicBezTo>
                  <a:cubicBezTo>
                    <a:pt x="230" y="86819"/>
                    <a:pt x="228" y="86813"/>
                    <a:pt x="227" y="86801"/>
                  </a:cubicBezTo>
                  <a:lnTo>
                    <a:pt x="227" y="86801"/>
                  </a:lnTo>
                  <a:cubicBezTo>
                    <a:pt x="250" y="87345"/>
                    <a:pt x="259" y="87504"/>
                    <a:pt x="263" y="87504"/>
                  </a:cubicBezTo>
                  <a:cubicBezTo>
                    <a:pt x="268" y="87504"/>
                    <a:pt x="262" y="87197"/>
                    <a:pt x="268" y="87197"/>
                  </a:cubicBezTo>
                  <a:lnTo>
                    <a:pt x="268" y="87197"/>
                  </a:lnTo>
                  <a:cubicBezTo>
                    <a:pt x="270" y="87197"/>
                    <a:pt x="276" y="87268"/>
                    <a:pt x="286" y="87480"/>
                  </a:cubicBezTo>
                  <a:cubicBezTo>
                    <a:pt x="298" y="88015"/>
                    <a:pt x="310" y="88658"/>
                    <a:pt x="334" y="89337"/>
                  </a:cubicBezTo>
                  <a:cubicBezTo>
                    <a:pt x="334" y="89670"/>
                    <a:pt x="346" y="90004"/>
                    <a:pt x="358" y="90337"/>
                  </a:cubicBezTo>
                  <a:cubicBezTo>
                    <a:pt x="369" y="90682"/>
                    <a:pt x="393" y="91016"/>
                    <a:pt x="405" y="91337"/>
                  </a:cubicBezTo>
                  <a:cubicBezTo>
                    <a:pt x="465" y="92611"/>
                    <a:pt x="500" y="93683"/>
                    <a:pt x="477" y="93933"/>
                  </a:cubicBezTo>
                  <a:cubicBezTo>
                    <a:pt x="486" y="94030"/>
                    <a:pt x="491" y="94070"/>
                    <a:pt x="495" y="94070"/>
                  </a:cubicBezTo>
                  <a:cubicBezTo>
                    <a:pt x="511" y="94070"/>
                    <a:pt x="479" y="93247"/>
                    <a:pt x="484" y="93247"/>
                  </a:cubicBezTo>
                  <a:lnTo>
                    <a:pt x="484" y="93247"/>
                  </a:lnTo>
                  <a:cubicBezTo>
                    <a:pt x="487" y="93247"/>
                    <a:pt x="500" y="93475"/>
                    <a:pt x="536" y="94171"/>
                  </a:cubicBezTo>
                  <a:cubicBezTo>
                    <a:pt x="489" y="94826"/>
                    <a:pt x="655" y="96838"/>
                    <a:pt x="750" y="98802"/>
                  </a:cubicBezTo>
                  <a:cubicBezTo>
                    <a:pt x="695" y="98403"/>
                    <a:pt x="644" y="97430"/>
                    <a:pt x="638" y="97430"/>
                  </a:cubicBezTo>
                  <a:lnTo>
                    <a:pt x="638" y="97430"/>
                  </a:lnTo>
                  <a:cubicBezTo>
                    <a:pt x="636" y="97430"/>
                    <a:pt x="644" y="97664"/>
                    <a:pt x="667" y="98314"/>
                  </a:cubicBezTo>
                  <a:cubicBezTo>
                    <a:pt x="798" y="99493"/>
                    <a:pt x="881" y="102148"/>
                    <a:pt x="1036" y="103815"/>
                  </a:cubicBezTo>
                  <a:cubicBezTo>
                    <a:pt x="1060" y="103851"/>
                    <a:pt x="1131" y="104755"/>
                    <a:pt x="1251" y="105994"/>
                  </a:cubicBezTo>
                  <a:cubicBezTo>
                    <a:pt x="1358" y="107232"/>
                    <a:pt x="1501" y="108816"/>
                    <a:pt x="1667" y="110197"/>
                  </a:cubicBezTo>
                  <a:cubicBezTo>
                    <a:pt x="1667" y="110194"/>
                    <a:pt x="1666" y="110193"/>
                    <a:pt x="1665" y="110193"/>
                  </a:cubicBezTo>
                  <a:cubicBezTo>
                    <a:pt x="1651" y="110193"/>
                    <a:pt x="1781" y="111473"/>
                    <a:pt x="1977" y="113078"/>
                  </a:cubicBezTo>
                  <a:cubicBezTo>
                    <a:pt x="2179" y="114733"/>
                    <a:pt x="2465" y="116721"/>
                    <a:pt x="2679" y="118007"/>
                  </a:cubicBezTo>
                  <a:lnTo>
                    <a:pt x="2655" y="117924"/>
                  </a:lnTo>
                  <a:lnTo>
                    <a:pt x="2655" y="117924"/>
                  </a:lnTo>
                  <a:cubicBezTo>
                    <a:pt x="2727" y="118174"/>
                    <a:pt x="2870" y="118960"/>
                    <a:pt x="3048" y="119912"/>
                  </a:cubicBezTo>
                  <a:cubicBezTo>
                    <a:pt x="3239" y="120877"/>
                    <a:pt x="3477" y="122020"/>
                    <a:pt x="3703" y="122960"/>
                  </a:cubicBezTo>
                  <a:cubicBezTo>
                    <a:pt x="3656" y="122901"/>
                    <a:pt x="3560" y="122555"/>
                    <a:pt x="3322" y="121519"/>
                  </a:cubicBezTo>
                  <a:lnTo>
                    <a:pt x="3322" y="121519"/>
                  </a:lnTo>
                  <a:cubicBezTo>
                    <a:pt x="3322" y="121520"/>
                    <a:pt x="3346" y="121639"/>
                    <a:pt x="3382" y="121805"/>
                  </a:cubicBezTo>
                  <a:cubicBezTo>
                    <a:pt x="3417" y="121972"/>
                    <a:pt x="3465" y="122198"/>
                    <a:pt x="3525" y="122424"/>
                  </a:cubicBezTo>
                  <a:cubicBezTo>
                    <a:pt x="3572" y="122651"/>
                    <a:pt x="3620" y="122877"/>
                    <a:pt x="3667" y="123043"/>
                  </a:cubicBezTo>
                  <a:cubicBezTo>
                    <a:pt x="3703" y="123210"/>
                    <a:pt x="3727" y="123317"/>
                    <a:pt x="3727" y="123317"/>
                  </a:cubicBezTo>
                  <a:cubicBezTo>
                    <a:pt x="3846" y="123734"/>
                    <a:pt x="3989" y="124294"/>
                    <a:pt x="4310" y="125449"/>
                  </a:cubicBezTo>
                  <a:lnTo>
                    <a:pt x="4227" y="125222"/>
                  </a:lnTo>
                  <a:cubicBezTo>
                    <a:pt x="4191" y="125115"/>
                    <a:pt x="4144" y="125008"/>
                    <a:pt x="4144" y="125008"/>
                  </a:cubicBezTo>
                  <a:lnTo>
                    <a:pt x="4144" y="125008"/>
                  </a:lnTo>
                  <a:cubicBezTo>
                    <a:pt x="4465" y="126187"/>
                    <a:pt x="4846" y="127365"/>
                    <a:pt x="5311" y="128604"/>
                  </a:cubicBezTo>
                  <a:cubicBezTo>
                    <a:pt x="5418" y="128913"/>
                    <a:pt x="5561" y="129223"/>
                    <a:pt x="5680" y="129544"/>
                  </a:cubicBezTo>
                  <a:cubicBezTo>
                    <a:pt x="5823" y="129854"/>
                    <a:pt x="5953" y="130175"/>
                    <a:pt x="6108" y="130509"/>
                  </a:cubicBezTo>
                  <a:cubicBezTo>
                    <a:pt x="6406" y="131152"/>
                    <a:pt x="6751" y="131818"/>
                    <a:pt x="7156" y="132497"/>
                  </a:cubicBezTo>
                  <a:cubicBezTo>
                    <a:pt x="7160" y="132501"/>
                    <a:pt x="7163" y="132503"/>
                    <a:pt x="7165" y="132503"/>
                  </a:cubicBezTo>
                  <a:cubicBezTo>
                    <a:pt x="7178" y="132503"/>
                    <a:pt x="7123" y="132386"/>
                    <a:pt x="7049" y="132259"/>
                  </a:cubicBezTo>
                  <a:cubicBezTo>
                    <a:pt x="6966" y="132092"/>
                    <a:pt x="6870" y="131902"/>
                    <a:pt x="6835" y="131795"/>
                  </a:cubicBezTo>
                  <a:cubicBezTo>
                    <a:pt x="6812" y="131744"/>
                    <a:pt x="6800" y="131712"/>
                    <a:pt x="6806" y="131712"/>
                  </a:cubicBezTo>
                  <a:cubicBezTo>
                    <a:pt x="6813" y="131712"/>
                    <a:pt x="6843" y="131753"/>
                    <a:pt x="6906" y="131854"/>
                  </a:cubicBezTo>
                  <a:cubicBezTo>
                    <a:pt x="7025" y="132033"/>
                    <a:pt x="7239" y="132437"/>
                    <a:pt x="7728" y="133104"/>
                  </a:cubicBezTo>
                  <a:cubicBezTo>
                    <a:pt x="7745" y="133149"/>
                    <a:pt x="7763" y="133193"/>
                    <a:pt x="7751" y="133193"/>
                  </a:cubicBezTo>
                  <a:cubicBezTo>
                    <a:pt x="7747" y="133193"/>
                    <a:pt x="7740" y="133188"/>
                    <a:pt x="7728" y="133176"/>
                  </a:cubicBezTo>
                  <a:cubicBezTo>
                    <a:pt x="7704" y="133164"/>
                    <a:pt x="7668" y="133116"/>
                    <a:pt x="7597" y="133021"/>
                  </a:cubicBezTo>
                  <a:cubicBezTo>
                    <a:pt x="7537" y="132938"/>
                    <a:pt x="7442" y="132818"/>
                    <a:pt x="7323" y="132628"/>
                  </a:cubicBezTo>
                  <a:lnTo>
                    <a:pt x="7323" y="132628"/>
                  </a:lnTo>
                  <a:cubicBezTo>
                    <a:pt x="7394" y="132747"/>
                    <a:pt x="7549" y="132961"/>
                    <a:pt x="7716" y="133199"/>
                  </a:cubicBezTo>
                  <a:cubicBezTo>
                    <a:pt x="7882" y="133438"/>
                    <a:pt x="8109" y="133676"/>
                    <a:pt x="8263" y="133914"/>
                  </a:cubicBezTo>
                  <a:cubicBezTo>
                    <a:pt x="8263" y="133914"/>
                    <a:pt x="8251" y="133902"/>
                    <a:pt x="8228" y="133866"/>
                  </a:cubicBezTo>
                  <a:cubicBezTo>
                    <a:pt x="8204" y="133842"/>
                    <a:pt x="8180" y="133795"/>
                    <a:pt x="8132" y="133747"/>
                  </a:cubicBezTo>
                  <a:lnTo>
                    <a:pt x="7847" y="133402"/>
                  </a:lnTo>
                  <a:cubicBezTo>
                    <a:pt x="7739" y="133271"/>
                    <a:pt x="7644" y="133128"/>
                    <a:pt x="7573" y="133033"/>
                  </a:cubicBezTo>
                  <a:cubicBezTo>
                    <a:pt x="7501" y="132951"/>
                    <a:pt x="7456" y="132887"/>
                    <a:pt x="7445" y="132870"/>
                  </a:cubicBezTo>
                  <a:lnTo>
                    <a:pt x="7445" y="132870"/>
                  </a:lnTo>
                  <a:cubicBezTo>
                    <a:pt x="7847" y="133462"/>
                    <a:pt x="7990" y="133593"/>
                    <a:pt x="8085" y="133711"/>
                  </a:cubicBezTo>
                  <a:cubicBezTo>
                    <a:pt x="8132" y="133771"/>
                    <a:pt x="8168" y="133819"/>
                    <a:pt x="8239" y="133914"/>
                  </a:cubicBezTo>
                  <a:cubicBezTo>
                    <a:pt x="8311" y="134009"/>
                    <a:pt x="8406" y="134152"/>
                    <a:pt x="8573" y="134390"/>
                  </a:cubicBezTo>
                  <a:cubicBezTo>
                    <a:pt x="8572" y="134390"/>
                    <a:pt x="8572" y="134390"/>
                    <a:pt x="8572" y="134390"/>
                  </a:cubicBezTo>
                  <a:cubicBezTo>
                    <a:pt x="8568" y="134390"/>
                    <a:pt x="8684" y="134573"/>
                    <a:pt x="8799" y="134712"/>
                  </a:cubicBezTo>
                  <a:cubicBezTo>
                    <a:pt x="8909" y="134842"/>
                    <a:pt x="9003" y="134963"/>
                    <a:pt x="8994" y="134963"/>
                  </a:cubicBezTo>
                  <a:cubicBezTo>
                    <a:pt x="8992" y="134963"/>
                    <a:pt x="8987" y="134959"/>
                    <a:pt x="8978" y="134950"/>
                  </a:cubicBezTo>
                  <a:cubicBezTo>
                    <a:pt x="8930" y="134890"/>
                    <a:pt x="8859" y="134819"/>
                    <a:pt x="8787" y="134723"/>
                  </a:cubicBezTo>
                  <a:cubicBezTo>
                    <a:pt x="8751" y="134688"/>
                    <a:pt x="8716" y="134640"/>
                    <a:pt x="8668" y="134581"/>
                  </a:cubicBezTo>
                  <a:cubicBezTo>
                    <a:pt x="8632" y="134533"/>
                    <a:pt x="8597" y="134485"/>
                    <a:pt x="8561" y="134426"/>
                  </a:cubicBezTo>
                  <a:cubicBezTo>
                    <a:pt x="8406" y="134226"/>
                    <a:pt x="8261" y="133996"/>
                    <a:pt x="8136" y="133830"/>
                  </a:cubicBezTo>
                  <a:lnTo>
                    <a:pt x="8136" y="133830"/>
                  </a:lnTo>
                  <a:cubicBezTo>
                    <a:pt x="8220" y="133944"/>
                    <a:pt x="8296" y="134081"/>
                    <a:pt x="8382" y="134200"/>
                  </a:cubicBezTo>
                  <a:cubicBezTo>
                    <a:pt x="8490" y="134342"/>
                    <a:pt x="8585" y="134473"/>
                    <a:pt x="8680" y="134616"/>
                  </a:cubicBezTo>
                  <a:cubicBezTo>
                    <a:pt x="8906" y="134866"/>
                    <a:pt x="9109" y="135140"/>
                    <a:pt x="9323" y="135354"/>
                  </a:cubicBezTo>
                  <a:cubicBezTo>
                    <a:pt x="9728" y="135831"/>
                    <a:pt x="10121" y="136176"/>
                    <a:pt x="10299" y="136367"/>
                  </a:cubicBezTo>
                  <a:cubicBezTo>
                    <a:pt x="10282" y="136344"/>
                    <a:pt x="10276" y="136329"/>
                    <a:pt x="10286" y="136329"/>
                  </a:cubicBezTo>
                  <a:cubicBezTo>
                    <a:pt x="10297" y="136329"/>
                    <a:pt x="10327" y="136347"/>
                    <a:pt x="10383" y="136390"/>
                  </a:cubicBezTo>
                  <a:cubicBezTo>
                    <a:pt x="10430" y="136438"/>
                    <a:pt x="10502" y="136509"/>
                    <a:pt x="10609" y="136593"/>
                  </a:cubicBezTo>
                  <a:cubicBezTo>
                    <a:pt x="10728" y="136676"/>
                    <a:pt x="10871" y="136795"/>
                    <a:pt x="11061" y="136950"/>
                  </a:cubicBezTo>
                  <a:cubicBezTo>
                    <a:pt x="11299" y="137140"/>
                    <a:pt x="11478" y="137295"/>
                    <a:pt x="11633" y="137414"/>
                  </a:cubicBezTo>
                  <a:cubicBezTo>
                    <a:pt x="11788" y="137521"/>
                    <a:pt x="11907" y="137605"/>
                    <a:pt x="11990" y="137676"/>
                  </a:cubicBezTo>
                  <a:cubicBezTo>
                    <a:pt x="12169" y="137795"/>
                    <a:pt x="12228" y="137843"/>
                    <a:pt x="12252" y="137879"/>
                  </a:cubicBezTo>
                  <a:cubicBezTo>
                    <a:pt x="12323" y="137926"/>
                    <a:pt x="12264" y="137926"/>
                    <a:pt x="12859" y="138331"/>
                  </a:cubicBezTo>
                  <a:cubicBezTo>
                    <a:pt x="13121" y="138474"/>
                    <a:pt x="13573" y="138760"/>
                    <a:pt x="13978" y="138998"/>
                  </a:cubicBezTo>
                  <a:cubicBezTo>
                    <a:pt x="14085" y="139057"/>
                    <a:pt x="14181" y="139129"/>
                    <a:pt x="14264" y="139176"/>
                  </a:cubicBezTo>
                  <a:cubicBezTo>
                    <a:pt x="14359" y="139224"/>
                    <a:pt x="14443" y="139260"/>
                    <a:pt x="14514" y="139295"/>
                  </a:cubicBezTo>
                  <a:cubicBezTo>
                    <a:pt x="14669" y="139367"/>
                    <a:pt x="14764" y="139415"/>
                    <a:pt x="14776" y="139415"/>
                  </a:cubicBezTo>
                  <a:cubicBezTo>
                    <a:pt x="15097" y="139581"/>
                    <a:pt x="15276" y="139676"/>
                    <a:pt x="15419" y="139760"/>
                  </a:cubicBezTo>
                  <a:cubicBezTo>
                    <a:pt x="15550" y="139843"/>
                    <a:pt x="15633" y="139891"/>
                    <a:pt x="15764" y="139962"/>
                  </a:cubicBezTo>
                  <a:cubicBezTo>
                    <a:pt x="16050" y="140093"/>
                    <a:pt x="16538" y="140307"/>
                    <a:pt x="17074" y="140546"/>
                  </a:cubicBezTo>
                  <a:cubicBezTo>
                    <a:pt x="17348" y="140665"/>
                    <a:pt x="17634" y="140784"/>
                    <a:pt x="17931" y="140891"/>
                  </a:cubicBezTo>
                  <a:cubicBezTo>
                    <a:pt x="18217" y="141010"/>
                    <a:pt x="18503" y="141129"/>
                    <a:pt x="18765" y="141212"/>
                  </a:cubicBezTo>
                  <a:cubicBezTo>
                    <a:pt x="19312" y="141403"/>
                    <a:pt x="19765" y="141570"/>
                    <a:pt x="20015" y="141641"/>
                  </a:cubicBezTo>
                  <a:cubicBezTo>
                    <a:pt x="20124" y="141672"/>
                    <a:pt x="20190" y="141690"/>
                    <a:pt x="20201" y="141690"/>
                  </a:cubicBezTo>
                  <a:cubicBezTo>
                    <a:pt x="20215" y="141690"/>
                    <a:pt x="20138" y="141660"/>
                    <a:pt x="19943" y="141593"/>
                  </a:cubicBezTo>
                  <a:lnTo>
                    <a:pt x="19646" y="141486"/>
                  </a:lnTo>
                  <a:lnTo>
                    <a:pt x="19646" y="141486"/>
                  </a:lnTo>
                  <a:cubicBezTo>
                    <a:pt x="19693" y="141498"/>
                    <a:pt x="19765" y="141522"/>
                    <a:pt x="19836" y="141546"/>
                  </a:cubicBezTo>
                  <a:cubicBezTo>
                    <a:pt x="21813" y="142177"/>
                    <a:pt x="23908" y="142701"/>
                    <a:pt x="26027" y="143082"/>
                  </a:cubicBezTo>
                  <a:cubicBezTo>
                    <a:pt x="28147" y="143475"/>
                    <a:pt x="30278" y="143725"/>
                    <a:pt x="32338" y="143856"/>
                  </a:cubicBezTo>
                  <a:lnTo>
                    <a:pt x="32326" y="143867"/>
                  </a:lnTo>
                  <a:cubicBezTo>
                    <a:pt x="33552" y="143951"/>
                    <a:pt x="34921" y="143987"/>
                    <a:pt x="36207" y="144010"/>
                  </a:cubicBezTo>
                  <a:lnTo>
                    <a:pt x="37148" y="144010"/>
                  </a:lnTo>
                  <a:cubicBezTo>
                    <a:pt x="37446" y="143998"/>
                    <a:pt x="37743" y="143998"/>
                    <a:pt x="38029" y="143987"/>
                  </a:cubicBezTo>
                  <a:cubicBezTo>
                    <a:pt x="38600" y="143975"/>
                    <a:pt x="39112" y="143963"/>
                    <a:pt x="39553" y="143951"/>
                  </a:cubicBezTo>
                  <a:cubicBezTo>
                    <a:pt x="40059" y="143934"/>
                    <a:pt x="40691" y="143912"/>
                    <a:pt x="40924" y="143912"/>
                  </a:cubicBezTo>
                  <a:cubicBezTo>
                    <a:pt x="41026" y="143912"/>
                    <a:pt x="41052" y="143916"/>
                    <a:pt x="40958" y="143927"/>
                  </a:cubicBezTo>
                  <a:cubicBezTo>
                    <a:pt x="41898" y="143879"/>
                    <a:pt x="42422" y="143856"/>
                    <a:pt x="43041" y="143796"/>
                  </a:cubicBezTo>
                  <a:cubicBezTo>
                    <a:pt x="43351" y="143772"/>
                    <a:pt x="43696" y="143748"/>
                    <a:pt x="44125" y="143713"/>
                  </a:cubicBezTo>
                  <a:cubicBezTo>
                    <a:pt x="44339" y="143701"/>
                    <a:pt x="44577" y="143689"/>
                    <a:pt x="44839" y="143665"/>
                  </a:cubicBezTo>
                  <a:cubicBezTo>
                    <a:pt x="45113" y="143641"/>
                    <a:pt x="45411" y="143629"/>
                    <a:pt x="45744" y="143594"/>
                  </a:cubicBezTo>
                  <a:lnTo>
                    <a:pt x="45744" y="143594"/>
                  </a:lnTo>
                  <a:cubicBezTo>
                    <a:pt x="45280" y="143653"/>
                    <a:pt x="45089" y="143665"/>
                    <a:pt x="45018" y="143677"/>
                  </a:cubicBezTo>
                  <a:lnTo>
                    <a:pt x="45042" y="143677"/>
                  </a:lnTo>
                  <a:cubicBezTo>
                    <a:pt x="45091" y="143677"/>
                    <a:pt x="45107" y="143677"/>
                    <a:pt x="44845" y="143697"/>
                  </a:cubicBezTo>
                  <a:lnTo>
                    <a:pt x="44845" y="143697"/>
                  </a:lnTo>
                  <a:cubicBezTo>
                    <a:pt x="45024" y="143684"/>
                    <a:pt x="45192" y="143674"/>
                    <a:pt x="45351" y="143665"/>
                  </a:cubicBezTo>
                  <a:cubicBezTo>
                    <a:pt x="45792" y="143617"/>
                    <a:pt x="46173" y="143582"/>
                    <a:pt x="46554" y="143546"/>
                  </a:cubicBezTo>
                  <a:cubicBezTo>
                    <a:pt x="47316" y="143463"/>
                    <a:pt x="48114" y="143391"/>
                    <a:pt x="49411" y="143189"/>
                  </a:cubicBezTo>
                  <a:lnTo>
                    <a:pt x="49411" y="143189"/>
                  </a:lnTo>
                  <a:cubicBezTo>
                    <a:pt x="49253" y="143219"/>
                    <a:pt x="49210" y="143232"/>
                    <a:pt x="49253" y="143232"/>
                  </a:cubicBezTo>
                  <a:cubicBezTo>
                    <a:pt x="49330" y="143232"/>
                    <a:pt x="49680" y="143190"/>
                    <a:pt x="50138" y="143129"/>
                  </a:cubicBezTo>
                  <a:cubicBezTo>
                    <a:pt x="50495" y="143094"/>
                    <a:pt x="50911" y="143034"/>
                    <a:pt x="51316" y="142986"/>
                  </a:cubicBezTo>
                  <a:cubicBezTo>
                    <a:pt x="51709" y="142915"/>
                    <a:pt x="52090" y="142855"/>
                    <a:pt x="52376" y="142808"/>
                  </a:cubicBezTo>
                  <a:lnTo>
                    <a:pt x="52376" y="142808"/>
                  </a:lnTo>
                  <a:cubicBezTo>
                    <a:pt x="52376" y="142808"/>
                    <a:pt x="51959" y="142867"/>
                    <a:pt x="51531" y="142927"/>
                  </a:cubicBezTo>
                  <a:cubicBezTo>
                    <a:pt x="51330" y="142962"/>
                    <a:pt x="51118" y="142986"/>
                    <a:pt x="50951" y="142998"/>
                  </a:cubicBezTo>
                  <a:lnTo>
                    <a:pt x="50951" y="142998"/>
                  </a:lnTo>
                  <a:cubicBezTo>
                    <a:pt x="51497" y="142921"/>
                    <a:pt x="52017" y="142832"/>
                    <a:pt x="52519" y="142760"/>
                  </a:cubicBezTo>
                  <a:cubicBezTo>
                    <a:pt x="53102" y="142665"/>
                    <a:pt x="53674" y="142582"/>
                    <a:pt x="54245" y="142486"/>
                  </a:cubicBezTo>
                  <a:lnTo>
                    <a:pt x="54245" y="142486"/>
                  </a:lnTo>
                  <a:lnTo>
                    <a:pt x="53638" y="142641"/>
                  </a:lnTo>
                  <a:cubicBezTo>
                    <a:pt x="54257" y="142558"/>
                    <a:pt x="54852" y="142451"/>
                    <a:pt x="55448" y="142343"/>
                  </a:cubicBezTo>
                  <a:cubicBezTo>
                    <a:pt x="56031" y="142236"/>
                    <a:pt x="56603" y="142129"/>
                    <a:pt x="57162" y="142034"/>
                  </a:cubicBezTo>
                  <a:cubicBezTo>
                    <a:pt x="58281" y="141808"/>
                    <a:pt x="59341" y="141570"/>
                    <a:pt x="60377" y="141355"/>
                  </a:cubicBezTo>
                  <a:cubicBezTo>
                    <a:pt x="62425" y="140915"/>
                    <a:pt x="64330" y="140510"/>
                    <a:pt x="66211" y="140177"/>
                  </a:cubicBezTo>
                  <a:cubicBezTo>
                    <a:pt x="66418" y="140127"/>
                    <a:pt x="66489" y="140106"/>
                    <a:pt x="66468" y="140106"/>
                  </a:cubicBezTo>
                  <a:cubicBezTo>
                    <a:pt x="66376" y="140106"/>
                    <a:pt x="64592" y="140475"/>
                    <a:pt x="64489" y="140475"/>
                  </a:cubicBezTo>
                  <a:cubicBezTo>
                    <a:pt x="64467" y="140475"/>
                    <a:pt x="64525" y="140458"/>
                    <a:pt x="64699" y="140415"/>
                  </a:cubicBezTo>
                  <a:cubicBezTo>
                    <a:pt x="66949" y="139962"/>
                    <a:pt x="69307" y="139545"/>
                    <a:pt x="70009" y="139403"/>
                  </a:cubicBezTo>
                  <a:cubicBezTo>
                    <a:pt x="73093" y="138783"/>
                    <a:pt x="72867" y="138748"/>
                    <a:pt x="76105" y="138152"/>
                  </a:cubicBezTo>
                  <a:lnTo>
                    <a:pt x="76105" y="138152"/>
                  </a:lnTo>
                  <a:cubicBezTo>
                    <a:pt x="75978" y="138171"/>
                    <a:pt x="75853" y="138186"/>
                    <a:pt x="75807" y="138186"/>
                  </a:cubicBezTo>
                  <a:cubicBezTo>
                    <a:pt x="75703" y="138186"/>
                    <a:pt x="76018" y="138103"/>
                    <a:pt x="77701" y="137771"/>
                  </a:cubicBezTo>
                  <a:cubicBezTo>
                    <a:pt x="78996" y="137526"/>
                    <a:pt x="79722" y="137413"/>
                    <a:pt x="79839" y="137413"/>
                  </a:cubicBezTo>
                  <a:cubicBezTo>
                    <a:pt x="79926" y="137413"/>
                    <a:pt x="79675" y="137476"/>
                    <a:pt x="79070" y="137593"/>
                  </a:cubicBezTo>
                  <a:cubicBezTo>
                    <a:pt x="78577" y="137689"/>
                    <a:pt x="78315" y="137738"/>
                    <a:pt x="78285" y="137738"/>
                  </a:cubicBezTo>
                  <a:cubicBezTo>
                    <a:pt x="78282" y="137738"/>
                    <a:pt x="78282" y="137737"/>
                    <a:pt x="78284" y="137736"/>
                  </a:cubicBezTo>
                  <a:lnTo>
                    <a:pt x="78284" y="137736"/>
                  </a:lnTo>
                  <a:cubicBezTo>
                    <a:pt x="77749" y="137841"/>
                    <a:pt x="77092" y="137972"/>
                    <a:pt x="77139" y="137972"/>
                  </a:cubicBezTo>
                  <a:cubicBezTo>
                    <a:pt x="77156" y="137972"/>
                    <a:pt x="77263" y="137955"/>
                    <a:pt x="77498" y="137914"/>
                  </a:cubicBezTo>
                  <a:lnTo>
                    <a:pt x="77796" y="137843"/>
                  </a:lnTo>
                  <a:cubicBezTo>
                    <a:pt x="78780" y="137675"/>
                    <a:pt x="81303" y="137195"/>
                    <a:pt x="81402" y="137195"/>
                  </a:cubicBezTo>
                  <a:cubicBezTo>
                    <a:pt x="81416" y="137195"/>
                    <a:pt x="81384" y="137204"/>
                    <a:pt x="81296" y="137224"/>
                  </a:cubicBezTo>
                  <a:cubicBezTo>
                    <a:pt x="81982" y="137089"/>
                    <a:pt x="82233" y="137036"/>
                    <a:pt x="82205" y="137036"/>
                  </a:cubicBezTo>
                  <a:cubicBezTo>
                    <a:pt x="82164" y="137036"/>
                    <a:pt x="81509" y="137153"/>
                    <a:pt x="80749" y="137295"/>
                  </a:cubicBezTo>
                  <a:cubicBezTo>
                    <a:pt x="81475" y="137152"/>
                    <a:pt x="82118" y="137045"/>
                    <a:pt x="82725" y="136926"/>
                  </a:cubicBezTo>
                  <a:cubicBezTo>
                    <a:pt x="83035" y="136867"/>
                    <a:pt x="83332" y="136819"/>
                    <a:pt x="83618" y="136759"/>
                  </a:cubicBezTo>
                  <a:cubicBezTo>
                    <a:pt x="83904" y="136712"/>
                    <a:pt x="84189" y="136664"/>
                    <a:pt x="84475" y="136617"/>
                  </a:cubicBezTo>
                  <a:cubicBezTo>
                    <a:pt x="85618" y="136414"/>
                    <a:pt x="86785" y="136224"/>
                    <a:pt x="88273" y="135962"/>
                  </a:cubicBezTo>
                  <a:lnTo>
                    <a:pt x="88273" y="135962"/>
                  </a:lnTo>
                  <a:cubicBezTo>
                    <a:pt x="87962" y="136008"/>
                    <a:pt x="87666" y="136050"/>
                    <a:pt x="87631" y="136050"/>
                  </a:cubicBezTo>
                  <a:cubicBezTo>
                    <a:pt x="87613" y="136050"/>
                    <a:pt x="87668" y="136038"/>
                    <a:pt x="87833" y="136009"/>
                  </a:cubicBezTo>
                  <a:cubicBezTo>
                    <a:pt x="92214" y="135283"/>
                    <a:pt x="89750" y="135640"/>
                    <a:pt x="92726" y="135128"/>
                  </a:cubicBezTo>
                  <a:cubicBezTo>
                    <a:pt x="93230" y="135050"/>
                    <a:pt x="93378" y="135031"/>
                    <a:pt x="93421" y="135031"/>
                  </a:cubicBezTo>
                  <a:cubicBezTo>
                    <a:pt x="93451" y="135031"/>
                    <a:pt x="93431" y="135040"/>
                    <a:pt x="93441" y="135045"/>
                  </a:cubicBezTo>
                  <a:cubicBezTo>
                    <a:pt x="93441" y="135045"/>
                    <a:pt x="93488" y="135045"/>
                    <a:pt x="93726" y="135009"/>
                  </a:cubicBezTo>
                  <a:cubicBezTo>
                    <a:pt x="93834" y="134985"/>
                    <a:pt x="94000" y="134962"/>
                    <a:pt x="94226" y="134914"/>
                  </a:cubicBezTo>
                  <a:cubicBezTo>
                    <a:pt x="94453" y="134878"/>
                    <a:pt x="94738" y="134831"/>
                    <a:pt x="95119" y="134771"/>
                  </a:cubicBezTo>
                  <a:cubicBezTo>
                    <a:pt x="95706" y="134687"/>
                    <a:pt x="95958" y="134656"/>
                    <a:pt x="96005" y="134656"/>
                  </a:cubicBezTo>
                  <a:cubicBezTo>
                    <a:pt x="96093" y="134656"/>
                    <a:pt x="95448" y="134768"/>
                    <a:pt x="94957" y="134850"/>
                  </a:cubicBezTo>
                  <a:lnTo>
                    <a:pt x="94957" y="134850"/>
                  </a:lnTo>
                  <a:cubicBezTo>
                    <a:pt x="97612" y="134413"/>
                    <a:pt x="99926" y="134111"/>
                    <a:pt x="101454" y="133890"/>
                  </a:cubicBezTo>
                  <a:lnTo>
                    <a:pt x="101454" y="133890"/>
                  </a:lnTo>
                  <a:lnTo>
                    <a:pt x="100025" y="134116"/>
                  </a:lnTo>
                  <a:cubicBezTo>
                    <a:pt x="100882" y="133985"/>
                    <a:pt x="101584" y="133878"/>
                    <a:pt x="102299" y="133759"/>
                  </a:cubicBezTo>
                  <a:lnTo>
                    <a:pt x="102299" y="133759"/>
                  </a:lnTo>
                  <a:lnTo>
                    <a:pt x="101477" y="133854"/>
                  </a:lnTo>
                  <a:cubicBezTo>
                    <a:pt x="101894" y="133795"/>
                    <a:pt x="102287" y="133735"/>
                    <a:pt x="102573" y="133688"/>
                  </a:cubicBezTo>
                  <a:cubicBezTo>
                    <a:pt x="102808" y="133658"/>
                    <a:pt x="102970" y="133637"/>
                    <a:pt x="103014" y="133637"/>
                  </a:cubicBezTo>
                  <a:cubicBezTo>
                    <a:pt x="103023" y="133637"/>
                    <a:pt x="103027" y="133638"/>
                    <a:pt x="103025" y="133640"/>
                  </a:cubicBezTo>
                  <a:cubicBezTo>
                    <a:pt x="103894" y="133485"/>
                    <a:pt x="102346" y="133688"/>
                    <a:pt x="104073" y="133390"/>
                  </a:cubicBezTo>
                  <a:cubicBezTo>
                    <a:pt x="104359" y="133342"/>
                    <a:pt x="104716" y="133295"/>
                    <a:pt x="105097" y="133235"/>
                  </a:cubicBezTo>
                  <a:cubicBezTo>
                    <a:pt x="105478" y="133188"/>
                    <a:pt x="105883" y="133128"/>
                    <a:pt x="106264" y="133068"/>
                  </a:cubicBezTo>
                  <a:cubicBezTo>
                    <a:pt x="107026" y="132973"/>
                    <a:pt x="107704" y="132878"/>
                    <a:pt x="107907" y="132878"/>
                  </a:cubicBezTo>
                  <a:cubicBezTo>
                    <a:pt x="106397" y="133075"/>
                    <a:pt x="106238" y="133105"/>
                    <a:pt x="106328" y="133105"/>
                  </a:cubicBezTo>
                  <a:cubicBezTo>
                    <a:pt x="106367" y="133105"/>
                    <a:pt x="106453" y="133099"/>
                    <a:pt x="106494" y="133099"/>
                  </a:cubicBezTo>
                  <a:cubicBezTo>
                    <a:pt x="106552" y="133099"/>
                    <a:pt x="106525" y="133110"/>
                    <a:pt x="106174" y="133161"/>
                  </a:cubicBezTo>
                  <a:lnTo>
                    <a:pt x="106174" y="133161"/>
                  </a:lnTo>
                  <a:cubicBezTo>
                    <a:pt x="106553" y="133110"/>
                    <a:pt x="106970" y="133055"/>
                    <a:pt x="107430" y="132997"/>
                  </a:cubicBezTo>
                  <a:cubicBezTo>
                    <a:pt x="107448" y="132995"/>
                    <a:pt x="107459" y="132995"/>
                    <a:pt x="107464" y="132995"/>
                  </a:cubicBezTo>
                  <a:cubicBezTo>
                    <a:pt x="107495" y="132995"/>
                    <a:pt x="107281" y="133026"/>
                    <a:pt x="107085" y="133057"/>
                  </a:cubicBezTo>
                  <a:cubicBezTo>
                    <a:pt x="110490" y="132652"/>
                    <a:pt x="108645" y="132795"/>
                    <a:pt x="112169" y="132330"/>
                  </a:cubicBezTo>
                  <a:lnTo>
                    <a:pt x="112169" y="132330"/>
                  </a:lnTo>
                  <a:cubicBezTo>
                    <a:pt x="112073" y="132348"/>
                    <a:pt x="112055" y="132356"/>
                    <a:pt x="112091" y="132356"/>
                  </a:cubicBezTo>
                  <a:cubicBezTo>
                    <a:pt x="112227" y="132356"/>
                    <a:pt x="113112" y="132253"/>
                    <a:pt x="113562" y="132187"/>
                  </a:cubicBezTo>
                  <a:lnTo>
                    <a:pt x="113562" y="132187"/>
                  </a:lnTo>
                  <a:cubicBezTo>
                    <a:pt x="113090" y="132251"/>
                    <a:pt x="112857" y="132277"/>
                    <a:pt x="112805" y="132277"/>
                  </a:cubicBezTo>
                  <a:cubicBezTo>
                    <a:pt x="112700" y="132277"/>
                    <a:pt x="113316" y="132172"/>
                    <a:pt x="114181" y="132045"/>
                  </a:cubicBezTo>
                  <a:cubicBezTo>
                    <a:pt x="114741" y="131973"/>
                    <a:pt x="115181" y="131914"/>
                    <a:pt x="115539" y="131866"/>
                  </a:cubicBezTo>
                  <a:cubicBezTo>
                    <a:pt x="115884" y="131830"/>
                    <a:pt x="116158" y="131795"/>
                    <a:pt x="116408" y="131771"/>
                  </a:cubicBezTo>
                  <a:cubicBezTo>
                    <a:pt x="116884" y="131711"/>
                    <a:pt x="117229" y="131664"/>
                    <a:pt x="117825" y="131592"/>
                  </a:cubicBezTo>
                  <a:lnTo>
                    <a:pt x="117825" y="131592"/>
                  </a:lnTo>
                  <a:lnTo>
                    <a:pt x="116467" y="131735"/>
                  </a:lnTo>
                  <a:cubicBezTo>
                    <a:pt x="116920" y="131664"/>
                    <a:pt x="118051" y="131533"/>
                    <a:pt x="119634" y="131354"/>
                  </a:cubicBezTo>
                  <a:cubicBezTo>
                    <a:pt x="119669" y="131354"/>
                    <a:pt x="119603" y="131364"/>
                    <a:pt x="119491" y="131378"/>
                  </a:cubicBezTo>
                  <a:lnTo>
                    <a:pt x="119491" y="131378"/>
                  </a:lnTo>
                  <a:cubicBezTo>
                    <a:pt x="121111" y="131182"/>
                    <a:pt x="123056" y="131039"/>
                    <a:pt x="125171" y="130771"/>
                  </a:cubicBezTo>
                  <a:cubicBezTo>
                    <a:pt x="125509" y="130742"/>
                    <a:pt x="125657" y="130734"/>
                    <a:pt x="125725" y="130734"/>
                  </a:cubicBezTo>
                  <a:cubicBezTo>
                    <a:pt x="125824" y="130734"/>
                    <a:pt x="125747" y="130752"/>
                    <a:pt x="125841" y="130752"/>
                  </a:cubicBezTo>
                  <a:cubicBezTo>
                    <a:pt x="125899" y="130752"/>
                    <a:pt x="126021" y="130745"/>
                    <a:pt x="126290" y="130723"/>
                  </a:cubicBezTo>
                  <a:cubicBezTo>
                    <a:pt x="129028" y="130449"/>
                    <a:pt x="129267" y="130497"/>
                    <a:pt x="132148" y="130211"/>
                  </a:cubicBezTo>
                  <a:lnTo>
                    <a:pt x="132148" y="130211"/>
                  </a:lnTo>
                  <a:cubicBezTo>
                    <a:pt x="131859" y="130228"/>
                    <a:pt x="131653" y="130240"/>
                    <a:pt x="131592" y="130240"/>
                  </a:cubicBezTo>
                  <a:cubicBezTo>
                    <a:pt x="131476" y="130240"/>
                    <a:pt x="131873" y="130196"/>
                    <a:pt x="133196" y="130056"/>
                  </a:cubicBezTo>
                  <a:lnTo>
                    <a:pt x="133196" y="130056"/>
                  </a:lnTo>
                  <a:lnTo>
                    <a:pt x="128457" y="130509"/>
                  </a:lnTo>
                  <a:lnTo>
                    <a:pt x="128457" y="130509"/>
                  </a:lnTo>
                  <a:lnTo>
                    <a:pt x="131493" y="130187"/>
                  </a:lnTo>
                  <a:lnTo>
                    <a:pt x="131493" y="130187"/>
                  </a:lnTo>
                  <a:cubicBezTo>
                    <a:pt x="130064" y="130306"/>
                    <a:pt x="128481" y="130473"/>
                    <a:pt x="127612" y="130544"/>
                  </a:cubicBezTo>
                  <a:cubicBezTo>
                    <a:pt x="128534" y="130446"/>
                    <a:pt x="128813" y="130420"/>
                    <a:pt x="128717" y="130420"/>
                  </a:cubicBezTo>
                  <a:cubicBezTo>
                    <a:pt x="128662" y="130420"/>
                    <a:pt x="128483" y="130429"/>
                    <a:pt x="128231" y="130437"/>
                  </a:cubicBezTo>
                  <a:cubicBezTo>
                    <a:pt x="130195" y="130318"/>
                    <a:pt x="132112" y="130068"/>
                    <a:pt x="134386" y="129901"/>
                  </a:cubicBezTo>
                  <a:lnTo>
                    <a:pt x="134386" y="129901"/>
                  </a:lnTo>
                  <a:lnTo>
                    <a:pt x="134315" y="129997"/>
                  </a:lnTo>
                  <a:cubicBezTo>
                    <a:pt x="135172" y="129913"/>
                    <a:pt x="135982" y="129878"/>
                    <a:pt x="136779" y="129818"/>
                  </a:cubicBezTo>
                  <a:cubicBezTo>
                    <a:pt x="137565" y="129770"/>
                    <a:pt x="138363" y="129711"/>
                    <a:pt x="139184" y="129651"/>
                  </a:cubicBezTo>
                  <a:cubicBezTo>
                    <a:pt x="140006" y="129592"/>
                    <a:pt x="140851" y="129532"/>
                    <a:pt x="141780" y="129461"/>
                  </a:cubicBezTo>
                  <a:cubicBezTo>
                    <a:pt x="142244" y="129437"/>
                    <a:pt x="142721" y="129401"/>
                    <a:pt x="143221" y="129366"/>
                  </a:cubicBezTo>
                  <a:cubicBezTo>
                    <a:pt x="143471" y="129354"/>
                    <a:pt x="143733" y="129330"/>
                    <a:pt x="143995" y="129318"/>
                  </a:cubicBezTo>
                  <a:cubicBezTo>
                    <a:pt x="144126" y="129306"/>
                    <a:pt x="144268" y="129306"/>
                    <a:pt x="144399" y="129294"/>
                  </a:cubicBezTo>
                  <a:lnTo>
                    <a:pt x="144411" y="129293"/>
                  </a:lnTo>
                  <a:lnTo>
                    <a:pt x="144411" y="129293"/>
                  </a:lnTo>
                  <a:cubicBezTo>
                    <a:pt x="144392" y="129294"/>
                    <a:pt x="144373" y="129294"/>
                    <a:pt x="144352" y="129294"/>
                  </a:cubicBezTo>
                  <a:cubicBezTo>
                    <a:pt x="144268" y="129294"/>
                    <a:pt x="144185" y="129306"/>
                    <a:pt x="144090" y="129306"/>
                  </a:cubicBezTo>
                  <a:cubicBezTo>
                    <a:pt x="143745" y="129330"/>
                    <a:pt x="143387" y="129342"/>
                    <a:pt x="143387" y="129342"/>
                  </a:cubicBezTo>
                  <a:cubicBezTo>
                    <a:pt x="143530" y="129330"/>
                    <a:pt x="143780" y="129306"/>
                    <a:pt x="144078" y="129282"/>
                  </a:cubicBezTo>
                  <a:cubicBezTo>
                    <a:pt x="144161" y="129282"/>
                    <a:pt x="144245" y="129270"/>
                    <a:pt x="144328" y="129270"/>
                  </a:cubicBezTo>
                  <a:cubicBezTo>
                    <a:pt x="144364" y="129270"/>
                    <a:pt x="144411" y="129259"/>
                    <a:pt x="144447" y="129259"/>
                  </a:cubicBezTo>
                  <a:lnTo>
                    <a:pt x="144518" y="129259"/>
                  </a:lnTo>
                  <a:cubicBezTo>
                    <a:pt x="144522" y="129255"/>
                    <a:pt x="144528" y="129253"/>
                    <a:pt x="144534" y="129253"/>
                  </a:cubicBezTo>
                  <a:cubicBezTo>
                    <a:pt x="144546" y="129253"/>
                    <a:pt x="144562" y="129259"/>
                    <a:pt x="144578" y="129259"/>
                  </a:cubicBezTo>
                  <a:cubicBezTo>
                    <a:pt x="144757" y="129259"/>
                    <a:pt x="144947" y="129270"/>
                    <a:pt x="145138" y="129282"/>
                  </a:cubicBezTo>
                  <a:cubicBezTo>
                    <a:pt x="145935" y="129318"/>
                    <a:pt x="146816" y="129413"/>
                    <a:pt x="147531" y="129485"/>
                  </a:cubicBezTo>
                  <a:cubicBezTo>
                    <a:pt x="147459" y="129497"/>
                    <a:pt x="147650" y="129520"/>
                    <a:pt x="147936" y="129568"/>
                  </a:cubicBezTo>
                  <a:cubicBezTo>
                    <a:pt x="148209" y="129616"/>
                    <a:pt x="148590" y="129675"/>
                    <a:pt x="148888" y="129723"/>
                  </a:cubicBezTo>
                  <a:cubicBezTo>
                    <a:pt x="148886" y="129722"/>
                    <a:pt x="148886" y="129722"/>
                    <a:pt x="148888" y="129722"/>
                  </a:cubicBezTo>
                  <a:cubicBezTo>
                    <a:pt x="148926" y="129722"/>
                    <a:pt x="149690" y="129837"/>
                    <a:pt x="150507" y="129985"/>
                  </a:cubicBezTo>
                  <a:cubicBezTo>
                    <a:pt x="151365" y="130140"/>
                    <a:pt x="152269" y="130342"/>
                    <a:pt x="152472" y="130354"/>
                  </a:cubicBezTo>
                  <a:cubicBezTo>
                    <a:pt x="152472" y="130354"/>
                    <a:pt x="152948" y="130485"/>
                    <a:pt x="153424" y="130616"/>
                  </a:cubicBezTo>
                  <a:cubicBezTo>
                    <a:pt x="153901" y="130759"/>
                    <a:pt x="154377" y="130890"/>
                    <a:pt x="154377" y="130890"/>
                  </a:cubicBezTo>
                  <a:cubicBezTo>
                    <a:pt x="156091" y="131402"/>
                    <a:pt x="157044" y="131747"/>
                    <a:pt x="157984" y="132116"/>
                  </a:cubicBezTo>
                  <a:cubicBezTo>
                    <a:pt x="158223" y="132199"/>
                    <a:pt x="158449" y="132283"/>
                    <a:pt x="158687" y="132390"/>
                  </a:cubicBezTo>
                  <a:cubicBezTo>
                    <a:pt x="158925" y="132497"/>
                    <a:pt x="159175" y="132604"/>
                    <a:pt x="159449" y="132723"/>
                  </a:cubicBezTo>
                  <a:cubicBezTo>
                    <a:pt x="159723" y="132830"/>
                    <a:pt x="159997" y="132985"/>
                    <a:pt x="160306" y="133140"/>
                  </a:cubicBezTo>
                  <a:cubicBezTo>
                    <a:pt x="160628" y="133283"/>
                    <a:pt x="160961" y="133473"/>
                    <a:pt x="161342" y="133688"/>
                  </a:cubicBezTo>
                  <a:cubicBezTo>
                    <a:pt x="161052" y="133539"/>
                    <a:pt x="160985" y="133511"/>
                    <a:pt x="160970" y="133511"/>
                  </a:cubicBezTo>
                  <a:cubicBezTo>
                    <a:pt x="160960" y="133511"/>
                    <a:pt x="160970" y="133521"/>
                    <a:pt x="160961" y="133521"/>
                  </a:cubicBezTo>
                  <a:cubicBezTo>
                    <a:pt x="160937" y="133521"/>
                    <a:pt x="160890" y="133497"/>
                    <a:pt x="160723" y="133414"/>
                  </a:cubicBezTo>
                  <a:cubicBezTo>
                    <a:pt x="160544" y="133330"/>
                    <a:pt x="160247" y="133176"/>
                    <a:pt x="159735" y="132926"/>
                  </a:cubicBezTo>
                  <a:lnTo>
                    <a:pt x="159735" y="132926"/>
                  </a:lnTo>
                  <a:cubicBezTo>
                    <a:pt x="160247" y="133188"/>
                    <a:pt x="160735" y="133426"/>
                    <a:pt x="161080" y="133628"/>
                  </a:cubicBezTo>
                  <a:cubicBezTo>
                    <a:pt x="161437" y="133819"/>
                    <a:pt x="161663" y="133950"/>
                    <a:pt x="161675" y="133950"/>
                  </a:cubicBezTo>
                  <a:cubicBezTo>
                    <a:pt x="161949" y="134128"/>
                    <a:pt x="162652" y="134521"/>
                    <a:pt x="163330" y="134997"/>
                  </a:cubicBezTo>
                  <a:cubicBezTo>
                    <a:pt x="163687" y="135235"/>
                    <a:pt x="164033" y="135497"/>
                    <a:pt x="164342" y="135735"/>
                  </a:cubicBezTo>
                  <a:cubicBezTo>
                    <a:pt x="164664" y="135962"/>
                    <a:pt x="164926" y="136212"/>
                    <a:pt x="165116" y="136378"/>
                  </a:cubicBezTo>
                  <a:cubicBezTo>
                    <a:pt x="165307" y="136533"/>
                    <a:pt x="165438" y="136628"/>
                    <a:pt x="165640" y="136795"/>
                  </a:cubicBezTo>
                  <a:cubicBezTo>
                    <a:pt x="165831" y="136974"/>
                    <a:pt x="166104" y="137212"/>
                    <a:pt x="166557" y="137664"/>
                  </a:cubicBezTo>
                  <a:cubicBezTo>
                    <a:pt x="166587" y="137703"/>
                    <a:pt x="166594" y="137715"/>
                    <a:pt x="166590" y="137715"/>
                  </a:cubicBezTo>
                  <a:cubicBezTo>
                    <a:pt x="166584" y="137715"/>
                    <a:pt x="166546" y="137677"/>
                    <a:pt x="166545" y="137676"/>
                  </a:cubicBezTo>
                  <a:lnTo>
                    <a:pt x="166545" y="137676"/>
                  </a:lnTo>
                  <a:cubicBezTo>
                    <a:pt x="166546" y="137677"/>
                    <a:pt x="166569" y="137701"/>
                    <a:pt x="166605" y="137736"/>
                  </a:cubicBezTo>
                  <a:cubicBezTo>
                    <a:pt x="166640" y="137771"/>
                    <a:pt x="166688" y="137831"/>
                    <a:pt x="166747" y="137891"/>
                  </a:cubicBezTo>
                  <a:cubicBezTo>
                    <a:pt x="166866" y="138010"/>
                    <a:pt x="167021" y="138176"/>
                    <a:pt x="167140" y="138307"/>
                  </a:cubicBezTo>
                  <a:cubicBezTo>
                    <a:pt x="167271" y="138438"/>
                    <a:pt x="167367" y="138533"/>
                    <a:pt x="167390" y="138557"/>
                  </a:cubicBezTo>
                  <a:cubicBezTo>
                    <a:pt x="167393" y="138560"/>
                    <a:pt x="167395" y="138562"/>
                    <a:pt x="167396" y="138562"/>
                  </a:cubicBezTo>
                  <a:cubicBezTo>
                    <a:pt x="167401" y="138562"/>
                    <a:pt x="167345" y="138484"/>
                    <a:pt x="167188" y="138295"/>
                  </a:cubicBezTo>
                  <a:lnTo>
                    <a:pt x="167188" y="138295"/>
                  </a:lnTo>
                  <a:cubicBezTo>
                    <a:pt x="167331" y="138462"/>
                    <a:pt x="167474" y="138641"/>
                    <a:pt x="167617" y="138831"/>
                  </a:cubicBezTo>
                  <a:cubicBezTo>
                    <a:pt x="167771" y="139022"/>
                    <a:pt x="167926" y="139224"/>
                    <a:pt x="168081" y="139426"/>
                  </a:cubicBezTo>
                  <a:cubicBezTo>
                    <a:pt x="168236" y="139641"/>
                    <a:pt x="168379" y="139855"/>
                    <a:pt x="168533" y="140081"/>
                  </a:cubicBezTo>
                  <a:cubicBezTo>
                    <a:pt x="168688" y="140307"/>
                    <a:pt x="168855" y="140534"/>
                    <a:pt x="168998" y="140784"/>
                  </a:cubicBezTo>
                  <a:cubicBezTo>
                    <a:pt x="169141" y="141034"/>
                    <a:pt x="169295" y="141272"/>
                    <a:pt x="169438" y="141534"/>
                  </a:cubicBezTo>
                  <a:cubicBezTo>
                    <a:pt x="169522" y="141653"/>
                    <a:pt x="169581" y="141784"/>
                    <a:pt x="169653" y="141915"/>
                  </a:cubicBezTo>
                  <a:cubicBezTo>
                    <a:pt x="169712" y="142046"/>
                    <a:pt x="169783" y="142189"/>
                    <a:pt x="169855" y="142320"/>
                  </a:cubicBezTo>
                  <a:cubicBezTo>
                    <a:pt x="170141" y="142844"/>
                    <a:pt x="170355" y="143415"/>
                    <a:pt x="170593" y="143963"/>
                  </a:cubicBezTo>
                  <a:cubicBezTo>
                    <a:pt x="170629" y="144034"/>
                    <a:pt x="170653" y="144094"/>
                    <a:pt x="170688" y="144177"/>
                  </a:cubicBezTo>
                  <a:cubicBezTo>
                    <a:pt x="170724" y="144248"/>
                    <a:pt x="170784" y="144320"/>
                    <a:pt x="170843" y="144379"/>
                  </a:cubicBezTo>
                  <a:cubicBezTo>
                    <a:pt x="170974" y="144487"/>
                    <a:pt x="171141" y="144546"/>
                    <a:pt x="171307" y="144558"/>
                  </a:cubicBezTo>
                  <a:cubicBezTo>
                    <a:pt x="171462" y="144558"/>
                    <a:pt x="171641" y="144534"/>
                    <a:pt x="171772" y="144439"/>
                  </a:cubicBezTo>
                  <a:cubicBezTo>
                    <a:pt x="171843" y="144391"/>
                    <a:pt x="171915" y="144344"/>
                    <a:pt x="171962" y="144272"/>
                  </a:cubicBezTo>
                  <a:cubicBezTo>
                    <a:pt x="172010" y="144201"/>
                    <a:pt x="172046" y="144129"/>
                    <a:pt x="172069" y="144058"/>
                  </a:cubicBezTo>
                  <a:cubicBezTo>
                    <a:pt x="172189" y="143796"/>
                    <a:pt x="172308" y="143534"/>
                    <a:pt x="172427" y="143272"/>
                  </a:cubicBezTo>
                  <a:cubicBezTo>
                    <a:pt x="172558" y="143022"/>
                    <a:pt x="172677" y="142772"/>
                    <a:pt x="172796" y="142534"/>
                  </a:cubicBezTo>
                  <a:cubicBezTo>
                    <a:pt x="172915" y="142284"/>
                    <a:pt x="173046" y="142058"/>
                    <a:pt x="173165" y="141831"/>
                  </a:cubicBezTo>
                  <a:cubicBezTo>
                    <a:pt x="173296" y="141605"/>
                    <a:pt x="173415" y="141391"/>
                    <a:pt x="173534" y="141189"/>
                  </a:cubicBezTo>
                  <a:cubicBezTo>
                    <a:pt x="173784" y="140784"/>
                    <a:pt x="174010" y="140415"/>
                    <a:pt x="174225" y="140093"/>
                  </a:cubicBezTo>
                  <a:cubicBezTo>
                    <a:pt x="174891" y="139034"/>
                    <a:pt x="175713" y="137926"/>
                    <a:pt x="176582" y="136890"/>
                  </a:cubicBezTo>
                  <a:cubicBezTo>
                    <a:pt x="176808" y="136640"/>
                    <a:pt x="177034" y="136390"/>
                    <a:pt x="177261" y="136152"/>
                  </a:cubicBezTo>
                  <a:cubicBezTo>
                    <a:pt x="177368" y="136021"/>
                    <a:pt x="177487" y="135902"/>
                    <a:pt x="177594" y="135783"/>
                  </a:cubicBezTo>
                  <a:cubicBezTo>
                    <a:pt x="177701" y="135664"/>
                    <a:pt x="177820" y="135557"/>
                    <a:pt x="177939" y="135438"/>
                  </a:cubicBezTo>
                  <a:cubicBezTo>
                    <a:pt x="178165" y="135212"/>
                    <a:pt x="178392" y="134997"/>
                    <a:pt x="178618" y="134795"/>
                  </a:cubicBezTo>
                  <a:cubicBezTo>
                    <a:pt x="178844" y="134592"/>
                    <a:pt x="179070" y="134402"/>
                    <a:pt x="179285" y="134211"/>
                  </a:cubicBezTo>
                  <a:lnTo>
                    <a:pt x="179285" y="134211"/>
                  </a:lnTo>
                  <a:cubicBezTo>
                    <a:pt x="179178" y="134319"/>
                    <a:pt x="179285" y="134235"/>
                    <a:pt x="178963" y="134509"/>
                  </a:cubicBezTo>
                  <a:cubicBezTo>
                    <a:pt x="179261" y="134259"/>
                    <a:pt x="179511" y="134045"/>
                    <a:pt x="179725" y="133878"/>
                  </a:cubicBezTo>
                  <a:cubicBezTo>
                    <a:pt x="179940" y="133711"/>
                    <a:pt x="180106" y="133569"/>
                    <a:pt x="180261" y="133449"/>
                  </a:cubicBezTo>
                  <a:cubicBezTo>
                    <a:pt x="180571" y="133223"/>
                    <a:pt x="180773" y="133057"/>
                    <a:pt x="180987" y="132902"/>
                  </a:cubicBezTo>
                  <a:cubicBezTo>
                    <a:pt x="181202" y="132747"/>
                    <a:pt x="181428" y="132580"/>
                    <a:pt x="181797" y="132342"/>
                  </a:cubicBezTo>
                  <a:cubicBezTo>
                    <a:pt x="181987" y="132223"/>
                    <a:pt x="182202" y="132092"/>
                    <a:pt x="182476" y="131937"/>
                  </a:cubicBezTo>
                  <a:cubicBezTo>
                    <a:pt x="182618" y="131866"/>
                    <a:pt x="182761" y="131771"/>
                    <a:pt x="182928" y="131687"/>
                  </a:cubicBezTo>
                  <a:cubicBezTo>
                    <a:pt x="183095" y="131604"/>
                    <a:pt x="183285" y="131509"/>
                    <a:pt x="183476" y="131402"/>
                  </a:cubicBezTo>
                  <a:cubicBezTo>
                    <a:pt x="183800" y="131253"/>
                    <a:pt x="183937" y="131199"/>
                    <a:pt x="183948" y="131199"/>
                  </a:cubicBezTo>
                  <a:cubicBezTo>
                    <a:pt x="183951" y="131199"/>
                    <a:pt x="183944" y="131203"/>
                    <a:pt x="183928" y="131211"/>
                  </a:cubicBezTo>
                  <a:cubicBezTo>
                    <a:pt x="183869" y="131247"/>
                    <a:pt x="183630" y="131354"/>
                    <a:pt x="183380" y="131485"/>
                  </a:cubicBezTo>
                  <a:cubicBezTo>
                    <a:pt x="183024" y="131676"/>
                    <a:pt x="182630" y="131899"/>
                    <a:pt x="182637" y="131899"/>
                  </a:cubicBezTo>
                  <a:cubicBezTo>
                    <a:pt x="182640" y="131899"/>
                    <a:pt x="182698" y="131869"/>
                    <a:pt x="182833" y="131795"/>
                  </a:cubicBezTo>
                  <a:cubicBezTo>
                    <a:pt x="182952" y="131759"/>
                    <a:pt x="183249" y="131616"/>
                    <a:pt x="183654" y="131402"/>
                  </a:cubicBezTo>
                  <a:cubicBezTo>
                    <a:pt x="183869" y="131306"/>
                    <a:pt x="184107" y="131199"/>
                    <a:pt x="184369" y="131068"/>
                  </a:cubicBezTo>
                  <a:cubicBezTo>
                    <a:pt x="184631" y="130961"/>
                    <a:pt x="184916" y="130830"/>
                    <a:pt x="185226" y="130711"/>
                  </a:cubicBezTo>
                  <a:cubicBezTo>
                    <a:pt x="186440" y="130211"/>
                    <a:pt x="187929" y="129759"/>
                    <a:pt x="189107" y="129544"/>
                  </a:cubicBezTo>
                  <a:lnTo>
                    <a:pt x="189107" y="129544"/>
                  </a:lnTo>
                  <a:lnTo>
                    <a:pt x="188548" y="129675"/>
                  </a:lnTo>
                  <a:cubicBezTo>
                    <a:pt x="188750" y="129640"/>
                    <a:pt x="188964" y="129592"/>
                    <a:pt x="189203" y="129544"/>
                  </a:cubicBezTo>
                  <a:cubicBezTo>
                    <a:pt x="189417" y="129544"/>
                    <a:pt x="189643" y="129544"/>
                    <a:pt x="189881" y="129556"/>
                  </a:cubicBezTo>
                  <a:lnTo>
                    <a:pt x="193144" y="129556"/>
                  </a:lnTo>
                  <a:cubicBezTo>
                    <a:pt x="193441" y="129556"/>
                    <a:pt x="193751" y="129544"/>
                    <a:pt x="194060" y="129544"/>
                  </a:cubicBezTo>
                  <a:cubicBezTo>
                    <a:pt x="194691" y="129532"/>
                    <a:pt x="195334" y="129532"/>
                    <a:pt x="196001" y="129520"/>
                  </a:cubicBezTo>
                  <a:lnTo>
                    <a:pt x="196001" y="129520"/>
                  </a:lnTo>
                  <a:cubicBezTo>
                    <a:pt x="196001" y="129520"/>
                    <a:pt x="195858" y="129532"/>
                    <a:pt x="195977" y="129532"/>
                  </a:cubicBezTo>
                  <a:cubicBezTo>
                    <a:pt x="198037" y="129449"/>
                    <a:pt x="201942" y="129259"/>
                    <a:pt x="204800" y="128794"/>
                  </a:cubicBezTo>
                  <a:lnTo>
                    <a:pt x="204800" y="128794"/>
                  </a:lnTo>
                  <a:cubicBezTo>
                    <a:pt x="204574" y="128842"/>
                    <a:pt x="204383" y="128878"/>
                    <a:pt x="204228" y="128901"/>
                  </a:cubicBezTo>
                  <a:cubicBezTo>
                    <a:pt x="204073" y="128925"/>
                    <a:pt x="203954" y="128937"/>
                    <a:pt x="203883" y="128949"/>
                  </a:cubicBezTo>
                  <a:cubicBezTo>
                    <a:pt x="203799" y="128963"/>
                    <a:pt x="203777" y="128969"/>
                    <a:pt x="203828" y="128969"/>
                  </a:cubicBezTo>
                  <a:cubicBezTo>
                    <a:pt x="203864" y="128969"/>
                    <a:pt x="203936" y="128966"/>
                    <a:pt x="204050" y="128961"/>
                  </a:cubicBezTo>
                  <a:cubicBezTo>
                    <a:pt x="204693" y="128878"/>
                    <a:pt x="204597" y="128866"/>
                    <a:pt x="204657" y="128842"/>
                  </a:cubicBezTo>
                  <a:cubicBezTo>
                    <a:pt x="204693" y="128830"/>
                    <a:pt x="204764" y="128806"/>
                    <a:pt x="204990" y="128770"/>
                  </a:cubicBezTo>
                  <a:cubicBezTo>
                    <a:pt x="205216" y="128723"/>
                    <a:pt x="205586" y="128675"/>
                    <a:pt x="206229" y="128544"/>
                  </a:cubicBezTo>
                  <a:cubicBezTo>
                    <a:pt x="206431" y="128508"/>
                    <a:pt x="206705" y="128461"/>
                    <a:pt x="206991" y="128401"/>
                  </a:cubicBezTo>
                  <a:cubicBezTo>
                    <a:pt x="207288" y="128342"/>
                    <a:pt x="207598" y="128282"/>
                    <a:pt x="207895" y="128211"/>
                  </a:cubicBezTo>
                  <a:cubicBezTo>
                    <a:pt x="208491" y="128080"/>
                    <a:pt x="209003" y="127949"/>
                    <a:pt x="209122" y="127937"/>
                  </a:cubicBezTo>
                  <a:lnTo>
                    <a:pt x="209122" y="127937"/>
                  </a:lnTo>
                  <a:cubicBezTo>
                    <a:pt x="209122" y="127937"/>
                    <a:pt x="208538" y="128104"/>
                    <a:pt x="207943" y="128258"/>
                  </a:cubicBezTo>
                  <a:cubicBezTo>
                    <a:pt x="207645" y="128330"/>
                    <a:pt x="207348" y="128389"/>
                    <a:pt x="207121" y="128449"/>
                  </a:cubicBezTo>
                  <a:cubicBezTo>
                    <a:pt x="206895" y="128497"/>
                    <a:pt x="206740" y="128520"/>
                    <a:pt x="206740" y="128520"/>
                  </a:cubicBezTo>
                  <a:cubicBezTo>
                    <a:pt x="207991" y="128342"/>
                    <a:pt x="209836" y="127770"/>
                    <a:pt x="211039" y="127282"/>
                  </a:cubicBezTo>
                  <a:lnTo>
                    <a:pt x="211039" y="127282"/>
                  </a:lnTo>
                  <a:lnTo>
                    <a:pt x="210884" y="127365"/>
                  </a:lnTo>
                  <a:cubicBezTo>
                    <a:pt x="212634" y="126663"/>
                    <a:pt x="213444" y="126115"/>
                    <a:pt x="214253" y="125544"/>
                  </a:cubicBezTo>
                  <a:cubicBezTo>
                    <a:pt x="214456" y="125413"/>
                    <a:pt x="214646" y="125246"/>
                    <a:pt x="214861" y="125079"/>
                  </a:cubicBezTo>
                  <a:cubicBezTo>
                    <a:pt x="215063" y="124901"/>
                    <a:pt x="215289" y="124722"/>
                    <a:pt x="215515" y="124508"/>
                  </a:cubicBezTo>
                  <a:cubicBezTo>
                    <a:pt x="215563" y="124448"/>
                    <a:pt x="215623" y="124401"/>
                    <a:pt x="215694" y="124341"/>
                  </a:cubicBezTo>
                  <a:cubicBezTo>
                    <a:pt x="215742" y="124282"/>
                    <a:pt x="215801" y="124222"/>
                    <a:pt x="215873" y="124151"/>
                  </a:cubicBezTo>
                  <a:cubicBezTo>
                    <a:pt x="215932" y="124091"/>
                    <a:pt x="215992" y="124020"/>
                    <a:pt x="216063" y="123960"/>
                  </a:cubicBezTo>
                  <a:cubicBezTo>
                    <a:pt x="216123" y="123889"/>
                    <a:pt x="216182" y="123817"/>
                    <a:pt x="216254" y="123746"/>
                  </a:cubicBezTo>
                  <a:cubicBezTo>
                    <a:pt x="216508" y="123457"/>
                    <a:pt x="216774" y="123111"/>
                    <a:pt x="217062" y="122721"/>
                  </a:cubicBezTo>
                  <a:lnTo>
                    <a:pt x="217062" y="122721"/>
                  </a:lnTo>
                  <a:cubicBezTo>
                    <a:pt x="217038" y="122752"/>
                    <a:pt x="216999" y="122803"/>
                    <a:pt x="216956" y="122853"/>
                  </a:cubicBezTo>
                  <a:cubicBezTo>
                    <a:pt x="216885" y="122936"/>
                    <a:pt x="216825" y="123008"/>
                    <a:pt x="216825" y="123008"/>
                  </a:cubicBezTo>
                  <a:cubicBezTo>
                    <a:pt x="216992" y="122793"/>
                    <a:pt x="217111" y="122591"/>
                    <a:pt x="217218" y="122412"/>
                  </a:cubicBezTo>
                  <a:cubicBezTo>
                    <a:pt x="217337" y="122246"/>
                    <a:pt x="217432" y="122091"/>
                    <a:pt x="217504" y="121960"/>
                  </a:cubicBezTo>
                  <a:cubicBezTo>
                    <a:pt x="217647" y="121686"/>
                    <a:pt x="217778" y="121484"/>
                    <a:pt x="217873" y="121281"/>
                  </a:cubicBezTo>
                  <a:cubicBezTo>
                    <a:pt x="217932" y="121174"/>
                    <a:pt x="217980" y="121079"/>
                    <a:pt x="218040" y="120960"/>
                  </a:cubicBezTo>
                  <a:cubicBezTo>
                    <a:pt x="218063" y="120900"/>
                    <a:pt x="218099" y="120853"/>
                    <a:pt x="218123" y="120781"/>
                  </a:cubicBezTo>
                  <a:cubicBezTo>
                    <a:pt x="218159" y="120722"/>
                    <a:pt x="218182" y="120650"/>
                    <a:pt x="218206" y="120579"/>
                  </a:cubicBezTo>
                  <a:cubicBezTo>
                    <a:pt x="218266" y="120436"/>
                    <a:pt x="218337" y="120281"/>
                    <a:pt x="218409" y="120091"/>
                  </a:cubicBezTo>
                  <a:cubicBezTo>
                    <a:pt x="218480" y="119888"/>
                    <a:pt x="218551" y="119662"/>
                    <a:pt x="218635" y="119400"/>
                  </a:cubicBezTo>
                  <a:cubicBezTo>
                    <a:pt x="218635" y="119400"/>
                    <a:pt x="218659" y="119364"/>
                    <a:pt x="218682" y="119305"/>
                  </a:cubicBezTo>
                  <a:cubicBezTo>
                    <a:pt x="218706" y="119257"/>
                    <a:pt x="218730" y="119174"/>
                    <a:pt x="218766" y="119091"/>
                  </a:cubicBezTo>
                  <a:cubicBezTo>
                    <a:pt x="218825" y="118936"/>
                    <a:pt x="218873" y="118781"/>
                    <a:pt x="218873" y="118781"/>
                  </a:cubicBezTo>
                  <a:cubicBezTo>
                    <a:pt x="218897" y="118698"/>
                    <a:pt x="218932" y="118591"/>
                    <a:pt x="218956" y="118495"/>
                  </a:cubicBezTo>
                  <a:cubicBezTo>
                    <a:pt x="218980" y="118388"/>
                    <a:pt x="219004" y="118269"/>
                    <a:pt x="219028" y="118150"/>
                  </a:cubicBezTo>
                  <a:cubicBezTo>
                    <a:pt x="219075" y="117912"/>
                    <a:pt x="219135" y="117650"/>
                    <a:pt x="219183" y="117352"/>
                  </a:cubicBezTo>
                  <a:cubicBezTo>
                    <a:pt x="219218" y="117067"/>
                    <a:pt x="219278" y="116757"/>
                    <a:pt x="219302" y="116424"/>
                  </a:cubicBezTo>
                  <a:cubicBezTo>
                    <a:pt x="219325" y="116257"/>
                    <a:pt x="219349" y="116090"/>
                    <a:pt x="219361" y="115924"/>
                  </a:cubicBezTo>
                  <a:cubicBezTo>
                    <a:pt x="219373" y="115745"/>
                    <a:pt x="219385" y="115578"/>
                    <a:pt x="219397" y="115400"/>
                  </a:cubicBezTo>
                  <a:cubicBezTo>
                    <a:pt x="219492" y="113983"/>
                    <a:pt x="219444" y="112423"/>
                    <a:pt x="219337" y="111125"/>
                  </a:cubicBezTo>
                  <a:lnTo>
                    <a:pt x="219337" y="111125"/>
                  </a:lnTo>
                  <a:cubicBezTo>
                    <a:pt x="219421" y="111852"/>
                    <a:pt x="219492" y="112983"/>
                    <a:pt x="219480" y="114173"/>
                  </a:cubicBezTo>
                  <a:cubicBezTo>
                    <a:pt x="219468" y="115352"/>
                    <a:pt x="219361" y="116590"/>
                    <a:pt x="219183" y="117531"/>
                  </a:cubicBezTo>
                  <a:cubicBezTo>
                    <a:pt x="219325" y="116816"/>
                    <a:pt x="219480" y="115590"/>
                    <a:pt x="219504" y="114447"/>
                  </a:cubicBezTo>
                  <a:cubicBezTo>
                    <a:pt x="219528" y="113876"/>
                    <a:pt x="219516" y="113328"/>
                    <a:pt x="219504" y="112876"/>
                  </a:cubicBezTo>
                  <a:cubicBezTo>
                    <a:pt x="219504" y="113192"/>
                    <a:pt x="219504" y="113496"/>
                    <a:pt x="219504" y="113769"/>
                  </a:cubicBezTo>
                  <a:cubicBezTo>
                    <a:pt x="219492" y="112887"/>
                    <a:pt x="219433" y="111864"/>
                    <a:pt x="219325" y="110709"/>
                  </a:cubicBezTo>
                  <a:cubicBezTo>
                    <a:pt x="219230" y="109554"/>
                    <a:pt x="219123" y="108256"/>
                    <a:pt x="219004" y="106827"/>
                  </a:cubicBezTo>
                  <a:lnTo>
                    <a:pt x="219004" y="106827"/>
                  </a:lnTo>
                  <a:cubicBezTo>
                    <a:pt x="219009" y="106842"/>
                    <a:pt x="219013" y="106850"/>
                    <a:pt x="219016" y="106850"/>
                  </a:cubicBezTo>
                  <a:cubicBezTo>
                    <a:pt x="219116" y="106850"/>
                    <a:pt x="218444" y="99322"/>
                    <a:pt x="218421" y="97302"/>
                  </a:cubicBezTo>
                  <a:cubicBezTo>
                    <a:pt x="218230" y="94778"/>
                    <a:pt x="218075" y="92266"/>
                    <a:pt x="217909" y="89646"/>
                  </a:cubicBezTo>
                  <a:cubicBezTo>
                    <a:pt x="217754" y="87039"/>
                    <a:pt x="217599" y="84324"/>
                    <a:pt x="217432" y="81372"/>
                  </a:cubicBezTo>
                  <a:lnTo>
                    <a:pt x="217432" y="81372"/>
                  </a:lnTo>
                  <a:cubicBezTo>
                    <a:pt x="217440" y="81827"/>
                    <a:pt x="217439" y="82003"/>
                    <a:pt x="217433" y="82003"/>
                  </a:cubicBezTo>
                  <a:cubicBezTo>
                    <a:pt x="217411" y="82003"/>
                    <a:pt x="217321" y="79989"/>
                    <a:pt x="217264" y="79989"/>
                  </a:cubicBezTo>
                  <a:cubicBezTo>
                    <a:pt x="217261" y="79989"/>
                    <a:pt x="217257" y="79997"/>
                    <a:pt x="217254" y="80014"/>
                  </a:cubicBezTo>
                  <a:cubicBezTo>
                    <a:pt x="217170" y="78645"/>
                    <a:pt x="217147" y="78121"/>
                    <a:pt x="217147" y="78002"/>
                  </a:cubicBezTo>
                  <a:cubicBezTo>
                    <a:pt x="217147" y="78002"/>
                    <a:pt x="217099" y="76954"/>
                    <a:pt x="217051" y="75919"/>
                  </a:cubicBezTo>
                  <a:lnTo>
                    <a:pt x="216956" y="73835"/>
                  </a:lnTo>
                  <a:cubicBezTo>
                    <a:pt x="216952" y="73659"/>
                    <a:pt x="216952" y="73587"/>
                    <a:pt x="216955" y="73587"/>
                  </a:cubicBezTo>
                  <a:lnTo>
                    <a:pt x="216955" y="73587"/>
                  </a:lnTo>
                  <a:cubicBezTo>
                    <a:pt x="216971" y="73587"/>
                    <a:pt x="217048" y="75019"/>
                    <a:pt x="217062" y="75019"/>
                  </a:cubicBezTo>
                  <a:cubicBezTo>
                    <a:pt x="217062" y="75019"/>
                    <a:pt x="217063" y="75017"/>
                    <a:pt x="217063" y="75014"/>
                  </a:cubicBezTo>
                  <a:cubicBezTo>
                    <a:pt x="216908" y="72001"/>
                    <a:pt x="217039" y="73752"/>
                    <a:pt x="216956" y="71751"/>
                  </a:cubicBezTo>
                  <a:lnTo>
                    <a:pt x="216956" y="71751"/>
                  </a:lnTo>
                  <a:cubicBezTo>
                    <a:pt x="216955" y="71800"/>
                    <a:pt x="216952" y="71824"/>
                    <a:pt x="216949" y="71824"/>
                  </a:cubicBezTo>
                  <a:cubicBezTo>
                    <a:pt x="216922" y="71824"/>
                    <a:pt x="216840" y="70514"/>
                    <a:pt x="216777" y="69001"/>
                  </a:cubicBezTo>
                  <a:lnTo>
                    <a:pt x="216777" y="69001"/>
                  </a:lnTo>
                  <a:lnTo>
                    <a:pt x="216861" y="71418"/>
                  </a:lnTo>
                  <a:cubicBezTo>
                    <a:pt x="216587" y="67215"/>
                    <a:pt x="216742" y="67775"/>
                    <a:pt x="216468" y="63548"/>
                  </a:cubicBezTo>
                  <a:lnTo>
                    <a:pt x="216468" y="63548"/>
                  </a:lnTo>
                  <a:lnTo>
                    <a:pt x="216575" y="64882"/>
                  </a:lnTo>
                  <a:cubicBezTo>
                    <a:pt x="216432" y="62715"/>
                    <a:pt x="216182" y="56857"/>
                    <a:pt x="216004" y="54737"/>
                  </a:cubicBezTo>
                  <a:cubicBezTo>
                    <a:pt x="215997" y="54511"/>
                    <a:pt x="215994" y="54250"/>
                    <a:pt x="216004" y="54250"/>
                  </a:cubicBezTo>
                  <a:cubicBezTo>
                    <a:pt x="216011" y="54250"/>
                    <a:pt x="216026" y="54392"/>
                    <a:pt x="216051" y="54797"/>
                  </a:cubicBezTo>
                  <a:cubicBezTo>
                    <a:pt x="215980" y="53499"/>
                    <a:pt x="215920" y="52130"/>
                    <a:pt x="215849" y="50737"/>
                  </a:cubicBezTo>
                  <a:cubicBezTo>
                    <a:pt x="215813" y="50034"/>
                    <a:pt x="215777" y="49332"/>
                    <a:pt x="215742" y="48641"/>
                  </a:cubicBezTo>
                  <a:cubicBezTo>
                    <a:pt x="215706" y="47939"/>
                    <a:pt x="215682" y="47248"/>
                    <a:pt x="215646" y="46558"/>
                  </a:cubicBezTo>
                  <a:cubicBezTo>
                    <a:pt x="215515" y="43808"/>
                    <a:pt x="215396" y="41212"/>
                    <a:pt x="215337" y="39188"/>
                  </a:cubicBezTo>
                  <a:lnTo>
                    <a:pt x="215337" y="39188"/>
                  </a:lnTo>
                  <a:lnTo>
                    <a:pt x="215373" y="39581"/>
                  </a:lnTo>
                  <a:cubicBezTo>
                    <a:pt x="215337" y="38616"/>
                    <a:pt x="215265" y="37890"/>
                    <a:pt x="215242" y="36676"/>
                  </a:cubicBezTo>
                  <a:lnTo>
                    <a:pt x="215242" y="36676"/>
                  </a:lnTo>
                  <a:cubicBezTo>
                    <a:pt x="215249" y="36719"/>
                    <a:pt x="215260" y="36853"/>
                    <a:pt x="215266" y="36853"/>
                  </a:cubicBezTo>
                  <a:cubicBezTo>
                    <a:pt x="215269" y="36853"/>
                    <a:pt x="215270" y="36795"/>
                    <a:pt x="215265" y="36616"/>
                  </a:cubicBezTo>
                  <a:cubicBezTo>
                    <a:pt x="215242" y="36104"/>
                    <a:pt x="215134" y="34044"/>
                    <a:pt x="215111" y="32759"/>
                  </a:cubicBezTo>
                  <a:lnTo>
                    <a:pt x="215111" y="32759"/>
                  </a:lnTo>
                  <a:lnTo>
                    <a:pt x="215170" y="33854"/>
                  </a:lnTo>
                  <a:cubicBezTo>
                    <a:pt x="215099" y="31318"/>
                    <a:pt x="215027" y="29377"/>
                    <a:pt x="214944" y="27532"/>
                  </a:cubicBezTo>
                  <a:cubicBezTo>
                    <a:pt x="214932" y="27305"/>
                    <a:pt x="214920" y="27079"/>
                    <a:pt x="214920" y="26841"/>
                  </a:cubicBezTo>
                  <a:cubicBezTo>
                    <a:pt x="214908" y="26615"/>
                    <a:pt x="214896" y="26389"/>
                    <a:pt x="214896" y="26162"/>
                  </a:cubicBezTo>
                  <a:cubicBezTo>
                    <a:pt x="214884" y="25710"/>
                    <a:pt x="214872" y="25246"/>
                    <a:pt x="214861" y="24781"/>
                  </a:cubicBezTo>
                  <a:cubicBezTo>
                    <a:pt x="214837" y="23853"/>
                    <a:pt x="214813" y="22888"/>
                    <a:pt x="214789" y="21829"/>
                  </a:cubicBezTo>
                  <a:cubicBezTo>
                    <a:pt x="214801" y="21829"/>
                    <a:pt x="214813" y="21579"/>
                    <a:pt x="214813" y="21174"/>
                  </a:cubicBezTo>
                  <a:cubicBezTo>
                    <a:pt x="214825" y="20769"/>
                    <a:pt x="214825" y="20209"/>
                    <a:pt x="214825" y="19590"/>
                  </a:cubicBezTo>
                  <a:cubicBezTo>
                    <a:pt x="214813" y="19269"/>
                    <a:pt x="214813" y="18947"/>
                    <a:pt x="214813" y="18614"/>
                  </a:cubicBezTo>
                  <a:cubicBezTo>
                    <a:pt x="214789" y="18281"/>
                    <a:pt x="214765" y="17935"/>
                    <a:pt x="214741" y="17614"/>
                  </a:cubicBezTo>
                  <a:cubicBezTo>
                    <a:pt x="214706" y="17280"/>
                    <a:pt x="214670" y="16959"/>
                    <a:pt x="214646" y="16661"/>
                  </a:cubicBezTo>
                  <a:cubicBezTo>
                    <a:pt x="214601" y="16376"/>
                    <a:pt x="214555" y="16101"/>
                    <a:pt x="214520" y="15858"/>
                  </a:cubicBezTo>
                  <a:lnTo>
                    <a:pt x="214520" y="15858"/>
                  </a:lnTo>
                  <a:cubicBezTo>
                    <a:pt x="213980" y="12937"/>
                    <a:pt x="212769" y="10592"/>
                    <a:pt x="211158" y="8720"/>
                  </a:cubicBezTo>
                  <a:cubicBezTo>
                    <a:pt x="210955" y="8482"/>
                    <a:pt x="210741" y="8267"/>
                    <a:pt x="210527" y="8041"/>
                  </a:cubicBezTo>
                  <a:cubicBezTo>
                    <a:pt x="210312" y="7815"/>
                    <a:pt x="210086" y="7613"/>
                    <a:pt x="209860" y="7386"/>
                  </a:cubicBezTo>
                  <a:cubicBezTo>
                    <a:pt x="209634" y="7184"/>
                    <a:pt x="209396" y="6982"/>
                    <a:pt x="209157" y="6779"/>
                  </a:cubicBezTo>
                  <a:cubicBezTo>
                    <a:pt x="208919" y="6589"/>
                    <a:pt x="208657" y="6398"/>
                    <a:pt x="208407" y="6208"/>
                  </a:cubicBezTo>
                  <a:cubicBezTo>
                    <a:pt x="208288" y="6112"/>
                    <a:pt x="208157" y="6017"/>
                    <a:pt x="208038" y="5922"/>
                  </a:cubicBezTo>
                  <a:cubicBezTo>
                    <a:pt x="207895" y="5839"/>
                    <a:pt x="207764" y="5755"/>
                    <a:pt x="207633" y="5660"/>
                  </a:cubicBezTo>
                  <a:cubicBezTo>
                    <a:pt x="207360" y="5493"/>
                    <a:pt x="207098" y="5315"/>
                    <a:pt x="206824" y="5136"/>
                  </a:cubicBezTo>
                  <a:cubicBezTo>
                    <a:pt x="206252" y="4827"/>
                    <a:pt x="205681" y="4469"/>
                    <a:pt x="205050" y="4184"/>
                  </a:cubicBezTo>
                  <a:cubicBezTo>
                    <a:pt x="204859" y="4088"/>
                    <a:pt x="204657" y="3981"/>
                    <a:pt x="204431" y="3874"/>
                  </a:cubicBezTo>
                  <a:cubicBezTo>
                    <a:pt x="204216" y="3755"/>
                    <a:pt x="203966" y="3660"/>
                    <a:pt x="203716" y="3541"/>
                  </a:cubicBezTo>
                  <a:cubicBezTo>
                    <a:pt x="203454" y="3434"/>
                    <a:pt x="203181" y="3314"/>
                    <a:pt x="202907" y="3195"/>
                  </a:cubicBezTo>
                  <a:cubicBezTo>
                    <a:pt x="202609" y="3088"/>
                    <a:pt x="202311" y="2969"/>
                    <a:pt x="202002" y="2862"/>
                  </a:cubicBezTo>
                  <a:cubicBezTo>
                    <a:pt x="201383" y="2612"/>
                    <a:pt x="200692" y="2421"/>
                    <a:pt x="199990" y="2195"/>
                  </a:cubicBezTo>
                  <a:cubicBezTo>
                    <a:pt x="199811" y="2136"/>
                    <a:pt x="199632" y="2088"/>
                    <a:pt x="199454" y="2040"/>
                  </a:cubicBezTo>
                  <a:cubicBezTo>
                    <a:pt x="199263" y="1993"/>
                    <a:pt x="199085" y="1945"/>
                    <a:pt x="198894" y="1898"/>
                  </a:cubicBezTo>
                  <a:cubicBezTo>
                    <a:pt x="198716" y="1850"/>
                    <a:pt x="198525" y="1802"/>
                    <a:pt x="198335" y="1755"/>
                  </a:cubicBezTo>
                  <a:cubicBezTo>
                    <a:pt x="198239" y="1731"/>
                    <a:pt x="198144" y="1707"/>
                    <a:pt x="198049" y="1671"/>
                  </a:cubicBezTo>
                  <a:cubicBezTo>
                    <a:pt x="197954" y="1659"/>
                    <a:pt x="197858" y="1636"/>
                    <a:pt x="197763" y="1612"/>
                  </a:cubicBezTo>
                  <a:cubicBezTo>
                    <a:pt x="194703" y="909"/>
                    <a:pt x="191310" y="481"/>
                    <a:pt x="188583" y="266"/>
                  </a:cubicBezTo>
                  <a:lnTo>
                    <a:pt x="188583" y="266"/>
                  </a:lnTo>
                  <a:cubicBezTo>
                    <a:pt x="189000" y="314"/>
                    <a:pt x="188964" y="314"/>
                    <a:pt x="188714" y="314"/>
                  </a:cubicBezTo>
                  <a:cubicBezTo>
                    <a:pt x="188583" y="302"/>
                    <a:pt x="188393" y="290"/>
                    <a:pt x="188179" y="278"/>
                  </a:cubicBezTo>
                  <a:cubicBezTo>
                    <a:pt x="187964" y="266"/>
                    <a:pt x="187726" y="266"/>
                    <a:pt x="187476" y="255"/>
                  </a:cubicBezTo>
                  <a:cubicBezTo>
                    <a:pt x="186833" y="207"/>
                    <a:pt x="185952" y="159"/>
                    <a:pt x="185250" y="147"/>
                  </a:cubicBezTo>
                  <a:cubicBezTo>
                    <a:pt x="184547" y="135"/>
                    <a:pt x="184035" y="112"/>
                    <a:pt x="184142" y="88"/>
                  </a:cubicBezTo>
                  <a:lnTo>
                    <a:pt x="184142" y="88"/>
                  </a:lnTo>
                  <a:lnTo>
                    <a:pt x="184595" y="100"/>
                  </a:lnTo>
                  <a:cubicBezTo>
                    <a:pt x="184357" y="88"/>
                    <a:pt x="184011" y="64"/>
                    <a:pt x="183595" y="40"/>
                  </a:cubicBezTo>
                  <a:cubicBezTo>
                    <a:pt x="183178" y="28"/>
                    <a:pt x="182690" y="16"/>
                    <a:pt x="182178" y="16"/>
                  </a:cubicBezTo>
                  <a:cubicBezTo>
                    <a:pt x="181850" y="5"/>
                    <a:pt x="181507" y="1"/>
                    <a:pt x="181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3080725" y="1247900"/>
              <a:ext cx="19075" cy="625"/>
            </a:xfrm>
            <a:custGeom>
              <a:rect b="b" l="l" r="r" t="t"/>
              <a:pathLst>
                <a:path extrusionOk="0" h="25" w="763">
                  <a:moveTo>
                    <a:pt x="763" y="1"/>
                  </a:moveTo>
                  <a:lnTo>
                    <a:pt x="763" y="1"/>
                  </a:lnTo>
                  <a:cubicBezTo>
                    <a:pt x="620" y="12"/>
                    <a:pt x="465" y="12"/>
                    <a:pt x="334" y="12"/>
                  </a:cubicBezTo>
                  <a:cubicBezTo>
                    <a:pt x="215" y="12"/>
                    <a:pt x="155" y="24"/>
                    <a:pt x="1" y="24"/>
                  </a:cubicBezTo>
                  <a:lnTo>
                    <a:pt x="477" y="24"/>
                  </a:lnTo>
                  <a:cubicBezTo>
                    <a:pt x="584" y="12"/>
                    <a:pt x="679" y="12"/>
                    <a:pt x="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1564775" y="4520025"/>
              <a:ext cx="5375" cy="2125"/>
            </a:xfrm>
            <a:custGeom>
              <a:rect b="b" l="l" r="r" t="t"/>
              <a:pathLst>
                <a:path extrusionOk="0" h="85" w="215">
                  <a:moveTo>
                    <a:pt x="0" y="1"/>
                  </a:moveTo>
                  <a:lnTo>
                    <a:pt x="0" y="1"/>
                  </a:lnTo>
                  <a:cubicBezTo>
                    <a:pt x="23" y="12"/>
                    <a:pt x="53" y="23"/>
                    <a:pt x="88" y="36"/>
                  </a:cubicBezTo>
                  <a:lnTo>
                    <a:pt x="88" y="36"/>
                  </a:lnTo>
                  <a:cubicBezTo>
                    <a:pt x="68" y="23"/>
                    <a:pt x="56" y="19"/>
                    <a:pt x="0" y="1"/>
                  </a:cubicBezTo>
                  <a:close/>
                  <a:moveTo>
                    <a:pt x="88" y="36"/>
                  </a:moveTo>
                  <a:lnTo>
                    <a:pt x="88" y="36"/>
                  </a:lnTo>
                  <a:cubicBezTo>
                    <a:pt x="94" y="39"/>
                    <a:pt x="100" y="43"/>
                    <a:pt x="107" y="48"/>
                  </a:cubicBezTo>
                  <a:lnTo>
                    <a:pt x="214" y="84"/>
                  </a:lnTo>
                  <a:cubicBezTo>
                    <a:pt x="171" y="65"/>
                    <a:pt x="127" y="50"/>
                    <a:pt x="8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5122650" y="1018400"/>
              <a:ext cx="11050" cy="1525"/>
            </a:xfrm>
            <a:custGeom>
              <a:rect b="b" l="l" r="r" t="t"/>
              <a:pathLst>
                <a:path extrusionOk="0" h="61" w="442">
                  <a:moveTo>
                    <a:pt x="441" y="1"/>
                  </a:moveTo>
                  <a:lnTo>
                    <a:pt x="1" y="60"/>
                  </a:lnTo>
                  <a:lnTo>
                    <a:pt x="441" y="13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1153100" y="4000025"/>
              <a:ext cx="1525" cy="9250"/>
            </a:xfrm>
            <a:custGeom>
              <a:rect b="b" l="l" r="r" t="t"/>
              <a:pathLst>
                <a:path extrusionOk="0" h="370" w="61">
                  <a:moveTo>
                    <a:pt x="1" y="1"/>
                  </a:moveTo>
                  <a:cubicBezTo>
                    <a:pt x="1" y="24"/>
                    <a:pt x="25" y="179"/>
                    <a:pt x="60" y="370"/>
                  </a:cubicBezTo>
                  <a:cubicBezTo>
                    <a:pt x="60" y="310"/>
                    <a:pt x="37" y="2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1107275" y="3667550"/>
              <a:ext cx="3900" cy="42575"/>
            </a:xfrm>
            <a:custGeom>
              <a:rect b="b" l="l" r="r" t="t"/>
              <a:pathLst>
                <a:path extrusionOk="0" h="1703" w="156">
                  <a:moveTo>
                    <a:pt x="0" y="0"/>
                  </a:moveTo>
                  <a:lnTo>
                    <a:pt x="0" y="0"/>
                  </a:lnTo>
                  <a:cubicBezTo>
                    <a:pt x="60" y="738"/>
                    <a:pt x="107" y="1274"/>
                    <a:pt x="155" y="17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1092100" y="3474075"/>
              <a:ext cx="600" cy="4475"/>
            </a:xfrm>
            <a:custGeom>
              <a:rect b="b" l="l" r="r" t="t"/>
              <a:pathLst>
                <a:path extrusionOk="0" h="179" w="24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24" y="179"/>
                  </a:lnTo>
                  <a:cubicBezTo>
                    <a:pt x="12" y="6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3997800" y="4263725"/>
              <a:ext cx="19450" cy="2425"/>
            </a:xfrm>
            <a:custGeom>
              <a:rect b="b" l="l" r="r" t="t"/>
              <a:pathLst>
                <a:path extrusionOk="0" h="97" w="778">
                  <a:moveTo>
                    <a:pt x="775" y="0"/>
                  </a:moveTo>
                  <a:lnTo>
                    <a:pt x="775" y="0"/>
                  </a:lnTo>
                  <a:cubicBezTo>
                    <a:pt x="772" y="0"/>
                    <a:pt x="657" y="13"/>
                    <a:pt x="489" y="34"/>
                  </a:cubicBezTo>
                  <a:lnTo>
                    <a:pt x="489" y="34"/>
                  </a:lnTo>
                  <a:cubicBezTo>
                    <a:pt x="695" y="10"/>
                    <a:pt x="778" y="0"/>
                    <a:pt x="775" y="0"/>
                  </a:cubicBezTo>
                  <a:close/>
                  <a:moveTo>
                    <a:pt x="489" y="34"/>
                  </a:moveTo>
                  <a:cubicBezTo>
                    <a:pt x="450" y="39"/>
                    <a:pt x="406" y="44"/>
                    <a:pt x="358" y="49"/>
                  </a:cubicBezTo>
                  <a:cubicBezTo>
                    <a:pt x="295" y="55"/>
                    <a:pt x="232" y="65"/>
                    <a:pt x="168" y="75"/>
                  </a:cubicBezTo>
                  <a:lnTo>
                    <a:pt x="168" y="75"/>
                  </a:lnTo>
                  <a:cubicBezTo>
                    <a:pt x="285" y="59"/>
                    <a:pt x="395" y="46"/>
                    <a:pt x="489" y="34"/>
                  </a:cubicBezTo>
                  <a:close/>
                  <a:moveTo>
                    <a:pt x="168" y="75"/>
                  </a:moveTo>
                  <a:cubicBezTo>
                    <a:pt x="114" y="82"/>
                    <a:pt x="57" y="89"/>
                    <a:pt x="1" y="97"/>
                  </a:cubicBezTo>
                  <a:cubicBezTo>
                    <a:pt x="57" y="91"/>
                    <a:pt x="113" y="83"/>
                    <a:pt x="168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2911650" y="4435200"/>
              <a:ext cx="34575" cy="6875"/>
            </a:xfrm>
            <a:custGeom>
              <a:rect b="b" l="l" r="r" t="t"/>
              <a:pathLst>
                <a:path extrusionOk="0" h="275" w="1383">
                  <a:moveTo>
                    <a:pt x="1382" y="0"/>
                  </a:moveTo>
                  <a:lnTo>
                    <a:pt x="1382" y="0"/>
                  </a:lnTo>
                  <a:cubicBezTo>
                    <a:pt x="620" y="143"/>
                    <a:pt x="25" y="250"/>
                    <a:pt x="1" y="274"/>
                  </a:cubicBezTo>
                  <a:cubicBezTo>
                    <a:pt x="453" y="191"/>
                    <a:pt x="906" y="96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5191125" y="4375075"/>
              <a:ext cx="5675" cy="5075"/>
            </a:xfrm>
            <a:custGeom>
              <a:rect b="b" l="l" r="r" t="t"/>
              <a:pathLst>
                <a:path extrusionOk="0" h="203" w="22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12"/>
                  </a:cubicBezTo>
                  <a:lnTo>
                    <a:pt x="226" y="203"/>
                  </a:lnTo>
                  <a:cubicBezTo>
                    <a:pt x="155" y="131"/>
                    <a:pt x="83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2946200" y="4425675"/>
              <a:ext cx="50325" cy="9550"/>
            </a:xfrm>
            <a:custGeom>
              <a:rect b="b" l="l" r="r" t="t"/>
              <a:pathLst>
                <a:path extrusionOk="0" h="382" w="2013">
                  <a:moveTo>
                    <a:pt x="2012" y="0"/>
                  </a:moveTo>
                  <a:lnTo>
                    <a:pt x="2012" y="0"/>
                  </a:lnTo>
                  <a:cubicBezTo>
                    <a:pt x="1250" y="131"/>
                    <a:pt x="607" y="262"/>
                    <a:pt x="0" y="381"/>
                  </a:cubicBezTo>
                  <a:cubicBezTo>
                    <a:pt x="643" y="262"/>
                    <a:pt x="1381" y="12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1075125" y="245877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0" y="500"/>
                  </a:moveTo>
                  <a:lnTo>
                    <a:pt x="0" y="48"/>
                  </a:lnTo>
                  <a:cubicBezTo>
                    <a:pt x="0" y="60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1075125" y="244627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0" y="500"/>
                  </a:moveTo>
                  <a:lnTo>
                    <a:pt x="0" y="0"/>
                  </a:lnTo>
                  <a:cubicBezTo>
                    <a:pt x="0" y="226"/>
                    <a:pt x="0" y="429"/>
                    <a:pt x="0" y="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1075125" y="2420075"/>
              <a:ext cx="325" cy="26225"/>
            </a:xfrm>
            <a:custGeom>
              <a:rect b="b" l="l" r="r" t="t"/>
              <a:pathLst>
                <a:path extrusionOk="0" h="1049" w="13">
                  <a:moveTo>
                    <a:pt x="0" y="0"/>
                  </a:moveTo>
                  <a:lnTo>
                    <a:pt x="0" y="1048"/>
                  </a:lnTo>
                  <a:cubicBezTo>
                    <a:pt x="0" y="691"/>
                    <a:pt x="12" y="23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1073050" y="2779050"/>
              <a:ext cx="600" cy="3600"/>
            </a:xfrm>
            <a:custGeom>
              <a:rect b="b" l="l" r="r" t="t"/>
              <a:pathLst>
                <a:path extrusionOk="0" h="144" w="24">
                  <a:moveTo>
                    <a:pt x="0" y="0"/>
                  </a:moveTo>
                  <a:lnTo>
                    <a:pt x="24" y="143"/>
                  </a:lnTo>
                  <a:cubicBezTo>
                    <a:pt x="12" y="6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1073050" y="2782625"/>
              <a:ext cx="1200" cy="89900"/>
            </a:xfrm>
            <a:custGeom>
              <a:rect b="b" l="l" r="r" t="t"/>
              <a:pathLst>
                <a:path extrusionOk="0" h="3596" w="48">
                  <a:moveTo>
                    <a:pt x="24" y="0"/>
                  </a:moveTo>
                  <a:lnTo>
                    <a:pt x="24" y="0"/>
                  </a:lnTo>
                  <a:cubicBezTo>
                    <a:pt x="48" y="583"/>
                    <a:pt x="0" y="2750"/>
                    <a:pt x="36" y="3596"/>
                  </a:cubicBezTo>
                  <a:cubicBezTo>
                    <a:pt x="24" y="2703"/>
                    <a:pt x="48" y="1357"/>
                    <a:pt x="36" y="119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1073925" y="3180575"/>
              <a:ext cx="3600" cy="82475"/>
            </a:xfrm>
            <a:custGeom>
              <a:rect b="b" l="l" r="r" t="t"/>
              <a:pathLst>
                <a:path extrusionOk="0" h="3299" w="144">
                  <a:moveTo>
                    <a:pt x="1" y="1"/>
                  </a:moveTo>
                  <a:lnTo>
                    <a:pt x="1" y="1"/>
                  </a:lnTo>
                  <a:cubicBezTo>
                    <a:pt x="26" y="1395"/>
                    <a:pt x="33" y="1706"/>
                    <a:pt x="40" y="1706"/>
                  </a:cubicBezTo>
                  <a:cubicBezTo>
                    <a:pt x="42" y="1706"/>
                    <a:pt x="45" y="1650"/>
                    <a:pt x="48" y="1596"/>
                  </a:cubicBezTo>
                  <a:cubicBezTo>
                    <a:pt x="55" y="1543"/>
                    <a:pt x="58" y="1493"/>
                    <a:pt x="61" y="1493"/>
                  </a:cubicBezTo>
                  <a:cubicBezTo>
                    <a:pt x="64" y="1493"/>
                    <a:pt x="67" y="1524"/>
                    <a:pt x="72" y="1608"/>
                  </a:cubicBezTo>
                  <a:cubicBezTo>
                    <a:pt x="84" y="1799"/>
                    <a:pt x="96" y="2275"/>
                    <a:pt x="144" y="3299"/>
                  </a:cubicBezTo>
                  <a:lnTo>
                    <a:pt x="132" y="2811"/>
                  </a:lnTo>
                  <a:cubicBezTo>
                    <a:pt x="108" y="2513"/>
                    <a:pt x="96" y="2120"/>
                    <a:pt x="96" y="1727"/>
                  </a:cubicBezTo>
                  <a:lnTo>
                    <a:pt x="48" y="167"/>
                  </a:lnTo>
                  <a:cubicBezTo>
                    <a:pt x="48" y="477"/>
                    <a:pt x="48" y="839"/>
                    <a:pt x="40" y="839"/>
                  </a:cubicBezTo>
                  <a:cubicBezTo>
                    <a:pt x="33" y="839"/>
                    <a:pt x="21" y="6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1087725" y="3487125"/>
              <a:ext cx="2850" cy="39700"/>
            </a:xfrm>
            <a:custGeom>
              <a:rect b="b" l="l" r="r" t="t"/>
              <a:pathLst>
                <a:path extrusionOk="0" h="1588" w="114">
                  <a:moveTo>
                    <a:pt x="8" y="1"/>
                  </a:moveTo>
                  <a:cubicBezTo>
                    <a:pt x="1" y="1"/>
                    <a:pt x="37" y="684"/>
                    <a:pt x="33" y="684"/>
                  </a:cubicBezTo>
                  <a:cubicBezTo>
                    <a:pt x="33" y="684"/>
                    <a:pt x="32" y="683"/>
                    <a:pt x="32" y="681"/>
                  </a:cubicBezTo>
                  <a:lnTo>
                    <a:pt x="32" y="681"/>
                  </a:lnTo>
                  <a:cubicBezTo>
                    <a:pt x="77" y="1248"/>
                    <a:pt x="104" y="1587"/>
                    <a:pt x="109" y="1587"/>
                  </a:cubicBezTo>
                  <a:cubicBezTo>
                    <a:pt x="114" y="1587"/>
                    <a:pt x="101" y="1333"/>
                    <a:pt x="68" y="752"/>
                  </a:cubicBezTo>
                  <a:cubicBezTo>
                    <a:pt x="28" y="187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2106200" y="4579275"/>
              <a:ext cx="16325" cy="1200"/>
            </a:xfrm>
            <a:custGeom>
              <a:rect b="b" l="l" r="r" t="t"/>
              <a:pathLst>
                <a:path extrusionOk="0" h="48" w="653">
                  <a:moveTo>
                    <a:pt x="167" y="0"/>
                  </a:moveTo>
                  <a:cubicBezTo>
                    <a:pt x="157" y="2"/>
                    <a:pt x="153" y="3"/>
                    <a:pt x="154" y="4"/>
                  </a:cubicBezTo>
                  <a:lnTo>
                    <a:pt x="154" y="4"/>
                  </a:lnTo>
                  <a:lnTo>
                    <a:pt x="167" y="0"/>
                  </a:lnTo>
                  <a:close/>
                  <a:moveTo>
                    <a:pt x="154" y="4"/>
                  </a:moveTo>
                  <a:lnTo>
                    <a:pt x="1" y="48"/>
                  </a:lnTo>
                  <a:cubicBezTo>
                    <a:pt x="650" y="12"/>
                    <a:pt x="652" y="6"/>
                    <a:pt x="513" y="6"/>
                  </a:cubicBezTo>
                  <a:cubicBezTo>
                    <a:pt x="443" y="6"/>
                    <a:pt x="337" y="8"/>
                    <a:pt x="258" y="8"/>
                  </a:cubicBezTo>
                  <a:cubicBezTo>
                    <a:pt x="200" y="8"/>
                    <a:pt x="157" y="7"/>
                    <a:pt x="15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2397300" y="4535200"/>
              <a:ext cx="45875" cy="8075"/>
            </a:xfrm>
            <a:custGeom>
              <a:rect b="b" l="l" r="r" t="t"/>
              <a:pathLst>
                <a:path extrusionOk="0" h="323" w="1835">
                  <a:moveTo>
                    <a:pt x="1835" y="1"/>
                  </a:moveTo>
                  <a:cubicBezTo>
                    <a:pt x="1834" y="1"/>
                    <a:pt x="1525" y="49"/>
                    <a:pt x="1215" y="108"/>
                  </a:cubicBezTo>
                  <a:cubicBezTo>
                    <a:pt x="906" y="144"/>
                    <a:pt x="584" y="191"/>
                    <a:pt x="584" y="191"/>
                  </a:cubicBezTo>
                  <a:lnTo>
                    <a:pt x="1" y="322"/>
                  </a:lnTo>
                  <a:cubicBezTo>
                    <a:pt x="1" y="322"/>
                    <a:pt x="465" y="239"/>
                    <a:pt x="918" y="168"/>
                  </a:cubicBezTo>
                  <a:cubicBezTo>
                    <a:pt x="1156" y="132"/>
                    <a:pt x="1382" y="84"/>
                    <a:pt x="1549" y="60"/>
                  </a:cubicBezTo>
                  <a:cubicBezTo>
                    <a:pt x="1727" y="25"/>
                    <a:pt x="1834" y="1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2625325" y="4495325"/>
              <a:ext cx="53000" cy="11325"/>
            </a:xfrm>
            <a:custGeom>
              <a:rect b="b" l="l" r="r" t="t"/>
              <a:pathLst>
                <a:path extrusionOk="0" h="453" w="2120">
                  <a:moveTo>
                    <a:pt x="2119" y="1"/>
                  </a:moveTo>
                  <a:lnTo>
                    <a:pt x="548" y="334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379525" y="4543250"/>
              <a:ext cx="12225" cy="23825"/>
            </a:xfrm>
            <a:custGeom>
              <a:rect b="b" l="l" r="r" t="t"/>
              <a:pathLst>
                <a:path extrusionOk="0" h="953" w="489">
                  <a:moveTo>
                    <a:pt x="489" y="0"/>
                  </a:moveTo>
                  <a:lnTo>
                    <a:pt x="275" y="322"/>
                  </a:lnTo>
                  <a:cubicBezTo>
                    <a:pt x="179" y="524"/>
                    <a:pt x="108" y="679"/>
                    <a:pt x="60" y="786"/>
                  </a:cubicBezTo>
                  <a:cubicBezTo>
                    <a:pt x="13" y="905"/>
                    <a:pt x="1" y="953"/>
                    <a:pt x="13" y="953"/>
                  </a:cubicBezTo>
                  <a:cubicBezTo>
                    <a:pt x="24" y="929"/>
                    <a:pt x="167" y="643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6489775" y="3995550"/>
              <a:ext cx="36050" cy="62550"/>
            </a:xfrm>
            <a:custGeom>
              <a:rect b="b" l="l" r="r" t="t"/>
              <a:pathLst>
                <a:path extrusionOk="0" h="2502" w="1442">
                  <a:moveTo>
                    <a:pt x="1442" y="1"/>
                  </a:moveTo>
                  <a:lnTo>
                    <a:pt x="1442" y="1"/>
                  </a:lnTo>
                  <a:cubicBezTo>
                    <a:pt x="1227" y="537"/>
                    <a:pt x="953" y="1049"/>
                    <a:pt x="692" y="1477"/>
                  </a:cubicBezTo>
                  <a:cubicBezTo>
                    <a:pt x="423" y="1909"/>
                    <a:pt x="190" y="2260"/>
                    <a:pt x="12" y="2487"/>
                  </a:cubicBezTo>
                  <a:lnTo>
                    <a:pt x="12" y="2487"/>
                  </a:lnTo>
                  <a:cubicBezTo>
                    <a:pt x="96" y="2381"/>
                    <a:pt x="221" y="2243"/>
                    <a:pt x="334" y="2061"/>
                  </a:cubicBezTo>
                  <a:cubicBezTo>
                    <a:pt x="406" y="1965"/>
                    <a:pt x="477" y="1858"/>
                    <a:pt x="549" y="1751"/>
                  </a:cubicBezTo>
                  <a:cubicBezTo>
                    <a:pt x="584" y="1704"/>
                    <a:pt x="620" y="1644"/>
                    <a:pt x="656" y="1596"/>
                  </a:cubicBezTo>
                  <a:cubicBezTo>
                    <a:pt x="680" y="1537"/>
                    <a:pt x="715" y="1477"/>
                    <a:pt x="751" y="1418"/>
                  </a:cubicBezTo>
                  <a:cubicBezTo>
                    <a:pt x="882" y="1180"/>
                    <a:pt x="1037" y="942"/>
                    <a:pt x="1144" y="692"/>
                  </a:cubicBezTo>
                  <a:cubicBezTo>
                    <a:pt x="1263" y="441"/>
                    <a:pt x="1370" y="215"/>
                    <a:pt x="1442" y="1"/>
                  </a:cubicBezTo>
                  <a:close/>
                  <a:moveTo>
                    <a:pt x="12" y="2487"/>
                  </a:moveTo>
                  <a:lnTo>
                    <a:pt x="12" y="2487"/>
                  </a:lnTo>
                  <a:cubicBezTo>
                    <a:pt x="8" y="2492"/>
                    <a:pt x="5" y="2497"/>
                    <a:pt x="1" y="2501"/>
                  </a:cubicBezTo>
                  <a:cubicBezTo>
                    <a:pt x="5" y="2497"/>
                    <a:pt x="9" y="2492"/>
                    <a:pt x="12" y="2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5447100" y="983275"/>
              <a:ext cx="48250" cy="1825"/>
            </a:xfrm>
            <a:custGeom>
              <a:rect b="b" l="l" r="r" t="t"/>
              <a:pathLst>
                <a:path extrusionOk="0" h="73" w="1930">
                  <a:moveTo>
                    <a:pt x="1929" y="1"/>
                  </a:moveTo>
                  <a:lnTo>
                    <a:pt x="0" y="72"/>
                  </a:lnTo>
                  <a:lnTo>
                    <a:pt x="905" y="49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1040000" y="2146525"/>
              <a:ext cx="1225" cy="42825"/>
            </a:xfrm>
            <a:custGeom>
              <a:rect b="b" l="l" r="r" t="t"/>
              <a:pathLst>
                <a:path extrusionOk="0" h="1713" w="49">
                  <a:moveTo>
                    <a:pt x="12" y="0"/>
                  </a:moveTo>
                  <a:lnTo>
                    <a:pt x="0" y="1548"/>
                  </a:lnTo>
                  <a:cubicBezTo>
                    <a:pt x="4" y="1655"/>
                    <a:pt x="10" y="1712"/>
                    <a:pt x="16" y="1712"/>
                  </a:cubicBezTo>
                  <a:cubicBezTo>
                    <a:pt x="31" y="1712"/>
                    <a:pt x="48" y="1403"/>
                    <a:pt x="48" y="7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1041475" y="1967225"/>
              <a:ext cx="3300" cy="164750"/>
            </a:xfrm>
            <a:custGeom>
              <a:rect b="b" l="l" r="r" t="t"/>
              <a:pathLst>
                <a:path extrusionOk="0" h="6590" w="132">
                  <a:moveTo>
                    <a:pt x="65" y="0"/>
                  </a:moveTo>
                  <a:cubicBezTo>
                    <a:pt x="56" y="0"/>
                    <a:pt x="46" y="67"/>
                    <a:pt x="37" y="219"/>
                  </a:cubicBezTo>
                  <a:cubicBezTo>
                    <a:pt x="84" y="1386"/>
                    <a:pt x="49" y="1672"/>
                    <a:pt x="96" y="2922"/>
                  </a:cubicBezTo>
                  <a:cubicBezTo>
                    <a:pt x="85" y="3828"/>
                    <a:pt x="55" y="4529"/>
                    <a:pt x="41" y="4529"/>
                  </a:cubicBezTo>
                  <a:cubicBezTo>
                    <a:pt x="39" y="4529"/>
                    <a:pt x="38" y="4521"/>
                    <a:pt x="37" y="4505"/>
                  </a:cubicBezTo>
                  <a:lnTo>
                    <a:pt x="37" y="4505"/>
                  </a:lnTo>
                  <a:cubicBezTo>
                    <a:pt x="49" y="4851"/>
                    <a:pt x="1" y="6053"/>
                    <a:pt x="25" y="6589"/>
                  </a:cubicBezTo>
                  <a:cubicBezTo>
                    <a:pt x="84" y="5291"/>
                    <a:pt x="108" y="3648"/>
                    <a:pt x="96" y="1922"/>
                  </a:cubicBezTo>
                  <a:cubicBezTo>
                    <a:pt x="104" y="1801"/>
                    <a:pt x="111" y="1758"/>
                    <a:pt x="116" y="1758"/>
                  </a:cubicBezTo>
                  <a:cubicBezTo>
                    <a:pt x="127" y="1758"/>
                    <a:pt x="132" y="1937"/>
                    <a:pt x="132" y="1993"/>
                  </a:cubicBezTo>
                  <a:cubicBezTo>
                    <a:pt x="132" y="1696"/>
                    <a:pt x="132" y="1398"/>
                    <a:pt x="120" y="1112"/>
                  </a:cubicBezTo>
                  <a:cubicBezTo>
                    <a:pt x="120" y="838"/>
                    <a:pt x="108" y="576"/>
                    <a:pt x="96" y="386"/>
                  </a:cubicBezTo>
                  <a:cubicBezTo>
                    <a:pt x="89" y="150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2890825" y="1222300"/>
              <a:ext cx="15800" cy="25"/>
            </a:xfrm>
            <a:custGeom>
              <a:rect b="b" l="l" r="r" t="t"/>
              <a:pathLst>
                <a:path extrusionOk="0" h="1" w="632">
                  <a:moveTo>
                    <a:pt x="632" y="1"/>
                  </a:moveTo>
                  <a:lnTo>
                    <a:pt x="1" y="1"/>
                  </a:lnTo>
                  <a:cubicBezTo>
                    <a:pt x="179" y="1"/>
                    <a:pt x="393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4397275" y="1091225"/>
              <a:ext cx="16900" cy="3400"/>
            </a:xfrm>
            <a:custGeom>
              <a:rect b="b" l="l" r="r" t="t"/>
              <a:pathLst>
                <a:path extrusionOk="0" h="136" w="676">
                  <a:moveTo>
                    <a:pt x="675" y="0"/>
                  </a:moveTo>
                  <a:cubicBezTo>
                    <a:pt x="673" y="0"/>
                    <a:pt x="642" y="6"/>
                    <a:pt x="589" y="17"/>
                  </a:cubicBezTo>
                  <a:lnTo>
                    <a:pt x="589" y="17"/>
                  </a:lnTo>
                  <a:cubicBezTo>
                    <a:pt x="611" y="13"/>
                    <a:pt x="632" y="9"/>
                    <a:pt x="655" y="5"/>
                  </a:cubicBezTo>
                  <a:cubicBezTo>
                    <a:pt x="669" y="2"/>
                    <a:pt x="675" y="0"/>
                    <a:pt x="675" y="0"/>
                  </a:cubicBezTo>
                  <a:close/>
                  <a:moveTo>
                    <a:pt x="589" y="17"/>
                  </a:moveTo>
                  <a:lnTo>
                    <a:pt x="589" y="17"/>
                  </a:lnTo>
                  <a:cubicBezTo>
                    <a:pt x="184" y="92"/>
                    <a:pt x="11" y="125"/>
                    <a:pt x="0" y="136"/>
                  </a:cubicBezTo>
                  <a:cubicBezTo>
                    <a:pt x="249" y="86"/>
                    <a:pt x="473" y="40"/>
                    <a:pt x="58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4653550" y="1048175"/>
              <a:ext cx="15200" cy="2400"/>
            </a:xfrm>
            <a:custGeom>
              <a:rect b="b" l="l" r="r" t="t"/>
              <a:pathLst>
                <a:path extrusionOk="0" h="96" w="608">
                  <a:moveTo>
                    <a:pt x="608" y="1"/>
                  </a:moveTo>
                  <a:cubicBezTo>
                    <a:pt x="381" y="36"/>
                    <a:pt x="203" y="60"/>
                    <a:pt x="0" y="96"/>
                  </a:cubicBezTo>
                  <a:cubicBezTo>
                    <a:pt x="238" y="60"/>
                    <a:pt x="465" y="24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2906600" y="1222175"/>
              <a:ext cx="41500" cy="150"/>
            </a:xfrm>
            <a:custGeom>
              <a:rect b="b" l="l" r="r" t="t"/>
              <a:pathLst>
                <a:path extrusionOk="0" h="6" w="1660">
                  <a:moveTo>
                    <a:pt x="1430" y="0"/>
                  </a:moveTo>
                  <a:cubicBezTo>
                    <a:pt x="1128" y="0"/>
                    <a:pt x="532" y="6"/>
                    <a:pt x="1" y="6"/>
                  </a:cubicBezTo>
                  <a:lnTo>
                    <a:pt x="1620" y="6"/>
                  </a:lnTo>
                  <a:cubicBezTo>
                    <a:pt x="1659" y="2"/>
                    <a:pt x="1581" y="0"/>
                    <a:pt x="1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1048325" y="1679800"/>
              <a:ext cx="2125" cy="22050"/>
            </a:xfrm>
            <a:custGeom>
              <a:rect b="b" l="l" r="r" t="t"/>
              <a:pathLst>
                <a:path extrusionOk="0" h="882" w="85">
                  <a:moveTo>
                    <a:pt x="84" y="1"/>
                  </a:moveTo>
                  <a:cubicBezTo>
                    <a:pt x="48" y="346"/>
                    <a:pt x="13" y="620"/>
                    <a:pt x="1" y="882"/>
                  </a:cubicBezTo>
                  <a:cubicBezTo>
                    <a:pt x="25" y="608"/>
                    <a:pt x="60" y="334"/>
                    <a:pt x="84" y="60"/>
                  </a:cubicBezTo>
                  <a:cubicBezTo>
                    <a:pt x="84" y="48"/>
                    <a:pt x="84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2216325" y="1217550"/>
              <a:ext cx="22650" cy="325"/>
            </a:xfrm>
            <a:custGeom>
              <a:rect b="b" l="l" r="r" t="t"/>
              <a:pathLst>
                <a:path extrusionOk="0" h="13" w="906">
                  <a:moveTo>
                    <a:pt x="418" y="0"/>
                  </a:moveTo>
                  <a:cubicBezTo>
                    <a:pt x="275" y="0"/>
                    <a:pt x="132" y="0"/>
                    <a:pt x="1" y="12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1721325" y="1211600"/>
              <a:ext cx="25325" cy="1800"/>
            </a:xfrm>
            <a:custGeom>
              <a:rect b="b" l="l" r="r" t="t"/>
              <a:pathLst>
                <a:path extrusionOk="0" h="72" w="1013">
                  <a:moveTo>
                    <a:pt x="1013" y="0"/>
                  </a:moveTo>
                  <a:lnTo>
                    <a:pt x="1013" y="0"/>
                  </a:lnTo>
                  <a:cubicBezTo>
                    <a:pt x="751" y="24"/>
                    <a:pt x="418" y="36"/>
                    <a:pt x="13" y="48"/>
                  </a:cubicBezTo>
                  <a:cubicBezTo>
                    <a:pt x="1" y="60"/>
                    <a:pt x="60" y="71"/>
                    <a:pt x="215" y="71"/>
                  </a:cubicBezTo>
                  <a:cubicBezTo>
                    <a:pt x="680" y="71"/>
                    <a:pt x="846" y="24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1070950" y="1567575"/>
              <a:ext cx="3300" cy="14025"/>
            </a:xfrm>
            <a:custGeom>
              <a:rect b="b" l="l" r="r" t="t"/>
              <a:pathLst>
                <a:path extrusionOk="0" h="561" w="132">
                  <a:moveTo>
                    <a:pt x="132" y="1"/>
                  </a:moveTo>
                  <a:lnTo>
                    <a:pt x="132" y="1"/>
                  </a:lnTo>
                  <a:cubicBezTo>
                    <a:pt x="132" y="1"/>
                    <a:pt x="84" y="132"/>
                    <a:pt x="60" y="275"/>
                  </a:cubicBezTo>
                  <a:cubicBezTo>
                    <a:pt x="54" y="309"/>
                    <a:pt x="48" y="344"/>
                    <a:pt x="41" y="377"/>
                  </a:cubicBezTo>
                  <a:lnTo>
                    <a:pt x="41" y="377"/>
                  </a:lnTo>
                  <a:cubicBezTo>
                    <a:pt x="69" y="250"/>
                    <a:pt x="100" y="110"/>
                    <a:pt x="132" y="1"/>
                  </a:cubicBezTo>
                  <a:close/>
                  <a:moveTo>
                    <a:pt x="41" y="377"/>
                  </a:moveTo>
                  <a:lnTo>
                    <a:pt x="41" y="377"/>
                  </a:lnTo>
                  <a:cubicBezTo>
                    <a:pt x="27" y="444"/>
                    <a:pt x="13" y="507"/>
                    <a:pt x="1" y="560"/>
                  </a:cubicBezTo>
                  <a:cubicBezTo>
                    <a:pt x="1" y="560"/>
                    <a:pt x="21" y="478"/>
                    <a:pt x="41" y="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0"/>
            <p:cNvSpPr/>
            <p:nvPr/>
          </p:nvSpPr>
          <p:spPr>
            <a:xfrm>
              <a:off x="2605675" y="1222900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0"/>
                  </a:moveTo>
                  <a:cubicBezTo>
                    <a:pt x="36" y="0"/>
                    <a:pt x="107" y="12"/>
                    <a:pt x="191" y="12"/>
                  </a:cubicBezTo>
                  <a:cubicBezTo>
                    <a:pt x="191" y="12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1032850" y="2775175"/>
              <a:ext cx="25" cy="4500"/>
            </a:xfrm>
            <a:custGeom>
              <a:rect b="b" l="l" r="r" t="t"/>
              <a:pathLst>
                <a:path extrusionOk="0" h="180" w="1">
                  <a:moveTo>
                    <a:pt x="1" y="167"/>
                  </a:moveTo>
                  <a:cubicBezTo>
                    <a:pt x="1" y="179"/>
                    <a:pt x="1" y="155"/>
                    <a:pt x="1" y="155"/>
                  </a:cubicBezTo>
                  <a:cubicBezTo>
                    <a:pt x="1" y="36"/>
                    <a:pt x="1" y="0"/>
                    <a:pt x="1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1042675" y="2185225"/>
              <a:ext cx="625" cy="10150"/>
            </a:xfrm>
            <a:custGeom>
              <a:rect b="b" l="l" r="r" t="t"/>
              <a:pathLst>
                <a:path extrusionOk="0" h="406" w="25">
                  <a:moveTo>
                    <a:pt x="1" y="0"/>
                  </a:moveTo>
                  <a:lnTo>
                    <a:pt x="1" y="334"/>
                  </a:lnTo>
                  <a:cubicBezTo>
                    <a:pt x="13" y="369"/>
                    <a:pt x="13" y="405"/>
                    <a:pt x="24" y="40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5128400" y="984775"/>
              <a:ext cx="8850" cy="850"/>
            </a:xfrm>
            <a:custGeom>
              <a:rect b="b" l="l" r="r" t="t"/>
              <a:pathLst>
                <a:path extrusionOk="0" h="34" w="354">
                  <a:moveTo>
                    <a:pt x="271" y="0"/>
                  </a:moveTo>
                  <a:cubicBezTo>
                    <a:pt x="73" y="25"/>
                    <a:pt x="0" y="33"/>
                    <a:pt x="3" y="33"/>
                  </a:cubicBezTo>
                  <a:cubicBezTo>
                    <a:pt x="8" y="33"/>
                    <a:pt x="177" y="15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6400125" y="4139025"/>
              <a:ext cx="45150" cy="29300"/>
            </a:xfrm>
            <a:custGeom>
              <a:rect b="b" l="l" r="r" t="t"/>
              <a:pathLst>
                <a:path extrusionOk="0" h="1172" w="1806">
                  <a:moveTo>
                    <a:pt x="1795" y="0"/>
                  </a:moveTo>
                  <a:cubicBezTo>
                    <a:pt x="1780" y="0"/>
                    <a:pt x="1565" y="139"/>
                    <a:pt x="980" y="525"/>
                  </a:cubicBezTo>
                  <a:cubicBezTo>
                    <a:pt x="1087" y="465"/>
                    <a:pt x="1170" y="417"/>
                    <a:pt x="1230" y="382"/>
                  </a:cubicBezTo>
                  <a:cubicBezTo>
                    <a:pt x="1289" y="334"/>
                    <a:pt x="1325" y="310"/>
                    <a:pt x="1349" y="298"/>
                  </a:cubicBezTo>
                  <a:cubicBezTo>
                    <a:pt x="1361" y="292"/>
                    <a:pt x="1369" y="289"/>
                    <a:pt x="1372" y="289"/>
                  </a:cubicBezTo>
                  <a:cubicBezTo>
                    <a:pt x="1380" y="289"/>
                    <a:pt x="1353" y="311"/>
                    <a:pt x="1301" y="346"/>
                  </a:cubicBezTo>
                  <a:cubicBezTo>
                    <a:pt x="1241" y="382"/>
                    <a:pt x="1146" y="477"/>
                    <a:pt x="1003" y="548"/>
                  </a:cubicBezTo>
                  <a:cubicBezTo>
                    <a:pt x="872" y="632"/>
                    <a:pt x="729" y="727"/>
                    <a:pt x="587" y="810"/>
                  </a:cubicBezTo>
                  <a:cubicBezTo>
                    <a:pt x="301" y="989"/>
                    <a:pt x="39" y="1144"/>
                    <a:pt x="3" y="1168"/>
                  </a:cubicBezTo>
                  <a:cubicBezTo>
                    <a:pt x="1" y="1170"/>
                    <a:pt x="1" y="1172"/>
                    <a:pt x="4" y="1172"/>
                  </a:cubicBezTo>
                  <a:cubicBezTo>
                    <a:pt x="16" y="1172"/>
                    <a:pt x="67" y="1152"/>
                    <a:pt x="170" y="1096"/>
                  </a:cubicBezTo>
                  <a:cubicBezTo>
                    <a:pt x="289" y="1025"/>
                    <a:pt x="503" y="906"/>
                    <a:pt x="825" y="727"/>
                  </a:cubicBezTo>
                  <a:lnTo>
                    <a:pt x="825" y="727"/>
                  </a:lnTo>
                  <a:cubicBezTo>
                    <a:pt x="817" y="730"/>
                    <a:pt x="812" y="732"/>
                    <a:pt x="810" y="732"/>
                  </a:cubicBezTo>
                  <a:cubicBezTo>
                    <a:pt x="794" y="732"/>
                    <a:pt x="894" y="665"/>
                    <a:pt x="1039" y="572"/>
                  </a:cubicBezTo>
                  <a:cubicBezTo>
                    <a:pt x="1218" y="465"/>
                    <a:pt x="1420" y="298"/>
                    <a:pt x="1575" y="179"/>
                  </a:cubicBezTo>
                  <a:cubicBezTo>
                    <a:pt x="1710" y="74"/>
                    <a:pt x="1806" y="0"/>
                    <a:pt x="1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1051900" y="1645875"/>
              <a:ext cx="3000" cy="20850"/>
            </a:xfrm>
            <a:custGeom>
              <a:rect b="b" l="l" r="r" t="t"/>
              <a:pathLst>
                <a:path extrusionOk="0" h="834" w="120">
                  <a:moveTo>
                    <a:pt x="120" y="0"/>
                  </a:moveTo>
                  <a:cubicBezTo>
                    <a:pt x="90" y="169"/>
                    <a:pt x="66" y="342"/>
                    <a:pt x="43" y="514"/>
                  </a:cubicBezTo>
                  <a:lnTo>
                    <a:pt x="43" y="514"/>
                  </a:lnTo>
                  <a:cubicBezTo>
                    <a:pt x="63" y="372"/>
                    <a:pt x="88" y="205"/>
                    <a:pt x="120" y="0"/>
                  </a:cubicBezTo>
                  <a:close/>
                  <a:moveTo>
                    <a:pt x="43" y="514"/>
                  </a:moveTo>
                  <a:cubicBezTo>
                    <a:pt x="25" y="636"/>
                    <a:pt x="12" y="740"/>
                    <a:pt x="1" y="834"/>
                  </a:cubicBezTo>
                  <a:cubicBezTo>
                    <a:pt x="14" y="728"/>
                    <a:pt x="28" y="622"/>
                    <a:pt x="43" y="5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6420725" y="4153325"/>
              <a:ext cx="6575" cy="3900"/>
            </a:xfrm>
            <a:custGeom>
              <a:rect b="b" l="l" r="r" t="t"/>
              <a:pathLst>
                <a:path extrusionOk="0" h="156" w="263">
                  <a:moveTo>
                    <a:pt x="263" y="0"/>
                  </a:moveTo>
                  <a:cubicBezTo>
                    <a:pt x="156" y="60"/>
                    <a:pt x="96" y="96"/>
                    <a:pt x="1" y="155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6199575" y="1060075"/>
              <a:ext cx="9850" cy="5100"/>
            </a:xfrm>
            <a:custGeom>
              <a:rect b="b" l="l" r="r" t="t"/>
              <a:pathLst>
                <a:path extrusionOk="0" h="204" w="394">
                  <a:moveTo>
                    <a:pt x="0" y="1"/>
                  </a:moveTo>
                  <a:lnTo>
                    <a:pt x="0" y="1"/>
                  </a:lnTo>
                  <a:cubicBezTo>
                    <a:pt x="92" y="50"/>
                    <a:pt x="183" y="95"/>
                    <a:pt x="260" y="134"/>
                  </a:cubicBezTo>
                  <a:lnTo>
                    <a:pt x="260" y="134"/>
                  </a:lnTo>
                  <a:cubicBezTo>
                    <a:pt x="70" y="34"/>
                    <a:pt x="10" y="1"/>
                    <a:pt x="0" y="1"/>
                  </a:cubicBezTo>
                  <a:close/>
                  <a:moveTo>
                    <a:pt x="260" y="134"/>
                  </a:moveTo>
                  <a:lnTo>
                    <a:pt x="260" y="134"/>
                  </a:lnTo>
                  <a:cubicBezTo>
                    <a:pt x="299" y="154"/>
                    <a:pt x="343" y="177"/>
                    <a:pt x="393" y="203"/>
                  </a:cubicBezTo>
                  <a:cubicBezTo>
                    <a:pt x="359" y="184"/>
                    <a:pt x="313" y="160"/>
                    <a:pt x="260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5414050" y="959175"/>
              <a:ext cx="20275" cy="925"/>
            </a:xfrm>
            <a:custGeom>
              <a:rect b="b" l="l" r="r" t="t"/>
              <a:pathLst>
                <a:path extrusionOk="0" h="37" w="811">
                  <a:moveTo>
                    <a:pt x="810" y="1"/>
                  </a:moveTo>
                  <a:cubicBezTo>
                    <a:pt x="751" y="3"/>
                    <a:pt x="693" y="5"/>
                    <a:pt x="637" y="8"/>
                  </a:cubicBezTo>
                  <a:lnTo>
                    <a:pt x="637" y="8"/>
                  </a:lnTo>
                  <a:lnTo>
                    <a:pt x="810" y="1"/>
                  </a:lnTo>
                  <a:close/>
                  <a:moveTo>
                    <a:pt x="637" y="8"/>
                  </a:moveTo>
                  <a:lnTo>
                    <a:pt x="1" y="36"/>
                  </a:lnTo>
                  <a:cubicBezTo>
                    <a:pt x="185" y="36"/>
                    <a:pt x="393" y="20"/>
                    <a:pt x="63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>
              <a:off x="6456150" y="1382150"/>
              <a:ext cx="3900" cy="28900"/>
            </a:xfrm>
            <a:custGeom>
              <a:rect b="b" l="l" r="r" t="t"/>
              <a:pathLst>
                <a:path extrusionOk="0" h="1156" w="156">
                  <a:moveTo>
                    <a:pt x="1" y="0"/>
                  </a:moveTo>
                  <a:lnTo>
                    <a:pt x="1" y="0"/>
                  </a:lnTo>
                  <a:cubicBezTo>
                    <a:pt x="31" y="203"/>
                    <a:pt x="61" y="371"/>
                    <a:pt x="84" y="520"/>
                  </a:cubicBezTo>
                  <a:lnTo>
                    <a:pt x="84" y="520"/>
                  </a:lnTo>
                  <a:cubicBezTo>
                    <a:pt x="84" y="517"/>
                    <a:pt x="84" y="515"/>
                    <a:pt x="84" y="512"/>
                  </a:cubicBezTo>
                  <a:cubicBezTo>
                    <a:pt x="60" y="357"/>
                    <a:pt x="36" y="215"/>
                    <a:pt x="1" y="0"/>
                  </a:cubicBezTo>
                  <a:close/>
                  <a:moveTo>
                    <a:pt x="84" y="520"/>
                  </a:moveTo>
                  <a:cubicBezTo>
                    <a:pt x="97" y="685"/>
                    <a:pt x="120" y="874"/>
                    <a:pt x="155" y="1155"/>
                  </a:cubicBezTo>
                  <a:cubicBezTo>
                    <a:pt x="155" y="1108"/>
                    <a:pt x="143" y="1048"/>
                    <a:pt x="143" y="977"/>
                  </a:cubicBezTo>
                  <a:cubicBezTo>
                    <a:pt x="132" y="869"/>
                    <a:pt x="108" y="750"/>
                    <a:pt x="96" y="596"/>
                  </a:cubicBezTo>
                  <a:cubicBezTo>
                    <a:pt x="92" y="571"/>
                    <a:pt x="88" y="545"/>
                    <a:pt x="84" y="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>
              <a:off x="6471325" y="1797975"/>
              <a:ext cx="625" cy="22050"/>
            </a:xfrm>
            <a:custGeom>
              <a:rect b="b" l="l" r="r" t="t"/>
              <a:pathLst>
                <a:path extrusionOk="0" h="882" w="25">
                  <a:moveTo>
                    <a:pt x="1" y="0"/>
                  </a:moveTo>
                  <a:lnTo>
                    <a:pt x="25" y="881"/>
                  </a:lnTo>
                  <a:cubicBezTo>
                    <a:pt x="25" y="798"/>
                    <a:pt x="25" y="667"/>
                    <a:pt x="25" y="560"/>
                  </a:cubicBezTo>
                  <a:cubicBezTo>
                    <a:pt x="25" y="393"/>
                    <a:pt x="13" y="17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1127550" y="4069750"/>
              <a:ext cx="9500" cy="37750"/>
            </a:xfrm>
            <a:custGeom>
              <a:rect b="b" l="l" r="r" t="t"/>
              <a:pathLst>
                <a:path extrusionOk="0" h="1510" w="380">
                  <a:moveTo>
                    <a:pt x="3" y="0"/>
                  </a:moveTo>
                  <a:cubicBezTo>
                    <a:pt x="1" y="0"/>
                    <a:pt x="78" y="346"/>
                    <a:pt x="380" y="1510"/>
                  </a:cubicBezTo>
                  <a:cubicBezTo>
                    <a:pt x="285" y="1141"/>
                    <a:pt x="249" y="902"/>
                    <a:pt x="213" y="712"/>
                  </a:cubicBezTo>
                  <a:lnTo>
                    <a:pt x="213" y="712"/>
                  </a:lnTo>
                  <a:cubicBezTo>
                    <a:pt x="216" y="728"/>
                    <a:pt x="216" y="735"/>
                    <a:pt x="215" y="735"/>
                  </a:cubicBezTo>
                  <a:cubicBezTo>
                    <a:pt x="204" y="735"/>
                    <a:pt x="76" y="272"/>
                    <a:pt x="23" y="81"/>
                  </a:cubicBezTo>
                  <a:cubicBezTo>
                    <a:pt x="12" y="3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1050425" y="1666700"/>
              <a:ext cx="1500" cy="15475"/>
            </a:xfrm>
            <a:custGeom>
              <a:rect b="b" l="l" r="r" t="t"/>
              <a:pathLst>
                <a:path extrusionOk="0" h="619" w="60">
                  <a:moveTo>
                    <a:pt x="60" y="1"/>
                  </a:moveTo>
                  <a:cubicBezTo>
                    <a:pt x="36" y="203"/>
                    <a:pt x="12" y="394"/>
                    <a:pt x="0" y="584"/>
                  </a:cubicBezTo>
                  <a:cubicBezTo>
                    <a:pt x="0" y="604"/>
                    <a:pt x="0" y="618"/>
                    <a:pt x="2" y="618"/>
                  </a:cubicBezTo>
                  <a:cubicBezTo>
                    <a:pt x="4" y="618"/>
                    <a:pt x="10" y="593"/>
                    <a:pt x="24" y="525"/>
                  </a:cubicBezTo>
                  <a:cubicBezTo>
                    <a:pt x="24" y="417"/>
                    <a:pt x="36" y="26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6466875" y="1398525"/>
              <a:ext cx="4775" cy="70275"/>
            </a:xfrm>
            <a:custGeom>
              <a:rect b="b" l="l" r="r" t="t"/>
              <a:pathLst>
                <a:path extrusionOk="0" h="2811" w="191">
                  <a:moveTo>
                    <a:pt x="0" y="0"/>
                  </a:moveTo>
                  <a:cubicBezTo>
                    <a:pt x="0" y="1"/>
                    <a:pt x="8" y="59"/>
                    <a:pt x="21" y="157"/>
                  </a:cubicBezTo>
                  <a:lnTo>
                    <a:pt x="21" y="157"/>
                  </a:lnTo>
                  <a:cubicBezTo>
                    <a:pt x="15" y="105"/>
                    <a:pt x="8" y="53"/>
                    <a:pt x="0" y="0"/>
                  </a:cubicBezTo>
                  <a:close/>
                  <a:moveTo>
                    <a:pt x="21" y="157"/>
                  </a:moveTo>
                  <a:cubicBezTo>
                    <a:pt x="46" y="355"/>
                    <a:pt x="67" y="553"/>
                    <a:pt x="95" y="750"/>
                  </a:cubicBezTo>
                  <a:cubicBezTo>
                    <a:pt x="101" y="810"/>
                    <a:pt x="106" y="870"/>
                    <a:pt x="111" y="929"/>
                  </a:cubicBezTo>
                  <a:lnTo>
                    <a:pt x="111" y="929"/>
                  </a:lnTo>
                  <a:cubicBezTo>
                    <a:pt x="110" y="913"/>
                    <a:pt x="108" y="897"/>
                    <a:pt x="107" y="881"/>
                  </a:cubicBezTo>
                  <a:cubicBezTo>
                    <a:pt x="95" y="715"/>
                    <a:pt x="72" y="572"/>
                    <a:pt x="60" y="441"/>
                  </a:cubicBezTo>
                  <a:cubicBezTo>
                    <a:pt x="44" y="328"/>
                    <a:pt x="31" y="231"/>
                    <a:pt x="21" y="157"/>
                  </a:cubicBezTo>
                  <a:close/>
                  <a:moveTo>
                    <a:pt x="111" y="929"/>
                  </a:moveTo>
                  <a:lnTo>
                    <a:pt x="111" y="929"/>
                  </a:lnTo>
                  <a:cubicBezTo>
                    <a:pt x="115" y="986"/>
                    <a:pt x="119" y="1045"/>
                    <a:pt x="123" y="1105"/>
                  </a:cubicBezTo>
                  <a:lnTo>
                    <a:pt x="123" y="1105"/>
                  </a:lnTo>
                  <a:cubicBezTo>
                    <a:pt x="119" y="1047"/>
                    <a:pt x="115" y="988"/>
                    <a:pt x="111" y="929"/>
                  </a:cubicBezTo>
                  <a:close/>
                  <a:moveTo>
                    <a:pt x="123" y="1105"/>
                  </a:moveTo>
                  <a:lnTo>
                    <a:pt x="123" y="1105"/>
                  </a:lnTo>
                  <a:cubicBezTo>
                    <a:pt x="131" y="1230"/>
                    <a:pt x="137" y="1353"/>
                    <a:pt x="143" y="1477"/>
                  </a:cubicBezTo>
                  <a:cubicBezTo>
                    <a:pt x="146" y="1509"/>
                    <a:pt x="149" y="1542"/>
                    <a:pt x="152" y="1574"/>
                  </a:cubicBezTo>
                  <a:lnTo>
                    <a:pt x="152" y="1574"/>
                  </a:lnTo>
                  <a:cubicBezTo>
                    <a:pt x="150" y="1517"/>
                    <a:pt x="147" y="1460"/>
                    <a:pt x="143" y="1405"/>
                  </a:cubicBezTo>
                  <a:cubicBezTo>
                    <a:pt x="136" y="1304"/>
                    <a:pt x="130" y="1204"/>
                    <a:pt x="123" y="1105"/>
                  </a:cubicBezTo>
                  <a:close/>
                  <a:moveTo>
                    <a:pt x="152" y="1574"/>
                  </a:moveTo>
                  <a:cubicBezTo>
                    <a:pt x="156" y="1689"/>
                    <a:pt x="159" y="1806"/>
                    <a:pt x="167" y="1917"/>
                  </a:cubicBezTo>
                  <a:cubicBezTo>
                    <a:pt x="179" y="2084"/>
                    <a:pt x="179" y="2239"/>
                    <a:pt x="179" y="2369"/>
                  </a:cubicBezTo>
                  <a:cubicBezTo>
                    <a:pt x="182" y="2431"/>
                    <a:pt x="184" y="2488"/>
                    <a:pt x="185" y="2539"/>
                  </a:cubicBezTo>
                  <a:lnTo>
                    <a:pt x="185" y="2539"/>
                  </a:lnTo>
                  <a:cubicBezTo>
                    <a:pt x="182" y="2242"/>
                    <a:pt x="180" y="1917"/>
                    <a:pt x="152" y="1574"/>
                  </a:cubicBezTo>
                  <a:close/>
                  <a:moveTo>
                    <a:pt x="185" y="2539"/>
                  </a:moveTo>
                  <a:lnTo>
                    <a:pt x="185" y="2539"/>
                  </a:lnTo>
                  <a:cubicBezTo>
                    <a:pt x="187" y="2632"/>
                    <a:pt x="188" y="2723"/>
                    <a:pt x="191" y="2810"/>
                  </a:cubicBezTo>
                  <a:cubicBezTo>
                    <a:pt x="191" y="2810"/>
                    <a:pt x="191" y="2706"/>
                    <a:pt x="185" y="2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4015375" y="4304525"/>
              <a:ext cx="16100" cy="1825"/>
            </a:xfrm>
            <a:custGeom>
              <a:rect b="b" l="l" r="r" t="t"/>
              <a:pathLst>
                <a:path extrusionOk="0" h="73" w="644">
                  <a:moveTo>
                    <a:pt x="643" y="1"/>
                  </a:moveTo>
                  <a:lnTo>
                    <a:pt x="643" y="1"/>
                  </a:lnTo>
                  <a:cubicBezTo>
                    <a:pt x="539" y="8"/>
                    <a:pt x="412" y="25"/>
                    <a:pt x="270" y="42"/>
                  </a:cubicBezTo>
                  <a:lnTo>
                    <a:pt x="270" y="42"/>
                  </a:lnTo>
                  <a:lnTo>
                    <a:pt x="643" y="1"/>
                  </a:lnTo>
                  <a:close/>
                  <a:moveTo>
                    <a:pt x="270" y="42"/>
                  </a:moveTo>
                  <a:lnTo>
                    <a:pt x="0" y="72"/>
                  </a:lnTo>
                  <a:cubicBezTo>
                    <a:pt x="94" y="63"/>
                    <a:pt x="184" y="53"/>
                    <a:pt x="27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6475500" y="1675625"/>
              <a:ext cx="1225" cy="47350"/>
            </a:xfrm>
            <a:custGeom>
              <a:rect b="b" l="l" r="r" t="t"/>
              <a:pathLst>
                <a:path extrusionOk="0" h="1894" w="49">
                  <a:moveTo>
                    <a:pt x="0" y="1"/>
                  </a:moveTo>
                  <a:lnTo>
                    <a:pt x="0" y="1"/>
                  </a:lnTo>
                  <a:cubicBezTo>
                    <a:pt x="0" y="489"/>
                    <a:pt x="12" y="1025"/>
                    <a:pt x="24" y="1572"/>
                  </a:cubicBezTo>
                  <a:cubicBezTo>
                    <a:pt x="36" y="1680"/>
                    <a:pt x="36" y="1811"/>
                    <a:pt x="48" y="18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1132875" y="408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>
              <a:off x="1032850" y="948300"/>
              <a:ext cx="5559650" cy="3820725"/>
            </a:xfrm>
            <a:custGeom>
              <a:rect b="b" l="l" r="r" t="t"/>
              <a:pathLst>
                <a:path extrusionOk="0" h="152829" w="222386">
                  <a:moveTo>
                    <a:pt x="188202" y="147"/>
                  </a:moveTo>
                  <a:lnTo>
                    <a:pt x="188202" y="147"/>
                  </a:lnTo>
                  <a:cubicBezTo>
                    <a:pt x="188218" y="148"/>
                    <a:pt x="188234" y="149"/>
                    <a:pt x="188250" y="150"/>
                  </a:cubicBezTo>
                  <a:cubicBezTo>
                    <a:pt x="188236" y="149"/>
                    <a:pt x="188220" y="148"/>
                    <a:pt x="188202" y="147"/>
                  </a:cubicBezTo>
                  <a:close/>
                  <a:moveTo>
                    <a:pt x="174582" y="233"/>
                  </a:moveTo>
                  <a:cubicBezTo>
                    <a:pt x="174570" y="234"/>
                    <a:pt x="174559" y="234"/>
                    <a:pt x="174547" y="235"/>
                  </a:cubicBezTo>
                  <a:lnTo>
                    <a:pt x="174547" y="235"/>
                  </a:lnTo>
                  <a:cubicBezTo>
                    <a:pt x="174559" y="234"/>
                    <a:pt x="174570" y="234"/>
                    <a:pt x="174582" y="233"/>
                  </a:cubicBezTo>
                  <a:close/>
                  <a:moveTo>
                    <a:pt x="173622" y="303"/>
                  </a:moveTo>
                  <a:cubicBezTo>
                    <a:pt x="173611" y="304"/>
                    <a:pt x="173606" y="305"/>
                    <a:pt x="173606" y="305"/>
                  </a:cubicBezTo>
                  <a:cubicBezTo>
                    <a:pt x="173613" y="304"/>
                    <a:pt x="173621" y="304"/>
                    <a:pt x="173628" y="303"/>
                  </a:cubicBezTo>
                  <a:lnTo>
                    <a:pt x="173628" y="303"/>
                  </a:lnTo>
                  <a:cubicBezTo>
                    <a:pt x="173626" y="303"/>
                    <a:pt x="173624" y="303"/>
                    <a:pt x="173622" y="303"/>
                  </a:cubicBezTo>
                  <a:close/>
                  <a:moveTo>
                    <a:pt x="174547" y="235"/>
                  </a:moveTo>
                  <a:cubicBezTo>
                    <a:pt x="174102" y="258"/>
                    <a:pt x="173583" y="281"/>
                    <a:pt x="173189" y="305"/>
                  </a:cubicBezTo>
                  <a:cubicBezTo>
                    <a:pt x="172796" y="328"/>
                    <a:pt x="172522" y="364"/>
                    <a:pt x="172570" y="376"/>
                  </a:cubicBezTo>
                  <a:cubicBezTo>
                    <a:pt x="172570" y="376"/>
                    <a:pt x="172796" y="352"/>
                    <a:pt x="173010" y="340"/>
                  </a:cubicBezTo>
                  <a:cubicBezTo>
                    <a:pt x="173237" y="316"/>
                    <a:pt x="173451" y="305"/>
                    <a:pt x="173451" y="305"/>
                  </a:cubicBezTo>
                  <a:cubicBezTo>
                    <a:pt x="173512" y="304"/>
                    <a:pt x="173562" y="303"/>
                    <a:pt x="173601" y="303"/>
                  </a:cubicBezTo>
                  <a:cubicBezTo>
                    <a:pt x="173609" y="303"/>
                    <a:pt x="173616" y="303"/>
                    <a:pt x="173622" y="303"/>
                  </a:cubicBezTo>
                  <a:lnTo>
                    <a:pt x="173622" y="303"/>
                  </a:lnTo>
                  <a:cubicBezTo>
                    <a:pt x="173663" y="300"/>
                    <a:pt x="173774" y="290"/>
                    <a:pt x="173915" y="281"/>
                  </a:cubicBezTo>
                  <a:cubicBezTo>
                    <a:pt x="174096" y="269"/>
                    <a:pt x="174321" y="247"/>
                    <a:pt x="174547" y="235"/>
                  </a:cubicBezTo>
                  <a:close/>
                  <a:moveTo>
                    <a:pt x="177006" y="365"/>
                  </a:moveTo>
                  <a:lnTo>
                    <a:pt x="177006" y="365"/>
                  </a:lnTo>
                  <a:cubicBezTo>
                    <a:pt x="176737" y="375"/>
                    <a:pt x="176476" y="387"/>
                    <a:pt x="176225" y="400"/>
                  </a:cubicBezTo>
                  <a:cubicBezTo>
                    <a:pt x="176129" y="404"/>
                    <a:pt x="176093" y="405"/>
                    <a:pt x="176098" y="405"/>
                  </a:cubicBezTo>
                  <a:cubicBezTo>
                    <a:pt x="176118" y="405"/>
                    <a:pt x="176738" y="382"/>
                    <a:pt x="177006" y="365"/>
                  </a:cubicBezTo>
                  <a:close/>
                  <a:moveTo>
                    <a:pt x="163343" y="1518"/>
                  </a:moveTo>
                  <a:cubicBezTo>
                    <a:pt x="163339" y="1518"/>
                    <a:pt x="163335" y="1519"/>
                    <a:pt x="163331" y="1519"/>
                  </a:cubicBezTo>
                  <a:cubicBezTo>
                    <a:pt x="163276" y="1526"/>
                    <a:pt x="163222" y="1533"/>
                    <a:pt x="163169" y="1540"/>
                  </a:cubicBezTo>
                  <a:lnTo>
                    <a:pt x="163169" y="1540"/>
                  </a:lnTo>
                  <a:cubicBezTo>
                    <a:pt x="163236" y="1532"/>
                    <a:pt x="163294" y="1524"/>
                    <a:pt x="163343" y="1518"/>
                  </a:cubicBezTo>
                  <a:close/>
                  <a:moveTo>
                    <a:pt x="163169" y="1540"/>
                  </a:moveTo>
                  <a:cubicBezTo>
                    <a:pt x="163066" y="1553"/>
                    <a:pt x="162940" y="1568"/>
                    <a:pt x="162789" y="1586"/>
                  </a:cubicBezTo>
                  <a:lnTo>
                    <a:pt x="162789" y="1586"/>
                  </a:lnTo>
                  <a:cubicBezTo>
                    <a:pt x="162911" y="1572"/>
                    <a:pt x="163038" y="1557"/>
                    <a:pt x="163169" y="1540"/>
                  </a:cubicBezTo>
                  <a:close/>
                  <a:moveTo>
                    <a:pt x="162789" y="1586"/>
                  </a:moveTo>
                  <a:cubicBezTo>
                    <a:pt x="162633" y="1604"/>
                    <a:pt x="162484" y="1621"/>
                    <a:pt x="162342" y="1638"/>
                  </a:cubicBezTo>
                  <a:cubicBezTo>
                    <a:pt x="162512" y="1619"/>
                    <a:pt x="162660" y="1601"/>
                    <a:pt x="162789" y="1586"/>
                  </a:cubicBezTo>
                  <a:close/>
                  <a:moveTo>
                    <a:pt x="157151" y="1960"/>
                  </a:moveTo>
                  <a:cubicBezTo>
                    <a:pt x="156951" y="1985"/>
                    <a:pt x="156826" y="2002"/>
                    <a:pt x="156748" y="2014"/>
                  </a:cubicBezTo>
                  <a:lnTo>
                    <a:pt x="156748" y="2014"/>
                  </a:lnTo>
                  <a:cubicBezTo>
                    <a:pt x="156881" y="1996"/>
                    <a:pt x="157015" y="1978"/>
                    <a:pt x="157151" y="1960"/>
                  </a:cubicBezTo>
                  <a:close/>
                  <a:moveTo>
                    <a:pt x="107740" y="9591"/>
                  </a:moveTo>
                  <a:cubicBezTo>
                    <a:pt x="107681" y="9596"/>
                    <a:pt x="107617" y="9601"/>
                    <a:pt x="107550" y="9607"/>
                  </a:cubicBezTo>
                  <a:lnTo>
                    <a:pt x="107550" y="9607"/>
                  </a:lnTo>
                  <a:cubicBezTo>
                    <a:pt x="107667" y="9598"/>
                    <a:pt x="107740" y="9591"/>
                    <a:pt x="107740" y="9591"/>
                  </a:cubicBezTo>
                  <a:close/>
                  <a:moveTo>
                    <a:pt x="58314" y="10852"/>
                  </a:moveTo>
                  <a:cubicBezTo>
                    <a:pt x="58195" y="10853"/>
                    <a:pt x="58093" y="10854"/>
                    <a:pt x="58020" y="10854"/>
                  </a:cubicBezTo>
                  <a:cubicBezTo>
                    <a:pt x="58134" y="10854"/>
                    <a:pt x="58231" y="10853"/>
                    <a:pt x="58314" y="10852"/>
                  </a:cubicBezTo>
                  <a:close/>
                  <a:moveTo>
                    <a:pt x="4631" y="18237"/>
                  </a:moveTo>
                  <a:cubicBezTo>
                    <a:pt x="4590" y="18282"/>
                    <a:pt x="4561" y="18331"/>
                    <a:pt x="4561" y="18331"/>
                  </a:cubicBezTo>
                  <a:cubicBezTo>
                    <a:pt x="4585" y="18299"/>
                    <a:pt x="4608" y="18268"/>
                    <a:pt x="4631" y="18237"/>
                  </a:cubicBezTo>
                  <a:close/>
                  <a:moveTo>
                    <a:pt x="217242" y="20295"/>
                  </a:moveTo>
                  <a:cubicBezTo>
                    <a:pt x="217242" y="20295"/>
                    <a:pt x="217242" y="20314"/>
                    <a:pt x="217247" y="20342"/>
                  </a:cubicBezTo>
                  <a:lnTo>
                    <a:pt x="217247" y="20342"/>
                  </a:lnTo>
                  <a:cubicBezTo>
                    <a:pt x="217244" y="20322"/>
                    <a:pt x="217242" y="20295"/>
                    <a:pt x="217242" y="20295"/>
                  </a:cubicBezTo>
                  <a:close/>
                  <a:moveTo>
                    <a:pt x="217247" y="20342"/>
                  </a:moveTo>
                  <a:cubicBezTo>
                    <a:pt x="217248" y="20353"/>
                    <a:pt x="217249" y="20362"/>
                    <a:pt x="217251" y="20364"/>
                  </a:cubicBezTo>
                  <a:lnTo>
                    <a:pt x="217251" y="20364"/>
                  </a:lnTo>
                  <a:cubicBezTo>
                    <a:pt x="217249" y="20356"/>
                    <a:pt x="217248" y="20348"/>
                    <a:pt x="217247" y="20342"/>
                  </a:cubicBezTo>
                  <a:close/>
                  <a:moveTo>
                    <a:pt x="2119" y="23220"/>
                  </a:moveTo>
                  <a:cubicBezTo>
                    <a:pt x="2055" y="23413"/>
                    <a:pt x="1992" y="23613"/>
                    <a:pt x="1930" y="23819"/>
                  </a:cubicBezTo>
                  <a:cubicBezTo>
                    <a:pt x="2048" y="23458"/>
                    <a:pt x="2100" y="23294"/>
                    <a:pt x="2119" y="23220"/>
                  </a:cubicBezTo>
                  <a:close/>
                  <a:moveTo>
                    <a:pt x="477" y="38190"/>
                  </a:moveTo>
                  <a:lnTo>
                    <a:pt x="470" y="38572"/>
                  </a:lnTo>
                  <a:lnTo>
                    <a:pt x="470" y="38572"/>
                  </a:lnTo>
                  <a:cubicBezTo>
                    <a:pt x="474" y="38517"/>
                    <a:pt x="477" y="38397"/>
                    <a:pt x="477" y="38190"/>
                  </a:cubicBezTo>
                  <a:close/>
                  <a:moveTo>
                    <a:pt x="217861" y="42119"/>
                  </a:moveTo>
                  <a:lnTo>
                    <a:pt x="217861" y="42119"/>
                  </a:lnTo>
                  <a:cubicBezTo>
                    <a:pt x="217867" y="42315"/>
                    <a:pt x="217869" y="42396"/>
                    <a:pt x="217872" y="42437"/>
                  </a:cubicBezTo>
                  <a:lnTo>
                    <a:pt x="217872" y="42437"/>
                  </a:lnTo>
                  <a:cubicBezTo>
                    <a:pt x="217869" y="42336"/>
                    <a:pt x="217865" y="42230"/>
                    <a:pt x="217861" y="42119"/>
                  </a:cubicBezTo>
                  <a:close/>
                  <a:moveTo>
                    <a:pt x="36" y="64122"/>
                  </a:moveTo>
                  <a:cubicBezTo>
                    <a:pt x="36" y="64291"/>
                    <a:pt x="37" y="64438"/>
                    <a:pt x="39" y="64559"/>
                  </a:cubicBezTo>
                  <a:lnTo>
                    <a:pt x="39" y="64559"/>
                  </a:lnTo>
                  <a:cubicBezTo>
                    <a:pt x="38" y="64406"/>
                    <a:pt x="38" y="64260"/>
                    <a:pt x="36" y="64122"/>
                  </a:cubicBezTo>
                  <a:close/>
                  <a:moveTo>
                    <a:pt x="275" y="89935"/>
                  </a:moveTo>
                  <a:cubicBezTo>
                    <a:pt x="275" y="90025"/>
                    <a:pt x="278" y="90124"/>
                    <a:pt x="284" y="90221"/>
                  </a:cubicBezTo>
                  <a:lnTo>
                    <a:pt x="284" y="90221"/>
                  </a:lnTo>
                  <a:cubicBezTo>
                    <a:pt x="281" y="90129"/>
                    <a:pt x="278" y="90034"/>
                    <a:pt x="275" y="89935"/>
                  </a:cubicBezTo>
                  <a:close/>
                  <a:moveTo>
                    <a:pt x="3975" y="125421"/>
                  </a:moveTo>
                  <a:cubicBezTo>
                    <a:pt x="3982" y="125464"/>
                    <a:pt x="3991" y="125514"/>
                    <a:pt x="4001" y="125570"/>
                  </a:cubicBezTo>
                  <a:cubicBezTo>
                    <a:pt x="4001" y="125540"/>
                    <a:pt x="3992" y="125495"/>
                    <a:pt x="3975" y="125421"/>
                  </a:cubicBezTo>
                  <a:close/>
                  <a:moveTo>
                    <a:pt x="4847" y="128535"/>
                  </a:moveTo>
                  <a:cubicBezTo>
                    <a:pt x="4847" y="128535"/>
                    <a:pt x="4852" y="128555"/>
                    <a:pt x="4862" y="128589"/>
                  </a:cubicBezTo>
                  <a:lnTo>
                    <a:pt x="4862" y="128589"/>
                  </a:lnTo>
                  <a:cubicBezTo>
                    <a:pt x="4857" y="128572"/>
                    <a:pt x="4852" y="128553"/>
                    <a:pt x="4847" y="128535"/>
                  </a:cubicBezTo>
                  <a:close/>
                  <a:moveTo>
                    <a:pt x="180743" y="137373"/>
                  </a:moveTo>
                  <a:lnTo>
                    <a:pt x="180743" y="137373"/>
                  </a:lnTo>
                  <a:cubicBezTo>
                    <a:pt x="180677" y="137435"/>
                    <a:pt x="180612" y="137497"/>
                    <a:pt x="180547" y="137560"/>
                  </a:cubicBezTo>
                  <a:lnTo>
                    <a:pt x="180738" y="137381"/>
                  </a:lnTo>
                  <a:cubicBezTo>
                    <a:pt x="180741" y="137377"/>
                    <a:pt x="180742" y="137374"/>
                    <a:pt x="180743" y="137373"/>
                  </a:cubicBezTo>
                  <a:close/>
                  <a:moveTo>
                    <a:pt x="62925" y="143572"/>
                  </a:moveTo>
                  <a:cubicBezTo>
                    <a:pt x="62733" y="143608"/>
                    <a:pt x="62580" y="143638"/>
                    <a:pt x="62463" y="143663"/>
                  </a:cubicBezTo>
                  <a:lnTo>
                    <a:pt x="62463" y="143663"/>
                  </a:lnTo>
                  <a:cubicBezTo>
                    <a:pt x="62603" y="143635"/>
                    <a:pt x="62756" y="143605"/>
                    <a:pt x="62925" y="143572"/>
                  </a:cubicBezTo>
                  <a:close/>
                  <a:moveTo>
                    <a:pt x="175415" y="143906"/>
                  </a:moveTo>
                  <a:lnTo>
                    <a:pt x="175332" y="144060"/>
                  </a:lnTo>
                  <a:cubicBezTo>
                    <a:pt x="175327" y="144070"/>
                    <a:pt x="175322" y="144080"/>
                    <a:pt x="175317" y="144090"/>
                  </a:cubicBezTo>
                  <a:lnTo>
                    <a:pt x="175317" y="144090"/>
                  </a:lnTo>
                  <a:cubicBezTo>
                    <a:pt x="175350" y="144029"/>
                    <a:pt x="175382" y="143967"/>
                    <a:pt x="175415" y="143906"/>
                  </a:cubicBezTo>
                  <a:close/>
                  <a:moveTo>
                    <a:pt x="49102" y="145882"/>
                  </a:moveTo>
                  <a:lnTo>
                    <a:pt x="49102" y="145882"/>
                  </a:lnTo>
                  <a:cubicBezTo>
                    <a:pt x="49084" y="145884"/>
                    <a:pt x="49064" y="145886"/>
                    <a:pt x="49043" y="145888"/>
                  </a:cubicBezTo>
                  <a:lnTo>
                    <a:pt x="49043" y="145888"/>
                  </a:lnTo>
                  <a:cubicBezTo>
                    <a:pt x="49063" y="145886"/>
                    <a:pt x="49082" y="145884"/>
                    <a:pt x="49102" y="145882"/>
                  </a:cubicBezTo>
                  <a:close/>
                  <a:moveTo>
                    <a:pt x="31873" y="146192"/>
                  </a:moveTo>
                  <a:cubicBezTo>
                    <a:pt x="31930" y="146194"/>
                    <a:pt x="31999" y="146197"/>
                    <a:pt x="32088" y="146203"/>
                  </a:cubicBezTo>
                  <a:cubicBezTo>
                    <a:pt x="32910" y="146263"/>
                    <a:pt x="33183" y="146299"/>
                    <a:pt x="33291" y="146311"/>
                  </a:cubicBezTo>
                  <a:cubicBezTo>
                    <a:pt x="32912" y="146275"/>
                    <a:pt x="32463" y="146240"/>
                    <a:pt x="31873" y="146192"/>
                  </a:cubicBezTo>
                  <a:close/>
                  <a:moveTo>
                    <a:pt x="43101" y="146608"/>
                  </a:moveTo>
                  <a:cubicBezTo>
                    <a:pt x="42470" y="146632"/>
                    <a:pt x="41684" y="146680"/>
                    <a:pt x="40839" y="146715"/>
                  </a:cubicBezTo>
                  <a:cubicBezTo>
                    <a:pt x="40744" y="146704"/>
                    <a:pt x="40756" y="146692"/>
                    <a:pt x="40851" y="146692"/>
                  </a:cubicBezTo>
                  <a:cubicBezTo>
                    <a:pt x="40932" y="146680"/>
                    <a:pt x="41102" y="146680"/>
                    <a:pt x="41350" y="146669"/>
                  </a:cubicBezTo>
                  <a:lnTo>
                    <a:pt x="41350" y="146669"/>
                  </a:lnTo>
                  <a:cubicBezTo>
                    <a:pt x="41339" y="146669"/>
                    <a:pt x="41334" y="146670"/>
                    <a:pt x="41336" y="146670"/>
                  </a:cubicBezTo>
                  <a:cubicBezTo>
                    <a:pt x="41361" y="146670"/>
                    <a:pt x="42411" y="146630"/>
                    <a:pt x="43101" y="146608"/>
                  </a:cubicBezTo>
                  <a:close/>
                  <a:moveTo>
                    <a:pt x="182576" y="1"/>
                  </a:moveTo>
                  <a:cubicBezTo>
                    <a:pt x="181947" y="1"/>
                    <a:pt x="181322" y="7"/>
                    <a:pt x="180702" y="19"/>
                  </a:cubicBezTo>
                  <a:cubicBezTo>
                    <a:pt x="180404" y="19"/>
                    <a:pt x="180095" y="19"/>
                    <a:pt x="179797" y="31"/>
                  </a:cubicBezTo>
                  <a:lnTo>
                    <a:pt x="179345" y="31"/>
                  </a:lnTo>
                  <a:cubicBezTo>
                    <a:pt x="179190" y="43"/>
                    <a:pt x="179047" y="43"/>
                    <a:pt x="178892" y="55"/>
                  </a:cubicBezTo>
                  <a:cubicBezTo>
                    <a:pt x="178297" y="66"/>
                    <a:pt x="177690" y="90"/>
                    <a:pt x="177106" y="114"/>
                  </a:cubicBezTo>
                  <a:cubicBezTo>
                    <a:pt x="176809" y="126"/>
                    <a:pt x="176511" y="138"/>
                    <a:pt x="176213" y="150"/>
                  </a:cubicBezTo>
                  <a:cubicBezTo>
                    <a:pt x="175927" y="162"/>
                    <a:pt x="175630" y="186"/>
                    <a:pt x="175344" y="197"/>
                  </a:cubicBezTo>
                  <a:cubicBezTo>
                    <a:pt x="174768" y="233"/>
                    <a:pt x="174193" y="268"/>
                    <a:pt x="173628" y="303"/>
                  </a:cubicBezTo>
                  <a:lnTo>
                    <a:pt x="173628" y="303"/>
                  </a:lnTo>
                  <a:cubicBezTo>
                    <a:pt x="173987" y="306"/>
                    <a:pt x="173168" y="364"/>
                    <a:pt x="172177" y="459"/>
                  </a:cubicBezTo>
                  <a:cubicBezTo>
                    <a:pt x="171112" y="552"/>
                    <a:pt x="169844" y="667"/>
                    <a:pt x="169709" y="684"/>
                  </a:cubicBezTo>
                  <a:lnTo>
                    <a:pt x="169709" y="684"/>
                  </a:lnTo>
                  <a:cubicBezTo>
                    <a:pt x="169941" y="652"/>
                    <a:pt x="169991" y="639"/>
                    <a:pt x="169919" y="639"/>
                  </a:cubicBezTo>
                  <a:cubicBezTo>
                    <a:pt x="169633" y="639"/>
                    <a:pt x="167406" y="847"/>
                    <a:pt x="167054" y="847"/>
                  </a:cubicBezTo>
                  <a:cubicBezTo>
                    <a:pt x="166926" y="847"/>
                    <a:pt x="167045" y="820"/>
                    <a:pt x="167593" y="745"/>
                  </a:cubicBezTo>
                  <a:lnTo>
                    <a:pt x="167593" y="745"/>
                  </a:lnTo>
                  <a:cubicBezTo>
                    <a:pt x="166986" y="805"/>
                    <a:pt x="166248" y="888"/>
                    <a:pt x="166379" y="900"/>
                  </a:cubicBezTo>
                  <a:cubicBezTo>
                    <a:pt x="165938" y="942"/>
                    <a:pt x="165646" y="965"/>
                    <a:pt x="165578" y="965"/>
                  </a:cubicBezTo>
                  <a:cubicBezTo>
                    <a:pt x="165509" y="965"/>
                    <a:pt x="165664" y="942"/>
                    <a:pt x="166117" y="888"/>
                  </a:cubicBezTo>
                  <a:lnTo>
                    <a:pt x="166117" y="888"/>
                  </a:lnTo>
                  <a:cubicBezTo>
                    <a:pt x="162866" y="1233"/>
                    <a:pt x="164021" y="1138"/>
                    <a:pt x="161092" y="1483"/>
                  </a:cubicBezTo>
                  <a:cubicBezTo>
                    <a:pt x="161092" y="1471"/>
                    <a:pt x="161247" y="1448"/>
                    <a:pt x="161438" y="1424"/>
                  </a:cubicBezTo>
                  <a:cubicBezTo>
                    <a:pt x="161616" y="1388"/>
                    <a:pt x="161842" y="1364"/>
                    <a:pt x="161997" y="1340"/>
                  </a:cubicBezTo>
                  <a:lnTo>
                    <a:pt x="161997" y="1340"/>
                  </a:lnTo>
                  <a:cubicBezTo>
                    <a:pt x="161247" y="1436"/>
                    <a:pt x="160509" y="1531"/>
                    <a:pt x="159640" y="1650"/>
                  </a:cubicBezTo>
                  <a:cubicBezTo>
                    <a:pt x="158782" y="1769"/>
                    <a:pt x="157782" y="1900"/>
                    <a:pt x="156544" y="2055"/>
                  </a:cubicBezTo>
                  <a:cubicBezTo>
                    <a:pt x="156657" y="2037"/>
                    <a:pt x="156536" y="2045"/>
                    <a:pt x="156748" y="2014"/>
                  </a:cubicBezTo>
                  <a:lnTo>
                    <a:pt x="156748" y="2014"/>
                  </a:lnTo>
                  <a:cubicBezTo>
                    <a:pt x="154791" y="2280"/>
                    <a:pt x="153104" y="2538"/>
                    <a:pt x="151365" y="2817"/>
                  </a:cubicBezTo>
                  <a:cubicBezTo>
                    <a:pt x="149507" y="3114"/>
                    <a:pt x="147602" y="3412"/>
                    <a:pt x="145281" y="3781"/>
                  </a:cubicBezTo>
                  <a:cubicBezTo>
                    <a:pt x="145572" y="3720"/>
                    <a:pt x="145666" y="3696"/>
                    <a:pt x="145630" y="3696"/>
                  </a:cubicBezTo>
                  <a:cubicBezTo>
                    <a:pt x="145501" y="3696"/>
                    <a:pt x="143696" y="4008"/>
                    <a:pt x="143457" y="4008"/>
                  </a:cubicBezTo>
                  <a:cubicBezTo>
                    <a:pt x="143453" y="4008"/>
                    <a:pt x="143450" y="4008"/>
                    <a:pt x="143447" y="4007"/>
                  </a:cubicBezTo>
                  <a:lnTo>
                    <a:pt x="140959" y="4448"/>
                  </a:lnTo>
                  <a:lnTo>
                    <a:pt x="141959" y="4305"/>
                  </a:lnTo>
                  <a:lnTo>
                    <a:pt x="141959" y="4305"/>
                  </a:lnTo>
                  <a:cubicBezTo>
                    <a:pt x="140875" y="4496"/>
                    <a:pt x="139852" y="4686"/>
                    <a:pt x="138863" y="4865"/>
                  </a:cubicBezTo>
                  <a:cubicBezTo>
                    <a:pt x="137875" y="5043"/>
                    <a:pt x="136923" y="5222"/>
                    <a:pt x="135982" y="5389"/>
                  </a:cubicBezTo>
                  <a:lnTo>
                    <a:pt x="137601" y="5067"/>
                  </a:lnTo>
                  <a:lnTo>
                    <a:pt x="133529" y="5829"/>
                  </a:lnTo>
                  <a:lnTo>
                    <a:pt x="135839" y="5424"/>
                  </a:lnTo>
                  <a:lnTo>
                    <a:pt x="135839" y="5424"/>
                  </a:lnTo>
                  <a:cubicBezTo>
                    <a:pt x="133636" y="5853"/>
                    <a:pt x="136089" y="5448"/>
                    <a:pt x="133184" y="5972"/>
                  </a:cubicBezTo>
                  <a:cubicBezTo>
                    <a:pt x="133246" y="5960"/>
                    <a:pt x="133271" y="5954"/>
                    <a:pt x="133266" y="5954"/>
                  </a:cubicBezTo>
                  <a:cubicBezTo>
                    <a:pt x="133246" y="5954"/>
                    <a:pt x="132776" y="6037"/>
                    <a:pt x="132172" y="6151"/>
                  </a:cubicBezTo>
                  <a:cubicBezTo>
                    <a:pt x="131410" y="6293"/>
                    <a:pt x="130434" y="6448"/>
                    <a:pt x="129862" y="6532"/>
                  </a:cubicBezTo>
                  <a:lnTo>
                    <a:pt x="129874" y="6532"/>
                  </a:lnTo>
                  <a:cubicBezTo>
                    <a:pt x="128803" y="6734"/>
                    <a:pt x="127695" y="6972"/>
                    <a:pt x="126076" y="7198"/>
                  </a:cubicBezTo>
                  <a:cubicBezTo>
                    <a:pt x="126018" y="7205"/>
                    <a:pt x="125982" y="7207"/>
                    <a:pt x="125962" y="7207"/>
                  </a:cubicBezTo>
                  <a:cubicBezTo>
                    <a:pt x="125842" y="7207"/>
                    <a:pt x="126277" y="7112"/>
                    <a:pt x="126168" y="7112"/>
                  </a:cubicBezTo>
                  <a:cubicBezTo>
                    <a:pt x="126158" y="7112"/>
                    <a:pt x="126143" y="7113"/>
                    <a:pt x="126124" y="7115"/>
                  </a:cubicBezTo>
                  <a:cubicBezTo>
                    <a:pt x="125600" y="7222"/>
                    <a:pt x="124314" y="7436"/>
                    <a:pt x="123004" y="7627"/>
                  </a:cubicBezTo>
                  <a:cubicBezTo>
                    <a:pt x="121804" y="7800"/>
                    <a:pt x="120575" y="7973"/>
                    <a:pt x="119860" y="8092"/>
                  </a:cubicBezTo>
                  <a:lnTo>
                    <a:pt x="119860" y="8092"/>
                  </a:lnTo>
                  <a:cubicBezTo>
                    <a:pt x="120072" y="8052"/>
                    <a:pt x="120095" y="8029"/>
                    <a:pt x="120026" y="8029"/>
                  </a:cubicBezTo>
                  <a:cubicBezTo>
                    <a:pt x="120014" y="8029"/>
                    <a:pt x="119998" y="8030"/>
                    <a:pt x="119980" y="8032"/>
                  </a:cubicBezTo>
                  <a:lnTo>
                    <a:pt x="119087" y="8187"/>
                  </a:lnTo>
                  <a:cubicBezTo>
                    <a:pt x="118422" y="8264"/>
                    <a:pt x="118129" y="8296"/>
                    <a:pt x="118047" y="8296"/>
                  </a:cubicBezTo>
                  <a:cubicBezTo>
                    <a:pt x="118003" y="8296"/>
                    <a:pt x="118021" y="8287"/>
                    <a:pt x="118075" y="8270"/>
                  </a:cubicBezTo>
                  <a:lnTo>
                    <a:pt x="118075" y="8270"/>
                  </a:lnTo>
                  <a:cubicBezTo>
                    <a:pt x="116875" y="8415"/>
                    <a:pt x="116768" y="8438"/>
                    <a:pt x="116862" y="8438"/>
                  </a:cubicBezTo>
                  <a:cubicBezTo>
                    <a:pt x="116908" y="8438"/>
                    <a:pt x="117003" y="8433"/>
                    <a:pt x="117040" y="8433"/>
                  </a:cubicBezTo>
                  <a:cubicBezTo>
                    <a:pt x="117118" y="8433"/>
                    <a:pt x="116929" y="8459"/>
                    <a:pt x="115420" y="8627"/>
                  </a:cubicBezTo>
                  <a:cubicBezTo>
                    <a:pt x="115706" y="8591"/>
                    <a:pt x="115575" y="8603"/>
                    <a:pt x="116158" y="8532"/>
                  </a:cubicBezTo>
                  <a:lnTo>
                    <a:pt x="116158" y="8532"/>
                  </a:lnTo>
                  <a:cubicBezTo>
                    <a:pt x="115706" y="8579"/>
                    <a:pt x="115253" y="8639"/>
                    <a:pt x="114801" y="8687"/>
                  </a:cubicBezTo>
                  <a:cubicBezTo>
                    <a:pt x="114360" y="8734"/>
                    <a:pt x="113908" y="8782"/>
                    <a:pt x="113467" y="8829"/>
                  </a:cubicBezTo>
                  <a:cubicBezTo>
                    <a:pt x="112586" y="8925"/>
                    <a:pt x="111705" y="9020"/>
                    <a:pt x="110848" y="9103"/>
                  </a:cubicBezTo>
                  <a:cubicBezTo>
                    <a:pt x="109979" y="9187"/>
                    <a:pt x="109121" y="9270"/>
                    <a:pt x="108276" y="9353"/>
                  </a:cubicBezTo>
                  <a:cubicBezTo>
                    <a:pt x="107419" y="9425"/>
                    <a:pt x="106585" y="9508"/>
                    <a:pt x="105740" y="9568"/>
                  </a:cubicBezTo>
                  <a:cubicBezTo>
                    <a:pt x="105240" y="9568"/>
                    <a:pt x="105978" y="9520"/>
                    <a:pt x="106693" y="9449"/>
                  </a:cubicBezTo>
                  <a:cubicBezTo>
                    <a:pt x="107274" y="9400"/>
                    <a:pt x="107848" y="9344"/>
                    <a:pt x="107733" y="9344"/>
                  </a:cubicBezTo>
                  <a:cubicBezTo>
                    <a:pt x="107706" y="9344"/>
                    <a:pt x="107644" y="9347"/>
                    <a:pt x="107538" y="9353"/>
                  </a:cubicBezTo>
                  <a:cubicBezTo>
                    <a:pt x="102692" y="9782"/>
                    <a:pt x="97489" y="10163"/>
                    <a:pt x="92774" y="10365"/>
                  </a:cubicBezTo>
                  <a:lnTo>
                    <a:pt x="93655" y="10330"/>
                  </a:lnTo>
                  <a:lnTo>
                    <a:pt x="93655" y="10330"/>
                  </a:lnTo>
                  <a:cubicBezTo>
                    <a:pt x="93000" y="10437"/>
                    <a:pt x="90143" y="10449"/>
                    <a:pt x="87762" y="10568"/>
                  </a:cubicBezTo>
                  <a:cubicBezTo>
                    <a:pt x="88267" y="10537"/>
                    <a:pt x="88477" y="10506"/>
                    <a:pt x="88417" y="10506"/>
                  </a:cubicBezTo>
                  <a:cubicBezTo>
                    <a:pt x="88407" y="10506"/>
                    <a:pt x="88391" y="10507"/>
                    <a:pt x="88369" y="10508"/>
                  </a:cubicBezTo>
                  <a:cubicBezTo>
                    <a:pt x="85142" y="10603"/>
                    <a:pt x="81785" y="10723"/>
                    <a:pt x="76891" y="10806"/>
                  </a:cubicBezTo>
                  <a:lnTo>
                    <a:pt x="77498" y="10782"/>
                  </a:lnTo>
                  <a:lnTo>
                    <a:pt x="77498" y="10782"/>
                  </a:lnTo>
                  <a:cubicBezTo>
                    <a:pt x="75957" y="10792"/>
                    <a:pt x="73629" y="10809"/>
                    <a:pt x="71705" y="10809"/>
                  </a:cubicBezTo>
                  <a:cubicBezTo>
                    <a:pt x="71251" y="10809"/>
                    <a:pt x="70820" y="10808"/>
                    <a:pt x="70426" y="10806"/>
                  </a:cubicBezTo>
                  <a:cubicBezTo>
                    <a:pt x="69819" y="10830"/>
                    <a:pt x="68652" y="10818"/>
                    <a:pt x="69367" y="10854"/>
                  </a:cubicBezTo>
                  <a:cubicBezTo>
                    <a:pt x="63032" y="10687"/>
                    <a:pt x="57282" y="10842"/>
                    <a:pt x="51662" y="10627"/>
                  </a:cubicBezTo>
                  <a:lnTo>
                    <a:pt x="51662" y="10627"/>
                  </a:lnTo>
                  <a:cubicBezTo>
                    <a:pt x="51995" y="10633"/>
                    <a:pt x="52394" y="10636"/>
                    <a:pt x="52643" y="10636"/>
                  </a:cubicBezTo>
                  <a:cubicBezTo>
                    <a:pt x="52891" y="10636"/>
                    <a:pt x="52989" y="10633"/>
                    <a:pt x="52722" y="10627"/>
                  </a:cubicBezTo>
                  <a:lnTo>
                    <a:pt x="47935" y="10568"/>
                  </a:lnTo>
                  <a:lnTo>
                    <a:pt x="47935" y="10568"/>
                  </a:lnTo>
                  <a:cubicBezTo>
                    <a:pt x="48316" y="10615"/>
                    <a:pt x="48566" y="10603"/>
                    <a:pt x="49566" y="10639"/>
                  </a:cubicBezTo>
                  <a:cubicBezTo>
                    <a:pt x="49315" y="10644"/>
                    <a:pt x="48937" y="10647"/>
                    <a:pt x="48495" y="10647"/>
                  </a:cubicBezTo>
                  <a:cubicBezTo>
                    <a:pt x="47871" y="10647"/>
                    <a:pt x="47121" y="10641"/>
                    <a:pt x="46423" y="10627"/>
                  </a:cubicBezTo>
                  <a:lnTo>
                    <a:pt x="46423" y="10627"/>
                  </a:lnTo>
                  <a:cubicBezTo>
                    <a:pt x="46587" y="10628"/>
                    <a:pt x="46726" y="10629"/>
                    <a:pt x="46842" y="10629"/>
                  </a:cubicBezTo>
                  <a:cubicBezTo>
                    <a:pt x="48256" y="10629"/>
                    <a:pt x="46341" y="10566"/>
                    <a:pt x="45483" y="10544"/>
                  </a:cubicBezTo>
                  <a:lnTo>
                    <a:pt x="45483" y="10544"/>
                  </a:lnTo>
                  <a:cubicBezTo>
                    <a:pt x="45637" y="10556"/>
                    <a:pt x="45316" y="10556"/>
                    <a:pt x="45399" y="10568"/>
                  </a:cubicBezTo>
                  <a:cubicBezTo>
                    <a:pt x="44802" y="10545"/>
                    <a:pt x="44466" y="10537"/>
                    <a:pt x="44253" y="10537"/>
                  </a:cubicBezTo>
                  <a:cubicBezTo>
                    <a:pt x="43789" y="10537"/>
                    <a:pt x="43916" y="10574"/>
                    <a:pt x="43205" y="10574"/>
                  </a:cubicBezTo>
                  <a:cubicBezTo>
                    <a:pt x="42880" y="10574"/>
                    <a:pt x="42379" y="10567"/>
                    <a:pt x="41565" y="10544"/>
                  </a:cubicBezTo>
                  <a:lnTo>
                    <a:pt x="41744" y="10532"/>
                  </a:lnTo>
                  <a:cubicBezTo>
                    <a:pt x="40458" y="10520"/>
                    <a:pt x="39279" y="10532"/>
                    <a:pt x="37910" y="10508"/>
                  </a:cubicBezTo>
                  <a:cubicBezTo>
                    <a:pt x="37699" y="10491"/>
                    <a:pt x="37829" y="10486"/>
                    <a:pt x="38081" y="10486"/>
                  </a:cubicBezTo>
                  <a:cubicBezTo>
                    <a:pt x="38357" y="10486"/>
                    <a:pt x="38779" y="10492"/>
                    <a:pt x="39061" y="10492"/>
                  </a:cubicBezTo>
                  <a:cubicBezTo>
                    <a:pt x="39218" y="10492"/>
                    <a:pt x="39332" y="10490"/>
                    <a:pt x="39351" y="10484"/>
                  </a:cubicBezTo>
                  <a:cubicBezTo>
                    <a:pt x="38869" y="10478"/>
                    <a:pt x="38389" y="10477"/>
                    <a:pt x="37914" y="10477"/>
                  </a:cubicBezTo>
                  <a:cubicBezTo>
                    <a:pt x="37439" y="10477"/>
                    <a:pt x="36968" y="10478"/>
                    <a:pt x="36502" y="10478"/>
                  </a:cubicBezTo>
                  <a:cubicBezTo>
                    <a:pt x="35571" y="10478"/>
                    <a:pt x="34660" y="10473"/>
                    <a:pt x="33779" y="10437"/>
                  </a:cubicBezTo>
                  <a:lnTo>
                    <a:pt x="33779" y="10437"/>
                  </a:lnTo>
                  <a:cubicBezTo>
                    <a:pt x="34600" y="10449"/>
                    <a:pt x="35791" y="10449"/>
                    <a:pt x="36612" y="10461"/>
                  </a:cubicBezTo>
                  <a:cubicBezTo>
                    <a:pt x="34707" y="10389"/>
                    <a:pt x="34481" y="10389"/>
                    <a:pt x="33064" y="10365"/>
                  </a:cubicBezTo>
                  <a:lnTo>
                    <a:pt x="33207" y="10365"/>
                  </a:lnTo>
                  <a:cubicBezTo>
                    <a:pt x="33207" y="10365"/>
                    <a:pt x="32993" y="10365"/>
                    <a:pt x="32695" y="10353"/>
                  </a:cubicBezTo>
                  <a:cubicBezTo>
                    <a:pt x="32386" y="10353"/>
                    <a:pt x="31969" y="10342"/>
                    <a:pt x="31564" y="10342"/>
                  </a:cubicBezTo>
                  <a:lnTo>
                    <a:pt x="29921" y="10342"/>
                  </a:lnTo>
                  <a:lnTo>
                    <a:pt x="30755" y="10353"/>
                  </a:lnTo>
                  <a:cubicBezTo>
                    <a:pt x="30159" y="10389"/>
                    <a:pt x="29540" y="10401"/>
                    <a:pt x="28921" y="10413"/>
                  </a:cubicBezTo>
                  <a:cubicBezTo>
                    <a:pt x="28290" y="10437"/>
                    <a:pt x="27647" y="10449"/>
                    <a:pt x="26980" y="10461"/>
                  </a:cubicBezTo>
                  <a:cubicBezTo>
                    <a:pt x="25826" y="10501"/>
                    <a:pt x="24601" y="10551"/>
                    <a:pt x="23253" y="10670"/>
                  </a:cubicBezTo>
                  <a:lnTo>
                    <a:pt x="23253" y="10670"/>
                  </a:lnTo>
                  <a:cubicBezTo>
                    <a:pt x="24046" y="10593"/>
                    <a:pt x="24204" y="10572"/>
                    <a:pt x="24113" y="10572"/>
                  </a:cubicBezTo>
                  <a:cubicBezTo>
                    <a:pt x="24003" y="10572"/>
                    <a:pt x="23527" y="10603"/>
                    <a:pt x="23364" y="10603"/>
                  </a:cubicBezTo>
                  <a:cubicBezTo>
                    <a:pt x="23313" y="10603"/>
                    <a:pt x="23293" y="10600"/>
                    <a:pt x="23325" y="10592"/>
                  </a:cubicBezTo>
                  <a:lnTo>
                    <a:pt x="23325" y="10592"/>
                  </a:lnTo>
                  <a:cubicBezTo>
                    <a:pt x="22617" y="10622"/>
                    <a:pt x="21600" y="10721"/>
                    <a:pt x="21529" y="10721"/>
                  </a:cubicBezTo>
                  <a:cubicBezTo>
                    <a:pt x="21516" y="10721"/>
                    <a:pt x="21533" y="10718"/>
                    <a:pt x="21587" y="10711"/>
                  </a:cubicBezTo>
                  <a:lnTo>
                    <a:pt x="21587" y="10711"/>
                  </a:lnTo>
                  <a:cubicBezTo>
                    <a:pt x="20063" y="10913"/>
                    <a:pt x="19015" y="10961"/>
                    <a:pt x="16884" y="11425"/>
                  </a:cubicBezTo>
                  <a:cubicBezTo>
                    <a:pt x="16882" y="11425"/>
                    <a:pt x="16880" y="11425"/>
                    <a:pt x="16878" y="11425"/>
                  </a:cubicBezTo>
                  <a:cubicBezTo>
                    <a:pt x="16760" y="11425"/>
                    <a:pt x="15659" y="11687"/>
                    <a:pt x="15558" y="11687"/>
                  </a:cubicBezTo>
                  <a:cubicBezTo>
                    <a:pt x="15541" y="11687"/>
                    <a:pt x="15551" y="11680"/>
                    <a:pt x="15598" y="11663"/>
                  </a:cubicBezTo>
                  <a:lnTo>
                    <a:pt x="15598" y="11663"/>
                  </a:lnTo>
                  <a:cubicBezTo>
                    <a:pt x="15110" y="11770"/>
                    <a:pt x="14895" y="11854"/>
                    <a:pt x="14848" y="11866"/>
                  </a:cubicBezTo>
                  <a:cubicBezTo>
                    <a:pt x="14840" y="11868"/>
                    <a:pt x="14836" y="11869"/>
                    <a:pt x="14837" y="11869"/>
                  </a:cubicBezTo>
                  <a:cubicBezTo>
                    <a:pt x="14839" y="11869"/>
                    <a:pt x="14938" y="11845"/>
                    <a:pt x="15086" y="11806"/>
                  </a:cubicBezTo>
                  <a:cubicBezTo>
                    <a:pt x="15387" y="11731"/>
                    <a:pt x="15883" y="11636"/>
                    <a:pt x="15914" y="11636"/>
                  </a:cubicBezTo>
                  <a:cubicBezTo>
                    <a:pt x="15917" y="11636"/>
                    <a:pt x="15915" y="11637"/>
                    <a:pt x="15907" y="11639"/>
                  </a:cubicBezTo>
                  <a:cubicBezTo>
                    <a:pt x="14407" y="12008"/>
                    <a:pt x="12645" y="12485"/>
                    <a:pt x="10800" y="13270"/>
                  </a:cubicBezTo>
                  <a:cubicBezTo>
                    <a:pt x="9895" y="13687"/>
                    <a:pt x="8966" y="14152"/>
                    <a:pt x="8073" y="14759"/>
                  </a:cubicBezTo>
                  <a:cubicBezTo>
                    <a:pt x="7180" y="15354"/>
                    <a:pt x="6335" y="16068"/>
                    <a:pt x="5573" y="16890"/>
                  </a:cubicBezTo>
                  <a:cubicBezTo>
                    <a:pt x="5406" y="17069"/>
                    <a:pt x="5251" y="17235"/>
                    <a:pt x="5108" y="17402"/>
                  </a:cubicBezTo>
                  <a:cubicBezTo>
                    <a:pt x="4978" y="17569"/>
                    <a:pt x="4847" y="17735"/>
                    <a:pt x="4727" y="17890"/>
                  </a:cubicBezTo>
                  <a:cubicBezTo>
                    <a:pt x="4477" y="18188"/>
                    <a:pt x="4287" y="18497"/>
                    <a:pt x="4096" y="18771"/>
                  </a:cubicBezTo>
                  <a:cubicBezTo>
                    <a:pt x="4049" y="18843"/>
                    <a:pt x="4001" y="18914"/>
                    <a:pt x="3954" y="18974"/>
                  </a:cubicBezTo>
                  <a:cubicBezTo>
                    <a:pt x="3918" y="19045"/>
                    <a:pt x="3882" y="19116"/>
                    <a:pt x="3835" y="19176"/>
                  </a:cubicBezTo>
                  <a:cubicBezTo>
                    <a:pt x="3763" y="19307"/>
                    <a:pt x="3680" y="19438"/>
                    <a:pt x="3608" y="19569"/>
                  </a:cubicBezTo>
                  <a:cubicBezTo>
                    <a:pt x="3454" y="19819"/>
                    <a:pt x="3334" y="20069"/>
                    <a:pt x="3215" y="20319"/>
                  </a:cubicBezTo>
                  <a:cubicBezTo>
                    <a:pt x="3156" y="20438"/>
                    <a:pt x="3096" y="20557"/>
                    <a:pt x="3025" y="20688"/>
                  </a:cubicBezTo>
                  <a:cubicBezTo>
                    <a:pt x="2965" y="20807"/>
                    <a:pt x="2918" y="20938"/>
                    <a:pt x="2858" y="21069"/>
                  </a:cubicBezTo>
                  <a:cubicBezTo>
                    <a:pt x="2799" y="21200"/>
                    <a:pt x="2751" y="21331"/>
                    <a:pt x="2692" y="21462"/>
                  </a:cubicBezTo>
                  <a:cubicBezTo>
                    <a:pt x="2656" y="21533"/>
                    <a:pt x="2632" y="21605"/>
                    <a:pt x="2596" y="21676"/>
                  </a:cubicBezTo>
                  <a:cubicBezTo>
                    <a:pt x="2572" y="21748"/>
                    <a:pt x="2549" y="21819"/>
                    <a:pt x="2525" y="21891"/>
                  </a:cubicBezTo>
                  <a:cubicBezTo>
                    <a:pt x="2418" y="22188"/>
                    <a:pt x="2287" y="22498"/>
                    <a:pt x="2180" y="22843"/>
                  </a:cubicBezTo>
                  <a:cubicBezTo>
                    <a:pt x="2120" y="23022"/>
                    <a:pt x="2060" y="23200"/>
                    <a:pt x="2001" y="23391"/>
                  </a:cubicBezTo>
                  <a:cubicBezTo>
                    <a:pt x="1941" y="23581"/>
                    <a:pt x="1870" y="23784"/>
                    <a:pt x="1822" y="23998"/>
                  </a:cubicBezTo>
                  <a:cubicBezTo>
                    <a:pt x="1751" y="24249"/>
                    <a:pt x="1719" y="24348"/>
                    <a:pt x="1713" y="24348"/>
                  </a:cubicBezTo>
                  <a:cubicBezTo>
                    <a:pt x="1705" y="24348"/>
                    <a:pt x="1744" y="24174"/>
                    <a:pt x="1799" y="23950"/>
                  </a:cubicBezTo>
                  <a:cubicBezTo>
                    <a:pt x="1846" y="23760"/>
                    <a:pt x="1918" y="23534"/>
                    <a:pt x="1965" y="23355"/>
                  </a:cubicBezTo>
                  <a:cubicBezTo>
                    <a:pt x="2025" y="23177"/>
                    <a:pt x="2060" y="23046"/>
                    <a:pt x="2060" y="23045"/>
                  </a:cubicBezTo>
                  <a:lnTo>
                    <a:pt x="2060" y="23045"/>
                  </a:lnTo>
                  <a:cubicBezTo>
                    <a:pt x="1989" y="23284"/>
                    <a:pt x="1906" y="23498"/>
                    <a:pt x="1834" y="23724"/>
                  </a:cubicBezTo>
                  <a:cubicBezTo>
                    <a:pt x="1775" y="23938"/>
                    <a:pt x="1715" y="24153"/>
                    <a:pt x="1656" y="24367"/>
                  </a:cubicBezTo>
                  <a:cubicBezTo>
                    <a:pt x="1596" y="24581"/>
                    <a:pt x="1537" y="24784"/>
                    <a:pt x="1489" y="24986"/>
                  </a:cubicBezTo>
                  <a:cubicBezTo>
                    <a:pt x="1441" y="25201"/>
                    <a:pt x="1394" y="25403"/>
                    <a:pt x="1346" y="25605"/>
                  </a:cubicBezTo>
                  <a:cubicBezTo>
                    <a:pt x="1251" y="26010"/>
                    <a:pt x="1179" y="26427"/>
                    <a:pt x="1108" y="26844"/>
                  </a:cubicBezTo>
                  <a:cubicBezTo>
                    <a:pt x="1037" y="27260"/>
                    <a:pt x="977" y="27689"/>
                    <a:pt x="917" y="28141"/>
                  </a:cubicBezTo>
                  <a:cubicBezTo>
                    <a:pt x="927" y="28040"/>
                    <a:pt x="930" y="27995"/>
                    <a:pt x="927" y="27995"/>
                  </a:cubicBezTo>
                  <a:cubicBezTo>
                    <a:pt x="918" y="27995"/>
                    <a:pt x="867" y="28304"/>
                    <a:pt x="798" y="28701"/>
                  </a:cubicBezTo>
                  <a:cubicBezTo>
                    <a:pt x="727" y="29427"/>
                    <a:pt x="715" y="29677"/>
                    <a:pt x="691" y="29975"/>
                  </a:cubicBezTo>
                  <a:cubicBezTo>
                    <a:pt x="667" y="30284"/>
                    <a:pt x="644" y="30642"/>
                    <a:pt x="572" y="31606"/>
                  </a:cubicBezTo>
                  <a:cubicBezTo>
                    <a:pt x="572" y="31273"/>
                    <a:pt x="584" y="30844"/>
                    <a:pt x="620" y="30142"/>
                  </a:cubicBezTo>
                  <a:lnTo>
                    <a:pt x="620" y="30142"/>
                  </a:lnTo>
                  <a:cubicBezTo>
                    <a:pt x="477" y="31868"/>
                    <a:pt x="453" y="33571"/>
                    <a:pt x="453" y="35368"/>
                  </a:cubicBezTo>
                  <a:cubicBezTo>
                    <a:pt x="450" y="35426"/>
                    <a:pt x="447" y="35452"/>
                    <a:pt x="444" y="35452"/>
                  </a:cubicBezTo>
                  <a:cubicBezTo>
                    <a:pt x="436" y="35452"/>
                    <a:pt x="429" y="35230"/>
                    <a:pt x="429" y="34928"/>
                  </a:cubicBezTo>
                  <a:cubicBezTo>
                    <a:pt x="417" y="34511"/>
                    <a:pt x="429" y="33963"/>
                    <a:pt x="429" y="33654"/>
                  </a:cubicBezTo>
                  <a:lnTo>
                    <a:pt x="429" y="33654"/>
                  </a:lnTo>
                  <a:cubicBezTo>
                    <a:pt x="394" y="34654"/>
                    <a:pt x="417" y="35964"/>
                    <a:pt x="417" y="37083"/>
                  </a:cubicBezTo>
                  <a:cubicBezTo>
                    <a:pt x="429" y="38214"/>
                    <a:pt x="429" y="39167"/>
                    <a:pt x="453" y="39476"/>
                  </a:cubicBezTo>
                  <a:lnTo>
                    <a:pt x="470" y="38572"/>
                  </a:lnTo>
                  <a:lnTo>
                    <a:pt x="470" y="38572"/>
                  </a:lnTo>
                  <a:cubicBezTo>
                    <a:pt x="468" y="38597"/>
                    <a:pt x="466" y="38608"/>
                    <a:pt x="463" y="38608"/>
                  </a:cubicBezTo>
                  <a:cubicBezTo>
                    <a:pt x="452" y="38608"/>
                    <a:pt x="436" y="38350"/>
                    <a:pt x="429" y="38024"/>
                  </a:cubicBezTo>
                  <a:cubicBezTo>
                    <a:pt x="406" y="36309"/>
                    <a:pt x="453" y="35547"/>
                    <a:pt x="465" y="35452"/>
                  </a:cubicBezTo>
                  <a:lnTo>
                    <a:pt x="465" y="36726"/>
                  </a:lnTo>
                  <a:cubicBezTo>
                    <a:pt x="525" y="36071"/>
                    <a:pt x="501" y="34785"/>
                    <a:pt x="536" y="33356"/>
                  </a:cubicBezTo>
                  <a:cubicBezTo>
                    <a:pt x="572" y="31916"/>
                    <a:pt x="632" y="30320"/>
                    <a:pt x="798" y="29058"/>
                  </a:cubicBezTo>
                  <a:lnTo>
                    <a:pt x="798" y="29058"/>
                  </a:lnTo>
                  <a:cubicBezTo>
                    <a:pt x="798" y="29058"/>
                    <a:pt x="786" y="29320"/>
                    <a:pt x="775" y="29582"/>
                  </a:cubicBezTo>
                  <a:cubicBezTo>
                    <a:pt x="763" y="29725"/>
                    <a:pt x="763" y="29856"/>
                    <a:pt x="751" y="29951"/>
                  </a:cubicBezTo>
                  <a:cubicBezTo>
                    <a:pt x="751" y="29973"/>
                    <a:pt x="751" y="29993"/>
                    <a:pt x="751" y="30011"/>
                  </a:cubicBezTo>
                  <a:cubicBezTo>
                    <a:pt x="763" y="29939"/>
                    <a:pt x="775" y="29832"/>
                    <a:pt x="787" y="29713"/>
                  </a:cubicBezTo>
                  <a:cubicBezTo>
                    <a:pt x="798" y="29463"/>
                    <a:pt x="834" y="29141"/>
                    <a:pt x="858" y="28808"/>
                  </a:cubicBezTo>
                  <a:cubicBezTo>
                    <a:pt x="894" y="28487"/>
                    <a:pt x="941" y="28165"/>
                    <a:pt x="965" y="27915"/>
                  </a:cubicBezTo>
                  <a:cubicBezTo>
                    <a:pt x="1001" y="27665"/>
                    <a:pt x="1013" y="27510"/>
                    <a:pt x="1013" y="27510"/>
                  </a:cubicBezTo>
                  <a:cubicBezTo>
                    <a:pt x="1060" y="27225"/>
                    <a:pt x="1120" y="26998"/>
                    <a:pt x="1132" y="26998"/>
                  </a:cubicBezTo>
                  <a:cubicBezTo>
                    <a:pt x="1144" y="26998"/>
                    <a:pt x="1132" y="27046"/>
                    <a:pt x="1120" y="27177"/>
                  </a:cubicBezTo>
                  <a:cubicBezTo>
                    <a:pt x="1096" y="27308"/>
                    <a:pt x="1072" y="27522"/>
                    <a:pt x="1025" y="27832"/>
                  </a:cubicBezTo>
                  <a:cubicBezTo>
                    <a:pt x="1346" y="26034"/>
                    <a:pt x="1263" y="26224"/>
                    <a:pt x="1656" y="24700"/>
                  </a:cubicBezTo>
                  <a:cubicBezTo>
                    <a:pt x="1675" y="24633"/>
                    <a:pt x="1684" y="24605"/>
                    <a:pt x="1687" y="24605"/>
                  </a:cubicBezTo>
                  <a:lnTo>
                    <a:pt x="1687" y="24605"/>
                  </a:lnTo>
                  <a:cubicBezTo>
                    <a:pt x="1690" y="24605"/>
                    <a:pt x="1677" y="24668"/>
                    <a:pt x="1656" y="24760"/>
                  </a:cubicBezTo>
                  <a:cubicBezTo>
                    <a:pt x="1656" y="24760"/>
                    <a:pt x="1763" y="24331"/>
                    <a:pt x="1882" y="23903"/>
                  </a:cubicBezTo>
                  <a:cubicBezTo>
                    <a:pt x="1930" y="23677"/>
                    <a:pt x="2013" y="23474"/>
                    <a:pt x="2060" y="23307"/>
                  </a:cubicBezTo>
                  <a:cubicBezTo>
                    <a:pt x="2108" y="23153"/>
                    <a:pt x="2144" y="23046"/>
                    <a:pt x="2144" y="23045"/>
                  </a:cubicBezTo>
                  <a:lnTo>
                    <a:pt x="2144" y="23045"/>
                  </a:lnTo>
                  <a:cubicBezTo>
                    <a:pt x="2114" y="23148"/>
                    <a:pt x="2116" y="23162"/>
                    <a:pt x="2121" y="23162"/>
                  </a:cubicBezTo>
                  <a:cubicBezTo>
                    <a:pt x="2123" y="23162"/>
                    <a:pt x="2126" y="23160"/>
                    <a:pt x="2128" y="23160"/>
                  </a:cubicBezTo>
                  <a:cubicBezTo>
                    <a:pt x="2132" y="23160"/>
                    <a:pt x="2133" y="23168"/>
                    <a:pt x="2119" y="23220"/>
                  </a:cubicBezTo>
                  <a:lnTo>
                    <a:pt x="2119" y="23220"/>
                  </a:lnTo>
                  <a:cubicBezTo>
                    <a:pt x="2534" y="21969"/>
                    <a:pt x="2983" y="20968"/>
                    <a:pt x="3406" y="20164"/>
                  </a:cubicBezTo>
                  <a:cubicBezTo>
                    <a:pt x="3465" y="20045"/>
                    <a:pt x="3513" y="19938"/>
                    <a:pt x="3584" y="19831"/>
                  </a:cubicBezTo>
                  <a:cubicBezTo>
                    <a:pt x="3644" y="19724"/>
                    <a:pt x="3704" y="19616"/>
                    <a:pt x="3763" y="19521"/>
                  </a:cubicBezTo>
                  <a:cubicBezTo>
                    <a:pt x="3882" y="19319"/>
                    <a:pt x="3989" y="19140"/>
                    <a:pt x="4096" y="18962"/>
                  </a:cubicBezTo>
                  <a:cubicBezTo>
                    <a:pt x="4216" y="18807"/>
                    <a:pt x="4323" y="18652"/>
                    <a:pt x="4430" y="18509"/>
                  </a:cubicBezTo>
                  <a:cubicBezTo>
                    <a:pt x="4519" y="18375"/>
                    <a:pt x="4609" y="18241"/>
                    <a:pt x="4708" y="18137"/>
                  </a:cubicBezTo>
                  <a:lnTo>
                    <a:pt x="4708" y="18137"/>
                  </a:lnTo>
                  <a:cubicBezTo>
                    <a:pt x="4683" y="18169"/>
                    <a:pt x="4657" y="18203"/>
                    <a:pt x="4631" y="18237"/>
                  </a:cubicBezTo>
                  <a:lnTo>
                    <a:pt x="4631" y="18237"/>
                  </a:lnTo>
                  <a:cubicBezTo>
                    <a:pt x="4635" y="18232"/>
                    <a:pt x="4640" y="18228"/>
                    <a:pt x="4644" y="18223"/>
                  </a:cubicBezTo>
                  <a:lnTo>
                    <a:pt x="4727" y="18116"/>
                  </a:lnTo>
                  <a:lnTo>
                    <a:pt x="4727" y="18116"/>
                  </a:lnTo>
                  <a:cubicBezTo>
                    <a:pt x="4721" y="18123"/>
                    <a:pt x="4714" y="18130"/>
                    <a:pt x="4708" y="18137"/>
                  </a:cubicBezTo>
                  <a:lnTo>
                    <a:pt x="4708" y="18137"/>
                  </a:lnTo>
                  <a:cubicBezTo>
                    <a:pt x="5291" y="17377"/>
                    <a:pt x="5671" y="17015"/>
                    <a:pt x="5847" y="16795"/>
                  </a:cubicBezTo>
                  <a:cubicBezTo>
                    <a:pt x="6033" y="16619"/>
                    <a:pt x="6066" y="16578"/>
                    <a:pt x="6056" y="16578"/>
                  </a:cubicBezTo>
                  <a:cubicBezTo>
                    <a:pt x="6055" y="16578"/>
                    <a:pt x="6052" y="16579"/>
                    <a:pt x="6049" y="16580"/>
                  </a:cubicBezTo>
                  <a:cubicBezTo>
                    <a:pt x="6046" y="16580"/>
                    <a:pt x="6039" y="16582"/>
                    <a:pt x="6035" y="16582"/>
                  </a:cubicBezTo>
                  <a:cubicBezTo>
                    <a:pt x="6024" y="16582"/>
                    <a:pt x="6024" y="16570"/>
                    <a:pt x="6109" y="16485"/>
                  </a:cubicBezTo>
                  <a:cubicBezTo>
                    <a:pt x="6156" y="16426"/>
                    <a:pt x="6251" y="16330"/>
                    <a:pt x="6406" y="16176"/>
                  </a:cubicBezTo>
                  <a:cubicBezTo>
                    <a:pt x="6561" y="16021"/>
                    <a:pt x="6799" y="15830"/>
                    <a:pt x="7121" y="15556"/>
                  </a:cubicBezTo>
                  <a:cubicBezTo>
                    <a:pt x="7121" y="15556"/>
                    <a:pt x="7228" y="15461"/>
                    <a:pt x="7406" y="15354"/>
                  </a:cubicBezTo>
                  <a:cubicBezTo>
                    <a:pt x="7585" y="15235"/>
                    <a:pt x="7823" y="15080"/>
                    <a:pt x="8049" y="14925"/>
                  </a:cubicBezTo>
                  <a:cubicBezTo>
                    <a:pt x="8299" y="14794"/>
                    <a:pt x="8549" y="14652"/>
                    <a:pt x="8728" y="14544"/>
                  </a:cubicBezTo>
                  <a:cubicBezTo>
                    <a:pt x="8823" y="14497"/>
                    <a:pt x="8895" y="14449"/>
                    <a:pt x="8954" y="14425"/>
                  </a:cubicBezTo>
                  <a:cubicBezTo>
                    <a:pt x="9002" y="14390"/>
                    <a:pt x="9038" y="14378"/>
                    <a:pt x="9038" y="14378"/>
                  </a:cubicBezTo>
                  <a:lnTo>
                    <a:pt x="9395" y="14128"/>
                  </a:lnTo>
                  <a:cubicBezTo>
                    <a:pt x="9502" y="14068"/>
                    <a:pt x="9621" y="13997"/>
                    <a:pt x="9752" y="13937"/>
                  </a:cubicBezTo>
                  <a:cubicBezTo>
                    <a:pt x="9883" y="13866"/>
                    <a:pt x="10026" y="13806"/>
                    <a:pt x="10145" y="13747"/>
                  </a:cubicBezTo>
                  <a:cubicBezTo>
                    <a:pt x="10332" y="13653"/>
                    <a:pt x="10475" y="13589"/>
                    <a:pt x="10493" y="13589"/>
                  </a:cubicBezTo>
                  <a:cubicBezTo>
                    <a:pt x="10498" y="13589"/>
                    <a:pt x="10493" y="13594"/>
                    <a:pt x="10478" y="13604"/>
                  </a:cubicBezTo>
                  <a:cubicBezTo>
                    <a:pt x="10859" y="13401"/>
                    <a:pt x="11038" y="13330"/>
                    <a:pt x="11109" y="13306"/>
                  </a:cubicBezTo>
                  <a:cubicBezTo>
                    <a:pt x="11131" y="13293"/>
                    <a:pt x="11137" y="13288"/>
                    <a:pt x="11132" y="13288"/>
                  </a:cubicBezTo>
                  <a:cubicBezTo>
                    <a:pt x="11123" y="13288"/>
                    <a:pt x="11083" y="13303"/>
                    <a:pt x="11038" y="13318"/>
                  </a:cubicBezTo>
                  <a:cubicBezTo>
                    <a:pt x="10954" y="13350"/>
                    <a:pt x="10845" y="13393"/>
                    <a:pt x="10836" y="13393"/>
                  </a:cubicBezTo>
                  <a:cubicBezTo>
                    <a:pt x="10828" y="13393"/>
                    <a:pt x="10891" y="13363"/>
                    <a:pt x="11097" y="13270"/>
                  </a:cubicBezTo>
                  <a:cubicBezTo>
                    <a:pt x="11359" y="13163"/>
                    <a:pt x="11633" y="13044"/>
                    <a:pt x="11943" y="12937"/>
                  </a:cubicBezTo>
                  <a:cubicBezTo>
                    <a:pt x="12240" y="12830"/>
                    <a:pt x="12550" y="12723"/>
                    <a:pt x="12883" y="12604"/>
                  </a:cubicBezTo>
                  <a:cubicBezTo>
                    <a:pt x="13205" y="12497"/>
                    <a:pt x="13538" y="12401"/>
                    <a:pt x="13871" y="12294"/>
                  </a:cubicBezTo>
                  <a:cubicBezTo>
                    <a:pt x="14193" y="12187"/>
                    <a:pt x="14526" y="12116"/>
                    <a:pt x="14848" y="12020"/>
                  </a:cubicBezTo>
                  <a:cubicBezTo>
                    <a:pt x="15003" y="11985"/>
                    <a:pt x="15157" y="11937"/>
                    <a:pt x="15312" y="11901"/>
                  </a:cubicBezTo>
                  <a:cubicBezTo>
                    <a:pt x="15467" y="11866"/>
                    <a:pt x="15610" y="11830"/>
                    <a:pt x="15753" y="11806"/>
                  </a:cubicBezTo>
                  <a:cubicBezTo>
                    <a:pt x="16038" y="11735"/>
                    <a:pt x="16300" y="11687"/>
                    <a:pt x="16527" y="11627"/>
                  </a:cubicBezTo>
                  <a:cubicBezTo>
                    <a:pt x="16991" y="11544"/>
                    <a:pt x="17324" y="11496"/>
                    <a:pt x="17455" y="11485"/>
                  </a:cubicBezTo>
                  <a:cubicBezTo>
                    <a:pt x="17571" y="11458"/>
                    <a:pt x="17605" y="11447"/>
                    <a:pt x="17587" y="11447"/>
                  </a:cubicBezTo>
                  <a:cubicBezTo>
                    <a:pt x="17523" y="11447"/>
                    <a:pt x="16793" y="11581"/>
                    <a:pt x="16756" y="11581"/>
                  </a:cubicBezTo>
                  <a:cubicBezTo>
                    <a:pt x="16735" y="11581"/>
                    <a:pt x="16952" y="11535"/>
                    <a:pt x="17681" y="11389"/>
                  </a:cubicBezTo>
                  <a:cubicBezTo>
                    <a:pt x="17860" y="11377"/>
                    <a:pt x="18110" y="11342"/>
                    <a:pt x="18432" y="11294"/>
                  </a:cubicBezTo>
                  <a:cubicBezTo>
                    <a:pt x="18741" y="11246"/>
                    <a:pt x="19122" y="11187"/>
                    <a:pt x="19539" y="11127"/>
                  </a:cubicBezTo>
                  <a:cubicBezTo>
                    <a:pt x="19967" y="11068"/>
                    <a:pt x="20432" y="10996"/>
                    <a:pt x="20920" y="10937"/>
                  </a:cubicBezTo>
                  <a:cubicBezTo>
                    <a:pt x="21396" y="10877"/>
                    <a:pt x="21908" y="10830"/>
                    <a:pt x="22408" y="10782"/>
                  </a:cubicBezTo>
                  <a:lnTo>
                    <a:pt x="22408" y="10782"/>
                  </a:lnTo>
                  <a:cubicBezTo>
                    <a:pt x="21987" y="10856"/>
                    <a:pt x="20936" y="10965"/>
                    <a:pt x="21007" y="10965"/>
                  </a:cubicBezTo>
                  <a:cubicBezTo>
                    <a:pt x="21038" y="10965"/>
                    <a:pt x="21288" y="10944"/>
                    <a:pt x="21908" y="10889"/>
                  </a:cubicBezTo>
                  <a:cubicBezTo>
                    <a:pt x="22051" y="10865"/>
                    <a:pt x="22230" y="10842"/>
                    <a:pt x="22420" y="10818"/>
                  </a:cubicBezTo>
                  <a:cubicBezTo>
                    <a:pt x="22623" y="10794"/>
                    <a:pt x="22837" y="10782"/>
                    <a:pt x="23051" y="10770"/>
                  </a:cubicBezTo>
                  <a:cubicBezTo>
                    <a:pt x="23516" y="10734"/>
                    <a:pt x="24016" y="10687"/>
                    <a:pt x="24539" y="10663"/>
                  </a:cubicBezTo>
                  <a:cubicBezTo>
                    <a:pt x="25587" y="10627"/>
                    <a:pt x="26695" y="10592"/>
                    <a:pt x="27552" y="10580"/>
                  </a:cubicBezTo>
                  <a:cubicBezTo>
                    <a:pt x="27564" y="10568"/>
                    <a:pt x="27814" y="10556"/>
                    <a:pt x="28207" y="10544"/>
                  </a:cubicBezTo>
                  <a:cubicBezTo>
                    <a:pt x="28600" y="10520"/>
                    <a:pt x="29159" y="10508"/>
                    <a:pt x="29790" y="10508"/>
                  </a:cubicBezTo>
                  <a:cubicBezTo>
                    <a:pt x="30433" y="10508"/>
                    <a:pt x="31159" y="10496"/>
                    <a:pt x="31909" y="10496"/>
                  </a:cubicBezTo>
                  <a:cubicBezTo>
                    <a:pt x="32648" y="10508"/>
                    <a:pt x="33410" y="10508"/>
                    <a:pt x="34136" y="10520"/>
                  </a:cubicBezTo>
                  <a:cubicBezTo>
                    <a:pt x="33945" y="10532"/>
                    <a:pt x="39529" y="10615"/>
                    <a:pt x="42196" y="10675"/>
                  </a:cubicBezTo>
                  <a:lnTo>
                    <a:pt x="42125" y="10687"/>
                  </a:lnTo>
                  <a:cubicBezTo>
                    <a:pt x="42309" y="10670"/>
                    <a:pt x="42783" y="10663"/>
                    <a:pt x="43407" y="10663"/>
                  </a:cubicBezTo>
                  <a:cubicBezTo>
                    <a:pt x="44520" y="10663"/>
                    <a:pt x="46111" y="10683"/>
                    <a:pt x="47399" y="10699"/>
                  </a:cubicBezTo>
                  <a:cubicBezTo>
                    <a:pt x="47316" y="10734"/>
                    <a:pt x="46959" y="10734"/>
                    <a:pt x="45864" y="10734"/>
                  </a:cubicBezTo>
                  <a:lnTo>
                    <a:pt x="47757" y="10770"/>
                  </a:lnTo>
                  <a:cubicBezTo>
                    <a:pt x="47977" y="10764"/>
                    <a:pt x="48236" y="10761"/>
                    <a:pt x="48592" y="10761"/>
                  </a:cubicBezTo>
                  <a:cubicBezTo>
                    <a:pt x="48947" y="10761"/>
                    <a:pt x="49400" y="10764"/>
                    <a:pt x="50007" y="10770"/>
                  </a:cubicBezTo>
                  <a:lnTo>
                    <a:pt x="49531" y="10806"/>
                  </a:lnTo>
                  <a:cubicBezTo>
                    <a:pt x="52043" y="10842"/>
                    <a:pt x="54591" y="10842"/>
                    <a:pt x="57817" y="10925"/>
                  </a:cubicBezTo>
                  <a:cubicBezTo>
                    <a:pt x="57901" y="10901"/>
                    <a:pt x="57270" y="10865"/>
                    <a:pt x="57032" y="10842"/>
                  </a:cubicBezTo>
                  <a:cubicBezTo>
                    <a:pt x="56794" y="10806"/>
                    <a:pt x="56960" y="10794"/>
                    <a:pt x="58663" y="10794"/>
                  </a:cubicBezTo>
                  <a:cubicBezTo>
                    <a:pt x="58777" y="10815"/>
                    <a:pt x="58882" y="10845"/>
                    <a:pt x="58314" y="10852"/>
                  </a:cubicBezTo>
                  <a:lnTo>
                    <a:pt x="58314" y="10852"/>
                  </a:lnTo>
                  <a:cubicBezTo>
                    <a:pt x="58517" y="10850"/>
                    <a:pt x="58772" y="10848"/>
                    <a:pt x="59035" y="10848"/>
                  </a:cubicBezTo>
                  <a:cubicBezTo>
                    <a:pt x="59244" y="10848"/>
                    <a:pt x="59457" y="10850"/>
                    <a:pt x="59651" y="10854"/>
                  </a:cubicBezTo>
                  <a:lnTo>
                    <a:pt x="58294" y="10877"/>
                  </a:lnTo>
                  <a:cubicBezTo>
                    <a:pt x="58708" y="10887"/>
                    <a:pt x="58949" y="10891"/>
                    <a:pt x="59108" y="10891"/>
                  </a:cubicBezTo>
                  <a:cubicBezTo>
                    <a:pt x="59446" y="10891"/>
                    <a:pt x="59415" y="10875"/>
                    <a:pt x="59893" y="10875"/>
                  </a:cubicBezTo>
                  <a:cubicBezTo>
                    <a:pt x="59986" y="10875"/>
                    <a:pt x="60097" y="10876"/>
                    <a:pt x="60234" y="10877"/>
                  </a:cubicBezTo>
                  <a:cubicBezTo>
                    <a:pt x="60211" y="10901"/>
                    <a:pt x="61104" y="10901"/>
                    <a:pt x="60937" y="10925"/>
                  </a:cubicBezTo>
                  <a:cubicBezTo>
                    <a:pt x="60699" y="10925"/>
                    <a:pt x="60186" y="10910"/>
                    <a:pt x="59759" y="10910"/>
                  </a:cubicBezTo>
                  <a:cubicBezTo>
                    <a:pt x="59652" y="10910"/>
                    <a:pt x="59551" y="10911"/>
                    <a:pt x="59461" y="10913"/>
                  </a:cubicBezTo>
                  <a:cubicBezTo>
                    <a:pt x="60782" y="10925"/>
                    <a:pt x="62389" y="10949"/>
                    <a:pt x="62913" y="10984"/>
                  </a:cubicBezTo>
                  <a:cubicBezTo>
                    <a:pt x="62826" y="10965"/>
                    <a:pt x="62881" y="10946"/>
                    <a:pt x="63436" y="10946"/>
                  </a:cubicBezTo>
                  <a:cubicBezTo>
                    <a:pt x="63561" y="10946"/>
                    <a:pt x="63710" y="10947"/>
                    <a:pt x="63890" y="10949"/>
                  </a:cubicBezTo>
                  <a:cubicBezTo>
                    <a:pt x="66390" y="10961"/>
                    <a:pt x="64747" y="10984"/>
                    <a:pt x="66211" y="11008"/>
                  </a:cubicBezTo>
                  <a:cubicBezTo>
                    <a:pt x="66309" y="11006"/>
                    <a:pt x="66432" y="11006"/>
                    <a:pt x="66569" y="11006"/>
                  </a:cubicBezTo>
                  <a:cubicBezTo>
                    <a:pt x="66918" y="11006"/>
                    <a:pt x="67364" y="11010"/>
                    <a:pt x="67735" y="11010"/>
                  </a:cubicBezTo>
                  <a:cubicBezTo>
                    <a:pt x="68130" y="11010"/>
                    <a:pt x="68441" y="11005"/>
                    <a:pt x="68462" y="10984"/>
                  </a:cubicBezTo>
                  <a:cubicBezTo>
                    <a:pt x="69188" y="10996"/>
                    <a:pt x="69331" y="11008"/>
                    <a:pt x="69617" y="11032"/>
                  </a:cubicBezTo>
                  <a:cubicBezTo>
                    <a:pt x="70259" y="11020"/>
                    <a:pt x="71783" y="11008"/>
                    <a:pt x="72950" y="11008"/>
                  </a:cubicBezTo>
                  <a:cubicBezTo>
                    <a:pt x="74117" y="10984"/>
                    <a:pt x="74951" y="10973"/>
                    <a:pt x="74212" y="10961"/>
                  </a:cubicBezTo>
                  <a:lnTo>
                    <a:pt x="73879" y="10961"/>
                  </a:lnTo>
                  <a:cubicBezTo>
                    <a:pt x="73939" y="10961"/>
                    <a:pt x="74022" y="10949"/>
                    <a:pt x="74093" y="10949"/>
                  </a:cubicBezTo>
                  <a:cubicBezTo>
                    <a:pt x="78344" y="10877"/>
                    <a:pt x="82940" y="10877"/>
                    <a:pt x="87154" y="10723"/>
                  </a:cubicBezTo>
                  <a:lnTo>
                    <a:pt x="87154" y="10734"/>
                  </a:lnTo>
                  <a:cubicBezTo>
                    <a:pt x="88405" y="10675"/>
                    <a:pt x="89810" y="10639"/>
                    <a:pt x="91119" y="10580"/>
                  </a:cubicBezTo>
                  <a:cubicBezTo>
                    <a:pt x="92429" y="10508"/>
                    <a:pt x="93655" y="10449"/>
                    <a:pt x="94548" y="10401"/>
                  </a:cubicBezTo>
                  <a:cubicBezTo>
                    <a:pt x="95048" y="10369"/>
                    <a:pt x="95665" y="10348"/>
                    <a:pt x="95925" y="10348"/>
                  </a:cubicBezTo>
                  <a:cubicBezTo>
                    <a:pt x="96055" y="10348"/>
                    <a:pt x="96096" y="10353"/>
                    <a:pt x="95989" y="10365"/>
                  </a:cubicBezTo>
                  <a:cubicBezTo>
                    <a:pt x="97918" y="10246"/>
                    <a:pt x="98132" y="10234"/>
                    <a:pt x="100906" y="10068"/>
                  </a:cubicBezTo>
                  <a:lnTo>
                    <a:pt x="100906" y="10068"/>
                  </a:lnTo>
                  <a:cubicBezTo>
                    <a:pt x="100166" y="10122"/>
                    <a:pt x="100094" y="10132"/>
                    <a:pt x="100136" y="10132"/>
                  </a:cubicBezTo>
                  <a:cubicBezTo>
                    <a:pt x="100157" y="10132"/>
                    <a:pt x="100209" y="10129"/>
                    <a:pt x="100216" y="10129"/>
                  </a:cubicBezTo>
                  <a:cubicBezTo>
                    <a:pt x="100232" y="10129"/>
                    <a:pt x="100046" y="10140"/>
                    <a:pt x="98930" y="10211"/>
                  </a:cubicBezTo>
                  <a:cubicBezTo>
                    <a:pt x="101430" y="10056"/>
                    <a:pt x="102002" y="10056"/>
                    <a:pt x="104680" y="9806"/>
                  </a:cubicBezTo>
                  <a:lnTo>
                    <a:pt x="104680" y="9806"/>
                  </a:lnTo>
                  <a:cubicBezTo>
                    <a:pt x="104493" y="9830"/>
                    <a:pt x="104459" y="9840"/>
                    <a:pt x="104533" y="9840"/>
                  </a:cubicBezTo>
                  <a:cubicBezTo>
                    <a:pt x="104643" y="9840"/>
                    <a:pt x="104990" y="9817"/>
                    <a:pt x="105431" y="9782"/>
                  </a:cubicBezTo>
                  <a:cubicBezTo>
                    <a:pt x="105788" y="9758"/>
                    <a:pt x="106228" y="9722"/>
                    <a:pt x="106633" y="9699"/>
                  </a:cubicBezTo>
                  <a:cubicBezTo>
                    <a:pt x="106966" y="9661"/>
                    <a:pt x="107284" y="9630"/>
                    <a:pt x="107550" y="9607"/>
                  </a:cubicBezTo>
                  <a:lnTo>
                    <a:pt x="107550" y="9607"/>
                  </a:lnTo>
                  <a:cubicBezTo>
                    <a:pt x="107384" y="9621"/>
                    <a:pt x="107130" y="9642"/>
                    <a:pt x="106871" y="9663"/>
                  </a:cubicBezTo>
                  <a:cubicBezTo>
                    <a:pt x="106657" y="9675"/>
                    <a:pt x="106431" y="9687"/>
                    <a:pt x="106264" y="9699"/>
                  </a:cubicBezTo>
                  <a:cubicBezTo>
                    <a:pt x="106109" y="9711"/>
                    <a:pt x="105990" y="9711"/>
                    <a:pt x="105990" y="9711"/>
                  </a:cubicBezTo>
                  <a:cubicBezTo>
                    <a:pt x="107324" y="9603"/>
                    <a:pt x="108490" y="9496"/>
                    <a:pt x="109681" y="9389"/>
                  </a:cubicBezTo>
                  <a:lnTo>
                    <a:pt x="109681" y="9389"/>
                  </a:lnTo>
                  <a:lnTo>
                    <a:pt x="109038" y="9496"/>
                  </a:lnTo>
                  <a:cubicBezTo>
                    <a:pt x="109681" y="9449"/>
                    <a:pt x="110300" y="9401"/>
                    <a:pt x="110907" y="9341"/>
                  </a:cubicBezTo>
                  <a:cubicBezTo>
                    <a:pt x="111515" y="9270"/>
                    <a:pt x="112110" y="9210"/>
                    <a:pt x="112693" y="9151"/>
                  </a:cubicBezTo>
                  <a:cubicBezTo>
                    <a:pt x="113860" y="9020"/>
                    <a:pt x="114967" y="8901"/>
                    <a:pt x="116039" y="8758"/>
                  </a:cubicBezTo>
                  <a:cubicBezTo>
                    <a:pt x="117099" y="8615"/>
                    <a:pt x="118135" y="8484"/>
                    <a:pt x="119147" y="8365"/>
                  </a:cubicBezTo>
                  <a:cubicBezTo>
                    <a:pt x="120147" y="8222"/>
                    <a:pt x="121135" y="8103"/>
                    <a:pt x="122099" y="7984"/>
                  </a:cubicBezTo>
                  <a:cubicBezTo>
                    <a:pt x="122316" y="7949"/>
                    <a:pt x="122389" y="7935"/>
                    <a:pt x="122365" y="7935"/>
                  </a:cubicBezTo>
                  <a:cubicBezTo>
                    <a:pt x="122264" y="7935"/>
                    <a:pt x="120446" y="8183"/>
                    <a:pt x="120322" y="8183"/>
                  </a:cubicBezTo>
                  <a:cubicBezTo>
                    <a:pt x="120294" y="8183"/>
                    <a:pt x="120353" y="8170"/>
                    <a:pt x="120540" y="8139"/>
                  </a:cubicBezTo>
                  <a:cubicBezTo>
                    <a:pt x="121123" y="8067"/>
                    <a:pt x="121706" y="7984"/>
                    <a:pt x="122278" y="7913"/>
                  </a:cubicBezTo>
                  <a:cubicBezTo>
                    <a:pt x="122849" y="7841"/>
                    <a:pt x="123397" y="7782"/>
                    <a:pt x="123885" y="7710"/>
                  </a:cubicBezTo>
                  <a:cubicBezTo>
                    <a:pt x="124885" y="7579"/>
                    <a:pt x="125671" y="7472"/>
                    <a:pt x="126040" y="7413"/>
                  </a:cubicBezTo>
                  <a:cubicBezTo>
                    <a:pt x="127636" y="7186"/>
                    <a:pt x="128374" y="7020"/>
                    <a:pt x="129136" y="6865"/>
                  </a:cubicBezTo>
                  <a:cubicBezTo>
                    <a:pt x="129886" y="6710"/>
                    <a:pt x="130672" y="6567"/>
                    <a:pt x="132327" y="6270"/>
                  </a:cubicBezTo>
                  <a:lnTo>
                    <a:pt x="132327" y="6270"/>
                  </a:lnTo>
                  <a:cubicBezTo>
                    <a:pt x="132203" y="6287"/>
                    <a:pt x="132081" y="6301"/>
                    <a:pt x="132030" y="6301"/>
                  </a:cubicBezTo>
                  <a:cubicBezTo>
                    <a:pt x="131905" y="6301"/>
                    <a:pt x="132210" y="6215"/>
                    <a:pt x="133970" y="5877"/>
                  </a:cubicBezTo>
                  <a:cubicBezTo>
                    <a:pt x="135292" y="5639"/>
                    <a:pt x="136039" y="5529"/>
                    <a:pt x="136166" y="5529"/>
                  </a:cubicBezTo>
                  <a:cubicBezTo>
                    <a:pt x="136263" y="5529"/>
                    <a:pt x="136005" y="5592"/>
                    <a:pt x="135375" y="5710"/>
                  </a:cubicBezTo>
                  <a:cubicBezTo>
                    <a:pt x="134815" y="5817"/>
                    <a:pt x="134553" y="5853"/>
                    <a:pt x="134577" y="5853"/>
                  </a:cubicBezTo>
                  <a:cubicBezTo>
                    <a:pt x="134025" y="5958"/>
                    <a:pt x="133343" y="6089"/>
                    <a:pt x="133393" y="6089"/>
                  </a:cubicBezTo>
                  <a:cubicBezTo>
                    <a:pt x="133411" y="6089"/>
                    <a:pt x="133523" y="6072"/>
                    <a:pt x="133767" y="6031"/>
                  </a:cubicBezTo>
                  <a:lnTo>
                    <a:pt x="134065" y="5960"/>
                  </a:lnTo>
                  <a:cubicBezTo>
                    <a:pt x="135085" y="5781"/>
                    <a:pt x="137693" y="5315"/>
                    <a:pt x="137772" y="5315"/>
                  </a:cubicBezTo>
                  <a:cubicBezTo>
                    <a:pt x="137782" y="5315"/>
                    <a:pt x="137748" y="5323"/>
                    <a:pt x="137661" y="5341"/>
                  </a:cubicBezTo>
                  <a:cubicBezTo>
                    <a:pt x="138360" y="5213"/>
                    <a:pt x="138620" y="5162"/>
                    <a:pt x="138597" y="5162"/>
                  </a:cubicBezTo>
                  <a:cubicBezTo>
                    <a:pt x="138571" y="5162"/>
                    <a:pt x="138168" y="5229"/>
                    <a:pt x="137627" y="5322"/>
                  </a:cubicBezTo>
                  <a:lnTo>
                    <a:pt x="137627" y="5322"/>
                  </a:lnTo>
                  <a:cubicBezTo>
                    <a:pt x="140295" y="4861"/>
                    <a:pt x="141941" y="4550"/>
                    <a:pt x="144828" y="4091"/>
                  </a:cubicBezTo>
                  <a:lnTo>
                    <a:pt x="144828" y="4091"/>
                  </a:lnTo>
                  <a:cubicBezTo>
                    <a:pt x="144524" y="4135"/>
                    <a:pt x="144233" y="4171"/>
                    <a:pt x="144176" y="4171"/>
                  </a:cubicBezTo>
                  <a:cubicBezTo>
                    <a:pt x="144142" y="4171"/>
                    <a:pt x="144192" y="4158"/>
                    <a:pt x="144376" y="4126"/>
                  </a:cubicBezTo>
                  <a:cubicBezTo>
                    <a:pt x="146626" y="3769"/>
                    <a:pt x="147126" y="3686"/>
                    <a:pt x="147436" y="3626"/>
                  </a:cubicBezTo>
                  <a:cubicBezTo>
                    <a:pt x="147745" y="3555"/>
                    <a:pt x="147876" y="3519"/>
                    <a:pt x="149400" y="3281"/>
                  </a:cubicBezTo>
                  <a:cubicBezTo>
                    <a:pt x="149910" y="3208"/>
                    <a:pt x="150071" y="3191"/>
                    <a:pt x="150120" y="3191"/>
                  </a:cubicBezTo>
                  <a:cubicBezTo>
                    <a:pt x="150164" y="3191"/>
                    <a:pt x="150115" y="3205"/>
                    <a:pt x="150149" y="3205"/>
                  </a:cubicBezTo>
                  <a:cubicBezTo>
                    <a:pt x="150206" y="3205"/>
                    <a:pt x="150499" y="3165"/>
                    <a:pt x="151865" y="2948"/>
                  </a:cubicBezTo>
                  <a:cubicBezTo>
                    <a:pt x="152464" y="2864"/>
                    <a:pt x="152722" y="2833"/>
                    <a:pt x="152773" y="2833"/>
                  </a:cubicBezTo>
                  <a:cubicBezTo>
                    <a:pt x="152881" y="2833"/>
                    <a:pt x="152035" y="2978"/>
                    <a:pt x="151532" y="3067"/>
                  </a:cubicBezTo>
                  <a:cubicBezTo>
                    <a:pt x="152234" y="2948"/>
                    <a:pt x="152901" y="2841"/>
                    <a:pt x="153556" y="2757"/>
                  </a:cubicBezTo>
                  <a:cubicBezTo>
                    <a:pt x="154199" y="2662"/>
                    <a:pt x="154818" y="2579"/>
                    <a:pt x="155401" y="2507"/>
                  </a:cubicBezTo>
                  <a:cubicBezTo>
                    <a:pt x="156568" y="2352"/>
                    <a:pt x="157580" y="2233"/>
                    <a:pt x="158390" y="2138"/>
                  </a:cubicBezTo>
                  <a:lnTo>
                    <a:pt x="158390" y="2138"/>
                  </a:lnTo>
                  <a:lnTo>
                    <a:pt x="156901" y="2341"/>
                  </a:lnTo>
                  <a:cubicBezTo>
                    <a:pt x="157794" y="2221"/>
                    <a:pt x="158521" y="2126"/>
                    <a:pt x="159259" y="2031"/>
                  </a:cubicBezTo>
                  <a:lnTo>
                    <a:pt x="159259" y="2031"/>
                  </a:lnTo>
                  <a:lnTo>
                    <a:pt x="158401" y="2102"/>
                  </a:lnTo>
                  <a:cubicBezTo>
                    <a:pt x="158842" y="2055"/>
                    <a:pt x="159247" y="2007"/>
                    <a:pt x="159533" y="1971"/>
                  </a:cubicBezTo>
                  <a:cubicBezTo>
                    <a:pt x="159777" y="1942"/>
                    <a:pt x="159942" y="1921"/>
                    <a:pt x="159986" y="1921"/>
                  </a:cubicBezTo>
                  <a:cubicBezTo>
                    <a:pt x="159995" y="1921"/>
                    <a:pt x="159999" y="1922"/>
                    <a:pt x="159997" y="1924"/>
                  </a:cubicBezTo>
                  <a:cubicBezTo>
                    <a:pt x="160890" y="1793"/>
                    <a:pt x="159306" y="1948"/>
                    <a:pt x="161080" y="1710"/>
                  </a:cubicBezTo>
                  <a:cubicBezTo>
                    <a:pt x="161664" y="1650"/>
                    <a:pt x="162545" y="1543"/>
                    <a:pt x="163331" y="1448"/>
                  </a:cubicBezTo>
                  <a:cubicBezTo>
                    <a:pt x="164128" y="1364"/>
                    <a:pt x="164819" y="1293"/>
                    <a:pt x="165021" y="1293"/>
                  </a:cubicBezTo>
                  <a:cubicBezTo>
                    <a:pt x="163564" y="1445"/>
                    <a:pt x="163333" y="1476"/>
                    <a:pt x="163391" y="1476"/>
                  </a:cubicBezTo>
                  <a:cubicBezTo>
                    <a:pt x="163405" y="1476"/>
                    <a:pt x="163438" y="1474"/>
                    <a:pt x="163474" y="1471"/>
                  </a:cubicBezTo>
                  <a:cubicBezTo>
                    <a:pt x="163493" y="1471"/>
                    <a:pt x="163514" y="1471"/>
                    <a:pt x="163533" y="1471"/>
                  </a:cubicBezTo>
                  <a:cubicBezTo>
                    <a:pt x="163622" y="1471"/>
                    <a:pt x="163669" y="1475"/>
                    <a:pt x="163343" y="1518"/>
                  </a:cubicBezTo>
                  <a:lnTo>
                    <a:pt x="163343" y="1518"/>
                  </a:lnTo>
                  <a:cubicBezTo>
                    <a:pt x="163709" y="1483"/>
                    <a:pt x="164109" y="1447"/>
                    <a:pt x="164545" y="1400"/>
                  </a:cubicBezTo>
                  <a:cubicBezTo>
                    <a:pt x="164563" y="1398"/>
                    <a:pt x="164574" y="1398"/>
                    <a:pt x="164578" y="1398"/>
                  </a:cubicBezTo>
                  <a:cubicBezTo>
                    <a:pt x="164605" y="1398"/>
                    <a:pt x="164382" y="1427"/>
                    <a:pt x="164176" y="1448"/>
                  </a:cubicBezTo>
                  <a:cubicBezTo>
                    <a:pt x="167688" y="1138"/>
                    <a:pt x="165783" y="1221"/>
                    <a:pt x="169415" y="900"/>
                  </a:cubicBezTo>
                  <a:lnTo>
                    <a:pt x="169415" y="900"/>
                  </a:lnTo>
                  <a:cubicBezTo>
                    <a:pt x="169313" y="916"/>
                    <a:pt x="169298" y="922"/>
                    <a:pt x="169344" y="922"/>
                  </a:cubicBezTo>
                  <a:cubicBezTo>
                    <a:pt x="169400" y="922"/>
                    <a:pt x="169547" y="913"/>
                    <a:pt x="169736" y="900"/>
                  </a:cubicBezTo>
                  <a:cubicBezTo>
                    <a:pt x="170081" y="888"/>
                    <a:pt x="170558" y="852"/>
                    <a:pt x="170855" y="828"/>
                  </a:cubicBezTo>
                  <a:lnTo>
                    <a:pt x="170855" y="828"/>
                  </a:lnTo>
                  <a:cubicBezTo>
                    <a:pt x="170407" y="861"/>
                    <a:pt x="170168" y="875"/>
                    <a:pt x="170089" y="875"/>
                  </a:cubicBezTo>
                  <a:cubicBezTo>
                    <a:pt x="169911" y="875"/>
                    <a:pt x="170561" y="804"/>
                    <a:pt x="171486" y="721"/>
                  </a:cubicBezTo>
                  <a:cubicBezTo>
                    <a:pt x="172653" y="638"/>
                    <a:pt x="173296" y="602"/>
                    <a:pt x="173784" y="567"/>
                  </a:cubicBezTo>
                  <a:cubicBezTo>
                    <a:pt x="174284" y="531"/>
                    <a:pt x="174642" y="507"/>
                    <a:pt x="175249" y="471"/>
                  </a:cubicBezTo>
                  <a:lnTo>
                    <a:pt x="175249" y="471"/>
                  </a:lnTo>
                  <a:lnTo>
                    <a:pt x="173856" y="543"/>
                  </a:lnTo>
                  <a:cubicBezTo>
                    <a:pt x="174094" y="519"/>
                    <a:pt x="174499" y="483"/>
                    <a:pt x="175058" y="459"/>
                  </a:cubicBezTo>
                  <a:cubicBezTo>
                    <a:pt x="175606" y="424"/>
                    <a:pt x="176308" y="376"/>
                    <a:pt x="177118" y="352"/>
                  </a:cubicBezTo>
                  <a:lnTo>
                    <a:pt x="177118" y="352"/>
                  </a:lnTo>
                  <a:cubicBezTo>
                    <a:pt x="177149" y="355"/>
                    <a:pt x="177098" y="360"/>
                    <a:pt x="177006" y="365"/>
                  </a:cubicBezTo>
                  <a:lnTo>
                    <a:pt x="177006" y="365"/>
                  </a:lnTo>
                  <a:cubicBezTo>
                    <a:pt x="177705" y="339"/>
                    <a:pt x="178462" y="322"/>
                    <a:pt x="179261" y="305"/>
                  </a:cubicBezTo>
                  <a:cubicBezTo>
                    <a:pt x="179821" y="305"/>
                    <a:pt x="180392" y="293"/>
                    <a:pt x="180988" y="293"/>
                  </a:cubicBezTo>
                  <a:cubicBezTo>
                    <a:pt x="181285" y="293"/>
                    <a:pt x="181595" y="293"/>
                    <a:pt x="181904" y="281"/>
                  </a:cubicBezTo>
                  <a:lnTo>
                    <a:pt x="182833" y="281"/>
                  </a:lnTo>
                  <a:cubicBezTo>
                    <a:pt x="184000" y="305"/>
                    <a:pt x="182952" y="328"/>
                    <a:pt x="183976" y="352"/>
                  </a:cubicBezTo>
                  <a:cubicBezTo>
                    <a:pt x="186798" y="376"/>
                    <a:pt x="187036" y="447"/>
                    <a:pt x="190001" y="626"/>
                  </a:cubicBezTo>
                  <a:cubicBezTo>
                    <a:pt x="189593" y="575"/>
                    <a:pt x="189347" y="548"/>
                    <a:pt x="189425" y="548"/>
                  </a:cubicBezTo>
                  <a:cubicBezTo>
                    <a:pt x="189510" y="548"/>
                    <a:pt x="189990" y="581"/>
                    <a:pt x="191084" y="650"/>
                  </a:cubicBezTo>
                  <a:cubicBezTo>
                    <a:pt x="191084" y="650"/>
                    <a:pt x="190775" y="626"/>
                    <a:pt x="190322" y="590"/>
                  </a:cubicBezTo>
                  <a:cubicBezTo>
                    <a:pt x="189870" y="555"/>
                    <a:pt x="189262" y="507"/>
                    <a:pt x="188643" y="483"/>
                  </a:cubicBezTo>
                  <a:cubicBezTo>
                    <a:pt x="188036" y="447"/>
                    <a:pt x="187429" y="412"/>
                    <a:pt x="186965" y="400"/>
                  </a:cubicBezTo>
                  <a:cubicBezTo>
                    <a:pt x="186512" y="388"/>
                    <a:pt x="186203" y="376"/>
                    <a:pt x="186203" y="376"/>
                  </a:cubicBezTo>
                  <a:lnTo>
                    <a:pt x="186203" y="376"/>
                  </a:lnTo>
                  <a:cubicBezTo>
                    <a:pt x="186203" y="376"/>
                    <a:pt x="186405" y="376"/>
                    <a:pt x="186703" y="388"/>
                  </a:cubicBezTo>
                  <a:cubicBezTo>
                    <a:pt x="186988" y="388"/>
                    <a:pt x="187381" y="400"/>
                    <a:pt x="187774" y="424"/>
                  </a:cubicBezTo>
                  <a:cubicBezTo>
                    <a:pt x="188560" y="447"/>
                    <a:pt x="189346" y="483"/>
                    <a:pt x="189346" y="483"/>
                  </a:cubicBezTo>
                  <a:cubicBezTo>
                    <a:pt x="188608" y="447"/>
                    <a:pt x="187822" y="400"/>
                    <a:pt x="187119" y="364"/>
                  </a:cubicBezTo>
                  <a:cubicBezTo>
                    <a:pt x="186417" y="352"/>
                    <a:pt x="185786" y="328"/>
                    <a:pt x="185345" y="316"/>
                  </a:cubicBezTo>
                  <a:lnTo>
                    <a:pt x="185345" y="316"/>
                  </a:lnTo>
                  <a:cubicBezTo>
                    <a:pt x="185927" y="326"/>
                    <a:pt x="186259" y="331"/>
                    <a:pt x="186408" y="331"/>
                  </a:cubicBezTo>
                  <a:cubicBezTo>
                    <a:pt x="186643" y="331"/>
                    <a:pt x="186419" y="317"/>
                    <a:pt x="185988" y="281"/>
                  </a:cubicBezTo>
                  <a:lnTo>
                    <a:pt x="185988" y="281"/>
                  </a:lnTo>
                  <a:cubicBezTo>
                    <a:pt x="188000" y="400"/>
                    <a:pt x="189989" y="436"/>
                    <a:pt x="192299" y="721"/>
                  </a:cubicBezTo>
                  <a:lnTo>
                    <a:pt x="192227" y="793"/>
                  </a:lnTo>
                  <a:cubicBezTo>
                    <a:pt x="192656" y="852"/>
                    <a:pt x="193084" y="900"/>
                    <a:pt x="193501" y="948"/>
                  </a:cubicBezTo>
                  <a:cubicBezTo>
                    <a:pt x="193906" y="1007"/>
                    <a:pt x="194323" y="1055"/>
                    <a:pt x="194727" y="1114"/>
                  </a:cubicBezTo>
                  <a:cubicBezTo>
                    <a:pt x="195537" y="1209"/>
                    <a:pt x="196335" y="1364"/>
                    <a:pt x="197168" y="1495"/>
                  </a:cubicBezTo>
                  <a:cubicBezTo>
                    <a:pt x="197371" y="1519"/>
                    <a:pt x="197585" y="1567"/>
                    <a:pt x="197787" y="1614"/>
                  </a:cubicBezTo>
                  <a:cubicBezTo>
                    <a:pt x="198002" y="1650"/>
                    <a:pt x="198216" y="1698"/>
                    <a:pt x="198430" y="1733"/>
                  </a:cubicBezTo>
                  <a:cubicBezTo>
                    <a:pt x="198656" y="1781"/>
                    <a:pt x="198871" y="1829"/>
                    <a:pt x="199097" y="1876"/>
                  </a:cubicBezTo>
                  <a:cubicBezTo>
                    <a:pt x="199323" y="1924"/>
                    <a:pt x="199538" y="1983"/>
                    <a:pt x="199776" y="2031"/>
                  </a:cubicBezTo>
                  <a:cubicBezTo>
                    <a:pt x="200228" y="2150"/>
                    <a:pt x="200716" y="2257"/>
                    <a:pt x="201216" y="2400"/>
                  </a:cubicBezTo>
                  <a:cubicBezTo>
                    <a:pt x="201704" y="2555"/>
                    <a:pt x="202216" y="2710"/>
                    <a:pt x="202764" y="2876"/>
                  </a:cubicBezTo>
                  <a:lnTo>
                    <a:pt x="201371" y="2436"/>
                  </a:lnTo>
                  <a:lnTo>
                    <a:pt x="201371" y="2436"/>
                  </a:lnTo>
                  <a:cubicBezTo>
                    <a:pt x="201514" y="2472"/>
                    <a:pt x="201764" y="2543"/>
                    <a:pt x="202062" y="2626"/>
                  </a:cubicBezTo>
                  <a:cubicBezTo>
                    <a:pt x="202216" y="2674"/>
                    <a:pt x="202383" y="2722"/>
                    <a:pt x="202562" y="2769"/>
                  </a:cubicBezTo>
                  <a:cubicBezTo>
                    <a:pt x="202645" y="2805"/>
                    <a:pt x="202740" y="2829"/>
                    <a:pt x="202824" y="2853"/>
                  </a:cubicBezTo>
                  <a:cubicBezTo>
                    <a:pt x="202919" y="2888"/>
                    <a:pt x="203014" y="2924"/>
                    <a:pt x="203109" y="2960"/>
                  </a:cubicBezTo>
                  <a:cubicBezTo>
                    <a:pt x="203490" y="3091"/>
                    <a:pt x="203895" y="3234"/>
                    <a:pt x="204288" y="3376"/>
                  </a:cubicBezTo>
                  <a:cubicBezTo>
                    <a:pt x="204491" y="3448"/>
                    <a:pt x="204681" y="3531"/>
                    <a:pt x="204872" y="3615"/>
                  </a:cubicBezTo>
                  <a:cubicBezTo>
                    <a:pt x="205062" y="3686"/>
                    <a:pt x="205241" y="3757"/>
                    <a:pt x="205407" y="3829"/>
                  </a:cubicBezTo>
                  <a:cubicBezTo>
                    <a:pt x="205403" y="3828"/>
                    <a:pt x="205399" y="3828"/>
                    <a:pt x="205397" y="3828"/>
                  </a:cubicBezTo>
                  <a:cubicBezTo>
                    <a:pt x="205359" y="3828"/>
                    <a:pt x="205531" y="3908"/>
                    <a:pt x="205776" y="4019"/>
                  </a:cubicBezTo>
                  <a:cubicBezTo>
                    <a:pt x="205848" y="4055"/>
                    <a:pt x="205919" y="4079"/>
                    <a:pt x="205991" y="4115"/>
                  </a:cubicBezTo>
                  <a:cubicBezTo>
                    <a:pt x="206074" y="4150"/>
                    <a:pt x="206146" y="4198"/>
                    <a:pt x="206217" y="4234"/>
                  </a:cubicBezTo>
                  <a:cubicBezTo>
                    <a:pt x="206372" y="4317"/>
                    <a:pt x="206527" y="4388"/>
                    <a:pt x="206669" y="4460"/>
                  </a:cubicBezTo>
                  <a:cubicBezTo>
                    <a:pt x="206669" y="4460"/>
                    <a:pt x="206668" y="4460"/>
                    <a:pt x="206668" y="4460"/>
                  </a:cubicBezTo>
                  <a:lnTo>
                    <a:pt x="206668" y="4460"/>
                  </a:lnTo>
                  <a:cubicBezTo>
                    <a:pt x="206660" y="4460"/>
                    <a:pt x="207409" y="4789"/>
                    <a:pt x="208158" y="5234"/>
                  </a:cubicBezTo>
                  <a:cubicBezTo>
                    <a:pt x="208360" y="5341"/>
                    <a:pt x="208551" y="5448"/>
                    <a:pt x="208741" y="5555"/>
                  </a:cubicBezTo>
                  <a:cubicBezTo>
                    <a:pt x="208932" y="5662"/>
                    <a:pt x="209098" y="5781"/>
                    <a:pt x="209265" y="5889"/>
                  </a:cubicBezTo>
                  <a:cubicBezTo>
                    <a:pt x="209575" y="6079"/>
                    <a:pt x="209825" y="6234"/>
                    <a:pt x="209920" y="6282"/>
                  </a:cubicBezTo>
                  <a:cubicBezTo>
                    <a:pt x="209920" y="6282"/>
                    <a:pt x="209944" y="6293"/>
                    <a:pt x="209991" y="6329"/>
                  </a:cubicBezTo>
                  <a:cubicBezTo>
                    <a:pt x="210039" y="6365"/>
                    <a:pt x="210098" y="6412"/>
                    <a:pt x="210170" y="6472"/>
                  </a:cubicBezTo>
                  <a:cubicBezTo>
                    <a:pt x="210325" y="6591"/>
                    <a:pt x="210515" y="6746"/>
                    <a:pt x="210718" y="6901"/>
                  </a:cubicBezTo>
                  <a:cubicBezTo>
                    <a:pt x="210908" y="7067"/>
                    <a:pt x="211122" y="7210"/>
                    <a:pt x="211253" y="7341"/>
                  </a:cubicBezTo>
                  <a:cubicBezTo>
                    <a:pt x="211396" y="7472"/>
                    <a:pt x="211491" y="7555"/>
                    <a:pt x="211491" y="7555"/>
                  </a:cubicBezTo>
                  <a:cubicBezTo>
                    <a:pt x="211658" y="7710"/>
                    <a:pt x="211825" y="7841"/>
                    <a:pt x="211968" y="7984"/>
                  </a:cubicBezTo>
                  <a:cubicBezTo>
                    <a:pt x="212122" y="8127"/>
                    <a:pt x="212253" y="8270"/>
                    <a:pt x="212396" y="8401"/>
                  </a:cubicBezTo>
                  <a:cubicBezTo>
                    <a:pt x="212456" y="8460"/>
                    <a:pt x="212527" y="8520"/>
                    <a:pt x="212587" y="8579"/>
                  </a:cubicBezTo>
                  <a:cubicBezTo>
                    <a:pt x="212646" y="8651"/>
                    <a:pt x="212706" y="8710"/>
                    <a:pt x="212765" y="8770"/>
                  </a:cubicBezTo>
                  <a:cubicBezTo>
                    <a:pt x="212873" y="8901"/>
                    <a:pt x="212980" y="9020"/>
                    <a:pt x="213087" y="9127"/>
                  </a:cubicBezTo>
                  <a:cubicBezTo>
                    <a:pt x="213146" y="9187"/>
                    <a:pt x="213194" y="9234"/>
                    <a:pt x="213242" y="9294"/>
                  </a:cubicBezTo>
                  <a:cubicBezTo>
                    <a:pt x="213289" y="9353"/>
                    <a:pt x="213337" y="9401"/>
                    <a:pt x="213385" y="9460"/>
                  </a:cubicBezTo>
                  <a:cubicBezTo>
                    <a:pt x="213468" y="9568"/>
                    <a:pt x="213563" y="9675"/>
                    <a:pt x="213646" y="9782"/>
                  </a:cubicBezTo>
                  <a:cubicBezTo>
                    <a:pt x="213825" y="9984"/>
                    <a:pt x="213980" y="10199"/>
                    <a:pt x="214135" y="10401"/>
                  </a:cubicBezTo>
                  <a:cubicBezTo>
                    <a:pt x="214206" y="10496"/>
                    <a:pt x="214289" y="10603"/>
                    <a:pt x="214361" y="10711"/>
                  </a:cubicBezTo>
                  <a:cubicBezTo>
                    <a:pt x="214444" y="10818"/>
                    <a:pt x="214504" y="10925"/>
                    <a:pt x="214575" y="11032"/>
                  </a:cubicBezTo>
                  <a:cubicBezTo>
                    <a:pt x="214718" y="11258"/>
                    <a:pt x="214885" y="11485"/>
                    <a:pt x="215028" y="11746"/>
                  </a:cubicBezTo>
                  <a:cubicBezTo>
                    <a:pt x="215099" y="11877"/>
                    <a:pt x="215182" y="12020"/>
                    <a:pt x="215254" y="12163"/>
                  </a:cubicBezTo>
                  <a:cubicBezTo>
                    <a:pt x="215337" y="12294"/>
                    <a:pt x="215420" y="12449"/>
                    <a:pt x="215492" y="12616"/>
                  </a:cubicBezTo>
                  <a:cubicBezTo>
                    <a:pt x="215575" y="12770"/>
                    <a:pt x="215647" y="12949"/>
                    <a:pt x="215730" y="13128"/>
                  </a:cubicBezTo>
                  <a:cubicBezTo>
                    <a:pt x="215797" y="13271"/>
                    <a:pt x="215856" y="13422"/>
                    <a:pt x="215926" y="13581"/>
                  </a:cubicBezTo>
                  <a:lnTo>
                    <a:pt x="215926" y="13581"/>
                  </a:lnTo>
                  <a:cubicBezTo>
                    <a:pt x="215824" y="13358"/>
                    <a:pt x="215801" y="13330"/>
                    <a:pt x="215792" y="13330"/>
                  </a:cubicBezTo>
                  <a:cubicBezTo>
                    <a:pt x="215788" y="13330"/>
                    <a:pt x="215786" y="13333"/>
                    <a:pt x="215783" y="13333"/>
                  </a:cubicBezTo>
                  <a:cubicBezTo>
                    <a:pt x="215782" y="13333"/>
                    <a:pt x="215780" y="13332"/>
                    <a:pt x="215778" y="13330"/>
                  </a:cubicBezTo>
                  <a:cubicBezTo>
                    <a:pt x="215766" y="13318"/>
                    <a:pt x="215742" y="13270"/>
                    <a:pt x="215659" y="13092"/>
                  </a:cubicBezTo>
                  <a:cubicBezTo>
                    <a:pt x="215611" y="13009"/>
                    <a:pt x="215551" y="12878"/>
                    <a:pt x="215468" y="12723"/>
                  </a:cubicBezTo>
                  <a:cubicBezTo>
                    <a:pt x="215385" y="12556"/>
                    <a:pt x="215290" y="12342"/>
                    <a:pt x="215135" y="12093"/>
                  </a:cubicBezTo>
                  <a:lnTo>
                    <a:pt x="215135" y="12093"/>
                  </a:lnTo>
                  <a:cubicBezTo>
                    <a:pt x="215290" y="12342"/>
                    <a:pt x="215409" y="12604"/>
                    <a:pt x="215516" y="12842"/>
                  </a:cubicBezTo>
                  <a:cubicBezTo>
                    <a:pt x="215575" y="12961"/>
                    <a:pt x="215623" y="13080"/>
                    <a:pt x="215682" y="13187"/>
                  </a:cubicBezTo>
                  <a:cubicBezTo>
                    <a:pt x="215730" y="13294"/>
                    <a:pt x="215766" y="13401"/>
                    <a:pt x="215801" y="13497"/>
                  </a:cubicBezTo>
                  <a:cubicBezTo>
                    <a:pt x="215885" y="13687"/>
                    <a:pt x="215956" y="13842"/>
                    <a:pt x="215992" y="13949"/>
                  </a:cubicBezTo>
                  <a:cubicBezTo>
                    <a:pt x="216040" y="14056"/>
                    <a:pt x="216075" y="14128"/>
                    <a:pt x="216075" y="14128"/>
                  </a:cubicBezTo>
                  <a:cubicBezTo>
                    <a:pt x="216123" y="14294"/>
                    <a:pt x="216218" y="14568"/>
                    <a:pt x="216337" y="14902"/>
                  </a:cubicBezTo>
                  <a:cubicBezTo>
                    <a:pt x="216397" y="15068"/>
                    <a:pt x="216444" y="15247"/>
                    <a:pt x="216504" y="15449"/>
                  </a:cubicBezTo>
                  <a:cubicBezTo>
                    <a:pt x="216552" y="15640"/>
                    <a:pt x="216623" y="15842"/>
                    <a:pt x="216671" y="16057"/>
                  </a:cubicBezTo>
                  <a:cubicBezTo>
                    <a:pt x="216766" y="16473"/>
                    <a:pt x="216873" y="16902"/>
                    <a:pt x="216933" y="17307"/>
                  </a:cubicBezTo>
                  <a:cubicBezTo>
                    <a:pt x="216968" y="17509"/>
                    <a:pt x="216992" y="17688"/>
                    <a:pt x="217028" y="17866"/>
                  </a:cubicBezTo>
                  <a:cubicBezTo>
                    <a:pt x="217040" y="18045"/>
                    <a:pt x="217064" y="18200"/>
                    <a:pt x="217075" y="18331"/>
                  </a:cubicBezTo>
                  <a:cubicBezTo>
                    <a:pt x="217147" y="18819"/>
                    <a:pt x="217206" y="18985"/>
                    <a:pt x="217254" y="20295"/>
                  </a:cubicBezTo>
                  <a:cubicBezTo>
                    <a:pt x="217254" y="20347"/>
                    <a:pt x="217253" y="20364"/>
                    <a:pt x="217251" y="20364"/>
                  </a:cubicBezTo>
                  <a:cubicBezTo>
                    <a:pt x="217251" y="20364"/>
                    <a:pt x="217251" y="20364"/>
                    <a:pt x="217251" y="20364"/>
                  </a:cubicBezTo>
                  <a:lnTo>
                    <a:pt x="217251" y="20364"/>
                  </a:lnTo>
                  <a:cubicBezTo>
                    <a:pt x="217252" y="20369"/>
                    <a:pt x="217253" y="20373"/>
                    <a:pt x="217254" y="20378"/>
                  </a:cubicBezTo>
                  <a:cubicBezTo>
                    <a:pt x="217254" y="20438"/>
                    <a:pt x="217254" y="20509"/>
                    <a:pt x="217254" y="20605"/>
                  </a:cubicBezTo>
                  <a:cubicBezTo>
                    <a:pt x="217266" y="20783"/>
                    <a:pt x="217278" y="20998"/>
                    <a:pt x="217278" y="21188"/>
                  </a:cubicBezTo>
                  <a:cubicBezTo>
                    <a:pt x="217285" y="21397"/>
                    <a:pt x="217291" y="21564"/>
                    <a:pt x="217298" y="21564"/>
                  </a:cubicBezTo>
                  <a:cubicBezTo>
                    <a:pt x="217303" y="21564"/>
                    <a:pt x="217308" y="21465"/>
                    <a:pt x="217314" y="21212"/>
                  </a:cubicBezTo>
                  <a:lnTo>
                    <a:pt x="217314" y="21212"/>
                  </a:lnTo>
                  <a:cubicBezTo>
                    <a:pt x="217302" y="23034"/>
                    <a:pt x="217337" y="25570"/>
                    <a:pt x="217385" y="28058"/>
                  </a:cubicBezTo>
                  <a:cubicBezTo>
                    <a:pt x="217468" y="30534"/>
                    <a:pt x="217552" y="32963"/>
                    <a:pt x="217564" y="34547"/>
                  </a:cubicBezTo>
                  <a:cubicBezTo>
                    <a:pt x="217611" y="35833"/>
                    <a:pt x="217659" y="37262"/>
                    <a:pt x="217718" y="38643"/>
                  </a:cubicBezTo>
                  <a:cubicBezTo>
                    <a:pt x="217778" y="40036"/>
                    <a:pt x="217837" y="41393"/>
                    <a:pt x="217885" y="42560"/>
                  </a:cubicBezTo>
                  <a:cubicBezTo>
                    <a:pt x="217878" y="42480"/>
                    <a:pt x="217876" y="42489"/>
                    <a:pt x="217872" y="42437"/>
                  </a:cubicBezTo>
                  <a:lnTo>
                    <a:pt x="217872" y="42437"/>
                  </a:lnTo>
                  <a:cubicBezTo>
                    <a:pt x="217973" y="45266"/>
                    <a:pt x="218032" y="44222"/>
                    <a:pt x="218147" y="47763"/>
                  </a:cubicBezTo>
                  <a:cubicBezTo>
                    <a:pt x="218152" y="48146"/>
                    <a:pt x="218150" y="48293"/>
                    <a:pt x="218145" y="48293"/>
                  </a:cubicBezTo>
                  <a:cubicBezTo>
                    <a:pt x="218127" y="48293"/>
                    <a:pt x="218070" y="46763"/>
                    <a:pt x="218062" y="46763"/>
                  </a:cubicBezTo>
                  <a:lnTo>
                    <a:pt x="218062" y="46763"/>
                  </a:lnTo>
                  <a:cubicBezTo>
                    <a:pt x="218060" y="46763"/>
                    <a:pt x="218060" y="46829"/>
                    <a:pt x="218064" y="46989"/>
                  </a:cubicBezTo>
                  <a:cubicBezTo>
                    <a:pt x="218028" y="47239"/>
                    <a:pt x="218076" y="48358"/>
                    <a:pt x="218147" y="49704"/>
                  </a:cubicBezTo>
                  <a:cubicBezTo>
                    <a:pt x="218218" y="51061"/>
                    <a:pt x="218302" y="52656"/>
                    <a:pt x="218338" y="53895"/>
                  </a:cubicBezTo>
                  <a:lnTo>
                    <a:pt x="218302" y="53287"/>
                  </a:lnTo>
                  <a:lnTo>
                    <a:pt x="218302" y="53287"/>
                  </a:lnTo>
                  <a:cubicBezTo>
                    <a:pt x="218361" y="55180"/>
                    <a:pt x="218552" y="57895"/>
                    <a:pt x="218695" y="60979"/>
                  </a:cubicBezTo>
                  <a:cubicBezTo>
                    <a:pt x="218695" y="60979"/>
                    <a:pt x="218689" y="60906"/>
                    <a:pt x="218686" y="60906"/>
                  </a:cubicBezTo>
                  <a:cubicBezTo>
                    <a:pt x="218684" y="60906"/>
                    <a:pt x="218683" y="60922"/>
                    <a:pt x="218683" y="60967"/>
                  </a:cubicBezTo>
                  <a:cubicBezTo>
                    <a:pt x="218826" y="63074"/>
                    <a:pt x="219064" y="67063"/>
                    <a:pt x="219230" y="70027"/>
                  </a:cubicBezTo>
                  <a:cubicBezTo>
                    <a:pt x="219173" y="69386"/>
                    <a:pt x="219149" y="68989"/>
                    <a:pt x="219140" y="68989"/>
                  </a:cubicBezTo>
                  <a:cubicBezTo>
                    <a:pt x="219136" y="68989"/>
                    <a:pt x="219135" y="69069"/>
                    <a:pt x="219135" y="69242"/>
                  </a:cubicBezTo>
                  <a:cubicBezTo>
                    <a:pt x="219207" y="70575"/>
                    <a:pt x="219171" y="68849"/>
                    <a:pt x="219326" y="71504"/>
                  </a:cubicBezTo>
                  <a:cubicBezTo>
                    <a:pt x="219350" y="72361"/>
                    <a:pt x="219433" y="74278"/>
                    <a:pt x="219409" y="74540"/>
                  </a:cubicBezTo>
                  <a:lnTo>
                    <a:pt x="219266" y="72040"/>
                  </a:lnTo>
                  <a:lnTo>
                    <a:pt x="219266" y="72040"/>
                  </a:lnTo>
                  <a:cubicBezTo>
                    <a:pt x="219290" y="73325"/>
                    <a:pt x="219445" y="75278"/>
                    <a:pt x="219504" y="76600"/>
                  </a:cubicBezTo>
                  <a:lnTo>
                    <a:pt x="219469" y="76421"/>
                  </a:lnTo>
                  <a:lnTo>
                    <a:pt x="219469" y="76421"/>
                  </a:lnTo>
                  <a:cubicBezTo>
                    <a:pt x="219707" y="80267"/>
                    <a:pt x="219766" y="80314"/>
                    <a:pt x="220004" y="84434"/>
                  </a:cubicBezTo>
                  <a:lnTo>
                    <a:pt x="220004" y="84005"/>
                  </a:lnTo>
                  <a:cubicBezTo>
                    <a:pt x="220195" y="86256"/>
                    <a:pt x="220076" y="85898"/>
                    <a:pt x="220254" y="88137"/>
                  </a:cubicBezTo>
                  <a:lnTo>
                    <a:pt x="220243" y="88827"/>
                  </a:lnTo>
                  <a:cubicBezTo>
                    <a:pt x="220338" y="90304"/>
                    <a:pt x="220635" y="94018"/>
                    <a:pt x="220826" y="96685"/>
                  </a:cubicBezTo>
                  <a:cubicBezTo>
                    <a:pt x="220683" y="95185"/>
                    <a:pt x="220445" y="92066"/>
                    <a:pt x="220290" y="90137"/>
                  </a:cubicBezTo>
                  <a:lnTo>
                    <a:pt x="220290" y="90137"/>
                  </a:lnTo>
                  <a:cubicBezTo>
                    <a:pt x="220385" y="91613"/>
                    <a:pt x="220635" y="95138"/>
                    <a:pt x="220707" y="95912"/>
                  </a:cubicBezTo>
                  <a:cubicBezTo>
                    <a:pt x="220671" y="95316"/>
                    <a:pt x="220600" y="94566"/>
                    <a:pt x="220576" y="93983"/>
                  </a:cubicBezTo>
                  <a:lnTo>
                    <a:pt x="220576" y="93983"/>
                  </a:lnTo>
                  <a:cubicBezTo>
                    <a:pt x="220743" y="95781"/>
                    <a:pt x="220921" y="98162"/>
                    <a:pt x="221112" y="101091"/>
                  </a:cubicBezTo>
                  <a:cubicBezTo>
                    <a:pt x="221108" y="101077"/>
                    <a:pt x="221104" y="101070"/>
                    <a:pt x="221101" y="101070"/>
                  </a:cubicBezTo>
                  <a:lnTo>
                    <a:pt x="221101" y="101070"/>
                  </a:lnTo>
                  <a:cubicBezTo>
                    <a:pt x="221079" y="101070"/>
                    <a:pt x="221093" y="101461"/>
                    <a:pt x="221135" y="102103"/>
                  </a:cubicBezTo>
                  <a:cubicBezTo>
                    <a:pt x="221171" y="102829"/>
                    <a:pt x="221255" y="103877"/>
                    <a:pt x="221338" y="104996"/>
                  </a:cubicBezTo>
                  <a:cubicBezTo>
                    <a:pt x="221516" y="107234"/>
                    <a:pt x="221719" y="109806"/>
                    <a:pt x="221755" y="110878"/>
                  </a:cubicBezTo>
                  <a:cubicBezTo>
                    <a:pt x="221862" y="112175"/>
                    <a:pt x="221993" y="113461"/>
                    <a:pt x="222017" y="114747"/>
                  </a:cubicBezTo>
                  <a:cubicBezTo>
                    <a:pt x="222028" y="116057"/>
                    <a:pt x="221933" y="117367"/>
                    <a:pt x="221719" y="118676"/>
                  </a:cubicBezTo>
                  <a:cubicBezTo>
                    <a:pt x="221612" y="119331"/>
                    <a:pt x="221457" y="119986"/>
                    <a:pt x="221278" y="120641"/>
                  </a:cubicBezTo>
                  <a:cubicBezTo>
                    <a:pt x="221088" y="121296"/>
                    <a:pt x="220850" y="121950"/>
                    <a:pt x="220564" y="122582"/>
                  </a:cubicBezTo>
                  <a:cubicBezTo>
                    <a:pt x="220278" y="123213"/>
                    <a:pt x="219933" y="123844"/>
                    <a:pt x="219540" y="124439"/>
                  </a:cubicBezTo>
                  <a:cubicBezTo>
                    <a:pt x="219135" y="125034"/>
                    <a:pt x="218671" y="125606"/>
                    <a:pt x="218147" y="126141"/>
                  </a:cubicBezTo>
                  <a:cubicBezTo>
                    <a:pt x="218349" y="125975"/>
                    <a:pt x="218457" y="125844"/>
                    <a:pt x="218540" y="125772"/>
                  </a:cubicBezTo>
                  <a:cubicBezTo>
                    <a:pt x="218581" y="125723"/>
                    <a:pt x="218606" y="125702"/>
                    <a:pt x="218612" y="125702"/>
                  </a:cubicBezTo>
                  <a:cubicBezTo>
                    <a:pt x="218615" y="125702"/>
                    <a:pt x="218615" y="125706"/>
                    <a:pt x="218611" y="125713"/>
                  </a:cubicBezTo>
                  <a:cubicBezTo>
                    <a:pt x="218588" y="125737"/>
                    <a:pt x="218540" y="125796"/>
                    <a:pt x="218457" y="125891"/>
                  </a:cubicBezTo>
                  <a:cubicBezTo>
                    <a:pt x="218421" y="125927"/>
                    <a:pt x="218373" y="125987"/>
                    <a:pt x="218326" y="126034"/>
                  </a:cubicBezTo>
                  <a:cubicBezTo>
                    <a:pt x="218278" y="126082"/>
                    <a:pt x="218218" y="126141"/>
                    <a:pt x="218159" y="126201"/>
                  </a:cubicBezTo>
                  <a:cubicBezTo>
                    <a:pt x="218040" y="126320"/>
                    <a:pt x="217921" y="126439"/>
                    <a:pt x="217790" y="126558"/>
                  </a:cubicBezTo>
                  <a:cubicBezTo>
                    <a:pt x="217671" y="126677"/>
                    <a:pt x="217564" y="126808"/>
                    <a:pt x="217445" y="126892"/>
                  </a:cubicBezTo>
                  <a:cubicBezTo>
                    <a:pt x="217266" y="127049"/>
                    <a:pt x="217144" y="127160"/>
                    <a:pt x="217174" y="127160"/>
                  </a:cubicBezTo>
                  <a:cubicBezTo>
                    <a:pt x="217178" y="127160"/>
                    <a:pt x="217185" y="127158"/>
                    <a:pt x="217195" y="127154"/>
                  </a:cubicBezTo>
                  <a:lnTo>
                    <a:pt x="217195" y="127154"/>
                  </a:lnTo>
                  <a:cubicBezTo>
                    <a:pt x="217064" y="127261"/>
                    <a:pt x="216944" y="127368"/>
                    <a:pt x="216825" y="127463"/>
                  </a:cubicBezTo>
                  <a:cubicBezTo>
                    <a:pt x="216718" y="127558"/>
                    <a:pt x="216599" y="127630"/>
                    <a:pt x="216492" y="127701"/>
                  </a:cubicBezTo>
                  <a:cubicBezTo>
                    <a:pt x="216290" y="127844"/>
                    <a:pt x="216123" y="127963"/>
                    <a:pt x="215992" y="128058"/>
                  </a:cubicBezTo>
                  <a:cubicBezTo>
                    <a:pt x="215921" y="128106"/>
                    <a:pt x="215861" y="128142"/>
                    <a:pt x="215813" y="128177"/>
                  </a:cubicBezTo>
                  <a:cubicBezTo>
                    <a:pt x="215766" y="128213"/>
                    <a:pt x="215718" y="128237"/>
                    <a:pt x="215671" y="128261"/>
                  </a:cubicBezTo>
                  <a:cubicBezTo>
                    <a:pt x="215599" y="128308"/>
                    <a:pt x="215551" y="128332"/>
                    <a:pt x="215516" y="128344"/>
                  </a:cubicBezTo>
                  <a:cubicBezTo>
                    <a:pt x="215516" y="128344"/>
                    <a:pt x="215290" y="128475"/>
                    <a:pt x="214944" y="128678"/>
                  </a:cubicBezTo>
                  <a:cubicBezTo>
                    <a:pt x="214897" y="128701"/>
                    <a:pt x="214861" y="128725"/>
                    <a:pt x="214813" y="128749"/>
                  </a:cubicBezTo>
                  <a:cubicBezTo>
                    <a:pt x="214766" y="128773"/>
                    <a:pt x="214706" y="128797"/>
                    <a:pt x="214658" y="128820"/>
                  </a:cubicBezTo>
                  <a:cubicBezTo>
                    <a:pt x="214551" y="128880"/>
                    <a:pt x="214444" y="128928"/>
                    <a:pt x="214337" y="128975"/>
                  </a:cubicBezTo>
                  <a:cubicBezTo>
                    <a:pt x="214111" y="129082"/>
                    <a:pt x="213873" y="129201"/>
                    <a:pt x="213623" y="129309"/>
                  </a:cubicBezTo>
                  <a:cubicBezTo>
                    <a:pt x="213385" y="129404"/>
                    <a:pt x="213134" y="129511"/>
                    <a:pt x="212896" y="129594"/>
                  </a:cubicBezTo>
                  <a:cubicBezTo>
                    <a:pt x="212789" y="129642"/>
                    <a:pt x="212670" y="129690"/>
                    <a:pt x="212563" y="129725"/>
                  </a:cubicBezTo>
                  <a:cubicBezTo>
                    <a:pt x="212456" y="129773"/>
                    <a:pt x="212361" y="129797"/>
                    <a:pt x="212265" y="129832"/>
                  </a:cubicBezTo>
                  <a:cubicBezTo>
                    <a:pt x="211884" y="129951"/>
                    <a:pt x="211634" y="130035"/>
                    <a:pt x="211634" y="130035"/>
                  </a:cubicBezTo>
                  <a:cubicBezTo>
                    <a:pt x="211472" y="130086"/>
                    <a:pt x="211399" y="130108"/>
                    <a:pt x="211390" y="130108"/>
                  </a:cubicBezTo>
                  <a:cubicBezTo>
                    <a:pt x="211371" y="130108"/>
                    <a:pt x="211607" y="130023"/>
                    <a:pt x="211884" y="129928"/>
                  </a:cubicBezTo>
                  <a:cubicBezTo>
                    <a:pt x="212087" y="129856"/>
                    <a:pt x="212325" y="129773"/>
                    <a:pt x="212503" y="129713"/>
                  </a:cubicBezTo>
                  <a:cubicBezTo>
                    <a:pt x="212670" y="129642"/>
                    <a:pt x="212777" y="129594"/>
                    <a:pt x="212753" y="129594"/>
                  </a:cubicBezTo>
                  <a:cubicBezTo>
                    <a:pt x="212658" y="129630"/>
                    <a:pt x="212575" y="129666"/>
                    <a:pt x="212492" y="129701"/>
                  </a:cubicBezTo>
                  <a:cubicBezTo>
                    <a:pt x="212420" y="129725"/>
                    <a:pt x="212337" y="129749"/>
                    <a:pt x="212265" y="129773"/>
                  </a:cubicBezTo>
                  <a:cubicBezTo>
                    <a:pt x="212111" y="129832"/>
                    <a:pt x="211980" y="129868"/>
                    <a:pt x="211861" y="129916"/>
                  </a:cubicBezTo>
                  <a:cubicBezTo>
                    <a:pt x="211634" y="129987"/>
                    <a:pt x="211444" y="130047"/>
                    <a:pt x="211313" y="130094"/>
                  </a:cubicBezTo>
                  <a:cubicBezTo>
                    <a:pt x="211027" y="130178"/>
                    <a:pt x="210896" y="130202"/>
                    <a:pt x="210801" y="130225"/>
                  </a:cubicBezTo>
                  <a:cubicBezTo>
                    <a:pt x="210706" y="130249"/>
                    <a:pt x="210646" y="130249"/>
                    <a:pt x="210479" y="130297"/>
                  </a:cubicBezTo>
                  <a:cubicBezTo>
                    <a:pt x="210408" y="130309"/>
                    <a:pt x="210301" y="130344"/>
                    <a:pt x="210146" y="130380"/>
                  </a:cubicBezTo>
                  <a:cubicBezTo>
                    <a:pt x="210003" y="130416"/>
                    <a:pt x="209813" y="130463"/>
                    <a:pt x="209563" y="130511"/>
                  </a:cubicBezTo>
                  <a:cubicBezTo>
                    <a:pt x="209590" y="130508"/>
                    <a:pt x="209610" y="130507"/>
                    <a:pt x="209622" y="130507"/>
                  </a:cubicBezTo>
                  <a:cubicBezTo>
                    <a:pt x="209705" y="130507"/>
                    <a:pt x="209447" y="130574"/>
                    <a:pt x="208991" y="130678"/>
                  </a:cubicBezTo>
                  <a:cubicBezTo>
                    <a:pt x="208860" y="130713"/>
                    <a:pt x="208717" y="130737"/>
                    <a:pt x="208551" y="130785"/>
                  </a:cubicBezTo>
                  <a:cubicBezTo>
                    <a:pt x="208479" y="130797"/>
                    <a:pt x="208384" y="130821"/>
                    <a:pt x="208301" y="130833"/>
                  </a:cubicBezTo>
                  <a:cubicBezTo>
                    <a:pt x="208217" y="130856"/>
                    <a:pt x="208122" y="130868"/>
                    <a:pt x="208027" y="130880"/>
                  </a:cubicBezTo>
                  <a:cubicBezTo>
                    <a:pt x="207658" y="130952"/>
                    <a:pt x="207241" y="131023"/>
                    <a:pt x="206812" y="131094"/>
                  </a:cubicBezTo>
                  <a:cubicBezTo>
                    <a:pt x="206812" y="131094"/>
                    <a:pt x="207419" y="130999"/>
                    <a:pt x="208027" y="130904"/>
                  </a:cubicBezTo>
                  <a:cubicBezTo>
                    <a:pt x="208336" y="130856"/>
                    <a:pt x="208634" y="130785"/>
                    <a:pt x="208860" y="130749"/>
                  </a:cubicBezTo>
                  <a:cubicBezTo>
                    <a:pt x="209086" y="130702"/>
                    <a:pt x="209241" y="130666"/>
                    <a:pt x="209241" y="130666"/>
                  </a:cubicBezTo>
                  <a:lnTo>
                    <a:pt x="209241" y="130666"/>
                  </a:lnTo>
                  <a:cubicBezTo>
                    <a:pt x="208193" y="130928"/>
                    <a:pt x="207431" y="131035"/>
                    <a:pt x="206824" y="131154"/>
                  </a:cubicBezTo>
                  <a:cubicBezTo>
                    <a:pt x="206217" y="131237"/>
                    <a:pt x="205753" y="131285"/>
                    <a:pt x="205288" y="131344"/>
                  </a:cubicBezTo>
                  <a:cubicBezTo>
                    <a:pt x="204360" y="131440"/>
                    <a:pt x="203419" y="131535"/>
                    <a:pt x="201264" y="131702"/>
                  </a:cubicBezTo>
                  <a:lnTo>
                    <a:pt x="202621" y="131571"/>
                  </a:lnTo>
                  <a:lnTo>
                    <a:pt x="202621" y="131571"/>
                  </a:lnTo>
                  <a:cubicBezTo>
                    <a:pt x="202074" y="131618"/>
                    <a:pt x="201288" y="131690"/>
                    <a:pt x="200371" y="131737"/>
                  </a:cubicBezTo>
                  <a:cubicBezTo>
                    <a:pt x="199919" y="131749"/>
                    <a:pt x="199430" y="131785"/>
                    <a:pt x="198942" y="131809"/>
                  </a:cubicBezTo>
                  <a:cubicBezTo>
                    <a:pt x="198442" y="131821"/>
                    <a:pt x="197930" y="131833"/>
                    <a:pt x="197418" y="131845"/>
                  </a:cubicBezTo>
                  <a:cubicBezTo>
                    <a:pt x="196906" y="131868"/>
                    <a:pt x="196394" y="131868"/>
                    <a:pt x="195894" y="131880"/>
                  </a:cubicBezTo>
                  <a:cubicBezTo>
                    <a:pt x="195394" y="131892"/>
                    <a:pt x="194918" y="131892"/>
                    <a:pt x="194465" y="131904"/>
                  </a:cubicBezTo>
                  <a:cubicBezTo>
                    <a:pt x="193561" y="131904"/>
                    <a:pt x="192775" y="131904"/>
                    <a:pt x="192227" y="131916"/>
                  </a:cubicBezTo>
                  <a:cubicBezTo>
                    <a:pt x="191822" y="131904"/>
                    <a:pt x="191310" y="131880"/>
                    <a:pt x="192287" y="131880"/>
                  </a:cubicBezTo>
                  <a:cubicBezTo>
                    <a:pt x="191953" y="131880"/>
                    <a:pt x="191620" y="131868"/>
                    <a:pt x="191275" y="131868"/>
                  </a:cubicBezTo>
                  <a:lnTo>
                    <a:pt x="190739" y="131868"/>
                  </a:lnTo>
                  <a:cubicBezTo>
                    <a:pt x="190620" y="131880"/>
                    <a:pt x="190548" y="131904"/>
                    <a:pt x="190465" y="131928"/>
                  </a:cubicBezTo>
                  <a:lnTo>
                    <a:pt x="190203" y="131987"/>
                  </a:lnTo>
                  <a:cubicBezTo>
                    <a:pt x="190036" y="132035"/>
                    <a:pt x="189858" y="132071"/>
                    <a:pt x="189691" y="132118"/>
                  </a:cubicBezTo>
                  <a:cubicBezTo>
                    <a:pt x="189512" y="132154"/>
                    <a:pt x="189346" y="132190"/>
                    <a:pt x="189179" y="132249"/>
                  </a:cubicBezTo>
                  <a:cubicBezTo>
                    <a:pt x="188834" y="132357"/>
                    <a:pt x="188489" y="132464"/>
                    <a:pt x="188143" y="132571"/>
                  </a:cubicBezTo>
                  <a:cubicBezTo>
                    <a:pt x="186786" y="133047"/>
                    <a:pt x="185452" y="133666"/>
                    <a:pt x="184226" y="134392"/>
                  </a:cubicBezTo>
                  <a:cubicBezTo>
                    <a:pt x="183012" y="135119"/>
                    <a:pt x="181892" y="135952"/>
                    <a:pt x="180928" y="136809"/>
                  </a:cubicBezTo>
                  <a:cubicBezTo>
                    <a:pt x="179964" y="137655"/>
                    <a:pt x="179154" y="138536"/>
                    <a:pt x="178475" y="139334"/>
                  </a:cubicBezTo>
                  <a:lnTo>
                    <a:pt x="178725" y="139012"/>
                  </a:lnTo>
                  <a:lnTo>
                    <a:pt x="178725" y="139012"/>
                  </a:lnTo>
                  <a:cubicBezTo>
                    <a:pt x="178559" y="139203"/>
                    <a:pt x="178416" y="139381"/>
                    <a:pt x="178273" y="139560"/>
                  </a:cubicBezTo>
                  <a:cubicBezTo>
                    <a:pt x="178118" y="139738"/>
                    <a:pt x="177999" y="139929"/>
                    <a:pt x="177856" y="140119"/>
                  </a:cubicBezTo>
                  <a:cubicBezTo>
                    <a:pt x="177713" y="140298"/>
                    <a:pt x="177571" y="140500"/>
                    <a:pt x="177416" y="140715"/>
                  </a:cubicBezTo>
                  <a:cubicBezTo>
                    <a:pt x="177273" y="140929"/>
                    <a:pt x="177094" y="141143"/>
                    <a:pt x="176928" y="141405"/>
                  </a:cubicBezTo>
                  <a:cubicBezTo>
                    <a:pt x="176942" y="141369"/>
                    <a:pt x="177014" y="141249"/>
                    <a:pt x="177009" y="141249"/>
                  </a:cubicBezTo>
                  <a:lnTo>
                    <a:pt x="177009" y="141249"/>
                  </a:lnTo>
                  <a:cubicBezTo>
                    <a:pt x="177006" y="141249"/>
                    <a:pt x="176971" y="141299"/>
                    <a:pt x="176868" y="141453"/>
                  </a:cubicBezTo>
                  <a:cubicBezTo>
                    <a:pt x="176797" y="141560"/>
                    <a:pt x="176678" y="141762"/>
                    <a:pt x="176523" y="142001"/>
                  </a:cubicBezTo>
                  <a:cubicBezTo>
                    <a:pt x="176368" y="142263"/>
                    <a:pt x="176177" y="142560"/>
                    <a:pt x="175987" y="142894"/>
                  </a:cubicBezTo>
                  <a:cubicBezTo>
                    <a:pt x="175606" y="143560"/>
                    <a:pt x="175225" y="144334"/>
                    <a:pt x="174927" y="144930"/>
                  </a:cubicBezTo>
                  <a:lnTo>
                    <a:pt x="175165" y="144418"/>
                  </a:lnTo>
                  <a:cubicBezTo>
                    <a:pt x="175219" y="144300"/>
                    <a:pt x="175272" y="144182"/>
                    <a:pt x="175317" y="144090"/>
                  </a:cubicBezTo>
                  <a:lnTo>
                    <a:pt x="175317" y="144090"/>
                  </a:lnTo>
                  <a:cubicBezTo>
                    <a:pt x="174747" y="145174"/>
                    <a:pt x="174312" y="146174"/>
                    <a:pt x="173963" y="147132"/>
                  </a:cubicBezTo>
                  <a:cubicBezTo>
                    <a:pt x="173772" y="147632"/>
                    <a:pt x="173618" y="148108"/>
                    <a:pt x="173463" y="148585"/>
                  </a:cubicBezTo>
                  <a:cubicBezTo>
                    <a:pt x="173320" y="149073"/>
                    <a:pt x="173189" y="149525"/>
                    <a:pt x="173106" y="150013"/>
                  </a:cubicBezTo>
                  <a:cubicBezTo>
                    <a:pt x="173022" y="150478"/>
                    <a:pt x="172927" y="150930"/>
                    <a:pt x="172832" y="151383"/>
                  </a:cubicBezTo>
                  <a:cubicBezTo>
                    <a:pt x="172772" y="151609"/>
                    <a:pt x="172725" y="151835"/>
                    <a:pt x="172665" y="152061"/>
                  </a:cubicBezTo>
                  <a:lnTo>
                    <a:pt x="172629" y="152168"/>
                  </a:lnTo>
                  <a:cubicBezTo>
                    <a:pt x="172618" y="152192"/>
                    <a:pt x="172618" y="152216"/>
                    <a:pt x="172606" y="152240"/>
                  </a:cubicBezTo>
                  <a:cubicBezTo>
                    <a:pt x="172594" y="152264"/>
                    <a:pt x="172582" y="152288"/>
                    <a:pt x="172570" y="152311"/>
                  </a:cubicBezTo>
                  <a:cubicBezTo>
                    <a:pt x="172558" y="152323"/>
                    <a:pt x="172558" y="152335"/>
                    <a:pt x="172546" y="152347"/>
                  </a:cubicBezTo>
                  <a:cubicBezTo>
                    <a:pt x="172522" y="152347"/>
                    <a:pt x="172522" y="152335"/>
                    <a:pt x="172510" y="152323"/>
                  </a:cubicBezTo>
                  <a:cubicBezTo>
                    <a:pt x="172439" y="152240"/>
                    <a:pt x="172320" y="151621"/>
                    <a:pt x="172248" y="151156"/>
                  </a:cubicBezTo>
                  <a:cubicBezTo>
                    <a:pt x="172201" y="150906"/>
                    <a:pt x="172165" y="150656"/>
                    <a:pt x="172141" y="150394"/>
                  </a:cubicBezTo>
                  <a:cubicBezTo>
                    <a:pt x="172117" y="150263"/>
                    <a:pt x="172106" y="150133"/>
                    <a:pt x="172094" y="150002"/>
                  </a:cubicBezTo>
                  <a:lnTo>
                    <a:pt x="172082" y="149906"/>
                  </a:lnTo>
                  <a:cubicBezTo>
                    <a:pt x="172070" y="149859"/>
                    <a:pt x="172070" y="149835"/>
                    <a:pt x="172058" y="149799"/>
                  </a:cubicBezTo>
                  <a:cubicBezTo>
                    <a:pt x="172046" y="149728"/>
                    <a:pt x="172034" y="149668"/>
                    <a:pt x="172022" y="149597"/>
                  </a:cubicBezTo>
                  <a:cubicBezTo>
                    <a:pt x="172034" y="149597"/>
                    <a:pt x="172010" y="149335"/>
                    <a:pt x="171939" y="148930"/>
                  </a:cubicBezTo>
                  <a:cubicBezTo>
                    <a:pt x="171867" y="148513"/>
                    <a:pt x="171748" y="147954"/>
                    <a:pt x="171582" y="147323"/>
                  </a:cubicBezTo>
                  <a:cubicBezTo>
                    <a:pt x="171415" y="146704"/>
                    <a:pt x="171177" y="146037"/>
                    <a:pt x="170927" y="145406"/>
                  </a:cubicBezTo>
                  <a:cubicBezTo>
                    <a:pt x="170796" y="145084"/>
                    <a:pt x="170665" y="144787"/>
                    <a:pt x="170534" y="144501"/>
                  </a:cubicBezTo>
                  <a:cubicBezTo>
                    <a:pt x="170403" y="144215"/>
                    <a:pt x="170260" y="143965"/>
                    <a:pt x="170141" y="143727"/>
                  </a:cubicBezTo>
                  <a:lnTo>
                    <a:pt x="170141" y="143727"/>
                  </a:lnTo>
                  <a:lnTo>
                    <a:pt x="170189" y="143787"/>
                  </a:lnTo>
                  <a:cubicBezTo>
                    <a:pt x="169820" y="143120"/>
                    <a:pt x="169439" y="142489"/>
                    <a:pt x="169022" y="141905"/>
                  </a:cubicBezTo>
                  <a:cubicBezTo>
                    <a:pt x="168605" y="141322"/>
                    <a:pt x="168176" y="140774"/>
                    <a:pt x="167724" y="140274"/>
                  </a:cubicBezTo>
                  <a:cubicBezTo>
                    <a:pt x="167272" y="139774"/>
                    <a:pt x="166795" y="139310"/>
                    <a:pt x="166319" y="138869"/>
                  </a:cubicBezTo>
                  <a:cubicBezTo>
                    <a:pt x="165843" y="138429"/>
                    <a:pt x="165343" y="138036"/>
                    <a:pt x="164831" y="137655"/>
                  </a:cubicBezTo>
                  <a:cubicBezTo>
                    <a:pt x="162795" y="136131"/>
                    <a:pt x="160568" y="134988"/>
                    <a:pt x="157925" y="134011"/>
                  </a:cubicBezTo>
                  <a:cubicBezTo>
                    <a:pt x="157104" y="133690"/>
                    <a:pt x="155984" y="133309"/>
                    <a:pt x="154675" y="132952"/>
                  </a:cubicBezTo>
                  <a:cubicBezTo>
                    <a:pt x="153353" y="132607"/>
                    <a:pt x="151841" y="132273"/>
                    <a:pt x="150246" y="132035"/>
                  </a:cubicBezTo>
                  <a:cubicBezTo>
                    <a:pt x="149436" y="131916"/>
                    <a:pt x="148626" y="131821"/>
                    <a:pt x="147805" y="131749"/>
                  </a:cubicBezTo>
                  <a:cubicBezTo>
                    <a:pt x="147388" y="131714"/>
                    <a:pt x="146971" y="131678"/>
                    <a:pt x="146567" y="131654"/>
                  </a:cubicBezTo>
                  <a:lnTo>
                    <a:pt x="146257" y="131642"/>
                  </a:lnTo>
                  <a:lnTo>
                    <a:pt x="146102" y="131630"/>
                  </a:lnTo>
                  <a:lnTo>
                    <a:pt x="145936" y="131630"/>
                  </a:lnTo>
                  <a:cubicBezTo>
                    <a:pt x="145721" y="131642"/>
                    <a:pt x="145519" y="131654"/>
                    <a:pt x="145316" y="131678"/>
                  </a:cubicBezTo>
                  <a:cubicBezTo>
                    <a:pt x="143697" y="131773"/>
                    <a:pt x="142138" y="131868"/>
                    <a:pt x="140733" y="131952"/>
                  </a:cubicBezTo>
                  <a:cubicBezTo>
                    <a:pt x="140880" y="131944"/>
                    <a:pt x="140973" y="131940"/>
                    <a:pt x="141021" y="131940"/>
                  </a:cubicBezTo>
                  <a:cubicBezTo>
                    <a:pt x="141249" y="131940"/>
                    <a:pt x="140430" y="132024"/>
                    <a:pt x="139601" y="132083"/>
                  </a:cubicBezTo>
                  <a:cubicBezTo>
                    <a:pt x="138475" y="132144"/>
                    <a:pt x="136607" y="132311"/>
                    <a:pt x="136237" y="132311"/>
                  </a:cubicBezTo>
                  <a:cubicBezTo>
                    <a:pt x="136177" y="132311"/>
                    <a:pt x="136156" y="132307"/>
                    <a:pt x="136184" y="132297"/>
                  </a:cubicBezTo>
                  <a:cubicBezTo>
                    <a:pt x="136184" y="132297"/>
                    <a:pt x="136303" y="132297"/>
                    <a:pt x="136423" y="132285"/>
                  </a:cubicBezTo>
                  <a:cubicBezTo>
                    <a:pt x="136530" y="132273"/>
                    <a:pt x="136649" y="132261"/>
                    <a:pt x="136649" y="132261"/>
                  </a:cubicBezTo>
                  <a:lnTo>
                    <a:pt x="136649" y="132261"/>
                  </a:lnTo>
                  <a:cubicBezTo>
                    <a:pt x="135661" y="132285"/>
                    <a:pt x="132970" y="132547"/>
                    <a:pt x="130862" y="132738"/>
                  </a:cubicBezTo>
                  <a:lnTo>
                    <a:pt x="130529" y="132845"/>
                  </a:lnTo>
                  <a:cubicBezTo>
                    <a:pt x="129838" y="132892"/>
                    <a:pt x="129100" y="132940"/>
                    <a:pt x="128314" y="133011"/>
                  </a:cubicBezTo>
                  <a:cubicBezTo>
                    <a:pt x="127933" y="133035"/>
                    <a:pt x="127529" y="133071"/>
                    <a:pt x="127136" y="133107"/>
                  </a:cubicBezTo>
                  <a:cubicBezTo>
                    <a:pt x="126731" y="133142"/>
                    <a:pt x="126314" y="133190"/>
                    <a:pt x="125909" y="133238"/>
                  </a:cubicBezTo>
                  <a:cubicBezTo>
                    <a:pt x="124254" y="133416"/>
                    <a:pt x="122540" y="133619"/>
                    <a:pt x="120897" y="133797"/>
                  </a:cubicBezTo>
                  <a:cubicBezTo>
                    <a:pt x="120075" y="133892"/>
                    <a:pt x="119278" y="133988"/>
                    <a:pt x="118516" y="134071"/>
                  </a:cubicBezTo>
                  <a:cubicBezTo>
                    <a:pt x="117742" y="134166"/>
                    <a:pt x="117015" y="134238"/>
                    <a:pt x="116349" y="134333"/>
                  </a:cubicBezTo>
                  <a:cubicBezTo>
                    <a:pt x="115015" y="134512"/>
                    <a:pt x="113896" y="134654"/>
                    <a:pt x="113146" y="134726"/>
                  </a:cubicBezTo>
                  <a:cubicBezTo>
                    <a:pt x="111836" y="134916"/>
                    <a:pt x="110193" y="135143"/>
                    <a:pt x="108895" y="135333"/>
                  </a:cubicBezTo>
                  <a:lnTo>
                    <a:pt x="108955" y="135274"/>
                  </a:lnTo>
                  <a:lnTo>
                    <a:pt x="108955" y="135274"/>
                  </a:lnTo>
                  <a:cubicBezTo>
                    <a:pt x="108038" y="135405"/>
                    <a:pt x="107240" y="135500"/>
                    <a:pt x="106490" y="135607"/>
                  </a:cubicBezTo>
                  <a:cubicBezTo>
                    <a:pt x="105728" y="135726"/>
                    <a:pt x="105014" y="135833"/>
                    <a:pt x="104276" y="135940"/>
                  </a:cubicBezTo>
                  <a:cubicBezTo>
                    <a:pt x="102811" y="136167"/>
                    <a:pt x="101228" y="136417"/>
                    <a:pt x="98965" y="136762"/>
                  </a:cubicBezTo>
                  <a:lnTo>
                    <a:pt x="99882" y="136583"/>
                  </a:lnTo>
                  <a:lnTo>
                    <a:pt x="99882" y="136583"/>
                  </a:lnTo>
                  <a:cubicBezTo>
                    <a:pt x="97346" y="136988"/>
                    <a:pt x="96691" y="137179"/>
                    <a:pt x="94346" y="137595"/>
                  </a:cubicBezTo>
                  <a:lnTo>
                    <a:pt x="93643" y="137655"/>
                  </a:lnTo>
                  <a:cubicBezTo>
                    <a:pt x="91429" y="138036"/>
                    <a:pt x="89202" y="138405"/>
                    <a:pt x="86976" y="138786"/>
                  </a:cubicBezTo>
                  <a:cubicBezTo>
                    <a:pt x="86428" y="138881"/>
                    <a:pt x="85869" y="138976"/>
                    <a:pt x="85309" y="139060"/>
                  </a:cubicBezTo>
                  <a:cubicBezTo>
                    <a:pt x="84761" y="139167"/>
                    <a:pt x="84214" y="139274"/>
                    <a:pt x="83666" y="139381"/>
                  </a:cubicBezTo>
                  <a:cubicBezTo>
                    <a:pt x="82559" y="139596"/>
                    <a:pt x="81463" y="139810"/>
                    <a:pt x="80380" y="140024"/>
                  </a:cubicBezTo>
                  <a:cubicBezTo>
                    <a:pt x="80451" y="140000"/>
                    <a:pt x="80570" y="139965"/>
                    <a:pt x="81285" y="139822"/>
                  </a:cubicBezTo>
                  <a:lnTo>
                    <a:pt x="81285" y="139822"/>
                  </a:lnTo>
                  <a:cubicBezTo>
                    <a:pt x="79278" y="140202"/>
                    <a:pt x="73617" y="141231"/>
                    <a:pt x="73969" y="141252"/>
                  </a:cubicBezTo>
                  <a:lnTo>
                    <a:pt x="73969" y="141252"/>
                  </a:lnTo>
                  <a:cubicBezTo>
                    <a:pt x="73862" y="141263"/>
                    <a:pt x="73604" y="141308"/>
                    <a:pt x="73248" y="141381"/>
                  </a:cubicBezTo>
                  <a:cubicBezTo>
                    <a:pt x="72784" y="141477"/>
                    <a:pt x="72141" y="141608"/>
                    <a:pt x="71438" y="141762"/>
                  </a:cubicBezTo>
                  <a:cubicBezTo>
                    <a:pt x="70009" y="142060"/>
                    <a:pt x="68295" y="142429"/>
                    <a:pt x="67116" y="142691"/>
                  </a:cubicBezTo>
                  <a:lnTo>
                    <a:pt x="67473" y="142572"/>
                  </a:lnTo>
                  <a:lnTo>
                    <a:pt x="67473" y="142572"/>
                  </a:lnTo>
                  <a:cubicBezTo>
                    <a:pt x="65485" y="143036"/>
                    <a:pt x="65426" y="143060"/>
                    <a:pt x="62628" y="143656"/>
                  </a:cubicBezTo>
                  <a:cubicBezTo>
                    <a:pt x="62366" y="143707"/>
                    <a:pt x="62218" y="143731"/>
                    <a:pt x="62189" y="143731"/>
                  </a:cubicBezTo>
                  <a:cubicBezTo>
                    <a:pt x="62159" y="143731"/>
                    <a:pt x="62249" y="143707"/>
                    <a:pt x="62463" y="143663"/>
                  </a:cubicBezTo>
                  <a:lnTo>
                    <a:pt x="62463" y="143663"/>
                  </a:lnTo>
                  <a:cubicBezTo>
                    <a:pt x="61686" y="143816"/>
                    <a:pt x="61315" y="143898"/>
                    <a:pt x="60901" y="143989"/>
                  </a:cubicBezTo>
                  <a:cubicBezTo>
                    <a:pt x="60651" y="144048"/>
                    <a:pt x="60401" y="144096"/>
                    <a:pt x="60032" y="144179"/>
                  </a:cubicBezTo>
                  <a:cubicBezTo>
                    <a:pt x="59663" y="144251"/>
                    <a:pt x="59199" y="144358"/>
                    <a:pt x="58520" y="144465"/>
                  </a:cubicBezTo>
                  <a:cubicBezTo>
                    <a:pt x="58520" y="144465"/>
                    <a:pt x="58770" y="144418"/>
                    <a:pt x="59020" y="144370"/>
                  </a:cubicBezTo>
                  <a:cubicBezTo>
                    <a:pt x="59270" y="144310"/>
                    <a:pt x="59520" y="144251"/>
                    <a:pt x="59520" y="144251"/>
                  </a:cubicBezTo>
                  <a:lnTo>
                    <a:pt x="59520" y="144251"/>
                  </a:lnTo>
                  <a:cubicBezTo>
                    <a:pt x="58949" y="144370"/>
                    <a:pt x="58532" y="144441"/>
                    <a:pt x="58210" y="144501"/>
                  </a:cubicBezTo>
                  <a:cubicBezTo>
                    <a:pt x="57889" y="144560"/>
                    <a:pt x="57651" y="144608"/>
                    <a:pt x="57460" y="144644"/>
                  </a:cubicBezTo>
                  <a:cubicBezTo>
                    <a:pt x="57055" y="144727"/>
                    <a:pt x="56794" y="144775"/>
                    <a:pt x="56162" y="144906"/>
                  </a:cubicBezTo>
                  <a:cubicBezTo>
                    <a:pt x="55448" y="145049"/>
                    <a:pt x="54365" y="145203"/>
                    <a:pt x="53412" y="145346"/>
                  </a:cubicBezTo>
                  <a:cubicBezTo>
                    <a:pt x="53174" y="145370"/>
                    <a:pt x="52948" y="145406"/>
                    <a:pt x="52733" y="145441"/>
                  </a:cubicBezTo>
                  <a:cubicBezTo>
                    <a:pt x="52519" y="145465"/>
                    <a:pt x="52317" y="145489"/>
                    <a:pt x="52150" y="145501"/>
                  </a:cubicBezTo>
                  <a:cubicBezTo>
                    <a:pt x="51805" y="145549"/>
                    <a:pt x="51555" y="145561"/>
                    <a:pt x="51471" y="145572"/>
                  </a:cubicBezTo>
                  <a:cubicBezTo>
                    <a:pt x="51317" y="145596"/>
                    <a:pt x="50924" y="145668"/>
                    <a:pt x="50400" y="145739"/>
                  </a:cubicBezTo>
                  <a:cubicBezTo>
                    <a:pt x="50150" y="145775"/>
                    <a:pt x="49852" y="145822"/>
                    <a:pt x="49543" y="145858"/>
                  </a:cubicBezTo>
                  <a:cubicBezTo>
                    <a:pt x="49221" y="145894"/>
                    <a:pt x="48888" y="145930"/>
                    <a:pt x="48554" y="145965"/>
                  </a:cubicBezTo>
                  <a:cubicBezTo>
                    <a:pt x="48378" y="145965"/>
                    <a:pt x="48784" y="145914"/>
                    <a:pt x="49043" y="145888"/>
                  </a:cubicBezTo>
                  <a:lnTo>
                    <a:pt x="49043" y="145888"/>
                  </a:lnTo>
                  <a:cubicBezTo>
                    <a:pt x="48104" y="145981"/>
                    <a:pt x="47289" y="146062"/>
                    <a:pt x="46542" y="146132"/>
                  </a:cubicBezTo>
                  <a:cubicBezTo>
                    <a:pt x="45780" y="146203"/>
                    <a:pt x="45102" y="146263"/>
                    <a:pt x="44459" y="146311"/>
                  </a:cubicBezTo>
                  <a:cubicBezTo>
                    <a:pt x="43816" y="146370"/>
                    <a:pt x="43208" y="146394"/>
                    <a:pt x="42601" y="146430"/>
                  </a:cubicBezTo>
                  <a:cubicBezTo>
                    <a:pt x="42292" y="146442"/>
                    <a:pt x="41982" y="146453"/>
                    <a:pt x="41673" y="146477"/>
                  </a:cubicBezTo>
                  <a:cubicBezTo>
                    <a:pt x="41351" y="146489"/>
                    <a:pt x="41030" y="146501"/>
                    <a:pt x="40696" y="146501"/>
                  </a:cubicBezTo>
                  <a:cubicBezTo>
                    <a:pt x="40649" y="146489"/>
                    <a:pt x="40470" y="146477"/>
                    <a:pt x="40244" y="146477"/>
                  </a:cubicBezTo>
                  <a:cubicBezTo>
                    <a:pt x="41018" y="146477"/>
                    <a:pt x="41756" y="146430"/>
                    <a:pt x="42411" y="146406"/>
                  </a:cubicBezTo>
                  <a:cubicBezTo>
                    <a:pt x="42744" y="146382"/>
                    <a:pt x="43054" y="146370"/>
                    <a:pt x="43351" y="146358"/>
                  </a:cubicBezTo>
                  <a:cubicBezTo>
                    <a:pt x="43637" y="146346"/>
                    <a:pt x="43911" y="146334"/>
                    <a:pt x="44149" y="146311"/>
                  </a:cubicBezTo>
                  <a:cubicBezTo>
                    <a:pt x="44949" y="146252"/>
                    <a:pt x="45469" y="146210"/>
                    <a:pt x="45565" y="146203"/>
                  </a:cubicBezTo>
                  <a:lnTo>
                    <a:pt x="45565" y="146203"/>
                  </a:lnTo>
                  <a:cubicBezTo>
                    <a:pt x="45566" y="146203"/>
                    <a:pt x="45566" y="146203"/>
                    <a:pt x="45566" y="146203"/>
                  </a:cubicBezTo>
                  <a:cubicBezTo>
                    <a:pt x="45578" y="146202"/>
                    <a:pt x="45583" y="146202"/>
                    <a:pt x="45581" y="146202"/>
                  </a:cubicBezTo>
                  <a:cubicBezTo>
                    <a:pt x="45580" y="146202"/>
                    <a:pt x="45575" y="146202"/>
                    <a:pt x="45565" y="146203"/>
                  </a:cubicBezTo>
                  <a:lnTo>
                    <a:pt x="45565" y="146203"/>
                  </a:lnTo>
                  <a:cubicBezTo>
                    <a:pt x="45562" y="146200"/>
                    <a:pt x="45543" y="146199"/>
                    <a:pt x="45510" y="146199"/>
                  </a:cubicBezTo>
                  <a:cubicBezTo>
                    <a:pt x="45301" y="146199"/>
                    <a:pt x="44558" y="146248"/>
                    <a:pt x="44351" y="146248"/>
                  </a:cubicBezTo>
                  <a:cubicBezTo>
                    <a:pt x="44206" y="146248"/>
                    <a:pt x="44320" y="146224"/>
                    <a:pt x="45054" y="146144"/>
                  </a:cubicBezTo>
                  <a:lnTo>
                    <a:pt x="45054" y="146144"/>
                  </a:lnTo>
                  <a:cubicBezTo>
                    <a:pt x="44804" y="146168"/>
                    <a:pt x="44530" y="146192"/>
                    <a:pt x="44244" y="146227"/>
                  </a:cubicBezTo>
                  <a:cubicBezTo>
                    <a:pt x="44101" y="146239"/>
                    <a:pt x="43959" y="146251"/>
                    <a:pt x="43804" y="146263"/>
                  </a:cubicBezTo>
                  <a:cubicBezTo>
                    <a:pt x="43649" y="146275"/>
                    <a:pt x="43494" y="146287"/>
                    <a:pt x="43339" y="146287"/>
                  </a:cubicBezTo>
                  <a:cubicBezTo>
                    <a:pt x="42697" y="146334"/>
                    <a:pt x="42006" y="146370"/>
                    <a:pt x="41303" y="146418"/>
                  </a:cubicBezTo>
                  <a:cubicBezTo>
                    <a:pt x="40601" y="146453"/>
                    <a:pt x="39887" y="146465"/>
                    <a:pt x="39196" y="146477"/>
                  </a:cubicBezTo>
                  <a:cubicBezTo>
                    <a:pt x="38851" y="146489"/>
                    <a:pt x="38517" y="146501"/>
                    <a:pt x="38184" y="146501"/>
                  </a:cubicBezTo>
                  <a:cubicBezTo>
                    <a:pt x="37851" y="146489"/>
                    <a:pt x="37541" y="146489"/>
                    <a:pt x="37232" y="146477"/>
                  </a:cubicBezTo>
                  <a:cubicBezTo>
                    <a:pt x="37112" y="146477"/>
                    <a:pt x="37005" y="146477"/>
                    <a:pt x="36910" y="146465"/>
                  </a:cubicBezTo>
                  <a:lnTo>
                    <a:pt x="37160" y="146465"/>
                  </a:lnTo>
                  <a:cubicBezTo>
                    <a:pt x="36601" y="146453"/>
                    <a:pt x="36100" y="146442"/>
                    <a:pt x="35636" y="146430"/>
                  </a:cubicBezTo>
                  <a:cubicBezTo>
                    <a:pt x="34862" y="146406"/>
                    <a:pt x="34374" y="146370"/>
                    <a:pt x="33636" y="146323"/>
                  </a:cubicBezTo>
                  <a:cubicBezTo>
                    <a:pt x="33564" y="146311"/>
                    <a:pt x="33350" y="146299"/>
                    <a:pt x="33052" y="146275"/>
                  </a:cubicBezTo>
                  <a:cubicBezTo>
                    <a:pt x="32755" y="146239"/>
                    <a:pt x="32362" y="146215"/>
                    <a:pt x="31945" y="146180"/>
                  </a:cubicBezTo>
                  <a:cubicBezTo>
                    <a:pt x="31540" y="146144"/>
                    <a:pt x="31100" y="146096"/>
                    <a:pt x="30683" y="146049"/>
                  </a:cubicBezTo>
                  <a:cubicBezTo>
                    <a:pt x="30266" y="146001"/>
                    <a:pt x="29873" y="145965"/>
                    <a:pt x="29564" y="145918"/>
                  </a:cubicBezTo>
                  <a:lnTo>
                    <a:pt x="29564" y="145918"/>
                  </a:lnTo>
                  <a:cubicBezTo>
                    <a:pt x="29576" y="145925"/>
                    <a:pt x="29561" y="145928"/>
                    <a:pt x="29530" y="145928"/>
                  </a:cubicBezTo>
                  <a:cubicBezTo>
                    <a:pt x="29399" y="145928"/>
                    <a:pt x="28979" y="145878"/>
                    <a:pt x="28917" y="145878"/>
                  </a:cubicBezTo>
                  <a:cubicBezTo>
                    <a:pt x="28873" y="145878"/>
                    <a:pt x="29008" y="145903"/>
                    <a:pt x="29552" y="145989"/>
                  </a:cubicBezTo>
                  <a:cubicBezTo>
                    <a:pt x="29517" y="145983"/>
                    <a:pt x="29503" y="145980"/>
                    <a:pt x="29508" y="145980"/>
                  </a:cubicBezTo>
                  <a:cubicBezTo>
                    <a:pt x="29530" y="145980"/>
                    <a:pt x="29939" y="146040"/>
                    <a:pt x="30612" y="146108"/>
                  </a:cubicBezTo>
                  <a:cubicBezTo>
                    <a:pt x="30790" y="146120"/>
                    <a:pt x="31016" y="146144"/>
                    <a:pt x="31136" y="146156"/>
                  </a:cubicBezTo>
                  <a:lnTo>
                    <a:pt x="31052" y="146156"/>
                  </a:lnTo>
                  <a:cubicBezTo>
                    <a:pt x="31457" y="146203"/>
                    <a:pt x="31921" y="146239"/>
                    <a:pt x="32433" y="146275"/>
                  </a:cubicBezTo>
                  <a:cubicBezTo>
                    <a:pt x="32695" y="146299"/>
                    <a:pt x="32969" y="146323"/>
                    <a:pt x="33243" y="146346"/>
                  </a:cubicBezTo>
                  <a:cubicBezTo>
                    <a:pt x="33529" y="146358"/>
                    <a:pt x="33814" y="146370"/>
                    <a:pt x="34124" y="146394"/>
                  </a:cubicBezTo>
                  <a:cubicBezTo>
                    <a:pt x="33636" y="146370"/>
                    <a:pt x="33136" y="146358"/>
                    <a:pt x="32588" y="146311"/>
                  </a:cubicBezTo>
                  <a:cubicBezTo>
                    <a:pt x="32314" y="146287"/>
                    <a:pt x="32017" y="146263"/>
                    <a:pt x="31719" y="146239"/>
                  </a:cubicBezTo>
                  <a:cubicBezTo>
                    <a:pt x="31421" y="146215"/>
                    <a:pt x="31100" y="146180"/>
                    <a:pt x="30755" y="146132"/>
                  </a:cubicBezTo>
                  <a:cubicBezTo>
                    <a:pt x="30445" y="146108"/>
                    <a:pt x="30112" y="146096"/>
                    <a:pt x="29802" y="146061"/>
                  </a:cubicBezTo>
                  <a:cubicBezTo>
                    <a:pt x="29504" y="146037"/>
                    <a:pt x="29231" y="146013"/>
                    <a:pt x="29028" y="145989"/>
                  </a:cubicBezTo>
                  <a:cubicBezTo>
                    <a:pt x="28826" y="145953"/>
                    <a:pt x="28588" y="145918"/>
                    <a:pt x="28338" y="145870"/>
                  </a:cubicBezTo>
                  <a:cubicBezTo>
                    <a:pt x="28088" y="145822"/>
                    <a:pt x="27826" y="145775"/>
                    <a:pt x="27552" y="145727"/>
                  </a:cubicBezTo>
                  <a:cubicBezTo>
                    <a:pt x="27278" y="145668"/>
                    <a:pt x="27004" y="145620"/>
                    <a:pt x="26730" y="145561"/>
                  </a:cubicBezTo>
                  <a:cubicBezTo>
                    <a:pt x="26456" y="145501"/>
                    <a:pt x="26171" y="145441"/>
                    <a:pt x="25909" y="145382"/>
                  </a:cubicBezTo>
                  <a:cubicBezTo>
                    <a:pt x="25373" y="145275"/>
                    <a:pt x="24897" y="145144"/>
                    <a:pt x="24504" y="145049"/>
                  </a:cubicBezTo>
                  <a:cubicBezTo>
                    <a:pt x="24313" y="145001"/>
                    <a:pt x="24147" y="144965"/>
                    <a:pt x="24016" y="144930"/>
                  </a:cubicBezTo>
                  <a:cubicBezTo>
                    <a:pt x="23885" y="144894"/>
                    <a:pt x="23789" y="144858"/>
                    <a:pt x="23742" y="144834"/>
                  </a:cubicBezTo>
                  <a:cubicBezTo>
                    <a:pt x="21896" y="144394"/>
                    <a:pt x="19777" y="143703"/>
                    <a:pt x="17896" y="142882"/>
                  </a:cubicBezTo>
                  <a:cubicBezTo>
                    <a:pt x="17789" y="142834"/>
                    <a:pt x="17670" y="142786"/>
                    <a:pt x="17551" y="142739"/>
                  </a:cubicBezTo>
                  <a:cubicBezTo>
                    <a:pt x="17431" y="142679"/>
                    <a:pt x="17324" y="142632"/>
                    <a:pt x="17205" y="142572"/>
                  </a:cubicBezTo>
                  <a:cubicBezTo>
                    <a:pt x="16979" y="142465"/>
                    <a:pt x="16765" y="142370"/>
                    <a:pt x="16538" y="142263"/>
                  </a:cubicBezTo>
                  <a:cubicBezTo>
                    <a:pt x="16110" y="142048"/>
                    <a:pt x="15705" y="141834"/>
                    <a:pt x="15312" y="141631"/>
                  </a:cubicBezTo>
                  <a:cubicBezTo>
                    <a:pt x="14550" y="141215"/>
                    <a:pt x="13895" y="140822"/>
                    <a:pt x="13395" y="140500"/>
                  </a:cubicBezTo>
                  <a:cubicBezTo>
                    <a:pt x="12943" y="140203"/>
                    <a:pt x="12705" y="140000"/>
                    <a:pt x="12526" y="139869"/>
                  </a:cubicBezTo>
                  <a:cubicBezTo>
                    <a:pt x="12347" y="139726"/>
                    <a:pt x="12252" y="139631"/>
                    <a:pt x="12097" y="139500"/>
                  </a:cubicBezTo>
                  <a:lnTo>
                    <a:pt x="12097" y="139500"/>
                  </a:lnTo>
                  <a:cubicBezTo>
                    <a:pt x="12586" y="139881"/>
                    <a:pt x="13181" y="140310"/>
                    <a:pt x="13467" y="140488"/>
                  </a:cubicBezTo>
                  <a:cubicBezTo>
                    <a:pt x="13240" y="140334"/>
                    <a:pt x="12990" y="140167"/>
                    <a:pt x="12740" y="139977"/>
                  </a:cubicBezTo>
                  <a:cubicBezTo>
                    <a:pt x="12609" y="139881"/>
                    <a:pt x="12467" y="139786"/>
                    <a:pt x="12336" y="139679"/>
                  </a:cubicBezTo>
                  <a:cubicBezTo>
                    <a:pt x="12205" y="139584"/>
                    <a:pt x="12074" y="139476"/>
                    <a:pt x="11931" y="139357"/>
                  </a:cubicBezTo>
                  <a:cubicBezTo>
                    <a:pt x="11383" y="138917"/>
                    <a:pt x="10823" y="138429"/>
                    <a:pt x="10335" y="137929"/>
                  </a:cubicBezTo>
                  <a:cubicBezTo>
                    <a:pt x="9859" y="137440"/>
                    <a:pt x="9442" y="136952"/>
                    <a:pt x="9133" y="136559"/>
                  </a:cubicBezTo>
                  <a:cubicBezTo>
                    <a:pt x="8978" y="136369"/>
                    <a:pt x="8859" y="136190"/>
                    <a:pt x="8764" y="136059"/>
                  </a:cubicBezTo>
                  <a:cubicBezTo>
                    <a:pt x="8716" y="135988"/>
                    <a:pt x="8680" y="135928"/>
                    <a:pt x="8633" y="135869"/>
                  </a:cubicBezTo>
                  <a:cubicBezTo>
                    <a:pt x="8597" y="135821"/>
                    <a:pt x="8561" y="135786"/>
                    <a:pt x="8537" y="135762"/>
                  </a:cubicBezTo>
                  <a:cubicBezTo>
                    <a:pt x="8442" y="135631"/>
                    <a:pt x="8347" y="135512"/>
                    <a:pt x="8276" y="135428"/>
                  </a:cubicBezTo>
                  <a:cubicBezTo>
                    <a:pt x="8216" y="135333"/>
                    <a:pt x="8156" y="135250"/>
                    <a:pt x="8121" y="135190"/>
                  </a:cubicBezTo>
                  <a:cubicBezTo>
                    <a:pt x="8037" y="135059"/>
                    <a:pt x="7990" y="135000"/>
                    <a:pt x="7990" y="134976"/>
                  </a:cubicBezTo>
                  <a:cubicBezTo>
                    <a:pt x="7987" y="134972"/>
                    <a:pt x="7986" y="134970"/>
                    <a:pt x="7986" y="134970"/>
                  </a:cubicBezTo>
                  <a:lnTo>
                    <a:pt x="7986" y="134970"/>
                  </a:lnTo>
                  <a:cubicBezTo>
                    <a:pt x="7988" y="134970"/>
                    <a:pt x="8069" y="135082"/>
                    <a:pt x="8133" y="135166"/>
                  </a:cubicBezTo>
                  <a:cubicBezTo>
                    <a:pt x="8184" y="135232"/>
                    <a:pt x="8226" y="135285"/>
                    <a:pt x="8229" y="135285"/>
                  </a:cubicBezTo>
                  <a:cubicBezTo>
                    <a:pt x="8231" y="135285"/>
                    <a:pt x="8217" y="135264"/>
                    <a:pt x="8180" y="135214"/>
                  </a:cubicBezTo>
                  <a:cubicBezTo>
                    <a:pt x="8085" y="135071"/>
                    <a:pt x="7811" y="134726"/>
                    <a:pt x="7347" y="133928"/>
                  </a:cubicBezTo>
                  <a:lnTo>
                    <a:pt x="7347" y="133928"/>
                  </a:lnTo>
                  <a:lnTo>
                    <a:pt x="7621" y="134345"/>
                  </a:lnTo>
                  <a:cubicBezTo>
                    <a:pt x="7156" y="133559"/>
                    <a:pt x="6775" y="132785"/>
                    <a:pt x="6430" y="132011"/>
                  </a:cubicBezTo>
                  <a:cubicBezTo>
                    <a:pt x="6097" y="131249"/>
                    <a:pt x="5799" y="130487"/>
                    <a:pt x="5525" y="129749"/>
                  </a:cubicBezTo>
                  <a:cubicBezTo>
                    <a:pt x="5001" y="128249"/>
                    <a:pt x="4573" y="126796"/>
                    <a:pt x="4180" y="125308"/>
                  </a:cubicBezTo>
                  <a:cubicBezTo>
                    <a:pt x="3418" y="122320"/>
                    <a:pt x="2822" y="119188"/>
                    <a:pt x="2346" y="115152"/>
                  </a:cubicBezTo>
                  <a:lnTo>
                    <a:pt x="2346" y="115152"/>
                  </a:lnTo>
                  <a:cubicBezTo>
                    <a:pt x="2406" y="115712"/>
                    <a:pt x="2441" y="115985"/>
                    <a:pt x="2453" y="116105"/>
                  </a:cubicBezTo>
                  <a:cubicBezTo>
                    <a:pt x="1846" y="111509"/>
                    <a:pt x="1394" y="106746"/>
                    <a:pt x="1084" y="101984"/>
                  </a:cubicBezTo>
                  <a:cubicBezTo>
                    <a:pt x="1025" y="100793"/>
                    <a:pt x="953" y="99603"/>
                    <a:pt x="882" y="98424"/>
                  </a:cubicBezTo>
                  <a:cubicBezTo>
                    <a:pt x="846" y="97828"/>
                    <a:pt x="810" y="97233"/>
                    <a:pt x="787" y="96650"/>
                  </a:cubicBezTo>
                  <a:cubicBezTo>
                    <a:pt x="751" y="96054"/>
                    <a:pt x="739" y="95471"/>
                    <a:pt x="715" y="94876"/>
                  </a:cubicBezTo>
                  <a:cubicBezTo>
                    <a:pt x="632" y="92518"/>
                    <a:pt x="525" y="90197"/>
                    <a:pt x="501" y="87899"/>
                  </a:cubicBezTo>
                  <a:cubicBezTo>
                    <a:pt x="453" y="85303"/>
                    <a:pt x="417" y="85017"/>
                    <a:pt x="346" y="83434"/>
                  </a:cubicBezTo>
                  <a:lnTo>
                    <a:pt x="394" y="82862"/>
                  </a:lnTo>
                  <a:lnTo>
                    <a:pt x="298" y="80148"/>
                  </a:lnTo>
                  <a:cubicBezTo>
                    <a:pt x="263" y="78219"/>
                    <a:pt x="263" y="76552"/>
                    <a:pt x="286" y="74766"/>
                  </a:cubicBezTo>
                  <a:cubicBezTo>
                    <a:pt x="298" y="73861"/>
                    <a:pt x="310" y="72933"/>
                    <a:pt x="310" y="71921"/>
                  </a:cubicBezTo>
                  <a:cubicBezTo>
                    <a:pt x="298" y="70908"/>
                    <a:pt x="298" y="69825"/>
                    <a:pt x="286" y="68599"/>
                  </a:cubicBezTo>
                  <a:lnTo>
                    <a:pt x="251" y="69230"/>
                  </a:lnTo>
                  <a:cubicBezTo>
                    <a:pt x="262" y="67545"/>
                    <a:pt x="263" y="63963"/>
                    <a:pt x="294" y="63963"/>
                  </a:cubicBezTo>
                  <a:cubicBezTo>
                    <a:pt x="296" y="63963"/>
                    <a:pt x="297" y="63968"/>
                    <a:pt x="298" y="63979"/>
                  </a:cubicBezTo>
                  <a:cubicBezTo>
                    <a:pt x="286" y="63800"/>
                    <a:pt x="263" y="63396"/>
                    <a:pt x="286" y="62717"/>
                  </a:cubicBezTo>
                  <a:lnTo>
                    <a:pt x="310" y="62657"/>
                  </a:lnTo>
                  <a:lnTo>
                    <a:pt x="322" y="58359"/>
                  </a:lnTo>
                  <a:cubicBezTo>
                    <a:pt x="370" y="55026"/>
                    <a:pt x="394" y="58883"/>
                    <a:pt x="465" y="54014"/>
                  </a:cubicBezTo>
                  <a:cubicBezTo>
                    <a:pt x="487" y="52367"/>
                    <a:pt x="479" y="49447"/>
                    <a:pt x="459" y="49447"/>
                  </a:cubicBezTo>
                  <a:cubicBezTo>
                    <a:pt x="457" y="49447"/>
                    <a:pt x="455" y="49476"/>
                    <a:pt x="453" y="49537"/>
                  </a:cubicBezTo>
                  <a:cubicBezTo>
                    <a:pt x="441" y="50275"/>
                    <a:pt x="406" y="51406"/>
                    <a:pt x="382" y="51466"/>
                  </a:cubicBezTo>
                  <a:lnTo>
                    <a:pt x="394" y="49811"/>
                  </a:lnTo>
                  <a:cubicBezTo>
                    <a:pt x="368" y="49680"/>
                    <a:pt x="343" y="49377"/>
                    <a:pt x="315" y="49377"/>
                  </a:cubicBezTo>
                  <a:cubicBezTo>
                    <a:pt x="275" y="49377"/>
                    <a:pt x="229" y="49943"/>
                    <a:pt x="167" y="52287"/>
                  </a:cubicBezTo>
                  <a:lnTo>
                    <a:pt x="167" y="55121"/>
                  </a:lnTo>
                  <a:lnTo>
                    <a:pt x="132" y="56038"/>
                  </a:lnTo>
                  <a:lnTo>
                    <a:pt x="155" y="53656"/>
                  </a:lnTo>
                  <a:lnTo>
                    <a:pt x="155" y="53656"/>
                  </a:lnTo>
                  <a:cubicBezTo>
                    <a:pt x="108" y="55002"/>
                    <a:pt x="120" y="55859"/>
                    <a:pt x="132" y="56823"/>
                  </a:cubicBezTo>
                  <a:cubicBezTo>
                    <a:pt x="108" y="57050"/>
                    <a:pt x="96" y="57443"/>
                    <a:pt x="84" y="58002"/>
                  </a:cubicBezTo>
                  <a:lnTo>
                    <a:pt x="120" y="60788"/>
                  </a:lnTo>
                  <a:cubicBezTo>
                    <a:pt x="116" y="60822"/>
                    <a:pt x="113" y="60836"/>
                    <a:pt x="110" y="60836"/>
                  </a:cubicBezTo>
                  <a:cubicBezTo>
                    <a:pt x="94" y="60836"/>
                    <a:pt x="83" y="60477"/>
                    <a:pt x="73" y="60477"/>
                  </a:cubicBezTo>
                  <a:cubicBezTo>
                    <a:pt x="65" y="60477"/>
                    <a:pt x="58" y="60683"/>
                    <a:pt x="48" y="61407"/>
                  </a:cubicBezTo>
                  <a:cubicBezTo>
                    <a:pt x="51" y="61699"/>
                    <a:pt x="56" y="61797"/>
                    <a:pt x="62" y="61797"/>
                  </a:cubicBezTo>
                  <a:cubicBezTo>
                    <a:pt x="75" y="61797"/>
                    <a:pt x="92" y="61408"/>
                    <a:pt x="105" y="61408"/>
                  </a:cubicBezTo>
                  <a:cubicBezTo>
                    <a:pt x="113" y="61408"/>
                    <a:pt x="120" y="61611"/>
                    <a:pt x="120" y="62312"/>
                  </a:cubicBezTo>
                  <a:cubicBezTo>
                    <a:pt x="72" y="63670"/>
                    <a:pt x="48" y="63277"/>
                    <a:pt x="72" y="64860"/>
                  </a:cubicBezTo>
                  <a:cubicBezTo>
                    <a:pt x="67" y="64908"/>
                    <a:pt x="63" y="64931"/>
                    <a:pt x="59" y="64931"/>
                  </a:cubicBezTo>
                  <a:cubicBezTo>
                    <a:pt x="49" y="64931"/>
                    <a:pt x="42" y="64795"/>
                    <a:pt x="39" y="64559"/>
                  </a:cubicBezTo>
                  <a:lnTo>
                    <a:pt x="39" y="64559"/>
                  </a:lnTo>
                  <a:cubicBezTo>
                    <a:pt x="44" y="65976"/>
                    <a:pt x="28" y="67932"/>
                    <a:pt x="60" y="68599"/>
                  </a:cubicBezTo>
                  <a:cubicBezTo>
                    <a:pt x="2" y="69975"/>
                    <a:pt x="69" y="73235"/>
                    <a:pt x="5" y="73235"/>
                  </a:cubicBezTo>
                  <a:cubicBezTo>
                    <a:pt x="4" y="73235"/>
                    <a:pt x="2" y="73233"/>
                    <a:pt x="1" y="73230"/>
                  </a:cubicBezTo>
                  <a:lnTo>
                    <a:pt x="1" y="73230"/>
                  </a:lnTo>
                  <a:cubicBezTo>
                    <a:pt x="25" y="73683"/>
                    <a:pt x="60" y="75731"/>
                    <a:pt x="72" y="77028"/>
                  </a:cubicBezTo>
                  <a:cubicBezTo>
                    <a:pt x="57" y="76690"/>
                    <a:pt x="47" y="76546"/>
                    <a:pt x="41" y="76546"/>
                  </a:cubicBezTo>
                  <a:cubicBezTo>
                    <a:pt x="9" y="76546"/>
                    <a:pt x="108" y="81305"/>
                    <a:pt x="47" y="81305"/>
                  </a:cubicBezTo>
                  <a:cubicBezTo>
                    <a:pt x="44" y="81305"/>
                    <a:pt x="40" y="81292"/>
                    <a:pt x="36" y="81267"/>
                  </a:cubicBezTo>
                  <a:lnTo>
                    <a:pt x="36" y="81267"/>
                  </a:lnTo>
                  <a:cubicBezTo>
                    <a:pt x="60" y="81707"/>
                    <a:pt x="72" y="82315"/>
                    <a:pt x="96" y="83041"/>
                  </a:cubicBezTo>
                  <a:cubicBezTo>
                    <a:pt x="108" y="83767"/>
                    <a:pt x="132" y="84613"/>
                    <a:pt x="155" y="85482"/>
                  </a:cubicBezTo>
                  <a:cubicBezTo>
                    <a:pt x="179" y="86363"/>
                    <a:pt x="203" y="87280"/>
                    <a:pt x="227" y="88184"/>
                  </a:cubicBezTo>
                  <a:cubicBezTo>
                    <a:pt x="263" y="89077"/>
                    <a:pt x="275" y="89947"/>
                    <a:pt x="322" y="90720"/>
                  </a:cubicBezTo>
                  <a:cubicBezTo>
                    <a:pt x="314" y="90609"/>
                    <a:pt x="296" y="90417"/>
                    <a:pt x="284" y="90221"/>
                  </a:cubicBezTo>
                  <a:lnTo>
                    <a:pt x="284" y="90221"/>
                  </a:lnTo>
                  <a:cubicBezTo>
                    <a:pt x="334" y="91745"/>
                    <a:pt x="336" y="92260"/>
                    <a:pt x="370" y="93316"/>
                  </a:cubicBezTo>
                  <a:cubicBezTo>
                    <a:pt x="394" y="93435"/>
                    <a:pt x="441" y="94173"/>
                    <a:pt x="489" y="95066"/>
                  </a:cubicBezTo>
                  <a:cubicBezTo>
                    <a:pt x="525" y="95507"/>
                    <a:pt x="548" y="95995"/>
                    <a:pt x="572" y="96459"/>
                  </a:cubicBezTo>
                  <a:cubicBezTo>
                    <a:pt x="608" y="96924"/>
                    <a:pt x="644" y="97376"/>
                    <a:pt x="667" y="97733"/>
                  </a:cubicBezTo>
                  <a:cubicBezTo>
                    <a:pt x="682" y="98258"/>
                    <a:pt x="681" y="98451"/>
                    <a:pt x="671" y="98451"/>
                  </a:cubicBezTo>
                  <a:cubicBezTo>
                    <a:pt x="643" y="98451"/>
                    <a:pt x="549" y="97024"/>
                    <a:pt x="520" y="97024"/>
                  </a:cubicBezTo>
                  <a:cubicBezTo>
                    <a:pt x="516" y="97024"/>
                    <a:pt x="514" y="97052"/>
                    <a:pt x="513" y="97114"/>
                  </a:cubicBezTo>
                  <a:cubicBezTo>
                    <a:pt x="513" y="97113"/>
                    <a:pt x="514" y="97112"/>
                    <a:pt x="514" y="97112"/>
                  </a:cubicBezTo>
                  <a:cubicBezTo>
                    <a:pt x="551" y="97112"/>
                    <a:pt x="727" y="100197"/>
                    <a:pt x="758" y="100197"/>
                  </a:cubicBezTo>
                  <a:cubicBezTo>
                    <a:pt x="761" y="100197"/>
                    <a:pt x="763" y="100167"/>
                    <a:pt x="763" y="100103"/>
                  </a:cubicBezTo>
                  <a:cubicBezTo>
                    <a:pt x="822" y="101746"/>
                    <a:pt x="822" y="101519"/>
                    <a:pt x="822" y="102377"/>
                  </a:cubicBezTo>
                  <a:cubicBezTo>
                    <a:pt x="917" y="102650"/>
                    <a:pt x="941" y="103901"/>
                    <a:pt x="1096" y="105258"/>
                  </a:cubicBezTo>
                  <a:cubicBezTo>
                    <a:pt x="1168" y="106437"/>
                    <a:pt x="1168" y="106591"/>
                    <a:pt x="1168" y="106782"/>
                  </a:cubicBezTo>
                  <a:cubicBezTo>
                    <a:pt x="1179" y="106961"/>
                    <a:pt x="1191" y="107175"/>
                    <a:pt x="1322" y="108473"/>
                  </a:cubicBezTo>
                  <a:cubicBezTo>
                    <a:pt x="1340" y="108734"/>
                    <a:pt x="1343" y="108838"/>
                    <a:pt x="1337" y="108838"/>
                  </a:cubicBezTo>
                  <a:cubicBezTo>
                    <a:pt x="1316" y="108838"/>
                    <a:pt x="1168" y="107402"/>
                    <a:pt x="1168" y="107401"/>
                  </a:cubicBezTo>
                  <a:lnTo>
                    <a:pt x="1168" y="107401"/>
                  </a:lnTo>
                  <a:cubicBezTo>
                    <a:pt x="1299" y="108872"/>
                    <a:pt x="1340" y="109093"/>
                    <a:pt x="1362" y="109093"/>
                  </a:cubicBezTo>
                  <a:cubicBezTo>
                    <a:pt x="1372" y="109093"/>
                    <a:pt x="1378" y="109052"/>
                    <a:pt x="1386" y="109052"/>
                  </a:cubicBezTo>
                  <a:cubicBezTo>
                    <a:pt x="1394" y="109052"/>
                    <a:pt x="1403" y="109083"/>
                    <a:pt x="1418" y="109199"/>
                  </a:cubicBezTo>
                  <a:cubicBezTo>
                    <a:pt x="1751" y="112354"/>
                    <a:pt x="1537" y="110663"/>
                    <a:pt x="1608" y="111747"/>
                  </a:cubicBezTo>
                  <a:cubicBezTo>
                    <a:pt x="1846" y="113711"/>
                    <a:pt x="2096" y="115223"/>
                    <a:pt x="2299" y="116688"/>
                  </a:cubicBezTo>
                  <a:cubicBezTo>
                    <a:pt x="2306" y="116758"/>
                    <a:pt x="2324" y="116904"/>
                    <a:pt x="2319" y="116904"/>
                  </a:cubicBezTo>
                  <a:cubicBezTo>
                    <a:pt x="2317" y="116904"/>
                    <a:pt x="2307" y="116863"/>
                    <a:pt x="2287" y="116747"/>
                  </a:cubicBezTo>
                  <a:lnTo>
                    <a:pt x="2287" y="116747"/>
                  </a:lnTo>
                  <a:cubicBezTo>
                    <a:pt x="2453" y="117783"/>
                    <a:pt x="2692" y="119319"/>
                    <a:pt x="2977" y="120891"/>
                  </a:cubicBezTo>
                  <a:cubicBezTo>
                    <a:pt x="3275" y="122462"/>
                    <a:pt x="3620" y="124070"/>
                    <a:pt x="3942" y="125260"/>
                  </a:cubicBezTo>
                  <a:cubicBezTo>
                    <a:pt x="3955" y="125326"/>
                    <a:pt x="3966" y="125378"/>
                    <a:pt x="3975" y="125421"/>
                  </a:cubicBezTo>
                  <a:lnTo>
                    <a:pt x="3975" y="125421"/>
                  </a:lnTo>
                  <a:cubicBezTo>
                    <a:pt x="3945" y="125232"/>
                    <a:pt x="3945" y="125163"/>
                    <a:pt x="3963" y="125163"/>
                  </a:cubicBezTo>
                  <a:cubicBezTo>
                    <a:pt x="3969" y="125163"/>
                    <a:pt x="3978" y="125172"/>
                    <a:pt x="3989" y="125189"/>
                  </a:cubicBezTo>
                  <a:cubicBezTo>
                    <a:pt x="4263" y="126344"/>
                    <a:pt x="4585" y="127320"/>
                    <a:pt x="4668" y="127761"/>
                  </a:cubicBezTo>
                  <a:cubicBezTo>
                    <a:pt x="4466" y="127058"/>
                    <a:pt x="4442" y="126999"/>
                    <a:pt x="4346" y="126677"/>
                  </a:cubicBezTo>
                  <a:lnTo>
                    <a:pt x="4346" y="126677"/>
                  </a:lnTo>
                  <a:cubicBezTo>
                    <a:pt x="4346" y="126677"/>
                    <a:pt x="4358" y="126749"/>
                    <a:pt x="4394" y="126868"/>
                  </a:cubicBezTo>
                  <a:cubicBezTo>
                    <a:pt x="4430" y="126975"/>
                    <a:pt x="4466" y="127130"/>
                    <a:pt x="4513" y="127273"/>
                  </a:cubicBezTo>
                  <a:lnTo>
                    <a:pt x="4692" y="127868"/>
                  </a:lnTo>
                  <a:cubicBezTo>
                    <a:pt x="4740" y="128052"/>
                    <a:pt x="4757" y="128128"/>
                    <a:pt x="4753" y="128128"/>
                  </a:cubicBezTo>
                  <a:cubicBezTo>
                    <a:pt x="4744" y="128128"/>
                    <a:pt x="4652" y="127827"/>
                    <a:pt x="4549" y="127463"/>
                  </a:cubicBezTo>
                  <a:cubicBezTo>
                    <a:pt x="4466" y="127201"/>
                    <a:pt x="4382" y="126892"/>
                    <a:pt x="4311" y="126653"/>
                  </a:cubicBezTo>
                  <a:cubicBezTo>
                    <a:pt x="4242" y="126423"/>
                    <a:pt x="4195" y="126248"/>
                    <a:pt x="4181" y="126248"/>
                  </a:cubicBezTo>
                  <a:cubicBezTo>
                    <a:pt x="4181" y="126248"/>
                    <a:pt x="4180" y="126248"/>
                    <a:pt x="4180" y="126249"/>
                  </a:cubicBezTo>
                  <a:cubicBezTo>
                    <a:pt x="4501" y="127427"/>
                    <a:pt x="4894" y="128689"/>
                    <a:pt x="5323" y="129856"/>
                  </a:cubicBezTo>
                  <a:cubicBezTo>
                    <a:pt x="5751" y="131035"/>
                    <a:pt x="6216" y="132118"/>
                    <a:pt x="6621" y="132964"/>
                  </a:cubicBezTo>
                  <a:cubicBezTo>
                    <a:pt x="6627" y="132980"/>
                    <a:pt x="6629" y="132987"/>
                    <a:pt x="6627" y="132987"/>
                  </a:cubicBezTo>
                  <a:cubicBezTo>
                    <a:pt x="6619" y="132987"/>
                    <a:pt x="6523" y="132802"/>
                    <a:pt x="6394" y="132535"/>
                  </a:cubicBezTo>
                  <a:cubicBezTo>
                    <a:pt x="6311" y="132380"/>
                    <a:pt x="6228" y="132190"/>
                    <a:pt x="6132" y="131999"/>
                  </a:cubicBezTo>
                  <a:cubicBezTo>
                    <a:pt x="6049" y="131797"/>
                    <a:pt x="5966" y="131595"/>
                    <a:pt x="5882" y="131392"/>
                  </a:cubicBezTo>
                  <a:cubicBezTo>
                    <a:pt x="5703" y="130951"/>
                    <a:pt x="5560" y="130585"/>
                    <a:pt x="5554" y="130585"/>
                  </a:cubicBezTo>
                  <a:cubicBezTo>
                    <a:pt x="5550" y="130585"/>
                    <a:pt x="5619" y="130777"/>
                    <a:pt x="5799" y="131273"/>
                  </a:cubicBezTo>
                  <a:cubicBezTo>
                    <a:pt x="5799" y="131273"/>
                    <a:pt x="5728" y="131106"/>
                    <a:pt x="5632" y="130844"/>
                  </a:cubicBezTo>
                  <a:cubicBezTo>
                    <a:pt x="5585" y="130725"/>
                    <a:pt x="5525" y="130571"/>
                    <a:pt x="5466" y="130416"/>
                  </a:cubicBezTo>
                  <a:cubicBezTo>
                    <a:pt x="5418" y="130249"/>
                    <a:pt x="5359" y="130082"/>
                    <a:pt x="5299" y="129916"/>
                  </a:cubicBezTo>
                  <a:cubicBezTo>
                    <a:pt x="5168" y="129570"/>
                    <a:pt x="5061" y="129225"/>
                    <a:pt x="4978" y="128963"/>
                  </a:cubicBezTo>
                  <a:cubicBezTo>
                    <a:pt x="4930" y="128832"/>
                    <a:pt x="4906" y="128725"/>
                    <a:pt x="4882" y="128654"/>
                  </a:cubicBezTo>
                  <a:cubicBezTo>
                    <a:pt x="4874" y="128629"/>
                    <a:pt x="4867" y="128607"/>
                    <a:pt x="4862" y="128589"/>
                  </a:cubicBezTo>
                  <a:lnTo>
                    <a:pt x="4862" y="128589"/>
                  </a:lnTo>
                  <a:cubicBezTo>
                    <a:pt x="4988" y="129041"/>
                    <a:pt x="5031" y="129201"/>
                    <a:pt x="5026" y="129201"/>
                  </a:cubicBezTo>
                  <a:cubicBezTo>
                    <a:pt x="5020" y="129201"/>
                    <a:pt x="4947" y="128973"/>
                    <a:pt x="4870" y="128737"/>
                  </a:cubicBezTo>
                  <a:cubicBezTo>
                    <a:pt x="4790" y="128489"/>
                    <a:pt x="4710" y="128234"/>
                    <a:pt x="4701" y="128234"/>
                  </a:cubicBezTo>
                  <a:cubicBezTo>
                    <a:pt x="4695" y="128234"/>
                    <a:pt x="4732" y="128388"/>
                    <a:pt x="4847" y="128820"/>
                  </a:cubicBezTo>
                  <a:cubicBezTo>
                    <a:pt x="5442" y="130642"/>
                    <a:pt x="5859" y="131618"/>
                    <a:pt x="6311" y="132595"/>
                  </a:cubicBezTo>
                  <a:cubicBezTo>
                    <a:pt x="6430" y="132833"/>
                    <a:pt x="6549" y="133071"/>
                    <a:pt x="6680" y="133321"/>
                  </a:cubicBezTo>
                  <a:cubicBezTo>
                    <a:pt x="6811" y="133571"/>
                    <a:pt x="6942" y="133833"/>
                    <a:pt x="7109" y="134107"/>
                  </a:cubicBezTo>
                  <a:cubicBezTo>
                    <a:pt x="7192" y="134250"/>
                    <a:pt x="7275" y="134392"/>
                    <a:pt x="7371" y="134535"/>
                  </a:cubicBezTo>
                  <a:cubicBezTo>
                    <a:pt x="7466" y="134690"/>
                    <a:pt x="7561" y="134845"/>
                    <a:pt x="7668" y="135000"/>
                  </a:cubicBezTo>
                  <a:cubicBezTo>
                    <a:pt x="7775" y="135166"/>
                    <a:pt x="7895" y="135333"/>
                    <a:pt x="8014" y="135512"/>
                  </a:cubicBezTo>
                  <a:cubicBezTo>
                    <a:pt x="8145" y="135678"/>
                    <a:pt x="8276" y="135857"/>
                    <a:pt x="8418" y="136047"/>
                  </a:cubicBezTo>
                  <a:cubicBezTo>
                    <a:pt x="8442" y="136071"/>
                    <a:pt x="8466" y="136107"/>
                    <a:pt x="8490" y="136143"/>
                  </a:cubicBezTo>
                  <a:cubicBezTo>
                    <a:pt x="8514" y="136178"/>
                    <a:pt x="8537" y="136202"/>
                    <a:pt x="8549" y="136226"/>
                  </a:cubicBezTo>
                  <a:cubicBezTo>
                    <a:pt x="8585" y="136274"/>
                    <a:pt x="8597" y="136297"/>
                    <a:pt x="8609" y="136297"/>
                  </a:cubicBezTo>
                  <a:cubicBezTo>
                    <a:pt x="8614" y="136303"/>
                    <a:pt x="8618" y="136305"/>
                    <a:pt x="8620" y="136305"/>
                  </a:cubicBezTo>
                  <a:cubicBezTo>
                    <a:pt x="8627" y="136305"/>
                    <a:pt x="8615" y="136280"/>
                    <a:pt x="8597" y="136262"/>
                  </a:cubicBezTo>
                  <a:cubicBezTo>
                    <a:pt x="8588" y="136233"/>
                    <a:pt x="8576" y="136207"/>
                    <a:pt x="8582" y="136207"/>
                  </a:cubicBezTo>
                  <a:cubicBezTo>
                    <a:pt x="8592" y="136207"/>
                    <a:pt x="8642" y="136268"/>
                    <a:pt x="8799" y="136476"/>
                  </a:cubicBezTo>
                  <a:cubicBezTo>
                    <a:pt x="9609" y="137571"/>
                    <a:pt x="10300" y="138226"/>
                    <a:pt x="10812" y="138714"/>
                  </a:cubicBezTo>
                  <a:cubicBezTo>
                    <a:pt x="10943" y="138845"/>
                    <a:pt x="11062" y="138953"/>
                    <a:pt x="11181" y="139060"/>
                  </a:cubicBezTo>
                  <a:cubicBezTo>
                    <a:pt x="11288" y="139167"/>
                    <a:pt x="11395" y="139250"/>
                    <a:pt x="11502" y="139345"/>
                  </a:cubicBezTo>
                  <a:cubicBezTo>
                    <a:pt x="11693" y="139524"/>
                    <a:pt x="11883" y="139667"/>
                    <a:pt x="12050" y="139810"/>
                  </a:cubicBezTo>
                  <a:cubicBezTo>
                    <a:pt x="12217" y="139965"/>
                    <a:pt x="12383" y="140096"/>
                    <a:pt x="12562" y="140227"/>
                  </a:cubicBezTo>
                  <a:cubicBezTo>
                    <a:pt x="12645" y="140298"/>
                    <a:pt x="12740" y="140369"/>
                    <a:pt x="12836" y="140441"/>
                  </a:cubicBezTo>
                  <a:cubicBezTo>
                    <a:pt x="12931" y="140512"/>
                    <a:pt x="13026" y="140584"/>
                    <a:pt x="13145" y="140655"/>
                  </a:cubicBezTo>
                  <a:cubicBezTo>
                    <a:pt x="13252" y="140739"/>
                    <a:pt x="13371" y="140822"/>
                    <a:pt x="13490" y="140905"/>
                  </a:cubicBezTo>
                  <a:cubicBezTo>
                    <a:pt x="13621" y="140989"/>
                    <a:pt x="13764" y="141084"/>
                    <a:pt x="13919" y="141179"/>
                  </a:cubicBezTo>
                  <a:cubicBezTo>
                    <a:pt x="14217" y="141370"/>
                    <a:pt x="14586" y="141584"/>
                    <a:pt x="15026" y="141822"/>
                  </a:cubicBezTo>
                  <a:cubicBezTo>
                    <a:pt x="15479" y="142060"/>
                    <a:pt x="15812" y="142203"/>
                    <a:pt x="16336" y="142453"/>
                  </a:cubicBezTo>
                  <a:cubicBezTo>
                    <a:pt x="16598" y="142572"/>
                    <a:pt x="16919" y="142715"/>
                    <a:pt x="17324" y="142917"/>
                  </a:cubicBezTo>
                  <a:cubicBezTo>
                    <a:pt x="17527" y="143013"/>
                    <a:pt x="17765" y="143108"/>
                    <a:pt x="18015" y="143215"/>
                  </a:cubicBezTo>
                  <a:cubicBezTo>
                    <a:pt x="18146" y="143275"/>
                    <a:pt x="18289" y="143334"/>
                    <a:pt x="18432" y="143406"/>
                  </a:cubicBezTo>
                  <a:cubicBezTo>
                    <a:pt x="18503" y="143429"/>
                    <a:pt x="18574" y="143465"/>
                    <a:pt x="18658" y="143501"/>
                  </a:cubicBezTo>
                  <a:cubicBezTo>
                    <a:pt x="18729" y="143525"/>
                    <a:pt x="18813" y="143560"/>
                    <a:pt x="18896" y="143596"/>
                  </a:cubicBezTo>
                  <a:cubicBezTo>
                    <a:pt x="18896" y="143596"/>
                    <a:pt x="18670" y="143525"/>
                    <a:pt x="18443" y="143441"/>
                  </a:cubicBezTo>
                  <a:lnTo>
                    <a:pt x="17979" y="143275"/>
                  </a:lnTo>
                  <a:lnTo>
                    <a:pt x="17979" y="143275"/>
                  </a:lnTo>
                  <a:cubicBezTo>
                    <a:pt x="19682" y="144001"/>
                    <a:pt x="20206" y="144120"/>
                    <a:pt x="20729" y="144287"/>
                  </a:cubicBezTo>
                  <a:cubicBezTo>
                    <a:pt x="20860" y="144322"/>
                    <a:pt x="20991" y="144370"/>
                    <a:pt x="21146" y="144418"/>
                  </a:cubicBezTo>
                  <a:cubicBezTo>
                    <a:pt x="21301" y="144465"/>
                    <a:pt x="21480" y="144513"/>
                    <a:pt x="21694" y="144572"/>
                  </a:cubicBezTo>
                  <a:cubicBezTo>
                    <a:pt x="21908" y="144644"/>
                    <a:pt x="22170" y="144715"/>
                    <a:pt x="22480" y="144810"/>
                  </a:cubicBezTo>
                  <a:cubicBezTo>
                    <a:pt x="22813" y="144906"/>
                    <a:pt x="23194" y="145013"/>
                    <a:pt x="23658" y="145132"/>
                  </a:cubicBezTo>
                  <a:cubicBezTo>
                    <a:pt x="23492" y="145096"/>
                    <a:pt x="23230" y="145037"/>
                    <a:pt x="22944" y="144965"/>
                  </a:cubicBezTo>
                  <a:cubicBezTo>
                    <a:pt x="22801" y="144930"/>
                    <a:pt x="22646" y="144894"/>
                    <a:pt x="22504" y="144846"/>
                  </a:cubicBezTo>
                  <a:cubicBezTo>
                    <a:pt x="22361" y="144799"/>
                    <a:pt x="22206" y="144763"/>
                    <a:pt x="22075" y="144715"/>
                  </a:cubicBezTo>
                  <a:cubicBezTo>
                    <a:pt x="21652" y="144596"/>
                    <a:pt x="21321" y="144497"/>
                    <a:pt x="21313" y="144497"/>
                  </a:cubicBezTo>
                  <a:cubicBezTo>
                    <a:pt x="21311" y="144497"/>
                    <a:pt x="21337" y="144506"/>
                    <a:pt x="21396" y="144525"/>
                  </a:cubicBezTo>
                  <a:cubicBezTo>
                    <a:pt x="21992" y="144715"/>
                    <a:pt x="22396" y="144846"/>
                    <a:pt x="22706" y="144930"/>
                  </a:cubicBezTo>
                  <a:cubicBezTo>
                    <a:pt x="23004" y="145001"/>
                    <a:pt x="23206" y="145049"/>
                    <a:pt x="23385" y="145096"/>
                  </a:cubicBezTo>
                  <a:cubicBezTo>
                    <a:pt x="23742" y="145168"/>
                    <a:pt x="24039" y="145239"/>
                    <a:pt x="24980" y="145441"/>
                  </a:cubicBezTo>
                  <a:lnTo>
                    <a:pt x="25349" y="145584"/>
                  </a:lnTo>
                  <a:cubicBezTo>
                    <a:pt x="29207" y="146394"/>
                    <a:pt x="33529" y="146751"/>
                    <a:pt x="37874" y="146763"/>
                  </a:cubicBezTo>
                  <a:cubicBezTo>
                    <a:pt x="37636" y="146775"/>
                    <a:pt x="36886" y="146787"/>
                    <a:pt x="37910" y="146811"/>
                  </a:cubicBezTo>
                  <a:cubicBezTo>
                    <a:pt x="40649" y="146799"/>
                    <a:pt x="43578" y="146680"/>
                    <a:pt x="46459" y="146430"/>
                  </a:cubicBezTo>
                  <a:cubicBezTo>
                    <a:pt x="47185" y="146370"/>
                    <a:pt x="47900" y="146287"/>
                    <a:pt x="48614" y="146215"/>
                  </a:cubicBezTo>
                  <a:cubicBezTo>
                    <a:pt x="48971" y="146180"/>
                    <a:pt x="49328" y="146144"/>
                    <a:pt x="49685" y="146108"/>
                  </a:cubicBezTo>
                  <a:cubicBezTo>
                    <a:pt x="50043" y="146072"/>
                    <a:pt x="50388" y="146025"/>
                    <a:pt x="50745" y="145977"/>
                  </a:cubicBezTo>
                  <a:cubicBezTo>
                    <a:pt x="51448" y="145894"/>
                    <a:pt x="52138" y="145799"/>
                    <a:pt x="52817" y="145715"/>
                  </a:cubicBezTo>
                  <a:cubicBezTo>
                    <a:pt x="53495" y="145620"/>
                    <a:pt x="54162" y="145513"/>
                    <a:pt x="54817" y="145418"/>
                  </a:cubicBezTo>
                  <a:cubicBezTo>
                    <a:pt x="54817" y="145418"/>
                    <a:pt x="55317" y="145334"/>
                    <a:pt x="55805" y="145239"/>
                  </a:cubicBezTo>
                  <a:cubicBezTo>
                    <a:pt x="56305" y="145144"/>
                    <a:pt x="56805" y="145037"/>
                    <a:pt x="56805" y="145037"/>
                  </a:cubicBezTo>
                  <a:cubicBezTo>
                    <a:pt x="57090" y="144992"/>
                    <a:pt x="57355" y="144952"/>
                    <a:pt x="57389" y="144952"/>
                  </a:cubicBezTo>
                  <a:cubicBezTo>
                    <a:pt x="57409" y="144952"/>
                    <a:pt x="57348" y="144966"/>
                    <a:pt x="57163" y="145001"/>
                  </a:cubicBezTo>
                  <a:cubicBezTo>
                    <a:pt x="58019" y="144855"/>
                    <a:pt x="58168" y="144826"/>
                    <a:pt x="58128" y="144826"/>
                  </a:cubicBezTo>
                  <a:cubicBezTo>
                    <a:pt x="58103" y="144826"/>
                    <a:pt x="57997" y="144838"/>
                    <a:pt x="57955" y="144838"/>
                  </a:cubicBezTo>
                  <a:cubicBezTo>
                    <a:pt x="57910" y="144838"/>
                    <a:pt x="57941" y="144824"/>
                    <a:pt x="58234" y="144763"/>
                  </a:cubicBezTo>
                  <a:cubicBezTo>
                    <a:pt x="58930" y="144641"/>
                    <a:pt x="59341" y="144571"/>
                    <a:pt x="59398" y="144571"/>
                  </a:cubicBezTo>
                  <a:cubicBezTo>
                    <a:pt x="59436" y="144571"/>
                    <a:pt x="59321" y="144601"/>
                    <a:pt x="59032" y="144668"/>
                  </a:cubicBezTo>
                  <a:cubicBezTo>
                    <a:pt x="60806" y="144287"/>
                    <a:pt x="63342" y="143751"/>
                    <a:pt x="65890" y="143215"/>
                  </a:cubicBezTo>
                  <a:cubicBezTo>
                    <a:pt x="68450" y="142679"/>
                    <a:pt x="71021" y="142143"/>
                    <a:pt x="72903" y="141786"/>
                  </a:cubicBezTo>
                  <a:lnTo>
                    <a:pt x="72903" y="141786"/>
                  </a:lnTo>
                  <a:lnTo>
                    <a:pt x="72176" y="141953"/>
                  </a:lnTo>
                  <a:cubicBezTo>
                    <a:pt x="72903" y="141798"/>
                    <a:pt x="73474" y="141679"/>
                    <a:pt x="73962" y="141572"/>
                  </a:cubicBezTo>
                  <a:cubicBezTo>
                    <a:pt x="74450" y="141477"/>
                    <a:pt x="74855" y="141381"/>
                    <a:pt x="75248" y="141298"/>
                  </a:cubicBezTo>
                  <a:cubicBezTo>
                    <a:pt x="76046" y="141131"/>
                    <a:pt x="76808" y="140965"/>
                    <a:pt x="78177" y="140727"/>
                  </a:cubicBezTo>
                  <a:lnTo>
                    <a:pt x="78177" y="140727"/>
                  </a:lnTo>
                  <a:lnTo>
                    <a:pt x="77653" y="140834"/>
                  </a:lnTo>
                  <a:cubicBezTo>
                    <a:pt x="79237" y="140536"/>
                    <a:pt x="80868" y="140227"/>
                    <a:pt x="82499" y="139929"/>
                  </a:cubicBezTo>
                  <a:cubicBezTo>
                    <a:pt x="83309" y="139774"/>
                    <a:pt x="84118" y="139619"/>
                    <a:pt x="84928" y="139465"/>
                  </a:cubicBezTo>
                  <a:cubicBezTo>
                    <a:pt x="85738" y="139310"/>
                    <a:pt x="86535" y="139179"/>
                    <a:pt x="87321" y="139048"/>
                  </a:cubicBezTo>
                  <a:cubicBezTo>
                    <a:pt x="90488" y="138500"/>
                    <a:pt x="93465" y="138000"/>
                    <a:pt x="95894" y="137607"/>
                  </a:cubicBezTo>
                  <a:cubicBezTo>
                    <a:pt x="96810" y="137393"/>
                    <a:pt x="102228" y="136667"/>
                    <a:pt x="102621" y="136512"/>
                  </a:cubicBezTo>
                  <a:cubicBezTo>
                    <a:pt x="104442" y="136262"/>
                    <a:pt x="105097" y="136167"/>
                    <a:pt x="105943" y="136059"/>
                  </a:cubicBezTo>
                  <a:cubicBezTo>
                    <a:pt x="106776" y="135928"/>
                    <a:pt x="107800" y="135809"/>
                    <a:pt x="110384" y="135488"/>
                  </a:cubicBezTo>
                  <a:cubicBezTo>
                    <a:pt x="111753" y="135309"/>
                    <a:pt x="112420" y="135154"/>
                    <a:pt x="114122" y="134916"/>
                  </a:cubicBezTo>
                  <a:lnTo>
                    <a:pt x="114170" y="134964"/>
                  </a:lnTo>
                  <a:lnTo>
                    <a:pt x="116468" y="134607"/>
                  </a:lnTo>
                  <a:cubicBezTo>
                    <a:pt x="116468" y="134607"/>
                    <a:pt x="116777" y="134583"/>
                    <a:pt x="117087" y="134547"/>
                  </a:cubicBezTo>
                  <a:cubicBezTo>
                    <a:pt x="117396" y="134535"/>
                    <a:pt x="117706" y="134512"/>
                    <a:pt x="117706" y="134512"/>
                  </a:cubicBezTo>
                  <a:lnTo>
                    <a:pt x="119301" y="134321"/>
                  </a:lnTo>
                  <a:lnTo>
                    <a:pt x="119301" y="134321"/>
                  </a:lnTo>
                  <a:cubicBezTo>
                    <a:pt x="118767" y="134382"/>
                    <a:pt x="118164" y="134434"/>
                    <a:pt x="118050" y="134434"/>
                  </a:cubicBezTo>
                  <a:cubicBezTo>
                    <a:pt x="118029" y="134434"/>
                    <a:pt x="118025" y="134432"/>
                    <a:pt x="118039" y="134428"/>
                  </a:cubicBezTo>
                  <a:cubicBezTo>
                    <a:pt x="119289" y="134273"/>
                    <a:pt x="120813" y="134119"/>
                    <a:pt x="122028" y="133988"/>
                  </a:cubicBezTo>
                  <a:cubicBezTo>
                    <a:pt x="122647" y="133928"/>
                    <a:pt x="123183" y="133881"/>
                    <a:pt x="123564" y="133845"/>
                  </a:cubicBezTo>
                  <a:cubicBezTo>
                    <a:pt x="123877" y="133815"/>
                    <a:pt x="124094" y="133794"/>
                    <a:pt x="124168" y="133794"/>
                  </a:cubicBezTo>
                  <a:cubicBezTo>
                    <a:pt x="124183" y="133794"/>
                    <a:pt x="124193" y="133795"/>
                    <a:pt x="124195" y="133797"/>
                  </a:cubicBezTo>
                  <a:cubicBezTo>
                    <a:pt x="124195" y="133797"/>
                    <a:pt x="125671" y="133619"/>
                    <a:pt x="127148" y="133452"/>
                  </a:cubicBezTo>
                  <a:cubicBezTo>
                    <a:pt x="128636" y="133309"/>
                    <a:pt x="130112" y="133166"/>
                    <a:pt x="130112" y="133166"/>
                  </a:cubicBezTo>
                  <a:lnTo>
                    <a:pt x="130112" y="133166"/>
                  </a:lnTo>
                  <a:cubicBezTo>
                    <a:pt x="129981" y="133202"/>
                    <a:pt x="128993" y="133285"/>
                    <a:pt x="128207" y="133369"/>
                  </a:cubicBezTo>
                  <a:cubicBezTo>
                    <a:pt x="129596" y="133227"/>
                    <a:pt x="129875" y="133210"/>
                    <a:pt x="129999" y="133210"/>
                  </a:cubicBezTo>
                  <a:cubicBezTo>
                    <a:pt x="130038" y="133210"/>
                    <a:pt x="130062" y="133212"/>
                    <a:pt x="130100" y="133212"/>
                  </a:cubicBezTo>
                  <a:cubicBezTo>
                    <a:pt x="130216" y="133212"/>
                    <a:pt x="130465" y="133196"/>
                    <a:pt x="131684" y="133071"/>
                  </a:cubicBezTo>
                  <a:lnTo>
                    <a:pt x="131684" y="133071"/>
                  </a:lnTo>
                  <a:cubicBezTo>
                    <a:pt x="131628" y="133074"/>
                    <a:pt x="131593" y="133076"/>
                    <a:pt x="131572" y="133076"/>
                  </a:cubicBezTo>
                  <a:cubicBezTo>
                    <a:pt x="131448" y="133076"/>
                    <a:pt x="131895" y="133022"/>
                    <a:pt x="131946" y="133011"/>
                  </a:cubicBezTo>
                  <a:cubicBezTo>
                    <a:pt x="133398" y="132916"/>
                    <a:pt x="136684" y="132583"/>
                    <a:pt x="139125" y="132440"/>
                  </a:cubicBezTo>
                  <a:lnTo>
                    <a:pt x="139125" y="132440"/>
                  </a:lnTo>
                  <a:lnTo>
                    <a:pt x="138649" y="132511"/>
                  </a:lnTo>
                  <a:cubicBezTo>
                    <a:pt x="140852" y="132368"/>
                    <a:pt x="143173" y="132214"/>
                    <a:pt x="145555" y="132059"/>
                  </a:cubicBezTo>
                  <a:cubicBezTo>
                    <a:pt x="145709" y="132047"/>
                    <a:pt x="145852" y="132035"/>
                    <a:pt x="145995" y="132023"/>
                  </a:cubicBezTo>
                  <a:lnTo>
                    <a:pt x="146436" y="132047"/>
                  </a:lnTo>
                  <a:cubicBezTo>
                    <a:pt x="146733" y="132059"/>
                    <a:pt x="147031" y="132071"/>
                    <a:pt x="147341" y="132095"/>
                  </a:cubicBezTo>
                  <a:cubicBezTo>
                    <a:pt x="147936" y="132142"/>
                    <a:pt x="148543" y="132202"/>
                    <a:pt x="149138" y="132273"/>
                  </a:cubicBezTo>
                  <a:cubicBezTo>
                    <a:pt x="150353" y="132428"/>
                    <a:pt x="151567" y="132618"/>
                    <a:pt x="152770" y="132880"/>
                  </a:cubicBezTo>
                  <a:cubicBezTo>
                    <a:pt x="151913" y="132690"/>
                    <a:pt x="151567" y="132618"/>
                    <a:pt x="151639" y="132618"/>
                  </a:cubicBezTo>
                  <a:cubicBezTo>
                    <a:pt x="151643" y="132618"/>
                    <a:pt x="151649" y="132617"/>
                    <a:pt x="151658" y="132617"/>
                  </a:cubicBezTo>
                  <a:cubicBezTo>
                    <a:pt x="151766" y="132617"/>
                    <a:pt x="152213" y="132688"/>
                    <a:pt x="152865" y="132821"/>
                  </a:cubicBezTo>
                  <a:lnTo>
                    <a:pt x="153425" y="132999"/>
                  </a:lnTo>
                  <a:cubicBezTo>
                    <a:pt x="153563" y="133026"/>
                    <a:pt x="153626" y="133037"/>
                    <a:pt x="153640" y="133037"/>
                  </a:cubicBezTo>
                  <a:cubicBezTo>
                    <a:pt x="153690" y="133037"/>
                    <a:pt x="153045" y="132887"/>
                    <a:pt x="153088" y="132887"/>
                  </a:cubicBezTo>
                  <a:cubicBezTo>
                    <a:pt x="153109" y="132887"/>
                    <a:pt x="153299" y="132924"/>
                    <a:pt x="153829" y="133035"/>
                  </a:cubicBezTo>
                  <a:cubicBezTo>
                    <a:pt x="154722" y="133261"/>
                    <a:pt x="155020" y="133369"/>
                    <a:pt x="154961" y="133369"/>
                  </a:cubicBezTo>
                  <a:cubicBezTo>
                    <a:pt x="154913" y="133369"/>
                    <a:pt x="154508" y="133273"/>
                    <a:pt x="153984" y="133154"/>
                  </a:cubicBezTo>
                  <a:lnTo>
                    <a:pt x="153984" y="133154"/>
                  </a:lnTo>
                  <a:cubicBezTo>
                    <a:pt x="153985" y="133154"/>
                    <a:pt x="154532" y="133285"/>
                    <a:pt x="155068" y="133428"/>
                  </a:cubicBezTo>
                  <a:cubicBezTo>
                    <a:pt x="155615" y="133571"/>
                    <a:pt x="156151" y="133738"/>
                    <a:pt x="156151" y="133738"/>
                  </a:cubicBezTo>
                  <a:cubicBezTo>
                    <a:pt x="156168" y="133744"/>
                    <a:pt x="156172" y="133747"/>
                    <a:pt x="156167" y="133747"/>
                  </a:cubicBezTo>
                  <a:cubicBezTo>
                    <a:pt x="156136" y="133747"/>
                    <a:pt x="155750" y="133639"/>
                    <a:pt x="155627" y="133619"/>
                  </a:cubicBezTo>
                  <a:lnTo>
                    <a:pt x="155627" y="133619"/>
                  </a:lnTo>
                  <a:cubicBezTo>
                    <a:pt x="156068" y="133738"/>
                    <a:pt x="156997" y="134035"/>
                    <a:pt x="157937" y="134404"/>
                  </a:cubicBezTo>
                  <a:cubicBezTo>
                    <a:pt x="158890" y="134762"/>
                    <a:pt x="159854" y="135202"/>
                    <a:pt x="160461" y="135464"/>
                  </a:cubicBezTo>
                  <a:lnTo>
                    <a:pt x="160568" y="135535"/>
                  </a:lnTo>
                  <a:cubicBezTo>
                    <a:pt x="161676" y="136071"/>
                    <a:pt x="162592" y="136607"/>
                    <a:pt x="163390" y="137131"/>
                  </a:cubicBezTo>
                  <a:cubicBezTo>
                    <a:pt x="164200" y="137655"/>
                    <a:pt x="164890" y="138179"/>
                    <a:pt x="165521" y="138714"/>
                  </a:cubicBezTo>
                  <a:cubicBezTo>
                    <a:pt x="166152" y="139250"/>
                    <a:pt x="166736" y="139810"/>
                    <a:pt x="167307" y="140441"/>
                  </a:cubicBezTo>
                  <a:cubicBezTo>
                    <a:pt x="167879" y="141060"/>
                    <a:pt x="168438" y="141751"/>
                    <a:pt x="168986" y="142584"/>
                  </a:cubicBezTo>
                  <a:cubicBezTo>
                    <a:pt x="169010" y="142596"/>
                    <a:pt x="169069" y="142679"/>
                    <a:pt x="169177" y="142834"/>
                  </a:cubicBezTo>
                  <a:cubicBezTo>
                    <a:pt x="169272" y="142977"/>
                    <a:pt x="169403" y="143179"/>
                    <a:pt x="169546" y="143417"/>
                  </a:cubicBezTo>
                  <a:cubicBezTo>
                    <a:pt x="169831" y="143882"/>
                    <a:pt x="170141" y="144489"/>
                    <a:pt x="170403" y="145025"/>
                  </a:cubicBezTo>
                  <a:cubicBezTo>
                    <a:pt x="170998" y="146370"/>
                    <a:pt x="171463" y="147870"/>
                    <a:pt x="171725" y="149466"/>
                  </a:cubicBezTo>
                  <a:cubicBezTo>
                    <a:pt x="171748" y="149573"/>
                    <a:pt x="171760" y="149668"/>
                    <a:pt x="171784" y="149775"/>
                  </a:cubicBezTo>
                  <a:lnTo>
                    <a:pt x="171808" y="149918"/>
                  </a:lnTo>
                  <a:lnTo>
                    <a:pt x="171820" y="150073"/>
                  </a:lnTo>
                  <a:cubicBezTo>
                    <a:pt x="171844" y="150275"/>
                    <a:pt x="171867" y="150490"/>
                    <a:pt x="171891" y="150692"/>
                  </a:cubicBezTo>
                  <a:cubicBezTo>
                    <a:pt x="171951" y="151109"/>
                    <a:pt x="172010" y="151537"/>
                    <a:pt x="172094" y="151966"/>
                  </a:cubicBezTo>
                  <a:lnTo>
                    <a:pt x="172129" y="152121"/>
                  </a:lnTo>
                  <a:lnTo>
                    <a:pt x="172153" y="152216"/>
                  </a:lnTo>
                  <a:cubicBezTo>
                    <a:pt x="172153" y="152264"/>
                    <a:pt x="172165" y="152311"/>
                    <a:pt x="172189" y="152347"/>
                  </a:cubicBezTo>
                  <a:cubicBezTo>
                    <a:pt x="172237" y="152526"/>
                    <a:pt x="172308" y="152692"/>
                    <a:pt x="172391" y="152764"/>
                  </a:cubicBezTo>
                  <a:cubicBezTo>
                    <a:pt x="172415" y="152776"/>
                    <a:pt x="172439" y="152788"/>
                    <a:pt x="172463" y="152800"/>
                  </a:cubicBezTo>
                  <a:cubicBezTo>
                    <a:pt x="172475" y="152811"/>
                    <a:pt x="172487" y="152811"/>
                    <a:pt x="172498" y="152823"/>
                  </a:cubicBezTo>
                  <a:cubicBezTo>
                    <a:pt x="172514" y="152823"/>
                    <a:pt x="172525" y="152829"/>
                    <a:pt x="172537" y="152829"/>
                  </a:cubicBezTo>
                  <a:cubicBezTo>
                    <a:pt x="172543" y="152829"/>
                    <a:pt x="172550" y="152827"/>
                    <a:pt x="172558" y="152823"/>
                  </a:cubicBezTo>
                  <a:cubicBezTo>
                    <a:pt x="172618" y="152800"/>
                    <a:pt x="172653" y="152788"/>
                    <a:pt x="172701" y="152740"/>
                  </a:cubicBezTo>
                  <a:cubicBezTo>
                    <a:pt x="172784" y="152657"/>
                    <a:pt x="172856" y="152478"/>
                    <a:pt x="172915" y="152299"/>
                  </a:cubicBezTo>
                  <a:cubicBezTo>
                    <a:pt x="172951" y="152192"/>
                    <a:pt x="172963" y="152157"/>
                    <a:pt x="172975" y="152109"/>
                  </a:cubicBezTo>
                  <a:lnTo>
                    <a:pt x="173022" y="151942"/>
                  </a:lnTo>
                  <a:cubicBezTo>
                    <a:pt x="173046" y="151835"/>
                    <a:pt x="173082" y="151728"/>
                    <a:pt x="173106" y="151621"/>
                  </a:cubicBezTo>
                  <a:cubicBezTo>
                    <a:pt x="173165" y="151406"/>
                    <a:pt x="173213" y="151180"/>
                    <a:pt x="173260" y="150966"/>
                  </a:cubicBezTo>
                  <a:cubicBezTo>
                    <a:pt x="173320" y="150656"/>
                    <a:pt x="173368" y="150406"/>
                    <a:pt x="173403" y="150216"/>
                  </a:cubicBezTo>
                  <a:cubicBezTo>
                    <a:pt x="173415" y="150121"/>
                    <a:pt x="173427" y="150037"/>
                    <a:pt x="173451" y="149966"/>
                  </a:cubicBezTo>
                  <a:cubicBezTo>
                    <a:pt x="173463" y="149906"/>
                    <a:pt x="173475" y="149847"/>
                    <a:pt x="173487" y="149799"/>
                  </a:cubicBezTo>
                  <a:cubicBezTo>
                    <a:pt x="173522" y="149609"/>
                    <a:pt x="173534" y="149549"/>
                    <a:pt x="173534" y="149549"/>
                  </a:cubicBezTo>
                  <a:cubicBezTo>
                    <a:pt x="173534" y="149549"/>
                    <a:pt x="173533" y="149548"/>
                    <a:pt x="173533" y="149548"/>
                  </a:cubicBezTo>
                  <a:cubicBezTo>
                    <a:pt x="173528" y="149548"/>
                    <a:pt x="173521" y="149561"/>
                    <a:pt x="173518" y="149561"/>
                  </a:cubicBezTo>
                  <a:cubicBezTo>
                    <a:pt x="173511" y="149561"/>
                    <a:pt x="173520" y="149504"/>
                    <a:pt x="173606" y="149144"/>
                  </a:cubicBezTo>
                  <a:cubicBezTo>
                    <a:pt x="173653" y="149061"/>
                    <a:pt x="173927" y="148168"/>
                    <a:pt x="174177" y="147537"/>
                  </a:cubicBezTo>
                  <a:cubicBezTo>
                    <a:pt x="174296" y="147227"/>
                    <a:pt x="174392" y="146965"/>
                    <a:pt x="174427" y="146894"/>
                  </a:cubicBezTo>
                  <a:cubicBezTo>
                    <a:pt x="174434" y="146881"/>
                    <a:pt x="174437" y="146875"/>
                    <a:pt x="174438" y="146875"/>
                  </a:cubicBezTo>
                  <a:lnTo>
                    <a:pt x="174438" y="146875"/>
                  </a:lnTo>
                  <a:cubicBezTo>
                    <a:pt x="174443" y="146875"/>
                    <a:pt x="174388" y="147018"/>
                    <a:pt x="174261" y="147370"/>
                  </a:cubicBezTo>
                  <a:cubicBezTo>
                    <a:pt x="174642" y="146370"/>
                    <a:pt x="174987" y="145572"/>
                    <a:pt x="175332" y="144858"/>
                  </a:cubicBezTo>
                  <a:cubicBezTo>
                    <a:pt x="175677" y="144144"/>
                    <a:pt x="176023" y="143525"/>
                    <a:pt x="176404" y="142870"/>
                  </a:cubicBezTo>
                  <a:cubicBezTo>
                    <a:pt x="176594" y="142548"/>
                    <a:pt x="176785" y="142215"/>
                    <a:pt x="177011" y="141882"/>
                  </a:cubicBezTo>
                  <a:cubicBezTo>
                    <a:pt x="177118" y="141703"/>
                    <a:pt x="177237" y="141536"/>
                    <a:pt x="177356" y="141358"/>
                  </a:cubicBezTo>
                  <a:cubicBezTo>
                    <a:pt x="177487" y="141179"/>
                    <a:pt x="177606" y="140989"/>
                    <a:pt x="177749" y="140798"/>
                  </a:cubicBezTo>
                  <a:cubicBezTo>
                    <a:pt x="178297" y="140048"/>
                    <a:pt x="178964" y="139191"/>
                    <a:pt x="179892" y="138214"/>
                  </a:cubicBezTo>
                  <a:lnTo>
                    <a:pt x="179892" y="138214"/>
                  </a:lnTo>
                  <a:cubicBezTo>
                    <a:pt x="179785" y="138310"/>
                    <a:pt x="179678" y="138417"/>
                    <a:pt x="179583" y="138524"/>
                  </a:cubicBezTo>
                  <a:cubicBezTo>
                    <a:pt x="179487" y="138619"/>
                    <a:pt x="179404" y="138714"/>
                    <a:pt x="179333" y="138786"/>
                  </a:cubicBezTo>
                  <a:cubicBezTo>
                    <a:pt x="179255" y="138871"/>
                    <a:pt x="179202" y="138922"/>
                    <a:pt x="179195" y="138922"/>
                  </a:cubicBezTo>
                  <a:cubicBezTo>
                    <a:pt x="179190" y="138922"/>
                    <a:pt x="179206" y="138898"/>
                    <a:pt x="179249" y="138845"/>
                  </a:cubicBezTo>
                  <a:cubicBezTo>
                    <a:pt x="179843" y="138151"/>
                    <a:pt x="180711" y="137372"/>
                    <a:pt x="180742" y="137372"/>
                  </a:cubicBezTo>
                  <a:lnTo>
                    <a:pt x="180742" y="137372"/>
                  </a:lnTo>
                  <a:cubicBezTo>
                    <a:pt x="180743" y="137372"/>
                    <a:pt x="180743" y="137372"/>
                    <a:pt x="180743" y="137373"/>
                  </a:cubicBezTo>
                  <a:lnTo>
                    <a:pt x="180743" y="137373"/>
                  </a:lnTo>
                  <a:cubicBezTo>
                    <a:pt x="181785" y="136392"/>
                    <a:pt x="183013" y="135450"/>
                    <a:pt x="184357" y="134666"/>
                  </a:cubicBezTo>
                  <a:cubicBezTo>
                    <a:pt x="185798" y="133821"/>
                    <a:pt x="187381" y="133154"/>
                    <a:pt x="188977" y="132690"/>
                  </a:cubicBezTo>
                  <a:lnTo>
                    <a:pt x="189274" y="132595"/>
                  </a:lnTo>
                  <a:lnTo>
                    <a:pt x="189429" y="132559"/>
                  </a:lnTo>
                  <a:lnTo>
                    <a:pt x="189572" y="132523"/>
                  </a:lnTo>
                  <a:cubicBezTo>
                    <a:pt x="189774" y="132476"/>
                    <a:pt x="189977" y="132428"/>
                    <a:pt x="190179" y="132380"/>
                  </a:cubicBezTo>
                  <a:lnTo>
                    <a:pt x="190477" y="132309"/>
                  </a:lnTo>
                  <a:lnTo>
                    <a:pt x="190620" y="132273"/>
                  </a:lnTo>
                  <a:lnTo>
                    <a:pt x="190703" y="132249"/>
                  </a:lnTo>
                  <a:lnTo>
                    <a:pt x="190763" y="132249"/>
                  </a:lnTo>
                  <a:lnTo>
                    <a:pt x="190810" y="132237"/>
                  </a:lnTo>
                  <a:lnTo>
                    <a:pt x="190882" y="132237"/>
                  </a:lnTo>
                  <a:lnTo>
                    <a:pt x="191036" y="132249"/>
                  </a:lnTo>
                  <a:lnTo>
                    <a:pt x="191346" y="132249"/>
                  </a:lnTo>
                  <a:cubicBezTo>
                    <a:pt x="192156" y="132261"/>
                    <a:pt x="192941" y="132273"/>
                    <a:pt x="193703" y="132285"/>
                  </a:cubicBezTo>
                  <a:cubicBezTo>
                    <a:pt x="193927" y="132289"/>
                    <a:pt x="194148" y="132290"/>
                    <a:pt x="194366" y="132290"/>
                  </a:cubicBezTo>
                  <a:cubicBezTo>
                    <a:pt x="194894" y="132290"/>
                    <a:pt x="195406" y="132282"/>
                    <a:pt x="195894" y="132273"/>
                  </a:cubicBezTo>
                  <a:cubicBezTo>
                    <a:pt x="196240" y="132273"/>
                    <a:pt x="196585" y="132261"/>
                    <a:pt x="196906" y="132261"/>
                  </a:cubicBezTo>
                  <a:cubicBezTo>
                    <a:pt x="197228" y="132249"/>
                    <a:pt x="197549" y="132237"/>
                    <a:pt x="197847" y="132226"/>
                  </a:cubicBezTo>
                  <a:lnTo>
                    <a:pt x="197847" y="132226"/>
                  </a:lnTo>
                  <a:lnTo>
                    <a:pt x="197573" y="132237"/>
                  </a:lnTo>
                  <a:cubicBezTo>
                    <a:pt x="197573" y="132237"/>
                    <a:pt x="197894" y="132226"/>
                    <a:pt x="198359" y="132202"/>
                  </a:cubicBezTo>
                  <a:cubicBezTo>
                    <a:pt x="198597" y="132202"/>
                    <a:pt x="198871" y="132190"/>
                    <a:pt x="199168" y="132178"/>
                  </a:cubicBezTo>
                  <a:cubicBezTo>
                    <a:pt x="199466" y="132154"/>
                    <a:pt x="199776" y="132142"/>
                    <a:pt x="200085" y="132118"/>
                  </a:cubicBezTo>
                  <a:cubicBezTo>
                    <a:pt x="200716" y="132083"/>
                    <a:pt x="201347" y="132047"/>
                    <a:pt x="201812" y="132011"/>
                  </a:cubicBezTo>
                  <a:cubicBezTo>
                    <a:pt x="202288" y="131964"/>
                    <a:pt x="202597" y="131940"/>
                    <a:pt x="202597" y="131940"/>
                  </a:cubicBezTo>
                  <a:cubicBezTo>
                    <a:pt x="202883" y="131916"/>
                    <a:pt x="203086" y="131904"/>
                    <a:pt x="203205" y="131892"/>
                  </a:cubicBezTo>
                  <a:cubicBezTo>
                    <a:pt x="203264" y="131892"/>
                    <a:pt x="203312" y="131892"/>
                    <a:pt x="203336" y="131880"/>
                  </a:cubicBezTo>
                  <a:lnTo>
                    <a:pt x="203383" y="131880"/>
                  </a:lnTo>
                  <a:cubicBezTo>
                    <a:pt x="203383" y="131880"/>
                    <a:pt x="203336" y="131892"/>
                    <a:pt x="203264" y="131904"/>
                  </a:cubicBezTo>
                  <a:cubicBezTo>
                    <a:pt x="203193" y="131916"/>
                    <a:pt x="203098" y="131916"/>
                    <a:pt x="202990" y="131928"/>
                  </a:cubicBezTo>
                  <a:cubicBezTo>
                    <a:pt x="202713" y="131960"/>
                    <a:pt x="202398" y="131991"/>
                    <a:pt x="202473" y="131991"/>
                  </a:cubicBezTo>
                  <a:cubicBezTo>
                    <a:pt x="202510" y="131991"/>
                    <a:pt x="202645" y="131983"/>
                    <a:pt x="202931" y="131964"/>
                  </a:cubicBezTo>
                  <a:cubicBezTo>
                    <a:pt x="205634" y="131702"/>
                    <a:pt x="207753" y="131368"/>
                    <a:pt x="209729" y="130892"/>
                  </a:cubicBezTo>
                  <a:cubicBezTo>
                    <a:pt x="210229" y="130773"/>
                    <a:pt x="210706" y="130630"/>
                    <a:pt x="211194" y="130511"/>
                  </a:cubicBezTo>
                  <a:cubicBezTo>
                    <a:pt x="211670" y="130356"/>
                    <a:pt x="212146" y="130190"/>
                    <a:pt x="212623" y="130035"/>
                  </a:cubicBezTo>
                  <a:cubicBezTo>
                    <a:pt x="213563" y="129654"/>
                    <a:pt x="214528" y="129249"/>
                    <a:pt x="215492" y="128654"/>
                  </a:cubicBezTo>
                  <a:cubicBezTo>
                    <a:pt x="215587" y="128594"/>
                    <a:pt x="215682" y="128547"/>
                    <a:pt x="215790" y="128487"/>
                  </a:cubicBezTo>
                  <a:cubicBezTo>
                    <a:pt x="215837" y="128451"/>
                    <a:pt x="215897" y="128427"/>
                    <a:pt x="215944" y="128392"/>
                  </a:cubicBezTo>
                  <a:cubicBezTo>
                    <a:pt x="216004" y="128368"/>
                    <a:pt x="216052" y="128332"/>
                    <a:pt x="216111" y="128297"/>
                  </a:cubicBezTo>
                  <a:cubicBezTo>
                    <a:pt x="216325" y="128142"/>
                    <a:pt x="216552" y="127987"/>
                    <a:pt x="216790" y="127820"/>
                  </a:cubicBezTo>
                  <a:cubicBezTo>
                    <a:pt x="216921" y="127749"/>
                    <a:pt x="217028" y="127642"/>
                    <a:pt x="217159" y="127546"/>
                  </a:cubicBezTo>
                  <a:cubicBezTo>
                    <a:pt x="217278" y="127451"/>
                    <a:pt x="217397" y="127356"/>
                    <a:pt x="217528" y="127249"/>
                  </a:cubicBezTo>
                  <a:cubicBezTo>
                    <a:pt x="217790" y="127046"/>
                    <a:pt x="218016" y="126808"/>
                    <a:pt x="218266" y="126558"/>
                  </a:cubicBezTo>
                  <a:cubicBezTo>
                    <a:pt x="218778" y="126082"/>
                    <a:pt x="219266" y="125499"/>
                    <a:pt x="219707" y="124856"/>
                  </a:cubicBezTo>
                  <a:cubicBezTo>
                    <a:pt x="220159" y="124225"/>
                    <a:pt x="220564" y="123522"/>
                    <a:pt x="220897" y="122772"/>
                  </a:cubicBezTo>
                  <a:cubicBezTo>
                    <a:pt x="221564" y="121284"/>
                    <a:pt x="221969" y="119653"/>
                    <a:pt x="222159" y="118117"/>
                  </a:cubicBezTo>
                  <a:cubicBezTo>
                    <a:pt x="222183" y="117926"/>
                    <a:pt x="222207" y="117736"/>
                    <a:pt x="222231" y="117545"/>
                  </a:cubicBezTo>
                  <a:cubicBezTo>
                    <a:pt x="222255" y="117355"/>
                    <a:pt x="222267" y="117164"/>
                    <a:pt x="222278" y="116986"/>
                  </a:cubicBezTo>
                  <a:cubicBezTo>
                    <a:pt x="222326" y="116616"/>
                    <a:pt x="222326" y="116247"/>
                    <a:pt x="222350" y="115902"/>
                  </a:cubicBezTo>
                  <a:cubicBezTo>
                    <a:pt x="222374" y="115557"/>
                    <a:pt x="222374" y="115212"/>
                    <a:pt x="222386" y="114890"/>
                  </a:cubicBezTo>
                  <a:cubicBezTo>
                    <a:pt x="222374" y="114569"/>
                    <a:pt x="222362" y="114259"/>
                    <a:pt x="222362" y="113961"/>
                  </a:cubicBezTo>
                  <a:lnTo>
                    <a:pt x="222338" y="114235"/>
                  </a:lnTo>
                  <a:cubicBezTo>
                    <a:pt x="222326" y="113938"/>
                    <a:pt x="222314" y="113688"/>
                    <a:pt x="222302" y="113485"/>
                  </a:cubicBezTo>
                  <a:cubicBezTo>
                    <a:pt x="222290" y="113271"/>
                    <a:pt x="222278" y="113104"/>
                    <a:pt x="222278" y="112937"/>
                  </a:cubicBezTo>
                  <a:cubicBezTo>
                    <a:pt x="222255" y="112616"/>
                    <a:pt x="222243" y="112330"/>
                    <a:pt x="222219" y="111878"/>
                  </a:cubicBezTo>
                  <a:lnTo>
                    <a:pt x="222219" y="111878"/>
                  </a:lnTo>
                  <a:cubicBezTo>
                    <a:pt x="222210" y="111978"/>
                    <a:pt x="222256" y="112691"/>
                    <a:pt x="222247" y="112691"/>
                  </a:cubicBezTo>
                  <a:cubicBezTo>
                    <a:pt x="222244" y="112691"/>
                    <a:pt x="222236" y="112623"/>
                    <a:pt x="222219" y="112449"/>
                  </a:cubicBezTo>
                  <a:cubicBezTo>
                    <a:pt x="221814" y="107353"/>
                    <a:pt x="221374" y="102115"/>
                    <a:pt x="221064" y="96816"/>
                  </a:cubicBezTo>
                  <a:cubicBezTo>
                    <a:pt x="220897" y="94173"/>
                    <a:pt x="220719" y="91530"/>
                    <a:pt x="220576" y="88887"/>
                  </a:cubicBezTo>
                  <a:cubicBezTo>
                    <a:pt x="220421" y="86232"/>
                    <a:pt x="220278" y="83601"/>
                    <a:pt x="220135" y="80993"/>
                  </a:cubicBezTo>
                  <a:cubicBezTo>
                    <a:pt x="220016" y="79076"/>
                    <a:pt x="219957" y="78540"/>
                    <a:pt x="219885" y="77874"/>
                  </a:cubicBezTo>
                  <a:cubicBezTo>
                    <a:pt x="219814" y="77207"/>
                    <a:pt x="219754" y="76421"/>
                    <a:pt x="219659" y="74004"/>
                  </a:cubicBezTo>
                  <a:lnTo>
                    <a:pt x="219659" y="74004"/>
                  </a:lnTo>
                  <a:lnTo>
                    <a:pt x="219778" y="75373"/>
                  </a:lnTo>
                  <a:cubicBezTo>
                    <a:pt x="219540" y="71516"/>
                    <a:pt x="219338" y="67575"/>
                    <a:pt x="219135" y="63658"/>
                  </a:cubicBezTo>
                  <a:cubicBezTo>
                    <a:pt x="218933" y="59729"/>
                    <a:pt x="218754" y="55835"/>
                    <a:pt x="218552" y="52049"/>
                  </a:cubicBezTo>
                  <a:lnTo>
                    <a:pt x="218552" y="52049"/>
                  </a:lnTo>
                  <a:cubicBezTo>
                    <a:pt x="218588" y="52501"/>
                    <a:pt x="218599" y="52513"/>
                    <a:pt x="218635" y="53252"/>
                  </a:cubicBezTo>
                  <a:cubicBezTo>
                    <a:pt x="218611" y="52454"/>
                    <a:pt x="218540" y="50977"/>
                    <a:pt x="218480" y="49704"/>
                  </a:cubicBezTo>
                  <a:cubicBezTo>
                    <a:pt x="218445" y="49061"/>
                    <a:pt x="218421" y="48477"/>
                    <a:pt x="218397" y="48037"/>
                  </a:cubicBezTo>
                  <a:cubicBezTo>
                    <a:pt x="218385" y="47822"/>
                    <a:pt x="218373" y="47644"/>
                    <a:pt x="218361" y="47525"/>
                  </a:cubicBezTo>
                  <a:cubicBezTo>
                    <a:pt x="218349" y="47406"/>
                    <a:pt x="218349" y="47334"/>
                    <a:pt x="218338" y="47334"/>
                  </a:cubicBezTo>
                  <a:cubicBezTo>
                    <a:pt x="218302" y="46155"/>
                    <a:pt x="218361" y="47060"/>
                    <a:pt x="218338" y="46334"/>
                  </a:cubicBezTo>
                  <a:cubicBezTo>
                    <a:pt x="218302" y="44728"/>
                    <a:pt x="218135" y="42314"/>
                    <a:pt x="218135" y="41467"/>
                  </a:cubicBezTo>
                  <a:lnTo>
                    <a:pt x="218135" y="41467"/>
                  </a:lnTo>
                  <a:cubicBezTo>
                    <a:pt x="218148" y="41768"/>
                    <a:pt x="218161" y="42026"/>
                    <a:pt x="218171" y="42203"/>
                  </a:cubicBezTo>
                  <a:cubicBezTo>
                    <a:pt x="218160" y="41947"/>
                    <a:pt x="218140" y="41443"/>
                    <a:pt x="218136" y="41443"/>
                  </a:cubicBezTo>
                  <a:cubicBezTo>
                    <a:pt x="218135" y="41443"/>
                    <a:pt x="218135" y="41449"/>
                    <a:pt x="218135" y="41464"/>
                  </a:cubicBezTo>
                  <a:cubicBezTo>
                    <a:pt x="218135" y="41465"/>
                    <a:pt x="218135" y="41466"/>
                    <a:pt x="218135" y="41467"/>
                  </a:cubicBezTo>
                  <a:lnTo>
                    <a:pt x="218135" y="41467"/>
                  </a:lnTo>
                  <a:cubicBezTo>
                    <a:pt x="218079" y="40204"/>
                    <a:pt x="218005" y="38180"/>
                    <a:pt x="217985" y="38180"/>
                  </a:cubicBezTo>
                  <a:cubicBezTo>
                    <a:pt x="217982" y="38180"/>
                    <a:pt x="217980" y="38231"/>
                    <a:pt x="217980" y="38345"/>
                  </a:cubicBezTo>
                  <a:cubicBezTo>
                    <a:pt x="217897" y="35511"/>
                    <a:pt x="217778" y="32928"/>
                    <a:pt x="217730" y="30665"/>
                  </a:cubicBezTo>
                  <a:cubicBezTo>
                    <a:pt x="217683" y="29927"/>
                    <a:pt x="217635" y="28713"/>
                    <a:pt x="217623" y="27617"/>
                  </a:cubicBezTo>
                  <a:cubicBezTo>
                    <a:pt x="217611" y="26534"/>
                    <a:pt x="217599" y="25570"/>
                    <a:pt x="217564" y="25343"/>
                  </a:cubicBezTo>
                  <a:lnTo>
                    <a:pt x="217564" y="25343"/>
                  </a:lnTo>
                  <a:cubicBezTo>
                    <a:pt x="217565" y="25347"/>
                    <a:pt x="217566" y="25349"/>
                    <a:pt x="217567" y="25349"/>
                  </a:cubicBezTo>
                  <a:cubicBezTo>
                    <a:pt x="217598" y="25349"/>
                    <a:pt x="217587" y="24146"/>
                    <a:pt x="217564" y="22700"/>
                  </a:cubicBezTo>
                  <a:cubicBezTo>
                    <a:pt x="217552" y="21962"/>
                    <a:pt x="217540" y="21152"/>
                    <a:pt x="217516" y="20414"/>
                  </a:cubicBezTo>
                  <a:cubicBezTo>
                    <a:pt x="217516" y="20224"/>
                    <a:pt x="217504" y="20045"/>
                    <a:pt x="217504" y="19878"/>
                  </a:cubicBezTo>
                  <a:cubicBezTo>
                    <a:pt x="217492" y="19700"/>
                    <a:pt x="217468" y="19533"/>
                    <a:pt x="217456" y="19378"/>
                  </a:cubicBezTo>
                  <a:cubicBezTo>
                    <a:pt x="217445" y="19057"/>
                    <a:pt x="217421" y="18783"/>
                    <a:pt x="217385" y="18557"/>
                  </a:cubicBezTo>
                  <a:lnTo>
                    <a:pt x="217385" y="18557"/>
                  </a:lnTo>
                  <a:cubicBezTo>
                    <a:pt x="217397" y="18631"/>
                    <a:pt x="217403" y="18663"/>
                    <a:pt x="217405" y="18663"/>
                  </a:cubicBezTo>
                  <a:cubicBezTo>
                    <a:pt x="217409" y="18663"/>
                    <a:pt x="217376" y="18378"/>
                    <a:pt x="217349" y="18092"/>
                  </a:cubicBezTo>
                  <a:cubicBezTo>
                    <a:pt x="217337" y="17997"/>
                    <a:pt x="217325" y="17902"/>
                    <a:pt x="217325" y="17819"/>
                  </a:cubicBezTo>
                  <a:cubicBezTo>
                    <a:pt x="217314" y="17735"/>
                    <a:pt x="217302" y="17664"/>
                    <a:pt x="217290" y="17616"/>
                  </a:cubicBezTo>
                  <a:cubicBezTo>
                    <a:pt x="217285" y="17576"/>
                    <a:pt x="217284" y="17553"/>
                    <a:pt x="217287" y="17553"/>
                  </a:cubicBezTo>
                  <a:lnTo>
                    <a:pt x="217287" y="17553"/>
                  </a:lnTo>
                  <a:cubicBezTo>
                    <a:pt x="217292" y="17553"/>
                    <a:pt x="217305" y="17596"/>
                    <a:pt x="217325" y="17700"/>
                  </a:cubicBezTo>
                  <a:cubicBezTo>
                    <a:pt x="217171" y="16676"/>
                    <a:pt x="216933" y="15711"/>
                    <a:pt x="216730" y="15044"/>
                  </a:cubicBezTo>
                  <a:cubicBezTo>
                    <a:pt x="216552" y="14500"/>
                    <a:pt x="216423" y="14169"/>
                    <a:pt x="216412" y="14169"/>
                  </a:cubicBezTo>
                  <a:lnTo>
                    <a:pt x="216412" y="14169"/>
                  </a:lnTo>
                  <a:cubicBezTo>
                    <a:pt x="216410" y="14169"/>
                    <a:pt x="216413" y="14183"/>
                    <a:pt x="216421" y="14211"/>
                  </a:cubicBezTo>
                  <a:cubicBezTo>
                    <a:pt x="215825" y="12401"/>
                    <a:pt x="214825" y="10723"/>
                    <a:pt x="213730" y="9413"/>
                  </a:cubicBezTo>
                  <a:cubicBezTo>
                    <a:pt x="212646" y="8091"/>
                    <a:pt x="211503" y="7115"/>
                    <a:pt x="210658" y="6448"/>
                  </a:cubicBezTo>
                  <a:cubicBezTo>
                    <a:pt x="210503" y="6341"/>
                    <a:pt x="210360" y="6222"/>
                    <a:pt x="210206" y="6103"/>
                  </a:cubicBezTo>
                  <a:cubicBezTo>
                    <a:pt x="210039" y="6008"/>
                    <a:pt x="209884" y="5901"/>
                    <a:pt x="209717" y="5793"/>
                  </a:cubicBezTo>
                  <a:cubicBezTo>
                    <a:pt x="209563" y="5686"/>
                    <a:pt x="209408" y="5591"/>
                    <a:pt x="209241" y="5484"/>
                  </a:cubicBezTo>
                  <a:cubicBezTo>
                    <a:pt x="209086" y="5377"/>
                    <a:pt x="208932" y="5281"/>
                    <a:pt x="208765" y="5186"/>
                  </a:cubicBezTo>
                  <a:cubicBezTo>
                    <a:pt x="208432" y="5008"/>
                    <a:pt x="208110" y="4829"/>
                    <a:pt x="207777" y="4638"/>
                  </a:cubicBezTo>
                  <a:cubicBezTo>
                    <a:pt x="207622" y="4543"/>
                    <a:pt x="207455" y="4472"/>
                    <a:pt x="207289" y="4388"/>
                  </a:cubicBezTo>
                  <a:cubicBezTo>
                    <a:pt x="207122" y="4305"/>
                    <a:pt x="206955" y="4234"/>
                    <a:pt x="206788" y="4150"/>
                  </a:cubicBezTo>
                  <a:cubicBezTo>
                    <a:pt x="206122" y="3817"/>
                    <a:pt x="205443" y="3555"/>
                    <a:pt x="204764" y="3269"/>
                  </a:cubicBezTo>
                  <a:cubicBezTo>
                    <a:pt x="204598" y="3198"/>
                    <a:pt x="204431" y="3138"/>
                    <a:pt x="204252" y="3079"/>
                  </a:cubicBezTo>
                  <a:cubicBezTo>
                    <a:pt x="204086" y="3019"/>
                    <a:pt x="203919" y="2960"/>
                    <a:pt x="203752" y="2900"/>
                  </a:cubicBezTo>
                  <a:cubicBezTo>
                    <a:pt x="203407" y="2793"/>
                    <a:pt x="203074" y="2662"/>
                    <a:pt x="202728" y="2555"/>
                  </a:cubicBezTo>
                  <a:cubicBezTo>
                    <a:pt x="199990" y="1698"/>
                    <a:pt x="197252" y="1162"/>
                    <a:pt x="194537" y="793"/>
                  </a:cubicBezTo>
                  <a:cubicBezTo>
                    <a:pt x="194542" y="792"/>
                    <a:pt x="194551" y="791"/>
                    <a:pt x="194563" y="791"/>
                  </a:cubicBezTo>
                  <a:cubicBezTo>
                    <a:pt x="194670" y="791"/>
                    <a:pt x="195048" y="836"/>
                    <a:pt x="195561" y="900"/>
                  </a:cubicBezTo>
                  <a:cubicBezTo>
                    <a:pt x="196132" y="995"/>
                    <a:pt x="196859" y="1114"/>
                    <a:pt x="197585" y="1245"/>
                  </a:cubicBezTo>
                  <a:cubicBezTo>
                    <a:pt x="197942" y="1329"/>
                    <a:pt x="198299" y="1400"/>
                    <a:pt x="198621" y="1471"/>
                  </a:cubicBezTo>
                  <a:cubicBezTo>
                    <a:pt x="198954" y="1531"/>
                    <a:pt x="199252" y="1590"/>
                    <a:pt x="199514" y="1650"/>
                  </a:cubicBezTo>
                  <a:cubicBezTo>
                    <a:pt x="199942" y="1762"/>
                    <a:pt x="200239" y="1822"/>
                    <a:pt x="200278" y="1822"/>
                  </a:cubicBezTo>
                  <a:cubicBezTo>
                    <a:pt x="200285" y="1822"/>
                    <a:pt x="200284" y="1820"/>
                    <a:pt x="200276" y="1817"/>
                  </a:cubicBezTo>
                  <a:cubicBezTo>
                    <a:pt x="199966" y="1733"/>
                    <a:pt x="199657" y="1662"/>
                    <a:pt x="199347" y="1590"/>
                  </a:cubicBezTo>
                  <a:cubicBezTo>
                    <a:pt x="199049" y="1519"/>
                    <a:pt x="198752" y="1459"/>
                    <a:pt x="198466" y="1400"/>
                  </a:cubicBezTo>
                  <a:cubicBezTo>
                    <a:pt x="198168" y="1352"/>
                    <a:pt x="197894" y="1293"/>
                    <a:pt x="197609" y="1233"/>
                  </a:cubicBezTo>
                  <a:cubicBezTo>
                    <a:pt x="197335" y="1174"/>
                    <a:pt x="197061" y="1138"/>
                    <a:pt x="196787" y="1090"/>
                  </a:cubicBezTo>
                  <a:cubicBezTo>
                    <a:pt x="196513" y="1055"/>
                    <a:pt x="196251" y="1007"/>
                    <a:pt x="195989" y="959"/>
                  </a:cubicBezTo>
                  <a:cubicBezTo>
                    <a:pt x="195859" y="948"/>
                    <a:pt x="195728" y="924"/>
                    <a:pt x="195597" y="900"/>
                  </a:cubicBezTo>
                  <a:cubicBezTo>
                    <a:pt x="195466" y="876"/>
                    <a:pt x="195335" y="864"/>
                    <a:pt x="195216" y="852"/>
                  </a:cubicBezTo>
                  <a:cubicBezTo>
                    <a:pt x="194692" y="781"/>
                    <a:pt x="194192" y="709"/>
                    <a:pt x="193680" y="650"/>
                  </a:cubicBezTo>
                  <a:cubicBezTo>
                    <a:pt x="191644" y="424"/>
                    <a:pt x="189620" y="245"/>
                    <a:pt x="187036" y="126"/>
                  </a:cubicBezTo>
                  <a:cubicBezTo>
                    <a:pt x="186548" y="109"/>
                    <a:pt x="186519" y="98"/>
                    <a:pt x="186702" y="98"/>
                  </a:cubicBezTo>
                  <a:cubicBezTo>
                    <a:pt x="186769" y="98"/>
                    <a:pt x="186865" y="99"/>
                    <a:pt x="186976" y="102"/>
                  </a:cubicBezTo>
                  <a:cubicBezTo>
                    <a:pt x="187366" y="113"/>
                    <a:pt x="187944" y="135"/>
                    <a:pt x="188202" y="147"/>
                  </a:cubicBezTo>
                  <a:lnTo>
                    <a:pt x="188202" y="147"/>
                  </a:lnTo>
                  <a:cubicBezTo>
                    <a:pt x="186283" y="51"/>
                    <a:pt x="184409" y="1"/>
                    <a:pt x="182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1789500" y="4600100"/>
              <a:ext cx="19675" cy="2100"/>
            </a:xfrm>
            <a:custGeom>
              <a:rect b="b" l="l" r="r" t="t"/>
              <a:pathLst>
                <a:path extrusionOk="0" h="84" w="787">
                  <a:moveTo>
                    <a:pt x="0" y="0"/>
                  </a:moveTo>
                  <a:lnTo>
                    <a:pt x="0" y="0"/>
                  </a:lnTo>
                  <a:cubicBezTo>
                    <a:pt x="167" y="24"/>
                    <a:pt x="334" y="48"/>
                    <a:pt x="489" y="60"/>
                  </a:cubicBezTo>
                  <a:cubicBezTo>
                    <a:pt x="559" y="68"/>
                    <a:pt x="624" y="71"/>
                    <a:pt x="687" y="75"/>
                  </a:cubicBezTo>
                  <a:lnTo>
                    <a:pt x="687" y="75"/>
                  </a:lnTo>
                  <a:cubicBezTo>
                    <a:pt x="566" y="62"/>
                    <a:pt x="449" y="46"/>
                    <a:pt x="346" y="36"/>
                  </a:cubicBezTo>
                  <a:cubicBezTo>
                    <a:pt x="227" y="24"/>
                    <a:pt x="155" y="12"/>
                    <a:pt x="0" y="0"/>
                  </a:cubicBezTo>
                  <a:close/>
                  <a:moveTo>
                    <a:pt x="687" y="75"/>
                  </a:moveTo>
                  <a:cubicBezTo>
                    <a:pt x="720" y="78"/>
                    <a:pt x="753" y="81"/>
                    <a:pt x="786" y="84"/>
                  </a:cubicBezTo>
                  <a:cubicBezTo>
                    <a:pt x="753" y="80"/>
                    <a:pt x="720" y="77"/>
                    <a:pt x="687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2885175" y="1222000"/>
              <a:ext cx="5675" cy="325"/>
            </a:xfrm>
            <a:custGeom>
              <a:rect b="b" l="l" r="r" t="t"/>
              <a:pathLst>
                <a:path extrusionOk="0" h="13" w="227">
                  <a:moveTo>
                    <a:pt x="0" y="1"/>
                  </a:moveTo>
                  <a:cubicBezTo>
                    <a:pt x="8" y="2"/>
                    <a:pt x="17" y="4"/>
                    <a:pt x="25" y="5"/>
                  </a:cubicBezTo>
                  <a:lnTo>
                    <a:pt x="25" y="5"/>
                  </a:lnTo>
                  <a:cubicBezTo>
                    <a:pt x="18" y="4"/>
                    <a:pt x="10" y="2"/>
                    <a:pt x="0" y="1"/>
                  </a:cubicBezTo>
                  <a:close/>
                  <a:moveTo>
                    <a:pt x="25" y="5"/>
                  </a:moveTo>
                  <a:cubicBezTo>
                    <a:pt x="73" y="13"/>
                    <a:pt x="78" y="13"/>
                    <a:pt x="119" y="13"/>
                  </a:cubicBezTo>
                  <a:lnTo>
                    <a:pt x="227" y="13"/>
                  </a:lnTo>
                  <a:cubicBezTo>
                    <a:pt x="154" y="13"/>
                    <a:pt x="82" y="13"/>
                    <a:pt x="2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3875775" y="4322375"/>
              <a:ext cx="11625" cy="1825"/>
            </a:xfrm>
            <a:custGeom>
              <a:rect b="b" l="l" r="r" t="t"/>
              <a:pathLst>
                <a:path extrusionOk="0" h="73" w="465">
                  <a:moveTo>
                    <a:pt x="453" y="1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465" y="1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2160375" y="1211300"/>
              <a:ext cx="9550" cy="600"/>
            </a:xfrm>
            <a:custGeom>
              <a:rect b="b" l="l" r="r" t="t"/>
              <a:pathLst>
                <a:path extrusionOk="0" h="24" w="382">
                  <a:moveTo>
                    <a:pt x="1" y="0"/>
                  </a:moveTo>
                  <a:cubicBezTo>
                    <a:pt x="12" y="12"/>
                    <a:pt x="179" y="12"/>
                    <a:pt x="382" y="24"/>
                  </a:cubicBezTo>
                  <a:cubicBezTo>
                    <a:pt x="322" y="12"/>
                    <a:pt x="21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1815400" y="1206825"/>
              <a:ext cx="44075" cy="625"/>
            </a:xfrm>
            <a:custGeom>
              <a:rect b="b" l="l" r="r" t="t"/>
              <a:pathLst>
                <a:path extrusionOk="0" h="25" w="1763">
                  <a:moveTo>
                    <a:pt x="0" y="1"/>
                  </a:moveTo>
                  <a:cubicBezTo>
                    <a:pt x="296" y="1"/>
                    <a:pt x="561" y="4"/>
                    <a:pt x="800" y="8"/>
                  </a:cubicBezTo>
                  <a:lnTo>
                    <a:pt x="800" y="8"/>
                  </a:lnTo>
                  <a:cubicBezTo>
                    <a:pt x="611" y="1"/>
                    <a:pt x="420" y="1"/>
                    <a:pt x="274" y="1"/>
                  </a:cubicBezTo>
                  <a:close/>
                  <a:moveTo>
                    <a:pt x="800" y="8"/>
                  </a:moveTo>
                  <a:lnTo>
                    <a:pt x="800" y="8"/>
                  </a:lnTo>
                  <a:cubicBezTo>
                    <a:pt x="827" y="10"/>
                    <a:pt x="854" y="11"/>
                    <a:pt x="881" y="12"/>
                  </a:cubicBezTo>
                  <a:cubicBezTo>
                    <a:pt x="928" y="12"/>
                    <a:pt x="974" y="13"/>
                    <a:pt x="1020" y="13"/>
                  </a:cubicBezTo>
                  <a:lnTo>
                    <a:pt x="1020" y="13"/>
                  </a:lnTo>
                  <a:cubicBezTo>
                    <a:pt x="949" y="11"/>
                    <a:pt x="876" y="10"/>
                    <a:pt x="800" y="8"/>
                  </a:cubicBezTo>
                  <a:close/>
                  <a:moveTo>
                    <a:pt x="1020" y="13"/>
                  </a:moveTo>
                  <a:cubicBezTo>
                    <a:pt x="1302" y="19"/>
                    <a:pt x="1547" y="24"/>
                    <a:pt x="1762" y="24"/>
                  </a:cubicBezTo>
                  <a:cubicBezTo>
                    <a:pt x="1762" y="24"/>
                    <a:pt x="1410" y="15"/>
                    <a:pt x="102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1615975" y="1212175"/>
              <a:ext cx="4775" cy="925"/>
            </a:xfrm>
            <a:custGeom>
              <a:rect b="b" l="l" r="r" t="t"/>
              <a:pathLst>
                <a:path extrusionOk="0" h="37" w="191">
                  <a:moveTo>
                    <a:pt x="191" y="1"/>
                  </a:moveTo>
                  <a:cubicBezTo>
                    <a:pt x="71" y="25"/>
                    <a:pt x="36" y="37"/>
                    <a:pt x="0" y="37"/>
                  </a:cubicBezTo>
                  <a:lnTo>
                    <a:pt x="24" y="3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5397400" y="952750"/>
              <a:ext cx="20225" cy="1400"/>
            </a:xfrm>
            <a:custGeom>
              <a:rect b="b" l="l" r="r" t="t"/>
              <a:pathLst>
                <a:path extrusionOk="0" h="56" w="809">
                  <a:moveTo>
                    <a:pt x="799" y="0"/>
                  </a:moveTo>
                  <a:cubicBezTo>
                    <a:pt x="784" y="0"/>
                    <a:pt x="472" y="21"/>
                    <a:pt x="115" y="47"/>
                  </a:cubicBezTo>
                  <a:lnTo>
                    <a:pt x="115" y="47"/>
                  </a:lnTo>
                  <a:cubicBezTo>
                    <a:pt x="200" y="42"/>
                    <a:pt x="287" y="40"/>
                    <a:pt x="369" y="31"/>
                  </a:cubicBezTo>
                  <a:cubicBezTo>
                    <a:pt x="689" y="9"/>
                    <a:pt x="809" y="0"/>
                    <a:pt x="799" y="0"/>
                  </a:cubicBezTo>
                  <a:close/>
                  <a:moveTo>
                    <a:pt x="115" y="47"/>
                  </a:moveTo>
                  <a:lnTo>
                    <a:pt x="115" y="47"/>
                  </a:lnTo>
                  <a:cubicBezTo>
                    <a:pt x="76" y="49"/>
                    <a:pt x="37" y="51"/>
                    <a:pt x="0" y="55"/>
                  </a:cubicBezTo>
                  <a:cubicBezTo>
                    <a:pt x="39" y="52"/>
                    <a:pt x="77" y="49"/>
                    <a:pt x="115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4279700" y="1104725"/>
              <a:ext cx="35725" cy="6875"/>
            </a:xfrm>
            <a:custGeom>
              <a:rect b="b" l="l" r="r" t="t"/>
              <a:pathLst>
                <a:path extrusionOk="0" h="275" w="1429">
                  <a:moveTo>
                    <a:pt x="1429" y="1"/>
                  </a:moveTo>
                  <a:cubicBezTo>
                    <a:pt x="631" y="144"/>
                    <a:pt x="12" y="251"/>
                    <a:pt x="0" y="275"/>
                  </a:cubicBezTo>
                  <a:cubicBezTo>
                    <a:pt x="464" y="191"/>
                    <a:pt x="929" y="96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6465975" y="1390775"/>
              <a:ext cx="925" cy="7775"/>
            </a:xfrm>
            <a:custGeom>
              <a:rect b="b" l="l" r="r" t="t"/>
              <a:pathLst>
                <a:path extrusionOk="0" h="311" w="37">
                  <a:moveTo>
                    <a:pt x="0" y="1"/>
                  </a:moveTo>
                  <a:cubicBezTo>
                    <a:pt x="1" y="1"/>
                    <a:pt x="10" y="69"/>
                    <a:pt x="21" y="135"/>
                  </a:cubicBezTo>
                  <a:lnTo>
                    <a:pt x="21" y="135"/>
                  </a:lnTo>
                  <a:cubicBezTo>
                    <a:pt x="17" y="91"/>
                    <a:pt x="11" y="47"/>
                    <a:pt x="0" y="1"/>
                  </a:cubicBezTo>
                  <a:close/>
                  <a:moveTo>
                    <a:pt x="21" y="135"/>
                  </a:moveTo>
                  <a:cubicBezTo>
                    <a:pt x="27" y="192"/>
                    <a:pt x="29" y="249"/>
                    <a:pt x="36" y="310"/>
                  </a:cubicBezTo>
                  <a:lnTo>
                    <a:pt x="24" y="155"/>
                  </a:lnTo>
                  <a:cubicBezTo>
                    <a:pt x="23" y="148"/>
                    <a:pt x="22" y="142"/>
                    <a:pt x="21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4315400" y="1095200"/>
              <a:ext cx="51525" cy="9550"/>
            </a:xfrm>
            <a:custGeom>
              <a:rect b="b" l="l" r="r" t="t"/>
              <a:pathLst>
                <a:path extrusionOk="0" h="382" w="2061">
                  <a:moveTo>
                    <a:pt x="2061" y="1"/>
                  </a:moveTo>
                  <a:cubicBezTo>
                    <a:pt x="1275" y="144"/>
                    <a:pt x="608" y="275"/>
                    <a:pt x="1" y="382"/>
                  </a:cubicBezTo>
                  <a:cubicBezTo>
                    <a:pt x="644" y="275"/>
                    <a:pt x="1406" y="132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1042375" y="1892625"/>
              <a:ext cx="25" cy="13125"/>
            </a:xfrm>
            <a:custGeom>
              <a:rect b="b" l="l" r="r" t="t"/>
              <a:pathLst>
                <a:path extrusionOk="0" h="525" w="1">
                  <a:moveTo>
                    <a:pt x="1" y="0"/>
                  </a:moveTo>
                  <a:lnTo>
                    <a:pt x="1" y="465"/>
                  </a:lnTo>
                  <a:cubicBezTo>
                    <a:pt x="1" y="453"/>
                    <a:pt x="1" y="489"/>
                    <a:pt x="1" y="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1042375" y="190572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1" y="0"/>
                  </a:moveTo>
                  <a:lnTo>
                    <a:pt x="1" y="500"/>
                  </a:lnTo>
                  <a:cubicBezTo>
                    <a:pt x="1" y="274"/>
                    <a:pt x="1" y="7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1042375" y="1918225"/>
              <a:ext cx="325" cy="27100"/>
            </a:xfrm>
            <a:custGeom>
              <a:rect b="b" l="l" r="r" t="t"/>
              <a:pathLst>
                <a:path extrusionOk="0" h="1084" w="13">
                  <a:moveTo>
                    <a:pt x="1" y="0"/>
                  </a:moveTo>
                  <a:cubicBezTo>
                    <a:pt x="1" y="381"/>
                    <a:pt x="1" y="834"/>
                    <a:pt x="13" y="10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1067675" y="1574425"/>
              <a:ext cx="325" cy="3600"/>
            </a:xfrm>
            <a:custGeom>
              <a:rect b="b" l="l" r="r" t="t"/>
              <a:pathLst>
                <a:path extrusionOk="0" h="144" w="13">
                  <a:moveTo>
                    <a:pt x="13" y="1"/>
                  </a:moveTo>
                  <a:cubicBezTo>
                    <a:pt x="1" y="72"/>
                    <a:pt x="1" y="120"/>
                    <a:pt x="1" y="144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1067975" y="1486025"/>
              <a:ext cx="28900" cy="88425"/>
            </a:xfrm>
            <a:custGeom>
              <a:rect b="b" l="l" r="r" t="t"/>
              <a:pathLst>
                <a:path extrusionOk="0" h="3537" w="1156">
                  <a:moveTo>
                    <a:pt x="1156" y="1"/>
                  </a:moveTo>
                  <a:cubicBezTo>
                    <a:pt x="1060" y="215"/>
                    <a:pt x="977" y="465"/>
                    <a:pt x="870" y="715"/>
                  </a:cubicBezTo>
                  <a:cubicBezTo>
                    <a:pt x="822" y="846"/>
                    <a:pt x="763" y="989"/>
                    <a:pt x="715" y="1120"/>
                  </a:cubicBezTo>
                  <a:cubicBezTo>
                    <a:pt x="655" y="1263"/>
                    <a:pt x="608" y="1406"/>
                    <a:pt x="560" y="1560"/>
                  </a:cubicBezTo>
                  <a:cubicBezTo>
                    <a:pt x="374" y="2096"/>
                    <a:pt x="209" y="2681"/>
                    <a:pt x="63" y="3262"/>
                  </a:cubicBezTo>
                  <a:lnTo>
                    <a:pt x="63" y="3262"/>
                  </a:lnTo>
                  <a:cubicBezTo>
                    <a:pt x="95" y="3142"/>
                    <a:pt x="136" y="3002"/>
                    <a:pt x="179" y="2846"/>
                  </a:cubicBezTo>
                  <a:cubicBezTo>
                    <a:pt x="263" y="2549"/>
                    <a:pt x="358" y="2191"/>
                    <a:pt x="477" y="1846"/>
                  </a:cubicBezTo>
                  <a:cubicBezTo>
                    <a:pt x="608" y="1489"/>
                    <a:pt x="715" y="1132"/>
                    <a:pt x="846" y="810"/>
                  </a:cubicBezTo>
                  <a:cubicBezTo>
                    <a:pt x="977" y="489"/>
                    <a:pt x="1072" y="203"/>
                    <a:pt x="1156" y="1"/>
                  </a:cubicBezTo>
                  <a:close/>
                  <a:moveTo>
                    <a:pt x="63" y="3262"/>
                  </a:moveTo>
                  <a:cubicBezTo>
                    <a:pt x="34" y="3371"/>
                    <a:pt x="12" y="3463"/>
                    <a:pt x="1" y="3537"/>
                  </a:cubicBezTo>
                  <a:lnTo>
                    <a:pt x="24" y="3418"/>
                  </a:lnTo>
                  <a:cubicBezTo>
                    <a:pt x="37" y="3366"/>
                    <a:pt x="50" y="3314"/>
                    <a:pt x="63" y="32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1322775" y="1250575"/>
              <a:ext cx="79800" cy="26825"/>
            </a:xfrm>
            <a:custGeom>
              <a:rect b="b" l="l" r="r" t="t"/>
              <a:pathLst>
                <a:path extrusionOk="0" h="1073" w="3192">
                  <a:moveTo>
                    <a:pt x="3191" y="1"/>
                  </a:moveTo>
                  <a:cubicBezTo>
                    <a:pt x="3191" y="1"/>
                    <a:pt x="3001" y="48"/>
                    <a:pt x="2703" y="132"/>
                  </a:cubicBezTo>
                  <a:cubicBezTo>
                    <a:pt x="2685" y="138"/>
                    <a:pt x="2668" y="143"/>
                    <a:pt x="2650" y="148"/>
                  </a:cubicBezTo>
                  <a:lnTo>
                    <a:pt x="2650" y="148"/>
                  </a:lnTo>
                  <a:cubicBezTo>
                    <a:pt x="2811" y="106"/>
                    <a:pt x="2994" y="57"/>
                    <a:pt x="3191" y="1"/>
                  </a:cubicBezTo>
                  <a:close/>
                  <a:moveTo>
                    <a:pt x="2650" y="148"/>
                  </a:moveTo>
                  <a:cubicBezTo>
                    <a:pt x="2638" y="151"/>
                    <a:pt x="2626" y="154"/>
                    <a:pt x="2615" y="157"/>
                  </a:cubicBezTo>
                  <a:lnTo>
                    <a:pt x="2615" y="157"/>
                  </a:lnTo>
                  <a:cubicBezTo>
                    <a:pt x="2626" y="154"/>
                    <a:pt x="2638" y="151"/>
                    <a:pt x="2650" y="148"/>
                  </a:cubicBezTo>
                  <a:close/>
                  <a:moveTo>
                    <a:pt x="2615" y="157"/>
                  </a:moveTo>
                  <a:cubicBezTo>
                    <a:pt x="2571" y="167"/>
                    <a:pt x="2526" y="177"/>
                    <a:pt x="2477" y="191"/>
                  </a:cubicBezTo>
                  <a:cubicBezTo>
                    <a:pt x="2394" y="215"/>
                    <a:pt x="2298" y="239"/>
                    <a:pt x="2215" y="275"/>
                  </a:cubicBezTo>
                  <a:cubicBezTo>
                    <a:pt x="2036" y="322"/>
                    <a:pt x="1846" y="382"/>
                    <a:pt x="1655" y="441"/>
                  </a:cubicBezTo>
                  <a:cubicBezTo>
                    <a:pt x="1262" y="548"/>
                    <a:pt x="893" y="703"/>
                    <a:pt x="608" y="798"/>
                  </a:cubicBezTo>
                  <a:cubicBezTo>
                    <a:pt x="465" y="846"/>
                    <a:pt x="346" y="894"/>
                    <a:pt x="262" y="918"/>
                  </a:cubicBezTo>
                  <a:cubicBezTo>
                    <a:pt x="179" y="953"/>
                    <a:pt x="131" y="977"/>
                    <a:pt x="131" y="977"/>
                  </a:cubicBezTo>
                  <a:cubicBezTo>
                    <a:pt x="393" y="882"/>
                    <a:pt x="715" y="787"/>
                    <a:pt x="774" y="763"/>
                  </a:cubicBezTo>
                  <a:cubicBezTo>
                    <a:pt x="783" y="760"/>
                    <a:pt x="788" y="758"/>
                    <a:pt x="789" y="758"/>
                  </a:cubicBezTo>
                  <a:cubicBezTo>
                    <a:pt x="793" y="758"/>
                    <a:pt x="758" y="774"/>
                    <a:pt x="667" y="810"/>
                  </a:cubicBezTo>
                  <a:cubicBezTo>
                    <a:pt x="608" y="834"/>
                    <a:pt x="524" y="870"/>
                    <a:pt x="417" y="906"/>
                  </a:cubicBezTo>
                  <a:cubicBezTo>
                    <a:pt x="310" y="941"/>
                    <a:pt x="167" y="1001"/>
                    <a:pt x="0" y="1072"/>
                  </a:cubicBezTo>
                  <a:cubicBezTo>
                    <a:pt x="239" y="977"/>
                    <a:pt x="441" y="906"/>
                    <a:pt x="620" y="846"/>
                  </a:cubicBezTo>
                  <a:cubicBezTo>
                    <a:pt x="798" y="787"/>
                    <a:pt x="941" y="727"/>
                    <a:pt x="1072" y="691"/>
                  </a:cubicBezTo>
                  <a:cubicBezTo>
                    <a:pt x="1310" y="596"/>
                    <a:pt x="1465" y="560"/>
                    <a:pt x="1548" y="525"/>
                  </a:cubicBezTo>
                  <a:cubicBezTo>
                    <a:pt x="1619" y="504"/>
                    <a:pt x="1642" y="497"/>
                    <a:pt x="1639" y="497"/>
                  </a:cubicBezTo>
                  <a:cubicBezTo>
                    <a:pt x="1634" y="497"/>
                    <a:pt x="1579" y="511"/>
                    <a:pt x="1524" y="525"/>
                  </a:cubicBezTo>
                  <a:cubicBezTo>
                    <a:pt x="1483" y="531"/>
                    <a:pt x="1438" y="540"/>
                    <a:pt x="1428" y="540"/>
                  </a:cubicBezTo>
                  <a:cubicBezTo>
                    <a:pt x="1417" y="540"/>
                    <a:pt x="1441" y="531"/>
                    <a:pt x="1536" y="501"/>
                  </a:cubicBezTo>
                  <a:cubicBezTo>
                    <a:pt x="1632" y="465"/>
                    <a:pt x="1786" y="406"/>
                    <a:pt x="2048" y="322"/>
                  </a:cubicBezTo>
                  <a:cubicBezTo>
                    <a:pt x="2179" y="286"/>
                    <a:pt x="2346" y="239"/>
                    <a:pt x="2525" y="179"/>
                  </a:cubicBezTo>
                  <a:cubicBezTo>
                    <a:pt x="2554" y="172"/>
                    <a:pt x="2584" y="164"/>
                    <a:pt x="2615" y="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1629350" y="1215125"/>
              <a:ext cx="43925" cy="2075"/>
            </a:xfrm>
            <a:custGeom>
              <a:rect b="b" l="l" r="r" t="t"/>
              <a:pathLst>
                <a:path extrusionOk="0" h="83" w="1757">
                  <a:moveTo>
                    <a:pt x="1600" y="0"/>
                  </a:moveTo>
                  <a:cubicBezTo>
                    <a:pt x="1510" y="0"/>
                    <a:pt x="1247" y="8"/>
                    <a:pt x="775" y="26"/>
                  </a:cubicBezTo>
                  <a:cubicBezTo>
                    <a:pt x="346" y="38"/>
                    <a:pt x="132" y="73"/>
                    <a:pt x="48" y="73"/>
                  </a:cubicBezTo>
                  <a:cubicBezTo>
                    <a:pt x="7" y="79"/>
                    <a:pt x="1" y="82"/>
                    <a:pt x="19" y="82"/>
                  </a:cubicBezTo>
                  <a:cubicBezTo>
                    <a:pt x="37" y="82"/>
                    <a:pt x="78" y="79"/>
                    <a:pt x="132" y="73"/>
                  </a:cubicBezTo>
                  <a:cubicBezTo>
                    <a:pt x="275" y="65"/>
                    <a:pt x="525" y="57"/>
                    <a:pt x="643" y="57"/>
                  </a:cubicBezTo>
                  <a:cubicBezTo>
                    <a:pt x="691" y="57"/>
                    <a:pt x="717" y="58"/>
                    <a:pt x="703" y="61"/>
                  </a:cubicBezTo>
                  <a:cubicBezTo>
                    <a:pt x="1397" y="24"/>
                    <a:pt x="1756" y="0"/>
                    <a:pt x="1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>
              <a:off x="3446550" y="1206825"/>
              <a:ext cx="16250" cy="1225"/>
            </a:xfrm>
            <a:custGeom>
              <a:rect b="b" l="l" r="r" t="t"/>
              <a:pathLst>
                <a:path extrusionOk="0" h="49" w="650">
                  <a:moveTo>
                    <a:pt x="167" y="1"/>
                  </a:moveTo>
                  <a:cubicBezTo>
                    <a:pt x="163" y="2"/>
                    <a:pt x="160" y="2"/>
                    <a:pt x="158" y="3"/>
                  </a:cubicBezTo>
                  <a:lnTo>
                    <a:pt x="158" y="3"/>
                  </a:lnTo>
                  <a:lnTo>
                    <a:pt x="167" y="1"/>
                  </a:lnTo>
                  <a:close/>
                  <a:moveTo>
                    <a:pt x="158" y="3"/>
                  </a:moveTo>
                  <a:lnTo>
                    <a:pt x="0" y="48"/>
                  </a:lnTo>
                  <a:cubicBezTo>
                    <a:pt x="554" y="14"/>
                    <a:pt x="650" y="6"/>
                    <a:pt x="584" y="6"/>
                  </a:cubicBezTo>
                  <a:cubicBezTo>
                    <a:pt x="528" y="6"/>
                    <a:pt x="356" y="11"/>
                    <a:pt x="247" y="11"/>
                  </a:cubicBezTo>
                  <a:cubicBezTo>
                    <a:pt x="184" y="11"/>
                    <a:pt x="142" y="9"/>
                    <a:pt x="15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3746300" y="1176175"/>
              <a:ext cx="47650" cy="4775"/>
            </a:xfrm>
            <a:custGeom>
              <a:rect b="b" l="l" r="r" t="t"/>
              <a:pathLst>
                <a:path extrusionOk="0" h="191" w="1906">
                  <a:moveTo>
                    <a:pt x="1905" y="0"/>
                  </a:moveTo>
                  <a:lnTo>
                    <a:pt x="619" y="95"/>
                  </a:lnTo>
                  <a:lnTo>
                    <a:pt x="0" y="19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3982625" y="1155025"/>
              <a:ext cx="55100" cy="7475"/>
            </a:xfrm>
            <a:custGeom>
              <a:rect b="b" l="l" r="r" t="t"/>
              <a:pathLst>
                <a:path extrusionOk="0" h="299" w="2204">
                  <a:moveTo>
                    <a:pt x="2203" y="1"/>
                  </a:moveTo>
                  <a:cubicBezTo>
                    <a:pt x="2203" y="1"/>
                    <a:pt x="2171" y="5"/>
                    <a:pt x="2114" y="13"/>
                  </a:cubicBezTo>
                  <a:lnTo>
                    <a:pt x="2114" y="13"/>
                  </a:lnTo>
                  <a:lnTo>
                    <a:pt x="2203" y="1"/>
                  </a:lnTo>
                  <a:close/>
                  <a:moveTo>
                    <a:pt x="2114" y="13"/>
                  </a:moveTo>
                  <a:lnTo>
                    <a:pt x="1394" y="108"/>
                  </a:lnTo>
                  <a:cubicBezTo>
                    <a:pt x="1198" y="142"/>
                    <a:pt x="1003" y="166"/>
                    <a:pt x="851" y="189"/>
                  </a:cubicBezTo>
                  <a:lnTo>
                    <a:pt x="851" y="189"/>
                  </a:lnTo>
                  <a:lnTo>
                    <a:pt x="1108" y="156"/>
                  </a:lnTo>
                  <a:cubicBezTo>
                    <a:pt x="1522" y="93"/>
                    <a:pt x="1937" y="36"/>
                    <a:pt x="2114" y="13"/>
                  </a:cubicBezTo>
                  <a:close/>
                  <a:moveTo>
                    <a:pt x="851" y="189"/>
                  </a:moveTo>
                  <a:lnTo>
                    <a:pt x="823" y="192"/>
                  </a:lnTo>
                  <a:lnTo>
                    <a:pt x="823" y="192"/>
                  </a:lnTo>
                  <a:lnTo>
                    <a:pt x="834" y="191"/>
                  </a:lnTo>
                  <a:cubicBezTo>
                    <a:pt x="840" y="191"/>
                    <a:pt x="845" y="190"/>
                    <a:pt x="851" y="189"/>
                  </a:cubicBezTo>
                  <a:close/>
                  <a:moveTo>
                    <a:pt x="823" y="192"/>
                  </a:moveTo>
                  <a:lnTo>
                    <a:pt x="584" y="215"/>
                  </a:lnTo>
                  <a:lnTo>
                    <a:pt x="1" y="299"/>
                  </a:lnTo>
                  <a:lnTo>
                    <a:pt x="82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>
              <a:off x="6467675" y="1714575"/>
              <a:ext cx="1600" cy="27450"/>
            </a:xfrm>
            <a:custGeom>
              <a:rect b="b" l="l" r="r" t="t"/>
              <a:pathLst>
                <a:path extrusionOk="0" h="1098" w="64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2" y="320"/>
                    <a:pt x="40" y="1098"/>
                  </a:cubicBezTo>
                  <a:lnTo>
                    <a:pt x="63" y="693"/>
                  </a:lnTo>
                  <a:cubicBezTo>
                    <a:pt x="46" y="267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6531750" y="3047525"/>
              <a:ext cx="3900" cy="73550"/>
            </a:xfrm>
            <a:custGeom>
              <a:rect b="b" l="l" r="r" t="t"/>
              <a:pathLst>
                <a:path extrusionOk="0" h="2942" w="156">
                  <a:moveTo>
                    <a:pt x="1" y="1"/>
                  </a:moveTo>
                  <a:cubicBezTo>
                    <a:pt x="13" y="572"/>
                    <a:pt x="84" y="2037"/>
                    <a:pt x="156" y="2941"/>
                  </a:cubicBezTo>
                  <a:cubicBezTo>
                    <a:pt x="96" y="1763"/>
                    <a:pt x="36" y="5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4207350" y="4270900"/>
              <a:ext cx="49450" cy="4775"/>
            </a:xfrm>
            <a:custGeom>
              <a:rect b="b" l="l" r="r" t="t"/>
              <a:pathLst>
                <a:path extrusionOk="0" h="191" w="1978">
                  <a:moveTo>
                    <a:pt x="1977" y="0"/>
                  </a:moveTo>
                  <a:lnTo>
                    <a:pt x="1" y="191"/>
                  </a:lnTo>
                  <a:lnTo>
                    <a:pt x="930" y="119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2194600" y="126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 txBox="1"/>
          <p:nvPr>
            <p:ph idx="1" type="subTitle"/>
          </p:nvPr>
        </p:nvSpPr>
        <p:spPr>
          <a:xfrm>
            <a:off x="2080800" y="805600"/>
            <a:ext cx="6644700" cy="4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método presenta numéricamente el nivel de varianza entre dos variables, entre S(t) y la I(t), a este proceso se le llama bivariado que contiene una propiedad de markov. Para esto se tiene en cuenta un </a:t>
            </a:r>
            <a:r>
              <a:rPr lang="en" sz="1400">
                <a:solidFill>
                  <a:srgbClr val="000000"/>
                </a:solidFill>
              </a:rPr>
              <a:t>∆t  que suma un cambio de estado en un tiempo, puede ser un nacimiento, una nueva infección o un individuo recuperado. Se tiene la probabilidad de transición del modelo de SIR como: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Siendo los estados pares ordenados (objetos que se distinguen entre sí) , los estados (s,i) depende de la forma en que están ordenados. Aplicando la propiedad de markov la ecuación diferencial es expresada como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26" name="Google Shape;1626;p31"/>
          <p:cNvSpPr txBox="1"/>
          <p:nvPr>
            <p:ph idx="2" type="title"/>
          </p:nvPr>
        </p:nvSpPr>
        <p:spPr>
          <a:xfrm>
            <a:off x="432400" y="10410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Método de SIR en estados transitorios</a:t>
            </a:r>
            <a:endParaRPr sz="2900"/>
          </a:p>
        </p:txBody>
      </p:sp>
      <p:pic>
        <p:nvPicPr>
          <p:cNvPr id="1627" name="Google Shape;16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3" y="1298573"/>
            <a:ext cx="905425" cy="1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31"/>
          <p:cNvSpPr/>
          <p:nvPr/>
        </p:nvSpPr>
        <p:spPr>
          <a:xfrm rot="5166810">
            <a:off x="7285931" y="154629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9" name="Google Shape;16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2287563"/>
            <a:ext cx="41148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375" y="3733675"/>
            <a:ext cx="52959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1"/>
          <p:cNvSpPr txBox="1"/>
          <p:nvPr/>
        </p:nvSpPr>
        <p:spPr>
          <a:xfrm>
            <a:off x="297300" y="3041225"/>
            <a:ext cx="17835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 Esta ecuación muestra el modelo markov SIR . Mostrando que todas las trayectorias que puede tener una muestra se absorben en el estado libre de la enfermedad (N, 0). 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32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Cálculos para los dos métodos con respecto al modelo original</a:t>
            </a:r>
            <a:endParaRPr sz="2800"/>
          </a:p>
        </p:txBody>
      </p:sp>
      <p:sp>
        <p:nvSpPr>
          <p:cNvPr id="1637" name="Google Shape;1637;p32"/>
          <p:cNvSpPr txBox="1"/>
          <p:nvPr>
            <p:ph idx="1" type="body"/>
          </p:nvPr>
        </p:nvSpPr>
        <p:spPr>
          <a:xfrm>
            <a:off x="710775" y="1115450"/>
            <a:ext cx="48540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Susceptibles métodos SIR, Adams, BDF</a:t>
            </a:r>
            <a:endParaRPr sz="1500"/>
          </a:p>
        </p:txBody>
      </p:sp>
      <p:pic>
        <p:nvPicPr>
          <p:cNvPr id="1638" name="Google Shape;16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00" y="1603425"/>
            <a:ext cx="4160726" cy="31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32"/>
          <p:cNvSpPr txBox="1"/>
          <p:nvPr/>
        </p:nvSpPr>
        <p:spPr>
          <a:xfrm>
            <a:off x="5321300" y="1435250"/>
            <a:ext cx="31119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Se observa que en la tasa de susceptibilidad el método de Adams logró aproximarse casi de forma exacta al modelo de SIR.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3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Infectados método SIR, Adams, BDF</a:t>
            </a:r>
            <a:endParaRPr sz="4500"/>
          </a:p>
        </p:txBody>
      </p:sp>
      <p:sp>
        <p:nvSpPr>
          <p:cNvPr id="1645" name="Google Shape;1645;p33"/>
          <p:cNvSpPr txBox="1"/>
          <p:nvPr>
            <p:ph idx="1" type="body"/>
          </p:nvPr>
        </p:nvSpPr>
        <p:spPr>
          <a:xfrm>
            <a:off x="1437700" y="4034250"/>
            <a:ext cx="4888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 esta gráfica de la tasa de infectados se puede observar que el método BDF logró de forma muy cercana aproximarse al modelo original</a:t>
            </a:r>
            <a:endParaRPr sz="1700"/>
          </a:p>
        </p:txBody>
      </p:sp>
      <p:sp>
        <p:nvSpPr>
          <p:cNvPr id="1646" name="Google Shape;1646;p33"/>
          <p:cNvSpPr/>
          <p:nvPr/>
        </p:nvSpPr>
        <p:spPr>
          <a:xfrm>
            <a:off x="615020" y="1350388"/>
            <a:ext cx="594734" cy="831950"/>
          </a:xfrm>
          <a:custGeom>
            <a:rect b="b" l="l" r="r" t="t"/>
            <a:pathLst>
              <a:path extrusionOk="0" h="23568" w="16848">
                <a:moveTo>
                  <a:pt x="4379" y="2368"/>
                </a:moveTo>
                <a:lnTo>
                  <a:pt x="4379" y="2368"/>
                </a:lnTo>
                <a:cubicBezTo>
                  <a:pt x="4377" y="2368"/>
                  <a:pt x="4374" y="2373"/>
                  <a:pt x="4382" y="2373"/>
                </a:cubicBezTo>
                <a:cubicBezTo>
                  <a:pt x="4382" y="2369"/>
                  <a:pt x="4381" y="2368"/>
                  <a:pt x="4379" y="2368"/>
                </a:cubicBezTo>
                <a:close/>
                <a:moveTo>
                  <a:pt x="4381" y="2358"/>
                </a:moveTo>
                <a:cubicBezTo>
                  <a:pt x="4384" y="2358"/>
                  <a:pt x="4385" y="2362"/>
                  <a:pt x="4382" y="2373"/>
                </a:cubicBezTo>
                <a:cubicBezTo>
                  <a:pt x="4373" y="2380"/>
                  <a:pt x="4368" y="2382"/>
                  <a:pt x="4365" y="2382"/>
                </a:cubicBezTo>
                <a:cubicBezTo>
                  <a:pt x="4357" y="2382"/>
                  <a:pt x="4374" y="2358"/>
                  <a:pt x="4381" y="2358"/>
                </a:cubicBezTo>
                <a:close/>
                <a:moveTo>
                  <a:pt x="6043" y="1703"/>
                </a:moveTo>
                <a:cubicBezTo>
                  <a:pt x="6104" y="1703"/>
                  <a:pt x="6144" y="1726"/>
                  <a:pt x="6144" y="1790"/>
                </a:cubicBezTo>
                <a:cubicBezTo>
                  <a:pt x="6180" y="1825"/>
                  <a:pt x="6227" y="2004"/>
                  <a:pt x="6287" y="2004"/>
                </a:cubicBezTo>
                <a:cubicBezTo>
                  <a:pt x="6227" y="2087"/>
                  <a:pt x="6370" y="2087"/>
                  <a:pt x="6394" y="2123"/>
                </a:cubicBezTo>
                <a:cubicBezTo>
                  <a:pt x="6418" y="2123"/>
                  <a:pt x="6215" y="2325"/>
                  <a:pt x="6215" y="2325"/>
                </a:cubicBezTo>
                <a:cubicBezTo>
                  <a:pt x="6192" y="2337"/>
                  <a:pt x="6132" y="2349"/>
                  <a:pt x="6120" y="2373"/>
                </a:cubicBezTo>
                <a:cubicBezTo>
                  <a:pt x="6001" y="2421"/>
                  <a:pt x="5870" y="2468"/>
                  <a:pt x="5751" y="2552"/>
                </a:cubicBezTo>
                <a:cubicBezTo>
                  <a:pt x="5692" y="2468"/>
                  <a:pt x="5656" y="2337"/>
                  <a:pt x="5632" y="2230"/>
                </a:cubicBezTo>
                <a:cubicBezTo>
                  <a:pt x="5620" y="2206"/>
                  <a:pt x="5501" y="2087"/>
                  <a:pt x="5477" y="2087"/>
                </a:cubicBezTo>
                <a:cubicBezTo>
                  <a:pt x="5442" y="2063"/>
                  <a:pt x="5501" y="1968"/>
                  <a:pt x="5430" y="1921"/>
                </a:cubicBezTo>
                <a:cubicBezTo>
                  <a:pt x="5453" y="1897"/>
                  <a:pt x="5465" y="1885"/>
                  <a:pt x="5489" y="1873"/>
                </a:cubicBezTo>
                <a:cubicBezTo>
                  <a:pt x="5592" y="1856"/>
                  <a:pt x="5886" y="1703"/>
                  <a:pt x="6043" y="1703"/>
                </a:cubicBezTo>
                <a:close/>
                <a:moveTo>
                  <a:pt x="4037" y="2647"/>
                </a:moveTo>
                <a:cubicBezTo>
                  <a:pt x="4013" y="2695"/>
                  <a:pt x="4120" y="2623"/>
                  <a:pt x="3953" y="2754"/>
                </a:cubicBezTo>
                <a:cubicBezTo>
                  <a:pt x="4001" y="2695"/>
                  <a:pt x="3989" y="2695"/>
                  <a:pt x="4037" y="2647"/>
                </a:cubicBezTo>
                <a:close/>
                <a:moveTo>
                  <a:pt x="9097" y="1730"/>
                </a:moveTo>
                <a:lnTo>
                  <a:pt x="9097" y="1730"/>
                </a:lnTo>
                <a:cubicBezTo>
                  <a:pt x="9025" y="1778"/>
                  <a:pt x="9359" y="2254"/>
                  <a:pt x="9442" y="2349"/>
                </a:cubicBezTo>
                <a:cubicBezTo>
                  <a:pt x="9668" y="2647"/>
                  <a:pt x="9954" y="2921"/>
                  <a:pt x="10216" y="3183"/>
                </a:cubicBezTo>
                <a:cubicBezTo>
                  <a:pt x="10395" y="3349"/>
                  <a:pt x="10573" y="3492"/>
                  <a:pt x="10740" y="3683"/>
                </a:cubicBezTo>
                <a:cubicBezTo>
                  <a:pt x="11049" y="4290"/>
                  <a:pt x="10406" y="4730"/>
                  <a:pt x="10180" y="5219"/>
                </a:cubicBezTo>
                <a:cubicBezTo>
                  <a:pt x="10168" y="5159"/>
                  <a:pt x="10121" y="5123"/>
                  <a:pt x="10121" y="5088"/>
                </a:cubicBezTo>
                <a:lnTo>
                  <a:pt x="10121" y="5088"/>
                </a:lnTo>
                <a:cubicBezTo>
                  <a:pt x="10127" y="5089"/>
                  <a:pt x="10134" y="5090"/>
                  <a:pt x="10140" y="5090"/>
                </a:cubicBezTo>
                <a:cubicBezTo>
                  <a:pt x="10265" y="5090"/>
                  <a:pt x="10274" y="4751"/>
                  <a:pt x="10252" y="4683"/>
                </a:cubicBezTo>
                <a:cubicBezTo>
                  <a:pt x="10252" y="4611"/>
                  <a:pt x="10299" y="4457"/>
                  <a:pt x="10335" y="4385"/>
                </a:cubicBezTo>
                <a:cubicBezTo>
                  <a:pt x="10389" y="4331"/>
                  <a:pt x="10328" y="4317"/>
                  <a:pt x="10279" y="4317"/>
                </a:cubicBezTo>
                <a:cubicBezTo>
                  <a:pt x="10276" y="4317"/>
                  <a:pt x="10273" y="4317"/>
                  <a:pt x="10271" y="4317"/>
                </a:cubicBezTo>
                <a:lnTo>
                  <a:pt x="10271" y="4317"/>
                </a:lnTo>
                <a:cubicBezTo>
                  <a:pt x="10451" y="4241"/>
                  <a:pt x="10345" y="3663"/>
                  <a:pt x="10323" y="3552"/>
                </a:cubicBezTo>
                <a:cubicBezTo>
                  <a:pt x="10275" y="3361"/>
                  <a:pt x="10109" y="3266"/>
                  <a:pt x="9966" y="3242"/>
                </a:cubicBezTo>
                <a:cubicBezTo>
                  <a:pt x="9871" y="3242"/>
                  <a:pt x="9930" y="3278"/>
                  <a:pt x="9906" y="3326"/>
                </a:cubicBezTo>
                <a:cubicBezTo>
                  <a:pt x="9877" y="3326"/>
                  <a:pt x="9801" y="3208"/>
                  <a:pt x="9742" y="3208"/>
                </a:cubicBezTo>
                <a:cubicBezTo>
                  <a:pt x="9728" y="3208"/>
                  <a:pt x="9715" y="3215"/>
                  <a:pt x="9704" y="3230"/>
                </a:cubicBezTo>
                <a:cubicBezTo>
                  <a:pt x="9502" y="3218"/>
                  <a:pt x="9311" y="3230"/>
                  <a:pt x="9180" y="3064"/>
                </a:cubicBezTo>
                <a:cubicBezTo>
                  <a:pt x="9203" y="3017"/>
                  <a:pt x="9114" y="2634"/>
                  <a:pt x="9131" y="2634"/>
                </a:cubicBezTo>
                <a:lnTo>
                  <a:pt x="9131" y="2634"/>
                </a:lnTo>
                <a:cubicBezTo>
                  <a:pt x="9131" y="2634"/>
                  <a:pt x="9132" y="2634"/>
                  <a:pt x="9132" y="2635"/>
                </a:cubicBezTo>
                <a:cubicBezTo>
                  <a:pt x="9263" y="2456"/>
                  <a:pt x="9073" y="2397"/>
                  <a:pt x="8978" y="2230"/>
                </a:cubicBezTo>
                <a:cubicBezTo>
                  <a:pt x="9109" y="2194"/>
                  <a:pt x="8859" y="2052"/>
                  <a:pt x="8859" y="1980"/>
                </a:cubicBezTo>
                <a:cubicBezTo>
                  <a:pt x="8859" y="1956"/>
                  <a:pt x="8906" y="1778"/>
                  <a:pt x="8894" y="1766"/>
                </a:cubicBezTo>
                <a:cubicBezTo>
                  <a:pt x="8894" y="1742"/>
                  <a:pt x="9085" y="1730"/>
                  <a:pt x="9097" y="1730"/>
                </a:cubicBezTo>
                <a:close/>
                <a:moveTo>
                  <a:pt x="10146" y="5307"/>
                </a:moveTo>
                <a:lnTo>
                  <a:pt x="10146" y="5307"/>
                </a:lnTo>
                <a:cubicBezTo>
                  <a:pt x="10148" y="5307"/>
                  <a:pt x="10149" y="5312"/>
                  <a:pt x="10144" y="5326"/>
                </a:cubicBezTo>
                <a:cubicBezTo>
                  <a:pt x="10137" y="5319"/>
                  <a:pt x="10143" y="5307"/>
                  <a:pt x="10146" y="5307"/>
                </a:cubicBezTo>
                <a:close/>
                <a:moveTo>
                  <a:pt x="10136" y="5512"/>
                </a:moveTo>
                <a:cubicBezTo>
                  <a:pt x="10154" y="5512"/>
                  <a:pt x="10164" y="5573"/>
                  <a:pt x="10151" y="5573"/>
                </a:cubicBezTo>
                <a:cubicBezTo>
                  <a:pt x="10146" y="5573"/>
                  <a:pt x="10136" y="5562"/>
                  <a:pt x="10121" y="5528"/>
                </a:cubicBezTo>
                <a:lnTo>
                  <a:pt x="10121" y="5528"/>
                </a:lnTo>
                <a:cubicBezTo>
                  <a:pt x="10123" y="5531"/>
                  <a:pt x="10125" y="5532"/>
                  <a:pt x="10125" y="5532"/>
                </a:cubicBezTo>
                <a:cubicBezTo>
                  <a:pt x="10127" y="5532"/>
                  <a:pt x="10124" y="5526"/>
                  <a:pt x="10122" y="5525"/>
                </a:cubicBezTo>
                <a:lnTo>
                  <a:pt x="10122" y="5525"/>
                </a:lnTo>
                <a:cubicBezTo>
                  <a:pt x="10122" y="5526"/>
                  <a:pt x="10121" y="5527"/>
                  <a:pt x="10121" y="5528"/>
                </a:cubicBezTo>
                <a:cubicBezTo>
                  <a:pt x="10121" y="5526"/>
                  <a:pt x="10121" y="5525"/>
                  <a:pt x="10122" y="5525"/>
                </a:cubicBezTo>
                <a:cubicBezTo>
                  <a:pt x="10122" y="5525"/>
                  <a:pt x="10122" y="5525"/>
                  <a:pt x="10122" y="5525"/>
                </a:cubicBezTo>
                <a:lnTo>
                  <a:pt x="10122" y="5525"/>
                </a:lnTo>
                <a:cubicBezTo>
                  <a:pt x="10127" y="5516"/>
                  <a:pt x="10132" y="5512"/>
                  <a:pt x="10136" y="5512"/>
                </a:cubicBezTo>
                <a:close/>
                <a:moveTo>
                  <a:pt x="10156" y="5612"/>
                </a:moveTo>
                <a:cubicBezTo>
                  <a:pt x="10311" y="5957"/>
                  <a:pt x="10704" y="5969"/>
                  <a:pt x="10990" y="6123"/>
                </a:cubicBezTo>
                <a:cubicBezTo>
                  <a:pt x="10970" y="6113"/>
                  <a:pt x="10958" y="6110"/>
                  <a:pt x="10955" y="6110"/>
                </a:cubicBezTo>
                <a:cubicBezTo>
                  <a:pt x="10951" y="6110"/>
                  <a:pt x="10962" y="6117"/>
                  <a:pt x="10990" y="6123"/>
                </a:cubicBezTo>
                <a:cubicBezTo>
                  <a:pt x="10968" y="6119"/>
                  <a:pt x="10946" y="6117"/>
                  <a:pt x="10925" y="6117"/>
                </a:cubicBezTo>
                <a:cubicBezTo>
                  <a:pt x="10855" y="6117"/>
                  <a:pt x="10788" y="6137"/>
                  <a:pt x="10717" y="6137"/>
                </a:cubicBezTo>
                <a:cubicBezTo>
                  <a:pt x="10705" y="6137"/>
                  <a:pt x="10693" y="6137"/>
                  <a:pt x="10680" y="6135"/>
                </a:cubicBezTo>
                <a:cubicBezTo>
                  <a:pt x="10662" y="6142"/>
                  <a:pt x="10644" y="6144"/>
                  <a:pt x="10626" y="6144"/>
                </a:cubicBezTo>
                <a:cubicBezTo>
                  <a:pt x="10509" y="6144"/>
                  <a:pt x="10415" y="6021"/>
                  <a:pt x="10311" y="5969"/>
                </a:cubicBezTo>
                <a:cubicBezTo>
                  <a:pt x="10275" y="5850"/>
                  <a:pt x="10156" y="5742"/>
                  <a:pt x="10156" y="5612"/>
                </a:cubicBezTo>
                <a:close/>
                <a:moveTo>
                  <a:pt x="8549" y="6243"/>
                </a:moveTo>
                <a:cubicBezTo>
                  <a:pt x="8549" y="6254"/>
                  <a:pt x="8543" y="6260"/>
                  <a:pt x="8540" y="6260"/>
                </a:cubicBezTo>
                <a:cubicBezTo>
                  <a:pt x="8537" y="6260"/>
                  <a:pt x="8537" y="6254"/>
                  <a:pt x="8549" y="6243"/>
                </a:cubicBezTo>
                <a:close/>
                <a:moveTo>
                  <a:pt x="16145" y="6588"/>
                </a:moveTo>
                <a:lnTo>
                  <a:pt x="16145" y="6588"/>
                </a:lnTo>
                <a:cubicBezTo>
                  <a:pt x="16145" y="6593"/>
                  <a:pt x="16145" y="6596"/>
                  <a:pt x="16145" y="6597"/>
                </a:cubicBezTo>
                <a:lnTo>
                  <a:pt x="16145" y="6597"/>
                </a:lnTo>
                <a:cubicBezTo>
                  <a:pt x="16145" y="6594"/>
                  <a:pt x="16145" y="6591"/>
                  <a:pt x="16145" y="6588"/>
                </a:cubicBezTo>
                <a:close/>
                <a:moveTo>
                  <a:pt x="8680" y="1873"/>
                </a:moveTo>
                <a:cubicBezTo>
                  <a:pt x="8704" y="1921"/>
                  <a:pt x="8823" y="2052"/>
                  <a:pt x="8823" y="2111"/>
                </a:cubicBezTo>
                <a:cubicBezTo>
                  <a:pt x="8811" y="2183"/>
                  <a:pt x="8990" y="2647"/>
                  <a:pt x="9025" y="2683"/>
                </a:cubicBezTo>
                <a:cubicBezTo>
                  <a:pt x="9018" y="2680"/>
                  <a:pt x="9011" y="2679"/>
                  <a:pt x="9004" y="2679"/>
                </a:cubicBezTo>
                <a:cubicBezTo>
                  <a:pt x="8871" y="2679"/>
                  <a:pt x="8997" y="3245"/>
                  <a:pt x="9156" y="3314"/>
                </a:cubicBezTo>
                <a:cubicBezTo>
                  <a:pt x="9192" y="3337"/>
                  <a:pt x="9252" y="3349"/>
                  <a:pt x="9275" y="3373"/>
                </a:cubicBezTo>
                <a:cubicBezTo>
                  <a:pt x="9382" y="3457"/>
                  <a:pt x="9716" y="3468"/>
                  <a:pt x="9835" y="3468"/>
                </a:cubicBezTo>
                <a:cubicBezTo>
                  <a:pt x="10240" y="3468"/>
                  <a:pt x="10049" y="3861"/>
                  <a:pt x="10049" y="4123"/>
                </a:cubicBezTo>
                <a:cubicBezTo>
                  <a:pt x="10025" y="4611"/>
                  <a:pt x="9859" y="5064"/>
                  <a:pt x="9906" y="5528"/>
                </a:cubicBezTo>
                <a:cubicBezTo>
                  <a:pt x="9939" y="5924"/>
                  <a:pt x="10276" y="6420"/>
                  <a:pt x="10730" y="6420"/>
                </a:cubicBezTo>
                <a:cubicBezTo>
                  <a:pt x="10768" y="6420"/>
                  <a:pt x="10807" y="6417"/>
                  <a:pt x="10847" y="6409"/>
                </a:cubicBezTo>
                <a:lnTo>
                  <a:pt x="10847" y="6409"/>
                </a:lnTo>
                <a:cubicBezTo>
                  <a:pt x="10728" y="6552"/>
                  <a:pt x="10478" y="6600"/>
                  <a:pt x="10383" y="6731"/>
                </a:cubicBezTo>
                <a:cubicBezTo>
                  <a:pt x="10383" y="6729"/>
                  <a:pt x="10382" y="6729"/>
                  <a:pt x="10381" y="6729"/>
                </a:cubicBezTo>
                <a:cubicBezTo>
                  <a:pt x="10377" y="6729"/>
                  <a:pt x="10365" y="6744"/>
                  <a:pt x="10367" y="6744"/>
                </a:cubicBezTo>
                <a:cubicBezTo>
                  <a:pt x="10368" y="6744"/>
                  <a:pt x="10372" y="6741"/>
                  <a:pt x="10383" y="6731"/>
                </a:cubicBezTo>
                <a:lnTo>
                  <a:pt x="10383" y="6731"/>
                </a:lnTo>
                <a:cubicBezTo>
                  <a:pt x="10316" y="6801"/>
                  <a:pt x="10223" y="6825"/>
                  <a:pt x="10120" y="6825"/>
                </a:cubicBezTo>
                <a:cubicBezTo>
                  <a:pt x="9909" y="6825"/>
                  <a:pt x="9658" y="6723"/>
                  <a:pt x="9513" y="6707"/>
                </a:cubicBezTo>
                <a:cubicBezTo>
                  <a:pt x="9216" y="6683"/>
                  <a:pt x="8847" y="6624"/>
                  <a:pt x="8799" y="6266"/>
                </a:cubicBezTo>
                <a:cubicBezTo>
                  <a:pt x="8728" y="5635"/>
                  <a:pt x="9466" y="4576"/>
                  <a:pt x="8490" y="4373"/>
                </a:cubicBezTo>
                <a:cubicBezTo>
                  <a:pt x="8573" y="4302"/>
                  <a:pt x="8966" y="4099"/>
                  <a:pt x="8918" y="4028"/>
                </a:cubicBezTo>
                <a:cubicBezTo>
                  <a:pt x="9132" y="3826"/>
                  <a:pt x="9275" y="3564"/>
                  <a:pt x="8906" y="3468"/>
                </a:cubicBezTo>
                <a:cubicBezTo>
                  <a:pt x="8454" y="3385"/>
                  <a:pt x="8585" y="3254"/>
                  <a:pt x="8763" y="2909"/>
                </a:cubicBezTo>
                <a:cubicBezTo>
                  <a:pt x="8923" y="2580"/>
                  <a:pt x="8666" y="2468"/>
                  <a:pt x="8417" y="2468"/>
                </a:cubicBezTo>
                <a:cubicBezTo>
                  <a:pt x="8368" y="2468"/>
                  <a:pt x="8320" y="2472"/>
                  <a:pt x="8275" y="2480"/>
                </a:cubicBezTo>
                <a:cubicBezTo>
                  <a:pt x="8195" y="2491"/>
                  <a:pt x="8128" y="2497"/>
                  <a:pt x="8070" y="2497"/>
                </a:cubicBezTo>
                <a:cubicBezTo>
                  <a:pt x="7813" y="2497"/>
                  <a:pt x="7755" y="2382"/>
                  <a:pt x="7608" y="2099"/>
                </a:cubicBezTo>
                <a:cubicBezTo>
                  <a:pt x="7608" y="1980"/>
                  <a:pt x="8347" y="1933"/>
                  <a:pt x="8382" y="1933"/>
                </a:cubicBezTo>
                <a:cubicBezTo>
                  <a:pt x="8490" y="1921"/>
                  <a:pt x="8561" y="1885"/>
                  <a:pt x="8680" y="1873"/>
                </a:cubicBezTo>
                <a:close/>
                <a:moveTo>
                  <a:pt x="7442" y="2147"/>
                </a:moveTo>
                <a:cubicBezTo>
                  <a:pt x="7477" y="2611"/>
                  <a:pt x="7704" y="2730"/>
                  <a:pt x="8156" y="2730"/>
                </a:cubicBezTo>
                <a:cubicBezTo>
                  <a:pt x="8238" y="2730"/>
                  <a:pt x="8353" y="2699"/>
                  <a:pt x="8438" y="2699"/>
                </a:cubicBezTo>
                <a:cubicBezTo>
                  <a:pt x="8526" y="2699"/>
                  <a:pt x="8580" y="2733"/>
                  <a:pt x="8525" y="2873"/>
                </a:cubicBezTo>
                <a:cubicBezTo>
                  <a:pt x="8287" y="3409"/>
                  <a:pt x="8370" y="3504"/>
                  <a:pt x="8930" y="3683"/>
                </a:cubicBezTo>
                <a:cubicBezTo>
                  <a:pt x="8740" y="3909"/>
                  <a:pt x="8454" y="3980"/>
                  <a:pt x="8263" y="4207"/>
                </a:cubicBezTo>
                <a:cubicBezTo>
                  <a:pt x="7894" y="4611"/>
                  <a:pt x="8335" y="4600"/>
                  <a:pt x="8632" y="4671"/>
                </a:cubicBezTo>
                <a:cubicBezTo>
                  <a:pt x="8835" y="4790"/>
                  <a:pt x="8728" y="5004"/>
                  <a:pt x="8680" y="5219"/>
                </a:cubicBezTo>
                <a:cubicBezTo>
                  <a:pt x="8668" y="5326"/>
                  <a:pt x="8466" y="6016"/>
                  <a:pt x="8537" y="6076"/>
                </a:cubicBezTo>
                <a:cubicBezTo>
                  <a:pt x="8532" y="6074"/>
                  <a:pt x="8528" y="6073"/>
                  <a:pt x="8524" y="6073"/>
                </a:cubicBezTo>
                <a:cubicBezTo>
                  <a:pt x="8412" y="6073"/>
                  <a:pt x="8662" y="6698"/>
                  <a:pt x="8823" y="6778"/>
                </a:cubicBezTo>
                <a:cubicBezTo>
                  <a:pt x="8823" y="6827"/>
                  <a:pt x="9204" y="6971"/>
                  <a:pt x="9376" y="7035"/>
                </a:cubicBezTo>
                <a:lnTo>
                  <a:pt x="9376" y="7035"/>
                </a:lnTo>
                <a:cubicBezTo>
                  <a:pt x="9197" y="6994"/>
                  <a:pt x="9010" y="6960"/>
                  <a:pt x="8915" y="6960"/>
                </a:cubicBezTo>
                <a:cubicBezTo>
                  <a:pt x="8888" y="6960"/>
                  <a:pt x="8869" y="6963"/>
                  <a:pt x="8859" y="6969"/>
                </a:cubicBezTo>
                <a:cubicBezTo>
                  <a:pt x="8728" y="6850"/>
                  <a:pt x="8549" y="6826"/>
                  <a:pt x="8442" y="6671"/>
                </a:cubicBezTo>
                <a:cubicBezTo>
                  <a:pt x="8299" y="6469"/>
                  <a:pt x="8228" y="6219"/>
                  <a:pt x="8156" y="5993"/>
                </a:cubicBezTo>
                <a:cubicBezTo>
                  <a:pt x="8120" y="5862"/>
                  <a:pt x="8061" y="5742"/>
                  <a:pt x="8037" y="5600"/>
                </a:cubicBezTo>
                <a:cubicBezTo>
                  <a:pt x="7978" y="5219"/>
                  <a:pt x="7918" y="4754"/>
                  <a:pt x="8013" y="4349"/>
                </a:cubicBezTo>
                <a:cubicBezTo>
                  <a:pt x="8144" y="4338"/>
                  <a:pt x="8156" y="3897"/>
                  <a:pt x="8144" y="3814"/>
                </a:cubicBezTo>
                <a:cubicBezTo>
                  <a:pt x="8109" y="3492"/>
                  <a:pt x="7632" y="3397"/>
                  <a:pt x="7370" y="3397"/>
                </a:cubicBezTo>
                <a:cubicBezTo>
                  <a:pt x="7310" y="3397"/>
                  <a:pt x="7260" y="3399"/>
                  <a:pt x="7216" y="3399"/>
                </a:cubicBezTo>
                <a:cubicBezTo>
                  <a:pt x="7069" y="3399"/>
                  <a:pt x="6993" y="3378"/>
                  <a:pt x="6846" y="3195"/>
                </a:cubicBezTo>
                <a:cubicBezTo>
                  <a:pt x="6692" y="2992"/>
                  <a:pt x="6537" y="2766"/>
                  <a:pt x="6334" y="2599"/>
                </a:cubicBezTo>
                <a:cubicBezTo>
                  <a:pt x="6704" y="2409"/>
                  <a:pt x="7061" y="2302"/>
                  <a:pt x="7442" y="2147"/>
                </a:cubicBezTo>
                <a:close/>
                <a:moveTo>
                  <a:pt x="9493" y="1741"/>
                </a:moveTo>
                <a:cubicBezTo>
                  <a:pt x="9630" y="1741"/>
                  <a:pt x="9775" y="1778"/>
                  <a:pt x="9894" y="1778"/>
                </a:cubicBezTo>
                <a:cubicBezTo>
                  <a:pt x="10103" y="1778"/>
                  <a:pt x="10413" y="1800"/>
                  <a:pt x="10660" y="1834"/>
                </a:cubicBezTo>
                <a:lnTo>
                  <a:pt x="10660" y="1834"/>
                </a:lnTo>
                <a:cubicBezTo>
                  <a:pt x="10659" y="1834"/>
                  <a:pt x="10658" y="1834"/>
                  <a:pt x="10657" y="1834"/>
                </a:cubicBezTo>
                <a:cubicBezTo>
                  <a:pt x="10587" y="1834"/>
                  <a:pt x="10664" y="1944"/>
                  <a:pt x="10752" y="1944"/>
                </a:cubicBezTo>
                <a:cubicBezTo>
                  <a:pt x="10819" y="1944"/>
                  <a:pt x="10929" y="1996"/>
                  <a:pt x="11019" y="1996"/>
                </a:cubicBezTo>
                <a:cubicBezTo>
                  <a:pt x="11072" y="1996"/>
                  <a:pt x="11118" y="1978"/>
                  <a:pt x="11145" y="1921"/>
                </a:cubicBezTo>
                <a:cubicBezTo>
                  <a:pt x="11206" y="1941"/>
                  <a:pt x="11760" y="2203"/>
                  <a:pt x="11891" y="2203"/>
                </a:cubicBezTo>
                <a:cubicBezTo>
                  <a:pt x="11911" y="2203"/>
                  <a:pt x="11922" y="2197"/>
                  <a:pt x="11919" y="2183"/>
                </a:cubicBezTo>
                <a:lnTo>
                  <a:pt x="11919" y="2183"/>
                </a:lnTo>
                <a:cubicBezTo>
                  <a:pt x="12002" y="2218"/>
                  <a:pt x="12049" y="2349"/>
                  <a:pt x="12157" y="2397"/>
                </a:cubicBezTo>
                <a:cubicBezTo>
                  <a:pt x="12300" y="2397"/>
                  <a:pt x="12371" y="2421"/>
                  <a:pt x="12502" y="2468"/>
                </a:cubicBezTo>
                <a:cubicBezTo>
                  <a:pt x="12633" y="2528"/>
                  <a:pt x="12859" y="2611"/>
                  <a:pt x="12978" y="2671"/>
                </a:cubicBezTo>
                <a:cubicBezTo>
                  <a:pt x="12978" y="2675"/>
                  <a:pt x="12974" y="2676"/>
                  <a:pt x="12968" y="2676"/>
                </a:cubicBezTo>
                <a:cubicBezTo>
                  <a:pt x="12957" y="2676"/>
                  <a:pt x="12938" y="2671"/>
                  <a:pt x="12931" y="2671"/>
                </a:cubicBezTo>
                <a:cubicBezTo>
                  <a:pt x="12931" y="2718"/>
                  <a:pt x="13716" y="3302"/>
                  <a:pt x="13835" y="3302"/>
                </a:cubicBezTo>
                <a:cubicBezTo>
                  <a:pt x="14830" y="4083"/>
                  <a:pt x="15883" y="5264"/>
                  <a:pt x="16141" y="6565"/>
                </a:cubicBezTo>
                <a:lnTo>
                  <a:pt x="16141" y="6565"/>
                </a:lnTo>
                <a:cubicBezTo>
                  <a:pt x="16140" y="6556"/>
                  <a:pt x="16140" y="6549"/>
                  <a:pt x="16140" y="6549"/>
                </a:cubicBezTo>
                <a:lnTo>
                  <a:pt x="16140" y="6549"/>
                </a:lnTo>
                <a:cubicBezTo>
                  <a:pt x="16141" y="6549"/>
                  <a:pt x="16142" y="6559"/>
                  <a:pt x="16145" y="6588"/>
                </a:cubicBezTo>
                <a:cubicBezTo>
                  <a:pt x="16144" y="6580"/>
                  <a:pt x="16142" y="6572"/>
                  <a:pt x="16141" y="6565"/>
                </a:cubicBezTo>
                <a:lnTo>
                  <a:pt x="16141" y="6565"/>
                </a:lnTo>
                <a:cubicBezTo>
                  <a:pt x="16142" y="6579"/>
                  <a:pt x="16144" y="6597"/>
                  <a:pt x="16145" y="6597"/>
                </a:cubicBezTo>
                <a:cubicBezTo>
                  <a:pt x="16145" y="6597"/>
                  <a:pt x="16145" y="6597"/>
                  <a:pt x="16145" y="6597"/>
                </a:cubicBezTo>
                <a:lnTo>
                  <a:pt x="16145" y="6597"/>
                </a:lnTo>
                <a:cubicBezTo>
                  <a:pt x="16135" y="6823"/>
                  <a:pt x="16205" y="6696"/>
                  <a:pt x="16252" y="6778"/>
                </a:cubicBezTo>
                <a:cubicBezTo>
                  <a:pt x="16205" y="6993"/>
                  <a:pt x="16395" y="7243"/>
                  <a:pt x="16419" y="7445"/>
                </a:cubicBezTo>
                <a:cubicBezTo>
                  <a:pt x="16443" y="7600"/>
                  <a:pt x="16491" y="7778"/>
                  <a:pt x="16491" y="7933"/>
                </a:cubicBezTo>
                <a:cubicBezTo>
                  <a:pt x="16491" y="8124"/>
                  <a:pt x="16229" y="8314"/>
                  <a:pt x="16121" y="8457"/>
                </a:cubicBezTo>
                <a:cubicBezTo>
                  <a:pt x="15943" y="8719"/>
                  <a:pt x="15621" y="9136"/>
                  <a:pt x="15538" y="9433"/>
                </a:cubicBezTo>
                <a:cubicBezTo>
                  <a:pt x="15473" y="9585"/>
                  <a:pt x="15402" y="9647"/>
                  <a:pt x="15334" y="9647"/>
                </a:cubicBezTo>
                <a:cubicBezTo>
                  <a:pt x="15217" y="9647"/>
                  <a:pt x="15112" y="9458"/>
                  <a:pt x="15074" y="9231"/>
                </a:cubicBezTo>
                <a:cubicBezTo>
                  <a:pt x="15014" y="8874"/>
                  <a:pt x="15133" y="8493"/>
                  <a:pt x="15097" y="8112"/>
                </a:cubicBezTo>
                <a:cubicBezTo>
                  <a:pt x="15217" y="8005"/>
                  <a:pt x="14836" y="7790"/>
                  <a:pt x="14776" y="7767"/>
                </a:cubicBezTo>
                <a:cubicBezTo>
                  <a:pt x="14599" y="7696"/>
                  <a:pt x="14456" y="7629"/>
                  <a:pt x="14307" y="7629"/>
                </a:cubicBezTo>
                <a:cubicBezTo>
                  <a:pt x="14204" y="7629"/>
                  <a:pt x="14099" y="7661"/>
                  <a:pt x="13978" y="7743"/>
                </a:cubicBezTo>
                <a:cubicBezTo>
                  <a:pt x="13976" y="7741"/>
                  <a:pt x="13973" y="7740"/>
                  <a:pt x="13969" y="7740"/>
                </a:cubicBezTo>
                <a:cubicBezTo>
                  <a:pt x="13862" y="7740"/>
                  <a:pt x="13190" y="8412"/>
                  <a:pt x="13121" y="8481"/>
                </a:cubicBezTo>
                <a:cubicBezTo>
                  <a:pt x="13011" y="8591"/>
                  <a:pt x="12841" y="8832"/>
                  <a:pt x="12666" y="8832"/>
                </a:cubicBezTo>
                <a:cubicBezTo>
                  <a:pt x="12651" y="8832"/>
                  <a:pt x="12636" y="8830"/>
                  <a:pt x="12621" y="8826"/>
                </a:cubicBezTo>
                <a:cubicBezTo>
                  <a:pt x="12419" y="8790"/>
                  <a:pt x="12419" y="8386"/>
                  <a:pt x="12407" y="8231"/>
                </a:cubicBezTo>
                <a:cubicBezTo>
                  <a:pt x="12371" y="7481"/>
                  <a:pt x="12847" y="6469"/>
                  <a:pt x="11919" y="6135"/>
                </a:cubicBezTo>
                <a:cubicBezTo>
                  <a:pt x="11549" y="6004"/>
                  <a:pt x="10466" y="5921"/>
                  <a:pt x="10347" y="5516"/>
                </a:cubicBezTo>
                <a:cubicBezTo>
                  <a:pt x="10275" y="5278"/>
                  <a:pt x="10704" y="4909"/>
                  <a:pt x="10799" y="4695"/>
                </a:cubicBezTo>
                <a:cubicBezTo>
                  <a:pt x="10930" y="4409"/>
                  <a:pt x="11133" y="3992"/>
                  <a:pt x="11085" y="3671"/>
                </a:cubicBezTo>
                <a:cubicBezTo>
                  <a:pt x="11073" y="3516"/>
                  <a:pt x="10811" y="3349"/>
                  <a:pt x="10692" y="3266"/>
                </a:cubicBezTo>
                <a:cubicBezTo>
                  <a:pt x="10418" y="3052"/>
                  <a:pt x="10168" y="2825"/>
                  <a:pt x="9942" y="2564"/>
                </a:cubicBezTo>
                <a:cubicBezTo>
                  <a:pt x="9716" y="2314"/>
                  <a:pt x="9490" y="2063"/>
                  <a:pt x="9299" y="1778"/>
                </a:cubicBezTo>
                <a:cubicBezTo>
                  <a:pt x="9359" y="1750"/>
                  <a:pt x="9425" y="1741"/>
                  <a:pt x="9493" y="1741"/>
                </a:cubicBezTo>
                <a:close/>
                <a:moveTo>
                  <a:pt x="14967" y="10553"/>
                </a:moveTo>
                <a:lnTo>
                  <a:pt x="14967" y="10553"/>
                </a:lnTo>
                <a:cubicBezTo>
                  <a:pt x="15014" y="10588"/>
                  <a:pt x="15145" y="10636"/>
                  <a:pt x="15169" y="10672"/>
                </a:cubicBezTo>
                <a:cubicBezTo>
                  <a:pt x="15145" y="10731"/>
                  <a:pt x="15312" y="11076"/>
                  <a:pt x="15431" y="11112"/>
                </a:cubicBezTo>
                <a:cubicBezTo>
                  <a:pt x="15514" y="11291"/>
                  <a:pt x="15514" y="11493"/>
                  <a:pt x="15669" y="11648"/>
                </a:cubicBezTo>
                <a:cubicBezTo>
                  <a:pt x="15729" y="11743"/>
                  <a:pt x="15812" y="11791"/>
                  <a:pt x="15812" y="11910"/>
                </a:cubicBezTo>
                <a:cubicBezTo>
                  <a:pt x="15740" y="12077"/>
                  <a:pt x="15609" y="12208"/>
                  <a:pt x="15514" y="12374"/>
                </a:cubicBezTo>
                <a:cubicBezTo>
                  <a:pt x="15480" y="12293"/>
                  <a:pt x="15064" y="11742"/>
                  <a:pt x="14985" y="11742"/>
                </a:cubicBezTo>
                <a:cubicBezTo>
                  <a:pt x="14983" y="11742"/>
                  <a:pt x="14982" y="11742"/>
                  <a:pt x="14981" y="11742"/>
                </a:cubicBezTo>
                <a:lnTo>
                  <a:pt x="14981" y="11742"/>
                </a:lnTo>
                <a:cubicBezTo>
                  <a:pt x="15037" y="11716"/>
                  <a:pt x="15002" y="11612"/>
                  <a:pt x="14978" y="11577"/>
                </a:cubicBezTo>
                <a:lnTo>
                  <a:pt x="14978" y="11577"/>
                </a:lnTo>
                <a:cubicBezTo>
                  <a:pt x="14983" y="11577"/>
                  <a:pt x="14987" y="11577"/>
                  <a:pt x="14991" y="11577"/>
                </a:cubicBezTo>
                <a:cubicBezTo>
                  <a:pt x="15090" y="11577"/>
                  <a:pt x="14989" y="11433"/>
                  <a:pt x="14967" y="11422"/>
                </a:cubicBezTo>
                <a:cubicBezTo>
                  <a:pt x="15026" y="11386"/>
                  <a:pt x="14931" y="10707"/>
                  <a:pt x="14967" y="10553"/>
                </a:cubicBezTo>
                <a:close/>
                <a:moveTo>
                  <a:pt x="12764" y="14791"/>
                </a:moveTo>
                <a:cubicBezTo>
                  <a:pt x="12760" y="14795"/>
                  <a:pt x="12757" y="14797"/>
                  <a:pt x="12756" y="14797"/>
                </a:cubicBezTo>
                <a:cubicBezTo>
                  <a:pt x="12753" y="14797"/>
                  <a:pt x="12756" y="14791"/>
                  <a:pt x="12764" y="14791"/>
                </a:cubicBezTo>
                <a:close/>
                <a:moveTo>
                  <a:pt x="14859" y="13327"/>
                </a:moveTo>
                <a:lnTo>
                  <a:pt x="14859" y="13327"/>
                </a:lnTo>
                <a:cubicBezTo>
                  <a:pt x="14764" y="13434"/>
                  <a:pt x="14681" y="13505"/>
                  <a:pt x="14586" y="13613"/>
                </a:cubicBezTo>
                <a:cubicBezTo>
                  <a:pt x="14312" y="13934"/>
                  <a:pt x="13871" y="14148"/>
                  <a:pt x="13621" y="14458"/>
                </a:cubicBezTo>
                <a:cubicBezTo>
                  <a:pt x="13436" y="14591"/>
                  <a:pt x="13199" y="14848"/>
                  <a:pt x="12961" y="14848"/>
                </a:cubicBezTo>
                <a:cubicBezTo>
                  <a:pt x="12923" y="14848"/>
                  <a:pt x="12885" y="14842"/>
                  <a:pt x="12847" y="14827"/>
                </a:cubicBezTo>
                <a:cubicBezTo>
                  <a:pt x="12847" y="14827"/>
                  <a:pt x="12954" y="14720"/>
                  <a:pt x="12966" y="14720"/>
                </a:cubicBezTo>
                <a:cubicBezTo>
                  <a:pt x="12996" y="14743"/>
                  <a:pt x="13023" y="14753"/>
                  <a:pt x="13047" y="14753"/>
                </a:cubicBezTo>
                <a:cubicBezTo>
                  <a:pt x="13196" y="14753"/>
                  <a:pt x="13253" y="14375"/>
                  <a:pt x="13407" y="14375"/>
                </a:cubicBezTo>
                <a:cubicBezTo>
                  <a:pt x="13490" y="14363"/>
                  <a:pt x="13645" y="14065"/>
                  <a:pt x="13716" y="14017"/>
                </a:cubicBezTo>
                <a:cubicBezTo>
                  <a:pt x="13718" y="14018"/>
                  <a:pt x="13719" y="14018"/>
                  <a:pt x="13720" y="14018"/>
                </a:cubicBezTo>
                <a:cubicBezTo>
                  <a:pt x="13798" y="14018"/>
                  <a:pt x="14087" y="13695"/>
                  <a:pt x="14169" y="13636"/>
                </a:cubicBezTo>
                <a:cubicBezTo>
                  <a:pt x="14264" y="13577"/>
                  <a:pt x="14288" y="13470"/>
                  <a:pt x="14371" y="13422"/>
                </a:cubicBezTo>
                <a:cubicBezTo>
                  <a:pt x="14526" y="13386"/>
                  <a:pt x="14716" y="13362"/>
                  <a:pt x="14859" y="13327"/>
                </a:cubicBezTo>
                <a:close/>
                <a:moveTo>
                  <a:pt x="5096" y="1994"/>
                </a:moveTo>
                <a:lnTo>
                  <a:pt x="5096" y="1994"/>
                </a:lnTo>
                <a:cubicBezTo>
                  <a:pt x="5113" y="2032"/>
                  <a:pt x="5525" y="2614"/>
                  <a:pt x="5537" y="2683"/>
                </a:cubicBezTo>
                <a:cubicBezTo>
                  <a:pt x="5531" y="2686"/>
                  <a:pt x="5519" y="2686"/>
                  <a:pt x="5504" y="2686"/>
                </a:cubicBezTo>
                <a:cubicBezTo>
                  <a:pt x="5490" y="2686"/>
                  <a:pt x="5472" y="2686"/>
                  <a:pt x="5455" y="2686"/>
                </a:cubicBezTo>
                <a:cubicBezTo>
                  <a:pt x="5421" y="2686"/>
                  <a:pt x="5388" y="2689"/>
                  <a:pt x="5382" y="2706"/>
                </a:cubicBezTo>
                <a:cubicBezTo>
                  <a:pt x="5364" y="2779"/>
                  <a:pt x="5380" y="2795"/>
                  <a:pt x="5400" y="2795"/>
                </a:cubicBezTo>
                <a:cubicBezTo>
                  <a:pt x="5414" y="2795"/>
                  <a:pt x="5430" y="2786"/>
                  <a:pt x="5435" y="2786"/>
                </a:cubicBezTo>
                <a:cubicBezTo>
                  <a:pt x="5440" y="2786"/>
                  <a:pt x="5430" y="2798"/>
                  <a:pt x="5382" y="2849"/>
                </a:cubicBezTo>
                <a:cubicBezTo>
                  <a:pt x="5061" y="3028"/>
                  <a:pt x="4668" y="3326"/>
                  <a:pt x="4453" y="3611"/>
                </a:cubicBezTo>
                <a:cubicBezTo>
                  <a:pt x="3918" y="4314"/>
                  <a:pt x="3203" y="4909"/>
                  <a:pt x="2905" y="5790"/>
                </a:cubicBezTo>
                <a:cubicBezTo>
                  <a:pt x="2763" y="5838"/>
                  <a:pt x="2536" y="6659"/>
                  <a:pt x="2524" y="6778"/>
                </a:cubicBezTo>
                <a:cubicBezTo>
                  <a:pt x="2465" y="7136"/>
                  <a:pt x="2370" y="7517"/>
                  <a:pt x="2334" y="7909"/>
                </a:cubicBezTo>
                <a:cubicBezTo>
                  <a:pt x="2251" y="8671"/>
                  <a:pt x="2227" y="9564"/>
                  <a:pt x="2405" y="10303"/>
                </a:cubicBezTo>
                <a:cubicBezTo>
                  <a:pt x="2751" y="11636"/>
                  <a:pt x="3358" y="13065"/>
                  <a:pt x="4406" y="14017"/>
                </a:cubicBezTo>
                <a:cubicBezTo>
                  <a:pt x="5049" y="14601"/>
                  <a:pt x="5846" y="15125"/>
                  <a:pt x="6644" y="15458"/>
                </a:cubicBezTo>
                <a:cubicBezTo>
                  <a:pt x="7180" y="15684"/>
                  <a:pt x="7763" y="15851"/>
                  <a:pt x="8335" y="15958"/>
                </a:cubicBezTo>
                <a:cubicBezTo>
                  <a:pt x="8592" y="16004"/>
                  <a:pt x="8940" y="16092"/>
                  <a:pt x="9245" y="16092"/>
                </a:cubicBezTo>
                <a:cubicBezTo>
                  <a:pt x="9335" y="16092"/>
                  <a:pt x="9422" y="16084"/>
                  <a:pt x="9502" y="16065"/>
                </a:cubicBezTo>
                <a:cubicBezTo>
                  <a:pt x="9582" y="16073"/>
                  <a:pt x="9663" y="16076"/>
                  <a:pt x="9746" y="16076"/>
                </a:cubicBezTo>
                <a:cubicBezTo>
                  <a:pt x="10188" y="16076"/>
                  <a:pt x="10653" y="15979"/>
                  <a:pt x="11085" y="15899"/>
                </a:cubicBezTo>
                <a:cubicBezTo>
                  <a:pt x="11204" y="15875"/>
                  <a:pt x="11573" y="15851"/>
                  <a:pt x="11645" y="15744"/>
                </a:cubicBezTo>
                <a:cubicBezTo>
                  <a:pt x="11764" y="15708"/>
                  <a:pt x="11871" y="15672"/>
                  <a:pt x="11990" y="15637"/>
                </a:cubicBezTo>
                <a:cubicBezTo>
                  <a:pt x="11990" y="15637"/>
                  <a:pt x="12223" y="15562"/>
                  <a:pt x="12325" y="15562"/>
                </a:cubicBezTo>
                <a:cubicBezTo>
                  <a:pt x="12376" y="15562"/>
                  <a:pt x="12395" y="15581"/>
                  <a:pt x="12335" y="15637"/>
                </a:cubicBezTo>
                <a:cubicBezTo>
                  <a:pt x="12264" y="15708"/>
                  <a:pt x="12740" y="16303"/>
                  <a:pt x="12752" y="16363"/>
                </a:cubicBezTo>
                <a:cubicBezTo>
                  <a:pt x="11716" y="16601"/>
                  <a:pt x="10621" y="16637"/>
                  <a:pt x="9597" y="16684"/>
                </a:cubicBezTo>
                <a:cubicBezTo>
                  <a:pt x="8728" y="16672"/>
                  <a:pt x="7966" y="16553"/>
                  <a:pt x="7096" y="16458"/>
                </a:cubicBezTo>
                <a:cubicBezTo>
                  <a:pt x="7025" y="16446"/>
                  <a:pt x="6799" y="16339"/>
                  <a:pt x="6668" y="16303"/>
                </a:cubicBezTo>
                <a:cubicBezTo>
                  <a:pt x="6650" y="16298"/>
                  <a:pt x="6633" y="16296"/>
                  <a:pt x="6616" y="16296"/>
                </a:cubicBezTo>
                <a:cubicBezTo>
                  <a:pt x="6578" y="16296"/>
                  <a:pt x="6541" y="16305"/>
                  <a:pt x="6494" y="16305"/>
                </a:cubicBezTo>
                <a:cubicBezTo>
                  <a:pt x="6465" y="16305"/>
                  <a:pt x="6433" y="16302"/>
                  <a:pt x="6394" y="16291"/>
                </a:cubicBezTo>
                <a:cubicBezTo>
                  <a:pt x="6251" y="16244"/>
                  <a:pt x="6192" y="16149"/>
                  <a:pt x="6037" y="16077"/>
                </a:cubicBezTo>
                <a:cubicBezTo>
                  <a:pt x="5858" y="16018"/>
                  <a:pt x="5072" y="15803"/>
                  <a:pt x="5072" y="15708"/>
                </a:cubicBezTo>
                <a:cubicBezTo>
                  <a:pt x="5072" y="15684"/>
                  <a:pt x="4632" y="15434"/>
                  <a:pt x="4584" y="15410"/>
                </a:cubicBezTo>
                <a:cubicBezTo>
                  <a:pt x="4507" y="15366"/>
                  <a:pt x="4004" y="14937"/>
                  <a:pt x="3890" y="14937"/>
                </a:cubicBezTo>
                <a:cubicBezTo>
                  <a:pt x="3880" y="14937"/>
                  <a:pt x="3874" y="14940"/>
                  <a:pt x="3870" y="14946"/>
                </a:cubicBezTo>
                <a:cubicBezTo>
                  <a:pt x="3870" y="14994"/>
                  <a:pt x="3882" y="15029"/>
                  <a:pt x="3918" y="15053"/>
                </a:cubicBezTo>
                <a:cubicBezTo>
                  <a:pt x="3763" y="14994"/>
                  <a:pt x="3798" y="14934"/>
                  <a:pt x="3715" y="14863"/>
                </a:cubicBezTo>
                <a:cubicBezTo>
                  <a:pt x="3686" y="14837"/>
                  <a:pt x="3668" y="14829"/>
                  <a:pt x="3655" y="14829"/>
                </a:cubicBezTo>
                <a:cubicBezTo>
                  <a:pt x="3636" y="14829"/>
                  <a:pt x="3627" y="14845"/>
                  <a:pt x="3607" y="14845"/>
                </a:cubicBezTo>
                <a:cubicBezTo>
                  <a:pt x="3584" y="14845"/>
                  <a:pt x="3547" y="14823"/>
                  <a:pt x="3465" y="14732"/>
                </a:cubicBezTo>
                <a:lnTo>
                  <a:pt x="3465" y="14732"/>
                </a:lnTo>
                <a:cubicBezTo>
                  <a:pt x="3484" y="14744"/>
                  <a:pt x="3505" y="14749"/>
                  <a:pt x="3526" y="14749"/>
                </a:cubicBezTo>
                <a:cubicBezTo>
                  <a:pt x="3585" y="14749"/>
                  <a:pt x="3637" y="14707"/>
                  <a:pt x="3584" y="14672"/>
                </a:cubicBezTo>
                <a:cubicBezTo>
                  <a:pt x="3537" y="14529"/>
                  <a:pt x="3239" y="14375"/>
                  <a:pt x="3144" y="14244"/>
                </a:cubicBezTo>
                <a:cubicBezTo>
                  <a:pt x="2941" y="14005"/>
                  <a:pt x="2691" y="13803"/>
                  <a:pt x="2513" y="13553"/>
                </a:cubicBezTo>
                <a:cubicBezTo>
                  <a:pt x="2274" y="13220"/>
                  <a:pt x="2108" y="12839"/>
                  <a:pt x="1917" y="12493"/>
                </a:cubicBezTo>
                <a:cubicBezTo>
                  <a:pt x="1786" y="12243"/>
                  <a:pt x="1667" y="11946"/>
                  <a:pt x="1572" y="11708"/>
                </a:cubicBezTo>
                <a:cubicBezTo>
                  <a:pt x="1560" y="11588"/>
                  <a:pt x="1489" y="11446"/>
                  <a:pt x="1417" y="11434"/>
                </a:cubicBezTo>
                <a:cubicBezTo>
                  <a:pt x="1429" y="11434"/>
                  <a:pt x="1441" y="11422"/>
                  <a:pt x="1453" y="11410"/>
                </a:cubicBezTo>
                <a:cubicBezTo>
                  <a:pt x="1438" y="11380"/>
                  <a:pt x="1425" y="11368"/>
                  <a:pt x="1414" y="11368"/>
                </a:cubicBezTo>
                <a:cubicBezTo>
                  <a:pt x="1384" y="11368"/>
                  <a:pt x="1373" y="11470"/>
                  <a:pt x="1381" y="11505"/>
                </a:cubicBezTo>
                <a:cubicBezTo>
                  <a:pt x="1370" y="11505"/>
                  <a:pt x="1370" y="11505"/>
                  <a:pt x="1358" y="11517"/>
                </a:cubicBezTo>
                <a:cubicBezTo>
                  <a:pt x="1334" y="11457"/>
                  <a:pt x="1227" y="11041"/>
                  <a:pt x="1191" y="11041"/>
                </a:cubicBezTo>
                <a:cubicBezTo>
                  <a:pt x="1334" y="11005"/>
                  <a:pt x="1298" y="9124"/>
                  <a:pt x="1167" y="9017"/>
                </a:cubicBezTo>
                <a:cubicBezTo>
                  <a:pt x="1155" y="8886"/>
                  <a:pt x="1203" y="8719"/>
                  <a:pt x="1203" y="8576"/>
                </a:cubicBezTo>
                <a:cubicBezTo>
                  <a:pt x="1239" y="8421"/>
                  <a:pt x="1310" y="7993"/>
                  <a:pt x="1262" y="7886"/>
                </a:cubicBezTo>
                <a:cubicBezTo>
                  <a:pt x="1322" y="7719"/>
                  <a:pt x="1370" y="7588"/>
                  <a:pt x="1370" y="7397"/>
                </a:cubicBezTo>
                <a:cubicBezTo>
                  <a:pt x="1489" y="7338"/>
                  <a:pt x="1560" y="6814"/>
                  <a:pt x="1512" y="6790"/>
                </a:cubicBezTo>
                <a:cubicBezTo>
                  <a:pt x="1518" y="6784"/>
                  <a:pt x="1524" y="6781"/>
                  <a:pt x="1530" y="6781"/>
                </a:cubicBezTo>
                <a:cubicBezTo>
                  <a:pt x="1536" y="6781"/>
                  <a:pt x="1542" y="6784"/>
                  <a:pt x="1548" y="6790"/>
                </a:cubicBezTo>
                <a:cubicBezTo>
                  <a:pt x="1798" y="6350"/>
                  <a:pt x="1834" y="5885"/>
                  <a:pt x="2132" y="5492"/>
                </a:cubicBezTo>
                <a:cubicBezTo>
                  <a:pt x="2167" y="5457"/>
                  <a:pt x="2465" y="4778"/>
                  <a:pt x="2465" y="4754"/>
                </a:cubicBezTo>
                <a:cubicBezTo>
                  <a:pt x="2513" y="4647"/>
                  <a:pt x="2965" y="4219"/>
                  <a:pt x="2965" y="4111"/>
                </a:cubicBezTo>
                <a:cubicBezTo>
                  <a:pt x="2953" y="4052"/>
                  <a:pt x="3417" y="3576"/>
                  <a:pt x="3477" y="3552"/>
                </a:cubicBezTo>
                <a:cubicBezTo>
                  <a:pt x="3667" y="3445"/>
                  <a:pt x="3751" y="3195"/>
                  <a:pt x="3929" y="3040"/>
                </a:cubicBezTo>
                <a:cubicBezTo>
                  <a:pt x="3941" y="3047"/>
                  <a:pt x="3951" y="3050"/>
                  <a:pt x="3962" y="3050"/>
                </a:cubicBezTo>
                <a:cubicBezTo>
                  <a:pt x="4035" y="3050"/>
                  <a:pt x="4078" y="2891"/>
                  <a:pt x="4071" y="2837"/>
                </a:cubicBezTo>
                <a:lnTo>
                  <a:pt x="4071" y="2837"/>
                </a:lnTo>
                <a:cubicBezTo>
                  <a:pt x="4072" y="2837"/>
                  <a:pt x="4073" y="2837"/>
                  <a:pt x="4074" y="2837"/>
                </a:cubicBezTo>
                <a:cubicBezTo>
                  <a:pt x="4186" y="2837"/>
                  <a:pt x="4546" y="2501"/>
                  <a:pt x="4525" y="2468"/>
                </a:cubicBezTo>
                <a:lnTo>
                  <a:pt x="4525" y="2468"/>
                </a:lnTo>
                <a:cubicBezTo>
                  <a:pt x="4536" y="2479"/>
                  <a:pt x="4548" y="2484"/>
                  <a:pt x="4561" y="2484"/>
                </a:cubicBezTo>
                <a:cubicBezTo>
                  <a:pt x="4649" y="2484"/>
                  <a:pt x="4776" y="2270"/>
                  <a:pt x="4787" y="2218"/>
                </a:cubicBezTo>
                <a:cubicBezTo>
                  <a:pt x="4799" y="2243"/>
                  <a:pt x="4811" y="2253"/>
                  <a:pt x="4822" y="2253"/>
                </a:cubicBezTo>
                <a:cubicBezTo>
                  <a:pt x="4865" y="2253"/>
                  <a:pt x="4899" y="2111"/>
                  <a:pt x="4918" y="2111"/>
                </a:cubicBezTo>
                <a:cubicBezTo>
                  <a:pt x="4945" y="2142"/>
                  <a:pt x="4972" y="2155"/>
                  <a:pt x="4995" y="2155"/>
                </a:cubicBezTo>
                <a:cubicBezTo>
                  <a:pt x="5061" y="2155"/>
                  <a:pt x="5104" y="2056"/>
                  <a:pt x="5096" y="1994"/>
                </a:cubicBezTo>
                <a:close/>
                <a:moveTo>
                  <a:pt x="9371" y="16780"/>
                </a:moveTo>
                <a:cubicBezTo>
                  <a:pt x="9335" y="16780"/>
                  <a:pt x="9299" y="16791"/>
                  <a:pt x="9275" y="16791"/>
                </a:cubicBezTo>
                <a:cubicBezTo>
                  <a:pt x="9287" y="16791"/>
                  <a:pt x="9311" y="16780"/>
                  <a:pt x="9371" y="16780"/>
                </a:cubicBezTo>
                <a:close/>
                <a:moveTo>
                  <a:pt x="10585" y="19356"/>
                </a:moveTo>
                <a:cubicBezTo>
                  <a:pt x="10588" y="19356"/>
                  <a:pt x="10592" y="19361"/>
                  <a:pt x="10597" y="19375"/>
                </a:cubicBezTo>
                <a:cubicBezTo>
                  <a:pt x="10582" y="19368"/>
                  <a:pt x="10581" y="19356"/>
                  <a:pt x="10585" y="19356"/>
                </a:cubicBezTo>
                <a:close/>
                <a:moveTo>
                  <a:pt x="9240" y="17673"/>
                </a:moveTo>
                <a:cubicBezTo>
                  <a:pt x="9269" y="17744"/>
                  <a:pt x="9525" y="17762"/>
                  <a:pt x="9796" y="17762"/>
                </a:cubicBezTo>
                <a:cubicBezTo>
                  <a:pt x="10067" y="17762"/>
                  <a:pt x="10353" y="17744"/>
                  <a:pt x="10442" y="17744"/>
                </a:cubicBezTo>
                <a:cubicBezTo>
                  <a:pt x="10406" y="17899"/>
                  <a:pt x="10275" y="18125"/>
                  <a:pt x="10275" y="18244"/>
                </a:cubicBezTo>
                <a:cubicBezTo>
                  <a:pt x="10275" y="18542"/>
                  <a:pt x="10418" y="18875"/>
                  <a:pt x="10525" y="19197"/>
                </a:cubicBezTo>
                <a:cubicBezTo>
                  <a:pt x="10479" y="19161"/>
                  <a:pt x="10447" y="19146"/>
                  <a:pt x="10427" y="19146"/>
                </a:cubicBezTo>
                <a:cubicBezTo>
                  <a:pt x="10318" y="19146"/>
                  <a:pt x="10543" y="19578"/>
                  <a:pt x="10573" y="19578"/>
                </a:cubicBezTo>
                <a:cubicBezTo>
                  <a:pt x="10716" y="19578"/>
                  <a:pt x="10716" y="19649"/>
                  <a:pt x="10787" y="19756"/>
                </a:cubicBezTo>
                <a:cubicBezTo>
                  <a:pt x="10779" y="19751"/>
                  <a:pt x="10772" y="19749"/>
                  <a:pt x="10767" y="19749"/>
                </a:cubicBezTo>
                <a:cubicBezTo>
                  <a:pt x="10676" y="19749"/>
                  <a:pt x="10980" y="20384"/>
                  <a:pt x="11082" y="20384"/>
                </a:cubicBezTo>
                <a:cubicBezTo>
                  <a:pt x="11094" y="20384"/>
                  <a:pt x="11104" y="20374"/>
                  <a:pt x="11109" y="20351"/>
                </a:cubicBezTo>
                <a:cubicBezTo>
                  <a:pt x="11192" y="20447"/>
                  <a:pt x="11180" y="20613"/>
                  <a:pt x="11359" y="20756"/>
                </a:cubicBezTo>
                <a:cubicBezTo>
                  <a:pt x="11418" y="20804"/>
                  <a:pt x="11490" y="20851"/>
                  <a:pt x="11561" y="20899"/>
                </a:cubicBezTo>
                <a:cubicBezTo>
                  <a:pt x="11645" y="20982"/>
                  <a:pt x="11716" y="21078"/>
                  <a:pt x="11835" y="21149"/>
                </a:cubicBezTo>
                <a:cubicBezTo>
                  <a:pt x="11954" y="21221"/>
                  <a:pt x="12085" y="21399"/>
                  <a:pt x="12264" y="21459"/>
                </a:cubicBezTo>
                <a:cubicBezTo>
                  <a:pt x="12430" y="21578"/>
                  <a:pt x="12621" y="21661"/>
                  <a:pt x="12788" y="21744"/>
                </a:cubicBezTo>
                <a:cubicBezTo>
                  <a:pt x="12883" y="21792"/>
                  <a:pt x="12990" y="21840"/>
                  <a:pt x="13085" y="21875"/>
                </a:cubicBezTo>
                <a:cubicBezTo>
                  <a:pt x="13502" y="22054"/>
                  <a:pt x="13907" y="22221"/>
                  <a:pt x="14335" y="22340"/>
                </a:cubicBezTo>
                <a:cubicBezTo>
                  <a:pt x="14550" y="22411"/>
                  <a:pt x="14788" y="22471"/>
                  <a:pt x="15014" y="22495"/>
                </a:cubicBezTo>
                <a:cubicBezTo>
                  <a:pt x="15205" y="22518"/>
                  <a:pt x="15240" y="22602"/>
                  <a:pt x="15324" y="22756"/>
                </a:cubicBezTo>
                <a:cubicBezTo>
                  <a:pt x="14883" y="22816"/>
                  <a:pt x="14466" y="22887"/>
                  <a:pt x="14038" y="22971"/>
                </a:cubicBezTo>
                <a:cubicBezTo>
                  <a:pt x="13764" y="23030"/>
                  <a:pt x="13407" y="23007"/>
                  <a:pt x="13062" y="23078"/>
                </a:cubicBezTo>
                <a:cubicBezTo>
                  <a:pt x="13102" y="23038"/>
                  <a:pt x="13030" y="23014"/>
                  <a:pt x="12957" y="23014"/>
                </a:cubicBezTo>
                <a:cubicBezTo>
                  <a:pt x="12878" y="23014"/>
                  <a:pt x="12798" y="23040"/>
                  <a:pt x="12847" y="23102"/>
                </a:cubicBezTo>
                <a:cubicBezTo>
                  <a:pt x="12807" y="23105"/>
                  <a:pt x="12762" y="23106"/>
                  <a:pt x="12713" y="23106"/>
                </a:cubicBezTo>
                <a:cubicBezTo>
                  <a:pt x="12554" y="23106"/>
                  <a:pt x="12351" y="23094"/>
                  <a:pt x="12148" y="23094"/>
                </a:cubicBezTo>
                <a:cubicBezTo>
                  <a:pt x="11902" y="23094"/>
                  <a:pt x="11655" y="23111"/>
                  <a:pt x="11478" y="23185"/>
                </a:cubicBezTo>
                <a:cubicBezTo>
                  <a:pt x="10966" y="23221"/>
                  <a:pt x="10430" y="23221"/>
                  <a:pt x="9930" y="23221"/>
                </a:cubicBezTo>
                <a:cubicBezTo>
                  <a:pt x="9821" y="23221"/>
                  <a:pt x="9703" y="23219"/>
                  <a:pt x="9586" y="23219"/>
                </a:cubicBezTo>
                <a:cubicBezTo>
                  <a:pt x="9409" y="23219"/>
                  <a:pt x="9230" y="23223"/>
                  <a:pt x="9073" y="23245"/>
                </a:cubicBezTo>
                <a:cubicBezTo>
                  <a:pt x="9018" y="23252"/>
                  <a:pt x="8965" y="23255"/>
                  <a:pt x="8912" y="23255"/>
                </a:cubicBezTo>
                <a:cubicBezTo>
                  <a:pt x="8702" y="23255"/>
                  <a:pt x="8504" y="23209"/>
                  <a:pt x="8275" y="23209"/>
                </a:cubicBezTo>
                <a:cubicBezTo>
                  <a:pt x="8236" y="23210"/>
                  <a:pt x="8197" y="23211"/>
                  <a:pt x="8157" y="23211"/>
                </a:cubicBezTo>
                <a:cubicBezTo>
                  <a:pt x="7837" y="23211"/>
                  <a:pt x="7508" y="23172"/>
                  <a:pt x="7180" y="23161"/>
                </a:cubicBezTo>
                <a:cubicBezTo>
                  <a:pt x="7039" y="23161"/>
                  <a:pt x="6668" y="23069"/>
                  <a:pt x="6431" y="23069"/>
                </a:cubicBezTo>
                <a:cubicBezTo>
                  <a:pt x="6327" y="23069"/>
                  <a:pt x="6249" y="23087"/>
                  <a:pt x="6227" y="23137"/>
                </a:cubicBezTo>
                <a:cubicBezTo>
                  <a:pt x="6176" y="23086"/>
                  <a:pt x="5463" y="22973"/>
                  <a:pt x="5227" y="22973"/>
                </a:cubicBezTo>
                <a:cubicBezTo>
                  <a:pt x="5190" y="22973"/>
                  <a:pt x="5164" y="22976"/>
                  <a:pt x="5156" y="22983"/>
                </a:cubicBezTo>
                <a:cubicBezTo>
                  <a:pt x="5146" y="22983"/>
                  <a:pt x="5137" y="22983"/>
                  <a:pt x="5127" y="22983"/>
                </a:cubicBezTo>
                <a:cubicBezTo>
                  <a:pt x="4895" y="22983"/>
                  <a:pt x="4620" y="22851"/>
                  <a:pt x="4322" y="22828"/>
                </a:cubicBezTo>
                <a:cubicBezTo>
                  <a:pt x="4203" y="22816"/>
                  <a:pt x="4072" y="22792"/>
                  <a:pt x="3953" y="22792"/>
                </a:cubicBezTo>
                <a:cubicBezTo>
                  <a:pt x="4084" y="22471"/>
                  <a:pt x="4084" y="22411"/>
                  <a:pt x="4441" y="22316"/>
                </a:cubicBezTo>
                <a:cubicBezTo>
                  <a:pt x="4549" y="22292"/>
                  <a:pt x="4810" y="22304"/>
                  <a:pt x="4894" y="22256"/>
                </a:cubicBezTo>
                <a:cubicBezTo>
                  <a:pt x="5084" y="22233"/>
                  <a:pt x="5346" y="22149"/>
                  <a:pt x="5477" y="22090"/>
                </a:cubicBezTo>
                <a:cubicBezTo>
                  <a:pt x="6096" y="21875"/>
                  <a:pt x="6715" y="21542"/>
                  <a:pt x="7299" y="21161"/>
                </a:cubicBezTo>
                <a:cubicBezTo>
                  <a:pt x="8204" y="20625"/>
                  <a:pt x="8871" y="19363"/>
                  <a:pt x="8990" y="18351"/>
                </a:cubicBezTo>
                <a:cubicBezTo>
                  <a:pt x="9037" y="18042"/>
                  <a:pt x="8894" y="17673"/>
                  <a:pt x="9240" y="17673"/>
                </a:cubicBezTo>
                <a:close/>
                <a:moveTo>
                  <a:pt x="7090" y="0"/>
                </a:moveTo>
                <a:cubicBezTo>
                  <a:pt x="6817" y="0"/>
                  <a:pt x="6444" y="167"/>
                  <a:pt x="6263" y="266"/>
                </a:cubicBezTo>
                <a:cubicBezTo>
                  <a:pt x="5584" y="647"/>
                  <a:pt x="4846" y="920"/>
                  <a:pt x="4179" y="1325"/>
                </a:cubicBezTo>
                <a:cubicBezTo>
                  <a:pt x="3929" y="1480"/>
                  <a:pt x="3715" y="1682"/>
                  <a:pt x="3489" y="1885"/>
                </a:cubicBezTo>
                <a:cubicBezTo>
                  <a:pt x="3286" y="2063"/>
                  <a:pt x="3060" y="2159"/>
                  <a:pt x="2858" y="2361"/>
                </a:cubicBezTo>
                <a:cubicBezTo>
                  <a:pt x="2851" y="2357"/>
                  <a:pt x="2843" y="2355"/>
                  <a:pt x="2833" y="2355"/>
                </a:cubicBezTo>
                <a:cubicBezTo>
                  <a:pt x="2637" y="2355"/>
                  <a:pt x="1961" y="3271"/>
                  <a:pt x="1870" y="3385"/>
                </a:cubicBezTo>
                <a:cubicBezTo>
                  <a:pt x="1167" y="4278"/>
                  <a:pt x="524" y="5409"/>
                  <a:pt x="310" y="6528"/>
                </a:cubicBezTo>
                <a:cubicBezTo>
                  <a:pt x="131" y="7433"/>
                  <a:pt x="48" y="8290"/>
                  <a:pt x="12" y="9195"/>
                </a:cubicBezTo>
                <a:cubicBezTo>
                  <a:pt x="0" y="9576"/>
                  <a:pt x="60" y="9969"/>
                  <a:pt x="108" y="10350"/>
                </a:cubicBezTo>
                <a:cubicBezTo>
                  <a:pt x="119" y="10493"/>
                  <a:pt x="310" y="11660"/>
                  <a:pt x="393" y="11672"/>
                </a:cubicBezTo>
                <a:cubicBezTo>
                  <a:pt x="608" y="12541"/>
                  <a:pt x="1000" y="13434"/>
                  <a:pt x="1560" y="14196"/>
                </a:cubicBezTo>
                <a:cubicBezTo>
                  <a:pt x="3025" y="16196"/>
                  <a:pt x="5382" y="17530"/>
                  <a:pt x="7882" y="17577"/>
                </a:cubicBezTo>
                <a:cubicBezTo>
                  <a:pt x="7942" y="17613"/>
                  <a:pt x="8013" y="17637"/>
                  <a:pt x="8132" y="17649"/>
                </a:cubicBezTo>
                <a:cubicBezTo>
                  <a:pt x="8394" y="17661"/>
                  <a:pt x="8656" y="17673"/>
                  <a:pt x="8918" y="17673"/>
                </a:cubicBezTo>
                <a:cubicBezTo>
                  <a:pt x="8751" y="18411"/>
                  <a:pt x="8644" y="19542"/>
                  <a:pt x="8025" y="20078"/>
                </a:cubicBezTo>
                <a:cubicBezTo>
                  <a:pt x="7811" y="20232"/>
                  <a:pt x="7668" y="20542"/>
                  <a:pt x="7477" y="20721"/>
                </a:cubicBezTo>
                <a:cubicBezTo>
                  <a:pt x="7323" y="20780"/>
                  <a:pt x="7204" y="20971"/>
                  <a:pt x="7061" y="21054"/>
                </a:cubicBezTo>
                <a:cubicBezTo>
                  <a:pt x="6882" y="21173"/>
                  <a:pt x="6608" y="21268"/>
                  <a:pt x="6465" y="21411"/>
                </a:cubicBezTo>
                <a:cubicBezTo>
                  <a:pt x="6144" y="21435"/>
                  <a:pt x="5775" y="21792"/>
                  <a:pt x="5406" y="21840"/>
                </a:cubicBezTo>
                <a:cubicBezTo>
                  <a:pt x="5227" y="21887"/>
                  <a:pt x="5025" y="21911"/>
                  <a:pt x="4846" y="21971"/>
                </a:cubicBezTo>
                <a:cubicBezTo>
                  <a:pt x="4656" y="22018"/>
                  <a:pt x="4382" y="22006"/>
                  <a:pt x="4215" y="22090"/>
                </a:cubicBezTo>
                <a:cubicBezTo>
                  <a:pt x="4060" y="22161"/>
                  <a:pt x="3810" y="22102"/>
                  <a:pt x="3667" y="22245"/>
                </a:cubicBezTo>
                <a:cubicBezTo>
                  <a:pt x="3608" y="22304"/>
                  <a:pt x="3644" y="22768"/>
                  <a:pt x="3679" y="22768"/>
                </a:cubicBezTo>
                <a:cubicBezTo>
                  <a:pt x="3715" y="23066"/>
                  <a:pt x="3727" y="22923"/>
                  <a:pt x="4037" y="23078"/>
                </a:cubicBezTo>
                <a:cubicBezTo>
                  <a:pt x="4322" y="23078"/>
                  <a:pt x="4608" y="23221"/>
                  <a:pt x="4894" y="23221"/>
                </a:cubicBezTo>
                <a:cubicBezTo>
                  <a:pt x="4939" y="23243"/>
                  <a:pt x="4976" y="23249"/>
                  <a:pt x="5012" y="23249"/>
                </a:cubicBezTo>
                <a:cubicBezTo>
                  <a:pt x="5046" y="23249"/>
                  <a:pt x="5080" y="23244"/>
                  <a:pt x="5120" y="23244"/>
                </a:cubicBezTo>
                <a:cubicBezTo>
                  <a:pt x="5151" y="23244"/>
                  <a:pt x="5186" y="23247"/>
                  <a:pt x="5227" y="23257"/>
                </a:cubicBezTo>
                <a:cubicBezTo>
                  <a:pt x="5320" y="23269"/>
                  <a:pt x="5406" y="23291"/>
                  <a:pt x="5481" y="23291"/>
                </a:cubicBezTo>
                <a:cubicBezTo>
                  <a:pt x="5550" y="23291"/>
                  <a:pt x="5610" y="23272"/>
                  <a:pt x="5656" y="23209"/>
                </a:cubicBezTo>
                <a:cubicBezTo>
                  <a:pt x="5715" y="23304"/>
                  <a:pt x="5989" y="23340"/>
                  <a:pt x="6132" y="23352"/>
                </a:cubicBezTo>
                <a:cubicBezTo>
                  <a:pt x="6100" y="23352"/>
                  <a:pt x="6286" y="23410"/>
                  <a:pt x="6388" y="23410"/>
                </a:cubicBezTo>
                <a:cubicBezTo>
                  <a:pt x="6439" y="23410"/>
                  <a:pt x="6469" y="23395"/>
                  <a:pt x="6442" y="23352"/>
                </a:cubicBezTo>
                <a:lnTo>
                  <a:pt x="6442" y="23352"/>
                </a:lnTo>
                <a:cubicBezTo>
                  <a:pt x="6525" y="23364"/>
                  <a:pt x="6692" y="23423"/>
                  <a:pt x="6846" y="23435"/>
                </a:cubicBezTo>
                <a:cubicBezTo>
                  <a:pt x="7025" y="23447"/>
                  <a:pt x="7216" y="23447"/>
                  <a:pt x="7382" y="23459"/>
                </a:cubicBezTo>
                <a:cubicBezTo>
                  <a:pt x="7763" y="23495"/>
                  <a:pt x="8204" y="23542"/>
                  <a:pt x="8585" y="23554"/>
                </a:cubicBezTo>
                <a:cubicBezTo>
                  <a:pt x="8607" y="23560"/>
                  <a:pt x="8708" y="23568"/>
                  <a:pt x="8812" y="23568"/>
                </a:cubicBezTo>
                <a:cubicBezTo>
                  <a:pt x="8934" y="23568"/>
                  <a:pt x="9060" y="23557"/>
                  <a:pt x="9073" y="23518"/>
                </a:cubicBezTo>
                <a:cubicBezTo>
                  <a:pt x="9191" y="23518"/>
                  <a:pt x="9591" y="23453"/>
                  <a:pt x="9852" y="23453"/>
                </a:cubicBezTo>
                <a:cubicBezTo>
                  <a:pt x="9959" y="23453"/>
                  <a:pt x="10042" y="23464"/>
                  <a:pt x="10073" y="23495"/>
                </a:cubicBezTo>
                <a:cubicBezTo>
                  <a:pt x="10085" y="23507"/>
                  <a:pt x="10514" y="23518"/>
                  <a:pt x="10597" y="23518"/>
                </a:cubicBezTo>
                <a:cubicBezTo>
                  <a:pt x="10664" y="23523"/>
                  <a:pt x="10733" y="23525"/>
                  <a:pt x="10805" y="23525"/>
                </a:cubicBezTo>
                <a:cubicBezTo>
                  <a:pt x="11116" y="23525"/>
                  <a:pt x="11461" y="23488"/>
                  <a:pt x="11752" y="23459"/>
                </a:cubicBezTo>
                <a:cubicBezTo>
                  <a:pt x="12597" y="23364"/>
                  <a:pt x="13419" y="23316"/>
                  <a:pt x="14240" y="23209"/>
                </a:cubicBezTo>
                <a:cubicBezTo>
                  <a:pt x="14252" y="23237"/>
                  <a:pt x="14273" y="23246"/>
                  <a:pt x="14298" y="23246"/>
                </a:cubicBezTo>
                <a:cubicBezTo>
                  <a:pt x="14349" y="23246"/>
                  <a:pt x="14415" y="23209"/>
                  <a:pt x="14455" y="23209"/>
                </a:cubicBezTo>
                <a:cubicBezTo>
                  <a:pt x="14609" y="23197"/>
                  <a:pt x="14824" y="23173"/>
                  <a:pt x="15014" y="23126"/>
                </a:cubicBezTo>
                <a:cubicBezTo>
                  <a:pt x="15157" y="23102"/>
                  <a:pt x="15586" y="23090"/>
                  <a:pt x="15609" y="22923"/>
                </a:cubicBezTo>
                <a:cubicBezTo>
                  <a:pt x="15639" y="22855"/>
                  <a:pt x="15636" y="22553"/>
                  <a:pt x="15581" y="22553"/>
                </a:cubicBezTo>
                <a:cubicBezTo>
                  <a:pt x="15569" y="22553"/>
                  <a:pt x="15555" y="22568"/>
                  <a:pt x="15538" y="22602"/>
                </a:cubicBezTo>
                <a:cubicBezTo>
                  <a:pt x="15538" y="22590"/>
                  <a:pt x="15490" y="22387"/>
                  <a:pt x="15490" y="22387"/>
                </a:cubicBezTo>
                <a:lnTo>
                  <a:pt x="15490" y="22387"/>
                </a:lnTo>
                <a:cubicBezTo>
                  <a:pt x="15507" y="22393"/>
                  <a:pt x="15524" y="22396"/>
                  <a:pt x="15540" y="22396"/>
                </a:cubicBezTo>
                <a:cubicBezTo>
                  <a:pt x="15591" y="22396"/>
                  <a:pt x="15630" y="22365"/>
                  <a:pt x="15621" y="22292"/>
                </a:cubicBezTo>
                <a:cubicBezTo>
                  <a:pt x="15621" y="22256"/>
                  <a:pt x="15395" y="22209"/>
                  <a:pt x="15336" y="22173"/>
                </a:cubicBezTo>
                <a:cubicBezTo>
                  <a:pt x="15097" y="21994"/>
                  <a:pt x="14752" y="22054"/>
                  <a:pt x="14478" y="21994"/>
                </a:cubicBezTo>
                <a:cubicBezTo>
                  <a:pt x="14426" y="21974"/>
                  <a:pt x="14273" y="21907"/>
                  <a:pt x="14188" y="21907"/>
                </a:cubicBezTo>
                <a:cubicBezTo>
                  <a:pt x="14176" y="21907"/>
                  <a:pt x="14166" y="21908"/>
                  <a:pt x="14157" y="21911"/>
                </a:cubicBezTo>
                <a:cubicBezTo>
                  <a:pt x="14138" y="21918"/>
                  <a:pt x="14119" y="21921"/>
                  <a:pt x="14100" y="21921"/>
                </a:cubicBezTo>
                <a:cubicBezTo>
                  <a:pt x="13966" y="21921"/>
                  <a:pt x="13824" y="21774"/>
                  <a:pt x="13682" y="21774"/>
                </a:cubicBezTo>
                <a:cubicBezTo>
                  <a:pt x="13666" y="21774"/>
                  <a:pt x="13649" y="21776"/>
                  <a:pt x="13633" y="21780"/>
                </a:cubicBezTo>
                <a:cubicBezTo>
                  <a:pt x="13359" y="21613"/>
                  <a:pt x="13050" y="21530"/>
                  <a:pt x="12764" y="21399"/>
                </a:cubicBezTo>
                <a:cubicBezTo>
                  <a:pt x="12240" y="21149"/>
                  <a:pt x="11799" y="20756"/>
                  <a:pt x="11430" y="20316"/>
                </a:cubicBezTo>
                <a:cubicBezTo>
                  <a:pt x="11026" y="19839"/>
                  <a:pt x="10716" y="19292"/>
                  <a:pt x="10621" y="18673"/>
                </a:cubicBezTo>
                <a:cubicBezTo>
                  <a:pt x="10585" y="18435"/>
                  <a:pt x="10490" y="17934"/>
                  <a:pt x="10537" y="17780"/>
                </a:cubicBezTo>
                <a:cubicBezTo>
                  <a:pt x="10609" y="17684"/>
                  <a:pt x="10811" y="17696"/>
                  <a:pt x="10942" y="17684"/>
                </a:cubicBezTo>
                <a:cubicBezTo>
                  <a:pt x="11228" y="17649"/>
                  <a:pt x="11526" y="17649"/>
                  <a:pt x="11799" y="17637"/>
                </a:cubicBezTo>
                <a:cubicBezTo>
                  <a:pt x="11926" y="17626"/>
                  <a:pt x="12518" y="17411"/>
                  <a:pt x="12703" y="17411"/>
                </a:cubicBezTo>
                <a:cubicBezTo>
                  <a:pt x="12727" y="17411"/>
                  <a:pt x="12744" y="17414"/>
                  <a:pt x="12752" y="17423"/>
                </a:cubicBezTo>
                <a:cubicBezTo>
                  <a:pt x="12759" y="17429"/>
                  <a:pt x="12774" y="17432"/>
                  <a:pt x="12798" y="17432"/>
                </a:cubicBezTo>
                <a:cubicBezTo>
                  <a:pt x="12985" y="17432"/>
                  <a:pt x="13650" y="17243"/>
                  <a:pt x="13788" y="17232"/>
                </a:cubicBezTo>
                <a:cubicBezTo>
                  <a:pt x="14074" y="17232"/>
                  <a:pt x="14335" y="17113"/>
                  <a:pt x="14609" y="17030"/>
                </a:cubicBezTo>
                <a:cubicBezTo>
                  <a:pt x="14883" y="16958"/>
                  <a:pt x="15348" y="16958"/>
                  <a:pt x="14990" y="16625"/>
                </a:cubicBezTo>
                <a:cubicBezTo>
                  <a:pt x="14859" y="16446"/>
                  <a:pt x="14728" y="16256"/>
                  <a:pt x="14574" y="16077"/>
                </a:cubicBezTo>
                <a:cubicBezTo>
                  <a:pt x="14507" y="15997"/>
                  <a:pt x="14435" y="15971"/>
                  <a:pt x="14360" y="15971"/>
                </a:cubicBezTo>
                <a:cubicBezTo>
                  <a:pt x="14221" y="15971"/>
                  <a:pt x="14074" y="16059"/>
                  <a:pt x="13941" y="16059"/>
                </a:cubicBezTo>
                <a:cubicBezTo>
                  <a:pt x="13900" y="16059"/>
                  <a:pt x="13861" y="16051"/>
                  <a:pt x="13824" y="16029"/>
                </a:cubicBezTo>
                <a:cubicBezTo>
                  <a:pt x="13732" y="16029"/>
                  <a:pt x="13663" y="15948"/>
                  <a:pt x="13569" y="15948"/>
                </a:cubicBezTo>
                <a:cubicBezTo>
                  <a:pt x="13529" y="15948"/>
                  <a:pt x="13484" y="15963"/>
                  <a:pt x="13431" y="16006"/>
                </a:cubicBezTo>
                <a:cubicBezTo>
                  <a:pt x="13264" y="16053"/>
                  <a:pt x="13133" y="16220"/>
                  <a:pt x="12978" y="16268"/>
                </a:cubicBezTo>
                <a:cubicBezTo>
                  <a:pt x="12954" y="16089"/>
                  <a:pt x="12788" y="15803"/>
                  <a:pt x="12657" y="15696"/>
                </a:cubicBezTo>
                <a:cubicBezTo>
                  <a:pt x="12669" y="15648"/>
                  <a:pt x="12657" y="15506"/>
                  <a:pt x="12573" y="15494"/>
                </a:cubicBezTo>
                <a:cubicBezTo>
                  <a:pt x="12609" y="15494"/>
                  <a:pt x="12895" y="15363"/>
                  <a:pt x="12966" y="15327"/>
                </a:cubicBezTo>
                <a:cubicBezTo>
                  <a:pt x="12976" y="15333"/>
                  <a:pt x="12987" y="15336"/>
                  <a:pt x="13000" y="15336"/>
                </a:cubicBezTo>
                <a:cubicBezTo>
                  <a:pt x="13085" y="15336"/>
                  <a:pt x="13233" y="15215"/>
                  <a:pt x="13264" y="15184"/>
                </a:cubicBezTo>
                <a:cubicBezTo>
                  <a:pt x="13300" y="15256"/>
                  <a:pt x="13502" y="15565"/>
                  <a:pt x="13585" y="15589"/>
                </a:cubicBezTo>
                <a:cubicBezTo>
                  <a:pt x="13490" y="15637"/>
                  <a:pt x="13669" y="15720"/>
                  <a:pt x="13693" y="15732"/>
                </a:cubicBezTo>
                <a:cubicBezTo>
                  <a:pt x="13573" y="15750"/>
                  <a:pt x="13717" y="15911"/>
                  <a:pt x="13788" y="15911"/>
                </a:cubicBezTo>
                <a:cubicBezTo>
                  <a:pt x="13809" y="15911"/>
                  <a:pt x="13824" y="15898"/>
                  <a:pt x="13824" y="15863"/>
                </a:cubicBezTo>
                <a:cubicBezTo>
                  <a:pt x="13824" y="15827"/>
                  <a:pt x="13824" y="15648"/>
                  <a:pt x="13776" y="15613"/>
                </a:cubicBezTo>
                <a:cubicBezTo>
                  <a:pt x="13716" y="15601"/>
                  <a:pt x="13681" y="15279"/>
                  <a:pt x="13585" y="15232"/>
                </a:cubicBezTo>
                <a:cubicBezTo>
                  <a:pt x="13585" y="15137"/>
                  <a:pt x="13466" y="14994"/>
                  <a:pt x="13419" y="14886"/>
                </a:cubicBezTo>
                <a:cubicBezTo>
                  <a:pt x="13466" y="14791"/>
                  <a:pt x="13693" y="14767"/>
                  <a:pt x="13764" y="14696"/>
                </a:cubicBezTo>
                <a:cubicBezTo>
                  <a:pt x="14097" y="14613"/>
                  <a:pt x="14252" y="14184"/>
                  <a:pt x="14574" y="14077"/>
                </a:cubicBezTo>
                <a:cubicBezTo>
                  <a:pt x="14609" y="14065"/>
                  <a:pt x="14990" y="13672"/>
                  <a:pt x="14990" y="13648"/>
                </a:cubicBezTo>
                <a:cubicBezTo>
                  <a:pt x="15074" y="13613"/>
                  <a:pt x="15288" y="13303"/>
                  <a:pt x="15359" y="13208"/>
                </a:cubicBezTo>
                <a:cubicBezTo>
                  <a:pt x="15669" y="12815"/>
                  <a:pt x="15931" y="12350"/>
                  <a:pt x="16157" y="11910"/>
                </a:cubicBezTo>
                <a:cubicBezTo>
                  <a:pt x="16431" y="11362"/>
                  <a:pt x="16610" y="10576"/>
                  <a:pt x="16717" y="9957"/>
                </a:cubicBezTo>
                <a:cubicBezTo>
                  <a:pt x="16764" y="9743"/>
                  <a:pt x="16788" y="9493"/>
                  <a:pt x="16788" y="9231"/>
                </a:cubicBezTo>
                <a:cubicBezTo>
                  <a:pt x="16812" y="9195"/>
                  <a:pt x="16848" y="9017"/>
                  <a:pt x="16764" y="9017"/>
                </a:cubicBezTo>
                <a:cubicBezTo>
                  <a:pt x="16741" y="8921"/>
                  <a:pt x="16836" y="8886"/>
                  <a:pt x="16836" y="8790"/>
                </a:cubicBezTo>
                <a:cubicBezTo>
                  <a:pt x="16824" y="8695"/>
                  <a:pt x="16776" y="8695"/>
                  <a:pt x="16776" y="8636"/>
                </a:cubicBezTo>
                <a:cubicBezTo>
                  <a:pt x="16728" y="8539"/>
                  <a:pt x="16701" y="8506"/>
                  <a:pt x="16688" y="8506"/>
                </a:cubicBezTo>
                <a:cubicBezTo>
                  <a:pt x="16658" y="8506"/>
                  <a:pt x="16704" y="8686"/>
                  <a:pt x="16745" y="8686"/>
                </a:cubicBezTo>
                <a:cubicBezTo>
                  <a:pt x="16747" y="8686"/>
                  <a:pt x="16750" y="8685"/>
                  <a:pt x="16752" y="8684"/>
                </a:cubicBezTo>
                <a:lnTo>
                  <a:pt x="16752" y="8684"/>
                </a:lnTo>
                <a:cubicBezTo>
                  <a:pt x="16669" y="8732"/>
                  <a:pt x="16669" y="8945"/>
                  <a:pt x="16669" y="8993"/>
                </a:cubicBezTo>
                <a:cubicBezTo>
                  <a:pt x="16598" y="9243"/>
                  <a:pt x="16550" y="9505"/>
                  <a:pt x="16479" y="9755"/>
                </a:cubicBezTo>
                <a:cubicBezTo>
                  <a:pt x="16395" y="10076"/>
                  <a:pt x="16419" y="10386"/>
                  <a:pt x="16288" y="10707"/>
                </a:cubicBezTo>
                <a:cubicBezTo>
                  <a:pt x="16157" y="10993"/>
                  <a:pt x="16086" y="11279"/>
                  <a:pt x="15955" y="11565"/>
                </a:cubicBezTo>
                <a:cubicBezTo>
                  <a:pt x="15756" y="11398"/>
                  <a:pt x="15412" y="10252"/>
                  <a:pt x="14961" y="10252"/>
                </a:cubicBezTo>
                <a:cubicBezTo>
                  <a:pt x="14897" y="10252"/>
                  <a:pt x="14832" y="10275"/>
                  <a:pt x="14764" y="10326"/>
                </a:cubicBezTo>
                <a:cubicBezTo>
                  <a:pt x="14752" y="10338"/>
                  <a:pt x="14657" y="10660"/>
                  <a:pt x="14657" y="10719"/>
                </a:cubicBezTo>
                <a:cubicBezTo>
                  <a:pt x="14657" y="10791"/>
                  <a:pt x="14764" y="10898"/>
                  <a:pt x="14740" y="10981"/>
                </a:cubicBezTo>
                <a:cubicBezTo>
                  <a:pt x="14681" y="11112"/>
                  <a:pt x="14776" y="11160"/>
                  <a:pt x="14824" y="11231"/>
                </a:cubicBezTo>
                <a:cubicBezTo>
                  <a:pt x="14764" y="11255"/>
                  <a:pt x="14800" y="11315"/>
                  <a:pt x="14836" y="11327"/>
                </a:cubicBezTo>
                <a:cubicBezTo>
                  <a:pt x="14740" y="11374"/>
                  <a:pt x="14859" y="11493"/>
                  <a:pt x="14907" y="11541"/>
                </a:cubicBezTo>
                <a:cubicBezTo>
                  <a:pt x="14905" y="11541"/>
                  <a:pt x="14902" y="11540"/>
                  <a:pt x="14900" y="11540"/>
                </a:cubicBezTo>
                <a:cubicBezTo>
                  <a:pt x="14810" y="11540"/>
                  <a:pt x="14886" y="11758"/>
                  <a:pt x="14962" y="11758"/>
                </a:cubicBezTo>
                <a:cubicBezTo>
                  <a:pt x="14968" y="11758"/>
                  <a:pt x="14973" y="11757"/>
                  <a:pt x="14978" y="11755"/>
                </a:cubicBezTo>
                <a:lnTo>
                  <a:pt x="14978" y="11755"/>
                </a:lnTo>
                <a:cubicBezTo>
                  <a:pt x="14752" y="11898"/>
                  <a:pt x="15062" y="12160"/>
                  <a:pt x="15109" y="12315"/>
                </a:cubicBezTo>
                <a:cubicBezTo>
                  <a:pt x="15169" y="12481"/>
                  <a:pt x="15478" y="12505"/>
                  <a:pt x="15336" y="12672"/>
                </a:cubicBezTo>
                <a:cubicBezTo>
                  <a:pt x="15121" y="12862"/>
                  <a:pt x="15181" y="13053"/>
                  <a:pt x="14871" y="13053"/>
                </a:cubicBezTo>
                <a:cubicBezTo>
                  <a:pt x="14829" y="13048"/>
                  <a:pt x="14789" y="13045"/>
                  <a:pt x="14750" y="13045"/>
                </a:cubicBezTo>
                <a:cubicBezTo>
                  <a:pt x="14256" y="13045"/>
                  <a:pt x="13979" y="13445"/>
                  <a:pt x="13693" y="13732"/>
                </a:cubicBezTo>
                <a:cubicBezTo>
                  <a:pt x="13573" y="13851"/>
                  <a:pt x="13002" y="14410"/>
                  <a:pt x="13038" y="14565"/>
                </a:cubicBezTo>
                <a:cubicBezTo>
                  <a:pt x="13022" y="14555"/>
                  <a:pt x="13006" y="14550"/>
                  <a:pt x="12990" y="14550"/>
                </a:cubicBezTo>
                <a:cubicBezTo>
                  <a:pt x="12894" y="14550"/>
                  <a:pt x="12794" y="14706"/>
                  <a:pt x="12764" y="14767"/>
                </a:cubicBezTo>
                <a:cubicBezTo>
                  <a:pt x="12773" y="14711"/>
                  <a:pt x="12541" y="14692"/>
                  <a:pt x="12440" y="14692"/>
                </a:cubicBezTo>
                <a:cubicBezTo>
                  <a:pt x="12412" y="14692"/>
                  <a:pt x="12395" y="14693"/>
                  <a:pt x="12395" y="14696"/>
                </a:cubicBezTo>
                <a:cubicBezTo>
                  <a:pt x="12145" y="14886"/>
                  <a:pt x="12597" y="15017"/>
                  <a:pt x="12692" y="15053"/>
                </a:cubicBezTo>
                <a:cubicBezTo>
                  <a:pt x="11730" y="15539"/>
                  <a:pt x="10671" y="15775"/>
                  <a:pt x="9611" y="15775"/>
                </a:cubicBezTo>
                <a:cubicBezTo>
                  <a:pt x="8072" y="15775"/>
                  <a:pt x="6529" y="15278"/>
                  <a:pt x="5275" y="14327"/>
                </a:cubicBezTo>
                <a:cubicBezTo>
                  <a:pt x="4418" y="13660"/>
                  <a:pt x="3941" y="12970"/>
                  <a:pt x="3322" y="11969"/>
                </a:cubicBezTo>
                <a:cubicBezTo>
                  <a:pt x="3251" y="11708"/>
                  <a:pt x="3084" y="11481"/>
                  <a:pt x="3001" y="11196"/>
                </a:cubicBezTo>
                <a:cubicBezTo>
                  <a:pt x="2905" y="10826"/>
                  <a:pt x="2786" y="10541"/>
                  <a:pt x="2715" y="10136"/>
                </a:cubicBezTo>
                <a:cubicBezTo>
                  <a:pt x="2667" y="9862"/>
                  <a:pt x="2548" y="9624"/>
                  <a:pt x="2548" y="9314"/>
                </a:cubicBezTo>
                <a:cubicBezTo>
                  <a:pt x="2548" y="9064"/>
                  <a:pt x="2441" y="8648"/>
                  <a:pt x="2536" y="8409"/>
                </a:cubicBezTo>
                <a:cubicBezTo>
                  <a:pt x="2632" y="8255"/>
                  <a:pt x="2536" y="7862"/>
                  <a:pt x="2596" y="7659"/>
                </a:cubicBezTo>
                <a:cubicBezTo>
                  <a:pt x="2608" y="7588"/>
                  <a:pt x="2655" y="7493"/>
                  <a:pt x="2667" y="7421"/>
                </a:cubicBezTo>
                <a:cubicBezTo>
                  <a:pt x="2727" y="6981"/>
                  <a:pt x="2858" y="6624"/>
                  <a:pt x="3001" y="6219"/>
                </a:cubicBezTo>
                <a:cubicBezTo>
                  <a:pt x="3263" y="5504"/>
                  <a:pt x="3715" y="4957"/>
                  <a:pt x="4120" y="4314"/>
                </a:cubicBezTo>
                <a:cubicBezTo>
                  <a:pt x="4334" y="4088"/>
                  <a:pt x="4572" y="3849"/>
                  <a:pt x="4787" y="3635"/>
                </a:cubicBezTo>
                <a:cubicBezTo>
                  <a:pt x="4930" y="3457"/>
                  <a:pt x="5275" y="3337"/>
                  <a:pt x="5382" y="3135"/>
                </a:cubicBezTo>
                <a:cubicBezTo>
                  <a:pt x="5513" y="3052"/>
                  <a:pt x="5680" y="2992"/>
                  <a:pt x="5799" y="2897"/>
                </a:cubicBezTo>
                <a:cubicBezTo>
                  <a:pt x="5924" y="2807"/>
                  <a:pt x="6009" y="2761"/>
                  <a:pt x="6089" y="2761"/>
                </a:cubicBezTo>
                <a:cubicBezTo>
                  <a:pt x="6198" y="2761"/>
                  <a:pt x="6298" y="2848"/>
                  <a:pt x="6477" y="3028"/>
                </a:cubicBezTo>
                <a:cubicBezTo>
                  <a:pt x="6596" y="3159"/>
                  <a:pt x="6680" y="3290"/>
                  <a:pt x="6775" y="3433"/>
                </a:cubicBezTo>
                <a:cubicBezTo>
                  <a:pt x="6811" y="3468"/>
                  <a:pt x="7061" y="3635"/>
                  <a:pt x="7061" y="3647"/>
                </a:cubicBezTo>
                <a:cubicBezTo>
                  <a:pt x="7079" y="3695"/>
                  <a:pt x="7168" y="3707"/>
                  <a:pt x="7262" y="3707"/>
                </a:cubicBezTo>
                <a:cubicBezTo>
                  <a:pt x="7355" y="3707"/>
                  <a:pt x="7454" y="3695"/>
                  <a:pt x="7489" y="3695"/>
                </a:cubicBezTo>
                <a:cubicBezTo>
                  <a:pt x="7644" y="3707"/>
                  <a:pt x="7989" y="3730"/>
                  <a:pt x="7942" y="3957"/>
                </a:cubicBezTo>
                <a:cubicBezTo>
                  <a:pt x="7906" y="4147"/>
                  <a:pt x="7835" y="4326"/>
                  <a:pt x="7811" y="4528"/>
                </a:cubicBezTo>
                <a:cubicBezTo>
                  <a:pt x="7763" y="4814"/>
                  <a:pt x="7739" y="5064"/>
                  <a:pt x="7763" y="5373"/>
                </a:cubicBezTo>
                <a:cubicBezTo>
                  <a:pt x="7775" y="5731"/>
                  <a:pt x="7870" y="6076"/>
                  <a:pt x="8013" y="6397"/>
                </a:cubicBezTo>
                <a:cubicBezTo>
                  <a:pt x="8013" y="6409"/>
                  <a:pt x="8192" y="6755"/>
                  <a:pt x="8192" y="6766"/>
                </a:cubicBezTo>
                <a:cubicBezTo>
                  <a:pt x="8454" y="7159"/>
                  <a:pt x="9109" y="7350"/>
                  <a:pt x="9537" y="7386"/>
                </a:cubicBezTo>
                <a:cubicBezTo>
                  <a:pt x="9490" y="7469"/>
                  <a:pt x="8847" y="7719"/>
                  <a:pt x="8871" y="7743"/>
                </a:cubicBezTo>
                <a:cubicBezTo>
                  <a:pt x="8525" y="7850"/>
                  <a:pt x="7989" y="7838"/>
                  <a:pt x="7597" y="7969"/>
                </a:cubicBezTo>
                <a:cubicBezTo>
                  <a:pt x="7251" y="8088"/>
                  <a:pt x="7096" y="8243"/>
                  <a:pt x="6930" y="8552"/>
                </a:cubicBezTo>
                <a:cubicBezTo>
                  <a:pt x="6763" y="8886"/>
                  <a:pt x="7156" y="9350"/>
                  <a:pt x="6799" y="9683"/>
                </a:cubicBezTo>
                <a:cubicBezTo>
                  <a:pt x="6561" y="9910"/>
                  <a:pt x="6287" y="9898"/>
                  <a:pt x="6013" y="9957"/>
                </a:cubicBezTo>
                <a:cubicBezTo>
                  <a:pt x="5894" y="9981"/>
                  <a:pt x="5322" y="10243"/>
                  <a:pt x="5418" y="10481"/>
                </a:cubicBezTo>
                <a:cubicBezTo>
                  <a:pt x="5358" y="10672"/>
                  <a:pt x="5453" y="10969"/>
                  <a:pt x="5322" y="11136"/>
                </a:cubicBezTo>
                <a:cubicBezTo>
                  <a:pt x="5299" y="11171"/>
                  <a:pt x="5208" y="11398"/>
                  <a:pt x="5148" y="11398"/>
                </a:cubicBezTo>
                <a:cubicBezTo>
                  <a:pt x="5147" y="11398"/>
                  <a:pt x="5145" y="11398"/>
                  <a:pt x="5144" y="11398"/>
                </a:cubicBezTo>
                <a:lnTo>
                  <a:pt x="5144" y="11398"/>
                </a:lnTo>
                <a:cubicBezTo>
                  <a:pt x="5168" y="11410"/>
                  <a:pt x="4810" y="11517"/>
                  <a:pt x="4810" y="11517"/>
                </a:cubicBezTo>
                <a:cubicBezTo>
                  <a:pt x="4822" y="11434"/>
                  <a:pt x="4739" y="11446"/>
                  <a:pt x="4703" y="11398"/>
                </a:cubicBezTo>
                <a:cubicBezTo>
                  <a:pt x="4689" y="11386"/>
                  <a:pt x="4676" y="11382"/>
                  <a:pt x="4664" y="11382"/>
                </a:cubicBezTo>
                <a:cubicBezTo>
                  <a:pt x="4638" y="11382"/>
                  <a:pt x="4620" y="11402"/>
                  <a:pt x="4609" y="11402"/>
                </a:cubicBezTo>
                <a:cubicBezTo>
                  <a:pt x="4600" y="11402"/>
                  <a:pt x="4596" y="11391"/>
                  <a:pt x="4596" y="11350"/>
                </a:cubicBezTo>
                <a:cubicBezTo>
                  <a:pt x="4596" y="11303"/>
                  <a:pt x="4608" y="11279"/>
                  <a:pt x="4572" y="11231"/>
                </a:cubicBezTo>
                <a:cubicBezTo>
                  <a:pt x="4513" y="11172"/>
                  <a:pt x="4322" y="10957"/>
                  <a:pt x="4322" y="10850"/>
                </a:cubicBezTo>
                <a:cubicBezTo>
                  <a:pt x="4322" y="10779"/>
                  <a:pt x="4227" y="10755"/>
                  <a:pt x="4287" y="10707"/>
                </a:cubicBezTo>
                <a:cubicBezTo>
                  <a:pt x="4415" y="10603"/>
                  <a:pt x="4354" y="10569"/>
                  <a:pt x="4300" y="10569"/>
                </a:cubicBezTo>
                <a:cubicBezTo>
                  <a:pt x="4290" y="10569"/>
                  <a:pt x="4280" y="10570"/>
                  <a:pt x="4271" y="10573"/>
                </a:cubicBezTo>
                <a:lnTo>
                  <a:pt x="4271" y="10573"/>
                </a:lnTo>
                <a:cubicBezTo>
                  <a:pt x="4300" y="10523"/>
                  <a:pt x="4346" y="10398"/>
                  <a:pt x="4346" y="10398"/>
                </a:cubicBezTo>
                <a:cubicBezTo>
                  <a:pt x="4353" y="10426"/>
                  <a:pt x="4393" y="10471"/>
                  <a:pt x="4433" y="10471"/>
                </a:cubicBezTo>
                <a:cubicBezTo>
                  <a:pt x="4460" y="10471"/>
                  <a:pt x="4486" y="10449"/>
                  <a:pt x="4501" y="10386"/>
                </a:cubicBezTo>
                <a:cubicBezTo>
                  <a:pt x="4501" y="10326"/>
                  <a:pt x="4406" y="10160"/>
                  <a:pt x="4358" y="10076"/>
                </a:cubicBezTo>
                <a:cubicBezTo>
                  <a:pt x="4203" y="9779"/>
                  <a:pt x="4215" y="9422"/>
                  <a:pt x="4025" y="9136"/>
                </a:cubicBezTo>
                <a:cubicBezTo>
                  <a:pt x="4087" y="9055"/>
                  <a:pt x="3976" y="8975"/>
                  <a:pt x="3921" y="8975"/>
                </a:cubicBezTo>
                <a:cubicBezTo>
                  <a:pt x="3903" y="8975"/>
                  <a:pt x="3891" y="8984"/>
                  <a:pt x="3894" y="9005"/>
                </a:cubicBezTo>
                <a:cubicBezTo>
                  <a:pt x="3894" y="9005"/>
                  <a:pt x="3894" y="9017"/>
                  <a:pt x="3894" y="9017"/>
                </a:cubicBezTo>
                <a:cubicBezTo>
                  <a:pt x="3798" y="8743"/>
                  <a:pt x="3965" y="8374"/>
                  <a:pt x="4179" y="8195"/>
                </a:cubicBezTo>
                <a:cubicBezTo>
                  <a:pt x="4287" y="8112"/>
                  <a:pt x="4334" y="7790"/>
                  <a:pt x="4227" y="7743"/>
                </a:cubicBezTo>
                <a:cubicBezTo>
                  <a:pt x="4239" y="7659"/>
                  <a:pt x="4299" y="7409"/>
                  <a:pt x="4287" y="7302"/>
                </a:cubicBezTo>
                <a:lnTo>
                  <a:pt x="4287" y="7302"/>
                </a:lnTo>
                <a:cubicBezTo>
                  <a:pt x="4288" y="7303"/>
                  <a:pt x="4289" y="7304"/>
                  <a:pt x="4291" y="7304"/>
                </a:cubicBezTo>
                <a:cubicBezTo>
                  <a:pt x="4350" y="7304"/>
                  <a:pt x="4746" y="6823"/>
                  <a:pt x="4608" y="6743"/>
                </a:cubicBezTo>
                <a:cubicBezTo>
                  <a:pt x="4763" y="6719"/>
                  <a:pt x="4822" y="6385"/>
                  <a:pt x="4751" y="6278"/>
                </a:cubicBezTo>
                <a:cubicBezTo>
                  <a:pt x="4725" y="6237"/>
                  <a:pt x="4704" y="6220"/>
                  <a:pt x="4687" y="6220"/>
                </a:cubicBezTo>
                <a:cubicBezTo>
                  <a:pt x="4611" y="6220"/>
                  <a:pt x="4616" y="6556"/>
                  <a:pt x="4596" y="6576"/>
                </a:cubicBezTo>
                <a:cubicBezTo>
                  <a:pt x="4513" y="6671"/>
                  <a:pt x="4572" y="6707"/>
                  <a:pt x="4489" y="6790"/>
                </a:cubicBezTo>
                <a:cubicBezTo>
                  <a:pt x="4394" y="6862"/>
                  <a:pt x="4358" y="7028"/>
                  <a:pt x="4275" y="7124"/>
                </a:cubicBezTo>
                <a:cubicBezTo>
                  <a:pt x="4060" y="7326"/>
                  <a:pt x="4001" y="7302"/>
                  <a:pt x="4120" y="7517"/>
                </a:cubicBezTo>
                <a:cubicBezTo>
                  <a:pt x="4120" y="7528"/>
                  <a:pt x="3965" y="7612"/>
                  <a:pt x="4048" y="7671"/>
                </a:cubicBezTo>
                <a:cubicBezTo>
                  <a:pt x="4084" y="7683"/>
                  <a:pt x="4060" y="7850"/>
                  <a:pt x="4072" y="7898"/>
                </a:cubicBezTo>
                <a:cubicBezTo>
                  <a:pt x="4048" y="8028"/>
                  <a:pt x="4084" y="8005"/>
                  <a:pt x="3989" y="8100"/>
                </a:cubicBezTo>
                <a:cubicBezTo>
                  <a:pt x="3798" y="8279"/>
                  <a:pt x="3608" y="8564"/>
                  <a:pt x="3691" y="8910"/>
                </a:cubicBezTo>
                <a:cubicBezTo>
                  <a:pt x="3727" y="9005"/>
                  <a:pt x="3834" y="9481"/>
                  <a:pt x="3965" y="9564"/>
                </a:cubicBezTo>
                <a:cubicBezTo>
                  <a:pt x="4037" y="9779"/>
                  <a:pt x="4096" y="9993"/>
                  <a:pt x="4156" y="10195"/>
                </a:cubicBezTo>
                <a:cubicBezTo>
                  <a:pt x="4203" y="10422"/>
                  <a:pt x="4060" y="10529"/>
                  <a:pt x="4037" y="10731"/>
                </a:cubicBezTo>
                <a:cubicBezTo>
                  <a:pt x="4013" y="11017"/>
                  <a:pt x="4382" y="11672"/>
                  <a:pt x="4680" y="11755"/>
                </a:cubicBezTo>
                <a:cubicBezTo>
                  <a:pt x="4730" y="11770"/>
                  <a:pt x="4777" y="11777"/>
                  <a:pt x="4823" y="11777"/>
                </a:cubicBezTo>
                <a:cubicBezTo>
                  <a:pt x="5100" y="11777"/>
                  <a:pt x="5293" y="11523"/>
                  <a:pt x="5477" y="11338"/>
                </a:cubicBezTo>
                <a:cubicBezTo>
                  <a:pt x="5632" y="11338"/>
                  <a:pt x="5596" y="10743"/>
                  <a:pt x="5608" y="10648"/>
                </a:cubicBezTo>
                <a:cubicBezTo>
                  <a:pt x="5668" y="10362"/>
                  <a:pt x="5811" y="10314"/>
                  <a:pt x="6061" y="10231"/>
                </a:cubicBezTo>
                <a:cubicBezTo>
                  <a:pt x="6394" y="10207"/>
                  <a:pt x="6787" y="10041"/>
                  <a:pt x="7001" y="9779"/>
                </a:cubicBezTo>
                <a:cubicBezTo>
                  <a:pt x="7299" y="9410"/>
                  <a:pt x="6966" y="8850"/>
                  <a:pt x="7299" y="8552"/>
                </a:cubicBezTo>
                <a:cubicBezTo>
                  <a:pt x="7477" y="8398"/>
                  <a:pt x="7573" y="8279"/>
                  <a:pt x="7799" y="8219"/>
                </a:cubicBezTo>
                <a:cubicBezTo>
                  <a:pt x="7942" y="8183"/>
                  <a:pt x="8085" y="8148"/>
                  <a:pt x="8228" y="8100"/>
                </a:cubicBezTo>
                <a:cubicBezTo>
                  <a:pt x="8287" y="8083"/>
                  <a:pt x="8348" y="8080"/>
                  <a:pt x="8410" y="8080"/>
                </a:cubicBezTo>
                <a:cubicBezTo>
                  <a:pt x="8451" y="8080"/>
                  <a:pt x="8493" y="8081"/>
                  <a:pt x="8536" y="8081"/>
                </a:cubicBezTo>
                <a:cubicBezTo>
                  <a:pt x="8610" y="8081"/>
                  <a:pt x="8686" y="8077"/>
                  <a:pt x="8763" y="8052"/>
                </a:cubicBezTo>
                <a:cubicBezTo>
                  <a:pt x="9109" y="7945"/>
                  <a:pt x="9466" y="7767"/>
                  <a:pt x="9740" y="7528"/>
                </a:cubicBezTo>
                <a:cubicBezTo>
                  <a:pt x="9847" y="7433"/>
                  <a:pt x="10002" y="7243"/>
                  <a:pt x="9799" y="7159"/>
                </a:cubicBezTo>
                <a:cubicBezTo>
                  <a:pt x="9764" y="7142"/>
                  <a:pt x="9695" y="7119"/>
                  <a:pt x="9609" y="7094"/>
                </a:cubicBezTo>
                <a:lnTo>
                  <a:pt x="9609" y="7094"/>
                </a:lnTo>
                <a:cubicBezTo>
                  <a:pt x="9627" y="7096"/>
                  <a:pt x="9646" y="7096"/>
                  <a:pt x="9665" y="7096"/>
                </a:cubicBezTo>
                <a:cubicBezTo>
                  <a:pt x="9950" y="7096"/>
                  <a:pt x="10305" y="6966"/>
                  <a:pt x="10549" y="6909"/>
                </a:cubicBezTo>
                <a:cubicBezTo>
                  <a:pt x="10692" y="6874"/>
                  <a:pt x="11418" y="6374"/>
                  <a:pt x="11204" y="6207"/>
                </a:cubicBezTo>
                <a:lnTo>
                  <a:pt x="11204" y="6207"/>
                </a:lnTo>
                <a:cubicBezTo>
                  <a:pt x="11418" y="6278"/>
                  <a:pt x="11621" y="6338"/>
                  <a:pt x="11835" y="6385"/>
                </a:cubicBezTo>
                <a:cubicBezTo>
                  <a:pt x="11847" y="6421"/>
                  <a:pt x="12133" y="6564"/>
                  <a:pt x="12157" y="6564"/>
                </a:cubicBezTo>
                <a:cubicBezTo>
                  <a:pt x="12276" y="6564"/>
                  <a:pt x="12240" y="7088"/>
                  <a:pt x="12240" y="7124"/>
                </a:cubicBezTo>
                <a:cubicBezTo>
                  <a:pt x="12288" y="7659"/>
                  <a:pt x="11883" y="8386"/>
                  <a:pt x="12216" y="8910"/>
                </a:cubicBezTo>
                <a:cubicBezTo>
                  <a:pt x="12312" y="9065"/>
                  <a:pt x="12437" y="9129"/>
                  <a:pt x="12579" y="9129"/>
                </a:cubicBezTo>
                <a:cubicBezTo>
                  <a:pt x="13109" y="9129"/>
                  <a:pt x="13863" y="8241"/>
                  <a:pt x="14097" y="7969"/>
                </a:cubicBezTo>
                <a:cubicBezTo>
                  <a:pt x="14156" y="7941"/>
                  <a:pt x="14220" y="7928"/>
                  <a:pt x="14286" y="7928"/>
                </a:cubicBezTo>
                <a:cubicBezTo>
                  <a:pt x="14499" y="7928"/>
                  <a:pt x="14729" y="8064"/>
                  <a:pt x="14847" y="8255"/>
                </a:cubicBezTo>
                <a:cubicBezTo>
                  <a:pt x="14990" y="8493"/>
                  <a:pt x="14740" y="9160"/>
                  <a:pt x="14883" y="9517"/>
                </a:cubicBezTo>
                <a:cubicBezTo>
                  <a:pt x="15002" y="9791"/>
                  <a:pt x="15217" y="9862"/>
                  <a:pt x="15467" y="9862"/>
                </a:cubicBezTo>
                <a:cubicBezTo>
                  <a:pt x="15609" y="9826"/>
                  <a:pt x="15848" y="9338"/>
                  <a:pt x="15895" y="9338"/>
                </a:cubicBezTo>
                <a:cubicBezTo>
                  <a:pt x="15883" y="9338"/>
                  <a:pt x="16181" y="8862"/>
                  <a:pt x="16217" y="8790"/>
                </a:cubicBezTo>
                <a:cubicBezTo>
                  <a:pt x="16312" y="8552"/>
                  <a:pt x="16479" y="8445"/>
                  <a:pt x="16645" y="8231"/>
                </a:cubicBezTo>
                <a:cubicBezTo>
                  <a:pt x="16664" y="8290"/>
                  <a:pt x="16679" y="8313"/>
                  <a:pt x="16691" y="8313"/>
                </a:cubicBezTo>
                <a:cubicBezTo>
                  <a:pt x="16741" y="8313"/>
                  <a:pt x="16741" y="7914"/>
                  <a:pt x="16741" y="7838"/>
                </a:cubicBezTo>
                <a:cubicBezTo>
                  <a:pt x="16741" y="7767"/>
                  <a:pt x="16657" y="7421"/>
                  <a:pt x="16633" y="7421"/>
                </a:cubicBezTo>
                <a:cubicBezTo>
                  <a:pt x="16621" y="7350"/>
                  <a:pt x="16669" y="7219"/>
                  <a:pt x="16657" y="7195"/>
                </a:cubicBezTo>
                <a:cubicBezTo>
                  <a:pt x="16645" y="7052"/>
                  <a:pt x="16586" y="6826"/>
                  <a:pt x="16550" y="6695"/>
                </a:cubicBezTo>
                <a:cubicBezTo>
                  <a:pt x="16491" y="6504"/>
                  <a:pt x="16348" y="6457"/>
                  <a:pt x="16276" y="6338"/>
                </a:cubicBezTo>
                <a:lnTo>
                  <a:pt x="16276" y="6338"/>
                </a:lnTo>
                <a:cubicBezTo>
                  <a:pt x="16281" y="6338"/>
                  <a:pt x="16286" y="6339"/>
                  <a:pt x="16290" y="6339"/>
                </a:cubicBezTo>
                <a:cubicBezTo>
                  <a:pt x="16456" y="6339"/>
                  <a:pt x="16252" y="5920"/>
                  <a:pt x="16229" y="5862"/>
                </a:cubicBezTo>
                <a:cubicBezTo>
                  <a:pt x="16205" y="5719"/>
                  <a:pt x="16086" y="5647"/>
                  <a:pt x="16014" y="5528"/>
                </a:cubicBezTo>
                <a:cubicBezTo>
                  <a:pt x="16062" y="5433"/>
                  <a:pt x="15859" y="5111"/>
                  <a:pt x="15800" y="5052"/>
                </a:cubicBezTo>
                <a:cubicBezTo>
                  <a:pt x="15598" y="4707"/>
                  <a:pt x="15324" y="4421"/>
                  <a:pt x="15145" y="4111"/>
                </a:cubicBezTo>
                <a:cubicBezTo>
                  <a:pt x="15050" y="3980"/>
                  <a:pt x="14824" y="3707"/>
                  <a:pt x="14681" y="3635"/>
                </a:cubicBezTo>
                <a:cubicBezTo>
                  <a:pt x="14550" y="3468"/>
                  <a:pt x="14335" y="3290"/>
                  <a:pt x="14181" y="3171"/>
                </a:cubicBezTo>
                <a:cubicBezTo>
                  <a:pt x="14050" y="3052"/>
                  <a:pt x="13788" y="2956"/>
                  <a:pt x="13704" y="2814"/>
                </a:cubicBezTo>
                <a:cubicBezTo>
                  <a:pt x="13645" y="2706"/>
                  <a:pt x="13300" y="2516"/>
                  <a:pt x="13181" y="2480"/>
                </a:cubicBezTo>
                <a:cubicBezTo>
                  <a:pt x="12657" y="2194"/>
                  <a:pt x="12145" y="1956"/>
                  <a:pt x="11573" y="1790"/>
                </a:cubicBezTo>
                <a:cubicBezTo>
                  <a:pt x="11204" y="1682"/>
                  <a:pt x="10895" y="1623"/>
                  <a:pt x="10478" y="1563"/>
                </a:cubicBezTo>
                <a:cubicBezTo>
                  <a:pt x="10195" y="1523"/>
                  <a:pt x="9918" y="1504"/>
                  <a:pt x="9645" y="1504"/>
                </a:cubicBezTo>
                <a:cubicBezTo>
                  <a:pt x="8566" y="1504"/>
                  <a:pt x="7554" y="1795"/>
                  <a:pt x="6489" y="2147"/>
                </a:cubicBezTo>
                <a:cubicBezTo>
                  <a:pt x="6454" y="2052"/>
                  <a:pt x="6430" y="1909"/>
                  <a:pt x="6382" y="1790"/>
                </a:cubicBezTo>
                <a:cubicBezTo>
                  <a:pt x="6311" y="1623"/>
                  <a:pt x="6180" y="1504"/>
                  <a:pt x="6192" y="1349"/>
                </a:cubicBezTo>
                <a:lnTo>
                  <a:pt x="6192" y="1349"/>
                </a:lnTo>
                <a:cubicBezTo>
                  <a:pt x="6204" y="1361"/>
                  <a:pt x="6215" y="1361"/>
                  <a:pt x="6227" y="1373"/>
                </a:cubicBezTo>
                <a:cubicBezTo>
                  <a:pt x="6244" y="1356"/>
                  <a:pt x="6222" y="1348"/>
                  <a:pt x="6177" y="1348"/>
                </a:cubicBezTo>
                <a:cubicBezTo>
                  <a:pt x="6034" y="1348"/>
                  <a:pt x="5659" y="1428"/>
                  <a:pt x="5632" y="1528"/>
                </a:cubicBezTo>
                <a:cubicBezTo>
                  <a:pt x="5596" y="1623"/>
                  <a:pt x="5358" y="1671"/>
                  <a:pt x="5263" y="1671"/>
                </a:cubicBezTo>
                <a:cubicBezTo>
                  <a:pt x="5262" y="1670"/>
                  <a:pt x="5261" y="1670"/>
                  <a:pt x="5259" y="1670"/>
                </a:cubicBezTo>
                <a:cubicBezTo>
                  <a:pt x="5219" y="1670"/>
                  <a:pt x="5083" y="1850"/>
                  <a:pt x="5049" y="1873"/>
                </a:cubicBezTo>
                <a:cubicBezTo>
                  <a:pt x="4834" y="2004"/>
                  <a:pt x="4644" y="2254"/>
                  <a:pt x="4406" y="2337"/>
                </a:cubicBezTo>
                <a:cubicBezTo>
                  <a:pt x="4459" y="2297"/>
                  <a:pt x="4456" y="2284"/>
                  <a:pt x="4428" y="2284"/>
                </a:cubicBezTo>
                <a:cubicBezTo>
                  <a:pt x="4382" y="2284"/>
                  <a:pt x="4264" y="2322"/>
                  <a:pt x="4227" y="2337"/>
                </a:cubicBezTo>
                <a:cubicBezTo>
                  <a:pt x="4168" y="2373"/>
                  <a:pt x="4108" y="2456"/>
                  <a:pt x="4096" y="2468"/>
                </a:cubicBezTo>
                <a:cubicBezTo>
                  <a:pt x="3965" y="2575"/>
                  <a:pt x="3858" y="2635"/>
                  <a:pt x="3739" y="2754"/>
                </a:cubicBezTo>
                <a:cubicBezTo>
                  <a:pt x="3560" y="2909"/>
                  <a:pt x="3465" y="3183"/>
                  <a:pt x="3298" y="3385"/>
                </a:cubicBezTo>
                <a:cubicBezTo>
                  <a:pt x="3300" y="3370"/>
                  <a:pt x="3294" y="3363"/>
                  <a:pt x="3282" y="3363"/>
                </a:cubicBezTo>
                <a:cubicBezTo>
                  <a:pt x="3209" y="3363"/>
                  <a:pt x="2921" y="3609"/>
                  <a:pt x="2870" y="3671"/>
                </a:cubicBezTo>
                <a:cubicBezTo>
                  <a:pt x="2870" y="3980"/>
                  <a:pt x="2382" y="4278"/>
                  <a:pt x="2286" y="4552"/>
                </a:cubicBezTo>
                <a:cubicBezTo>
                  <a:pt x="2191" y="4814"/>
                  <a:pt x="1965" y="4957"/>
                  <a:pt x="1858" y="5254"/>
                </a:cubicBezTo>
                <a:cubicBezTo>
                  <a:pt x="1703" y="5683"/>
                  <a:pt x="1441" y="6076"/>
                  <a:pt x="1310" y="6528"/>
                </a:cubicBezTo>
                <a:cubicBezTo>
                  <a:pt x="1227" y="6814"/>
                  <a:pt x="1167" y="7124"/>
                  <a:pt x="1096" y="7421"/>
                </a:cubicBezTo>
                <a:cubicBezTo>
                  <a:pt x="1096" y="7576"/>
                  <a:pt x="1072" y="7778"/>
                  <a:pt x="1048" y="7945"/>
                </a:cubicBezTo>
                <a:cubicBezTo>
                  <a:pt x="1036" y="8183"/>
                  <a:pt x="798" y="9457"/>
                  <a:pt x="929" y="9505"/>
                </a:cubicBezTo>
                <a:cubicBezTo>
                  <a:pt x="953" y="9517"/>
                  <a:pt x="822" y="9767"/>
                  <a:pt x="953" y="9767"/>
                </a:cubicBezTo>
                <a:cubicBezTo>
                  <a:pt x="929" y="9767"/>
                  <a:pt x="1048" y="10946"/>
                  <a:pt x="1084" y="11100"/>
                </a:cubicBezTo>
                <a:cubicBezTo>
                  <a:pt x="1608" y="13243"/>
                  <a:pt x="3215" y="15077"/>
                  <a:pt x="5156" y="16053"/>
                </a:cubicBezTo>
                <a:cubicBezTo>
                  <a:pt x="6454" y="16696"/>
                  <a:pt x="7787" y="16851"/>
                  <a:pt x="9216" y="16922"/>
                </a:cubicBezTo>
                <a:cubicBezTo>
                  <a:pt x="9241" y="16961"/>
                  <a:pt x="9390" y="16977"/>
                  <a:pt x="9616" y="16977"/>
                </a:cubicBezTo>
                <a:cubicBezTo>
                  <a:pt x="10571" y="16977"/>
                  <a:pt x="12890" y="16690"/>
                  <a:pt x="12919" y="16613"/>
                </a:cubicBezTo>
                <a:cubicBezTo>
                  <a:pt x="13157" y="16613"/>
                  <a:pt x="13609" y="16434"/>
                  <a:pt x="13859" y="16363"/>
                </a:cubicBezTo>
                <a:cubicBezTo>
                  <a:pt x="14014" y="16315"/>
                  <a:pt x="14169" y="16280"/>
                  <a:pt x="14335" y="16280"/>
                </a:cubicBezTo>
                <a:cubicBezTo>
                  <a:pt x="14340" y="16279"/>
                  <a:pt x="14344" y="16279"/>
                  <a:pt x="14349" y="16279"/>
                </a:cubicBezTo>
                <a:cubicBezTo>
                  <a:pt x="14567" y="16279"/>
                  <a:pt x="14694" y="16569"/>
                  <a:pt x="14776" y="16732"/>
                </a:cubicBezTo>
                <a:cubicBezTo>
                  <a:pt x="14240" y="16803"/>
                  <a:pt x="13752" y="17065"/>
                  <a:pt x="13228" y="17161"/>
                </a:cubicBezTo>
                <a:cubicBezTo>
                  <a:pt x="12633" y="17268"/>
                  <a:pt x="12109" y="17268"/>
                  <a:pt x="11514" y="17363"/>
                </a:cubicBezTo>
                <a:cubicBezTo>
                  <a:pt x="11463" y="17371"/>
                  <a:pt x="11412" y="17375"/>
                  <a:pt x="11362" y="17375"/>
                </a:cubicBezTo>
                <a:cubicBezTo>
                  <a:pt x="11218" y="17375"/>
                  <a:pt x="11075" y="17349"/>
                  <a:pt x="10931" y="17349"/>
                </a:cubicBezTo>
                <a:cubicBezTo>
                  <a:pt x="10911" y="17349"/>
                  <a:pt x="10891" y="17350"/>
                  <a:pt x="10871" y="17351"/>
                </a:cubicBezTo>
                <a:cubicBezTo>
                  <a:pt x="10514" y="17387"/>
                  <a:pt x="10156" y="17446"/>
                  <a:pt x="9787" y="17446"/>
                </a:cubicBezTo>
                <a:cubicBezTo>
                  <a:pt x="9359" y="17446"/>
                  <a:pt x="8894" y="17399"/>
                  <a:pt x="8490" y="17387"/>
                </a:cubicBezTo>
                <a:cubicBezTo>
                  <a:pt x="5989" y="17339"/>
                  <a:pt x="3787" y="16268"/>
                  <a:pt x="2108" y="14446"/>
                </a:cubicBezTo>
                <a:cubicBezTo>
                  <a:pt x="762" y="12981"/>
                  <a:pt x="227" y="10719"/>
                  <a:pt x="286" y="8743"/>
                </a:cubicBezTo>
                <a:cubicBezTo>
                  <a:pt x="286" y="8148"/>
                  <a:pt x="369" y="7540"/>
                  <a:pt x="465" y="6945"/>
                </a:cubicBezTo>
                <a:cubicBezTo>
                  <a:pt x="489" y="6826"/>
                  <a:pt x="727" y="5993"/>
                  <a:pt x="655" y="5957"/>
                </a:cubicBezTo>
                <a:cubicBezTo>
                  <a:pt x="703" y="5635"/>
                  <a:pt x="977" y="5314"/>
                  <a:pt x="1108" y="5028"/>
                </a:cubicBezTo>
                <a:cubicBezTo>
                  <a:pt x="1334" y="4564"/>
                  <a:pt x="1596" y="4147"/>
                  <a:pt x="1917" y="3742"/>
                </a:cubicBezTo>
                <a:cubicBezTo>
                  <a:pt x="1989" y="3659"/>
                  <a:pt x="2572" y="3052"/>
                  <a:pt x="2524" y="2980"/>
                </a:cubicBezTo>
                <a:cubicBezTo>
                  <a:pt x="2465" y="2897"/>
                  <a:pt x="3108" y="2552"/>
                  <a:pt x="3072" y="2456"/>
                </a:cubicBezTo>
                <a:cubicBezTo>
                  <a:pt x="3215" y="2254"/>
                  <a:pt x="3465" y="2147"/>
                  <a:pt x="3656" y="2004"/>
                </a:cubicBezTo>
                <a:cubicBezTo>
                  <a:pt x="3953" y="1778"/>
                  <a:pt x="4263" y="1563"/>
                  <a:pt x="4584" y="1361"/>
                </a:cubicBezTo>
                <a:cubicBezTo>
                  <a:pt x="4930" y="1159"/>
                  <a:pt x="5275" y="968"/>
                  <a:pt x="5632" y="801"/>
                </a:cubicBezTo>
                <a:cubicBezTo>
                  <a:pt x="5799" y="730"/>
                  <a:pt x="6620" y="516"/>
                  <a:pt x="6680" y="373"/>
                </a:cubicBezTo>
                <a:cubicBezTo>
                  <a:pt x="6823" y="325"/>
                  <a:pt x="6977" y="266"/>
                  <a:pt x="7120" y="230"/>
                </a:cubicBezTo>
                <a:cubicBezTo>
                  <a:pt x="7134" y="226"/>
                  <a:pt x="7148" y="224"/>
                  <a:pt x="7160" y="224"/>
                </a:cubicBezTo>
                <a:cubicBezTo>
                  <a:pt x="7322" y="224"/>
                  <a:pt x="7318" y="569"/>
                  <a:pt x="7418" y="647"/>
                </a:cubicBezTo>
                <a:cubicBezTo>
                  <a:pt x="7418" y="659"/>
                  <a:pt x="7549" y="718"/>
                  <a:pt x="7549" y="718"/>
                </a:cubicBezTo>
                <a:cubicBezTo>
                  <a:pt x="7644" y="718"/>
                  <a:pt x="7406" y="170"/>
                  <a:pt x="7370" y="123"/>
                </a:cubicBezTo>
                <a:cubicBezTo>
                  <a:pt x="7315" y="34"/>
                  <a:pt x="7213" y="0"/>
                  <a:pt x="7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33"/>
          <p:cNvGrpSpPr/>
          <p:nvPr/>
        </p:nvGrpSpPr>
        <p:grpSpPr>
          <a:xfrm>
            <a:off x="7621962" y="1350404"/>
            <a:ext cx="811100" cy="814997"/>
            <a:chOff x="5292375" y="1576450"/>
            <a:chExt cx="473000" cy="475300"/>
          </a:xfrm>
        </p:grpSpPr>
        <p:sp>
          <p:nvSpPr>
            <p:cNvPr id="1648" name="Google Shape;1648;p33"/>
            <p:cNvSpPr/>
            <p:nvPr/>
          </p:nvSpPr>
          <p:spPr>
            <a:xfrm>
              <a:off x="5357025" y="1851575"/>
              <a:ext cx="2600" cy="2850"/>
            </a:xfrm>
            <a:custGeom>
              <a:rect b="b" l="l" r="r" t="t"/>
              <a:pathLst>
                <a:path extrusionOk="0" h="114" w="104">
                  <a:moveTo>
                    <a:pt x="33" y="0"/>
                  </a:moveTo>
                  <a:cubicBezTo>
                    <a:pt x="29" y="0"/>
                    <a:pt x="26" y="1"/>
                    <a:pt x="22" y="4"/>
                  </a:cubicBezTo>
                  <a:cubicBezTo>
                    <a:pt x="0" y="14"/>
                    <a:pt x="28" y="114"/>
                    <a:pt x="69" y="114"/>
                  </a:cubicBezTo>
                  <a:cubicBezTo>
                    <a:pt x="73" y="114"/>
                    <a:pt x="77" y="113"/>
                    <a:pt x="82" y="111"/>
                  </a:cubicBezTo>
                  <a:cubicBezTo>
                    <a:pt x="103" y="89"/>
                    <a:pt x="6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5317525" y="2013600"/>
              <a:ext cx="3150" cy="3575"/>
            </a:xfrm>
            <a:custGeom>
              <a:rect b="b" l="l" r="r" t="t"/>
              <a:pathLst>
                <a:path extrusionOk="0" h="143" w="126">
                  <a:moveTo>
                    <a:pt x="59" y="1"/>
                  </a:moveTo>
                  <a:cubicBezTo>
                    <a:pt x="31" y="1"/>
                    <a:pt x="0" y="143"/>
                    <a:pt x="66" y="143"/>
                  </a:cubicBezTo>
                  <a:cubicBezTo>
                    <a:pt x="126" y="143"/>
                    <a:pt x="90" y="71"/>
                    <a:pt x="78" y="35"/>
                  </a:cubicBezTo>
                  <a:cubicBezTo>
                    <a:pt x="73" y="11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5332975" y="201745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8" y="0"/>
                  </a:moveTo>
                  <a:cubicBezTo>
                    <a:pt x="4" y="0"/>
                    <a:pt x="4" y="2"/>
                    <a:pt x="5" y="4"/>
                  </a:cubicBezTo>
                  <a:lnTo>
                    <a:pt x="5" y="4"/>
                  </a:lnTo>
                  <a:cubicBezTo>
                    <a:pt x="6" y="3"/>
                    <a:pt x="7" y="2"/>
                    <a:pt x="8" y="0"/>
                  </a:cubicBezTo>
                  <a:close/>
                  <a:moveTo>
                    <a:pt x="5" y="4"/>
                  </a:moveTo>
                  <a:cubicBezTo>
                    <a:pt x="0" y="14"/>
                    <a:pt x="20" y="24"/>
                    <a:pt x="20" y="24"/>
                  </a:cubicBezTo>
                  <a:cubicBezTo>
                    <a:pt x="20" y="16"/>
                    <a:pt x="9" y="8"/>
                    <a:pt x="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5333450" y="201210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72"/>
                  </a:moveTo>
                  <a:cubicBezTo>
                    <a:pt x="1" y="0"/>
                    <a:pt x="1" y="9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5334400" y="20102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5333450" y="2010200"/>
              <a:ext cx="2275" cy="2900"/>
            </a:xfrm>
            <a:custGeom>
              <a:rect b="b" l="l" r="r" t="t"/>
              <a:pathLst>
                <a:path extrusionOk="0" h="116" w="91">
                  <a:moveTo>
                    <a:pt x="60" y="0"/>
                  </a:moveTo>
                  <a:cubicBezTo>
                    <a:pt x="57" y="0"/>
                    <a:pt x="53" y="2"/>
                    <a:pt x="48" y="5"/>
                  </a:cubicBezTo>
                  <a:cubicBezTo>
                    <a:pt x="13" y="28"/>
                    <a:pt x="1" y="64"/>
                    <a:pt x="1" y="100"/>
                  </a:cubicBezTo>
                  <a:cubicBezTo>
                    <a:pt x="6" y="111"/>
                    <a:pt x="12" y="115"/>
                    <a:pt x="19" y="115"/>
                  </a:cubicBezTo>
                  <a:cubicBezTo>
                    <a:pt x="52" y="115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5337325" y="200852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0" y="0"/>
                  </a:moveTo>
                  <a:cubicBezTo>
                    <a:pt x="16" y="16"/>
                    <a:pt x="24" y="21"/>
                    <a:pt x="27" y="21"/>
                  </a:cubicBezTo>
                  <a:cubicBezTo>
                    <a:pt x="32" y="2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5337025" y="200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5337025" y="20085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5334800" y="2006725"/>
              <a:ext cx="2850" cy="3825"/>
            </a:xfrm>
            <a:custGeom>
              <a:rect b="b" l="l" r="r" t="t"/>
              <a:pathLst>
                <a:path extrusionOk="0" h="153" w="114">
                  <a:moveTo>
                    <a:pt x="42" y="1"/>
                  </a:moveTo>
                  <a:cubicBezTo>
                    <a:pt x="0" y="22"/>
                    <a:pt x="68" y="152"/>
                    <a:pt x="86" y="152"/>
                  </a:cubicBezTo>
                  <a:cubicBezTo>
                    <a:pt x="88" y="152"/>
                    <a:pt x="90" y="150"/>
                    <a:pt x="90" y="144"/>
                  </a:cubicBezTo>
                  <a:cubicBezTo>
                    <a:pt x="101" y="132"/>
                    <a:pt x="113" y="84"/>
                    <a:pt x="90" y="72"/>
                  </a:cubicBezTo>
                  <a:cubicBezTo>
                    <a:pt x="78" y="48"/>
                    <a:pt x="7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5333450" y="20103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5337925" y="200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29" y="0"/>
                  </a:moveTo>
                  <a:cubicBezTo>
                    <a:pt x="28" y="0"/>
                    <a:pt x="20" y="4"/>
                    <a:pt x="0" y="16"/>
                  </a:cubicBezTo>
                  <a:cubicBezTo>
                    <a:pt x="8" y="16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5337625" y="2005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24"/>
                    <a:pt x="0" y="24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5339175" y="200410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3"/>
                    <a:pt x="10" y="11"/>
                  </a:cubicBezTo>
                  <a:cubicBezTo>
                    <a:pt x="20" y="18"/>
                    <a:pt x="24" y="21"/>
                    <a:pt x="25" y="21"/>
                  </a:cubicBezTo>
                  <a:cubicBezTo>
                    <a:pt x="27" y="21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5338225" y="20045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13" y="0"/>
                  </a:moveTo>
                  <a:cubicBezTo>
                    <a:pt x="9" y="0"/>
                    <a:pt x="4" y="1"/>
                    <a:pt x="0" y="5"/>
                  </a:cubicBezTo>
                  <a:cubicBezTo>
                    <a:pt x="24" y="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5338225" y="20034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5337325" y="20046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0"/>
                  </a:move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5338425" y="2002775"/>
              <a:ext cx="400" cy="400"/>
            </a:xfrm>
            <a:custGeom>
              <a:rect b="b" l="l" r="r" t="t"/>
              <a:pathLst>
                <a:path extrusionOk="0" h="16" w="16">
                  <a:moveTo>
                    <a:pt x="5" y="0"/>
                  </a:moveTo>
                  <a:cubicBezTo>
                    <a:pt x="0" y="0"/>
                    <a:pt x="0" y="16"/>
                    <a:pt x="16" y="16"/>
                  </a:cubicBezTo>
                  <a:cubicBezTo>
                    <a:pt x="12" y="4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5336525" y="2002050"/>
              <a:ext cx="525" cy="850"/>
            </a:xfrm>
            <a:custGeom>
              <a:rect b="b" l="l" r="r" t="t"/>
              <a:pathLst>
                <a:path extrusionOk="0" h="34" w="21">
                  <a:moveTo>
                    <a:pt x="3" y="0"/>
                  </a:moveTo>
                  <a:cubicBezTo>
                    <a:pt x="1" y="0"/>
                    <a:pt x="6" y="19"/>
                    <a:pt x="21" y="33"/>
                  </a:cubicBezTo>
                  <a:cubicBezTo>
                    <a:pt x="11" y="9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5340300" y="1997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5330175" y="1878975"/>
              <a:ext cx="17300" cy="137600"/>
            </a:xfrm>
            <a:custGeom>
              <a:rect b="b" l="l" r="r" t="t"/>
              <a:pathLst>
                <a:path extrusionOk="0" h="5504" w="692">
                  <a:moveTo>
                    <a:pt x="370" y="4361"/>
                  </a:moveTo>
                  <a:cubicBezTo>
                    <a:pt x="370" y="4385"/>
                    <a:pt x="382" y="4408"/>
                    <a:pt x="382" y="4444"/>
                  </a:cubicBezTo>
                  <a:cubicBezTo>
                    <a:pt x="379" y="4447"/>
                    <a:pt x="377" y="4448"/>
                    <a:pt x="375" y="4448"/>
                  </a:cubicBezTo>
                  <a:cubicBezTo>
                    <a:pt x="358" y="4448"/>
                    <a:pt x="358" y="4371"/>
                    <a:pt x="358" y="4361"/>
                  </a:cubicBezTo>
                  <a:close/>
                  <a:moveTo>
                    <a:pt x="424" y="4549"/>
                  </a:moveTo>
                  <a:cubicBezTo>
                    <a:pt x="425" y="4549"/>
                    <a:pt x="429" y="4556"/>
                    <a:pt x="429" y="4563"/>
                  </a:cubicBezTo>
                  <a:cubicBezTo>
                    <a:pt x="424" y="4553"/>
                    <a:pt x="424" y="4549"/>
                    <a:pt x="424" y="4549"/>
                  </a:cubicBezTo>
                  <a:close/>
                  <a:moveTo>
                    <a:pt x="275" y="5123"/>
                  </a:moveTo>
                  <a:cubicBezTo>
                    <a:pt x="274" y="5123"/>
                    <a:pt x="273" y="5123"/>
                    <a:pt x="273" y="5124"/>
                  </a:cubicBezTo>
                  <a:lnTo>
                    <a:pt x="273" y="5124"/>
                  </a:lnTo>
                  <a:cubicBezTo>
                    <a:pt x="273" y="5124"/>
                    <a:pt x="273" y="5124"/>
                    <a:pt x="273" y="5124"/>
                  </a:cubicBezTo>
                  <a:cubicBezTo>
                    <a:pt x="273" y="5124"/>
                    <a:pt x="274" y="5123"/>
                    <a:pt x="275" y="5123"/>
                  </a:cubicBezTo>
                  <a:close/>
                  <a:moveTo>
                    <a:pt x="630" y="0"/>
                  </a:moveTo>
                  <a:cubicBezTo>
                    <a:pt x="609" y="0"/>
                    <a:pt x="572" y="27"/>
                    <a:pt x="572" y="27"/>
                  </a:cubicBezTo>
                  <a:cubicBezTo>
                    <a:pt x="563" y="24"/>
                    <a:pt x="553" y="22"/>
                    <a:pt x="544" y="22"/>
                  </a:cubicBezTo>
                  <a:cubicBezTo>
                    <a:pt x="408" y="22"/>
                    <a:pt x="338" y="342"/>
                    <a:pt x="406" y="432"/>
                  </a:cubicBezTo>
                  <a:cubicBezTo>
                    <a:pt x="358" y="622"/>
                    <a:pt x="406" y="908"/>
                    <a:pt x="382" y="1158"/>
                  </a:cubicBezTo>
                  <a:cubicBezTo>
                    <a:pt x="334" y="1646"/>
                    <a:pt x="298" y="2146"/>
                    <a:pt x="251" y="2646"/>
                  </a:cubicBezTo>
                  <a:cubicBezTo>
                    <a:pt x="227" y="2920"/>
                    <a:pt x="1" y="5504"/>
                    <a:pt x="13" y="5504"/>
                  </a:cubicBezTo>
                  <a:cubicBezTo>
                    <a:pt x="72" y="5504"/>
                    <a:pt x="191" y="5111"/>
                    <a:pt x="203" y="5075"/>
                  </a:cubicBezTo>
                  <a:cubicBezTo>
                    <a:pt x="214" y="5075"/>
                    <a:pt x="244" y="5124"/>
                    <a:pt x="268" y="5124"/>
                  </a:cubicBezTo>
                  <a:cubicBezTo>
                    <a:pt x="269" y="5124"/>
                    <a:pt x="271" y="5124"/>
                    <a:pt x="273" y="5124"/>
                  </a:cubicBezTo>
                  <a:lnTo>
                    <a:pt x="273" y="5124"/>
                  </a:lnTo>
                  <a:cubicBezTo>
                    <a:pt x="266" y="5120"/>
                    <a:pt x="286" y="5027"/>
                    <a:pt x="286" y="5027"/>
                  </a:cubicBezTo>
                  <a:cubicBezTo>
                    <a:pt x="286" y="5006"/>
                    <a:pt x="269" y="5002"/>
                    <a:pt x="250" y="5002"/>
                  </a:cubicBezTo>
                  <a:cubicBezTo>
                    <a:pt x="238" y="5002"/>
                    <a:pt x="225" y="5004"/>
                    <a:pt x="215" y="5004"/>
                  </a:cubicBezTo>
                  <a:cubicBezTo>
                    <a:pt x="239" y="4956"/>
                    <a:pt x="263" y="4908"/>
                    <a:pt x="298" y="4873"/>
                  </a:cubicBezTo>
                  <a:cubicBezTo>
                    <a:pt x="310" y="4908"/>
                    <a:pt x="346" y="4956"/>
                    <a:pt x="358" y="4956"/>
                  </a:cubicBezTo>
                  <a:cubicBezTo>
                    <a:pt x="358" y="4956"/>
                    <a:pt x="477" y="4920"/>
                    <a:pt x="406" y="4920"/>
                  </a:cubicBezTo>
                  <a:cubicBezTo>
                    <a:pt x="334" y="4920"/>
                    <a:pt x="406" y="4861"/>
                    <a:pt x="334" y="4837"/>
                  </a:cubicBezTo>
                  <a:cubicBezTo>
                    <a:pt x="363" y="4818"/>
                    <a:pt x="384" y="4798"/>
                    <a:pt x="391" y="4798"/>
                  </a:cubicBezTo>
                  <a:cubicBezTo>
                    <a:pt x="393" y="4798"/>
                    <a:pt x="394" y="4799"/>
                    <a:pt x="394" y="4801"/>
                  </a:cubicBezTo>
                  <a:cubicBezTo>
                    <a:pt x="394" y="4766"/>
                    <a:pt x="346" y="4754"/>
                    <a:pt x="322" y="4742"/>
                  </a:cubicBezTo>
                  <a:cubicBezTo>
                    <a:pt x="382" y="4718"/>
                    <a:pt x="608" y="4396"/>
                    <a:pt x="513" y="4230"/>
                  </a:cubicBezTo>
                  <a:cubicBezTo>
                    <a:pt x="429" y="4051"/>
                    <a:pt x="691" y="3599"/>
                    <a:pt x="548" y="3480"/>
                  </a:cubicBezTo>
                  <a:cubicBezTo>
                    <a:pt x="548" y="3468"/>
                    <a:pt x="584" y="3063"/>
                    <a:pt x="620" y="3063"/>
                  </a:cubicBezTo>
                  <a:cubicBezTo>
                    <a:pt x="572" y="3063"/>
                    <a:pt x="584" y="2646"/>
                    <a:pt x="608" y="2575"/>
                  </a:cubicBezTo>
                  <a:lnTo>
                    <a:pt x="608" y="2575"/>
                  </a:lnTo>
                  <a:cubicBezTo>
                    <a:pt x="609" y="2575"/>
                    <a:pt x="609" y="2576"/>
                    <a:pt x="610" y="2576"/>
                  </a:cubicBezTo>
                  <a:cubicBezTo>
                    <a:pt x="632" y="2576"/>
                    <a:pt x="632" y="2131"/>
                    <a:pt x="632" y="2003"/>
                  </a:cubicBezTo>
                  <a:cubicBezTo>
                    <a:pt x="620" y="1765"/>
                    <a:pt x="584" y="1622"/>
                    <a:pt x="644" y="1396"/>
                  </a:cubicBezTo>
                  <a:cubicBezTo>
                    <a:pt x="644" y="1360"/>
                    <a:pt x="667" y="1253"/>
                    <a:pt x="656" y="1217"/>
                  </a:cubicBezTo>
                  <a:cubicBezTo>
                    <a:pt x="536" y="944"/>
                    <a:pt x="632" y="301"/>
                    <a:pt x="644" y="27"/>
                  </a:cubicBezTo>
                  <a:cubicBezTo>
                    <a:pt x="648" y="7"/>
                    <a:pt x="641" y="0"/>
                    <a:pt x="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5346550" y="1909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5342975" y="18013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3" y="1"/>
                    <a:pt x="24" y="1"/>
                    <a:pt x="36" y="1"/>
                  </a:cubicBezTo>
                  <a:cubicBezTo>
                    <a:pt x="2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5340900" y="1797475"/>
              <a:ext cx="2250" cy="2200"/>
            </a:xfrm>
            <a:custGeom>
              <a:rect b="b" l="l" r="r" t="t"/>
              <a:pathLst>
                <a:path extrusionOk="0" h="88" w="90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0" y="60"/>
                    <a:pt x="24" y="72"/>
                    <a:pt x="36" y="84"/>
                  </a:cubicBezTo>
                  <a:cubicBezTo>
                    <a:pt x="38" y="86"/>
                    <a:pt x="41" y="87"/>
                    <a:pt x="45" y="87"/>
                  </a:cubicBezTo>
                  <a:cubicBezTo>
                    <a:pt x="62" y="87"/>
                    <a:pt x="89" y="66"/>
                    <a:pt x="60" y="36"/>
                  </a:cubicBezTo>
                  <a:cubicBezTo>
                    <a:pt x="66" y="13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5343575" y="1797050"/>
              <a:ext cx="225" cy="150"/>
            </a:xfrm>
            <a:custGeom>
              <a:rect b="b" l="l" r="r" t="t"/>
              <a:pathLst>
                <a:path extrusionOk="0" h="6" w="9">
                  <a:moveTo>
                    <a:pt x="3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8" y="6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5341800" y="1796000"/>
              <a:ext cx="2250" cy="1050"/>
            </a:xfrm>
            <a:custGeom>
              <a:rect b="b" l="l" r="r" t="t"/>
              <a:pathLst>
                <a:path extrusionOk="0" h="42" w="90">
                  <a:moveTo>
                    <a:pt x="71" y="0"/>
                  </a:moveTo>
                  <a:cubicBezTo>
                    <a:pt x="45" y="0"/>
                    <a:pt x="45" y="20"/>
                    <a:pt x="26" y="20"/>
                  </a:cubicBezTo>
                  <a:cubicBezTo>
                    <a:pt x="20" y="20"/>
                    <a:pt x="12" y="18"/>
                    <a:pt x="0" y="12"/>
                  </a:cubicBezTo>
                  <a:lnTo>
                    <a:pt x="0" y="12"/>
                  </a:lnTo>
                  <a:cubicBezTo>
                    <a:pt x="36" y="34"/>
                    <a:pt x="55" y="41"/>
                    <a:pt x="66" y="41"/>
                  </a:cubicBezTo>
                  <a:cubicBezTo>
                    <a:pt x="90" y="41"/>
                    <a:pt x="6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5343575" y="17957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5340600" y="179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5338725" y="1792075"/>
              <a:ext cx="6625" cy="4025"/>
            </a:xfrm>
            <a:custGeom>
              <a:rect b="b" l="l" r="r" t="t"/>
              <a:pathLst>
                <a:path extrusionOk="0" h="161" w="265">
                  <a:moveTo>
                    <a:pt x="238" y="0"/>
                  </a:moveTo>
                  <a:cubicBezTo>
                    <a:pt x="231" y="0"/>
                    <a:pt x="217" y="11"/>
                    <a:pt x="194" y="38"/>
                  </a:cubicBezTo>
                  <a:cubicBezTo>
                    <a:pt x="194" y="62"/>
                    <a:pt x="159" y="110"/>
                    <a:pt x="159" y="121"/>
                  </a:cubicBezTo>
                  <a:cubicBezTo>
                    <a:pt x="148" y="103"/>
                    <a:pt x="125" y="96"/>
                    <a:pt x="102" y="96"/>
                  </a:cubicBezTo>
                  <a:cubicBezTo>
                    <a:pt x="50" y="96"/>
                    <a:pt x="0" y="132"/>
                    <a:pt x="99" y="157"/>
                  </a:cubicBezTo>
                  <a:cubicBezTo>
                    <a:pt x="105" y="157"/>
                    <a:pt x="120" y="160"/>
                    <a:pt x="133" y="160"/>
                  </a:cubicBezTo>
                  <a:cubicBezTo>
                    <a:pt x="147" y="160"/>
                    <a:pt x="159" y="157"/>
                    <a:pt x="159" y="145"/>
                  </a:cubicBezTo>
                  <a:cubicBezTo>
                    <a:pt x="161" y="151"/>
                    <a:pt x="164" y="153"/>
                    <a:pt x="167" y="153"/>
                  </a:cubicBezTo>
                  <a:cubicBezTo>
                    <a:pt x="196" y="153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5342975" y="17939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5342375" y="17930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0"/>
                    <a:pt x="13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5342575" y="1793525"/>
              <a:ext cx="425" cy="200"/>
            </a:xfrm>
            <a:custGeom>
              <a:rect b="b" l="l" r="r" t="t"/>
              <a:pathLst>
                <a:path extrusionOk="0" h="8" w="17">
                  <a:moveTo>
                    <a:pt x="6" y="1"/>
                  </a:moveTo>
                  <a:cubicBezTo>
                    <a:pt x="0" y="1"/>
                    <a:pt x="3" y="7"/>
                    <a:pt x="9" y="7"/>
                  </a:cubicBezTo>
                  <a:cubicBezTo>
                    <a:pt x="12" y="7"/>
                    <a:pt x="14" y="6"/>
                    <a:pt x="17" y="4"/>
                  </a:cubicBezTo>
                  <a:cubicBezTo>
                    <a:pt x="12" y="1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340600" y="17936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5332275" y="1729000"/>
              <a:ext cx="14225" cy="63750"/>
            </a:xfrm>
            <a:custGeom>
              <a:rect b="b" l="l" r="r" t="t"/>
              <a:pathLst>
                <a:path extrusionOk="0" h="2550" w="569">
                  <a:moveTo>
                    <a:pt x="316" y="2449"/>
                  </a:moveTo>
                  <a:cubicBezTo>
                    <a:pt x="315" y="2449"/>
                    <a:pt x="310" y="2450"/>
                    <a:pt x="298" y="2454"/>
                  </a:cubicBezTo>
                  <a:cubicBezTo>
                    <a:pt x="306" y="2454"/>
                    <a:pt x="319" y="2449"/>
                    <a:pt x="316" y="2449"/>
                  </a:cubicBezTo>
                  <a:close/>
                  <a:moveTo>
                    <a:pt x="407" y="2474"/>
                  </a:moveTo>
                  <a:cubicBezTo>
                    <a:pt x="411" y="2474"/>
                    <a:pt x="414" y="2475"/>
                    <a:pt x="417" y="2478"/>
                  </a:cubicBezTo>
                  <a:cubicBezTo>
                    <a:pt x="407" y="2480"/>
                    <a:pt x="400" y="2481"/>
                    <a:pt x="397" y="2481"/>
                  </a:cubicBezTo>
                  <a:cubicBezTo>
                    <a:pt x="387" y="2481"/>
                    <a:pt x="397" y="2474"/>
                    <a:pt x="407" y="2474"/>
                  </a:cubicBezTo>
                  <a:close/>
                  <a:moveTo>
                    <a:pt x="307" y="1"/>
                  </a:moveTo>
                  <a:cubicBezTo>
                    <a:pt x="230" y="1"/>
                    <a:pt x="20" y="160"/>
                    <a:pt x="60" y="287"/>
                  </a:cubicBezTo>
                  <a:cubicBezTo>
                    <a:pt x="0" y="335"/>
                    <a:pt x="155" y="585"/>
                    <a:pt x="95" y="656"/>
                  </a:cubicBezTo>
                  <a:cubicBezTo>
                    <a:pt x="36" y="716"/>
                    <a:pt x="48" y="1001"/>
                    <a:pt x="48" y="1120"/>
                  </a:cubicBezTo>
                  <a:cubicBezTo>
                    <a:pt x="59" y="1109"/>
                    <a:pt x="60" y="1109"/>
                    <a:pt x="60" y="1109"/>
                  </a:cubicBezTo>
                  <a:lnTo>
                    <a:pt x="60" y="1109"/>
                  </a:lnTo>
                  <a:cubicBezTo>
                    <a:pt x="60" y="1109"/>
                    <a:pt x="60" y="1120"/>
                    <a:pt x="48" y="1120"/>
                  </a:cubicBezTo>
                  <a:cubicBezTo>
                    <a:pt x="60" y="1132"/>
                    <a:pt x="60" y="1156"/>
                    <a:pt x="60" y="1168"/>
                  </a:cubicBezTo>
                  <a:cubicBezTo>
                    <a:pt x="95" y="1204"/>
                    <a:pt x="95" y="1251"/>
                    <a:pt x="119" y="1275"/>
                  </a:cubicBezTo>
                  <a:cubicBezTo>
                    <a:pt x="95" y="1275"/>
                    <a:pt x="12" y="1311"/>
                    <a:pt x="36" y="1347"/>
                  </a:cubicBezTo>
                  <a:cubicBezTo>
                    <a:pt x="36" y="1347"/>
                    <a:pt x="155" y="1466"/>
                    <a:pt x="155" y="1466"/>
                  </a:cubicBezTo>
                  <a:cubicBezTo>
                    <a:pt x="60" y="1597"/>
                    <a:pt x="107" y="2097"/>
                    <a:pt x="262" y="2168"/>
                  </a:cubicBezTo>
                  <a:cubicBezTo>
                    <a:pt x="250" y="2180"/>
                    <a:pt x="191" y="2228"/>
                    <a:pt x="191" y="2240"/>
                  </a:cubicBezTo>
                  <a:cubicBezTo>
                    <a:pt x="214" y="2252"/>
                    <a:pt x="226" y="2263"/>
                    <a:pt x="214" y="2275"/>
                  </a:cubicBezTo>
                  <a:cubicBezTo>
                    <a:pt x="262" y="2275"/>
                    <a:pt x="286" y="2252"/>
                    <a:pt x="333" y="2252"/>
                  </a:cubicBezTo>
                  <a:cubicBezTo>
                    <a:pt x="322" y="2263"/>
                    <a:pt x="310" y="2263"/>
                    <a:pt x="298" y="2263"/>
                  </a:cubicBezTo>
                  <a:cubicBezTo>
                    <a:pt x="298" y="2263"/>
                    <a:pt x="298" y="2263"/>
                    <a:pt x="298" y="2275"/>
                  </a:cubicBezTo>
                  <a:cubicBezTo>
                    <a:pt x="202" y="2323"/>
                    <a:pt x="310" y="2418"/>
                    <a:pt x="333" y="2454"/>
                  </a:cubicBezTo>
                  <a:lnTo>
                    <a:pt x="298" y="2454"/>
                  </a:lnTo>
                  <a:cubicBezTo>
                    <a:pt x="286" y="2454"/>
                    <a:pt x="274" y="2454"/>
                    <a:pt x="262" y="2466"/>
                  </a:cubicBezTo>
                  <a:cubicBezTo>
                    <a:pt x="238" y="2525"/>
                    <a:pt x="310" y="2525"/>
                    <a:pt x="345" y="2525"/>
                  </a:cubicBezTo>
                  <a:cubicBezTo>
                    <a:pt x="338" y="2542"/>
                    <a:pt x="344" y="2549"/>
                    <a:pt x="358" y="2549"/>
                  </a:cubicBezTo>
                  <a:cubicBezTo>
                    <a:pt x="410" y="2549"/>
                    <a:pt x="569" y="2437"/>
                    <a:pt x="417" y="2371"/>
                  </a:cubicBezTo>
                  <a:cubicBezTo>
                    <a:pt x="417" y="2371"/>
                    <a:pt x="262" y="192"/>
                    <a:pt x="298" y="61"/>
                  </a:cubicBezTo>
                  <a:lnTo>
                    <a:pt x="298" y="61"/>
                  </a:lnTo>
                  <a:cubicBezTo>
                    <a:pt x="301" y="64"/>
                    <a:pt x="304" y="65"/>
                    <a:pt x="308" y="65"/>
                  </a:cubicBezTo>
                  <a:cubicBezTo>
                    <a:pt x="320" y="65"/>
                    <a:pt x="333" y="52"/>
                    <a:pt x="333" y="25"/>
                  </a:cubicBezTo>
                  <a:cubicBezTo>
                    <a:pt x="333" y="8"/>
                    <a:pt x="323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5333450" y="1757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5339450" y="1789750"/>
              <a:ext cx="275" cy="275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cubicBezTo>
                    <a:pt x="3" y="0"/>
                    <a:pt x="0" y="11"/>
                    <a:pt x="3" y="11"/>
                  </a:cubicBezTo>
                  <a:cubicBezTo>
                    <a:pt x="4" y="11"/>
                    <a:pt x="7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5338150" y="1786600"/>
              <a:ext cx="675" cy="350"/>
            </a:xfrm>
            <a:custGeom>
              <a:rect b="b" l="l" r="r" t="t"/>
              <a:pathLst>
                <a:path extrusionOk="0" h="14" w="27">
                  <a:moveTo>
                    <a:pt x="21" y="0"/>
                  </a:moveTo>
                  <a:cubicBezTo>
                    <a:pt x="19" y="0"/>
                    <a:pt x="13" y="2"/>
                    <a:pt x="3" y="7"/>
                  </a:cubicBezTo>
                  <a:cubicBezTo>
                    <a:pt x="1" y="12"/>
                    <a:pt x="1" y="14"/>
                    <a:pt x="3" y="14"/>
                  </a:cubicBezTo>
                  <a:cubicBezTo>
                    <a:pt x="9" y="14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5340900" y="17007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5340900" y="1695675"/>
              <a:ext cx="3300" cy="2700"/>
            </a:xfrm>
            <a:custGeom>
              <a:rect b="b" l="l" r="r" t="t"/>
              <a:pathLst>
                <a:path extrusionOk="0" h="108" w="132">
                  <a:moveTo>
                    <a:pt x="36" y="1"/>
                  </a:moveTo>
                  <a:cubicBezTo>
                    <a:pt x="12" y="25"/>
                    <a:pt x="0" y="72"/>
                    <a:pt x="12" y="96"/>
                  </a:cubicBez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108"/>
                    <a:pt x="24" y="108"/>
                  </a:cubicBezTo>
                  <a:cubicBezTo>
                    <a:pt x="24" y="108"/>
                    <a:pt x="14" y="98"/>
                    <a:pt x="13" y="96"/>
                  </a:cubicBezTo>
                  <a:lnTo>
                    <a:pt x="13" y="96"/>
                  </a:lnTo>
                  <a:cubicBezTo>
                    <a:pt x="24" y="108"/>
                    <a:pt x="24" y="108"/>
                    <a:pt x="48" y="108"/>
                  </a:cubicBezTo>
                  <a:cubicBezTo>
                    <a:pt x="131" y="108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5345225" y="1696100"/>
              <a:ext cx="150" cy="550"/>
            </a:xfrm>
            <a:custGeom>
              <a:rect b="b" l="l" r="r" t="t"/>
              <a:pathLst>
                <a:path extrusionOk="0" h="22" w="6">
                  <a:moveTo>
                    <a:pt x="1" y="1"/>
                  </a:moveTo>
                  <a:cubicBezTo>
                    <a:pt x="0" y="1"/>
                    <a:pt x="4" y="21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2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5345075" y="1694000"/>
              <a:ext cx="1800" cy="1375"/>
            </a:xfrm>
            <a:custGeom>
              <a:rect b="b" l="l" r="r" t="t"/>
              <a:pathLst>
                <a:path extrusionOk="0" h="55" w="72">
                  <a:moveTo>
                    <a:pt x="32" y="1"/>
                  </a:moveTo>
                  <a:cubicBezTo>
                    <a:pt x="15" y="1"/>
                    <a:pt x="0" y="10"/>
                    <a:pt x="0" y="32"/>
                  </a:cubicBezTo>
                  <a:cubicBezTo>
                    <a:pt x="11" y="48"/>
                    <a:pt x="22" y="55"/>
                    <a:pt x="32" y="55"/>
                  </a:cubicBezTo>
                  <a:cubicBezTo>
                    <a:pt x="45" y="55"/>
                    <a:pt x="58" y="45"/>
                    <a:pt x="71" y="32"/>
                  </a:cubicBezTo>
                  <a:cubicBezTo>
                    <a:pt x="71" y="13"/>
                    <a:pt x="51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5346850" y="16933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" y="0"/>
                  </a:moveTo>
                  <a:cubicBezTo>
                    <a:pt x="0" y="0"/>
                    <a:pt x="21" y="25"/>
                    <a:pt x="23" y="25"/>
                  </a:cubicBezTo>
                  <a:cubicBezTo>
                    <a:pt x="23" y="25"/>
                    <a:pt x="21" y="21"/>
                    <a:pt x="12" y="9"/>
                  </a:cubicBez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5346550" y="1691825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48" y="0"/>
                  </a:moveTo>
                  <a:cubicBezTo>
                    <a:pt x="36" y="12"/>
                    <a:pt x="1" y="71"/>
                    <a:pt x="60" y="71"/>
                  </a:cubicBezTo>
                  <a:cubicBezTo>
                    <a:pt x="108" y="71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5345750" y="1693300"/>
              <a:ext cx="850" cy="300"/>
            </a:xfrm>
            <a:custGeom>
              <a:rect b="b" l="l" r="r" t="t"/>
              <a:pathLst>
                <a:path extrusionOk="0" h="12" w="34">
                  <a:moveTo>
                    <a:pt x="9" y="1"/>
                  </a:moveTo>
                  <a:cubicBezTo>
                    <a:pt x="1" y="1"/>
                    <a:pt x="30" y="11"/>
                    <a:pt x="33" y="11"/>
                  </a:cubicBezTo>
                  <a:cubicBezTo>
                    <a:pt x="34" y="11"/>
                    <a:pt x="29" y="8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345950" y="1692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3" y="1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346250" y="16915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346275" y="1692300"/>
              <a:ext cx="300" cy="425"/>
            </a:xfrm>
            <a:custGeom>
              <a:rect b="b" l="l" r="r" t="t"/>
              <a:pathLst>
                <a:path extrusionOk="0" h="17" w="12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17"/>
                    <a:pt x="12" y="17"/>
                  </a:cubicBezTo>
                  <a:cubicBezTo>
                    <a:pt x="8" y="5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341200" y="1691250"/>
              <a:ext cx="4475" cy="5800"/>
            </a:xfrm>
            <a:custGeom>
              <a:rect b="b" l="l" r="r" t="t"/>
              <a:pathLst>
                <a:path extrusionOk="0" h="232" w="179">
                  <a:moveTo>
                    <a:pt x="142" y="0"/>
                  </a:moveTo>
                  <a:cubicBezTo>
                    <a:pt x="140" y="0"/>
                    <a:pt x="142" y="10"/>
                    <a:pt x="155" y="23"/>
                  </a:cubicBezTo>
                  <a:cubicBezTo>
                    <a:pt x="150" y="7"/>
                    <a:pt x="144" y="0"/>
                    <a:pt x="142" y="0"/>
                  </a:cubicBezTo>
                  <a:close/>
                  <a:moveTo>
                    <a:pt x="155" y="23"/>
                  </a:moveTo>
                  <a:cubicBezTo>
                    <a:pt x="112" y="34"/>
                    <a:pt x="1" y="171"/>
                    <a:pt x="76" y="171"/>
                  </a:cubicBezTo>
                  <a:cubicBezTo>
                    <a:pt x="82" y="171"/>
                    <a:pt x="88" y="170"/>
                    <a:pt x="95" y="169"/>
                  </a:cubicBezTo>
                  <a:lnTo>
                    <a:pt x="95" y="169"/>
                  </a:lnTo>
                  <a:cubicBezTo>
                    <a:pt x="84" y="176"/>
                    <a:pt x="84" y="195"/>
                    <a:pt x="84" y="214"/>
                  </a:cubicBezTo>
                  <a:cubicBezTo>
                    <a:pt x="92" y="227"/>
                    <a:pt x="103" y="232"/>
                    <a:pt x="113" y="232"/>
                  </a:cubicBezTo>
                  <a:cubicBezTo>
                    <a:pt x="130" y="232"/>
                    <a:pt x="147" y="217"/>
                    <a:pt x="155" y="202"/>
                  </a:cubicBezTo>
                  <a:cubicBezTo>
                    <a:pt x="155" y="190"/>
                    <a:pt x="131" y="166"/>
                    <a:pt x="119" y="154"/>
                  </a:cubicBezTo>
                  <a:cubicBezTo>
                    <a:pt x="131" y="154"/>
                    <a:pt x="131" y="154"/>
                    <a:pt x="143" y="142"/>
                  </a:cubicBezTo>
                  <a:cubicBezTo>
                    <a:pt x="155" y="142"/>
                    <a:pt x="155" y="106"/>
                    <a:pt x="167" y="94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9" y="35"/>
                    <a:pt x="167" y="23"/>
                    <a:pt x="15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335825" y="1613400"/>
              <a:ext cx="19075" cy="78725"/>
            </a:xfrm>
            <a:custGeom>
              <a:rect b="b" l="l" r="r" t="t"/>
              <a:pathLst>
                <a:path extrusionOk="0" h="3149" w="763">
                  <a:moveTo>
                    <a:pt x="394" y="1339"/>
                  </a:moveTo>
                  <a:cubicBezTo>
                    <a:pt x="408" y="1346"/>
                    <a:pt x="405" y="1358"/>
                    <a:pt x="400" y="1358"/>
                  </a:cubicBezTo>
                  <a:cubicBezTo>
                    <a:pt x="397" y="1358"/>
                    <a:pt x="394" y="1353"/>
                    <a:pt x="394" y="1339"/>
                  </a:cubicBezTo>
                  <a:close/>
                  <a:moveTo>
                    <a:pt x="286" y="0"/>
                  </a:moveTo>
                  <a:cubicBezTo>
                    <a:pt x="283" y="0"/>
                    <a:pt x="279" y="2"/>
                    <a:pt x="275" y="6"/>
                  </a:cubicBezTo>
                  <a:cubicBezTo>
                    <a:pt x="1" y="137"/>
                    <a:pt x="251" y="589"/>
                    <a:pt x="310" y="756"/>
                  </a:cubicBezTo>
                  <a:cubicBezTo>
                    <a:pt x="334" y="827"/>
                    <a:pt x="299" y="982"/>
                    <a:pt x="394" y="1030"/>
                  </a:cubicBezTo>
                  <a:cubicBezTo>
                    <a:pt x="370" y="1030"/>
                    <a:pt x="358" y="1387"/>
                    <a:pt x="358" y="1387"/>
                  </a:cubicBezTo>
                  <a:cubicBezTo>
                    <a:pt x="370" y="1411"/>
                    <a:pt x="453" y="1470"/>
                    <a:pt x="465" y="1470"/>
                  </a:cubicBezTo>
                  <a:cubicBezTo>
                    <a:pt x="501" y="1482"/>
                    <a:pt x="394" y="1613"/>
                    <a:pt x="394" y="1613"/>
                  </a:cubicBezTo>
                  <a:cubicBezTo>
                    <a:pt x="400" y="1625"/>
                    <a:pt x="412" y="1625"/>
                    <a:pt x="424" y="1625"/>
                  </a:cubicBezTo>
                  <a:cubicBezTo>
                    <a:pt x="435" y="1625"/>
                    <a:pt x="447" y="1625"/>
                    <a:pt x="453" y="1637"/>
                  </a:cubicBezTo>
                  <a:cubicBezTo>
                    <a:pt x="456" y="1636"/>
                    <a:pt x="459" y="1636"/>
                    <a:pt x="461" y="1636"/>
                  </a:cubicBezTo>
                  <a:cubicBezTo>
                    <a:pt x="554" y="1636"/>
                    <a:pt x="430" y="2304"/>
                    <a:pt x="465" y="2327"/>
                  </a:cubicBezTo>
                  <a:cubicBezTo>
                    <a:pt x="453" y="2423"/>
                    <a:pt x="370" y="2470"/>
                    <a:pt x="501" y="2613"/>
                  </a:cubicBezTo>
                  <a:cubicBezTo>
                    <a:pt x="322" y="2685"/>
                    <a:pt x="453" y="2685"/>
                    <a:pt x="501" y="2780"/>
                  </a:cubicBezTo>
                  <a:cubicBezTo>
                    <a:pt x="488" y="2768"/>
                    <a:pt x="476" y="2763"/>
                    <a:pt x="467" y="2763"/>
                  </a:cubicBezTo>
                  <a:cubicBezTo>
                    <a:pt x="409" y="2763"/>
                    <a:pt x="419" y="2952"/>
                    <a:pt x="430" y="2982"/>
                  </a:cubicBezTo>
                  <a:cubicBezTo>
                    <a:pt x="398" y="2971"/>
                    <a:pt x="377" y="2966"/>
                    <a:pt x="365" y="2966"/>
                  </a:cubicBezTo>
                  <a:cubicBezTo>
                    <a:pt x="295" y="2966"/>
                    <a:pt x="462" y="3109"/>
                    <a:pt x="441" y="3149"/>
                  </a:cubicBezTo>
                  <a:cubicBezTo>
                    <a:pt x="441" y="3149"/>
                    <a:pt x="513" y="3077"/>
                    <a:pt x="477" y="3030"/>
                  </a:cubicBezTo>
                  <a:cubicBezTo>
                    <a:pt x="537" y="3018"/>
                    <a:pt x="703" y="2685"/>
                    <a:pt x="715" y="2625"/>
                  </a:cubicBezTo>
                  <a:cubicBezTo>
                    <a:pt x="727" y="2423"/>
                    <a:pt x="763" y="2161"/>
                    <a:pt x="727" y="1982"/>
                  </a:cubicBezTo>
                  <a:cubicBezTo>
                    <a:pt x="727" y="1982"/>
                    <a:pt x="727" y="1586"/>
                    <a:pt x="748" y="1586"/>
                  </a:cubicBezTo>
                  <a:cubicBezTo>
                    <a:pt x="749" y="1586"/>
                    <a:pt x="750" y="1587"/>
                    <a:pt x="751" y="1589"/>
                  </a:cubicBezTo>
                  <a:cubicBezTo>
                    <a:pt x="715" y="1470"/>
                    <a:pt x="418" y="137"/>
                    <a:pt x="299" y="6"/>
                  </a:cubicBezTo>
                  <a:cubicBezTo>
                    <a:pt x="299" y="6"/>
                    <a:pt x="293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5344775" y="16891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1"/>
                  </a:moveTo>
                  <a:cubicBezTo>
                    <a:pt x="12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5345775" y="168700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4"/>
                    <a:pt x="20" y="14"/>
                  </a:cubicBezTo>
                  <a:cubicBezTo>
                    <a:pt x="13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5345950" y="16858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25"/>
                  </a:moveTo>
                  <a:cubicBezTo>
                    <a:pt x="1" y="37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5346200" y="1682500"/>
              <a:ext cx="675" cy="200"/>
            </a:xfrm>
            <a:custGeom>
              <a:rect b="b" l="l" r="r" t="t"/>
              <a:pathLst>
                <a:path extrusionOk="0" h="8" w="27">
                  <a:moveTo>
                    <a:pt x="20" y="0"/>
                  </a:moveTo>
                  <a:cubicBezTo>
                    <a:pt x="18" y="0"/>
                    <a:pt x="13" y="1"/>
                    <a:pt x="3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9" y="7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5345950" y="168112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4" y="1"/>
                  </a:moveTo>
                  <a:cubicBezTo>
                    <a:pt x="2" y="1"/>
                    <a:pt x="1" y="3"/>
                    <a:pt x="1" y="11"/>
                  </a:cubicBezTo>
                  <a:cubicBezTo>
                    <a:pt x="9" y="11"/>
                    <a:pt x="11" y="17"/>
                    <a:pt x="16" y="17"/>
                  </a:cubicBezTo>
                  <a:cubicBezTo>
                    <a:pt x="18" y="17"/>
                    <a:pt x="21" y="15"/>
                    <a:pt x="25" y="11"/>
                  </a:cubicBezTo>
                  <a:cubicBezTo>
                    <a:pt x="17" y="11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5355775" y="1714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3" y="25"/>
                    <a:pt x="13" y="25"/>
                  </a:cubicBezTo>
                  <a:cubicBezTo>
                    <a:pt x="2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5355700" y="1709550"/>
              <a:ext cx="2175" cy="2525"/>
            </a:xfrm>
            <a:custGeom>
              <a:rect b="b" l="l" r="r" t="t"/>
              <a:pathLst>
                <a:path extrusionOk="0" h="101" w="87">
                  <a:moveTo>
                    <a:pt x="73" y="0"/>
                  </a:moveTo>
                  <a:cubicBezTo>
                    <a:pt x="48" y="0"/>
                    <a:pt x="1" y="74"/>
                    <a:pt x="27" y="101"/>
                  </a:cubicBezTo>
                  <a:lnTo>
                    <a:pt x="51" y="101"/>
                  </a:lnTo>
                  <a:cubicBezTo>
                    <a:pt x="75" y="101"/>
                    <a:pt x="87" y="41"/>
                    <a:pt x="87" y="29"/>
                  </a:cubicBezTo>
                  <a:cubicBezTo>
                    <a:pt x="87" y="8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5360400" y="1710100"/>
              <a:ext cx="175" cy="525"/>
            </a:xfrm>
            <a:custGeom>
              <a:rect b="b" l="l" r="r" t="t"/>
              <a:pathLst>
                <a:path extrusionOk="0" h="21" w="7">
                  <a:moveTo>
                    <a:pt x="1" y="0"/>
                  </a:moveTo>
                  <a:cubicBezTo>
                    <a:pt x="0" y="0"/>
                    <a:pt x="5" y="21"/>
                    <a:pt x="6" y="21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358150" y="1709100"/>
              <a:ext cx="2125" cy="1800"/>
            </a:xfrm>
            <a:custGeom>
              <a:rect b="b" l="l" r="r" t="t"/>
              <a:pathLst>
                <a:path extrusionOk="0" h="72" w="85">
                  <a:moveTo>
                    <a:pt x="41" y="1"/>
                  </a:moveTo>
                  <a:cubicBezTo>
                    <a:pt x="19" y="1"/>
                    <a:pt x="1" y="27"/>
                    <a:pt x="25" y="59"/>
                  </a:cubicBezTo>
                  <a:cubicBezTo>
                    <a:pt x="25" y="71"/>
                    <a:pt x="49" y="71"/>
                    <a:pt x="60" y="71"/>
                  </a:cubicBezTo>
                  <a:cubicBezTo>
                    <a:pt x="60" y="71"/>
                    <a:pt x="72" y="71"/>
                    <a:pt x="60" y="59"/>
                  </a:cubicBezTo>
                  <a:cubicBezTo>
                    <a:pt x="72" y="59"/>
                    <a:pt x="84" y="35"/>
                    <a:pt x="72" y="23"/>
                  </a:cubicBezTo>
                  <a:cubicBezTo>
                    <a:pt x="64" y="8"/>
                    <a:pt x="5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356375" y="1709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0" y="24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360100" y="1707875"/>
              <a:ext cx="2250" cy="1675"/>
            </a:xfrm>
            <a:custGeom>
              <a:rect b="b" l="l" r="r" t="t"/>
              <a:pathLst>
                <a:path extrusionOk="0" h="67" w="90">
                  <a:moveTo>
                    <a:pt x="40" y="0"/>
                  </a:moveTo>
                  <a:cubicBezTo>
                    <a:pt x="32" y="0"/>
                    <a:pt x="24" y="4"/>
                    <a:pt x="18" y="13"/>
                  </a:cubicBezTo>
                  <a:cubicBezTo>
                    <a:pt x="1" y="30"/>
                    <a:pt x="40" y="67"/>
                    <a:pt x="68" y="67"/>
                  </a:cubicBezTo>
                  <a:cubicBezTo>
                    <a:pt x="78" y="67"/>
                    <a:pt x="86" y="61"/>
                    <a:pt x="90" y="49"/>
                  </a:cubicBezTo>
                  <a:cubicBezTo>
                    <a:pt x="90" y="31"/>
                    <a:pt x="63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362150" y="170900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cubicBezTo>
                    <a:pt x="4" y="0"/>
                    <a:pt x="1" y="7"/>
                    <a:pt x="3" y="7"/>
                  </a:cubicBezTo>
                  <a:cubicBezTo>
                    <a:pt x="4" y="7"/>
                    <a:pt x="5" y="6"/>
                    <a:pt x="8" y="4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361300" y="1707450"/>
              <a:ext cx="450" cy="175"/>
            </a:xfrm>
            <a:custGeom>
              <a:rect b="b" l="l" r="r" t="t"/>
              <a:pathLst>
                <a:path extrusionOk="0" h="7" w="18">
                  <a:moveTo>
                    <a:pt x="1" y="1"/>
                  </a:moveTo>
                  <a:cubicBezTo>
                    <a:pt x="1" y="1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361425" y="1707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357275" y="1702525"/>
              <a:ext cx="3300" cy="5675"/>
            </a:xfrm>
            <a:custGeom>
              <a:rect b="b" l="l" r="r" t="t"/>
              <a:pathLst>
                <a:path extrusionOk="0" h="227" w="132">
                  <a:moveTo>
                    <a:pt x="131" y="227"/>
                  </a:moveTo>
                  <a:cubicBezTo>
                    <a:pt x="0" y="1"/>
                    <a:pt x="131" y="227"/>
                    <a:pt x="131" y="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360550" y="17073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361725" y="17055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1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361775" y="170642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360250" y="1703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362025" y="1695125"/>
              <a:ext cx="625" cy="675"/>
            </a:xfrm>
            <a:custGeom>
              <a:rect b="b" l="l" r="r" t="t"/>
              <a:pathLst>
                <a:path extrusionOk="0" h="27" w="25">
                  <a:moveTo>
                    <a:pt x="4" y="1"/>
                  </a:moveTo>
                  <a:cubicBezTo>
                    <a:pt x="2" y="1"/>
                    <a:pt x="1" y="4"/>
                    <a:pt x="1" y="11"/>
                  </a:cubicBezTo>
                  <a:cubicBezTo>
                    <a:pt x="10" y="11"/>
                    <a:pt x="12" y="26"/>
                    <a:pt x="19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311725" y="1832250"/>
              <a:ext cx="650" cy="300"/>
            </a:xfrm>
            <a:custGeom>
              <a:rect b="b" l="l" r="r" t="t"/>
              <a:pathLst>
                <a:path extrusionOk="0" h="12" w="26">
                  <a:moveTo>
                    <a:pt x="3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3" y="9"/>
                    <a:pt x="19" y="11"/>
                    <a:pt x="21" y="11"/>
                  </a:cubicBezTo>
                  <a:cubicBezTo>
                    <a:pt x="25" y="11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349550" y="2015950"/>
              <a:ext cx="2475" cy="3525"/>
            </a:xfrm>
            <a:custGeom>
              <a:rect b="b" l="l" r="r" t="t"/>
              <a:pathLst>
                <a:path extrusionOk="0" h="141" w="99">
                  <a:moveTo>
                    <a:pt x="56" y="0"/>
                  </a:moveTo>
                  <a:cubicBezTo>
                    <a:pt x="32" y="0"/>
                    <a:pt x="0" y="109"/>
                    <a:pt x="12" y="120"/>
                  </a:cubicBezTo>
                  <a:cubicBezTo>
                    <a:pt x="20" y="134"/>
                    <a:pt x="28" y="140"/>
                    <a:pt x="35" y="140"/>
                  </a:cubicBezTo>
                  <a:cubicBezTo>
                    <a:pt x="73" y="140"/>
                    <a:pt x="99" y="1"/>
                    <a:pt x="59" y="1"/>
                  </a:cubicBezTo>
                  <a:cubicBezTo>
                    <a:pt x="58" y="0"/>
                    <a:pt x="5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350925" y="20158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0" y="1"/>
                    <a:pt x="0" y="2"/>
                    <a:pt x="4" y="6"/>
                  </a:cubicBezTo>
                  <a:cubicBezTo>
                    <a:pt x="12" y="6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358150" y="1702550"/>
              <a:ext cx="2725" cy="2075"/>
            </a:xfrm>
            <a:custGeom>
              <a:rect b="b" l="l" r="r" t="t"/>
              <a:pathLst>
                <a:path extrusionOk="0" h="83" w="109">
                  <a:moveTo>
                    <a:pt x="62" y="0"/>
                  </a:moveTo>
                  <a:cubicBezTo>
                    <a:pt x="57" y="0"/>
                    <a:pt x="52" y="4"/>
                    <a:pt x="49" y="12"/>
                  </a:cubicBezTo>
                  <a:cubicBezTo>
                    <a:pt x="37" y="23"/>
                    <a:pt x="1" y="83"/>
                    <a:pt x="49" y="83"/>
                  </a:cubicBezTo>
                  <a:cubicBezTo>
                    <a:pt x="108" y="83"/>
                    <a:pt x="85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330175" y="1617100"/>
              <a:ext cx="250" cy="750"/>
            </a:xfrm>
            <a:custGeom>
              <a:rect b="b" l="l" r="r" t="t"/>
              <a:pathLst>
                <a:path extrusionOk="0" h="30" w="10">
                  <a:moveTo>
                    <a:pt x="1" y="1"/>
                  </a:moveTo>
                  <a:cubicBezTo>
                    <a:pt x="1" y="1"/>
                    <a:pt x="1" y="12"/>
                    <a:pt x="1" y="24"/>
                  </a:cubicBezTo>
                  <a:cubicBezTo>
                    <a:pt x="1" y="28"/>
                    <a:pt x="2" y="29"/>
                    <a:pt x="3" y="29"/>
                  </a:cubicBezTo>
                  <a:cubicBezTo>
                    <a:pt x="5" y="29"/>
                    <a:pt x="9" y="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306525" y="18477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cubicBezTo>
                    <a:pt x="1" y="15"/>
                    <a:pt x="0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312625" y="1978150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12" y="1"/>
                    <a:pt x="0" y="13"/>
                    <a:pt x="0" y="48"/>
                  </a:cubicBezTo>
                  <a:cubicBezTo>
                    <a:pt x="0" y="25"/>
                    <a:pt x="1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355025" y="1835875"/>
              <a:ext cx="175" cy="600"/>
            </a:xfrm>
            <a:custGeom>
              <a:rect b="b" l="l" r="r" t="t"/>
              <a:pathLst>
                <a:path extrusionOk="0" h="24" w="7">
                  <a:moveTo>
                    <a:pt x="7" y="1"/>
                  </a:moveTo>
                  <a:cubicBezTo>
                    <a:pt x="0" y="14"/>
                    <a:pt x="1" y="23"/>
                    <a:pt x="3" y="23"/>
                  </a:cubicBezTo>
                  <a:cubicBezTo>
                    <a:pt x="4" y="23"/>
                    <a:pt x="7" y="1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354875" y="18674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lnTo>
                    <a:pt x="1" y="1"/>
                  </a:lnTo>
                  <a:cubicBezTo>
                    <a:pt x="1" y="8"/>
                    <a:pt x="5" y="20"/>
                    <a:pt x="6" y="20"/>
                  </a:cubicBezTo>
                  <a:cubicBezTo>
                    <a:pt x="7" y="20"/>
                    <a:pt x="6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350425" y="1614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292375" y="1576450"/>
              <a:ext cx="83375" cy="475300"/>
            </a:xfrm>
            <a:custGeom>
              <a:rect b="b" l="l" r="r" t="t"/>
              <a:pathLst>
                <a:path extrusionOk="0" h="19012" w="3335">
                  <a:moveTo>
                    <a:pt x="1878" y="699"/>
                  </a:moveTo>
                  <a:cubicBezTo>
                    <a:pt x="1888" y="699"/>
                    <a:pt x="1864" y="735"/>
                    <a:pt x="1841" y="735"/>
                  </a:cubicBezTo>
                  <a:cubicBezTo>
                    <a:pt x="1839" y="735"/>
                    <a:pt x="1836" y="734"/>
                    <a:pt x="1834" y="734"/>
                  </a:cubicBezTo>
                  <a:cubicBezTo>
                    <a:pt x="1860" y="708"/>
                    <a:pt x="1873" y="699"/>
                    <a:pt x="1878" y="699"/>
                  </a:cubicBezTo>
                  <a:close/>
                  <a:moveTo>
                    <a:pt x="2261" y="1463"/>
                  </a:moveTo>
                  <a:cubicBezTo>
                    <a:pt x="2282" y="1485"/>
                    <a:pt x="2305" y="1502"/>
                    <a:pt x="2322" y="1519"/>
                  </a:cubicBezTo>
                  <a:cubicBezTo>
                    <a:pt x="2322" y="1519"/>
                    <a:pt x="2322" y="1516"/>
                    <a:pt x="2324" y="1516"/>
                  </a:cubicBezTo>
                  <a:cubicBezTo>
                    <a:pt x="2325" y="1516"/>
                    <a:pt x="2328" y="1519"/>
                    <a:pt x="2334" y="1531"/>
                  </a:cubicBezTo>
                  <a:cubicBezTo>
                    <a:pt x="2333" y="1532"/>
                    <a:pt x="2331" y="1532"/>
                    <a:pt x="2329" y="1532"/>
                  </a:cubicBezTo>
                  <a:cubicBezTo>
                    <a:pt x="2311" y="1532"/>
                    <a:pt x="2283" y="1493"/>
                    <a:pt x="2261" y="1463"/>
                  </a:cubicBezTo>
                  <a:close/>
                  <a:moveTo>
                    <a:pt x="3026" y="3080"/>
                  </a:moveTo>
                  <a:cubicBezTo>
                    <a:pt x="3029" y="3080"/>
                    <a:pt x="3021" y="3091"/>
                    <a:pt x="3013" y="3091"/>
                  </a:cubicBezTo>
                  <a:cubicBezTo>
                    <a:pt x="3021" y="3083"/>
                    <a:pt x="3025" y="3080"/>
                    <a:pt x="3026" y="3080"/>
                  </a:cubicBezTo>
                  <a:close/>
                  <a:moveTo>
                    <a:pt x="3098" y="2999"/>
                  </a:moveTo>
                  <a:cubicBezTo>
                    <a:pt x="3099" y="2999"/>
                    <a:pt x="3102" y="3005"/>
                    <a:pt x="3108" y="3020"/>
                  </a:cubicBezTo>
                  <a:cubicBezTo>
                    <a:pt x="3108" y="3043"/>
                    <a:pt x="3108" y="3067"/>
                    <a:pt x="3108" y="3091"/>
                  </a:cubicBezTo>
                  <a:cubicBezTo>
                    <a:pt x="3108" y="3055"/>
                    <a:pt x="3095" y="2999"/>
                    <a:pt x="3098" y="2999"/>
                  </a:cubicBezTo>
                  <a:close/>
                  <a:moveTo>
                    <a:pt x="2858" y="3389"/>
                  </a:moveTo>
                  <a:cubicBezTo>
                    <a:pt x="2866" y="3389"/>
                    <a:pt x="2858" y="3405"/>
                    <a:pt x="2855" y="3405"/>
                  </a:cubicBezTo>
                  <a:cubicBezTo>
                    <a:pt x="2854" y="3405"/>
                    <a:pt x="2854" y="3401"/>
                    <a:pt x="2858" y="3389"/>
                  </a:cubicBezTo>
                  <a:close/>
                  <a:moveTo>
                    <a:pt x="2846" y="3663"/>
                  </a:moveTo>
                  <a:lnTo>
                    <a:pt x="2846" y="3663"/>
                  </a:lnTo>
                  <a:cubicBezTo>
                    <a:pt x="2847" y="3664"/>
                    <a:pt x="2847" y="3664"/>
                    <a:pt x="2847" y="3664"/>
                  </a:cubicBezTo>
                  <a:cubicBezTo>
                    <a:pt x="2847" y="3664"/>
                    <a:pt x="2847" y="3664"/>
                    <a:pt x="2847" y="3664"/>
                  </a:cubicBezTo>
                  <a:lnTo>
                    <a:pt x="2847" y="3664"/>
                  </a:lnTo>
                  <a:cubicBezTo>
                    <a:pt x="2847" y="3663"/>
                    <a:pt x="2847" y="3663"/>
                    <a:pt x="2846" y="3663"/>
                  </a:cubicBezTo>
                  <a:close/>
                  <a:moveTo>
                    <a:pt x="3134" y="3694"/>
                  </a:moveTo>
                  <a:cubicBezTo>
                    <a:pt x="3148" y="3694"/>
                    <a:pt x="3162" y="3708"/>
                    <a:pt x="3156" y="3746"/>
                  </a:cubicBezTo>
                  <a:cubicBezTo>
                    <a:pt x="3152" y="3769"/>
                    <a:pt x="3149" y="3778"/>
                    <a:pt x="3145" y="3778"/>
                  </a:cubicBezTo>
                  <a:cubicBezTo>
                    <a:pt x="3136" y="3778"/>
                    <a:pt x="3125" y="3722"/>
                    <a:pt x="3108" y="3722"/>
                  </a:cubicBezTo>
                  <a:cubicBezTo>
                    <a:pt x="3108" y="3705"/>
                    <a:pt x="3121" y="3694"/>
                    <a:pt x="3134" y="3694"/>
                  </a:cubicBezTo>
                  <a:close/>
                  <a:moveTo>
                    <a:pt x="3164" y="3943"/>
                  </a:moveTo>
                  <a:cubicBezTo>
                    <a:pt x="3173" y="3943"/>
                    <a:pt x="3176" y="3944"/>
                    <a:pt x="3156" y="3948"/>
                  </a:cubicBezTo>
                  <a:cubicBezTo>
                    <a:pt x="3100" y="3948"/>
                    <a:pt x="3145" y="3943"/>
                    <a:pt x="3164" y="3943"/>
                  </a:cubicBezTo>
                  <a:close/>
                  <a:moveTo>
                    <a:pt x="2878" y="4360"/>
                  </a:moveTo>
                  <a:cubicBezTo>
                    <a:pt x="2877" y="4360"/>
                    <a:pt x="2874" y="4361"/>
                    <a:pt x="2870" y="4365"/>
                  </a:cubicBezTo>
                  <a:cubicBezTo>
                    <a:pt x="2878" y="4365"/>
                    <a:pt x="2881" y="4360"/>
                    <a:pt x="2878" y="4360"/>
                  </a:cubicBezTo>
                  <a:close/>
                  <a:moveTo>
                    <a:pt x="2864" y="5114"/>
                  </a:moveTo>
                  <a:cubicBezTo>
                    <a:pt x="2864" y="5114"/>
                    <a:pt x="2863" y="5114"/>
                    <a:pt x="2863" y="5114"/>
                  </a:cubicBezTo>
                  <a:lnTo>
                    <a:pt x="2863" y="5114"/>
                  </a:lnTo>
                  <a:cubicBezTo>
                    <a:pt x="2865" y="5115"/>
                    <a:pt x="2868" y="5115"/>
                    <a:pt x="2870" y="5115"/>
                  </a:cubicBezTo>
                  <a:cubicBezTo>
                    <a:pt x="2868" y="5114"/>
                    <a:pt x="2866" y="5114"/>
                    <a:pt x="2864" y="5114"/>
                  </a:cubicBezTo>
                  <a:close/>
                  <a:moveTo>
                    <a:pt x="1059" y="5589"/>
                  </a:moveTo>
                  <a:cubicBezTo>
                    <a:pt x="1409" y="5589"/>
                    <a:pt x="1797" y="5627"/>
                    <a:pt x="2072" y="5627"/>
                  </a:cubicBezTo>
                  <a:cubicBezTo>
                    <a:pt x="2075" y="5627"/>
                    <a:pt x="2077" y="5627"/>
                    <a:pt x="2079" y="5627"/>
                  </a:cubicBezTo>
                  <a:cubicBezTo>
                    <a:pt x="2176" y="5627"/>
                    <a:pt x="2109" y="5870"/>
                    <a:pt x="2168" y="6056"/>
                  </a:cubicBezTo>
                  <a:cubicBezTo>
                    <a:pt x="2060" y="6091"/>
                    <a:pt x="2299" y="6413"/>
                    <a:pt x="2227" y="6437"/>
                  </a:cubicBezTo>
                  <a:cubicBezTo>
                    <a:pt x="2215" y="6508"/>
                    <a:pt x="2156" y="6841"/>
                    <a:pt x="2275" y="7020"/>
                  </a:cubicBezTo>
                  <a:cubicBezTo>
                    <a:pt x="2227" y="7211"/>
                    <a:pt x="2310" y="7437"/>
                    <a:pt x="2334" y="7627"/>
                  </a:cubicBezTo>
                  <a:cubicBezTo>
                    <a:pt x="2370" y="7925"/>
                    <a:pt x="2334" y="8449"/>
                    <a:pt x="2465" y="8687"/>
                  </a:cubicBezTo>
                  <a:cubicBezTo>
                    <a:pt x="2489" y="8723"/>
                    <a:pt x="2596" y="9735"/>
                    <a:pt x="2560" y="9878"/>
                  </a:cubicBezTo>
                  <a:cubicBezTo>
                    <a:pt x="2632" y="9878"/>
                    <a:pt x="2560" y="9949"/>
                    <a:pt x="2501" y="9961"/>
                  </a:cubicBezTo>
                  <a:cubicBezTo>
                    <a:pt x="2477" y="9889"/>
                    <a:pt x="2263" y="9901"/>
                    <a:pt x="2227" y="9889"/>
                  </a:cubicBezTo>
                  <a:cubicBezTo>
                    <a:pt x="2208" y="9880"/>
                    <a:pt x="2178" y="9876"/>
                    <a:pt x="2144" y="9876"/>
                  </a:cubicBezTo>
                  <a:cubicBezTo>
                    <a:pt x="2054" y="9876"/>
                    <a:pt x="1930" y="9901"/>
                    <a:pt x="1870" y="9901"/>
                  </a:cubicBezTo>
                  <a:cubicBezTo>
                    <a:pt x="1693" y="9901"/>
                    <a:pt x="1458" y="9937"/>
                    <a:pt x="1242" y="9937"/>
                  </a:cubicBezTo>
                  <a:cubicBezTo>
                    <a:pt x="1152" y="9937"/>
                    <a:pt x="1066" y="9931"/>
                    <a:pt x="989" y="9913"/>
                  </a:cubicBezTo>
                  <a:cubicBezTo>
                    <a:pt x="882" y="9889"/>
                    <a:pt x="394" y="9913"/>
                    <a:pt x="453" y="9878"/>
                  </a:cubicBezTo>
                  <a:cubicBezTo>
                    <a:pt x="513" y="9711"/>
                    <a:pt x="572" y="9508"/>
                    <a:pt x="584" y="9342"/>
                  </a:cubicBezTo>
                  <a:cubicBezTo>
                    <a:pt x="596" y="9294"/>
                    <a:pt x="620" y="8889"/>
                    <a:pt x="620" y="8889"/>
                  </a:cubicBezTo>
                  <a:cubicBezTo>
                    <a:pt x="620" y="8830"/>
                    <a:pt x="691" y="8758"/>
                    <a:pt x="691" y="8758"/>
                  </a:cubicBezTo>
                  <a:cubicBezTo>
                    <a:pt x="691" y="8699"/>
                    <a:pt x="644" y="8711"/>
                    <a:pt x="655" y="8639"/>
                  </a:cubicBezTo>
                  <a:lnTo>
                    <a:pt x="655" y="8639"/>
                  </a:lnTo>
                  <a:cubicBezTo>
                    <a:pt x="656" y="8640"/>
                    <a:pt x="657" y="8641"/>
                    <a:pt x="658" y="8641"/>
                  </a:cubicBezTo>
                  <a:cubicBezTo>
                    <a:pt x="680" y="8641"/>
                    <a:pt x="692" y="8124"/>
                    <a:pt x="703" y="8032"/>
                  </a:cubicBezTo>
                  <a:cubicBezTo>
                    <a:pt x="704" y="8033"/>
                    <a:pt x="705" y="8033"/>
                    <a:pt x="707" y="8033"/>
                  </a:cubicBezTo>
                  <a:cubicBezTo>
                    <a:pt x="727" y="8033"/>
                    <a:pt x="802" y="7971"/>
                    <a:pt x="724" y="7971"/>
                  </a:cubicBezTo>
                  <a:cubicBezTo>
                    <a:pt x="718" y="7971"/>
                    <a:pt x="711" y="7972"/>
                    <a:pt x="703" y="7973"/>
                  </a:cubicBezTo>
                  <a:cubicBezTo>
                    <a:pt x="715" y="7877"/>
                    <a:pt x="786" y="7758"/>
                    <a:pt x="763" y="7651"/>
                  </a:cubicBezTo>
                  <a:lnTo>
                    <a:pt x="763" y="7651"/>
                  </a:lnTo>
                  <a:cubicBezTo>
                    <a:pt x="772" y="7661"/>
                    <a:pt x="781" y="7665"/>
                    <a:pt x="788" y="7665"/>
                  </a:cubicBezTo>
                  <a:cubicBezTo>
                    <a:pt x="825" y="7665"/>
                    <a:pt x="828" y="7556"/>
                    <a:pt x="798" y="7556"/>
                  </a:cubicBezTo>
                  <a:cubicBezTo>
                    <a:pt x="796" y="7555"/>
                    <a:pt x="795" y="7555"/>
                    <a:pt x="793" y="7555"/>
                  </a:cubicBezTo>
                  <a:cubicBezTo>
                    <a:pt x="773" y="7555"/>
                    <a:pt x="762" y="7616"/>
                    <a:pt x="751" y="7627"/>
                  </a:cubicBezTo>
                  <a:cubicBezTo>
                    <a:pt x="727" y="7568"/>
                    <a:pt x="834" y="6663"/>
                    <a:pt x="870" y="6603"/>
                  </a:cubicBezTo>
                  <a:cubicBezTo>
                    <a:pt x="917" y="6401"/>
                    <a:pt x="858" y="6258"/>
                    <a:pt x="894" y="6056"/>
                  </a:cubicBezTo>
                  <a:cubicBezTo>
                    <a:pt x="917" y="5913"/>
                    <a:pt x="929" y="5746"/>
                    <a:pt x="977" y="5651"/>
                  </a:cubicBezTo>
                  <a:cubicBezTo>
                    <a:pt x="989" y="5639"/>
                    <a:pt x="941" y="5603"/>
                    <a:pt x="929" y="5591"/>
                  </a:cubicBezTo>
                  <a:cubicBezTo>
                    <a:pt x="972" y="5590"/>
                    <a:pt x="1015" y="5589"/>
                    <a:pt x="1059" y="5589"/>
                  </a:cubicBezTo>
                  <a:close/>
                  <a:moveTo>
                    <a:pt x="2511" y="10296"/>
                  </a:moveTo>
                  <a:cubicBezTo>
                    <a:pt x="2513" y="10296"/>
                    <a:pt x="2517" y="10298"/>
                    <a:pt x="2525" y="10306"/>
                  </a:cubicBezTo>
                  <a:cubicBezTo>
                    <a:pt x="2517" y="10306"/>
                    <a:pt x="2509" y="10296"/>
                    <a:pt x="2511" y="10296"/>
                  </a:cubicBezTo>
                  <a:close/>
                  <a:moveTo>
                    <a:pt x="2513" y="10378"/>
                  </a:moveTo>
                  <a:cubicBezTo>
                    <a:pt x="2513" y="10449"/>
                    <a:pt x="2513" y="10497"/>
                    <a:pt x="2525" y="10556"/>
                  </a:cubicBezTo>
                  <a:cubicBezTo>
                    <a:pt x="2441" y="10497"/>
                    <a:pt x="2489" y="10449"/>
                    <a:pt x="2513" y="10378"/>
                  </a:cubicBezTo>
                  <a:close/>
                  <a:moveTo>
                    <a:pt x="719" y="10418"/>
                  </a:moveTo>
                  <a:cubicBezTo>
                    <a:pt x="724" y="10418"/>
                    <a:pt x="727" y="10423"/>
                    <a:pt x="727" y="10437"/>
                  </a:cubicBezTo>
                  <a:cubicBezTo>
                    <a:pt x="715" y="10485"/>
                    <a:pt x="715" y="10532"/>
                    <a:pt x="715" y="10568"/>
                  </a:cubicBezTo>
                  <a:cubicBezTo>
                    <a:pt x="657" y="10520"/>
                    <a:pt x="701" y="10418"/>
                    <a:pt x="719" y="10418"/>
                  </a:cubicBezTo>
                  <a:close/>
                  <a:moveTo>
                    <a:pt x="2453" y="10735"/>
                  </a:moveTo>
                  <a:cubicBezTo>
                    <a:pt x="2471" y="10744"/>
                    <a:pt x="2489" y="10787"/>
                    <a:pt x="2512" y="10787"/>
                  </a:cubicBezTo>
                  <a:cubicBezTo>
                    <a:pt x="2520" y="10787"/>
                    <a:pt x="2528" y="10782"/>
                    <a:pt x="2537" y="10771"/>
                  </a:cubicBezTo>
                  <a:cubicBezTo>
                    <a:pt x="2537" y="10806"/>
                    <a:pt x="2537" y="10830"/>
                    <a:pt x="2549" y="10854"/>
                  </a:cubicBezTo>
                  <a:cubicBezTo>
                    <a:pt x="2549" y="10854"/>
                    <a:pt x="2505" y="10801"/>
                    <a:pt x="2455" y="10801"/>
                  </a:cubicBezTo>
                  <a:cubicBezTo>
                    <a:pt x="2446" y="10801"/>
                    <a:pt x="2438" y="10803"/>
                    <a:pt x="2429" y="10806"/>
                  </a:cubicBezTo>
                  <a:cubicBezTo>
                    <a:pt x="2441" y="10782"/>
                    <a:pt x="2441" y="10759"/>
                    <a:pt x="2453" y="10735"/>
                  </a:cubicBezTo>
                  <a:close/>
                  <a:moveTo>
                    <a:pt x="608" y="10735"/>
                  </a:moveTo>
                  <a:cubicBezTo>
                    <a:pt x="632" y="10771"/>
                    <a:pt x="644" y="10782"/>
                    <a:pt x="679" y="10806"/>
                  </a:cubicBezTo>
                  <a:cubicBezTo>
                    <a:pt x="703" y="10806"/>
                    <a:pt x="703" y="10890"/>
                    <a:pt x="667" y="10913"/>
                  </a:cubicBezTo>
                  <a:cubicBezTo>
                    <a:pt x="632" y="10842"/>
                    <a:pt x="679" y="10818"/>
                    <a:pt x="584" y="10806"/>
                  </a:cubicBezTo>
                  <a:cubicBezTo>
                    <a:pt x="596" y="10782"/>
                    <a:pt x="596" y="10759"/>
                    <a:pt x="608" y="10735"/>
                  </a:cubicBezTo>
                  <a:close/>
                  <a:moveTo>
                    <a:pt x="572" y="10854"/>
                  </a:moveTo>
                  <a:cubicBezTo>
                    <a:pt x="655" y="10902"/>
                    <a:pt x="584" y="10830"/>
                    <a:pt x="608" y="10937"/>
                  </a:cubicBezTo>
                  <a:cubicBezTo>
                    <a:pt x="600" y="10939"/>
                    <a:pt x="593" y="10940"/>
                    <a:pt x="587" y="10940"/>
                  </a:cubicBezTo>
                  <a:cubicBezTo>
                    <a:pt x="546" y="10940"/>
                    <a:pt x="541" y="10906"/>
                    <a:pt x="572" y="10854"/>
                  </a:cubicBezTo>
                  <a:close/>
                  <a:moveTo>
                    <a:pt x="2477" y="10854"/>
                  </a:moveTo>
                  <a:cubicBezTo>
                    <a:pt x="2477" y="10872"/>
                    <a:pt x="2477" y="10948"/>
                    <a:pt x="2455" y="10948"/>
                  </a:cubicBezTo>
                  <a:cubicBezTo>
                    <a:pt x="2449" y="10948"/>
                    <a:pt x="2440" y="10941"/>
                    <a:pt x="2429" y="10925"/>
                  </a:cubicBezTo>
                  <a:cubicBezTo>
                    <a:pt x="2382" y="10871"/>
                    <a:pt x="2400" y="10867"/>
                    <a:pt x="2427" y="10867"/>
                  </a:cubicBezTo>
                  <a:cubicBezTo>
                    <a:pt x="2432" y="10867"/>
                    <a:pt x="2436" y="10867"/>
                    <a:pt x="2441" y="10867"/>
                  </a:cubicBezTo>
                  <a:cubicBezTo>
                    <a:pt x="2457" y="10867"/>
                    <a:pt x="2473" y="10866"/>
                    <a:pt x="2477" y="10854"/>
                  </a:cubicBezTo>
                  <a:close/>
                  <a:moveTo>
                    <a:pt x="715" y="11092"/>
                  </a:moveTo>
                  <a:lnTo>
                    <a:pt x="715" y="11092"/>
                  </a:lnTo>
                  <a:cubicBezTo>
                    <a:pt x="718" y="11095"/>
                    <a:pt x="721" y="11099"/>
                    <a:pt x="726" y="11104"/>
                  </a:cubicBezTo>
                  <a:lnTo>
                    <a:pt x="726" y="11104"/>
                  </a:lnTo>
                  <a:cubicBezTo>
                    <a:pt x="715" y="11104"/>
                    <a:pt x="715" y="11103"/>
                    <a:pt x="715" y="11092"/>
                  </a:cubicBezTo>
                  <a:close/>
                  <a:moveTo>
                    <a:pt x="2549" y="11330"/>
                  </a:moveTo>
                  <a:lnTo>
                    <a:pt x="2549" y="11330"/>
                  </a:lnTo>
                  <a:cubicBezTo>
                    <a:pt x="2564" y="11338"/>
                    <a:pt x="2559" y="11370"/>
                    <a:pt x="2554" y="11370"/>
                  </a:cubicBezTo>
                  <a:cubicBezTo>
                    <a:pt x="2552" y="11370"/>
                    <a:pt x="2549" y="11360"/>
                    <a:pt x="2549" y="11330"/>
                  </a:cubicBezTo>
                  <a:close/>
                  <a:moveTo>
                    <a:pt x="501" y="11473"/>
                  </a:moveTo>
                  <a:lnTo>
                    <a:pt x="501" y="11473"/>
                  </a:lnTo>
                  <a:cubicBezTo>
                    <a:pt x="544" y="11560"/>
                    <a:pt x="578" y="11658"/>
                    <a:pt x="611" y="11756"/>
                  </a:cubicBezTo>
                  <a:lnTo>
                    <a:pt x="611" y="11756"/>
                  </a:lnTo>
                  <a:cubicBezTo>
                    <a:pt x="610" y="11751"/>
                    <a:pt x="609" y="11748"/>
                    <a:pt x="609" y="11748"/>
                  </a:cubicBezTo>
                  <a:lnTo>
                    <a:pt x="609" y="11748"/>
                  </a:lnTo>
                  <a:cubicBezTo>
                    <a:pt x="610" y="11748"/>
                    <a:pt x="612" y="11756"/>
                    <a:pt x="619" y="11781"/>
                  </a:cubicBezTo>
                  <a:lnTo>
                    <a:pt x="619" y="11781"/>
                  </a:lnTo>
                  <a:cubicBezTo>
                    <a:pt x="619" y="11781"/>
                    <a:pt x="619" y="11780"/>
                    <a:pt x="619" y="11780"/>
                  </a:cubicBezTo>
                  <a:lnTo>
                    <a:pt x="619" y="11780"/>
                  </a:lnTo>
                  <a:cubicBezTo>
                    <a:pt x="619" y="11781"/>
                    <a:pt x="619" y="11782"/>
                    <a:pt x="620" y="11783"/>
                  </a:cubicBezTo>
                  <a:cubicBezTo>
                    <a:pt x="620" y="11783"/>
                    <a:pt x="620" y="11784"/>
                    <a:pt x="619" y="11784"/>
                  </a:cubicBezTo>
                  <a:cubicBezTo>
                    <a:pt x="619" y="11784"/>
                    <a:pt x="618" y="11782"/>
                    <a:pt x="617" y="11778"/>
                  </a:cubicBezTo>
                  <a:lnTo>
                    <a:pt x="617" y="11778"/>
                  </a:lnTo>
                  <a:cubicBezTo>
                    <a:pt x="618" y="11779"/>
                    <a:pt x="618" y="11780"/>
                    <a:pt x="619" y="11780"/>
                  </a:cubicBezTo>
                  <a:lnTo>
                    <a:pt x="619" y="11780"/>
                  </a:lnTo>
                  <a:cubicBezTo>
                    <a:pt x="616" y="11772"/>
                    <a:pt x="614" y="11764"/>
                    <a:pt x="611" y="11756"/>
                  </a:cubicBezTo>
                  <a:lnTo>
                    <a:pt x="611" y="11756"/>
                  </a:lnTo>
                  <a:cubicBezTo>
                    <a:pt x="613" y="11763"/>
                    <a:pt x="615" y="11772"/>
                    <a:pt x="617" y="11778"/>
                  </a:cubicBezTo>
                  <a:lnTo>
                    <a:pt x="617" y="11778"/>
                  </a:lnTo>
                  <a:cubicBezTo>
                    <a:pt x="539" y="11690"/>
                    <a:pt x="501" y="11591"/>
                    <a:pt x="501" y="11473"/>
                  </a:cubicBezTo>
                  <a:close/>
                  <a:moveTo>
                    <a:pt x="621" y="11783"/>
                  </a:moveTo>
                  <a:cubicBezTo>
                    <a:pt x="632" y="11787"/>
                    <a:pt x="687" y="11806"/>
                    <a:pt x="644" y="11806"/>
                  </a:cubicBezTo>
                  <a:cubicBezTo>
                    <a:pt x="636" y="11799"/>
                    <a:pt x="629" y="11791"/>
                    <a:pt x="621" y="11783"/>
                  </a:cubicBezTo>
                  <a:close/>
                  <a:moveTo>
                    <a:pt x="2453" y="11473"/>
                  </a:moveTo>
                  <a:cubicBezTo>
                    <a:pt x="2513" y="11568"/>
                    <a:pt x="2560" y="11747"/>
                    <a:pt x="2632" y="11783"/>
                  </a:cubicBezTo>
                  <a:cubicBezTo>
                    <a:pt x="2595" y="11793"/>
                    <a:pt x="2593" y="11815"/>
                    <a:pt x="2590" y="11815"/>
                  </a:cubicBezTo>
                  <a:cubicBezTo>
                    <a:pt x="2586" y="11815"/>
                    <a:pt x="2581" y="11780"/>
                    <a:pt x="2501" y="11640"/>
                  </a:cubicBezTo>
                  <a:cubicBezTo>
                    <a:pt x="2477" y="11580"/>
                    <a:pt x="2465" y="11533"/>
                    <a:pt x="2453" y="11473"/>
                  </a:cubicBezTo>
                  <a:close/>
                  <a:moveTo>
                    <a:pt x="2596" y="11878"/>
                  </a:moveTo>
                  <a:cubicBezTo>
                    <a:pt x="2596" y="11915"/>
                    <a:pt x="2597" y="11941"/>
                    <a:pt x="2599" y="11959"/>
                  </a:cubicBezTo>
                  <a:lnTo>
                    <a:pt x="2599" y="11959"/>
                  </a:lnTo>
                  <a:cubicBezTo>
                    <a:pt x="2592" y="11916"/>
                    <a:pt x="2589" y="11885"/>
                    <a:pt x="2596" y="11878"/>
                  </a:cubicBezTo>
                  <a:close/>
                  <a:moveTo>
                    <a:pt x="2586" y="12725"/>
                  </a:moveTo>
                  <a:cubicBezTo>
                    <a:pt x="2596" y="12725"/>
                    <a:pt x="2603" y="12734"/>
                    <a:pt x="2608" y="12759"/>
                  </a:cubicBezTo>
                  <a:cubicBezTo>
                    <a:pt x="2589" y="12782"/>
                    <a:pt x="2578" y="12790"/>
                    <a:pt x="2572" y="12790"/>
                  </a:cubicBezTo>
                  <a:cubicBezTo>
                    <a:pt x="2558" y="12790"/>
                    <a:pt x="2561" y="12755"/>
                    <a:pt x="2537" y="12747"/>
                  </a:cubicBezTo>
                  <a:cubicBezTo>
                    <a:pt x="2557" y="12740"/>
                    <a:pt x="2574" y="12725"/>
                    <a:pt x="2586" y="12725"/>
                  </a:cubicBezTo>
                  <a:close/>
                  <a:moveTo>
                    <a:pt x="566" y="12730"/>
                  </a:moveTo>
                  <a:cubicBezTo>
                    <a:pt x="601" y="12730"/>
                    <a:pt x="556" y="12775"/>
                    <a:pt x="536" y="12795"/>
                  </a:cubicBezTo>
                  <a:cubicBezTo>
                    <a:pt x="489" y="12747"/>
                    <a:pt x="501" y="12735"/>
                    <a:pt x="536" y="12735"/>
                  </a:cubicBezTo>
                  <a:cubicBezTo>
                    <a:pt x="550" y="12731"/>
                    <a:pt x="560" y="12730"/>
                    <a:pt x="566" y="12730"/>
                  </a:cubicBezTo>
                  <a:close/>
                  <a:moveTo>
                    <a:pt x="2581" y="16116"/>
                  </a:moveTo>
                  <a:cubicBezTo>
                    <a:pt x="2580" y="16116"/>
                    <a:pt x="2579" y="16116"/>
                    <a:pt x="2577" y="16117"/>
                  </a:cubicBezTo>
                  <a:lnTo>
                    <a:pt x="2577" y="16117"/>
                  </a:lnTo>
                  <a:cubicBezTo>
                    <a:pt x="2579" y="16117"/>
                    <a:pt x="2582" y="16116"/>
                    <a:pt x="2584" y="16116"/>
                  </a:cubicBezTo>
                  <a:cubicBezTo>
                    <a:pt x="2583" y="16116"/>
                    <a:pt x="2582" y="16116"/>
                    <a:pt x="2581" y="16116"/>
                  </a:cubicBezTo>
                  <a:close/>
                  <a:moveTo>
                    <a:pt x="691" y="10175"/>
                  </a:moveTo>
                  <a:cubicBezTo>
                    <a:pt x="786" y="10175"/>
                    <a:pt x="894" y="10223"/>
                    <a:pt x="1013" y="10223"/>
                  </a:cubicBezTo>
                  <a:cubicBezTo>
                    <a:pt x="1084" y="10223"/>
                    <a:pt x="1167" y="10247"/>
                    <a:pt x="1227" y="10247"/>
                  </a:cubicBezTo>
                  <a:cubicBezTo>
                    <a:pt x="1366" y="10247"/>
                    <a:pt x="1645" y="10283"/>
                    <a:pt x="1884" y="10283"/>
                  </a:cubicBezTo>
                  <a:cubicBezTo>
                    <a:pt x="2033" y="10283"/>
                    <a:pt x="2166" y="10269"/>
                    <a:pt x="2239" y="10223"/>
                  </a:cubicBezTo>
                  <a:lnTo>
                    <a:pt x="2239" y="10223"/>
                  </a:lnTo>
                  <a:cubicBezTo>
                    <a:pt x="2120" y="10973"/>
                    <a:pt x="2453" y="11818"/>
                    <a:pt x="2441" y="12509"/>
                  </a:cubicBezTo>
                  <a:cubicBezTo>
                    <a:pt x="2441" y="12533"/>
                    <a:pt x="2441" y="12533"/>
                    <a:pt x="2441" y="12533"/>
                  </a:cubicBezTo>
                  <a:cubicBezTo>
                    <a:pt x="2418" y="13890"/>
                    <a:pt x="2465" y="15378"/>
                    <a:pt x="2203" y="16688"/>
                  </a:cubicBezTo>
                  <a:cubicBezTo>
                    <a:pt x="2179" y="16700"/>
                    <a:pt x="1989" y="17724"/>
                    <a:pt x="1977" y="17831"/>
                  </a:cubicBezTo>
                  <a:cubicBezTo>
                    <a:pt x="2001" y="17855"/>
                    <a:pt x="1703" y="18474"/>
                    <a:pt x="1656" y="18557"/>
                  </a:cubicBezTo>
                  <a:cubicBezTo>
                    <a:pt x="1623" y="18617"/>
                    <a:pt x="1588" y="18643"/>
                    <a:pt x="1550" y="18643"/>
                  </a:cubicBezTo>
                  <a:cubicBezTo>
                    <a:pt x="1314" y="18643"/>
                    <a:pt x="1009" y="17591"/>
                    <a:pt x="989" y="17426"/>
                  </a:cubicBezTo>
                  <a:cubicBezTo>
                    <a:pt x="998" y="17426"/>
                    <a:pt x="1013" y="17446"/>
                    <a:pt x="1031" y="17446"/>
                  </a:cubicBezTo>
                  <a:cubicBezTo>
                    <a:pt x="1036" y="17446"/>
                    <a:pt x="1042" y="17444"/>
                    <a:pt x="1048" y="17438"/>
                  </a:cubicBezTo>
                  <a:cubicBezTo>
                    <a:pt x="1072" y="17414"/>
                    <a:pt x="775" y="16355"/>
                    <a:pt x="810" y="16116"/>
                  </a:cubicBezTo>
                  <a:cubicBezTo>
                    <a:pt x="739" y="15688"/>
                    <a:pt x="596" y="15081"/>
                    <a:pt x="655" y="14545"/>
                  </a:cubicBezTo>
                  <a:cubicBezTo>
                    <a:pt x="679" y="14200"/>
                    <a:pt x="524" y="13402"/>
                    <a:pt x="620" y="13223"/>
                  </a:cubicBezTo>
                  <a:cubicBezTo>
                    <a:pt x="608" y="13152"/>
                    <a:pt x="667" y="13140"/>
                    <a:pt x="667" y="13104"/>
                  </a:cubicBezTo>
                  <a:cubicBezTo>
                    <a:pt x="667" y="13066"/>
                    <a:pt x="653" y="13053"/>
                    <a:pt x="638" y="13053"/>
                  </a:cubicBezTo>
                  <a:cubicBezTo>
                    <a:pt x="620" y="13053"/>
                    <a:pt x="601" y="13073"/>
                    <a:pt x="608" y="13092"/>
                  </a:cubicBezTo>
                  <a:cubicBezTo>
                    <a:pt x="524" y="12949"/>
                    <a:pt x="667" y="13033"/>
                    <a:pt x="572" y="12878"/>
                  </a:cubicBezTo>
                  <a:cubicBezTo>
                    <a:pt x="593" y="12878"/>
                    <a:pt x="605" y="12916"/>
                    <a:pt x="632" y="12916"/>
                  </a:cubicBezTo>
                  <a:cubicBezTo>
                    <a:pt x="636" y="12916"/>
                    <a:pt x="640" y="12915"/>
                    <a:pt x="644" y="12914"/>
                  </a:cubicBezTo>
                  <a:cubicBezTo>
                    <a:pt x="751" y="12818"/>
                    <a:pt x="584" y="11997"/>
                    <a:pt x="572" y="11902"/>
                  </a:cubicBezTo>
                  <a:lnTo>
                    <a:pt x="572" y="11902"/>
                  </a:lnTo>
                  <a:cubicBezTo>
                    <a:pt x="644" y="11925"/>
                    <a:pt x="596" y="12033"/>
                    <a:pt x="655" y="12033"/>
                  </a:cubicBezTo>
                  <a:cubicBezTo>
                    <a:pt x="727" y="12033"/>
                    <a:pt x="691" y="11854"/>
                    <a:pt x="679" y="11818"/>
                  </a:cubicBezTo>
                  <a:cubicBezTo>
                    <a:pt x="668" y="11807"/>
                    <a:pt x="756" y="11176"/>
                    <a:pt x="730" y="11109"/>
                  </a:cubicBezTo>
                  <a:lnTo>
                    <a:pt x="730" y="11109"/>
                  </a:lnTo>
                  <a:cubicBezTo>
                    <a:pt x="740" y="11120"/>
                    <a:pt x="752" y="11130"/>
                    <a:pt x="765" y="11130"/>
                  </a:cubicBezTo>
                  <a:cubicBezTo>
                    <a:pt x="768" y="11130"/>
                    <a:pt x="771" y="11129"/>
                    <a:pt x="775" y="11128"/>
                  </a:cubicBezTo>
                  <a:cubicBezTo>
                    <a:pt x="806" y="11107"/>
                    <a:pt x="755" y="11040"/>
                    <a:pt x="726" y="11040"/>
                  </a:cubicBezTo>
                  <a:cubicBezTo>
                    <a:pt x="722" y="11040"/>
                    <a:pt x="718" y="11041"/>
                    <a:pt x="715" y="11044"/>
                  </a:cubicBezTo>
                  <a:cubicBezTo>
                    <a:pt x="715" y="10997"/>
                    <a:pt x="727" y="10925"/>
                    <a:pt x="727" y="10913"/>
                  </a:cubicBezTo>
                  <a:cubicBezTo>
                    <a:pt x="727" y="10916"/>
                    <a:pt x="727" y="10917"/>
                    <a:pt x="727" y="10917"/>
                  </a:cubicBezTo>
                  <a:cubicBezTo>
                    <a:pt x="735" y="10917"/>
                    <a:pt x="832" y="10270"/>
                    <a:pt x="775" y="10259"/>
                  </a:cubicBezTo>
                  <a:lnTo>
                    <a:pt x="775" y="10259"/>
                  </a:lnTo>
                  <a:cubicBezTo>
                    <a:pt x="727" y="10270"/>
                    <a:pt x="775" y="10318"/>
                    <a:pt x="751" y="10330"/>
                  </a:cubicBezTo>
                  <a:cubicBezTo>
                    <a:pt x="763" y="10247"/>
                    <a:pt x="715" y="10259"/>
                    <a:pt x="691" y="10175"/>
                  </a:cubicBezTo>
                  <a:close/>
                  <a:moveTo>
                    <a:pt x="1561" y="1"/>
                  </a:moveTo>
                  <a:cubicBezTo>
                    <a:pt x="1490" y="1"/>
                    <a:pt x="1331" y="320"/>
                    <a:pt x="1394" y="436"/>
                  </a:cubicBezTo>
                  <a:cubicBezTo>
                    <a:pt x="1525" y="674"/>
                    <a:pt x="1417" y="1007"/>
                    <a:pt x="1382" y="1269"/>
                  </a:cubicBezTo>
                  <a:cubicBezTo>
                    <a:pt x="1382" y="1341"/>
                    <a:pt x="1215" y="1484"/>
                    <a:pt x="1275" y="1496"/>
                  </a:cubicBezTo>
                  <a:cubicBezTo>
                    <a:pt x="1251" y="1496"/>
                    <a:pt x="1036" y="2031"/>
                    <a:pt x="1001" y="2103"/>
                  </a:cubicBezTo>
                  <a:cubicBezTo>
                    <a:pt x="739" y="2650"/>
                    <a:pt x="405" y="3127"/>
                    <a:pt x="215" y="3686"/>
                  </a:cubicBezTo>
                  <a:cubicBezTo>
                    <a:pt x="179" y="3805"/>
                    <a:pt x="1" y="4258"/>
                    <a:pt x="96" y="4389"/>
                  </a:cubicBezTo>
                  <a:cubicBezTo>
                    <a:pt x="153" y="4469"/>
                    <a:pt x="638" y="5448"/>
                    <a:pt x="719" y="5495"/>
                  </a:cubicBezTo>
                  <a:lnTo>
                    <a:pt x="719" y="5495"/>
                  </a:lnTo>
                  <a:cubicBezTo>
                    <a:pt x="671" y="5539"/>
                    <a:pt x="597" y="6414"/>
                    <a:pt x="620" y="6425"/>
                  </a:cubicBezTo>
                  <a:cubicBezTo>
                    <a:pt x="405" y="6961"/>
                    <a:pt x="596" y="8104"/>
                    <a:pt x="405" y="8770"/>
                  </a:cubicBezTo>
                  <a:cubicBezTo>
                    <a:pt x="346" y="8997"/>
                    <a:pt x="274" y="9354"/>
                    <a:pt x="274" y="9556"/>
                  </a:cubicBezTo>
                  <a:cubicBezTo>
                    <a:pt x="252" y="9829"/>
                    <a:pt x="142" y="10178"/>
                    <a:pt x="443" y="10178"/>
                  </a:cubicBezTo>
                  <a:cubicBezTo>
                    <a:pt x="457" y="10178"/>
                    <a:pt x="473" y="10177"/>
                    <a:pt x="489" y="10175"/>
                  </a:cubicBezTo>
                  <a:lnTo>
                    <a:pt x="489" y="10175"/>
                  </a:lnTo>
                  <a:cubicBezTo>
                    <a:pt x="334" y="11497"/>
                    <a:pt x="441" y="12640"/>
                    <a:pt x="370" y="13949"/>
                  </a:cubicBezTo>
                  <a:cubicBezTo>
                    <a:pt x="358" y="14247"/>
                    <a:pt x="382" y="14557"/>
                    <a:pt x="417" y="14866"/>
                  </a:cubicBezTo>
                  <a:cubicBezTo>
                    <a:pt x="441" y="15319"/>
                    <a:pt x="417" y="15866"/>
                    <a:pt x="536" y="16283"/>
                  </a:cubicBezTo>
                  <a:cubicBezTo>
                    <a:pt x="691" y="16807"/>
                    <a:pt x="655" y="17438"/>
                    <a:pt x="810" y="17938"/>
                  </a:cubicBezTo>
                  <a:cubicBezTo>
                    <a:pt x="894" y="18176"/>
                    <a:pt x="894" y="18188"/>
                    <a:pt x="965" y="18426"/>
                  </a:cubicBezTo>
                  <a:cubicBezTo>
                    <a:pt x="1015" y="18547"/>
                    <a:pt x="1280" y="19011"/>
                    <a:pt x="1461" y="19011"/>
                  </a:cubicBezTo>
                  <a:cubicBezTo>
                    <a:pt x="1493" y="19011"/>
                    <a:pt x="1523" y="18996"/>
                    <a:pt x="1548" y="18962"/>
                  </a:cubicBezTo>
                  <a:lnTo>
                    <a:pt x="1548" y="18962"/>
                  </a:lnTo>
                  <a:cubicBezTo>
                    <a:pt x="1544" y="18970"/>
                    <a:pt x="1545" y="18973"/>
                    <a:pt x="1550" y="18973"/>
                  </a:cubicBezTo>
                  <a:cubicBezTo>
                    <a:pt x="1584" y="18973"/>
                    <a:pt x="1806" y="18823"/>
                    <a:pt x="1858" y="18772"/>
                  </a:cubicBezTo>
                  <a:cubicBezTo>
                    <a:pt x="1864" y="18776"/>
                    <a:pt x="1871" y="18777"/>
                    <a:pt x="1878" y="18777"/>
                  </a:cubicBezTo>
                  <a:cubicBezTo>
                    <a:pt x="1972" y="18777"/>
                    <a:pt x="2098" y="18421"/>
                    <a:pt x="2120" y="18343"/>
                  </a:cubicBezTo>
                  <a:cubicBezTo>
                    <a:pt x="2203" y="18105"/>
                    <a:pt x="2239" y="17736"/>
                    <a:pt x="2310" y="17486"/>
                  </a:cubicBezTo>
                  <a:cubicBezTo>
                    <a:pt x="2322" y="17498"/>
                    <a:pt x="2346" y="17533"/>
                    <a:pt x="2370" y="17533"/>
                  </a:cubicBezTo>
                  <a:cubicBezTo>
                    <a:pt x="2405" y="17510"/>
                    <a:pt x="2496" y="16160"/>
                    <a:pt x="2577" y="16117"/>
                  </a:cubicBezTo>
                  <a:lnTo>
                    <a:pt x="2577" y="16117"/>
                  </a:lnTo>
                  <a:cubicBezTo>
                    <a:pt x="2558" y="16119"/>
                    <a:pt x="2547" y="16132"/>
                    <a:pt x="2537" y="16164"/>
                  </a:cubicBezTo>
                  <a:cubicBezTo>
                    <a:pt x="2560" y="15807"/>
                    <a:pt x="2608" y="15426"/>
                    <a:pt x="2632" y="14973"/>
                  </a:cubicBezTo>
                  <a:cubicBezTo>
                    <a:pt x="2644" y="14616"/>
                    <a:pt x="2632" y="14271"/>
                    <a:pt x="2632" y="13926"/>
                  </a:cubicBezTo>
                  <a:cubicBezTo>
                    <a:pt x="2632" y="13784"/>
                    <a:pt x="2655" y="13223"/>
                    <a:pt x="2656" y="13223"/>
                  </a:cubicBezTo>
                  <a:cubicBezTo>
                    <a:pt x="2656" y="13223"/>
                    <a:pt x="2656" y="13223"/>
                    <a:pt x="2656" y="13223"/>
                  </a:cubicBezTo>
                  <a:cubicBezTo>
                    <a:pt x="2656" y="13187"/>
                    <a:pt x="2727" y="13057"/>
                    <a:pt x="2668" y="13057"/>
                  </a:cubicBezTo>
                  <a:lnTo>
                    <a:pt x="2656" y="13057"/>
                  </a:lnTo>
                  <a:cubicBezTo>
                    <a:pt x="2644" y="12997"/>
                    <a:pt x="2632" y="12961"/>
                    <a:pt x="2608" y="12878"/>
                  </a:cubicBezTo>
                  <a:cubicBezTo>
                    <a:pt x="2627" y="12878"/>
                    <a:pt x="2639" y="12908"/>
                    <a:pt x="2655" y="12908"/>
                  </a:cubicBezTo>
                  <a:cubicBezTo>
                    <a:pt x="2659" y="12908"/>
                    <a:pt x="2663" y="12907"/>
                    <a:pt x="2668" y="12902"/>
                  </a:cubicBezTo>
                  <a:cubicBezTo>
                    <a:pt x="2727" y="12854"/>
                    <a:pt x="2596" y="12485"/>
                    <a:pt x="2584" y="12437"/>
                  </a:cubicBezTo>
                  <a:lnTo>
                    <a:pt x="2584" y="12437"/>
                  </a:lnTo>
                  <a:cubicBezTo>
                    <a:pt x="2593" y="12440"/>
                    <a:pt x="2601" y="12442"/>
                    <a:pt x="2608" y="12442"/>
                  </a:cubicBezTo>
                  <a:cubicBezTo>
                    <a:pt x="2709" y="12442"/>
                    <a:pt x="2634" y="12147"/>
                    <a:pt x="2603" y="11983"/>
                  </a:cubicBezTo>
                  <a:lnTo>
                    <a:pt x="2603" y="11983"/>
                  </a:lnTo>
                  <a:cubicBezTo>
                    <a:pt x="2605" y="11987"/>
                    <a:pt x="2606" y="11989"/>
                    <a:pt x="2608" y="11989"/>
                  </a:cubicBezTo>
                  <a:cubicBezTo>
                    <a:pt x="2630" y="11989"/>
                    <a:pt x="2677" y="11668"/>
                    <a:pt x="2668" y="11568"/>
                  </a:cubicBezTo>
                  <a:cubicBezTo>
                    <a:pt x="2656" y="11366"/>
                    <a:pt x="2537" y="11068"/>
                    <a:pt x="2596" y="10890"/>
                  </a:cubicBezTo>
                  <a:lnTo>
                    <a:pt x="2596" y="10890"/>
                  </a:lnTo>
                  <a:cubicBezTo>
                    <a:pt x="2596" y="10904"/>
                    <a:pt x="2610" y="10914"/>
                    <a:pt x="2623" y="10914"/>
                  </a:cubicBezTo>
                  <a:cubicBezTo>
                    <a:pt x="2631" y="10914"/>
                    <a:pt x="2639" y="10911"/>
                    <a:pt x="2644" y="10902"/>
                  </a:cubicBezTo>
                  <a:cubicBezTo>
                    <a:pt x="2711" y="10812"/>
                    <a:pt x="2536" y="10227"/>
                    <a:pt x="2475" y="10227"/>
                  </a:cubicBezTo>
                  <a:cubicBezTo>
                    <a:pt x="2471" y="10227"/>
                    <a:pt x="2468" y="10230"/>
                    <a:pt x="2465" y="10235"/>
                  </a:cubicBezTo>
                  <a:cubicBezTo>
                    <a:pt x="2465" y="10223"/>
                    <a:pt x="2465" y="10211"/>
                    <a:pt x="2465" y="10187"/>
                  </a:cubicBezTo>
                  <a:cubicBezTo>
                    <a:pt x="2477" y="10187"/>
                    <a:pt x="2525" y="10187"/>
                    <a:pt x="2596" y="10199"/>
                  </a:cubicBezTo>
                  <a:cubicBezTo>
                    <a:pt x="2715" y="10199"/>
                    <a:pt x="2882" y="10199"/>
                    <a:pt x="2882" y="10163"/>
                  </a:cubicBezTo>
                  <a:cubicBezTo>
                    <a:pt x="2882" y="10068"/>
                    <a:pt x="2775" y="10020"/>
                    <a:pt x="2775" y="9806"/>
                  </a:cubicBezTo>
                  <a:cubicBezTo>
                    <a:pt x="2775" y="9639"/>
                    <a:pt x="2787" y="9425"/>
                    <a:pt x="2787" y="9294"/>
                  </a:cubicBezTo>
                  <a:cubicBezTo>
                    <a:pt x="2787" y="9116"/>
                    <a:pt x="2763" y="8937"/>
                    <a:pt x="2680" y="8782"/>
                  </a:cubicBezTo>
                  <a:lnTo>
                    <a:pt x="2680" y="8782"/>
                  </a:lnTo>
                  <a:cubicBezTo>
                    <a:pt x="2693" y="8788"/>
                    <a:pt x="2702" y="8790"/>
                    <a:pt x="2709" y="8790"/>
                  </a:cubicBezTo>
                  <a:cubicBezTo>
                    <a:pt x="2746" y="8790"/>
                    <a:pt x="2703" y="8721"/>
                    <a:pt x="2703" y="8711"/>
                  </a:cubicBezTo>
                  <a:lnTo>
                    <a:pt x="2703" y="8711"/>
                  </a:lnTo>
                  <a:cubicBezTo>
                    <a:pt x="2703" y="8711"/>
                    <a:pt x="2715" y="8741"/>
                    <a:pt x="2731" y="8741"/>
                  </a:cubicBezTo>
                  <a:cubicBezTo>
                    <a:pt x="2737" y="8741"/>
                    <a:pt x="2744" y="8736"/>
                    <a:pt x="2751" y="8723"/>
                  </a:cubicBezTo>
                  <a:cubicBezTo>
                    <a:pt x="2775" y="8663"/>
                    <a:pt x="2644" y="8187"/>
                    <a:pt x="2620" y="7996"/>
                  </a:cubicBezTo>
                  <a:cubicBezTo>
                    <a:pt x="2629" y="7996"/>
                    <a:pt x="2685" y="7935"/>
                    <a:pt x="2658" y="7935"/>
                  </a:cubicBezTo>
                  <a:cubicBezTo>
                    <a:pt x="2651" y="7935"/>
                    <a:pt x="2639" y="7939"/>
                    <a:pt x="2620" y="7949"/>
                  </a:cubicBezTo>
                  <a:cubicBezTo>
                    <a:pt x="2608" y="7877"/>
                    <a:pt x="2644" y="7723"/>
                    <a:pt x="2608" y="7615"/>
                  </a:cubicBezTo>
                  <a:lnTo>
                    <a:pt x="2608" y="7615"/>
                  </a:lnTo>
                  <a:cubicBezTo>
                    <a:pt x="2616" y="7622"/>
                    <a:pt x="2623" y="7624"/>
                    <a:pt x="2629" y="7624"/>
                  </a:cubicBezTo>
                  <a:cubicBezTo>
                    <a:pt x="2667" y="7624"/>
                    <a:pt x="2661" y="7508"/>
                    <a:pt x="2620" y="7508"/>
                  </a:cubicBezTo>
                  <a:cubicBezTo>
                    <a:pt x="2596" y="7508"/>
                    <a:pt x="2596" y="7580"/>
                    <a:pt x="2596" y="7592"/>
                  </a:cubicBezTo>
                  <a:cubicBezTo>
                    <a:pt x="2560" y="7544"/>
                    <a:pt x="2477" y="6603"/>
                    <a:pt x="2501" y="6568"/>
                  </a:cubicBezTo>
                  <a:cubicBezTo>
                    <a:pt x="2513" y="6341"/>
                    <a:pt x="2429" y="6187"/>
                    <a:pt x="2406" y="5972"/>
                  </a:cubicBezTo>
                  <a:cubicBezTo>
                    <a:pt x="2418" y="5937"/>
                    <a:pt x="2453" y="5484"/>
                    <a:pt x="2441" y="5460"/>
                  </a:cubicBezTo>
                  <a:cubicBezTo>
                    <a:pt x="2438" y="5442"/>
                    <a:pt x="2433" y="5436"/>
                    <a:pt x="2428" y="5436"/>
                  </a:cubicBezTo>
                  <a:cubicBezTo>
                    <a:pt x="2418" y="5436"/>
                    <a:pt x="2405" y="5462"/>
                    <a:pt x="2397" y="5462"/>
                  </a:cubicBezTo>
                  <a:cubicBezTo>
                    <a:pt x="2396" y="5462"/>
                    <a:pt x="2395" y="5461"/>
                    <a:pt x="2394" y="5460"/>
                  </a:cubicBezTo>
                  <a:cubicBezTo>
                    <a:pt x="2422" y="5342"/>
                    <a:pt x="2278" y="5317"/>
                    <a:pt x="2127" y="5317"/>
                  </a:cubicBezTo>
                  <a:cubicBezTo>
                    <a:pt x="2021" y="5317"/>
                    <a:pt x="1912" y="5329"/>
                    <a:pt x="1858" y="5329"/>
                  </a:cubicBezTo>
                  <a:cubicBezTo>
                    <a:pt x="1765" y="5371"/>
                    <a:pt x="1664" y="5390"/>
                    <a:pt x="1560" y="5390"/>
                  </a:cubicBezTo>
                  <a:cubicBezTo>
                    <a:pt x="1163" y="5390"/>
                    <a:pt x="722" y="5118"/>
                    <a:pt x="477" y="4853"/>
                  </a:cubicBezTo>
                  <a:cubicBezTo>
                    <a:pt x="513" y="4746"/>
                    <a:pt x="191" y="4044"/>
                    <a:pt x="358" y="3936"/>
                  </a:cubicBezTo>
                  <a:cubicBezTo>
                    <a:pt x="429" y="3853"/>
                    <a:pt x="524" y="3579"/>
                    <a:pt x="524" y="3532"/>
                  </a:cubicBezTo>
                  <a:cubicBezTo>
                    <a:pt x="548" y="3365"/>
                    <a:pt x="751" y="3127"/>
                    <a:pt x="846" y="2936"/>
                  </a:cubicBezTo>
                  <a:lnTo>
                    <a:pt x="846" y="2936"/>
                  </a:lnTo>
                  <a:cubicBezTo>
                    <a:pt x="845" y="2937"/>
                    <a:pt x="845" y="2937"/>
                    <a:pt x="845" y="2937"/>
                  </a:cubicBezTo>
                  <a:cubicBezTo>
                    <a:pt x="842" y="2937"/>
                    <a:pt x="1166" y="2555"/>
                    <a:pt x="1132" y="2543"/>
                  </a:cubicBezTo>
                  <a:cubicBezTo>
                    <a:pt x="1128" y="2542"/>
                    <a:pt x="1125" y="2541"/>
                    <a:pt x="1122" y="2541"/>
                  </a:cubicBezTo>
                  <a:cubicBezTo>
                    <a:pt x="1101" y="2541"/>
                    <a:pt x="1082" y="2569"/>
                    <a:pt x="1072" y="2579"/>
                  </a:cubicBezTo>
                  <a:cubicBezTo>
                    <a:pt x="1084" y="2496"/>
                    <a:pt x="1239" y="2317"/>
                    <a:pt x="1298" y="2150"/>
                  </a:cubicBezTo>
                  <a:cubicBezTo>
                    <a:pt x="1299" y="2151"/>
                    <a:pt x="1300" y="2151"/>
                    <a:pt x="1301" y="2151"/>
                  </a:cubicBezTo>
                  <a:cubicBezTo>
                    <a:pt x="1338" y="2151"/>
                    <a:pt x="1431" y="1872"/>
                    <a:pt x="1513" y="1650"/>
                  </a:cubicBezTo>
                  <a:cubicBezTo>
                    <a:pt x="1513" y="1638"/>
                    <a:pt x="1513" y="1638"/>
                    <a:pt x="1513" y="1615"/>
                  </a:cubicBezTo>
                  <a:cubicBezTo>
                    <a:pt x="1525" y="1615"/>
                    <a:pt x="1513" y="1627"/>
                    <a:pt x="1525" y="1627"/>
                  </a:cubicBezTo>
                  <a:cubicBezTo>
                    <a:pt x="1560" y="1496"/>
                    <a:pt x="1596" y="1400"/>
                    <a:pt x="1608" y="1388"/>
                  </a:cubicBezTo>
                  <a:cubicBezTo>
                    <a:pt x="1608" y="1341"/>
                    <a:pt x="1643" y="519"/>
                    <a:pt x="1632" y="519"/>
                  </a:cubicBezTo>
                  <a:lnTo>
                    <a:pt x="1632" y="519"/>
                  </a:lnTo>
                  <a:cubicBezTo>
                    <a:pt x="1632" y="519"/>
                    <a:pt x="1632" y="519"/>
                    <a:pt x="1632" y="519"/>
                  </a:cubicBezTo>
                  <a:cubicBezTo>
                    <a:pt x="1632" y="507"/>
                    <a:pt x="1632" y="495"/>
                    <a:pt x="1644" y="495"/>
                  </a:cubicBezTo>
                  <a:cubicBezTo>
                    <a:pt x="1739" y="638"/>
                    <a:pt x="1703" y="591"/>
                    <a:pt x="1775" y="662"/>
                  </a:cubicBezTo>
                  <a:cubicBezTo>
                    <a:pt x="1691" y="662"/>
                    <a:pt x="2096" y="1126"/>
                    <a:pt x="2156" y="1186"/>
                  </a:cubicBezTo>
                  <a:cubicBezTo>
                    <a:pt x="2132" y="1198"/>
                    <a:pt x="2120" y="1210"/>
                    <a:pt x="2120" y="1222"/>
                  </a:cubicBezTo>
                  <a:cubicBezTo>
                    <a:pt x="2120" y="1198"/>
                    <a:pt x="2084" y="1150"/>
                    <a:pt x="2072" y="1150"/>
                  </a:cubicBezTo>
                  <a:cubicBezTo>
                    <a:pt x="2001" y="1150"/>
                    <a:pt x="2025" y="1246"/>
                    <a:pt x="2072" y="1246"/>
                  </a:cubicBezTo>
                  <a:cubicBezTo>
                    <a:pt x="2090" y="1252"/>
                    <a:pt x="2102" y="1254"/>
                    <a:pt x="2109" y="1254"/>
                  </a:cubicBezTo>
                  <a:cubicBezTo>
                    <a:pt x="2117" y="1254"/>
                    <a:pt x="2120" y="1252"/>
                    <a:pt x="2120" y="1246"/>
                  </a:cubicBezTo>
                  <a:cubicBezTo>
                    <a:pt x="2132" y="1281"/>
                    <a:pt x="2215" y="1317"/>
                    <a:pt x="2287" y="1353"/>
                  </a:cubicBezTo>
                  <a:cubicBezTo>
                    <a:pt x="2239" y="1335"/>
                    <a:pt x="2185" y="1317"/>
                    <a:pt x="2150" y="1317"/>
                  </a:cubicBezTo>
                  <a:cubicBezTo>
                    <a:pt x="2114" y="1317"/>
                    <a:pt x="2096" y="1335"/>
                    <a:pt x="2120" y="1388"/>
                  </a:cubicBezTo>
                  <a:cubicBezTo>
                    <a:pt x="2156" y="1460"/>
                    <a:pt x="2346" y="1769"/>
                    <a:pt x="2394" y="1829"/>
                  </a:cubicBezTo>
                  <a:cubicBezTo>
                    <a:pt x="2396" y="1831"/>
                    <a:pt x="2399" y="1832"/>
                    <a:pt x="2402" y="1832"/>
                  </a:cubicBezTo>
                  <a:cubicBezTo>
                    <a:pt x="2432" y="1832"/>
                    <a:pt x="2505" y="1733"/>
                    <a:pt x="2549" y="1722"/>
                  </a:cubicBezTo>
                  <a:lnTo>
                    <a:pt x="2549" y="1722"/>
                  </a:lnTo>
                  <a:cubicBezTo>
                    <a:pt x="2549" y="1758"/>
                    <a:pt x="2465" y="1817"/>
                    <a:pt x="2525" y="1817"/>
                  </a:cubicBezTo>
                  <a:cubicBezTo>
                    <a:pt x="2346" y="1948"/>
                    <a:pt x="2656" y="1996"/>
                    <a:pt x="2668" y="2139"/>
                  </a:cubicBezTo>
                  <a:cubicBezTo>
                    <a:pt x="2620" y="2377"/>
                    <a:pt x="2739" y="2424"/>
                    <a:pt x="2787" y="2639"/>
                  </a:cubicBezTo>
                  <a:cubicBezTo>
                    <a:pt x="2787" y="2638"/>
                    <a:pt x="2787" y="2638"/>
                    <a:pt x="2788" y="2638"/>
                  </a:cubicBezTo>
                  <a:cubicBezTo>
                    <a:pt x="2810" y="2638"/>
                    <a:pt x="2788" y="3032"/>
                    <a:pt x="2870" y="3067"/>
                  </a:cubicBezTo>
                  <a:cubicBezTo>
                    <a:pt x="2836" y="3079"/>
                    <a:pt x="2856" y="3649"/>
                    <a:pt x="2847" y="3664"/>
                  </a:cubicBezTo>
                  <a:lnTo>
                    <a:pt x="2847" y="3664"/>
                  </a:lnTo>
                  <a:cubicBezTo>
                    <a:pt x="2852" y="3668"/>
                    <a:pt x="2859" y="3670"/>
                    <a:pt x="2865" y="3670"/>
                  </a:cubicBezTo>
                  <a:cubicBezTo>
                    <a:pt x="2876" y="3670"/>
                    <a:pt x="2887" y="3665"/>
                    <a:pt x="2894" y="3651"/>
                  </a:cubicBezTo>
                  <a:cubicBezTo>
                    <a:pt x="2894" y="3651"/>
                    <a:pt x="2894" y="3650"/>
                    <a:pt x="2894" y="3650"/>
                  </a:cubicBezTo>
                  <a:lnTo>
                    <a:pt x="2894" y="3650"/>
                  </a:lnTo>
                  <a:cubicBezTo>
                    <a:pt x="2906" y="3650"/>
                    <a:pt x="2894" y="4353"/>
                    <a:pt x="2894" y="4365"/>
                  </a:cubicBezTo>
                  <a:lnTo>
                    <a:pt x="2870" y="4365"/>
                  </a:lnTo>
                  <a:cubicBezTo>
                    <a:pt x="2763" y="4401"/>
                    <a:pt x="2822" y="4567"/>
                    <a:pt x="2882" y="4651"/>
                  </a:cubicBezTo>
                  <a:cubicBezTo>
                    <a:pt x="2703" y="4722"/>
                    <a:pt x="2834" y="4722"/>
                    <a:pt x="2882" y="4829"/>
                  </a:cubicBezTo>
                  <a:cubicBezTo>
                    <a:pt x="2852" y="4798"/>
                    <a:pt x="2828" y="4784"/>
                    <a:pt x="2810" y="4784"/>
                  </a:cubicBezTo>
                  <a:cubicBezTo>
                    <a:pt x="2710" y="4784"/>
                    <a:pt x="2774" y="5200"/>
                    <a:pt x="2796" y="5200"/>
                  </a:cubicBezTo>
                  <a:cubicBezTo>
                    <a:pt x="2797" y="5200"/>
                    <a:pt x="2798" y="5199"/>
                    <a:pt x="2799" y="5198"/>
                  </a:cubicBezTo>
                  <a:cubicBezTo>
                    <a:pt x="2799" y="5198"/>
                    <a:pt x="2830" y="5115"/>
                    <a:pt x="2863" y="5114"/>
                  </a:cubicBezTo>
                  <a:lnTo>
                    <a:pt x="2863" y="5114"/>
                  </a:lnTo>
                  <a:cubicBezTo>
                    <a:pt x="2844" y="5108"/>
                    <a:pt x="2832" y="5078"/>
                    <a:pt x="2810" y="5067"/>
                  </a:cubicBezTo>
                  <a:cubicBezTo>
                    <a:pt x="2810" y="5067"/>
                    <a:pt x="2810" y="5056"/>
                    <a:pt x="2810" y="5056"/>
                  </a:cubicBezTo>
                  <a:cubicBezTo>
                    <a:pt x="2816" y="5062"/>
                    <a:pt x="2819" y="5064"/>
                    <a:pt x="2821" y="5064"/>
                  </a:cubicBezTo>
                  <a:cubicBezTo>
                    <a:pt x="2822" y="5064"/>
                    <a:pt x="2822" y="5062"/>
                    <a:pt x="2822" y="5056"/>
                  </a:cubicBezTo>
                  <a:cubicBezTo>
                    <a:pt x="2822" y="5068"/>
                    <a:pt x="2826" y="5073"/>
                    <a:pt x="2832" y="5073"/>
                  </a:cubicBezTo>
                  <a:cubicBezTo>
                    <a:pt x="2877" y="5073"/>
                    <a:pt x="3077" y="4746"/>
                    <a:pt x="3108" y="4651"/>
                  </a:cubicBezTo>
                  <a:cubicBezTo>
                    <a:pt x="3144" y="4520"/>
                    <a:pt x="3120" y="4353"/>
                    <a:pt x="3120" y="4222"/>
                  </a:cubicBezTo>
                  <a:cubicBezTo>
                    <a:pt x="3180" y="4198"/>
                    <a:pt x="3322" y="4127"/>
                    <a:pt x="3180" y="4127"/>
                  </a:cubicBezTo>
                  <a:cubicBezTo>
                    <a:pt x="3156" y="4127"/>
                    <a:pt x="3144" y="4151"/>
                    <a:pt x="3132" y="4174"/>
                  </a:cubicBezTo>
                  <a:cubicBezTo>
                    <a:pt x="3132" y="4115"/>
                    <a:pt x="3156" y="4055"/>
                    <a:pt x="3191" y="4020"/>
                  </a:cubicBezTo>
                  <a:cubicBezTo>
                    <a:pt x="3211" y="4039"/>
                    <a:pt x="3226" y="4048"/>
                    <a:pt x="3237" y="4048"/>
                  </a:cubicBezTo>
                  <a:cubicBezTo>
                    <a:pt x="3260" y="4048"/>
                    <a:pt x="3263" y="4009"/>
                    <a:pt x="3239" y="3936"/>
                  </a:cubicBezTo>
                  <a:cubicBezTo>
                    <a:pt x="3227" y="3889"/>
                    <a:pt x="3180" y="3710"/>
                    <a:pt x="3203" y="3591"/>
                  </a:cubicBezTo>
                  <a:lnTo>
                    <a:pt x="3203" y="3591"/>
                  </a:lnTo>
                  <a:cubicBezTo>
                    <a:pt x="3199" y="3605"/>
                    <a:pt x="3195" y="3611"/>
                    <a:pt x="3190" y="3611"/>
                  </a:cubicBezTo>
                  <a:cubicBezTo>
                    <a:pt x="3165" y="3611"/>
                    <a:pt x="3134" y="3468"/>
                    <a:pt x="3144" y="3448"/>
                  </a:cubicBezTo>
                  <a:lnTo>
                    <a:pt x="3144" y="3448"/>
                  </a:lnTo>
                  <a:cubicBezTo>
                    <a:pt x="3144" y="3457"/>
                    <a:pt x="3150" y="3485"/>
                    <a:pt x="3163" y="3485"/>
                  </a:cubicBezTo>
                  <a:cubicBezTo>
                    <a:pt x="3168" y="3485"/>
                    <a:pt x="3173" y="3481"/>
                    <a:pt x="3180" y="3472"/>
                  </a:cubicBezTo>
                  <a:cubicBezTo>
                    <a:pt x="3239" y="3412"/>
                    <a:pt x="3191" y="3115"/>
                    <a:pt x="3144" y="3031"/>
                  </a:cubicBezTo>
                  <a:cubicBezTo>
                    <a:pt x="3334" y="2841"/>
                    <a:pt x="2596" y="1555"/>
                    <a:pt x="2477" y="1365"/>
                  </a:cubicBezTo>
                  <a:cubicBezTo>
                    <a:pt x="2322" y="1150"/>
                    <a:pt x="2156" y="948"/>
                    <a:pt x="2025" y="722"/>
                  </a:cubicBezTo>
                  <a:cubicBezTo>
                    <a:pt x="1906" y="507"/>
                    <a:pt x="1679" y="293"/>
                    <a:pt x="1584" y="19"/>
                  </a:cubicBezTo>
                  <a:cubicBezTo>
                    <a:pt x="1579" y="7"/>
                    <a:pt x="157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371850" y="1663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5"/>
                  </a:moveTo>
                  <a:cubicBezTo>
                    <a:pt x="12" y="13"/>
                    <a:pt x="1" y="1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352775" y="1710575"/>
              <a:ext cx="3200" cy="1775"/>
            </a:xfrm>
            <a:custGeom>
              <a:rect b="b" l="l" r="r" t="t"/>
              <a:pathLst>
                <a:path extrusionOk="0" h="71" w="128">
                  <a:moveTo>
                    <a:pt x="28" y="1"/>
                  </a:moveTo>
                  <a:cubicBezTo>
                    <a:pt x="10" y="1"/>
                    <a:pt x="0" y="9"/>
                    <a:pt x="13" y="36"/>
                  </a:cubicBezTo>
                  <a:cubicBezTo>
                    <a:pt x="25" y="58"/>
                    <a:pt x="55" y="70"/>
                    <a:pt x="79" y="70"/>
                  </a:cubicBezTo>
                  <a:cubicBezTo>
                    <a:pt x="107" y="70"/>
                    <a:pt x="128" y="55"/>
                    <a:pt x="109" y="24"/>
                  </a:cubicBezTo>
                  <a:cubicBezTo>
                    <a:pt x="109" y="24"/>
                    <a:pt x="5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430500" y="17769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535275" y="20296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0" y="1"/>
                  </a:moveTo>
                  <a:cubicBezTo>
                    <a:pt x="0" y="8"/>
                    <a:pt x="13" y="19"/>
                    <a:pt x="16" y="19"/>
                  </a:cubicBezTo>
                  <a:cubicBezTo>
                    <a:pt x="17" y="19"/>
                    <a:pt x="14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5428100" y="177217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1"/>
                    <a:pt x="1" y="25"/>
                    <a:pt x="1" y="36"/>
                  </a:cubicBezTo>
                  <a:cubicBezTo>
                    <a:pt x="1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5423050" y="1576475"/>
              <a:ext cx="342325" cy="474925"/>
            </a:xfrm>
            <a:custGeom>
              <a:rect b="b" l="l" r="r" t="t"/>
              <a:pathLst>
                <a:path extrusionOk="0" h="18997" w="13693">
                  <a:moveTo>
                    <a:pt x="1019" y="3114"/>
                  </a:moveTo>
                  <a:cubicBezTo>
                    <a:pt x="1017" y="3114"/>
                    <a:pt x="1015" y="3114"/>
                    <a:pt x="1012" y="3114"/>
                  </a:cubicBezTo>
                  <a:cubicBezTo>
                    <a:pt x="1013" y="3114"/>
                    <a:pt x="1014" y="3115"/>
                    <a:pt x="1015" y="3115"/>
                  </a:cubicBezTo>
                  <a:cubicBezTo>
                    <a:pt x="1016" y="3115"/>
                    <a:pt x="1018" y="3114"/>
                    <a:pt x="1019" y="3114"/>
                  </a:cubicBezTo>
                  <a:close/>
                  <a:moveTo>
                    <a:pt x="631" y="4602"/>
                  </a:moveTo>
                  <a:cubicBezTo>
                    <a:pt x="631" y="4638"/>
                    <a:pt x="631" y="4662"/>
                    <a:pt x="631" y="4697"/>
                  </a:cubicBezTo>
                  <a:cubicBezTo>
                    <a:pt x="584" y="4685"/>
                    <a:pt x="584" y="4662"/>
                    <a:pt x="631" y="4602"/>
                  </a:cubicBezTo>
                  <a:close/>
                  <a:moveTo>
                    <a:pt x="298" y="7829"/>
                  </a:moveTo>
                  <a:cubicBezTo>
                    <a:pt x="310" y="7876"/>
                    <a:pt x="310" y="7960"/>
                    <a:pt x="310" y="8019"/>
                  </a:cubicBezTo>
                  <a:cubicBezTo>
                    <a:pt x="310" y="8019"/>
                    <a:pt x="310" y="8019"/>
                    <a:pt x="298" y="8031"/>
                  </a:cubicBezTo>
                  <a:cubicBezTo>
                    <a:pt x="298" y="8014"/>
                    <a:pt x="292" y="8003"/>
                    <a:pt x="288" y="8003"/>
                  </a:cubicBezTo>
                  <a:cubicBezTo>
                    <a:pt x="287" y="8003"/>
                    <a:pt x="286" y="8004"/>
                    <a:pt x="286" y="8007"/>
                  </a:cubicBezTo>
                  <a:cubicBezTo>
                    <a:pt x="286" y="7983"/>
                    <a:pt x="286" y="7936"/>
                    <a:pt x="298" y="7829"/>
                  </a:cubicBezTo>
                  <a:close/>
                  <a:moveTo>
                    <a:pt x="13090" y="8018"/>
                  </a:moveTo>
                  <a:cubicBezTo>
                    <a:pt x="13092" y="8018"/>
                    <a:pt x="13095" y="8019"/>
                    <a:pt x="13097" y="8019"/>
                  </a:cubicBezTo>
                  <a:cubicBezTo>
                    <a:pt x="13121" y="8019"/>
                    <a:pt x="13133" y="8126"/>
                    <a:pt x="13145" y="8174"/>
                  </a:cubicBezTo>
                  <a:cubicBezTo>
                    <a:pt x="13122" y="8140"/>
                    <a:pt x="13045" y="8018"/>
                    <a:pt x="13090" y="8018"/>
                  </a:cubicBezTo>
                  <a:close/>
                  <a:moveTo>
                    <a:pt x="367" y="8369"/>
                  </a:moveTo>
                  <a:cubicBezTo>
                    <a:pt x="371" y="8369"/>
                    <a:pt x="376" y="8371"/>
                    <a:pt x="381" y="8376"/>
                  </a:cubicBezTo>
                  <a:cubicBezTo>
                    <a:pt x="393" y="8400"/>
                    <a:pt x="381" y="8460"/>
                    <a:pt x="370" y="8472"/>
                  </a:cubicBezTo>
                  <a:cubicBezTo>
                    <a:pt x="349" y="8441"/>
                    <a:pt x="346" y="8369"/>
                    <a:pt x="367" y="8369"/>
                  </a:cubicBezTo>
                  <a:close/>
                  <a:moveTo>
                    <a:pt x="203" y="7829"/>
                  </a:moveTo>
                  <a:cubicBezTo>
                    <a:pt x="274" y="7888"/>
                    <a:pt x="274" y="8484"/>
                    <a:pt x="274" y="8638"/>
                  </a:cubicBezTo>
                  <a:cubicBezTo>
                    <a:pt x="274" y="8638"/>
                    <a:pt x="274" y="8638"/>
                    <a:pt x="273" y="8638"/>
                  </a:cubicBezTo>
                  <a:cubicBezTo>
                    <a:pt x="238" y="8638"/>
                    <a:pt x="215" y="8018"/>
                    <a:pt x="203" y="7864"/>
                  </a:cubicBezTo>
                  <a:cubicBezTo>
                    <a:pt x="203" y="7855"/>
                    <a:pt x="203" y="7843"/>
                    <a:pt x="203" y="7829"/>
                  </a:cubicBezTo>
                  <a:close/>
                  <a:moveTo>
                    <a:pt x="387" y="8683"/>
                  </a:moveTo>
                  <a:cubicBezTo>
                    <a:pt x="393" y="8683"/>
                    <a:pt x="398" y="8694"/>
                    <a:pt x="393" y="8694"/>
                  </a:cubicBezTo>
                  <a:cubicBezTo>
                    <a:pt x="391" y="8694"/>
                    <a:pt x="388" y="8692"/>
                    <a:pt x="381" y="8686"/>
                  </a:cubicBezTo>
                  <a:cubicBezTo>
                    <a:pt x="383" y="8684"/>
                    <a:pt x="385" y="8683"/>
                    <a:pt x="387" y="8683"/>
                  </a:cubicBezTo>
                  <a:close/>
                  <a:moveTo>
                    <a:pt x="2327" y="16275"/>
                  </a:moveTo>
                  <a:cubicBezTo>
                    <a:pt x="2358" y="16275"/>
                    <a:pt x="2408" y="16386"/>
                    <a:pt x="2417" y="16425"/>
                  </a:cubicBezTo>
                  <a:cubicBezTo>
                    <a:pt x="2298" y="16413"/>
                    <a:pt x="2263" y="16365"/>
                    <a:pt x="2310" y="16294"/>
                  </a:cubicBezTo>
                  <a:cubicBezTo>
                    <a:pt x="2315" y="16281"/>
                    <a:pt x="2321" y="16275"/>
                    <a:pt x="2327" y="16275"/>
                  </a:cubicBezTo>
                  <a:close/>
                  <a:moveTo>
                    <a:pt x="4489" y="18128"/>
                  </a:moveTo>
                  <a:cubicBezTo>
                    <a:pt x="4537" y="18151"/>
                    <a:pt x="4572" y="18175"/>
                    <a:pt x="4620" y="18211"/>
                  </a:cubicBezTo>
                  <a:cubicBezTo>
                    <a:pt x="4607" y="18213"/>
                    <a:pt x="4594" y="18214"/>
                    <a:pt x="4582" y="18214"/>
                  </a:cubicBezTo>
                  <a:cubicBezTo>
                    <a:pt x="4523" y="18214"/>
                    <a:pt x="4489" y="18187"/>
                    <a:pt x="4489" y="18128"/>
                  </a:cubicBezTo>
                  <a:close/>
                  <a:moveTo>
                    <a:pt x="6095" y="18694"/>
                  </a:moveTo>
                  <a:cubicBezTo>
                    <a:pt x="6123" y="18694"/>
                    <a:pt x="6155" y="18703"/>
                    <a:pt x="6180" y="18711"/>
                  </a:cubicBezTo>
                  <a:cubicBezTo>
                    <a:pt x="6120" y="18726"/>
                    <a:pt x="6079" y="18733"/>
                    <a:pt x="6056" y="18733"/>
                  </a:cubicBezTo>
                  <a:cubicBezTo>
                    <a:pt x="6024" y="18733"/>
                    <a:pt x="6026" y="18720"/>
                    <a:pt x="6061" y="18699"/>
                  </a:cubicBezTo>
                  <a:cubicBezTo>
                    <a:pt x="6071" y="18696"/>
                    <a:pt x="6083" y="18694"/>
                    <a:pt x="6095" y="18694"/>
                  </a:cubicBezTo>
                  <a:close/>
                  <a:moveTo>
                    <a:pt x="6168" y="149"/>
                  </a:moveTo>
                  <a:cubicBezTo>
                    <a:pt x="6211" y="171"/>
                    <a:pt x="6253" y="202"/>
                    <a:pt x="6305" y="234"/>
                  </a:cubicBezTo>
                  <a:lnTo>
                    <a:pt x="6305" y="234"/>
                  </a:lnTo>
                  <a:cubicBezTo>
                    <a:pt x="6309" y="236"/>
                    <a:pt x="6315" y="240"/>
                    <a:pt x="6323" y="244"/>
                  </a:cubicBezTo>
                  <a:lnTo>
                    <a:pt x="6335" y="244"/>
                  </a:lnTo>
                  <a:cubicBezTo>
                    <a:pt x="6668" y="411"/>
                    <a:pt x="7025" y="566"/>
                    <a:pt x="7347" y="804"/>
                  </a:cubicBezTo>
                  <a:cubicBezTo>
                    <a:pt x="7561" y="959"/>
                    <a:pt x="7728" y="1209"/>
                    <a:pt x="7859" y="1447"/>
                  </a:cubicBezTo>
                  <a:cubicBezTo>
                    <a:pt x="7906" y="1530"/>
                    <a:pt x="8168" y="2209"/>
                    <a:pt x="8228" y="2209"/>
                  </a:cubicBezTo>
                  <a:cubicBezTo>
                    <a:pt x="8322" y="2209"/>
                    <a:pt x="8534" y="2912"/>
                    <a:pt x="8526" y="2912"/>
                  </a:cubicBezTo>
                  <a:cubicBezTo>
                    <a:pt x="8525" y="2912"/>
                    <a:pt x="8525" y="2912"/>
                    <a:pt x="8525" y="2911"/>
                  </a:cubicBezTo>
                  <a:lnTo>
                    <a:pt x="8525" y="2911"/>
                  </a:lnTo>
                  <a:cubicBezTo>
                    <a:pt x="8573" y="3042"/>
                    <a:pt x="8832" y="4078"/>
                    <a:pt x="8940" y="4078"/>
                  </a:cubicBezTo>
                  <a:cubicBezTo>
                    <a:pt x="8941" y="4078"/>
                    <a:pt x="8941" y="4078"/>
                    <a:pt x="8942" y="4078"/>
                  </a:cubicBezTo>
                  <a:cubicBezTo>
                    <a:pt x="9109" y="4471"/>
                    <a:pt x="9430" y="5376"/>
                    <a:pt x="9895" y="5483"/>
                  </a:cubicBezTo>
                  <a:cubicBezTo>
                    <a:pt x="10204" y="5674"/>
                    <a:pt x="10657" y="5757"/>
                    <a:pt x="10990" y="5864"/>
                  </a:cubicBezTo>
                  <a:cubicBezTo>
                    <a:pt x="11347" y="5971"/>
                    <a:pt x="11609" y="6102"/>
                    <a:pt x="11835" y="6281"/>
                  </a:cubicBezTo>
                  <a:cubicBezTo>
                    <a:pt x="11942" y="6364"/>
                    <a:pt x="12323" y="6840"/>
                    <a:pt x="12454" y="6888"/>
                  </a:cubicBezTo>
                  <a:cubicBezTo>
                    <a:pt x="12487" y="6877"/>
                    <a:pt x="12500" y="6847"/>
                    <a:pt x="12475" y="6805"/>
                  </a:cubicBezTo>
                  <a:lnTo>
                    <a:pt x="12475" y="6805"/>
                  </a:lnTo>
                  <a:cubicBezTo>
                    <a:pt x="12730" y="7188"/>
                    <a:pt x="12791" y="7809"/>
                    <a:pt x="13062" y="8138"/>
                  </a:cubicBezTo>
                  <a:cubicBezTo>
                    <a:pt x="13193" y="8436"/>
                    <a:pt x="13431" y="9186"/>
                    <a:pt x="13383" y="9436"/>
                  </a:cubicBezTo>
                  <a:cubicBezTo>
                    <a:pt x="13383" y="9555"/>
                    <a:pt x="13324" y="10377"/>
                    <a:pt x="13419" y="10412"/>
                  </a:cubicBezTo>
                  <a:cubicBezTo>
                    <a:pt x="13422" y="10414"/>
                    <a:pt x="13425" y="10415"/>
                    <a:pt x="13427" y="10415"/>
                  </a:cubicBezTo>
                  <a:cubicBezTo>
                    <a:pt x="13443" y="10415"/>
                    <a:pt x="13444" y="10387"/>
                    <a:pt x="13455" y="10377"/>
                  </a:cubicBezTo>
                  <a:cubicBezTo>
                    <a:pt x="13502" y="10591"/>
                    <a:pt x="13478" y="10853"/>
                    <a:pt x="13455" y="11079"/>
                  </a:cubicBezTo>
                  <a:cubicBezTo>
                    <a:pt x="13335" y="11222"/>
                    <a:pt x="13312" y="11746"/>
                    <a:pt x="13264" y="12032"/>
                  </a:cubicBezTo>
                  <a:cubicBezTo>
                    <a:pt x="13157" y="12615"/>
                    <a:pt x="13062" y="13067"/>
                    <a:pt x="12871" y="13687"/>
                  </a:cubicBezTo>
                  <a:cubicBezTo>
                    <a:pt x="12645" y="14377"/>
                    <a:pt x="12371" y="15211"/>
                    <a:pt x="11895" y="15806"/>
                  </a:cubicBezTo>
                  <a:cubicBezTo>
                    <a:pt x="11895" y="15806"/>
                    <a:pt x="11978" y="15663"/>
                    <a:pt x="11966" y="15639"/>
                  </a:cubicBezTo>
                  <a:lnTo>
                    <a:pt x="11966" y="15639"/>
                  </a:lnTo>
                  <a:cubicBezTo>
                    <a:pt x="11990" y="15687"/>
                    <a:pt x="11109" y="16854"/>
                    <a:pt x="11109" y="16854"/>
                  </a:cubicBezTo>
                  <a:cubicBezTo>
                    <a:pt x="10918" y="17116"/>
                    <a:pt x="10668" y="17318"/>
                    <a:pt x="10454" y="17556"/>
                  </a:cubicBezTo>
                  <a:cubicBezTo>
                    <a:pt x="10453" y="17556"/>
                    <a:pt x="10453" y="17556"/>
                    <a:pt x="10452" y="17556"/>
                  </a:cubicBezTo>
                  <a:cubicBezTo>
                    <a:pt x="10380" y="17556"/>
                    <a:pt x="9669" y="18046"/>
                    <a:pt x="9612" y="18046"/>
                  </a:cubicBezTo>
                  <a:cubicBezTo>
                    <a:pt x="9610" y="18046"/>
                    <a:pt x="9609" y="18045"/>
                    <a:pt x="9609" y="18044"/>
                  </a:cubicBezTo>
                  <a:lnTo>
                    <a:pt x="9609" y="18044"/>
                  </a:lnTo>
                  <a:cubicBezTo>
                    <a:pt x="9612" y="18054"/>
                    <a:pt x="9623" y="18057"/>
                    <a:pt x="9639" y="18057"/>
                  </a:cubicBezTo>
                  <a:cubicBezTo>
                    <a:pt x="9683" y="18057"/>
                    <a:pt x="9761" y="18029"/>
                    <a:pt x="9787" y="18020"/>
                  </a:cubicBezTo>
                  <a:lnTo>
                    <a:pt x="9787" y="18020"/>
                  </a:lnTo>
                  <a:cubicBezTo>
                    <a:pt x="9740" y="18044"/>
                    <a:pt x="9418" y="18151"/>
                    <a:pt x="9430" y="18175"/>
                  </a:cubicBezTo>
                  <a:cubicBezTo>
                    <a:pt x="9430" y="18191"/>
                    <a:pt x="9435" y="18195"/>
                    <a:pt x="9441" y="18195"/>
                  </a:cubicBezTo>
                  <a:cubicBezTo>
                    <a:pt x="9451" y="18195"/>
                    <a:pt x="9464" y="18187"/>
                    <a:pt x="9478" y="18187"/>
                  </a:cubicBezTo>
                  <a:cubicBezTo>
                    <a:pt x="9409" y="18210"/>
                    <a:pt x="8757" y="18486"/>
                    <a:pt x="8823" y="18486"/>
                  </a:cubicBezTo>
                  <a:cubicBezTo>
                    <a:pt x="8826" y="18486"/>
                    <a:pt x="8830" y="18486"/>
                    <a:pt x="8835" y="18485"/>
                  </a:cubicBezTo>
                  <a:lnTo>
                    <a:pt x="8835" y="18485"/>
                  </a:lnTo>
                  <a:cubicBezTo>
                    <a:pt x="8597" y="18628"/>
                    <a:pt x="8275" y="18675"/>
                    <a:pt x="8049" y="18675"/>
                  </a:cubicBezTo>
                  <a:cubicBezTo>
                    <a:pt x="7918" y="18699"/>
                    <a:pt x="7799" y="18771"/>
                    <a:pt x="7668" y="18771"/>
                  </a:cubicBezTo>
                  <a:cubicBezTo>
                    <a:pt x="7510" y="18771"/>
                    <a:pt x="7346" y="18725"/>
                    <a:pt x="7189" y="18725"/>
                  </a:cubicBezTo>
                  <a:cubicBezTo>
                    <a:pt x="7133" y="18725"/>
                    <a:pt x="7078" y="18731"/>
                    <a:pt x="7025" y="18747"/>
                  </a:cubicBezTo>
                  <a:cubicBezTo>
                    <a:pt x="6799" y="18663"/>
                    <a:pt x="6442" y="18723"/>
                    <a:pt x="6204" y="18675"/>
                  </a:cubicBezTo>
                  <a:cubicBezTo>
                    <a:pt x="5846" y="18544"/>
                    <a:pt x="5442" y="18425"/>
                    <a:pt x="5061" y="18330"/>
                  </a:cubicBezTo>
                  <a:cubicBezTo>
                    <a:pt x="5037" y="18128"/>
                    <a:pt x="4013" y="17782"/>
                    <a:pt x="3846" y="17735"/>
                  </a:cubicBezTo>
                  <a:cubicBezTo>
                    <a:pt x="3406" y="17604"/>
                    <a:pt x="2929" y="16925"/>
                    <a:pt x="2596" y="16592"/>
                  </a:cubicBezTo>
                  <a:lnTo>
                    <a:pt x="2596" y="16592"/>
                  </a:lnTo>
                  <a:cubicBezTo>
                    <a:pt x="2603" y="16599"/>
                    <a:pt x="2618" y="16605"/>
                    <a:pt x="2629" y="16605"/>
                  </a:cubicBezTo>
                  <a:cubicBezTo>
                    <a:pt x="2637" y="16605"/>
                    <a:pt x="2644" y="16602"/>
                    <a:pt x="2644" y="16592"/>
                  </a:cubicBezTo>
                  <a:cubicBezTo>
                    <a:pt x="2679" y="16520"/>
                    <a:pt x="2013" y="15734"/>
                    <a:pt x="1941" y="15651"/>
                  </a:cubicBezTo>
                  <a:lnTo>
                    <a:pt x="1941" y="15651"/>
                  </a:lnTo>
                  <a:cubicBezTo>
                    <a:pt x="1941" y="15651"/>
                    <a:pt x="1957" y="15659"/>
                    <a:pt x="1970" y="15659"/>
                  </a:cubicBezTo>
                  <a:cubicBezTo>
                    <a:pt x="1980" y="15659"/>
                    <a:pt x="1989" y="15654"/>
                    <a:pt x="1989" y="15639"/>
                  </a:cubicBezTo>
                  <a:cubicBezTo>
                    <a:pt x="1989" y="15532"/>
                    <a:pt x="1786" y="15401"/>
                    <a:pt x="1751" y="15282"/>
                  </a:cubicBezTo>
                  <a:cubicBezTo>
                    <a:pt x="1655" y="14937"/>
                    <a:pt x="1453" y="14734"/>
                    <a:pt x="1298" y="14413"/>
                  </a:cubicBezTo>
                  <a:cubicBezTo>
                    <a:pt x="1358" y="14413"/>
                    <a:pt x="905" y="13544"/>
                    <a:pt x="858" y="13413"/>
                  </a:cubicBezTo>
                  <a:lnTo>
                    <a:pt x="858" y="13413"/>
                  </a:lnTo>
                  <a:cubicBezTo>
                    <a:pt x="905" y="13496"/>
                    <a:pt x="1167" y="14079"/>
                    <a:pt x="1239" y="14079"/>
                  </a:cubicBezTo>
                  <a:cubicBezTo>
                    <a:pt x="1322" y="14079"/>
                    <a:pt x="1048" y="13091"/>
                    <a:pt x="929" y="13091"/>
                  </a:cubicBezTo>
                  <a:cubicBezTo>
                    <a:pt x="919" y="13091"/>
                    <a:pt x="909" y="13100"/>
                    <a:pt x="913" y="13116"/>
                  </a:cubicBezTo>
                  <a:lnTo>
                    <a:pt x="913" y="13116"/>
                  </a:lnTo>
                  <a:cubicBezTo>
                    <a:pt x="901" y="13086"/>
                    <a:pt x="880" y="13064"/>
                    <a:pt x="870" y="13032"/>
                  </a:cubicBezTo>
                  <a:lnTo>
                    <a:pt x="870" y="13032"/>
                  </a:lnTo>
                  <a:cubicBezTo>
                    <a:pt x="894" y="13052"/>
                    <a:pt x="911" y="13061"/>
                    <a:pt x="922" y="13061"/>
                  </a:cubicBezTo>
                  <a:cubicBezTo>
                    <a:pt x="975" y="13061"/>
                    <a:pt x="893" y="12857"/>
                    <a:pt x="893" y="12817"/>
                  </a:cubicBezTo>
                  <a:cubicBezTo>
                    <a:pt x="893" y="12723"/>
                    <a:pt x="694" y="11960"/>
                    <a:pt x="679" y="11960"/>
                  </a:cubicBezTo>
                  <a:cubicBezTo>
                    <a:pt x="679" y="11960"/>
                    <a:pt x="679" y="11960"/>
                    <a:pt x="679" y="11960"/>
                  </a:cubicBezTo>
                  <a:cubicBezTo>
                    <a:pt x="643" y="11984"/>
                    <a:pt x="667" y="12115"/>
                    <a:pt x="620" y="12115"/>
                  </a:cubicBezTo>
                  <a:cubicBezTo>
                    <a:pt x="548" y="12044"/>
                    <a:pt x="501" y="11948"/>
                    <a:pt x="477" y="11841"/>
                  </a:cubicBezTo>
                  <a:lnTo>
                    <a:pt x="477" y="11841"/>
                  </a:lnTo>
                  <a:cubicBezTo>
                    <a:pt x="506" y="11851"/>
                    <a:pt x="527" y="11855"/>
                    <a:pt x="541" y="11855"/>
                  </a:cubicBezTo>
                  <a:cubicBezTo>
                    <a:pt x="596" y="11855"/>
                    <a:pt x="540" y="11791"/>
                    <a:pt x="495" y="11791"/>
                  </a:cubicBezTo>
                  <a:cubicBezTo>
                    <a:pt x="483" y="11791"/>
                    <a:pt x="473" y="11795"/>
                    <a:pt x="465" y="11805"/>
                  </a:cubicBezTo>
                  <a:cubicBezTo>
                    <a:pt x="453" y="11758"/>
                    <a:pt x="393" y="11543"/>
                    <a:pt x="477" y="11520"/>
                  </a:cubicBezTo>
                  <a:cubicBezTo>
                    <a:pt x="513" y="11542"/>
                    <a:pt x="568" y="11641"/>
                    <a:pt x="594" y="11641"/>
                  </a:cubicBezTo>
                  <a:cubicBezTo>
                    <a:pt x="610" y="11641"/>
                    <a:pt x="614" y="11603"/>
                    <a:pt x="596" y="11484"/>
                  </a:cubicBezTo>
                  <a:cubicBezTo>
                    <a:pt x="537" y="11164"/>
                    <a:pt x="407" y="10773"/>
                    <a:pt x="358" y="10394"/>
                  </a:cubicBezTo>
                  <a:lnTo>
                    <a:pt x="358" y="10394"/>
                  </a:lnTo>
                  <a:cubicBezTo>
                    <a:pt x="361" y="10407"/>
                    <a:pt x="373" y="10424"/>
                    <a:pt x="393" y="10424"/>
                  </a:cubicBezTo>
                  <a:cubicBezTo>
                    <a:pt x="393" y="10460"/>
                    <a:pt x="381" y="10579"/>
                    <a:pt x="453" y="10579"/>
                  </a:cubicBezTo>
                  <a:cubicBezTo>
                    <a:pt x="569" y="10579"/>
                    <a:pt x="450" y="10314"/>
                    <a:pt x="382" y="10314"/>
                  </a:cubicBezTo>
                  <a:cubicBezTo>
                    <a:pt x="366" y="10314"/>
                    <a:pt x="353" y="10328"/>
                    <a:pt x="346" y="10365"/>
                  </a:cubicBezTo>
                  <a:cubicBezTo>
                    <a:pt x="322" y="10174"/>
                    <a:pt x="322" y="9996"/>
                    <a:pt x="310" y="9805"/>
                  </a:cubicBezTo>
                  <a:lnTo>
                    <a:pt x="310" y="9805"/>
                  </a:lnTo>
                  <a:cubicBezTo>
                    <a:pt x="316" y="9811"/>
                    <a:pt x="322" y="9814"/>
                    <a:pt x="328" y="9814"/>
                  </a:cubicBezTo>
                  <a:cubicBezTo>
                    <a:pt x="334" y="9814"/>
                    <a:pt x="340" y="9811"/>
                    <a:pt x="346" y="9805"/>
                  </a:cubicBezTo>
                  <a:lnTo>
                    <a:pt x="346" y="9805"/>
                  </a:lnTo>
                  <a:cubicBezTo>
                    <a:pt x="335" y="9826"/>
                    <a:pt x="369" y="9881"/>
                    <a:pt x="402" y="9881"/>
                  </a:cubicBezTo>
                  <a:cubicBezTo>
                    <a:pt x="407" y="9881"/>
                    <a:pt x="412" y="9880"/>
                    <a:pt x="417" y="9877"/>
                  </a:cubicBezTo>
                  <a:cubicBezTo>
                    <a:pt x="417" y="9877"/>
                    <a:pt x="370" y="9746"/>
                    <a:pt x="381" y="9722"/>
                  </a:cubicBezTo>
                  <a:lnTo>
                    <a:pt x="381" y="9722"/>
                  </a:lnTo>
                  <a:cubicBezTo>
                    <a:pt x="381" y="9722"/>
                    <a:pt x="442" y="9802"/>
                    <a:pt x="472" y="9802"/>
                  </a:cubicBezTo>
                  <a:cubicBezTo>
                    <a:pt x="482" y="9802"/>
                    <a:pt x="489" y="9793"/>
                    <a:pt x="489" y="9769"/>
                  </a:cubicBezTo>
                  <a:cubicBezTo>
                    <a:pt x="489" y="9737"/>
                    <a:pt x="422" y="9655"/>
                    <a:pt x="369" y="9655"/>
                  </a:cubicBezTo>
                  <a:cubicBezTo>
                    <a:pt x="344" y="9655"/>
                    <a:pt x="321" y="9673"/>
                    <a:pt x="310" y="9722"/>
                  </a:cubicBezTo>
                  <a:cubicBezTo>
                    <a:pt x="298" y="9638"/>
                    <a:pt x="298" y="9555"/>
                    <a:pt x="298" y="9472"/>
                  </a:cubicBezTo>
                  <a:lnTo>
                    <a:pt x="298" y="9472"/>
                  </a:lnTo>
                  <a:cubicBezTo>
                    <a:pt x="313" y="9493"/>
                    <a:pt x="326" y="9501"/>
                    <a:pt x="335" y="9501"/>
                  </a:cubicBezTo>
                  <a:cubicBezTo>
                    <a:pt x="363" y="9501"/>
                    <a:pt x="360" y="9430"/>
                    <a:pt x="298" y="9412"/>
                  </a:cubicBezTo>
                  <a:cubicBezTo>
                    <a:pt x="310" y="9305"/>
                    <a:pt x="286" y="9162"/>
                    <a:pt x="358" y="9079"/>
                  </a:cubicBezTo>
                  <a:lnTo>
                    <a:pt x="358" y="9079"/>
                  </a:lnTo>
                  <a:cubicBezTo>
                    <a:pt x="358" y="9091"/>
                    <a:pt x="322" y="9507"/>
                    <a:pt x="417" y="9507"/>
                  </a:cubicBezTo>
                  <a:cubicBezTo>
                    <a:pt x="465" y="9507"/>
                    <a:pt x="417" y="9436"/>
                    <a:pt x="429" y="9412"/>
                  </a:cubicBezTo>
                  <a:lnTo>
                    <a:pt x="429" y="9412"/>
                  </a:lnTo>
                  <a:cubicBezTo>
                    <a:pt x="429" y="9436"/>
                    <a:pt x="429" y="9472"/>
                    <a:pt x="465" y="9472"/>
                  </a:cubicBezTo>
                  <a:cubicBezTo>
                    <a:pt x="507" y="9472"/>
                    <a:pt x="393" y="8950"/>
                    <a:pt x="340" y="8950"/>
                  </a:cubicBezTo>
                  <a:cubicBezTo>
                    <a:pt x="333" y="8950"/>
                    <a:pt x="326" y="8960"/>
                    <a:pt x="322" y="8984"/>
                  </a:cubicBezTo>
                  <a:cubicBezTo>
                    <a:pt x="322" y="8948"/>
                    <a:pt x="322" y="8841"/>
                    <a:pt x="346" y="8817"/>
                  </a:cubicBezTo>
                  <a:cubicBezTo>
                    <a:pt x="346" y="8841"/>
                    <a:pt x="358" y="8853"/>
                    <a:pt x="370" y="8865"/>
                  </a:cubicBezTo>
                  <a:cubicBezTo>
                    <a:pt x="376" y="8868"/>
                    <a:pt x="382" y="8869"/>
                    <a:pt x="386" y="8869"/>
                  </a:cubicBezTo>
                  <a:cubicBezTo>
                    <a:pt x="435" y="8869"/>
                    <a:pt x="404" y="8720"/>
                    <a:pt x="393" y="8698"/>
                  </a:cubicBezTo>
                  <a:lnTo>
                    <a:pt x="393" y="8698"/>
                  </a:lnTo>
                  <a:cubicBezTo>
                    <a:pt x="395" y="8702"/>
                    <a:pt x="397" y="8704"/>
                    <a:pt x="399" y="8704"/>
                  </a:cubicBezTo>
                  <a:cubicBezTo>
                    <a:pt x="419" y="8704"/>
                    <a:pt x="428" y="8490"/>
                    <a:pt x="417" y="8436"/>
                  </a:cubicBezTo>
                  <a:cubicBezTo>
                    <a:pt x="417" y="7912"/>
                    <a:pt x="441" y="7305"/>
                    <a:pt x="465" y="6757"/>
                  </a:cubicBezTo>
                  <a:cubicBezTo>
                    <a:pt x="489" y="6436"/>
                    <a:pt x="536" y="6150"/>
                    <a:pt x="560" y="5876"/>
                  </a:cubicBezTo>
                  <a:cubicBezTo>
                    <a:pt x="572" y="5761"/>
                    <a:pt x="639" y="5291"/>
                    <a:pt x="622" y="5291"/>
                  </a:cubicBezTo>
                  <a:lnTo>
                    <a:pt x="622" y="5291"/>
                  </a:lnTo>
                  <a:cubicBezTo>
                    <a:pt x="621" y="5291"/>
                    <a:pt x="620" y="5291"/>
                    <a:pt x="620" y="5293"/>
                  </a:cubicBezTo>
                  <a:cubicBezTo>
                    <a:pt x="643" y="5114"/>
                    <a:pt x="667" y="4912"/>
                    <a:pt x="751" y="4757"/>
                  </a:cubicBezTo>
                  <a:lnTo>
                    <a:pt x="751" y="4757"/>
                  </a:lnTo>
                  <a:cubicBezTo>
                    <a:pt x="739" y="4816"/>
                    <a:pt x="739" y="4876"/>
                    <a:pt x="739" y="4935"/>
                  </a:cubicBezTo>
                  <a:cubicBezTo>
                    <a:pt x="739" y="4924"/>
                    <a:pt x="1164" y="3483"/>
                    <a:pt x="1191" y="3483"/>
                  </a:cubicBezTo>
                  <a:cubicBezTo>
                    <a:pt x="1191" y="3483"/>
                    <a:pt x="1191" y="3483"/>
                    <a:pt x="1191" y="3483"/>
                  </a:cubicBezTo>
                  <a:cubicBezTo>
                    <a:pt x="1185" y="3480"/>
                    <a:pt x="1179" y="3478"/>
                    <a:pt x="1174" y="3478"/>
                  </a:cubicBezTo>
                  <a:cubicBezTo>
                    <a:pt x="1173" y="3478"/>
                    <a:pt x="1172" y="3478"/>
                    <a:pt x="1171" y="3479"/>
                  </a:cubicBezTo>
                  <a:lnTo>
                    <a:pt x="1171" y="3479"/>
                  </a:lnTo>
                  <a:cubicBezTo>
                    <a:pt x="1222" y="3403"/>
                    <a:pt x="1383" y="3207"/>
                    <a:pt x="1393" y="3197"/>
                  </a:cubicBezTo>
                  <a:cubicBezTo>
                    <a:pt x="1560" y="2900"/>
                    <a:pt x="1667" y="2614"/>
                    <a:pt x="1870" y="2328"/>
                  </a:cubicBezTo>
                  <a:lnTo>
                    <a:pt x="1870" y="2328"/>
                  </a:lnTo>
                  <a:cubicBezTo>
                    <a:pt x="1867" y="2342"/>
                    <a:pt x="1870" y="2348"/>
                    <a:pt x="1879" y="2348"/>
                  </a:cubicBezTo>
                  <a:cubicBezTo>
                    <a:pt x="1937" y="2348"/>
                    <a:pt x="2221" y="2070"/>
                    <a:pt x="2179" y="2018"/>
                  </a:cubicBezTo>
                  <a:cubicBezTo>
                    <a:pt x="2176" y="2015"/>
                    <a:pt x="2172" y="2014"/>
                    <a:pt x="2169" y="2014"/>
                  </a:cubicBezTo>
                  <a:cubicBezTo>
                    <a:pt x="2159" y="2014"/>
                    <a:pt x="2148" y="2022"/>
                    <a:pt x="2132" y="2030"/>
                  </a:cubicBezTo>
                  <a:cubicBezTo>
                    <a:pt x="2548" y="1554"/>
                    <a:pt x="3048" y="971"/>
                    <a:pt x="3632" y="828"/>
                  </a:cubicBezTo>
                  <a:cubicBezTo>
                    <a:pt x="3620" y="828"/>
                    <a:pt x="3882" y="649"/>
                    <a:pt x="3894" y="649"/>
                  </a:cubicBezTo>
                  <a:cubicBezTo>
                    <a:pt x="4132" y="542"/>
                    <a:pt x="4382" y="471"/>
                    <a:pt x="4632" y="423"/>
                  </a:cubicBezTo>
                  <a:cubicBezTo>
                    <a:pt x="4928" y="365"/>
                    <a:pt x="5242" y="274"/>
                    <a:pt x="5549" y="274"/>
                  </a:cubicBezTo>
                  <a:cubicBezTo>
                    <a:pt x="5686" y="274"/>
                    <a:pt x="5821" y="292"/>
                    <a:pt x="5954" y="340"/>
                  </a:cubicBezTo>
                  <a:cubicBezTo>
                    <a:pt x="5958" y="341"/>
                    <a:pt x="5967" y="342"/>
                    <a:pt x="5979" y="342"/>
                  </a:cubicBezTo>
                  <a:cubicBezTo>
                    <a:pt x="6055" y="342"/>
                    <a:pt x="6253" y="311"/>
                    <a:pt x="6263" y="280"/>
                  </a:cubicBezTo>
                  <a:cubicBezTo>
                    <a:pt x="6275" y="256"/>
                    <a:pt x="6180" y="173"/>
                    <a:pt x="6168" y="149"/>
                  </a:cubicBezTo>
                  <a:close/>
                  <a:moveTo>
                    <a:pt x="5558" y="0"/>
                  </a:moveTo>
                  <a:cubicBezTo>
                    <a:pt x="5452" y="0"/>
                    <a:pt x="5364" y="17"/>
                    <a:pt x="5323" y="66"/>
                  </a:cubicBezTo>
                  <a:cubicBezTo>
                    <a:pt x="5302" y="86"/>
                    <a:pt x="5266" y="93"/>
                    <a:pt x="5224" y="93"/>
                  </a:cubicBezTo>
                  <a:cubicBezTo>
                    <a:pt x="5157" y="93"/>
                    <a:pt x="5076" y="76"/>
                    <a:pt x="5025" y="76"/>
                  </a:cubicBezTo>
                  <a:cubicBezTo>
                    <a:pt x="5016" y="76"/>
                    <a:pt x="5008" y="77"/>
                    <a:pt x="5001" y="78"/>
                  </a:cubicBezTo>
                  <a:cubicBezTo>
                    <a:pt x="4703" y="78"/>
                    <a:pt x="4406" y="304"/>
                    <a:pt x="4096" y="328"/>
                  </a:cubicBezTo>
                  <a:cubicBezTo>
                    <a:pt x="4095" y="327"/>
                    <a:pt x="4093" y="326"/>
                    <a:pt x="4090" y="326"/>
                  </a:cubicBezTo>
                  <a:cubicBezTo>
                    <a:pt x="3983" y="326"/>
                    <a:pt x="2858" y="912"/>
                    <a:pt x="2870" y="923"/>
                  </a:cubicBezTo>
                  <a:cubicBezTo>
                    <a:pt x="2876" y="932"/>
                    <a:pt x="2883" y="935"/>
                    <a:pt x="2890" y="935"/>
                  </a:cubicBezTo>
                  <a:cubicBezTo>
                    <a:pt x="2908" y="935"/>
                    <a:pt x="2929" y="917"/>
                    <a:pt x="2937" y="917"/>
                  </a:cubicBezTo>
                  <a:cubicBezTo>
                    <a:pt x="2940" y="917"/>
                    <a:pt x="2941" y="919"/>
                    <a:pt x="2941" y="923"/>
                  </a:cubicBezTo>
                  <a:cubicBezTo>
                    <a:pt x="2632" y="1114"/>
                    <a:pt x="2406" y="1233"/>
                    <a:pt x="2179" y="1542"/>
                  </a:cubicBezTo>
                  <a:cubicBezTo>
                    <a:pt x="2185" y="1516"/>
                    <a:pt x="2183" y="1504"/>
                    <a:pt x="2174" y="1504"/>
                  </a:cubicBezTo>
                  <a:cubicBezTo>
                    <a:pt x="2132" y="1504"/>
                    <a:pt x="1949" y="1763"/>
                    <a:pt x="1929" y="1792"/>
                  </a:cubicBezTo>
                  <a:cubicBezTo>
                    <a:pt x="1929" y="1792"/>
                    <a:pt x="1928" y="1791"/>
                    <a:pt x="1926" y="1791"/>
                  </a:cubicBezTo>
                  <a:cubicBezTo>
                    <a:pt x="1885" y="1791"/>
                    <a:pt x="1561" y="2162"/>
                    <a:pt x="1572" y="2173"/>
                  </a:cubicBezTo>
                  <a:cubicBezTo>
                    <a:pt x="1575" y="2175"/>
                    <a:pt x="1577" y="2175"/>
                    <a:pt x="1580" y="2175"/>
                  </a:cubicBezTo>
                  <a:cubicBezTo>
                    <a:pt x="1592" y="2175"/>
                    <a:pt x="1605" y="2166"/>
                    <a:pt x="1616" y="2155"/>
                  </a:cubicBezTo>
                  <a:lnTo>
                    <a:pt x="1616" y="2155"/>
                  </a:lnTo>
                  <a:cubicBezTo>
                    <a:pt x="1534" y="2252"/>
                    <a:pt x="1296" y="2560"/>
                    <a:pt x="1346" y="2590"/>
                  </a:cubicBezTo>
                  <a:cubicBezTo>
                    <a:pt x="1403" y="2613"/>
                    <a:pt x="1079" y="3092"/>
                    <a:pt x="1019" y="3114"/>
                  </a:cubicBezTo>
                  <a:lnTo>
                    <a:pt x="1019" y="3114"/>
                  </a:lnTo>
                  <a:cubicBezTo>
                    <a:pt x="1051" y="3114"/>
                    <a:pt x="1074" y="3112"/>
                    <a:pt x="1096" y="3078"/>
                  </a:cubicBezTo>
                  <a:lnTo>
                    <a:pt x="1096" y="3078"/>
                  </a:lnTo>
                  <a:cubicBezTo>
                    <a:pt x="941" y="3411"/>
                    <a:pt x="703" y="3840"/>
                    <a:pt x="739" y="4197"/>
                  </a:cubicBezTo>
                  <a:cubicBezTo>
                    <a:pt x="737" y="4197"/>
                    <a:pt x="736" y="4197"/>
                    <a:pt x="735" y="4197"/>
                  </a:cubicBezTo>
                  <a:cubicBezTo>
                    <a:pt x="615" y="4197"/>
                    <a:pt x="382" y="5294"/>
                    <a:pt x="429" y="5424"/>
                  </a:cubicBezTo>
                  <a:cubicBezTo>
                    <a:pt x="419" y="5414"/>
                    <a:pt x="402" y="5381"/>
                    <a:pt x="383" y="5381"/>
                  </a:cubicBezTo>
                  <a:cubicBezTo>
                    <a:pt x="379" y="5381"/>
                    <a:pt x="374" y="5383"/>
                    <a:pt x="370" y="5388"/>
                  </a:cubicBezTo>
                  <a:cubicBezTo>
                    <a:pt x="359" y="5388"/>
                    <a:pt x="307" y="5620"/>
                    <a:pt x="364" y="5620"/>
                  </a:cubicBezTo>
                  <a:cubicBezTo>
                    <a:pt x="369" y="5620"/>
                    <a:pt x="375" y="5618"/>
                    <a:pt x="381" y="5614"/>
                  </a:cubicBezTo>
                  <a:lnTo>
                    <a:pt x="381" y="5614"/>
                  </a:lnTo>
                  <a:cubicBezTo>
                    <a:pt x="298" y="5757"/>
                    <a:pt x="334" y="5912"/>
                    <a:pt x="298" y="6031"/>
                  </a:cubicBezTo>
                  <a:cubicBezTo>
                    <a:pt x="287" y="6016"/>
                    <a:pt x="277" y="6010"/>
                    <a:pt x="268" y="6010"/>
                  </a:cubicBezTo>
                  <a:cubicBezTo>
                    <a:pt x="227" y="6010"/>
                    <a:pt x="225" y="6161"/>
                    <a:pt x="262" y="6161"/>
                  </a:cubicBezTo>
                  <a:cubicBezTo>
                    <a:pt x="271" y="6161"/>
                    <a:pt x="283" y="6151"/>
                    <a:pt x="298" y="6126"/>
                  </a:cubicBezTo>
                  <a:lnTo>
                    <a:pt x="298" y="6126"/>
                  </a:lnTo>
                  <a:cubicBezTo>
                    <a:pt x="274" y="6281"/>
                    <a:pt x="191" y="6388"/>
                    <a:pt x="191" y="6626"/>
                  </a:cubicBezTo>
                  <a:cubicBezTo>
                    <a:pt x="227" y="7424"/>
                    <a:pt x="36" y="8353"/>
                    <a:pt x="84" y="9210"/>
                  </a:cubicBezTo>
                  <a:cubicBezTo>
                    <a:pt x="0" y="10162"/>
                    <a:pt x="191" y="11258"/>
                    <a:pt x="417" y="12174"/>
                  </a:cubicBezTo>
                  <a:cubicBezTo>
                    <a:pt x="631" y="13044"/>
                    <a:pt x="1072" y="14091"/>
                    <a:pt x="1274" y="14830"/>
                  </a:cubicBezTo>
                  <a:cubicBezTo>
                    <a:pt x="1810" y="15913"/>
                    <a:pt x="2465" y="17032"/>
                    <a:pt x="3453" y="17735"/>
                  </a:cubicBezTo>
                  <a:cubicBezTo>
                    <a:pt x="3882" y="18044"/>
                    <a:pt x="4370" y="18306"/>
                    <a:pt x="4846" y="18532"/>
                  </a:cubicBezTo>
                  <a:cubicBezTo>
                    <a:pt x="4989" y="18592"/>
                    <a:pt x="5168" y="18663"/>
                    <a:pt x="5287" y="18735"/>
                  </a:cubicBezTo>
                  <a:cubicBezTo>
                    <a:pt x="5357" y="18778"/>
                    <a:pt x="5440" y="18789"/>
                    <a:pt x="5527" y="18789"/>
                  </a:cubicBezTo>
                  <a:cubicBezTo>
                    <a:pt x="5620" y="18789"/>
                    <a:pt x="5718" y="18776"/>
                    <a:pt x="5813" y="18776"/>
                  </a:cubicBezTo>
                  <a:cubicBezTo>
                    <a:pt x="5890" y="18776"/>
                    <a:pt x="5965" y="18785"/>
                    <a:pt x="6032" y="18815"/>
                  </a:cubicBezTo>
                  <a:lnTo>
                    <a:pt x="6032" y="18815"/>
                  </a:lnTo>
                  <a:cubicBezTo>
                    <a:pt x="6026" y="18813"/>
                    <a:pt x="6020" y="18812"/>
                    <a:pt x="6015" y="18812"/>
                  </a:cubicBezTo>
                  <a:cubicBezTo>
                    <a:pt x="6001" y="18812"/>
                    <a:pt x="5989" y="18818"/>
                    <a:pt x="5977" y="18830"/>
                  </a:cubicBezTo>
                  <a:cubicBezTo>
                    <a:pt x="5954" y="18913"/>
                    <a:pt x="7287" y="18997"/>
                    <a:pt x="7406" y="18997"/>
                  </a:cubicBezTo>
                  <a:cubicBezTo>
                    <a:pt x="7656" y="18973"/>
                    <a:pt x="8228" y="18866"/>
                    <a:pt x="8406" y="18830"/>
                  </a:cubicBezTo>
                  <a:cubicBezTo>
                    <a:pt x="8632" y="18616"/>
                    <a:pt x="9156" y="18675"/>
                    <a:pt x="9406" y="18604"/>
                  </a:cubicBezTo>
                  <a:cubicBezTo>
                    <a:pt x="9704" y="18509"/>
                    <a:pt x="10311" y="17842"/>
                    <a:pt x="10502" y="17842"/>
                  </a:cubicBezTo>
                  <a:cubicBezTo>
                    <a:pt x="11240" y="17127"/>
                    <a:pt x="12157" y="16342"/>
                    <a:pt x="12562" y="15306"/>
                  </a:cubicBezTo>
                  <a:cubicBezTo>
                    <a:pt x="12835" y="14580"/>
                    <a:pt x="13181" y="13865"/>
                    <a:pt x="13371" y="13103"/>
                  </a:cubicBezTo>
                  <a:cubicBezTo>
                    <a:pt x="13407" y="12948"/>
                    <a:pt x="13681" y="11389"/>
                    <a:pt x="13585" y="11389"/>
                  </a:cubicBezTo>
                  <a:cubicBezTo>
                    <a:pt x="13562" y="11389"/>
                    <a:pt x="13550" y="11484"/>
                    <a:pt x="13550" y="11508"/>
                  </a:cubicBezTo>
                  <a:cubicBezTo>
                    <a:pt x="13538" y="11424"/>
                    <a:pt x="13609" y="11329"/>
                    <a:pt x="13597" y="11234"/>
                  </a:cubicBezTo>
                  <a:cubicBezTo>
                    <a:pt x="13645" y="10853"/>
                    <a:pt x="13693" y="10496"/>
                    <a:pt x="13681" y="10103"/>
                  </a:cubicBezTo>
                  <a:cubicBezTo>
                    <a:pt x="13657" y="9269"/>
                    <a:pt x="13502" y="8543"/>
                    <a:pt x="13204" y="7829"/>
                  </a:cubicBezTo>
                  <a:lnTo>
                    <a:pt x="13204" y="7829"/>
                  </a:lnTo>
                  <a:cubicBezTo>
                    <a:pt x="13215" y="7850"/>
                    <a:pt x="13244" y="7916"/>
                    <a:pt x="13275" y="7916"/>
                  </a:cubicBezTo>
                  <a:cubicBezTo>
                    <a:pt x="13279" y="7916"/>
                    <a:pt x="13283" y="7915"/>
                    <a:pt x="13288" y="7912"/>
                  </a:cubicBezTo>
                  <a:cubicBezTo>
                    <a:pt x="13335" y="7876"/>
                    <a:pt x="12954" y="7198"/>
                    <a:pt x="12883" y="7055"/>
                  </a:cubicBezTo>
                  <a:cubicBezTo>
                    <a:pt x="12621" y="6602"/>
                    <a:pt x="12181" y="6162"/>
                    <a:pt x="11692" y="5900"/>
                  </a:cubicBezTo>
                  <a:cubicBezTo>
                    <a:pt x="11264" y="5674"/>
                    <a:pt x="10918" y="5662"/>
                    <a:pt x="10502" y="5483"/>
                  </a:cubicBezTo>
                  <a:cubicBezTo>
                    <a:pt x="10347" y="5424"/>
                    <a:pt x="10156" y="5281"/>
                    <a:pt x="9990" y="5281"/>
                  </a:cubicBezTo>
                  <a:cubicBezTo>
                    <a:pt x="9752" y="5281"/>
                    <a:pt x="9430" y="4483"/>
                    <a:pt x="9335" y="4293"/>
                  </a:cubicBezTo>
                  <a:cubicBezTo>
                    <a:pt x="8859" y="3233"/>
                    <a:pt x="8585" y="2078"/>
                    <a:pt x="7906" y="1125"/>
                  </a:cubicBezTo>
                  <a:cubicBezTo>
                    <a:pt x="7863" y="1060"/>
                    <a:pt x="7200" y="246"/>
                    <a:pt x="6979" y="246"/>
                  </a:cubicBezTo>
                  <a:cubicBezTo>
                    <a:pt x="6959" y="246"/>
                    <a:pt x="6942" y="253"/>
                    <a:pt x="6930" y="268"/>
                  </a:cubicBezTo>
                  <a:cubicBezTo>
                    <a:pt x="6875" y="246"/>
                    <a:pt x="6458" y="74"/>
                    <a:pt x="6382" y="74"/>
                  </a:cubicBezTo>
                  <a:cubicBezTo>
                    <a:pt x="6375" y="74"/>
                    <a:pt x="6371" y="75"/>
                    <a:pt x="6370" y="78"/>
                  </a:cubicBezTo>
                  <a:cubicBezTo>
                    <a:pt x="6380" y="37"/>
                    <a:pt x="6324" y="23"/>
                    <a:pt x="6268" y="23"/>
                  </a:cubicBezTo>
                  <a:cubicBezTo>
                    <a:pt x="6192" y="23"/>
                    <a:pt x="6114" y="50"/>
                    <a:pt x="6204" y="78"/>
                  </a:cubicBezTo>
                  <a:cubicBezTo>
                    <a:pt x="6098" y="78"/>
                    <a:pt x="5787" y="0"/>
                    <a:pt x="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438825" y="169152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24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5448350" y="1674625"/>
              <a:ext cx="2300" cy="4825"/>
            </a:xfrm>
            <a:custGeom>
              <a:rect b="b" l="l" r="r" t="t"/>
              <a:pathLst>
                <a:path extrusionOk="0" h="193" w="92">
                  <a:moveTo>
                    <a:pt x="74" y="1"/>
                  </a:moveTo>
                  <a:cubicBezTo>
                    <a:pt x="71" y="1"/>
                    <a:pt x="66" y="7"/>
                    <a:pt x="60" y="21"/>
                  </a:cubicBezTo>
                  <a:cubicBezTo>
                    <a:pt x="24" y="69"/>
                    <a:pt x="12" y="117"/>
                    <a:pt x="0" y="176"/>
                  </a:cubicBezTo>
                  <a:cubicBezTo>
                    <a:pt x="8" y="187"/>
                    <a:pt x="15" y="192"/>
                    <a:pt x="21" y="192"/>
                  </a:cubicBezTo>
                  <a:cubicBezTo>
                    <a:pt x="63" y="192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5457175" y="1935200"/>
              <a:ext cx="5200" cy="8750"/>
            </a:xfrm>
            <a:custGeom>
              <a:rect b="b" l="l" r="r" t="t"/>
              <a:pathLst>
                <a:path extrusionOk="0" h="350" w="208">
                  <a:moveTo>
                    <a:pt x="35" y="0"/>
                  </a:moveTo>
                  <a:cubicBezTo>
                    <a:pt x="4" y="0"/>
                    <a:pt x="1" y="350"/>
                    <a:pt x="136" y="350"/>
                  </a:cubicBezTo>
                  <a:cubicBezTo>
                    <a:pt x="207" y="350"/>
                    <a:pt x="52" y="28"/>
                    <a:pt x="40" y="4"/>
                  </a:cubicBezTo>
                  <a:cubicBezTo>
                    <a:pt x="38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727050" y="1956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9" y="1"/>
                  </a:moveTo>
                  <a:cubicBezTo>
                    <a:pt x="1" y="1"/>
                    <a:pt x="14" y="6"/>
                    <a:pt x="17" y="6"/>
                  </a:cubicBezTo>
                  <a:cubicBezTo>
                    <a:pt x="18" y="6"/>
                    <a:pt x="17" y="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723375" y="1956725"/>
              <a:ext cx="5900" cy="6600"/>
            </a:xfrm>
            <a:custGeom>
              <a:rect b="b" l="l" r="r" t="t"/>
              <a:pathLst>
                <a:path extrusionOk="0" h="264" w="236">
                  <a:moveTo>
                    <a:pt x="156" y="1"/>
                  </a:moveTo>
                  <a:cubicBezTo>
                    <a:pt x="144" y="1"/>
                    <a:pt x="1" y="239"/>
                    <a:pt x="37" y="262"/>
                  </a:cubicBezTo>
                  <a:cubicBezTo>
                    <a:pt x="38" y="263"/>
                    <a:pt x="39" y="264"/>
                    <a:pt x="40" y="264"/>
                  </a:cubicBezTo>
                  <a:cubicBezTo>
                    <a:pt x="75" y="264"/>
                    <a:pt x="236" y="12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5672175" y="1769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5617425" y="17336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592800" y="1722275"/>
              <a:ext cx="85150" cy="110750"/>
            </a:xfrm>
            <a:custGeom>
              <a:rect b="b" l="l" r="r" t="t"/>
              <a:pathLst>
                <a:path extrusionOk="0" h="4430" w="3406">
                  <a:moveTo>
                    <a:pt x="985" y="479"/>
                  </a:moveTo>
                  <a:cubicBezTo>
                    <a:pt x="985" y="521"/>
                    <a:pt x="984" y="562"/>
                    <a:pt x="973" y="604"/>
                  </a:cubicBezTo>
                  <a:cubicBezTo>
                    <a:pt x="973" y="589"/>
                    <a:pt x="980" y="529"/>
                    <a:pt x="985" y="479"/>
                  </a:cubicBezTo>
                  <a:close/>
                  <a:moveTo>
                    <a:pt x="2545" y="758"/>
                  </a:moveTo>
                  <a:cubicBezTo>
                    <a:pt x="2545" y="759"/>
                    <a:pt x="2545" y="759"/>
                    <a:pt x="2545" y="759"/>
                  </a:cubicBezTo>
                  <a:cubicBezTo>
                    <a:pt x="2546" y="759"/>
                    <a:pt x="2546" y="759"/>
                    <a:pt x="2546" y="758"/>
                  </a:cubicBezTo>
                  <a:lnTo>
                    <a:pt x="2546" y="758"/>
                  </a:lnTo>
                  <a:cubicBezTo>
                    <a:pt x="2545" y="758"/>
                    <a:pt x="2545" y="758"/>
                    <a:pt x="2545" y="758"/>
                  </a:cubicBezTo>
                  <a:close/>
                  <a:moveTo>
                    <a:pt x="2642" y="780"/>
                  </a:moveTo>
                  <a:cubicBezTo>
                    <a:pt x="2641" y="781"/>
                    <a:pt x="2641" y="782"/>
                    <a:pt x="2640" y="782"/>
                  </a:cubicBezTo>
                  <a:cubicBezTo>
                    <a:pt x="2641" y="782"/>
                    <a:pt x="2641" y="781"/>
                    <a:pt x="2642" y="780"/>
                  </a:cubicBezTo>
                  <a:close/>
                  <a:moveTo>
                    <a:pt x="2960" y="889"/>
                  </a:moveTo>
                  <a:cubicBezTo>
                    <a:pt x="2961" y="889"/>
                    <a:pt x="2965" y="895"/>
                    <a:pt x="2974" y="913"/>
                  </a:cubicBezTo>
                  <a:cubicBezTo>
                    <a:pt x="2966" y="906"/>
                    <a:pt x="2959" y="889"/>
                    <a:pt x="2960" y="889"/>
                  </a:cubicBezTo>
                  <a:close/>
                  <a:moveTo>
                    <a:pt x="604" y="973"/>
                  </a:moveTo>
                  <a:lnTo>
                    <a:pt x="604" y="973"/>
                  </a:lnTo>
                  <a:cubicBezTo>
                    <a:pt x="658" y="997"/>
                    <a:pt x="664" y="1008"/>
                    <a:pt x="653" y="1008"/>
                  </a:cubicBezTo>
                  <a:cubicBezTo>
                    <a:pt x="643" y="1008"/>
                    <a:pt x="616" y="997"/>
                    <a:pt x="604" y="973"/>
                  </a:cubicBezTo>
                  <a:close/>
                  <a:moveTo>
                    <a:pt x="3149" y="1857"/>
                  </a:moveTo>
                  <a:cubicBezTo>
                    <a:pt x="3153" y="1857"/>
                    <a:pt x="3162" y="1865"/>
                    <a:pt x="3176" y="1890"/>
                  </a:cubicBezTo>
                  <a:cubicBezTo>
                    <a:pt x="3172" y="1892"/>
                    <a:pt x="3169" y="1893"/>
                    <a:pt x="3166" y="1893"/>
                  </a:cubicBezTo>
                  <a:cubicBezTo>
                    <a:pt x="3147" y="1893"/>
                    <a:pt x="3139" y="1857"/>
                    <a:pt x="3149" y="1857"/>
                  </a:cubicBezTo>
                  <a:close/>
                  <a:moveTo>
                    <a:pt x="3283" y="2354"/>
                  </a:moveTo>
                  <a:cubicBezTo>
                    <a:pt x="3283" y="2354"/>
                    <a:pt x="3283" y="2354"/>
                    <a:pt x="3283" y="2354"/>
                  </a:cubicBezTo>
                  <a:lnTo>
                    <a:pt x="3283" y="2354"/>
                  </a:lnTo>
                  <a:cubicBezTo>
                    <a:pt x="3283" y="2354"/>
                    <a:pt x="3283" y="2354"/>
                    <a:pt x="3283" y="2354"/>
                  </a:cubicBezTo>
                  <a:close/>
                  <a:moveTo>
                    <a:pt x="664" y="3175"/>
                  </a:moveTo>
                  <a:cubicBezTo>
                    <a:pt x="663" y="3176"/>
                    <a:pt x="663" y="3176"/>
                    <a:pt x="663" y="3176"/>
                  </a:cubicBezTo>
                  <a:lnTo>
                    <a:pt x="663" y="3176"/>
                  </a:lnTo>
                  <a:cubicBezTo>
                    <a:pt x="663" y="3176"/>
                    <a:pt x="663" y="3176"/>
                    <a:pt x="664" y="3175"/>
                  </a:cubicBezTo>
                  <a:close/>
                  <a:moveTo>
                    <a:pt x="2014" y="1"/>
                  </a:moveTo>
                  <a:cubicBezTo>
                    <a:pt x="1997" y="1"/>
                    <a:pt x="1984" y="3"/>
                    <a:pt x="1973" y="8"/>
                  </a:cubicBezTo>
                  <a:cubicBezTo>
                    <a:pt x="1938" y="28"/>
                    <a:pt x="1895" y="34"/>
                    <a:pt x="1847" y="34"/>
                  </a:cubicBezTo>
                  <a:cubicBezTo>
                    <a:pt x="1760" y="34"/>
                    <a:pt x="1657" y="13"/>
                    <a:pt x="1560" y="13"/>
                  </a:cubicBezTo>
                  <a:cubicBezTo>
                    <a:pt x="1514" y="13"/>
                    <a:pt x="1468" y="18"/>
                    <a:pt x="1426" y="32"/>
                  </a:cubicBezTo>
                  <a:cubicBezTo>
                    <a:pt x="1140" y="139"/>
                    <a:pt x="997" y="366"/>
                    <a:pt x="747" y="473"/>
                  </a:cubicBezTo>
                  <a:cubicBezTo>
                    <a:pt x="676" y="473"/>
                    <a:pt x="569" y="866"/>
                    <a:pt x="533" y="913"/>
                  </a:cubicBezTo>
                  <a:cubicBezTo>
                    <a:pt x="532" y="913"/>
                    <a:pt x="532" y="913"/>
                    <a:pt x="531" y="913"/>
                  </a:cubicBezTo>
                  <a:cubicBezTo>
                    <a:pt x="485" y="913"/>
                    <a:pt x="0" y="1842"/>
                    <a:pt x="271" y="1878"/>
                  </a:cubicBezTo>
                  <a:cubicBezTo>
                    <a:pt x="104" y="2628"/>
                    <a:pt x="295" y="3461"/>
                    <a:pt x="914" y="4080"/>
                  </a:cubicBezTo>
                  <a:cubicBezTo>
                    <a:pt x="1034" y="4201"/>
                    <a:pt x="1544" y="4429"/>
                    <a:pt x="1854" y="4429"/>
                  </a:cubicBezTo>
                  <a:cubicBezTo>
                    <a:pt x="1943" y="4429"/>
                    <a:pt x="2015" y="4411"/>
                    <a:pt x="2057" y="4366"/>
                  </a:cubicBezTo>
                  <a:cubicBezTo>
                    <a:pt x="2164" y="4318"/>
                    <a:pt x="2747" y="4128"/>
                    <a:pt x="2688" y="3902"/>
                  </a:cubicBezTo>
                  <a:cubicBezTo>
                    <a:pt x="2950" y="3580"/>
                    <a:pt x="3057" y="3283"/>
                    <a:pt x="3164" y="2878"/>
                  </a:cubicBezTo>
                  <a:cubicBezTo>
                    <a:pt x="3200" y="2735"/>
                    <a:pt x="3235" y="2438"/>
                    <a:pt x="3283" y="2354"/>
                  </a:cubicBezTo>
                  <a:lnTo>
                    <a:pt x="3283" y="2354"/>
                  </a:lnTo>
                  <a:cubicBezTo>
                    <a:pt x="3283" y="2355"/>
                    <a:pt x="3282" y="2355"/>
                    <a:pt x="3282" y="2355"/>
                  </a:cubicBezTo>
                  <a:cubicBezTo>
                    <a:pt x="3271" y="2355"/>
                    <a:pt x="3210" y="2230"/>
                    <a:pt x="3149" y="2230"/>
                  </a:cubicBezTo>
                  <a:cubicBezTo>
                    <a:pt x="3098" y="2230"/>
                    <a:pt x="3047" y="2313"/>
                    <a:pt x="3021" y="2616"/>
                  </a:cubicBezTo>
                  <a:cubicBezTo>
                    <a:pt x="2974" y="3128"/>
                    <a:pt x="2652" y="3771"/>
                    <a:pt x="2235" y="3997"/>
                  </a:cubicBezTo>
                  <a:cubicBezTo>
                    <a:pt x="2204" y="4007"/>
                    <a:pt x="1863" y="4136"/>
                    <a:pt x="1754" y="4136"/>
                  </a:cubicBezTo>
                  <a:cubicBezTo>
                    <a:pt x="1739" y="4136"/>
                    <a:pt x="1728" y="4134"/>
                    <a:pt x="1723" y="4128"/>
                  </a:cubicBezTo>
                  <a:cubicBezTo>
                    <a:pt x="1699" y="4088"/>
                    <a:pt x="1669" y="4075"/>
                    <a:pt x="1638" y="4075"/>
                  </a:cubicBezTo>
                  <a:cubicBezTo>
                    <a:pt x="1581" y="4075"/>
                    <a:pt x="1519" y="4117"/>
                    <a:pt x="1472" y="4117"/>
                  </a:cubicBezTo>
                  <a:cubicBezTo>
                    <a:pt x="1469" y="4117"/>
                    <a:pt x="1465" y="4117"/>
                    <a:pt x="1461" y="4116"/>
                  </a:cubicBezTo>
                  <a:cubicBezTo>
                    <a:pt x="1521" y="4080"/>
                    <a:pt x="1342" y="4045"/>
                    <a:pt x="1307" y="4045"/>
                  </a:cubicBezTo>
                  <a:cubicBezTo>
                    <a:pt x="1319" y="4045"/>
                    <a:pt x="807" y="3461"/>
                    <a:pt x="830" y="3437"/>
                  </a:cubicBezTo>
                  <a:lnTo>
                    <a:pt x="830" y="3437"/>
                  </a:lnTo>
                  <a:cubicBezTo>
                    <a:pt x="819" y="3449"/>
                    <a:pt x="842" y="3485"/>
                    <a:pt x="842" y="3509"/>
                  </a:cubicBezTo>
                  <a:cubicBezTo>
                    <a:pt x="604" y="3402"/>
                    <a:pt x="842" y="3461"/>
                    <a:pt x="842" y="3402"/>
                  </a:cubicBezTo>
                  <a:cubicBezTo>
                    <a:pt x="854" y="3366"/>
                    <a:pt x="547" y="3248"/>
                    <a:pt x="663" y="3176"/>
                  </a:cubicBezTo>
                  <a:lnTo>
                    <a:pt x="663" y="3176"/>
                  </a:lnTo>
                  <a:cubicBezTo>
                    <a:pt x="650" y="3184"/>
                    <a:pt x="639" y="3187"/>
                    <a:pt x="630" y="3187"/>
                  </a:cubicBezTo>
                  <a:cubicBezTo>
                    <a:pt x="522" y="3187"/>
                    <a:pt x="592" y="2747"/>
                    <a:pt x="592" y="2747"/>
                  </a:cubicBezTo>
                  <a:cubicBezTo>
                    <a:pt x="557" y="2747"/>
                    <a:pt x="545" y="2759"/>
                    <a:pt x="521" y="2794"/>
                  </a:cubicBezTo>
                  <a:cubicBezTo>
                    <a:pt x="533" y="2628"/>
                    <a:pt x="390" y="2390"/>
                    <a:pt x="414" y="2223"/>
                  </a:cubicBezTo>
                  <a:cubicBezTo>
                    <a:pt x="449" y="2104"/>
                    <a:pt x="473" y="1866"/>
                    <a:pt x="438" y="1735"/>
                  </a:cubicBezTo>
                  <a:cubicBezTo>
                    <a:pt x="426" y="1723"/>
                    <a:pt x="676" y="1151"/>
                    <a:pt x="652" y="1104"/>
                  </a:cubicBezTo>
                  <a:cubicBezTo>
                    <a:pt x="739" y="1060"/>
                    <a:pt x="806" y="816"/>
                    <a:pt x="890" y="712"/>
                  </a:cubicBezTo>
                  <a:lnTo>
                    <a:pt x="890" y="712"/>
                  </a:lnTo>
                  <a:cubicBezTo>
                    <a:pt x="902" y="735"/>
                    <a:pt x="914" y="758"/>
                    <a:pt x="938" y="758"/>
                  </a:cubicBezTo>
                  <a:cubicBezTo>
                    <a:pt x="985" y="758"/>
                    <a:pt x="985" y="639"/>
                    <a:pt x="985" y="627"/>
                  </a:cubicBezTo>
                  <a:cubicBezTo>
                    <a:pt x="988" y="630"/>
                    <a:pt x="992" y="632"/>
                    <a:pt x="998" y="632"/>
                  </a:cubicBezTo>
                  <a:cubicBezTo>
                    <a:pt x="1064" y="632"/>
                    <a:pt x="1300" y="457"/>
                    <a:pt x="1354" y="413"/>
                  </a:cubicBezTo>
                  <a:cubicBezTo>
                    <a:pt x="1378" y="401"/>
                    <a:pt x="1307" y="270"/>
                    <a:pt x="1283" y="235"/>
                  </a:cubicBezTo>
                  <a:lnTo>
                    <a:pt x="1283" y="235"/>
                  </a:lnTo>
                  <a:cubicBezTo>
                    <a:pt x="1347" y="245"/>
                    <a:pt x="1354" y="333"/>
                    <a:pt x="1424" y="333"/>
                  </a:cubicBezTo>
                  <a:cubicBezTo>
                    <a:pt x="1432" y="333"/>
                    <a:pt x="1440" y="332"/>
                    <a:pt x="1450" y="330"/>
                  </a:cubicBezTo>
                  <a:cubicBezTo>
                    <a:pt x="1522" y="309"/>
                    <a:pt x="1586" y="216"/>
                    <a:pt x="1672" y="216"/>
                  </a:cubicBezTo>
                  <a:cubicBezTo>
                    <a:pt x="1684" y="216"/>
                    <a:pt x="1698" y="218"/>
                    <a:pt x="1712" y="223"/>
                  </a:cubicBezTo>
                  <a:cubicBezTo>
                    <a:pt x="1723" y="223"/>
                    <a:pt x="1765" y="295"/>
                    <a:pt x="1790" y="295"/>
                  </a:cubicBezTo>
                  <a:cubicBezTo>
                    <a:pt x="1792" y="295"/>
                    <a:pt x="1793" y="295"/>
                    <a:pt x="1795" y="294"/>
                  </a:cubicBezTo>
                  <a:cubicBezTo>
                    <a:pt x="1795" y="293"/>
                    <a:pt x="1798" y="292"/>
                    <a:pt x="1805" y="292"/>
                  </a:cubicBezTo>
                  <a:cubicBezTo>
                    <a:pt x="1855" y="292"/>
                    <a:pt x="2081" y="330"/>
                    <a:pt x="2081" y="330"/>
                  </a:cubicBezTo>
                  <a:cubicBezTo>
                    <a:pt x="2081" y="329"/>
                    <a:pt x="2081" y="328"/>
                    <a:pt x="2083" y="328"/>
                  </a:cubicBezTo>
                  <a:cubicBezTo>
                    <a:pt x="2108" y="328"/>
                    <a:pt x="2329" y="489"/>
                    <a:pt x="2408" y="489"/>
                  </a:cubicBezTo>
                  <a:cubicBezTo>
                    <a:pt x="2415" y="489"/>
                    <a:pt x="2421" y="487"/>
                    <a:pt x="2426" y="485"/>
                  </a:cubicBezTo>
                  <a:cubicBezTo>
                    <a:pt x="2426" y="485"/>
                    <a:pt x="2546" y="747"/>
                    <a:pt x="2546" y="758"/>
                  </a:cubicBezTo>
                  <a:lnTo>
                    <a:pt x="2546" y="758"/>
                  </a:lnTo>
                  <a:cubicBezTo>
                    <a:pt x="2556" y="759"/>
                    <a:pt x="2656" y="760"/>
                    <a:pt x="2642" y="780"/>
                  </a:cubicBezTo>
                  <a:lnTo>
                    <a:pt x="2642" y="780"/>
                  </a:lnTo>
                  <a:cubicBezTo>
                    <a:pt x="2650" y="771"/>
                    <a:pt x="2655" y="768"/>
                    <a:pt x="2660" y="768"/>
                  </a:cubicBezTo>
                  <a:cubicBezTo>
                    <a:pt x="2685" y="768"/>
                    <a:pt x="2656" y="906"/>
                    <a:pt x="2652" y="913"/>
                  </a:cubicBezTo>
                  <a:lnTo>
                    <a:pt x="2652" y="913"/>
                  </a:lnTo>
                  <a:cubicBezTo>
                    <a:pt x="2652" y="913"/>
                    <a:pt x="2652" y="913"/>
                    <a:pt x="2652" y="913"/>
                  </a:cubicBezTo>
                  <a:lnTo>
                    <a:pt x="2652" y="913"/>
                  </a:lnTo>
                  <a:cubicBezTo>
                    <a:pt x="2652" y="914"/>
                    <a:pt x="2652" y="914"/>
                    <a:pt x="2652" y="914"/>
                  </a:cubicBezTo>
                  <a:cubicBezTo>
                    <a:pt x="2652" y="914"/>
                    <a:pt x="2652" y="914"/>
                    <a:pt x="2652" y="913"/>
                  </a:cubicBezTo>
                  <a:lnTo>
                    <a:pt x="2652" y="913"/>
                  </a:lnTo>
                  <a:cubicBezTo>
                    <a:pt x="2659" y="917"/>
                    <a:pt x="2765" y="974"/>
                    <a:pt x="2800" y="974"/>
                  </a:cubicBezTo>
                  <a:cubicBezTo>
                    <a:pt x="2803" y="974"/>
                    <a:pt x="2805" y="974"/>
                    <a:pt x="2807" y="973"/>
                  </a:cubicBezTo>
                  <a:lnTo>
                    <a:pt x="2807" y="973"/>
                  </a:lnTo>
                  <a:cubicBezTo>
                    <a:pt x="2771" y="1104"/>
                    <a:pt x="2938" y="1330"/>
                    <a:pt x="2938" y="1485"/>
                  </a:cubicBezTo>
                  <a:cubicBezTo>
                    <a:pt x="2819" y="1485"/>
                    <a:pt x="2997" y="1675"/>
                    <a:pt x="3069" y="1711"/>
                  </a:cubicBezTo>
                  <a:cubicBezTo>
                    <a:pt x="3009" y="1770"/>
                    <a:pt x="3009" y="1782"/>
                    <a:pt x="3021" y="1842"/>
                  </a:cubicBezTo>
                  <a:cubicBezTo>
                    <a:pt x="3036" y="1842"/>
                    <a:pt x="3064" y="1824"/>
                    <a:pt x="3095" y="1824"/>
                  </a:cubicBezTo>
                  <a:cubicBezTo>
                    <a:pt x="3114" y="1824"/>
                    <a:pt x="3134" y="1831"/>
                    <a:pt x="3152" y="1854"/>
                  </a:cubicBezTo>
                  <a:cubicBezTo>
                    <a:pt x="3146" y="1851"/>
                    <a:pt x="3134" y="1849"/>
                    <a:pt x="3121" y="1849"/>
                  </a:cubicBezTo>
                  <a:cubicBezTo>
                    <a:pt x="3084" y="1849"/>
                    <a:pt x="3033" y="1860"/>
                    <a:pt x="3033" y="1878"/>
                  </a:cubicBezTo>
                  <a:cubicBezTo>
                    <a:pt x="3033" y="1893"/>
                    <a:pt x="3042" y="1897"/>
                    <a:pt x="3053" y="1897"/>
                  </a:cubicBezTo>
                  <a:cubicBezTo>
                    <a:pt x="3067" y="1897"/>
                    <a:pt x="3086" y="1890"/>
                    <a:pt x="3093" y="1890"/>
                  </a:cubicBezTo>
                  <a:cubicBezTo>
                    <a:pt x="3057" y="1985"/>
                    <a:pt x="3081" y="1973"/>
                    <a:pt x="3152" y="1985"/>
                  </a:cubicBezTo>
                  <a:cubicBezTo>
                    <a:pt x="3128" y="1997"/>
                    <a:pt x="3164" y="2021"/>
                    <a:pt x="3176" y="2044"/>
                  </a:cubicBezTo>
                  <a:cubicBezTo>
                    <a:pt x="3167" y="2040"/>
                    <a:pt x="3154" y="2037"/>
                    <a:pt x="3140" y="2037"/>
                  </a:cubicBezTo>
                  <a:cubicBezTo>
                    <a:pt x="3115" y="2037"/>
                    <a:pt x="3088" y="2045"/>
                    <a:pt x="3081" y="2068"/>
                  </a:cubicBezTo>
                  <a:cubicBezTo>
                    <a:pt x="3081" y="2088"/>
                    <a:pt x="3271" y="2194"/>
                    <a:pt x="3341" y="2194"/>
                  </a:cubicBezTo>
                  <a:cubicBezTo>
                    <a:pt x="3357" y="2194"/>
                    <a:pt x="3366" y="2188"/>
                    <a:pt x="3366" y="2175"/>
                  </a:cubicBezTo>
                  <a:cubicBezTo>
                    <a:pt x="3366" y="2144"/>
                    <a:pt x="3340" y="2138"/>
                    <a:pt x="3315" y="2138"/>
                  </a:cubicBezTo>
                  <a:cubicBezTo>
                    <a:pt x="3303" y="2138"/>
                    <a:pt x="3291" y="2140"/>
                    <a:pt x="3283" y="2140"/>
                  </a:cubicBezTo>
                  <a:cubicBezTo>
                    <a:pt x="3283" y="2140"/>
                    <a:pt x="3301" y="2068"/>
                    <a:pt x="3306" y="2064"/>
                  </a:cubicBezTo>
                  <a:lnTo>
                    <a:pt x="3306" y="2064"/>
                  </a:lnTo>
                  <a:cubicBezTo>
                    <a:pt x="3306" y="2066"/>
                    <a:pt x="3307" y="2067"/>
                    <a:pt x="3307" y="2068"/>
                  </a:cubicBezTo>
                  <a:cubicBezTo>
                    <a:pt x="3307" y="2065"/>
                    <a:pt x="3307" y="2064"/>
                    <a:pt x="3306" y="2064"/>
                  </a:cubicBezTo>
                  <a:cubicBezTo>
                    <a:pt x="3306" y="2064"/>
                    <a:pt x="3306" y="2064"/>
                    <a:pt x="3306" y="2064"/>
                  </a:cubicBezTo>
                  <a:lnTo>
                    <a:pt x="3306" y="2064"/>
                  </a:lnTo>
                  <a:cubicBezTo>
                    <a:pt x="3302" y="2056"/>
                    <a:pt x="3296" y="2053"/>
                    <a:pt x="3288" y="2053"/>
                  </a:cubicBezTo>
                  <a:cubicBezTo>
                    <a:pt x="3268" y="2053"/>
                    <a:pt x="3237" y="2072"/>
                    <a:pt x="3213" y="2072"/>
                  </a:cubicBezTo>
                  <a:cubicBezTo>
                    <a:pt x="3203" y="2072"/>
                    <a:pt x="3194" y="2068"/>
                    <a:pt x="3188" y="2056"/>
                  </a:cubicBezTo>
                  <a:lnTo>
                    <a:pt x="3188" y="2056"/>
                  </a:lnTo>
                  <a:cubicBezTo>
                    <a:pt x="3204" y="2062"/>
                    <a:pt x="3218" y="2065"/>
                    <a:pt x="3230" y="2065"/>
                  </a:cubicBezTo>
                  <a:cubicBezTo>
                    <a:pt x="3405" y="2065"/>
                    <a:pt x="3177" y="1460"/>
                    <a:pt x="3188" y="1449"/>
                  </a:cubicBezTo>
                  <a:cubicBezTo>
                    <a:pt x="3212" y="1389"/>
                    <a:pt x="3128" y="997"/>
                    <a:pt x="3009" y="925"/>
                  </a:cubicBezTo>
                  <a:lnTo>
                    <a:pt x="3009" y="925"/>
                  </a:lnTo>
                  <a:cubicBezTo>
                    <a:pt x="3013" y="926"/>
                    <a:pt x="3016" y="926"/>
                    <a:pt x="3019" y="926"/>
                  </a:cubicBezTo>
                  <a:cubicBezTo>
                    <a:pt x="3104" y="926"/>
                    <a:pt x="2926" y="770"/>
                    <a:pt x="2926" y="770"/>
                  </a:cubicBezTo>
                  <a:cubicBezTo>
                    <a:pt x="3083" y="748"/>
                    <a:pt x="2703" y="336"/>
                    <a:pt x="2578" y="336"/>
                  </a:cubicBezTo>
                  <a:cubicBezTo>
                    <a:pt x="2570" y="336"/>
                    <a:pt x="2563" y="338"/>
                    <a:pt x="2557" y="342"/>
                  </a:cubicBezTo>
                  <a:cubicBezTo>
                    <a:pt x="2514" y="171"/>
                    <a:pt x="2157" y="1"/>
                    <a:pt x="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598475" y="1769125"/>
              <a:ext cx="1100" cy="200"/>
            </a:xfrm>
            <a:custGeom>
              <a:rect b="b" l="l" r="r" t="t"/>
              <a:pathLst>
                <a:path extrusionOk="0" h="8" w="44">
                  <a:moveTo>
                    <a:pt x="14" y="0"/>
                  </a:moveTo>
                  <a:cubicBezTo>
                    <a:pt x="1" y="0"/>
                    <a:pt x="18" y="7"/>
                    <a:pt x="32" y="7"/>
                  </a:cubicBezTo>
                  <a:cubicBezTo>
                    <a:pt x="37" y="7"/>
                    <a:pt x="41" y="6"/>
                    <a:pt x="44" y="4"/>
                  </a:cubicBezTo>
                  <a:cubicBezTo>
                    <a:pt x="29" y="1"/>
                    <a:pt x="20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5674475" y="17787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673675" y="17770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3" y="0"/>
                  </a:moveTo>
                  <a:cubicBezTo>
                    <a:pt x="21" y="0"/>
                    <a:pt x="15" y="5"/>
                    <a:pt x="1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5606400" y="17904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5" y="0"/>
                  </a:moveTo>
                  <a:cubicBezTo>
                    <a:pt x="4" y="0"/>
                    <a:pt x="1" y="13"/>
                    <a:pt x="1" y="32"/>
                  </a:cubicBezTo>
                  <a:cubicBezTo>
                    <a:pt x="6" y="10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5575150" y="1656325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2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3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5573050" y="165205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1" y="1"/>
                  </a:moveTo>
                  <a:cubicBezTo>
                    <a:pt x="0" y="1"/>
                    <a:pt x="6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5571100" y="1648250"/>
              <a:ext cx="3775" cy="3650"/>
            </a:xfrm>
            <a:custGeom>
              <a:rect b="b" l="l" r="r" t="t"/>
              <a:pathLst>
                <a:path extrusionOk="0" h="146" w="151">
                  <a:moveTo>
                    <a:pt x="51" y="1"/>
                  </a:moveTo>
                  <a:cubicBezTo>
                    <a:pt x="0" y="1"/>
                    <a:pt x="36" y="146"/>
                    <a:pt x="90" y="146"/>
                  </a:cubicBezTo>
                  <a:cubicBezTo>
                    <a:pt x="98" y="146"/>
                    <a:pt x="107" y="143"/>
                    <a:pt x="115" y="136"/>
                  </a:cubicBezTo>
                  <a:cubicBezTo>
                    <a:pt x="151" y="112"/>
                    <a:pt x="103" y="17"/>
                    <a:pt x="67" y="5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5574250" y="16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24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5573675" y="1644550"/>
              <a:ext cx="300" cy="250"/>
            </a:xfrm>
            <a:custGeom>
              <a:rect b="b" l="l" r="r" t="t"/>
              <a:pathLst>
                <a:path extrusionOk="0" h="10" w="12">
                  <a:moveTo>
                    <a:pt x="3" y="1"/>
                  </a:moveTo>
                  <a:cubicBezTo>
                    <a:pt x="0" y="1"/>
                    <a:pt x="0" y="4"/>
                    <a:pt x="12" y="10"/>
                  </a:cubicBez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5572475" y="1644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5571425" y="16415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1" y="25"/>
                    <a:pt x="1" y="25"/>
                  </a:cubicBezTo>
                  <a:cubicBezTo>
                    <a:pt x="2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5570975" y="1641800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11" y="20"/>
                    <a:pt x="14" y="20"/>
                  </a:cubicBezTo>
                  <a:cubicBezTo>
                    <a:pt x="17" y="20"/>
                    <a:pt x="20" y="18"/>
                    <a:pt x="25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5571475" y="1645025"/>
              <a:ext cx="3075" cy="1575"/>
            </a:xfrm>
            <a:custGeom>
              <a:rect b="b" l="l" r="r" t="t"/>
              <a:pathLst>
                <a:path extrusionOk="0" h="63" w="123">
                  <a:moveTo>
                    <a:pt x="37" y="0"/>
                  </a:moveTo>
                  <a:cubicBezTo>
                    <a:pt x="36" y="0"/>
                    <a:pt x="37" y="1"/>
                    <a:pt x="40" y="3"/>
                  </a:cubicBezTo>
                  <a:cubicBezTo>
                    <a:pt x="1" y="32"/>
                    <a:pt x="0" y="37"/>
                    <a:pt x="16" y="37"/>
                  </a:cubicBezTo>
                  <a:cubicBezTo>
                    <a:pt x="24" y="37"/>
                    <a:pt x="36" y="36"/>
                    <a:pt x="49" y="36"/>
                  </a:cubicBezTo>
                  <a:cubicBezTo>
                    <a:pt x="72" y="36"/>
                    <a:pt x="99" y="40"/>
                    <a:pt x="112" y="62"/>
                  </a:cubicBezTo>
                  <a:cubicBezTo>
                    <a:pt x="122" y="31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5570100" y="1638850"/>
              <a:ext cx="1800" cy="1275"/>
            </a:xfrm>
            <a:custGeom>
              <a:rect b="b" l="l" r="r" t="t"/>
              <a:pathLst>
                <a:path extrusionOk="0" h="51" w="72">
                  <a:moveTo>
                    <a:pt x="31" y="1"/>
                  </a:moveTo>
                  <a:cubicBezTo>
                    <a:pt x="15" y="1"/>
                    <a:pt x="0" y="7"/>
                    <a:pt x="0" y="24"/>
                  </a:cubicBezTo>
                  <a:cubicBezTo>
                    <a:pt x="0" y="41"/>
                    <a:pt x="18" y="50"/>
                    <a:pt x="36" y="50"/>
                  </a:cubicBezTo>
                  <a:cubicBezTo>
                    <a:pt x="54" y="50"/>
                    <a:pt x="72" y="41"/>
                    <a:pt x="72" y="24"/>
                  </a:cubicBezTo>
                  <a:cubicBezTo>
                    <a:pt x="72" y="10"/>
                    <a:pt x="50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5570325" y="1640325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cubicBezTo>
                    <a:pt x="21" y="0"/>
                    <a:pt x="0" y="25"/>
                    <a:pt x="1" y="25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5570100" y="16403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2" y="1"/>
                  </a:moveTo>
                  <a:cubicBezTo>
                    <a:pt x="1" y="1"/>
                    <a:pt x="3" y="7"/>
                    <a:pt x="12" y="25"/>
                  </a:cubicBezTo>
                  <a:cubicBezTo>
                    <a:pt x="12" y="1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5566100" y="1641500"/>
              <a:ext cx="5500" cy="2950"/>
            </a:xfrm>
            <a:custGeom>
              <a:rect b="b" l="l" r="r" t="t"/>
              <a:pathLst>
                <a:path extrusionOk="0" h="118" w="220">
                  <a:moveTo>
                    <a:pt x="148" y="1"/>
                  </a:moveTo>
                  <a:cubicBezTo>
                    <a:pt x="0" y="1"/>
                    <a:pt x="134" y="114"/>
                    <a:pt x="141" y="114"/>
                  </a:cubicBezTo>
                  <a:cubicBezTo>
                    <a:pt x="141" y="114"/>
                    <a:pt x="140" y="112"/>
                    <a:pt x="136" y="108"/>
                  </a:cubicBezTo>
                  <a:lnTo>
                    <a:pt x="136" y="108"/>
                  </a:lnTo>
                  <a:cubicBezTo>
                    <a:pt x="143" y="115"/>
                    <a:pt x="153" y="118"/>
                    <a:pt x="164" y="118"/>
                  </a:cubicBezTo>
                  <a:cubicBezTo>
                    <a:pt x="190" y="118"/>
                    <a:pt x="220" y="101"/>
                    <a:pt x="220" y="84"/>
                  </a:cubicBezTo>
                  <a:cubicBezTo>
                    <a:pt x="220" y="60"/>
                    <a:pt x="205" y="51"/>
                    <a:pt x="188" y="51"/>
                  </a:cubicBezTo>
                  <a:cubicBezTo>
                    <a:pt x="172" y="51"/>
                    <a:pt x="154" y="60"/>
                    <a:pt x="148" y="72"/>
                  </a:cubicBezTo>
                  <a:cubicBezTo>
                    <a:pt x="148" y="60"/>
                    <a:pt x="184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5570025" y="1641875"/>
              <a:ext cx="675" cy="250"/>
            </a:xfrm>
            <a:custGeom>
              <a:rect b="b" l="l" r="r" t="t"/>
              <a:pathLst>
                <a:path extrusionOk="0" h="10" w="27">
                  <a:moveTo>
                    <a:pt x="5" y="1"/>
                  </a:moveTo>
                  <a:cubicBezTo>
                    <a:pt x="0" y="1"/>
                    <a:pt x="3" y="4"/>
                    <a:pt x="27" y="10"/>
                  </a:cubicBezTo>
                  <a:cubicBezTo>
                    <a:pt x="21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5569000" y="1639350"/>
              <a:ext cx="525" cy="175"/>
            </a:xfrm>
            <a:custGeom>
              <a:rect b="b" l="l" r="r" t="t"/>
              <a:pathLst>
                <a:path extrusionOk="0" h="7" w="21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5563850" y="16361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5561325" y="1635725"/>
              <a:ext cx="10575" cy="3675"/>
            </a:xfrm>
            <a:custGeom>
              <a:rect b="b" l="l" r="r" t="t"/>
              <a:pathLst>
                <a:path extrusionOk="0" h="147" w="423">
                  <a:moveTo>
                    <a:pt x="161" y="0"/>
                  </a:moveTo>
                  <a:cubicBezTo>
                    <a:pt x="140" y="0"/>
                    <a:pt x="119" y="6"/>
                    <a:pt x="101" y="18"/>
                  </a:cubicBezTo>
                  <a:cubicBezTo>
                    <a:pt x="0" y="78"/>
                    <a:pt x="28" y="116"/>
                    <a:pt x="78" y="116"/>
                  </a:cubicBezTo>
                  <a:cubicBezTo>
                    <a:pt x="117" y="116"/>
                    <a:pt x="169" y="93"/>
                    <a:pt x="184" y="41"/>
                  </a:cubicBezTo>
                  <a:lnTo>
                    <a:pt x="184" y="41"/>
                  </a:lnTo>
                  <a:cubicBezTo>
                    <a:pt x="196" y="65"/>
                    <a:pt x="173" y="113"/>
                    <a:pt x="184" y="125"/>
                  </a:cubicBezTo>
                  <a:cubicBezTo>
                    <a:pt x="193" y="133"/>
                    <a:pt x="258" y="147"/>
                    <a:pt x="285" y="147"/>
                  </a:cubicBezTo>
                  <a:cubicBezTo>
                    <a:pt x="298" y="147"/>
                    <a:pt x="303" y="144"/>
                    <a:pt x="292" y="137"/>
                  </a:cubicBezTo>
                  <a:cubicBezTo>
                    <a:pt x="327" y="137"/>
                    <a:pt x="423" y="41"/>
                    <a:pt x="351" y="41"/>
                  </a:cubicBezTo>
                  <a:cubicBezTo>
                    <a:pt x="315" y="41"/>
                    <a:pt x="315" y="65"/>
                    <a:pt x="315" y="101"/>
                  </a:cubicBezTo>
                  <a:cubicBezTo>
                    <a:pt x="298" y="47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5563550" y="1636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5567400" y="164047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0"/>
                  </a:moveTo>
                  <a:cubicBezTo>
                    <a:pt x="22" y="0"/>
                    <a:pt x="13" y="6"/>
                    <a:pt x="1" y="18"/>
                  </a:cubicBezTo>
                  <a:cubicBezTo>
                    <a:pt x="19" y="6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5565325" y="1634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5564750" y="1634075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5523900" y="1628225"/>
              <a:ext cx="51200" cy="55725"/>
            </a:xfrm>
            <a:custGeom>
              <a:rect b="b" l="l" r="r" t="t"/>
              <a:pathLst>
                <a:path extrusionOk="0" h="2229" w="2048">
                  <a:moveTo>
                    <a:pt x="515" y="1651"/>
                  </a:moveTo>
                  <a:cubicBezTo>
                    <a:pt x="523" y="1659"/>
                    <a:pt x="520" y="1678"/>
                    <a:pt x="525" y="1678"/>
                  </a:cubicBezTo>
                  <a:cubicBezTo>
                    <a:pt x="527" y="1678"/>
                    <a:pt x="531" y="1674"/>
                    <a:pt x="538" y="1663"/>
                  </a:cubicBezTo>
                  <a:cubicBezTo>
                    <a:pt x="527" y="1663"/>
                    <a:pt x="527" y="1663"/>
                    <a:pt x="515" y="1651"/>
                  </a:cubicBezTo>
                  <a:close/>
                  <a:moveTo>
                    <a:pt x="1161" y="0"/>
                  </a:moveTo>
                  <a:cubicBezTo>
                    <a:pt x="857" y="0"/>
                    <a:pt x="439" y="111"/>
                    <a:pt x="407" y="175"/>
                  </a:cubicBezTo>
                  <a:cubicBezTo>
                    <a:pt x="348" y="294"/>
                    <a:pt x="26" y="639"/>
                    <a:pt x="26" y="818"/>
                  </a:cubicBezTo>
                  <a:cubicBezTo>
                    <a:pt x="38" y="830"/>
                    <a:pt x="62" y="1318"/>
                    <a:pt x="26" y="1389"/>
                  </a:cubicBezTo>
                  <a:cubicBezTo>
                    <a:pt x="25" y="1388"/>
                    <a:pt x="24" y="1388"/>
                    <a:pt x="23" y="1388"/>
                  </a:cubicBezTo>
                  <a:cubicBezTo>
                    <a:pt x="0" y="1388"/>
                    <a:pt x="111" y="1653"/>
                    <a:pt x="146" y="1699"/>
                  </a:cubicBezTo>
                  <a:cubicBezTo>
                    <a:pt x="233" y="1852"/>
                    <a:pt x="503" y="2158"/>
                    <a:pt x="713" y="2158"/>
                  </a:cubicBezTo>
                  <a:cubicBezTo>
                    <a:pt x="731" y="2158"/>
                    <a:pt x="748" y="2156"/>
                    <a:pt x="765" y="2151"/>
                  </a:cubicBezTo>
                  <a:cubicBezTo>
                    <a:pt x="802" y="2203"/>
                    <a:pt x="868" y="2216"/>
                    <a:pt x="937" y="2216"/>
                  </a:cubicBezTo>
                  <a:cubicBezTo>
                    <a:pt x="1002" y="2216"/>
                    <a:pt x="1069" y="2205"/>
                    <a:pt x="1117" y="2205"/>
                  </a:cubicBezTo>
                  <a:cubicBezTo>
                    <a:pt x="1147" y="2205"/>
                    <a:pt x="1170" y="2209"/>
                    <a:pt x="1181" y="2223"/>
                  </a:cubicBezTo>
                  <a:cubicBezTo>
                    <a:pt x="1185" y="2226"/>
                    <a:pt x="1192" y="2228"/>
                    <a:pt x="1200" y="2228"/>
                  </a:cubicBezTo>
                  <a:cubicBezTo>
                    <a:pt x="1319" y="2228"/>
                    <a:pt x="1850" y="1859"/>
                    <a:pt x="1872" y="1770"/>
                  </a:cubicBezTo>
                  <a:cubicBezTo>
                    <a:pt x="1884" y="1735"/>
                    <a:pt x="2047" y="1151"/>
                    <a:pt x="2039" y="1151"/>
                  </a:cubicBezTo>
                  <a:lnTo>
                    <a:pt x="2039" y="1151"/>
                  </a:lnTo>
                  <a:cubicBezTo>
                    <a:pt x="2039" y="1151"/>
                    <a:pt x="2039" y="1151"/>
                    <a:pt x="2039" y="1151"/>
                  </a:cubicBezTo>
                  <a:cubicBezTo>
                    <a:pt x="1860" y="1222"/>
                    <a:pt x="1729" y="1413"/>
                    <a:pt x="1634" y="1580"/>
                  </a:cubicBezTo>
                  <a:cubicBezTo>
                    <a:pt x="1599" y="1673"/>
                    <a:pt x="1278" y="1961"/>
                    <a:pt x="1254" y="1961"/>
                  </a:cubicBezTo>
                  <a:cubicBezTo>
                    <a:pt x="1253" y="1961"/>
                    <a:pt x="1253" y="1961"/>
                    <a:pt x="1253" y="1961"/>
                  </a:cubicBezTo>
                  <a:cubicBezTo>
                    <a:pt x="1219" y="1931"/>
                    <a:pt x="1178" y="1921"/>
                    <a:pt x="1133" y="1921"/>
                  </a:cubicBezTo>
                  <a:cubicBezTo>
                    <a:pt x="1042" y="1921"/>
                    <a:pt x="939" y="1962"/>
                    <a:pt x="866" y="1962"/>
                  </a:cubicBezTo>
                  <a:cubicBezTo>
                    <a:pt x="860" y="1962"/>
                    <a:pt x="854" y="1961"/>
                    <a:pt x="848" y="1961"/>
                  </a:cubicBezTo>
                  <a:cubicBezTo>
                    <a:pt x="800" y="1853"/>
                    <a:pt x="538" y="1770"/>
                    <a:pt x="479" y="1675"/>
                  </a:cubicBezTo>
                  <a:cubicBezTo>
                    <a:pt x="491" y="1675"/>
                    <a:pt x="515" y="1663"/>
                    <a:pt x="515" y="1651"/>
                  </a:cubicBezTo>
                  <a:cubicBezTo>
                    <a:pt x="527" y="1639"/>
                    <a:pt x="527" y="1627"/>
                    <a:pt x="515" y="1603"/>
                  </a:cubicBezTo>
                  <a:cubicBezTo>
                    <a:pt x="419" y="1532"/>
                    <a:pt x="241" y="1520"/>
                    <a:pt x="384" y="1377"/>
                  </a:cubicBezTo>
                  <a:cubicBezTo>
                    <a:pt x="398" y="1351"/>
                    <a:pt x="396" y="1343"/>
                    <a:pt x="386" y="1343"/>
                  </a:cubicBezTo>
                  <a:cubicBezTo>
                    <a:pt x="366" y="1343"/>
                    <a:pt x="314" y="1378"/>
                    <a:pt x="312" y="1378"/>
                  </a:cubicBezTo>
                  <a:cubicBezTo>
                    <a:pt x="311" y="1378"/>
                    <a:pt x="312" y="1378"/>
                    <a:pt x="312" y="1377"/>
                  </a:cubicBezTo>
                  <a:cubicBezTo>
                    <a:pt x="312" y="1294"/>
                    <a:pt x="205" y="1187"/>
                    <a:pt x="217" y="1127"/>
                  </a:cubicBezTo>
                  <a:cubicBezTo>
                    <a:pt x="217" y="1080"/>
                    <a:pt x="288" y="627"/>
                    <a:pt x="407" y="627"/>
                  </a:cubicBezTo>
                  <a:cubicBezTo>
                    <a:pt x="409" y="627"/>
                    <a:pt x="410" y="628"/>
                    <a:pt x="412" y="628"/>
                  </a:cubicBezTo>
                  <a:cubicBezTo>
                    <a:pt x="462" y="628"/>
                    <a:pt x="574" y="435"/>
                    <a:pt x="574" y="389"/>
                  </a:cubicBezTo>
                  <a:cubicBezTo>
                    <a:pt x="598" y="421"/>
                    <a:pt x="627" y="433"/>
                    <a:pt x="657" y="433"/>
                  </a:cubicBezTo>
                  <a:cubicBezTo>
                    <a:pt x="717" y="433"/>
                    <a:pt x="785" y="389"/>
                    <a:pt x="848" y="365"/>
                  </a:cubicBezTo>
                  <a:cubicBezTo>
                    <a:pt x="870" y="354"/>
                    <a:pt x="852" y="295"/>
                    <a:pt x="831" y="257"/>
                  </a:cubicBezTo>
                  <a:lnTo>
                    <a:pt x="831" y="257"/>
                  </a:lnTo>
                  <a:cubicBezTo>
                    <a:pt x="855" y="295"/>
                    <a:pt x="870" y="312"/>
                    <a:pt x="884" y="312"/>
                  </a:cubicBezTo>
                  <a:cubicBezTo>
                    <a:pt x="908" y="312"/>
                    <a:pt x="928" y="264"/>
                    <a:pt x="979" y="198"/>
                  </a:cubicBezTo>
                  <a:cubicBezTo>
                    <a:pt x="988" y="207"/>
                    <a:pt x="1118" y="311"/>
                    <a:pt x="1182" y="311"/>
                  </a:cubicBezTo>
                  <a:cubicBezTo>
                    <a:pt x="1203" y="311"/>
                    <a:pt x="1217" y="299"/>
                    <a:pt x="1217" y="270"/>
                  </a:cubicBezTo>
                  <a:cubicBezTo>
                    <a:pt x="1217" y="252"/>
                    <a:pt x="1204" y="241"/>
                    <a:pt x="1188" y="241"/>
                  </a:cubicBezTo>
                  <a:cubicBezTo>
                    <a:pt x="1182" y="241"/>
                    <a:pt x="1176" y="243"/>
                    <a:pt x="1169" y="246"/>
                  </a:cubicBezTo>
                  <a:cubicBezTo>
                    <a:pt x="1189" y="208"/>
                    <a:pt x="1224" y="138"/>
                    <a:pt x="1280" y="138"/>
                  </a:cubicBezTo>
                  <a:cubicBezTo>
                    <a:pt x="1294" y="138"/>
                    <a:pt x="1308" y="142"/>
                    <a:pt x="1324" y="151"/>
                  </a:cubicBezTo>
                  <a:cubicBezTo>
                    <a:pt x="1312" y="198"/>
                    <a:pt x="1169" y="282"/>
                    <a:pt x="1455" y="282"/>
                  </a:cubicBezTo>
                  <a:cubicBezTo>
                    <a:pt x="1420" y="270"/>
                    <a:pt x="1420" y="258"/>
                    <a:pt x="1455" y="234"/>
                  </a:cubicBezTo>
                  <a:lnTo>
                    <a:pt x="1455" y="234"/>
                  </a:lnTo>
                  <a:cubicBezTo>
                    <a:pt x="1448" y="255"/>
                    <a:pt x="1521" y="306"/>
                    <a:pt x="1576" y="306"/>
                  </a:cubicBezTo>
                  <a:cubicBezTo>
                    <a:pt x="1614" y="306"/>
                    <a:pt x="1643" y="283"/>
                    <a:pt x="1634" y="210"/>
                  </a:cubicBezTo>
                  <a:cubicBezTo>
                    <a:pt x="1622" y="187"/>
                    <a:pt x="1479" y="127"/>
                    <a:pt x="1467" y="103"/>
                  </a:cubicBezTo>
                  <a:cubicBezTo>
                    <a:pt x="1435" y="28"/>
                    <a:pt x="1312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5564525" y="163915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4" y="1"/>
                    <a:pt x="1" y="12"/>
                    <a:pt x="9" y="12"/>
                  </a:cubicBezTo>
                  <a:cubicBezTo>
                    <a:pt x="9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5561750" y="163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2"/>
                    <a:pt x="1" y="1"/>
                  </a:cubicBezTo>
                  <a:cubicBezTo>
                    <a:pt x="1" y="1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5560525" y="163617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3" y="1"/>
                  </a:moveTo>
                  <a:cubicBezTo>
                    <a:pt x="1" y="1"/>
                    <a:pt x="2" y="4"/>
                    <a:pt x="14" y="11"/>
                  </a:cubicBezTo>
                  <a:cubicBezTo>
                    <a:pt x="30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5554900" y="163470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5538675" y="16388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5575150" y="16569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9"/>
                  </a:moveTo>
                  <a:cubicBezTo>
                    <a:pt x="1" y="49"/>
                    <a:pt x="12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5531875" y="16617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0"/>
                  </a:moveTo>
                  <a:lnTo>
                    <a:pt x="17" y="0"/>
                  </a:lnTo>
                  <a:cubicBezTo>
                    <a:pt x="3" y="15"/>
                    <a:pt x="0" y="19"/>
                    <a:pt x="2" y="19"/>
                  </a:cubicBezTo>
                  <a:cubicBezTo>
                    <a:pt x="4" y="19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5524250" y="172805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2" y="1"/>
                  </a:moveTo>
                  <a:cubicBezTo>
                    <a:pt x="7" y="1"/>
                    <a:pt x="1" y="4"/>
                    <a:pt x="1" y="4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5522150" y="17237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cubicBezTo>
                    <a:pt x="0" y="1"/>
                    <a:pt x="6" y="6"/>
                    <a:pt x="25" y="20"/>
                  </a:cubicBezTo>
                  <a:cubicBezTo>
                    <a:pt x="18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5520225" y="1720000"/>
              <a:ext cx="3750" cy="3650"/>
            </a:xfrm>
            <a:custGeom>
              <a:rect b="b" l="l" r="r" t="t"/>
              <a:pathLst>
                <a:path extrusionOk="0" h="146" w="150">
                  <a:moveTo>
                    <a:pt x="50" y="0"/>
                  </a:moveTo>
                  <a:cubicBezTo>
                    <a:pt x="1" y="0"/>
                    <a:pt x="44" y="145"/>
                    <a:pt x="93" y="145"/>
                  </a:cubicBezTo>
                  <a:cubicBezTo>
                    <a:pt x="100" y="145"/>
                    <a:pt x="107" y="142"/>
                    <a:pt x="114" y="135"/>
                  </a:cubicBezTo>
                  <a:cubicBezTo>
                    <a:pt x="150" y="111"/>
                    <a:pt x="102" y="16"/>
                    <a:pt x="66" y="4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5523350" y="1718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3"/>
                  </a:moveTo>
                  <a:cubicBezTo>
                    <a:pt x="1" y="25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5522775" y="1716300"/>
              <a:ext cx="300" cy="250"/>
            </a:xfrm>
            <a:custGeom>
              <a:rect b="b" l="l" r="r" t="t"/>
              <a:pathLst>
                <a:path extrusionOk="0" h="10" w="12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5521575" y="171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5519550" y="1716175"/>
              <a:ext cx="4300" cy="2500"/>
            </a:xfrm>
            <a:custGeom>
              <a:rect b="b" l="l" r="r" t="t"/>
              <a:pathLst>
                <a:path extrusionOk="0" h="100" w="172">
                  <a:moveTo>
                    <a:pt x="81" y="26"/>
                  </a:moveTo>
                  <a:cubicBezTo>
                    <a:pt x="85" y="30"/>
                    <a:pt x="87" y="32"/>
                    <a:pt x="89" y="33"/>
                  </a:cubicBezTo>
                  <a:lnTo>
                    <a:pt x="89" y="33"/>
                  </a:lnTo>
                  <a:cubicBezTo>
                    <a:pt x="82" y="31"/>
                    <a:pt x="79" y="29"/>
                    <a:pt x="81" y="26"/>
                  </a:cubicBezTo>
                  <a:close/>
                  <a:moveTo>
                    <a:pt x="31" y="1"/>
                  </a:moveTo>
                  <a:cubicBezTo>
                    <a:pt x="22" y="1"/>
                    <a:pt x="15" y="4"/>
                    <a:pt x="10" y="14"/>
                  </a:cubicBezTo>
                  <a:cubicBezTo>
                    <a:pt x="1" y="42"/>
                    <a:pt x="109" y="100"/>
                    <a:pt x="144" y="100"/>
                  </a:cubicBezTo>
                  <a:cubicBezTo>
                    <a:pt x="154" y="100"/>
                    <a:pt x="158" y="96"/>
                    <a:pt x="153" y="86"/>
                  </a:cubicBezTo>
                  <a:cubicBezTo>
                    <a:pt x="171" y="49"/>
                    <a:pt x="112" y="41"/>
                    <a:pt x="89" y="33"/>
                  </a:cubicBezTo>
                  <a:lnTo>
                    <a:pt x="89" y="33"/>
                  </a:lnTo>
                  <a:cubicBezTo>
                    <a:pt x="84" y="27"/>
                    <a:pt x="54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5520475" y="1713250"/>
              <a:ext cx="825" cy="550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cubicBezTo>
                    <a:pt x="25" y="0"/>
                    <a:pt x="1" y="21"/>
                    <a:pt x="3" y="21"/>
                  </a:cubicBezTo>
                  <a:cubicBezTo>
                    <a:pt x="5" y="21"/>
                    <a:pt x="13" y="1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5520075" y="171355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1" y="0"/>
                  </a:moveTo>
                  <a:lnTo>
                    <a:pt x="1" y="0"/>
                  </a:lnTo>
                  <a:cubicBezTo>
                    <a:pt x="8" y="14"/>
                    <a:pt x="11" y="20"/>
                    <a:pt x="14" y="20"/>
                  </a:cubicBezTo>
                  <a:cubicBezTo>
                    <a:pt x="17" y="20"/>
                    <a:pt x="20" y="17"/>
                    <a:pt x="25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519200" y="1710600"/>
              <a:ext cx="2100" cy="1250"/>
            </a:xfrm>
            <a:custGeom>
              <a:rect b="b" l="l" r="r" t="t"/>
              <a:pathLst>
                <a:path extrusionOk="0" h="50" w="84">
                  <a:moveTo>
                    <a:pt x="36" y="0"/>
                  </a:moveTo>
                  <a:cubicBezTo>
                    <a:pt x="17" y="0"/>
                    <a:pt x="0" y="7"/>
                    <a:pt x="0" y="23"/>
                  </a:cubicBezTo>
                  <a:cubicBezTo>
                    <a:pt x="0" y="41"/>
                    <a:pt x="21" y="50"/>
                    <a:pt x="42" y="50"/>
                  </a:cubicBezTo>
                  <a:cubicBezTo>
                    <a:pt x="63" y="50"/>
                    <a:pt x="84" y="41"/>
                    <a:pt x="84" y="23"/>
                  </a:cubicBezTo>
                  <a:cubicBezTo>
                    <a:pt x="84" y="10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519200" y="17108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12"/>
                  </a:moveTo>
                  <a:cubicBezTo>
                    <a:pt x="0" y="0"/>
                    <a:pt x="0" y="36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519425" y="1712050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0" y="26"/>
                    <a:pt x="1" y="26"/>
                  </a:cubicBezTo>
                  <a:cubicBezTo>
                    <a:pt x="2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519200" y="1712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2" y="0"/>
                  </a:moveTo>
                  <a:cubicBezTo>
                    <a:pt x="1" y="0"/>
                    <a:pt x="3" y="6"/>
                    <a:pt x="12" y="24"/>
                  </a:cubicBezTo>
                  <a:cubicBezTo>
                    <a:pt x="12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5516800" y="1713250"/>
              <a:ext cx="3900" cy="2825"/>
            </a:xfrm>
            <a:custGeom>
              <a:rect b="b" l="l" r="r" t="t"/>
              <a:pathLst>
                <a:path extrusionOk="0" h="113" w="156">
                  <a:moveTo>
                    <a:pt x="84" y="0"/>
                  </a:moveTo>
                  <a:cubicBezTo>
                    <a:pt x="60" y="0"/>
                    <a:pt x="1" y="72"/>
                    <a:pt x="25" y="96"/>
                  </a:cubicBezTo>
                  <a:cubicBezTo>
                    <a:pt x="35" y="101"/>
                    <a:pt x="42" y="103"/>
                    <a:pt x="47" y="103"/>
                  </a:cubicBezTo>
                  <a:cubicBezTo>
                    <a:pt x="58" y="103"/>
                    <a:pt x="58" y="94"/>
                    <a:pt x="61" y="94"/>
                  </a:cubicBezTo>
                  <a:cubicBezTo>
                    <a:pt x="62" y="94"/>
                    <a:pt x="65" y="97"/>
                    <a:pt x="72" y="107"/>
                  </a:cubicBezTo>
                  <a:cubicBezTo>
                    <a:pt x="76" y="111"/>
                    <a:pt x="83" y="112"/>
                    <a:pt x="92" y="112"/>
                  </a:cubicBezTo>
                  <a:cubicBezTo>
                    <a:pt x="117" y="112"/>
                    <a:pt x="156" y="101"/>
                    <a:pt x="156" y="84"/>
                  </a:cubicBezTo>
                  <a:cubicBezTo>
                    <a:pt x="156" y="61"/>
                    <a:pt x="132" y="53"/>
                    <a:pt x="111" y="53"/>
                  </a:cubicBezTo>
                  <a:cubicBezTo>
                    <a:pt x="99" y="53"/>
                    <a:pt x="89" y="55"/>
                    <a:pt x="84" y="60"/>
                  </a:cubicBezTo>
                  <a:cubicBezTo>
                    <a:pt x="9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5519125" y="1713625"/>
              <a:ext cx="675" cy="250"/>
            </a:xfrm>
            <a:custGeom>
              <a:rect b="b" l="l" r="r" t="t"/>
              <a:pathLst>
                <a:path extrusionOk="0" h="10" w="27">
                  <a:moveTo>
                    <a:pt x="5" y="0"/>
                  </a:moveTo>
                  <a:cubicBezTo>
                    <a:pt x="0" y="0"/>
                    <a:pt x="3" y="3"/>
                    <a:pt x="27" y="9"/>
                  </a:cubicBezTo>
                  <a:cubicBezTo>
                    <a:pt x="21" y="3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5518900" y="1713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5518100" y="17110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5510475" y="1707450"/>
              <a:ext cx="10875" cy="3725"/>
            </a:xfrm>
            <a:custGeom>
              <a:rect b="b" l="l" r="r" t="t"/>
              <a:pathLst>
                <a:path extrusionOk="0" h="149" w="435">
                  <a:moveTo>
                    <a:pt x="163" y="1"/>
                  </a:moveTo>
                  <a:cubicBezTo>
                    <a:pt x="142" y="1"/>
                    <a:pt x="120" y="6"/>
                    <a:pt x="99" y="18"/>
                  </a:cubicBezTo>
                  <a:cubicBezTo>
                    <a:pt x="0" y="77"/>
                    <a:pt x="26" y="111"/>
                    <a:pt x="74" y="111"/>
                  </a:cubicBezTo>
                  <a:cubicBezTo>
                    <a:pt x="113" y="111"/>
                    <a:pt x="167" y="89"/>
                    <a:pt x="182" y="42"/>
                  </a:cubicBezTo>
                  <a:lnTo>
                    <a:pt x="182" y="42"/>
                  </a:lnTo>
                  <a:cubicBezTo>
                    <a:pt x="194" y="66"/>
                    <a:pt x="171" y="113"/>
                    <a:pt x="182" y="125"/>
                  </a:cubicBezTo>
                  <a:cubicBezTo>
                    <a:pt x="193" y="132"/>
                    <a:pt x="205" y="134"/>
                    <a:pt x="217" y="134"/>
                  </a:cubicBezTo>
                  <a:cubicBezTo>
                    <a:pt x="230" y="134"/>
                    <a:pt x="244" y="132"/>
                    <a:pt x="259" y="132"/>
                  </a:cubicBezTo>
                  <a:cubicBezTo>
                    <a:pt x="275" y="132"/>
                    <a:pt x="292" y="135"/>
                    <a:pt x="308" y="145"/>
                  </a:cubicBezTo>
                  <a:lnTo>
                    <a:pt x="308" y="145"/>
                  </a:lnTo>
                  <a:cubicBezTo>
                    <a:pt x="311" y="127"/>
                    <a:pt x="434" y="42"/>
                    <a:pt x="349" y="42"/>
                  </a:cubicBezTo>
                  <a:cubicBezTo>
                    <a:pt x="313" y="42"/>
                    <a:pt x="313" y="66"/>
                    <a:pt x="313" y="101"/>
                  </a:cubicBezTo>
                  <a:cubicBezTo>
                    <a:pt x="287" y="48"/>
                    <a:pt x="226" y="1"/>
                    <a:pt x="163" y="1"/>
                  </a:cubicBezTo>
                  <a:close/>
                  <a:moveTo>
                    <a:pt x="308" y="145"/>
                  </a:moveTo>
                  <a:lnTo>
                    <a:pt x="308" y="145"/>
                  </a:lnTo>
                  <a:cubicBezTo>
                    <a:pt x="308" y="148"/>
                    <a:pt x="310" y="149"/>
                    <a:pt x="313" y="149"/>
                  </a:cubicBezTo>
                  <a:cubicBezTo>
                    <a:pt x="312" y="148"/>
                    <a:pt x="310" y="146"/>
                    <a:pt x="308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5512700" y="17078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lnTo>
                    <a:pt x="12" y="1"/>
                  </a:lnTo>
                  <a:cubicBezTo>
                    <a:pt x="10" y="1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5516525" y="171220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2" y="1"/>
                  </a:moveTo>
                  <a:cubicBezTo>
                    <a:pt x="21" y="1"/>
                    <a:pt x="12" y="7"/>
                    <a:pt x="0" y="18"/>
                  </a:cubicBezTo>
                  <a:cubicBezTo>
                    <a:pt x="18" y="7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514425" y="17067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513850" y="170580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4" y="1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5471575" y="1699950"/>
              <a:ext cx="52625" cy="55600"/>
            </a:xfrm>
            <a:custGeom>
              <a:rect b="b" l="l" r="r" t="t"/>
              <a:pathLst>
                <a:path extrusionOk="0" h="2224" w="2105">
                  <a:moveTo>
                    <a:pt x="572" y="1651"/>
                  </a:moveTo>
                  <a:lnTo>
                    <a:pt x="572" y="1651"/>
                  </a:lnTo>
                  <a:cubicBezTo>
                    <a:pt x="580" y="1660"/>
                    <a:pt x="577" y="1679"/>
                    <a:pt x="582" y="1679"/>
                  </a:cubicBezTo>
                  <a:cubicBezTo>
                    <a:pt x="584" y="1679"/>
                    <a:pt x="588" y="1675"/>
                    <a:pt x="595" y="1663"/>
                  </a:cubicBezTo>
                  <a:cubicBezTo>
                    <a:pt x="584" y="1663"/>
                    <a:pt x="584" y="1663"/>
                    <a:pt x="572" y="1651"/>
                  </a:cubicBezTo>
                  <a:close/>
                  <a:moveTo>
                    <a:pt x="1218" y="0"/>
                  </a:moveTo>
                  <a:cubicBezTo>
                    <a:pt x="914" y="0"/>
                    <a:pt x="496" y="112"/>
                    <a:pt x="465" y="175"/>
                  </a:cubicBezTo>
                  <a:cubicBezTo>
                    <a:pt x="417" y="282"/>
                    <a:pt x="298" y="604"/>
                    <a:pt x="143" y="687"/>
                  </a:cubicBezTo>
                  <a:cubicBezTo>
                    <a:pt x="24" y="782"/>
                    <a:pt x="107" y="854"/>
                    <a:pt x="84" y="937"/>
                  </a:cubicBezTo>
                  <a:cubicBezTo>
                    <a:pt x="0" y="1270"/>
                    <a:pt x="60" y="1651"/>
                    <a:pt x="345" y="1890"/>
                  </a:cubicBezTo>
                  <a:cubicBezTo>
                    <a:pt x="452" y="1986"/>
                    <a:pt x="607" y="2159"/>
                    <a:pt x="767" y="2159"/>
                  </a:cubicBezTo>
                  <a:cubicBezTo>
                    <a:pt x="785" y="2159"/>
                    <a:pt x="803" y="2156"/>
                    <a:pt x="822" y="2152"/>
                  </a:cubicBezTo>
                  <a:cubicBezTo>
                    <a:pt x="857" y="2199"/>
                    <a:pt x="959" y="2208"/>
                    <a:pt x="1052" y="2208"/>
                  </a:cubicBezTo>
                  <a:cubicBezTo>
                    <a:pt x="1109" y="2208"/>
                    <a:pt x="1162" y="2205"/>
                    <a:pt x="1197" y="2205"/>
                  </a:cubicBezTo>
                  <a:cubicBezTo>
                    <a:pt x="1221" y="2205"/>
                    <a:pt x="1236" y="2206"/>
                    <a:pt x="1238" y="2211"/>
                  </a:cubicBezTo>
                  <a:cubicBezTo>
                    <a:pt x="1240" y="2219"/>
                    <a:pt x="1246" y="2223"/>
                    <a:pt x="1255" y="2223"/>
                  </a:cubicBezTo>
                  <a:cubicBezTo>
                    <a:pt x="1342" y="2223"/>
                    <a:pt x="1729" y="1924"/>
                    <a:pt x="1750" y="1913"/>
                  </a:cubicBezTo>
                  <a:cubicBezTo>
                    <a:pt x="1941" y="1842"/>
                    <a:pt x="1953" y="1651"/>
                    <a:pt x="2036" y="1461"/>
                  </a:cubicBezTo>
                  <a:cubicBezTo>
                    <a:pt x="2036" y="1438"/>
                    <a:pt x="2105" y="1151"/>
                    <a:pt x="2096" y="1151"/>
                  </a:cubicBezTo>
                  <a:lnTo>
                    <a:pt x="2096" y="1151"/>
                  </a:lnTo>
                  <a:cubicBezTo>
                    <a:pt x="2096" y="1151"/>
                    <a:pt x="2096" y="1151"/>
                    <a:pt x="2096" y="1151"/>
                  </a:cubicBezTo>
                  <a:cubicBezTo>
                    <a:pt x="1917" y="1223"/>
                    <a:pt x="1786" y="1413"/>
                    <a:pt x="1691" y="1580"/>
                  </a:cubicBezTo>
                  <a:cubicBezTo>
                    <a:pt x="1644" y="1673"/>
                    <a:pt x="1334" y="1961"/>
                    <a:pt x="1311" y="1961"/>
                  </a:cubicBezTo>
                  <a:cubicBezTo>
                    <a:pt x="1310" y="1961"/>
                    <a:pt x="1310" y="1961"/>
                    <a:pt x="1310" y="1961"/>
                  </a:cubicBezTo>
                  <a:cubicBezTo>
                    <a:pt x="1273" y="1931"/>
                    <a:pt x="1229" y="1921"/>
                    <a:pt x="1184" y="1921"/>
                  </a:cubicBezTo>
                  <a:cubicBezTo>
                    <a:pt x="1094" y="1921"/>
                    <a:pt x="995" y="1962"/>
                    <a:pt x="923" y="1962"/>
                  </a:cubicBezTo>
                  <a:cubicBezTo>
                    <a:pt x="917" y="1962"/>
                    <a:pt x="911" y="1962"/>
                    <a:pt x="905" y="1961"/>
                  </a:cubicBezTo>
                  <a:cubicBezTo>
                    <a:pt x="857" y="1854"/>
                    <a:pt x="595" y="1771"/>
                    <a:pt x="536" y="1675"/>
                  </a:cubicBezTo>
                  <a:cubicBezTo>
                    <a:pt x="548" y="1675"/>
                    <a:pt x="572" y="1663"/>
                    <a:pt x="572" y="1651"/>
                  </a:cubicBezTo>
                  <a:cubicBezTo>
                    <a:pt x="584" y="1640"/>
                    <a:pt x="584" y="1628"/>
                    <a:pt x="572" y="1604"/>
                  </a:cubicBezTo>
                  <a:cubicBezTo>
                    <a:pt x="476" y="1532"/>
                    <a:pt x="298" y="1520"/>
                    <a:pt x="441" y="1378"/>
                  </a:cubicBezTo>
                  <a:cubicBezTo>
                    <a:pt x="455" y="1352"/>
                    <a:pt x="453" y="1343"/>
                    <a:pt x="443" y="1343"/>
                  </a:cubicBezTo>
                  <a:cubicBezTo>
                    <a:pt x="423" y="1343"/>
                    <a:pt x="371" y="1379"/>
                    <a:pt x="369" y="1379"/>
                  </a:cubicBezTo>
                  <a:cubicBezTo>
                    <a:pt x="368" y="1379"/>
                    <a:pt x="369" y="1378"/>
                    <a:pt x="369" y="1378"/>
                  </a:cubicBezTo>
                  <a:cubicBezTo>
                    <a:pt x="369" y="1282"/>
                    <a:pt x="262" y="1187"/>
                    <a:pt x="274" y="1128"/>
                  </a:cubicBezTo>
                  <a:cubicBezTo>
                    <a:pt x="369" y="985"/>
                    <a:pt x="286" y="770"/>
                    <a:pt x="465" y="628"/>
                  </a:cubicBezTo>
                  <a:cubicBezTo>
                    <a:pt x="524" y="628"/>
                    <a:pt x="631" y="449"/>
                    <a:pt x="631" y="389"/>
                  </a:cubicBezTo>
                  <a:cubicBezTo>
                    <a:pt x="659" y="426"/>
                    <a:pt x="689" y="439"/>
                    <a:pt x="720" y="439"/>
                  </a:cubicBezTo>
                  <a:cubicBezTo>
                    <a:pt x="779" y="439"/>
                    <a:pt x="842" y="389"/>
                    <a:pt x="905" y="366"/>
                  </a:cubicBezTo>
                  <a:cubicBezTo>
                    <a:pt x="923" y="356"/>
                    <a:pt x="914" y="313"/>
                    <a:pt x="897" y="276"/>
                  </a:cubicBezTo>
                  <a:lnTo>
                    <a:pt x="897" y="276"/>
                  </a:lnTo>
                  <a:cubicBezTo>
                    <a:pt x="912" y="301"/>
                    <a:pt x="924" y="312"/>
                    <a:pt x="936" y="312"/>
                  </a:cubicBezTo>
                  <a:cubicBezTo>
                    <a:pt x="961" y="312"/>
                    <a:pt x="985" y="264"/>
                    <a:pt x="1036" y="199"/>
                  </a:cubicBezTo>
                  <a:cubicBezTo>
                    <a:pt x="1045" y="199"/>
                    <a:pt x="1179" y="309"/>
                    <a:pt x="1242" y="309"/>
                  </a:cubicBezTo>
                  <a:cubicBezTo>
                    <a:pt x="1261" y="309"/>
                    <a:pt x="1274" y="299"/>
                    <a:pt x="1274" y="270"/>
                  </a:cubicBezTo>
                  <a:cubicBezTo>
                    <a:pt x="1274" y="253"/>
                    <a:pt x="1261" y="242"/>
                    <a:pt x="1245" y="242"/>
                  </a:cubicBezTo>
                  <a:cubicBezTo>
                    <a:pt x="1239" y="242"/>
                    <a:pt x="1233" y="243"/>
                    <a:pt x="1227" y="247"/>
                  </a:cubicBezTo>
                  <a:cubicBezTo>
                    <a:pt x="1246" y="208"/>
                    <a:pt x="1281" y="138"/>
                    <a:pt x="1337" y="138"/>
                  </a:cubicBezTo>
                  <a:cubicBezTo>
                    <a:pt x="1351" y="138"/>
                    <a:pt x="1365" y="142"/>
                    <a:pt x="1381" y="151"/>
                  </a:cubicBezTo>
                  <a:cubicBezTo>
                    <a:pt x="1381" y="199"/>
                    <a:pt x="1227" y="282"/>
                    <a:pt x="1512" y="282"/>
                  </a:cubicBezTo>
                  <a:cubicBezTo>
                    <a:pt x="1477" y="270"/>
                    <a:pt x="1477" y="258"/>
                    <a:pt x="1512" y="235"/>
                  </a:cubicBezTo>
                  <a:lnTo>
                    <a:pt x="1512" y="235"/>
                  </a:lnTo>
                  <a:cubicBezTo>
                    <a:pt x="1505" y="249"/>
                    <a:pt x="1582" y="308"/>
                    <a:pt x="1635" y="308"/>
                  </a:cubicBezTo>
                  <a:cubicBezTo>
                    <a:pt x="1669" y="308"/>
                    <a:pt x="1693" y="285"/>
                    <a:pt x="1679" y="211"/>
                  </a:cubicBezTo>
                  <a:cubicBezTo>
                    <a:pt x="1679" y="187"/>
                    <a:pt x="1536" y="127"/>
                    <a:pt x="1524" y="104"/>
                  </a:cubicBezTo>
                  <a:cubicBezTo>
                    <a:pt x="1492" y="28"/>
                    <a:pt x="136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5513625" y="17109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6" y="0"/>
                  </a:moveTo>
                  <a:cubicBezTo>
                    <a:pt x="4" y="0"/>
                    <a:pt x="1" y="11"/>
                    <a:pt x="9" y="11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5510850" y="1707750"/>
              <a:ext cx="175" cy="750"/>
            </a:xfrm>
            <a:custGeom>
              <a:rect b="b" l="l" r="r" t="t"/>
              <a:pathLst>
                <a:path extrusionOk="0" h="30" w="7">
                  <a:moveTo>
                    <a:pt x="6" y="0"/>
                  </a:moveTo>
                  <a:cubicBezTo>
                    <a:pt x="6" y="0"/>
                    <a:pt x="1" y="22"/>
                    <a:pt x="1" y="30"/>
                  </a:cubicBezTo>
                  <a:cubicBezTo>
                    <a:pt x="5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5509625" y="170792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3" y="0"/>
                  </a:moveTo>
                  <a:cubicBezTo>
                    <a:pt x="1" y="0"/>
                    <a:pt x="2" y="3"/>
                    <a:pt x="14" y="11"/>
                  </a:cubicBezTo>
                  <a:cubicBezTo>
                    <a:pt x="30" y="11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5504000" y="1706300"/>
              <a:ext cx="275" cy="725"/>
            </a:xfrm>
            <a:custGeom>
              <a:rect b="b" l="l" r="r" t="t"/>
              <a:pathLst>
                <a:path extrusionOk="0" h="29" w="11">
                  <a:moveTo>
                    <a:pt x="10" y="1"/>
                  </a:moveTo>
                  <a:lnTo>
                    <a:pt x="10" y="1"/>
                  </a:lnTo>
                  <a:cubicBezTo>
                    <a:pt x="9" y="1"/>
                    <a:pt x="6" y="8"/>
                    <a:pt x="1" y="28"/>
                  </a:cubicBezTo>
                  <a:cubicBezTo>
                    <a:pt x="8" y="14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5487775" y="1710575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4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5524250" y="17287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8"/>
                  </a:moveTo>
                  <a:cubicBezTo>
                    <a:pt x="1" y="48"/>
                    <a:pt x="12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5480975" y="17334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1"/>
                  </a:moveTo>
                  <a:cubicBezTo>
                    <a:pt x="3" y="15"/>
                    <a:pt x="0" y="20"/>
                    <a:pt x="2" y="20"/>
                  </a:cubicBezTo>
                  <a:cubicBezTo>
                    <a:pt x="4" y="20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5515925" y="18283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18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5513775" y="1823875"/>
              <a:ext cx="675" cy="425"/>
            </a:xfrm>
            <a:custGeom>
              <a:rect b="b" l="l" r="r" t="t"/>
              <a:pathLst>
                <a:path extrusionOk="0" h="17" w="27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9" y="16"/>
                    <a:pt x="27" y="16"/>
                  </a:cubicBezTo>
                  <a:cubicBezTo>
                    <a:pt x="11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5511025" y="1820250"/>
              <a:ext cx="4325" cy="3100"/>
            </a:xfrm>
            <a:custGeom>
              <a:rect b="b" l="l" r="r" t="t"/>
              <a:pathLst>
                <a:path extrusionOk="0" h="124" w="173">
                  <a:moveTo>
                    <a:pt x="102" y="0"/>
                  </a:moveTo>
                  <a:cubicBezTo>
                    <a:pt x="98" y="0"/>
                    <a:pt x="93" y="2"/>
                    <a:pt x="89" y="7"/>
                  </a:cubicBezTo>
                  <a:cubicBezTo>
                    <a:pt x="1" y="68"/>
                    <a:pt x="109" y="124"/>
                    <a:pt x="151" y="124"/>
                  </a:cubicBezTo>
                  <a:cubicBezTo>
                    <a:pt x="166" y="124"/>
                    <a:pt x="173" y="117"/>
                    <a:pt x="160" y="102"/>
                  </a:cubicBezTo>
                  <a:cubicBezTo>
                    <a:pt x="160" y="102"/>
                    <a:pt x="133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5515025" y="18182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4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0" y="9"/>
                    <a:pt x="1" y="12"/>
                    <a:pt x="2" y="12"/>
                  </a:cubicBezTo>
                  <a:cubicBezTo>
                    <a:pt x="5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5514125" y="18162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3"/>
                    <a:pt x="1" y="1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5513250" y="18165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12" y="13"/>
                  </a:ln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5512200" y="181325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0" y="25"/>
                    <a:pt x="1" y="25"/>
                  </a:cubicBezTo>
                  <a:cubicBezTo>
                    <a:pt x="1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5511750" y="1813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5510850" y="1816700"/>
              <a:ext cx="4200" cy="2425"/>
            </a:xfrm>
            <a:custGeom>
              <a:rect b="b" l="l" r="r" t="t"/>
              <a:pathLst>
                <a:path extrusionOk="0" h="97" w="168">
                  <a:moveTo>
                    <a:pt x="55" y="1"/>
                  </a:moveTo>
                  <a:cubicBezTo>
                    <a:pt x="22" y="1"/>
                    <a:pt x="1" y="8"/>
                    <a:pt x="60" y="41"/>
                  </a:cubicBezTo>
                  <a:cubicBezTo>
                    <a:pt x="88" y="41"/>
                    <a:pt x="108" y="97"/>
                    <a:pt x="132" y="97"/>
                  </a:cubicBezTo>
                  <a:cubicBezTo>
                    <a:pt x="139" y="97"/>
                    <a:pt x="147" y="91"/>
                    <a:pt x="156" y="77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6" y="65"/>
                    <a:pt x="156" y="70"/>
                    <a:pt x="159" y="70"/>
                  </a:cubicBezTo>
                  <a:cubicBezTo>
                    <a:pt x="161" y="70"/>
                    <a:pt x="164" y="69"/>
                    <a:pt x="167" y="65"/>
                  </a:cubicBezTo>
                  <a:cubicBezTo>
                    <a:pt x="167" y="65"/>
                    <a:pt x="156" y="53"/>
                    <a:pt x="156" y="53"/>
                  </a:cubicBezTo>
                  <a:cubicBezTo>
                    <a:pt x="167" y="6"/>
                    <a:pt x="60" y="18"/>
                    <a:pt x="120" y="6"/>
                  </a:cubicBezTo>
                  <a:cubicBezTo>
                    <a:pt x="115" y="6"/>
                    <a:pt x="8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5509700" y="1810725"/>
              <a:ext cx="3575" cy="1375"/>
            </a:xfrm>
            <a:custGeom>
              <a:rect b="b" l="l" r="r" t="t"/>
              <a:pathLst>
                <a:path extrusionOk="0" h="55" w="143">
                  <a:moveTo>
                    <a:pt x="98" y="1"/>
                  </a:moveTo>
                  <a:cubicBezTo>
                    <a:pt x="73" y="1"/>
                    <a:pt x="1" y="44"/>
                    <a:pt x="71" y="54"/>
                  </a:cubicBezTo>
                  <a:cubicBezTo>
                    <a:pt x="106" y="54"/>
                    <a:pt x="142" y="7"/>
                    <a:pt x="106" y="7"/>
                  </a:cubicBezTo>
                  <a:cubicBezTo>
                    <a:pt x="106" y="3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5511450" y="18121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0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5510550" y="181147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5" y="48"/>
                  </a:moveTo>
                  <a:cubicBezTo>
                    <a:pt x="1" y="0"/>
                    <a:pt x="25" y="48"/>
                    <a:pt x="2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5507175" y="1813550"/>
              <a:ext cx="5500" cy="2775"/>
            </a:xfrm>
            <a:custGeom>
              <a:rect b="b" l="l" r="r" t="t"/>
              <a:pathLst>
                <a:path extrusionOk="0" h="111" w="220">
                  <a:moveTo>
                    <a:pt x="124" y="108"/>
                  </a:moveTo>
                  <a:lnTo>
                    <a:pt x="124" y="108"/>
                  </a:lnTo>
                  <a:cubicBezTo>
                    <a:pt x="125" y="108"/>
                    <a:pt x="125" y="109"/>
                    <a:pt x="126" y="109"/>
                  </a:cubicBezTo>
                  <a:lnTo>
                    <a:pt x="126" y="109"/>
                  </a:lnTo>
                  <a:cubicBezTo>
                    <a:pt x="126" y="109"/>
                    <a:pt x="125" y="108"/>
                    <a:pt x="124" y="108"/>
                  </a:cubicBezTo>
                  <a:close/>
                  <a:moveTo>
                    <a:pt x="126" y="109"/>
                  </a:moveTo>
                  <a:cubicBezTo>
                    <a:pt x="128" y="110"/>
                    <a:pt x="129" y="111"/>
                    <a:pt x="129" y="111"/>
                  </a:cubicBezTo>
                  <a:cubicBezTo>
                    <a:pt x="129" y="111"/>
                    <a:pt x="129" y="111"/>
                    <a:pt x="128" y="110"/>
                  </a:cubicBezTo>
                  <a:lnTo>
                    <a:pt x="128" y="110"/>
                  </a:lnTo>
                  <a:cubicBezTo>
                    <a:pt x="128" y="110"/>
                    <a:pt x="127" y="110"/>
                    <a:pt x="126" y="109"/>
                  </a:cubicBezTo>
                  <a:close/>
                  <a:moveTo>
                    <a:pt x="136" y="1"/>
                  </a:moveTo>
                  <a:cubicBezTo>
                    <a:pt x="0" y="1"/>
                    <a:pt x="121" y="101"/>
                    <a:pt x="128" y="110"/>
                  </a:cubicBezTo>
                  <a:lnTo>
                    <a:pt x="128" y="110"/>
                  </a:lnTo>
                  <a:cubicBezTo>
                    <a:pt x="131" y="111"/>
                    <a:pt x="134" y="111"/>
                    <a:pt x="137" y="111"/>
                  </a:cubicBezTo>
                  <a:cubicBezTo>
                    <a:pt x="164" y="111"/>
                    <a:pt x="219" y="92"/>
                    <a:pt x="219" y="72"/>
                  </a:cubicBezTo>
                  <a:cubicBezTo>
                    <a:pt x="219" y="56"/>
                    <a:pt x="205" y="50"/>
                    <a:pt x="188" y="50"/>
                  </a:cubicBezTo>
                  <a:cubicBezTo>
                    <a:pt x="167" y="50"/>
                    <a:pt x="142" y="59"/>
                    <a:pt x="136" y="72"/>
                  </a:cubicBezTo>
                  <a:cubicBezTo>
                    <a:pt x="136" y="48"/>
                    <a:pt x="172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5510250" y="18138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5509725" y="181110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0" y="1"/>
                  </a:moveTo>
                  <a:cubicBezTo>
                    <a:pt x="1" y="1"/>
                    <a:pt x="10" y="12"/>
                    <a:pt x="17" y="12"/>
                  </a:cubicBezTo>
                  <a:cubicBezTo>
                    <a:pt x="20" y="12"/>
                    <a:pt x="22" y="10"/>
                    <a:pt x="22" y="3"/>
                  </a:cubicBezTo>
                  <a:cubicBezTo>
                    <a:pt x="17" y="2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5508175" y="1812325"/>
              <a:ext cx="625" cy="350"/>
            </a:xfrm>
            <a:custGeom>
              <a:rect b="b" l="l" r="r" t="t"/>
              <a:pathLst>
                <a:path extrusionOk="0" h="14" w="25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4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5505500" y="1806125"/>
              <a:ext cx="625" cy="225"/>
            </a:xfrm>
            <a:custGeom>
              <a:rect b="b" l="l" r="r" t="t"/>
              <a:pathLst>
                <a:path extrusionOk="0" h="9" w="25">
                  <a:moveTo>
                    <a:pt x="24" y="0"/>
                  </a:moveTo>
                  <a:cubicBezTo>
                    <a:pt x="6" y="6"/>
                    <a:pt x="0" y="9"/>
                    <a:pt x="2" y="9"/>
                  </a:cubicBezTo>
                  <a:cubicBezTo>
                    <a:pt x="3" y="9"/>
                    <a:pt x="12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5462925" y="1800100"/>
              <a:ext cx="55100" cy="55725"/>
            </a:xfrm>
            <a:custGeom>
              <a:rect b="b" l="l" r="r" t="t"/>
              <a:pathLst>
                <a:path extrusionOk="0" h="2229" w="2204">
                  <a:moveTo>
                    <a:pt x="1877" y="440"/>
                  </a:moveTo>
                  <a:cubicBezTo>
                    <a:pt x="1877" y="442"/>
                    <a:pt x="1878" y="443"/>
                    <a:pt x="1882" y="443"/>
                  </a:cubicBezTo>
                  <a:cubicBezTo>
                    <a:pt x="1880" y="442"/>
                    <a:pt x="1879" y="441"/>
                    <a:pt x="1877" y="440"/>
                  </a:cubicBezTo>
                  <a:close/>
                  <a:moveTo>
                    <a:pt x="584" y="1658"/>
                  </a:moveTo>
                  <a:cubicBezTo>
                    <a:pt x="593" y="1658"/>
                    <a:pt x="589" y="1678"/>
                    <a:pt x="596" y="1678"/>
                  </a:cubicBezTo>
                  <a:cubicBezTo>
                    <a:pt x="598" y="1678"/>
                    <a:pt x="602" y="1676"/>
                    <a:pt x="608" y="1670"/>
                  </a:cubicBezTo>
                  <a:cubicBezTo>
                    <a:pt x="596" y="1658"/>
                    <a:pt x="596" y="1658"/>
                    <a:pt x="584" y="1658"/>
                  </a:cubicBezTo>
                  <a:close/>
                  <a:moveTo>
                    <a:pt x="1234" y="1"/>
                  </a:moveTo>
                  <a:cubicBezTo>
                    <a:pt x="930" y="1"/>
                    <a:pt x="509" y="110"/>
                    <a:pt x="477" y="181"/>
                  </a:cubicBezTo>
                  <a:cubicBezTo>
                    <a:pt x="430" y="289"/>
                    <a:pt x="382" y="372"/>
                    <a:pt x="299" y="491"/>
                  </a:cubicBezTo>
                  <a:cubicBezTo>
                    <a:pt x="203" y="634"/>
                    <a:pt x="1" y="777"/>
                    <a:pt x="108" y="920"/>
                  </a:cubicBezTo>
                  <a:cubicBezTo>
                    <a:pt x="60" y="979"/>
                    <a:pt x="72" y="1348"/>
                    <a:pt x="60" y="1408"/>
                  </a:cubicBezTo>
                  <a:cubicBezTo>
                    <a:pt x="13" y="1575"/>
                    <a:pt x="525" y="2098"/>
                    <a:pt x="715" y="2134"/>
                  </a:cubicBezTo>
                  <a:cubicBezTo>
                    <a:pt x="771" y="2153"/>
                    <a:pt x="1090" y="2228"/>
                    <a:pt x="1231" y="2228"/>
                  </a:cubicBezTo>
                  <a:cubicBezTo>
                    <a:pt x="1273" y="2228"/>
                    <a:pt x="1299" y="2222"/>
                    <a:pt x="1299" y="2206"/>
                  </a:cubicBezTo>
                  <a:cubicBezTo>
                    <a:pt x="1299" y="2182"/>
                    <a:pt x="1727" y="1932"/>
                    <a:pt x="1763" y="1920"/>
                  </a:cubicBezTo>
                  <a:cubicBezTo>
                    <a:pt x="1894" y="1872"/>
                    <a:pt x="2204" y="1348"/>
                    <a:pt x="2073" y="1277"/>
                  </a:cubicBezTo>
                  <a:cubicBezTo>
                    <a:pt x="2121" y="1195"/>
                    <a:pt x="2103" y="1160"/>
                    <a:pt x="2061" y="1160"/>
                  </a:cubicBezTo>
                  <a:cubicBezTo>
                    <a:pt x="2001" y="1160"/>
                    <a:pt x="1891" y="1235"/>
                    <a:pt x="1870" y="1348"/>
                  </a:cubicBezTo>
                  <a:cubicBezTo>
                    <a:pt x="1846" y="1455"/>
                    <a:pt x="1739" y="1515"/>
                    <a:pt x="1703" y="1586"/>
                  </a:cubicBezTo>
                  <a:cubicBezTo>
                    <a:pt x="1669" y="1667"/>
                    <a:pt x="1359" y="1957"/>
                    <a:pt x="1325" y="1957"/>
                  </a:cubicBezTo>
                  <a:cubicBezTo>
                    <a:pt x="1324" y="1957"/>
                    <a:pt x="1323" y="1956"/>
                    <a:pt x="1322" y="1956"/>
                  </a:cubicBezTo>
                  <a:cubicBezTo>
                    <a:pt x="1289" y="1926"/>
                    <a:pt x="1247" y="1916"/>
                    <a:pt x="1202" y="1916"/>
                  </a:cubicBezTo>
                  <a:cubicBezTo>
                    <a:pt x="1112" y="1916"/>
                    <a:pt x="1009" y="1956"/>
                    <a:pt x="936" y="1956"/>
                  </a:cubicBezTo>
                  <a:cubicBezTo>
                    <a:pt x="929" y="1956"/>
                    <a:pt x="923" y="1956"/>
                    <a:pt x="918" y="1956"/>
                  </a:cubicBezTo>
                  <a:cubicBezTo>
                    <a:pt x="870" y="1848"/>
                    <a:pt x="620" y="1765"/>
                    <a:pt x="549" y="1670"/>
                  </a:cubicBezTo>
                  <a:cubicBezTo>
                    <a:pt x="572" y="1670"/>
                    <a:pt x="584" y="1658"/>
                    <a:pt x="584" y="1658"/>
                  </a:cubicBezTo>
                  <a:cubicBezTo>
                    <a:pt x="596" y="1634"/>
                    <a:pt x="596" y="1622"/>
                    <a:pt x="596" y="1598"/>
                  </a:cubicBezTo>
                  <a:cubicBezTo>
                    <a:pt x="525" y="1563"/>
                    <a:pt x="382" y="1575"/>
                    <a:pt x="418" y="1467"/>
                  </a:cubicBezTo>
                  <a:lnTo>
                    <a:pt x="418" y="1467"/>
                  </a:lnTo>
                  <a:cubicBezTo>
                    <a:pt x="418" y="1468"/>
                    <a:pt x="418" y="1468"/>
                    <a:pt x="418" y="1468"/>
                  </a:cubicBezTo>
                  <a:cubicBezTo>
                    <a:pt x="419" y="1468"/>
                    <a:pt x="441" y="1336"/>
                    <a:pt x="441" y="1336"/>
                  </a:cubicBezTo>
                  <a:cubicBezTo>
                    <a:pt x="439" y="1335"/>
                    <a:pt x="436" y="1334"/>
                    <a:pt x="433" y="1334"/>
                  </a:cubicBezTo>
                  <a:cubicBezTo>
                    <a:pt x="412" y="1334"/>
                    <a:pt x="392" y="1372"/>
                    <a:pt x="382" y="1372"/>
                  </a:cubicBezTo>
                  <a:cubicBezTo>
                    <a:pt x="382" y="1289"/>
                    <a:pt x="275" y="1182"/>
                    <a:pt x="287" y="1122"/>
                  </a:cubicBezTo>
                  <a:cubicBezTo>
                    <a:pt x="287" y="1074"/>
                    <a:pt x="358" y="634"/>
                    <a:pt x="477" y="634"/>
                  </a:cubicBezTo>
                  <a:cubicBezTo>
                    <a:pt x="537" y="610"/>
                    <a:pt x="656" y="467"/>
                    <a:pt x="644" y="396"/>
                  </a:cubicBezTo>
                  <a:lnTo>
                    <a:pt x="644" y="396"/>
                  </a:lnTo>
                  <a:cubicBezTo>
                    <a:pt x="672" y="428"/>
                    <a:pt x="701" y="439"/>
                    <a:pt x="731" y="439"/>
                  </a:cubicBezTo>
                  <a:cubicBezTo>
                    <a:pt x="791" y="439"/>
                    <a:pt x="854" y="392"/>
                    <a:pt x="918" y="360"/>
                  </a:cubicBezTo>
                  <a:cubicBezTo>
                    <a:pt x="939" y="349"/>
                    <a:pt x="922" y="290"/>
                    <a:pt x="901" y="252"/>
                  </a:cubicBezTo>
                  <a:lnTo>
                    <a:pt x="901" y="252"/>
                  </a:lnTo>
                  <a:cubicBezTo>
                    <a:pt x="924" y="290"/>
                    <a:pt x="940" y="307"/>
                    <a:pt x="954" y="307"/>
                  </a:cubicBezTo>
                  <a:cubicBezTo>
                    <a:pt x="978" y="307"/>
                    <a:pt x="998" y="259"/>
                    <a:pt x="1049" y="193"/>
                  </a:cubicBezTo>
                  <a:cubicBezTo>
                    <a:pt x="1067" y="202"/>
                    <a:pt x="1192" y="306"/>
                    <a:pt x="1253" y="306"/>
                  </a:cubicBezTo>
                  <a:cubicBezTo>
                    <a:pt x="1274" y="306"/>
                    <a:pt x="1287" y="294"/>
                    <a:pt x="1287" y="265"/>
                  </a:cubicBezTo>
                  <a:cubicBezTo>
                    <a:pt x="1287" y="247"/>
                    <a:pt x="1274" y="236"/>
                    <a:pt x="1262" y="236"/>
                  </a:cubicBezTo>
                  <a:cubicBezTo>
                    <a:pt x="1258" y="236"/>
                    <a:pt x="1254" y="238"/>
                    <a:pt x="1251" y="241"/>
                  </a:cubicBezTo>
                  <a:cubicBezTo>
                    <a:pt x="1260" y="203"/>
                    <a:pt x="1292" y="143"/>
                    <a:pt x="1346" y="143"/>
                  </a:cubicBezTo>
                  <a:cubicBezTo>
                    <a:pt x="1361" y="143"/>
                    <a:pt x="1376" y="148"/>
                    <a:pt x="1394" y="158"/>
                  </a:cubicBezTo>
                  <a:cubicBezTo>
                    <a:pt x="1394" y="191"/>
                    <a:pt x="1257" y="278"/>
                    <a:pt x="1479" y="278"/>
                  </a:cubicBezTo>
                  <a:cubicBezTo>
                    <a:pt x="1493" y="278"/>
                    <a:pt x="1508" y="277"/>
                    <a:pt x="1525" y="277"/>
                  </a:cubicBezTo>
                  <a:cubicBezTo>
                    <a:pt x="1501" y="277"/>
                    <a:pt x="1501" y="253"/>
                    <a:pt x="1525" y="241"/>
                  </a:cubicBezTo>
                  <a:cubicBezTo>
                    <a:pt x="1525" y="240"/>
                    <a:pt x="1525" y="240"/>
                    <a:pt x="1525" y="240"/>
                  </a:cubicBezTo>
                  <a:cubicBezTo>
                    <a:pt x="1530" y="240"/>
                    <a:pt x="1584" y="360"/>
                    <a:pt x="1584" y="360"/>
                  </a:cubicBezTo>
                  <a:cubicBezTo>
                    <a:pt x="1596" y="364"/>
                    <a:pt x="1606" y="365"/>
                    <a:pt x="1613" y="365"/>
                  </a:cubicBezTo>
                  <a:cubicBezTo>
                    <a:pt x="1628" y="365"/>
                    <a:pt x="1636" y="360"/>
                    <a:pt x="1644" y="360"/>
                  </a:cubicBezTo>
                  <a:cubicBezTo>
                    <a:pt x="1602" y="406"/>
                    <a:pt x="1607" y="424"/>
                    <a:pt x="1630" y="424"/>
                  </a:cubicBezTo>
                  <a:cubicBezTo>
                    <a:pt x="1667" y="424"/>
                    <a:pt x="1748" y="380"/>
                    <a:pt x="1763" y="336"/>
                  </a:cubicBezTo>
                  <a:cubicBezTo>
                    <a:pt x="1822" y="418"/>
                    <a:pt x="1776" y="373"/>
                    <a:pt x="1877" y="440"/>
                  </a:cubicBezTo>
                  <a:lnTo>
                    <a:pt x="1877" y="440"/>
                  </a:lnTo>
                  <a:cubicBezTo>
                    <a:pt x="1880" y="423"/>
                    <a:pt x="2014" y="336"/>
                    <a:pt x="1918" y="336"/>
                  </a:cubicBezTo>
                  <a:cubicBezTo>
                    <a:pt x="1882" y="336"/>
                    <a:pt x="1882" y="360"/>
                    <a:pt x="1894" y="396"/>
                  </a:cubicBezTo>
                  <a:cubicBezTo>
                    <a:pt x="1884" y="376"/>
                    <a:pt x="1797" y="278"/>
                    <a:pt x="1749" y="278"/>
                  </a:cubicBezTo>
                  <a:cubicBezTo>
                    <a:pt x="1740" y="278"/>
                    <a:pt x="1733" y="281"/>
                    <a:pt x="1727" y="289"/>
                  </a:cubicBezTo>
                  <a:cubicBezTo>
                    <a:pt x="1703" y="312"/>
                    <a:pt x="1692" y="324"/>
                    <a:pt x="1680" y="336"/>
                  </a:cubicBezTo>
                  <a:cubicBezTo>
                    <a:pt x="1703" y="267"/>
                    <a:pt x="1547" y="98"/>
                    <a:pt x="1537" y="98"/>
                  </a:cubicBezTo>
                  <a:cubicBezTo>
                    <a:pt x="1537" y="98"/>
                    <a:pt x="1537" y="98"/>
                    <a:pt x="1537" y="98"/>
                  </a:cubicBezTo>
                  <a:cubicBezTo>
                    <a:pt x="1505" y="27"/>
                    <a:pt x="1384" y="1"/>
                    <a:pt x="1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5505300" y="18109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1" y="11"/>
                    <a:pt x="8" y="11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5501300" y="1808100"/>
              <a:ext cx="525" cy="200"/>
            </a:xfrm>
            <a:custGeom>
              <a:rect b="b" l="l" r="r" t="t"/>
              <a:pathLst>
                <a:path extrusionOk="0" h="8" w="21">
                  <a:moveTo>
                    <a:pt x="2" y="1"/>
                  </a:moveTo>
                  <a:cubicBezTo>
                    <a:pt x="0" y="1"/>
                    <a:pt x="17" y="8"/>
                    <a:pt x="19" y="8"/>
                  </a:cubicBezTo>
                  <a:cubicBezTo>
                    <a:pt x="20" y="8"/>
                    <a:pt x="19" y="7"/>
                    <a:pt x="14" y="4"/>
                  </a:cubicBezTo>
                  <a:cubicBezTo>
                    <a:pt x="6" y="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5495675" y="18064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9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5479450" y="1810575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cubicBezTo>
                    <a:pt x="0" y="20"/>
                    <a:pt x="1" y="32"/>
                    <a:pt x="2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5515025" y="182842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0" y="1"/>
                  </a:moveTo>
                  <a:cubicBezTo>
                    <a:pt x="0" y="14"/>
                    <a:pt x="11" y="24"/>
                    <a:pt x="15" y="24"/>
                  </a:cubicBezTo>
                  <a:cubicBezTo>
                    <a:pt x="18" y="2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5472700" y="183380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27" y="0"/>
                  </a:moveTo>
                  <a:cubicBezTo>
                    <a:pt x="19" y="0"/>
                    <a:pt x="0" y="11"/>
                    <a:pt x="3" y="11"/>
                  </a:cubicBezTo>
                  <a:cubicBezTo>
                    <a:pt x="4" y="11"/>
                    <a:pt x="11" y="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5546750" y="1930225"/>
              <a:ext cx="750" cy="325"/>
            </a:xfrm>
            <a:custGeom>
              <a:rect b="b" l="l" r="r" t="t"/>
              <a:pathLst>
                <a:path extrusionOk="0" h="13" w="30">
                  <a:moveTo>
                    <a:pt x="5" y="1"/>
                  </a:moveTo>
                  <a:cubicBezTo>
                    <a:pt x="1" y="1"/>
                    <a:pt x="2" y="1"/>
                    <a:pt x="5" y="2"/>
                  </a:cubicBezTo>
                  <a:lnTo>
                    <a:pt x="5" y="2"/>
                  </a:ln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6" y="13"/>
                    <a:pt x="18" y="13"/>
                    <a:pt x="29" y="13"/>
                  </a:cubicBezTo>
                  <a:cubicBezTo>
                    <a:pt x="22" y="6"/>
                    <a:pt x="11" y="3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5544625" y="192590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0"/>
                  </a:move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5541750" y="1922125"/>
              <a:ext cx="4275" cy="3075"/>
            </a:xfrm>
            <a:custGeom>
              <a:rect b="b" l="l" r="r" t="t"/>
              <a:pathLst>
                <a:path extrusionOk="0" h="123" w="171">
                  <a:moveTo>
                    <a:pt x="96" y="1"/>
                  </a:moveTo>
                  <a:cubicBezTo>
                    <a:pt x="92" y="1"/>
                    <a:pt x="89" y="1"/>
                    <a:pt x="86" y="3"/>
                  </a:cubicBezTo>
                  <a:cubicBezTo>
                    <a:pt x="0" y="72"/>
                    <a:pt x="101" y="123"/>
                    <a:pt x="145" y="123"/>
                  </a:cubicBezTo>
                  <a:cubicBezTo>
                    <a:pt x="162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8" y="99"/>
                    <a:pt x="159" y="99"/>
                    <a:pt x="159" y="99"/>
                  </a:cubicBezTo>
                  <a:cubicBezTo>
                    <a:pt x="165" y="99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5545675" y="19203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5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4" y="9"/>
                    <a:pt x="6" y="11"/>
                    <a:pt x="8" y="11"/>
                  </a:cubicBezTo>
                  <a:cubicBezTo>
                    <a:pt x="11" y="11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5543000" y="1915400"/>
              <a:ext cx="850" cy="525"/>
            </a:xfrm>
            <a:custGeom>
              <a:rect b="b" l="l" r="r" t="t"/>
              <a:pathLst>
                <a:path extrusionOk="0" h="21" w="34">
                  <a:moveTo>
                    <a:pt x="15" y="0"/>
                  </a:moveTo>
                  <a:cubicBezTo>
                    <a:pt x="11" y="0"/>
                    <a:pt x="6" y="3"/>
                    <a:pt x="1" y="10"/>
                  </a:cubicBezTo>
                  <a:cubicBezTo>
                    <a:pt x="11" y="18"/>
                    <a:pt x="18" y="21"/>
                    <a:pt x="22" y="21"/>
                  </a:cubicBezTo>
                  <a:cubicBezTo>
                    <a:pt x="34" y="21"/>
                    <a:pt x="27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5543000" y="19153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5543000" y="191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5545675" y="1920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5543250" y="1917900"/>
              <a:ext cx="3050" cy="2525"/>
            </a:xfrm>
            <a:custGeom>
              <a:rect b="b" l="l" r="r" t="t"/>
              <a:pathLst>
                <a:path extrusionOk="0" h="101" w="122">
                  <a:moveTo>
                    <a:pt x="102" y="0"/>
                  </a:moveTo>
                  <a:cubicBezTo>
                    <a:pt x="83" y="0"/>
                    <a:pt x="53" y="22"/>
                    <a:pt x="38" y="30"/>
                  </a:cubicBezTo>
                  <a:cubicBezTo>
                    <a:pt x="38" y="41"/>
                    <a:pt x="26" y="41"/>
                    <a:pt x="38" y="41"/>
                  </a:cubicBezTo>
                  <a:cubicBezTo>
                    <a:pt x="6" y="78"/>
                    <a:pt x="1" y="86"/>
                    <a:pt x="8" y="86"/>
                  </a:cubicBezTo>
                  <a:cubicBezTo>
                    <a:pt x="15" y="86"/>
                    <a:pt x="33" y="80"/>
                    <a:pt x="52" y="80"/>
                  </a:cubicBezTo>
                  <a:cubicBezTo>
                    <a:pt x="67" y="80"/>
                    <a:pt x="85" y="84"/>
                    <a:pt x="98" y="101"/>
                  </a:cubicBezTo>
                  <a:cubicBezTo>
                    <a:pt x="98" y="79"/>
                    <a:pt x="118" y="28"/>
                    <a:pt x="121" y="28"/>
                  </a:cubicBezTo>
                  <a:cubicBezTo>
                    <a:pt x="121" y="28"/>
                    <a:pt x="122" y="28"/>
                    <a:pt x="122" y="30"/>
                  </a:cubicBezTo>
                  <a:lnTo>
                    <a:pt x="122" y="30"/>
                  </a:lnTo>
                  <a:cubicBezTo>
                    <a:pt x="122" y="8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5540325" y="1912675"/>
              <a:ext cx="3900" cy="1500"/>
            </a:xfrm>
            <a:custGeom>
              <a:rect b="b" l="l" r="r" t="t"/>
              <a:pathLst>
                <a:path extrusionOk="0" h="60" w="156">
                  <a:moveTo>
                    <a:pt x="108" y="0"/>
                  </a:moveTo>
                  <a:cubicBezTo>
                    <a:pt x="108" y="0"/>
                    <a:pt x="1" y="60"/>
                    <a:pt x="72" y="60"/>
                  </a:cubicBezTo>
                  <a:cubicBezTo>
                    <a:pt x="155" y="60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5542100" y="19142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1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2" y="7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5541625" y="191415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1" y="1"/>
                  </a:moveTo>
                  <a:cubicBezTo>
                    <a:pt x="0" y="1"/>
                    <a:pt x="13" y="17"/>
                    <a:pt x="20" y="25"/>
                  </a:cubicBezTo>
                  <a:cubicBezTo>
                    <a:pt x="6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5539425" y="1915350"/>
              <a:ext cx="3900" cy="2950"/>
            </a:xfrm>
            <a:custGeom>
              <a:rect b="b" l="l" r="r" t="t"/>
              <a:pathLst>
                <a:path extrusionOk="0" h="118" w="156">
                  <a:moveTo>
                    <a:pt x="72" y="1"/>
                  </a:moveTo>
                  <a:cubicBezTo>
                    <a:pt x="60" y="1"/>
                    <a:pt x="1" y="84"/>
                    <a:pt x="25" y="96"/>
                  </a:cubicBezTo>
                  <a:cubicBezTo>
                    <a:pt x="37" y="105"/>
                    <a:pt x="43" y="108"/>
                    <a:pt x="47" y="108"/>
                  </a:cubicBezTo>
                  <a:cubicBezTo>
                    <a:pt x="55" y="108"/>
                    <a:pt x="52" y="96"/>
                    <a:pt x="56" y="96"/>
                  </a:cubicBezTo>
                  <a:cubicBezTo>
                    <a:pt x="59" y="96"/>
                    <a:pt x="63" y="99"/>
                    <a:pt x="72" y="108"/>
                  </a:cubicBezTo>
                  <a:cubicBezTo>
                    <a:pt x="76" y="115"/>
                    <a:pt x="84" y="118"/>
                    <a:pt x="95" y="118"/>
                  </a:cubicBezTo>
                  <a:cubicBezTo>
                    <a:pt x="120" y="118"/>
                    <a:pt x="156" y="101"/>
                    <a:pt x="156" y="84"/>
                  </a:cubicBezTo>
                  <a:cubicBezTo>
                    <a:pt x="156" y="60"/>
                    <a:pt x="138" y="51"/>
                    <a:pt x="118" y="51"/>
                  </a:cubicBezTo>
                  <a:cubicBezTo>
                    <a:pt x="103" y="51"/>
                    <a:pt x="87" y="57"/>
                    <a:pt x="78" y="65"/>
                  </a:cubicBezTo>
                  <a:lnTo>
                    <a:pt x="78" y="65"/>
                  </a:lnTo>
                  <a:cubicBezTo>
                    <a:pt x="90" y="47"/>
                    <a:pt x="103" y="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5541600" y="191572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5541525" y="1915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5540625" y="19132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2" y="1"/>
                  </a:moveTo>
                  <a:cubicBezTo>
                    <a:pt x="0" y="1"/>
                    <a:pt x="6" y="12"/>
                    <a:pt x="14" y="12"/>
                  </a:cubicBezTo>
                  <a:cubicBezTo>
                    <a:pt x="17" y="12"/>
                    <a:pt x="21" y="9"/>
                    <a:pt x="24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5533750" y="1909700"/>
              <a:ext cx="10150" cy="3600"/>
            </a:xfrm>
            <a:custGeom>
              <a:rect b="b" l="l" r="r" t="t"/>
              <a:pathLst>
                <a:path extrusionOk="0" h="144" w="406">
                  <a:moveTo>
                    <a:pt x="97" y="12"/>
                  </a:moveTo>
                  <a:cubicBezTo>
                    <a:pt x="7" y="97"/>
                    <a:pt x="1" y="125"/>
                    <a:pt x="25" y="125"/>
                  </a:cubicBezTo>
                  <a:cubicBezTo>
                    <a:pt x="58" y="125"/>
                    <a:pt x="149" y="71"/>
                    <a:pt x="156" y="36"/>
                  </a:cubicBezTo>
                  <a:lnTo>
                    <a:pt x="156" y="36"/>
                  </a:lnTo>
                  <a:cubicBezTo>
                    <a:pt x="168" y="60"/>
                    <a:pt x="133" y="108"/>
                    <a:pt x="156" y="119"/>
                  </a:cubicBezTo>
                  <a:cubicBezTo>
                    <a:pt x="163" y="127"/>
                    <a:pt x="174" y="128"/>
                    <a:pt x="185" y="128"/>
                  </a:cubicBezTo>
                  <a:cubicBezTo>
                    <a:pt x="198" y="128"/>
                    <a:pt x="212" y="126"/>
                    <a:pt x="227" y="126"/>
                  </a:cubicBezTo>
                  <a:cubicBezTo>
                    <a:pt x="242" y="126"/>
                    <a:pt x="258" y="129"/>
                    <a:pt x="271" y="139"/>
                  </a:cubicBezTo>
                  <a:lnTo>
                    <a:pt x="271" y="139"/>
                  </a:lnTo>
                  <a:cubicBezTo>
                    <a:pt x="278" y="120"/>
                    <a:pt x="406" y="36"/>
                    <a:pt x="311" y="36"/>
                  </a:cubicBezTo>
                  <a:cubicBezTo>
                    <a:pt x="287" y="36"/>
                    <a:pt x="275" y="60"/>
                    <a:pt x="287" y="96"/>
                  </a:cubicBezTo>
                  <a:cubicBezTo>
                    <a:pt x="240" y="0"/>
                    <a:pt x="121" y="36"/>
                    <a:pt x="97" y="12"/>
                  </a:cubicBezTo>
                  <a:close/>
                  <a:moveTo>
                    <a:pt x="271" y="139"/>
                  </a:moveTo>
                  <a:cubicBezTo>
                    <a:pt x="270" y="142"/>
                    <a:pt x="271" y="143"/>
                    <a:pt x="275" y="143"/>
                  </a:cubicBezTo>
                  <a:cubicBezTo>
                    <a:pt x="274" y="142"/>
                    <a:pt x="272" y="140"/>
                    <a:pt x="271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5538825" y="191430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9" y="7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5536375" y="19082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6" y="1"/>
                  </a:moveTo>
                  <a:cubicBezTo>
                    <a:pt x="4" y="7"/>
                    <a:pt x="1" y="10"/>
                    <a:pt x="2" y="10"/>
                  </a:cubicBezTo>
                  <a:cubicBezTo>
                    <a:pt x="4" y="10"/>
                    <a:pt x="10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5536250" y="19130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1" y="11"/>
                    <a:pt x="9" y="11"/>
                  </a:cubicBezTo>
                  <a:cubicBezTo>
                    <a:pt x="9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5533475" y="19091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5531400" y="1909700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48" y="24"/>
                  </a:moveTo>
                  <a:cubicBezTo>
                    <a:pt x="72" y="36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5526325" y="1908550"/>
              <a:ext cx="400" cy="575"/>
            </a:xfrm>
            <a:custGeom>
              <a:rect b="b" l="l" r="r" t="t"/>
              <a:pathLst>
                <a:path extrusionOk="0" h="23" w="16">
                  <a:moveTo>
                    <a:pt x="15" y="0"/>
                  </a:moveTo>
                  <a:cubicBezTo>
                    <a:pt x="14" y="0"/>
                    <a:pt x="7" y="9"/>
                    <a:pt x="1" y="23"/>
                  </a:cubicBezTo>
                  <a:cubicBezTo>
                    <a:pt x="12" y="6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5546575" y="19308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1" y="48"/>
                    <a:pt x="24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5493600" y="1902600"/>
              <a:ext cx="53900" cy="55275"/>
            </a:xfrm>
            <a:custGeom>
              <a:rect b="b" l="l" r="r" t="t"/>
              <a:pathLst>
                <a:path extrusionOk="0" h="2211" w="2156">
                  <a:moveTo>
                    <a:pt x="660" y="374"/>
                  </a:moveTo>
                  <a:cubicBezTo>
                    <a:pt x="661" y="374"/>
                    <a:pt x="661" y="380"/>
                    <a:pt x="655" y="392"/>
                  </a:cubicBezTo>
                  <a:cubicBezTo>
                    <a:pt x="655" y="380"/>
                    <a:pt x="658" y="374"/>
                    <a:pt x="660" y="374"/>
                  </a:cubicBezTo>
                  <a:close/>
                  <a:moveTo>
                    <a:pt x="568" y="1650"/>
                  </a:moveTo>
                  <a:lnTo>
                    <a:pt x="568" y="1650"/>
                  </a:lnTo>
                  <a:cubicBezTo>
                    <a:pt x="569" y="1650"/>
                    <a:pt x="570" y="1651"/>
                    <a:pt x="572" y="1654"/>
                  </a:cubicBezTo>
                  <a:cubicBezTo>
                    <a:pt x="572" y="1674"/>
                    <a:pt x="571" y="1681"/>
                    <a:pt x="570" y="1681"/>
                  </a:cubicBezTo>
                  <a:cubicBezTo>
                    <a:pt x="567" y="1681"/>
                    <a:pt x="564" y="1650"/>
                    <a:pt x="568" y="1650"/>
                  </a:cubicBezTo>
                  <a:close/>
                  <a:moveTo>
                    <a:pt x="1173" y="1"/>
                  </a:moveTo>
                  <a:cubicBezTo>
                    <a:pt x="1157" y="1"/>
                    <a:pt x="1147" y="4"/>
                    <a:pt x="1143" y="11"/>
                  </a:cubicBezTo>
                  <a:cubicBezTo>
                    <a:pt x="1131" y="7"/>
                    <a:pt x="1111" y="6"/>
                    <a:pt x="1085" y="6"/>
                  </a:cubicBezTo>
                  <a:cubicBezTo>
                    <a:pt x="918" y="6"/>
                    <a:pt x="518" y="71"/>
                    <a:pt x="476" y="153"/>
                  </a:cubicBezTo>
                  <a:cubicBezTo>
                    <a:pt x="417" y="296"/>
                    <a:pt x="0" y="749"/>
                    <a:pt x="107" y="903"/>
                  </a:cubicBezTo>
                  <a:cubicBezTo>
                    <a:pt x="60" y="963"/>
                    <a:pt x="84" y="1439"/>
                    <a:pt x="107" y="1439"/>
                  </a:cubicBezTo>
                  <a:cubicBezTo>
                    <a:pt x="60" y="1451"/>
                    <a:pt x="512" y="2046"/>
                    <a:pt x="619" y="2082"/>
                  </a:cubicBezTo>
                  <a:cubicBezTo>
                    <a:pt x="760" y="2166"/>
                    <a:pt x="943" y="2211"/>
                    <a:pt x="1114" y="2211"/>
                  </a:cubicBezTo>
                  <a:cubicBezTo>
                    <a:pt x="1262" y="2211"/>
                    <a:pt x="1401" y="2177"/>
                    <a:pt x="1500" y="2106"/>
                  </a:cubicBezTo>
                  <a:cubicBezTo>
                    <a:pt x="1572" y="2058"/>
                    <a:pt x="1917" y="1856"/>
                    <a:pt x="1953" y="1749"/>
                  </a:cubicBezTo>
                  <a:cubicBezTo>
                    <a:pt x="1965" y="1689"/>
                    <a:pt x="2155" y="1118"/>
                    <a:pt x="2120" y="1106"/>
                  </a:cubicBezTo>
                  <a:lnTo>
                    <a:pt x="2120" y="1106"/>
                  </a:lnTo>
                  <a:cubicBezTo>
                    <a:pt x="2028" y="1117"/>
                    <a:pt x="1430" y="1943"/>
                    <a:pt x="1342" y="1943"/>
                  </a:cubicBezTo>
                  <a:cubicBezTo>
                    <a:pt x="1338" y="1943"/>
                    <a:pt x="1336" y="1942"/>
                    <a:pt x="1334" y="1939"/>
                  </a:cubicBezTo>
                  <a:cubicBezTo>
                    <a:pt x="1296" y="1910"/>
                    <a:pt x="1253" y="1900"/>
                    <a:pt x="1208" y="1900"/>
                  </a:cubicBezTo>
                  <a:cubicBezTo>
                    <a:pt x="1116" y="1900"/>
                    <a:pt x="1016" y="1940"/>
                    <a:pt x="937" y="1940"/>
                  </a:cubicBezTo>
                  <a:cubicBezTo>
                    <a:pt x="930" y="1940"/>
                    <a:pt x="923" y="1940"/>
                    <a:pt x="917" y="1939"/>
                  </a:cubicBezTo>
                  <a:cubicBezTo>
                    <a:pt x="977" y="1761"/>
                    <a:pt x="250" y="1570"/>
                    <a:pt x="453" y="1356"/>
                  </a:cubicBezTo>
                  <a:cubicBezTo>
                    <a:pt x="467" y="1330"/>
                    <a:pt x="466" y="1321"/>
                    <a:pt x="458" y="1321"/>
                  </a:cubicBezTo>
                  <a:cubicBezTo>
                    <a:pt x="441" y="1321"/>
                    <a:pt x="394" y="1357"/>
                    <a:pt x="392" y="1357"/>
                  </a:cubicBezTo>
                  <a:cubicBezTo>
                    <a:pt x="392" y="1357"/>
                    <a:pt x="392" y="1357"/>
                    <a:pt x="393" y="1356"/>
                  </a:cubicBezTo>
                  <a:cubicBezTo>
                    <a:pt x="393" y="1261"/>
                    <a:pt x="286" y="1165"/>
                    <a:pt x="298" y="1106"/>
                  </a:cubicBezTo>
                  <a:cubicBezTo>
                    <a:pt x="381" y="963"/>
                    <a:pt x="393" y="773"/>
                    <a:pt x="500" y="606"/>
                  </a:cubicBezTo>
                  <a:cubicBezTo>
                    <a:pt x="488" y="594"/>
                    <a:pt x="715" y="403"/>
                    <a:pt x="715" y="392"/>
                  </a:cubicBezTo>
                  <a:cubicBezTo>
                    <a:pt x="718" y="410"/>
                    <a:pt x="731" y="418"/>
                    <a:pt x="749" y="418"/>
                  </a:cubicBezTo>
                  <a:cubicBezTo>
                    <a:pt x="801" y="418"/>
                    <a:pt x="894" y="361"/>
                    <a:pt x="929" y="344"/>
                  </a:cubicBezTo>
                  <a:cubicBezTo>
                    <a:pt x="953" y="332"/>
                    <a:pt x="917" y="261"/>
                    <a:pt x="905" y="225"/>
                  </a:cubicBezTo>
                  <a:lnTo>
                    <a:pt x="905" y="225"/>
                  </a:lnTo>
                  <a:cubicBezTo>
                    <a:pt x="928" y="271"/>
                    <a:pt x="944" y="290"/>
                    <a:pt x="960" y="290"/>
                  </a:cubicBezTo>
                  <a:cubicBezTo>
                    <a:pt x="985" y="290"/>
                    <a:pt x="1009" y="243"/>
                    <a:pt x="1060" y="177"/>
                  </a:cubicBezTo>
                  <a:cubicBezTo>
                    <a:pt x="1069" y="186"/>
                    <a:pt x="1199" y="289"/>
                    <a:pt x="1258" y="289"/>
                  </a:cubicBezTo>
                  <a:cubicBezTo>
                    <a:pt x="1277" y="289"/>
                    <a:pt x="1289" y="278"/>
                    <a:pt x="1286" y="249"/>
                  </a:cubicBezTo>
                  <a:cubicBezTo>
                    <a:pt x="1286" y="231"/>
                    <a:pt x="1273" y="220"/>
                    <a:pt x="1262" y="220"/>
                  </a:cubicBezTo>
                  <a:cubicBezTo>
                    <a:pt x="1258" y="220"/>
                    <a:pt x="1254" y="222"/>
                    <a:pt x="1250" y="225"/>
                  </a:cubicBezTo>
                  <a:cubicBezTo>
                    <a:pt x="1270" y="186"/>
                    <a:pt x="1304" y="117"/>
                    <a:pt x="1355" y="117"/>
                  </a:cubicBezTo>
                  <a:cubicBezTo>
                    <a:pt x="1367" y="117"/>
                    <a:pt x="1380" y="120"/>
                    <a:pt x="1393" y="130"/>
                  </a:cubicBezTo>
                  <a:cubicBezTo>
                    <a:pt x="1393" y="177"/>
                    <a:pt x="1250" y="261"/>
                    <a:pt x="1524" y="261"/>
                  </a:cubicBezTo>
                  <a:cubicBezTo>
                    <a:pt x="1512" y="249"/>
                    <a:pt x="1500" y="237"/>
                    <a:pt x="1536" y="213"/>
                  </a:cubicBezTo>
                  <a:lnTo>
                    <a:pt x="1536" y="213"/>
                  </a:lnTo>
                  <a:cubicBezTo>
                    <a:pt x="1524" y="237"/>
                    <a:pt x="1524" y="249"/>
                    <a:pt x="1524" y="261"/>
                  </a:cubicBezTo>
                  <a:cubicBezTo>
                    <a:pt x="1528" y="264"/>
                    <a:pt x="1534" y="265"/>
                    <a:pt x="1541" y="265"/>
                  </a:cubicBezTo>
                  <a:cubicBezTo>
                    <a:pt x="1617" y="265"/>
                    <a:pt x="1834" y="106"/>
                    <a:pt x="1584" y="106"/>
                  </a:cubicBezTo>
                  <a:cubicBezTo>
                    <a:pt x="1553" y="106"/>
                    <a:pt x="1269" y="1"/>
                    <a:pt x="1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5619025" y="1975625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17" y="0"/>
                  </a:moveTo>
                  <a:cubicBezTo>
                    <a:pt x="0" y="0"/>
                    <a:pt x="16" y="34"/>
                    <a:pt x="8" y="42"/>
                  </a:cubicBezTo>
                  <a:cubicBezTo>
                    <a:pt x="14" y="45"/>
                    <a:pt x="23" y="47"/>
                    <a:pt x="32" y="47"/>
                  </a:cubicBezTo>
                  <a:cubicBezTo>
                    <a:pt x="57" y="47"/>
                    <a:pt x="81" y="36"/>
                    <a:pt x="55" y="18"/>
                  </a:cubicBezTo>
                  <a:cubicBezTo>
                    <a:pt x="35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5617425" y="1972100"/>
              <a:ext cx="3350" cy="3575"/>
            </a:xfrm>
            <a:custGeom>
              <a:rect b="b" l="l" r="r" t="t"/>
              <a:pathLst>
                <a:path extrusionOk="0" h="143" w="134">
                  <a:moveTo>
                    <a:pt x="61" y="1"/>
                  </a:moveTo>
                  <a:cubicBezTo>
                    <a:pt x="57" y="1"/>
                    <a:pt x="52" y="2"/>
                    <a:pt x="48" y="5"/>
                  </a:cubicBezTo>
                  <a:cubicBezTo>
                    <a:pt x="0" y="64"/>
                    <a:pt x="12" y="100"/>
                    <a:pt x="95" y="136"/>
                  </a:cubicBezTo>
                  <a:cubicBezTo>
                    <a:pt x="100" y="140"/>
                    <a:pt x="104" y="143"/>
                    <a:pt x="107" y="143"/>
                  </a:cubicBezTo>
                  <a:cubicBezTo>
                    <a:pt x="133" y="143"/>
                    <a:pt x="10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5618900" y="19748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25"/>
                  </a:moveTo>
                  <a:cubicBezTo>
                    <a:pt x="1" y="1"/>
                    <a:pt x="36" y="25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5620400" y="197035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5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3" y="9"/>
                    <a:pt x="6" y="12"/>
                    <a:pt x="7" y="12"/>
                  </a:cubicBezTo>
                  <a:cubicBezTo>
                    <a:pt x="11" y="12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5620700" y="1968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5616875" y="1968350"/>
              <a:ext cx="3850" cy="2625"/>
            </a:xfrm>
            <a:custGeom>
              <a:rect b="b" l="l" r="r" t="t"/>
              <a:pathLst>
                <a:path extrusionOk="0" h="105" w="154">
                  <a:moveTo>
                    <a:pt x="94" y="24"/>
                  </a:moveTo>
                  <a:cubicBezTo>
                    <a:pt x="98" y="32"/>
                    <a:pt x="98" y="34"/>
                    <a:pt x="96" y="34"/>
                  </a:cubicBezTo>
                  <a:cubicBezTo>
                    <a:pt x="94" y="34"/>
                    <a:pt x="86" y="24"/>
                    <a:pt x="94" y="24"/>
                  </a:cubicBezTo>
                  <a:close/>
                  <a:moveTo>
                    <a:pt x="133" y="0"/>
                  </a:moveTo>
                  <a:cubicBezTo>
                    <a:pt x="98" y="0"/>
                    <a:pt x="30" y="25"/>
                    <a:pt x="14" y="25"/>
                  </a:cubicBezTo>
                  <a:cubicBezTo>
                    <a:pt x="12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3"/>
                    <a:pt x="108" y="105"/>
                    <a:pt x="137" y="105"/>
                  </a:cubicBezTo>
                  <a:cubicBezTo>
                    <a:pt x="143" y="105"/>
                    <a:pt x="146" y="102"/>
                    <a:pt x="141" y="95"/>
                  </a:cubicBezTo>
                  <a:lnTo>
                    <a:pt x="141" y="95"/>
                  </a:lnTo>
                  <a:cubicBezTo>
                    <a:pt x="140" y="98"/>
                    <a:pt x="139" y="99"/>
                    <a:pt x="139" y="99"/>
                  </a:cubicBezTo>
                  <a:cubicBezTo>
                    <a:pt x="134" y="99"/>
                    <a:pt x="153" y="22"/>
                    <a:pt x="153" y="12"/>
                  </a:cubicBezTo>
                  <a:cubicBezTo>
                    <a:pt x="153" y="3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5616225" y="1962725"/>
              <a:ext cx="2100" cy="1400"/>
            </a:xfrm>
            <a:custGeom>
              <a:rect b="b" l="l" r="r" t="t"/>
              <a:pathLst>
                <a:path extrusionOk="0" h="56" w="84">
                  <a:moveTo>
                    <a:pt x="52" y="1"/>
                  </a:moveTo>
                  <a:cubicBezTo>
                    <a:pt x="29" y="1"/>
                    <a:pt x="1" y="14"/>
                    <a:pt x="1" y="34"/>
                  </a:cubicBezTo>
                  <a:cubicBezTo>
                    <a:pt x="1" y="49"/>
                    <a:pt x="15" y="56"/>
                    <a:pt x="32" y="56"/>
                  </a:cubicBezTo>
                  <a:cubicBezTo>
                    <a:pt x="56" y="56"/>
                    <a:pt x="84" y="43"/>
                    <a:pt x="84" y="22"/>
                  </a:cubicBezTo>
                  <a:cubicBezTo>
                    <a:pt x="84" y="8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5616825" y="19642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0" y="0"/>
                  </a:moveTo>
                  <a:cubicBezTo>
                    <a:pt x="8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5616250" y="1964150"/>
              <a:ext cx="300" cy="650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cubicBezTo>
                    <a:pt x="0" y="1"/>
                    <a:pt x="3" y="7"/>
                    <a:pt x="12" y="25"/>
                  </a:cubicBezTo>
                  <a:cubicBezTo>
                    <a:pt x="12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5613950" y="1965350"/>
              <a:ext cx="5275" cy="2950"/>
            </a:xfrm>
            <a:custGeom>
              <a:rect b="b" l="l" r="r" t="t"/>
              <a:pathLst>
                <a:path extrusionOk="0" h="118" w="211">
                  <a:moveTo>
                    <a:pt x="183" y="1"/>
                  </a:moveTo>
                  <a:cubicBezTo>
                    <a:pt x="136" y="1"/>
                    <a:pt x="0" y="9"/>
                    <a:pt x="80" y="108"/>
                  </a:cubicBezTo>
                  <a:cubicBezTo>
                    <a:pt x="83" y="115"/>
                    <a:pt x="92" y="118"/>
                    <a:pt x="102" y="118"/>
                  </a:cubicBezTo>
                  <a:cubicBezTo>
                    <a:pt x="127" y="118"/>
                    <a:pt x="163" y="101"/>
                    <a:pt x="163" y="84"/>
                  </a:cubicBezTo>
                  <a:cubicBezTo>
                    <a:pt x="163" y="66"/>
                    <a:pt x="145" y="60"/>
                    <a:pt x="126" y="60"/>
                  </a:cubicBezTo>
                  <a:cubicBezTo>
                    <a:pt x="106" y="60"/>
                    <a:pt x="86" y="66"/>
                    <a:pt x="80" y="72"/>
                  </a:cubicBezTo>
                  <a:cubicBezTo>
                    <a:pt x="92" y="48"/>
                    <a:pt x="211" y="48"/>
                    <a:pt x="199" y="1"/>
                  </a:cubicBezTo>
                  <a:cubicBezTo>
                    <a:pt x="199" y="1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5615150" y="1963200"/>
              <a:ext cx="800" cy="300"/>
            </a:xfrm>
            <a:custGeom>
              <a:rect b="b" l="l" r="r" t="t"/>
              <a:pathLst>
                <a:path extrusionOk="0" h="12" w="32">
                  <a:moveTo>
                    <a:pt x="15" y="1"/>
                  </a:moveTo>
                  <a:cubicBezTo>
                    <a:pt x="1" y="1"/>
                    <a:pt x="9" y="12"/>
                    <a:pt x="19" y="12"/>
                  </a:cubicBezTo>
                  <a:cubicBezTo>
                    <a:pt x="24" y="12"/>
                    <a:pt x="29" y="10"/>
                    <a:pt x="32" y="3"/>
                  </a:cubicBezTo>
                  <a:cubicBezTo>
                    <a:pt x="25" y="2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5613550" y="196432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5611100" y="19582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5568300" y="1952625"/>
              <a:ext cx="53900" cy="54900"/>
            </a:xfrm>
            <a:custGeom>
              <a:rect b="b" l="l" r="r" t="t"/>
              <a:pathLst>
                <a:path extrusionOk="0" h="2196" w="2156">
                  <a:moveTo>
                    <a:pt x="652" y="382"/>
                  </a:moveTo>
                  <a:cubicBezTo>
                    <a:pt x="656" y="382"/>
                    <a:pt x="661" y="385"/>
                    <a:pt x="667" y="391"/>
                  </a:cubicBezTo>
                  <a:cubicBezTo>
                    <a:pt x="662" y="393"/>
                    <a:pt x="658" y="393"/>
                    <a:pt x="654" y="393"/>
                  </a:cubicBezTo>
                  <a:cubicBezTo>
                    <a:pt x="641" y="393"/>
                    <a:pt x="643" y="382"/>
                    <a:pt x="652" y="382"/>
                  </a:cubicBezTo>
                  <a:close/>
                  <a:moveTo>
                    <a:pt x="1877" y="423"/>
                  </a:moveTo>
                  <a:cubicBezTo>
                    <a:pt x="1877" y="425"/>
                    <a:pt x="1878" y="426"/>
                    <a:pt x="1882" y="426"/>
                  </a:cubicBezTo>
                  <a:cubicBezTo>
                    <a:pt x="1880" y="425"/>
                    <a:pt x="1879" y="424"/>
                    <a:pt x="1877" y="423"/>
                  </a:cubicBezTo>
                  <a:close/>
                  <a:moveTo>
                    <a:pt x="596" y="1629"/>
                  </a:moveTo>
                  <a:cubicBezTo>
                    <a:pt x="596" y="1633"/>
                    <a:pt x="598" y="1636"/>
                    <a:pt x="599" y="1638"/>
                  </a:cubicBezTo>
                  <a:lnTo>
                    <a:pt x="599" y="1638"/>
                  </a:lnTo>
                  <a:cubicBezTo>
                    <a:pt x="599" y="1634"/>
                    <a:pt x="598" y="1631"/>
                    <a:pt x="596" y="1629"/>
                  </a:cubicBezTo>
                  <a:close/>
                  <a:moveTo>
                    <a:pt x="599" y="1638"/>
                  </a:moveTo>
                  <a:cubicBezTo>
                    <a:pt x="600" y="1646"/>
                    <a:pt x="596" y="1656"/>
                    <a:pt x="597" y="1656"/>
                  </a:cubicBezTo>
                  <a:cubicBezTo>
                    <a:pt x="598" y="1656"/>
                    <a:pt x="600" y="1652"/>
                    <a:pt x="608" y="1641"/>
                  </a:cubicBezTo>
                  <a:cubicBezTo>
                    <a:pt x="608" y="1641"/>
                    <a:pt x="603" y="1641"/>
                    <a:pt x="599" y="1638"/>
                  </a:cubicBezTo>
                  <a:close/>
                  <a:moveTo>
                    <a:pt x="1174" y="0"/>
                  </a:moveTo>
                  <a:cubicBezTo>
                    <a:pt x="1158" y="0"/>
                    <a:pt x="1147" y="3"/>
                    <a:pt x="1144" y="10"/>
                  </a:cubicBezTo>
                  <a:cubicBezTo>
                    <a:pt x="1131" y="7"/>
                    <a:pt x="1111" y="5"/>
                    <a:pt x="1086" y="5"/>
                  </a:cubicBezTo>
                  <a:cubicBezTo>
                    <a:pt x="919" y="5"/>
                    <a:pt x="518" y="70"/>
                    <a:pt x="477" y="153"/>
                  </a:cubicBezTo>
                  <a:cubicBezTo>
                    <a:pt x="417" y="296"/>
                    <a:pt x="1" y="748"/>
                    <a:pt x="108" y="903"/>
                  </a:cubicBezTo>
                  <a:cubicBezTo>
                    <a:pt x="61" y="962"/>
                    <a:pt x="83" y="1439"/>
                    <a:pt x="107" y="1439"/>
                  </a:cubicBezTo>
                  <a:cubicBezTo>
                    <a:pt x="107" y="1439"/>
                    <a:pt x="107" y="1439"/>
                    <a:pt x="107" y="1439"/>
                  </a:cubicBezTo>
                  <a:lnTo>
                    <a:pt x="107" y="1439"/>
                  </a:lnTo>
                  <a:cubicBezTo>
                    <a:pt x="28" y="1466"/>
                    <a:pt x="596" y="2093"/>
                    <a:pt x="715" y="2117"/>
                  </a:cubicBezTo>
                  <a:cubicBezTo>
                    <a:pt x="787" y="2129"/>
                    <a:pt x="1251" y="2189"/>
                    <a:pt x="1251" y="2189"/>
                  </a:cubicBezTo>
                  <a:cubicBezTo>
                    <a:pt x="1252" y="2193"/>
                    <a:pt x="1257" y="2195"/>
                    <a:pt x="1265" y="2195"/>
                  </a:cubicBezTo>
                  <a:cubicBezTo>
                    <a:pt x="1338" y="2195"/>
                    <a:pt x="1677" y="2010"/>
                    <a:pt x="1656" y="2010"/>
                  </a:cubicBezTo>
                  <a:cubicBezTo>
                    <a:pt x="1930" y="2010"/>
                    <a:pt x="2132" y="1117"/>
                    <a:pt x="2156" y="1117"/>
                  </a:cubicBezTo>
                  <a:cubicBezTo>
                    <a:pt x="2147" y="1098"/>
                    <a:pt x="2135" y="1090"/>
                    <a:pt x="2121" y="1090"/>
                  </a:cubicBezTo>
                  <a:cubicBezTo>
                    <a:pt x="2033" y="1090"/>
                    <a:pt x="1856" y="1384"/>
                    <a:pt x="1846" y="1415"/>
                  </a:cubicBezTo>
                  <a:cubicBezTo>
                    <a:pt x="1800" y="1519"/>
                    <a:pt x="1370" y="1940"/>
                    <a:pt x="1336" y="1940"/>
                  </a:cubicBezTo>
                  <a:cubicBezTo>
                    <a:pt x="1335" y="1940"/>
                    <a:pt x="1335" y="1939"/>
                    <a:pt x="1334" y="1939"/>
                  </a:cubicBezTo>
                  <a:cubicBezTo>
                    <a:pt x="1297" y="1909"/>
                    <a:pt x="1254" y="1899"/>
                    <a:pt x="1208" y="1899"/>
                  </a:cubicBezTo>
                  <a:cubicBezTo>
                    <a:pt x="1117" y="1899"/>
                    <a:pt x="1016" y="1940"/>
                    <a:pt x="937" y="1940"/>
                  </a:cubicBezTo>
                  <a:cubicBezTo>
                    <a:pt x="930" y="1940"/>
                    <a:pt x="924" y="1939"/>
                    <a:pt x="917" y="1939"/>
                  </a:cubicBezTo>
                  <a:cubicBezTo>
                    <a:pt x="941" y="1855"/>
                    <a:pt x="584" y="1700"/>
                    <a:pt x="548" y="1653"/>
                  </a:cubicBezTo>
                  <a:cubicBezTo>
                    <a:pt x="572" y="1653"/>
                    <a:pt x="584" y="1641"/>
                    <a:pt x="596" y="1629"/>
                  </a:cubicBezTo>
                  <a:lnTo>
                    <a:pt x="596" y="1629"/>
                  </a:lnTo>
                  <a:cubicBezTo>
                    <a:pt x="596" y="1629"/>
                    <a:pt x="596" y="1629"/>
                    <a:pt x="596" y="1629"/>
                  </a:cubicBezTo>
                  <a:cubicBezTo>
                    <a:pt x="608" y="1617"/>
                    <a:pt x="608" y="1605"/>
                    <a:pt x="596" y="1581"/>
                  </a:cubicBezTo>
                  <a:cubicBezTo>
                    <a:pt x="489" y="1510"/>
                    <a:pt x="322" y="1498"/>
                    <a:pt x="453" y="1355"/>
                  </a:cubicBezTo>
                  <a:cubicBezTo>
                    <a:pt x="468" y="1329"/>
                    <a:pt x="467" y="1321"/>
                    <a:pt x="458" y="1321"/>
                  </a:cubicBezTo>
                  <a:cubicBezTo>
                    <a:pt x="441" y="1321"/>
                    <a:pt x="395" y="1356"/>
                    <a:pt x="393" y="1356"/>
                  </a:cubicBezTo>
                  <a:cubicBezTo>
                    <a:pt x="393" y="1356"/>
                    <a:pt x="393" y="1356"/>
                    <a:pt x="394" y="1355"/>
                  </a:cubicBezTo>
                  <a:cubicBezTo>
                    <a:pt x="382" y="1260"/>
                    <a:pt x="286" y="1165"/>
                    <a:pt x="298" y="1105"/>
                  </a:cubicBezTo>
                  <a:cubicBezTo>
                    <a:pt x="382" y="962"/>
                    <a:pt x="298" y="712"/>
                    <a:pt x="501" y="605"/>
                  </a:cubicBezTo>
                  <a:cubicBezTo>
                    <a:pt x="477" y="593"/>
                    <a:pt x="715" y="403"/>
                    <a:pt x="715" y="391"/>
                  </a:cubicBezTo>
                  <a:cubicBezTo>
                    <a:pt x="718" y="406"/>
                    <a:pt x="730" y="412"/>
                    <a:pt x="748" y="412"/>
                  </a:cubicBezTo>
                  <a:cubicBezTo>
                    <a:pt x="798" y="412"/>
                    <a:pt x="891" y="361"/>
                    <a:pt x="917" y="343"/>
                  </a:cubicBezTo>
                  <a:cubicBezTo>
                    <a:pt x="953" y="331"/>
                    <a:pt x="917" y="260"/>
                    <a:pt x="906" y="224"/>
                  </a:cubicBezTo>
                  <a:lnTo>
                    <a:pt x="906" y="224"/>
                  </a:lnTo>
                  <a:cubicBezTo>
                    <a:pt x="929" y="270"/>
                    <a:pt x="945" y="290"/>
                    <a:pt x="960" y="290"/>
                  </a:cubicBezTo>
                  <a:cubicBezTo>
                    <a:pt x="985" y="290"/>
                    <a:pt x="1009" y="242"/>
                    <a:pt x="1060" y="176"/>
                  </a:cubicBezTo>
                  <a:cubicBezTo>
                    <a:pt x="1069" y="185"/>
                    <a:pt x="1193" y="289"/>
                    <a:pt x="1253" y="289"/>
                  </a:cubicBezTo>
                  <a:cubicBezTo>
                    <a:pt x="1273" y="289"/>
                    <a:pt x="1287" y="277"/>
                    <a:pt x="1287" y="248"/>
                  </a:cubicBezTo>
                  <a:cubicBezTo>
                    <a:pt x="1287" y="230"/>
                    <a:pt x="1274" y="219"/>
                    <a:pt x="1262" y="219"/>
                  </a:cubicBezTo>
                  <a:cubicBezTo>
                    <a:pt x="1258" y="219"/>
                    <a:pt x="1254" y="221"/>
                    <a:pt x="1251" y="224"/>
                  </a:cubicBezTo>
                  <a:cubicBezTo>
                    <a:pt x="1260" y="187"/>
                    <a:pt x="1298" y="122"/>
                    <a:pt x="1348" y="122"/>
                  </a:cubicBezTo>
                  <a:cubicBezTo>
                    <a:pt x="1362" y="122"/>
                    <a:pt x="1378" y="127"/>
                    <a:pt x="1394" y="141"/>
                  </a:cubicBezTo>
                  <a:cubicBezTo>
                    <a:pt x="1394" y="176"/>
                    <a:pt x="1251" y="260"/>
                    <a:pt x="1525" y="260"/>
                  </a:cubicBezTo>
                  <a:cubicBezTo>
                    <a:pt x="1501" y="248"/>
                    <a:pt x="1501" y="236"/>
                    <a:pt x="1525" y="212"/>
                  </a:cubicBezTo>
                  <a:cubicBezTo>
                    <a:pt x="1525" y="224"/>
                    <a:pt x="1584" y="272"/>
                    <a:pt x="1644" y="284"/>
                  </a:cubicBezTo>
                  <a:cubicBezTo>
                    <a:pt x="1613" y="330"/>
                    <a:pt x="1642" y="416"/>
                    <a:pt x="1686" y="416"/>
                  </a:cubicBezTo>
                  <a:cubicBezTo>
                    <a:pt x="1710" y="416"/>
                    <a:pt x="1738" y="391"/>
                    <a:pt x="1763" y="319"/>
                  </a:cubicBezTo>
                  <a:lnTo>
                    <a:pt x="1763" y="319"/>
                  </a:lnTo>
                  <a:cubicBezTo>
                    <a:pt x="1763" y="343"/>
                    <a:pt x="1739" y="391"/>
                    <a:pt x="1763" y="403"/>
                  </a:cubicBezTo>
                  <a:cubicBezTo>
                    <a:pt x="1770" y="410"/>
                    <a:pt x="1779" y="412"/>
                    <a:pt x="1790" y="412"/>
                  </a:cubicBezTo>
                  <a:cubicBezTo>
                    <a:pt x="1801" y="412"/>
                    <a:pt x="1814" y="410"/>
                    <a:pt x="1828" y="410"/>
                  </a:cubicBezTo>
                  <a:cubicBezTo>
                    <a:pt x="1844" y="410"/>
                    <a:pt x="1860" y="412"/>
                    <a:pt x="1877" y="423"/>
                  </a:cubicBezTo>
                  <a:lnTo>
                    <a:pt x="1877" y="423"/>
                  </a:lnTo>
                  <a:cubicBezTo>
                    <a:pt x="1882" y="406"/>
                    <a:pt x="2025" y="319"/>
                    <a:pt x="1918" y="319"/>
                  </a:cubicBezTo>
                  <a:cubicBezTo>
                    <a:pt x="1989" y="319"/>
                    <a:pt x="1703" y="319"/>
                    <a:pt x="1751" y="272"/>
                  </a:cubicBezTo>
                  <a:cubicBezTo>
                    <a:pt x="1751" y="260"/>
                    <a:pt x="1751" y="260"/>
                    <a:pt x="1751" y="260"/>
                  </a:cubicBezTo>
                  <a:lnTo>
                    <a:pt x="1691" y="260"/>
                  </a:lnTo>
                  <a:cubicBezTo>
                    <a:pt x="1703" y="236"/>
                    <a:pt x="1703" y="224"/>
                    <a:pt x="1703" y="188"/>
                  </a:cubicBezTo>
                  <a:lnTo>
                    <a:pt x="1703" y="188"/>
                  </a:lnTo>
                  <a:cubicBezTo>
                    <a:pt x="1703" y="189"/>
                    <a:pt x="1703" y="189"/>
                    <a:pt x="1702" y="189"/>
                  </a:cubicBezTo>
                  <a:cubicBezTo>
                    <a:pt x="1693" y="189"/>
                    <a:pt x="1606" y="104"/>
                    <a:pt x="1587" y="104"/>
                  </a:cubicBezTo>
                  <a:cubicBezTo>
                    <a:pt x="1586" y="104"/>
                    <a:pt x="1585" y="104"/>
                    <a:pt x="1584" y="105"/>
                  </a:cubicBezTo>
                  <a:cubicBezTo>
                    <a:pt x="1554" y="105"/>
                    <a:pt x="1269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5610975" y="19630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0" y="11"/>
                    <a:pt x="8" y="11"/>
                  </a:cubicBezTo>
                  <a:cubicBezTo>
                    <a:pt x="8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5608200" y="19591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48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5606100" y="1959700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48" y="24"/>
                  </a:moveTo>
                  <a:cubicBezTo>
                    <a:pt x="72" y="36"/>
                    <a:pt x="1" y="1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5601050" y="1958550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7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5577825" y="19856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25" y="12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5702675" y="1934825"/>
              <a:ext cx="800" cy="500"/>
            </a:xfrm>
            <a:custGeom>
              <a:rect b="b" l="l" r="r" t="t"/>
              <a:pathLst>
                <a:path extrusionOk="0" h="20" w="32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5699800" y="1931050"/>
              <a:ext cx="4300" cy="3075"/>
            </a:xfrm>
            <a:custGeom>
              <a:rect b="b" l="l" r="r" t="t"/>
              <a:pathLst>
                <a:path extrusionOk="0" h="123" w="172">
                  <a:moveTo>
                    <a:pt x="96" y="1"/>
                  </a:moveTo>
                  <a:cubicBezTo>
                    <a:pt x="93" y="1"/>
                    <a:pt x="90" y="2"/>
                    <a:pt x="87" y="4"/>
                  </a:cubicBezTo>
                  <a:cubicBezTo>
                    <a:pt x="0" y="73"/>
                    <a:pt x="101" y="123"/>
                    <a:pt x="146" y="123"/>
                  </a:cubicBezTo>
                  <a:cubicBezTo>
                    <a:pt x="163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9" y="99"/>
                    <a:pt x="159" y="100"/>
                    <a:pt x="159" y="100"/>
                  </a:cubicBezTo>
                  <a:cubicBezTo>
                    <a:pt x="165" y="100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5703750" y="1929250"/>
              <a:ext cx="250" cy="200"/>
            </a:xfrm>
            <a:custGeom>
              <a:rect b="b" l="l" r="r" t="t"/>
              <a:pathLst>
                <a:path extrusionOk="0" h="8" w="1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5700225" y="1927275"/>
              <a:ext cx="3825" cy="2500"/>
            </a:xfrm>
            <a:custGeom>
              <a:rect b="b" l="l" r="r" t="t"/>
              <a:pathLst>
                <a:path extrusionOk="0" h="100" w="153">
                  <a:moveTo>
                    <a:pt x="128" y="0"/>
                  </a:moveTo>
                  <a:cubicBezTo>
                    <a:pt x="92" y="0"/>
                    <a:pt x="28" y="25"/>
                    <a:pt x="13" y="25"/>
                  </a:cubicBezTo>
                  <a:cubicBezTo>
                    <a:pt x="11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1"/>
                    <a:pt x="96" y="99"/>
                    <a:pt x="131" y="99"/>
                  </a:cubicBezTo>
                  <a:cubicBezTo>
                    <a:pt x="142" y="99"/>
                    <a:pt x="147" y="94"/>
                    <a:pt x="141" y="83"/>
                  </a:cubicBezTo>
                  <a:lnTo>
                    <a:pt x="141" y="83"/>
                  </a:lnTo>
                  <a:cubicBezTo>
                    <a:pt x="140" y="86"/>
                    <a:pt x="139" y="87"/>
                    <a:pt x="138" y="87"/>
                  </a:cubicBezTo>
                  <a:cubicBezTo>
                    <a:pt x="135" y="87"/>
                    <a:pt x="153" y="22"/>
                    <a:pt x="153" y="12"/>
                  </a:cubicBezTo>
                  <a:cubicBezTo>
                    <a:pt x="150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5704025" y="1927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700175" y="1923675"/>
              <a:ext cx="2700" cy="1825"/>
            </a:xfrm>
            <a:custGeom>
              <a:rect b="b" l="l" r="r" t="t"/>
              <a:pathLst>
                <a:path extrusionOk="0" h="73" w="108">
                  <a:moveTo>
                    <a:pt x="60" y="1"/>
                  </a:moveTo>
                  <a:cubicBezTo>
                    <a:pt x="24" y="1"/>
                    <a:pt x="0" y="72"/>
                    <a:pt x="36" y="72"/>
                  </a:cubicBezTo>
                  <a:cubicBezTo>
                    <a:pt x="72" y="72"/>
                    <a:pt x="107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5699575" y="1921600"/>
              <a:ext cx="3300" cy="1525"/>
            </a:xfrm>
            <a:custGeom>
              <a:rect b="b" l="l" r="r" t="t"/>
              <a:pathLst>
                <a:path extrusionOk="0" h="61" w="132">
                  <a:moveTo>
                    <a:pt x="60" y="1"/>
                  </a:moveTo>
                  <a:cubicBezTo>
                    <a:pt x="12" y="1"/>
                    <a:pt x="0" y="24"/>
                    <a:pt x="24" y="60"/>
                  </a:cubicBezTo>
                  <a:cubicBezTo>
                    <a:pt x="36" y="48"/>
                    <a:pt x="131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>
              <a:off x="5700175" y="1923125"/>
              <a:ext cx="300" cy="575"/>
            </a:xfrm>
            <a:custGeom>
              <a:rect b="b" l="l" r="r" t="t"/>
              <a:pathLst>
                <a:path extrusionOk="0" h="23" w="12">
                  <a:moveTo>
                    <a:pt x="10" y="0"/>
                  </a:moveTo>
                  <a:cubicBezTo>
                    <a:pt x="7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>
              <a:off x="5699600" y="19230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cubicBezTo>
                    <a:pt x="0" y="1"/>
                    <a:pt x="2" y="7"/>
                    <a:pt x="11" y="25"/>
                  </a:cubicBezTo>
                  <a:cubicBezTo>
                    <a:pt x="11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5697200" y="1924275"/>
              <a:ext cx="4175" cy="2825"/>
            </a:xfrm>
            <a:custGeom>
              <a:rect b="b" l="l" r="r" t="t"/>
              <a:pathLst>
                <a:path extrusionOk="0" h="113" w="167">
                  <a:moveTo>
                    <a:pt x="83" y="1"/>
                  </a:moveTo>
                  <a:cubicBezTo>
                    <a:pt x="60" y="1"/>
                    <a:pt x="0" y="72"/>
                    <a:pt x="36" y="96"/>
                  </a:cubicBezTo>
                  <a:cubicBezTo>
                    <a:pt x="44" y="101"/>
                    <a:pt x="49" y="103"/>
                    <a:pt x="52" y="103"/>
                  </a:cubicBezTo>
                  <a:cubicBezTo>
                    <a:pt x="59" y="103"/>
                    <a:pt x="59" y="94"/>
                    <a:pt x="64" y="94"/>
                  </a:cubicBezTo>
                  <a:cubicBezTo>
                    <a:pt x="68" y="94"/>
                    <a:pt x="73" y="97"/>
                    <a:pt x="83" y="108"/>
                  </a:cubicBezTo>
                  <a:cubicBezTo>
                    <a:pt x="87" y="111"/>
                    <a:pt x="94" y="113"/>
                    <a:pt x="103" y="113"/>
                  </a:cubicBezTo>
                  <a:cubicBezTo>
                    <a:pt x="129" y="113"/>
                    <a:pt x="167" y="102"/>
                    <a:pt x="167" y="84"/>
                  </a:cubicBezTo>
                  <a:cubicBezTo>
                    <a:pt x="167" y="60"/>
                    <a:pt x="149" y="51"/>
                    <a:pt x="130" y="51"/>
                  </a:cubicBezTo>
                  <a:cubicBezTo>
                    <a:pt x="114" y="51"/>
                    <a:pt x="98" y="57"/>
                    <a:pt x="89" y="65"/>
                  </a:cubicBezTo>
                  <a:lnTo>
                    <a:pt x="89" y="65"/>
                  </a:lnTo>
                  <a:cubicBezTo>
                    <a:pt x="101" y="47"/>
                    <a:pt x="114" y="1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5699575" y="19246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5" y="1"/>
                  </a:moveTo>
                  <a:cubicBezTo>
                    <a:pt x="0" y="1"/>
                    <a:pt x="6" y="4"/>
                    <a:pt x="36" y="10"/>
                  </a:cubicBezTo>
                  <a:cubicBezTo>
                    <a:pt x="24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699575" y="1924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5699275" y="1924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>
              <a:off x="5692050" y="1918925"/>
              <a:ext cx="7775" cy="3150"/>
            </a:xfrm>
            <a:custGeom>
              <a:rect b="b" l="l" r="r" t="t"/>
              <a:pathLst>
                <a:path extrusionOk="0" h="126" w="311">
                  <a:moveTo>
                    <a:pt x="163" y="0"/>
                  </a:moveTo>
                  <a:cubicBezTo>
                    <a:pt x="1" y="0"/>
                    <a:pt x="28" y="101"/>
                    <a:pt x="79" y="101"/>
                  </a:cubicBezTo>
                  <a:cubicBezTo>
                    <a:pt x="101" y="101"/>
                    <a:pt x="129" y="81"/>
                    <a:pt x="147" y="24"/>
                  </a:cubicBezTo>
                  <a:lnTo>
                    <a:pt x="147" y="24"/>
                  </a:lnTo>
                  <a:cubicBezTo>
                    <a:pt x="147" y="48"/>
                    <a:pt x="123" y="96"/>
                    <a:pt x="147" y="108"/>
                  </a:cubicBezTo>
                  <a:cubicBezTo>
                    <a:pt x="158" y="120"/>
                    <a:pt x="230" y="120"/>
                    <a:pt x="254" y="120"/>
                  </a:cubicBezTo>
                  <a:cubicBezTo>
                    <a:pt x="260" y="123"/>
                    <a:pt x="266" y="125"/>
                    <a:pt x="271" y="125"/>
                  </a:cubicBezTo>
                  <a:cubicBezTo>
                    <a:pt x="311" y="125"/>
                    <a:pt x="301" y="12"/>
                    <a:pt x="301" y="12"/>
                  </a:cubicBezTo>
                  <a:lnTo>
                    <a:pt x="301" y="12"/>
                  </a:lnTo>
                  <a:cubicBezTo>
                    <a:pt x="278" y="24"/>
                    <a:pt x="266" y="48"/>
                    <a:pt x="278" y="84"/>
                  </a:cubicBezTo>
                  <a:cubicBezTo>
                    <a:pt x="254" y="48"/>
                    <a:pt x="194" y="48"/>
                    <a:pt x="182" y="0"/>
                  </a:cubicBezTo>
                  <a:cubicBezTo>
                    <a:pt x="175" y="0"/>
                    <a:pt x="16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>
              <a:off x="5698525" y="19221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10" y="1"/>
                  </a:moveTo>
                  <a:cubicBezTo>
                    <a:pt x="0" y="1"/>
                    <a:pt x="11" y="8"/>
                    <a:pt x="21" y="8"/>
                  </a:cubicBezTo>
                  <a:cubicBezTo>
                    <a:pt x="24" y="8"/>
                    <a:pt x="28" y="7"/>
                    <a:pt x="30" y="4"/>
                  </a:cubicBezTo>
                  <a:cubicBezTo>
                    <a:pt x="20" y="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696900" y="1923250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694800" y="19177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694225" y="191685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cubicBezTo>
                    <a:pt x="0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5651050" y="1910700"/>
              <a:ext cx="55325" cy="56075"/>
            </a:xfrm>
            <a:custGeom>
              <a:rect b="b" l="l" r="r" t="t"/>
              <a:pathLst>
                <a:path extrusionOk="0" h="2243" w="2213">
                  <a:moveTo>
                    <a:pt x="592" y="1683"/>
                  </a:moveTo>
                  <a:cubicBezTo>
                    <a:pt x="593" y="1683"/>
                    <a:pt x="595" y="1684"/>
                    <a:pt x="596" y="1687"/>
                  </a:cubicBezTo>
                  <a:cubicBezTo>
                    <a:pt x="593" y="1707"/>
                    <a:pt x="590" y="1714"/>
                    <a:pt x="589" y="1714"/>
                  </a:cubicBezTo>
                  <a:cubicBezTo>
                    <a:pt x="586" y="1714"/>
                    <a:pt x="587" y="1683"/>
                    <a:pt x="592" y="1683"/>
                  </a:cubicBezTo>
                  <a:close/>
                  <a:moveTo>
                    <a:pt x="1008" y="0"/>
                  </a:moveTo>
                  <a:cubicBezTo>
                    <a:pt x="970" y="0"/>
                    <a:pt x="935" y="3"/>
                    <a:pt x="906" y="8"/>
                  </a:cubicBezTo>
                  <a:cubicBezTo>
                    <a:pt x="883" y="8"/>
                    <a:pt x="542" y="189"/>
                    <a:pt x="504" y="189"/>
                  </a:cubicBezTo>
                  <a:cubicBezTo>
                    <a:pt x="502" y="189"/>
                    <a:pt x="501" y="188"/>
                    <a:pt x="501" y="187"/>
                  </a:cubicBezTo>
                  <a:cubicBezTo>
                    <a:pt x="441" y="341"/>
                    <a:pt x="120" y="651"/>
                    <a:pt x="84" y="841"/>
                  </a:cubicBezTo>
                  <a:cubicBezTo>
                    <a:pt x="1" y="1222"/>
                    <a:pt x="179" y="1961"/>
                    <a:pt x="644" y="2115"/>
                  </a:cubicBezTo>
                  <a:cubicBezTo>
                    <a:pt x="783" y="2193"/>
                    <a:pt x="964" y="2243"/>
                    <a:pt x="1137" y="2243"/>
                  </a:cubicBezTo>
                  <a:cubicBezTo>
                    <a:pt x="1335" y="2243"/>
                    <a:pt x="1524" y="2179"/>
                    <a:pt x="1632" y="2020"/>
                  </a:cubicBezTo>
                  <a:cubicBezTo>
                    <a:pt x="1647" y="2038"/>
                    <a:pt x="1665" y="2046"/>
                    <a:pt x="1683" y="2046"/>
                  </a:cubicBezTo>
                  <a:cubicBezTo>
                    <a:pt x="1878" y="2046"/>
                    <a:pt x="2212" y="1162"/>
                    <a:pt x="2179" y="1151"/>
                  </a:cubicBezTo>
                  <a:cubicBezTo>
                    <a:pt x="2171" y="1130"/>
                    <a:pt x="2159" y="1121"/>
                    <a:pt x="2143" y="1121"/>
                  </a:cubicBezTo>
                  <a:cubicBezTo>
                    <a:pt x="2045" y="1121"/>
                    <a:pt x="1822" y="1479"/>
                    <a:pt x="1822" y="1485"/>
                  </a:cubicBezTo>
                  <a:lnTo>
                    <a:pt x="1822" y="1485"/>
                  </a:lnTo>
                  <a:cubicBezTo>
                    <a:pt x="1765" y="1509"/>
                    <a:pt x="1449" y="1979"/>
                    <a:pt x="1370" y="1979"/>
                  </a:cubicBezTo>
                  <a:cubicBezTo>
                    <a:pt x="1365" y="1979"/>
                    <a:pt x="1361" y="1977"/>
                    <a:pt x="1358" y="1973"/>
                  </a:cubicBezTo>
                  <a:cubicBezTo>
                    <a:pt x="1321" y="1943"/>
                    <a:pt x="1276" y="1933"/>
                    <a:pt x="1230" y="1933"/>
                  </a:cubicBezTo>
                  <a:cubicBezTo>
                    <a:pt x="1136" y="1933"/>
                    <a:pt x="1032" y="1973"/>
                    <a:pt x="959" y="1973"/>
                  </a:cubicBezTo>
                  <a:cubicBezTo>
                    <a:pt x="953" y="1973"/>
                    <a:pt x="947" y="1973"/>
                    <a:pt x="941" y="1973"/>
                  </a:cubicBezTo>
                  <a:cubicBezTo>
                    <a:pt x="882" y="1830"/>
                    <a:pt x="322" y="1556"/>
                    <a:pt x="477" y="1389"/>
                  </a:cubicBezTo>
                  <a:cubicBezTo>
                    <a:pt x="477" y="1377"/>
                    <a:pt x="477" y="1377"/>
                    <a:pt x="477" y="1377"/>
                  </a:cubicBezTo>
                  <a:cubicBezTo>
                    <a:pt x="491" y="1356"/>
                    <a:pt x="490" y="1348"/>
                    <a:pt x="483" y="1348"/>
                  </a:cubicBezTo>
                  <a:cubicBezTo>
                    <a:pt x="467" y="1348"/>
                    <a:pt x="423" y="1379"/>
                    <a:pt x="417" y="1387"/>
                  </a:cubicBezTo>
                  <a:lnTo>
                    <a:pt x="417" y="1387"/>
                  </a:lnTo>
                  <a:cubicBezTo>
                    <a:pt x="404" y="1304"/>
                    <a:pt x="310" y="1198"/>
                    <a:pt x="322" y="1127"/>
                  </a:cubicBezTo>
                  <a:cubicBezTo>
                    <a:pt x="322" y="770"/>
                    <a:pt x="632" y="687"/>
                    <a:pt x="739" y="425"/>
                  </a:cubicBezTo>
                  <a:cubicBezTo>
                    <a:pt x="742" y="444"/>
                    <a:pt x="754" y="451"/>
                    <a:pt x="771" y="451"/>
                  </a:cubicBezTo>
                  <a:cubicBezTo>
                    <a:pt x="820" y="451"/>
                    <a:pt x="906" y="395"/>
                    <a:pt x="941" y="377"/>
                  </a:cubicBezTo>
                  <a:cubicBezTo>
                    <a:pt x="977" y="365"/>
                    <a:pt x="941" y="294"/>
                    <a:pt x="929" y="258"/>
                  </a:cubicBezTo>
                  <a:lnTo>
                    <a:pt x="929" y="258"/>
                  </a:lnTo>
                  <a:cubicBezTo>
                    <a:pt x="953" y="300"/>
                    <a:pt x="969" y="318"/>
                    <a:pt x="985" y="318"/>
                  </a:cubicBezTo>
                  <a:cubicBezTo>
                    <a:pt x="1009" y="318"/>
                    <a:pt x="1034" y="275"/>
                    <a:pt x="1084" y="210"/>
                  </a:cubicBezTo>
                  <a:cubicBezTo>
                    <a:pt x="1093" y="219"/>
                    <a:pt x="1216" y="323"/>
                    <a:pt x="1277" y="323"/>
                  </a:cubicBezTo>
                  <a:cubicBezTo>
                    <a:pt x="1297" y="323"/>
                    <a:pt x="1310" y="311"/>
                    <a:pt x="1310" y="282"/>
                  </a:cubicBezTo>
                  <a:cubicBezTo>
                    <a:pt x="1310" y="258"/>
                    <a:pt x="1287" y="246"/>
                    <a:pt x="1275" y="246"/>
                  </a:cubicBezTo>
                  <a:cubicBezTo>
                    <a:pt x="1284" y="217"/>
                    <a:pt x="1325" y="150"/>
                    <a:pt x="1378" y="150"/>
                  </a:cubicBezTo>
                  <a:cubicBezTo>
                    <a:pt x="1390" y="150"/>
                    <a:pt x="1404" y="154"/>
                    <a:pt x="1417" y="163"/>
                  </a:cubicBezTo>
                  <a:cubicBezTo>
                    <a:pt x="1417" y="210"/>
                    <a:pt x="1275" y="294"/>
                    <a:pt x="1537" y="294"/>
                  </a:cubicBezTo>
                  <a:cubicBezTo>
                    <a:pt x="1540" y="297"/>
                    <a:pt x="1545" y="298"/>
                    <a:pt x="1552" y="298"/>
                  </a:cubicBezTo>
                  <a:cubicBezTo>
                    <a:pt x="1620" y="298"/>
                    <a:pt x="1845" y="170"/>
                    <a:pt x="1701" y="170"/>
                  </a:cubicBezTo>
                  <a:cubicBezTo>
                    <a:pt x="1686" y="170"/>
                    <a:pt x="1667" y="172"/>
                    <a:pt x="1644" y="175"/>
                  </a:cubicBezTo>
                  <a:cubicBezTo>
                    <a:pt x="1573" y="83"/>
                    <a:pt x="1232" y="0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>
              <a:off x="5672775" y="1910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>
              <a:off x="5694325" y="1921925"/>
              <a:ext cx="200" cy="300"/>
            </a:xfrm>
            <a:custGeom>
              <a:rect b="b" l="l" r="r" t="t"/>
              <a:pathLst>
                <a:path extrusionOk="0" h="12" w="8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>
              <a:off x="5691525" y="19180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48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>
              <a:off x="5690175" y="19189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" y="1"/>
                  </a:moveTo>
                  <a:cubicBezTo>
                    <a:pt x="1" y="1"/>
                    <a:pt x="3" y="3"/>
                    <a:pt x="19" y="11"/>
                  </a:cubicBezTo>
                  <a:cubicBezTo>
                    <a:pt x="35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3"/>
            <p:cNvSpPr/>
            <p:nvPr/>
          </p:nvSpPr>
          <p:spPr>
            <a:xfrm>
              <a:off x="5684400" y="1916850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0" y="48"/>
                  </a:moveTo>
                  <a:cubicBezTo>
                    <a:pt x="12" y="24"/>
                    <a:pt x="24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5661175" y="19445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5730625" y="1846500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0"/>
                  </a:moveTo>
                  <a:cubicBezTo>
                    <a:pt x="1" y="0"/>
                    <a:pt x="24" y="16"/>
                    <a:pt x="32" y="16"/>
                  </a:cubicBezTo>
                  <a:cubicBezTo>
                    <a:pt x="12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5728825" y="184267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57" y="1"/>
                  </a:moveTo>
                  <a:cubicBezTo>
                    <a:pt x="0" y="1"/>
                    <a:pt x="36" y="144"/>
                    <a:pt x="91" y="144"/>
                  </a:cubicBezTo>
                  <a:cubicBezTo>
                    <a:pt x="99" y="144"/>
                    <a:pt x="107" y="141"/>
                    <a:pt x="116" y="133"/>
                  </a:cubicBezTo>
                  <a:cubicBezTo>
                    <a:pt x="140" y="110"/>
                    <a:pt x="92" y="14"/>
                    <a:pt x="69" y="2"/>
                  </a:cubicBezTo>
                  <a:cubicBezTo>
                    <a:pt x="64" y="1"/>
                    <a:pt x="6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5732025" y="18406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12"/>
                  </a:moveTo>
                  <a:cubicBezTo>
                    <a:pt x="0" y="36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3"/>
            <p:cNvSpPr/>
            <p:nvPr/>
          </p:nvSpPr>
          <p:spPr>
            <a:xfrm>
              <a:off x="5731125" y="1838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3"/>
            <p:cNvSpPr/>
            <p:nvPr/>
          </p:nvSpPr>
          <p:spPr>
            <a:xfrm>
              <a:off x="5730225" y="1839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>
              <a:off x="5728200" y="1838925"/>
              <a:ext cx="4250" cy="2550"/>
            </a:xfrm>
            <a:custGeom>
              <a:rect b="b" l="l" r="r" t="t"/>
              <a:pathLst>
                <a:path extrusionOk="0" h="102" w="170">
                  <a:moveTo>
                    <a:pt x="82" y="33"/>
                  </a:moveTo>
                  <a:cubicBezTo>
                    <a:pt x="82" y="33"/>
                    <a:pt x="82" y="33"/>
                    <a:pt x="82" y="33"/>
                  </a:cubicBezTo>
                  <a:lnTo>
                    <a:pt x="82" y="33"/>
                  </a:lnTo>
                  <a:cubicBezTo>
                    <a:pt x="81" y="33"/>
                    <a:pt x="80" y="33"/>
                    <a:pt x="82" y="33"/>
                  </a:cubicBezTo>
                  <a:close/>
                  <a:moveTo>
                    <a:pt x="28" y="1"/>
                  </a:moveTo>
                  <a:cubicBezTo>
                    <a:pt x="21" y="1"/>
                    <a:pt x="15" y="3"/>
                    <a:pt x="10" y="10"/>
                  </a:cubicBezTo>
                  <a:cubicBezTo>
                    <a:pt x="0" y="39"/>
                    <a:pt x="113" y="102"/>
                    <a:pt x="139" y="102"/>
                  </a:cubicBezTo>
                  <a:cubicBezTo>
                    <a:pt x="144" y="102"/>
                    <a:pt x="145" y="99"/>
                    <a:pt x="141" y="93"/>
                  </a:cubicBezTo>
                  <a:cubicBezTo>
                    <a:pt x="169" y="47"/>
                    <a:pt x="110" y="36"/>
                    <a:pt x="88" y="34"/>
                  </a:cubicBezTo>
                  <a:lnTo>
                    <a:pt x="88" y="34"/>
                  </a:lnTo>
                  <a:cubicBezTo>
                    <a:pt x="80" y="25"/>
                    <a:pt x="5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>
              <a:off x="5729200" y="18358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0" y="1"/>
                  </a:moveTo>
                  <a:cubicBezTo>
                    <a:pt x="7" y="19"/>
                    <a:pt x="0" y="25"/>
                    <a:pt x="0" y="25"/>
                  </a:cubicBezTo>
                  <a:cubicBezTo>
                    <a:pt x="1" y="25"/>
                    <a:pt x="22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>
              <a:off x="5728750" y="18364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3"/>
            <p:cNvSpPr/>
            <p:nvPr/>
          </p:nvSpPr>
          <p:spPr>
            <a:xfrm>
              <a:off x="5727850" y="1833425"/>
              <a:ext cx="1800" cy="1250"/>
            </a:xfrm>
            <a:custGeom>
              <a:rect b="b" l="l" r="r" t="t"/>
              <a:pathLst>
                <a:path extrusionOk="0" h="50" w="72">
                  <a:moveTo>
                    <a:pt x="36" y="0"/>
                  </a:moveTo>
                  <a:cubicBezTo>
                    <a:pt x="18" y="0"/>
                    <a:pt x="0" y="9"/>
                    <a:pt x="0" y="27"/>
                  </a:cubicBezTo>
                  <a:cubicBezTo>
                    <a:pt x="0" y="40"/>
                    <a:pt x="22" y="50"/>
                    <a:pt x="41" y="50"/>
                  </a:cubicBezTo>
                  <a:cubicBezTo>
                    <a:pt x="57" y="50"/>
                    <a:pt x="72" y="43"/>
                    <a:pt x="72" y="27"/>
                  </a:cubicBezTo>
                  <a:cubicBezTo>
                    <a:pt x="72" y="9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3"/>
            <p:cNvSpPr/>
            <p:nvPr/>
          </p:nvSpPr>
          <p:spPr>
            <a:xfrm>
              <a:off x="5727850" y="18341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12" y="48"/>
                  </a:moveTo>
                  <a:cubicBezTo>
                    <a:pt x="60" y="0"/>
                    <a:pt x="0" y="6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3"/>
            <p:cNvSpPr/>
            <p:nvPr/>
          </p:nvSpPr>
          <p:spPr>
            <a:xfrm>
              <a:off x="5727550" y="18341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48"/>
                  </a:moveTo>
                  <a:cubicBezTo>
                    <a:pt x="1" y="0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>
              <a:off x="5723700" y="1836175"/>
              <a:ext cx="5650" cy="2775"/>
            </a:xfrm>
            <a:custGeom>
              <a:rect b="b" l="l" r="r" t="t"/>
              <a:pathLst>
                <a:path extrusionOk="0" h="111" w="226">
                  <a:moveTo>
                    <a:pt x="143" y="1"/>
                  </a:moveTo>
                  <a:cubicBezTo>
                    <a:pt x="1" y="1"/>
                    <a:pt x="139" y="111"/>
                    <a:pt x="145" y="111"/>
                  </a:cubicBezTo>
                  <a:cubicBezTo>
                    <a:pt x="145" y="111"/>
                    <a:pt x="145" y="110"/>
                    <a:pt x="143" y="108"/>
                  </a:cubicBezTo>
                  <a:lnTo>
                    <a:pt x="143" y="108"/>
                  </a:lnTo>
                  <a:cubicBezTo>
                    <a:pt x="145" y="110"/>
                    <a:pt x="149" y="111"/>
                    <a:pt x="154" y="111"/>
                  </a:cubicBezTo>
                  <a:cubicBezTo>
                    <a:pt x="178" y="111"/>
                    <a:pt x="226" y="91"/>
                    <a:pt x="226" y="72"/>
                  </a:cubicBezTo>
                  <a:cubicBezTo>
                    <a:pt x="226" y="56"/>
                    <a:pt x="214" y="49"/>
                    <a:pt x="198" y="49"/>
                  </a:cubicBezTo>
                  <a:cubicBezTo>
                    <a:pt x="180" y="49"/>
                    <a:pt x="156" y="59"/>
                    <a:pt x="143" y="72"/>
                  </a:cubicBezTo>
                  <a:cubicBezTo>
                    <a:pt x="155" y="48"/>
                    <a:pt x="17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>
              <a:off x="5727250" y="18364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36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3"/>
            <p:cNvSpPr/>
            <p:nvPr/>
          </p:nvSpPr>
          <p:spPr>
            <a:xfrm>
              <a:off x="5727550" y="1836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3"/>
            <p:cNvSpPr/>
            <p:nvPr/>
          </p:nvSpPr>
          <p:spPr>
            <a:xfrm>
              <a:off x="5726650" y="183372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2" y="1"/>
                  </a:moveTo>
                  <a:cubicBezTo>
                    <a:pt x="1" y="1"/>
                    <a:pt x="6" y="12"/>
                    <a:pt x="14" y="12"/>
                  </a:cubicBezTo>
                  <a:cubicBezTo>
                    <a:pt x="18" y="12"/>
                    <a:pt x="22" y="10"/>
                    <a:pt x="25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3"/>
            <p:cNvSpPr/>
            <p:nvPr/>
          </p:nvSpPr>
          <p:spPr>
            <a:xfrm>
              <a:off x="5719150" y="1830100"/>
              <a:ext cx="11125" cy="3725"/>
            </a:xfrm>
            <a:custGeom>
              <a:rect b="b" l="l" r="r" t="t"/>
              <a:pathLst>
                <a:path extrusionOk="0" h="149" w="445">
                  <a:moveTo>
                    <a:pt x="162" y="0"/>
                  </a:moveTo>
                  <a:cubicBezTo>
                    <a:pt x="141" y="0"/>
                    <a:pt x="119" y="5"/>
                    <a:pt x="98" y="17"/>
                  </a:cubicBezTo>
                  <a:cubicBezTo>
                    <a:pt x="0" y="83"/>
                    <a:pt x="24" y="119"/>
                    <a:pt x="72" y="119"/>
                  </a:cubicBezTo>
                  <a:cubicBezTo>
                    <a:pt x="111" y="119"/>
                    <a:pt x="166" y="95"/>
                    <a:pt x="182" y="41"/>
                  </a:cubicBezTo>
                  <a:lnTo>
                    <a:pt x="182" y="41"/>
                  </a:lnTo>
                  <a:cubicBezTo>
                    <a:pt x="194" y="65"/>
                    <a:pt x="170" y="113"/>
                    <a:pt x="182" y="124"/>
                  </a:cubicBezTo>
                  <a:cubicBezTo>
                    <a:pt x="196" y="138"/>
                    <a:pt x="211" y="141"/>
                    <a:pt x="227" y="141"/>
                  </a:cubicBezTo>
                  <a:cubicBezTo>
                    <a:pt x="240" y="141"/>
                    <a:pt x="254" y="139"/>
                    <a:pt x="266" y="139"/>
                  </a:cubicBezTo>
                  <a:cubicBezTo>
                    <a:pt x="277" y="139"/>
                    <a:pt x="287" y="141"/>
                    <a:pt x="296" y="146"/>
                  </a:cubicBezTo>
                  <a:lnTo>
                    <a:pt x="296" y="146"/>
                  </a:lnTo>
                  <a:cubicBezTo>
                    <a:pt x="298" y="129"/>
                    <a:pt x="444" y="41"/>
                    <a:pt x="337" y="41"/>
                  </a:cubicBezTo>
                  <a:cubicBezTo>
                    <a:pt x="313" y="41"/>
                    <a:pt x="301" y="65"/>
                    <a:pt x="313" y="101"/>
                  </a:cubicBezTo>
                  <a:cubicBezTo>
                    <a:pt x="286" y="47"/>
                    <a:pt x="226" y="0"/>
                    <a:pt x="162" y="0"/>
                  </a:cubicBezTo>
                  <a:close/>
                  <a:moveTo>
                    <a:pt x="296" y="146"/>
                  </a:moveTo>
                  <a:cubicBezTo>
                    <a:pt x="296" y="147"/>
                    <a:pt x="297" y="148"/>
                    <a:pt x="301" y="148"/>
                  </a:cubicBezTo>
                  <a:cubicBezTo>
                    <a:pt x="299" y="147"/>
                    <a:pt x="298" y="146"/>
                    <a:pt x="296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3"/>
            <p:cNvSpPr/>
            <p:nvPr/>
          </p:nvSpPr>
          <p:spPr>
            <a:xfrm>
              <a:off x="5724875" y="1834950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2" y="0"/>
                  </a:moveTo>
                  <a:cubicBezTo>
                    <a:pt x="30" y="0"/>
                    <a:pt x="21" y="4"/>
                    <a:pt x="0" y="14"/>
                  </a:cubicBezTo>
                  <a:cubicBezTo>
                    <a:pt x="21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>
              <a:off x="5723075" y="1829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" y="13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>
              <a:off x="5722425" y="18287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3"/>
            <p:cNvSpPr/>
            <p:nvPr/>
          </p:nvSpPr>
          <p:spPr>
            <a:xfrm>
              <a:off x="5682300" y="1846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3"/>
            <p:cNvSpPr/>
            <p:nvPr/>
          </p:nvSpPr>
          <p:spPr>
            <a:xfrm>
              <a:off x="5680225" y="1823375"/>
              <a:ext cx="53300" cy="55325"/>
            </a:xfrm>
            <a:custGeom>
              <a:rect b="b" l="l" r="r" t="t"/>
              <a:pathLst>
                <a:path extrusionOk="0" h="2213" w="2132">
                  <a:moveTo>
                    <a:pt x="572" y="1632"/>
                  </a:move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close/>
                  <a:moveTo>
                    <a:pt x="572" y="1632"/>
                  </a:moveTo>
                  <a:lnTo>
                    <a:pt x="572" y="1632"/>
                  </a:lnTo>
                  <a:cubicBezTo>
                    <a:pt x="581" y="1632"/>
                    <a:pt x="570" y="1652"/>
                    <a:pt x="579" y="1652"/>
                  </a:cubicBezTo>
                  <a:cubicBezTo>
                    <a:pt x="582" y="1652"/>
                    <a:pt x="587" y="1650"/>
                    <a:pt x="596" y="1644"/>
                  </a:cubicBezTo>
                  <a:cubicBezTo>
                    <a:pt x="585" y="1633"/>
                    <a:pt x="575" y="1632"/>
                    <a:pt x="572" y="1632"/>
                  </a:cubicBezTo>
                  <a:close/>
                  <a:moveTo>
                    <a:pt x="1132" y="1"/>
                  </a:moveTo>
                  <a:cubicBezTo>
                    <a:pt x="1120" y="12"/>
                    <a:pt x="512" y="48"/>
                    <a:pt x="465" y="155"/>
                  </a:cubicBezTo>
                  <a:cubicBezTo>
                    <a:pt x="442" y="190"/>
                    <a:pt x="364" y="357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64" y="376"/>
                    <a:pt x="143" y="644"/>
                    <a:pt x="120" y="691"/>
                  </a:cubicBezTo>
                  <a:cubicBezTo>
                    <a:pt x="0" y="882"/>
                    <a:pt x="131" y="751"/>
                    <a:pt x="84" y="905"/>
                  </a:cubicBezTo>
                  <a:cubicBezTo>
                    <a:pt x="0" y="1251"/>
                    <a:pt x="60" y="1620"/>
                    <a:pt x="346" y="1870"/>
                  </a:cubicBezTo>
                  <a:cubicBezTo>
                    <a:pt x="524" y="2013"/>
                    <a:pt x="679" y="2096"/>
                    <a:pt x="893" y="2168"/>
                  </a:cubicBezTo>
                  <a:cubicBezTo>
                    <a:pt x="953" y="2191"/>
                    <a:pt x="1215" y="2168"/>
                    <a:pt x="1239" y="2203"/>
                  </a:cubicBezTo>
                  <a:cubicBezTo>
                    <a:pt x="1245" y="2210"/>
                    <a:pt x="1254" y="2213"/>
                    <a:pt x="1266" y="2213"/>
                  </a:cubicBezTo>
                  <a:cubicBezTo>
                    <a:pt x="1385" y="2213"/>
                    <a:pt x="1746" y="1912"/>
                    <a:pt x="1822" y="1858"/>
                  </a:cubicBezTo>
                  <a:cubicBezTo>
                    <a:pt x="1929" y="1763"/>
                    <a:pt x="2120" y="1108"/>
                    <a:pt x="2132" y="1108"/>
                  </a:cubicBezTo>
                  <a:cubicBezTo>
                    <a:pt x="2124" y="1087"/>
                    <a:pt x="2111" y="1078"/>
                    <a:pt x="2096" y="1078"/>
                  </a:cubicBezTo>
                  <a:cubicBezTo>
                    <a:pt x="1995" y="1078"/>
                    <a:pt x="1764" y="1453"/>
                    <a:pt x="1774" y="1453"/>
                  </a:cubicBezTo>
                  <a:cubicBezTo>
                    <a:pt x="1730" y="1464"/>
                    <a:pt x="1403" y="1936"/>
                    <a:pt x="1323" y="1936"/>
                  </a:cubicBezTo>
                  <a:cubicBezTo>
                    <a:pt x="1317" y="1936"/>
                    <a:pt x="1313" y="1934"/>
                    <a:pt x="1310" y="1929"/>
                  </a:cubicBezTo>
                  <a:cubicBezTo>
                    <a:pt x="1273" y="1900"/>
                    <a:pt x="1230" y="1890"/>
                    <a:pt x="1185" y="1890"/>
                  </a:cubicBezTo>
                  <a:cubicBezTo>
                    <a:pt x="1094" y="1890"/>
                    <a:pt x="996" y="1930"/>
                    <a:pt x="923" y="1930"/>
                  </a:cubicBezTo>
                  <a:cubicBezTo>
                    <a:pt x="917" y="1930"/>
                    <a:pt x="911" y="1930"/>
                    <a:pt x="905" y="1929"/>
                  </a:cubicBezTo>
                  <a:cubicBezTo>
                    <a:pt x="858" y="1822"/>
                    <a:pt x="596" y="1739"/>
                    <a:pt x="536" y="1644"/>
                  </a:cubicBezTo>
                  <a:cubicBezTo>
                    <a:pt x="548" y="1644"/>
                    <a:pt x="560" y="1632"/>
                    <a:pt x="572" y="1632"/>
                  </a:cubicBezTo>
                  <a:cubicBezTo>
                    <a:pt x="584" y="1620"/>
                    <a:pt x="584" y="1596"/>
                    <a:pt x="572" y="1584"/>
                  </a:cubicBezTo>
                  <a:cubicBezTo>
                    <a:pt x="477" y="1501"/>
                    <a:pt x="298" y="1489"/>
                    <a:pt x="429" y="1346"/>
                  </a:cubicBezTo>
                  <a:cubicBezTo>
                    <a:pt x="444" y="1320"/>
                    <a:pt x="443" y="1311"/>
                    <a:pt x="434" y="1311"/>
                  </a:cubicBezTo>
                  <a:cubicBezTo>
                    <a:pt x="417" y="1311"/>
                    <a:pt x="371" y="1347"/>
                    <a:pt x="369" y="1347"/>
                  </a:cubicBezTo>
                  <a:cubicBezTo>
                    <a:pt x="369" y="1347"/>
                    <a:pt x="369" y="1347"/>
                    <a:pt x="370" y="1346"/>
                  </a:cubicBezTo>
                  <a:cubicBezTo>
                    <a:pt x="370" y="1263"/>
                    <a:pt x="262" y="1155"/>
                    <a:pt x="274" y="1096"/>
                  </a:cubicBezTo>
                  <a:cubicBezTo>
                    <a:pt x="274" y="1048"/>
                    <a:pt x="346" y="608"/>
                    <a:pt x="465" y="608"/>
                  </a:cubicBezTo>
                  <a:cubicBezTo>
                    <a:pt x="512" y="608"/>
                    <a:pt x="631" y="417"/>
                    <a:pt x="631" y="370"/>
                  </a:cubicBezTo>
                  <a:cubicBezTo>
                    <a:pt x="655" y="401"/>
                    <a:pt x="683" y="413"/>
                    <a:pt x="713" y="413"/>
                  </a:cubicBezTo>
                  <a:cubicBezTo>
                    <a:pt x="773" y="413"/>
                    <a:pt x="842" y="366"/>
                    <a:pt x="905" y="334"/>
                  </a:cubicBezTo>
                  <a:cubicBezTo>
                    <a:pt x="929" y="334"/>
                    <a:pt x="893" y="251"/>
                    <a:pt x="882" y="215"/>
                  </a:cubicBezTo>
                  <a:lnTo>
                    <a:pt x="882" y="215"/>
                  </a:lnTo>
                  <a:cubicBezTo>
                    <a:pt x="906" y="263"/>
                    <a:pt x="922" y="284"/>
                    <a:pt x="938" y="284"/>
                  </a:cubicBezTo>
                  <a:cubicBezTo>
                    <a:pt x="962" y="284"/>
                    <a:pt x="987" y="238"/>
                    <a:pt x="1036" y="167"/>
                  </a:cubicBezTo>
                  <a:cubicBezTo>
                    <a:pt x="1045" y="176"/>
                    <a:pt x="1175" y="279"/>
                    <a:pt x="1234" y="279"/>
                  </a:cubicBezTo>
                  <a:cubicBezTo>
                    <a:pt x="1254" y="279"/>
                    <a:pt x="1265" y="268"/>
                    <a:pt x="1263" y="239"/>
                  </a:cubicBezTo>
                  <a:cubicBezTo>
                    <a:pt x="1263" y="221"/>
                    <a:pt x="1250" y="210"/>
                    <a:pt x="1238" y="210"/>
                  </a:cubicBezTo>
                  <a:cubicBezTo>
                    <a:pt x="1234" y="210"/>
                    <a:pt x="1230" y="212"/>
                    <a:pt x="1227" y="215"/>
                  </a:cubicBezTo>
                  <a:cubicBezTo>
                    <a:pt x="1246" y="177"/>
                    <a:pt x="1279" y="117"/>
                    <a:pt x="1328" y="117"/>
                  </a:cubicBezTo>
                  <a:cubicBezTo>
                    <a:pt x="1341" y="117"/>
                    <a:pt x="1355" y="122"/>
                    <a:pt x="1370" y="132"/>
                  </a:cubicBezTo>
                  <a:cubicBezTo>
                    <a:pt x="1370" y="176"/>
                    <a:pt x="1245" y="252"/>
                    <a:pt x="1462" y="252"/>
                  </a:cubicBezTo>
                  <a:cubicBezTo>
                    <a:pt x="1477" y="252"/>
                    <a:pt x="1494" y="251"/>
                    <a:pt x="1513" y="251"/>
                  </a:cubicBezTo>
                  <a:cubicBezTo>
                    <a:pt x="1477" y="251"/>
                    <a:pt x="1477" y="227"/>
                    <a:pt x="1513" y="215"/>
                  </a:cubicBezTo>
                  <a:lnTo>
                    <a:pt x="1513" y="215"/>
                  </a:lnTo>
                  <a:cubicBezTo>
                    <a:pt x="1505" y="222"/>
                    <a:pt x="1581" y="277"/>
                    <a:pt x="1634" y="277"/>
                  </a:cubicBezTo>
                  <a:cubicBezTo>
                    <a:pt x="1669" y="277"/>
                    <a:pt x="1693" y="254"/>
                    <a:pt x="1679" y="179"/>
                  </a:cubicBezTo>
                  <a:lnTo>
                    <a:pt x="1679" y="179"/>
                  </a:lnTo>
                  <a:cubicBezTo>
                    <a:pt x="1679" y="180"/>
                    <a:pt x="1679" y="180"/>
                    <a:pt x="1678" y="180"/>
                  </a:cubicBezTo>
                  <a:cubicBezTo>
                    <a:pt x="1664" y="180"/>
                    <a:pt x="1501" y="60"/>
                    <a:pt x="1501" y="60"/>
                  </a:cubicBezTo>
                  <a:cubicBezTo>
                    <a:pt x="1382" y="60"/>
                    <a:pt x="1239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3"/>
            <p:cNvSpPr/>
            <p:nvPr/>
          </p:nvSpPr>
          <p:spPr>
            <a:xfrm>
              <a:off x="5722300" y="18335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3"/>
            <p:cNvSpPr/>
            <p:nvPr/>
          </p:nvSpPr>
          <p:spPr>
            <a:xfrm>
              <a:off x="5719525" y="1829625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60"/>
                  </a:moveTo>
                  <a:cubicBezTo>
                    <a:pt x="0" y="60"/>
                    <a:pt x="12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3"/>
            <p:cNvSpPr/>
            <p:nvPr/>
          </p:nvSpPr>
          <p:spPr>
            <a:xfrm>
              <a:off x="5718125" y="18307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4" y="1"/>
                  </a:moveTo>
                  <a:cubicBezTo>
                    <a:pt x="0" y="1"/>
                    <a:pt x="21" y="8"/>
                    <a:pt x="25" y="8"/>
                  </a:cubicBezTo>
                  <a:cubicBezTo>
                    <a:pt x="26" y="8"/>
                    <a:pt x="25" y="7"/>
                    <a:pt x="20" y="4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3"/>
            <p:cNvSpPr/>
            <p:nvPr/>
          </p:nvSpPr>
          <p:spPr>
            <a:xfrm>
              <a:off x="5712375" y="18290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6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3"/>
            <p:cNvSpPr/>
            <p:nvPr/>
          </p:nvSpPr>
          <p:spPr>
            <a:xfrm>
              <a:off x="5696425" y="1833200"/>
              <a:ext cx="200" cy="800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5" y="32"/>
                    <a:pt x="7" y="23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>
              <a:off x="5689150" y="18564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1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3"/>
            <p:cNvSpPr/>
            <p:nvPr/>
          </p:nvSpPr>
          <p:spPr>
            <a:xfrm>
              <a:off x="5435200" y="1851350"/>
              <a:ext cx="2450" cy="1725"/>
            </a:xfrm>
            <a:custGeom>
              <a:rect b="b" l="l" r="r" t="t"/>
              <a:pathLst>
                <a:path extrusionOk="0" h="69" w="98">
                  <a:moveTo>
                    <a:pt x="50" y="1"/>
                  </a:moveTo>
                  <a:cubicBezTo>
                    <a:pt x="0" y="1"/>
                    <a:pt x="26" y="68"/>
                    <a:pt x="64" y="68"/>
                  </a:cubicBezTo>
                  <a:cubicBezTo>
                    <a:pt x="71" y="68"/>
                    <a:pt x="78" y="66"/>
                    <a:pt x="86" y="60"/>
                  </a:cubicBezTo>
                  <a:cubicBezTo>
                    <a:pt x="98" y="36"/>
                    <a:pt x="86" y="13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3"/>
            <p:cNvSpPr/>
            <p:nvPr/>
          </p:nvSpPr>
          <p:spPr>
            <a:xfrm>
              <a:off x="5433925" y="1842450"/>
              <a:ext cx="450" cy="925"/>
            </a:xfrm>
            <a:custGeom>
              <a:rect b="b" l="l" r="r" t="t"/>
              <a:pathLst>
                <a:path extrusionOk="0" h="37" w="18">
                  <a:moveTo>
                    <a:pt x="2" y="1"/>
                  </a:moveTo>
                  <a:cubicBezTo>
                    <a:pt x="1" y="1"/>
                    <a:pt x="15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3"/>
            <p:cNvSpPr/>
            <p:nvPr/>
          </p:nvSpPr>
          <p:spPr>
            <a:xfrm>
              <a:off x="5431975" y="1825425"/>
              <a:ext cx="5375" cy="6900"/>
            </a:xfrm>
            <a:custGeom>
              <a:rect b="b" l="l" r="r" t="t"/>
              <a:pathLst>
                <a:path extrusionOk="0" h="276" w="215"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1" y="2"/>
                    <a:pt x="72" y="276"/>
                    <a:pt x="132" y="276"/>
                  </a:cubicBezTo>
                  <a:cubicBezTo>
                    <a:pt x="167" y="276"/>
                    <a:pt x="144" y="192"/>
                    <a:pt x="144" y="192"/>
                  </a:cubicBezTo>
                  <a:cubicBezTo>
                    <a:pt x="133" y="172"/>
                    <a:pt x="123" y="116"/>
                    <a:pt x="98" y="116"/>
                  </a:cubicBezTo>
                  <a:cubicBezTo>
                    <a:pt x="93" y="116"/>
                    <a:pt x="89" y="118"/>
                    <a:pt x="84" y="121"/>
                  </a:cubicBezTo>
                  <a:cubicBezTo>
                    <a:pt x="88" y="114"/>
                    <a:pt x="93" y="112"/>
                    <a:pt x="98" y="112"/>
                  </a:cubicBezTo>
                  <a:cubicBezTo>
                    <a:pt x="114" y="112"/>
                    <a:pt x="133" y="136"/>
                    <a:pt x="149" y="136"/>
                  </a:cubicBezTo>
                  <a:cubicBezTo>
                    <a:pt x="156" y="136"/>
                    <a:pt x="162" y="132"/>
                    <a:pt x="167" y="121"/>
                  </a:cubicBezTo>
                  <a:cubicBezTo>
                    <a:pt x="215" y="50"/>
                    <a:pt x="84" y="50"/>
                    <a:pt x="72" y="38"/>
                  </a:cubicBezTo>
                  <a:lnTo>
                    <a:pt x="72" y="38"/>
                  </a:lnTo>
                  <a:cubicBezTo>
                    <a:pt x="75" y="39"/>
                    <a:pt x="78" y="39"/>
                    <a:pt x="79" y="39"/>
                  </a:cubicBezTo>
                  <a:cubicBezTo>
                    <a:pt x="92" y="39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>
              <a:off x="5431550" y="1814450"/>
              <a:ext cx="4025" cy="3300"/>
            </a:xfrm>
            <a:custGeom>
              <a:rect b="b" l="l" r="r" t="t"/>
              <a:pathLst>
                <a:path extrusionOk="0" h="132" w="161">
                  <a:moveTo>
                    <a:pt x="104" y="49"/>
                  </a:moveTo>
                  <a:cubicBezTo>
                    <a:pt x="106" y="49"/>
                    <a:pt x="109" y="60"/>
                    <a:pt x="101" y="60"/>
                  </a:cubicBezTo>
                  <a:cubicBezTo>
                    <a:pt x="101" y="52"/>
                    <a:pt x="102" y="49"/>
                    <a:pt x="104" y="49"/>
                  </a:cubicBezTo>
                  <a:close/>
                  <a:moveTo>
                    <a:pt x="131" y="1"/>
                  </a:moveTo>
                  <a:cubicBezTo>
                    <a:pt x="83" y="1"/>
                    <a:pt x="1" y="131"/>
                    <a:pt x="89" y="131"/>
                  </a:cubicBezTo>
                  <a:cubicBezTo>
                    <a:pt x="89" y="131"/>
                    <a:pt x="146" y="56"/>
                    <a:pt x="158" y="56"/>
                  </a:cubicBezTo>
                  <a:cubicBezTo>
                    <a:pt x="160" y="56"/>
                    <a:pt x="161" y="57"/>
                    <a:pt x="161" y="60"/>
                  </a:cubicBezTo>
                  <a:cubicBezTo>
                    <a:pt x="161" y="17"/>
                    <a:pt x="148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>
              <a:off x="5577725" y="15846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3" y="0"/>
                  </a:moveTo>
                  <a:cubicBezTo>
                    <a:pt x="1" y="0"/>
                    <a:pt x="17" y="26"/>
                    <a:pt x="18" y="26"/>
                  </a:cubicBezTo>
                  <a:cubicBezTo>
                    <a:pt x="19" y="26"/>
                    <a:pt x="15" y="20"/>
                    <a:pt x="5" y="2"/>
                  </a:cubicBezTo>
                  <a:cubicBezTo>
                    <a:pt x="4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3"/>
            <p:cNvSpPr/>
            <p:nvPr/>
          </p:nvSpPr>
          <p:spPr>
            <a:xfrm>
              <a:off x="5579025" y="1583675"/>
              <a:ext cx="2100" cy="1400"/>
            </a:xfrm>
            <a:custGeom>
              <a:rect b="b" l="l" r="r" t="t"/>
              <a:pathLst>
                <a:path extrusionOk="0" h="56" w="84">
                  <a:moveTo>
                    <a:pt x="52" y="0"/>
                  </a:moveTo>
                  <a:cubicBezTo>
                    <a:pt x="28" y="0"/>
                    <a:pt x="0" y="14"/>
                    <a:pt x="0" y="28"/>
                  </a:cubicBezTo>
                  <a:cubicBezTo>
                    <a:pt x="0" y="48"/>
                    <a:pt x="15" y="55"/>
                    <a:pt x="32" y="55"/>
                  </a:cubicBezTo>
                  <a:cubicBezTo>
                    <a:pt x="56" y="55"/>
                    <a:pt x="84" y="42"/>
                    <a:pt x="84" y="28"/>
                  </a:cubicBezTo>
                  <a:cubicBezTo>
                    <a:pt x="84" y="8"/>
                    <a:pt x="6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3"/>
            <p:cNvSpPr/>
            <p:nvPr/>
          </p:nvSpPr>
          <p:spPr>
            <a:xfrm>
              <a:off x="5448950" y="1654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>
              <a:off x="5448625" y="1654900"/>
              <a:ext cx="650" cy="825"/>
            </a:xfrm>
            <a:custGeom>
              <a:rect b="b" l="l" r="r" t="t"/>
              <a:pathLst>
                <a:path extrusionOk="0" h="33" w="26">
                  <a:moveTo>
                    <a:pt x="25" y="1"/>
                  </a:moveTo>
                  <a:cubicBezTo>
                    <a:pt x="6" y="20"/>
                    <a:pt x="1" y="32"/>
                    <a:pt x="3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3"/>
            <p:cNvSpPr/>
            <p:nvPr/>
          </p:nvSpPr>
          <p:spPr>
            <a:xfrm>
              <a:off x="5674300" y="17858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1" y="0"/>
                  </a:moveTo>
                  <a:cubicBezTo>
                    <a:pt x="7" y="0"/>
                    <a:pt x="7" y="0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0"/>
                  </a:cubicBezTo>
                  <a:close/>
                  <a:moveTo>
                    <a:pt x="11" y="1"/>
                  </a:moveTo>
                  <a:lnTo>
                    <a:pt x="11" y="1"/>
                  </a:lnTo>
                  <a:cubicBezTo>
                    <a:pt x="0" y="12"/>
                    <a:pt x="23" y="12"/>
                    <a:pt x="35" y="12"/>
                  </a:cubicBezTo>
                  <a:cubicBezTo>
                    <a:pt x="28" y="5"/>
                    <a:pt x="16" y="2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3"/>
            <p:cNvSpPr/>
            <p:nvPr/>
          </p:nvSpPr>
          <p:spPr>
            <a:xfrm>
              <a:off x="5674975" y="17809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4" y="1"/>
                    <a:pt x="1" y="11"/>
                    <a:pt x="4" y="11"/>
                  </a:cubicBezTo>
                  <a:cubicBezTo>
                    <a:pt x="5" y="11"/>
                    <a:pt x="6" y="11"/>
                    <a:pt x="8" y="9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3"/>
            <p:cNvSpPr/>
            <p:nvPr/>
          </p:nvSpPr>
          <p:spPr>
            <a:xfrm>
              <a:off x="5674875" y="1780125"/>
              <a:ext cx="750" cy="200"/>
            </a:xfrm>
            <a:custGeom>
              <a:rect b="b" l="l" r="r" t="t"/>
              <a:pathLst>
                <a:path extrusionOk="0" h="8" w="30">
                  <a:moveTo>
                    <a:pt x="18" y="1"/>
                  </a:moveTo>
                  <a:cubicBezTo>
                    <a:pt x="14" y="1"/>
                    <a:pt x="8" y="2"/>
                    <a:pt x="0" y="4"/>
                  </a:cubicBezTo>
                  <a:cubicBezTo>
                    <a:pt x="8" y="7"/>
                    <a:pt x="14" y="8"/>
                    <a:pt x="18" y="8"/>
                  </a:cubicBezTo>
                  <a:cubicBezTo>
                    <a:pt x="30" y="8"/>
                    <a:pt x="3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5674275" y="1778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5675175" y="17772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0" y="0"/>
                  </a:moveTo>
                  <a:cubicBezTo>
                    <a:pt x="7" y="7"/>
                    <a:pt x="26" y="14"/>
                    <a:pt x="29" y="14"/>
                  </a:cubicBezTo>
                  <a:cubicBezTo>
                    <a:pt x="31" y="14"/>
                    <a:pt x="25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5674275" y="17777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3"/>
            <p:cNvSpPr/>
            <p:nvPr/>
          </p:nvSpPr>
          <p:spPr>
            <a:xfrm>
              <a:off x="5674275" y="1777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3"/>
            <p:cNvSpPr/>
            <p:nvPr/>
          </p:nvSpPr>
          <p:spPr>
            <a:xfrm>
              <a:off x="5674275" y="17775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3"/>
            <p:cNvSpPr/>
            <p:nvPr/>
          </p:nvSpPr>
          <p:spPr>
            <a:xfrm>
              <a:off x="5673875" y="177655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3" y="0"/>
                  </a:moveTo>
                  <a:cubicBezTo>
                    <a:pt x="0" y="0"/>
                    <a:pt x="8" y="16"/>
                    <a:pt x="16" y="16"/>
                  </a:cubicBezTo>
                  <a:cubicBezTo>
                    <a:pt x="8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3"/>
            <p:cNvSpPr/>
            <p:nvPr/>
          </p:nvSpPr>
          <p:spPr>
            <a:xfrm>
              <a:off x="5674150" y="1776850"/>
              <a:ext cx="450" cy="200"/>
            </a:xfrm>
            <a:custGeom>
              <a:rect b="b" l="l" r="r" t="t"/>
              <a:pathLst>
                <a:path extrusionOk="0" h="8" w="18">
                  <a:moveTo>
                    <a:pt x="7" y="1"/>
                  </a:moveTo>
                  <a:cubicBezTo>
                    <a:pt x="1" y="1"/>
                    <a:pt x="4" y="8"/>
                    <a:pt x="10" y="8"/>
                  </a:cubicBezTo>
                  <a:cubicBezTo>
                    <a:pt x="12" y="8"/>
                    <a:pt x="15" y="7"/>
                    <a:pt x="17" y="4"/>
                  </a:cubicBezTo>
                  <a:cubicBezTo>
                    <a:pt x="12" y="2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3"/>
            <p:cNvSpPr/>
            <p:nvPr/>
          </p:nvSpPr>
          <p:spPr>
            <a:xfrm>
              <a:off x="5672050" y="177690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4" y="0"/>
                  </a:moveTo>
                  <a:cubicBezTo>
                    <a:pt x="0" y="0"/>
                    <a:pt x="9" y="7"/>
                    <a:pt x="30" y="14"/>
                  </a:cubicBezTo>
                  <a:cubicBezTo>
                    <a:pt x="15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3"/>
            <p:cNvSpPr/>
            <p:nvPr/>
          </p:nvSpPr>
          <p:spPr>
            <a:xfrm>
              <a:off x="5674275" y="1773525"/>
              <a:ext cx="675" cy="175"/>
            </a:xfrm>
            <a:custGeom>
              <a:rect b="b" l="l" r="r" t="t"/>
              <a:pathLst>
                <a:path extrusionOk="0" h="7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3"/>
            <p:cNvSpPr/>
            <p:nvPr/>
          </p:nvSpPr>
          <p:spPr>
            <a:xfrm>
              <a:off x="5671000" y="1775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24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3"/>
            <p:cNvSpPr/>
            <p:nvPr/>
          </p:nvSpPr>
          <p:spPr>
            <a:xfrm>
              <a:off x="5671000" y="1773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3"/>
            <p:cNvSpPr/>
            <p:nvPr/>
          </p:nvSpPr>
          <p:spPr>
            <a:xfrm>
              <a:off x="5670700" y="17723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cubicBezTo>
                    <a:pt x="5" y="1"/>
                    <a:pt x="0" y="12"/>
                    <a:pt x="0" y="20"/>
                  </a:cubicBezTo>
                  <a:cubicBezTo>
                    <a:pt x="5" y="5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8" name="Google Shape;19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50" y="1092250"/>
            <a:ext cx="3772449" cy="278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4"/>
          <p:cNvSpPr txBox="1"/>
          <p:nvPr>
            <p:ph type="title"/>
          </p:nvPr>
        </p:nvSpPr>
        <p:spPr>
          <a:xfrm>
            <a:off x="421400" y="542675"/>
            <a:ext cx="7359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Recuperados métodos SIR, Adams, BDF</a:t>
            </a:r>
            <a:endParaRPr sz="4100"/>
          </a:p>
        </p:txBody>
      </p:sp>
      <p:sp>
        <p:nvSpPr>
          <p:cNvPr id="1954" name="Google Shape;1954;p34"/>
          <p:cNvSpPr txBox="1"/>
          <p:nvPr>
            <p:ph idx="6" type="subTitle"/>
          </p:nvPr>
        </p:nvSpPr>
        <p:spPr>
          <a:xfrm>
            <a:off x="5858100" y="1426900"/>
            <a:ext cx="21174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El método BDF logró acercarse a el valor real, es decir, a los valores del método de SIR</a:t>
            </a:r>
            <a:endParaRPr sz="1700"/>
          </a:p>
        </p:txBody>
      </p:sp>
      <p:grpSp>
        <p:nvGrpSpPr>
          <p:cNvPr id="1955" name="Google Shape;1955;p34"/>
          <p:cNvGrpSpPr/>
          <p:nvPr/>
        </p:nvGrpSpPr>
        <p:grpSpPr>
          <a:xfrm>
            <a:off x="8153256" y="4334010"/>
            <a:ext cx="690888" cy="809497"/>
            <a:chOff x="6081400" y="2231025"/>
            <a:chExt cx="481925" cy="564700"/>
          </a:xfrm>
        </p:grpSpPr>
        <p:sp>
          <p:nvSpPr>
            <p:cNvPr id="1956" name="Google Shape;1956;p34"/>
            <p:cNvSpPr/>
            <p:nvPr/>
          </p:nvSpPr>
          <p:spPr>
            <a:xfrm>
              <a:off x="6447075" y="2466475"/>
              <a:ext cx="1075" cy="1275"/>
            </a:xfrm>
            <a:custGeom>
              <a:rect b="b" l="l" r="r" t="t"/>
              <a:pathLst>
                <a:path extrusionOk="0" h="51" w="43">
                  <a:moveTo>
                    <a:pt x="17" y="0"/>
                  </a:moveTo>
                  <a:cubicBezTo>
                    <a:pt x="7" y="0"/>
                    <a:pt x="0" y="14"/>
                    <a:pt x="6" y="14"/>
                  </a:cubicBezTo>
                  <a:cubicBezTo>
                    <a:pt x="6" y="45"/>
                    <a:pt x="17" y="51"/>
                    <a:pt x="28" y="51"/>
                  </a:cubicBezTo>
                  <a:cubicBezTo>
                    <a:pt x="33" y="51"/>
                    <a:pt x="38" y="49"/>
                    <a:pt x="42" y="49"/>
                  </a:cubicBezTo>
                  <a:cubicBezTo>
                    <a:pt x="37" y="10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6434125" y="2411725"/>
              <a:ext cx="1800" cy="2425"/>
            </a:xfrm>
            <a:custGeom>
              <a:rect b="b" l="l" r="r" t="t"/>
              <a:pathLst>
                <a:path extrusionOk="0" h="97" w="72">
                  <a:moveTo>
                    <a:pt x="1" y="1"/>
                  </a:moveTo>
                  <a:cubicBezTo>
                    <a:pt x="24" y="37"/>
                    <a:pt x="48" y="72"/>
                    <a:pt x="72" y="96"/>
                  </a:cubicBezTo>
                  <a:cubicBezTo>
                    <a:pt x="60" y="60"/>
                    <a:pt x="48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6435775" y="2413425"/>
              <a:ext cx="650" cy="975"/>
            </a:xfrm>
            <a:custGeom>
              <a:rect b="b" l="l" r="r" t="t"/>
              <a:pathLst>
                <a:path extrusionOk="0" h="39" w="26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5"/>
                    <a:pt x="6" y="16"/>
                  </a:cubicBezTo>
                  <a:cubicBezTo>
                    <a:pt x="17" y="32"/>
                    <a:pt x="21" y="38"/>
                    <a:pt x="22" y="38"/>
                  </a:cubicBezTo>
                  <a:cubicBezTo>
                    <a:pt x="25" y="3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6429225" y="2403450"/>
              <a:ext cx="2550" cy="3850"/>
            </a:xfrm>
            <a:custGeom>
              <a:rect b="b" l="l" r="r" t="t"/>
              <a:pathLst>
                <a:path extrusionOk="0" h="154" w="102">
                  <a:moveTo>
                    <a:pt x="7" y="1"/>
                  </a:moveTo>
                  <a:lnTo>
                    <a:pt x="7" y="1"/>
                  </a:lnTo>
                  <a:cubicBezTo>
                    <a:pt x="1" y="1"/>
                    <a:pt x="2" y="17"/>
                    <a:pt x="18" y="58"/>
                  </a:cubicBezTo>
                  <a:cubicBezTo>
                    <a:pt x="42" y="94"/>
                    <a:pt x="77" y="118"/>
                    <a:pt x="101" y="153"/>
                  </a:cubicBezTo>
                  <a:cubicBezTo>
                    <a:pt x="101" y="118"/>
                    <a:pt x="2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6431150" y="2408450"/>
              <a:ext cx="2875" cy="4250"/>
            </a:xfrm>
            <a:custGeom>
              <a:rect b="b" l="l" r="r" t="t"/>
              <a:pathLst>
                <a:path extrusionOk="0" h="170" w="115">
                  <a:moveTo>
                    <a:pt x="12" y="1"/>
                  </a:moveTo>
                  <a:lnTo>
                    <a:pt x="12" y="1"/>
                  </a:lnTo>
                  <a:cubicBezTo>
                    <a:pt x="28" y="41"/>
                    <a:pt x="55" y="92"/>
                    <a:pt x="46" y="92"/>
                  </a:cubicBezTo>
                  <a:cubicBezTo>
                    <a:pt x="41" y="92"/>
                    <a:pt x="28" y="80"/>
                    <a:pt x="0" y="49"/>
                  </a:cubicBezTo>
                  <a:lnTo>
                    <a:pt x="0" y="49"/>
                  </a:lnTo>
                  <a:cubicBezTo>
                    <a:pt x="58" y="132"/>
                    <a:pt x="92" y="170"/>
                    <a:pt x="102" y="170"/>
                  </a:cubicBezTo>
                  <a:cubicBezTo>
                    <a:pt x="114" y="170"/>
                    <a:pt x="86" y="10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6425750" y="2403250"/>
              <a:ext cx="3925" cy="4350"/>
            </a:xfrm>
            <a:custGeom>
              <a:rect b="b" l="l" r="r" t="t"/>
              <a:pathLst>
                <a:path extrusionOk="0" h="174" w="157">
                  <a:moveTo>
                    <a:pt x="7" y="1"/>
                  </a:moveTo>
                  <a:cubicBezTo>
                    <a:pt x="2" y="1"/>
                    <a:pt x="0" y="6"/>
                    <a:pt x="2" y="18"/>
                  </a:cubicBezTo>
                  <a:cubicBezTo>
                    <a:pt x="50" y="66"/>
                    <a:pt x="109" y="114"/>
                    <a:pt x="157" y="173"/>
                  </a:cubicBezTo>
                  <a:cubicBezTo>
                    <a:pt x="117" y="124"/>
                    <a:pt x="2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400900" y="2374150"/>
              <a:ext cx="1400" cy="700"/>
            </a:xfrm>
            <a:custGeom>
              <a:rect b="b" l="l" r="r" t="t"/>
              <a:pathLst>
                <a:path extrusionOk="0" h="28" w="56">
                  <a:moveTo>
                    <a:pt x="6" y="0"/>
                  </a:moveTo>
                  <a:cubicBezTo>
                    <a:pt x="1" y="0"/>
                    <a:pt x="16" y="14"/>
                    <a:pt x="44" y="28"/>
                  </a:cubicBezTo>
                  <a:lnTo>
                    <a:pt x="56" y="28"/>
                  </a:lnTo>
                  <a:cubicBezTo>
                    <a:pt x="25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6401400" y="23745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lnTo>
                    <a:pt x="36" y="13"/>
                  </a:ln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6396925" y="2372150"/>
              <a:ext cx="4475" cy="2400"/>
            </a:xfrm>
            <a:custGeom>
              <a:rect b="b" l="l" r="r" t="t"/>
              <a:pathLst>
                <a:path extrusionOk="0" h="96" w="179">
                  <a:moveTo>
                    <a:pt x="0" y="0"/>
                  </a:moveTo>
                  <a:cubicBezTo>
                    <a:pt x="36" y="24"/>
                    <a:pt x="131" y="72"/>
                    <a:pt x="179" y="96"/>
                  </a:cubicBezTo>
                  <a:cubicBezTo>
                    <a:pt x="119" y="6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6402275" y="2374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6408225" y="238287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60"/>
                    <a:pt x="84" y="83"/>
                  </a:cubicBezTo>
                  <a:cubicBezTo>
                    <a:pt x="72" y="48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6410600" y="2386725"/>
              <a:ext cx="1275" cy="825"/>
            </a:xfrm>
            <a:custGeom>
              <a:rect b="b" l="l" r="r" t="t"/>
              <a:pathLst>
                <a:path extrusionOk="0" h="33" w="51">
                  <a:moveTo>
                    <a:pt x="1" y="1"/>
                  </a:moveTo>
                  <a:cubicBezTo>
                    <a:pt x="34" y="23"/>
                    <a:pt x="49" y="32"/>
                    <a:pt x="50" y="32"/>
                  </a:cubicBezTo>
                  <a:cubicBezTo>
                    <a:pt x="51" y="32"/>
                    <a:pt x="33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6396750" y="2374000"/>
              <a:ext cx="2925" cy="1850"/>
            </a:xfrm>
            <a:custGeom>
              <a:rect b="b" l="l" r="r" t="t"/>
              <a:pathLst>
                <a:path extrusionOk="0" h="74" w="117">
                  <a:moveTo>
                    <a:pt x="1" y="0"/>
                  </a:moveTo>
                  <a:cubicBezTo>
                    <a:pt x="23" y="12"/>
                    <a:pt x="44" y="23"/>
                    <a:pt x="55" y="34"/>
                  </a:cubicBezTo>
                  <a:cubicBezTo>
                    <a:pt x="55" y="34"/>
                    <a:pt x="79" y="57"/>
                    <a:pt x="91" y="57"/>
                  </a:cubicBezTo>
                  <a:cubicBezTo>
                    <a:pt x="107" y="68"/>
                    <a:pt x="115" y="74"/>
                    <a:pt x="116" y="74"/>
                  </a:cubicBezTo>
                  <a:cubicBezTo>
                    <a:pt x="117" y="74"/>
                    <a:pt x="105" y="65"/>
                    <a:pt x="79" y="45"/>
                  </a:cubicBezTo>
                  <a:cubicBezTo>
                    <a:pt x="46" y="23"/>
                    <a:pt x="2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6404050" y="23796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0"/>
                  </a:moveTo>
                  <a:cubicBezTo>
                    <a:pt x="9" y="0"/>
                    <a:pt x="12" y="5"/>
                    <a:pt x="12" y="5"/>
                  </a:cubicBezTo>
                  <a:cubicBezTo>
                    <a:pt x="13" y="5"/>
                    <a:pt x="13" y="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6389475" y="23685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60" y="48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6403775" y="2378775"/>
              <a:ext cx="300" cy="250"/>
            </a:xfrm>
            <a:custGeom>
              <a:rect b="b" l="l" r="r" t="t"/>
              <a:pathLst>
                <a:path extrusionOk="0" h="10" w="12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6378475" y="2363200"/>
              <a:ext cx="7150" cy="4200"/>
            </a:xfrm>
            <a:custGeom>
              <a:rect b="b" l="l" r="r" t="t"/>
              <a:pathLst>
                <a:path extrusionOk="0" h="168" w="286">
                  <a:moveTo>
                    <a:pt x="44" y="0"/>
                  </a:moveTo>
                  <a:cubicBezTo>
                    <a:pt x="29" y="0"/>
                    <a:pt x="14" y="4"/>
                    <a:pt x="0" y="13"/>
                  </a:cubicBezTo>
                  <a:cubicBezTo>
                    <a:pt x="83" y="49"/>
                    <a:pt x="167" y="108"/>
                    <a:pt x="250" y="144"/>
                  </a:cubicBezTo>
                  <a:cubicBezTo>
                    <a:pt x="226" y="156"/>
                    <a:pt x="238" y="144"/>
                    <a:pt x="286" y="168"/>
                  </a:cubicBezTo>
                  <a:cubicBezTo>
                    <a:pt x="225" y="127"/>
                    <a:pt x="13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6414175" y="2394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6375200" y="2361725"/>
              <a:ext cx="3575" cy="675"/>
            </a:xfrm>
            <a:custGeom>
              <a:rect b="b" l="l" r="r" t="t"/>
              <a:pathLst>
                <a:path extrusionOk="0" h="27" w="143">
                  <a:moveTo>
                    <a:pt x="0" y="1"/>
                  </a:moveTo>
                  <a:cubicBezTo>
                    <a:pt x="36" y="22"/>
                    <a:pt x="63" y="26"/>
                    <a:pt x="89" y="26"/>
                  </a:cubicBezTo>
                  <a:cubicBezTo>
                    <a:pt x="107" y="26"/>
                    <a:pt x="124" y="24"/>
                    <a:pt x="143" y="24"/>
                  </a:cubicBezTo>
                  <a:cubicBezTo>
                    <a:pt x="95" y="13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6369525" y="2358750"/>
              <a:ext cx="2125" cy="650"/>
            </a:xfrm>
            <a:custGeom>
              <a:rect b="b" l="l" r="r" t="t"/>
              <a:pathLst>
                <a:path extrusionOk="0" h="26" w="85">
                  <a:moveTo>
                    <a:pt x="1" y="1"/>
                  </a:moveTo>
                  <a:cubicBezTo>
                    <a:pt x="15" y="20"/>
                    <a:pt x="26" y="25"/>
                    <a:pt x="35" y="25"/>
                  </a:cubicBezTo>
                  <a:cubicBezTo>
                    <a:pt x="50" y="25"/>
                    <a:pt x="63" y="13"/>
                    <a:pt x="84" y="13"/>
                  </a:cubicBezTo>
                  <a:cubicBezTo>
                    <a:pt x="60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6250775" y="26159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lnTo>
                    <a:pt x="12" y="60"/>
                  </a:lnTo>
                  <a:cubicBezTo>
                    <a:pt x="12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6249275" y="26034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" y="1"/>
                  </a:moveTo>
                  <a:cubicBezTo>
                    <a:pt x="8" y="15"/>
                    <a:pt x="15" y="25"/>
                    <a:pt x="17" y="25"/>
                  </a:cubicBezTo>
                  <a:cubicBezTo>
                    <a:pt x="18" y="25"/>
                    <a:pt x="17" y="2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6204925" y="240250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144" y="1"/>
                  </a:moveTo>
                  <a:lnTo>
                    <a:pt x="144" y="1"/>
                  </a:lnTo>
                  <a:cubicBezTo>
                    <a:pt x="72" y="25"/>
                    <a:pt x="25" y="72"/>
                    <a:pt x="1" y="132"/>
                  </a:cubicBezTo>
                  <a:cubicBezTo>
                    <a:pt x="17" y="120"/>
                    <a:pt x="24" y="116"/>
                    <a:pt x="27" y="115"/>
                  </a:cubicBezTo>
                  <a:lnTo>
                    <a:pt x="27" y="115"/>
                  </a:lnTo>
                  <a:cubicBezTo>
                    <a:pt x="23" y="119"/>
                    <a:pt x="23" y="120"/>
                    <a:pt x="23" y="120"/>
                  </a:cubicBezTo>
                  <a:cubicBezTo>
                    <a:pt x="24" y="120"/>
                    <a:pt x="30" y="115"/>
                    <a:pt x="28" y="115"/>
                  </a:cubicBezTo>
                  <a:lnTo>
                    <a:pt x="28" y="115"/>
                  </a:lnTo>
                  <a:cubicBezTo>
                    <a:pt x="28" y="115"/>
                    <a:pt x="27" y="115"/>
                    <a:pt x="27" y="115"/>
                  </a:cubicBezTo>
                  <a:lnTo>
                    <a:pt x="27" y="115"/>
                  </a:lnTo>
                  <a:cubicBezTo>
                    <a:pt x="36" y="104"/>
                    <a:pt x="65" y="75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6285900" y="2350725"/>
              <a:ext cx="5975" cy="1200"/>
            </a:xfrm>
            <a:custGeom>
              <a:rect b="b" l="l" r="r" t="t"/>
              <a:pathLst>
                <a:path extrusionOk="0" h="48" w="239">
                  <a:moveTo>
                    <a:pt x="238" y="0"/>
                  </a:moveTo>
                  <a:cubicBezTo>
                    <a:pt x="155" y="0"/>
                    <a:pt x="72" y="12"/>
                    <a:pt x="0" y="48"/>
                  </a:cubicBezTo>
                  <a:cubicBezTo>
                    <a:pt x="84" y="48"/>
                    <a:pt x="167" y="36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6285900" y="2351500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5" y="1"/>
                  </a:moveTo>
                  <a:cubicBezTo>
                    <a:pt x="33" y="1"/>
                    <a:pt x="24" y="5"/>
                    <a:pt x="0" y="17"/>
                  </a:cubicBezTo>
                  <a:cubicBezTo>
                    <a:pt x="8" y="17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6412400" y="254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6342750" y="23507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0" y="0"/>
                  </a:moveTo>
                  <a:lnTo>
                    <a:pt x="0" y="0"/>
                  </a:lnTo>
                  <a:cubicBezTo>
                    <a:pt x="20" y="4"/>
                    <a:pt x="28" y="5"/>
                    <a:pt x="29" y="5"/>
                  </a:cubicBezTo>
                  <a:cubicBezTo>
                    <a:pt x="32" y="5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6272500" y="2361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lnTo>
                    <a:pt x="0" y="1"/>
                  </a:ln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6343050" y="2350725"/>
              <a:ext cx="2100" cy="600"/>
            </a:xfrm>
            <a:custGeom>
              <a:rect b="b" l="l" r="r" t="t"/>
              <a:pathLst>
                <a:path extrusionOk="0" h="24" w="84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20" y="11"/>
                    <a:pt x="41" y="15"/>
                  </a:cubicBezTo>
                  <a:lnTo>
                    <a:pt x="41" y="15"/>
                  </a:lnTo>
                  <a:cubicBezTo>
                    <a:pt x="29" y="10"/>
                    <a:pt x="16" y="5"/>
                    <a:pt x="0" y="0"/>
                  </a:cubicBezTo>
                  <a:close/>
                  <a:moveTo>
                    <a:pt x="41" y="15"/>
                  </a:moveTo>
                  <a:cubicBezTo>
                    <a:pt x="56" y="20"/>
                    <a:pt x="70" y="24"/>
                    <a:pt x="84" y="24"/>
                  </a:cubicBezTo>
                  <a:cubicBezTo>
                    <a:pt x="66" y="20"/>
                    <a:pt x="52" y="17"/>
                    <a:pt x="4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6340650" y="2350300"/>
              <a:ext cx="2425" cy="450"/>
            </a:xfrm>
            <a:custGeom>
              <a:rect b="b" l="l" r="r" t="t"/>
              <a:pathLst>
                <a:path extrusionOk="0" h="18" w="97">
                  <a:moveTo>
                    <a:pt x="32" y="0"/>
                  </a:moveTo>
                  <a:cubicBezTo>
                    <a:pt x="22" y="0"/>
                    <a:pt x="11" y="2"/>
                    <a:pt x="1" y="5"/>
                  </a:cubicBezTo>
                  <a:cubicBezTo>
                    <a:pt x="37" y="5"/>
                    <a:pt x="60" y="17"/>
                    <a:pt x="96" y="17"/>
                  </a:cubicBezTo>
                  <a:cubicBezTo>
                    <a:pt x="79" y="9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6198375" y="24406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6195700" y="2441200"/>
              <a:ext cx="2700" cy="5100"/>
            </a:xfrm>
            <a:custGeom>
              <a:rect b="b" l="l" r="r" t="t"/>
              <a:pathLst>
                <a:path extrusionOk="0" h="204" w="108">
                  <a:moveTo>
                    <a:pt x="108" y="1"/>
                  </a:moveTo>
                  <a:lnTo>
                    <a:pt x="108" y="1"/>
                  </a:lnTo>
                  <a:cubicBezTo>
                    <a:pt x="24" y="13"/>
                    <a:pt x="1" y="36"/>
                    <a:pt x="48" y="108"/>
                  </a:cubicBezTo>
                  <a:cubicBezTo>
                    <a:pt x="48" y="110"/>
                    <a:pt x="48" y="114"/>
                    <a:pt x="48" y="120"/>
                  </a:cubicBezTo>
                  <a:cubicBezTo>
                    <a:pt x="60" y="144"/>
                    <a:pt x="84" y="191"/>
                    <a:pt x="96" y="203"/>
                  </a:cubicBezTo>
                  <a:cubicBezTo>
                    <a:pt x="84" y="132"/>
                    <a:pt x="84" y="60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6253750" y="2372450"/>
              <a:ext cx="2100" cy="725"/>
            </a:xfrm>
            <a:custGeom>
              <a:rect b="b" l="l" r="r" t="t"/>
              <a:pathLst>
                <a:path extrusionOk="0" h="29" w="84">
                  <a:moveTo>
                    <a:pt x="84" y="0"/>
                  </a:moveTo>
                  <a:cubicBezTo>
                    <a:pt x="48" y="12"/>
                    <a:pt x="24" y="24"/>
                    <a:pt x="0" y="24"/>
                  </a:cubicBezTo>
                  <a:cubicBezTo>
                    <a:pt x="0" y="27"/>
                    <a:pt x="2" y="29"/>
                    <a:pt x="6" y="29"/>
                  </a:cubicBezTo>
                  <a:cubicBezTo>
                    <a:pt x="16" y="29"/>
                    <a:pt x="40" y="18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6355250" y="2353400"/>
              <a:ext cx="3300" cy="925"/>
            </a:xfrm>
            <a:custGeom>
              <a:rect b="b" l="l" r="r" t="t"/>
              <a:pathLst>
                <a:path extrusionOk="0" h="37" w="132">
                  <a:moveTo>
                    <a:pt x="0" y="0"/>
                  </a:moveTo>
                  <a:lnTo>
                    <a:pt x="0" y="0"/>
                  </a:lnTo>
                  <a:cubicBezTo>
                    <a:pt x="43" y="17"/>
                    <a:pt x="79" y="22"/>
                    <a:pt x="105" y="28"/>
                  </a:cubicBezTo>
                  <a:lnTo>
                    <a:pt x="105" y="28"/>
                  </a:lnTo>
                  <a:cubicBezTo>
                    <a:pt x="74" y="19"/>
                    <a:pt x="37" y="9"/>
                    <a:pt x="0" y="0"/>
                  </a:cubicBezTo>
                  <a:close/>
                  <a:moveTo>
                    <a:pt x="105" y="28"/>
                  </a:moveTo>
                  <a:cubicBezTo>
                    <a:pt x="114" y="31"/>
                    <a:pt x="123" y="33"/>
                    <a:pt x="131" y="36"/>
                  </a:cubicBezTo>
                  <a:cubicBezTo>
                    <a:pt x="124" y="33"/>
                    <a:pt x="116" y="30"/>
                    <a:pt x="10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6360600" y="2357850"/>
              <a:ext cx="4500" cy="2125"/>
            </a:xfrm>
            <a:custGeom>
              <a:rect b="b" l="l" r="r" t="t"/>
              <a:pathLst>
                <a:path extrusionOk="0" h="85" w="180">
                  <a:moveTo>
                    <a:pt x="1" y="1"/>
                  </a:moveTo>
                  <a:cubicBezTo>
                    <a:pt x="1" y="25"/>
                    <a:pt x="24" y="25"/>
                    <a:pt x="36" y="25"/>
                  </a:cubicBezTo>
                  <a:cubicBezTo>
                    <a:pt x="72" y="60"/>
                    <a:pt x="120" y="84"/>
                    <a:pt x="179" y="84"/>
                  </a:cubicBezTo>
                  <a:cubicBezTo>
                    <a:pt x="132" y="25"/>
                    <a:pt x="9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6365375" y="2360250"/>
              <a:ext cx="2275" cy="600"/>
            </a:xfrm>
            <a:custGeom>
              <a:rect b="b" l="l" r="r" t="t"/>
              <a:pathLst>
                <a:path extrusionOk="0" h="24" w="91">
                  <a:moveTo>
                    <a:pt x="0" y="0"/>
                  </a:moveTo>
                  <a:cubicBezTo>
                    <a:pt x="19" y="5"/>
                    <a:pt x="39" y="8"/>
                    <a:pt x="54" y="10"/>
                  </a:cubicBezTo>
                  <a:lnTo>
                    <a:pt x="54" y="10"/>
                  </a:lnTo>
                  <a:cubicBezTo>
                    <a:pt x="38" y="4"/>
                    <a:pt x="21" y="0"/>
                    <a:pt x="0" y="0"/>
                  </a:cubicBezTo>
                  <a:close/>
                  <a:moveTo>
                    <a:pt x="54" y="10"/>
                  </a:moveTo>
                  <a:cubicBezTo>
                    <a:pt x="64" y="14"/>
                    <a:pt x="74" y="19"/>
                    <a:pt x="84" y="24"/>
                  </a:cubicBezTo>
                  <a:cubicBezTo>
                    <a:pt x="91" y="17"/>
                    <a:pt x="76" y="14"/>
                    <a:pt x="5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6333275" y="2349575"/>
              <a:ext cx="6050" cy="925"/>
            </a:xfrm>
            <a:custGeom>
              <a:rect b="b" l="l" r="r" t="t"/>
              <a:pathLst>
                <a:path extrusionOk="0" h="37" w="242">
                  <a:moveTo>
                    <a:pt x="195" y="1"/>
                  </a:moveTo>
                  <a:cubicBezTo>
                    <a:pt x="127" y="1"/>
                    <a:pt x="0" y="17"/>
                    <a:pt x="177" y="34"/>
                  </a:cubicBezTo>
                  <a:cubicBezTo>
                    <a:pt x="181" y="36"/>
                    <a:pt x="184" y="36"/>
                    <a:pt x="187" y="36"/>
                  </a:cubicBezTo>
                  <a:cubicBezTo>
                    <a:pt x="207" y="36"/>
                    <a:pt x="205" y="9"/>
                    <a:pt x="218" y="9"/>
                  </a:cubicBezTo>
                  <a:cubicBezTo>
                    <a:pt x="220" y="9"/>
                    <a:pt x="222" y="9"/>
                    <a:pt x="225" y="10"/>
                  </a:cubicBezTo>
                  <a:cubicBezTo>
                    <a:pt x="242" y="3"/>
                    <a:pt x="22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6315075" y="23545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2" y="1"/>
                  </a:moveTo>
                  <a:lnTo>
                    <a:pt x="12" y="1"/>
                  </a:lnTo>
                  <a:cubicBezTo>
                    <a:pt x="24" y="13"/>
                    <a:pt x="24" y="25"/>
                    <a:pt x="0" y="37"/>
                  </a:cubicBezTo>
                  <a:cubicBezTo>
                    <a:pt x="36" y="25"/>
                    <a:pt x="60" y="25"/>
                    <a:pt x="83" y="13"/>
                  </a:cubicBezTo>
                  <a:cubicBezTo>
                    <a:pt x="48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6314550" y="2354375"/>
              <a:ext cx="825" cy="225"/>
            </a:xfrm>
            <a:custGeom>
              <a:rect b="b" l="l" r="r" t="t"/>
              <a:pathLst>
                <a:path extrusionOk="0" h="9" w="33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6248675" y="2370650"/>
              <a:ext cx="1525" cy="2125"/>
            </a:xfrm>
            <a:custGeom>
              <a:rect b="b" l="l" r="r" t="t"/>
              <a:pathLst>
                <a:path extrusionOk="0" h="85" w="61">
                  <a:moveTo>
                    <a:pt x="1" y="1"/>
                  </a:moveTo>
                  <a:cubicBezTo>
                    <a:pt x="1" y="37"/>
                    <a:pt x="13" y="60"/>
                    <a:pt x="13" y="84"/>
                  </a:cubicBezTo>
                  <a:cubicBezTo>
                    <a:pt x="13" y="60"/>
                    <a:pt x="60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6212075" y="2406375"/>
              <a:ext cx="4500" cy="5375"/>
            </a:xfrm>
            <a:custGeom>
              <a:rect b="b" l="l" r="r" t="t"/>
              <a:pathLst>
                <a:path extrusionOk="0" h="215" w="180">
                  <a:moveTo>
                    <a:pt x="120" y="1"/>
                  </a:moveTo>
                  <a:cubicBezTo>
                    <a:pt x="84" y="48"/>
                    <a:pt x="60" y="96"/>
                    <a:pt x="36" y="143"/>
                  </a:cubicBezTo>
                  <a:cubicBezTo>
                    <a:pt x="37" y="142"/>
                    <a:pt x="38" y="141"/>
                    <a:pt x="39" y="139"/>
                  </a:cubicBezTo>
                  <a:lnTo>
                    <a:pt x="39" y="139"/>
                  </a:lnTo>
                  <a:cubicBezTo>
                    <a:pt x="63" y="93"/>
                    <a:pt x="89" y="47"/>
                    <a:pt x="120" y="1"/>
                  </a:cubicBezTo>
                  <a:close/>
                  <a:moveTo>
                    <a:pt x="179" y="1"/>
                  </a:moveTo>
                  <a:cubicBezTo>
                    <a:pt x="179" y="1"/>
                    <a:pt x="77" y="80"/>
                    <a:pt x="39" y="139"/>
                  </a:cubicBezTo>
                  <a:lnTo>
                    <a:pt x="39" y="139"/>
                  </a:lnTo>
                  <a:cubicBezTo>
                    <a:pt x="26" y="164"/>
                    <a:pt x="13" y="190"/>
                    <a:pt x="0" y="215"/>
                  </a:cubicBezTo>
                  <a:cubicBezTo>
                    <a:pt x="11" y="194"/>
                    <a:pt x="21" y="183"/>
                    <a:pt x="32" y="164"/>
                  </a:cubicBezTo>
                  <a:lnTo>
                    <a:pt x="32" y="164"/>
                  </a:lnTo>
                  <a:cubicBezTo>
                    <a:pt x="31" y="173"/>
                    <a:pt x="42" y="179"/>
                    <a:pt x="60" y="179"/>
                  </a:cubicBezTo>
                  <a:cubicBezTo>
                    <a:pt x="51" y="204"/>
                    <a:pt x="48" y="214"/>
                    <a:pt x="50" y="214"/>
                  </a:cubicBezTo>
                  <a:cubicBezTo>
                    <a:pt x="59" y="214"/>
                    <a:pt x="150" y="30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6212975" y="2410850"/>
              <a:ext cx="600" cy="150"/>
            </a:xfrm>
            <a:custGeom>
              <a:rect b="b" l="l" r="r" t="t"/>
              <a:pathLst>
                <a:path extrusionOk="0" h="6" w="24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6214450" y="240637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5" y="1"/>
                  </a:moveTo>
                  <a:cubicBezTo>
                    <a:pt x="19" y="12"/>
                    <a:pt x="16" y="21"/>
                    <a:pt x="13" y="30"/>
                  </a:cubicBezTo>
                  <a:lnTo>
                    <a:pt x="13" y="30"/>
                  </a:lnTo>
                  <a:cubicBezTo>
                    <a:pt x="16" y="22"/>
                    <a:pt x="20" y="13"/>
                    <a:pt x="25" y="1"/>
                  </a:cubicBezTo>
                  <a:close/>
                  <a:moveTo>
                    <a:pt x="13" y="30"/>
                  </a:moveTo>
                  <a:lnTo>
                    <a:pt x="13" y="30"/>
                  </a:lnTo>
                  <a:cubicBezTo>
                    <a:pt x="6" y="44"/>
                    <a:pt x="1" y="52"/>
                    <a:pt x="1" y="60"/>
                  </a:cubicBezTo>
                  <a:cubicBezTo>
                    <a:pt x="7" y="48"/>
                    <a:pt x="10" y="39"/>
                    <a:pt x="13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6446925" y="24733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4" y="1"/>
                  </a:moveTo>
                  <a:lnTo>
                    <a:pt x="24" y="1"/>
                  </a:lnTo>
                  <a:cubicBezTo>
                    <a:pt x="0" y="48"/>
                    <a:pt x="12" y="84"/>
                    <a:pt x="0" y="131"/>
                  </a:cubicBezTo>
                  <a:cubicBezTo>
                    <a:pt x="12" y="84"/>
                    <a:pt x="12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6445850" y="2470375"/>
              <a:ext cx="200" cy="1300"/>
            </a:xfrm>
            <a:custGeom>
              <a:rect b="b" l="l" r="r" t="t"/>
              <a:pathLst>
                <a:path extrusionOk="0" h="52" w="8">
                  <a:moveTo>
                    <a:pt x="8" y="0"/>
                  </a:moveTo>
                  <a:cubicBezTo>
                    <a:pt x="1" y="22"/>
                    <a:pt x="2" y="52"/>
                    <a:pt x="4" y="52"/>
                  </a:cubicBezTo>
                  <a:cubicBezTo>
                    <a:pt x="6" y="52"/>
                    <a:pt x="8" y="39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6446025" y="2468000"/>
              <a:ext cx="925" cy="2400"/>
            </a:xfrm>
            <a:custGeom>
              <a:rect b="b" l="l" r="r" t="t"/>
              <a:pathLst>
                <a:path extrusionOk="0" h="96" w="37">
                  <a:moveTo>
                    <a:pt x="1" y="0"/>
                  </a:moveTo>
                  <a:cubicBezTo>
                    <a:pt x="1" y="36"/>
                    <a:pt x="1" y="72"/>
                    <a:pt x="1" y="95"/>
                  </a:cubicBezTo>
                  <a:cubicBezTo>
                    <a:pt x="9" y="78"/>
                    <a:pt x="18" y="67"/>
                    <a:pt x="27" y="67"/>
                  </a:cubicBezTo>
                  <a:cubicBezTo>
                    <a:pt x="30" y="67"/>
                    <a:pt x="33" y="68"/>
                    <a:pt x="36" y="72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6242125" y="2576925"/>
              <a:ext cx="925" cy="2725"/>
            </a:xfrm>
            <a:custGeom>
              <a:rect b="b" l="l" r="r" t="t"/>
              <a:pathLst>
                <a:path extrusionOk="0" h="109" w="37">
                  <a:moveTo>
                    <a:pt x="1" y="1"/>
                  </a:moveTo>
                  <a:cubicBezTo>
                    <a:pt x="1" y="10"/>
                    <a:pt x="7" y="24"/>
                    <a:pt x="14" y="39"/>
                  </a:cubicBezTo>
                  <a:lnTo>
                    <a:pt x="14" y="39"/>
                  </a:lnTo>
                  <a:cubicBezTo>
                    <a:pt x="9" y="26"/>
                    <a:pt x="5" y="13"/>
                    <a:pt x="1" y="1"/>
                  </a:cubicBezTo>
                  <a:close/>
                  <a:moveTo>
                    <a:pt x="14" y="39"/>
                  </a:moveTo>
                  <a:cubicBezTo>
                    <a:pt x="21" y="62"/>
                    <a:pt x="29" y="85"/>
                    <a:pt x="37" y="108"/>
                  </a:cubicBezTo>
                  <a:cubicBezTo>
                    <a:pt x="37" y="87"/>
                    <a:pt x="24" y="61"/>
                    <a:pt x="1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6251475" y="2618900"/>
              <a:ext cx="800" cy="1375"/>
            </a:xfrm>
            <a:custGeom>
              <a:rect b="b" l="l" r="r" t="t"/>
              <a:pathLst>
                <a:path extrusionOk="0" h="55" w="32">
                  <a:moveTo>
                    <a:pt x="32" y="1"/>
                  </a:moveTo>
                  <a:cubicBezTo>
                    <a:pt x="12" y="33"/>
                    <a:pt x="0" y="55"/>
                    <a:pt x="0" y="55"/>
                  </a:cubicBezTo>
                  <a:cubicBezTo>
                    <a:pt x="1" y="55"/>
                    <a:pt x="10" y="39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6254050" y="2648975"/>
              <a:ext cx="900" cy="2375"/>
            </a:xfrm>
            <a:custGeom>
              <a:rect b="b" l="l" r="r" t="t"/>
              <a:pathLst>
                <a:path extrusionOk="0" h="95" w="36">
                  <a:moveTo>
                    <a:pt x="0" y="0"/>
                  </a:moveTo>
                  <a:cubicBezTo>
                    <a:pt x="0" y="14"/>
                    <a:pt x="4" y="26"/>
                    <a:pt x="9" y="37"/>
                  </a:cubicBezTo>
                  <a:lnTo>
                    <a:pt x="9" y="37"/>
                  </a:lnTo>
                  <a:cubicBezTo>
                    <a:pt x="8" y="25"/>
                    <a:pt x="5" y="13"/>
                    <a:pt x="0" y="0"/>
                  </a:cubicBezTo>
                  <a:close/>
                  <a:moveTo>
                    <a:pt x="9" y="37"/>
                  </a:moveTo>
                  <a:cubicBezTo>
                    <a:pt x="12" y="69"/>
                    <a:pt x="5" y="94"/>
                    <a:pt x="16" y="94"/>
                  </a:cubicBezTo>
                  <a:cubicBezTo>
                    <a:pt x="20" y="94"/>
                    <a:pt x="26" y="91"/>
                    <a:pt x="36" y="84"/>
                  </a:cubicBezTo>
                  <a:cubicBezTo>
                    <a:pt x="29" y="69"/>
                    <a:pt x="17" y="54"/>
                    <a:pt x="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6332250" y="2662125"/>
              <a:ext cx="1100" cy="1400"/>
            </a:xfrm>
            <a:custGeom>
              <a:rect b="b" l="l" r="r" t="t"/>
              <a:pathLst>
                <a:path extrusionOk="0" h="56" w="44">
                  <a:moveTo>
                    <a:pt x="42" y="0"/>
                  </a:moveTo>
                  <a:lnTo>
                    <a:pt x="42" y="0"/>
                  </a:lnTo>
                  <a:cubicBezTo>
                    <a:pt x="42" y="0"/>
                    <a:pt x="35" y="9"/>
                    <a:pt x="15" y="34"/>
                  </a:cubicBezTo>
                  <a:cubicBezTo>
                    <a:pt x="4" y="50"/>
                    <a:pt x="0" y="56"/>
                    <a:pt x="1" y="56"/>
                  </a:cubicBezTo>
                  <a:cubicBezTo>
                    <a:pt x="2" y="56"/>
                    <a:pt x="4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6328450" y="2661825"/>
              <a:ext cx="2150" cy="550"/>
            </a:xfrm>
            <a:custGeom>
              <a:rect b="b" l="l" r="r" t="t"/>
              <a:pathLst>
                <a:path extrusionOk="0" h="22" w="86">
                  <a:moveTo>
                    <a:pt x="83" y="1"/>
                  </a:moveTo>
                  <a:cubicBezTo>
                    <a:pt x="81" y="1"/>
                    <a:pt x="60" y="6"/>
                    <a:pt x="1" y="22"/>
                  </a:cubicBezTo>
                  <a:cubicBezTo>
                    <a:pt x="9" y="22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6326075" y="2661775"/>
              <a:ext cx="2700" cy="1200"/>
            </a:xfrm>
            <a:custGeom>
              <a:rect b="b" l="l" r="r" t="t"/>
              <a:pathLst>
                <a:path extrusionOk="0" h="48" w="108">
                  <a:moveTo>
                    <a:pt x="108" y="0"/>
                  </a:moveTo>
                  <a:cubicBezTo>
                    <a:pt x="84" y="12"/>
                    <a:pt x="84" y="12"/>
                    <a:pt x="96" y="12"/>
                  </a:cubicBezTo>
                  <a:cubicBezTo>
                    <a:pt x="60" y="24"/>
                    <a:pt x="36" y="36"/>
                    <a:pt x="1" y="48"/>
                  </a:cubicBezTo>
                  <a:cubicBezTo>
                    <a:pt x="36" y="36"/>
                    <a:pt x="72" y="24"/>
                    <a:pt x="96" y="24"/>
                  </a:cubicBezTo>
                  <a:cubicBezTo>
                    <a:pt x="84" y="24"/>
                    <a:pt x="96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6322800" y="26637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6" y="1"/>
                  </a:moveTo>
                  <a:cubicBezTo>
                    <a:pt x="3" y="1"/>
                    <a:pt x="1" y="2"/>
                    <a:pt x="1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6290050" y="2762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6254925" y="2688850"/>
              <a:ext cx="1825" cy="2100"/>
            </a:xfrm>
            <a:custGeom>
              <a:rect b="b" l="l" r="r" t="t"/>
              <a:pathLst>
                <a:path extrusionOk="0" h="84" w="73">
                  <a:moveTo>
                    <a:pt x="49" y="1"/>
                  </a:moveTo>
                  <a:lnTo>
                    <a:pt x="49" y="1"/>
                  </a:lnTo>
                  <a:cubicBezTo>
                    <a:pt x="13" y="24"/>
                    <a:pt x="1" y="48"/>
                    <a:pt x="13" y="84"/>
                  </a:cubicBezTo>
                  <a:cubicBezTo>
                    <a:pt x="60" y="72"/>
                    <a:pt x="72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6260300" y="2742425"/>
              <a:ext cx="750" cy="950"/>
            </a:xfrm>
            <a:custGeom>
              <a:rect b="b" l="l" r="r" t="t"/>
              <a:pathLst>
                <a:path extrusionOk="0" h="38" w="3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25" y="37"/>
                    <a:pt x="27" y="37"/>
                  </a:cubicBezTo>
                  <a:cubicBezTo>
                    <a:pt x="29" y="37"/>
                    <a:pt x="20" y="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6293325" y="27710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3"/>
                    <a:pt x="13" y="13"/>
                  </a:cubicBezTo>
                  <a:cubicBezTo>
                    <a:pt x="25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6378475" y="26716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36"/>
                    <a:pt x="0" y="48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6301675" y="2662825"/>
              <a:ext cx="875" cy="150"/>
            </a:xfrm>
            <a:custGeom>
              <a:rect b="b" l="l" r="r" t="t"/>
              <a:pathLst>
                <a:path extrusionOk="0" h="6" w="35">
                  <a:moveTo>
                    <a:pt x="25" y="0"/>
                  </a:moveTo>
                  <a:cubicBezTo>
                    <a:pt x="20" y="0"/>
                    <a:pt x="12" y="2"/>
                    <a:pt x="0" y="6"/>
                  </a:cubicBezTo>
                  <a:lnTo>
                    <a:pt x="24" y="6"/>
                  </a:lnTo>
                  <a:cubicBezTo>
                    <a:pt x="32" y="6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6368350" y="2755975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1" y="0"/>
                  </a:moveTo>
                  <a:cubicBezTo>
                    <a:pt x="9" y="0"/>
                    <a:pt x="6" y="6"/>
                    <a:pt x="0" y="18"/>
                  </a:cubicBezTo>
                  <a:lnTo>
                    <a:pt x="12" y="18"/>
                  </a:lnTo>
                  <a:cubicBezTo>
                    <a:pt x="12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6262075" y="270672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84" y="0"/>
                  </a:moveTo>
                  <a:cubicBezTo>
                    <a:pt x="60" y="12"/>
                    <a:pt x="25" y="24"/>
                    <a:pt x="1" y="36"/>
                  </a:cubicBezTo>
                  <a:cubicBezTo>
                    <a:pt x="36" y="60"/>
                    <a:pt x="72" y="71"/>
                    <a:pt x="120" y="95"/>
                  </a:cubicBezTo>
                  <a:cubicBezTo>
                    <a:pt x="84" y="71"/>
                    <a:pt x="72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6263825" y="2687875"/>
              <a:ext cx="2150" cy="2850"/>
            </a:xfrm>
            <a:custGeom>
              <a:rect b="b" l="l" r="r" t="t"/>
              <a:pathLst>
                <a:path extrusionOk="0" h="114" w="86">
                  <a:moveTo>
                    <a:pt x="44" y="1"/>
                  </a:moveTo>
                  <a:cubicBezTo>
                    <a:pt x="38" y="1"/>
                    <a:pt x="38" y="18"/>
                    <a:pt x="38" y="28"/>
                  </a:cubicBezTo>
                  <a:cubicBezTo>
                    <a:pt x="19" y="56"/>
                    <a:pt x="0" y="113"/>
                    <a:pt x="34" y="113"/>
                  </a:cubicBezTo>
                  <a:cubicBezTo>
                    <a:pt x="43" y="113"/>
                    <a:pt x="56" y="109"/>
                    <a:pt x="74" y="99"/>
                  </a:cubicBezTo>
                  <a:cubicBezTo>
                    <a:pt x="85" y="28"/>
                    <a:pt x="26" y="75"/>
                    <a:pt x="50" y="4"/>
                  </a:cubicBezTo>
                  <a:cubicBezTo>
                    <a:pt x="47" y="2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6279650" y="27608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0" y="1"/>
                  </a:moveTo>
                  <a:cubicBezTo>
                    <a:pt x="6" y="17"/>
                    <a:pt x="16" y="23"/>
                    <a:pt x="21" y="23"/>
                  </a:cubicBezTo>
                  <a:cubicBezTo>
                    <a:pt x="27" y="23"/>
                    <a:pt x="26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6297200" y="276177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1" y="1"/>
                  </a:moveTo>
                  <a:cubicBezTo>
                    <a:pt x="7" y="21"/>
                    <a:pt x="18" y="37"/>
                    <a:pt x="19" y="37"/>
                  </a:cubicBezTo>
                  <a:cubicBezTo>
                    <a:pt x="21" y="37"/>
                    <a:pt x="16" y="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6311200" y="2760600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0" y="0"/>
                  </a:moveTo>
                  <a:cubicBezTo>
                    <a:pt x="8" y="4"/>
                    <a:pt x="17" y="5"/>
                    <a:pt x="27" y="5"/>
                  </a:cubicBezTo>
                  <a:cubicBezTo>
                    <a:pt x="29" y="5"/>
                    <a:pt x="31" y="5"/>
                    <a:pt x="34" y="5"/>
                  </a:cubicBezTo>
                  <a:lnTo>
                    <a:pt x="34" y="5"/>
                  </a:lnTo>
                  <a:cubicBezTo>
                    <a:pt x="54" y="11"/>
                    <a:pt x="67" y="21"/>
                    <a:pt x="75" y="21"/>
                  </a:cubicBezTo>
                  <a:cubicBezTo>
                    <a:pt x="81" y="21"/>
                    <a:pt x="84" y="16"/>
                    <a:pt x="84" y="0"/>
                  </a:cubicBezTo>
                  <a:cubicBezTo>
                    <a:pt x="69" y="0"/>
                    <a:pt x="51" y="4"/>
                    <a:pt x="34" y="5"/>
                  </a:cubicBezTo>
                  <a:lnTo>
                    <a:pt x="34" y="5"/>
                  </a:lnTo>
                  <a:cubicBezTo>
                    <a:pt x="24" y="2"/>
                    <a:pt x="1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6326600" y="2760800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12" y="1"/>
                  </a:moveTo>
                  <a:cubicBezTo>
                    <a:pt x="11" y="1"/>
                    <a:pt x="9" y="8"/>
                    <a:pt x="3" y="28"/>
                  </a:cubicBezTo>
                  <a:cubicBezTo>
                    <a:pt x="1" y="39"/>
                    <a:pt x="1" y="43"/>
                    <a:pt x="1" y="43"/>
                  </a:cubicBezTo>
                  <a:cubicBezTo>
                    <a:pt x="2" y="43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6324500" y="2760375"/>
              <a:ext cx="1175" cy="1475"/>
            </a:xfrm>
            <a:custGeom>
              <a:rect b="b" l="l" r="r" t="t"/>
              <a:pathLst>
                <a:path extrusionOk="0" h="59" w="47">
                  <a:moveTo>
                    <a:pt x="41" y="0"/>
                  </a:moveTo>
                  <a:cubicBezTo>
                    <a:pt x="37" y="0"/>
                    <a:pt x="28" y="15"/>
                    <a:pt x="16" y="45"/>
                  </a:cubicBezTo>
                  <a:cubicBezTo>
                    <a:pt x="1" y="55"/>
                    <a:pt x="5" y="58"/>
                    <a:pt x="14" y="58"/>
                  </a:cubicBezTo>
                  <a:cubicBezTo>
                    <a:pt x="26" y="58"/>
                    <a:pt x="47" y="52"/>
                    <a:pt x="40" y="45"/>
                  </a:cubicBezTo>
                  <a:cubicBezTo>
                    <a:pt x="46" y="15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6325475" y="276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6291850" y="2761975"/>
              <a:ext cx="2100" cy="1025"/>
            </a:xfrm>
            <a:custGeom>
              <a:rect b="b" l="l" r="r" t="t"/>
              <a:pathLst>
                <a:path extrusionOk="0" h="41" w="84">
                  <a:moveTo>
                    <a:pt x="20" y="0"/>
                  </a:moveTo>
                  <a:cubicBezTo>
                    <a:pt x="13" y="0"/>
                    <a:pt x="6" y="2"/>
                    <a:pt x="0" y="5"/>
                  </a:cubicBezTo>
                  <a:cubicBezTo>
                    <a:pt x="36" y="28"/>
                    <a:pt x="48" y="28"/>
                    <a:pt x="84" y="40"/>
                  </a:cubicBezTo>
                  <a:cubicBezTo>
                    <a:pt x="66" y="13"/>
                    <a:pt x="4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6299000" y="2781125"/>
              <a:ext cx="1000" cy="150"/>
            </a:xfrm>
            <a:custGeom>
              <a:rect b="b" l="l" r="r" t="t"/>
              <a:pathLst>
                <a:path extrusionOk="0" h="6" w="40">
                  <a:moveTo>
                    <a:pt x="0" y="1"/>
                  </a:moveTo>
                  <a:cubicBezTo>
                    <a:pt x="8" y="5"/>
                    <a:pt x="17" y="6"/>
                    <a:pt x="24" y="6"/>
                  </a:cubicBezTo>
                  <a:cubicBezTo>
                    <a:pt x="37" y="6"/>
                    <a:pt x="4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6315075" y="278590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cubicBezTo>
                    <a:pt x="0" y="0"/>
                    <a:pt x="12" y="12"/>
                    <a:pt x="1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6328750" y="27891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lnTo>
                    <a:pt x="1" y="12"/>
                  </a:ln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6298550" y="2771800"/>
              <a:ext cx="3450" cy="1600"/>
            </a:xfrm>
            <a:custGeom>
              <a:rect b="b" l="l" r="r" t="t"/>
              <a:pathLst>
                <a:path extrusionOk="0" h="64" w="138">
                  <a:moveTo>
                    <a:pt x="5" y="0"/>
                  </a:moveTo>
                  <a:cubicBezTo>
                    <a:pt x="1" y="0"/>
                    <a:pt x="18" y="10"/>
                    <a:pt x="78" y="40"/>
                  </a:cubicBezTo>
                  <a:cubicBezTo>
                    <a:pt x="92" y="47"/>
                    <a:pt x="105" y="50"/>
                    <a:pt x="117" y="54"/>
                  </a:cubicBezTo>
                  <a:lnTo>
                    <a:pt x="117" y="54"/>
                  </a:lnTo>
                  <a:cubicBezTo>
                    <a:pt x="103" y="46"/>
                    <a:pt x="97" y="40"/>
                    <a:pt x="113" y="40"/>
                  </a:cubicBezTo>
                  <a:cubicBezTo>
                    <a:pt x="90" y="33"/>
                    <a:pt x="13" y="0"/>
                    <a:pt x="5" y="0"/>
                  </a:cubicBezTo>
                  <a:close/>
                  <a:moveTo>
                    <a:pt x="117" y="54"/>
                  </a:moveTo>
                  <a:cubicBezTo>
                    <a:pt x="123" y="57"/>
                    <a:pt x="130" y="60"/>
                    <a:pt x="137" y="64"/>
                  </a:cubicBezTo>
                  <a:cubicBezTo>
                    <a:pt x="132" y="59"/>
                    <a:pt x="125" y="56"/>
                    <a:pt x="117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6301975" y="27733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cubicBezTo>
                    <a:pt x="24" y="13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6302050" y="2771375"/>
              <a:ext cx="525" cy="250"/>
            </a:xfrm>
            <a:custGeom>
              <a:rect b="b" l="l" r="r" t="t"/>
              <a:pathLst>
                <a:path extrusionOk="0" h="10" w="21">
                  <a:moveTo>
                    <a:pt x="3" y="1"/>
                  </a:moveTo>
                  <a:cubicBezTo>
                    <a:pt x="0" y="1"/>
                    <a:pt x="3" y="4"/>
                    <a:pt x="21" y="10"/>
                  </a:cubicBezTo>
                  <a:cubicBezTo>
                    <a:pt x="15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6307025" y="278440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48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6307925" y="278590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12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6311500" y="27848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5"/>
                    <a:pt x="1" y="5"/>
                  </a:cubicBezTo>
                  <a:close/>
                  <a:moveTo>
                    <a:pt x="12" y="0"/>
                  </a:moveTo>
                  <a:cubicBezTo>
                    <a:pt x="7" y="0"/>
                    <a:pt x="2" y="4"/>
                    <a:pt x="1" y="5"/>
                  </a:cubicBezTo>
                  <a:lnTo>
                    <a:pt x="1" y="5"/>
                  </a:lnTo>
                  <a:cubicBezTo>
                    <a:pt x="2" y="4"/>
                    <a:pt x="3" y="4"/>
                    <a:pt x="3" y="4"/>
                  </a:cubicBezTo>
                  <a:cubicBezTo>
                    <a:pt x="11" y="4"/>
                    <a:pt x="17" y="24"/>
                    <a:pt x="21" y="24"/>
                  </a:cubicBezTo>
                  <a:cubicBezTo>
                    <a:pt x="23" y="24"/>
                    <a:pt x="24" y="19"/>
                    <a:pt x="24" y="5"/>
                  </a:cubicBez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6370725" y="2672775"/>
              <a:ext cx="150" cy="900"/>
            </a:xfrm>
            <a:custGeom>
              <a:rect b="b" l="l" r="r" t="t"/>
              <a:pathLst>
                <a:path extrusionOk="0" h="36" w="6">
                  <a:moveTo>
                    <a:pt x="0" y="1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6368975" y="2673400"/>
              <a:ext cx="1275" cy="300"/>
            </a:xfrm>
            <a:custGeom>
              <a:rect b="b" l="l" r="r" t="t"/>
              <a:pathLst>
                <a:path extrusionOk="0" h="12" w="51">
                  <a:moveTo>
                    <a:pt x="3" y="1"/>
                  </a:moveTo>
                  <a:cubicBezTo>
                    <a:pt x="0" y="1"/>
                    <a:pt x="7" y="3"/>
                    <a:pt x="35" y="11"/>
                  </a:cubicBezTo>
                  <a:cubicBezTo>
                    <a:pt x="51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6369825" y="2673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6369525" y="2673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6366000" y="2672100"/>
              <a:ext cx="275" cy="200"/>
            </a:xfrm>
            <a:custGeom>
              <a:rect b="b" l="l" r="r" t="t"/>
              <a:pathLst>
                <a:path extrusionOk="0" h="8" w="11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6365950" y="2672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6366100" y="2671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6364850" y="267197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7" y="0"/>
                  </a:moveTo>
                  <a:cubicBezTo>
                    <a:pt x="1" y="0"/>
                    <a:pt x="2" y="11"/>
                    <a:pt x="12" y="11"/>
                  </a:cubicBezTo>
                  <a:cubicBezTo>
                    <a:pt x="15" y="11"/>
                    <a:pt x="18" y="11"/>
                    <a:pt x="21" y="9"/>
                  </a:cubicBezTo>
                  <a:cubicBezTo>
                    <a:pt x="15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6365375" y="26733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2"/>
                  </a:ln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6365300" y="2673175"/>
              <a:ext cx="300" cy="725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cubicBezTo>
                    <a:pt x="1" y="0"/>
                    <a:pt x="1" y="3"/>
                    <a:pt x="3" y="9"/>
                  </a:cubicBezTo>
                  <a:cubicBezTo>
                    <a:pt x="9" y="23"/>
                    <a:pt x="11" y="29"/>
                    <a:pt x="12" y="29"/>
                  </a:cubicBezTo>
                  <a:cubicBezTo>
                    <a:pt x="12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6365375" y="26733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0" y="1"/>
                  </a:moveTo>
                  <a:lnTo>
                    <a:pt x="0" y="1"/>
                  </a:lnTo>
                  <a:cubicBezTo>
                    <a:pt x="5" y="15"/>
                    <a:pt x="8" y="19"/>
                    <a:pt x="9" y="19"/>
                  </a:cubicBezTo>
                  <a:cubicBezTo>
                    <a:pt x="10" y="19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6365950" y="2673000"/>
              <a:ext cx="825" cy="1000"/>
            </a:xfrm>
            <a:custGeom>
              <a:rect b="b" l="l" r="r" t="t"/>
              <a:pathLst>
                <a:path extrusionOk="0" h="40" w="33">
                  <a:moveTo>
                    <a:pt x="13" y="0"/>
                  </a:moveTo>
                  <a:cubicBezTo>
                    <a:pt x="9" y="0"/>
                    <a:pt x="5" y="1"/>
                    <a:pt x="1" y="4"/>
                  </a:cubicBezTo>
                  <a:cubicBezTo>
                    <a:pt x="13" y="16"/>
                    <a:pt x="25" y="16"/>
                    <a:pt x="13" y="39"/>
                  </a:cubicBezTo>
                  <a:cubicBezTo>
                    <a:pt x="32" y="20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6368950" y="2675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6362750" y="26733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1" y="1"/>
                  </a:moveTo>
                  <a:cubicBezTo>
                    <a:pt x="1" y="1"/>
                    <a:pt x="36" y="16"/>
                    <a:pt x="37" y="16"/>
                  </a:cubicBezTo>
                  <a:cubicBezTo>
                    <a:pt x="37" y="16"/>
                    <a:pt x="36" y="16"/>
                    <a:pt x="34" y="14"/>
                  </a:cubicBezTo>
                  <a:cubicBezTo>
                    <a:pt x="10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6363275" y="2674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6365675" y="2673975"/>
              <a:ext cx="300" cy="1500"/>
            </a:xfrm>
            <a:custGeom>
              <a:rect b="b" l="l" r="r" t="t"/>
              <a:pathLst>
                <a:path extrusionOk="0" h="60" w="12">
                  <a:moveTo>
                    <a:pt x="12" y="0"/>
                  </a:moveTo>
                  <a:cubicBezTo>
                    <a:pt x="0" y="60"/>
                    <a:pt x="0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6360900" y="2671600"/>
              <a:ext cx="925" cy="3575"/>
            </a:xfrm>
            <a:custGeom>
              <a:rect b="b" l="l" r="r" t="t"/>
              <a:pathLst>
                <a:path extrusionOk="0" h="143" w="37">
                  <a:moveTo>
                    <a:pt x="24" y="95"/>
                  </a:moveTo>
                  <a:cubicBezTo>
                    <a:pt x="1" y="0"/>
                    <a:pt x="36" y="143"/>
                    <a:pt x="24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6359800" y="2673350"/>
              <a:ext cx="825" cy="950"/>
            </a:xfrm>
            <a:custGeom>
              <a:rect b="b" l="l" r="r" t="t"/>
              <a:pathLst>
                <a:path extrusionOk="0" h="38" w="33">
                  <a:moveTo>
                    <a:pt x="11" y="1"/>
                  </a:moveTo>
                  <a:cubicBezTo>
                    <a:pt x="3" y="1"/>
                    <a:pt x="1" y="17"/>
                    <a:pt x="21" y="37"/>
                  </a:cubicBezTo>
                  <a:lnTo>
                    <a:pt x="33" y="37"/>
                  </a:lnTo>
                  <a:cubicBezTo>
                    <a:pt x="27" y="11"/>
                    <a:pt x="1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6362075" y="2674125"/>
              <a:ext cx="625" cy="775"/>
            </a:xfrm>
            <a:custGeom>
              <a:rect b="b" l="l" r="r" t="t"/>
              <a:pathLst>
                <a:path extrusionOk="0" h="31" w="2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6361800" y="26748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24" y="0"/>
                    <a:pt x="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6364475" y="2674875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2" y="0"/>
                  </a:moveTo>
                  <a:cubicBezTo>
                    <a:pt x="0" y="24"/>
                    <a:pt x="0" y="48"/>
                    <a:pt x="24" y="71"/>
                  </a:cubicBezTo>
                  <a:cubicBezTo>
                    <a:pt x="24" y="48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6363275" y="26751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20" y="1"/>
                  </a:moveTo>
                  <a:cubicBezTo>
                    <a:pt x="19" y="1"/>
                    <a:pt x="14" y="7"/>
                    <a:pt x="1" y="25"/>
                  </a:cubicBezTo>
                  <a:cubicBezTo>
                    <a:pt x="8" y="17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6360600" y="2675450"/>
              <a:ext cx="200" cy="850"/>
            </a:xfrm>
            <a:custGeom>
              <a:rect b="b" l="l" r="r" t="t"/>
              <a:pathLst>
                <a:path extrusionOk="0" h="34" w="8">
                  <a:moveTo>
                    <a:pt x="1" y="1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6360600" y="26757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36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6359325" y="2675625"/>
              <a:ext cx="400" cy="450"/>
            </a:xfrm>
            <a:custGeom>
              <a:rect b="b" l="l" r="r" t="t"/>
              <a:pathLst>
                <a:path extrusionOk="0" h="18" w="16">
                  <a:moveTo>
                    <a:pt x="1" y="1"/>
                  </a:moveTo>
                  <a:cubicBezTo>
                    <a:pt x="0" y="1"/>
                    <a:pt x="1" y="2"/>
                    <a:pt x="4" y="6"/>
                  </a:cubicBezTo>
                  <a:cubicBezTo>
                    <a:pt x="4" y="6"/>
                    <a:pt x="16" y="18"/>
                    <a:pt x="16" y="18"/>
                  </a:cubicBezTo>
                  <a:cubicBezTo>
                    <a:pt x="16" y="9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6361375" y="267515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6358225" y="2677425"/>
              <a:ext cx="1500" cy="4600"/>
            </a:xfrm>
            <a:custGeom>
              <a:rect b="b" l="l" r="r" t="t"/>
              <a:pathLst>
                <a:path extrusionOk="0" h="184" w="60">
                  <a:moveTo>
                    <a:pt x="29" y="1"/>
                  </a:moveTo>
                  <a:cubicBezTo>
                    <a:pt x="22" y="1"/>
                    <a:pt x="12" y="12"/>
                    <a:pt x="0" y="41"/>
                  </a:cubicBezTo>
                  <a:cubicBezTo>
                    <a:pt x="18" y="59"/>
                    <a:pt x="56" y="89"/>
                    <a:pt x="44" y="89"/>
                  </a:cubicBezTo>
                  <a:cubicBezTo>
                    <a:pt x="40" y="89"/>
                    <a:pt x="31" y="86"/>
                    <a:pt x="12" y="77"/>
                  </a:cubicBezTo>
                  <a:lnTo>
                    <a:pt x="12" y="77"/>
                  </a:lnTo>
                  <a:cubicBezTo>
                    <a:pt x="24" y="112"/>
                    <a:pt x="24" y="148"/>
                    <a:pt x="36" y="184"/>
                  </a:cubicBezTo>
                  <a:cubicBezTo>
                    <a:pt x="36" y="166"/>
                    <a:pt x="39" y="157"/>
                    <a:pt x="44" y="157"/>
                  </a:cubicBezTo>
                  <a:cubicBezTo>
                    <a:pt x="48" y="157"/>
                    <a:pt x="54" y="166"/>
                    <a:pt x="60" y="184"/>
                  </a:cubicBezTo>
                  <a:cubicBezTo>
                    <a:pt x="60" y="184"/>
                    <a:pt x="60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6358300" y="2676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2" y="1"/>
                  </a:moveTo>
                  <a:cubicBezTo>
                    <a:pt x="0" y="1"/>
                    <a:pt x="9" y="6"/>
                    <a:pt x="33" y="18"/>
                  </a:cubicBezTo>
                  <a:cubicBezTo>
                    <a:pt x="1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6359125" y="2675950"/>
              <a:ext cx="1925" cy="2500"/>
            </a:xfrm>
            <a:custGeom>
              <a:rect b="b" l="l" r="r" t="t"/>
              <a:pathLst>
                <a:path extrusionOk="0" h="100" w="77">
                  <a:moveTo>
                    <a:pt x="31" y="0"/>
                  </a:moveTo>
                  <a:lnTo>
                    <a:pt x="31" y="0"/>
                  </a:lnTo>
                  <a:cubicBezTo>
                    <a:pt x="30" y="0"/>
                    <a:pt x="31" y="5"/>
                    <a:pt x="36" y="17"/>
                  </a:cubicBezTo>
                  <a:cubicBezTo>
                    <a:pt x="12" y="17"/>
                    <a:pt x="0" y="28"/>
                    <a:pt x="48" y="100"/>
                  </a:cubicBezTo>
                  <a:cubicBezTo>
                    <a:pt x="76" y="81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6363575" y="26763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6"/>
                  </a:moveTo>
                  <a:cubicBezTo>
                    <a:pt x="25" y="24"/>
                    <a:pt x="13" y="12"/>
                    <a:pt x="1" y="1"/>
                  </a:cubicBezTo>
                  <a:cubicBezTo>
                    <a:pt x="13" y="12"/>
                    <a:pt x="25" y="24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6364175" y="26772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1" y="0"/>
                  </a:moveTo>
                  <a:lnTo>
                    <a:pt x="1" y="0"/>
                  </a:lnTo>
                  <a:cubicBezTo>
                    <a:pt x="5" y="2"/>
                    <a:pt x="8" y="4"/>
                    <a:pt x="11" y="5"/>
                  </a:cubicBezTo>
                  <a:lnTo>
                    <a:pt x="11" y="5"/>
                  </a:lnTo>
                  <a:cubicBezTo>
                    <a:pt x="8" y="2"/>
                    <a:pt x="5" y="0"/>
                    <a:pt x="1" y="0"/>
                  </a:cubicBezTo>
                  <a:close/>
                  <a:moveTo>
                    <a:pt x="24" y="0"/>
                  </a:moveTo>
                  <a:cubicBezTo>
                    <a:pt x="24" y="6"/>
                    <a:pt x="24" y="9"/>
                    <a:pt x="21" y="9"/>
                  </a:cubicBezTo>
                  <a:cubicBezTo>
                    <a:pt x="19" y="9"/>
                    <a:pt x="16" y="8"/>
                    <a:pt x="11" y="5"/>
                  </a:cubicBezTo>
                  <a:lnTo>
                    <a:pt x="11" y="5"/>
                  </a:lnTo>
                  <a:cubicBezTo>
                    <a:pt x="14" y="10"/>
                    <a:pt x="17" y="17"/>
                    <a:pt x="24" y="24"/>
                  </a:cubicBezTo>
                  <a:cubicBezTo>
                    <a:pt x="24" y="24"/>
                    <a:pt x="8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6362400" y="2678150"/>
              <a:ext cx="25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6362400" y="2678150"/>
              <a:ext cx="300" cy="0"/>
            </a:xfrm>
            <a:custGeom>
              <a:rect b="b" l="l" r="r" t="t"/>
              <a:pathLst>
                <a:path extrusionOk="0" h="0" w="12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6357400" y="2676025"/>
              <a:ext cx="800" cy="825"/>
            </a:xfrm>
            <a:custGeom>
              <a:rect b="b" l="l" r="r" t="t"/>
              <a:pathLst>
                <a:path extrusionOk="0" h="33" w="32">
                  <a:moveTo>
                    <a:pt x="1" y="0"/>
                  </a:moveTo>
                  <a:cubicBezTo>
                    <a:pt x="1" y="0"/>
                    <a:pt x="6" y="7"/>
                    <a:pt x="22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6357025" y="26766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8"/>
                    <a:pt x="5" y="25"/>
                    <a:pt x="6" y="25"/>
                  </a:cubicBezTo>
                  <a:cubicBezTo>
                    <a:pt x="6" y="25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6335600" y="26835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6"/>
                  </a:moveTo>
                  <a:cubicBezTo>
                    <a:pt x="12" y="36"/>
                    <a:pt x="1" y="0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6335900" y="26844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0" y="0"/>
                  </a:moveTo>
                  <a:cubicBezTo>
                    <a:pt x="0" y="0"/>
                    <a:pt x="48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6323100" y="269302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12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6302275" y="270285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0" y="0"/>
                  </a:moveTo>
                  <a:lnTo>
                    <a:pt x="0" y="36"/>
                  </a:lnTo>
                  <a:cubicBezTo>
                    <a:pt x="12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6354050" y="2678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6287975" y="2701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6333225" y="26921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cubicBezTo>
                    <a:pt x="0" y="36"/>
                    <a:pt x="12" y="72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6355250" y="2677400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6360700" y="2680275"/>
              <a:ext cx="225" cy="575"/>
            </a:xfrm>
            <a:custGeom>
              <a:rect b="b" l="l" r="r" t="t"/>
              <a:pathLst>
                <a:path extrusionOk="0" h="23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1" y="22"/>
                    <a:pt x="9" y="22"/>
                  </a:cubicBezTo>
                  <a:cubicBezTo>
                    <a:pt x="9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6356825" y="26795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1"/>
                  </a:moveTo>
                  <a:cubicBezTo>
                    <a:pt x="1" y="1"/>
                    <a:pt x="25" y="16"/>
                    <a:pt x="33" y="16"/>
                  </a:cubicBezTo>
                  <a:cubicBezTo>
                    <a:pt x="13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6357625" y="26795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1"/>
                  </a:moveTo>
                  <a:cubicBezTo>
                    <a:pt x="1" y="1"/>
                    <a:pt x="1" y="9"/>
                    <a:pt x="1" y="17"/>
                  </a:cubicBezTo>
                  <a:cubicBezTo>
                    <a:pt x="1" y="6"/>
                    <a:pt x="13" y="6"/>
                    <a:pt x="13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6353000" y="2678500"/>
              <a:ext cx="750" cy="950"/>
            </a:xfrm>
            <a:custGeom>
              <a:rect b="b" l="l" r="r" t="t"/>
              <a:pathLst>
                <a:path extrusionOk="0" h="38" w="30">
                  <a:moveTo>
                    <a:pt x="13" y="1"/>
                  </a:moveTo>
                  <a:cubicBezTo>
                    <a:pt x="5" y="1"/>
                    <a:pt x="1" y="38"/>
                    <a:pt x="11" y="38"/>
                  </a:cubicBezTo>
                  <a:cubicBezTo>
                    <a:pt x="13" y="38"/>
                    <a:pt x="16" y="37"/>
                    <a:pt x="19" y="34"/>
                  </a:cubicBezTo>
                  <a:cubicBezTo>
                    <a:pt x="29" y="34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10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6357600" y="2681150"/>
              <a:ext cx="650" cy="875"/>
            </a:xfrm>
            <a:custGeom>
              <a:rect b="b" l="l" r="r" t="t"/>
              <a:pathLst>
                <a:path extrusionOk="0" h="35" w="26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6355850" y="26820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6357025" y="26823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6350475" y="26843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0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14" y="7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352725" y="2685250"/>
              <a:ext cx="650" cy="400"/>
            </a:xfrm>
            <a:custGeom>
              <a:rect b="b" l="l" r="r" t="t"/>
              <a:pathLst>
                <a:path extrusionOk="0" h="16" w="2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4"/>
                    <a:pt x="18" y="14"/>
                  </a:cubicBezTo>
                  <a:cubicBezTo>
                    <a:pt x="21" y="15"/>
                    <a:pt x="22" y="16"/>
                    <a:pt x="23" y="16"/>
                  </a:cubicBezTo>
                  <a:cubicBezTo>
                    <a:pt x="26" y="1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6351675" y="26864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6343775" y="2686100"/>
              <a:ext cx="475" cy="1575"/>
            </a:xfrm>
            <a:custGeom>
              <a:rect b="b" l="l" r="r" t="t"/>
              <a:pathLst>
                <a:path extrusionOk="0" h="63" w="19">
                  <a:moveTo>
                    <a:pt x="1" y="0"/>
                  </a:moveTo>
                  <a:cubicBezTo>
                    <a:pt x="0" y="0"/>
                    <a:pt x="6" y="25"/>
                    <a:pt x="19" y="63"/>
                  </a:cubicBezTo>
                  <a:cubicBezTo>
                    <a:pt x="8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6338550" y="2692725"/>
              <a:ext cx="350" cy="1025"/>
            </a:xfrm>
            <a:custGeom>
              <a:rect b="b" l="l" r="r" t="t"/>
              <a:pathLst>
                <a:path extrusionOk="0" h="41" w="14">
                  <a:moveTo>
                    <a:pt x="14" y="0"/>
                  </a:moveTo>
                  <a:cubicBezTo>
                    <a:pt x="1" y="26"/>
                    <a:pt x="2" y="41"/>
                    <a:pt x="5" y="41"/>
                  </a:cubicBezTo>
                  <a:cubicBezTo>
                    <a:pt x="8" y="41"/>
                    <a:pt x="14" y="29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6315075" y="2701050"/>
              <a:ext cx="800" cy="700"/>
            </a:xfrm>
            <a:custGeom>
              <a:rect b="b" l="l" r="r" t="t"/>
              <a:pathLst>
                <a:path extrusionOk="0" h="28" w="32">
                  <a:moveTo>
                    <a:pt x="0" y="1"/>
                  </a:moveTo>
                  <a:cubicBezTo>
                    <a:pt x="20" y="21"/>
                    <a:pt x="28" y="27"/>
                    <a:pt x="29" y="27"/>
                  </a:cubicBezTo>
                  <a:cubicBezTo>
                    <a:pt x="32" y="27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6309850" y="27009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7" y="28"/>
                  </a:cubicBezTo>
                  <a:cubicBezTo>
                    <a:pt x="7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305725" y="270335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3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14" y="28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8"/>
                    <a:pt x="25" y="18"/>
                  </a:cubicBezTo>
                  <a:cubicBezTo>
                    <a:pt x="26" y="18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6370725" y="2693025"/>
              <a:ext cx="150" cy="875"/>
            </a:xfrm>
            <a:custGeom>
              <a:rect b="b" l="l" r="r" t="t"/>
              <a:pathLst>
                <a:path extrusionOk="0" h="35" w="6">
                  <a:moveTo>
                    <a:pt x="0" y="0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6369825" y="2693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6369525" y="2693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368975" y="2693650"/>
              <a:ext cx="1275" cy="300"/>
            </a:xfrm>
            <a:custGeom>
              <a:rect b="b" l="l" r="r" t="t"/>
              <a:pathLst>
                <a:path extrusionOk="0" h="12" w="51">
                  <a:moveTo>
                    <a:pt x="3" y="0"/>
                  </a:moveTo>
                  <a:cubicBezTo>
                    <a:pt x="0" y="0"/>
                    <a:pt x="7" y="3"/>
                    <a:pt x="35" y="11"/>
                  </a:cubicBezTo>
                  <a:cubicBezTo>
                    <a:pt x="51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6366000" y="2692350"/>
              <a:ext cx="275" cy="175"/>
            </a:xfrm>
            <a:custGeom>
              <a:rect b="b" l="l" r="r" t="t"/>
              <a:pathLst>
                <a:path extrusionOk="0" h="7" w="11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6365950" y="2692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6366100" y="2692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6364775" y="2692100"/>
              <a:ext cx="200" cy="775"/>
            </a:xfrm>
            <a:custGeom>
              <a:rect b="b" l="l" r="r" t="t"/>
              <a:pathLst>
                <a:path extrusionOk="0" h="31" w="8">
                  <a:moveTo>
                    <a:pt x="2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24"/>
                    <a:pt x="1" y="31"/>
                    <a:pt x="3" y="31"/>
                  </a:cubicBezTo>
                  <a:cubicBezTo>
                    <a:pt x="5" y="31"/>
                    <a:pt x="8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6365375" y="26936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lnTo>
                    <a:pt x="0" y="12"/>
                  </a:lnTo>
                  <a:cubicBezTo>
                    <a:pt x="0" y="0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6365375" y="2693325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365950" y="2693250"/>
              <a:ext cx="825" cy="975"/>
            </a:xfrm>
            <a:custGeom>
              <a:rect b="b" l="l" r="r" t="t"/>
              <a:pathLst>
                <a:path extrusionOk="0" h="39" w="33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13" y="15"/>
                    <a:pt x="25" y="15"/>
                    <a:pt x="13" y="39"/>
                  </a:cubicBezTo>
                  <a:cubicBezTo>
                    <a:pt x="32" y="19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368650" y="26954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362750" y="2693575"/>
              <a:ext cx="950" cy="400"/>
            </a:xfrm>
            <a:custGeom>
              <a:rect b="b" l="l" r="r" t="t"/>
              <a:pathLst>
                <a:path extrusionOk="0" h="16" w="38">
                  <a:moveTo>
                    <a:pt x="1" y="0"/>
                  </a:moveTo>
                  <a:cubicBezTo>
                    <a:pt x="1" y="0"/>
                    <a:pt x="36" y="16"/>
                    <a:pt x="37" y="16"/>
                  </a:cubicBezTo>
                  <a:cubicBezTo>
                    <a:pt x="37" y="16"/>
                    <a:pt x="36" y="15"/>
                    <a:pt x="34" y="14"/>
                  </a:cubicBezTo>
                  <a:cubicBezTo>
                    <a:pt x="10" y="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6363275" y="26945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6365675" y="26942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0" y="60"/>
                    <a:pt x="0" y="6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6360900" y="2691825"/>
              <a:ext cx="925" cy="3600"/>
            </a:xfrm>
            <a:custGeom>
              <a:rect b="b" l="l" r="r" t="t"/>
              <a:pathLst>
                <a:path extrusionOk="0" h="144" w="37">
                  <a:moveTo>
                    <a:pt x="24" y="96"/>
                  </a:moveTo>
                  <a:cubicBezTo>
                    <a:pt x="1" y="1"/>
                    <a:pt x="36" y="144"/>
                    <a:pt x="24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6359700" y="2693675"/>
              <a:ext cx="300" cy="1150"/>
            </a:xfrm>
            <a:custGeom>
              <a:rect b="b" l="l" r="r" t="t"/>
              <a:pathLst>
                <a:path extrusionOk="0" h="46" w="12">
                  <a:moveTo>
                    <a:pt x="9" y="1"/>
                  </a:moveTo>
                  <a:cubicBezTo>
                    <a:pt x="8" y="1"/>
                    <a:pt x="5" y="12"/>
                    <a:pt x="1" y="46"/>
                  </a:cubicBezTo>
                  <a:cubicBezTo>
                    <a:pt x="9" y="38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6362100" y="2694500"/>
              <a:ext cx="1200" cy="1525"/>
            </a:xfrm>
            <a:custGeom>
              <a:rect b="b" l="l" r="r" t="t"/>
              <a:pathLst>
                <a:path extrusionOk="0" h="61" w="48">
                  <a:moveTo>
                    <a:pt x="0" y="1"/>
                  </a:moveTo>
                  <a:cubicBezTo>
                    <a:pt x="48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6361800" y="26951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24" y="1"/>
                    <a:pt x="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6364475" y="2695100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0" y="1"/>
                  </a:moveTo>
                  <a:cubicBezTo>
                    <a:pt x="0" y="25"/>
                    <a:pt x="0" y="48"/>
                    <a:pt x="24" y="72"/>
                  </a:cubicBezTo>
                  <a:cubicBezTo>
                    <a:pt x="24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363425" y="2695100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lnTo>
                    <a:pt x="7" y="1"/>
                  </a:lnTo>
                  <a:cubicBezTo>
                    <a:pt x="0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6360600" y="2695700"/>
              <a:ext cx="200" cy="850"/>
            </a:xfrm>
            <a:custGeom>
              <a:rect b="b" l="l" r="r" t="t"/>
              <a:pathLst>
                <a:path extrusionOk="0" h="34" w="8">
                  <a:moveTo>
                    <a:pt x="1" y="0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6360600" y="2696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1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6359325" y="2695875"/>
              <a:ext cx="400" cy="450"/>
            </a:xfrm>
            <a:custGeom>
              <a:rect b="b" l="l" r="r" t="t"/>
              <a:pathLst>
                <a:path extrusionOk="0" h="18" w="16">
                  <a:moveTo>
                    <a:pt x="1" y="0"/>
                  </a:moveTo>
                  <a:cubicBezTo>
                    <a:pt x="0" y="0"/>
                    <a:pt x="1" y="2"/>
                    <a:pt x="4" y="5"/>
                  </a:cubicBezTo>
                  <a:cubicBezTo>
                    <a:pt x="4" y="5"/>
                    <a:pt x="16" y="17"/>
                    <a:pt x="16" y="17"/>
                  </a:cubicBezTo>
                  <a:cubicBezTo>
                    <a:pt x="16" y="9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6361375" y="26954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6358225" y="2697475"/>
              <a:ext cx="2625" cy="4800"/>
            </a:xfrm>
            <a:custGeom>
              <a:rect b="b" l="l" r="r" t="t"/>
              <a:pathLst>
                <a:path extrusionOk="0" h="192" w="105">
                  <a:moveTo>
                    <a:pt x="0" y="1"/>
                  </a:moveTo>
                  <a:lnTo>
                    <a:pt x="0" y="1"/>
                  </a:lnTo>
                  <a:cubicBezTo>
                    <a:pt x="4" y="5"/>
                    <a:pt x="8" y="10"/>
                    <a:pt x="12" y="14"/>
                  </a:cubicBezTo>
                  <a:lnTo>
                    <a:pt x="12" y="14"/>
                  </a:lnTo>
                  <a:cubicBezTo>
                    <a:pt x="7" y="6"/>
                    <a:pt x="3" y="1"/>
                    <a:pt x="0" y="1"/>
                  </a:cubicBezTo>
                  <a:close/>
                  <a:moveTo>
                    <a:pt x="12" y="14"/>
                  </a:moveTo>
                  <a:lnTo>
                    <a:pt x="12" y="14"/>
                  </a:lnTo>
                  <a:cubicBezTo>
                    <a:pt x="27" y="40"/>
                    <a:pt x="48" y="96"/>
                    <a:pt x="48" y="96"/>
                  </a:cubicBezTo>
                  <a:cubicBezTo>
                    <a:pt x="45" y="100"/>
                    <a:pt x="41" y="101"/>
                    <a:pt x="38" y="101"/>
                  </a:cubicBezTo>
                  <a:cubicBezTo>
                    <a:pt x="29" y="101"/>
                    <a:pt x="21" y="93"/>
                    <a:pt x="12" y="84"/>
                  </a:cubicBezTo>
                  <a:lnTo>
                    <a:pt x="12" y="84"/>
                  </a:lnTo>
                  <a:cubicBezTo>
                    <a:pt x="24" y="120"/>
                    <a:pt x="24" y="156"/>
                    <a:pt x="36" y="191"/>
                  </a:cubicBezTo>
                  <a:cubicBezTo>
                    <a:pt x="59" y="157"/>
                    <a:pt x="104" y="123"/>
                    <a:pt x="12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6358175" y="2696850"/>
              <a:ext cx="975" cy="350"/>
            </a:xfrm>
            <a:custGeom>
              <a:rect b="b" l="l" r="r" t="t"/>
              <a:pathLst>
                <a:path extrusionOk="0" h="14" w="39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8" y="7"/>
                    <a:pt x="38" y="14"/>
                  </a:cubicBezTo>
                  <a:cubicBezTo>
                    <a:pt x="13" y="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359125" y="2696175"/>
              <a:ext cx="1925" cy="2525"/>
            </a:xfrm>
            <a:custGeom>
              <a:rect b="b" l="l" r="r" t="t"/>
              <a:pathLst>
                <a:path extrusionOk="0" h="101" w="77">
                  <a:moveTo>
                    <a:pt x="31" y="1"/>
                  </a:moveTo>
                  <a:lnTo>
                    <a:pt x="31" y="1"/>
                  </a:lnTo>
                  <a:cubicBezTo>
                    <a:pt x="30" y="1"/>
                    <a:pt x="31" y="6"/>
                    <a:pt x="36" y="17"/>
                  </a:cubicBezTo>
                  <a:cubicBezTo>
                    <a:pt x="12" y="17"/>
                    <a:pt x="0" y="29"/>
                    <a:pt x="48" y="101"/>
                  </a:cubicBezTo>
                  <a:cubicBezTo>
                    <a:pt x="76" y="81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364475" y="2697200"/>
              <a:ext cx="925" cy="1325"/>
            </a:xfrm>
            <a:custGeom>
              <a:rect b="b" l="l" r="r" t="t"/>
              <a:pathLst>
                <a:path extrusionOk="0" h="53" w="37">
                  <a:moveTo>
                    <a:pt x="27" y="0"/>
                  </a:moveTo>
                  <a:cubicBezTo>
                    <a:pt x="21" y="0"/>
                    <a:pt x="12" y="12"/>
                    <a:pt x="0" y="24"/>
                  </a:cubicBezTo>
                  <a:cubicBezTo>
                    <a:pt x="16" y="46"/>
                    <a:pt x="23" y="53"/>
                    <a:pt x="27" y="53"/>
                  </a:cubicBezTo>
                  <a:cubicBezTo>
                    <a:pt x="33" y="53"/>
                    <a:pt x="22" y="25"/>
                    <a:pt x="24" y="25"/>
                  </a:cubicBezTo>
                  <a:lnTo>
                    <a:pt x="24" y="25"/>
                  </a:lnTo>
                  <a:cubicBezTo>
                    <a:pt x="25" y="25"/>
                    <a:pt x="28" y="31"/>
                    <a:pt x="36" y="48"/>
                  </a:cubicBezTo>
                  <a:cubicBezTo>
                    <a:pt x="36" y="1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363575" y="2696600"/>
              <a:ext cx="925" cy="1650"/>
            </a:xfrm>
            <a:custGeom>
              <a:rect b="b" l="l" r="r" t="t"/>
              <a:pathLst>
                <a:path extrusionOk="0" h="66" w="37">
                  <a:moveTo>
                    <a:pt x="1" y="0"/>
                  </a:moveTo>
                  <a:cubicBezTo>
                    <a:pt x="1" y="49"/>
                    <a:pt x="5" y="65"/>
                    <a:pt x="13" y="65"/>
                  </a:cubicBezTo>
                  <a:cubicBezTo>
                    <a:pt x="19" y="65"/>
                    <a:pt x="27" y="58"/>
                    <a:pt x="36" y="48"/>
                  </a:cubicBezTo>
                  <a:cubicBezTo>
                    <a:pt x="25" y="36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6362400" y="2698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6362400" y="2698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6357400" y="26963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9" y="36"/>
                    <a:pt x="30" y="36"/>
                  </a:cubicBezTo>
                  <a:cubicBezTo>
                    <a:pt x="30" y="36"/>
                    <a:pt x="28" y="32"/>
                    <a:pt x="22" y="24"/>
                  </a:cubicBezTo>
                  <a:cubicBezTo>
                    <a:pt x="7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6357025" y="269690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8"/>
                    <a:pt x="5" y="24"/>
                    <a:pt x="6" y="24"/>
                  </a:cubicBezTo>
                  <a:cubicBezTo>
                    <a:pt x="6" y="24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6335600" y="27037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7"/>
                  </a:moveTo>
                  <a:cubicBezTo>
                    <a:pt x="12" y="37"/>
                    <a:pt x="1" y="1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6335900" y="2704625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0" y="1"/>
                  </a:moveTo>
                  <a:cubicBezTo>
                    <a:pt x="0" y="1"/>
                    <a:pt x="48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6323100" y="27132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13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6302275" y="272307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1"/>
                  </a:moveTo>
                  <a:lnTo>
                    <a:pt x="0" y="37"/>
                  </a:ln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6354050" y="26984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6287975" y="27225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6333225" y="271237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0"/>
                  </a:moveTo>
                  <a:cubicBezTo>
                    <a:pt x="0" y="36"/>
                    <a:pt x="12" y="72"/>
                    <a:pt x="12" y="119"/>
                  </a:cubicBezTo>
                  <a:cubicBezTo>
                    <a:pt x="12" y="72"/>
                    <a:pt x="36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6355250" y="26976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6360700" y="270045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9" y="17"/>
                    <a:pt x="11" y="17"/>
                  </a:cubicBezTo>
                  <a:cubicBezTo>
                    <a:pt x="13" y="17"/>
                    <a:pt x="13" y="13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6356825" y="269977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0"/>
                  </a:moveTo>
                  <a:cubicBezTo>
                    <a:pt x="1" y="0"/>
                    <a:pt x="25" y="16"/>
                    <a:pt x="33" y="16"/>
                  </a:cubicBezTo>
                  <a:cubicBezTo>
                    <a:pt x="13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6357625" y="26997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cubicBezTo>
                    <a:pt x="1" y="5"/>
                    <a:pt x="13" y="5"/>
                    <a:pt x="13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6353000" y="2698750"/>
              <a:ext cx="750" cy="950"/>
            </a:xfrm>
            <a:custGeom>
              <a:rect b="b" l="l" r="r" t="t"/>
              <a:pathLst>
                <a:path extrusionOk="0" h="38" w="30">
                  <a:moveTo>
                    <a:pt x="13" y="0"/>
                  </a:moveTo>
                  <a:cubicBezTo>
                    <a:pt x="5" y="0"/>
                    <a:pt x="1" y="38"/>
                    <a:pt x="11" y="38"/>
                  </a:cubicBezTo>
                  <a:cubicBezTo>
                    <a:pt x="13" y="38"/>
                    <a:pt x="16" y="36"/>
                    <a:pt x="19" y="33"/>
                  </a:cubicBezTo>
                  <a:cubicBezTo>
                    <a:pt x="29" y="33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6357725" y="2701375"/>
              <a:ext cx="225" cy="925"/>
            </a:xfrm>
            <a:custGeom>
              <a:rect b="b" l="l" r="r" t="t"/>
              <a:pathLst>
                <a:path extrusionOk="0" h="37" w="9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1" y="36"/>
                    <a:pt x="7" y="36"/>
                  </a:cubicBezTo>
                  <a:cubicBezTo>
                    <a:pt x="7" y="36"/>
                    <a:pt x="8" y="36"/>
                    <a:pt x="9" y="35"/>
                  </a:cubicBezTo>
                  <a:cubicBezTo>
                    <a:pt x="9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6355850" y="27022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2"/>
                  </a:moveTo>
                  <a:cubicBezTo>
                    <a:pt x="48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6356725" y="27022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5" y="12"/>
                  </a:moveTo>
                  <a:cubicBezTo>
                    <a:pt x="1" y="36"/>
                    <a:pt x="37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6350475" y="27045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0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1" y="6"/>
                    <a:pt x="3" y="7"/>
                    <a:pt x="6" y="7"/>
                  </a:cubicBezTo>
                  <a:cubicBezTo>
                    <a:pt x="14" y="7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6352875" y="2705225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12" y="48"/>
                  </a:moveTo>
                  <a:cubicBezTo>
                    <a:pt x="0" y="0"/>
                    <a:pt x="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6351675" y="27067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24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6343775" y="2706450"/>
              <a:ext cx="475" cy="1475"/>
            </a:xfrm>
            <a:custGeom>
              <a:rect b="b" l="l" r="r" t="t"/>
              <a:pathLst>
                <a:path extrusionOk="0" h="59" w="19">
                  <a:moveTo>
                    <a:pt x="1" y="0"/>
                  </a:moveTo>
                  <a:cubicBezTo>
                    <a:pt x="1" y="0"/>
                    <a:pt x="6" y="22"/>
                    <a:pt x="19" y="59"/>
                  </a:cubicBezTo>
                  <a:cubicBezTo>
                    <a:pt x="7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6338550" y="2712975"/>
              <a:ext cx="350" cy="1025"/>
            </a:xfrm>
            <a:custGeom>
              <a:rect b="b" l="l" r="r" t="t"/>
              <a:pathLst>
                <a:path extrusionOk="0" h="41" w="14">
                  <a:moveTo>
                    <a:pt x="14" y="0"/>
                  </a:moveTo>
                  <a:cubicBezTo>
                    <a:pt x="1" y="25"/>
                    <a:pt x="2" y="40"/>
                    <a:pt x="5" y="40"/>
                  </a:cubicBezTo>
                  <a:cubicBezTo>
                    <a:pt x="8" y="40"/>
                    <a:pt x="14" y="28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6315075" y="2721300"/>
              <a:ext cx="800" cy="675"/>
            </a:xfrm>
            <a:custGeom>
              <a:rect b="b" l="l" r="r" t="t"/>
              <a:pathLst>
                <a:path extrusionOk="0" h="27" w="32">
                  <a:moveTo>
                    <a:pt x="0" y="0"/>
                  </a:moveTo>
                  <a:cubicBezTo>
                    <a:pt x="20" y="20"/>
                    <a:pt x="28" y="27"/>
                    <a:pt x="29" y="27"/>
                  </a:cubicBezTo>
                  <a:cubicBezTo>
                    <a:pt x="32" y="27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6309850" y="2721200"/>
              <a:ext cx="175" cy="725"/>
            </a:xfrm>
            <a:custGeom>
              <a:rect b="b" l="l" r="r" t="t"/>
              <a:pathLst>
                <a:path extrusionOk="0" h="29" w="7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8"/>
                    <a:pt x="7" y="28"/>
                  </a:cubicBezTo>
                  <a:cubicBezTo>
                    <a:pt x="7" y="1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6305725" y="272360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3" y="1"/>
                  </a:moveTo>
                  <a:cubicBezTo>
                    <a:pt x="1" y="1"/>
                    <a:pt x="1" y="7"/>
                    <a:pt x="5" y="27"/>
                  </a:cubicBezTo>
                  <a:cubicBezTo>
                    <a:pt x="14" y="27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7"/>
                    <a:pt x="25" y="17"/>
                  </a:cubicBezTo>
                  <a:cubicBezTo>
                    <a:pt x="26" y="17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4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>
              <a:off x="6369225" y="271425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50" y="0"/>
                  </a:moveTo>
                  <a:cubicBezTo>
                    <a:pt x="41" y="0"/>
                    <a:pt x="28" y="45"/>
                    <a:pt x="7" y="45"/>
                  </a:cubicBezTo>
                  <a:cubicBezTo>
                    <a:pt x="5" y="45"/>
                    <a:pt x="3" y="45"/>
                    <a:pt x="1" y="44"/>
                  </a:cubicBezTo>
                  <a:lnTo>
                    <a:pt x="1" y="44"/>
                  </a:lnTo>
                  <a:cubicBezTo>
                    <a:pt x="3" y="47"/>
                    <a:pt x="7" y="48"/>
                    <a:pt x="12" y="48"/>
                  </a:cubicBezTo>
                  <a:cubicBezTo>
                    <a:pt x="30" y="48"/>
                    <a:pt x="60" y="32"/>
                    <a:pt x="60" y="32"/>
                  </a:cubicBezTo>
                  <a:cubicBezTo>
                    <a:pt x="57" y="9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>
              <a:off x="6369225" y="271535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" y="0"/>
                  </a:moveTo>
                  <a:lnTo>
                    <a:pt x="1" y="0"/>
                  </a:lnTo>
                  <a:cubicBezTo>
                    <a:pt x="9" y="12"/>
                    <a:pt x="13" y="16"/>
                    <a:pt x="14" y="16"/>
                  </a:cubicBezTo>
                  <a:cubicBezTo>
                    <a:pt x="17" y="1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>
              <a:off x="6366600" y="271320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6" y="0"/>
                  </a:moveTo>
                  <a:cubicBezTo>
                    <a:pt x="1" y="0"/>
                    <a:pt x="0" y="11"/>
                    <a:pt x="4" y="11"/>
                  </a:cubicBezTo>
                  <a:cubicBezTo>
                    <a:pt x="5" y="11"/>
                    <a:pt x="8" y="9"/>
                    <a:pt x="11" y="3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4"/>
            <p:cNvSpPr/>
            <p:nvPr/>
          </p:nvSpPr>
          <p:spPr>
            <a:xfrm>
              <a:off x="6366550" y="2713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4"/>
            <p:cNvSpPr/>
            <p:nvPr/>
          </p:nvSpPr>
          <p:spPr>
            <a:xfrm>
              <a:off x="6366750" y="27131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1"/>
                  </a:move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4"/>
            <p:cNvSpPr/>
            <p:nvPr/>
          </p:nvSpPr>
          <p:spPr>
            <a:xfrm>
              <a:off x="6365375" y="2713175"/>
              <a:ext cx="200" cy="800"/>
            </a:xfrm>
            <a:custGeom>
              <a:rect b="b" l="l" r="r" t="t"/>
              <a:pathLst>
                <a:path extrusionOk="0" h="32" w="8">
                  <a:moveTo>
                    <a:pt x="3" y="0"/>
                  </a:moveTo>
                  <a:cubicBezTo>
                    <a:pt x="3" y="0"/>
                    <a:pt x="2" y="1"/>
                    <a:pt x="0" y="4"/>
                  </a:cubicBezTo>
                  <a:cubicBezTo>
                    <a:pt x="0" y="24"/>
                    <a:pt x="1" y="31"/>
                    <a:pt x="2" y="31"/>
                  </a:cubicBezTo>
                  <a:cubicBezTo>
                    <a:pt x="5" y="3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>
              <a:off x="6365950" y="2714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>
              <a:off x="6366025" y="271445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2" y="23"/>
                    <a:pt x="5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6366550" y="2714250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6" y="1"/>
                  </a:moveTo>
                  <a:cubicBezTo>
                    <a:pt x="12" y="1"/>
                    <a:pt x="7" y="3"/>
                    <a:pt x="1" y="9"/>
                  </a:cubicBezTo>
                  <a:cubicBezTo>
                    <a:pt x="13" y="9"/>
                    <a:pt x="25" y="9"/>
                    <a:pt x="13" y="32"/>
                  </a:cubicBezTo>
                  <a:cubicBezTo>
                    <a:pt x="31" y="2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>
              <a:off x="6369525" y="2716250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1" y="12"/>
                  </a:moveTo>
                  <a:cubicBezTo>
                    <a:pt x="48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>
              <a:off x="6363325" y="27145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" y="0"/>
                  </a:moveTo>
                  <a:cubicBezTo>
                    <a:pt x="0" y="0"/>
                    <a:pt x="7" y="6"/>
                    <a:pt x="35" y="21"/>
                  </a:cubicBezTo>
                  <a:cubicBezTo>
                    <a:pt x="50" y="2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6363875" y="2715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lnTo>
                    <a:pt x="1" y="24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6366550" y="27147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6361850" y="2714375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2" y="1"/>
                  </a:moveTo>
                  <a:cubicBezTo>
                    <a:pt x="1" y="1"/>
                    <a:pt x="12" y="42"/>
                    <a:pt x="13" y="42"/>
                  </a:cubicBezTo>
                  <a:cubicBezTo>
                    <a:pt x="13" y="42"/>
                    <a:pt x="12" y="38"/>
                    <a:pt x="10" y="27"/>
                  </a:cubicBezTo>
                  <a:cubicBezTo>
                    <a:pt x="5" y="8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6360300" y="271465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9" y="0"/>
                  </a:moveTo>
                  <a:cubicBezTo>
                    <a:pt x="8" y="0"/>
                    <a:pt x="5" y="10"/>
                    <a:pt x="1" y="40"/>
                  </a:cubicBezTo>
                  <a:cubicBezTo>
                    <a:pt x="8" y="33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6362700" y="2715650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6362100" y="27162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0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6364775" y="27162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12" y="0"/>
                  </a:moveTo>
                  <a:cubicBezTo>
                    <a:pt x="12" y="24"/>
                    <a:pt x="0" y="48"/>
                    <a:pt x="36" y="60"/>
                  </a:cubicBezTo>
                  <a:cubicBezTo>
                    <a:pt x="36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6364025" y="27162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>
              <a:off x="6361200" y="271670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  <a:moveTo>
                    <a:pt x="0" y="6"/>
                  </a:moveTo>
                  <a:cubicBezTo>
                    <a:pt x="0" y="28"/>
                    <a:pt x="2" y="35"/>
                    <a:pt x="4" y="35"/>
                  </a:cubicBezTo>
                  <a:cubicBezTo>
                    <a:pt x="6" y="35"/>
                    <a:pt x="8" y="13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>
              <a:off x="6361800" y="27165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>
              <a:off x="6359875" y="27170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" y="0"/>
                  </a:moveTo>
                  <a:cubicBezTo>
                    <a:pt x="1" y="0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>
              <a:off x="6362100" y="27159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6358825" y="2718625"/>
              <a:ext cx="1500" cy="4475"/>
            </a:xfrm>
            <a:custGeom>
              <a:rect b="b" l="l" r="r" t="t"/>
              <a:pathLst>
                <a:path extrusionOk="0" h="179" w="60">
                  <a:moveTo>
                    <a:pt x="27" y="0"/>
                  </a:moveTo>
                  <a:cubicBezTo>
                    <a:pt x="21" y="0"/>
                    <a:pt x="12" y="11"/>
                    <a:pt x="0" y="36"/>
                  </a:cubicBezTo>
                  <a:cubicBezTo>
                    <a:pt x="18" y="54"/>
                    <a:pt x="55" y="85"/>
                    <a:pt x="44" y="85"/>
                  </a:cubicBezTo>
                  <a:cubicBezTo>
                    <a:pt x="40" y="85"/>
                    <a:pt x="30" y="81"/>
                    <a:pt x="12" y="72"/>
                  </a:cubicBezTo>
                  <a:lnTo>
                    <a:pt x="12" y="72"/>
                  </a:lnTo>
                  <a:cubicBezTo>
                    <a:pt x="24" y="107"/>
                    <a:pt x="24" y="143"/>
                    <a:pt x="36" y="179"/>
                  </a:cubicBezTo>
                  <a:cubicBezTo>
                    <a:pt x="36" y="161"/>
                    <a:pt x="39" y="152"/>
                    <a:pt x="43" y="152"/>
                  </a:cubicBezTo>
                  <a:cubicBezTo>
                    <a:pt x="47" y="152"/>
                    <a:pt x="52" y="158"/>
                    <a:pt x="57" y="170"/>
                  </a:cubicBezTo>
                  <a:lnTo>
                    <a:pt x="57" y="170"/>
                  </a:lnTo>
                  <a:cubicBezTo>
                    <a:pt x="51" y="135"/>
                    <a:pt x="52" y="0"/>
                    <a:pt x="27" y="0"/>
                  </a:cubicBezTo>
                  <a:close/>
                  <a:moveTo>
                    <a:pt x="57" y="170"/>
                  </a:moveTo>
                  <a:cubicBezTo>
                    <a:pt x="57" y="176"/>
                    <a:pt x="58" y="179"/>
                    <a:pt x="60" y="179"/>
                  </a:cubicBezTo>
                  <a:cubicBezTo>
                    <a:pt x="59" y="176"/>
                    <a:pt x="58" y="173"/>
                    <a:pt x="57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6358650" y="2717750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32" y="1"/>
                  </a:moveTo>
                  <a:cubicBezTo>
                    <a:pt x="23" y="1"/>
                    <a:pt x="1" y="10"/>
                    <a:pt x="7" y="23"/>
                  </a:cubicBezTo>
                  <a:cubicBezTo>
                    <a:pt x="3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6359425" y="27171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36" y="1"/>
                  </a:moveTo>
                  <a:cubicBezTo>
                    <a:pt x="36" y="13"/>
                    <a:pt x="36" y="13"/>
                    <a:pt x="48" y="25"/>
                  </a:cubicBezTo>
                  <a:cubicBezTo>
                    <a:pt x="24" y="25"/>
                    <a:pt x="0" y="36"/>
                    <a:pt x="60" y="96"/>
                  </a:cubicBezTo>
                  <a:cubicBezTo>
                    <a:pt x="95" y="8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6363825" y="2717450"/>
              <a:ext cx="2750" cy="1800"/>
            </a:xfrm>
            <a:custGeom>
              <a:rect b="b" l="l" r="r" t="t"/>
              <a:pathLst>
                <a:path extrusionOk="0" h="72" w="110">
                  <a:moveTo>
                    <a:pt x="5" y="0"/>
                  </a:moveTo>
                  <a:cubicBezTo>
                    <a:pt x="0" y="0"/>
                    <a:pt x="12" y="16"/>
                    <a:pt x="62" y="71"/>
                  </a:cubicBezTo>
                  <a:cubicBezTo>
                    <a:pt x="62" y="59"/>
                    <a:pt x="110" y="59"/>
                    <a:pt x="62" y="35"/>
                  </a:cubicBezTo>
                  <a:cubicBezTo>
                    <a:pt x="62" y="36"/>
                    <a:pt x="62" y="36"/>
                    <a:pt x="61" y="36"/>
                  </a:cubicBezTo>
                  <a:cubicBezTo>
                    <a:pt x="54" y="36"/>
                    <a:pt x="12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6362850" y="2718625"/>
              <a:ext cx="325" cy="1025"/>
            </a:xfrm>
            <a:custGeom>
              <a:rect b="b" l="l" r="r" t="t"/>
              <a:pathLst>
                <a:path extrusionOk="0" h="41" w="13">
                  <a:moveTo>
                    <a:pt x="6" y="0"/>
                  </a:moveTo>
                  <a:cubicBezTo>
                    <a:pt x="0" y="28"/>
                    <a:pt x="3" y="41"/>
                    <a:pt x="5" y="41"/>
                  </a:cubicBezTo>
                  <a:cubicBezTo>
                    <a:pt x="9" y="41"/>
                    <a:pt x="12" y="25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6358000" y="2717400"/>
              <a:ext cx="800" cy="825"/>
            </a:xfrm>
            <a:custGeom>
              <a:rect b="b" l="l" r="r" t="t"/>
              <a:pathLst>
                <a:path extrusionOk="0" h="33" w="32">
                  <a:moveTo>
                    <a:pt x="1" y="0"/>
                  </a:moveTo>
                  <a:cubicBezTo>
                    <a:pt x="1" y="0"/>
                    <a:pt x="6" y="7"/>
                    <a:pt x="21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6357625" y="2717725"/>
              <a:ext cx="175" cy="850"/>
            </a:xfrm>
            <a:custGeom>
              <a:rect b="b" l="l" r="r" t="t"/>
              <a:pathLst>
                <a:path extrusionOk="0" h="34" w="7">
                  <a:moveTo>
                    <a:pt x="1" y="1"/>
                  </a:moveTo>
                  <a:cubicBezTo>
                    <a:pt x="1" y="15"/>
                    <a:pt x="5" y="33"/>
                    <a:pt x="6" y="33"/>
                  </a:cubicBezTo>
                  <a:cubicBezTo>
                    <a:pt x="6" y="33"/>
                    <a:pt x="5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6336200" y="27254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0" y="0"/>
                  </a:moveTo>
                  <a:cubicBezTo>
                    <a:pt x="12" y="12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6336200" y="27248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6323700" y="273410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24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6302850" y="2744225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6354650" y="2719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6288575" y="2743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6333825" y="2733200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cubicBezTo>
                    <a:pt x="0" y="48"/>
                    <a:pt x="12" y="84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6355850" y="27187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6361300" y="27215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16"/>
                    <a:pt x="8" y="16"/>
                  </a:cubicBez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6357375" y="2720650"/>
              <a:ext cx="875" cy="425"/>
            </a:xfrm>
            <a:custGeom>
              <a:rect b="b" l="l" r="r" t="t"/>
              <a:pathLst>
                <a:path extrusionOk="0" h="17" w="35">
                  <a:moveTo>
                    <a:pt x="6" y="1"/>
                  </a:moveTo>
                  <a:cubicBezTo>
                    <a:pt x="0" y="1"/>
                    <a:pt x="18" y="16"/>
                    <a:pt x="29" y="16"/>
                  </a:cubicBezTo>
                  <a:cubicBezTo>
                    <a:pt x="31" y="16"/>
                    <a:pt x="33" y="16"/>
                    <a:pt x="34" y="14"/>
                  </a:cubicBezTo>
                  <a:cubicBezTo>
                    <a:pt x="18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6358225" y="2720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4" y="1"/>
                  </a:moveTo>
                  <a:cubicBezTo>
                    <a:pt x="0" y="1"/>
                    <a:pt x="0" y="11"/>
                    <a:pt x="0" y="11"/>
                  </a:cubicBezTo>
                  <a:lnTo>
                    <a:pt x="12" y="11"/>
                  </a:lnTo>
                  <a:cubicBezTo>
                    <a:pt x="8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6353600" y="2719600"/>
              <a:ext cx="650" cy="1025"/>
            </a:xfrm>
            <a:custGeom>
              <a:rect b="b" l="l" r="r" t="t"/>
              <a:pathLst>
                <a:path extrusionOk="0" h="41" w="26">
                  <a:moveTo>
                    <a:pt x="13" y="1"/>
                  </a:moveTo>
                  <a:cubicBezTo>
                    <a:pt x="6" y="1"/>
                    <a:pt x="1" y="41"/>
                    <a:pt x="10" y="41"/>
                  </a:cubicBezTo>
                  <a:cubicBezTo>
                    <a:pt x="12" y="41"/>
                    <a:pt x="15" y="39"/>
                    <a:pt x="19" y="33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5" y="35"/>
                    <a:pt x="12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6358225" y="2722400"/>
              <a:ext cx="175" cy="800"/>
            </a:xfrm>
            <a:custGeom>
              <a:rect b="b" l="l" r="r" t="t"/>
              <a:pathLst>
                <a:path extrusionOk="0" h="32" w="7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4" y="8"/>
                    <a:pt x="0" y="28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" y="3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4"/>
            <p:cNvSpPr/>
            <p:nvPr/>
          </p:nvSpPr>
          <p:spPr>
            <a:xfrm>
              <a:off x="6356250" y="27232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6" y="0"/>
                  </a:moveTo>
                  <a:cubicBezTo>
                    <a:pt x="24" y="0"/>
                    <a:pt x="0" y="6"/>
                    <a:pt x="8" y="6"/>
                  </a:cubicBezTo>
                  <a:cubicBezTo>
                    <a:pt x="24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4"/>
            <p:cNvSpPr/>
            <p:nvPr/>
          </p:nvSpPr>
          <p:spPr>
            <a:xfrm>
              <a:off x="6357625" y="2723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4"/>
            <p:cNvSpPr/>
            <p:nvPr/>
          </p:nvSpPr>
          <p:spPr>
            <a:xfrm>
              <a:off x="6351075" y="2725375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8"/>
                    <a:pt x="6" y="8"/>
                  </a:cubicBezTo>
                  <a:cubicBezTo>
                    <a:pt x="14" y="8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4"/>
            <p:cNvSpPr/>
            <p:nvPr/>
          </p:nvSpPr>
          <p:spPr>
            <a:xfrm>
              <a:off x="6353525" y="27264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12"/>
                    <a:pt x="10" y="32"/>
                  </a:cubicBezTo>
                  <a:cubicBezTo>
                    <a:pt x="4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6352350" y="2727550"/>
              <a:ext cx="825" cy="975"/>
            </a:xfrm>
            <a:custGeom>
              <a:rect b="b" l="l" r="r" t="t"/>
              <a:pathLst>
                <a:path extrusionOk="0" h="39" w="33">
                  <a:moveTo>
                    <a:pt x="9" y="0"/>
                  </a:moveTo>
                  <a:cubicBezTo>
                    <a:pt x="9" y="11"/>
                    <a:pt x="0" y="39"/>
                    <a:pt x="13" y="39"/>
                  </a:cubicBezTo>
                  <a:cubicBezTo>
                    <a:pt x="15" y="39"/>
                    <a:pt x="18" y="38"/>
                    <a:pt x="21" y="36"/>
                  </a:cubicBezTo>
                  <a:cubicBezTo>
                    <a:pt x="9" y="24"/>
                    <a:pt x="33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6344300" y="27274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6339075" y="2733800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6" y="0"/>
                  </a:moveTo>
                  <a:cubicBezTo>
                    <a:pt x="3" y="27"/>
                    <a:pt x="1" y="46"/>
                    <a:pt x="3" y="46"/>
                  </a:cubicBezTo>
                  <a:cubicBezTo>
                    <a:pt x="6" y="46"/>
                    <a:pt x="11" y="33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6315650" y="274242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1" y="1"/>
                  </a:moveTo>
                  <a:lnTo>
                    <a:pt x="1" y="1"/>
                  </a:lnTo>
                  <a:cubicBezTo>
                    <a:pt x="21" y="17"/>
                    <a:pt x="29" y="22"/>
                    <a:pt x="30" y="22"/>
                  </a:cubicBezTo>
                  <a:cubicBezTo>
                    <a:pt x="33" y="22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6310450" y="2742125"/>
              <a:ext cx="175" cy="925"/>
            </a:xfrm>
            <a:custGeom>
              <a:rect b="b" l="l" r="r" t="t"/>
              <a:pathLst>
                <a:path extrusionOk="0" h="37" w="7">
                  <a:moveTo>
                    <a:pt x="1" y="0"/>
                  </a:moveTo>
                  <a:cubicBezTo>
                    <a:pt x="1" y="0"/>
                    <a:pt x="1" y="10"/>
                    <a:pt x="6" y="37"/>
                  </a:cubicBezTo>
                  <a:cubicBezTo>
                    <a:pt x="6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6306325" y="27445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3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16" y="15"/>
                    <a:pt x="22" y="12"/>
                  </a:cubicBezTo>
                  <a:lnTo>
                    <a:pt x="22" y="12"/>
                  </a:lnTo>
                  <a:cubicBezTo>
                    <a:pt x="22" y="12"/>
                    <a:pt x="23" y="12"/>
                    <a:pt x="24" y="12"/>
                  </a:cubicBezTo>
                  <a:cubicBezTo>
                    <a:pt x="26" y="12"/>
                    <a:pt x="27" y="11"/>
                    <a:pt x="29" y="10"/>
                  </a:cubicBezTo>
                  <a:lnTo>
                    <a:pt x="29" y="10"/>
                  </a:lnTo>
                  <a:cubicBezTo>
                    <a:pt x="26" y="10"/>
                    <a:pt x="24" y="11"/>
                    <a:pt x="22" y="12"/>
                  </a:cubicBezTo>
                  <a:lnTo>
                    <a:pt x="22" y="12"/>
                  </a:lnTo>
                  <a:cubicBezTo>
                    <a:pt x="15" y="10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6350925" y="260722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14" y="0"/>
                  </a:moveTo>
                  <a:cubicBezTo>
                    <a:pt x="7" y="0"/>
                    <a:pt x="1" y="3"/>
                    <a:pt x="7" y="3"/>
                  </a:cubicBezTo>
                  <a:cubicBezTo>
                    <a:pt x="7" y="15"/>
                    <a:pt x="13" y="18"/>
                    <a:pt x="19" y="18"/>
                  </a:cubicBezTo>
                  <a:cubicBezTo>
                    <a:pt x="25" y="18"/>
                    <a:pt x="30" y="15"/>
                    <a:pt x="30" y="15"/>
                  </a:cubicBezTo>
                  <a:cubicBezTo>
                    <a:pt x="30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6347500" y="25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6347500" y="2599550"/>
              <a:ext cx="700" cy="1100"/>
            </a:xfrm>
            <a:custGeom>
              <a:rect b="b" l="l" r="r" t="t"/>
              <a:pathLst>
                <a:path extrusionOk="0" h="44" w="28">
                  <a:moveTo>
                    <a:pt x="1" y="1"/>
                  </a:moveTo>
                  <a:cubicBezTo>
                    <a:pt x="10" y="10"/>
                    <a:pt x="28" y="43"/>
                    <a:pt x="28" y="43"/>
                  </a:cubicBezTo>
                  <a:cubicBezTo>
                    <a:pt x="28" y="43"/>
                    <a:pt x="27" y="41"/>
                    <a:pt x="25" y="36"/>
                  </a:cubicBezTo>
                  <a:cubicBezTo>
                    <a:pt x="13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6344225" y="25945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48" y="0"/>
                  </a:moveTo>
                  <a:lnTo>
                    <a:pt x="48" y="0"/>
                  </a:lnTo>
                  <a:cubicBezTo>
                    <a:pt x="1" y="60"/>
                    <a:pt x="132" y="131"/>
                    <a:pt x="144" y="143"/>
                  </a:cubicBezTo>
                  <a:cubicBezTo>
                    <a:pt x="108" y="96"/>
                    <a:pt x="84" y="4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6345650" y="2589875"/>
              <a:ext cx="700" cy="775"/>
            </a:xfrm>
            <a:custGeom>
              <a:rect b="b" l="l" r="r" t="t"/>
              <a:pathLst>
                <a:path extrusionOk="0" h="31" w="28">
                  <a:moveTo>
                    <a:pt x="3" y="0"/>
                  </a:moveTo>
                  <a:cubicBezTo>
                    <a:pt x="0" y="0"/>
                    <a:pt x="2" y="6"/>
                    <a:pt x="15" y="19"/>
                  </a:cubicBezTo>
                  <a:cubicBezTo>
                    <a:pt x="18" y="22"/>
                    <a:pt x="22" y="26"/>
                    <a:pt x="27" y="31"/>
                  </a:cubicBezTo>
                  <a:cubicBezTo>
                    <a:pt x="27" y="1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6346325" y="2590150"/>
              <a:ext cx="350" cy="375"/>
            </a:xfrm>
            <a:custGeom>
              <a:rect b="b" l="l" r="r" t="t"/>
              <a:pathLst>
                <a:path extrusionOk="0" h="15" w="14">
                  <a:moveTo>
                    <a:pt x="3" y="1"/>
                  </a:moveTo>
                  <a:cubicBezTo>
                    <a:pt x="1" y="1"/>
                    <a:pt x="0" y="3"/>
                    <a:pt x="0" y="8"/>
                  </a:cubicBezTo>
                  <a:cubicBezTo>
                    <a:pt x="5" y="13"/>
                    <a:pt x="8" y="15"/>
                    <a:pt x="10" y="15"/>
                  </a:cubicBezTo>
                  <a:cubicBezTo>
                    <a:pt x="14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4"/>
            <p:cNvSpPr/>
            <p:nvPr/>
          </p:nvSpPr>
          <p:spPr>
            <a:xfrm>
              <a:off x="6343800" y="2587300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1"/>
                  </a:moveTo>
                  <a:cubicBezTo>
                    <a:pt x="13" y="1"/>
                    <a:pt x="1" y="4"/>
                    <a:pt x="6" y="15"/>
                  </a:cubicBezTo>
                  <a:cubicBezTo>
                    <a:pt x="47" y="8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4"/>
            <p:cNvSpPr/>
            <p:nvPr/>
          </p:nvSpPr>
          <p:spPr>
            <a:xfrm>
              <a:off x="6343650" y="25873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6342300" y="2586925"/>
              <a:ext cx="775" cy="1050"/>
            </a:xfrm>
            <a:custGeom>
              <a:rect b="b" l="l" r="r" t="t"/>
              <a:pathLst>
                <a:path extrusionOk="0" h="42" w="31">
                  <a:moveTo>
                    <a:pt x="1" y="0"/>
                  </a:moveTo>
                  <a:cubicBezTo>
                    <a:pt x="1" y="0"/>
                    <a:pt x="2" y="8"/>
                    <a:pt x="6" y="30"/>
                  </a:cubicBezTo>
                  <a:cubicBezTo>
                    <a:pt x="6" y="22"/>
                    <a:pt x="2" y="0"/>
                    <a:pt x="1" y="0"/>
                  </a:cubicBezTo>
                  <a:close/>
                  <a:moveTo>
                    <a:pt x="6" y="30"/>
                  </a:moveTo>
                  <a:cubicBezTo>
                    <a:pt x="18" y="30"/>
                    <a:pt x="30" y="41"/>
                    <a:pt x="30" y="41"/>
                  </a:cubicBezTo>
                  <a:cubicBezTo>
                    <a:pt x="30" y="41"/>
                    <a:pt x="30" y="30"/>
                    <a:pt x="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6343350" y="25882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6342750" y="25879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6343650" y="2589150"/>
              <a:ext cx="1525" cy="1550"/>
            </a:xfrm>
            <a:custGeom>
              <a:rect b="b" l="l" r="r" t="t"/>
              <a:pathLst>
                <a:path extrusionOk="0" h="62" w="61">
                  <a:moveTo>
                    <a:pt x="24" y="0"/>
                  </a:moveTo>
                  <a:cubicBezTo>
                    <a:pt x="24" y="19"/>
                    <a:pt x="32" y="39"/>
                    <a:pt x="15" y="39"/>
                  </a:cubicBezTo>
                  <a:cubicBezTo>
                    <a:pt x="12" y="39"/>
                    <a:pt x="7" y="38"/>
                    <a:pt x="0" y="36"/>
                  </a:cubicBezTo>
                  <a:lnTo>
                    <a:pt x="0" y="36"/>
                  </a:lnTo>
                  <a:cubicBezTo>
                    <a:pt x="22" y="53"/>
                    <a:pt x="37" y="61"/>
                    <a:pt x="46" y="61"/>
                  </a:cubicBezTo>
                  <a:cubicBezTo>
                    <a:pt x="60" y="61"/>
                    <a:pt x="54" y="38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4"/>
            <p:cNvSpPr/>
            <p:nvPr/>
          </p:nvSpPr>
          <p:spPr>
            <a:xfrm>
              <a:off x="6344225" y="2594800"/>
              <a:ext cx="925" cy="2100"/>
            </a:xfrm>
            <a:custGeom>
              <a:rect b="b" l="l" r="r" t="t"/>
              <a:pathLst>
                <a:path extrusionOk="0" h="84" w="37">
                  <a:moveTo>
                    <a:pt x="1" y="0"/>
                  </a:moveTo>
                  <a:cubicBezTo>
                    <a:pt x="37" y="8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6339175" y="2583250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6" y="0"/>
                  </a:moveTo>
                  <a:cubicBezTo>
                    <a:pt x="15" y="0"/>
                    <a:pt x="0" y="38"/>
                    <a:pt x="0" y="46"/>
                  </a:cubicBezTo>
                  <a:cubicBezTo>
                    <a:pt x="13" y="12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6337975" y="2584075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1" y="1"/>
                  </a:moveTo>
                  <a:lnTo>
                    <a:pt x="1" y="1"/>
                  </a:lnTo>
                  <a:cubicBezTo>
                    <a:pt x="22" y="15"/>
                    <a:pt x="34" y="20"/>
                    <a:pt x="41" y="20"/>
                  </a:cubicBezTo>
                  <a:cubicBezTo>
                    <a:pt x="46" y="20"/>
                    <a:pt x="48" y="17"/>
                    <a:pt x="48" y="13"/>
                  </a:cubicBezTo>
                  <a:cubicBezTo>
                    <a:pt x="48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4"/>
            <p:cNvSpPr/>
            <p:nvPr/>
          </p:nvSpPr>
          <p:spPr>
            <a:xfrm>
              <a:off x="6340800" y="2588500"/>
              <a:ext cx="2575" cy="700"/>
            </a:xfrm>
            <a:custGeom>
              <a:rect b="b" l="l" r="r" t="t"/>
              <a:pathLst>
                <a:path extrusionOk="0" h="28" w="103">
                  <a:moveTo>
                    <a:pt x="9" y="0"/>
                  </a:moveTo>
                  <a:lnTo>
                    <a:pt x="9" y="0"/>
                  </a:lnTo>
                  <a:cubicBezTo>
                    <a:pt x="0" y="0"/>
                    <a:pt x="78" y="28"/>
                    <a:pt x="98" y="28"/>
                  </a:cubicBezTo>
                  <a:cubicBezTo>
                    <a:pt x="100" y="28"/>
                    <a:pt x="102" y="27"/>
                    <a:pt x="102" y="26"/>
                  </a:cubicBezTo>
                  <a:cubicBezTo>
                    <a:pt x="78" y="26"/>
                    <a:pt x="43" y="14"/>
                    <a:pt x="19" y="2"/>
                  </a:cubicBezTo>
                  <a:cubicBezTo>
                    <a:pt x="13" y="1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6335125" y="2580600"/>
              <a:ext cx="1400" cy="725"/>
            </a:xfrm>
            <a:custGeom>
              <a:rect b="b" l="l" r="r" t="t"/>
              <a:pathLst>
                <a:path extrusionOk="0" h="29" w="56">
                  <a:moveTo>
                    <a:pt x="55" y="0"/>
                  </a:moveTo>
                  <a:cubicBezTo>
                    <a:pt x="53" y="0"/>
                    <a:pt x="0" y="29"/>
                    <a:pt x="2" y="29"/>
                  </a:cubicBezTo>
                  <a:cubicBezTo>
                    <a:pt x="3" y="29"/>
                    <a:pt x="8" y="27"/>
                    <a:pt x="20" y="21"/>
                  </a:cubicBezTo>
                  <a:cubicBezTo>
                    <a:pt x="46" y="6"/>
                    <a:pt x="55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6331125" y="2578725"/>
              <a:ext cx="2125" cy="1200"/>
            </a:xfrm>
            <a:custGeom>
              <a:rect b="b" l="l" r="r" t="t"/>
              <a:pathLst>
                <a:path extrusionOk="0" h="48" w="85">
                  <a:moveTo>
                    <a:pt x="84" y="0"/>
                  </a:moveTo>
                  <a:cubicBezTo>
                    <a:pt x="60" y="0"/>
                    <a:pt x="25" y="12"/>
                    <a:pt x="1" y="12"/>
                  </a:cubicBezTo>
                  <a:cubicBezTo>
                    <a:pt x="25" y="24"/>
                    <a:pt x="49" y="36"/>
                    <a:pt x="72" y="48"/>
                  </a:cubicBezTo>
                  <a:cubicBezTo>
                    <a:pt x="84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6336200" y="2582000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0" y="0"/>
                  </a:moveTo>
                  <a:lnTo>
                    <a:pt x="0" y="0"/>
                  </a:ln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6336200" y="25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6335175" y="2582300"/>
              <a:ext cx="1075" cy="650"/>
            </a:xfrm>
            <a:custGeom>
              <a:rect b="b" l="l" r="r" t="t"/>
              <a:pathLst>
                <a:path extrusionOk="0" h="26" w="43">
                  <a:moveTo>
                    <a:pt x="2" y="0"/>
                  </a:moveTo>
                  <a:cubicBezTo>
                    <a:pt x="0" y="0"/>
                    <a:pt x="39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13" y="6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4"/>
            <p:cNvSpPr/>
            <p:nvPr/>
          </p:nvSpPr>
          <p:spPr>
            <a:xfrm>
              <a:off x="6337950" y="2586350"/>
              <a:ext cx="1850" cy="1025"/>
            </a:xfrm>
            <a:custGeom>
              <a:rect b="b" l="l" r="r" t="t"/>
              <a:pathLst>
                <a:path extrusionOk="0" h="41" w="74">
                  <a:moveTo>
                    <a:pt x="26" y="0"/>
                  </a:moveTo>
                  <a:cubicBezTo>
                    <a:pt x="9" y="0"/>
                    <a:pt x="0" y="8"/>
                    <a:pt x="14" y="41"/>
                  </a:cubicBezTo>
                  <a:cubicBezTo>
                    <a:pt x="38" y="29"/>
                    <a:pt x="26" y="5"/>
                    <a:pt x="73" y="5"/>
                  </a:cubicBezTo>
                  <a:cubicBezTo>
                    <a:pt x="57" y="5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4"/>
            <p:cNvSpPr/>
            <p:nvPr/>
          </p:nvSpPr>
          <p:spPr>
            <a:xfrm>
              <a:off x="6337150" y="2584150"/>
              <a:ext cx="450" cy="850"/>
            </a:xfrm>
            <a:custGeom>
              <a:rect b="b" l="l" r="r" t="t"/>
              <a:pathLst>
                <a:path extrusionOk="0" h="34" w="18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9"/>
                    <a:pt x="10" y="33"/>
                  </a:cubicBezTo>
                  <a:cubicBezTo>
                    <a:pt x="17" y="1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4"/>
            <p:cNvSpPr/>
            <p:nvPr/>
          </p:nvSpPr>
          <p:spPr>
            <a:xfrm>
              <a:off x="6335900" y="2584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4"/>
            <p:cNvSpPr/>
            <p:nvPr/>
          </p:nvSpPr>
          <p:spPr>
            <a:xfrm>
              <a:off x="6329875" y="2580500"/>
              <a:ext cx="2050" cy="750"/>
            </a:xfrm>
            <a:custGeom>
              <a:rect b="b" l="l" r="r" t="t"/>
              <a:pathLst>
                <a:path extrusionOk="0" h="30" w="82">
                  <a:moveTo>
                    <a:pt x="75" y="1"/>
                  </a:moveTo>
                  <a:cubicBezTo>
                    <a:pt x="5" y="22"/>
                    <a:pt x="0" y="29"/>
                    <a:pt x="16" y="29"/>
                  </a:cubicBezTo>
                  <a:cubicBezTo>
                    <a:pt x="34" y="29"/>
                    <a:pt x="81" y="19"/>
                    <a:pt x="75" y="13"/>
                  </a:cubicBezTo>
                  <a:cubicBezTo>
                    <a:pt x="75" y="13"/>
                    <a:pt x="75" y="13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4"/>
            <p:cNvSpPr/>
            <p:nvPr/>
          </p:nvSpPr>
          <p:spPr>
            <a:xfrm>
              <a:off x="6331725" y="258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4"/>
            <p:cNvSpPr/>
            <p:nvPr/>
          </p:nvSpPr>
          <p:spPr>
            <a:xfrm>
              <a:off x="6331725" y="2581400"/>
              <a:ext cx="1175" cy="500"/>
            </a:xfrm>
            <a:custGeom>
              <a:rect b="b" l="l" r="r" t="t"/>
              <a:pathLst>
                <a:path extrusionOk="0" h="20" w="47">
                  <a:moveTo>
                    <a:pt x="1" y="0"/>
                  </a:moveTo>
                  <a:lnTo>
                    <a:pt x="1" y="0"/>
                  </a:lnTo>
                  <a:cubicBezTo>
                    <a:pt x="19" y="14"/>
                    <a:pt x="33" y="19"/>
                    <a:pt x="38" y="19"/>
                  </a:cubicBezTo>
                  <a:cubicBezTo>
                    <a:pt x="47" y="19"/>
                    <a:pt x="37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4"/>
            <p:cNvSpPr/>
            <p:nvPr/>
          </p:nvSpPr>
          <p:spPr>
            <a:xfrm>
              <a:off x="6328150" y="2579225"/>
              <a:ext cx="925" cy="700"/>
            </a:xfrm>
            <a:custGeom>
              <a:rect b="b" l="l" r="r" t="t"/>
              <a:pathLst>
                <a:path extrusionOk="0" h="28" w="37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25" y="16"/>
                    <a:pt x="37" y="28"/>
                  </a:cubicBezTo>
                  <a:cubicBezTo>
                    <a:pt x="27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4"/>
            <p:cNvSpPr/>
            <p:nvPr/>
          </p:nvSpPr>
          <p:spPr>
            <a:xfrm>
              <a:off x="6333825" y="2581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4"/>
            <p:cNvSpPr/>
            <p:nvPr/>
          </p:nvSpPr>
          <p:spPr>
            <a:xfrm>
              <a:off x="6332925" y="2581325"/>
              <a:ext cx="1025" cy="175"/>
            </a:xfrm>
            <a:custGeom>
              <a:rect b="b" l="l" r="r" t="t"/>
              <a:pathLst>
                <a:path extrusionOk="0" h="7" w="41">
                  <a:moveTo>
                    <a:pt x="24" y="0"/>
                  </a:moveTo>
                  <a:cubicBezTo>
                    <a:pt x="18" y="0"/>
                    <a:pt x="10" y="1"/>
                    <a:pt x="0" y="3"/>
                  </a:cubicBezTo>
                  <a:cubicBezTo>
                    <a:pt x="10" y="6"/>
                    <a:pt x="18" y="7"/>
                    <a:pt x="24" y="7"/>
                  </a:cubicBezTo>
                  <a:cubicBezTo>
                    <a:pt x="40" y="7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4"/>
            <p:cNvSpPr/>
            <p:nvPr/>
          </p:nvSpPr>
          <p:spPr>
            <a:xfrm>
              <a:off x="6321325" y="2580500"/>
              <a:ext cx="4500" cy="3650"/>
            </a:xfrm>
            <a:custGeom>
              <a:rect b="b" l="l" r="r" t="t"/>
              <a:pathLst>
                <a:path extrusionOk="0" h="146" w="180">
                  <a:moveTo>
                    <a:pt x="93" y="0"/>
                  </a:moveTo>
                  <a:cubicBezTo>
                    <a:pt x="90" y="0"/>
                    <a:pt x="87" y="0"/>
                    <a:pt x="83" y="1"/>
                  </a:cubicBezTo>
                  <a:lnTo>
                    <a:pt x="71" y="1"/>
                  </a:lnTo>
                  <a:cubicBezTo>
                    <a:pt x="107" y="13"/>
                    <a:pt x="119" y="36"/>
                    <a:pt x="119" y="72"/>
                  </a:cubicBezTo>
                  <a:cubicBezTo>
                    <a:pt x="110" y="75"/>
                    <a:pt x="103" y="77"/>
                    <a:pt x="96" y="77"/>
                  </a:cubicBezTo>
                  <a:cubicBezTo>
                    <a:pt x="77" y="77"/>
                    <a:pt x="66" y="63"/>
                    <a:pt x="48" y="36"/>
                  </a:cubicBezTo>
                  <a:cubicBezTo>
                    <a:pt x="36" y="72"/>
                    <a:pt x="12" y="108"/>
                    <a:pt x="0" y="144"/>
                  </a:cubicBezTo>
                  <a:cubicBezTo>
                    <a:pt x="7" y="145"/>
                    <a:pt x="13" y="146"/>
                    <a:pt x="20" y="146"/>
                  </a:cubicBezTo>
                  <a:cubicBezTo>
                    <a:pt x="114" y="146"/>
                    <a:pt x="17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4"/>
            <p:cNvSpPr/>
            <p:nvPr/>
          </p:nvSpPr>
          <p:spPr>
            <a:xfrm>
              <a:off x="6324300" y="2578850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37" y="1"/>
                  </a:moveTo>
                  <a:cubicBezTo>
                    <a:pt x="23" y="1"/>
                    <a:pt x="11" y="10"/>
                    <a:pt x="0" y="31"/>
                  </a:cubicBezTo>
                  <a:cubicBezTo>
                    <a:pt x="24" y="31"/>
                    <a:pt x="60" y="43"/>
                    <a:pt x="83" y="43"/>
                  </a:cubicBezTo>
                  <a:cubicBezTo>
                    <a:pt x="76" y="43"/>
                    <a:pt x="73" y="48"/>
                    <a:pt x="79" y="48"/>
                  </a:cubicBezTo>
                  <a:cubicBezTo>
                    <a:pt x="82" y="48"/>
                    <a:pt x="87" y="47"/>
                    <a:pt x="95" y="43"/>
                  </a:cubicBezTo>
                  <a:cubicBezTo>
                    <a:pt x="75" y="16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>
              <a:off x="6326675" y="2579825"/>
              <a:ext cx="2700" cy="2200"/>
            </a:xfrm>
            <a:custGeom>
              <a:rect b="b" l="l" r="r" t="t"/>
              <a:pathLst>
                <a:path extrusionOk="0" h="88" w="108">
                  <a:moveTo>
                    <a:pt x="36" y="1"/>
                  </a:moveTo>
                  <a:cubicBezTo>
                    <a:pt x="27" y="1"/>
                    <a:pt x="15" y="2"/>
                    <a:pt x="0" y="4"/>
                  </a:cubicBezTo>
                  <a:cubicBezTo>
                    <a:pt x="48" y="28"/>
                    <a:pt x="72" y="40"/>
                    <a:pt x="84" y="40"/>
                  </a:cubicBezTo>
                  <a:cubicBezTo>
                    <a:pt x="74" y="40"/>
                    <a:pt x="59" y="36"/>
                    <a:pt x="46" y="36"/>
                  </a:cubicBezTo>
                  <a:cubicBezTo>
                    <a:pt x="27" y="36"/>
                    <a:pt x="15" y="44"/>
                    <a:pt x="36" y="87"/>
                  </a:cubicBezTo>
                  <a:cubicBezTo>
                    <a:pt x="60" y="87"/>
                    <a:pt x="84" y="87"/>
                    <a:pt x="108" y="63"/>
                  </a:cubicBezTo>
                  <a:cubicBezTo>
                    <a:pt x="96" y="63"/>
                    <a:pt x="96" y="52"/>
                    <a:pt x="96" y="40"/>
                  </a:cubicBezTo>
                  <a:cubicBezTo>
                    <a:pt x="84" y="28"/>
                    <a:pt x="96" y="4"/>
                    <a:pt x="96" y="4"/>
                  </a:cubicBezTo>
                  <a:lnTo>
                    <a:pt x="96" y="4"/>
                  </a:lnTo>
                  <a:cubicBezTo>
                    <a:pt x="96" y="4"/>
                    <a:pt x="84" y="16"/>
                    <a:pt x="84" y="16"/>
                  </a:cubicBezTo>
                  <a:cubicBezTo>
                    <a:pt x="84" y="16"/>
                    <a:pt x="7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>
              <a:off x="6336500" y="258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"/>
                  </a:cubicBez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>
              <a:off x="6335850" y="2584975"/>
              <a:ext cx="1375" cy="2450"/>
            </a:xfrm>
            <a:custGeom>
              <a:rect b="b" l="l" r="r" t="t"/>
              <a:pathLst>
                <a:path extrusionOk="0" h="98" w="55">
                  <a:moveTo>
                    <a:pt x="14" y="0"/>
                  </a:moveTo>
                  <a:cubicBezTo>
                    <a:pt x="0" y="78"/>
                    <a:pt x="20" y="97"/>
                    <a:pt x="35" y="97"/>
                  </a:cubicBezTo>
                  <a:cubicBezTo>
                    <a:pt x="46" y="97"/>
                    <a:pt x="55" y="89"/>
                    <a:pt x="50" y="84"/>
                  </a:cubicBezTo>
                  <a:cubicBezTo>
                    <a:pt x="26" y="60"/>
                    <a:pt x="14" y="36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>
              <a:off x="6331125" y="2583375"/>
              <a:ext cx="1825" cy="750"/>
            </a:xfrm>
            <a:custGeom>
              <a:rect b="b" l="l" r="r" t="t"/>
              <a:pathLst>
                <a:path extrusionOk="0" h="30" w="73">
                  <a:moveTo>
                    <a:pt x="8" y="0"/>
                  </a:moveTo>
                  <a:cubicBezTo>
                    <a:pt x="1" y="0"/>
                    <a:pt x="0" y="4"/>
                    <a:pt x="13" y="17"/>
                  </a:cubicBezTo>
                  <a:cubicBezTo>
                    <a:pt x="17" y="26"/>
                    <a:pt x="24" y="30"/>
                    <a:pt x="31" y="30"/>
                  </a:cubicBezTo>
                  <a:cubicBezTo>
                    <a:pt x="43" y="30"/>
                    <a:pt x="58" y="20"/>
                    <a:pt x="72" y="5"/>
                  </a:cubicBezTo>
                  <a:lnTo>
                    <a:pt x="72" y="5"/>
                  </a:lnTo>
                  <a:cubicBezTo>
                    <a:pt x="69" y="7"/>
                    <a:pt x="64" y="7"/>
                    <a:pt x="58" y="7"/>
                  </a:cubicBezTo>
                  <a:cubicBezTo>
                    <a:pt x="41" y="7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6323100" y="257842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0"/>
                  </a:moveTo>
                  <a:cubicBezTo>
                    <a:pt x="0" y="48"/>
                    <a:pt x="0" y="4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6321325" y="257842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6283500" y="2611425"/>
              <a:ext cx="1100" cy="950"/>
            </a:xfrm>
            <a:custGeom>
              <a:rect b="b" l="l" r="r" t="t"/>
              <a:pathLst>
                <a:path extrusionOk="0" h="38" w="44">
                  <a:moveTo>
                    <a:pt x="38" y="1"/>
                  </a:moveTo>
                  <a:cubicBezTo>
                    <a:pt x="35" y="1"/>
                    <a:pt x="25" y="10"/>
                    <a:pt x="1" y="38"/>
                  </a:cubicBezTo>
                  <a:cubicBezTo>
                    <a:pt x="17" y="38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6282925" y="2612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6288575" y="2644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0" y="1"/>
                  </a:moveTo>
                  <a:cubicBezTo>
                    <a:pt x="18" y="13"/>
                    <a:pt x="30" y="18"/>
                    <a:pt x="32" y="18"/>
                  </a:cubicBezTo>
                  <a:cubicBezTo>
                    <a:pt x="33" y="18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6316250" y="26626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1" y="1"/>
                    <a:pt x="13" y="25"/>
                    <a:pt x="13" y="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6295725" y="2591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6314175" y="25787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6312975" y="25787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2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6290350" y="2622275"/>
              <a:ext cx="3000" cy="1425"/>
            </a:xfrm>
            <a:custGeom>
              <a:rect b="b" l="l" r="r" t="t"/>
              <a:pathLst>
                <a:path extrusionOk="0" h="57" w="120">
                  <a:moveTo>
                    <a:pt x="57" y="0"/>
                  </a:moveTo>
                  <a:cubicBezTo>
                    <a:pt x="46" y="0"/>
                    <a:pt x="29" y="6"/>
                    <a:pt x="1" y="20"/>
                  </a:cubicBezTo>
                  <a:cubicBezTo>
                    <a:pt x="37" y="32"/>
                    <a:pt x="72" y="44"/>
                    <a:pt x="120" y="56"/>
                  </a:cubicBezTo>
                  <a:cubicBezTo>
                    <a:pt x="78" y="31"/>
                    <a:pt x="8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6294825" y="25977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0" y="0"/>
                  </a:moveTo>
                  <a:cubicBezTo>
                    <a:pt x="0" y="6"/>
                    <a:pt x="3" y="9"/>
                    <a:pt x="8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6317150" y="2578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6317150" y="2578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6317150" y="25786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29" y="0"/>
                  </a:moveTo>
                  <a:cubicBezTo>
                    <a:pt x="23" y="0"/>
                    <a:pt x="12" y="1"/>
                    <a:pt x="0" y="5"/>
                  </a:cubicBezTo>
                  <a:cubicBezTo>
                    <a:pt x="40" y="5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>
              <a:off x="6326375" y="258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>
              <a:off x="6326075" y="2583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>
              <a:off x="6325850" y="258377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cubicBezTo>
                    <a:pt x="6" y="1"/>
                    <a:pt x="0" y="11"/>
                    <a:pt x="6" y="11"/>
                  </a:cubicBezTo>
                  <a:cubicBezTo>
                    <a:pt x="8" y="11"/>
                    <a:pt x="14" y="9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>
              <a:off x="6318925" y="2581000"/>
              <a:ext cx="1575" cy="975"/>
            </a:xfrm>
            <a:custGeom>
              <a:rect b="b" l="l" r="r" t="t"/>
              <a:pathLst>
                <a:path extrusionOk="0" h="39" w="63">
                  <a:moveTo>
                    <a:pt x="41" y="0"/>
                  </a:moveTo>
                  <a:cubicBezTo>
                    <a:pt x="35" y="0"/>
                    <a:pt x="22" y="5"/>
                    <a:pt x="1" y="16"/>
                  </a:cubicBezTo>
                  <a:cubicBezTo>
                    <a:pt x="1" y="33"/>
                    <a:pt x="6" y="38"/>
                    <a:pt x="14" y="38"/>
                  </a:cubicBezTo>
                  <a:cubicBezTo>
                    <a:pt x="32" y="38"/>
                    <a:pt x="6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>
              <a:off x="6320125" y="25813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27" y="1"/>
                  </a:moveTo>
                  <a:cubicBezTo>
                    <a:pt x="24" y="1"/>
                    <a:pt x="14" y="8"/>
                    <a:pt x="0" y="14"/>
                  </a:cubicBezTo>
                  <a:lnTo>
                    <a:pt x="24" y="14"/>
                  </a:lnTo>
                  <a:cubicBezTo>
                    <a:pt x="29" y="4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>
              <a:off x="6310750" y="2578525"/>
              <a:ext cx="1700" cy="1200"/>
            </a:xfrm>
            <a:custGeom>
              <a:rect b="b" l="l" r="r" t="t"/>
              <a:pathLst>
                <a:path extrusionOk="0" h="48" w="68">
                  <a:moveTo>
                    <a:pt x="64" y="0"/>
                  </a:moveTo>
                  <a:cubicBezTo>
                    <a:pt x="50" y="0"/>
                    <a:pt x="1" y="48"/>
                    <a:pt x="32" y="48"/>
                  </a:cubicBezTo>
                  <a:cubicBezTo>
                    <a:pt x="37" y="48"/>
                    <a:pt x="44" y="47"/>
                    <a:pt x="54" y="44"/>
                  </a:cubicBezTo>
                  <a:cubicBezTo>
                    <a:pt x="65" y="44"/>
                    <a:pt x="56" y="6"/>
                    <a:pt x="63" y="6"/>
                  </a:cubicBezTo>
                  <a:lnTo>
                    <a:pt x="63" y="6"/>
                  </a:lnTo>
                  <a:cubicBezTo>
                    <a:pt x="63" y="6"/>
                    <a:pt x="65" y="7"/>
                    <a:pt x="66" y="8"/>
                  </a:cubicBezTo>
                  <a:cubicBezTo>
                    <a:pt x="68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>
              <a:off x="6318625" y="25829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24"/>
                  </a:moveTo>
                  <a:cubicBezTo>
                    <a:pt x="25" y="12"/>
                    <a:pt x="49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>
              <a:off x="6314175" y="25831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9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>
              <a:off x="6316850" y="2583775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0" y="1"/>
                  </a:moveTo>
                  <a:cubicBezTo>
                    <a:pt x="18" y="7"/>
                    <a:pt x="33" y="10"/>
                    <a:pt x="36" y="10"/>
                  </a:cubicBezTo>
                  <a:cubicBezTo>
                    <a:pt x="39" y="10"/>
                    <a:pt x="3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>
              <a:off x="6301975" y="2584675"/>
              <a:ext cx="2100" cy="1225"/>
            </a:xfrm>
            <a:custGeom>
              <a:rect b="b" l="l" r="r" t="t"/>
              <a:pathLst>
                <a:path extrusionOk="0" h="49" w="84">
                  <a:moveTo>
                    <a:pt x="0" y="48"/>
                  </a:moveTo>
                  <a:cubicBezTo>
                    <a:pt x="0" y="48"/>
                    <a:pt x="83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>
              <a:off x="6306425" y="2585875"/>
              <a:ext cx="675" cy="700"/>
            </a:xfrm>
            <a:custGeom>
              <a:rect b="b" l="l" r="r" t="t"/>
              <a:pathLst>
                <a:path extrusionOk="0" h="28" w="27">
                  <a:moveTo>
                    <a:pt x="1" y="0"/>
                  </a:moveTo>
                  <a:lnTo>
                    <a:pt x="1" y="0"/>
                  </a:lnTo>
                  <a:cubicBezTo>
                    <a:pt x="11" y="20"/>
                    <a:pt x="19" y="28"/>
                    <a:pt x="22" y="28"/>
                  </a:cubicBezTo>
                  <a:cubicBezTo>
                    <a:pt x="26" y="28"/>
                    <a:pt x="2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>
              <a:off x="6303675" y="2587350"/>
              <a:ext cx="1600" cy="1250"/>
            </a:xfrm>
            <a:custGeom>
              <a:rect b="b" l="l" r="r" t="t"/>
              <a:pathLst>
                <a:path extrusionOk="0" h="50" w="64">
                  <a:moveTo>
                    <a:pt x="15" y="1"/>
                  </a:moveTo>
                  <a:cubicBezTo>
                    <a:pt x="24" y="18"/>
                    <a:pt x="0" y="49"/>
                    <a:pt x="7" y="49"/>
                  </a:cubicBezTo>
                  <a:cubicBezTo>
                    <a:pt x="9" y="49"/>
                    <a:pt x="15" y="45"/>
                    <a:pt x="27" y="36"/>
                  </a:cubicBezTo>
                  <a:cubicBezTo>
                    <a:pt x="27" y="24"/>
                    <a:pt x="6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>
              <a:off x="6290675" y="2596650"/>
              <a:ext cx="1200" cy="850"/>
            </a:xfrm>
            <a:custGeom>
              <a:rect b="b" l="l" r="r" t="t"/>
              <a:pathLst>
                <a:path extrusionOk="0" h="34" w="48">
                  <a:moveTo>
                    <a:pt x="1" y="1"/>
                  </a:moveTo>
                  <a:cubicBezTo>
                    <a:pt x="1" y="1"/>
                    <a:pt x="26" y="19"/>
                    <a:pt x="47" y="33"/>
                  </a:cubicBezTo>
                  <a:cubicBezTo>
                    <a:pt x="14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>
              <a:off x="6292500" y="2610525"/>
              <a:ext cx="1600" cy="2050"/>
            </a:xfrm>
            <a:custGeom>
              <a:rect b="b" l="l" r="r" t="t"/>
              <a:pathLst>
                <a:path extrusionOk="0" h="82" w="64">
                  <a:moveTo>
                    <a:pt x="28" y="1"/>
                  </a:moveTo>
                  <a:cubicBezTo>
                    <a:pt x="8" y="1"/>
                    <a:pt x="0" y="51"/>
                    <a:pt x="22" y="62"/>
                  </a:cubicBezTo>
                  <a:cubicBezTo>
                    <a:pt x="34" y="76"/>
                    <a:pt x="42" y="82"/>
                    <a:pt x="46" y="82"/>
                  </a:cubicBezTo>
                  <a:cubicBezTo>
                    <a:pt x="63" y="82"/>
                    <a:pt x="37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>
              <a:off x="6351075" y="260820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" y="71"/>
                  </a:moveTo>
                  <a:cubicBezTo>
                    <a:pt x="1" y="71"/>
                    <a:pt x="13" y="0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>
              <a:off x="6349900" y="260760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0"/>
                  </a:moveTo>
                  <a:cubicBezTo>
                    <a:pt x="0" y="20"/>
                    <a:pt x="15" y="36"/>
                    <a:pt x="20" y="36"/>
                  </a:cubicBezTo>
                  <a:cubicBezTo>
                    <a:pt x="24" y="36"/>
                    <a:pt x="21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>
              <a:off x="6299575" y="2662075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" y="0"/>
                  </a:moveTo>
                  <a:cubicBezTo>
                    <a:pt x="6" y="20"/>
                    <a:pt x="9" y="28"/>
                    <a:pt x="10" y="28"/>
                  </a:cubicBezTo>
                  <a:cubicBezTo>
                    <a:pt x="11" y="28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>
              <a:off x="6308225" y="2661325"/>
              <a:ext cx="1200" cy="650"/>
            </a:xfrm>
            <a:custGeom>
              <a:rect b="b" l="l" r="r" t="t"/>
              <a:pathLst>
                <a:path extrusionOk="0" h="26" w="48">
                  <a:moveTo>
                    <a:pt x="10" y="5"/>
                  </a:moveTo>
                  <a:cubicBezTo>
                    <a:pt x="7" y="5"/>
                    <a:pt x="4" y="5"/>
                    <a:pt x="0" y="6"/>
                  </a:cubicBezTo>
                  <a:cubicBezTo>
                    <a:pt x="3" y="6"/>
                    <a:pt x="7" y="6"/>
                    <a:pt x="11" y="5"/>
                  </a:cubicBezTo>
                  <a:lnTo>
                    <a:pt x="11" y="5"/>
                  </a:lnTo>
                  <a:cubicBezTo>
                    <a:pt x="10" y="5"/>
                    <a:pt x="10" y="5"/>
                    <a:pt x="10" y="5"/>
                  </a:cubicBezTo>
                  <a:close/>
                  <a:moveTo>
                    <a:pt x="33" y="1"/>
                  </a:moveTo>
                  <a:cubicBezTo>
                    <a:pt x="26" y="1"/>
                    <a:pt x="18" y="3"/>
                    <a:pt x="11" y="5"/>
                  </a:cubicBezTo>
                  <a:lnTo>
                    <a:pt x="11" y="5"/>
                  </a:lnTo>
                  <a:cubicBezTo>
                    <a:pt x="29" y="5"/>
                    <a:pt x="40" y="25"/>
                    <a:pt x="44" y="25"/>
                  </a:cubicBezTo>
                  <a:cubicBezTo>
                    <a:pt x="47" y="25"/>
                    <a:pt x="48" y="20"/>
                    <a:pt x="48" y="6"/>
                  </a:cubicBezTo>
                  <a:cubicBezTo>
                    <a:pt x="44" y="2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>
              <a:off x="6299425" y="2580850"/>
              <a:ext cx="400" cy="575"/>
            </a:xfrm>
            <a:custGeom>
              <a:rect b="b" l="l" r="r" t="t"/>
              <a:pathLst>
                <a:path extrusionOk="0" h="23" w="16">
                  <a:moveTo>
                    <a:pt x="4" y="0"/>
                  </a:moveTo>
                  <a:cubicBezTo>
                    <a:pt x="3" y="0"/>
                    <a:pt x="3" y="3"/>
                    <a:pt x="7" y="11"/>
                  </a:cubicBezTo>
                  <a:cubicBezTo>
                    <a:pt x="7" y="11"/>
                    <a:pt x="4" y="8"/>
                    <a:pt x="2" y="8"/>
                  </a:cubicBezTo>
                  <a:lnTo>
                    <a:pt x="2" y="8"/>
                  </a:lnTo>
                  <a:cubicBezTo>
                    <a:pt x="1" y="8"/>
                    <a:pt x="1" y="11"/>
                    <a:pt x="7" y="22"/>
                  </a:cubicBezTo>
                  <a:cubicBezTo>
                    <a:pt x="15" y="1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>
              <a:off x="6299875" y="25810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>
              <a:off x="6299275" y="2579650"/>
              <a:ext cx="1025" cy="275"/>
            </a:xfrm>
            <a:custGeom>
              <a:rect b="b" l="l" r="r" t="t"/>
              <a:pathLst>
                <a:path extrusionOk="0" h="11" w="41">
                  <a:moveTo>
                    <a:pt x="25" y="0"/>
                  </a:moveTo>
                  <a:cubicBezTo>
                    <a:pt x="18" y="0"/>
                    <a:pt x="9" y="3"/>
                    <a:pt x="1" y="11"/>
                  </a:cubicBezTo>
                  <a:cubicBezTo>
                    <a:pt x="41" y="11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>
              <a:off x="6298100" y="25796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>
              <a:off x="6298125" y="2579900"/>
              <a:ext cx="1175" cy="175"/>
            </a:xfrm>
            <a:custGeom>
              <a:rect b="b" l="l" r="r" t="t"/>
              <a:pathLst>
                <a:path extrusionOk="0" h="7" w="47">
                  <a:moveTo>
                    <a:pt x="23" y="1"/>
                  </a:moveTo>
                  <a:cubicBezTo>
                    <a:pt x="3" y="5"/>
                    <a:pt x="1" y="6"/>
                    <a:pt x="5" y="6"/>
                  </a:cubicBezTo>
                  <a:cubicBezTo>
                    <a:pt x="13" y="6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>
              <a:off x="6298100" y="2579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4" y="1"/>
                  </a:moveTo>
                  <a:cubicBezTo>
                    <a:pt x="6" y="7"/>
                    <a:pt x="0" y="10"/>
                    <a:pt x="2" y="10"/>
                  </a:cubicBezTo>
                  <a:cubicBezTo>
                    <a:pt x="3" y="10"/>
                    <a:pt x="12" y="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>
              <a:off x="6297800" y="2580500"/>
              <a:ext cx="1300" cy="775"/>
            </a:xfrm>
            <a:custGeom>
              <a:rect b="b" l="l" r="r" t="t"/>
              <a:pathLst>
                <a:path extrusionOk="0" h="31" w="52">
                  <a:moveTo>
                    <a:pt x="36" y="1"/>
                  </a:moveTo>
                  <a:lnTo>
                    <a:pt x="36" y="1"/>
                  </a:lnTo>
                  <a:cubicBezTo>
                    <a:pt x="36" y="9"/>
                    <a:pt x="30" y="18"/>
                    <a:pt x="18" y="18"/>
                  </a:cubicBezTo>
                  <a:cubicBezTo>
                    <a:pt x="13" y="18"/>
                    <a:pt x="7" y="16"/>
                    <a:pt x="0" y="13"/>
                  </a:cubicBezTo>
                  <a:lnTo>
                    <a:pt x="0" y="13"/>
                  </a:lnTo>
                  <a:cubicBezTo>
                    <a:pt x="9" y="26"/>
                    <a:pt x="20" y="31"/>
                    <a:pt x="28" y="31"/>
                  </a:cubicBezTo>
                  <a:cubicBezTo>
                    <a:pt x="42" y="31"/>
                    <a:pt x="51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>
              <a:off x="6298400" y="2576975"/>
              <a:ext cx="575" cy="900"/>
            </a:xfrm>
            <a:custGeom>
              <a:rect b="b" l="l" r="r" t="t"/>
              <a:pathLst>
                <a:path extrusionOk="0" h="36" w="23">
                  <a:moveTo>
                    <a:pt x="21" y="0"/>
                  </a:moveTo>
                  <a:cubicBezTo>
                    <a:pt x="21" y="0"/>
                    <a:pt x="15" y="9"/>
                    <a:pt x="0" y="35"/>
                  </a:cubicBezTo>
                  <a:cubicBezTo>
                    <a:pt x="0" y="35"/>
                    <a:pt x="0" y="36"/>
                    <a:pt x="1" y="36"/>
                  </a:cubicBezTo>
                  <a:cubicBezTo>
                    <a:pt x="4" y="36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>
              <a:off x="6297500" y="25772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3"/>
                    <a:pt x="12" y="13"/>
                    <a:pt x="2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>
              <a:off x="6296600" y="2579900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1" y="1"/>
                  </a:moveTo>
                  <a:cubicBezTo>
                    <a:pt x="25" y="13"/>
                    <a:pt x="72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6298475" y="257522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2" y="0"/>
                  </a:moveTo>
                  <a:cubicBezTo>
                    <a:pt x="0" y="0"/>
                    <a:pt x="9" y="3"/>
                    <a:pt x="33" y="9"/>
                  </a:cubicBezTo>
                  <a:cubicBezTo>
                    <a:pt x="15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6298100" y="2573375"/>
              <a:ext cx="1150" cy="350"/>
            </a:xfrm>
            <a:custGeom>
              <a:rect b="b" l="l" r="r" t="t"/>
              <a:pathLst>
                <a:path extrusionOk="0" h="14" w="46">
                  <a:moveTo>
                    <a:pt x="0" y="0"/>
                  </a:moveTo>
                  <a:cubicBezTo>
                    <a:pt x="14" y="7"/>
                    <a:pt x="40" y="14"/>
                    <a:pt x="43" y="14"/>
                  </a:cubicBezTo>
                  <a:cubicBezTo>
                    <a:pt x="45" y="14"/>
                    <a:pt x="36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>
              <a:off x="6297500" y="257587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0" y="0"/>
                  </a:moveTo>
                  <a:cubicBezTo>
                    <a:pt x="28" y="0"/>
                    <a:pt x="8" y="12"/>
                    <a:pt x="1" y="19"/>
                  </a:cubicBezTo>
                  <a:cubicBezTo>
                    <a:pt x="24" y="5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>
              <a:off x="6297350" y="25757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7" y="24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>
              <a:off x="6295425" y="2578375"/>
              <a:ext cx="1800" cy="375"/>
            </a:xfrm>
            <a:custGeom>
              <a:rect b="b" l="l" r="r" t="t"/>
              <a:pathLst>
                <a:path extrusionOk="0" h="15" w="72">
                  <a:moveTo>
                    <a:pt x="30" y="1"/>
                  </a:moveTo>
                  <a:cubicBezTo>
                    <a:pt x="20" y="1"/>
                    <a:pt x="10" y="4"/>
                    <a:pt x="0" y="14"/>
                  </a:cubicBezTo>
                  <a:cubicBezTo>
                    <a:pt x="16" y="14"/>
                    <a:pt x="27" y="9"/>
                    <a:pt x="43" y="9"/>
                  </a:cubicBezTo>
                  <a:cubicBezTo>
                    <a:pt x="50" y="9"/>
                    <a:pt x="60" y="10"/>
                    <a:pt x="72" y="14"/>
                  </a:cubicBezTo>
                  <a:cubicBezTo>
                    <a:pt x="58" y="7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6296400" y="25771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1" y="1"/>
                  </a:moveTo>
                  <a:cubicBezTo>
                    <a:pt x="1" y="1"/>
                    <a:pt x="1" y="6"/>
                    <a:pt x="33" y="6"/>
                  </a:cubicBezTo>
                  <a:cubicBezTo>
                    <a:pt x="25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6296100" y="2573825"/>
              <a:ext cx="1125" cy="375"/>
            </a:xfrm>
            <a:custGeom>
              <a:rect b="b" l="l" r="r" t="t"/>
              <a:pathLst>
                <a:path extrusionOk="0" h="15" w="45">
                  <a:moveTo>
                    <a:pt x="7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33" y="12"/>
                    <a:pt x="36" y="15"/>
                    <a:pt x="39" y="15"/>
                  </a:cubicBezTo>
                  <a:cubicBezTo>
                    <a:pt x="42" y="15"/>
                    <a:pt x="45" y="12"/>
                    <a:pt x="45" y="6"/>
                  </a:cubicBezTo>
                  <a:cubicBezTo>
                    <a:pt x="21" y="2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6296250" y="257432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0"/>
                  </a:moveTo>
                  <a:cubicBezTo>
                    <a:pt x="0" y="0"/>
                    <a:pt x="19" y="22"/>
                    <a:pt x="27" y="22"/>
                  </a:cubicBezTo>
                  <a:cubicBezTo>
                    <a:pt x="11" y="6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>
              <a:off x="6296600" y="25724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4"/>
            <p:cNvSpPr/>
            <p:nvPr/>
          </p:nvSpPr>
          <p:spPr>
            <a:xfrm>
              <a:off x="6297200" y="2574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4"/>
            <p:cNvSpPr/>
            <p:nvPr/>
          </p:nvSpPr>
          <p:spPr>
            <a:xfrm>
              <a:off x="6296625" y="25746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7" y="0"/>
                  </a:moveTo>
                  <a:cubicBezTo>
                    <a:pt x="1" y="0"/>
                    <a:pt x="10" y="11"/>
                    <a:pt x="18" y="11"/>
                  </a:cubicBezTo>
                  <a:cubicBezTo>
                    <a:pt x="20" y="11"/>
                    <a:pt x="22" y="10"/>
                    <a:pt x="24" y="9"/>
                  </a:cubicBezTo>
                  <a:cubicBezTo>
                    <a:pt x="14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>
              <a:off x="6290650" y="2570675"/>
              <a:ext cx="5425" cy="1275"/>
            </a:xfrm>
            <a:custGeom>
              <a:rect b="b" l="l" r="r" t="t"/>
              <a:pathLst>
                <a:path extrusionOk="0" h="51" w="217">
                  <a:moveTo>
                    <a:pt x="155" y="1"/>
                  </a:moveTo>
                  <a:lnTo>
                    <a:pt x="155" y="1"/>
                  </a:lnTo>
                  <a:cubicBezTo>
                    <a:pt x="140" y="16"/>
                    <a:pt x="110" y="42"/>
                    <a:pt x="103" y="42"/>
                  </a:cubicBezTo>
                  <a:cubicBezTo>
                    <a:pt x="99" y="42"/>
                    <a:pt x="103" y="34"/>
                    <a:pt x="120" y="13"/>
                  </a:cubicBezTo>
                  <a:lnTo>
                    <a:pt x="13" y="13"/>
                  </a:lnTo>
                  <a:cubicBezTo>
                    <a:pt x="48" y="25"/>
                    <a:pt x="36" y="37"/>
                    <a:pt x="1" y="37"/>
                  </a:cubicBezTo>
                  <a:cubicBezTo>
                    <a:pt x="1" y="37"/>
                    <a:pt x="82" y="50"/>
                    <a:pt x="138" y="50"/>
                  </a:cubicBezTo>
                  <a:cubicBezTo>
                    <a:pt x="187" y="50"/>
                    <a:pt x="217" y="40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>
              <a:off x="6295725" y="25706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48"/>
                  </a:moveTo>
                  <a:cubicBezTo>
                    <a:pt x="36" y="1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>
              <a:off x="6294225" y="2572375"/>
              <a:ext cx="2750" cy="1050"/>
            </a:xfrm>
            <a:custGeom>
              <a:rect b="b" l="l" r="r" t="t"/>
              <a:pathLst>
                <a:path extrusionOk="0" h="42" w="110">
                  <a:moveTo>
                    <a:pt x="63" y="1"/>
                  </a:moveTo>
                  <a:cubicBezTo>
                    <a:pt x="50" y="1"/>
                    <a:pt x="31" y="8"/>
                    <a:pt x="1" y="28"/>
                  </a:cubicBezTo>
                  <a:cubicBezTo>
                    <a:pt x="4" y="38"/>
                    <a:pt x="17" y="42"/>
                    <a:pt x="32" y="42"/>
                  </a:cubicBezTo>
                  <a:cubicBezTo>
                    <a:pt x="65" y="42"/>
                    <a:pt x="109" y="26"/>
                    <a:pt x="97" y="26"/>
                  </a:cubicBezTo>
                  <a:cubicBezTo>
                    <a:pt x="95" y="26"/>
                    <a:pt x="91" y="27"/>
                    <a:pt x="84" y="28"/>
                  </a:cubicBezTo>
                  <a:cubicBezTo>
                    <a:pt x="84" y="14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>
              <a:off x="6293675" y="2576975"/>
              <a:ext cx="2075" cy="875"/>
            </a:xfrm>
            <a:custGeom>
              <a:rect b="b" l="l" r="r" t="t"/>
              <a:pathLst>
                <a:path extrusionOk="0" h="35" w="83">
                  <a:moveTo>
                    <a:pt x="26" y="1"/>
                  </a:moveTo>
                  <a:cubicBezTo>
                    <a:pt x="1" y="1"/>
                    <a:pt x="18" y="18"/>
                    <a:pt x="34" y="35"/>
                  </a:cubicBezTo>
                  <a:cubicBezTo>
                    <a:pt x="46" y="35"/>
                    <a:pt x="58" y="23"/>
                    <a:pt x="82" y="11"/>
                  </a:cubicBezTo>
                  <a:cubicBezTo>
                    <a:pt x="54" y="4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>
              <a:off x="6293475" y="2577825"/>
              <a:ext cx="2050" cy="1000"/>
            </a:xfrm>
            <a:custGeom>
              <a:rect b="b" l="l" r="r" t="t"/>
              <a:pathLst>
                <a:path extrusionOk="0" h="40" w="82">
                  <a:moveTo>
                    <a:pt x="42" y="1"/>
                  </a:moveTo>
                  <a:cubicBezTo>
                    <a:pt x="1" y="24"/>
                    <a:pt x="13" y="27"/>
                    <a:pt x="26" y="27"/>
                  </a:cubicBezTo>
                  <a:cubicBezTo>
                    <a:pt x="31" y="27"/>
                    <a:pt x="35" y="27"/>
                    <a:pt x="38" y="27"/>
                  </a:cubicBezTo>
                  <a:cubicBezTo>
                    <a:pt x="44" y="27"/>
                    <a:pt x="42" y="28"/>
                    <a:pt x="19" y="36"/>
                  </a:cubicBezTo>
                  <a:cubicBezTo>
                    <a:pt x="32" y="39"/>
                    <a:pt x="42" y="39"/>
                    <a:pt x="49" y="39"/>
                  </a:cubicBezTo>
                  <a:cubicBezTo>
                    <a:pt x="81" y="39"/>
                    <a:pt x="62" y="20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>
              <a:off x="6293925" y="25752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>
              <a:off x="6295900" y="2570275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7" y="4"/>
                    <a:pt x="5" y="17"/>
                  </a:cubicBezTo>
                  <a:cubicBezTo>
                    <a:pt x="1" y="20"/>
                    <a:pt x="1" y="22"/>
                    <a:pt x="2" y="22"/>
                  </a:cubicBezTo>
                  <a:cubicBezTo>
                    <a:pt x="7" y="22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>
              <a:off x="6295725" y="2569450"/>
              <a:ext cx="800" cy="375"/>
            </a:xfrm>
            <a:custGeom>
              <a:rect b="b" l="l" r="r" t="t"/>
              <a:pathLst>
                <a:path extrusionOk="0" h="15" w="32">
                  <a:moveTo>
                    <a:pt x="29" y="0"/>
                  </a:moveTo>
                  <a:cubicBezTo>
                    <a:pt x="26" y="0"/>
                    <a:pt x="7" y="7"/>
                    <a:pt x="0" y="14"/>
                  </a:cubicBezTo>
                  <a:cubicBezTo>
                    <a:pt x="25" y="4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>
              <a:off x="6288875" y="2544325"/>
              <a:ext cx="725" cy="775"/>
            </a:xfrm>
            <a:custGeom>
              <a:rect b="b" l="l" r="r" t="t"/>
              <a:pathLst>
                <a:path extrusionOk="0" h="31" w="29">
                  <a:moveTo>
                    <a:pt x="27" y="1"/>
                  </a:moveTo>
                  <a:cubicBezTo>
                    <a:pt x="25" y="1"/>
                    <a:pt x="15" y="9"/>
                    <a:pt x="7" y="20"/>
                  </a:cubicBezTo>
                  <a:lnTo>
                    <a:pt x="7" y="20"/>
                  </a:lnTo>
                  <a:cubicBezTo>
                    <a:pt x="10" y="19"/>
                    <a:pt x="12" y="19"/>
                    <a:pt x="12" y="19"/>
                  </a:cubicBezTo>
                  <a:cubicBezTo>
                    <a:pt x="25" y="6"/>
                    <a:pt x="29" y="1"/>
                    <a:pt x="27" y="1"/>
                  </a:cubicBezTo>
                  <a:close/>
                  <a:moveTo>
                    <a:pt x="7" y="20"/>
                  </a:moveTo>
                  <a:cubicBezTo>
                    <a:pt x="4" y="21"/>
                    <a:pt x="0" y="24"/>
                    <a:pt x="0" y="31"/>
                  </a:cubicBezTo>
                  <a:cubicBezTo>
                    <a:pt x="2" y="27"/>
                    <a:pt x="5" y="24"/>
                    <a:pt x="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>
              <a:off x="6279525" y="2529250"/>
              <a:ext cx="725" cy="300"/>
            </a:xfrm>
            <a:custGeom>
              <a:rect b="b" l="l" r="r" t="t"/>
              <a:pathLst>
                <a:path extrusionOk="0" h="12" w="29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"/>
                    <a:pt x="5" y="3"/>
                  </a:cubicBezTo>
                  <a:cubicBezTo>
                    <a:pt x="21" y="9"/>
                    <a:pt x="27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6295125" y="25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>
              <a:off x="6266250" y="2490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>
              <a:off x="6278750" y="2540625"/>
              <a:ext cx="3000" cy="650"/>
            </a:xfrm>
            <a:custGeom>
              <a:rect b="b" l="l" r="r" t="t"/>
              <a:pathLst>
                <a:path extrusionOk="0" h="26" w="120">
                  <a:moveTo>
                    <a:pt x="120" y="0"/>
                  </a:moveTo>
                  <a:lnTo>
                    <a:pt x="120" y="0"/>
                  </a:lnTo>
                  <a:cubicBezTo>
                    <a:pt x="72" y="12"/>
                    <a:pt x="36" y="12"/>
                    <a:pt x="0" y="12"/>
                  </a:cubicBezTo>
                  <a:cubicBezTo>
                    <a:pt x="29" y="12"/>
                    <a:pt x="40" y="25"/>
                    <a:pt x="60" y="25"/>
                  </a:cubicBezTo>
                  <a:cubicBezTo>
                    <a:pt x="74" y="25"/>
                    <a:pt x="91" y="19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>
              <a:off x="6326375" y="2462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6258200" y="2448350"/>
              <a:ext cx="96775" cy="121175"/>
            </a:xfrm>
            <a:custGeom>
              <a:rect b="b" l="l" r="r" t="t"/>
              <a:pathLst>
                <a:path extrusionOk="0" h="4847" w="3871">
                  <a:moveTo>
                    <a:pt x="3037" y="203"/>
                  </a:moveTo>
                  <a:lnTo>
                    <a:pt x="3037" y="203"/>
                  </a:lnTo>
                  <a:cubicBezTo>
                    <a:pt x="3035" y="206"/>
                    <a:pt x="3033" y="210"/>
                    <a:pt x="3031" y="213"/>
                  </a:cubicBezTo>
                  <a:lnTo>
                    <a:pt x="3031" y="213"/>
                  </a:lnTo>
                  <a:cubicBezTo>
                    <a:pt x="3033" y="210"/>
                    <a:pt x="3035" y="206"/>
                    <a:pt x="3037" y="203"/>
                  </a:cubicBezTo>
                  <a:close/>
                  <a:moveTo>
                    <a:pt x="3120" y="393"/>
                  </a:moveTo>
                  <a:lnTo>
                    <a:pt x="3120" y="393"/>
                  </a:lnTo>
                  <a:cubicBezTo>
                    <a:pt x="3120" y="415"/>
                    <a:pt x="3110" y="437"/>
                    <a:pt x="3109" y="449"/>
                  </a:cubicBezTo>
                  <a:lnTo>
                    <a:pt x="3109" y="449"/>
                  </a:lnTo>
                  <a:cubicBezTo>
                    <a:pt x="3109" y="428"/>
                    <a:pt x="3112" y="411"/>
                    <a:pt x="3120" y="393"/>
                  </a:cubicBezTo>
                  <a:close/>
                  <a:moveTo>
                    <a:pt x="1156" y="500"/>
                  </a:moveTo>
                  <a:cubicBezTo>
                    <a:pt x="1156" y="500"/>
                    <a:pt x="1156" y="500"/>
                    <a:pt x="1156" y="500"/>
                  </a:cubicBezTo>
                  <a:cubicBezTo>
                    <a:pt x="1156" y="500"/>
                    <a:pt x="1156" y="500"/>
                    <a:pt x="1156" y="500"/>
                  </a:cubicBezTo>
                  <a:close/>
                  <a:moveTo>
                    <a:pt x="2644" y="536"/>
                  </a:moveTo>
                  <a:lnTo>
                    <a:pt x="2644" y="536"/>
                  </a:lnTo>
                  <a:cubicBezTo>
                    <a:pt x="2644" y="536"/>
                    <a:pt x="2656" y="536"/>
                    <a:pt x="2668" y="548"/>
                  </a:cubicBezTo>
                  <a:cubicBezTo>
                    <a:pt x="2664" y="552"/>
                    <a:pt x="2662" y="553"/>
                    <a:pt x="2660" y="553"/>
                  </a:cubicBezTo>
                  <a:cubicBezTo>
                    <a:pt x="2655" y="553"/>
                    <a:pt x="2653" y="545"/>
                    <a:pt x="2644" y="536"/>
                  </a:cubicBezTo>
                  <a:close/>
                  <a:moveTo>
                    <a:pt x="3174" y="488"/>
                  </a:moveTo>
                  <a:cubicBezTo>
                    <a:pt x="3166" y="502"/>
                    <a:pt x="3160" y="518"/>
                    <a:pt x="3156" y="536"/>
                  </a:cubicBezTo>
                  <a:cubicBezTo>
                    <a:pt x="3156" y="536"/>
                    <a:pt x="3156" y="536"/>
                    <a:pt x="3156" y="536"/>
                  </a:cubicBezTo>
                  <a:lnTo>
                    <a:pt x="3156" y="536"/>
                  </a:lnTo>
                  <a:cubicBezTo>
                    <a:pt x="3151" y="552"/>
                    <a:pt x="3147" y="568"/>
                    <a:pt x="3144" y="584"/>
                  </a:cubicBezTo>
                  <a:cubicBezTo>
                    <a:pt x="3156" y="560"/>
                    <a:pt x="3180" y="536"/>
                    <a:pt x="3204" y="512"/>
                  </a:cubicBezTo>
                  <a:lnTo>
                    <a:pt x="3204" y="512"/>
                  </a:lnTo>
                  <a:cubicBezTo>
                    <a:pt x="3192" y="512"/>
                    <a:pt x="3168" y="524"/>
                    <a:pt x="3156" y="536"/>
                  </a:cubicBezTo>
                  <a:lnTo>
                    <a:pt x="3156" y="536"/>
                  </a:lnTo>
                  <a:cubicBezTo>
                    <a:pt x="3161" y="520"/>
                    <a:pt x="3167" y="504"/>
                    <a:pt x="3174" y="488"/>
                  </a:cubicBezTo>
                  <a:close/>
                  <a:moveTo>
                    <a:pt x="2156" y="608"/>
                  </a:moveTo>
                  <a:lnTo>
                    <a:pt x="2156" y="608"/>
                  </a:lnTo>
                  <a:cubicBezTo>
                    <a:pt x="2156" y="609"/>
                    <a:pt x="2155" y="611"/>
                    <a:pt x="2155" y="612"/>
                  </a:cubicBezTo>
                  <a:lnTo>
                    <a:pt x="2155" y="612"/>
                  </a:lnTo>
                  <a:cubicBezTo>
                    <a:pt x="2156" y="611"/>
                    <a:pt x="2156" y="609"/>
                    <a:pt x="2156" y="608"/>
                  </a:cubicBezTo>
                  <a:close/>
                  <a:moveTo>
                    <a:pt x="2643" y="618"/>
                  </a:moveTo>
                  <a:cubicBezTo>
                    <a:pt x="2643" y="619"/>
                    <a:pt x="2643" y="620"/>
                    <a:pt x="2644" y="620"/>
                  </a:cubicBezTo>
                  <a:cubicBezTo>
                    <a:pt x="2644" y="619"/>
                    <a:pt x="2643" y="619"/>
                    <a:pt x="2643" y="618"/>
                  </a:cubicBezTo>
                  <a:close/>
                  <a:moveTo>
                    <a:pt x="2162" y="717"/>
                  </a:moveTo>
                  <a:cubicBezTo>
                    <a:pt x="2164" y="720"/>
                    <a:pt x="2166" y="723"/>
                    <a:pt x="2168" y="727"/>
                  </a:cubicBezTo>
                  <a:cubicBezTo>
                    <a:pt x="2166" y="723"/>
                    <a:pt x="2164" y="720"/>
                    <a:pt x="2162" y="717"/>
                  </a:cubicBezTo>
                  <a:close/>
                  <a:moveTo>
                    <a:pt x="1271" y="832"/>
                  </a:moveTo>
                  <a:lnTo>
                    <a:pt x="1271" y="832"/>
                  </a:lnTo>
                  <a:cubicBezTo>
                    <a:pt x="1274" y="833"/>
                    <a:pt x="1275" y="834"/>
                    <a:pt x="1275" y="834"/>
                  </a:cubicBezTo>
                  <a:cubicBezTo>
                    <a:pt x="1274" y="833"/>
                    <a:pt x="1273" y="832"/>
                    <a:pt x="1271" y="832"/>
                  </a:cubicBezTo>
                  <a:close/>
                  <a:moveTo>
                    <a:pt x="3585" y="810"/>
                  </a:moveTo>
                  <a:cubicBezTo>
                    <a:pt x="3585" y="821"/>
                    <a:pt x="3585" y="830"/>
                    <a:pt x="3586" y="838"/>
                  </a:cubicBezTo>
                  <a:lnTo>
                    <a:pt x="3586" y="838"/>
                  </a:lnTo>
                  <a:cubicBezTo>
                    <a:pt x="3591" y="835"/>
                    <a:pt x="3590" y="827"/>
                    <a:pt x="3585" y="810"/>
                  </a:cubicBezTo>
                  <a:close/>
                  <a:moveTo>
                    <a:pt x="61" y="1000"/>
                  </a:moveTo>
                  <a:cubicBezTo>
                    <a:pt x="61" y="1000"/>
                    <a:pt x="61" y="1000"/>
                    <a:pt x="60" y="1001"/>
                  </a:cubicBezTo>
                  <a:cubicBezTo>
                    <a:pt x="65" y="1014"/>
                    <a:pt x="71" y="1020"/>
                    <a:pt x="78" y="1022"/>
                  </a:cubicBezTo>
                  <a:lnTo>
                    <a:pt x="78" y="1022"/>
                  </a:lnTo>
                  <a:cubicBezTo>
                    <a:pt x="69" y="1008"/>
                    <a:pt x="64" y="1000"/>
                    <a:pt x="61" y="1000"/>
                  </a:cubicBezTo>
                  <a:close/>
                  <a:moveTo>
                    <a:pt x="834" y="1145"/>
                  </a:moveTo>
                  <a:lnTo>
                    <a:pt x="834" y="1145"/>
                  </a:lnTo>
                  <a:cubicBezTo>
                    <a:pt x="826" y="1151"/>
                    <a:pt x="822" y="1155"/>
                    <a:pt x="822" y="1155"/>
                  </a:cubicBezTo>
                  <a:cubicBezTo>
                    <a:pt x="828" y="1152"/>
                    <a:pt x="832" y="1149"/>
                    <a:pt x="834" y="1145"/>
                  </a:cubicBezTo>
                  <a:close/>
                  <a:moveTo>
                    <a:pt x="241" y="1535"/>
                  </a:moveTo>
                  <a:cubicBezTo>
                    <a:pt x="240" y="1536"/>
                    <a:pt x="239" y="1536"/>
                    <a:pt x="239" y="1536"/>
                  </a:cubicBezTo>
                  <a:cubicBezTo>
                    <a:pt x="240" y="1536"/>
                    <a:pt x="241" y="1535"/>
                    <a:pt x="241" y="1535"/>
                  </a:cubicBezTo>
                  <a:close/>
                  <a:moveTo>
                    <a:pt x="263" y="1667"/>
                  </a:moveTo>
                  <a:lnTo>
                    <a:pt x="263" y="1667"/>
                  </a:lnTo>
                  <a:cubicBezTo>
                    <a:pt x="268" y="1673"/>
                    <a:pt x="274" y="1678"/>
                    <a:pt x="279" y="1682"/>
                  </a:cubicBezTo>
                  <a:lnTo>
                    <a:pt x="279" y="1682"/>
                  </a:lnTo>
                  <a:cubicBezTo>
                    <a:pt x="278" y="1677"/>
                    <a:pt x="273" y="1672"/>
                    <a:pt x="263" y="1667"/>
                  </a:cubicBezTo>
                  <a:close/>
                  <a:moveTo>
                    <a:pt x="279" y="1835"/>
                  </a:moveTo>
                  <a:cubicBezTo>
                    <a:pt x="277" y="1838"/>
                    <a:pt x="276" y="1842"/>
                    <a:pt x="275" y="1846"/>
                  </a:cubicBezTo>
                  <a:cubicBezTo>
                    <a:pt x="277" y="1842"/>
                    <a:pt x="278" y="1839"/>
                    <a:pt x="279" y="1835"/>
                  </a:cubicBezTo>
                  <a:close/>
                  <a:moveTo>
                    <a:pt x="370" y="2322"/>
                  </a:moveTo>
                  <a:cubicBezTo>
                    <a:pt x="370" y="2326"/>
                    <a:pt x="371" y="2327"/>
                    <a:pt x="374" y="2327"/>
                  </a:cubicBezTo>
                  <a:cubicBezTo>
                    <a:pt x="378" y="2327"/>
                    <a:pt x="386" y="2322"/>
                    <a:pt x="394" y="2322"/>
                  </a:cubicBezTo>
                  <a:close/>
                  <a:moveTo>
                    <a:pt x="525" y="2655"/>
                  </a:moveTo>
                  <a:cubicBezTo>
                    <a:pt x="521" y="2655"/>
                    <a:pt x="514" y="2657"/>
                    <a:pt x="506" y="2659"/>
                  </a:cubicBezTo>
                  <a:lnTo>
                    <a:pt x="506" y="2659"/>
                  </a:lnTo>
                  <a:cubicBezTo>
                    <a:pt x="520" y="2655"/>
                    <a:pt x="525" y="2655"/>
                    <a:pt x="525" y="2655"/>
                  </a:cubicBezTo>
                  <a:close/>
                  <a:moveTo>
                    <a:pt x="506" y="2659"/>
                  </a:moveTo>
                  <a:lnTo>
                    <a:pt x="506" y="2659"/>
                  </a:lnTo>
                  <a:cubicBezTo>
                    <a:pt x="499" y="2661"/>
                    <a:pt x="490" y="2663"/>
                    <a:pt x="477" y="2667"/>
                  </a:cubicBezTo>
                  <a:lnTo>
                    <a:pt x="477" y="2667"/>
                  </a:lnTo>
                  <a:cubicBezTo>
                    <a:pt x="477" y="2667"/>
                    <a:pt x="492" y="2662"/>
                    <a:pt x="506" y="2659"/>
                  </a:cubicBezTo>
                  <a:close/>
                  <a:moveTo>
                    <a:pt x="811" y="3275"/>
                  </a:moveTo>
                  <a:cubicBezTo>
                    <a:pt x="811" y="3287"/>
                    <a:pt x="811" y="3287"/>
                    <a:pt x="811" y="3298"/>
                  </a:cubicBezTo>
                  <a:cubicBezTo>
                    <a:pt x="799" y="3298"/>
                    <a:pt x="799" y="3287"/>
                    <a:pt x="811" y="3275"/>
                  </a:cubicBezTo>
                  <a:close/>
                  <a:moveTo>
                    <a:pt x="3323" y="0"/>
                  </a:moveTo>
                  <a:cubicBezTo>
                    <a:pt x="3323" y="36"/>
                    <a:pt x="3311" y="12"/>
                    <a:pt x="3275" y="60"/>
                  </a:cubicBezTo>
                  <a:lnTo>
                    <a:pt x="3287" y="12"/>
                  </a:lnTo>
                  <a:lnTo>
                    <a:pt x="3287" y="12"/>
                  </a:lnTo>
                  <a:cubicBezTo>
                    <a:pt x="3263" y="36"/>
                    <a:pt x="3251" y="84"/>
                    <a:pt x="3239" y="119"/>
                  </a:cubicBezTo>
                  <a:cubicBezTo>
                    <a:pt x="3239" y="108"/>
                    <a:pt x="3235" y="103"/>
                    <a:pt x="3228" y="103"/>
                  </a:cubicBezTo>
                  <a:cubicBezTo>
                    <a:pt x="3199" y="103"/>
                    <a:pt x="3120" y="193"/>
                    <a:pt x="3120" y="250"/>
                  </a:cubicBezTo>
                  <a:cubicBezTo>
                    <a:pt x="3120" y="233"/>
                    <a:pt x="3117" y="224"/>
                    <a:pt x="3111" y="224"/>
                  </a:cubicBezTo>
                  <a:cubicBezTo>
                    <a:pt x="3105" y="224"/>
                    <a:pt x="3097" y="233"/>
                    <a:pt x="3085" y="250"/>
                  </a:cubicBezTo>
                  <a:cubicBezTo>
                    <a:pt x="3073" y="239"/>
                    <a:pt x="3073" y="227"/>
                    <a:pt x="3073" y="203"/>
                  </a:cubicBezTo>
                  <a:cubicBezTo>
                    <a:pt x="3061" y="239"/>
                    <a:pt x="3061" y="262"/>
                    <a:pt x="3049" y="286"/>
                  </a:cubicBezTo>
                  <a:cubicBezTo>
                    <a:pt x="3028" y="265"/>
                    <a:pt x="3016" y="243"/>
                    <a:pt x="3031" y="213"/>
                  </a:cubicBezTo>
                  <a:lnTo>
                    <a:pt x="3031" y="213"/>
                  </a:lnTo>
                  <a:cubicBezTo>
                    <a:pt x="2979" y="291"/>
                    <a:pt x="2790" y="350"/>
                    <a:pt x="2740" y="350"/>
                  </a:cubicBezTo>
                  <a:cubicBezTo>
                    <a:pt x="2732" y="350"/>
                    <a:pt x="2727" y="349"/>
                    <a:pt x="2727" y="346"/>
                  </a:cubicBezTo>
                  <a:cubicBezTo>
                    <a:pt x="2720" y="322"/>
                    <a:pt x="2701" y="288"/>
                    <a:pt x="2683" y="288"/>
                  </a:cubicBezTo>
                  <a:cubicBezTo>
                    <a:pt x="2674" y="288"/>
                    <a:pt x="2664" y="297"/>
                    <a:pt x="2656" y="322"/>
                  </a:cubicBezTo>
                  <a:cubicBezTo>
                    <a:pt x="2644" y="298"/>
                    <a:pt x="2644" y="286"/>
                    <a:pt x="2656" y="262"/>
                  </a:cubicBezTo>
                  <a:lnTo>
                    <a:pt x="2656" y="262"/>
                  </a:lnTo>
                  <a:cubicBezTo>
                    <a:pt x="2644" y="262"/>
                    <a:pt x="2596" y="405"/>
                    <a:pt x="2596" y="405"/>
                  </a:cubicBezTo>
                  <a:cubicBezTo>
                    <a:pt x="2584" y="375"/>
                    <a:pt x="2569" y="364"/>
                    <a:pt x="2551" y="364"/>
                  </a:cubicBezTo>
                  <a:cubicBezTo>
                    <a:pt x="2516" y="364"/>
                    <a:pt x="2472" y="404"/>
                    <a:pt x="2426" y="404"/>
                  </a:cubicBezTo>
                  <a:cubicBezTo>
                    <a:pt x="2404" y="404"/>
                    <a:pt x="2381" y="395"/>
                    <a:pt x="2358" y="369"/>
                  </a:cubicBezTo>
                  <a:lnTo>
                    <a:pt x="2358" y="369"/>
                  </a:lnTo>
                  <a:cubicBezTo>
                    <a:pt x="2370" y="393"/>
                    <a:pt x="2358" y="417"/>
                    <a:pt x="2346" y="429"/>
                  </a:cubicBezTo>
                  <a:cubicBezTo>
                    <a:pt x="2325" y="407"/>
                    <a:pt x="2315" y="401"/>
                    <a:pt x="2312" y="399"/>
                  </a:cubicBezTo>
                  <a:lnTo>
                    <a:pt x="2312" y="399"/>
                  </a:lnTo>
                  <a:cubicBezTo>
                    <a:pt x="2309" y="373"/>
                    <a:pt x="2231" y="318"/>
                    <a:pt x="2275" y="274"/>
                  </a:cubicBezTo>
                  <a:cubicBezTo>
                    <a:pt x="2251" y="274"/>
                    <a:pt x="2239" y="298"/>
                    <a:pt x="2239" y="322"/>
                  </a:cubicBezTo>
                  <a:cubicBezTo>
                    <a:pt x="2239" y="298"/>
                    <a:pt x="2239" y="286"/>
                    <a:pt x="2239" y="262"/>
                  </a:cubicBezTo>
                  <a:cubicBezTo>
                    <a:pt x="2238" y="258"/>
                    <a:pt x="2235" y="256"/>
                    <a:pt x="2230" y="256"/>
                  </a:cubicBezTo>
                  <a:cubicBezTo>
                    <a:pt x="2205" y="256"/>
                    <a:pt x="2139" y="327"/>
                    <a:pt x="2141" y="334"/>
                  </a:cubicBezTo>
                  <a:lnTo>
                    <a:pt x="2141" y="334"/>
                  </a:lnTo>
                  <a:cubicBezTo>
                    <a:pt x="2134" y="334"/>
                    <a:pt x="2128" y="335"/>
                    <a:pt x="2121" y="335"/>
                  </a:cubicBezTo>
                  <a:cubicBezTo>
                    <a:pt x="1940" y="335"/>
                    <a:pt x="1659" y="208"/>
                    <a:pt x="1465" y="48"/>
                  </a:cubicBezTo>
                  <a:cubicBezTo>
                    <a:pt x="1430" y="72"/>
                    <a:pt x="1418" y="239"/>
                    <a:pt x="1453" y="310"/>
                  </a:cubicBezTo>
                  <a:cubicBezTo>
                    <a:pt x="1382" y="322"/>
                    <a:pt x="1227" y="453"/>
                    <a:pt x="1192" y="489"/>
                  </a:cubicBezTo>
                  <a:cubicBezTo>
                    <a:pt x="1203" y="500"/>
                    <a:pt x="1227" y="500"/>
                    <a:pt x="1239" y="512"/>
                  </a:cubicBezTo>
                  <a:cubicBezTo>
                    <a:pt x="1234" y="512"/>
                    <a:pt x="1214" y="508"/>
                    <a:pt x="1200" y="508"/>
                  </a:cubicBezTo>
                  <a:cubicBezTo>
                    <a:pt x="1181" y="508"/>
                    <a:pt x="1170" y="515"/>
                    <a:pt x="1203" y="548"/>
                  </a:cubicBezTo>
                  <a:cubicBezTo>
                    <a:pt x="1180" y="536"/>
                    <a:pt x="1156" y="524"/>
                    <a:pt x="1156" y="500"/>
                  </a:cubicBezTo>
                  <a:cubicBezTo>
                    <a:pt x="1156" y="500"/>
                    <a:pt x="1144" y="572"/>
                    <a:pt x="1156" y="572"/>
                  </a:cubicBezTo>
                  <a:cubicBezTo>
                    <a:pt x="1144" y="572"/>
                    <a:pt x="1144" y="560"/>
                    <a:pt x="1144" y="560"/>
                  </a:cubicBezTo>
                  <a:cubicBezTo>
                    <a:pt x="1144" y="570"/>
                    <a:pt x="1142" y="574"/>
                    <a:pt x="1139" y="574"/>
                  </a:cubicBezTo>
                  <a:cubicBezTo>
                    <a:pt x="1136" y="574"/>
                    <a:pt x="1132" y="567"/>
                    <a:pt x="1132" y="560"/>
                  </a:cubicBezTo>
                  <a:cubicBezTo>
                    <a:pt x="1126" y="554"/>
                    <a:pt x="1123" y="548"/>
                    <a:pt x="1119" y="548"/>
                  </a:cubicBezTo>
                  <a:cubicBezTo>
                    <a:pt x="1114" y="548"/>
                    <a:pt x="1108" y="554"/>
                    <a:pt x="1096" y="572"/>
                  </a:cubicBezTo>
                  <a:cubicBezTo>
                    <a:pt x="1108" y="596"/>
                    <a:pt x="1120" y="620"/>
                    <a:pt x="1144" y="643"/>
                  </a:cubicBezTo>
                  <a:cubicBezTo>
                    <a:pt x="1124" y="631"/>
                    <a:pt x="1107" y="626"/>
                    <a:pt x="1092" y="626"/>
                  </a:cubicBezTo>
                  <a:cubicBezTo>
                    <a:pt x="1008" y="626"/>
                    <a:pt x="982" y="781"/>
                    <a:pt x="988" y="797"/>
                  </a:cubicBezTo>
                  <a:lnTo>
                    <a:pt x="988" y="797"/>
                  </a:lnTo>
                  <a:cubicBezTo>
                    <a:pt x="953" y="762"/>
                    <a:pt x="917" y="739"/>
                    <a:pt x="870" y="739"/>
                  </a:cubicBezTo>
                  <a:cubicBezTo>
                    <a:pt x="870" y="762"/>
                    <a:pt x="870" y="798"/>
                    <a:pt x="882" y="822"/>
                  </a:cubicBezTo>
                  <a:cubicBezTo>
                    <a:pt x="877" y="823"/>
                    <a:pt x="872" y="823"/>
                    <a:pt x="866" y="823"/>
                  </a:cubicBezTo>
                  <a:cubicBezTo>
                    <a:pt x="840" y="823"/>
                    <a:pt x="808" y="813"/>
                    <a:pt x="782" y="813"/>
                  </a:cubicBezTo>
                  <a:cubicBezTo>
                    <a:pt x="751" y="813"/>
                    <a:pt x="727" y="828"/>
                    <a:pt x="727" y="893"/>
                  </a:cubicBezTo>
                  <a:cubicBezTo>
                    <a:pt x="703" y="881"/>
                    <a:pt x="691" y="870"/>
                    <a:pt x="668" y="846"/>
                  </a:cubicBezTo>
                  <a:cubicBezTo>
                    <a:pt x="621" y="930"/>
                    <a:pt x="530" y="992"/>
                    <a:pt x="430" y="992"/>
                  </a:cubicBezTo>
                  <a:cubicBezTo>
                    <a:pt x="403" y="992"/>
                    <a:pt x="375" y="987"/>
                    <a:pt x="346" y="977"/>
                  </a:cubicBezTo>
                  <a:cubicBezTo>
                    <a:pt x="358" y="965"/>
                    <a:pt x="382" y="953"/>
                    <a:pt x="394" y="929"/>
                  </a:cubicBezTo>
                  <a:cubicBezTo>
                    <a:pt x="346" y="881"/>
                    <a:pt x="215" y="703"/>
                    <a:pt x="299" y="560"/>
                  </a:cubicBezTo>
                  <a:cubicBezTo>
                    <a:pt x="292" y="557"/>
                    <a:pt x="285" y="555"/>
                    <a:pt x="278" y="555"/>
                  </a:cubicBezTo>
                  <a:cubicBezTo>
                    <a:pt x="261" y="555"/>
                    <a:pt x="244" y="563"/>
                    <a:pt x="227" y="572"/>
                  </a:cubicBezTo>
                  <a:cubicBezTo>
                    <a:pt x="227" y="549"/>
                    <a:pt x="280" y="464"/>
                    <a:pt x="207" y="464"/>
                  </a:cubicBezTo>
                  <a:cubicBezTo>
                    <a:pt x="202" y="464"/>
                    <a:pt x="197" y="464"/>
                    <a:pt x="191" y="465"/>
                  </a:cubicBezTo>
                  <a:cubicBezTo>
                    <a:pt x="1" y="512"/>
                    <a:pt x="72" y="620"/>
                    <a:pt x="49" y="691"/>
                  </a:cubicBezTo>
                  <a:cubicBezTo>
                    <a:pt x="49" y="701"/>
                    <a:pt x="49" y="848"/>
                    <a:pt x="49" y="858"/>
                  </a:cubicBezTo>
                  <a:cubicBezTo>
                    <a:pt x="65" y="847"/>
                    <a:pt x="73" y="841"/>
                    <a:pt x="76" y="841"/>
                  </a:cubicBezTo>
                  <a:lnTo>
                    <a:pt x="76" y="841"/>
                  </a:lnTo>
                  <a:cubicBezTo>
                    <a:pt x="79" y="841"/>
                    <a:pt x="74" y="850"/>
                    <a:pt x="60" y="870"/>
                  </a:cubicBezTo>
                  <a:cubicBezTo>
                    <a:pt x="72" y="858"/>
                    <a:pt x="96" y="846"/>
                    <a:pt x="108" y="834"/>
                  </a:cubicBezTo>
                  <a:lnTo>
                    <a:pt x="108" y="834"/>
                  </a:lnTo>
                  <a:cubicBezTo>
                    <a:pt x="96" y="881"/>
                    <a:pt x="84" y="929"/>
                    <a:pt x="60" y="965"/>
                  </a:cubicBezTo>
                  <a:cubicBezTo>
                    <a:pt x="72" y="977"/>
                    <a:pt x="120" y="977"/>
                    <a:pt x="120" y="989"/>
                  </a:cubicBezTo>
                  <a:cubicBezTo>
                    <a:pt x="106" y="1009"/>
                    <a:pt x="92" y="1022"/>
                    <a:pt x="81" y="1022"/>
                  </a:cubicBezTo>
                  <a:cubicBezTo>
                    <a:pt x="80" y="1022"/>
                    <a:pt x="79" y="1022"/>
                    <a:pt x="78" y="1022"/>
                  </a:cubicBezTo>
                  <a:lnTo>
                    <a:pt x="78" y="1022"/>
                  </a:lnTo>
                  <a:cubicBezTo>
                    <a:pt x="123" y="1098"/>
                    <a:pt x="237" y="1348"/>
                    <a:pt x="189" y="1348"/>
                  </a:cubicBezTo>
                  <a:cubicBezTo>
                    <a:pt x="186" y="1348"/>
                    <a:pt x="183" y="1347"/>
                    <a:pt x="180" y="1346"/>
                  </a:cubicBezTo>
                  <a:lnTo>
                    <a:pt x="180" y="1346"/>
                  </a:lnTo>
                  <a:cubicBezTo>
                    <a:pt x="251" y="1417"/>
                    <a:pt x="275" y="1358"/>
                    <a:pt x="310" y="1417"/>
                  </a:cubicBezTo>
                  <a:cubicBezTo>
                    <a:pt x="296" y="1411"/>
                    <a:pt x="285" y="1408"/>
                    <a:pt x="276" y="1408"/>
                  </a:cubicBezTo>
                  <a:cubicBezTo>
                    <a:pt x="220" y="1408"/>
                    <a:pt x="257" y="1517"/>
                    <a:pt x="241" y="1535"/>
                  </a:cubicBezTo>
                  <a:lnTo>
                    <a:pt x="241" y="1535"/>
                  </a:lnTo>
                  <a:cubicBezTo>
                    <a:pt x="252" y="1526"/>
                    <a:pt x="305" y="1486"/>
                    <a:pt x="332" y="1486"/>
                  </a:cubicBezTo>
                  <a:cubicBezTo>
                    <a:pt x="343" y="1486"/>
                    <a:pt x="349" y="1493"/>
                    <a:pt x="346" y="1512"/>
                  </a:cubicBezTo>
                  <a:cubicBezTo>
                    <a:pt x="346" y="1550"/>
                    <a:pt x="249" y="1656"/>
                    <a:pt x="268" y="1656"/>
                  </a:cubicBezTo>
                  <a:cubicBezTo>
                    <a:pt x="273" y="1656"/>
                    <a:pt x="286" y="1649"/>
                    <a:pt x="310" y="1632"/>
                  </a:cubicBezTo>
                  <a:cubicBezTo>
                    <a:pt x="346" y="1632"/>
                    <a:pt x="370" y="1655"/>
                    <a:pt x="382" y="1691"/>
                  </a:cubicBezTo>
                  <a:lnTo>
                    <a:pt x="346" y="1691"/>
                  </a:lnTo>
                  <a:cubicBezTo>
                    <a:pt x="346" y="1703"/>
                    <a:pt x="346" y="1703"/>
                    <a:pt x="346" y="1715"/>
                  </a:cubicBezTo>
                  <a:cubicBezTo>
                    <a:pt x="319" y="1706"/>
                    <a:pt x="298" y="1697"/>
                    <a:pt x="279" y="1682"/>
                  </a:cubicBezTo>
                  <a:lnTo>
                    <a:pt x="279" y="1682"/>
                  </a:lnTo>
                  <a:cubicBezTo>
                    <a:pt x="281" y="1689"/>
                    <a:pt x="272" y="1696"/>
                    <a:pt x="251" y="1703"/>
                  </a:cubicBezTo>
                  <a:cubicBezTo>
                    <a:pt x="260" y="1702"/>
                    <a:pt x="267" y="1701"/>
                    <a:pt x="273" y="1701"/>
                  </a:cubicBezTo>
                  <a:cubicBezTo>
                    <a:pt x="320" y="1701"/>
                    <a:pt x="269" y="1740"/>
                    <a:pt x="322" y="1751"/>
                  </a:cubicBezTo>
                  <a:cubicBezTo>
                    <a:pt x="287" y="1763"/>
                    <a:pt x="275" y="1763"/>
                    <a:pt x="310" y="1774"/>
                  </a:cubicBezTo>
                  <a:lnTo>
                    <a:pt x="275" y="1774"/>
                  </a:lnTo>
                  <a:cubicBezTo>
                    <a:pt x="275" y="1795"/>
                    <a:pt x="283" y="1815"/>
                    <a:pt x="279" y="1835"/>
                  </a:cubicBezTo>
                  <a:lnTo>
                    <a:pt x="279" y="1835"/>
                  </a:lnTo>
                  <a:cubicBezTo>
                    <a:pt x="289" y="1808"/>
                    <a:pt x="302" y="1798"/>
                    <a:pt x="334" y="1798"/>
                  </a:cubicBezTo>
                  <a:cubicBezTo>
                    <a:pt x="382" y="1834"/>
                    <a:pt x="251" y="1858"/>
                    <a:pt x="287" y="1905"/>
                  </a:cubicBezTo>
                  <a:cubicBezTo>
                    <a:pt x="287" y="1893"/>
                    <a:pt x="299" y="1882"/>
                    <a:pt x="310" y="1882"/>
                  </a:cubicBezTo>
                  <a:lnTo>
                    <a:pt x="310" y="1882"/>
                  </a:lnTo>
                  <a:cubicBezTo>
                    <a:pt x="299" y="1965"/>
                    <a:pt x="430" y="1941"/>
                    <a:pt x="418" y="2013"/>
                  </a:cubicBezTo>
                  <a:cubicBezTo>
                    <a:pt x="404" y="2019"/>
                    <a:pt x="397" y="2021"/>
                    <a:pt x="391" y="2021"/>
                  </a:cubicBezTo>
                  <a:cubicBezTo>
                    <a:pt x="382" y="2021"/>
                    <a:pt x="379" y="2016"/>
                    <a:pt x="368" y="2016"/>
                  </a:cubicBezTo>
                  <a:cubicBezTo>
                    <a:pt x="361" y="2016"/>
                    <a:pt x="351" y="2018"/>
                    <a:pt x="334" y="2024"/>
                  </a:cubicBezTo>
                  <a:cubicBezTo>
                    <a:pt x="322" y="2024"/>
                    <a:pt x="382" y="2072"/>
                    <a:pt x="418" y="2096"/>
                  </a:cubicBezTo>
                  <a:cubicBezTo>
                    <a:pt x="406" y="2096"/>
                    <a:pt x="406" y="2108"/>
                    <a:pt x="406" y="2120"/>
                  </a:cubicBezTo>
                  <a:cubicBezTo>
                    <a:pt x="348" y="2110"/>
                    <a:pt x="399" y="2093"/>
                    <a:pt x="383" y="2093"/>
                  </a:cubicBezTo>
                  <a:cubicBezTo>
                    <a:pt x="379" y="2093"/>
                    <a:pt x="372" y="2094"/>
                    <a:pt x="358" y="2096"/>
                  </a:cubicBezTo>
                  <a:cubicBezTo>
                    <a:pt x="346" y="2108"/>
                    <a:pt x="346" y="2132"/>
                    <a:pt x="358" y="2144"/>
                  </a:cubicBezTo>
                  <a:cubicBezTo>
                    <a:pt x="358" y="2134"/>
                    <a:pt x="363" y="2130"/>
                    <a:pt x="369" y="2130"/>
                  </a:cubicBezTo>
                  <a:cubicBezTo>
                    <a:pt x="387" y="2130"/>
                    <a:pt x="421" y="2155"/>
                    <a:pt x="430" y="2155"/>
                  </a:cubicBezTo>
                  <a:cubicBezTo>
                    <a:pt x="421" y="2164"/>
                    <a:pt x="412" y="2197"/>
                    <a:pt x="386" y="2197"/>
                  </a:cubicBezTo>
                  <a:cubicBezTo>
                    <a:pt x="376" y="2197"/>
                    <a:pt x="363" y="2192"/>
                    <a:pt x="346" y="2179"/>
                  </a:cubicBezTo>
                  <a:lnTo>
                    <a:pt x="346" y="2179"/>
                  </a:lnTo>
                  <a:cubicBezTo>
                    <a:pt x="370" y="2227"/>
                    <a:pt x="382" y="2274"/>
                    <a:pt x="394" y="2322"/>
                  </a:cubicBezTo>
                  <a:cubicBezTo>
                    <a:pt x="406" y="2358"/>
                    <a:pt x="406" y="2405"/>
                    <a:pt x="406" y="2453"/>
                  </a:cubicBezTo>
                  <a:cubicBezTo>
                    <a:pt x="430" y="2441"/>
                    <a:pt x="453" y="2441"/>
                    <a:pt x="489" y="2441"/>
                  </a:cubicBezTo>
                  <a:cubicBezTo>
                    <a:pt x="477" y="2465"/>
                    <a:pt x="465" y="2477"/>
                    <a:pt x="441" y="2477"/>
                  </a:cubicBezTo>
                  <a:cubicBezTo>
                    <a:pt x="477" y="2477"/>
                    <a:pt x="501" y="2501"/>
                    <a:pt x="489" y="2536"/>
                  </a:cubicBezTo>
                  <a:cubicBezTo>
                    <a:pt x="489" y="2536"/>
                    <a:pt x="457" y="2526"/>
                    <a:pt x="426" y="2526"/>
                  </a:cubicBezTo>
                  <a:cubicBezTo>
                    <a:pt x="410" y="2526"/>
                    <a:pt x="394" y="2528"/>
                    <a:pt x="382" y="2536"/>
                  </a:cubicBezTo>
                  <a:cubicBezTo>
                    <a:pt x="388" y="2536"/>
                    <a:pt x="393" y="2535"/>
                    <a:pt x="397" y="2535"/>
                  </a:cubicBezTo>
                  <a:cubicBezTo>
                    <a:pt x="462" y="2535"/>
                    <a:pt x="433" y="2600"/>
                    <a:pt x="486" y="2600"/>
                  </a:cubicBezTo>
                  <a:cubicBezTo>
                    <a:pt x="494" y="2600"/>
                    <a:pt x="502" y="2599"/>
                    <a:pt x="513" y="2596"/>
                  </a:cubicBezTo>
                  <a:lnTo>
                    <a:pt x="513" y="2596"/>
                  </a:lnTo>
                  <a:cubicBezTo>
                    <a:pt x="513" y="2608"/>
                    <a:pt x="501" y="2620"/>
                    <a:pt x="501" y="2620"/>
                  </a:cubicBezTo>
                  <a:cubicBezTo>
                    <a:pt x="501" y="2620"/>
                    <a:pt x="513" y="2632"/>
                    <a:pt x="525" y="2655"/>
                  </a:cubicBezTo>
                  <a:cubicBezTo>
                    <a:pt x="549" y="2691"/>
                    <a:pt x="584" y="2739"/>
                    <a:pt x="620" y="2751"/>
                  </a:cubicBezTo>
                  <a:cubicBezTo>
                    <a:pt x="599" y="2751"/>
                    <a:pt x="590" y="2755"/>
                    <a:pt x="594" y="2761"/>
                  </a:cubicBezTo>
                  <a:lnTo>
                    <a:pt x="594" y="2761"/>
                  </a:lnTo>
                  <a:cubicBezTo>
                    <a:pt x="589" y="2759"/>
                    <a:pt x="583" y="2758"/>
                    <a:pt x="578" y="2758"/>
                  </a:cubicBezTo>
                  <a:cubicBezTo>
                    <a:pt x="563" y="2758"/>
                    <a:pt x="550" y="2767"/>
                    <a:pt x="537" y="2786"/>
                  </a:cubicBezTo>
                  <a:cubicBezTo>
                    <a:pt x="561" y="2786"/>
                    <a:pt x="572" y="2810"/>
                    <a:pt x="561" y="2834"/>
                  </a:cubicBezTo>
                  <a:cubicBezTo>
                    <a:pt x="513" y="2834"/>
                    <a:pt x="525" y="2834"/>
                    <a:pt x="489" y="2894"/>
                  </a:cubicBezTo>
                  <a:cubicBezTo>
                    <a:pt x="513" y="2858"/>
                    <a:pt x="549" y="2834"/>
                    <a:pt x="584" y="2834"/>
                  </a:cubicBezTo>
                  <a:cubicBezTo>
                    <a:pt x="584" y="2834"/>
                    <a:pt x="561" y="2822"/>
                    <a:pt x="572" y="2810"/>
                  </a:cubicBezTo>
                  <a:cubicBezTo>
                    <a:pt x="620" y="2810"/>
                    <a:pt x="596" y="2822"/>
                    <a:pt x="584" y="2834"/>
                  </a:cubicBezTo>
                  <a:cubicBezTo>
                    <a:pt x="549" y="2917"/>
                    <a:pt x="632" y="2929"/>
                    <a:pt x="549" y="2977"/>
                  </a:cubicBezTo>
                  <a:cubicBezTo>
                    <a:pt x="549" y="2977"/>
                    <a:pt x="715" y="2977"/>
                    <a:pt x="632" y="3060"/>
                  </a:cubicBezTo>
                  <a:cubicBezTo>
                    <a:pt x="668" y="3072"/>
                    <a:pt x="787" y="3120"/>
                    <a:pt x="668" y="3167"/>
                  </a:cubicBezTo>
                  <a:cubicBezTo>
                    <a:pt x="751" y="3203"/>
                    <a:pt x="739" y="3179"/>
                    <a:pt x="739" y="3239"/>
                  </a:cubicBezTo>
                  <a:cubicBezTo>
                    <a:pt x="755" y="3223"/>
                    <a:pt x="777" y="3218"/>
                    <a:pt x="801" y="3218"/>
                  </a:cubicBezTo>
                  <a:cubicBezTo>
                    <a:pt x="849" y="3218"/>
                    <a:pt x="902" y="3239"/>
                    <a:pt x="918" y="3239"/>
                  </a:cubicBezTo>
                  <a:cubicBezTo>
                    <a:pt x="918" y="3239"/>
                    <a:pt x="834" y="3263"/>
                    <a:pt x="822" y="3263"/>
                  </a:cubicBezTo>
                  <a:cubicBezTo>
                    <a:pt x="849" y="3243"/>
                    <a:pt x="857" y="3234"/>
                    <a:pt x="843" y="3234"/>
                  </a:cubicBezTo>
                  <a:cubicBezTo>
                    <a:pt x="832" y="3234"/>
                    <a:pt x="806" y="3240"/>
                    <a:pt x="763" y="3251"/>
                  </a:cubicBezTo>
                  <a:cubicBezTo>
                    <a:pt x="787" y="3251"/>
                    <a:pt x="763" y="3275"/>
                    <a:pt x="727" y="3287"/>
                  </a:cubicBezTo>
                  <a:cubicBezTo>
                    <a:pt x="727" y="3287"/>
                    <a:pt x="882" y="3370"/>
                    <a:pt x="906" y="3406"/>
                  </a:cubicBezTo>
                  <a:cubicBezTo>
                    <a:pt x="763" y="3406"/>
                    <a:pt x="846" y="3406"/>
                    <a:pt x="739" y="3394"/>
                  </a:cubicBezTo>
                  <a:lnTo>
                    <a:pt x="739" y="3394"/>
                  </a:lnTo>
                  <a:cubicBezTo>
                    <a:pt x="787" y="3441"/>
                    <a:pt x="811" y="3394"/>
                    <a:pt x="763" y="3453"/>
                  </a:cubicBezTo>
                  <a:cubicBezTo>
                    <a:pt x="772" y="3450"/>
                    <a:pt x="781" y="3449"/>
                    <a:pt x="789" y="3449"/>
                  </a:cubicBezTo>
                  <a:cubicBezTo>
                    <a:pt x="815" y="3449"/>
                    <a:pt x="837" y="3462"/>
                    <a:pt x="846" y="3489"/>
                  </a:cubicBezTo>
                  <a:cubicBezTo>
                    <a:pt x="846" y="3489"/>
                    <a:pt x="804" y="3658"/>
                    <a:pt x="898" y="3658"/>
                  </a:cubicBezTo>
                  <a:cubicBezTo>
                    <a:pt x="904" y="3658"/>
                    <a:pt x="911" y="3657"/>
                    <a:pt x="918" y="3656"/>
                  </a:cubicBezTo>
                  <a:lnTo>
                    <a:pt x="918" y="3656"/>
                  </a:lnTo>
                  <a:cubicBezTo>
                    <a:pt x="894" y="3668"/>
                    <a:pt x="870" y="3668"/>
                    <a:pt x="834" y="3679"/>
                  </a:cubicBezTo>
                  <a:cubicBezTo>
                    <a:pt x="906" y="3679"/>
                    <a:pt x="989" y="3691"/>
                    <a:pt x="1061" y="3691"/>
                  </a:cubicBezTo>
                  <a:cubicBezTo>
                    <a:pt x="1120" y="3632"/>
                    <a:pt x="1108" y="3632"/>
                    <a:pt x="1061" y="3596"/>
                  </a:cubicBezTo>
                  <a:cubicBezTo>
                    <a:pt x="1014" y="3573"/>
                    <a:pt x="1092" y="3346"/>
                    <a:pt x="1030" y="3346"/>
                  </a:cubicBezTo>
                  <a:cubicBezTo>
                    <a:pt x="1028" y="3346"/>
                    <a:pt x="1027" y="3346"/>
                    <a:pt x="1025" y="3346"/>
                  </a:cubicBezTo>
                  <a:cubicBezTo>
                    <a:pt x="1049" y="3334"/>
                    <a:pt x="1108" y="3275"/>
                    <a:pt x="1025" y="3263"/>
                  </a:cubicBezTo>
                  <a:cubicBezTo>
                    <a:pt x="1042" y="3254"/>
                    <a:pt x="1053" y="3246"/>
                    <a:pt x="1066" y="3246"/>
                  </a:cubicBezTo>
                  <a:cubicBezTo>
                    <a:pt x="1071" y="3246"/>
                    <a:pt x="1077" y="3247"/>
                    <a:pt x="1084" y="3251"/>
                  </a:cubicBezTo>
                  <a:cubicBezTo>
                    <a:pt x="1072" y="3227"/>
                    <a:pt x="930" y="3203"/>
                    <a:pt x="930" y="3203"/>
                  </a:cubicBezTo>
                  <a:cubicBezTo>
                    <a:pt x="1037" y="3132"/>
                    <a:pt x="822" y="3060"/>
                    <a:pt x="894" y="2941"/>
                  </a:cubicBezTo>
                  <a:lnTo>
                    <a:pt x="894" y="2941"/>
                  </a:lnTo>
                  <a:cubicBezTo>
                    <a:pt x="877" y="2950"/>
                    <a:pt x="860" y="2958"/>
                    <a:pt x="848" y="2958"/>
                  </a:cubicBezTo>
                  <a:cubicBezTo>
                    <a:pt x="842" y="2958"/>
                    <a:pt x="838" y="2957"/>
                    <a:pt x="834" y="2953"/>
                  </a:cubicBezTo>
                  <a:cubicBezTo>
                    <a:pt x="858" y="2882"/>
                    <a:pt x="834" y="2906"/>
                    <a:pt x="834" y="2894"/>
                  </a:cubicBezTo>
                  <a:lnTo>
                    <a:pt x="834" y="2894"/>
                  </a:lnTo>
                  <a:cubicBezTo>
                    <a:pt x="836" y="2894"/>
                    <a:pt x="838" y="2894"/>
                    <a:pt x="839" y="2894"/>
                  </a:cubicBezTo>
                  <a:cubicBezTo>
                    <a:pt x="868" y="2894"/>
                    <a:pt x="882" y="2807"/>
                    <a:pt x="926" y="2807"/>
                  </a:cubicBezTo>
                  <a:cubicBezTo>
                    <a:pt x="931" y="2807"/>
                    <a:pt x="936" y="2808"/>
                    <a:pt x="942" y="2810"/>
                  </a:cubicBezTo>
                  <a:cubicBezTo>
                    <a:pt x="935" y="2796"/>
                    <a:pt x="928" y="2791"/>
                    <a:pt x="916" y="2791"/>
                  </a:cubicBezTo>
                  <a:cubicBezTo>
                    <a:pt x="907" y="2791"/>
                    <a:pt x="897" y="2793"/>
                    <a:pt x="882" y="2798"/>
                  </a:cubicBezTo>
                  <a:cubicBezTo>
                    <a:pt x="882" y="2798"/>
                    <a:pt x="811" y="2370"/>
                    <a:pt x="715" y="2358"/>
                  </a:cubicBezTo>
                  <a:cubicBezTo>
                    <a:pt x="739" y="2310"/>
                    <a:pt x="763" y="2298"/>
                    <a:pt x="680" y="2263"/>
                  </a:cubicBezTo>
                  <a:cubicBezTo>
                    <a:pt x="721" y="2191"/>
                    <a:pt x="673" y="1970"/>
                    <a:pt x="591" y="1970"/>
                  </a:cubicBezTo>
                  <a:cubicBezTo>
                    <a:pt x="578" y="1970"/>
                    <a:pt x="564" y="1975"/>
                    <a:pt x="549" y="1989"/>
                  </a:cubicBezTo>
                  <a:cubicBezTo>
                    <a:pt x="584" y="1905"/>
                    <a:pt x="596" y="1679"/>
                    <a:pt x="584" y="1643"/>
                  </a:cubicBezTo>
                  <a:lnTo>
                    <a:pt x="584" y="1643"/>
                  </a:lnTo>
                  <a:cubicBezTo>
                    <a:pt x="572" y="1643"/>
                    <a:pt x="549" y="1655"/>
                    <a:pt x="537" y="1667"/>
                  </a:cubicBezTo>
                  <a:cubicBezTo>
                    <a:pt x="537" y="1657"/>
                    <a:pt x="589" y="1603"/>
                    <a:pt x="551" y="1603"/>
                  </a:cubicBezTo>
                  <a:cubicBezTo>
                    <a:pt x="545" y="1603"/>
                    <a:pt x="537" y="1604"/>
                    <a:pt x="525" y="1608"/>
                  </a:cubicBezTo>
                  <a:cubicBezTo>
                    <a:pt x="539" y="1594"/>
                    <a:pt x="549" y="1588"/>
                    <a:pt x="559" y="1588"/>
                  </a:cubicBezTo>
                  <a:cubicBezTo>
                    <a:pt x="567" y="1588"/>
                    <a:pt x="574" y="1591"/>
                    <a:pt x="584" y="1596"/>
                  </a:cubicBezTo>
                  <a:cubicBezTo>
                    <a:pt x="584" y="1596"/>
                    <a:pt x="543" y="1554"/>
                    <a:pt x="529" y="1554"/>
                  </a:cubicBezTo>
                  <a:cubicBezTo>
                    <a:pt x="526" y="1554"/>
                    <a:pt x="525" y="1556"/>
                    <a:pt x="525" y="1560"/>
                  </a:cubicBezTo>
                  <a:cubicBezTo>
                    <a:pt x="525" y="1548"/>
                    <a:pt x="525" y="1548"/>
                    <a:pt x="537" y="1536"/>
                  </a:cubicBezTo>
                  <a:cubicBezTo>
                    <a:pt x="549" y="1524"/>
                    <a:pt x="561" y="1536"/>
                    <a:pt x="549" y="1489"/>
                  </a:cubicBezTo>
                  <a:cubicBezTo>
                    <a:pt x="518" y="1489"/>
                    <a:pt x="487" y="1489"/>
                    <a:pt x="472" y="1496"/>
                  </a:cubicBezTo>
                  <a:lnTo>
                    <a:pt x="472" y="1496"/>
                  </a:lnTo>
                  <a:cubicBezTo>
                    <a:pt x="588" y="1412"/>
                    <a:pt x="370" y="1274"/>
                    <a:pt x="370" y="1274"/>
                  </a:cubicBezTo>
                  <a:cubicBezTo>
                    <a:pt x="513" y="1251"/>
                    <a:pt x="501" y="1251"/>
                    <a:pt x="691" y="1215"/>
                  </a:cubicBezTo>
                  <a:cubicBezTo>
                    <a:pt x="668" y="1192"/>
                    <a:pt x="660" y="1179"/>
                    <a:pt x="670" y="1179"/>
                  </a:cubicBezTo>
                  <a:cubicBezTo>
                    <a:pt x="676" y="1179"/>
                    <a:pt x="687" y="1183"/>
                    <a:pt x="703" y="1191"/>
                  </a:cubicBezTo>
                  <a:cubicBezTo>
                    <a:pt x="680" y="1179"/>
                    <a:pt x="668" y="1167"/>
                    <a:pt x="644" y="1155"/>
                  </a:cubicBezTo>
                  <a:cubicBezTo>
                    <a:pt x="691" y="1155"/>
                    <a:pt x="739" y="1155"/>
                    <a:pt x="787" y="1167"/>
                  </a:cubicBezTo>
                  <a:cubicBezTo>
                    <a:pt x="799" y="1167"/>
                    <a:pt x="787" y="1120"/>
                    <a:pt x="787" y="1120"/>
                  </a:cubicBezTo>
                  <a:cubicBezTo>
                    <a:pt x="822" y="1120"/>
                    <a:pt x="838" y="1133"/>
                    <a:pt x="834" y="1145"/>
                  </a:cubicBezTo>
                  <a:lnTo>
                    <a:pt x="834" y="1145"/>
                  </a:lnTo>
                  <a:cubicBezTo>
                    <a:pt x="880" y="1101"/>
                    <a:pt x="1057" y="938"/>
                    <a:pt x="1107" y="938"/>
                  </a:cubicBezTo>
                  <a:cubicBezTo>
                    <a:pt x="1115" y="938"/>
                    <a:pt x="1120" y="942"/>
                    <a:pt x="1120" y="953"/>
                  </a:cubicBezTo>
                  <a:cubicBezTo>
                    <a:pt x="1144" y="870"/>
                    <a:pt x="1096" y="870"/>
                    <a:pt x="1132" y="810"/>
                  </a:cubicBezTo>
                  <a:lnTo>
                    <a:pt x="1132" y="810"/>
                  </a:lnTo>
                  <a:cubicBezTo>
                    <a:pt x="1132" y="851"/>
                    <a:pt x="1145" y="864"/>
                    <a:pt x="1163" y="864"/>
                  </a:cubicBezTo>
                  <a:cubicBezTo>
                    <a:pt x="1192" y="864"/>
                    <a:pt x="1236" y="831"/>
                    <a:pt x="1263" y="831"/>
                  </a:cubicBezTo>
                  <a:cubicBezTo>
                    <a:pt x="1266" y="831"/>
                    <a:pt x="1269" y="831"/>
                    <a:pt x="1271" y="832"/>
                  </a:cubicBezTo>
                  <a:lnTo>
                    <a:pt x="1271" y="832"/>
                  </a:lnTo>
                  <a:cubicBezTo>
                    <a:pt x="1249" y="821"/>
                    <a:pt x="1139" y="761"/>
                    <a:pt x="1203" y="750"/>
                  </a:cubicBezTo>
                  <a:lnTo>
                    <a:pt x="1203" y="750"/>
                  </a:lnTo>
                  <a:cubicBezTo>
                    <a:pt x="1192" y="756"/>
                    <a:pt x="1236" y="759"/>
                    <a:pt x="1281" y="759"/>
                  </a:cubicBezTo>
                  <a:cubicBezTo>
                    <a:pt x="1325" y="759"/>
                    <a:pt x="1370" y="756"/>
                    <a:pt x="1358" y="750"/>
                  </a:cubicBezTo>
                  <a:cubicBezTo>
                    <a:pt x="1344" y="723"/>
                    <a:pt x="1339" y="715"/>
                    <a:pt x="1337" y="715"/>
                  </a:cubicBezTo>
                  <a:cubicBezTo>
                    <a:pt x="1334" y="715"/>
                    <a:pt x="1336" y="728"/>
                    <a:pt x="1328" y="728"/>
                  </a:cubicBezTo>
                  <a:cubicBezTo>
                    <a:pt x="1327" y="728"/>
                    <a:pt x="1325" y="728"/>
                    <a:pt x="1323" y="727"/>
                  </a:cubicBezTo>
                  <a:cubicBezTo>
                    <a:pt x="1311" y="691"/>
                    <a:pt x="1311" y="655"/>
                    <a:pt x="1346" y="631"/>
                  </a:cubicBezTo>
                  <a:cubicBezTo>
                    <a:pt x="1346" y="643"/>
                    <a:pt x="1358" y="655"/>
                    <a:pt x="1358" y="667"/>
                  </a:cubicBezTo>
                  <a:cubicBezTo>
                    <a:pt x="1358" y="655"/>
                    <a:pt x="1370" y="655"/>
                    <a:pt x="1382" y="655"/>
                  </a:cubicBezTo>
                  <a:cubicBezTo>
                    <a:pt x="1394" y="691"/>
                    <a:pt x="1382" y="727"/>
                    <a:pt x="1370" y="750"/>
                  </a:cubicBezTo>
                  <a:cubicBezTo>
                    <a:pt x="1377" y="737"/>
                    <a:pt x="1384" y="731"/>
                    <a:pt x="1391" y="731"/>
                  </a:cubicBezTo>
                  <a:cubicBezTo>
                    <a:pt x="1396" y="731"/>
                    <a:pt x="1401" y="734"/>
                    <a:pt x="1406" y="739"/>
                  </a:cubicBezTo>
                  <a:cubicBezTo>
                    <a:pt x="1370" y="667"/>
                    <a:pt x="1442" y="715"/>
                    <a:pt x="1418" y="655"/>
                  </a:cubicBezTo>
                  <a:lnTo>
                    <a:pt x="1418" y="655"/>
                  </a:lnTo>
                  <a:cubicBezTo>
                    <a:pt x="1430" y="673"/>
                    <a:pt x="1439" y="682"/>
                    <a:pt x="1445" y="682"/>
                  </a:cubicBezTo>
                  <a:cubicBezTo>
                    <a:pt x="1451" y="682"/>
                    <a:pt x="1453" y="673"/>
                    <a:pt x="1453" y="655"/>
                  </a:cubicBezTo>
                  <a:cubicBezTo>
                    <a:pt x="1453" y="667"/>
                    <a:pt x="1465" y="679"/>
                    <a:pt x="1465" y="691"/>
                  </a:cubicBezTo>
                  <a:cubicBezTo>
                    <a:pt x="1489" y="667"/>
                    <a:pt x="1501" y="655"/>
                    <a:pt x="1525" y="643"/>
                  </a:cubicBezTo>
                  <a:lnTo>
                    <a:pt x="1525" y="643"/>
                  </a:lnTo>
                  <a:cubicBezTo>
                    <a:pt x="1515" y="648"/>
                    <a:pt x="1505" y="651"/>
                    <a:pt x="1495" y="651"/>
                  </a:cubicBezTo>
                  <a:cubicBezTo>
                    <a:pt x="1481" y="651"/>
                    <a:pt x="1467" y="645"/>
                    <a:pt x="1453" y="631"/>
                  </a:cubicBezTo>
                  <a:cubicBezTo>
                    <a:pt x="1458" y="606"/>
                    <a:pt x="1469" y="599"/>
                    <a:pt x="1484" y="599"/>
                  </a:cubicBezTo>
                  <a:cubicBezTo>
                    <a:pt x="1505" y="599"/>
                    <a:pt x="1532" y="613"/>
                    <a:pt x="1554" y="613"/>
                  </a:cubicBezTo>
                  <a:cubicBezTo>
                    <a:pt x="1561" y="613"/>
                    <a:pt x="1567" y="611"/>
                    <a:pt x="1573" y="608"/>
                  </a:cubicBezTo>
                  <a:cubicBezTo>
                    <a:pt x="1553" y="608"/>
                    <a:pt x="1508" y="566"/>
                    <a:pt x="1542" y="566"/>
                  </a:cubicBezTo>
                  <a:cubicBezTo>
                    <a:pt x="1549" y="566"/>
                    <a:pt x="1559" y="568"/>
                    <a:pt x="1573" y="572"/>
                  </a:cubicBezTo>
                  <a:cubicBezTo>
                    <a:pt x="1561" y="548"/>
                    <a:pt x="1537" y="501"/>
                    <a:pt x="1537" y="500"/>
                  </a:cubicBezTo>
                  <a:lnTo>
                    <a:pt x="1537" y="500"/>
                  </a:lnTo>
                  <a:cubicBezTo>
                    <a:pt x="1561" y="518"/>
                    <a:pt x="1571" y="525"/>
                    <a:pt x="1574" y="525"/>
                  </a:cubicBezTo>
                  <a:cubicBezTo>
                    <a:pt x="1582" y="525"/>
                    <a:pt x="1522" y="465"/>
                    <a:pt x="1549" y="465"/>
                  </a:cubicBezTo>
                  <a:lnTo>
                    <a:pt x="1549" y="465"/>
                  </a:lnTo>
                  <a:cubicBezTo>
                    <a:pt x="1608" y="512"/>
                    <a:pt x="1561" y="489"/>
                    <a:pt x="1596" y="536"/>
                  </a:cubicBezTo>
                  <a:cubicBezTo>
                    <a:pt x="1608" y="502"/>
                    <a:pt x="1597" y="479"/>
                    <a:pt x="1586" y="445"/>
                  </a:cubicBezTo>
                  <a:lnTo>
                    <a:pt x="1586" y="445"/>
                  </a:lnTo>
                  <a:cubicBezTo>
                    <a:pt x="1586" y="446"/>
                    <a:pt x="1587" y="446"/>
                    <a:pt x="1588" y="446"/>
                  </a:cubicBezTo>
                  <a:cubicBezTo>
                    <a:pt x="1590" y="446"/>
                    <a:pt x="1592" y="445"/>
                    <a:pt x="1596" y="441"/>
                  </a:cubicBezTo>
                  <a:cubicBezTo>
                    <a:pt x="1596" y="465"/>
                    <a:pt x="1620" y="512"/>
                    <a:pt x="1620" y="524"/>
                  </a:cubicBezTo>
                  <a:cubicBezTo>
                    <a:pt x="1620" y="507"/>
                    <a:pt x="1620" y="496"/>
                    <a:pt x="1620" y="481"/>
                  </a:cubicBezTo>
                  <a:cubicBezTo>
                    <a:pt x="1620" y="481"/>
                    <a:pt x="1620" y="472"/>
                    <a:pt x="1620" y="453"/>
                  </a:cubicBezTo>
                  <a:cubicBezTo>
                    <a:pt x="1636" y="526"/>
                    <a:pt x="1642" y="549"/>
                    <a:pt x="1647" y="549"/>
                  </a:cubicBezTo>
                  <a:cubicBezTo>
                    <a:pt x="1649" y="549"/>
                    <a:pt x="1652" y="544"/>
                    <a:pt x="1656" y="536"/>
                  </a:cubicBezTo>
                  <a:cubicBezTo>
                    <a:pt x="1656" y="548"/>
                    <a:pt x="1656" y="548"/>
                    <a:pt x="1656" y="560"/>
                  </a:cubicBezTo>
                  <a:cubicBezTo>
                    <a:pt x="1656" y="548"/>
                    <a:pt x="1668" y="524"/>
                    <a:pt x="1668" y="512"/>
                  </a:cubicBezTo>
                  <a:cubicBezTo>
                    <a:pt x="1692" y="536"/>
                    <a:pt x="1715" y="584"/>
                    <a:pt x="1727" y="584"/>
                  </a:cubicBezTo>
                  <a:cubicBezTo>
                    <a:pt x="1727" y="560"/>
                    <a:pt x="1751" y="536"/>
                    <a:pt x="1763" y="512"/>
                  </a:cubicBezTo>
                  <a:cubicBezTo>
                    <a:pt x="1787" y="536"/>
                    <a:pt x="1787" y="548"/>
                    <a:pt x="1775" y="572"/>
                  </a:cubicBezTo>
                  <a:cubicBezTo>
                    <a:pt x="1788" y="552"/>
                    <a:pt x="1801" y="543"/>
                    <a:pt x="1816" y="543"/>
                  </a:cubicBezTo>
                  <a:cubicBezTo>
                    <a:pt x="1829" y="543"/>
                    <a:pt x="1842" y="549"/>
                    <a:pt x="1858" y="560"/>
                  </a:cubicBezTo>
                  <a:cubicBezTo>
                    <a:pt x="1846" y="560"/>
                    <a:pt x="1787" y="620"/>
                    <a:pt x="1799" y="655"/>
                  </a:cubicBezTo>
                  <a:cubicBezTo>
                    <a:pt x="1808" y="623"/>
                    <a:pt x="1823" y="617"/>
                    <a:pt x="1840" y="617"/>
                  </a:cubicBezTo>
                  <a:cubicBezTo>
                    <a:pt x="1848" y="617"/>
                    <a:pt x="1856" y="618"/>
                    <a:pt x="1864" y="618"/>
                  </a:cubicBezTo>
                  <a:cubicBezTo>
                    <a:pt x="1883" y="618"/>
                    <a:pt x="1903" y="612"/>
                    <a:pt x="1918" y="572"/>
                  </a:cubicBezTo>
                  <a:cubicBezTo>
                    <a:pt x="1918" y="584"/>
                    <a:pt x="1930" y="584"/>
                    <a:pt x="1930" y="596"/>
                  </a:cubicBezTo>
                  <a:cubicBezTo>
                    <a:pt x="1954" y="584"/>
                    <a:pt x="2061" y="584"/>
                    <a:pt x="2096" y="548"/>
                  </a:cubicBezTo>
                  <a:lnTo>
                    <a:pt x="2096" y="548"/>
                  </a:lnTo>
                  <a:cubicBezTo>
                    <a:pt x="2090" y="568"/>
                    <a:pt x="2087" y="577"/>
                    <a:pt x="2092" y="577"/>
                  </a:cubicBezTo>
                  <a:cubicBezTo>
                    <a:pt x="2093" y="577"/>
                    <a:pt x="2094" y="576"/>
                    <a:pt x="2096" y="575"/>
                  </a:cubicBezTo>
                  <a:lnTo>
                    <a:pt x="2096" y="575"/>
                  </a:lnTo>
                  <a:cubicBezTo>
                    <a:pt x="2081" y="592"/>
                    <a:pt x="2079" y="618"/>
                    <a:pt x="2096" y="643"/>
                  </a:cubicBezTo>
                  <a:cubicBezTo>
                    <a:pt x="2102" y="631"/>
                    <a:pt x="2108" y="625"/>
                    <a:pt x="2116" y="625"/>
                  </a:cubicBezTo>
                  <a:cubicBezTo>
                    <a:pt x="2123" y="625"/>
                    <a:pt x="2132" y="631"/>
                    <a:pt x="2144" y="643"/>
                  </a:cubicBezTo>
                  <a:cubicBezTo>
                    <a:pt x="2133" y="677"/>
                    <a:pt x="2132" y="668"/>
                    <a:pt x="2162" y="717"/>
                  </a:cubicBezTo>
                  <a:lnTo>
                    <a:pt x="2162" y="717"/>
                  </a:lnTo>
                  <a:cubicBezTo>
                    <a:pt x="2145" y="686"/>
                    <a:pt x="2145" y="653"/>
                    <a:pt x="2155" y="612"/>
                  </a:cubicBezTo>
                  <a:lnTo>
                    <a:pt x="2155" y="612"/>
                  </a:lnTo>
                  <a:cubicBezTo>
                    <a:pt x="2152" y="619"/>
                    <a:pt x="2143" y="624"/>
                    <a:pt x="2137" y="624"/>
                  </a:cubicBezTo>
                  <a:cubicBezTo>
                    <a:pt x="2134" y="624"/>
                    <a:pt x="2132" y="623"/>
                    <a:pt x="2132" y="620"/>
                  </a:cubicBezTo>
                  <a:cubicBezTo>
                    <a:pt x="2138" y="598"/>
                    <a:pt x="2140" y="591"/>
                    <a:pt x="2143" y="591"/>
                  </a:cubicBezTo>
                  <a:cubicBezTo>
                    <a:pt x="2146" y="591"/>
                    <a:pt x="2149" y="601"/>
                    <a:pt x="2156" y="608"/>
                  </a:cubicBezTo>
                  <a:cubicBezTo>
                    <a:pt x="2156" y="608"/>
                    <a:pt x="2156" y="608"/>
                    <a:pt x="2156" y="608"/>
                  </a:cubicBezTo>
                  <a:lnTo>
                    <a:pt x="2156" y="608"/>
                  </a:lnTo>
                  <a:cubicBezTo>
                    <a:pt x="2215" y="691"/>
                    <a:pt x="2263" y="608"/>
                    <a:pt x="2275" y="703"/>
                  </a:cubicBezTo>
                  <a:cubicBezTo>
                    <a:pt x="2275" y="703"/>
                    <a:pt x="2308" y="617"/>
                    <a:pt x="2344" y="617"/>
                  </a:cubicBezTo>
                  <a:cubicBezTo>
                    <a:pt x="2357" y="617"/>
                    <a:pt x="2370" y="628"/>
                    <a:pt x="2382" y="655"/>
                  </a:cubicBezTo>
                  <a:cubicBezTo>
                    <a:pt x="2397" y="632"/>
                    <a:pt x="2437" y="585"/>
                    <a:pt x="2467" y="585"/>
                  </a:cubicBezTo>
                  <a:cubicBezTo>
                    <a:pt x="2483" y="585"/>
                    <a:pt x="2497" y="600"/>
                    <a:pt x="2501" y="643"/>
                  </a:cubicBezTo>
                  <a:cubicBezTo>
                    <a:pt x="2542" y="602"/>
                    <a:pt x="2544" y="589"/>
                    <a:pt x="2560" y="589"/>
                  </a:cubicBezTo>
                  <a:cubicBezTo>
                    <a:pt x="2568" y="589"/>
                    <a:pt x="2578" y="592"/>
                    <a:pt x="2596" y="596"/>
                  </a:cubicBezTo>
                  <a:cubicBezTo>
                    <a:pt x="2561" y="548"/>
                    <a:pt x="2620" y="453"/>
                    <a:pt x="2620" y="417"/>
                  </a:cubicBezTo>
                  <a:cubicBezTo>
                    <a:pt x="2632" y="429"/>
                    <a:pt x="2632" y="512"/>
                    <a:pt x="2632" y="524"/>
                  </a:cubicBezTo>
                  <a:cubicBezTo>
                    <a:pt x="2623" y="502"/>
                    <a:pt x="2616" y="492"/>
                    <a:pt x="2611" y="492"/>
                  </a:cubicBezTo>
                  <a:cubicBezTo>
                    <a:pt x="2603" y="492"/>
                    <a:pt x="2601" y="523"/>
                    <a:pt x="2608" y="584"/>
                  </a:cubicBezTo>
                  <a:cubicBezTo>
                    <a:pt x="2612" y="573"/>
                    <a:pt x="2614" y="569"/>
                    <a:pt x="2617" y="569"/>
                  </a:cubicBezTo>
                  <a:cubicBezTo>
                    <a:pt x="2622" y="569"/>
                    <a:pt x="2627" y="593"/>
                    <a:pt x="2643" y="618"/>
                  </a:cubicBezTo>
                  <a:lnTo>
                    <a:pt x="2643" y="618"/>
                  </a:lnTo>
                  <a:cubicBezTo>
                    <a:pt x="2645" y="604"/>
                    <a:pt x="2741" y="487"/>
                    <a:pt x="2775" y="465"/>
                  </a:cubicBezTo>
                  <a:lnTo>
                    <a:pt x="2775" y="465"/>
                  </a:lnTo>
                  <a:cubicBezTo>
                    <a:pt x="2775" y="489"/>
                    <a:pt x="2811" y="572"/>
                    <a:pt x="2763" y="584"/>
                  </a:cubicBezTo>
                  <a:cubicBezTo>
                    <a:pt x="2775" y="584"/>
                    <a:pt x="2787" y="584"/>
                    <a:pt x="2823" y="608"/>
                  </a:cubicBezTo>
                  <a:cubicBezTo>
                    <a:pt x="2811" y="572"/>
                    <a:pt x="2823" y="536"/>
                    <a:pt x="2858" y="524"/>
                  </a:cubicBezTo>
                  <a:cubicBezTo>
                    <a:pt x="2858" y="523"/>
                    <a:pt x="2860" y="523"/>
                    <a:pt x="2862" y="523"/>
                  </a:cubicBezTo>
                  <a:cubicBezTo>
                    <a:pt x="2872" y="523"/>
                    <a:pt x="2903" y="532"/>
                    <a:pt x="2934" y="532"/>
                  </a:cubicBezTo>
                  <a:cubicBezTo>
                    <a:pt x="2977" y="532"/>
                    <a:pt x="3019" y="516"/>
                    <a:pt x="3013" y="441"/>
                  </a:cubicBezTo>
                  <a:lnTo>
                    <a:pt x="3013" y="441"/>
                  </a:lnTo>
                  <a:cubicBezTo>
                    <a:pt x="3025" y="477"/>
                    <a:pt x="3025" y="500"/>
                    <a:pt x="3037" y="536"/>
                  </a:cubicBezTo>
                  <a:cubicBezTo>
                    <a:pt x="3037" y="453"/>
                    <a:pt x="3049" y="381"/>
                    <a:pt x="3049" y="298"/>
                  </a:cubicBezTo>
                  <a:cubicBezTo>
                    <a:pt x="3061" y="369"/>
                    <a:pt x="3061" y="441"/>
                    <a:pt x="3061" y="524"/>
                  </a:cubicBezTo>
                  <a:cubicBezTo>
                    <a:pt x="3064" y="526"/>
                    <a:pt x="3067" y="527"/>
                    <a:pt x="3069" y="527"/>
                  </a:cubicBezTo>
                  <a:cubicBezTo>
                    <a:pt x="3092" y="527"/>
                    <a:pt x="3073" y="429"/>
                    <a:pt x="3073" y="429"/>
                  </a:cubicBezTo>
                  <a:lnTo>
                    <a:pt x="3073" y="429"/>
                  </a:lnTo>
                  <a:cubicBezTo>
                    <a:pt x="3085" y="453"/>
                    <a:pt x="3097" y="477"/>
                    <a:pt x="3108" y="500"/>
                  </a:cubicBezTo>
                  <a:cubicBezTo>
                    <a:pt x="3108" y="500"/>
                    <a:pt x="3108" y="489"/>
                    <a:pt x="3108" y="489"/>
                  </a:cubicBezTo>
                  <a:cubicBezTo>
                    <a:pt x="3132" y="465"/>
                    <a:pt x="3227" y="286"/>
                    <a:pt x="3228" y="286"/>
                  </a:cubicBezTo>
                  <a:lnTo>
                    <a:pt x="3228" y="286"/>
                  </a:lnTo>
                  <a:cubicBezTo>
                    <a:pt x="3227" y="286"/>
                    <a:pt x="3180" y="441"/>
                    <a:pt x="3180" y="453"/>
                  </a:cubicBezTo>
                  <a:cubicBezTo>
                    <a:pt x="3191" y="419"/>
                    <a:pt x="3266" y="237"/>
                    <a:pt x="3325" y="237"/>
                  </a:cubicBezTo>
                  <a:cubicBezTo>
                    <a:pt x="3328" y="237"/>
                    <a:pt x="3331" y="237"/>
                    <a:pt x="3335" y="239"/>
                  </a:cubicBezTo>
                  <a:cubicBezTo>
                    <a:pt x="3317" y="265"/>
                    <a:pt x="3312" y="279"/>
                    <a:pt x="3331" y="279"/>
                  </a:cubicBezTo>
                  <a:cubicBezTo>
                    <a:pt x="3338" y="279"/>
                    <a:pt x="3347" y="277"/>
                    <a:pt x="3358" y="274"/>
                  </a:cubicBezTo>
                  <a:lnTo>
                    <a:pt x="3358" y="274"/>
                  </a:lnTo>
                  <a:cubicBezTo>
                    <a:pt x="3272" y="326"/>
                    <a:pt x="3210" y="404"/>
                    <a:pt x="3174" y="488"/>
                  </a:cubicBezTo>
                  <a:lnTo>
                    <a:pt x="3174" y="488"/>
                  </a:lnTo>
                  <a:cubicBezTo>
                    <a:pt x="3192" y="458"/>
                    <a:pt x="3222" y="441"/>
                    <a:pt x="3263" y="441"/>
                  </a:cubicBezTo>
                  <a:cubicBezTo>
                    <a:pt x="3228" y="500"/>
                    <a:pt x="3204" y="584"/>
                    <a:pt x="3192" y="596"/>
                  </a:cubicBezTo>
                  <a:cubicBezTo>
                    <a:pt x="3251" y="536"/>
                    <a:pt x="3335" y="453"/>
                    <a:pt x="3418" y="429"/>
                  </a:cubicBezTo>
                  <a:lnTo>
                    <a:pt x="3418" y="429"/>
                  </a:lnTo>
                  <a:cubicBezTo>
                    <a:pt x="3406" y="548"/>
                    <a:pt x="3311" y="524"/>
                    <a:pt x="3239" y="584"/>
                  </a:cubicBezTo>
                  <a:cubicBezTo>
                    <a:pt x="3204" y="608"/>
                    <a:pt x="3406" y="596"/>
                    <a:pt x="3442" y="620"/>
                  </a:cubicBezTo>
                  <a:cubicBezTo>
                    <a:pt x="3418" y="631"/>
                    <a:pt x="3406" y="774"/>
                    <a:pt x="3394" y="798"/>
                  </a:cubicBezTo>
                  <a:cubicBezTo>
                    <a:pt x="3392" y="800"/>
                    <a:pt x="3396" y="801"/>
                    <a:pt x="3404" y="801"/>
                  </a:cubicBezTo>
                  <a:cubicBezTo>
                    <a:pt x="3437" y="801"/>
                    <a:pt x="3537" y="782"/>
                    <a:pt x="3430" y="762"/>
                  </a:cubicBezTo>
                  <a:cubicBezTo>
                    <a:pt x="3464" y="740"/>
                    <a:pt x="3504" y="729"/>
                    <a:pt x="3541" y="729"/>
                  </a:cubicBezTo>
                  <a:cubicBezTo>
                    <a:pt x="3620" y="729"/>
                    <a:pt x="3678" y="780"/>
                    <a:pt x="3597" y="870"/>
                  </a:cubicBezTo>
                  <a:cubicBezTo>
                    <a:pt x="3590" y="857"/>
                    <a:pt x="3587" y="847"/>
                    <a:pt x="3586" y="838"/>
                  </a:cubicBezTo>
                  <a:lnTo>
                    <a:pt x="3586" y="838"/>
                  </a:lnTo>
                  <a:cubicBezTo>
                    <a:pt x="3585" y="838"/>
                    <a:pt x="3584" y="839"/>
                    <a:pt x="3583" y="839"/>
                  </a:cubicBezTo>
                  <a:cubicBezTo>
                    <a:pt x="3576" y="839"/>
                    <a:pt x="3565" y="833"/>
                    <a:pt x="3549" y="822"/>
                  </a:cubicBezTo>
                  <a:lnTo>
                    <a:pt x="3549" y="822"/>
                  </a:lnTo>
                  <a:cubicBezTo>
                    <a:pt x="3573" y="870"/>
                    <a:pt x="3585" y="905"/>
                    <a:pt x="3620" y="953"/>
                  </a:cubicBezTo>
                  <a:cubicBezTo>
                    <a:pt x="3620" y="953"/>
                    <a:pt x="3698" y="882"/>
                    <a:pt x="3739" y="882"/>
                  </a:cubicBezTo>
                  <a:cubicBezTo>
                    <a:pt x="3751" y="882"/>
                    <a:pt x="3761" y="889"/>
                    <a:pt x="3763" y="905"/>
                  </a:cubicBezTo>
                  <a:cubicBezTo>
                    <a:pt x="3763" y="917"/>
                    <a:pt x="3763" y="917"/>
                    <a:pt x="3763" y="917"/>
                  </a:cubicBezTo>
                  <a:cubicBezTo>
                    <a:pt x="3771" y="921"/>
                    <a:pt x="3780" y="923"/>
                    <a:pt x="3791" y="923"/>
                  </a:cubicBezTo>
                  <a:cubicBezTo>
                    <a:pt x="3815" y="923"/>
                    <a:pt x="3846" y="911"/>
                    <a:pt x="3870" y="870"/>
                  </a:cubicBezTo>
                  <a:lnTo>
                    <a:pt x="3870" y="870"/>
                  </a:lnTo>
                  <a:cubicBezTo>
                    <a:pt x="3847" y="881"/>
                    <a:pt x="3823" y="881"/>
                    <a:pt x="3799" y="893"/>
                  </a:cubicBezTo>
                  <a:cubicBezTo>
                    <a:pt x="3811" y="870"/>
                    <a:pt x="3823" y="846"/>
                    <a:pt x="3823" y="810"/>
                  </a:cubicBezTo>
                  <a:lnTo>
                    <a:pt x="3823" y="810"/>
                  </a:lnTo>
                  <a:cubicBezTo>
                    <a:pt x="3799" y="834"/>
                    <a:pt x="3739" y="846"/>
                    <a:pt x="3704" y="846"/>
                  </a:cubicBezTo>
                  <a:cubicBezTo>
                    <a:pt x="3725" y="832"/>
                    <a:pt x="3733" y="826"/>
                    <a:pt x="3730" y="826"/>
                  </a:cubicBezTo>
                  <a:lnTo>
                    <a:pt x="3730" y="826"/>
                  </a:lnTo>
                  <a:cubicBezTo>
                    <a:pt x="3727" y="826"/>
                    <a:pt x="3719" y="829"/>
                    <a:pt x="3704" y="834"/>
                  </a:cubicBezTo>
                  <a:cubicBezTo>
                    <a:pt x="3716" y="822"/>
                    <a:pt x="3716" y="798"/>
                    <a:pt x="3716" y="762"/>
                  </a:cubicBezTo>
                  <a:cubicBezTo>
                    <a:pt x="3692" y="608"/>
                    <a:pt x="3430" y="310"/>
                    <a:pt x="3394" y="239"/>
                  </a:cubicBezTo>
                  <a:cubicBezTo>
                    <a:pt x="3394" y="239"/>
                    <a:pt x="3394" y="239"/>
                    <a:pt x="3393" y="239"/>
                  </a:cubicBezTo>
                  <a:cubicBezTo>
                    <a:pt x="3381" y="239"/>
                    <a:pt x="3357" y="47"/>
                    <a:pt x="3323" y="0"/>
                  </a:cubicBezTo>
                  <a:close/>
                  <a:moveTo>
                    <a:pt x="894" y="3903"/>
                  </a:moveTo>
                  <a:cubicBezTo>
                    <a:pt x="893" y="3904"/>
                    <a:pt x="893" y="3905"/>
                    <a:pt x="894" y="3906"/>
                  </a:cubicBezTo>
                  <a:cubicBezTo>
                    <a:pt x="894" y="3905"/>
                    <a:pt x="894" y="3904"/>
                    <a:pt x="894" y="3903"/>
                  </a:cubicBezTo>
                  <a:close/>
                  <a:moveTo>
                    <a:pt x="975" y="4220"/>
                  </a:moveTo>
                  <a:lnTo>
                    <a:pt x="975" y="4220"/>
                  </a:lnTo>
                  <a:cubicBezTo>
                    <a:pt x="971" y="4222"/>
                    <a:pt x="968" y="4225"/>
                    <a:pt x="965" y="4227"/>
                  </a:cubicBezTo>
                  <a:cubicBezTo>
                    <a:pt x="969" y="4226"/>
                    <a:pt x="972" y="4223"/>
                    <a:pt x="975" y="4220"/>
                  </a:cubicBezTo>
                  <a:close/>
                  <a:moveTo>
                    <a:pt x="1275" y="4584"/>
                  </a:moveTo>
                  <a:lnTo>
                    <a:pt x="1275" y="4584"/>
                  </a:lnTo>
                  <a:cubicBezTo>
                    <a:pt x="1275" y="4591"/>
                    <a:pt x="1274" y="4598"/>
                    <a:pt x="1273" y="4605"/>
                  </a:cubicBezTo>
                  <a:lnTo>
                    <a:pt x="1273" y="4605"/>
                  </a:lnTo>
                  <a:cubicBezTo>
                    <a:pt x="1274" y="4600"/>
                    <a:pt x="1275" y="4593"/>
                    <a:pt x="1275" y="4584"/>
                  </a:cubicBezTo>
                  <a:close/>
                  <a:moveTo>
                    <a:pt x="1061" y="3691"/>
                  </a:moveTo>
                  <a:cubicBezTo>
                    <a:pt x="1049" y="3691"/>
                    <a:pt x="787" y="3727"/>
                    <a:pt x="870" y="3775"/>
                  </a:cubicBezTo>
                  <a:cubicBezTo>
                    <a:pt x="882" y="3751"/>
                    <a:pt x="918" y="3739"/>
                    <a:pt x="942" y="3739"/>
                  </a:cubicBezTo>
                  <a:cubicBezTo>
                    <a:pt x="918" y="3763"/>
                    <a:pt x="894" y="3787"/>
                    <a:pt x="870" y="3810"/>
                  </a:cubicBezTo>
                  <a:cubicBezTo>
                    <a:pt x="891" y="3796"/>
                    <a:pt x="908" y="3791"/>
                    <a:pt x="925" y="3791"/>
                  </a:cubicBezTo>
                  <a:cubicBezTo>
                    <a:pt x="938" y="3791"/>
                    <a:pt x="951" y="3794"/>
                    <a:pt x="965" y="3798"/>
                  </a:cubicBezTo>
                  <a:cubicBezTo>
                    <a:pt x="942" y="3810"/>
                    <a:pt x="906" y="3810"/>
                    <a:pt x="882" y="3822"/>
                  </a:cubicBezTo>
                  <a:cubicBezTo>
                    <a:pt x="906" y="3822"/>
                    <a:pt x="942" y="3834"/>
                    <a:pt x="965" y="3834"/>
                  </a:cubicBezTo>
                  <a:cubicBezTo>
                    <a:pt x="942" y="3834"/>
                    <a:pt x="906" y="3846"/>
                    <a:pt x="882" y="3870"/>
                  </a:cubicBezTo>
                  <a:cubicBezTo>
                    <a:pt x="893" y="3870"/>
                    <a:pt x="894" y="3891"/>
                    <a:pt x="894" y="3903"/>
                  </a:cubicBezTo>
                  <a:lnTo>
                    <a:pt x="894" y="3903"/>
                  </a:lnTo>
                  <a:cubicBezTo>
                    <a:pt x="896" y="3902"/>
                    <a:pt x="902" y="3901"/>
                    <a:pt x="911" y="3901"/>
                  </a:cubicBezTo>
                  <a:cubicBezTo>
                    <a:pt x="950" y="3901"/>
                    <a:pt x="1037" y="3915"/>
                    <a:pt x="1037" y="3941"/>
                  </a:cubicBezTo>
                  <a:cubicBezTo>
                    <a:pt x="1001" y="3941"/>
                    <a:pt x="965" y="3953"/>
                    <a:pt x="930" y="3977"/>
                  </a:cubicBezTo>
                  <a:cubicBezTo>
                    <a:pt x="964" y="3972"/>
                    <a:pt x="999" y="3969"/>
                    <a:pt x="1033" y="3969"/>
                  </a:cubicBezTo>
                  <a:cubicBezTo>
                    <a:pt x="1082" y="3969"/>
                    <a:pt x="1131" y="3975"/>
                    <a:pt x="1180" y="3989"/>
                  </a:cubicBezTo>
                  <a:cubicBezTo>
                    <a:pt x="1144" y="4001"/>
                    <a:pt x="1156" y="4013"/>
                    <a:pt x="1192" y="4025"/>
                  </a:cubicBezTo>
                  <a:cubicBezTo>
                    <a:pt x="1168" y="4025"/>
                    <a:pt x="1033" y="4019"/>
                    <a:pt x="945" y="4019"/>
                  </a:cubicBezTo>
                  <a:cubicBezTo>
                    <a:pt x="902" y="4019"/>
                    <a:pt x="870" y="4021"/>
                    <a:pt x="870" y="4025"/>
                  </a:cubicBezTo>
                  <a:cubicBezTo>
                    <a:pt x="870" y="4037"/>
                    <a:pt x="870" y="4060"/>
                    <a:pt x="870" y="4084"/>
                  </a:cubicBezTo>
                  <a:cubicBezTo>
                    <a:pt x="906" y="4084"/>
                    <a:pt x="942" y="4084"/>
                    <a:pt x="965" y="4096"/>
                  </a:cubicBezTo>
                  <a:cubicBezTo>
                    <a:pt x="953" y="4084"/>
                    <a:pt x="930" y="4060"/>
                    <a:pt x="906" y="4049"/>
                  </a:cubicBezTo>
                  <a:cubicBezTo>
                    <a:pt x="922" y="4042"/>
                    <a:pt x="938" y="4039"/>
                    <a:pt x="953" y="4039"/>
                  </a:cubicBezTo>
                  <a:cubicBezTo>
                    <a:pt x="991" y="4039"/>
                    <a:pt x="1023" y="4058"/>
                    <a:pt x="1049" y="4084"/>
                  </a:cubicBezTo>
                  <a:cubicBezTo>
                    <a:pt x="1013" y="4096"/>
                    <a:pt x="989" y="4108"/>
                    <a:pt x="953" y="4108"/>
                  </a:cubicBezTo>
                  <a:cubicBezTo>
                    <a:pt x="964" y="4108"/>
                    <a:pt x="994" y="4193"/>
                    <a:pt x="975" y="4220"/>
                  </a:cubicBezTo>
                  <a:lnTo>
                    <a:pt x="975" y="4220"/>
                  </a:lnTo>
                  <a:cubicBezTo>
                    <a:pt x="1036" y="4176"/>
                    <a:pt x="1136" y="4144"/>
                    <a:pt x="1215" y="4144"/>
                  </a:cubicBezTo>
                  <a:cubicBezTo>
                    <a:pt x="1156" y="4239"/>
                    <a:pt x="1096" y="4191"/>
                    <a:pt x="1013" y="4251"/>
                  </a:cubicBezTo>
                  <a:cubicBezTo>
                    <a:pt x="977" y="4263"/>
                    <a:pt x="1168" y="4310"/>
                    <a:pt x="1203" y="4334"/>
                  </a:cubicBezTo>
                  <a:cubicBezTo>
                    <a:pt x="1168" y="4334"/>
                    <a:pt x="1120" y="4477"/>
                    <a:pt x="1096" y="4501"/>
                  </a:cubicBezTo>
                  <a:cubicBezTo>
                    <a:pt x="1089" y="4501"/>
                    <a:pt x="1145" y="4517"/>
                    <a:pt x="1171" y="4517"/>
                  </a:cubicBezTo>
                  <a:cubicBezTo>
                    <a:pt x="1191" y="4517"/>
                    <a:pt x="1195" y="4508"/>
                    <a:pt x="1144" y="4477"/>
                  </a:cubicBezTo>
                  <a:cubicBezTo>
                    <a:pt x="1159" y="4473"/>
                    <a:pt x="1175" y="4471"/>
                    <a:pt x="1190" y="4471"/>
                  </a:cubicBezTo>
                  <a:cubicBezTo>
                    <a:pt x="1307" y="4471"/>
                    <a:pt x="1412" y="4581"/>
                    <a:pt x="1275" y="4644"/>
                  </a:cubicBezTo>
                  <a:cubicBezTo>
                    <a:pt x="1266" y="4635"/>
                    <a:pt x="1270" y="4621"/>
                    <a:pt x="1273" y="4605"/>
                  </a:cubicBezTo>
                  <a:lnTo>
                    <a:pt x="1273" y="4605"/>
                  </a:lnTo>
                  <a:cubicBezTo>
                    <a:pt x="1271" y="4609"/>
                    <a:pt x="1270" y="4611"/>
                    <a:pt x="1267" y="4611"/>
                  </a:cubicBezTo>
                  <a:cubicBezTo>
                    <a:pt x="1263" y="4611"/>
                    <a:pt x="1257" y="4602"/>
                    <a:pt x="1251" y="4584"/>
                  </a:cubicBezTo>
                  <a:cubicBezTo>
                    <a:pt x="1239" y="4632"/>
                    <a:pt x="1239" y="4680"/>
                    <a:pt x="1251" y="4739"/>
                  </a:cubicBezTo>
                  <a:cubicBezTo>
                    <a:pt x="1251" y="4739"/>
                    <a:pt x="1302" y="4726"/>
                    <a:pt x="1344" y="4726"/>
                  </a:cubicBezTo>
                  <a:cubicBezTo>
                    <a:pt x="1381" y="4726"/>
                    <a:pt x="1411" y="4736"/>
                    <a:pt x="1394" y="4775"/>
                  </a:cubicBezTo>
                  <a:cubicBezTo>
                    <a:pt x="1394" y="4787"/>
                    <a:pt x="1382" y="4787"/>
                    <a:pt x="1382" y="4787"/>
                  </a:cubicBezTo>
                  <a:cubicBezTo>
                    <a:pt x="1418" y="4811"/>
                    <a:pt x="1477" y="4846"/>
                    <a:pt x="1477" y="4846"/>
                  </a:cubicBezTo>
                  <a:cubicBezTo>
                    <a:pt x="1489" y="4834"/>
                    <a:pt x="1501" y="4822"/>
                    <a:pt x="1513" y="4811"/>
                  </a:cubicBezTo>
                  <a:lnTo>
                    <a:pt x="1513" y="4811"/>
                  </a:lnTo>
                  <a:cubicBezTo>
                    <a:pt x="1503" y="4816"/>
                    <a:pt x="1496" y="4819"/>
                    <a:pt x="1492" y="4819"/>
                  </a:cubicBezTo>
                  <a:cubicBezTo>
                    <a:pt x="1471" y="4819"/>
                    <a:pt x="1483" y="4779"/>
                    <a:pt x="1463" y="4779"/>
                  </a:cubicBezTo>
                  <a:cubicBezTo>
                    <a:pt x="1458" y="4779"/>
                    <a:pt x="1451" y="4781"/>
                    <a:pt x="1442" y="4787"/>
                  </a:cubicBezTo>
                  <a:cubicBezTo>
                    <a:pt x="1465" y="4763"/>
                    <a:pt x="1477" y="4739"/>
                    <a:pt x="1501" y="4715"/>
                  </a:cubicBezTo>
                  <a:lnTo>
                    <a:pt x="1501" y="4715"/>
                  </a:lnTo>
                  <a:cubicBezTo>
                    <a:pt x="1496" y="4717"/>
                    <a:pt x="1490" y="4718"/>
                    <a:pt x="1484" y="4718"/>
                  </a:cubicBezTo>
                  <a:cubicBezTo>
                    <a:pt x="1446" y="4718"/>
                    <a:pt x="1392" y="4691"/>
                    <a:pt x="1382" y="4691"/>
                  </a:cubicBezTo>
                  <a:cubicBezTo>
                    <a:pt x="1418" y="4680"/>
                    <a:pt x="1418" y="4668"/>
                    <a:pt x="1382" y="4668"/>
                  </a:cubicBezTo>
                  <a:cubicBezTo>
                    <a:pt x="1391" y="4650"/>
                    <a:pt x="1406" y="4639"/>
                    <a:pt x="1427" y="4639"/>
                  </a:cubicBezTo>
                  <a:cubicBezTo>
                    <a:pt x="1435" y="4639"/>
                    <a:pt x="1444" y="4641"/>
                    <a:pt x="1453" y="4644"/>
                  </a:cubicBezTo>
                  <a:cubicBezTo>
                    <a:pt x="1406" y="4501"/>
                    <a:pt x="1430" y="4310"/>
                    <a:pt x="1382" y="4215"/>
                  </a:cubicBezTo>
                  <a:cubicBezTo>
                    <a:pt x="1346" y="4120"/>
                    <a:pt x="1132" y="4001"/>
                    <a:pt x="1227" y="3870"/>
                  </a:cubicBezTo>
                  <a:lnTo>
                    <a:pt x="1227" y="3870"/>
                  </a:lnTo>
                  <a:cubicBezTo>
                    <a:pt x="1214" y="3881"/>
                    <a:pt x="1206" y="3885"/>
                    <a:pt x="1203" y="3885"/>
                  </a:cubicBezTo>
                  <a:cubicBezTo>
                    <a:pt x="1193" y="3885"/>
                    <a:pt x="1220" y="3847"/>
                    <a:pt x="1226" y="3845"/>
                  </a:cubicBezTo>
                  <a:lnTo>
                    <a:pt x="1226" y="3845"/>
                  </a:lnTo>
                  <a:cubicBezTo>
                    <a:pt x="1226" y="3845"/>
                    <a:pt x="1227" y="3846"/>
                    <a:pt x="1227" y="3846"/>
                  </a:cubicBezTo>
                  <a:cubicBezTo>
                    <a:pt x="1227" y="3845"/>
                    <a:pt x="1227" y="3845"/>
                    <a:pt x="1226" y="3845"/>
                  </a:cubicBezTo>
                  <a:cubicBezTo>
                    <a:pt x="1226" y="3845"/>
                    <a:pt x="1226" y="3845"/>
                    <a:pt x="1226" y="3845"/>
                  </a:cubicBezTo>
                  <a:lnTo>
                    <a:pt x="1226" y="3845"/>
                  </a:lnTo>
                  <a:cubicBezTo>
                    <a:pt x="1222" y="3842"/>
                    <a:pt x="1216" y="3841"/>
                    <a:pt x="1209" y="3841"/>
                  </a:cubicBezTo>
                  <a:cubicBezTo>
                    <a:pt x="1193" y="3841"/>
                    <a:pt x="1172" y="3846"/>
                    <a:pt x="1156" y="3846"/>
                  </a:cubicBezTo>
                  <a:cubicBezTo>
                    <a:pt x="1222" y="3813"/>
                    <a:pt x="1145" y="3750"/>
                    <a:pt x="1096" y="3750"/>
                  </a:cubicBezTo>
                  <a:cubicBezTo>
                    <a:pt x="1092" y="3750"/>
                    <a:pt x="1088" y="3750"/>
                    <a:pt x="1084" y="3751"/>
                  </a:cubicBezTo>
                  <a:cubicBezTo>
                    <a:pt x="1082" y="3752"/>
                    <a:pt x="1081" y="3752"/>
                    <a:pt x="1080" y="3752"/>
                  </a:cubicBezTo>
                  <a:cubicBezTo>
                    <a:pt x="1073" y="3752"/>
                    <a:pt x="1132" y="3703"/>
                    <a:pt x="1132" y="3703"/>
                  </a:cubicBezTo>
                  <a:cubicBezTo>
                    <a:pt x="1108" y="3703"/>
                    <a:pt x="1084" y="3691"/>
                    <a:pt x="1061" y="36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6265950" y="2490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6286500" y="24623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>
              <a:off x="6305825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5" y="1"/>
                    <a:pt x="25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>
              <a:off x="6292150" y="2567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>
              <a:off x="6351075" y="2467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>
              <a:off x="6270425" y="25135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>
              <a:off x="6297500" y="2463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6292450" y="2567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6271600" y="2486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>
              <a:off x="6326975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>
              <a:off x="6297525" y="2462650"/>
              <a:ext cx="600" cy="425"/>
            </a:xfrm>
            <a:custGeom>
              <a:rect b="b" l="l" r="r" t="t"/>
              <a:pathLst>
                <a:path extrusionOk="0" h="17" w="24">
                  <a:moveTo>
                    <a:pt x="1" y="1"/>
                  </a:moveTo>
                  <a:cubicBezTo>
                    <a:pt x="9" y="9"/>
                    <a:pt x="17" y="17"/>
                    <a:pt x="21" y="17"/>
                  </a:cubicBezTo>
                  <a:cubicBezTo>
                    <a:pt x="22" y="17"/>
                    <a:pt x="23" y="15"/>
                    <a:pt x="23" y="12"/>
                  </a:cubicBezTo>
                  <a:cubicBezTo>
                    <a:pt x="12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>
              <a:off x="6351025" y="2471275"/>
              <a:ext cx="1275" cy="350"/>
            </a:xfrm>
            <a:custGeom>
              <a:rect b="b" l="l" r="r" t="t"/>
              <a:pathLst>
                <a:path extrusionOk="0" h="14" w="51">
                  <a:moveTo>
                    <a:pt x="15" y="0"/>
                  </a:moveTo>
                  <a:cubicBezTo>
                    <a:pt x="1" y="7"/>
                    <a:pt x="11" y="14"/>
                    <a:pt x="24" y="14"/>
                  </a:cubicBezTo>
                  <a:cubicBezTo>
                    <a:pt x="34" y="14"/>
                    <a:pt x="45" y="1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>
              <a:off x="6292150" y="2465025"/>
              <a:ext cx="300" cy="350"/>
            </a:xfrm>
            <a:custGeom>
              <a:rect b="b" l="l" r="r" t="t"/>
              <a:pathLst>
                <a:path extrusionOk="0" h="14" w="12">
                  <a:moveTo>
                    <a:pt x="0" y="0"/>
                  </a:moveTo>
                  <a:cubicBezTo>
                    <a:pt x="0" y="7"/>
                    <a:pt x="8" y="14"/>
                    <a:pt x="10" y="14"/>
                  </a:cubicBezTo>
                  <a:cubicBezTo>
                    <a:pt x="12" y="14"/>
                    <a:pt x="10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>
              <a:off x="6295425" y="256737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0" y="4"/>
                    <a:pt x="0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>
              <a:off x="6291850" y="2573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>
              <a:off x="6292300" y="2568900"/>
              <a:ext cx="1825" cy="700"/>
            </a:xfrm>
            <a:custGeom>
              <a:rect b="b" l="l" r="r" t="t"/>
              <a:pathLst>
                <a:path extrusionOk="0" h="28" w="73">
                  <a:moveTo>
                    <a:pt x="42" y="0"/>
                  </a:moveTo>
                  <a:cubicBezTo>
                    <a:pt x="1" y="14"/>
                    <a:pt x="31" y="28"/>
                    <a:pt x="50" y="28"/>
                  </a:cubicBezTo>
                  <a:cubicBezTo>
                    <a:pt x="64" y="28"/>
                    <a:pt x="72" y="21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6293025" y="2569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>
              <a:off x="6294025" y="2564775"/>
              <a:ext cx="1425" cy="375"/>
            </a:xfrm>
            <a:custGeom>
              <a:rect b="b" l="l" r="r" t="t"/>
              <a:pathLst>
                <a:path extrusionOk="0" h="15" w="57">
                  <a:moveTo>
                    <a:pt x="12" y="0"/>
                  </a:moveTo>
                  <a:cubicBezTo>
                    <a:pt x="5" y="0"/>
                    <a:pt x="1" y="3"/>
                    <a:pt x="9" y="11"/>
                  </a:cubicBezTo>
                  <a:cubicBezTo>
                    <a:pt x="6" y="13"/>
                    <a:pt x="6" y="14"/>
                    <a:pt x="8" y="14"/>
                  </a:cubicBezTo>
                  <a:cubicBezTo>
                    <a:pt x="12" y="14"/>
                    <a:pt x="28" y="7"/>
                    <a:pt x="33" y="7"/>
                  </a:cubicBezTo>
                  <a:lnTo>
                    <a:pt x="33" y="7"/>
                  </a:lnTo>
                  <a:cubicBezTo>
                    <a:pt x="35" y="7"/>
                    <a:pt x="35" y="8"/>
                    <a:pt x="32" y="11"/>
                  </a:cubicBezTo>
                  <a:cubicBezTo>
                    <a:pt x="56" y="11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>
              <a:off x="6290950" y="25692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5" y="0"/>
                  </a:moveTo>
                  <a:lnTo>
                    <a:pt x="35" y="0"/>
                  </a:lnTo>
                  <a:cubicBezTo>
                    <a:pt x="34" y="0"/>
                    <a:pt x="8" y="17"/>
                    <a:pt x="1" y="24"/>
                  </a:cubicBezTo>
                  <a:cubicBezTo>
                    <a:pt x="28" y="6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6290950" y="256710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" y="1"/>
                  </a:moveTo>
                  <a:cubicBezTo>
                    <a:pt x="13" y="6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6290650" y="2568600"/>
              <a:ext cx="175" cy="625"/>
            </a:xfrm>
            <a:custGeom>
              <a:rect b="b" l="l" r="r" t="t"/>
              <a:pathLst>
                <a:path extrusionOk="0" h="25" w="7">
                  <a:moveTo>
                    <a:pt x="6" y="0"/>
                  </a:moveTo>
                  <a:cubicBezTo>
                    <a:pt x="5" y="0"/>
                    <a:pt x="1" y="17"/>
                    <a:pt x="1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6288750" y="2561250"/>
              <a:ext cx="750" cy="300"/>
            </a:xfrm>
            <a:custGeom>
              <a:rect b="b" l="l" r="r" t="t"/>
              <a:pathLst>
                <a:path extrusionOk="0" h="12" w="30">
                  <a:moveTo>
                    <a:pt x="7" y="0"/>
                  </a:moveTo>
                  <a:cubicBezTo>
                    <a:pt x="0" y="0"/>
                    <a:pt x="13" y="11"/>
                    <a:pt x="22" y="11"/>
                  </a:cubicBezTo>
                  <a:cubicBezTo>
                    <a:pt x="25" y="11"/>
                    <a:pt x="27" y="11"/>
                    <a:pt x="29" y="9"/>
                  </a:cubicBezTo>
                  <a:cubicBezTo>
                    <a:pt x="17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6287675" y="2563375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6" y="0"/>
                  </a:moveTo>
                  <a:cubicBezTo>
                    <a:pt x="15" y="0"/>
                    <a:pt x="11" y="5"/>
                    <a:pt x="1" y="19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5" y="2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6286100" y="2562075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4"/>
                    <a:pt x="4" y="11"/>
                  </a:cubicBezTo>
                  <a:cubicBezTo>
                    <a:pt x="12" y="11"/>
                    <a:pt x="20" y="22"/>
                    <a:pt x="28" y="22"/>
                  </a:cubicBezTo>
                  <a:cubicBezTo>
                    <a:pt x="32" y="22"/>
                    <a:pt x="36" y="19"/>
                    <a:pt x="40" y="11"/>
                  </a:cubicBezTo>
                  <a:cubicBezTo>
                    <a:pt x="24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6285900" y="2553075"/>
              <a:ext cx="1675" cy="375"/>
            </a:xfrm>
            <a:custGeom>
              <a:rect b="b" l="l" r="r" t="t"/>
              <a:pathLst>
                <a:path extrusionOk="0" h="15" w="67">
                  <a:moveTo>
                    <a:pt x="63" y="1"/>
                  </a:moveTo>
                  <a:cubicBezTo>
                    <a:pt x="59" y="1"/>
                    <a:pt x="40" y="4"/>
                    <a:pt x="0" y="14"/>
                  </a:cubicBezTo>
                  <a:cubicBezTo>
                    <a:pt x="41" y="7"/>
                    <a:pt x="67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6280525" y="254712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  <a:moveTo>
                    <a:pt x="9" y="9"/>
                  </a:moveTo>
                  <a:cubicBezTo>
                    <a:pt x="7" y="9"/>
                    <a:pt x="5" y="10"/>
                    <a:pt x="1" y="14"/>
                  </a:cubicBezTo>
                  <a:cubicBezTo>
                    <a:pt x="9" y="14"/>
                    <a:pt x="11" y="9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6265050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6265350" y="2459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13"/>
                    <a:pt x="1" y="13"/>
                    <a:pt x="13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6263875" y="245910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2" y="0"/>
                  </a:moveTo>
                  <a:lnTo>
                    <a:pt x="32" y="0"/>
                  </a:lnTo>
                  <a:cubicBezTo>
                    <a:pt x="30" y="0"/>
                    <a:pt x="13" y="10"/>
                    <a:pt x="0" y="23"/>
                  </a:cubicBezTo>
                  <a:cubicBezTo>
                    <a:pt x="27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6271300" y="2520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6267450" y="2510175"/>
              <a:ext cx="1000" cy="700"/>
            </a:xfrm>
            <a:custGeom>
              <a:rect b="b" l="l" r="r" t="t"/>
              <a:pathLst>
                <a:path extrusionOk="0" h="28" w="40">
                  <a:moveTo>
                    <a:pt x="22" y="1"/>
                  </a:moveTo>
                  <a:cubicBezTo>
                    <a:pt x="18" y="1"/>
                    <a:pt x="11" y="2"/>
                    <a:pt x="0" y="4"/>
                  </a:cubicBezTo>
                  <a:cubicBezTo>
                    <a:pt x="0" y="15"/>
                    <a:pt x="11" y="27"/>
                    <a:pt x="12" y="28"/>
                  </a:cubicBezTo>
                  <a:lnTo>
                    <a:pt x="12" y="28"/>
                  </a:lnTo>
                  <a:cubicBezTo>
                    <a:pt x="2" y="18"/>
                    <a:pt x="39" y="1"/>
                    <a:pt x="22" y="1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lnTo>
                    <a:pt x="12" y="28"/>
                  </a:lnTo>
                  <a:cubicBezTo>
                    <a:pt x="12" y="28"/>
                    <a:pt x="12" y="28"/>
                    <a:pt x="1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6343050" y="25912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0"/>
                  </a:moveTo>
                  <a:cubicBezTo>
                    <a:pt x="9" y="0"/>
                    <a:pt x="9" y="0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1"/>
                  </a:moveTo>
                  <a:lnTo>
                    <a:pt x="12" y="1"/>
                  </a:lnTo>
                  <a:cubicBezTo>
                    <a:pt x="1" y="12"/>
                    <a:pt x="36" y="12"/>
                    <a:pt x="36" y="12"/>
                  </a:cubicBezTo>
                  <a:cubicBezTo>
                    <a:pt x="36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6341250" y="2584675"/>
              <a:ext cx="2125" cy="2100"/>
            </a:xfrm>
            <a:custGeom>
              <a:rect b="b" l="l" r="r" t="t"/>
              <a:pathLst>
                <a:path extrusionOk="0" h="84" w="85">
                  <a:moveTo>
                    <a:pt x="84" y="0"/>
                  </a:moveTo>
                  <a:cubicBezTo>
                    <a:pt x="1" y="0"/>
                    <a:pt x="84" y="84"/>
                    <a:pt x="84" y="84"/>
                  </a:cubicBezTo>
                  <a:cubicBezTo>
                    <a:pt x="72" y="48"/>
                    <a:pt x="72" y="24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6346325" y="2583675"/>
              <a:ext cx="225" cy="425"/>
            </a:xfrm>
            <a:custGeom>
              <a:rect b="b" l="l" r="r" t="t"/>
              <a:pathLst>
                <a:path extrusionOk="0" h="17" w="9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0" y="5"/>
                    <a:pt x="0" y="17"/>
                  </a:cubicBezTo>
                  <a:cubicBezTo>
                    <a:pt x="8" y="17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6346325" y="25840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1"/>
                  </a:moveTo>
                  <a:cubicBezTo>
                    <a:pt x="0" y="5"/>
                    <a:pt x="3" y="6"/>
                    <a:pt x="5" y="6"/>
                  </a:cubicBezTo>
                  <a:cubicBezTo>
                    <a:pt x="11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6346925" y="2582425"/>
              <a:ext cx="600" cy="525"/>
            </a:xfrm>
            <a:custGeom>
              <a:rect b="b" l="l" r="r" t="t"/>
              <a:pathLst>
                <a:path extrusionOk="0" h="21" w="24">
                  <a:moveTo>
                    <a:pt x="3" y="0"/>
                  </a:moveTo>
                  <a:cubicBezTo>
                    <a:pt x="0" y="0"/>
                    <a:pt x="18" y="21"/>
                    <a:pt x="23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10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6345725" y="25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6345650" y="2582225"/>
              <a:ext cx="400" cy="700"/>
            </a:xfrm>
            <a:custGeom>
              <a:rect b="b" l="l" r="r" t="t"/>
              <a:pathLst>
                <a:path extrusionOk="0" h="28" w="16">
                  <a:moveTo>
                    <a:pt x="2" y="0"/>
                  </a:moveTo>
                  <a:cubicBezTo>
                    <a:pt x="0" y="0"/>
                    <a:pt x="3" y="9"/>
                    <a:pt x="15" y="27"/>
                  </a:cubicBezTo>
                  <a:cubicBezTo>
                    <a:pt x="9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6344825" y="2582900"/>
              <a:ext cx="925" cy="675"/>
            </a:xfrm>
            <a:custGeom>
              <a:rect b="b" l="l" r="r" t="t"/>
              <a:pathLst>
                <a:path extrusionOk="0" h="27" w="37">
                  <a:moveTo>
                    <a:pt x="36" y="0"/>
                  </a:moveTo>
                  <a:lnTo>
                    <a:pt x="36" y="0"/>
                  </a:lnTo>
                  <a:cubicBezTo>
                    <a:pt x="29" y="7"/>
                    <a:pt x="23" y="14"/>
                    <a:pt x="16" y="14"/>
                  </a:cubicBezTo>
                  <a:cubicBezTo>
                    <a:pt x="11" y="14"/>
                    <a:pt x="6" y="10"/>
                    <a:pt x="1" y="0"/>
                  </a:cubicBezTo>
                  <a:lnTo>
                    <a:pt x="1" y="0"/>
                  </a:lnTo>
                  <a:cubicBezTo>
                    <a:pt x="1" y="18"/>
                    <a:pt x="10" y="27"/>
                    <a:pt x="18" y="27"/>
                  </a:cubicBezTo>
                  <a:cubicBezTo>
                    <a:pt x="27" y="27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6346625" y="2580200"/>
              <a:ext cx="1325" cy="175"/>
            </a:xfrm>
            <a:custGeom>
              <a:rect b="b" l="l" r="r" t="t"/>
              <a:pathLst>
                <a:path extrusionOk="0" h="7" w="53">
                  <a:moveTo>
                    <a:pt x="0" y="1"/>
                  </a:moveTo>
                  <a:cubicBezTo>
                    <a:pt x="32" y="5"/>
                    <a:pt x="45" y="6"/>
                    <a:pt x="48" y="6"/>
                  </a:cubicBezTo>
                  <a:cubicBezTo>
                    <a:pt x="53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6346325" y="25796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0" y="12"/>
                    <a:pt x="12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6344225" y="25814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0"/>
                  </a:moveTo>
                  <a:cubicBezTo>
                    <a:pt x="37" y="48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6348025" y="2578300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37" y="22"/>
                    <a:pt x="39" y="22"/>
                  </a:cubicBezTo>
                  <a:cubicBezTo>
                    <a:pt x="40" y="22"/>
                    <a:pt x="34" y="18"/>
                    <a:pt x="16" y="5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6349000" y="2576350"/>
              <a:ext cx="775" cy="950"/>
            </a:xfrm>
            <a:custGeom>
              <a:rect b="b" l="l" r="r" t="t"/>
              <a:pathLst>
                <a:path extrusionOk="0" h="38" w="31">
                  <a:moveTo>
                    <a:pt x="0" y="0"/>
                  </a:moveTo>
                  <a:cubicBezTo>
                    <a:pt x="8" y="15"/>
                    <a:pt x="28" y="38"/>
                    <a:pt x="30" y="38"/>
                  </a:cubicBezTo>
                  <a:cubicBezTo>
                    <a:pt x="31" y="38"/>
                    <a:pt x="24" y="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6345725" y="25787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0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6346900" y="25775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36"/>
                  </a:moveTo>
                  <a:cubicBezTo>
                    <a:pt x="1" y="36"/>
                    <a:pt x="13" y="1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6343925" y="2579700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23" y="1"/>
                  </a:moveTo>
                  <a:cubicBezTo>
                    <a:pt x="17" y="1"/>
                    <a:pt x="10" y="3"/>
                    <a:pt x="1" y="9"/>
                  </a:cubicBezTo>
                  <a:cubicBezTo>
                    <a:pt x="13" y="21"/>
                    <a:pt x="37" y="9"/>
                    <a:pt x="60" y="33"/>
                  </a:cubicBezTo>
                  <a:cubicBezTo>
                    <a:pt x="51" y="24"/>
                    <a:pt x="42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6345500" y="2578875"/>
              <a:ext cx="550" cy="475"/>
            </a:xfrm>
            <a:custGeom>
              <a:rect b="b" l="l" r="r" t="t"/>
              <a:pathLst>
                <a:path extrusionOk="0" h="19" w="22">
                  <a:moveTo>
                    <a:pt x="3" y="0"/>
                  </a:moveTo>
                  <a:cubicBezTo>
                    <a:pt x="0" y="0"/>
                    <a:pt x="3" y="6"/>
                    <a:pt x="21" y="18"/>
                  </a:cubicBezTo>
                  <a:cubicBezTo>
                    <a:pt x="15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6347025" y="2575900"/>
              <a:ext cx="800" cy="750"/>
            </a:xfrm>
            <a:custGeom>
              <a:rect b="b" l="l" r="r" t="t"/>
              <a:pathLst>
                <a:path extrusionOk="0" h="30" w="32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2" y="18"/>
                    <a:pt x="20" y="18"/>
                  </a:cubicBezTo>
                  <a:cubicBezTo>
                    <a:pt x="20" y="30"/>
                    <a:pt x="20" y="30"/>
                    <a:pt x="32" y="30"/>
                  </a:cubicBezTo>
                  <a:cubicBezTo>
                    <a:pt x="13" y="7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6346625" y="2575750"/>
              <a:ext cx="300" cy="1200"/>
            </a:xfrm>
            <a:custGeom>
              <a:rect b="b" l="l" r="r" t="t"/>
              <a:pathLst>
                <a:path extrusionOk="0" h="48" w="12">
                  <a:moveTo>
                    <a:pt x="12" y="48"/>
                  </a:moveTo>
                  <a:cubicBezTo>
                    <a:pt x="0" y="0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6347800" y="2575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3" y="0"/>
                    <a:pt x="1" y="12"/>
                  </a:cubicBezTo>
                  <a:cubicBezTo>
                    <a:pt x="13" y="12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6347500" y="25775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6346975" y="257700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6" y="1"/>
                  </a:moveTo>
                  <a:lnTo>
                    <a:pt x="6" y="1"/>
                  </a:lnTo>
                  <a:cubicBezTo>
                    <a:pt x="1" y="1"/>
                    <a:pt x="6" y="22"/>
                    <a:pt x="22" y="22"/>
                  </a:cubicBezTo>
                  <a:cubicBezTo>
                    <a:pt x="14" y="6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6343925" y="257067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" y="1"/>
                  </a:moveTo>
                  <a:cubicBezTo>
                    <a:pt x="1" y="1"/>
                    <a:pt x="13" y="60"/>
                    <a:pt x="1" y="60"/>
                  </a:cubicBezTo>
                  <a:cubicBezTo>
                    <a:pt x="1" y="72"/>
                    <a:pt x="13" y="72"/>
                    <a:pt x="13" y="72"/>
                  </a:cubicBezTo>
                  <a:cubicBezTo>
                    <a:pt x="48" y="90"/>
                    <a:pt x="83" y="101"/>
                    <a:pt x="122" y="101"/>
                  </a:cubicBezTo>
                  <a:cubicBezTo>
                    <a:pt x="137" y="101"/>
                    <a:pt x="152" y="99"/>
                    <a:pt x="168" y="96"/>
                  </a:cubicBezTo>
                  <a:cubicBezTo>
                    <a:pt x="168" y="96"/>
                    <a:pt x="99" y="81"/>
                    <a:pt x="72" y="81"/>
                  </a:cubicBezTo>
                  <a:cubicBezTo>
                    <a:pt x="65" y="81"/>
                    <a:pt x="60" y="82"/>
                    <a:pt x="60" y="84"/>
                  </a:cubicBezTo>
                  <a:cubicBezTo>
                    <a:pt x="60" y="60"/>
                    <a:pt x="72" y="48"/>
                    <a:pt x="96" y="48"/>
                  </a:cubicBezTo>
                  <a:cubicBezTo>
                    <a:pt x="60" y="37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6347800" y="2573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32" y="1"/>
                  </a:moveTo>
                  <a:cubicBezTo>
                    <a:pt x="30" y="1"/>
                    <a:pt x="19" y="7"/>
                    <a:pt x="1" y="19"/>
                  </a:cubicBezTo>
                  <a:cubicBezTo>
                    <a:pt x="25" y="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6345500" y="2574250"/>
              <a:ext cx="2475" cy="1175"/>
            </a:xfrm>
            <a:custGeom>
              <a:rect b="b" l="l" r="r" t="t"/>
              <a:pathLst>
                <a:path extrusionOk="0" h="47" w="99">
                  <a:moveTo>
                    <a:pt x="9" y="1"/>
                  </a:moveTo>
                  <a:cubicBezTo>
                    <a:pt x="1" y="26"/>
                    <a:pt x="73" y="46"/>
                    <a:pt x="91" y="46"/>
                  </a:cubicBezTo>
                  <a:cubicBezTo>
                    <a:pt x="98" y="46"/>
                    <a:pt x="97" y="43"/>
                    <a:pt x="81" y="36"/>
                  </a:cubicBezTo>
                  <a:cubicBezTo>
                    <a:pt x="93" y="25"/>
                    <a:pt x="9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6342725" y="2578350"/>
              <a:ext cx="3675" cy="1025"/>
            </a:xfrm>
            <a:custGeom>
              <a:rect b="b" l="l" r="r" t="t"/>
              <a:pathLst>
                <a:path extrusionOk="0" h="41" w="147">
                  <a:moveTo>
                    <a:pt x="87" y="0"/>
                  </a:moveTo>
                  <a:cubicBezTo>
                    <a:pt x="73" y="0"/>
                    <a:pt x="50" y="1"/>
                    <a:pt x="13" y="3"/>
                  </a:cubicBezTo>
                  <a:cubicBezTo>
                    <a:pt x="13" y="12"/>
                    <a:pt x="0" y="40"/>
                    <a:pt x="12" y="40"/>
                  </a:cubicBezTo>
                  <a:cubicBezTo>
                    <a:pt x="17" y="40"/>
                    <a:pt x="24" y="37"/>
                    <a:pt x="37" y="27"/>
                  </a:cubicBezTo>
                  <a:cubicBezTo>
                    <a:pt x="37" y="18"/>
                    <a:pt x="14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6348300" y="2573075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" y="4"/>
                    <a:pt x="5" y="5"/>
                    <a:pt x="14" y="5"/>
                  </a:cubicBezTo>
                  <a:cubicBezTo>
                    <a:pt x="32" y="5"/>
                    <a:pt x="7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6349000" y="25718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0"/>
                  </a:moveTo>
                  <a:cubicBezTo>
                    <a:pt x="0" y="0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6355500" y="25468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6356425" y="254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0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6355550" y="2529175"/>
              <a:ext cx="650" cy="575"/>
            </a:xfrm>
            <a:custGeom>
              <a:rect b="b" l="l" r="r" t="t"/>
              <a:pathLst>
                <a:path extrusionOk="0" h="23" w="26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cubicBezTo>
                    <a:pt x="13" y="18"/>
                    <a:pt x="19" y="23"/>
                    <a:pt x="21" y="23"/>
                  </a:cubicBezTo>
                  <a:cubicBezTo>
                    <a:pt x="25" y="23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6349900" y="25686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6350175" y="2567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25"/>
                    <a:pt x="13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6364175" y="2488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6348700" y="2538825"/>
              <a:ext cx="2700" cy="1225"/>
            </a:xfrm>
            <a:custGeom>
              <a:rect b="b" l="l" r="r" t="t"/>
              <a:pathLst>
                <a:path extrusionOk="0" h="49" w="108">
                  <a:moveTo>
                    <a:pt x="0" y="1"/>
                  </a:moveTo>
                  <a:cubicBezTo>
                    <a:pt x="48" y="25"/>
                    <a:pt x="36" y="49"/>
                    <a:pt x="108" y="49"/>
                  </a:cubicBezTo>
                  <a:cubicBezTo>
                    <a:pt x="72" y="25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6362400" y="24915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0" y="1"/>
                    <a:pt x="12" y="25"/>
                    <a:pt x="12" y="25"/>
                  </a:cubicBezTo>
                  <a:cubicBezTo>
                    <a:pt x="24" y="25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6344325" y="2460700"/>
              <a:ext cx="34750" cy="110900"/>
            </a:xfrm>
            <a:custGeom>
              <a:rect b="b" l="l" r="r" t="t"/>
              <a:pathLst>
                <a:path extrusionOk="0" h="4436" w="1390">
                  <a:moveTo>
                    <a:pt x="1001" y="296"/>
                  </a:moveTo>
                  <a:cubicBezTo>
                    <a:pt x="995" y="297"/>
                    <a:pt x="989" y="300"/>
                    <a:pt x="985" y="304"/>
                  </a:cubicBezTo>
                  <a:cubicBezTo>
                    <a:pt x="991" y="302"/>
                    <a:pt x="996" y="299"/>
                    <a:pt x="1001" y="296"/>
                  </a:cubicBezTo>
                  <a:close/>
                  <a:moveTo>
                    <a:pt x="914" y="411"/>
                  </a:moveTo>
                  <a:cubicBezTo>
                    <a:pt x="914" y="422"/>
                    <a:pt x="916" y="429"/>
                    <a:pt x="920" y="434"/>
                  </a:cubicBezTo>
                  <a:lnTo>
                    <a:pt x="920" y="434"/>
                  </a:lnTo>
                  <a:cubicBezTo>
                    <a:pt x="919" y="420"/>
                    <a:pt x="917" y="411"/>
                    <a:pt x="914" y="411"/>
                  </a:cubicBezTo>
                  <a:close/>
                  <a:moveTo>
                    <a:pt x="803" y="965"/>
                  </a:moveTo>
                  <a:cubicBezTo>
                    <a:pt x="798" y="967"/>
                    <a:pt x="795" y="969"/>
                    <a:pt x="795" y="971"/>
                  </a:cubicBezTo>
                  <a:cubicBezTo>
                    <a:pt x="797" y="971"/>
                    <a:pt x="800" y="969"/>
                    <a:pt x="803" y="965"/>
                  </a:cubicBezTo>
                  <a:close/>
                  <a:moveTo>
                    <a:pt x="682" y="1231"/>
                  </a:moveTo>
                  <a:lnTo>
                    <a:pt x="682" y="1231"/>
                  </a:lnTo>
                  <a:cubicBezTo>
                    <a:pt x="676" y="1234"/>
                    <a:pt x="670" y="1239"/>
                    <a:pt x="664" y="1245"/>
                  </a:cubicBezTo>
                  <a:cubicBezTo>
                    <a:pt x="671" y="1241"/>
                    <a:pt x="677" y="1236"/>
                    <a:pt x="682" y="1231"/>
                  </a:cubicBezTo>
                  <a:close/>
                  <a:moveTo>
                    <a:pt x="497" y="1697"/>
                  </a:moveTo>
                  <a:cubicBezTo>
                    <a:pt x="497" y="1721"/>
                    <a:pt x="509" y="1709"/>
                    <a:pt x="533" y="1721"/>
                  </a:cubicBezTo>
                  <a:lnTo>
                    <a:pt x="497" y="1697"/>
                  </a:lnTo>
                  <a:close/>
                  <a:moveTo>
                    <a:pt x="437" y="2054"/>
                  </a:moveTo>
                  <a:cubicBezTo>
                    <a:pt x="461" y="2066"/>
                    <a:pt x="461" y="2066"/>
                    <a:pt x="473" y="2066"/>
                  </a:cubicBezTo>
                  <a:cubicBezTo>
                    <a:pt x="461" y="2066"/>
                    <a:pt x="438" y="2055"/>
                    <a:pt x="437" y="2054"/>
                  </a:cubicBezTo>
                  <a:close/>
                  <a:moveTo>
                    <a:pt x="375" y="2232"/>
                  </a:moveTo>
                  <a:cubicBezTo>
                    <a:pt x="369" y="2232"/>
                    <a:pt x="363" y="2235"/>
                    <a:pt x="351" y="2241"/>
                  </a:cubicBezTo>
                  <a:lnTo>
                    <a:pt x="351" y="2241"/>
                  </a:lnTo>
                  <a:cubicBezTo>
                    <a:pt x="358" y="2240"/>
                    <a:pt x="365" y="2239"/>
                    <a:pt x="372" y="2239"/>
                  </a:cubicBezTo>
                  <a:cubicBezTo>
                    <a:pt x="381" y="2239"/>
                    <a:pt x="391" y="2241"/>
                    <a:pt x="400" y="2244"/>
                  </a:cubicBezTo>
                  <a:lnTo>
                    <a:pt x="400" y="2244"/>
                  </a:lnTo>
                  <a:cubicBezTo>
                    <a:pt x="388" y="2235"/>
                    <a:pt x="381" y="2232"/>
                    <a:pt x="375" y="2232"/>
                  </a:cubicBezTo>
                  <a:close/>
                  <a:moveTo>
                    <a:pt x="351" y="2241"/>
                  </a:moveTo>
                  <a:cubicBezTo>
                    <a:pt x="340" y="2244"/>
                    <a:pt x="329" y="2249"/>
                    <a:pt x="318" y="2257"/>
                  </a:cubicBezTo>
                  <a:cubicBezTo>
                    <a:pt x="333" y="2251"/>
                    <a:pt x="344" y="2246"/>
                    <a:pt x="351" y="2241"/>
                  </a:cubicBezTo>
                  <a:close/>
                  <a:moveTo>
                    <a:pt x="390" y="2745"/>
                  </a:moveTo>
                  <a:cubicBezTo>
                    <a:pt x="390" y="2757"/>
                    <a:pt x="390" y="2769"/>
                    <a:pt x="378" y="2769"/>
                  </a:cubicBezTo>
                  <a:cubicBezTo>
                    <a:pt x="366" y="2757"/>
                    <a:pt x="378" y="2757"/>
                    <a:pt x="390" y="2745"/>
                  </a:cubicBezTo>
                  <a:close/>
                  <a:moveTo>
                    <a:pt x="80" y="3531"/>
                  </a:moveTo>
                  <a:lnTo>
                    <a:pt x="80" y="3531"/>
                  </a:lnTo>
                  <a:cubicBezTo>
                    <a:pt x="81" y="3531"/>
                    <a:pt x="81" y="3532"/>
                    <a:pt x="82" y="3532"/>
                  </a:cubicBezTo>
                  <a:lnTo>
                    <a:pt x="82" y="3532"/>
                  </a:lnTo>
                  <a:cubicBezTo>
                    <a:pt x="82" y="3531"/>
                    <a:pt x="81" y="3531"/>
                    <a:pt x="80" y="3531"/>
                  </a:cubicBezTo>
                  <a:close/>
                  <a:moveTo>
                    <a:pt x="33" y="3638"/>
                  </a:moveTo>
                  <a:cubicBezTo>
                    <a:pt x="38" y="3640"/>
                    <a:pt x="42" y="3641"/>
                    <a:pt x="46" y="3641"/>
                  </a:cubicBezTo>
                  <a:cubicBezTo>
                    <a:pt x="50" y="3641"/>
                    <a:pt x="54" y="3640"/>
                    <a:pt x="57" y="3638"/>
                  </a:cubicBezTo>
                  <a:lnTo>
                    <a:pt x="57" y="3638"/>
                  </a:lnTo>
                  <a:cubicBezTo>
                    <a:pt x="49" y="3638"/>
                    <a:pt x="40" y="3638"/>
                    <a:pt x="33" y="3638"/>
                  </a:cubicBezTo>
                  <a:close/>
                  <a:moveTo>
                    <a:pt x="128" y="4114"/>
                  </a:moveTo>
                  <a:cubicBezTo>
                    <a:pt x="119" y="4119"/>
                    <a:pt x="112" y="4123"/>
                    <a:pt x="105" y="4128"/>
                  </a:cubicBezTo>
                  <a:lnTo>
                    <a:pt x="105" y="4128"/>
                  </a:lnTo>
                  <a:cubicBezTo>
                    <a:pt x="110" y="4126"/>
                    <a:pt x="118" y="4121"/>
                    <a:pt x="128" y="4114"/>
                  </a:cubicBezTo>
                  <a:close/>
                  <a:moveTo>
                    <a:pt x="1208" y="1"/>
                  </a:moveTo>
                  <a:cubicBezTo>
                    <a:pt x="1034" y="1"/>
                    <a:pt x="1102" y="229"/>
                    <a:pt x="1001" y="296"/>
                  </a:cubicBezTo>
                  <a:lnTo>
                    <a:pt x="1001" y="296"/>
                  </a:lnTo>
                  <a:cubicBezTo>
                    <a:pt x="1014" y="292"/>
                    <a:pt x="1029" y="292"/>
                    <a:pt x="1045" y="292"/>
                  </a:cubicBezTo>
                  <a:cubicBezTo>
                    <a:pt x="1009" y="328"/>
                    <a:pt x="973" y="364"/>
                    <a:pt x="937" y="387"/>
                  </a:cubicBezTo>
                  <a:cubicBezTo>
                    <a:pt x="937" y="399"/>
                    <a:pt x="973" y="423"/>
                    <a:pt x="973" y="423"/>
                  </a:cubicBezTo>
                  <a:cubicBezTo>
                    <a:pt x="957" y="434"/>
                    <a:pt x="943" y="440"/>
                    <a:pt x="933" y="440"/>
                  </a:cubicBezTo>
                  <a:cubicBezTo>
                    <a:pt x="928" y="440"/>
                    <a:pt x="923" y="438"/>
                    <a:pt x="920" y="434"/>
                  </a:cubicBezTo>
                  <a:lnTo>
                    <a:pt x="920" y="434"/>
                  </a:lnTo>
                  <a:cubicBezTo>
                    <a:pt x="924" y="514"/>
                    <a:pt x="890" y="776"/>
                    <a:pt x="853" y="776"/>
                  </a:cubicBezTo>
                  <a:cubicBezTo>
                    <a:pt x="849" y="776"/>
                    <a:pt x="846" y="774"/>
                    <a:pt x="842" y="768"/>
                  </a:cubicBezTo>
                  <a:lnTo>
                    <a:pt x="842" y="768"/>
                  </a:lnTo>
                  <a:cubicBezTo>
                    <a:pt x="866" y="864"/>
                    <a:pt x="914" y="828"/>
                    <a:pt x="914" y="899"/>
                  </a:cubicBezTo>
                  <a:cubicBezTo>
                    <a:pt x="900" y="878"/>
                    <a:pt x="888" y="870"/>
                    <a:pt x="877" y="870"/>
                  </a:cubicBezTo>
                  <a:cubicBezTo>
                    <a:pt x="844" y="870"/>
                    <a:pt x="821" y="943"/>
                    <a:pt x="803" y="965"/>
                  </a:cubicBezTo>
                  <a:lnTo>
                    <a:pt x="803" y="965"/>
                  </a:lnTo>
                  <a:cubicBezTo>
                    <a:pt x="816" y="960"/>
                    <a:pt x="839" y="956"/>
                    <a:pt x="860" y="956"/>
                  </a:cubicBezTo>
                  <a:cubicBezTo>
                    <a:pt x="890" y="956"/>
                    <a:pt x="914" y="965"/>
                    <a:pt x="890" y="995"/>
                  </a:cubicBezTo>
                  <a:cubicBezTo>
                    <a:pt x="879" y="1037"/>
                    <a:pt x="707" y="1080"/>
                    <a:pt x="772" y="1080"/>
                  </a:cubicBezTo>
                  <a:cubicBezTo>
                    <a:pt x="780" y="1080"/>
                    <a:pt x="791" y="1079"/>
                    <a:pt x="806" y="1078"/>
                  </a:cubicBezTo>
                  <a:cubicBezTo>
                    <a:pt x="842" y="1102"/>
                    <a:pt x="842" y="1138"/>
                    <a:pt x="830" y="1173"/>
                  </a:cubicBezTo>
                  <a:cubicBezTo>
                    <a:pt x="818" y="1161"/>
                    <a:pt x="806" y="1161"/>
                    <a:pt x="806" y="1149"/>
                  </a:cubicBezTo>
                  <a:cubicBezTo>
                    <a:pt x="806" y="1161"/>
                    <a:pt x="806" y="1161"/>
                    <a:pt x="795" y="1173"/>
                  </a:cubicBezTo>
                  <a:cubicBezTo>
                    <a:pt x="771" y="1149"/>
                    <a:pt x="759" y="1114"/>
                    <a:pt x="759" y="1090"/>
                  </a:cubicBezTo>
                  <a:cubicBezTo>
                    <a:pt x="759" y="1114"/>
                    <a:pt x="747" y="1114"/>
                    <a:pt x="723" y="1114"/>
                  </a:cubicBezTo>
                  <a:cubicBezTo>
                    <a:pt x="795" y="1149"/>
                    <a:pt x="699" y="1149"/>
                    <a:pt x="759" y="1197"/>
                  </a:cubicBezTo>
                  <a:cubicBezTo>
                    <a:pt x="743" y="1186"/>
                    <a:pt x="732" y="1180"/>
                    <a:pt x="726" y="1180"/>
                  </a:cubicBezTo>
                  <a:cubicBezTo>
                    <a:pt x="720" y="1180"/>
                    <a:pt x="722" y="1189"/>
                    <a:pt x="735" y="1209"/>
                  </a:cubicBezTo>
                  <a:cubicBezTo>
                    <a:pt x="723" y="1197"/>
                    <a:pt x="711" y="1197"/>
                    <a:pt x="699" y="1185"/>
                  </a:cubicBezTo>
                  <a:cubicBezTo>
                    <a:pt x="699" y="1202"/>
                    <a:pt x="694" y="1218"/>
                    <a:pt x="682" y="1231"/>
                  </a:cubicBezTo>
                  <a:lnTo>
                    <a:pt x="682" y="1231"/>
                  </a:lnTo>
                  <a:cubicBezTo>
                    <a:pt x="690" y="1227"/>
                    <a:pt x="698" y="1225"/>
                    <a:pt x="705" y="1225"/>
                  </a:cubicBezTo>
                  <a:cubicBezTo>
                    <a:pt x="715" y="1225"/>
                    <a:pt x="725" y="1228"/>
                    <a:pt x="735" y="1233"/>
                  </a:cubicBezTo>
                  <a:cubicBezTo>
                    <a:pt x="750" y="1255"/>
                    <a:pt x="751" y="1264"/>
                    <a:pt x="746" y="1264"/>
                  </a:cubicBezTo>
                  <a:cubicBezTo>
                    <a:pt x="744" y="1264"/>
                    <a:pt x="739" y="1261"/>
                    <a:pt x="735" y="1257"/>
                  </a:cubicBezTo>
                  <a:cubicBezTo>
                    <a:pt x="723" y="1280"/>
                    <a:pt x="640" y="1257"/>
                    <a:pt x="640" y="1304"/>
                  </a:cubicBezTo>
                  <a:cubicBezTo>
                    <a:pt x="646" y="1298"/>
                    <a:pt x="652" y="1295"/>
                    <a:pt x="659" y="1295"/>
                  </a:cubicBezTo>
                  <a:cubicBezTo>
                    <a:pt x="667" y="1295"/>
                    <a:pt x="675" y="1298"/>
                    <a:pt x="687" y="1304"/>
                  </a:cubicBezTo>
                  <a:cubicBezTo>
                    <a:pt x="628" y="1364"/>
                    <a:pt x="759" y="1411"/>
                    <a:pt x="699" y="1459"/>
                  </a:cubicBezTo>
                  <a:cubicBezTo>
                    <a:pt x="664" y="1459"/>
                    <a:pt x="664" y="1435"/>
                    <a:pt x="628" y="1435"/>
                  </a:cubicBezTo>
                  <a:cubicBezTo>
                    <a:pt x="627" y="1433"/>
                    <a:pt x="626" y="1432"/>
                    <a:pt x="626" y="1432"/>
                  </a:cubicBezTo>
                  <a:lnTo>
                    <a:pt x="626" y="1432"/>
                  </a:lnTo>
                  <a:cubicBezTo>
                    <a:pt x="625" y="1432"/>
                    <a:pt x="665" y="1520"/>
                    <a:pt x="675" y="1530"/>
                  </a:cubicBezTo>
                  <a:cubicBezTo>
                    <a:pt x="664" y="1530"/>
                    <a:pt x="652" y="1530"/>
                    <a:pt x="652" y="1542"/>
                  </a:cubicBezTo>
                  <a:cubicBezTo>
                    <a:pt x="580" y="1507"/>
                    <a:pt x="687" y="1530"/>
                    <a:pt x="604" y="1495"/>
                  </a:cubicBezTo>
                  <a:lnTo>
                    <a:pt x="604" y="1495"/>
                  </a:lnTo>
                  <a:cubicBezTo>
                    <a:pt x="592" y="1507"/>
                    <a:pt x="580" y="1530"/>
                    <a:pt x="592" y="1542"/>
                  </a:cubicBezTo>
                  <a:cubicBezTo>
                    <a:pt x="594" y="1538"/>
                    <a:pt x="597" y="1537"/>
                    <a:pt x="600" y="1537"/>
                  </a:cubicBezTo>
                  <a:cubicBezTo>
                    <a:pt x="615" y="1537"/>
                    <a:pt x="640" y="1580"/>
                    <a:pt x="640" y="1590"/>
                  </a:cubicBezTo>
                  <a:cubicBezTo>
                    <a:pt x="632" y="1590"/>
                    <a:pt x="612" y="1608"/>
                    <a:pt x="591" y="1608"/>
                  </a:cubicBezTo>
                  <a:cubicBezTo>
                    <a:pt x="578" y="1608"/>
                    <a:pt x="566" y="1601"/>
                    <a:pt x="556" y="1578"/>
                  </a:cubicBezTo>
                  <a:cubicBezTo>
                    <a:pt x="545" y="1626"/>
                    <a:pt x="545" y="1673"/>
                    <a:pt x="533" y="1721"/>
                  </a:cubicBezTo>
                  <a:cubicBezTo>
                    <a:pt x="521" y="1757"/>
                    <a:pt x="497" y="1792"/>
                    <a:pt x="461" y="1828"/>
                  </a:cubicBezTo>
                  <a:cubicBezTo>
                    <a:pt x="497" y="1828"/>
                    <a:pt x="521" y="1852"/>
                    <a:pt x="545" y="1864"/>
                  </a:cubicBezTo>
                  <a:cubicBezTo>
                    <a:pt x="531" y="1878"/>
                    <a:pt x="521" y="1884"/>
                    <a:pt x="510" y="1884"/>
                  </a:cubicBezTo>
                  <a:cubicBezTo>
                    <a:pt x="503" y="1884"/>
                    <a:pt x="495" y="1881"/>
                    <a:pt x="485" y="1876"/>
                  </a:cubicBezTo>
                  <a:lnTo>
                    <a:pt x="485" y="1876"/>
                  </a:lnTo>
                  <a:cubicBezTo>
                    <a:pt x="521" y="1900"/>
                    <a:pt x="521" y="1923"/>
                    <a:pt x="497" y="1959"/>
                  </a:cubicBezTo>
                  <a:cubicBezTo>
                    <a:pt x="497" y="1948"/>
                    <a:pt x="457" y="1898"/>
                    <a:pt x="414" y="1898"/>
                  </a:cubicBezTo>
                  <a:cubicBezTo>
                    <a:pt x="410" y="1898"/>
                    <a:pt x="406" y="1898"/>
                    <a:pt x="402" y="1900"/>
                  </a:cubicBezTo>
                  <a:cubicBezTo>
                    <a:pt x="497" y="1923"/>
                    <a:pt x="402" y="1983"/>
                    <a:pt x="485" y="2019"/>
                  </a:cubicBezTo>
                  <a:cubicBezTo>
                    <a:pt x="473" y="2019"/>
                    <a:pt x="473" y="2019"/>
                    <a:pt x="461" y="2031"/>
                  </a:cubicBezTo>
                  <a:cubicBezTo>
                    <a:pt x="461" y="2031"/>
                    <a:pt x="473" y="2042"/>
                    <a:pt x="473" y="2066"/>
                  </a:cubicBezTo>
                  <a:cubicBezTo>
                    <a:pt x="473" y="2114"/>
                    <a:pt x="473" y="2173"/>
                    <a:pt x="497" y="2197"/>
                  </a:cubicBezTo>
                  <a:cubicBezTo>
                    <a:pt x="488" y="2193"/>
                    <a:pt x="481" y="2190"/>
                    <a:pt x="477" y="2190"/>
                  </a:cubicBezTo>
                  <a:cubicBezTo>
                    <a:pt x="474" y="2190"/>
                    <a:pt x="473" y="2192"/>
                    <a:pt x="475" y="2195"/>
                  </a:cubicBezTo>
                  <a:lnTo>
                    <a:pt x="475" y="2195"/>
                  </a:lnTo>
                  <a:cubicBezTo>
                    <a:pt x="464" y="2186"/>
                    <a:pt x="452" y="2181"/>
                    <a:pt x="438" y="2181"/>
                  </a:cubicBezTo>
                  <a:cubicBezTo>
                    <a:pt x="431" y="2181"/>
                    <a:pt x="422" y="2182"/>
                    <a:pt x="414" y="2185"/>
                  </a:cubicBezTo>
                  <a:cubicBezTo>
                    <a:pt x="437" y="2209"/>
                    <a:pt x="426" y="2221"/>
                    <a:pt x="402" y="2245"/>
                  </a:cubicBezTo>
                  <a:lnTo>
                    <a:pt x="402" y="2245"/>
                  </a:lnTo>
                  <a:cubicBezTo>
                    <a:pt x="401" y="2244"/>
                    <a:pt x="401" y="2244"/>
                    <a:pt x="400" y="2244"/>
                  </a:cubicBezTo>
                  <a:lnTo>
                    <a:pt x="400" y="2244"/>
                  </a:lnTo>
                  <a:cubicBezTo>
                    <a:pt x="401" y="2244"/>
                    <a:pt x="401" y="2245"/>
                    <a:pt x="402" y="2245"/>
                  </a:cubicBezTo>
                  <a:cubicBezTo>
                    <a:pt x="402" y="2245"/>
                    <a:pt x="402" y="2245"/>
                    <a:pt x="402" y="2245"/>
                  </a:cubicBezTo>
                  <a:lnTo>
                    <a:pt x="402" y="2245"/>
                  </a:lnTo>
                  <a:cubicBezTo>
                    <a:pt x="410" y="2247"/>
                    <a:pt x="418" y="2252"/>
                    <a:pt x="425" y="2257"/>
                  </a:cubicBezTo>
                  <a:cubicBezTo>
                    <a:pt x="425" y="2245"/>
                    <a:pt x="402" y="2233"/>
                    <a:pt x="425" y="2233"/>
                  </a:cubicBezTo>
                  <a:cubicBezTo>
                    <a:pt x="461" y="2245"/>
                    <a:pt x="449" y="2245"/>
                    <a:pt x="425" y="2257"/>
                  </a:cubicBezTo>
                  <a:cubicBezTo>
                    <a:pt x="360" y="2300"/>
                    <a:pt x="414" y="2354"/>
                    <a:pt x="352" y="2354"/>
                  </a:cubicBezTo>
                  <a:cubicBezTo>
                    <a:pt x="346" y="2354"/>
                    <a:pt x="339" y="2353"/>
                    <a:pt x="330" y="2352"/>
                  </a:cubicBezTo>
                  <a:lnTo>
                    <a:pt x="330" y="2352"/>
                  </a:lnTo>
                  <a:cubicBezTo>
                    <a:pt x="318" y="2352"/>
                    <a:pt x="461" y="2435"/>
                    <a:pt x="354" y="2459"/>
                  </a:cubicBezTo>
                  <a:cubicBezTo>
                    <a:pt x="375" y="2491"/>
                    <a:pt x="445" y="2582"/>
                    <a:pt x="363" y="2582"/>
                  </a:cubicBezTo>
                  <a:cubicBezTo>
                    <a:pt x="354" y="2582"/>
                    <a:pt x="343" y="2581"/>
                    <a:pt x="330" y="2578"/>
                  </a:cubicBezTo>
                  <a:lnTo>
                    <a:pt x="330" y="2578"/>
                  </a:lnTo>
                  <a:cubicBezTo>
                    <a:pt x="378" y="2662"/>
                    <a:pt x="378" y="2626"/>
                    <a:pt x="354" y="2685"/>
                  </a:cubicBezTo>
                  <a:cubicBezTo>
                    <a:pt x="362" y="2683"/>
                    <a:pt x="370" y="2682"/>
                    <a:pt x="377" y="2682"/>
                  </a:cubicBezTo>
                  <a:cubicBezTo>
                    <a:pt x="438" y="2682"/>
                    <a:pt x="488" y="2758"/>
                    <a:pt x="509" y="2769"/>
                  </a:cubicBezTo>
                  <a:cubicBezTo>
                    <a:pt x="509" y="2770"/>
                    <a:pt x="507" y="2771"/>
                    <a:pt x="504" y="2771"/>
                  </a:cubicBezTo>
                  <a:cubicBezTo>
                    <a:pt x="484" y="2771"/>
                    <a:pt x="414" y="2745"/>
                    <a:pt x="414" y="2745"/>
                  </a:cubicBezTo>
                  <a:cubicBezTo>
                    <a:pt x="473" y="2745"/>
                    <a:pt x="461" y="2733"/>
                    <a:pt x="366" y="2697"/>
                  </a:cubicBezTo>
                  <a:lnTo>
                    <a:pt x="366" y="2697"/>
                  </a:lnTo>
                  <a:cubicBezTo>
                    <a:pt x="389" y="2721"/>
                    <a:pt x="355" y="2721"/>
                    <a:pt x="320" y="2721"/>
                  </a:cubicBezTo>
                  <a:lnTo>
                    <a:pt x="320" y="2721"/>
                  </a:lnTo>
                  <a:cubicBezTo>
                    <a:pt x="319" y="2721"/>
                    <a:pt x="319" y="2720"/>
                    <a:pt x="319" y="2720"/>
                  </a:cubicBezTo>
                  <a:cubicBezTo>
                    <a:pt x="318" y="2720"/>
                    <a:pt x="318" y="2721"/>
                    <a:pt x="318" y="2721"/>
                  </a:cubicBezTo>
                  <a:cubicBezTo>
                    <a:pt x="319" y="2721"/>
                    <a:pt x="319" y="2721"/>
                    <a:pt x="320" y="2721"/>
                  </a:cubicBezTo>
                  <a:lnTo>
                    <a:pt x="320" y="2721"/>
                  </a:lnTo>
                  <a:cubicBezTo>
                    <a:pt x="330" y="2732"/>
                    <a:pt x="402" y="2867"/>
                    <a:pt x="402" y="2912"/>
                  </a:cubicBezTo>
                  <a:cubicBezTo>
                    <a:pt x="283" y="2828"/>
                    <a:pt x="354" y="2876"/>
                    <a:pt x="283" y="2816"/>
                  </a:cubicBezTo>
                  <a:lnTo>
                    <a:pt x="283" y="2816"/>
                  </a:lnTo>
                  <a:cubicBezTo>
                    <a:pt x="283" y="2876"/>
                    <a:pt x="330" y="2852"/>
                    <a:pt x="259" y="2876"/>
                  </a:cubicBezTo>
                  <a:cubicBezTo>
                    <a:pt x="306" y="2888"/>
                    <a:pt x="318" y="2912"/>
                    <a:pt x="318" y="2959"/>
                  </a:cubicBezTo>
                  <a:cubicBezTo>
                    <a:pt x="318" y="2959"/>
                    <a:pt x="186" y="3080"/>
                    <a:pt x="282" y="3132"/>
                  </a:cubicBezTo>
                  <a:lnTo>
                    <a:pt x="282" y="3132"/>
                  </a:lnTo>
                  <a:cubicBezTo>
                    <a:pt x="259" y="3122"/>
                    <a:pt x="231" y="3112"/>
                    <a:pt x="211" y="3102"/>
                  </a:cubicBezTo>
                  <a:lnTo>
                    <a:pt x="211" y="3102"/>
                  </a:lnTo>
                  <a:cubicBezTo>
                    <a:pt x="271" y="3138"/>
                    <a:pt x="330" y="3197"/>
                    <a:pt x="390" y="3233"/>
                  </a:cubicBezTo>
                  <a:cubicBezTo>
                    <a:pt x="390" y="3233"/>
                    <a:pt x="253" y="3168"/>
                    <a:pt x="201" y="3168"/>
                  </a:cubicBezTo>
                  <a:cubicBezTo>
                    <a:pt x="183" y="3168"/>
                    <a:pt x="175" y="3176"/>
                    <a:pt x="187" y="3197"/>
                  </a:cubicBezTo>
                  <a:cubicBezTo>
                    <a:pt x="211" y="3197"/>
                    <a:pt x="247" y="3197"/>
                    <a:pt x="271" y="3209"/>
                  </a:cubicBezTo>
                  <a:cubicBezTo>
                    <a:pt x="235" y="3221"/>
                    <a:pt x="199" y="3221"/>
                    <a:pt x="175" y="3233"/>
                  </a:cubicBezTo>
                  <a:cubicBezTo>
                    <a:pt x="211" y="3233"/>
                    <a:pt x="235" y="3257"/>
                    <a:pt x="259" y="3281"/>
                  </a:cubicBezTo>
                  <a:cubicBezTo>
                    <a:pt x="235" y="3269"/>
                    <a:pt x="199" y="3257"/>
                    <a:pt x="175" y="3245"/>
                  </a:cubicBezTo>
                  <a:lnTo>
                    <a:pt x="175" y="3245"/>
                  </a:lnTo>
                  <a:cubicBezTo>
                    <a:pt x="199" y="3269"/>
                    <a:pt x="223" y="3293"/>
                    <a:pt x="247" y="3304"/>
                  </a:cubicBezTo>
                  <a:cubicBezTo>
                    <a:pt x="211" y="3293"/>
                    <a:pt x="187" y="3293"/>
                    <a:pt x="152" y="3293"/>
                  </a:cubicBezTo>
                  <a:cubicBezTo>
                    <a:pt x="152" y="3304"/>
                    <a:pt x="152" y="3316"/>
                    <a:pt x="152" y="3327"/>
                  </a:cubicBezTo>
                  <a:lnTo>
                    <a:pt x="152" y="3327"/>
                  </a:lnTo>
                  <a:cubicBezTo>
                    <a:pt x="151" y="3327"/>
                    <a:pt x="151" y="3327"/>
                    <a:pt x="151" y="3327"/>
                  </a:cubicBezTo>
                  <a:lnTo>
                    <a:pt x="151" y="3327"/>
                  </a:lnTo>
                  <a:cubicBezTo>
                    <a:pt x="151" y="3327"/>
                    <a:pt x="151" y="3328"/>
                    <a:pt x="152" y="3328"/>
                  </a:cubicBezTo>
                  <a:cubicBezTo>
                    <a:pt x="152" y="3328"/>
                    <a:pt x="152" y="3328"/>
                    <a:pt x="152" y="3327"/>
                  </a:cubicBezTo>
                  <a:lnTo>
                    <a:pt x="152" y="3327"/>
                  </a:lnTo>
                  <a:cubicBezTo>
                    <a:pt x="162" y="3332"/>
                    <a:pt x="258" y="3403"/>
                    <a:pt x="247" y="3435"/>
                  </a:cubicBezTo>
                  <a:cubicBezTo>
                    <a:pt x="229" y="3418"/>
                    <a:pt x="199" y="3407"/>
                    <a:pt x="170" y="3407"/>
                  </a:cubicBezTo>
                  <a:cubicBezTo>
                    <a:pt x="160" y="3407"/>
                    <a:pt x="149" y="3408"/>
                    <a:pt x="140" y="3412"/>
                  </a:cubicBezTo>
                  <a:cubicBezTo>
                    <a:pt x="211" y="3447"/>
                    <a:pt x="283" y="3495"/>
                    <a:pt x="342" y="3555"/>
                  </a:cubicBezTo>
                  <a:cubicBezTo>
                    <a:pt x="333" y="3552"/>
                    <a:pt x="326" y="3550"/>
                    <a:pt x="322" y="3550"/>
                  </a:cubicBezTo>
                  <a:cubicBezTo>
                    <a:pt x="309" y="3550"/>
                    <a:pt x="315" y="3563"/>
                    <a:pt x="342" y="3590"/>
                  </a:cubicBezTo>
                  <a:cubicBezTo>
                    <a:pt x="308" y="3567"/>
                    <a:pt x="86" y="3423"/>
                    <a:pt x="69" y="3423"/>
                  </a:cubicBezTo>
                  <a:cubicBezTo>
                    <a:pt x="69" y="3423"/>
                    <a:pt x="68" y="3423"/>
                    <a:pt x="68" y="3424"/>
                  </a:cubicBezTo>
                  <a:cubicBezTo>
                    <a:pt x="56" y="3435"/>
                    <a:pt x="44" y="3459"/>
                    <a:pt x="33" y="3471"/>
                  </a:cubicBezTo>
                  <a:cubicBezTo>
                    <a:pt x="56" y="3495"/>
                    <a:pt x="92" y="3507"/>
                    <a:pt x="116" y="3531"/>
                  </a:cubicBezTo>
                  <a:cubicBezTo>
                    <a:pt x="104" y="3507"/>
                    <a:pt x="92" y="3483"/>
                    <a:pt x="80" y="3459"/>
                  </a:cubicBezTo>
                  <a:lnTo>
                    <a:pt x="80" y="3459"/>
                  </a:lnTo>
                  <a:cubicBezTo>
                    <a:pt x="140" y="3471"/>
                    <a:pt x="175" y="3507"/>
                    <a:pt x="187" y="3566"/>
                  </a:cubicBezTo>
                  <a:cubicBezTo>
                    <a:pt x="152" y="3566"/>
                    <a:pt x="117" y="3555"/>
                    <a:pt x="82" y="3532"/>
                  </a:cubicBezTo>
                  <a:lnTo>
                    <a:pt x="82" y="3532"/>
                  </a:lnTo>
                  <a:cubicBezTo>
                    <a:pt x="90" y="3543"/>
                    <a:pt x="89" y="3624"/>
                    <a:pt x="57" y="3638"/>
                  </a:cubicBezTo>
                  <a:lnTo>
                    <a:pt x="57" y="3638"/>
                  </a:lnTo>
                  <a:cubicBezTo>
                    <a:pt x="136" y="3642"/>
                    <a:pt x="230" y="3665"/>
                    <a:pt x="294" y="3697"/>
                  </a:cubicBezTo>
                  <a:cubicBezTo>
                    <a:pt x="263" y="3715"/>
                    <a:pt x="239" y="3721"/>
                    <a:pt x="218" y="3721"/>
                  </a:cubicBezTo>
                  <a:cubicBezTo>
                    <a:pt x="167" y="3721"/>
                    <a:pt x="135" y="3685"/>
                    <a:pt x="68" y="3685"/>
                  </a:cubicBezTo>
                  <a:cubicBezTo>
                    <a:pt x="67" y="3685"/>
                    <a:pt x="66" y="3685"/>
                    <a:pt x="65" y="3685"/>
                  </a:cubicBezTo>
                  <a:lnTo>
                    <a:pt x="65" y="3685"/>
                  </a:lnTo>
                  <a:cubicBezTo>
                    <a:pt x="44" y="3685"/>
                    <a:pt x="176" y="3818"/>
                    <a:pt x="187" y="3852"/>
                  </a:cubicBezTo>
                  <a:cubicBezTo>
                    <a:pt x="186" y="3852"/>
                    <a:pt x="185" y="3851"/>
                    <a:pt x="183" y="3851"/>
                  </a:cubicBezTo>
                  <a:cubicBezTo>
                    <a:pt x="151" y="3851"/>
                    <a:pt x="43" y="3947"/>
                    <a:pt x="9" y="3947"/>
                  </a:cubicBezTo>
                  <a:cubicBezTo>
                    <a:pt x="1" y="3947"/>
                    <a:pt x="56" y="4000"/>
                    <a:pt x="73" y="4000"/>
                  </a:cubicBezTo>
                  <a:cubicBezTo>
                    <a:pt x="81" y="4000"/>
                    <a:pt x="80" y="3987"/>
                    <a:pt x="56" y="3947"/>
                  </a:cubicBezTo>
                  <a:lnTo>
                    <a:pt x="56" y="3947"/>
                  </a:lnTo>
                  <a:cubicBezTo>
                    <a:pt x="191" y="3992"/>
                    <a:pt x="252" y="4164"/>
                    <a:pt x="109" y="4164"/>
                  </a:cubicBezTo>
                  <a:cubicBezTo>
                    <a:pt x="100" y="4164"/>
                    <a:pt x="91" y="4163"/>
                    <a:pt x="80" y="4162"/>
                  </a:cubicBezTo>
                  <a:cubicBezTo>
                    <a:pt x="88" y="4147"/>
                    <a:pt x="95" y="4137"/>
                    <a:pt x="105" y="4128"/>
                  </a:cubicBezTo>
                  <a:lnTo>
                    <a:pt x="105" y="4128"/>
                  </a:lnTo>
                  <a:cubicBezTo>
                    <a:pt x="103" y="4129"/>
                    <a:pt x="101" y="4130"/>
                    <a:pt x="100" y="4130"/>
                  </a:cubicBezTo>
                  <a:cubicBezTo>
                    <a:pt x="94" y="4130"/>
                    <a:pt x="97" y="4118"/>
                    <a:pt x="104" y="4090"/>
                  </a:cubicBezTo>
                  <a:lnTo>
                    <a:pt x="104" y="4090"/>
                  </a:lnTo>
                  <a:cubicBezTo>
                    <a:pt x="68" y="4138"/>
                    <a:pt x="44" y="4174"/>
                    <a:pt x="21" y="4221"/>
                  </a:cubicBezTo>
                  <a:cubicBezTo>
                    <a:pt x="21" y="4233"/>
                    <a:pt x="199" y="4281"/>
                    <a:pt x="128" y="4340"/>
                  </a:cubicBezTo>
                  <a:cubicBezTo>
                    <a:pt x="80" y="4340"/>
                    <a:pt x="104" y="4340"/>
                    <a:pt x="104" y="4317"/>
                  </a:cubicBezTo>
                  <a:lnTo>
                    <a:pt x="104" y="4317"/>
                  </a:lnTo>
                  <a:cubicBezTo>
                    <a:pt x="44" y="4388"/>
                    <a:pt x="223" y="4376"/>
                    <a:pt x="164" y="4436"/>
                  </a:cubicBezTo>
                  <a:cubicBezTo>
                    <a:pt x="175" y="4436"/>
                    <a:pt x="187" y="4424"/>
                    <a:pt x="211" y="4424"/>
                  </a:cubicBezTo>
                  <a:cubicBezTo>
                    <a:pt x="140" y="4424"/>
                    <a:pt x="223" y="4364"/>
                    <a:pt x="152" y="4364"/>
                  </a:cubicBezTo>
                  <a:cubicBezTo>
                    <a:pt x="187" y="4364"/>
                    <a:pt x="211" y="4352"/>
                    <a:pt x="247" y="4340"/>
                  </a:cubicBezTo>
                  <a:cubicBezTo>
                    <a:pt x="199" y="4328"/>
                    <a:pt x="175" y="4281"/>
                    <a:pt x="152" y="4245"/>
                  </a:cubicBezTo>
                  <a:lnTo>
                    <a:pt x="152" y="4245"/>
                  </a:lnTo>
                  <a:cubicBezTo>
                    <a:pt x="170" y="4254"/>
                    <a:pt x="181" y="4258"/>
                    <a:pt x="186" y="4258"/>
                  </a:cubicBezTo>
                  <a:cubicBezTo>
                    <a:pt x="194" y="4258"/>
                    <a:pt x="186" y="4248"/>
                    <a:pt x="164" y="4233"/>
                  </a:cubicBezTo>
                  <a:cubicBezTo>
                    <a:pt x="174" y="4230"/>
                    <a:pt x="183" y="4228"/>
                    <a:pt x="192" y="4228"/>
                  </a:cubicBezTo>
                  <a:cubicBezTo>
                    <a:pt x="212" y="4228"/>
                    <a:pt x="227" y="4237"/>
                    <a:pt x="235" y="4245"/>
                  </a:cubicBezTo>
                  <a:cubicBezTo>
                    <a:pt x="271" y="4102"/>
                    <a:pt x="390" y="3947"/>
                    <a:pt x="402" y="3840"/>
                  </a:cubicBezTo>
                  <a:cubicBezTo>
                    <a:pt x="414" y="3757"/>
                    <a:pt x="294" y="3531"/>
                    <a:pt x="449" y="3471"/>
                  </a:cubicBezTo>
                  <a:lnTo>
                    <a:pt x="449" y="3471"/>
                  </a:lnTo>
                  <a:cubicBezTo>
                    <a:pt x="439" y="3473"/>
                    <a:pt x="432" y="3474"/>
                    <a:pt x="427" y="3474"/>
                  </a:cubicBezTo>
                  <a:cubicBezTo>
                    <a:pt x="400" y="3474"/>
                    <a:pt x="461" y="3447"/>
                    <a:pt x="461" y="3447"/>
                  </a:cubicBezTo>
                  <a:cubicBezTo>
                    <a:pt x="449" y="3424"/>
                    <a:pt x="414" y="3424"/>
                    <a:pt x="402" y="3412"/>
                  </a:cubicBezTo>
                  <a:lnTo>
                    <a:pt x="402" y="3412"/>
                  </a:lnTo>
                  <a:cubicBezTo>
                    <a:pt x="406" y="3412"/>
                    <a:pt x="410" y="3413"/>
                    <a:pt x="414" y="3413"/>
                  </a:cubicBezTo>
                  <a:cubicBezTo>
                    <a:pt x="479" y="3413"/>
                    <a:pt x="424" y="3316"/>
                    <a:pt x="390" y="3304"/>
                  </a:cubicBezTo>
                  <a:cubicBezTo>
                    <a:pt x="366" y="3293"/>
                    <a:pt x="449" y="3281"/>
                    <a:pt x="449" y="3281"/>
                  </a:cubicBezTo>
                  <a:cubicBezTo>
                    <a:pt x="437" y="3269"/>
                    <a:pt x="414" y="3245"/>
                    <a:pt x="402" y="3233"/>
                  </a:cubicBezTo>
                  <a:cubicBezTo>
                    <a:pt x="473" y="3209"/>
                    <a:pt x="461" y="3197"/>
                    <a:pt x="437" y="3150"/>
                  </a:cubicBezTo>
                  <a:cubicBezTo>
                    <a:pt x="414" y="3114"/>
                    <a:pt x="604" y="2935"/>
                    <a:pt x="533" y="2912"/>
                  </a:cubicBezTo>
                  <a:lnTo>
                    <a:pt x="533" y="2912"/>
                  </a:lnTo>
                  <a:cubicBezTo>
                    <a:pt x="539" y="2914"/>
                    <a:pt x="546" y="2915"/>
                    <a:pt x="553" y="2915"/>
                  </a:cubicBezTo>
                  <a:cubicBezTo>
                    <a:pt x="592" y="2915"/>
                    <a:pt x="640" y="2890"/>
                    <a:pt x="580" y="2840"/>
                  </a:cubicBezTo>
                  <a:lnTo>
                    <a:pt x="580" y="2840"/>
                  </a:lnTo>
                  <a:cubicBezTo>
                    <a:pt x="616" y="2852"/>
                    <a:pt x="628" y="2840"/>
                    <a:pt x="640" y="2864"/>
                  </a:cubicBezTo>
                  <a:cubicBezTo>
                    <a:pt x="640" y="2840"/>
                    <a:pt x="533" y="2745"/>
                    <a:pt x="533" y="2745"/>
                  </a:cubicBezTo>
                  <a:cubicBezTo>
                    <a:pt x="652" y="2745"/>
                    <a:pt x="521" y="2578"/>
                    <a:pt x="628" y="2507"/>
                  </a:cubicBezTo>
                  <a:cubicBezTo>
                    <a:pt x="604" y="2507"/>
                    <a:pt x="592" y="2495"/>
                    <a:pt x="580" y="2483"/>
                  </a:cubicBezTo>
                  <a:cubicBezTo>
                    <a:pt x="612" y="2452"/>
                    <a:pt x="617" y="2441"/>
                    <a:pt x="617" y="2437"/>
                  </a:cubicBezTo>
                  <a:lnTo>
                    <a:pt x="617" y="2437"/>
                  </a:lnTo>
                  <a:cubicBezTo>
                    <a:pt x="619" y="2439"/>
                    <a:pt x="620" y="2439"/>
                    <a:pt x="623" y="2439"/>
                  </a:cubicBezTo>
                  <a:cubicBezTo>
                    <a:pt x="640" y="2439"/>
                    <a:pt x="681" y="2404"/>
                    <a:pt x="714" y="2404"/>
                  </a:cubicBezTo>
                  <a:cubicBezTo>
                    <a:pt x="726" y="2404"/>
                    <a:pt x="738" y="2409"/>
                    <a:pt x="747" y="2423"/>
                  </a:cubicBezTo>
                  <a:cubicBezTo>
                    <a:pt x="747" y="2388"/>
                    <a:pt x="735" y="2376"/>
                    <a:pt x="699" y="2376"/>
                  </a:cubicBezTo>
                  <a:cubicBezTo>
                    <a:pt x="699" y="2376"/>
                    <a:pt x="878" y="1911"/>
                    <a:pt x="806" y="1816"/>
                  </a:cubicBezTo>
                  <a:cubicBezTo>
                    <a:pt x="886" y="1770"/>
                    <a:pt x="956" y="1505"/>
                    <a:pt x="856" y="1505"/>
                  </a:cubicBezTo>
                  <a:cubicBezTo>
                    <a:pt x="851" y="1505"/>
                    <a:pt x="847" y="1506"/>
                    <a:pt x="842" y="1507"/>
                  </a:cubicBezTo>
                  <a:cubicBezTo>
                    <a:pt x="902" y="1447"/>
                    <a:pt x="1033" y="1269"/>
                    <a:pt x="1045" y="1221"/>
                  </a:cubicBezTo>
                  <a:lnTo>
                    <a:pt x="985" y="1221"/>
                  </a:lnTo>
                  <a:cubicBezTo>
                    <a:pt x="997" y="1221"/>
                    <a:pt x="1080" y="1197"/>
                    <a:pt x="1009" y="1173"/>
                  </a:cubicBezTo>
                  <a:cubicBezTo>
                    <a:pt x="1016" y="1170"/>
                    <a:pt x="1023" y="1168"/>
                    <a:pt x="1029" y="1168"/>
                  </a:cubicBezTo>
                  <a:cubicBezTo>
                    <a:pt x="1046" y="1168"/>
                    <a:pt x="1060" y="1177"/>
                    <a:pt x="1068" y="1185"/>
                  </a:cubicBezTo>
                  <a:cubicBezTo>
                    <a:pt x="1068" y="1185"/>
                    <a:pt x="1050" y="1121"/>
                    <a:pt x="1038" y="1121"/>
                  </a:cubicBezTo>
                  <a:cubicBezTo>
                    <a:pt x="1036" y="1121"/>
                    <a:pt x="1034" y="1123"/>
                    <a:pt x="1033" y="1126"/>
                  </a:cubicBezTo>
                  <a:cubicBezTo>
                    <a:pt x="1033" y="1114"/>
                    <a:pt x="1045" y="1114"/>
                    <a:pt x="1045" y="1114"/>
                  </a:cubicBezTo>
                  <a:cubicBezTo>
                    <a:pt x="1045" y="1108"/>
                    <a:pt x="1045" y="1105"/>
                    <a:pt x="1046" y="1105"/>
                  </a:cubicBezTo>
                  <a:cubicBezTo>
                    <a:pt x="1048" y="1105"/>
                    <a:pt x="1051" y="1108"/>
                    <a:pt x="1056" y="1114"/>
                  </a:cubicBezTo>
                  <a:cubicBezTo>
                    <a:pt x="1062" y="1114"/>
                    <a:pt x="1065" y="1118"/>
                    <a:pt x="1067" y="1118"/>
                  </a:cubicBezTo>
                  <a:cubicBezTo>
                    <a:pt x="1071" y="1118"/>
                    <a:pt x="1074" y="1111"/>
                    <a:pt x="1080" y="1078"/>
                  </a:cubicBezTo>
                  <a:cubicBezTo>
                    <a:pt x="1062" y="1069"/>
                    <a:pt x="1043" y="1052"/>
                    <a:pt x="1019" y="1051"/>
                  </a:cubicBezTo>
                  <a:lnTo>
                    <a:pt x="1019" y="1051"/>
                  </a:lnTo>
                  <a:cubicBezTo>
                    <a:pt x="1153" y="1020"/>
                    <a:pt x="1045" y="804"/>
                    <a:pt x="1045" y="804"/>
                  </a:cubicBezTo>
                  <a:lnTo>
                    <a:pt x="1045" y="804"/>
                  </a:lnTo>
                  <a:cubicBezTo>
                    <a:pt x="1057" y="807"/>
                    <a:pt x="1069" y="809"/>
                    <a:pt x="1081" y="809"/>
                  </a:cubicBezTo>
                  <a:cubicBezTo>
                    <a:pt x="1111" y="809"/>
                    <a:pt x="1137" y="798"/>
                    <a:pt x="1164" y="780"/>
                  </a:cubicBezTo>
                  <a:cubicBezTo>
                    <a:pt x="1152" y="745"/>
                    <a:pt x="1128" y="733"/>
                    <a:pt x="1104" y="721"/>
                  </a:cubicBezTo>
                  <a:cubicBezTo>
                    <a:pt x="1140" y="661"/>
                    <a:pt x="1259" y="637"/>
                    <a:pt x="1176" y="542"/>
                  </a:cubicBezTo>
                  <a:cubicBezTo>
                    <a:pt x="1199" y="542"/>
                    <a:pt x="1223" y="530"/>
                    <a:pt x="1235" y="530"/>
                  </a:cubicBezTo>
                  <a:cubicBezTo>
                    <a:pt x="1223" y="447"/>
                    <a:pt x="1199" y="245"/>
                    <a:pt x="1354" y="149"/>
                  </a:cubicBezTo>
                  <a:cubicBezTo>
                    <a:pt x="1330" y="137"/>
                    <a:pt x="1307" y="126"/>
                    <a:pt x="1283" y="126"/>
                  </a:cubicBezTo>
                  <a:cubicBezTo>
                    <a:pt x="1295" y="102"/>
                    <a:pt x="1390" y="54"/>
                    <a:pt x="1307" y="18"/>
                  </a:cubicBezTo>
                  <a:cubicBezTo>
                    <a:pt x="1267" y="6"/>
                    <a:pt x="1235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6363950" y="248920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4"/>
                    <a:pt x="21" y="9"/>
                  </a:cubicBezTo>
                  <a:cubicBezTo>
                    <a:pt x="15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6355850" y="25108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3"/>
                    <a:pt x="0" y="25"/>
                    <a:pt x="0" y="13"/>
                  </a:cubicBez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6370425" y="2488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6343500" y="25731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15" y="0"/>
                  </a:moveTo>
                  <a:cubicBezTo>
                    <a:pt x="9" y="0"/>
                    <a:pt x="0" y="3"/>
                    <a:pt x="6" y="9"/>
                  </a:cubicBezTo>
                  <a:cubicBezTo>
                    <a:pt x="24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6346050" y="2570050"/>
              <a:ext cx="1250" cy="925"/>
            </a:xfrm>
            <a:custGeom>
              <a:rect b="b" l="l" r="r" t="t"/>
              <a:pathLst>
                <a:path extrusionOk="0" h="37" w="50">
                  <a:moveTo>
                    <a:pt x="26" y="1"/>
                  </a:moveTo>
                  <a:cubicBezTo>
                    <a:pt x="0" y="1"/>
                    <a:pt x="33" y="37"/>
                    <a:pt x="44" y="37"/>
                  </a:cubicBezTo>
                  <a:cubicBezTo>
                    <a:pt x="50" y="37"/>
                    <a:pt x="50" y="28"/>
                    <a:pt x="35" y="2"/>
                  </a:cubicBez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6346625" y="2570675"/>
              <a:ext cx="175" cy="450"/>
            </a:xfrm>
            <a:custGeom>
              <a:rect b="b" l="l" r="r" t="t"/>
              <a:pathLst>
                <a:path extrusionOk="0" h="18" w="7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8"/>
                    <a:pt x="5" y="18"/>
                  </a:cubicBezTo>
                  <a:cubicBezTo>
                    <a:pt x="6" y="18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6349600" y="2567000"/>
              <a:ext cx="1400" cy="775"/>
            </a:xfrm>
            <a:custGeom>
              <a:rect b="b" l="l" r="r" t="t"/>
              <a:pathLst>
                <a:path extrusionOk="0" h="31" w="56">
                  <a:moveTo>
                    <a:pt x="16" y="0"/>
                  </a:moveTo>
                  <a:cubicBezTo>
                    <a:pt x="11" y="0"/>
                    <a:pt x="9" y="5"/>
                    <a:pt x="12" y="17"/>
                  </a:cubicBezTo>
                  <a:cubicBezTo>
                    <a:pt x="0" y="17"/>
                    <a:pt x="48" y="29"/>
                    <a:pt x="36" y="29"/>
                  </a:cubicBezTo>
                  <a:cubicBezTo>
                    <a:pt x="39" y="30"/>
                    <a:pt x="41" y="30"/>
                    <a:pt x="42" y="30"/>
                  </a:cubicBezTo>
                  <a:cubicBezTo>
                    <a:pt x="56" y="30"/>
                    <a:pt x="2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6344500" y="2569650"/>
              <a:ext cx="950" cy="175"/>
            </a:xfrm>
            <a:custGeom>
              <a:rect b="b" l="l" r="r" t="t"/>
              <a:pathLst>
                <a:path extrusionOk="0" h="7" w="38">
                  <a:moveTo>
                    <a:pt x="6" y="1"/>
                  </a:moveTo>
                  <a:cubicBezTo>
                    <a:pt x="0" y="1"/>
                    <a:pt x="22" y="6"/>
                    <a:pt x="37" y="6"/>
                  </a:cubicBezTo>
                  <a:cubicBezTo>
                    <a:pt x="18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6345425" y="25674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0" y="60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6344825" y="25680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36"/>
                  </a:moveTo>
                  <a:cubicBezTo>
                    <a:pt x="1" y="1"/>
                    <a:pt x="1" y="6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6347250" y="2561150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1" y="1"/>
                  </a:moveTo>
                  <a:lnTo>
                    <a:pt x="11" y="1"/>
                  </a:lnTo>
                  <a:cubicBezTo>
                    <a:pt x="3" y="1"/>
                    <a:pt x="0" y="27"/>
                    <a:pt x="3" y="27"/>
                  </a:cubicBezTo>
                  <a:cubicBezTo>
                    <a:pt x="4" y="27"/>
                    <a:pt x="7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6344525" y="25626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1" y="0"/>
                  </a:moveTo>
                  <a:cubicBezTo>
                    <a:pt x="19" y="6"/>
                    <a:pt x="30" y="9"/>
                    <a:pt x="32" y="9"/>
                  </a:cubicBezTo>
                  <a:cubicBezTo>
                    <a:pt x="33" y="9"/>
                    <a:pt x="25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6344225" y="2560650"/>
              <a:ext cx="925" cy="800"/>
            </a:xfrm>
            <a:custGeom>
              <a:rect b="b" l="l" r="r" t="t"/>
              <a:pathLst>
                <a:path extrusionOk="0" h="32" w="37">
                  <a:moveTo>
                    <a:pt x="10" y="1"/>
                  </a:moveTo>
                  <a:cubicBezTo>
                    <a:pt x="7" y="1"/>
                    <a:pt x="4" y="3"/>
                    <a:pt x="1" y="9"/>
                  </a:cubicBezTo>
                  <a:cubicBezTo>
                    <a:pt x="9" y="17"/>
                    <a:pt x="12" y="31"/>
                    <a:pt x="20" y="31"/>
                  </a:cubicBezTo>
                  <a:cubicBezTo>
                    <a:pt x="24" y="31"/>
                    <a:pt x="29" y="28"/>
                    <a:pt x="37" y="21"/>
                  </a:cubicBezTo>
                  <a:cubicBezTo>
                    <a:pt x="28" y="21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6348700" y="2553125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0" y="0"/>
                  </a:moveTo>
                  <a:cubicBezTo>
                    <a:pt x="43" y="17"/>
                    <a:pt x="62" y="23"/>
                    <a:pt x="63" y="23"/>
                  </a:cubicBezTo>
                  <a:cubicBezTo>
                    <a:pt x="64" y="23"/>
                    <a:pt x="40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6347050" y="2544425"/>
              <a:ext cx="775" cy="675"/>
            </a:xfrm>
            <a:custGeom>
              <a:rect b="b" l="l" r="r" t="t"/>
              <a:pathLst>
                <a:path extrusionOk="0" h="27" w="31">
                  <a:moveTo>
                    <a:pt x="4" y="0"/>
                  </a:moveTo>
                  <a:cubicBezTo>
                    <a:pt x="1" y="0"/>
                    <a:pt x="7" y="9"/>
                    <a:pt x="31" y="27"/>
                  </a:cubicBezTo>
                  <a:cubicBezTo>
                    <a:pt x="19" y="9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6378750" y="2462000"/>
              <a:ext cx="475" cy="400"/>
            </a:xfrm>
            <a:custGeom>
              <a:rect b="b" l="l" r="r" t="t"/>
              <a:pathLst>
                <a:path extrusionOk="0" h="16" w="19">
                  <a:moveTo>
                    <a:pt x="17" y="0"/>
                  </a:moveTo>
                  <a:cubicBezTo>
                    <a:pt x="15" y="0"/>
                    <a:pt x="11" y="4"/>
                    <a:pt x="1" y="14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6" y="16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6377575" y="24608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24"/>
                  </a:moveTo>
                  <a:cubicBezTo>
                    <a:pt x="0" y="0"/>
                    <a:pt x="0" y="0"/>
                    <a:pt x="6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6352300" y="251740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35" y="1"/>
                  </a:moveTo>
                  <a:lnTo>
                    <a:pt x="35" y="1"/>
                  </a:lnTo>
                  <a:cubicBezTo>
                    <a:pt x="5" y="11"/>
                    <a:pt x="0" y="14"/>
                    <a:pt x="5" y="14"/>
                  </a:cubicBezTo>
                  <a:cubicBezTo>
                    <a:pt x="11" y="14"/>
                    <a:pt x="35" y="8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6354950" y="2512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6354950" y="25067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6365975" y="247632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2" y="1"/>
                  </a:moveTo>
                  <a:cubicBezTo>
                    <a:pt x="3" y="26"/>
                    <a:pt x="1" y="35"/>
                    <a:pt x="1" y="35"/>
                  </a:cubicBezTo>
                  <a:cubicBezTo>
                    <a:pt x="2" y="3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6364775" y="24763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6364575" y="247625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2" y="1"/>
                  </a:moveTo>
                  <a:cubicBezTo>
                    <a:pt x="0" y="1"/>
                    <a:pt x="4" y="8"/>
                    <a:pt x="20" y="27"/>
                  </a:cubicBezTo>
                  <a:cubicBezTo>
                    <a:pt x="28" y="2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6362700" y="24736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6362975" y="2473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4"/>
                  </a:moveTo>
                  <a:cubicBezTo>
                    <a:pt x="13" y="24"/>
                    <a:pt x="1" y="1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6362400" y="24724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7"/>
                  </a:moveTo>
                  <a:cubicBezTo>
                    <a:pt x="0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6361800" y="2474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6361850" y="2474200"/>
              <a:ext cx="350" cy="700"/>
            </a:xfrm>
            <a:custGeom>
              <a:rect b="b" l="l" r="r" t="t"/>
              <a:pathLst>
                <a:path extrusionOk="0" h="28" w="14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28"/>
                    <a:pt x="2" y="28"/>
                  </a:cubicBezTo>
                  <a:cubicBezTo>
                    <a:pt x="3" y="28"/>
                    <a:pt x="5" y="24"/>
                    <a:pt x="10" y="14"/>
                  </a:cubicBezTo>
                  <a:cubicBezTo>
                    <a:pt x="13" y="4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6361950" y="2474550"/>
              <a:ext cx="175" cy="350"/>
            </a:xfrm>
            <a:custGeom>
              <a:rect b="b" l="l" r="r" t="t"/>
              <a:pathLst>
                <a:path extrusionOk="0" h="14" w="7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6362400" y="24745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6363750" y="247782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18" y="0"/>
                  </a:moveTo>
                  <a:cubicBezTo>
                    <a:pt x="2" y="10"/>
                    <a:pt x="0" y="14"/>
                    <a:pt x="2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6360250" y="2472750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5" y="1"/>
                  </a:moveTo>
                  <a:cubicBezTo>
                    <a:pt x="4" y="27"/>
                    <a:pt x="1" y="37"/>
                    <a:pt x="1" y="37"/>
                  </a:cubicBezTo>
                  <a:cubicBezTo>
                    <a:pt x="1" y="37"/>
                    <a:pt x="8" y="2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6360000" y="2473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6361200" y="247512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1"/>
                  </a:moveTo>
                  <a:cubicBezTo>
                    <a:pt x="0" y="49"/>
                    <a:pt x="0" y="4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6359450" y="2471575"/>
              <a:ext cx="675" cy="900"/>
            </a:xfrm>
            <a:custGeom>
              <a:rect b="b" l="l" r="r" t="t"/>
              <a:pathLst>
                <a:path extrusionOk="0" h="36" w="27">
                  <a:moveTo>
                    <a:pt x="26" y="0"/>
                  </a:moveTo>
                  <a:cubicBezTo>
                    <a:pt x="25" y="0"/>
                    <a:pt x="1" y="35"/>
                    <a:pt x="2" y="35"/>
                  </a:cubicBezTo>
                  <a:cubicBezTo>
                    <a:pt x="2" y="35"/>
                    <a:pt x="5" y="32"/>
                    <a:pt x="11" y="24"/>
                  </a:cubicBezTo>
                  <a:cubicBezTo>
                    <a:pt x="23" y="7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6358825" y="2471050"/>
              <a:ext cx="625" cy="1125"/>
            </a:xfrm>
            <a:custGeom>
              <a:rect b="b" l="l" r="r" t="t"/>
              <a:pathLst>
                <a:path extrusionOk="0" h="45" w="25">
                  <a:moveTo>
                    <a:pt x="18" y="0"/>
                  </a:moveTo>
                  <a:cubicBezTo>
                    <a:pt x="12" y="0"/>
                    <a:pt x="0" y="15"/>
                    <a:pt x="0" y="45"/>
                  </a:cubicBezTo>
                  <a:cubicBezTo>
                    <a:pt x="24" y="15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6359325" y="247305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4" y="1"/>
                  </a:moveTo>
                  <a:lnTo>
                    <a:pt x="4" y="1"/>
                  </a:lnTo>
                  <a:cubicBezTo>
                    <a:pt x="0" y="24"/>
                    <a:pt x="0" y="32"/>
                    <a:pt x="1" y="32"/>
                  </a:cubicBezTo>
                  <a:cubicBezTo>
                    <a:pt x="4" y="3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6358825" y="24733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24" y="12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6359775" y="2475125"/>
              <a:ext cx="850" cy="1525"/>
            </a:xfrm>
            <a:custGeom>
              <a:rect b="b" l="l" r="r" t="t"/>
              <a:pathLst>
                <a:path extrusionOk="0" h="61" w="34">
                  <a:moveTo>
                    <a:pt x="34" y="1"/>
                  </a:moveTo>
                  <a:cubicBezTo>
                    <a:pt x="29" y="6"/>
                    <a:pt x="25" y="11"/>
                    <a:pt x="23" y="16"/>
                  </a:cubicBezTo>
                  <a:lnTo>
                    <a:pt x="23" y="16"/>
                  </a:lnTo>
                  <a:cubicBezTo>
                    <a:pt x="27" y="12"/>
                    <a:pt x="31" y="7"/>
                    <a:pt x="34" y="1"/>
                  </a:cubicBezTo>
                  <a:close/>
                  <a:moveTo>
                    <a:pt x="23" y="16"/>
                  </a:moveTo>
                  <a:cubicBezTo>
                    <a:pt x="12" y="27"/>
                    <a:pt x="1" y="34"/>
                    <a:pt x="10" y="60"/>
                  </a:cubicBezTo>
                  <a:cubicBezTo>
                    <a:pt x="19" y="51"/>
                    <a:pt x="14" y="34"/>
                    <a:pt x="23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>
              <a:off x="6359125" y="24745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>
              <a:off x="6358525" y="2474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6357400" y="2472750"/>
              <a:ext cx="725" cy="500"/>
            </a:xfrm>
            <a:custGeom>
              <a:rect b="b" l="l" r="r" t="t"/>
              <a:pathLst>
                <a:path extrusionOk="0" h="20" w="29">
                  <a:moveTo>
                    <a:pt x="22" y="1"/>
                  </a:moveTo>
                  <a:lnTo>
                    <a:pt x="22" y="1"/>
                  </a:lnTo>
                  <a:cubicBezTo>
                    <a:pt x="3" y="15"/>
                    <a:pt x="1" y="20"/>
                    <a:pt x="4" y="20"/>
                  </a:cubicBezTo>
                  <a:cubicBezTo>
                    <a:pt x="10" y="20"/>
                    <a:pt x="29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6357025" y="2473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6357325" y="24718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6358525" y="2473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6358075" y="2473050"/>
              <a:ext cx="475" cy="475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lnTo>
                    <a:pt x="18" y="1"/>
                  </a:ln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6351975" y="247185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27" y="118"/>
                  </a:moveTo>
                  <a:cubicBezTo>
                    <a:pt x="19" y="121"/>
                    <a:pt x="10" y="130"/>
                    <a:pt x="0" y="144"/>
                  </a:cubicBezTo>
                  <a:cubicBezTo>
                    <a:pt x="19" y="132"/>
                    <a:pt x="28" y="123"/>
                    <a:pt x="27" y="118"/>
                  </a:cubicBezTo>
                  <a:close/>
                  <a:moveTo>
                    <a:pt x="143" y="1"/>
                  </a:moveTo>
                  <a:lnTo>
                    <a:pt x="143" y="1"/>
                  </a:lnTo>
                  <a:cubicBezTo>
                    <a:pt x="143" y="1"/>
                    <a:pt x="108" y="72"/>
                    <a:pt x="96" y="84"/>
                  </a:cubicBezTo>
                  <a:cubicBezTo>
                    <a:pt x="96" y="84"/>
                    <a:pt x="96" y="84"/>
                    <a:pt x="84" y="96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72" y="78"/>
                    <a:pt x="63" y="66"/>
                    <a:pt x="51" y="66"/>
                  </a:cubicBezTo>
                  <a:cubicBezTo>
                    <a:pt x="39" y="66"/>
                    <a:pt x="24" y="78"/>
                    <a:pt x="0" y="120"/>
                  </a:cubicBezTo>
                  <a:cubicBezTo>
                    <a:pt x="10" y="117"/>
                    <a:pt x="17" y="115"/>
                    <a:pt x="21" y="115"/>
                  </a:cubicBezTo>
                  <a:cubicBezTo>
                    <a:pt x="25" y="115"/>
                    <a:pt x="27" y="116"/>
                    <a:pt x="27" y="118"/>
                  </a:cubicBezTo>
                  <a:lnTo>
                    <a:pt x="27" y="118"/>
                  </a:lnTo>
                  <a:cubicBezTo>
                    <a:pt x="29" y="117"/>
                    <a:pt x="31" y="117"/>
                    <a:pt x="33" y="117"/>
                  </a:cubicBezTo>
                  <a:cubicBezTo>
                    <a:pt x="42" y="117"/>
                    <a:pt x="48" y="126"/>
                    <a:pt x="48" y="144"/>
                  </a:cubicBezTo>
                  <a:cubicBezTo>
                    <a:pt x="96" y="108"/>
                    <a:pt x="131" y="6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6354050" y="2473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6356150" y="2471650"/>
              <a:ext cx="375" cy="825"/>
            </a:xfrm>
            <a:custGeom>
              <a:rect b="b" l="l" r="r" t="t"/>
              <a:pathLst>
                <a:path extrusionOk="0" h="33" w="15">
                  <a:moveTo>
                    <a:pt x="7" y="0"/>
                  </a:moveTo>
                  <a:lnTo>
                    <a:pt x="7" y="0"/>
                  </a:lnTo>
                  <a:cubicBezTo>
                    <a:pt x="4" y="0"/>
                    <a:pt x="0" y="9"/>
                    <a:pt x="0" y="33"/>
                  </a:cubicBezTo>
                  <a:cubicBezTo>
                    <a:pt x="14" y="19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6355550" y="2472550"/>
              <a:ext cx="2325" cy="1725"/>
            </a:xfrm>
            <a:custGeom>
              <a:rect b="b" l="l" r="r" t="t"/>
              <a:pathLst>
                <a:path extrusionOk="0" h="69" w="93">
                  <a:moveTo>
                    <a:pt x="43" y="0"/>
                  </a:moveTo>
                  <a:cubicBezTo>
                    <a:pt x="31" y="0"/>
                    <a:pt x="16" y="14"/>
                    <a:pt x="0" y="68"/>
                  </a:cubicBezTo>
                  <a:lnTo>
                    <a:pt x="12" y="68"/>
                  </a:lnTo>
                  <a:cubicBezTo>
                    <a:pt x="33" y="47"/>
                    <a:pt x="93" y="7"/>
                    <a:pt x="71" y="7"/>
                  </a:cubicBezTo>
                  <a:cubicBezTo>
                    <a:pt x="69" y="7"/>
                    <a:pt x="65" y="7"/>
                    <a:pt x="60" y="9"/>
                  </a:cubicBezTo>
                  <a:cubicBezTo>
                    <a:pt x="56" y="4"/>
                    <a:pt x="50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6358275" y="2475725"/>
              <a:ext cx="1225" cy="1975"/>
            </a:xfrm>
            <a:custGeom>
              <a:rect b="b" l="l" r="r" t="t"/>
              <a:pathLst>
                <a:path extrusionOk="0" h="79" w="49">
                  <a:moveTo>
                    <a:pt x="34" y="1"/>
                  </a:moveTo>
                  <a:cubicBezTo>
                    <a:pt x="8" y="45"/>
                    <a:pt x="1" y="69"/>
                    <a:pt x="14" y="69"/>
                  </a:cubicBezTo>
                  <a:cubicBezTo>
                    <a:pt x="18" y="69"/>
                    <a:pt x="25" y="66"/>
                    <a:pt x="34" y="60"/>
                  </a:cubicBezTo>
                  <a:cubicBezTo>
                    <a:pt x="39" y="73"/>
                    <a:pt x="42" y="78"/>
                    <a:pt x="44" y="78"/>
                  </a:cubicBezTo>
                  <a:cubicBezTo>
                    <a:pt x="49" y="78"/>
                    <a:pt x="34" y="10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6356875" y="2475325"/>
              <a:ext cx="775" cy="800"/>
            </a:xfrm>
            <a:custGeom>
              <a:rect b="b" l="l" r="r" t="t"/>
              <a:pathLst>
                <a:path extrusionOk="0" h="32" w="31">
                  <a:moveTo>
                    <a:pt x="28" y="1"/>
                  </a:moveTo>
                  <a:cubicBezTo>
                    <a:pt x="22" y="1"/>
                    <a:pt x="1" y="32"/>
                    <a:pt x="5" y="32"/>
                  </a:cubicBezTo>
                  <a:cubicBezTo>
                    <a:pt x="6" y="32"/>
                    <a:pt x="14" y="25"/>
                    <a:pt x="31" y="5"/>
                  </a:cubicBezTo>
                  <a:cubicBezTo>
                    <a:pt x="31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6355800" y="2470675"/>
              <a:ext cx="400" cy="1075"/>
            </a:xfrm>
            <a:custGeom>
              <a:rect b="b" l="l" r="r" t="t"/>
              <a:pathLst>
                <a:path extrusionOk="0" h="43" w="16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10"/>
                    <a:pt x="2" y="36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1" y="42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6354950" y="2470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0"/>
                  </a:moveTo>
                  <a:cubicBezTo>
                    <a:pt x="0" y="0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6340575" y="2447725"/>
              <a:ext cx="400" cy="650"/>
            </a:xfrm>
            <a:custGeom>
              <a:rect b="b" l="l" r="r" t="t"/>
              <a:pathLst>
                <a:path extrusionOk="0" h="26" w="16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" y="11"/>
                    <a:pt x="16" y="2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1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6323350" y="24598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6" y="1"/>
                  </a:moveTo>
                  <a:cubicBezTo>
                    <a:pt x="15" y="1"/>
                    <a:pt x="12" y="5"/>
                    <a:pt x="2" y="18"/>
                  </a:cubicBezTo>
                  <a:cubicBezTo>
                    <a:pt x="1" y="21"/>
                    <a:pt x="0" y="23"/>
                    <a:pt x="1" y="23"/>
                  </a:cubicBezTo>
                  <a:cubicBezTo>
                    <a:pt x="2" y="2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6299875" y="2461750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6"/>
                  </a:ln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6353175" y="246860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6352875" y="2468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6291850" y="2465325"/>
              <a:ext cx="325" cy="225"/>
            </a:xfrm>
            <a:custGeom>
              <a:rect b="b" l="l" r="r" t="t"/>
              <a:pathLst>
                <a:path extrusionOk="0" h="9" w="13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6334400" y="2462050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24"/>
                    <a:pt x="1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6334300" y="2459000"/>
              <a:ext cx="425" cy="3075"/>
            </a:xfrm>
            <a:custGeom>
              <a:rect b="b" l="l" r="r" t="t"/>
              <a:pathLst>
                <a:path extrusionOk="0" h="123" w="17">
                  <a:moveTo>
                    <a:pt x="3" y="0"/>
                  </a:moveTo>
                  <a:cubicBezTo>
                    <a:pt x="1" y="0"/>
                    <a:pt x="1" y="17"/>
                    <a:pt x="5" y="63"/>
                  </a:cubicBezTo>
                  <a:cubicBezTo>
                    <a:pt x="5" y="86"/>
                    <a:pt x="5" y="110"/>
                    <a:pt x="5" y="122"/>
                  </a:cubicBezTo>
                  <a:cubicBezTo>
                    <a:pt x="5" y="105"/>
                    <a:pt x="5" y="94"/>
                    <a:pt x="10" y="94"/>
                  </a:cubicBezTo>
                  <a:cubicBezTo>
                    <a:pt x="11" y="94"/>
                    <a:pt x="14" y="95"/>
                    <a:pt x="17" y="98"/>
                  </a:cubicBezTo>
                  <a:cubicBezTo>
                    <a:pt x="17" y="74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6299875" y="2461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6354050" y="24693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4" y="1"/>
                  </a:moveTo>
                  <a:cubicBezTo>
                    <a:pt x="13" y="1"/>
                    <a:pt x="7" y="7"/>
                    <a:pt x="1" y="19"/>
                  </a:cubicBezTo>
                  <a:cubicBezTo>
                    <a:pt x="13" y="7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6353875" y="247567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19" y="1"/>
                  </a:moveTo>
                  <a:cubicBezTo>
                    <a:pt x="14" y="1"/>
                    <a:pt x="1" y="8"/>
                    <a:pt x="8" y="15"/>
                  </a:cubicBezTo>
                  <a:cubicBezTo>
                    <a:pt x="23" y="5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6352525" y="2471825"/>
              <a:ext cx="1525" cy="525"/>
            </a:xfrm>
            <a:custGeom>
              <a:rect b="b" l="l" r="r" t="t"/>
              <a:pathLst>
                <a:path extrusionOk="0" h="21" w="61">
                  <a:moveTo>
                    <a:pt x="32" y="0"/>
                  </a:moveTo>
                  <a:cubicBezTo>
                    <a:pt x="28" y="0"/>
                    <a:pt x="22" y="1"/>
                    <a:pt x="14" y="2"/>
                  </a:cubicBezTo>
                  <a:cubicBezTo>
                    <a:pt x="0" y="16"/>
                    <a:pt x="2" y="21"/>
                    <a:pt x="8" y="21"/>
                  </a:cubicBezTo>
                  <a:cubicBezTo>
                    <a:pt x="23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>
              <a:off x="6353175" y="24724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>
              <a:off x="6351550" y="2468025"/>
              <a:ext cx="1325" cy="600"/>
            </a:xfrm>
            <a:custGeom>
              <a:rect b="b" l="l" r="r" t="t"/>
              <a:pathLst>
                <a:path extrusionOk="0" h="24" w="53">
                  <a:moveTo>
                    <a:pt x="47" y="1"/>
                  </a:moveTo>
                  <a:cubicBezTo>
                    <a:pt x="36" y="1"/>
                    <a:pt x="1" y="15"/>
                    <a:pt x="17" y="23"/>
                  </a:cubicBezTo>
                  <a:cubicBezTo>
                    <a:pt x="17" y="23"/>
                    <a:pt x="40" y="8"/>
                    <a:pt x="43" y="8"/>
                  </a:cubicBezTo>
                  <a:lnTo>
                    <a:pt x="43" y="8"/>
                  </a:lnTo>
                  <a:cubicBezTo>
                    <a:pt x="44" y="8"/>
                    <a:pt x="44" y="9"/>
                    <a:pt x="41" y="11"/>
                  </a:cubicBezTo>
                  <a:cubicBezTo>
                    <a:pt x="52" y="4"/>
                    <a:pt x="52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>
              <a:off x="6350775" y="24730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25" y="24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>
              <a:off x="6350175" y="2471575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1" y="0"/>
                  </a:moveTo>
                  <a:cubicBezTo>
                    <a:pt x="37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>
              <a:off x="6350650" y="2473050"/>
              <a:ext cx="150" cy="625"/>
            </a:xfrm>
            <a:custGeom>
              <a:rect b="b" l="l" r="r" t="t"/>
              <a:pathLst>
                <a:path extrusionOk="0" h="25" w="6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>
              <a:off x="6345575" y="2467475"/>
              <a:ext cx="1650" cy="250"/>
            </a:xfrm>
            <a:custGeom>
              <a:rect b="b" l="l" r="r" t="t"/>
              <a:pathLst>
                <a:path extrusionOk="0" h="10" w="66">
                  <a:moveTo>
                    <a:pt x="41" y="0"/>
                  </a:moveTo>
                  <a:cubicBezTo>
                    <a:pt x="24" y="0"/>
                    <a:pt x="0" y="3"/>
                    <a:pt x="18" y="9"/>
                  </a:cubicBezTo>
                  <a:cubicBezTo>
                    <a:pt x="66" y="3"/>
                    <a:pt x="5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>
              <a:off x="6345725" y="2469775"/>
              <a:ext cx="275" cy="650"/>
            </a:xfrm>
            <a:custGeom>
              <a:rect b="b" l="l" r="r" t="t"/>
              <a:pathLst>
                <a:path extrusionOk="0" h="26" w="11">
                  <a:moveTo>
                    <a:pt x="8" y="0"/>
                  </a:moveTo>
                  <a:cubicBezTo>
                    <a:pt x="6" y="0"/>
                    <a:pt x="4" y="6"/>
                    <a:pt x="0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9" y="2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>
              <a:off x="6343650" y="2469175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36" y="1"/>
                  </a:moveTo>
                  <a:cubicBezTo>
                    <a:pt x="30" y="7"/>
                    <a:pt x="18" y="7"/>
                    <a:pt x="10" y="7"/>
                  </a:cubicBezTo>
                  <a:cubicBezTo>
                    <a:pt x="3" y="7"/>
                    <a:pt x="0" y="7"/>
                    <a:pt x="12" y="13"/>
                  </a:cubicBezTo>
                  <a:cubicBezTo>
                    <a:pt x="18" y="13"/>
                    <a:pt x="27" y="16"/>
                    <a:pt x="33" y="16"/>
                  </a:cubicBezTo>
                  <a:cubicBezTo>
                    <a:pt x="39" y="16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>
              <a:off x="6341250" y="2460575"/>
              <a:ext cx="1400" cy="600"/>
            </a:xfrm>
            <a:custGeom>
              <a:rect b="b" l="l" r="r" t="t"/>
              <a:pathLst>
                <a:path extrusionOk="0" h="24" w="56">
                  <a:moveTo>
                    <a:pt x="55" y="1"/>
                  </a:moveTo>
                  <a:cubicBezTo>
                    <a:pt x="54" y="1"/>
                    <a:pt x="38" y="7"/>
                    <a:pt x="1" y="23"/>
                  </a:cubicBezTo>
                  <a:cubicBezTo>
                    <a:pt x="33" y="10"/>
                    <a:pt x="55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>
              <a:off x="6337000" y="2460125"/>
              <a:ext cx="250" cy="1300"/>
            </a:xfrm>
            <a:custGeom>
              <a:rect b="b" l="l" r="r" t="t"/>
              <a:pathLst>
                <a:path extrusionOk="0" h="52" w="10">
                  <a:moveTo>
                    <a:pt x="7" y="0"/>
                  </a:moveTo>
                  <a:cubicBezTo>
                    <a:pt x="6" y="0"/>
                    <a:pt x="5" y="2"/>
                    <a:pt x="4" y="6"/>
                  </a:cubicBezTo>
                  <a:cubicBezTo>
                    <a:pt x="1" y="40"/>
                    <a:pt x="0" y="51"/>
                    <a:pt x="1" y="51"/>
                  </a:cubicBezTo>
                  <a:cubicBezTo>
                    <a:pt x="3" y="5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>
              <a:off x="6312975" y="24650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>
              <a:off x="6307025" y="2463350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9"/>
                    <a:pt x="1" y="31"/>
                  </a:cubicBezTo>
                  <a:cubicBezTo>
                    <a:pt x="7" y="12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>
              <a:off x="6301675" y="24636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9" y="0"/>
                  </a:moveTo>
                  <a:cubicBezTo>
                    <a:pt x="7" y="0"/>
                    <a:pt x="4" y="6"/>
                    <a:pt x="0" y="21"/>
                  </a:cubicBezTo>
                  <a:lnTo>
                    <a:pt x="24" y="21"/>
                  </a:lnTo>
                  <a:cubicBezTo>
                    <a:pt x="16" y="21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>
              <a:off x="6322600" y="23279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27" y="1"/>
                  </a:moveTo>
                  <a:cubicBezTo>
                    <a:pt x="14" y="1"/>
                    <a:pt x="1" y="6"/>
                    <a:pt x="9" y="6"/>
                  </a:cubicBezTo>
                  <a:lnTo>
                    <a:pt x="44" y="6"/>
                  </a:lnTo>
                  <a:cubicBezTo>
                    <a:pt x="40" y="2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>
              <a:off x="6320525" y="2325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0"/>
                  </a:moveTo>
                  <a:cubicBezTo>
                    <a:pt x="0" y="0"/>
                    <a:pt x="24" y="11"/>
                    <a:pt x="32" y="11"/>
                  </a:cubicBezTo>
                  <a:cubicBezTo>
                    <a:pt x="12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>
              <a:off x="6320125" y="2323325"/>
              <a:ext cx="1900" cy="1575"/>
            </a:xfrm>
            <a:custGeom>
              <a:rect b="b" l="l" r="r" t="t"/>
              <a:pathLst>
                <a:path extrusionOk="0" h="63" w="76">
                  <a:moveTo>
                    <a:pt x="36" y="1"/>
                  </a:moveTo>
                  <a:lnTo>
                    <a:pt x="36" y="1"/>
                  </a:lnTo>
                  <a:cubicBezTo>
                    <a:pt x="0" y="13"/>
                    <a:pt x="24" y="60"/>
                    <a:pt x="36" y="60"/>
                  </a:cubicBezTo>
                  <a:cubicBezTo>
                    <a:pt x="44" y="62"/>
                    <a:pt x="50" y="63"/>
                    <a:pt x="53" y="63"/>
                  </a:cubicBezTo>
                  <a:cubicBezTo>
                    <a:pt x="75" y="63"/>
                    <a:pt x="16" y="3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>
              <a:off x="6320325" y="2323325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cubicBezTo>
                    <a:pt x="1" y="8"/>
                    <a:pt x="1" y="15"/>
                    <a:pt x="8" y="15"/>
                  </a:cubicBezTo>
                  <a:cubicBezTo>
                    <a:pt x="14" y="15"/>
                    <a:pt x="23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>
              <a:off x="6323725" y="23223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>
              <a:off x="6323700" y="23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>
              <a:off x="6323700" y="232127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27" y="1"/>
                  </a:moveTo>
                  <a:cubicBezTo>
                    <a:pt x="21" y="1"/>
                    <a:pt x="12" y="3"/>
                    <a:pt x="0" y="11"/>
                  </a:cubicBezTo>
                  <a:cubicBezTo>
                    <a:pt x="32" y="11"/>
                    <a:pt x="3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4"/>
            <p:cNvSpPr/>
            <p:nvPr/>
          </p:nvSpPr>
          <p:spPr>
            <a:xfrm>
              <a:off x="6322500" y="2321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4"/>
            <p:cNvSpPr/>
            <p:nvPr/>
          </p:nvSpPr>
          <p:spPr>
            <a:xfrm>
              <a:off x="6322500" y="2321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1" y="0"/>
                    <a:pt x="1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4"/>
            <p:cNvSpPr/>
            <p:nvPr/>
          </p:nvSpPr>
          <p:spPr>
            <a:xfrm>
              <a:off x="6322200" y="232185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36" y="0"/>
                  </a:moveTo>
                  <a:lnTo>
                    <a:pt x="36" y="0"/>
                  </a:lnTo>
                  <a:cubicBezTo>
                    <a:pt x="29" y="0"/>
                    <a:pt x="21" y="6"/>
                    <a:pt x="13" y="6"/>
                  </a:cubicBezTo>
                  <a:cubicBezTo>
                    <a:pt x="9" y="6"/>
                    <a:pt x="5" y="4"/>
                    <a:pt x="1" y="0"/>
                  </a:cubicBezTo>
                  <a:lnTo>
                    <a:pt x="1" y="0"/>
                  </a:lnTo>
                  <a:cubicBezTo>
                    <a:pt x="1" y="12"/>
                    <a:pt x="10" y="18"/>
                    <a:pt x="19" y="18"/>
                  </a:cubicBezTo>
                  <a:cubicBezTo>
                    <a:pt x="28" y="18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4"/>
            <p:cNvSpPr/>
            <p:nvPr/>
          </p:nvSpPr>
          <p:spPr>
            <a:xfrm>
              <a:off x="6319225" y="2323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cubicBezTo>
                    <a:pt x="1" y="37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4"/>
            <p:cNvSpPr/>
            <p:nvPr/>
          </p:nvSpPr>
          <p:spPr>
            <a:xfrm>
              <a:off x="6322500" y="2319475"/>
              <a:ext cx="1825" cy="0"/>
            </a:xfrm>
            <a:custGeom>
              <a:rect b="b" l="l" r="r" t="t"/>
              <a:pathLst>
                <a:path extrusionOk="0" h="0" w="73">
                  <a:moveTo>
                    <a:pt x="72" y="0"/>
                  </a:moveTo>
                  <a:cubicBezTo>
                    <a:pt x="1" y="0"/>
                    <a:pt x="3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4"/>
            <p:cNvSpPr/>
            <p:nvPr/>
          </p:nvSpPr>
          <p:spPr>
            <a:xfrm>
              <a:off x="6322500" y="23191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13" y="0"/>
                  </a:moveTo>
                  <a:cubicBezTo>
                    <a:pt x="1" y="12"/>
                    <a:pt x="13" y="24"/>
                    <a:pt x="24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4"/>
            <p:cNvSpPr/>
            <p:nvPr/>
          </p:nvSpPr>
          <p:spPr>
            <a:xfrm>
              <a:off x="6321325" y="2320950"/>
              <a:ext cx="825" cy="600"/>
            </a:xfrm>
            <a:custGeom>
              <a:rect b="b" l="l" r="r" t="t"/>
              <a:pathLst>
                <a:path extrusionOk="0" h="24" w="33">
                  <a:moveTo>
                    <a:pt x="0" y="1"/>
                  </a:moveTo>
                  <a:lnTo>
                    <a:pt x="0" y="1"/>
                  </a:lnTo>
                  <a:cubicBezTo>
                    <a:pt x="22" y="17"/>
                    <a:pt x="31" y="23"/>
                    <a:pt x="31" y="23"/>
                  </a:cubicBezTo>
                  <a:cubicBezTo>
                    <a:pt x="32" y="23"/>
                    <a:pt x="2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4"/>
            <p:cNvSpPr/>
            <p:nvPr/>
          </p:nvSpPr>
          <p:spPr>
            <a:xfrm>
              <a:off x="6324000" y="2317975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0" y="0"/>
                  </a:moveTo>
                  <a:lnTo>
                    <a:pt x="0" y="0"/>
                  </a:lnTo>
                  <a:cubicBezTo>
                    <a:pt x="15" y="8"/>
                    <a:pt x="42" y="19"/>
                    <a:pt x="43" y="19"/>
                  </a:cubicBezTo>
                  <a:cubicBezTo>
                    <a:pt x="44" y="19"/>
                    <a:pt x="33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6324300" y="231717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24" y="0"/>
                  </a:moveTo>
                  <a:cubicBezTo>
                    <a:pt x="18" y="0"/>
                    <a:pt x="9" y="2"/>
                    <a:pt x="0" y="9"/>
                  </a:cubicBezTo>
                  <a:cubicBezTo>
                    <a:pt x="9" y="10"/>
                    <a:pt x="16" y="11"/>
                    <a:pt x="22" y="11"/>
                  </a:cubicBezTo>
                  <a:cubicBezTo>
                    <a:pt x="43" y="11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6322625" y="2318575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35" y="0"/>
                    <a:pt x="1" y="6"/>
                    <a:pt x="4" y="6"/>
                  </a:cubicBezTo>
                  <a:cubicBezTo>
                    <a:pt x="5" y="6"/>
                    <a:pt x="16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4"/>
            <p:cNvSpPr/>
            <p:nvPr/>
          </p:nvSpPr>
          <p:spPr>
            <a:xfrm>
              <a:off x="6322800" y="2317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" y="24"/>
                    <a:pt x="12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4"/>
            <p:cNvSpPr/>
            <p:nvPr/>
          </p:nvSpPr>
          <p:spPr>
            <a:xfrm>
              <a:off x="6320425" y="2319800"/>
              <a:ext cx="1500" cy="275"/>
            </a:xfrm>
            <a:custGeom>
              <a:rect b="b" l="l" r="r" t="t"/>
              <a:pathLst>
                <a:path extrusionOk="0" h="11" w="60">
                  <a:moveTo>
                    <a:pt x="24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16" y="11"/>
                    <a:pt x="27" y="6"/>
                    <a:pt x="39" y="6"/>
                  </a:cubicBezTo>
                  <a:cubicBezTo>
                    <a:pt x="41" y="6"/>
                    <a:pt x="43" y="6"/>
                    <a:pt x="46" y="6"/>
                  </a:cubicBezTo>
                  <a:lnTo>
                    <a:pt x="46" y="6"/>
                  </a:lnTo>
                  <a:cubicBezTo>
                    <a:pt x="39" y="3"/>
                    <a:pt x="32" y="0"/>
                    <a:pt x="24" y="0"/>
                  </a:cubicBezTo>
                  <a:close/>
                  <a:moveTo>
                    <a:pt x="46" y="6"/>
                  </a:moveTo>
                  <a:cubicBezTo>
                    <a:pt x="51" y="8"/>
                    <a:pt x="56" y="11"/>
                    <a:pt x="60" y="11"/>
                  </a:cubicBezTo>
                  <a:cubicBezTo>
                    <a:pt x="55" y="8"/>
                    <a:pt x="50" y="7"/>
                    <a:pt x="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6321600" y="2318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1" y="0"/>
                    <a:pt x="1" y="0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6322350" y="2316750"/>
              <a:ext cx="775" cy="400"/>
            </a:xfrm>
            <a:custGeom>
              <a:rect b="b" l="l" r="r" t="t"/>
              <a:pathLst>
                <a:path extrusionOk="0" h="16" w="31">
                  <a:moveTo>
                    <a:pt x="4" y="0"/>
                  </a:moveTo>
                  <a:cubicBezTo>
                    <a:pt x="1" y="0"/>
                    <a:pt x="21" y="16"/>
                    <a:pt x="28" y="16"/>
                  </a:cubicBezTo>
                  <a:cubicBezTo>
                    <a:pt x="30" y="16"/>
                    <a:pt x="30" y="15"/>
                    <a:pt x="30" y="14"/>
                  </a:cubicBezTo>
                  <a:cubicBezTo>
                    <a:pt x="14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6321900" y="2316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cubicBezTo>
                    <a:pt x="1" y="1"/>
                    <a:pt x="25" y="25"/>
                    <a:pt x="2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4"/>
            <p:cNvSpPr/>
            <p:nvPr/>
          </p:nvSpPr>
          <p:spPr>
            <a:xfrm>
              <a:off x="6323100" y="2315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4"/>
            <p:cNvSpPr/>
            <p:nvPr/>
          </p:nvSpPr>
          <p:spPr>
            <a:xfrm>
              <a:off x="6323100" y="2317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6322575" y="231740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3" y="1"/>
                  </a:moveTo>
                  <a:cubicBezTo>
                    <a:pt x="0" y="1"/>
                    <a:pt x="14" y="12"/>
                    <a:pt x="21" y="12"/>
                  </a:cubicBezTo>
                  <a:cubicBezTo>
                    <a:pt x="10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6319825" y="2314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4"/>
            <p:cNvSpPr/>
            <p:nvPr/>
          </p:nvSpPr>
          <p:spPr>
            <a:xfrm>
              <a:off x="6317750" y="2313900"/>
              <a:ext cx="3000" cy="825"/>
            </a:xfrm>
            <a:custGeom>
              <a:rect b="b" l="l" r="r" t="t"/>
              <a:pathLst>
                <a:path extrusionOk="0" h="33" w="120">
                  <a:moveTo>
                    <a:pt x="119" y="9"/>
                  </a:moveTo>
                  <a:cubicBezTo>
                    <a:pt x="113" y="9"/>
                    <a:pt x="108" y="9"/>
                    <a:pt x="104" y="11"/>
                  </a:cubicBezTo>
                  <a:lnTo>
                    <a:pt x="104" y="11"/>
                  </a:lnTo>
                  <a:cubicBezTo>
                    <a:pt x="109" y="10"/>
                    <a:pt x="114" y="10"/>
                    <a:pt x="119" y="9"/>
                  </a:cubicBezTo>
                  <a:close/>
                  <a:moveTo>
                    <a:pt x="25" y="0"/>
                  </a:moveTo>
                  <a:cubicBezTo>
                    <a:pt x="17" y="0"/>
                    <a:pt x="10" y="2"/>
                    <a:pt x="0" y="9"/>
                  </a:cubicBezTo>
                  <a:cubicBezTo>
                    <a:pt x="36" y="9"/>
                    <a:pt x="60" y="21"/>
                    <a:pt x="95" y="33"/>
                  </a:cubicBezTo>
                  <a:cubicBezTo>
                    <a:pt x="86" y="23"/>
                    <a:pt x="91" y="14"/>
                    <a:pt x="104" y="11"/>
                  </a:cubicBezTo>
                  <a:lnTo>
                    <a:pt x="104" y="11"/>
                  </a:lnTo>
                  <a:cubicBezTo>
                    <a:pt x="99" y="11"/>
                    <a:pt x="95" y="11"/>
                    <a:pt x="91" y="11"/>
                  </a:cubicBezTo>
                  <a:cubicBezTo>
                    <a:pt x="58" y="11"/>
                    <a:pt x="4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4"/>
            <p:cNvSpPr/>
            <p:nvPr/>
          </p:nvSpPr>
          <p:spPr>
            <a:xfrm>
              <a:off x="6320125" y="2314250"/>
              <a:ext cx="2400" cy="600"/>
            </a:xfrm>
            <a:custGeom>
              <a:rect b="b" l="l" r="r" t="t"/>
              <a:pathLst>
                <a:path extrusionOk="0" h="24" w="96">
                  <a:moveTo>
                    <a:pt x="53" y="1"/>
                  </a:moveTo>
                  <a:cubicBezTo>
                    <a:pt x="36" y="1"/>
                    <a:pt x="18" y="7"/>
                    <a:pt x="0" y="19"/>
                  </a:cubicBezTo>
                  <a:cubicBezTo>
                    <a:pt x="16" y="19"/>
                    <a:pt x="32" y="24"/>
                    <a:pt x="55" y="24"/>
                  </a:cubicBezTo>
                  <a:cubicBezTo>
                    <a:pt x="67" y="24"/>
                    <a:pt x="80" y="22"/>
                    <a:pt x="96" y="19"/>
                  </a:cubicBezTo>
                  <a:cubicBezTo>
                    <a:pt x="84" y="7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6322500" y="23147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33" y="1"/>
                  </a:moveTo>
                  <a:lnTo>
                    <a:pt x="33" y="1"/>
                  </a:lnTo>
                  <a:cubicBezTo>
                    <a:pt x="30" y="1"/>
                    <a:pt x="14" y="10"/>
                    <a:pt x="1" y="23"/>
                  </a:cubicBezTo>
                  <a:cubicBezTo>
                    <a:pt x="28" y="7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6320725" y="2315575"/>
              <a:ext cx="2550" cy="725"/>
            </a:xfrm>
            <a:custGeom>
              <a:rect b="b" l="l" r="r" t="t"/>
              <a:pathLst>
                <a:path extrusionOk="0" h="29" w="102">
                  <a:moveTo>
                    <a:pt x="58" y="0"/>
                  </a:moveTo>
                  <a:cubicBezTo>
                    <a:pt x="46" y="0"/>
                    <a:pt x="28" y="4"/>
                    <a:pt x="0" y="13"/>
                  </a:cubicBezTo>
                  <a:cubicBezTo>
                    <a:pt x="0" y="25"/>
                    <a:pt x="33" y="28"/>
                    <a:pt x="58" y="28"/>
                  </a:cubicBezTo>
                  <a:cubicBezTo>
                    <a:pt x="84" y="28"/>
                    <a:pt x="101" y="25"/>
                    <a:pt x="72" y="25"/>
                  </a:cubicBezTo>
                  <a:cubicBezTo>
                    <a:pt x="79" y="10"/>
                    <a:pt x="7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6318875" y="2318850"/>
              <a:ext cx="2750" cy="1125"/>
            </a:xfrm>
            <a:custGeom>
              <a:rect b="b" l="l" r="r" t="t"/>
              <a:pathLst>
                <a:path extrusionOk="0" h="45" w="110">
                  <a:moveTo>
                    <a:pt x="85" y="0"/>
                  </a:moveTo>
                  <a:cubicBezTo>
                    <a:pt x="77" y="0"/>
                    <a:pt x="56" y="4"/>
                    <a:pt x="15" y="13"/>
                  </a:cubicBezTo>
                  <a:cubicBezTo>
                    <a:pt x="15" y="22"/>
                    <a:pt x="1" y="45"/>
                    <a:pt x="15" y="45"/>
                  </a:cubicBezTo>
                  <a:cubicBezTo>
                    <a:pt x="20" y="45"/>
                    <a:pt x="27" y="43"/>
                    <a:pt x="39" y="37"/>
                  </a:cubicBezTo>
                  <a:cubicBezTo>
                    <a:pt x="39" y="28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4"/>
            <p:cNvSpPr/>
            <p:nvPr/>
          </p:nvSpPr>
          <p:spPr>
            <a:xfrm>
              <a:off x="6319525" y="23173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4"/>
            <p:cNvSpPr/>
            <p:nvPr/>
          </p:nvSpPr>
          <p:spPr>
            <a:xfrm>
              <a:off x="6323100" y="23142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5" y="0"/>
                  </a:moveTo>
                  <a:cubicBezTo>
                    <a:pt x="34" y="0"/>
                    <a:pt x="24" y="2"/>
                    <a:pt x="0" y="6"/>
                  </a:cubicBezTo>
                  <a:cubicBezTo>
                    <a:pt x="8" y="6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4"/>
            <p:cNvSpPr/>
            <p:nvPr/>
          </p:nvSpPr>
          <p:spPr>
            <a:xfrm>
              <a:off x="6322800" y="2314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3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4"/>
            <p:cNvSpPr/>
            <p:nvPr/>
          </p:nvSpPr>
          <p:spPr>
            <a:xfrm>
              <a:off x="6323100" y="23136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0" y="0"/>
                  </a:moveTo>
                  <a:cubicBezTo>
                    <a:pt x="28" y="0"/>
                    <a:pt x="20" y="2"/>
                    <a:pt x="0" y="6"/>
                  </a:cubicBezTo>
                  <a:cubicBezTo>
                    <a:pt x="8" y="6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4"/>
            <p:cNvSpPr/>
            <p:nvPr/>
          </p:nvSpPr>
          <p:spPr>
            <a:xfrm>
              <a:off x="6322800" y="2294875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15" y="12"/>
                    <a:pt x="1" y="20"/>
                  </a:cubicBezTo>
                  <a:cubicBezTo>
                    <a:pt x="33" y="6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4"/>
            <p:cNvSpPr/>
            <p:nvPr/>
          </p:nvSpPr>
          <p:spPr>
            <a:xfrm>
              <a:off x="6318225" y="2282500"/>
              <a:ext cx="700" cy="300"/>
            </a:xfrm>
            <a:custGeom>
              <a:rect b="b" l="l" r="r" t="t"/>
              <a:pathLst>
                <a:path extrusionOk="0" h="12" w="28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1"/>
                    <a:pt x="5" y="3"/>
                  </a:cubicBezTo>
                  <a:cubicBezTo>
                    <a:pt x="21" y="9"/>
                    <a:pt x="26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4"/>
            <p:cNvSpPr/>
            <p:nvPr/>
          </p:nvSpPr>
          <p:spPr>
            <a:xfrm>
              <a:off x="6312375" y="22644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1" y="0"/>
                  </a:moveTo>
                  <a:cubicBezTo>
                    <a:pt x="1" y="4"/>
                    <a:pt x="3" y="6"/>
                    <a:pt x="7" y="6"/>
                  </a:cubicBezTo>
                  <a:cubicBezTo>
                    <a:pt x="15" y="6"/>
                    <a:pt x="29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4"/>
            <p:cNvSpPr/>
            <p:nvPr/>
          </p:nvSpPr>
          <p:spPr>
            <a:xfrm>
              <a:off x="6323400" y="2310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4"/>
            <p:cNvSpPr/>
            <p:nvPr/>
          </p:nvSpPr>
          <p:spPr>
            <a:xfrm>
              <a:off x="6315650" y="22528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lnTo>
                    <a:pt x="13" y="12"/>
                  </a:lnTo>
                  <a:cubicBezTo>
                    <a:pt x="1" y="0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4"/>
            <p:cNvSpPr/>
            <p:nvPr/>
          </p:nvSpPr>
          <p:spPr>
            <a:xfrm>
              <a:off x="6314175" y="2290600"/>
              <a:ext cx="3000" cy="425"/>
            </a:xfrm>
            <a:custGeom>
              <a:rect b="b" l="l" r="r" t="t"/>
              <a:pathLst>
                <a:path extrusionOk="0" h="17" w="120">
                  <a:moveTo>
                    <a:pt x="0" y="0"/>
                  </a:moveTo>
                  <a:cubicBezTo>
                    <a:pt x="34" y="9"/>
                    <a:pt x="44" y="17"/>
                    <a:pt x="72" y="17"/>
                  </a:cubicBezTo>
                  <a:cubicBezTo>
                    <a:pt x="84" y="17"/>
                    <a:pt x="98" y="15"/>
                    <a:pt x="119" y="12"/>
                  </a:cubicBezTo>
                  <a:cubicBezTo>
                    <a:pt x="84" y="12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4"/>
            <p:cNvSpPr/>
            <p:nvPr/>
          </p:nvSpPr>
          <p:spPr>
            <a:xfrm>
              <a:off x="6323400" y="2306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4"/>
            <p:cNvSpPr/>
            <p:nvPr/>
          </p:nvSpPr>
          <p:spPr>
            <a:xfrm>
              <a:off x="6320425" y="2312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6317450" y="2306075"/>
              <a:ext cx="6275" cy="6950"/>
            </a:xfrm>
            <a:custGeom>
              <a:rect b="b" l="l" r="r" t="t"/>
              <a:pathLst>
                <a:path extrusionOk="0" h="278" w="251">
                  <a:moveTo>
                    <a:pt x="238" y="0"/>
                  </a:moveTo>
                  <a:cubicBezTo>
                    <a:pt x="226" y="24"/>
                    <a:pt x="96" y="36"/>
                    <a:pt x="96" y="36"/>
                  </a:cubicBezTo>
                  <a:cubicBezTo>
                    <a:pt x="96" y="84"/>
                    <a:pt x="203" y="84"/>
                    <a:pt x="155" y="119"/>
                  </a:cubicBezTo>
                  <a:cubicBezTo>
                    <a:pt x="90" y="143"/>
                    <a:pt x="56" y="153"/>
                    <a:pt x="41" y="153"/>
                  </a:cubicBezTo>
                  <a:cubicBezTo>
                    <a:pt x="5" y="153"/>
                    <a:pt x="84" y="97"/>
                    <a:pt x="84" y="72"/>
                  </a:cubicBezTo>
                  <a:lnTo>
                    <a:pt x="84" y="72"/>
                  </a:lnTo>
                  <a:cubicBezTo>
                    <a:pt x="72" y="84"/>
                    <a:pt x="63" y="90"/>
                    <a:pt x="57" y="90"/>
                  </a:cubicBezTo>
                  <a:cubicBezTo>
                    <a:pt x="51" y="90"/>
                    <a:pt x="48" y="84"/>
                    <a:pt x="48" y="72"/>
                  </a:cubicBezTo>
                  <a:cubicBezTo>
                    <a:pt x="36" y="107"/>
                    <a:pt x="12" y="143"/>
                    <a:pt x="12" y="179"/>
                  </a:cubicBezTo>
                  <a:cubicBezTo>
                    <a:pt x="0" y="179"/>
                    <a:pt x="191" y="191"/>
                    <a:pt x="143" y="238"/>
                  </a:cubicBezTo>
                  <a:cubicBezTo>
                    <a:pt x="131" y="238"/>
                    <a:pt x="131" y="250"/>
                    <a:pt x="131" y="250"/>
                  </a:cubicBezTo>
                  <a:cubicBezTo>
                    <a:pt x="160" y="260"/>
                    <a:pt x="197" y="277"/>
                    <a:pt x="222" y="277"/>
                  </a:cubicBezTo>
                  <a:cubicBezTo>
                    <a:pt x="228" y="277"/>
                    <a:pt x="234" y="276"/>
                    <a:pt x="238" y="274"/>
                  </a:cubicBezTo>
                  <a:cubicBezTo>
                    <a:pt x="226" y="262"/>
                    <a:pt x="203" y="250"/>
                    <a:pt x="179" y="250"/>
                  </a:cubicBezTo>
                  <a:cubicBezTo>
                    <a:pt x="203" y="238"/>
                    <a:pt x="226" y="226"/>
                    <a:pt x="250" y="215"/>
                  </a:cubicBezTo>
                  <a:cubicBezTo>
                    <a:pt x="215" y="215"/>
                    <a:pt x="167" y="179"/>
                    <a:pt x="143" y="167"/>
                  </a:cubicBezTo>
                  <a:cubicBezTo>
                    <a:pt x="191" y="167"/>
                    <a:pt x="191" y="167"/>
                    <a:pt x="155" y="155"/>
                  </a:cubicBezTo>
                  <a:cubicBezTo>
                    <a:pt x="226" y="155"/>
                    <a:pt x="238" y="84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6319825" y="23117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7" y="0"/>
                  </a:moveTo>
                  <a:cubicBezTo>
                    <a:pt x="13" y="0"/>
                    <a:pt x="8" y="3"/>
                    <a:pt x="1" y="10"/>
                  </a:cubicBezTo>
                  <a:cubicBezTo>
                    <a:pt x="1" y="10"/>
                    <a:pt x="12" y="10"/>
                    <a:pt x="24" y="22"/>
                  </a:cubicBezTo>
                  <a:cubicBezTo>
                    <a:pt x="24" y="14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6323100" y="229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6321600" y="225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6311500" y="2231025"/>
              <a:ext cx="13700" cy="75350"/>
            </a:xfrm>
            <a:custGeom>
              <a:rect b="b" l="l" r="r" t="t"/>
              <a:pathLst>
                <a:path extrusionOk="0" h="3014" w="548">
                  <a:moveTo>
                    <a:pt x="25" y="1740"/>
                  </a:moveTo>
                  <a:cubicBezTo>
                    <a:pt x="16" y="1743"/>
                    <a:pt x="8" y="1747"/>
                    <a:pt x="0" y="1752"/>
                  </a:cubicBezTo>
                  <a:cubicBezTo>
                    <a:pt x="9" y="1747"/>
                    <a:pt x="18" y="1743"/>
                    <a:pt x="25" y="1740"/>
                  </a:cubicBezTo>
                  <a:close/>
                  <a:moveTo>
                    <a:pt x="345" y="1824"/>
                  </a:moveTo>
                  <a:cubicBezTo>
                    <a:pt x="347" y="1824"/>
                    <a:pt x="348" y="1825"/>
                    <a:pt x="350" y="1825"/>
                  </a:cubicBezTo>
                  <a:lnTo>
                    <a:pt x="350" y="1825"/>
                  </a:lnTo>
                  <a:cubicBezTo>
                    <a:pt x="349" y="1825"/>
                    <a:pt x="348" y="1826"/>
                    <a:pt x="347" y="1826"/>
                  </a:cubicBezTo>
                  <a:cubicBezTo>
                    <a:pt x="346" y="1826"/>
                    <a:pt x="345" y="1825"/>
                    <a:pt x="345" y="1824"/>
                  </a:cubicBezTo>
                  <a:close/>
                  <a:moveTo>
                    <a:pt x="135" y="1903"/>
                  </a:moveTo>
                  <a:cubicBezTo>
                    <a:pt x="130" y="1904"/>
                    <a:pt x="125" y="1905"/>
                    <a:pt x="119" y="1907"/>
                  </a:cubicBezTo>
                  <a:cubicBezTo>
                    <a:pt x="128" y="1907"/>
                    <a:pt x="134" y="1905"/>
                    <a:pt x="135" y="1903"/>
                  </a:cubicBezTo>
                  <a:close/>
                  <a:moveTo>
                    <a:pt x="214" y="2085"/>
                  </a:moveTo>
                  <a:cubicBezTo>
                    <a:pt x="214" y="2085"/>
                    <a:pt x="214" y="2085"/>
                    <a:pt x="203" y="2097"/>
                  </a:cubicBezTo>
                  <a:cubicBezTo>
                    <a:pt x="191" y="2097"/>
                    <a:pt x="191" y="2085"/>
                    <a:pt x="214" y="2085"/>
                  </a:cubicBezTo>
                  <a:close/>
                  <a:moveTo>
                    <a:pt x="338" y="1"/>
                  </a:moveTo>
                  <a:cubicBezTo>
                    <a:pt x="157" y="1"/>
                    <a:pt x="176" y="105"/>
                    <a:pt x="119" y="252"/>
                  </a:cubicBezTo>
                  <a:cubicBezTo>
                    <a:pt x="134" y="247"/>
                    <a:pt x="145" y="244"/>
                    <a:pt x="150" y="244"/>
                  </a:cubicBezTo>
                  <a:cubicBezTo>
                    <a:pt x="157" y="244"/>
                    <a:pt x="152" y="250"/>
                    <a:pt x="131" y="264"/>
                  </a:cubicBezTo>
                  <a:cubicBezTo>
                    <a:pt x="155" y="264"/>
                    <a:pt x="167" y="252"/>
                    <a:pt x="191" y="252"/>
                  </a:cubicBezTo>
                  <a:cubicBezTo>
                    <a:pt x="167" y="276"/>
                    <a:pt x="143" y="311"/>
                    <a:pt x="107" y="335"/>
                  </a:cubicBezTo>
                  <a:cubicBezTo>
                    <a:pt x="107" y="335"/>
                    <a:pt x="155" y="347"/>
                    <a:pt x="155" y="347"/>
                  </a:cubicBezTo>
                  <a:cubicBezTo>
                    <a:pt x="142" y="367"/>
                    <a:pt x="129" y="376"/>
                    <a:pt x="118" y="376"/>
                  </a:cubicBezTo>
                  <a:cubicBezTo>
                    <a:pt x="108" y="376"/>
                    <a:pt x="101" y="370"/>
                    <a:pt x="95" y="359"/>
                  </a:cubicBezTo>
                  <a:lnTo>
                    <a:pt x="95" y="359"/>
                  </a:lnTo>
                  <a:cubicBezTo>
                    <a:pt x="95" y="359"/>
                    <a:pt x="195" y="628"/>
                    <a:pt x="139" y="628"/>
                  </a:cubicBezTo>
                  <a:cubicBezTo>
                    <a:pt x="134" y="628"/>
                    <a:pt x="127" y="626"/>
                    <a:pt x="119" y="621"/>
                  </a:cubicBezTo>
                  <a:lnTo>
                    <a:pt x="119" y="621"/>
                  </a:lnTo>
                  <a:cubicBezTo>
                    <a:pt x="143" y="645"/>
                    <a:pt x="167" y="657"/>
                    <a:pt x="203" y="657"/>
                  </a:cubicBezTo>
                  <a:cubicBezTo>
                    <a:pt x="179" y="669"/>
                    <a:pt x="167" y="669"/>
                    <a:pt x="191" y="681"/>
                  </a:cubicBezTo>
                  <a:cubicBezTo>
                    <a:pt x="187" y="680"/>
                    <a:pt x="185" y="679"/>
                    <a:pt x="182" y="679"/>
                  </a:cubicBezTo>
                  <a:cubicBezTo>
                    <a:pt x="144" y="679"/>
                    <a:pt x="153" y="753"/>
                    <a:pt x="131" y="764"/>
                  </a:cubicBezTo>
                  <a:cubicBezTo>
                    <a:pt x="146" y="757"/>
                    <a:pt x="186" y="745"/>
                    <a:pt x="211" y="745"/>
                  </a:cubicBezTo>
                  <a:cubicBezTo>
                    <a:pt x="227" y="745"/>
                    <a:pt x="236" y="750"/>
                    <a:pt x="226" y="764"/>
                  </a:cubicBezTo>
                  <a:cubicBezTo>
                    <a:pt x="228" y="761"/>
                    <a:pt x="228" y="760"/>
                    <a:pt x="227" y="760"/>
                  </a:cubicBezTo>
                  <a:lnTo>
                    <a:pt x="227" y="760"/>
                  </a:lnTo>
                  <a:cubicBezTo>
                    <a:pt x="219" y="760"/>
                    <a:pt x="157" y="819"/>
                    <a:pt x="137" y="819"/>
                  </a:cubicBezTo>
                  <a:cubicBezTo>
                    <a:pt x="133" y="819"/>
                    <a:pt x="131" y="817"/>
                    <a:pt x="131" y="811"/>
                  </a:cubicBezTo>
                  <a:cubicBezTo>
                    <a:pt x="131" y="823"/>
                    <a:pt x="131" y="835"/>
                    <a:pt x="131" y="847"/>
                  </a:cubicBezTo>
                  <a:cubicBezTo>
                    <a:pt x="143" y="847"/>
                    <a:pt x="250" y="871"/>
                    <a:pt x="214" y="895"/>
                  </a:cubicBezTo>
                  <a:cubicBezTo>
                    <a:pt x="155" y="883"/>
                    <a:pt x="179" y="883"/>
                    <a:pt x="119" y="859"/>
                  </a:cubicBezTo>
                  <a:lnTo>
                    <a:pt x="119" y="859"/>
                  </a:lnTo>
                  <a:cubicBezTo>
                    <a:pt x="131" y="871"/>
                    <a:pt x="119" y="883"/>
                    <a:pt x="95" y="883"/>
                  </a:cubicBezTo>
                  <a:cubicBezTo>
                    <a:pt x="179" y="895"/>
                    <a:pt x="83" y="907"/>
                    <a:pt x="155" y="931"/>
                  </a:cubicBezTo>
                  <a:cubicBezTo>
                    <a:pt x="141" y="927"/>
                    <a:pt x="131" y="926"/>
                    <a:pt x="125" y="926"/>
                  </a:cubicBezTo>
                  <a:cubicBezTo>
                    <a:pt x="109" y="926"/>
                    <a:pt x="114" y="934"/>
                    <a:pt x="131" y="942"/>
                  </a:cubicBezTo>
                  <a:cubicBezTo>
                    <a:pt x="119" y="942"/>
                    <a:pt x="107" y="931"/>
                    <a:pt x="95" y="931"/>
                  </a:cubicBezTo>
                  <a:cubicBezTo>
                    <a:pt x="95" y="954"/>
                    <a:pt x="95" y="966"/>
                    <a:pt x="83" y="978"/>
                  </a:cubicBezTo>
                  <a:cubicBezTo>
                    <a:pt x="95" y="966"/>
                    <a:pt x="119" y="954"/>
                    <a:pt x="143" y="954"/>
                  </a:cubicBezTo>
                  <a:cubicBezTo>
                    <a:pt x="179" y="990"/>
                    <a:pt x="60" y="990"/>
                    <a:pt x="72" y="1026"/>
                  </a:cubicBezTo>
                  <a:cubicBezTo>
                    <a:pt x="90" y="1017"/>
                    <a:pt x="101" y="1013"/>
                    <a:pt x="105" y="1013"/>
                  </a:cubicBezTo>
                  <a:cubicBezTo>
                    <a:pt x="112" y="1013"/>
                    <a:pt x="101" y="1023"/>
                    <a:pt x="72" y="1038"/>
                  </a:cubicBezTo>
                  <a:cubicBezTo>
                    <a:pt x="72" y="1050"/>
                    <a:pt x="143" y="1062"/>
                    <a:pt x="155" y="1073"/>
                  </a:cubicBezTo>
                  <a:cubicBezTo>
                    <a:pt x="60" y="1121"/>
                    <a:pt x="203" y="1085"/>
                    <a:pt x="167" y="1121"/>
                  </a:cubicBezTo>
                  <a:cubicBezTo>
                    <a:pt x="155" y="1125"/>
                    <a:pt x="146" y="1126"/>
                    <a:pt x="138" y="1126"/>
                  </a:cubicBezTo>
                  <a:cubicBezTo>
                    <a:pt x="122" y="1126"/>
                    <a:pt x="111" y="1121"/>
                    <a:pt x="95" y="1121"/>
                  </a:cubicBezTo>
                  <a:cubicBezTo>
                    <a:pt x="95" y="1162"/>
                    <a:pt x="113" y="1176"/>
                    <a:pt x="148" y="1180"/>
                  </a:cubicBezTo>
                  <a:lnTo>
                    <a:pt x="148" y="1180"/>
                  </a:lnTo>
                  <a:cubicBezTo>
                    <a:pt x="145" y="1183"/>
                    <a:pt x="143" y="1188"/>
                    <a:pt x="143" y="1192"/>
                  </a:cubicBezTo>
                  <a:cubicBezTo>
                    <a:pt x="143" y="1192"/>
                    <a:pt x="111" y="1171"/>
                    <a:pt x="90" y="1171"/>
                  </a:cubicBezTo>
                  <a:cubicBezTo>
                    <a:pt x="80" y="1171"/>
                    <a:pt x="72" y="1177"/>
                    <a:pt x="72" y="1192"/>
                  </a:cubicBezTo>
                  <a:cubicBezTo>
                    <a:pt x="83" y="1216"/>
                    <a:pt x="119" y="1204"/>
                    <a:pt x="143" y="1228"/>
                  </a:cubicBezTo>
                  <a:cubicBezTo>
                    <a:pt x="128" y="1236"/>
                    <a:pt x="118" y="1252"/>
                    <a:pt x="101" y="1252"/>
                  </a:cubicBezTo>
                  <a:cubicBezTo>
                    <a:pt x="91" y="1252"/>
                    <a:pt x="78" y="1246"/>
                    <a:pt x="60" y="1228"/>
                  </a:cubicBezTo>
                  <a:lnTo>
                    <a:pt x="60" y="1228"/>
                  </a:lnTo>
                  <a:cubicBezTo>
                    <a:pt x="72" y="1264"/>
                    <a:pt x="83" y="1300"/>
                    <a:pt x="72" y="1335"/>
                  </a:cubicBezTo>
                  <a:cubicBezTo>
                    <a:pt x="72" y="1371"/>
                    <a:pt x="60" y="1395"/>
                    <a:pt x="36" y="1419"/>
                  </a:cubicBezTo>
                  <a:cubicBezTo>
                    <a:pt x="72" y="1419"/>
                    <a:pt x="95" y="1431"/>
                    <a:pt x="119" y="1443"/>
                  </a:cubicBezTo>
                  <a:cubicBezTo>
                    <a:pt x="107" y="1454"/>
                    <a:pt x="83" y="1454"/>
                    <a:pt x="60" y="1454"/>
                  </a:cubicBezTo>
                  <a:cubicBezTo>
                    <a:pt x="107" y="1454"/>
                    <a:pt x="119" y="1478"/>
                    <a:pt x="107" y="1502"/>
                  </a:cubicBezTo>
                  <a:cubicBezTo>
                    <a:pt x="98" y="1502"/>
                    <a:pt x="58" y="1487"/>
                    <a:pt x="24" y="1487"/>
                  </a:cubicBezTo>
                  <a:cubicBezTo>
                    <a:pt x="15" y="1487"/>
                    <a:pt x="7" y="1488"/>
                    <a:pt x="0" y="1490"/>
                  </a:cubicBezTo>
                  <a:cubicBezTo>
                    <a:pt x="83" y="1490"/>
                    <a:pt x="24" y="1550"/>
                    <a:pt x="107" y="1550"/>
                  </a:cubicBezTo>
                  <a:cubicBezTo>
                    <a:pt x="107" y="1549"/>
                    <a:pt x="107" y="1549"/>
                    <a:pt x="107" y="1549"/>
                  </a:cubicBezTo>
                  <a:cubicBezTo>
                    <a:pt x="109" y="1549"/>
                    <a:pt x="117" y="1605"/>
                    <a:pt x="133" y="1605"/>
                  </a:cubicBezTo>
                  <a:cubicBezTo>
                    <a:pt x="134" y="1605"/>
                    <a:pt x="135" y="1605"/>
                    <a:pt x="136" y="1605"/>
                  </a:cubicBezTo>
                  <a:lnTo>
                    <a:pt x="136" y="1605"/>
                  </a:lnTo>
                  <a:cubicBezTo>
                    <a:pt x="106" y="1635"/>
                    <a:pt x="100" y="1647"/>
                    <a:pt x="167" y="1681"/>
                  </a:cubicBezTo>
                  <a:cubicBezTo>
                    <a:pt x="156" y="1677"/>
                    <a:pt x="149" y="1676"/>
                    <a:pt x="145" y="1676"/>
                  </a:cubicBezTo>
                  <a:cubicBezTo>
                    <a:pt x="134" y="1676"/>
                    <a:pt x="142" y="1684"/>
                    <a:pt x="167" y="1693"/>
                  </a:cubicBezTo>
                  <a:cubicBezTo>
                    <a:pt x="79" y="1714"/>
                    <a:pt x="113" y="1696"/>
                    <a:pt x="25" y="1740"/>
                  </a:cubicBezTo>
                  <a:lnTo>
                    <a:pt x="25" y="1740"/>
                  </a:lnTo>
                  <a:cubicBezTo>
                    <a:pt x="56" y="1728"/>
                    <a:pt x="91" y="1728"/>
                    <a:pt x="119" y="1728"/>
                  </a:cubicBezTo>
                  <a:cubicBezTo>
                    <a:pt x="107" y="1728"/>
                    <a:pt x="83" y="1716"/>
                    <a:pt x="107" y="1716"/>
                  </a:cubicBezTo>
                  <a:cubicBezTo>
                    <a:pt x="143" y="1716"/>
                    <a:pt x="131" y="1728"/>
                    <a:pt x="119" y="1728"/>
                  </a:cubicBezTo>
                  <a:cubicBezTo>
                    <a:pt x="83" y="1764"/>
                    <a:pt x="60" y="1776"/>
                    <a:pt x="107" y="1800"/>
                  </a:cubicBezTo>
                  <a:cubicBezTo>
                    <a:pt x="107" y="1800"/>
                    <a:pt x="95" y="1895"/>
                    <a:pt x="95" y="1895"/>
                  </a:cubicBezTo>
                  <a:cubicBezTo>
                    <a:pt x="125" y="1895"/>
                    <a:pt x="136" y="1899"/>
                    <a:pt x="135" y="1903"/>
                  </a:cubicBezTo>
                  <a:lnTo>
                    <a:pt x="135" y="1903"/>
                  </a:lnTo>
                  <a:cubicBezTo>
                    <a:pt x="138" y="1902"/>
                    <a:pt x="141" y="1902"/>
                    <a:pt x="143" y="1902"/>
                  </a:cubicBezTo>
                  <a:cubicBezTo>
                    <a:pt x="161" y="1902"/>
                    <a:pt x="170" y="1913"/>
                    <a:pt x="179" y="1931"/>
                  </a:cubicBezTo>
                  <a:cubicBezTo>
                    <a:pt x="107" y="1978"/>
                    <a:pt x="203" y="1966"/>
                    <a:pt x="107" y="1978"/>
                  </a:cubicBezTo>
                  <a:cubicBezTo>
                    <a:pt x="179" y="2026"/>
                    <a:pt x="167" y="1990"/>
                    <a:pt x="155" y="2038"/>
                  </a:cubicBezTo>
                  <a:cubicBezTo>
                    <a:pt x="165" y="2034"/>
                    <a:pt x="175" y="2032"/>
                    <a:pt x="186" y="2032"/>
                  </a:cubicBezTo>
                  <a:cubicBezTo>
                    <a:pt x="241" y="2032"/>
                    <a:pt x="304" y="2074"/>
                    <a:pt x="334" y="2074"/>
                  </a:cubicBezTo>
                  <a:lnTo>
                    <a:pt x="226" y="2074"/>
                  </a:lnTo>
                  <a:cubicBezTo>
                    <a:pt x="286" y="2062"/>
                    <a:pt x="274" y="2050"/>
                    <a:pt x="179" y="2050"/>
                  </a:cubicBezTo>
                  <a:cubicBezTo>
                    <a:pt x="203" y="2062"/>
                    <a:pt x="167" y="2062"/>
                    <a:pt x="131" y="2074"/>
                  </a:cubicBezTo>
                  <a:cubicBezTo>
                    <a:pt x="155" y="2097"/>
                    <a:pt x="143" y="2074"/>
                    <a:pt x="119" y="2109"/>
                  </a:cubicBezTo>
                  <a:cubicBezTo>
                    <a:pt x="179" y="2121"/>
                    <a:pt x="226" y="2157"/>
                    <a:pt x="274" y="2193"/>
                  </a:cubicBezTo>
                  <a:cubicBezTo>
                    <a:pt x="119" y="2157"/>
                    <a:pt x="214" y="2181"/>
                    <a:pt x="119" y="2145"/>
                  </a:cubicBezTo>
                  <a:lnTo>
                    <a:pt x="119" y="2145"/>
                  </a:lnTo>
                  <a:cubicBezTo>
                    <a:pt x="143" y="2193"/>
                    <a:pt x="179" y="2157"/>
                    <a:pt x="119" y="2193"/>
                  </a:cubicBezTo>
                  <a:cubicBezTo>
                    <a:pt x="155" y="2193"/>
                    <a:pt x="179" y="2205"/>
                    <a:pt x="191" y="2240"/>
                  </a:cubicBezTo>
                  <a:cubicBezTo>
                    <a:pt x="179" y="2240"/>
                    <a:pt x="119" y="2359"/>
                    <a:pt x="226" y="2371"/>
                  </a:cubicBezTo>
                  <a:cubicBezTo>
                    <a:pt x="191" y="2371"/>
                    <a:pt x="167" y="2359"/>
                    <a:pt x="131" y="2359"/>
                  </a:cubicBezTo>
                  <a:cubicBezTo>
                    <a:pt x="203" y="2371"/>
                    <a:pt x="274" y="2395"/>
                    <a:pt x="345" y="2419"/>
                  </a:cubicBezTo>
                  <a:cubicBezTo>
                    <a:pt x="417" y="2383"/>
                    <a:pt x="453" y="2407"/>
                    <a:pt x="357" y="2359"/>
                  </a:cubicBezTo>
                  <a:cubicBezTo>
                    <a:pt x="357" y="2359"/>
                    <a:pt x="464" y="2169"/>
                    <a:pt x="393" y="2169"/>
                  </a:cubicBezTo>
                  <a:cubicBezTo>
                    <a:pt x="417" y="2169"/>
                    <a:pt x="500" y="2133"/>
                    <a:pt x="417" y="2109"/>
                  </a:cubicBezTo>
                  <a:cubicBezTo>
                    <a:pt x="441" y="2109"/>
                    <a:pt x="454" y="2104"/>
                    <a:pt x="467" y="2104"/>
                  </a:cubicBezTo>
                  <a:cubicBezTo>
                    <a:pt x="474" y="2104"/>
                    <a:pt x="480" y="2105"/>
                    <a:pt x="488" y="2109"/>
                  </a:cubicBezTo>
                  <a:cubicBezTo>
                    <a:pt x="476" y="2097"/>
                    <a:pt x="345" y="2050"/>
                    <a:pt x="345" y="2050"/>
                  </a:cubicBezTo>
                  <a:cubicBezTo>
                    <a:pt x="476" y="2026"/>
                    <a:pt x="286" y="1943"/>
                    <a:pt x="381" y="1859"/>
                  </a:cubicBezTo>
                  <a:lnTo>
                    <a:pt x="381" y="1859"/>
                  </a:lnTo>
                  <a:cubicBezTo>
                    <a:pt x="369" y="1865"/>
                    <a:pt x="360" y="1868"/>
                    <a:pt x="351" y="1868"/>
                  </a:cubicBezTo>
                  <a:cubicBezTo>
                    <a:pt x="342" y="1868"/>
                    <a:pt x="334" y="1865"/>
                    <a:pt x="322" y="1859"/>
                  </a:cubicBezTo>
                  <a:cubicBezTo>
                    <a:pt x="340" y="1836"/>
                    <a:pt x="348" y="1828"/>
                    <a:pt x="350" y="1825"/>
                  </a:cubicBezTo>
                  <a:lnTo>
                    <a:pt x="350" y="1825"/>
                  </a:lnTo>
                  <a:cubicBezTo>
                    <a:pt x="350" y="1825"/>
                    <a:pt x="350" y="1825"/>
                    <a:pt x="351" y="1825"/>
                  </a:cubicBezTo>
                  <a:cubicBezTo>
                    <a:pt x="371" y="1825"/>
                    <a:pt x="404" y="1779"/>
                    <a:pt x="439" y="1779"/>
                  </a:cubicBezTo>
                  <a:cubicBezTo>
                    <a:pt x="447" y="1779"/>
                    <a:pt x="456" y="1781"/>
                    <a:pt x="464" y="1788"/>
                  </a:cubicBezTo>
                  <a:cubicBezTo>
                    <a:pt x="464" y="1764"/>
                    <a:pt x="441" y="1752"/>
                    <a:pt x="405" y="1752"/>
                  </a:cubicBezTo>
                  <a:cubicBezTo>
                    <a:pt x="548" y="1740"/>
                    <a:pt x="429" y="1704"/>
                    <a:pt x="393" y="1681"/>
                  </a:cubicBezTo>
                  <a:cubicBezTo>
                    <a:pt x="357" y="1597"/>
                    <a:pt x="476" y="1407"/>
                    <a:pt x="357" y="1347"/>
                  </a:cubicBezTo>
                  <a:cubicBezTo>
                    <a:pt x="438" y="1290"/>
                    <a:pt x="441" y="1120"/>
                    <a:pt x="354" y="1120"/>
                  </a:cubicBezTo>
                  <a:cubicBezTo>
                    <a:pt x="351" y="1120"/>
                    <a:pt x="348" y="1121"/>
                    <a:pt x="345" y="1121"/>
                  </a:cubicBezTo>
                  <a:cubicBezTo>
                    <a:pt x="381" y="1050"/>
                    <a:pt x="417" y="919"/>
                    <a:pt x="429" y="895"/>
                  </a:cubicBezTo>
                  <a:lnTo>
                    <a:pt x="429" y="895"/>
                  </a:lnTo>
                  <a:cubicBezTo>
                    <a:pt x="417" y="895"/>
                    <a:pt x="393" y="907"/>
                    <a:pt x="381" y="907"/>
                  </a:cubicBezTo>
                  <a:cubicBezTo>
                    <a:pt x="381" y="907"/>
                    <a:pt x="464" y="871"/>
                    <a:pt x="381" y="859"/>
                  </a:cubicBezTo>
                  <a:cubicBezTo>
                    <a:pt x="405" y="859"/>
                    <a:pt x="429" y="859"/>
                    <a:pt x="453" y="871"/>
                  </a:cubicBezTo>
                  <a:cubicBezTo>
                    <a:pt x="443" y="862"/>
                    <a:pt x="420" y="831"/>
                    <a:pt x="404" y="823"/>
                  </a:cubicBezTo>
                  <a:lnTo>
                    <a:pt x="405" y="823"/>
                  </a:lnTo>
                  <a:cubicBezTo>
                    <a:pt x="393" y="811"/>
                    <a:pt x="405" y="811"/>
                    <a:pt x="417" y="811"/>
                  </a:cubicBezTo>
                  <a:cubicBezTo>
                    <a:pt x="422" y="811"/>
                    <a:pt x="426" y="813"/>
                    <a:pt x="430" y="813"/>
                  </a:cubicBezTo>
                  <a:cubicBezTo>
                    <a:pt x="436" y="813"/>
                    <a:pt x="441" y="809"/>
                    <a:pt x="441" y="788"/>
                  </a:cubicBezTo>
                  <a:cubicBezTo>
                    <a:pt x="429" y="776"/>
                    <a:pt x="357" y="776"/>
                    <a:pt x="345" y="776"/>
                  </a:cubicBezTo>
                  <a:cubicBezTo>
                    <a:pt x="469" y="745"/>
                    <a:pt x="370" y="625"/>
                    <a:pt x="333" y="609"/>
                  </a:cubicBezTo>
                  <a:lnTo>
                    <a:pt x="333" y="609"/>
                  </a:lnTo>
                  <a:cubicBezTo>
                    <a:pt x="375" y="605"/>
                    <a:pt x="407" y="583"/>
                    <a:pt x="429" y="561"/>
                  </a:cubicBezTo>
                  <a:cubicBezTo>
                    <a:pt x="417" y="538"/>
                    <a:pt x="381" y="538"/>
                    <a:pt x="357" y="526"/>
                  </a:cubicBezTo>
                  <a:cubicBezTo>
                    <a:pt x="381" y="478"/>
                    <a:pt x="488" y="442"/>
                    <a:pt x="381" y="395"/>
                  </a:cubicBezTo>
                  <a:cubicBezTo>
                    <a:pt x="393" y="383"/>
                    <a:pt x="417" y="383"/>
                    <a:pt x="441" y="371"/>
                  </a:cubicBezTo>
                  <a:cubicBezTo>
                    <a:pt x="405" y="323"/>
                    <a:pt x="322" y="180"/>
                    <a:pt x="441" y="85"/>
                  </a:cubicBezTo>
                  <a:lnTo>
                    <a:pt x="369" y="85"/>
                  </a:lnTo>
                  <a:cubicBezTo>
                    <a:pt x="381" y="61"/>
                    <a:pt x="453" y="14"/>
                    <a:pt x="369" y="2"/>
                  </a:cubicBezTo>
                  <a:cubicBezTo>
                    <a:pt x="358" y="1"/>
                    <a:pt x="348" y="1"/>
                    <a:pt x="338" y="1"/>
                  </a:cubicBezTo>
                  <a:close/>
                  <a:moveTo>
                    <a:pt x="117" y="2763"/>
                  </a:moveTo>
                  <a:cubicBezTo>
                    <a:pt x="114" y="2763"/>
                    <a:pt x="110" y="2764"/>
                    <a:pt x="107" y="2764"/>
                  </a:cubicBezTo>
                  <a:cubicBezTo>
                    <a:pt x="111" y="2764"/>
                    <a:pt x="114" y="2764"/>
                    <a:pt x="117" y="2763"/>
                  </a:cubicBezTo>
                  <a:close/>
                  <a:moveTo>
                    <a:pt x="131" y="2407"/>
                  </a:moveTo>
                  <a:lnTo>
                    <a:pt x="131" y="2407"/>
                  </a:lnTo>
                  <a:cubicBezTo>
                    <a:pt x="107" y="2425"/>
                    <a:pt x="128" y="2428"/>
                    <a:pt x="155" y="2428"/>
                  </a:cubicBezTo>
                  <a:cubicBezTo>
                    <a:pt x="168" y="2428"/>
                    <a:pt x="183" y="2427"/>
                    <a:pt x="195" y="2427"/>
                  </a:cubicBezTo>
                  <a:cubicBezTo>
                    <a:pt x="206" y="2427"/>
                    <a:pt x="214" y="2428"/>
                    <a:pt x="214" y="2431"/>
                  </a:cubicBezTo>
                  <a:cubicBezTo>
                    <a:pt x="191" y="2431"/>
                    <a:pt x="155" y="2443"/>
                    <a:pt x="131" y="2455"/>
                  </a:cubicBezTo>
                  <a:cubicBezTo>
                    <a:pt x="167" y="2455"/>
                    <a:pt x="203" y="2455"/>
                    <a:pt x="226" y="2466"/>
                  </a:cubicBezTo>
                  <a:lnTo>
                    <a:pt x="131" y="2466"/>
                  </a:lnTo>
                  <a:cubicBezTo>
                    <a:pt x="167" y="2478"/>
                    <a:pt x="191" y="2490"/>
                    <a:pt x="214" y="2490"/>
                  </a:cubicBezTo>
                  <a:cubicBezTo>
                    <a:pt x="226" y="2502"/>
                    <a:pt x="83" y="2490"/>
                    <a:pt x="131" y="2538"/>
                  </a:cubicBezTo>
                  <a:cubicBezTo>
                    <a:pt x="131" y="2536"/>
                    <a:pt x="135" y="2535"/>
                    <a:pt x="142" y="2535"/>
                  </a:cubicBezTo>
                  <a:cubicBezTo>
                    <a:pt x="173" y="2535"/>
                    <a:pt x="262" y="2556"/>
                    <a:pt x="262" y="2586"/>
                  </a:cubicBezTo>
                  <a:cubicBezTo>
                    <a:pt x="244" y="2580"/>
                    <a:pt x="223" y="2577"/>
                    <a:pt x="203" y="2577"/>
                  </a:cubicBezTo>
                  <a:cubicBezTo>
                    <a:pt x="182" y="2577"/>
                    <a:pt x="161" y="2580"/>
                    <a:pt x="143" y="2586"/>
                  </a:cubicBezTo>
                  <a:cubicBezTo>
                    <a:pt x="226" y="2597"/>
                    <a:pt x="310" y="2621"/>
                    <a:pt x="381" y="2645"/>
                  </a:cubicBezTo>
                  <a:cubicBezTo>
                    <a:pt x="345" y="2645"/>
                    <a:pt x="345" y="2657"/>
                    <a:pt x="381" y="2669"/>
                  </a:cubicBezTo>
                  <a:cubicBezTo>
                    <a:pt x="357" y="2669"/>
                    <a:pt x="72" y="2609"/>
                    <a:pt x="72" y="2609"/>
                  </a:cubicBezTo>
                  <a:cubicBezTo>
                    <a:pt x="72" y="2621"/>
                    <a:pt x="72" y="2633"/>
                    <a:pt x="60" y="2645"/>
                  </a:cubicBezTo>
                  <a:cubicBezTo>
                    <a:pt x="95" y="2657"/>
                    <a:pt x="119" y="2669"/>
                    <a:pt x="155" y="2681"/>
                  </a:cubicBezTo>
                  <a:cubicBezTo>
                    <a:pt x="131" y="2669"/>
                    <a:pt x="119" y="2645"/>
                    <a:pt x="95" y="2633"/>
                  </a:cubicBezTo>
                  <a:cubicBezTo>
                    <a:pt x="155" y="2633"/>
                    <a:pt x="203" y="2645"/>
                    <a:pt x="226" y="2693"/>
                  </a:cubicBezTo>
                  <a:cubicBezTo>
                    <a:pt x="191" y="2693"/>
                    <a:pt x="167" y="2693"/>
                    <a:pt x="131" y="2681"/>
                  </a:cubicBezTo>
                  <a:lnTo>
                    <a:pt x="131" y="2681"/>
                  </a:lnTo>
                  <a:cubicBezTo>
                    <a:pt x="131" y="2681"/>
                    <a:pt x="152" y="2752"/>
                    <a:pt x="117" y="2763"/>
                  </a:cubicBezTo>
                  <a:lnTo>
                    <a:pt x="117" y="2763"/>
                  </a:lnTo>
                  <a:cubicBezTo>
                    <a:pt x="156" y="2758"/>
                    <a:pt x="197" y="2755"/>
                    <a:pt x="238" y="2755"/>
                  </a:cubicBezTo>
                  <a:cubicBezTo>
                    <a:pt x="283" y="2755"/>
                    <a:pt x="328" y="2758"/>
                    <a:pt x="369" y="2764"/>
                  </a:cubicBezTo>
                  <a:cubicBezTo>
                    <a:pt x="328" y="2788"/>
                    <a:pt x="295" y="2791"/>
                    <a:pt x="262" y="2791"/>
                  </a:cubicBezTo>
                  <a:cubicBezTo>
                    <a:pt x="251" y="2791"/>
                    <a:pt x="240" y="2791"/>
                    <a:pt x="229" y="2791"/>
                  </a:cubicBezTo>
                  <a:cubicBezTo>
                    <a:pt x="207" y="2791"/>
                    <a:pt x="183" y="2792"/>
                    <a:pt x="155" y="2800"/>
                  </a:cubicBezTo>
                  <a:cubicBezTo>
                    <a:pt x="250" y="2800"/>
                    <a:pt x="143" y="2800"/>
                    <a:pt x="155" y="2812"/>
                  </a:cubicBezTo>
                  <a:cubicBezTo>
                    <a:pt x="179" y="2824"/>
                    <a:pt x="286" y="2859"/>
                    <a:pt x="310" y="2883"/>
                  </a:cubicBezTo>
                  <a:cubicBezTo>
                    <a:pt x="250" y="2883"/>
                    <a:pt x="214" y="2978"/>
                    <a:pt x="167" y="2990"/>
                  </a:cubicBezTo>
                  <a:cubicBezTo>
                    <a:pt x="152" y="2990"/>
                    <a:pt x="216" y="3014"/>
                    <a:pt x="240" y="3014"/>
                  </a:cubicBezTo>
                  <a:cubicBezTo>
                    <a:pt x="255" y="3014"/>
                    <a:pt x="255" y="3005"/>
                    <a:pt x="214" y="2978"/>
                  </a:cubicBezTo>
                  <a:cubicBezTo>
                    <a:pt x="345" y="2978"/>
                    <a:pt x="417" y="2978"/>
                    <a:pt x="453" y="2990"/>
                  </a:cubicBezTo>
                  <a:cubicBezTo>
                    <a:pt x="441" y="2990"/>
                    <a:pt x="429" y="3002"/>
                    <a:pt x="453" y="3002"/>
                  </a:cubicBezTo>
                  <a:cubicBezTo>
                    <a:pt x="453" y="3002"/>
                    <a:pt x="453" y="2990"/>
                    <a:pt x="464" y="2990"/>
                  </a:cubicBezTo>
                  <a:cubicBezTo>
                    <a:pt x="476" y="2990"/>
                    <a:pt x="476" y="2990"/>
                    <a:pt x="476" y="3002"/>
                  </a:cubicBezTo>
                  <a:cubicBezTo>
                    <a:pt x="476" y="2990"/>
                    <a:pt x="476" y="2978"/>
                    <a:pt x="476" y="2967"/>
                  </a:cubicBezTo>
                  <a:cubicBezTo>
                    <a:pt x="464" y="2812"/>
                    <a:pt x="405" y="2597"/>
                    <a:pt x="453" y="2574"/>
                  </a:cubicBezTo>
                  <a:lnTo>
                    <a:pt x="453" y="2574"/>
                  </a:lnTo>
                  <a:cubicBezTo>
                    <a:pt x="443" y="2576"/>
                    <a:pt x="438" y="2577"/>
                    <a:pt x="435" y="2577"/>
                  </a:cubicBezTo>
                  <a:cubicBezTo>
                    <a:pt x="422" y="2577"/>
                    <a:pt x="455" y="2559"/>
                    <a:pt x="464" y="2550"/>
                  </a:cubicBezTo>
                  <a:cubicBezTo>
                    <a:pt x="453" y="2538"/>
                    <a:pt x="417" y="2538"/>
                    <a:pt x="393" y="2538"/>
                  </a:cubicBezTo>
                  <a:cubicBezTo>
                    <a:pt x="476" y="2526"/>
                    <a:pt x="393" y="2466"/>
                    <a:pt x="357" y="2466"/>
                  </a:cubicBezTo>
                  <a:cubicBezTo>
                    <a:pt x="339" y="2466"/>
                    <a:pt x="385" y="2438"/>
                    <a:pt x="401" y="2430"/>
                  </a:cubicBezTo>
                  <a:lnTo>
                    <a:pt x="401" y="2430"/>
                  </a:lnTo>
                  <a:cubicBezTo>
                    <a:pt x="402" y="2431"/>
                    <a:pt x="404" y="2431"/>
                    <a:pt x="405" y="2431"/>
                  </a:cubicBezTo>
                  <a:cubicBezTo>
                    <a:pt x="406" y="2429"/>
                    <a:pt x="406" y="2429"/>
                    <a:pt x="406" y="2429"/>
                  </a:cubicBezTo>
                  <a:lnTo>
                    <a:pt x="406" y="2429"/>
                  </a:lnTo>
                  <a:cubicBezTo>
                    <a:pt x="405" y="2429"/>
                    <a:pt x="403" y="2429"/>
                    <a:pt x="401" y="2430"/>
                  </a:cubicBezTo>
                  <a:lnTo>
                    <a:pt x="401" y="2430"/>
                  </a:lnTo>
                  <a:cubicBezTo>
                    <a:pt x="388" y="2428"/>
                    <a:pt x="367" y="2419"/>
                    <a:pt x="345" y="2419"/>
                  </a:cubicBezTo>
                  <a:cubicBezTo>
                    <a:pt x="274" y="2419"/>
                    <a:pt x="203" y="2419"/>
                    <a:pt x="131" y="2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4"/>
            <p:cNvSpPr/>
            <p:nvPr/>
          </p:nvSpPr>
          <p:spPr>
            <a:xfrm>
              <a:off x="6314475" y="2250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4"/>
            <p:cNvSpPr/>
            <p:nvPr/>
          </p:nvSpPr>
          <p:spPr>
            <a:xfrm>
              <a:off x="6322200" y="22533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6323400" y="2312025"/>
              <a:ext cx="200" cy="375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0" y="10"/>
                    <a:pt x="3" y="14"/>
                    <a:pt x="4" y="14"/>
                  </a:cubicBezTo>
                  <a:cubicBezTo>
                    <a:pt x="6" y="14"/>
                    <a:pt x="7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6317750" y="23153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48" y="12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6319725" y="2312625"/>
              <a:ext cx="1525" cy="550"/>
            </a:xfrm>
            <a:custGeom>
              <a:rect b="b" l="l" r="r" t="t"/>
              <a:pathLst>
                <a:path extrusionOk="0" h="22" w="61">
                  <a:moveTo>
                    <a:pt x="40" y="0"/>
                  </a:moveTo>
                  <a:cubicBezTo>
                    <a:pt x="1" y="0"/>
                    <a:pt x="40" y="21"/>
                    <a:pt x="53" y="21"/>
                  </a:cubicBezTo>
                  <a:cubicBezTo>
                    <a:pt x="60" y="21"/>
                    <a:pt x="60" y="16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6320425" y="2313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24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6322650" y="231002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6" y="1"/>
                  </a:moveTo>
                  <a:cubicBezTo>
                    <a:pt x="1" y="1"/>
                    <a:pt x="0" y="3"/>
                    <a:pt x="7" y="9"/>
                  </a:cubicBezTo>
                  <a:lnTo>
                    <a:pt x="30" y="9"/>
                  </a:lnTo>
                  <a:cubicBezTo>
                    <a:pt x="36" y="11"/>
                    <a:pt x="38" y="11"/>
                    <a:pt x="39" y="11"/>
                  </a:cubicBezTo>
                  <a:cubicBezTo>
                    <a:pt x="42" y="11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6319225" y="2312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6318325" y="2312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25" y="12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6318925" y="23113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3" y="0"/>
                    <a:pt x="9" y="2"/>
                    <a:pt x="1" y="6"/>
                  </a:cubicBezTo>
                  <a:cubicBezTo>
                    <a:pt x="9" y="6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6318050" y="23120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1"/>
                    <a:pt x="12" y="5"/>
                    <a:pt x="9" y="9"/>
                  </a:cubicBezTo>
                  <a:lnTo>
                    <a:pt x="9" y="9"/>
                  </a:lnTo>
                  <a:cubicBezTo>
                    <a:pt x="11" y="7"/>
                    <a:pt x="12" y="4"/>
                    <a:pt x="12" y="0"/>
                  </a:cubicBezTo>
                  <a:close/>
                  <a:moveTo>
                    <a:pt x="9" y="9"/>
                  </a:moveTo>
                  <a:cubicBezTo>
                    <a:pt x="5" y="12"/>
                    <a:pt x="0" y="12"/>
                    <a:pt x="0" y="12"/>
                  </a:cubicBezTo>
                  <a:cubicBezTo>
                    <a:pt x="4" y="12"/>
                    <a:pt x="7" y="11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6318325" y="2312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6318725" y="2306375"/>
              <a:ext cx="225" cy="400"/>
            </a:xfrm>
            <a:custGeom>
              <a:rect b="b" l="l" r="r" t="t"/>
              <a:pathLst>
                <a:path extrusionOk="0" h="16" w="9">
                  <a:moveTo>
                    <a:pt x="9" y="0"/>
                  </a:moveTo>
                  <a:cubicBezTo>
                    <a:pt x="1" y="0"/>
                    <a:pt x="3" y="16"/>
                    <a:pt x="6" y="16"/>
                  </a:cubicBezTo>
                  <a:cubicBezTo>
                    <a:pt x="7" y="16"/>
                    <a:pt x="9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6316375" y="23078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1"/>
                  </a:moveTo>
                  <a:cubicBezTo>
                    <a:pt x="12" y="1"/>
                    <a:pt x="1" y="6"/>
                    <a:pt x="12" y="6"/>
                  </a:cubicBezTo>
                  <a:cubicBezTo>
                    <a:pt x="17" y="6"/>
                    <a:pt x="27" y="5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4"/>
            <p:cNvSpPr/>
            <p:nvPr/>
          </p:nvSpPr>
          <p:spPr>
            <a:xfrm>
              <a:off x="6315650" y="2306575"/>
              <a:ext cx="925" cy="525"/>
            </a:xfrm>
            <a:custGeom>
              <a:rect b="b" l="l" r="r" t="t"/>
              <a:pathLst>
                <a:path extrusionOk="0" h="21" w="37">
                  <a:moveTo>
                    <a:pt x="3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9" y="12"/>
                    <a:pt x="18" y="21"/>
                    <a:pt x="26" y="21"/>
                  </a:cubicBezTo>
                  <a:cubicBezTo>
                    <a:pt x="30" y="21"/>
                    <a:pt x="33" y="19"/>
                    <a:pt x="37" y="16"/>
                  </a:cubicBezTo>
                  <a:cubicBezTo>
                    <a:pt x="27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4"/>
            <p:cNvSpPr/>
            <p:nvPr/>
          </p:nvSpPr>
          <p:spPr>
            <a:xfrm>
              <a:off x="6318050" y="2300425"/>
              <a:ext cx="1500" cy="225"/>
            </a:xfrm>
            <a:custGeom>
              <a:rect b="b" l="l" r="r" t="t"/>
              <a:pathLst>
                <a:path extrusionOk="0" h="9" w="60">
                  <a:moveTo>
                    <a:pt x="0" y="0"/>
                  </a:moveTo>
                  <a:cubicBezTo>
                    <a:pt x="36" y="6"/>
                    <a:pt x="57" y="9"/>
                    <a:pt x="58" y="9"/>
                  </a:cubicBezTo>
                  <a:cubicBezTo>
                    <a:pt x="60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6313800" y="2294700"/>
              <a:ext cx="1275" cy="375"/>
            </a:xfrm>
            <a:custGeom>
              <a:rect b="b" l="l" r="r" t="t"/>
              <a:pathLst>
                <a:path extrusionOk="0" h="15" w="51">
                  <a:moveTo>
                    <a:pt x="9" y="1"/>
                  </a:moveTo>
                  <a:cubicBezTo>
                    <a:pt x="0" y="1"/>
                    <a:pt x="10" y="8"/>
                    <a:pt x="51" y="15"/>
                  </a:cubicBezTo>
                  <a:cubicBezTo>
                    <a:pt x="31" y="5"/>
                    <a:pt x="15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6322800" y="2231175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8" y="6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6321325" y="22310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4"/>
            <p:cNvSpPr/>
            <p:nvPr/>
          </p:nvSpPr>
          <p:spPr>
            <a:xfrm>
              <a:off x="6312075" y="22749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0" y="1"/>
                  </a:moveTo>
                  <a:cubicBezTo>
                    <a:pt x="29" y="1"/>
                    <a:pt x="21" y="2"/>
                    <a:pt x="1" y="6"/>
                  </a:cubicBezTo>
                  <a:cubicBezTo>
                    <a:pt x="9" y="6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4"/>
            <p:cNvSpPr/>
            <p:nvPr/>
          </p:nvSpPr>
          <p:spPr>
            <a:xfrm>
              <a:off x="6312975" y="22707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4"/>
            <p:cNvSpPr/>
            <p:nvPr/>
          </p:nvSpPr>
          <p:spPr>
            <a:xfrm>
              <a:off x="6311500" y="2267075"/>
              <a:ext cx="1275" cy="625"/>
            </a:xfrm>
            <a:custGeom>
              <a:rect b="b" l="l" r="r" t="t"/>
              <a:pathLst>
                <a:path extrusionOk="0" h="25" w="51">
                  <a:moveTo>
                    <a:pt x="0" y="1"/>
                  </a:moveTo>
                  <a:cubicBezTo>
                    <a:pt x="0" y="10"/>
                    <a:pt x="8" y="12"/>
                    <a:pt x="11" y="19"/>
                  </a:cubicBezTo>
                  <a:lnTo>
                    <a:pt x="11" y="19"/>
                  </a:lnTo>
                  <a:cubicBezTo>
                    <a:pt x="16" y="9"/>
                    <a:pt x="50" y="1"/>
                    <a:pt x="0" y="1"/>
                  </a:cubicBezTo>
                  <a:close/>
                  <a:moveTo>
                    <a:pt x="11" y="19"/>
                  </a:moveTo>
                  <a:cubicBezTo>
                    <a:pt x="10" y="21"/>
                    <a:pt x="10" y="22"/>
                    <a:pt x="12" y="24"/>
                  </a:cubicBezTo>
                  <a:cubicBezTo>
                    <a:pt x="12" y="22"/>
                    <a:pt x="12" y="20"/>
                    <a:pt x="11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4"/>
            <p:cNvSpPr/>
            <p:nvPr/>
          </p:nvSpPr>
          <p:spPr>
            <a:xfrm>
              <a:off x="6194500" y="2561175"/>
              <a:ext cx="325" cy="950"/>
            </a:xfrm>
            <a:custGeom>
              <a:rect b="b" l="l" r="r" t="t"/>
              <a:pathLst>
                <a:path extrusionOk="0" h="38" w="13">
                  <a:moveTo>
                    <a:pt x="1" y="0"/>
                  </a:moveTo>
                  <a:cubicBezTo>
                    <a:pt x="1" y="11"/>
                    <a:pt x="10" y="38"/>
                    <a:pt x="12" y="38"/>
                  </a:cubicBezTo>
                  <a:cubicBezTo>
                    <a:pt x="13" y="38"/>
                    <a:pt x="13" y="37"/>
                    <a:pt x="13" y="36"/>
                  </a:cubicBezTo>
                  <a:cubicBezTo>
                    <a:pt x="13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4"/>
            <p:cNvSpPr/>
            <p:nvPr/>
          </p:nvSpPr>
          <p:spPr>
            <a:xfrm>
              <a:off x="6193625" y="25629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0"/>
                    <a:pt x="0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4"/>
            <p:cNvSpPr/>
            <p:nvPr/>
          </p:nvSpPr>
          <p:spPr>
            <a:xfrm>
              <a:off x="6192125" y="25644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" y="1"/>
                  </a:moveTo>
                  <a:cubicBezTo>
                    <a:pt x="1" y="8"/>
                    <a:pt x="14" y="20"/>
                    <a:pt x="16" y="20"/>
                  </a:cubicBezTo>
                  <a:cubicBezTo>
                    <a:pt x="18" y="20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>
              <a:off x="6192125" y="2564425"/>
              <a:ext cx="400" cy="775"/>
            </a:xfrm>
            <a:custGeom>
              <a:rect b="b" l="l" r="r" t="t"/>
              <a:pathLst>
                <a:path extrusionOk="0" h="31" w="16">
                  <a:moveTo>
                    <a:pt x="1" y="1"/>
                  </a:moveTo>
                  <a:lnTo>
                    <a:pt x="1" y="1"/>
                  </a:lnTo>
                  <a:cubicBezTo>
                    <a:pt x="9" y="23"/>
                    <a:pt x="13" y="30"/>
                    <a:pt x="14" y="30"/>
                  </a:cubicBezTo>
                  <a:cubicBezTo>
                    <a:pt x="16" y="3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4"/>
            <p:cNvSpPr/>
            <p:nvPr/>
          </p:nvSpPr>
          <p:spPr>
            <a:xfrm>
              <a:off x="6190700" y="2561975"/>
              <a:ext cx="275" cy="200"/>
            </a:xfrm>
            <a:custGeom>
              <a:rect b="b" l="l" r="r" t="t"/>
              <a:pathLst>
                <a:path extrusionOk="0" h="8" w="11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6"/>
                    <a:pt x="10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4"/>
            <p:cNvSpPr/>
            <p:nvPr/>
          </p:nvSpPr>
          <p:spPr>
            <a:xfrm>
              <a:off x="6189750" y="25611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7"/>
                  </a:moveTo>
                  <a:cubicBezTo>
                    <a:pt x="24" y="37"/>
                    <a:pt x="0" y="1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4"/>
            <p:cNvSpPr/>
            <p:nvPr/>
          </p:nvSpPr>
          <p:spPr>
            <a:xfrm>
              <a:off x="6190350" y="2563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4"/>
            <p:cNvSpPr/>
            <p:nvPr/>
          </p:nvSpPr>
          <p:spPr>
            <a:xfrm>
              <a:off x="6190350" y="2562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4"/>
            <p:cNvSpPr/>
            <p:nvPr/>
          </p:nvSpPr>
          <p:spPr>
            <a:xfrm>
              <a:off x="6190650" y="2562875"/>
              <a:ext cx="575" cy="1000"/>
            </a:xfrm>
            <a:custGeom>
              <a:rect b="b" l="l" r="r" t="t"/>
              <a:pathLst>
                <a:path extrusionOk="0" h="40" w="23">
                  <a:moveTo>
                    <a:pt x="5" y="1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15"/>
                    <a:pt x="12" y="15"/>
                    <a:pt x="12" y="39"/>
                  </a:cubicBezTo>
                  <a:cubicBezTo>
                    <a:pt x="22" y="29"/>
                    <a:pt x="15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4"/>
            <p:cNvSpPr/>
            <p:nvPr/>
          </p:nvSpPr>
          <p:spPr>
            <a:xfrm>
              <a:off x="6192425" y="2565825"/>
              <a:ext cx="525" cy="200"/>
            </a:xfrm>
            <a:custGeom>
              <a:rect b="b" l="l" r="r" t="t"/>
              <a:pathLst>
                <a:path extrusionOk="0" h="8" w="21">
                  <a:moveTo>
                    <a:pt x="4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8" y="7"/>
                    <a:pt x="13" y="8"/>
                    <a:pt x="15" y="8"/>
                  </a:cubicBezTo>
                  <a:cubicBezTo>
                    <a:pt x="21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4"/>
            <p:cNvSpPr/>
            <p:nvPr/>
          </p:nvSpPr>
          <p:spPr>
            <a:xfrm>
              <a:off x="6188625" y="2562275"/>
              <a:ext cx="875" cy="800"/>
            </a:xfrm>
            <a:custGeom>
              <a:rect b="b" l="l" r="r" t="t"/>
              <a:pathLst>
                <a:path extrusionOk="0" h="32" w="35">
                  <a:moveTo>
                    <a:pt x="2" y="0"/>
                  </a:moveTo>
                  <a:cubicBezTo>
                    <a:pt x="0" y="0"/>
                    <a:pt x="5" y="7"/>
                    <a:pt x="22" y="27"/>
                  </a:cubicBezTo>
                  <a:cubicBezTo>
                    <a:pt x="26" y="30"/>
                    <a:pt x="28" y="31"/>
                    <a:pt x="29" y="31"/>
                  </a:cubicBezTo>
                  <a:cubicBezTo>
                    <a:pt x="35" y="3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4"/>
            <p:cNvSpPr/>
            <p:nvPr/>
          </p:nvSpPr>
          <p:spPr>
            <a:xfrm>
              <a:off x="6189150" y="25632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4"/>
            <p:cNvSpPr/>
            <p:nvPr/>
          </p:nvSpPr>
          <p:spPr>
            <a:xfrm>
              <a:off x="6190650" y="25635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6187975" y="2562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6187825" y="2561625"/>
              <a:ext cx="175" cy="1050"/>
            </a:xfrm>
            <a:custGeom>
              <a:rect b="b" l="l" r="r" t="t"/>
              <a:pathLst>
                <a:path extrusionOk="0" h="42" w="7">
                  <a:moveTo>
                    <a:pt x="1" y="1"/>
                  </a:moveTo>
                  <a:cubicBezTo>
                    <a:pt x="1" y="1"/>
                    <a:pt x="1" y="6"/>
                    <a:pt x="4" y="21"/>
                  </a:cubicBezTo>
                  <a:lnTo>
                    <a:pt x="4" y="21"/>
                  </a:lnTo>
                  <a:cubicBezTo>
                    <a:pt x="3" y="10"/>
                    <a:pt x="1" y="1"/>
                    <a:pt x="1" y="1"/>
                  </a:cubicBezTo>
                  <a:close/>
                  <a:moveTo>
                    <a:pt x="4" y="21"/>
                  </a:moveTo>
                  <a:cubicBezTo>
                    <a:pt x="5" y="28"/>
                    <a:pt x="6" y="35"/>
                    <a:pt x="6" y="41"/>
                  </a:cubicBezTo>
                  <a:cubicBezTo>
                    <a:pt x="6" y="41"/>
                    <a:pt x="6" y="41"/>
                    <a:pt x="6" y="29"/>
                  </a:cubicBezTo>
                  <a:cubicBezTo>
                    <a:pt x="5" y="26"/>
                    <a:pt x="5" y="23"/>
                    <a:pt x="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6186975" y="2561575"/>
              <a:ext cx="425" cy="1100"/>
            </a:xfrm>
            <a:custGeom>
              <a:rect b="b" l="l" r="r" t="t"/>
              <a:pathLst>
                <a:path extrusionOk="0" h="44" w="17">
                  <a:moveTo>
                    <a:pt x="5" y="0"/>
                  </a:moveTo>
                  <a:cubicBezTo>
                    <a:pt x="0" y="0"/>
                    <a:pt x="2" y="29"/>
                    <a:pt x="16" y="43"/>
                  </a:cubicBezTo>
                  <a:cubicBezTo>
                    <a:pt x="12" y="11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6188275" y="256297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" y="0"/>
                  </a:moveTo>
                  <a:cubicBezTo>
                    <a:pt x="1" y="0"/>
                    <a:pt x="3" y="9"/>
                    <a:pt x="12" y="35"/>
                  </a:cubicBezTo>
                  <a:cubicBezTo>
                    <a:pt x="12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6187975" y="25638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6189750" y="25644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cubicBezTo>
                    <a:pt x="0" y="13"/>
                    <a:pt x="0" y="37"/>
                    <a:pt x="12" y="60"/>
                  </a:cubicBez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6189150" y="25641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49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6187375" y="25639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2" y="1"/>
                  </a:moveTo>
                  <a:cubicBezTo>
                    <a:pt x="10" y="1"/>
                    <a:pt x="6" y="3"/>
                    <a:pt x="0" y="9"/>
                  </a:cubicBezTo>
                  <a:cubicBezTo>
                    <a:pt x="2" y="11"/>
                    <a:pt x="4" y="11"/>
                    <a:pt x="5" y="11"/>
                  </a:cubicBezTo>
                  <a:cubicBezTo>
                    <a:pt x="12" y="11"/>
                    <a:pt x="17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6187675" y="25638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24"/>
                  </a:moveTo>
                  <a:cubicBezTo>
                    <a:pt x="12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6186475" y="25635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0"/>
                    <a:pt x="12" y="12"/>
                    <a:pt x="12" y="24"/>
                  </a:cubicBezTo>
                  <a:cubicBezTo>
                    <a:pt x="12" y="12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6187975" y="2563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6187975" y="25632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6185875" y="2564725"/>
              <a:ext cx="925" cy="2125"/>
            </a:xfrm>
            <a:custGeom>
              <a:rect b="b" l="l" r="r" t="t"/>
              <a:pathLst>
                <a:path extrusionOk="0" h="85" w="37">
                  <a:moveTo>
                    <a:pt x="13" y="1"/>
                  </a:moveTo>
                  <a:lnTo>
                    <a:pt x="13" y="1"/>
                  </a:lnTo>
                  <a:cubicBezTo>
                    <a:pt x="1" y="36"/>
                    <a:pt x="13" y="60"/>
                    <a:pt x="36" y="84"/>
                  </a:cubicBezTo>
                  <a:cubicBezTo>
                    <a:pt x="25" y="60"/>
                    <a:pt x="25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6186175" y="2567100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4" y="1"/>
                  </a:moveTo>
                  <a:cubicBezTo>
                    <a:pt x="13" y="13"/>
                    <a:pt x="1" y="37"/>
                    <a:pt x="24" y="84"/>
                  </a:cubicBezTo>
                  <a:cubicBezTo>
                    <a:pt x="24" y="74"/>
                    <a:pt x="24" y="68"/>
                    <a:pt x="25" y="68"/>
                  </a:cubicBezTo>
                  <a:cubicBezTo>
                    <a:pt x="26" y="68"/>
                    <a:pt x="27" y="70"/>
                    <a:pt x="29" y="75"/>
                  </a:cubicBezTo>
                  <a:lnTo>
                    <a:pt x="29" y="75"/>
                  </a:lnTo>
                  <a:cubicBezTo>
                    <a:pt x="24" y="54"/>
                    <a:pt x="24" y="27"/>
                    <a:pt x="24" y="1"/>
                  </a:cubicBezTo>
                  <a:close/>
                  <a:moveTo>
                    <a:pt x="29" y="75"/>
                  </a:moveTo>
                  <a:cubicBezTo>
                    <a:pt x="31" y="83"/>
                    <a:pt x="33" y="90"/>
                    <a:pt x="36" y="96"/>
                  </a:cubicBezTo>
                  <a:cubicBezTo>
                    <a:pt x="33" y="87"/>
                    <a:pt x="31" y="80"/>
                    <a:pt x="29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6186775" y="25668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12"/>
                  </a:moveTo>
                  <a:cubicBezTo>
                    <a:pt x="0" y="24"/>
                    <a:pt x="0" y="24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6186050" y="2564050"/>
              <a:ext cx="500" cy="700"/>
            </a:xfrm>
            <a:custGeom>
              <a:rect b="b" l="l" r="r" t="t"/>
              <a:pathLst>
                <a:path extrusionOk="0" h="28" w="20">
                  <a:moveTo>
                    <a:pt x="8" y="0"/>
                  </a:moveTo>
                  <a:lnTo>
                    <a:pt x="8" y="0"/>
                  </a:lnTo>
                  <a:cubicBezTo>
                    <a:pt x="4" y="0"/>
                    <a:pt x="1" y="8"/>
                    <a:pt x="6" y="28"/>
                  </a:cubicBezTo>
                  <a:cubicBezTo>
                    <a:pt x="19" y="14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6186675" y="2564125"/>
              <a:ext cx="1325" cy="2425"/>
            </a:xfrm>
            <a:custGeom>
              <a:rect b="b" l="l" r="r" t="t"/>
              <a:pathLst>
                <a:path extrusionOk="0" h="97" w="53">
                  <a:moveTo>
                    <a:pt x="16" y="1"/>
                  </a:moveTo>
                  <a:cubicBezTo>
                    <a:pt x="16" y="1"/>
                    <a:pt x="16" y="13"/>
                    <a:pt x="16" y="13"/>
                  </a:cubicBezTo>
                  <a:cubicBezTo>
                    <a:pt x="16" y="18"/>
                    <a:pt x="15" y="19"/>
                    <a:pt x="13" y="19"/>
                  </a:cubicBezTo>
                  <a:cubicBezTo>
                    <a:pt x="10" y="19"/>
                    <a:pt x="8" y="18"/>
                    <a:pt x="6" y="18"/>
                  </a:cubicBezTo>
                  <a:lnTo>
                    <a:pt x="6" y="18"/>
                  </a:lnTo>
                  <a:cubicBezTo>
                    <a:pt x="1" y="18"/>
                    <a:pt x="1" y="27"/>
                    <a:pt x="28" y="96"/>
                  </a:cubicBezTo>
                  <a:cubicBezTo>
                    <a:pt x="52" y="84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6186775" y="2564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12" y="1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6189050" y="2565175"/>
              <a:ext cx="1600" cy="2000"/>
            </a:xfrm>
            <a:custGeom>
              <a:rect b="b" l="l" r="r" t="t"/>
              <a:pathLst>
                <a:path extrusionOk="0" h="80" w="64">
                  <a:moveTo>
                    <a:pt x="1" y="0"/>
                  </a:moveTo>
                  <a:cubicBezTo>
                    <a:pt x="0" y="0"/>
                    <a:pt x="3" y="6"/>
                    <a:pt x="8" y="13"/>
                  </a:cubicBezTo>
                  <a:lnTo>
                    <a:pt x="8" y="13"/>
                  </a:lnTo>
                  <a:cubicBezTo>
                    <a:pt x="3" y="4"/>
                    <a:pt x="1" y="0"/>
                    <a:pt x="1" y="0"/>
                  </a:cubicBezTo>
                  <a:close/>
                  <a:moveTo>
                    <a:pt x="8" y="13"/>
                  </a:moveTo>
                  <a:cubicBezTo>
                    <a:pt x="14" y="25"/>
                    <a:pt x="24" y="45"/>
                    <a:pt x="40" y="78"/>
                  </a:cubicBezTo>
                  <a:cubicBezTo>
                    <a:pt x="40" y="76"/>
                    <a:pt x="42" y="75"/>
                    <a:pt x="43" y="75"/>
                  </a:cubicBezTo>
                  <a:cubicBezTo>
                    <a:pt x="48" y="75"/>
                    <a:pt x="57" y="80"/>
                    <a:pt x="60" y="80"/>
                  </a:cubicBezTo>
                  <a:cubicBezTo>
                    <a:pt x="64" y="80"/>
                    <a:pt x="61" y="75"/>
                    <a:pt x="40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2" y="55"/>
                    <a:pt x="17" y="29"/>
                    <a:pt x="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6188550" y="256592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1" y="0"/>
                  </a:moveTo>
                  <a:cubicBezTo>
                    <a:pt x="1" y="25"/>
                    <a:pt x="4" y="41"/>
                    <a:pt x="6" y="41"/>
                  </a:cubicBezTo>
                  <a:cubicBezTo>
                    <a:pt x="7" y="41"/>
                    <a:pt x="6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6185575" y="2563300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1" y="0"/>
                  </a:moveTo>
                  <a:cubicBezTo>
                    <a:pt x="1" y="0"/>
                    <a:pt x="3" y="9"/>
                    <a:pt x="13" y="34"/>
                  </a:cubicBezTo>
                  <a:cubicBezTo>
                    <a:pt x="16" y="41"/>
                    <a:pt x="18" y="44"/>
                    <a:pt x="18" y="44"/>
                  </a:cubicBezTo>
                  <a:cubicBezTo>
                    <a:pt x="20" y="4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6185275" y="2563850"/>
              <a:ext cx="175" cy="750"/>
            </a:xfrm>
            <a:custGeom>
              <a:rect b="b" l="l" r="r" t="t"/>
              <a:pathLst>
                <a:path extrusionOk="0" h="30" w="7">
                  <a:moveTo>
                    <a:pt x="1" y="0"/>
                  </a:moveTo>
                  <a:cubicBezTo>
                    <a:pt x="1" y="8"/>
                    <a:pt x="6" y="29"/>
                    <a:pt x="6" y="29"/>
                  </a:cubicBezTo>
                  <a:cubicBezTo>
                    <a:pt x="6" y="29"/>
                    <a:pt x="5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6166350" y="2574050"/>
              <a:ext cx="200" cy="725"/>
            </a:xfrm>
            <a:custGeom>
              <a:rect b="b" l="l" r="r" t="t"/>
              <a:pathLst>
                <a:path extrusionOk="0" h="29" w="8">
                  <a:moveTo>
                    <a:pt x="6" y="1"/>
                  </a:moveTo>
                  <a:cubicBezTo>
                    <a:pt x="4" y="1"/>
                    <a:pt x="1" y="29"/>
                    <a:pt x="4" y="29"/>
                  </a:cubicBezTo>
                  <a:cubicBezTo>
                    <a:pt x="4" y="29"/>
                    <a:pt x="6" y="27"/>
                    <a:pt x="8" y="21"/>
                  </a:cubicBezTo>
                  <a:cubicBezTo>
                    <a:pt x="8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6183500" y="2564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6148075" y="2582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6172200" y="257425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12" y="84"/>
                    <a:pt x="24" y="120"/>
                  </a:cubicBezTo>
                  <a:cubicBezTo>
                    <a:pt x="12" y="72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6182600" y="25689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0"/>
                  </a:moveTo>
                  <a:cubicBezTo>
                    <a:pt x="25" y="12"/>
                    <a:pt x="25" y="24"/>
                    <a:pt x="1" y="36"/>
                  </a:cubicBezTo>
                  <a:cubicBezTo>
                    <a:pt x="25" y="48"/>
                    <a:pt x="48" y="48"/>
                    <a:pt x="60" y="48"/>
                  </a:cubicBezTo>
                  <a:cubicBezTo>
                    <a:pt x="48" y="36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6184700" y="2567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6184100" y="2570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6182000" y="2565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" y="1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6146300" y="2583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6132600" y="2564125"/>
              <a:ext cx="52700" cy="22375"/>
            </a:xfrm>
            <a:custGeom>
              <a:rect b="b" l="l" r="r" t="t"/>
              <a:pathLst>
                <a:path extrusionOk="0" h="895" w="2108">
                  <a:moveTo>
                    <a:pt x="1613" y="114"/>
                  </a:moveTo>
                  <a:lnTo>
                    <a:pt x="1613" y="114"/>
                  </a:lnTo>
                  <a:cubicBezTo>
                    <a:pt x="1612" y="114"/>
                    <a:pt x="1624" y="136"/>
                    <a:pt x="1632" y="144"/>
                  </a:cubicBezTo>
                  <a:cubicBezTo>
                    <a:pt x="1618" y="122"/>
                    <a:pt x="1613" y="114"/>
                    <a:pt x="1613" y="114"/>
                  </a:cubicBezTo>
                  <a:close/>
                  <a:moveTo>
                    <a:pt x="1560" y="227"/>
                  </a:moveTo>
                  <a:cubicBezTo>
                    <a:pt x="1557" y="227"/>
                    <a:pt x="1558" y="230"/>
                    <a:pt x="1560" y="234"/>
                  </a:cubicBezTo>
                  <a:lnTo>
                    <a:pt x="1560" y="234"/>
                  </a:lnTo>
                  <a:cubicBezTo>
                    <a:pt x="1560" y="231"/>
                    <a:pt x="1560" y="229"/>
                    <a:pt x="1560" y="227"/>
                  </a:cubicBezTo>
                  <a:close/>
                  <a:moveTo>
                    <a:pt x="1852" y="439"/>
                  </a:moveTo>
                  <a:cubicBezTo>
                    <a:pt x="1854" y="444"/>
                    <a:pt x="1856" y="449"/>
                    <a:pt x="1858" y="453"/>
                  </a:cubicBezTo>
                  <a:cubicBezTo>
                    <a:pt x="1856" y="447"/>
                    <a:pt x="1854" y="443"/>
                    <a:pt x="1852" y="439"/>
                  </a:cubicBezTo>
                  <a:close/>
                  <a:moveTo>
                    <a:pt x="1758" y="436"/>
                  </a:moveTo>
                  <a:cubicBezTo>
                    <a:pt x="1761" y="451"/>
                    <a:pt x="1766" y="465"/>
                    <a:pt x="1775" y="477"/>
                  </a:cubicBezTo>
                  <a:cubicBezTo>
                    <a:pt x="1768" y="464"/>
                    <a:pt x="1763" y="451"/>
                    <a:pt x="1758" y="436"/>
                  </a:cubicBezTo>
                  <a:close/>
                  <a:moveTo>
                    <a:pt x="1394" y="477"/>
                  </a:moveTo>
                  <a:cubicBezTo>
                    <a:pt x="1394" y="483"/>
                    <a:pt x="1394" y="486"/>
                    <a:pt x="1392" y="486"/>
                  </a:cubicBezTo>
                  <a:cubicBezTo>
                    <a:pt x="1391" y="486"/>
                    <a:pt x="1388" y="483"/>
                    <a:pt x="1382" y="477"/>
                  </a:cubicBezTo>
                  <a:close/>
                  <a:moveTo>
                    <a:pt x="1577" y="452"/>
                  </a:moveTo>
                  <a:cubicBezTo>
                    <a:pt x="1579" y="468"/>
                    <a:pt x="1581" y="485"/>
                    <a:pt x="1584" y="501"/>
                  </a:cubicBezTo>
                  <a:cubicBezTo>
                    <a:pt x="1584" y="482"/>
                    <a:pt x="1581" y="466"/>
                    <a:pt x="1577" y="452"/>
                  </a:cubicBezTo>
                  <a:close/>
                  <a:moveTo>
                    <a:pt x="1174" y="615"/>
                  </a:moveTo>
                  <a:cubicBezTo>
                    <a:pt x="1176" y="615"/>
                    <a:pt x="1179" y="625"/>
                    <a:pt x="1179" y="632"/>
                  </a:cubicBezTo>
                  <a:cubicBezTo>
                    <a:pt x="1179" y="632"/>
                    <a:pt x="1179" y="639"/>
                    <a:pt x="1179" y="644"/>
                  </a:cubicBezTo>
                  <a:cubicBezTo>
                    <a:pt x="1174" y="622"/>
                    <a:pt x="1173" y="615"/>
                    <a:pt x="1174" y="615"/>
                  </a:cubicBezTo>
                  <a:close/>
                  <a:moveTo>
                    <a:pt x="810" y="680"/>
                  </a:moveTo>
                  <a:lnTo>
                    <a:pt x="810" y="680"/>
                  </a:lnTo>
                  <a:cubicBezTo>
                    <a:pt x="811" y="681"/>
                    <a:pt x="813" y="683"/>
                    <a:pt x="814" y="686"/>
                  </a:cubicBezTo>
                  <a:lnTo>
                    <a:pt x="814" y="686"/>
                  </a:lnTo>
                  <a:cubicBezTo>
                    <a:pt x="813" y="684"/>
                    <a:pt x="811" y="682"/>
                    <a:pt x="810" y="680"/>
                  </a:cubicBezTo>
                  <a:close/>
                  <a:moveTo>
                    <a:pt x="1012" y="701"/>
                  </a:moveTo>
                  <a:cubicBezTo>
                    <a:pt x="1013" y="708"/>
                    <a:pt x="1017" y="716"/>
                    <a:pt x="1024" y="727"/>
                  </a:cubicBezTo>
                  <a:cubicBezTo>
                    <a:pt x="1019" y="716"/>
                    <a:pt x="1016" y="708"/>
                    <a:pt x="1012" y="701"/>
                  </a:cubicBezTo>
                  <a:close/>
                  <a:moveTo>
                    <a:pt x="629" y="779"/>
                  </a:moveTo>
                  <a:cubicBezTo>
                    <a:pt x="630" y="784"/>
                    <a:pt x="631" y="791"/>
                    <a:pt x="632" y="799"/>
                  </a:cubicBezTo>
                  <a:cubicBezTo>
                    <a:pt x="632" y="785"/>
                    <a:pt x="632" y="780"/>
                    <a:pt x="629" y="779"/>
                  </a:cubicBezTo>
                  <a:close/>
                  <a:moveTo>
                    <a:pt x="702" y="791"/>
                  </a:moveTo>
                  <a:cubicBezTo>
                    <a:pt x="706" y="794"/>
                    <a:pt x="710" y="796"/>
                    <a:pt x="715" y="799"/>
                  </a:cubicBezTo>
                  <a:cubicBezTo>
                    <a:pt x="711" y="795"/>
                    <a:pt x="707" y="792"/>
                    <a:pt x="702" y="791"/>
                  </a:cubicBezTo>
                  <a:close/>
                  <a:moveTo>
                    <a:pt x="2036" y="1"/>
                  </a:moveTo>
                  <a:cubicBezTo>
                    <a:pt x="2036" y="1"/>
                    <a:pt x="2036" y="37"/>
                    <a:pt x="2036" y="37"/>
                  </a:cubicBezTo>
                  <a:cubicBezTo>
                    <a:pt x="2036" y="49"/>
                    <a:pt x="2048" y="49"/>
                    <a:pt x="2048" y="49"/>
                  </a:cubicBezTo>
                  <a:cubicBezTo>
                    <a:pt x="2048" y="60"/>
                    <a:pt x="2036" y="72"/>
                    <a:pt x="2036" y="108"/>
                  </a:cubicBezTo>
                  <a:cubicBezTo>
                    <a:pt x="2036" y="90"/>
                    <a:pt x="2033" y="81"/>
                    <a:pt x="2030" y="81"/>
                  </a:cubicBezTo>
                  <a:cubicBezTo>
                    <a:pt x="2028" y="81"/>
                    <a:pt x="2025" y="90"/>
                    <a:pt x="2025" y="108"/>
                  </a:cubicBezTo>
                  <a:cubicBezTo>
                    <a:pt x="2015" y="66"/>
                    <a:pt x="1973" y="48"/>
                    <a:pt x="1924" y="48"/>
                  </a:cubicBezTo>
                  <a:cubicBezTo>
                    <a:pt x="1850" y="48"/>
                    <a:pt x="1763" y="91"/>
                    <a:pt x="1763" y="156"/>
                  </a:cubicBezTo>
                  <a:cubicBezTo>
                    <a:pt x="1759" y="163"/>
                    <a:pt x="1748" y="166"/>
                    <a:pt x="1734" y="166"/>
                  </a:cubicBezTo>
                  <a:cubicBezTo>
                    <a:pt x="1704" y="166"/>
                    <a:pt x="1656" y="152"/>
                    <a:pt x="1632" y="144"/>
                  </a:cubicBezTo>
                  <a:lnTo>
                    <a:pt x="1620" y="144"/>
                  </a:lnTo>
                  <a:cubicBezTo>
                    <a:pt x="1620" y="168"/>
                    <a:pt x="1632" y="191"/>
                    <a:pt x="1632" y="215"/>
                  </a:cubicBezTo>
                  <a:cubicBezTo>
                    <a:pt x="1620" y="203"/>
                    <a:pt x="1608" y="191"/>
                    <a:pt x="1596" y="180"/>
                  </a:cubicBezTo>
                  <a:cubicBezTo>
                    <a:pt x="1596" y="203"/>
                    <a:pt x="1584" y="239"/>
                    <a:pt x="1596" y="263"/>
                  </a:cubicBezTo>
                  <a:cubicBezTo>
                    <a:pt x="1596" y="264"/>
                    <a:pt x="1595" y="265"/>
                    <a:pt x="1594" y="265"/>
                  </a:cubicBezTo>
                  <a:cubicBezTo>
                    <a:pt x="1588" y="265"/>
                    <a:pt x="1567" y="244"/>
                    <a:pt x="1560" y="234"/>
                  </a:cubicBezTo>
                  <a:lnTo>
                    <a:pt x="1560" y="234"/>
                  </a:lnTo>
                  <a:cubicBezTo>
                    <a:pt x="1560" y="246"/>
                    <a:pt x="1560" y="267"/>
                    <a:pt x="1560" y="287"/>
                  </a:cubicBezTo>
                  <a:cubicBezTo>
                    <a:pt x="1536" y="245"/>
                    <a:pt x="1530" y="224"/>
                    <a:pt x="1529" y="224"/>
                  </a:cubicBezTo>
                  <a:lnTo>
                    <a:pt x="1529" y="224"/>
                  </a:lnTo>
                  <a:cubicBezTo>
                    <a:pt x="1527" y="224"/>
                    <a:pt x="1530" y="245"/>
                    <a:pt x="1524" y="287"/>
                  </a:cubicBezTo>
                  <a:cubicBezTo>
                    <a:pt x="1515" y="277"/>
                    <a:pt x="1435" y="260"/>
                    <a:pt x="1405" y="260"/>
                  </a:cubicBezTo>
                  <a:cubicBezTo>
                    <a:pt x="1398" y="260"/>
                    <a:pt x="1394" y="261"/>
                    <a:pt x="1394" y="263"/>
                  </a:cubicBezTo>
                  <a:cubicBezTo>
                    <a:pt x="1394" y="263"/>
                    <a:pt x="1394" y="263"/>
                    <a:pt x="1394" y="275"/>
                  </a:cubicBezTo>
                  <a:cubicBezTo>
                    <a:pt x="1385" y="275"/>
                    <a:pt x="1365" y="234"/>
                    <a:pt x="1354" y="234"/>
                  </a:cubicBezTo>
                  <a:cubicBezTo>
                    <a:pt x="1349" y="234"/>
                    <a:pt x="1346" y="241"/>
                    <a:pt x="1346" y="263"/>
                  </a:cubicBezTo>
                  <a:cubicBezTo>
                    <a:pt x="1334" y="227"/>
                    <a:pt x="1334" y="239"/>
                    <a:pt x="1334" y="203"/>
                  </a:cubicBezTo>
                  <a:cubicBezTo>
                    <a:pt x="1310" y="215"/>
                    <a:pt x="1334" y="346"/>
                    <a:pt x="1334" y="346"/>
                  </a:cubicBezTo>
                  <a:cubicBezTo>
                    <a:pt x="1318" y="317"/>
                    <a:pt x="1305" y="306"/>
                    <a:pt x="1295" y="306"/>
                  </a:cubicBezTo>
                  <a:cubicBezTo>
                    <a:pt x="1268" y="306"/>
                    <a:pt x="1259" y="382"/>
                    <a:pt x="1251" y="382"/>
                  </a:cubicBezTo>
                  <a:cubicBezTo>
                    <a:pt x="1239" y="370"/>
                    <a:pt x="1215" y="370"/>
                    <a:pt x="1203" y="346"/>
                  </a:cubicBezTo>
                  <a:lnTo>
                    <a:pt x="1203" y="346"/>
                  </a:lnTo>
                  <a:cubicBezTo>
                    <a:pt x="1203" y="370"/>
                    <a:pt x="1215" y="394"/>
                    <a:pt x="1203" y="406"/>
                  </a:cubicBezTo>
                  <a:cubicBezTo>
                    <a:pt x="1179" y="382"/>
                    <a:pt x="1179" y="382"/>
                    <a:pt x="1179" y="382"/>
                  </a:cubicBezTo>
                  <a:cubicBezTo>
                    <a:pt x="1167" y="358"/>
                    <a:pt x="1120" y="322"/>
                    <a:pt x="1120" y="287"/>
                  </a:cubicBezTo>
                  <a:cubicBezTo>
                    <a:pt x="1111" y="296"/>
                    <a:pt x="1109" y="311"/>
                    <a:pt x="1113" y="328"/>
                  </a:cubicBezTo>
                  <a:lnTo>
                    <a:pt x="1113" y="328"/>
                  </a:lnTo>
                  <a:cubicBezTo>
                    <a:pt x="1101" y="298"/>
                    <a:pt x="1093" y="286"/>
                    <a:pt x="1089" y="286"/>
                  </a:cubicBezTo>
                  <a:cubicBezTo>
                    <a:pt x="1077" y="286"/>
                    <a:pt x="1080" y="346"/>
                    <a:pt x="1072" y="370"/>
                  </a:cubicBezTo>
                  <a:cubicBezTo>
                    <a:pt x="1071" y="373"/>
                    <a:pt x="1069" y="374"/>
                    <a:pt x="1067" y="374"/>
                  </a:cubicBezTo>
                  <a:cubicBezTo>
                    <a:pt x="1056" y="374"/>
                    <a:pt x="1038" y="351"/>
                    <a:pt x="1025" y="351"/>
                  </a:cubicBezTo>
                  <a:cubicBezTo>
                    <a:pt x="1014" y="351"/>
                    <a:pt x="1008" y="366"/>
                    <a:pt x="1013" y="418"/>
                  </a:cubicBezTo>
                  <a:cubicBezTo>
                    <a:pt x="1001" y="382"/>
                    <a:pt x="953" y="394"/>
                    <a:pt x="929" y="382"/>
                  </a:cubicBezTo>
                  <a:cubicBezTo>
                    <a:pt x="929" y="382"/>
                    <a:pt x="870" y="441"/>
                    <a:pt x="870" y="465"/>
                  </a:cubicBezTo>
                  <a:cubicBezTo>
                    <a:pt x="848" y="444"/>
                    <a:pt x="799" y="404"/>
                    <a:pt x="754" y="404"/>
                  </a:cubicBezTo>
                  <a:cubicBezTo>
                    <a:pt x="749" y="404"/>
                    <a:pt x="744" y="404"/>
                    <a:pt x="739" y="406"/>
                  </a:cubicBezTo>
                  <a:cubicBezTo>
                    <a:pt x="727" y="406"/>
                    <a:pt x="727" y="477"/>
                    <a:pt x="739" y="525"/>
                  </a:cubicBezTo>
                  <a:cubicBezTo>
                    <a:pt x="699" y="495"/>
                    <a:pt x="612" y="474"/>
                    <a:pt x="575" y="474"/>
                  </a:cubicBezTo>
                  <a:cubicBezTo>
                    <a:pt x="568" y="474"/>
                    <a:pt x="562" y="475"/>
                    <a:pt x="560" y="477"/>
                  </a:cubicBezTo>
                  <a:cubicBezTo>
                    <a:pt x="572" y="489"/>
                    <a:pt x="572" y="513"/>
                    <a:pt x="584" y="525"/>
                  </a:cubicBezTo>
                  <a:cubicBezTo>
                    <a:pt x="560" y="525"/>
                    <a:pt x="548" y="513"/>
                    <a:pt x="560" y="489"/>
                  </a:cubicBezTo>
                  <a:cubicBezTo>
                    <a:pt x="548" y="489"/>
                    <a:pt x="548" y="489"/>
                    <a:pt x="548" y="501"/>
                  </a:cubicBezTo>
                  <a:cubicBezTo>
                    <a:pt x="536" y="489"/>
                    <a:pt x="536" y="477"/>
                    <a:pt x="536" y="465"/>
                  </a:cubicBezTo>
                  <a:cubicBezTo>
                    <a:pt x="536" y="473"/>
                    <a:pt x="520" y="498"/>
                    <a:pt x="517" y="513"/>
                  </a:cubicBezTo>
                  <a:lnTo>
                    <a:pt x="517" y="513"/>
                  </a:lnTo>
                  <a:cubicBezTo>
                    <a:pt x="515" y="513"/>
                    <a:pt x="514" y="513"/>
                    <a:pt x="512" y="513"/>
                  </a:cubicBezTo>
                  <a:cubicBezTo>
                    <a:pt x="501" y="489"/>
                    <a:pt x="524" y="489"/>
                    <a:pt x="489" y="489"/>
                  </a:cubicBezTo>
                  <a:cubicBezTo>
                    <a:pt x="489" y="497"/>
                    <a:pt x="494" y="532"/>
                    <a:pt x="501" y="554"/>
                  </a:cubicBezTo>
                  <a:lnTo>
                    <a:pt x="501" y="554"/>
                  </a:lnTo>
                  <a:cubicBezTo>
                    <a:pt x="489" y="538"/>
                    <a:pt x="477" y="532"/>
                    <a:pt x="464" y="532"/>
                  </a:cubicBezTo>
                  <a:cubicBezTo>
                    <a:pt x="427" y="532"/>
                    <a:pt x="393" y="587"/>
                    <a:pt x="393" y="620"/>
                  </a:cubicBezTo>
                  <a:cubicBezTo>
                    <a:pt x="381" y="584"/>
                    <a:pt x="370" y="561"/>
                    <a:pt x="346" y="537"/>
                  </a:cubicBezTo>
                  <a:cubicBezTo>
                    <a:pt x="334" y="561"/>
                    <a:pt x="334" y="584"/>
                    <a:pt x="346" y="608"/>
                  </a:cubicBezTo>
                  <a:cubicBezTo>
                    <a:pt x="316" y="601"/>
                    <a:pt x="291" y="561"/>
                    <a:pt x="273" y="561"/>
                  </a:cubicBezTo>
                  <a:cubicBezTo>
                    <a:pt x="263" y="561"/>
                    <a:pt x="255" y="575"/>
                    <a:pt x="251" y="620"/>
                  </a:cubicBezTo>
                  <a:cubicBezTo>
                    <a:pt x="239" y="596"/>
                    <a:pt x="227" y="584"/>
                    <a:pt x="215" y="561"/>
                  </a:cubicBezTo>
                  <a:lnTo>
                    <a:pt x="215" y="561"/>
                  </a:lnTo>
                  <a:cubicBezTo>
                    <a:pt x="203" y="596"/>
                    <a:pt x="239" y="596"/>
                    <a:pt x="215" y="620"/>
                  </a:cubicBezTo>
                  <a:cubicBezTo>
                    <a:pt x="203" y="612"/>
                    <a:pt x="193" y="609"/>
                    <a:pt x="183" y="609"/>
                  </a:cubicBezTo>
                  <a:cubicBezTo>
                    <a:pt x="150" y="609"/>
                    <a:pt x="127" y="644"/>
                    <a:pt x="95" y="644"/>
                  </a:cubicBezTo>
                  <a:cubicBezTo>
                    <a:pt x="78" y="644"/>
                    <a:pt x="60" y="635"/>
                    <a:pt x="36" y="608"/>
                  </a:cubicBezTo>
                  <a:lnTo>
                    <a:pt x="36" y="608"/>
                  </a:lnTo>
                  <a:cubicBezTo>
                    <a:pt x="36" y="632"/>
                    <a:pt x="48" y="656"/>
                    <a:pt x="48" y="680"/>
                  </a:cubicBezTo>
                  <a:cubicBezTo>
                    <a:pt x="36" y="668"/>
                    <a:pt x="24" y="656"/>
                    <a:pt x="12" y="644"/>
                  </a:cubicBezTo>
                  <a:cubicBezTo>
                    <a:pt x="12" y="656"/>
                    <a:pt x="12" y="680"/>
                    <a:pt x="0" y="691"/>
                  </a:cubicBezTo>
                  <a:cubicBezTo>
                    <a:pt x="48" y="834"/>
                    <a:pt x="108" y="846"/>
                    <a:pt x="131" y="894"/>
                  </a:cubicBezTo>
                  <a:cubicBezTo>
                    <a:pt x="127" y="872"/>
                    <a:pt x="136" y="865"/>
                    <a:pt x="149" y="865"/>
                  </a:cubicBezTo>
                  <a:cubicBezTo>
                    <a:pt x="173" y="865"/>
                    <a:pt x="212" y="886"/>
                    <a:pt x="227" y="894"/>
                  </a:cubicBezTo>
                  <a:cubicBezTo>
                    <a:pt x="220" y="873"/>
                    <a:pt x="217" y="860"/>
                    <a:pt x="220" y="860"/>
                  </a:cubicBezTo>
                  <a:lnTo>
                    <a:pt x="220" y="860"/>
                  </a:lnTo>
                  <a:cubicBezTo>
                    <a:pt x="223" y="860"/>
                    <a:pt x="229" y="867"/>
                    <a:pt x="239" y="882"/>
                  </a:cubicBezTo>
                  <a:cubicBezTo>
                    <a:pt x="227" y="858"/>
                    <a:pt x="215" y="846"/>
                    <a:pt x="203" y="822"/>
                  </a:cubicBezTo>
                  <a:lnTo>
                    <a:pt x="203" y="822"/>
                  </a:lnTo>
                  <a:cubicBezTo>
                    <a:pt x="239" y="846"/>
                    <a:pt x="262" y="858"/>
                    <a:pt x="286" y="882"/>
                  </a:cubicBezTo>
                  <a:cubicBezTo>
                    <a:pt x="286" y="870"/>
                    <a:pt x="274" y="858"/>
                    <a:pt x="274" y="846"/>
                  </a:cubicBezTo>
                  <a:lnTo>
                    <a:pt x="274" y="846"/>
                  </a:lnTo>
                  <a:cubicBezTo>
                    <a:pt x="279" y="861"/>
                    <a:pt x="282" y="868"/>
                    <a:pt x="284" y="868"/>
                  </a:cubicBezTo>
                  <a:cubicBezTo>
                    <a:pt x="286" y="868"/>
                    <a:pt x="286" y="855"/>
                    <a:pt x="286" y="834"/>
                  </a:cubicBezTo>
                  <a:cubicBezTo>
                    <a:pt x="310" y="858"/>
                    <a:pt x="310" y="870"/>
                    <a:pt x="298" y="894"/>
                  </a:cubicBezTo>
                  <a:cubicBezTo>
                    <a:pt x="298" y="894"/>
                    <a:pt x="299" y="894"/>
                    <a:pt x="299" y="894"/>
                  </a:cubicBezTo>
                  <a:cubicBezTo>
                    <a:pt x="314" y="894"/>
                    <a:pt x="408" y="780"/>
                    <a:pt x="448" y="780"/>
                  </a:cubicBezTo>
                  <a:cubicBezTo>
                    <a:pt x="461" y="780"/>
                    <a:pt x="468" y="792"/>
                    <a:pt x="465" y="822"/>
                  </a:cubicBezTo>
                  <a:cubicBezTo>
                    <a:pt x="477" y="799"/>
                    <a:pt x="477" y="763"/>
                    <a:pt x="465" y="739"/>
                  </a:cubicBezTo>
                  <a:lnTo>
                    <a:pt x="465" y="739"/>
                  </a:lnTo>
                  <a:cubicBezTo>
                    <a:pt x="473" y="748"/>
                    <a:pt x="476" y="756"/>
                    <a:pt x="481" y="756"/>
                  </a:cubicBezTo>
                  <a:cubicBezTo>
                    <a:pt x="483" y="756"/>
                    <a:pt x="485" y="754"/>
                    <a:pt x="489" y="751"/>
                  </a:cubicBezTo>
                  <a:cubicBezTo>
                    <a:pt x="489" y="777"/>
                    <a:pt x="498" y="783"/>
                    <a:pt x="509" y="783"/>
                  </a:cubicBezTo>
                  <a:cubicBezTo>
                    <a:pt x="517" y="783"/>
                    <a:pt x="527" y="779"/>
                    <a:pt x="535" y="779"/>
                  </a:cubicBezTo>
                  <a:cubicBezTo>
                    <a:pt x="541" y="779"/>
                    <a:pt x="545" y="781"/>
                    <a:pt x="548" y="787"/>
                  </a:cubicBezTo>
                  <a:cubicBezTo>
                    <a:pt x="537" y="764"/>
                    <a:pt x="505" y="690"/>
                    <a:pt x="530" y="690"/>
                  </a:cubicBezTo>
                  <a:cubicBezTo>
                    <a:pt x="532" y="690"/>
                    <a:pt x="534" y="691"/>
                    <a:pt x="536" y="691"/>
                  </a:cubicBezTo>
                  <a:cubicBezTo>
                    <a:pt x="512" y="691"/>
                    <a:pt x="608" y="775"/>
                    <a:pt x="584" y="775"/>
                  </a:cubicBezTo>
                  <a:lnTo>
                    <a:pt x="608" y="775"/>
                  </a:lnTo>
                  <a:cubicBezTo>
                    <a:pt x="608" y="764"/>
                    <a:pt x="608" y="679"/>
                    <a:pt x="618" y="679"/>
                  </a:cubicBezTo>
                  <a:cubicBezTo>
                    <a:pt x="618" y="679"/>
                    <a:pt x="619" y="679"/>
                    <a:pt x="620" y="680"/>
                  </a:cubicBezTo>
                  <a:cubicBezTo>
                    <a:pt x="632" y="727"/>
                    <a:pt x="620" y="727"/>
                    <a:pt x="620" y="787"/>
                  </a:cubicBezTo>
                  <a:cubicBezTo>
                    <a:pt x="625" y="782"/>
                    <a:pt x="627" y="779"/>
                    <a:pt x="629" y="779"/>
                  </a:cubicBezTo>
                  <a:cubicBezTo>
                    <a:pt x="629" y="779"/>
                    <a:pt x="629" y="779"/>
                    <a:pt x="629" y="779"/>
                  </a:cubicBezTo>
                  <a:lnTo>
                    <a:pt x="629" y="779"/>
                  </a:lnTo>
                  <a:cubicBezTo>
                    <a:pt x="628" y="762"/>
                    <a:pt x="630" y="757"/>
                    <a:pt x="633" y="757"/>
                  </a:cubicBezTo>
                  <a:cubicBezTo>
                    <a:pt x="637" y="757"/>
                    <a:pt x="643" y="765"/>
                    <a:pt x="648" y="765"/>
                  </a:cubicBezTo>
                  <a:cubicBezTo>
                    <a:pt x="652" y="765"/>
                    <a:pt x="655" y="760"/>
                    <a:pt x="655" y="739"/>
                  </a:cubicBezTo>
                  <a:cubicBezTo>
                    <a:pt x="662" y="765"/>
                    <a:pt x="665" y="776"/>
                    <a:pt x="666" y="776"/>
                  </a:cubicBezTo>
                  <a:cubicBezTo>
                    <a:pt x="667" y="776"/>
                    <a:pt x="667" y="768"/>
                    <a:pt x="667" y="751"/>
                  </a:cubicBezTo>
                  <a:cubicBezTo>
                    <a:pt x="667" y="763"/>
                    <a:pt x="667" y="787"/>
                    <a:pt x="679" y="799"/>
                  </a:cubicBezTo>
                  <a:cubicBezTo>
                    <a:pt x="685" y="793"/>
                    <a:pt x="691" y="790"/>
                    <a:pt x="697" y="790"/>
                  </a:cubicBezTo>
                  <a:cubicBezTo>
                    <a:pt x="699" y="790"/>
                    <a:pt x="701" y="790"/>
                    <a:pt x="702" y="791"/>
                  </a:cubicBezTo>
                  <a:lnTo>
                    <a:pt x="702" y="791"/>
                  </a:lnTo>
                  <a:cubicBezTo>
                    <a:pt x="687" y="778"/>
                    <a:pt x="679" y="758"/>
                    <a:pt x="679" y="739"/>
                  </a:cubicBezTo>
                  <a:cubicBezTo>
                    <a:pt x="681" y="734"/>
                    <a:pt x="683" y="732"/>
                    <a:pt x="686" y="732"/>
                  </a:cubicBezTo>
                  <a:cubicBezTo>
                    <a:pt x="700" y="732"/>
                    <a:pt x="725" y="800"/>
                    <a:pt x="737" y="800"/>
                  </a:cubicBezTo>
                  <a:cubicBezTo>
                    <a:pt x="737" y="800"/>
                    <a:pt x="738" y="799"/>
                    <a:pt x="739" y="799"/>
                  </a:cubicBezTo>
                  <a:cubicBezTo>
                    <a:pt x="727" y="775"/>
                    <a:pt x="721" y="763"/>
                    <a:pt x="722" y="763"/>
                  </a:cubicBezTo>
                  <a:lnTo>
                    <a:pt x="722" y="763"/>
                  </a:lnTo>
                  <a:cubicBezTo>
                    <a:pt x="724" y="763"/>
                    <a:pt x="733" y="775"/>
                    <a:pt x="751" y="799"/>
                  </a:cubicBezTo>
                  <a:cubicBezTo>
                    <a:pt x="762" y="799"/>
                    <a:pt x="751" y="715"/>
                    <a:pt x="751" y="703"/>
                  </a:cubicBezTo>
                  <a:lnTo>
                    <a:pt x="751" y="703"/>
                  </a:lnTo>
                  <a:cubicBezTo>
                    <a:pt x="766" y="726"/>
                    <a:pt x="774" y="733"/>
                    <a:pt x="777" y="733"/>
                  </a:cubicBezTo>
                  <a:cubicBezTo>
                    <a:pt x="783" y="733"/>
                    <a:pt x="763" y="688"/>
                    <a:pt x="770" y="688"/>
                  </a:cubicBezTo>
                  <a:lnTo>
                    <a:pt x="770" y="688"/>
                  </a:lnTo>
                  <a:cubicBezTo>
                    <a:pt x="771" y="688"/>
                    <a:pt x="772" y="689"/>
                    <a:pt x="774" y="691"/>
                  </a:cubicBezTo>
                  <a:cubicBezTo>
                    <a:pt x="786" y="703"/>
                    <a:pt x="786" y="739"/>
                    <a:pt x="798" y="763"/>
                  </a:cubicBezTo>
                  <a:cubicBezTo>
                    <a:pt x="818" y="756"/>
                    <a:pt x="827" y="743"/>
                    <a:pt x="827" y="726"/>
                  </a:cubicBezTo>
                  <a:lnTo>
                    <a:pt x="827" y="726"/>
                  </a:lnTo>
                  <a:cubicBezTo>
                    <a:pt x="832" y="746"/>
                    <a:pt x="838" y="764"/>
                    <a:pt x="843" y="764"/>
                  </a:cubicBezTo>
                  <a:cubicBezTo>
                    <a:pt x="844" y="764"/>
                    <a:pt x="845" y="764"/>
                    <a:pt x="846" y="763"/>
                  </a:cubicBezTo>
                  <a:cubicBezTo>
                    <a:pt x="858" y="751"/>
                    <a:pt x="846" y="715"/>
                    <a:pt x="858" y="691"/>
                  </a:cubicBezTo>
                  <a:cubicBezTo>
                    <a:pt x="870" y="715"/>
                    <a:pt x="893" y="703"/>
                    <a:pt x="882" y="775"/>
                  </a:cubicBezTo>
                  <a:cubicBezTo>
                    <a:pt x="893" y="775"/>
                    <a:pt x="917" y="763"/>
                    <a:pt x="941" y="763"/>
                  </a:cubicBezTo>
                  <a:lnTo>
                    <a:pt x="941" y="775"/>
                  </a:lnTo>
                  <a:cubicBezTo>
                    <a:pt x="953" y="775"/>
                    <a:pt x="953" y="763"/>
                    <a:pt x="941" y="763"/>
                  </a:cubicBezTo>
                  <a:lnTo>
                    <a:pt x="1001" y="763"/>
                  </a:lnTo>
                  <a:cubicBezTo>
                    <a:pt x="1001" y="727"/>
                    <a:pt x="989" y="703"/>
                    <a:pt x="989" y="680"/>
                  </a:cubicBezTo>
                  <a:lnTo>
                    <a:pt x="989" y="680"/>
                  </a:lnTo>
                  <a:cubicBezTo>
                    <a:pt x="1002" y="686"/>
                    <a:pt x="1008" y="693"/>
                    <a:pt x="1012" y="701"/>
                  </a:cubicBezTo>
                  <a:lnTo>
                    <a:pt x="1012" y="701"/>
                  </a:lnTo>
                  <a:cubicBezTo>
                    <a:pt x="1010" y="685"/>
                    <a:pt x="1023" y="680"/>
                    <a:pt x="1048" y="680"/>
                  </a:cubicBezTo>
                  <a:cubicBezTo>
                    <a:pt x="1036" y="703"/>
                    <a:pt x="1036" y="763"/>
                    <a:pt x="1060" y="787"/>
                  </a:cubicBezTo>
                  <a:cubicBezTo>
                    <a:pt x="1036" y="715"/>
                    <a:pt x="1084" y="751"/>
                    <a:pt x="1072" y="668"/>
                  </a:cubicBezTo>
                  <a:lnTo>
                    <a:pt x="1072" y="668"/>
                  </a:lnTo>
                  <a:cubicBezTo>
                    <a:pt x="1084" y="680"/>
                    <a:pt x="1084" y="691"/>
                    <a:pt x="1084" y="691"/>
                  </a:cubicBezTo>
                  <a:cubicBezTo>
                    <a:pt x="1086" y="697"/>
                    <a:pt x="1087" y="699"/>
                    <a:pt x="1088" y="699"/>
                  </a:cubicBezTo>
                  <a:cubicBezTo>
                    <a:pt x="1093" y="699"/>
                    <a:pt x="1086" y="632"/>
                    <a:pt x="1096" y="632"/>
                  </a:cubicBezTo>
                  <a:cubicBezTo>
                    <a:pt x="1106" y="642"/>
                    <a:pt x="1113" y="649"/>
                    <a:pt x="1119" y="649"/>
                  </a:cubicBezTo>
                  <a:cubicBezTo>
                    <a:pt x="1127" y="649"/>
                    <a:pt x="1132" y="633"/>
                    <a:pt x="1132" y="584"/>
                  </a:cubicBezTo>
                  <a:cubicBezTo>
                    <a:pt x="1138" y="602"/>
                    <a:pt x="1141" y="611"/>
                    <a:pt x="1142" y="611"/>
                  </a:cubicBezTo>
                  <a:cubicBezTo>
                    <a:pt x="1143" y="611"/>
                    <a:pt x="1143" y="602"/>
                    <a:pt x="1143" y="584"/>
                  </a:cubicBezTo>
                  <a:cubicBezTo>
                    <a:pt x="1191" y="680"/>
                    <a:pt x="1155" y="632"/>
                    <a:pt x="1227" y="727"/>
                  </a:cubicBezTo>
                  <a:cubicBezTo>
                    <a:pt x="1203" y="680"/>
                    <a:pt x="1191" y="656"/>
                    <a:pt x="1191" y="620"/>
                  </a:cubicBezTo>
                  <a:lnTo>
                    <a:pt x="1191" y="620"/>
                  </a:lnTo>
                  <a:cubicBezTo>
                    <a:pt x="1199" y="635"/>
                    <a:pt x="1211" y="673"/>
                    <a:pt x="1219" y="673"/>
                  </a:cubicBezTo>
                  <a:cubicBezTo>
                    <a:pt x="1224" y="673"/>
                    <a:pt x="1227" y="660"/>
                    <a:pt x="1227" y="620"/>
                  </a:cubicBezTo>
                  <a:lnTo>
                    <a:pt x="1286" y="620"/>
                  </a:lnTo>
                  <a:cubicBezTo>
                    <a:pt x="1286" y="599"/>
                    <a:pt x="1286" y="587"/>
                    <a:pt x="1287" y="583"/>
                  </a:cubicBezTo>
                  <a:lnTo>
                    <a:pt x="1287" y="583"/>
                  </a:lnTo>
                  <a:cubicBezTo>
                    <a:pt x="1290" y="587"/>
                    <a:pt x="1294" y="592"/>
                    <a:pt x="1298" y="596"/>
                  </a:cubicBezTo>
                  <a:cubicBezTo>
                    <a:pt x="1293" y="586"/>
                    <a:pt x="1290" y="581"/>
                    <a:pt x="1289" y="581"/>
                  </a:cubicBezTo>
                  <a:cubicBezTo>
                    <a:pt x="1288" y="581"/>
                    <a:pt x="1288" y="581"/>
                    <a:pt x="1287" y="583"/>
                  </a:cubicBezTo>
                  <a:lnTo>
                    <a:pt x="1287" y="583"/>
                  </a:lnTo>
                  <a:cubicBezTo>
                    <a:pt x="1275" y="564"/>
                    <a:pt x="1279" y="546"/>
                    <a:pt x="1298" y="537"/>
                  </a:cubicBezTo>
                  <a:cubicBezTo>
                    <a:pt x="1310" y="551"/>
                    <a:pt x="1317" y="556"/>
                    <a:pt x="1321" y="556"/>
                  </a:cubicBezTo>
                  <a:cubicBezTo>
                    <a:pt x="1327" y="556"/>
                    <a:pt x="1326" y="543"/>
                    <a:pt x="1328" y="543"/>
                  </a:cubicBezTo>
                  <a:cubicBezTo>
                    <a:pt x="1330" y="543"/>
                    <a:pt x="1334" y="552"/>
                    <a:pt x="1346" y="584"/>
                  </a:cubicBezTo>
                  <a:cubicBezTo>
                    <a:pt x="1353" y="541"/>
                    <a:pt x="1352" y="533"/>
                    <a:pt x="1354" y="533"/>
                  </a:cubicBezTo>
                  <a:cubicBezTo>
                    <a:pt x="1356" y="533"/>
                    <a:pt x="1360" y="537"/>
                    <a:pt x="1370" y="537"/>
                  </a:cubicBezTo>
                  <a:cubicBezTo>
                    <a:pt x="1346" y="489"/>
                    <a:pt x="1358" y="406"/>
                    <a:pt x="1346" y="358"/>
                  </a:cubicBezTo>
                  <a:lnTo>
                    <a:pt x="1346" y="358"/>
                  </a:lnTo>
                  <a:cubicBezTo>
                    <a:pt x="1358" y="382"/>
                    <a:pt x="1370" y="430"/>
                    <a:pt x="1370" y="453"/>
                  </a:cubicBezTo>
                  <a:cubicBezTo>
                    <a:pt x="1361" y="436"/>
                    <a:pt x="1355" y="426"/>
                    <a:pt x="1354" y="426"/>
                  </a:cubicBezTo>
                  <a:lnTo>
                    <a:pt x="1354" y="426"/>
                  </a:lnTo>
                  <a:cubicBezTo>
                    <a:pt x="1351" y="426"/>
                    <a:pt x="1359" y="453"/>
                    <a:pt x="1382" y="513"/>
                  </a:cubicBezTo>
                  <a:cubicBezTo>
                    <a:pt x="1379" y="510"/>
                    <a:pt x="1377" y="508"/>
                    <a:pt x="1377" y="508"/>
                  </a:cubicBezTo>
                  <a:lnTo>
                    <a:pt x="1377" y="508"/>
                  </a:lnTo>
                  <a:cubicBezTo>
                    <a:pt x="1376" y="508"/>
                    <a:pt x="1388" y="522"/>
                    <a:pt x="1405" y="549"/>
                  </a:cubicBezTo>
                  <a:cubicBezTo>
                    <a:pt x="1400" y="538"/>
                    <a:pt x="1397" y="532"/>
                    <a:pt x="1399" y="532"/>
                  </a:cubicBezTo>
                  <a:lnTo>
                    <a:pt x="1399" y="532"/>
                  </a:lnTo>
                  <a:cubicBezTo>
                    <a:pt x="1401" y="532"/>
                    <a:pt x="1410" y="541"/>
                    <a:pt x="1429" y="561"/>
                  </a:cubicBezTo>
                  <a:cubicBezTo>
                    <a:pt x="1417" y="501"/>
                    <a:pt x="1429" y="453"/>
                    <a:pt x="1441" y="394"/>
                  </a:cubicBezTo>
                  <a:cubicBezTo>
                    <a:pt x="1453" y="561"/>
                    <a:pt x="1441" y="453"/>
                    <a:pt x="1453" y="549"/>
                  </a:cubicBezTo>
                  <a:cubicBezTo>
                    <a:pt x="1453" y="537"/>
                    <a:pt x="1453" y="525"/>
                    <a:pt x="1465" y="501"/>
                  </a:cubicBezTo>
                  <a:cubicBezTo>
                    <a:pt x="1465" y="525"/>
                    <a:pt x="1465" y="537"/>
                    <a:pt x="1489" y="537"/>
                  </a:cubicBezTo>
                  <a:cubicBezTo>
                    <a:pt x="1465" y="513"/>
                    <a:pt x="1465" y="489"/>
                    <a:pt x="1489" y="465"/>
                  </a:cubicBezTo>
                  <a:lnTo>
                    <a:pt x="1489" y="465"/>
                  </a:lnTo>
                  <a:cubicBezTo>
                    <a:pt x="1477" y="501"/>
                    <a:pt x="1477" y="513"/>
                    <a:pt x="1501" y="513"/>
                  </a:cubicBezTo>
                  <a:cubicBezTo>
                    <a:pt x="1489" y="489"/>
                    <a:pt x="1489" y="477"/>
                    <a:pt x="1513" y="465"/>
                  </a:cubicBezTo>
                  <a:cubicBezTo>
                    <a:pt x="1513" y="465"/>
                    <a:pt x="1537" y="487"/>
                    <a:pt x="1556" y="487"/>
                  </a:cubicBezTo>
                  <a:cubicBezTo>
                    <a:pt x="1568" y="487"/>
                    <a:pt x="1578" y="477"/>
                    <a:pt x="1576" y="446"/>
                  </a:cubicBezTo>
                  <a:lnTo>
                    <a:pt x="1576" y="446"/>
                  </a:lnTo>
                  <a:cubicBezTo>
                    <a:pt x="1577" y="448"/>
                    <a:pt x="1577" y="450"/>
                    <a:pt x="1577" y="452"/>
                  </a:cubicBezTo>
                  <a:lnTo>
                    <a:pt x="1577" y="452"/>
                  </a:lnTo>
                  <a:cubicBezTo>
                    <a:pt x="1571" y="397"/>
                    <a:pt x="1569" y="342"/>
                    <a:pt x="1560" y="287"/>
                  </a:cubicBezTo>
                  <a:lnTo>
                    <a:pt x="1560" y="287"/>
                  </a:lnTo>
                  <a:cubicBezTo>
                    <a:pt x="1584" y="358"/>
                    <a:pt x="1608" y="418"/>
                    <a:pt x="1608" y="489"/>
                  </a:cubicBezTo>
                  <a:cubicBezTo>
                    <a:pt x="1612" y="494"/>
                    <a:pt x="1616" y="496"/>
                    <a:pt x="1618" y="496"/>
                  </a:cubicBezTo>
                  <a:cubicBezTo>
                    <a:pt x="1635" y="496"/>
                    <a:pt x="1608" y="406"/>
                    <a:pt x="1608" y="406"/>
                  </a:cubicBezTo>
                  <a:lnTo>
                    <a:pt x="1608" y="406"/>
                  </a:lnTo>
                  <a:cubicBezTo>
                    <a:pt x="1620" y="430"/>
                    <a:pt x="1632" y="453"/>
                    <a:pt x="1655" y="477"/>
                  </a:cubicBezTo>
                  <a:cubicBezTo>
                    <a:pt x="1632" y="453"/>
                    <a:pt x="1632" y="418"/>
                    <a:pt x="1632" y="394"/>
                  </a:cubicBezTo>
                  <a:lnTo>
                    <a:pt x="1632" y="394"/>
                  </a:lnTo>
                  <a:cubicBezTo>
                    <a:pt x="1644" y="418"/>
                    <a:pt x="1644" y="441"/>
                    <a:pt x="1655" y="477"/>
                  </a:cubicBezTo>
                  <a:cubicBezTo>
                    <a:pt x="1658" y="489"/>
                    <a:pt x="1661" y="495"/>
                    <a:pt x="1665" y="495"/>
                  </a:cubicBezTo>
                  <a:cubicBezTo>
                    <a:pt x="1681" y="495"/>
                    <a:pt x="1703" y="417"/>
                    <a:pt x="1703" y="370"/>
                  </a:cubicBezTo>
                  <a:cubicBezTo>
                    <a:pt x="1715" y="394"/>
                    <a:pt x="1715" y="418"/>
                    <a:pt x="1727" y="441"/>
                  </a:cubicBezTo>
                  <a:cubicBezTo>
                    <a:pt x="1715" y="370"/>
                    <a:pt x="1703" y="287"/>
                    <a:pt x="1703" y="215"/>
                  </a:cubicBezTo>
                  <a:lnTo>
                    <a:pt x="1703" y="215"/>
                  </a:lnTo>
                  <a:cubicBezTo>
                    <a:pt x="1708" y="226"/>
                    <a:pt x="1711" y="232"/>
                    <a:pt x="1713" y="232"/>
                  </a:cubicBezTo>
                  <a:cubicBezTo>
                    <a:pt x="1715" y="232"/>
                    <a:pt x="1715" y="223"/>
                    <a:pt x="1715" y="203"/>
                  </a:cubicBezTo>
                  <a:cubicBezTo>
                    <a:pt x="1735" y="291"/>
                    <a:pt x="1738" y="371"/>
                    <a:pt x="1758" y="436"/>
                  </a:cubicBezTo>
                  <a:lnTo>
                    <a:pt x="1758" y="436"/>
                  </a:lnTo>
                  <a:cubicBezTo>
                    <a:pt x="1754" y="409"/>
                    <a:pt x="1759" y="377"/>
                    <a:pt x="1775" y="346"/>
                  </a:cubicBezTo>
                  <a:cubicBezTo>
                    <a:pt x="1786" y="382"/>
                    <a:pt x="1786" y="418"/>
                    <a:pt x="1798" y="453"/>
                  </a:cubicBezTo>
                  <a:cubicBezTo>
                    <a:pt x="1798" y="446"/>
                    <a:pt x="1817" y="429"/>
                    <a:pt x="1834" y="429"/>
                  </a:cubicBezTo>
                  <a:cubicBezTo>
                    <a:pt x="1840" y="429"/>
                    <a:pt x="1847" y="432"/>
                    <a:pt x="1852" y="439"/>
                  </a:cubicBezTo>
                  <a:lnTo>
                    <a:pt x="1852" y="439"/>
                  </a:lnTo>
                  <a:cubicBezTo>
                    <a:pt x="1819" y="361"/>
                    <a:pt x="1797" y="281"/>
                    <a:pt x="1775" y="191"/>
                  </a:cubicBezTo>
                  <a:lnTo>
                    <a:pt x="1775" y="191"/>
                  </a:lnTo>
                  <a:cubicBezTo>
                    <a:pt x="1834" y="275"/>
                    <a:pt x="1810" y="299"/>
                    <a:pt x="1858" y="406"/>
                  </a:cubicBezTo>
                  <a:cubicBezTo>
                    <a:pt x="1858" y="382"/>
                    <a:pt x="1858" y="370"/>
                    <a:pt x="1859" y="370"/>
                  </a:cubicBezTo>
                  <a:cubicBezTo>
                    <a:pt x="1861" y="370"/>
                    <a:pt x="1864" y="382"/>
                    <a:pt x="1870" y="406"/>
                  </a:cubicBezTo>
                  <a:cubicBezTo>
                    <a:pt x="1870" y="370"/>
                    <a:pt x="1858" y="287"/>
                    <a:pt x="1882" y="239"/>
                  </a:cubicBezTo>
                  <a:cubicBezTo>
                    <a:pt x="1894" y="310"/>
                    <a:pt x="1953" y="299"/>
                    <a:pt x="1977" y="358"/>
                  </a:cubicBezTo>
                  <a:cubicBezTo>
                    <a:pt x="1965" y="287"/>
                    <a:pt x="1917" y="263"/>
                    <a:pt x="1953" y="156"/>
                  </a:cubicBezTo>
                  <a:lnTo>
                    <a:pt x="1953" y="156"/>
                  </a:lnTo>
                  <a:cubicBezTo>
                    <a:pt x="1965" y="156"/>
                    <a:pt x="1977" y="168"/>
                    <a:pt x="1977" y="180"/>
                  </a:cubicBezTo>
                  <a:cubicBezTo>
                    <a:pt x="1977" y="156"/>
                    <a:pt x="1989" y="132"/>
                    <a:pt x="2001" y="108"/>
                  </a:cubicBezTo>
                  <a:cubicBezTo>
                    <a:pt x="2060" y="203"/>
                    <a:pt x="2072" y="239"/>
                    <a:pt x="2072" y="239"/>
                  </a:cubicBezTo>
                  <a:lnTo>
                    <a:pt x="2084" y="239"/>
                  </a:lnTo>
                  <a:cubicBezTo>
                    <a:pt x="2084" y="239"/>
                    <a:pt x="2064" y="106"/>
                    <a:pt x="2080" y="106"/>
                  </a:cubicBezTo>
                  <a:lnTo>
                    <a:pt x="2080" y="106"/>
                  </a:lnTo>
                  <a:cubicBezTo>
                    <a:pt x="2081" y="106"/>
                    <a:pt x="2082" y="106"/>
                    <a:pt x="2084" y="108"/>
                  </a:cubicBezTo>
                  <a:cubicBezTo>
                    <a:pt x="2084" y="120"/>
                    <a:pt x="2084" y="132"/>
                    <a:pt x="2084" y="144"/>
                  </a:cubicBezTo>
                  <a:cubicBezTo>
                    <a:pt x="2084" y="144"/>
                    <a:pt x="2084" y="145"/>
                    <a:pt x="2084" y="145"/>
                  </a:cubicBezTo>
                  <a:cubicBezTo>
                    <a:pt x="2087" y="145"/>
                    <a:pt x="2108" y="48"/>
                    <a:pt x="2108" y="37"/>
                  </a:cubicBezTo>
                  <a:cubicBezTo>
                    <a:pt x="2096" y="25"/>
                    <a:pt x="2096" y="25"/>
                    <a:pt x="2096" y="25"/>
                  </a:cubicBezTo>
                  <a:cubicBezTo>
                    <a:pt x="2093" y="19"/>
                    <a:pt x="2091" y="17"/>
                    <a:pt x="2088" y="17"/>
                  </a:cubicBezTo>
                  <a:cubicBezTo>
                    <a:pt x="2080" y="17"/>
                    <a:pt x="2075" y="45"/>
                    <a:pt x="2084" y="72"/>
                  </a:cubicBezTo>
                  <a:cubicBezTo>
                    <a:pt x="2072" y="49"/>
                    <a:pt x="2060" y="25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6176950" y="25748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1"/>
                  </a:moveTo>
                  <a:cubicBezTo>
                    <a:pt x="12" y="12"/>
                    <a:pt x="1" y="36"/>
                    <a:pt x="1" y="48"/>
                  </a:cubicBezTo>
                  <a:cubicBezTo>
                    <a:pt x="1" y="60"/>
                    <a:pt x="12" y="84"/>
                    <a:pt x="12" y="84"/>
                  </a:cubicBezTo>
                  <a:cubicBezTo>
                    <a:pt x="12" y="60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6145400" y="2576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6176950" y="2576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6184150" y="25639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3" y="13"/>
                    <a:pt x="10" y="20"/>
                  </a:cubicBezTo>
                  <a:cubicBezTo>
                    <a:pt x="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6187475" y="25682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7"/>
                    <a:pt x="8" y="17"/>
                  </a:cubicBezTo>
                  <a:cubicBezTo>
                    <a:pt x="8" y="5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6184700" y="256562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36" y="60"/>
                  </a:moveTo>
                  <a:cubicBezTo>
                    <a:pt x="0" y="0"/>
                    <a:pt x="36" y="60"/>
                    <a:pt x="3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6185575" y="25667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2" y="0"/>
                  </a:moveTo>
                  <a:cubicBezTo>
                    <a:pt x="12" y="0"/>
                    <a:pt x="9" y="9"/>
                    <a:pt x="1" y="1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6182925" y="2564500"/>
              <a:ext cx="300" cy="950"/>
            </a:xfrm>
            <a:custGeom>
              <a:rect b="b" l="l" r="r" t="t"/>
              <a:pathLst>
                <a:path extrusionOk="0" h="38" w="12">
                  <a:moveTo>
                    <a:pt x="6" y="1"/>
                  </a:moveTo>
                  <a:cubicBezTo>
                    <a:pt x="1" y="1"/>
                    <a:pt x="1" y="38"/>
                    <a:pt x="8" y="38"/>
                  </a:cubicBezTo>
                  <a:cubicBezTo>
                    <a:pt x="8" y="38"/>
                    <a:pt x="10" y="37"/>
                    <a:pt x="11" y="35"/>
                  </a:cubicBezTo>
                  <a:lnTo>
                    <a:pt x="11" y="35"/>
                  </a:ln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4"/>
                  </a:cubicBezTo>
                  <a:lnTo>
                    <a:pt x="12" y="34"/>
                  </a:lnTo>
                  <a:cubicBezTo>
                    <a:pt x="11" y="34"/>
                    <a:pt x="11" y="35"/>
                    <a:pt x="11" y="35"/>
                  </a:cubicBezTo>
                  <a:lnTo>
                    <a:pt x="11" y="35"/>
                  </a:lnTo>
                  <a:cubicBezTo>
                    <a:pt x="9" y="32"/>
                    <a:pt x="3" y="8"/>
                    <a:pt x="8" y="8"/>
                  </a:cubicBezTo>
                  <a:lnTo>
                    <a:pt x="8" y="8"/>
                  </a:lnTo>
                  <a:cubicBezTo>
                    <a:pt x="9" y="8"/>
                    <a:pt x="10" y="8"/>
                    <a:pt x="12" y="10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6185875" y="2568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6185875" y="25683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24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3"/>
                    <a:pt x="1" y="48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6185575" y="2569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6181725" y="25698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5"/>
                    <a:pt x="5" y="5"/>
                  </a:cubicBezTo>
                  <a:cubicBezTo>
                    <a:pt x="11" y="5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6183200" y="25706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" y="1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6182600" y="2571875"/>
              <a:ext cx="325" cy="975"/>
            </a:xfrm>
            <a:custGeom>
              <a:rect b="b" l="l" r="r" t="t"/>
              <a:pathLst>
                <a:path extrusionOk="0" h="39" w="13">
                  <a:moveTo>
                    <a:pt x="1" y="0"/>
                  </a:moveTo>
                  <a:cubicBezTo>
                    <a:pt x="1" y="11"/>
                    <a:pt x="1" y="39"/>
                    <a:pt x="8" y="39"/>
                  </a:cubicBezTo>
                  <a:cubicBezTo>
                    <a:pt x="10" y="39"/>
                    <a:pt x="11" y="38"/>
                    <a:pt x="13" y="36"/>
                  </a:cubicBezTo>
                  <a:cubicBezTo>
                    <a:pt x="13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6177775" y="2570225"/>
              <a:ext cx="400" cy="1375"/>
            </a:xfrm>
            <a:custGeom>
              <a:rect b="b" l="l" r="r" t="t"/>
              <a:pathLst>
                <a:path extrusionOk="0" h="55" w="16">
                  <a:moveTo>
                    <a:pt x="1" y="1"/>
                  </a:moveTo>
                  <a:cubicBezTo>
                    <a:pt x="1" y="1"/>
                    <a:pt x="4" y="16"/>
                    <a:pt x="15" y="55"/>
                  </a:cubicBezTo>
                  <a:cubicBezTo>
                    <a:pt x="9" y="2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6175450" y="2575450"/>
              <a:ext cx="175" cy="1250"/>
            </a:xfrm>
            <a:custGeom>
              <a:rect b="b" l="l" r="r" t="t"/>
              <a:pathLst>
                <a:path extrusionOk="0" h="50" w="7">
                  <a:moveTo>
                    <a:pt x="1" y="0"/>
                  </a:moveTo>
                  <a:cubicBezTo>
                    <a:pt x="1" y="31"/>
                    <a:pt x="4" y="50"/>
                    <a:pt x="6" y="50"/>
                  </a:cubicBezTo>
                  <a:cubicBezTo>
                    <a:pt x="7" y="50"/>
                    <a:pt x="7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6132150" y="2579000"/>
              <a:ext cx="175" cy="650"/>
            </a:xfrm>
            <a:custGeom>
              <a:rect b="b" l="l" r="r" t="t"/>
              <a:pathLst>
                <a:path extrusionOk="0" h="26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7"/>
                    <a:pt x="7" y="25"/>
                  </a:cubicBezTo>
                  <a:cubicBezTo>
                    <a:pt x="7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6132000" y="2579800"/>
              <a:ext cx="225" cy="1025"/>
            </a:xfrm>
            <a:custGeom>
              <a:rect b="b" l="l" r="r" t="t"/>
              <a:pathLst>
                <a:path extrusionOk="0" h="41" w="9">
                  <a:moveTo>
                    <a:pt x="4" y="1"/>
                  </a:moveTo>
                  <a:lnTo>
                    <a:pt x="4" y="1"/>
                  </a:lnTo>
                  <a:cubicBezTo>
                    <a:pt x="2" y="1"/>
                    <a:pt x="1" y="11"/>
                    <a:pt x="1" y="41"/>
                  </a:cubicBezTo>
                  <a:cubicBezTo>
                    <a:pt x="8" y="3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6162950" y="25814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1" y="0"/>
                  </a:moveTo>
                  <a:cubicBezTo>
                    <a:pt x="4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6160050" y="2581100"/>
              <a:ext cx="250" cy="925"/>
            </a:xfrm>
            <a:custGeom>
              <a:rect b="b" l="l" r="r" t="t"/>
              <a:pathLst>
                <a:path extrusionOk="0" h="37" w="10">
                  <a:moveTo>
                    <a:pt x="1" y="0"/>
                  </a:moveTo>
                  <a:cubicBezTo>
                    <a:pt x="0" y="0"/>
                    <a:pt x="3" y="16"/>
                    <a:pt x="10" y="36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6158100" y="258325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6" y="10"/>
                  </a:moveTo>
                  <a:cubicBezTo>
                    <a:pt x="16" y="10"/>
                    <a:pt x="16" y="10"/>
                    <a:pt x="16" y="11"/>
                  </a:cubicBezTo>
                  <a:lnTo>
                    <a:pt x="16" y="11"/>
                  </a:ln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0" y="5"/>
                    <a:pt x="4" y="22"/>
                  </a:cubicBezTo>
                  <a:cubicBezTo>
                    <a:pt x="14" y="22"/>
                    <a:pt x="16" y="13"/>
                    <a:pt x="16" y="11"/>
                  </a:cubicBezTo>
                  <a:lnTo>
                    <a:pt x="16" y="11"/>
                  </a:lnTo>
                  <a:cubicBezTo>
                    <a:pt x="16" y="11"/>
                    <a:pt x="16" y="12"/>
                    <a:pt x="15" y="12"/>
                  </a:cubicBezTo>
                  <a:cubicBezTo>
                    <a:pt x="13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6160275" y="24700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36"/>
                  </a:moveTo>
                  <a:cubicBezTo>
                    <a:pt x="13" y="36"/>
                    <a:pt x="1" y="1"/>
                    <a:pt x="1" y="1"/>
                  </a:cubicBezTo>
                  <a:cubicBezTo>
                    <a:pt x="1" y="1"/>
                    <a:pt x="13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6158325" y="2472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22" y="1"/>
                    <a:pt x="1" y="25"/>
                    <a:pt x="3" y="25"/>
                  </a:cubicBezTo>
                  <a:cubicBezTo>
                    <a:pt x="3" y="25"/>
                    <a:pt x="8" y="21"/>
                    <a:pt x="19" y="10"/>
                  </a:cubicBezTo>
                  <a:cubicBezTo>
                    <a:pt x="24" y="3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6157900" y="2473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6157625" y="2472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0"/>
                  </a:moveTo>
                  <a:cubicBezTo>
                    <a:pt x="1" y="0"/>
                    <a:pt x="4" y="6"/>
                    <a:pt x="12" y="6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6157000" y="24721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37"/>
                  </a:moveTo>
                  <a:cubicBezTo>
                    <a:pt x="37" y="37"/>
                    <a:pt x="1" y="1"/>
                    <a:pt x="37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6154950" y="246967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3" y="1"/>
                  </a:moveTo>
                  <a:cubicBezTo>
                    <a:pt x="1" y="1"/>
                    <a:pt x="3" y="17"/>
                    <a:pt x="11" y="17"/>
                  </a:cubicBezTo>
                  <a:cubicBezTo>
                    <a:pt x="7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6154925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6154925" y="24712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6154925" y="2470075"/>
              <a:ext cx="25" cy="2700"/>
            </a:xfrm>
            <a:custGeom>
              <a:rect b="b" l="l" r="r" t="t"/>
              <a:pathLst>
                <a:path extrusionOk="0" h="108" w="1">
                  <a:moveTo>
                    <a:pt x="0" y="48"/>
                  </a:moveTo>
                  <a:cubicBezTo>
                    <a:pt x="0" y="1"/>
                    <a:pt x="0" y="10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6155225" y="2471200"/>
              <a:ext cx="625" cy="975"/>
            </a:xfrm>
            <a:custGeom>
              <a:rect b="b" l="l" r="r" t="t"/>
              <a:pathLst>
                <a:path extrusionOk="0" h="39" w="25">
                  <a:moveTo>
                    <a:pt x="9" y="1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12" y="3"/>
                    <a:pt x="24" y="15"/>
                    <a:pt x="12" y="39"/>
                  </a:cubicBezTo>
                  <a:cubicBezTo>
                    <a:pt x="23" y="29"/>
                    <a:pt x="2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6157000" y="24742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0"/>
                  </a:moveTo>
                  <a:cubicBezTo>
                    <a:pt x="37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6153425" y="24700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1"/>
                  </a:moveTo>
                  <a:cubicBezTo>
                    <a:pt x="1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6153425" y="24712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0"/>
                  </a:moveTo>
                  <a:lnTo>
                    <a:pt x="1" y="12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6154925" y="24718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2" y="1"/>
                  </a:moveTo>
                  <a:cubicBezTo>
                    <a:pt x="0" y="61"/>
                    <a:pt x="0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6152100" y="2469475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2" y="35"/>
                    <a:pt x="1" y="46"/>
                    <a:pt x="1" y="46"/>
                  </a:cubicBezTo>
                  <a:cubicBezTo>
                    <a:pt x="1" y="4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6151300" y="2469350"/>
              <a:ext cx="375" cy="1050"/>
            </a:xfrm>
            <a:custGeom>
              <a:rect b="b" l="l" r="r" t="t"/>
              <a:pathLst>
                <a:path extrusionOk="0" h="42" w="15">
                  <a:moveTo>
                    <a:pt x="7" y="0"/>
                  </a:moveTo>
                  <a:cubicBezTo>
                    <a:pt x="3" y="0"/>
                    <a:pt x="1" y="21"/>
                    <a:pt x="14" y="41"/>
                  </a:cubicBezTo>
                  <a:cubicBezTo>
                    <a:pt x="14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6152550" y="2470975"/>
              <a:ext cx="600" cy="1800"/>
            </a:xfrm>
            <a:custGeom>
              <a:rect b="b" l="l" r="r" t="t"/>
              <a:pathLst>
                <a:path extrusionOk="0" h="72" w="24">
                  <a:moveTo>
                    <a:pt x="0" y="0"/>
                  </a:moveTo>
                  <a:cubicBezTo>
                    <a:pt x="24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6152250" y="2471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6153725" y="24724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3"/>
                    <a:pt x="1" y="37"/>
                    <a:pt x="13" y="60"/>
                  </a:cubicBezTo>
                  <a:cubicBezTo>
                    <a:pt x="13" y="37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6153300" y="2472025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2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6151250" y="24715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5" y="0"/>
                  </a:moveTo>
                  <a:cubicBezTo>
                    <a:pt x="1" y="20"/>
                    <a:pt x="1" y="27"/>
                    <a:pt x="2" y="27"/>
                  </a:cubicBezTo>
                  <a:cubicBezTo>
                    <a:pt x="5" y="27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6151650" y="24718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1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6150450" y="24711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5"/>
                    <a:pt x="1" y="17"/>
                    <a:pt x="13" y="17"/>
                  </a:cubicBezTo>
                  <a:cubicBezTo>
                    <a:pt x="4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6151950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6151800" y="24715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6" y="0"/>
                  </a:moveTo>
                  <a:lnTo>
                    <a:pt x="6" y="0"/>
                  </a:ln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6149275" y="2472575"/>
              <a:ext cx="1100" cy="4675"/>
            </a:xfrm>
            <a:custGeom>
              <a:rect b="b" l="l" r="r" t="t"/>
              <a:pathLst>
                <a:path extrusionOk="0" h="187" w="44">
                  <a:moveTo>
                    <a:pt x="23" y="1"/>
                  </a:moveTo>
                  <a:cubicBezTo>
                    <a:pt x="19" y="1"/>
                    <a:pt x="11" y="10"/>
                    <a:pt x="0" y="32"/>
                  </a:cubicBezTo>
                  <a:cubicBezTo>
                    <a:pt x="14" y="73"/>
                    <a:pt x="20" y="91"/>
                    <a:pt x="18" y="91"/>
                  </a:cubicBezTo>
                  <a:cubicBezTo>
                    <a:pt x="16" y="91"/>
                    <a:pt x="10" y="82"/>
                    <a:pt x="0" y="67"/>
                  </a:cubicBezTo>
                  <a:cubicBezTo>
                    <a:pt x="0" y="103"/>
                    <a:pt x="0" y="139"/>
                    <a:pt x="0" y="174"/>
                  </a:cubicBezTo>
                  <a:cubicBezTo>
                    <a:pt x="5" y="159"/>
                    <a:pt x="8" y="153"/>
                    <a:pt x="10" y="153"/>
                  </a:cubicBezTo>
                  <a:cubicBezTo>
                    <a:pt x="12" y="153"/>
                    <a:pt x="12" y="166"/>
                    <a:pt x="12" y="186"/>
                  </a:cubicBezTo>
                  <a:cubicBezTo>
                    <a:pt x="12" y="17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6149575" y="2471600"/>
              <a:ext cx="675" cy="575"/>
            </a:xfrm>
            <a:custGeom>
              <a:rect b="b" l="l" r="r" t="t"/>
              <a:pathLst>
                <a:path extrusionOk="0" h="23" w="27">
                  <a:moveTo>
                    <a:pt x="16" y="0"/>
                  </a:moveTo>
                  <a:cubicBezTo>
                    <a:pt x="10" y="0"/>
                    <a:pt x="0" y="7"/>
                    <a:pt x="0" y="23"/>
                  </a:cubicBezTo>
                  <a:cubicBezTo>
                    <a:pt x="26" y="10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6149875" y="24709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24"/>
                  </a:moveTo>
                  <a:cubicBezTo>
                    <a:pt x="36" y="72"/>
                    <a:pt x="0" y="0"/>
                    <a:pt x="36" y="119"/>
                  </a:cubicBezTo>
                  <a:cubicBezTo>
                    <a:pt x="60" y="119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6153050" y="2473050"/>
              <a:ext cx="1300" cy="2250"/>
            </a:xfrm>
            <a:custGeom>
              <a:rect b="b" l="l" r="r" t="t"/>
              <a:pathLst>
                <a:path extrusionOk="0" h="90" w="5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21"/>
                    <a:pt x="28" y="84"/>
                  </a:cubicBezTo>
                  <a:cubicBezTo>
                    <a:pt x="28" y="84"/>
                    <a:pt x="40" y="90"/>
                    <a:pt x="46" y="90"/>
                  </a:cubicBezTo>
                  <a:cubicBezTo>
                    <a:pt x="52" y="90"/>
                    <a:pt x="52" y="84"/>
                    <a:pt x="28" y="60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5" y="61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6152075" y="2473950"/>
              <a:ext cx="200" cy="800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5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6149275" y="24709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48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6148675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6148675" y="24715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6133300" y="2472575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29"/>
                    <a:pt x="20" y="43"/>
                  </a:cubicBezTo>
                  <a:cubicBezTo>
                    <a:pt x="6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6123825" y="24786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9" y="1"/>
                  </a:moveTo>
                  <a:cubicBezTo>
                    <a:pt x="8" y="1"/>
                    <a:pt x="1" y="32"/>
                    <a:pt x="3" y="32"/>
                  </a:cubicBezTo>
                  <a:cubicBezTo>
                    <a:pt x="4" y="32"/>
                    <a:pt x="5" y="30"/>
                    <a:pt x="6" y="28"/>
                  </a:cubicBezTo>
                  <a:cubicBezTo>
                    <a:pt x="10" y="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6146300" y="2471650"/>
              <a:ext cx="325" cy="225"/>
            </a:xfrm>
            <a:custGeom>
              <a:rect b="b" l="l" r="r" t="t"/>
              <a:pathLst>
                <a:path extrusionOk="0" h="9" w="13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6100150" y="2483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6130825" y="247960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1"/>
                  </a:moveTo>
                  <a:cubicBezTo>
                    <a:pt x="0" y="48"/>
                    <a:pt x="0" y="84"/>
                    <a:pt x="0" y="120"/>
                  </a:cubicBezTo>
                  <a:cubicBezTo>
                    <a:pt x="0" y="84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6097775" y="248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6144800" y="24724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6082000" y="2471275"/>
              <a:ext cx="66400" cy="16100"/>
            </a:xfrm>
            <a:custGeom>
              <a:rect b="b" l="l" r="r" t="t"/>
              <a:pathLst>
                <a:path extrusionOk="0" h="644" w="2656">
                  <a:moveTo>
                    <a:pt x="1965" y="155"/>
                  </a:moveTo>
                  <a:lnTo>
                    <a:pt x="1965" y="155"/>
                  </a:lnTo>
                  <a:cubicBezTo>
                    <a:pt x="1962" y="155"/>
                    <a:pt x="1963" y="158"/>
                    <a:pt x="1965" y="163"/>
                  </a:cubicBezTo>
                  <a:lnTo>
                    <a:pt x="1965" y="163"/>
                  </a:lnTo>
                  <a:cubicBezTo>
                    <a:pt x="1965" y="160"/>
                    <a:pt x="1965" y="157"/>
                    <a:pt x="1965" y="155"/>
                  </a:cubicBezTo>
                  <a:close/>
                  <a:moveTo>
                    <a:pt x="715" y="262"/>
                  </a:moveTo>
                  <a:lnTo>
                    <a:pt x="715" y="262"/>
                  </a:lnTo>
                  <a:cubicBezTo>
                    <a:pt x="714" y="262"/>
                    <a:pt x="714" y="262"/>
                    <a:pt x="715" y="262"/>
                  </a:cubicBezTo>
                  <a:lnTo>
                    <a:pt x="715" y="262"/>
                  </a:lnTo>
                  <a:cubicBezTo>
                    <a:pt x="715" y="262"/>
                    <a:pt x="715" y="262"/>
                    <a:pt x="715" y="262"/>
                  </a:cubicBezTo>
                  <a:close/>
                  <a:moveTo>
                    <a:pt x="1704" y="372"/>
                  </a:moveTo>
                  <a:cubicBezTo>
                    <a:pt x="1706" y="372"/>
                    <a:pt x="1709" y="375"/>
                    <a:pt x="1715" y="381"/>
                  </a:cubicBezTo>
                  <a:cubicBezTo>
                    <a:pt x="1715" y="387"/>
                    <a:pt x="1712" y="390"/>
                    <a:pt x="1709" y="390"/>
                  </a:cubicBezTo>
                  <a:cubicBezTo>
                    <a:pt x="1706" y="390"/>
                    <a:pt x="1703" y="387"/>
                    <a:pt x="1703" y="381"/>
                  </a:cubicBezTo>
                  <a:cubicBezTo>
                    <a:pt x="1703" y="375"/>
                    <a:pt x="1703" y="372"/>
                    <a:pt x="1704" y="372"/>
                  </a:cubicBezTo>
                  <a:close/>
                  <a:moveTo>
                    <a:pt x="2219" y="404"/>
                  </a:moveTo>
                  <a:cubicBezTo>
                    <a:pt x="2214" y="409"/>
                    <a:pt x="2212" y="414"/>
                    <a:pt x="2215" y="417"/>
                  </a:cubicBezTo>
                  <a:cubicBezTo>
                    <a:pt x="2217" y="412"/>
                    <a:pt x="2218" y="408"/>
                    <a:pt x="2219" y="404"/>
                  </a:cubicBezTo>
                  <a:close/>
                  <a:moveTo>
                    <a:pt x="2256" y="402"/>
                  </a:moveTo>
                  <a:lnTo>
                    <a:pt x="2256" y="402"/>
                  </a:lnTo>
                  <a:cubicBezTo>
                    <a:pt x="2258" y="411"/>
                    <a:pt x="2260" y="420"/>
                    <a:pt x="2263" y="429"/>
                  </a:cubicBezTo>
                  <a:cubicBezTo>
                    <a:pt x="2263" y="416"/>
                    <a:pt x="2260" y="408"/>
                    <a:pt x="2256" y="402"/>
                  </a:cubicBezTo>
                  <a:close/>
                  <a:moveTo>
                    <a:pt x="2584" y="0"/>
                  </a:moveTo>
                  <a:cubicBezTo>
                    <a:pt x="2596" y="36"/>
                    <a:pt x="2572" y="84"/>
                    <a:pt x="2560" y="107"/>
                  </a:cubicBezTo>
                  <a:cubicBezTo>
                    <a:pt x="2560" y="89"/>
                    <a:pt x="2560" y="81"/>
                    <a:pt x="2559" y="81"/>
                  </a:cubicBezTo>
                  <a:cubicBezTo>
                    <a:pt x="2557" y="81"/>
                    <a:pt x="2554" y="89"/>
                    <a:pt x="2548" y="107"/>
                  </a:cubicBezTo>
                  <a:cubicBezTo>
                    <a:pt x="2543" y="52"/>
                    <a:pt x="2479" y="28"/>
                    <a:pt x="2409" y="28"/>
                  </a:cubicBezTo>
                  <a:cubicBezTo>
                    <a:pt x="2327" y="28"/>
                    <a:pt x="2236" y="61"/>
                    <a:pt x="2216" y="117"/>
                  </a:cubicBezTo>
                  <a:lnTo>
                    <a:pt x="2216" y="117"/>
                  </a:lnTo>
                  <a:cubicBezTo>
                    <a:pt x="2217" y="107"/>
                    <a:pt x="2186" y="107"/>
                    <a:pt x="2152" y="107"/>
                  </a:cubicBezTo>
                  <a:cubicBezTo>
                    <a:pt x="2117" y="107"/>
                    <a:pt x="2078" y="107"/>
                    <a:pt x="2072" y="95"/>
                  </a:cubicBezTo>
                  <a:lnTo>
                    <a:pt x="2072" y="95"/>
                  </a:lnTo>
                  <a:cubicBezTo>
                    <a:pt x="2079" y="113"/>
                    <a:pt x="2081" y="119"/>
                    <a:pt x="2080" y="119"/>
                  </a:cubicBezTo>
                  <a:cubicBezTo>
                    <a:pt x="2078" y="119"/>
                    <a:pt x="2060" y="84"/>
                    <a:pt x="2060" y="84"/>
                  </a:cubicBezTo>
                  <a:cubicBezTo>
                    <a:pt x="2048" y="107"/>
                    <a:pt x="2048" y="131"/>
                    <a:pt x="2048" y="155"/>
                  </a:cubicBezTo>
                  <a:cubicBezTo>
                    <a:pt x="2036" y="143"/>
                    <a:pt x="2036" y="131"/>
                    <a:pt x="2024" y="119"/>
                  </a:cubicBezTo>
                  <a:cubicBezTo>
                    <a:pt x="2001" y="143"/>
                    <a:pt x="2001" y="166"/>
                    <a:pt x="1989" y="201"/>
                  </a:cubicBezTo>
                  <a:lnTo>
                    <a:pt x="1989" y="201"/>
                  </a:lnTo>
                  <a:cubicBezTo>
                    <a:pt x="1984" y="194"/>
                    <a:pt x="1970" y="174"/>
                    <a:pt x="1965" y="163"/>
                  </a:cubicBezTo>
                  <a:lnTo>
                    <a:pt x="1965" y="163"/>
                  </a:lnTo>
                  <a:cubicBezTo>
                    <a:pt x="1965" y="176"/>
                    <a:pt x="1963" y="195"/>
                    <a:pt x="1953" y="214"/>
                  </a:cubicBezTo>
                  <a:cubicBezTo>
                    <a:pt x="1965" y="286"/>
                    <a:pt x="1977" y="357"/>
                    <a:pt x="1965" y="429"/>
                  </a:cubicBezTo>
                  <a:cubicBezTo>
                    <a:pt x="1970" y="433"/>
                    <a:pt x="1973" y="435"/>
                    <a:pt x="1976" y="435"/>
                  </a:cubicBezTo>
                  <a:cubicBezTo>
                    <a:pt x="1995" y="435"/>
                    <a:pt x="1977" y="346"/>
                    <a:pt x="1977" y="345"/>
                  </a:cubicBezTo>
                  <a:lnTo>
                    <a:pt x="1977" y="345"/>
                  </a:lnTo>
                  <a:cubicBezTo>
                    <a:pt x="1989" y="369"/>
                    <a:pt x="2001" y="393"/>
                    <a:pt x="2013" y="417"/>
                  </a:cubicBezTo>
                  <a:cubicBezTo>
                    <a:pt x="2001" y="393"/>
                    <a:pt x="2001" y="357"/>
                    <a:pt x="2013" y="322"/>
                  </a:cubicBezTo>
                  <a:cubicBezTo>
                    <a:pt x="2013" y="357"/>
                    <a:pt x="2024" y="393"/>
                    <a:pt x="2024" y="417"/>
                  </a:cubicBezTo>
                  <a:cubicBezTo>
                    <a:pt x="2024" y="393"/>
                    <a:pt x="2024" y="357"/>
                    <a:pt x="2036" y="334"/>
                  </a:cubicBezTo>
                  <a:cubicBezTo>
                    <a:pt x="2036" y="369"/>
                    <a:pt x="2048" y="393"/>
                    <a:pt x="2048" y="429"/>
                  </a:cubicBezTo>
                  <a:cubicBezTo>
                    <a:pt x="2048" y="429"/>
                    <a:pt x="2048" y="429"/>
                    <a:pt x="2048" y="429"/>
                  </a:cubicBezTo>
                  <a:cubicBezTo>
                    <a:pt x="2052" y="429"/>
                    <a:pt x="2096" y="286"/>
                    <a:pt x="2096" y="286"/>
                  </a:cubicBezTo>
                  <a:cubicBezTo>
                    <a:pt x="2096" y="322"/>
                    <a:pt x="2108" y="357"/>
                    <a:pt x="2120" y="393"/>
                  </a:cubicBezTo>
                  <a:cubicBezTo>
                    <a:pt x="2120" y="322"/>
                    <a:pt x="2120" y="238"/>
                    <a:pt x="2144" y="155"/>
                  </a:cubicBezTo>
                  <a:cubicBezTo>
                    <a:pt x="2144" y="173"/>
                    <a:pt x="2147" y="182"/>
                    <a:pt x="2149" y="182"/>
                  </a:cubicBezTo>
                  <a:cubicBezTo>
                    <a:pt x="2152" y="182"/>
                    <a:pt x="2155" y="173"/>
                    <a:pt x="2155" y="155"/>
                  </a:cubicBezTo>
                  <a:lnTo>
                    <a:pt x="2155" y="155"/>
                  </a:lnTo>
                  <a:cubicBezTo>
                    <a:pt x="2155" y="255"/>
                    <a:pt x="2135" y="341"/>
                    <a:pt x="2151" y="413"/>
                  </a:cubicBezTo>
                  <a:lnTo>
                    <a:pt x="2151" y="413"/>
                  </a:lnTo>
                  <a:cubicBezTo>
                    <a:pt x="2149" y="375"/>
                    <a:pt x="2162" y="339"/>
                    <a:pt x="2191" y="310"/>
                  </a:cubicBezTo>
                  <a:cubicBezTo>
                    <a:pt x="2191" y="345"/>
                    <a:pt x="2191" y="369"/>
                    <a:pt x="2191" y="405"/>
                  </a:cubicBezTo>
                  <a:cubicBezTo>
                    <a:pt x="2202" y="394"/>
                    <a:pt x="2210" y="388"/>
                    <a:pt x="2215" y="388"/>
                  </a:cubicBezTo>
                  <a:cubicBezTo>
                    <a:pt x="2219" y="388"/>
                    <a:pt x="2221" y="393"/>
                    <a:pt x="2219" y="404"/>
                  </a:cubicBezTo>
                  <a:lnTo>
                    <a:pt x="2219" y="404"/>
                  </a:lnTo>
                  <a:cubicBezTo>
                    <a:pt x="2224" y="399"/>
                    <a:pt x="2232" y="395"/>
                    <a:pt x="2240" y="395"/>
                  </a:cubicBezTo>
                  <a:cubicBezTo>
                    <a:pt x="2246" y="395"/>
                    <a:pt x="2252" y="397"/>
                    <a:pt x="2256" y="402"/>
                  </a:cubicBezTo>
                  <a:lnTo>
                    <a:pt x="2256" y="402"/>
                  </a:lnTo>
                  <a:cubicBezTo>
                    <a:pt x="2237" y="324"/>
                    <a:pt x="2228" y="230"/>
                    <a:pt x="2239" y="155"/>
                  </a:cubicBezTo>
                  <a:lnTo>
                    <a:pt x="2239" y="155"/>
                  </a:lnTo>
                  <a:cubicBezTo>
                    <a:pt x="2286" y="250"/>
                    <a:pt x="2251" y="262"/>
                    <a:pt x="2286" y="369"/>
                  </a:cubicBezTo>
                  <a:cubicBezTo>
                    <a:pt x="2286" y="345"/>
                    <a:pt x="2286" y="334"/>
                    <a:pt x="2288" y="334"/>
                  </a:cubicBezTo>
                  <a:cubicBezTo>
                    <a:pt x="2289" y="334"/>
                    <a:pt x="2292" y="345"/>
                    <a:pt x="2298" y="369"/>
                  </a:cubicBezTo>
                  <a:cubicBezTo>
                    <a:pt x="2298" y="345"/>
                    <a:pt x="2322" y="250"/>
                    <a:pt x="2346" y="214"/>
                  </a:cubicBezTo>
                  <a:cubicBezTo>
                    <a:pt x="2346" y="274"/>
                    <a:pt x="2417" y="298"/>
                    <a:pt x="2441" y="345"/>
                  </a:cubicBezTo>
                  <a:cubicBezTo>
                    <a:pt x="2429" y="286"/>
                    <a:pt x="2405" y="214"/>
                    <a:pt x="2453" y="143"/>
                  </a:cubicBezTo>
                  <a:cubicBezTo>
                    <a:pt x="2465" y="143"/>
                    <a:pt x="2465" y="155"/>
                    <a:pt x="2465" y="167"/>
                  </a:cubicBezTo>
                  <a:cubicBezTo>
                    <a:pt x="2477" y="143"/>
                    <a:pt x="2501" y="119"/>
                    <a:pt x="2525" y="107"/>
                  </a:cubicBezTo>
                  <a:cubicBezTo>
                    <a:pt x="2565" y="208"/>
                    <a:pt x="2571" y="236"/>
                    <a:pt x="2563" y="236"/>
                  </a:cubicBezTo>
                  <a:cubicBezTo>
                    <a:pt x="2553" y="236"/>
                    <a:pt x="2519" y="190"/>
                    <a:pt x="2504" y="190"/>
                  </a:cubicBezTo>
                  <a:cubicBezTo>
                    <a:pt x="2503" y="190"/>
                    <a:pt x="2502" y="190"/>
                    <a:pt x="2501" y="191"/>
                  </a:cubicBezTo>
                  <a:cubicBezTo>
                    <a:pt x="2525" y="203"/>
                    <a:pt x="2513" y="214"/>
                    <a:pt x="2489" y="214"/>
                  </a:cubicBezTo>
                  <a:cubicBezTo>
                    <a:pt x="2525" y="226"/>
                    <a:pt x="2548" y="238"/>
                    <a:pt x="2584" y="250"/>
                  </a:cubicBezTo>
                  <a:cubicBezTo>
                    <a:pt x="2584" y="239"/>
                    <a:pt x="2584" y="102"/>
                    <a:pt x="2610" y="102"/>
                  </a:cubicBezTo>
                  <a:cubicBezTo>
                    <a:pt x="2613" y="102"/>
                    <a:pt x="2616" y="104"/>
                    <a:pt x="2620" y="107"/>
                  </a:cubicBezTo>
                  <a:cubicBezTo>
                    <a:pt x="2609" y="118"/>
                    <a:pt x="2627" y="157"/>
                    <a:pt x="2631" y="157"/>
                  </a:cubicBezTo>
                  <a:cubicBezTo>
                    <a:pt x="2631" y="157"/>
                    <a:pt x="2632" y="156"/>
                    <a:pt x="2632" y="155"/>
                  </a:cubicBezTo>
                  <a:cubicBezTo>
                    <a:pt x="2608" y="143"/>
                    <a:pt x="2656" y="48"/>
                    <a:pt x="2644" y="12"/>
                  </a:cubicBezTo>
                  <a:lnTo>
                    <a:pt x="2644" y="12"/>
                  </a:lnTo>
                  <a:cubicBezTo>
                    <a:pt x="2632" y="24"/>
                    <a:pt x="2632" y="48"/>
                    <a:pt x="2632" y="72"/>
                  </a:cubicBezTo>
                  <a:cubicBezTo>
                    <a:pt x="2620" y="48"/>
                    <a:pt x="2608" y="24"/>
                    <a:pt x="2584" y="0"/>
                  </a:cubicBezTo>
                  <a:close/>
                  <a:moveTo>
                    <a:pt x="1764" y="451"/>
                  </a:moveTo>
                  <a:lnTo>
                    <a:pt x="1764" y="451"/>
                  </a:lnTo>
                  <a:cubicBezTo>
                    <a:pt x="1763" y="455"/>
                    <a:pt x="1763" y="459"/>
                    <a:pt x="1763" y="465"/>
                  </a:cubicBezTo>
                  <a:cubicBezTo>
                    <a:pt x="1763" y="459"/>
                    <a:pt x="1764" y="455"/>
                    <a:pt x="1764" y="451"/>
                  </a:cubicBezTo>
                  <a:close/>
                  <a:moveTo>
                    <a:pt x="2191" y="381"/>
                  </a:moveTo>
                  <a:lnTo>
                    <a:pt x="2191" y="381"/>
                  </a:lnTo>
                  <a:cubicBezTo>
                    <a:pt x="2180" y="403"/>
                    <a:pt x="2169" y="415"/>
                    <a:pt x="2158" y="436"/>
                  </a:cubicBezTo>
                  <a:lnTo>
                    <a:pt x="2158" y="436"/>
                  </a:lnTo>
                  <a:cubicBezTo>
                    <a:pt x="2155" y="428"/>
                    <a:pt x="2153" y="421"/>
                    <a:pt x="2151" y="413"/>
                  </a:cubicBezTo>
                  <a:lnTo>
                    <a:pt x="2151" y="413"/>
                  </a:lnTo>
                  <a:cubicBezTo>
                    <a:pt x="2152" y="422"/>
                    <a:pt x="2153" y="431"/>
                    <a:pt x="2155" y="441"/>
                  </a:cubicBezTo>
                  <a:cubicBezTo>
                    <a:pt x="2156" y="439"/>
                    <a:pt x="2157" y="437"/>
                    <a:pt x="2158" y="436"/>
                  </a:cubicBezTo>
                  <a:lnTo>
                    <a:pt x="2158" y="436"/>
                  </a:lnTo>
                  <a:cubicBezTo>
                    <a:pt x="2163" y="450"/>
                    <a:pt x="2170" y="463"/>
                    <a:pt x="2179" y="476"/>
                  </a:cubicBezTo>
                  <a:cubicBezTo>
                    <a:pt x="2179" y="453"/>
                    <a:pt x="2179" y="417"/>
                    <a:pt x="2191" y="381"/>
                  </a:cubicBezTo>
                  <a:close/>
                  <a:moveTo>
                    <a:pt x="1410" y="484"/>
                  </a:moveTo>
                  <a:cubicBezTo>
                    <a:pt x="1414" y="484"/>
                    <a:pt x="1417" y="494"/>
                    <a:pt x="1417" y="500"/>
                  </a:cubicBezTo>
                  <a:cubicBezTo>
                    <a:pt x="1417" y="500"/>
                    <a:pt x="1417" y="515"/>
                    <a:pt x="1411" y="515"/>
                  </a:cubicBezTo>
                  <a:cubicBezTo>
                    <a:pt x="1410" y="515"/>
                    <a:pt x="1408" y="515"/>
                    <a:pt x="1405" y="512"/>
                  </a:cubicBezTo>
                  <a:cubicBezTo>
                    <a:pt x="1405" y="491"/>
                    <a:pt x="1408" y="484"/>
                    <a:pt x="1410" y="484"/>
                  </a:cubicBezTo>
                  <a:close/>
                  <a:moveTo>
                    <a:pt x="629" y="567"/>
                  </a:moveTo>
                  <a:cubicBezTo>
                    <a:pt x="630" y="569"/>
                    <a:pt x="631" y="570"/>
                    <a:pt x="631" y="572"/>
                  </a:cubicBezTo>
                  <a:cubicBezTo>
                    <a:pt x="631" y="570"/>
                    <a:pt x="630" y="569"/>
                    <a:pt x="629" y="567"/>
                  </a:cubicBezTo>
                  <a:close/>
                  <a:moveTo>
                    <a:pt x="1691" y="107"/>
                  </a:moveTo>
                  <a:cubicBezTo>
                    <a:pt x="1679" y="107"/>
                    <a:pt x="1655" y="238"/>
                    <a:pt x="1655" y="250"/>
                  </a:cubicBezTo>
                  <a:cubicBezTo>
                    <a:pt x="1646" y="216"/>
                    <a:pt x="1637" y="205"/>
                    <a:pt x="1627" y="205"/>
                  </a:cubicBezTo>
                  <a:cubicBezTo>
                    <a:pt x="1606" y="205"/>
                    <a:pt x="1581" y="253"/>
                    <a:pt x="1546" y="253"/>
                  </a:cubicBezTo>
                  <a:cubicBezTo>
                    <a:pt x="1533" y="253"/>
                    <a:pt x="1518" y="246"/>
                    <a:pt x="1501" y="226"/>
                  </a:cubicBezTo>
                  <a:lnTo>
                    <a:pt x="1501" y="226"/>
                  </a:lnTo>
                  <a:cubicBezTo>
                    <a:pt x="1513" y="250"/>
                    <a:pt x="1513" y="262"/>
                    <a:pt x="1501" y="286"/>
                  </a:cubicBezTo>
                  <a:cubicBezTo>
                    <a:pt x="1487" y="272"/>
                    <a:pt x="1479" y="265"/>
                    <a:pt x="1475" y="262"/>
                  </a:cubicBezTo>
                  <a:lnTo>
                    <a:pt x="1475" y="262"/>
                  </a:lnTo>
                  <a:cubicBezTo>
                    <a:pt x="1463" y="228"/>
                    <a:pt x="1408" y="186"/>
                    <a:pt x="1429" y="143"/>
                  </a:cubicBezTo>
                  <a:lnTo>
                    <a:pt x="1429" y="143"/>
                  </a:lnTo>
                  <a:cubicBezTo>
                    <a:pt x="1414" y="151"/>
                    <a:pt x="1409" y="163"/>
                    <a:pt x="1410" y="177"/>
                  </a:cubicBezTo>
                  <a:lnTo>
                    <a:pt x="1410" y="177"/>
                  </a:lnTo>
                  <a:cubicBezTo>
                    <a:pt x="1401" y="152"/>
                    <a:pt x="1394" y="143"/>
                    <a:pt x="1388" y="143"/>
                  </a:cubicBezTo>
                  <a:cubicBezTo>
                    <a:pt x="1373" y="143"/>
                    <a:pt x="1366" y="203"/>
                    <a:pt x="1358" y="226"/>
                  </a:cubicBezTo>
                  <a:cubicBezTo>
                    <a:pt x="1354" y="229"/>
                    <a:pt x="1350" y="230"/>
                    <a:pt x="1346" y="230"/>
                  </a:cubicBezTo>
                  <a:cubicBezTo>
                    <a:pt x="1327" y="230"/>
                    <a:pt x="1307" y="208"/>
                    <a:pt x="1293" y="208"/>
                  </a:cubicBezTo>
                  <a:cubicBezTo>
                    <a:pt x="1282" y="208"/>
                    <a:pt x="1274" y="222"/>
                    <a:pt x="1274" y="274"/>
                  </a:cubicBezTo>
                  <a:cubicBezTo>
                    <a:pt x="1262" y="238"/>
                    <a:pt x="1191" y="226"/>
                    <a:pt x="1167" y="226"/>
                  </a:cubicBezTo>
                  <a:cubicBezTo>
                    <a:pt x="1179" y="226"/>
                    <a:pt x="1096" y="262"/>
                    <a:pt x="1084" y="286"/>
                  </a:cubicBezTo>
                  <a:cubicBezTo>
                    <a:pt x="1062" y="264"/>
                    <a:pt x="1011" y="213"/>
                    <a:pt x="957" y="213"/>
                  </a:cubicBezTo>
                  <a:cubicBezTo>
                    <a:pt x="952" y="213"/>
                    <a:pt x="946" y="213"/>
                    <a:pt x="941" y="214"/>
                  </a:cubicBezTo>
                  <a:cubicBezTo>
                    <a:pt x="929" y="214"/>
                    <a:pt x="917" y="286"/>
                    <a:pt x="917" y="334"/>
                  </a:cubicBezTo>
                  <a:cubicBezTo>
                    <a:pt x="873" y="289"/>
                    <a:pt x="725" y="266"/>
                    <a:pt x="715" y="262"/>
                  </a:cubicBezTo>
                  <a:lnTo>
                    <a:pt x="715" y="262"/>
                  </a:lnTo>
                  <a:cubicBezTo>
                    <a:pt x="715" y="274"/>
                    <a:pt x="715" y="286"/>
                    <a:pt x="727" y="310"/>
                  </a:cubicBezTo>
                  <a:cubicBezTo>
                    <a:pt x="703" y="310"/>
                    <a:pt x="691" y="298"/>
                    <a:pt x="703" y="262"/>
                  </a:cubicBezTo>
                  <a:lnTo>
                    <a:pt x="703" y="262"/>
                  </a:lnTo>
                  <a:cubicBezTo>
                    <a:pt x="691" y="274"/>
                    <a:pt x="679" y="286"/>
                    <a:pt x="691" y="310"/>
                  </a:cubicBezTo>
                  <a:cubicBezTo>
                    <a:pt x="679" y="286"/>
                    <a:pt x="679" y="262"/>
                    <a:pt x="691" y="238"/>
                  </a:cubicBezTo>
                  <a:lnTo>
                    <a:pt x="691" y="238"/>
                  </a:lnTo>
                  <a:cubicBezTo>
                    <a:pt x="682" y="247"/>
                    <a:pt x="653" y="277"/>
                    <a:pt x="649" y="291"/>
                  </a:cubicBezTo>
                  <a:lnTo>
                    <a:pt x="649" y="291"/>
                  </a:lnTo>
                  <a:cubicBezTo>
                    <a:pt x="648" y="291"/>
                    <a:pt x="648" y="291"/>
                    <a:pt x="648" y="291"/>
                  </a:cubicBezTo>
                  <a:cubicBezTo>
                    <a:pt x="645" y="291"/>
                    <a:pt x="644" y="287"/>
                    <a:pt x="643" y="282"/>
                  </a:cubicBezTo>
                  <a:lnTo>
                    <a:pt x="643" y="282"/>
                  </a:lnTo>
                  <a:cubicBezTo>
                    <a:pt x="644" y="267"/>
                    <a:pt x="649" y="257"/>
                    <a:pt x="639" y="257"/>
                  </a:cubicBezTo>
                  <a:cubicBezTo>
                    <a:pt x="635" y="257"/>
                    <a:pt x="629" y="259"/>
                    <a:pt x="620" y="262"/>
                  </a:cubicBezTo>
                  <a:cubicBezTo>
                    <a:pt x="620" y="270"/>
                    <a:pt x="620" y="306"/>
                    <a:pt x="623" y="328"/>
                  </a:cubicBezTo>
                  <a:lnTo>
                    <a:pt x="623" y="328"/>
                  </a:lnTo>
                  <a:cubicBezTo>
                    <a:pt x="610" y="303"/>
                    <a:pt x="593" y="294"/>
                    <a:pt x="576" y="294"/>
                  </a:cubicBezTo>
                  <a:cubicBezTo>
                    <a:pt x="533" y="294"/>
                    <a:pt x="489" y="357"/>
                    <a:pt x="489" y="381"/>
                  </a:cubicBezTo>
                  <a:cubicBezTo>
                    <a:pt x="477" y="345"/>
                    <a:pt x="465" y="310"/>
                    <a:pt x="441" y="286"/>
                  </a:cubicBezTo>
                  <a:cubicBezTo>
                    <a:pt x="429" y="310"/>
                    <a:pt x="417" y="334"/>
                    <a:pt x="417" y="357"/>
                  </a:cubicBezTo>
                  <a:cubicBezTo>
                    <a:pt x="395" y="342"/>
                    <a:pt x="372" y="299"/>
                    <a:pt x="349" y="299"/>
                  </a:cubicBezTo>
                  <a:cubicBezTo>
                    <a:pt x="336" y="299"/>
                    <a:pt x="323" y="314"/>
                    <a:pt x="310" y="357"/>
                  </a:cubicBezTo>
                  <a:cubicBezTo>
                    <a:pt x="298" y="334"/>
                    <a:pt x="298" y="310"/>
                    <a:pt x="286" y="298"/>
                  </a:cubicBezTo>
                  <a:cubicBezTo>
                    <a:pt x="263" y="321"/>
                    <a:pt x="211" y="368"/>
                    <a:pt x="155" y="368"/>
                  </a:cubicBezTo>
                  <a:cubicBezTo>
                    <a:pt x="123" y="368"/>
                    <a:pt x="90" y="353"/>
                    <a:pt x="60" y="310"/>
                  </a:cubicBezTo>
                  <a:cubicBezTo>
                    <a:pt x="48" y="334"/>
                    <a:pt x="48" y="357"/>
                    <a:pt x="60" y="393"/>
                  </a:cubicBezTo>
                  <a:cubicBezTo>
                    <a:pt x="48" y="369"/>
                    <a:pt x="36" y="357"/>
                    <a:pt x="24" y="345"/>
                  </a:cubicBezTo>
                  <a:cubicBezTo>
                    <a:pt x="12" y="357"/>
                    <a:pt x="0" y="381"/>
                    <a:pt x="0" y="393"/>
                  </a:cubicBezTo>
                  <a:cubicBezTo>
                    <a:pt x="36" y="607"/>
                    <a:pt x="60" y="560"/>
                    <a:pt x="215" y="619"/>
                  </a:cubicBezTo>
                  <a:cubicBezTo>
                    <a:pt x="208" y="600"/>
                    <a:pt x="209" y="591"/>
                    <a:pt x="213" y="591"/>
                  </a:cubicBezTo>
                  <a:lnTo>
                    <a:pt x="213" y="591"/>
                  </a:lnTo>
                  <a:cubicBezTo>
                    <a:pt x="216" y="591"/>
                    <a:pt x="221" y="597"/>
                    <a:pt x="227" y="607"/>
                  </a:cubicBezTo>
                  <a:cubicBezTo>
                    <a:pt x="227" y="595"/>
                    <a:pt x="215" y="572"/>
                    <a:pt x="203" y="548"/>
                  </a:cubicBezTo>
                  <a:lnTo>
                    <a:pt x="203" y="548"/>
                  </a:lnTo>
                  <a:cubicBezTo>
                    <a:pt x="239" y="572"/>
                    <a:pt x="262" y="595"/>
                    <a:pt x="286" y="631"/>
                  </a:cubicBezTo>
                  <a:cubicBezTo>
                    <a:pt x="286" y="607"/>
                    <a:pt x="286" y="595"/>
                    <a:pt x="286" y="584"/>
                  </a:cubicBezTo>
                  <a:cubicBezTo>
                    <a:pt x="292" y="601"/>
                    <a:pt x="295" y="610"/>
                    <a:pt x="297" y="610"/>
                  </a:cubicBezTo>
                  <a:cubicBezTo>
                    <a:pt x="298" y="610"/>
                    <a:pt x="298" y="601"/>
                    <a:pt x="298" y="584"/>
                  </a:cubicBezTo>
                  <a:cubicBezTo>
                    <a:pt x="322" y="607"/>
                    <a:pt x="322" y="619"/>
                    <a:pt x="310" y="631"/>
                  </a:cubicBezTo>
                  <a:cubicBezTo>
                    <a:pt x="310" y="632"/>
                    <a:pt x="310" y="632"/>
                    <a:pt x="311" y="632"/>
                  </a:cubicBezTo>
                  <a:cubicBezTo>
                    <a:pt x="323" y="632"/>
                    <a:pt x="448" y="552"/>
                    <a:pt x="502" y="552"/>
                  </a:cubicBezTo>
                  <a:cubicBezTo>
                    <a:pt x="523" y="552"/>
                    <a:pt x="534" y="564"/>
                    <a:pt x="524" y="595"/>
                  </a:cubicBezTo>
                  <a:cubicBezTo>
                    <a:pt x="536" y="560"/>
                    <a:pt x="548" y="536"/>
                    <a:pt x="548" y="500"/>
                  </a:cubicBezTo>
                  <a:cubicBezTo>
                    <a:pt x="548" y="518"/>
                    <a:pt x="548" y="529"/>
                    <a:pt x="553" y="529"/>
                  </a:cubicBezTo>
                  <a:cubicBezTo>
                    <a:pt x="554" y="529"/>
                    <a:pt x="557" y="527"/>
                    <a:pt x="560" y="524"/>
                  </a:cubicBezTo>
                  <a:lnTo>
                    <a:pt x="560" y="524"/>
                  </a:lnTo>
                  <a:cubicBezTo>
                    <a:pt x="554" y="554"/>
                    <a:pt x="569" y="557"/>
                    <a:pt x="587" y="557"/>
                  </a:cubicBezTo>
                  <a:cubicBezTo>
                    <a:pt x="591" y="557"/>
                    <a:pt x="596" y="557"/>
                    <a:pt x="600" y="557"/>
                  </a:cubicBezTo>
                  <a:cubicBezTo>
                    <a:pt x="612" y="557"/>
                    <a:pt x="624" y="558"/>
                    <a:pt x="629" y="567"/>
                  </a:cubicBezTo>
                  <a:lnTo>
                    <a:pt x="629" y="567"/>
                  </a:lnTo>
                  <a:cubicBezTo>
                    <a:pt x="618" y="540"/>
                    <a:pt x="600" y="463"/>
                    <a:pt x="626" y="463"/>
                  </a:cubicBezTo>
                  <a:cubicBezTo>
                    <a:pt x="627" y="463"/>
                    <a:pt x="629" y="464"/>
                    <a:pt x="631" y="465"/>
                  </a:cubicBezTo>
                  <a:cubicBezTo>
                    <a:pt x="608" y="465"/>
                    <a:pt x="703" y="560"/>
                    <a:pt x="679" y="560"/>
                  </a:cubicBezTo>
                  <a:lnTo>
                    <a:pt x="703" y="560"/>
                  </a:lnTo>
                  <a:cubicBezTo>
                    <a:pt x="703" y="549"/>
                    <a:pt x="713" y="463"/>
                    <a:pt x="735" y="463"/>
                  </a:cubicBezTo>
                  <a:cubicBezTo>
                    <a:pt x="736" y="463"/>
                    <a:pt x="737" y="464"/>
                    <a:pt x="739" y="465"/>
                  </a:cubicBezTo>
                  <a:cubicBezTo>
                    <a:pt x="739" y="524"/>
                    <a:pt x="727" y="512"/>
                    <a:pt x="715" y="572"/>
                  </a:cubicBezTo>
                  <a:cubicBezTo>
                    <a:pt x="720" y="567"/>
                    <a:pt x="723" y="564"/>
                    <a:pt x="724" y="564"/>
                  </a:cubicBezTo>
                  <a:cubicBezTo>
                    <a:pt x="727" y="564"/>
                    <a:pt x="727" y="570"/>
                    <a:pt x="727" y="584"/>
                  </a:cubicBezTo>
                  <a:cubicBezTo>
                    <a:pt x="730" y="557"/>
                    <a:pt x="734" y="550"/>
                    <a:pt x="738" y="550"/>
                  </a:cubicBezTo>
                  <a:cubicBezTo>
                    <a:pt x="743" y="550"/>
                    <a:pt x="748" y="562"/>
                    <a:pt x="752" y="562"/>
                  </a:cubicBezTo>
                  <a:cubicBezTo>
                    <a:pt x="756" y="562"/>
                    <a:pt x="759" y="556"/>
                    <a:pt x="762" y="536"/>
                  </a:cubicBezTo>
                  <a:cubicBezTo>
                    <a:pt x="762" y="557"/>
                    <a:pt x="762" y="569"/>
                    <a:pt x="767" y="569"/>
                  </a:cubicBezTo>
                  <a:cubicBezTo>
                    <a:pt x="769" y="569"/>
                    <a:pt x="773" y="566"/>
                    <a:pt x="778" y="559"/>
                  </a:cubicBezTo>
                  <a:lnTo>
                    <a:pt x="778" y="559"/>
                  </a:lnTo>
                  <a:cubicBezTo>
                    <a:pt x="774" y="568"/>
                    <a:pt x="774" y="579"/>
                    <a:pt x="774" y="595"/>
                  </a:cubicBezTo>
                  <a:cubicBezTo>
                    <a:pt x="778" y="592"/>
                    <a:pt x="784" y="590"/>
                    <a:pt x="789" y="590"/>
                  </a:cubicBezTo>
                  <a:cubicBezTo>
                    <a:pt x="801" y="590"/>
                    <a:pt x="814" y="595"/>
                    <a:pt x="822" y="595"/>
                  </a:cubicBezTo>
                  <a:cubicBezTo>
                    <a:pt x="798" y="584"/>
                    <a:pt x="786" y="560"/>
                    <a:pt x="798" y="536"/>
                  </a:cubicBezTo>
                  <a:cubicBezTo>
                    <a:pt x="800" y="531"/>
                    <a:pt x="801" y="529"/>
                    <a:pt x="803" y="529"/>
                  </a:cubicBezTo>
                  <a:cubicBezTo>
                    <a:pt x="816" y="529"/>
                    <a:pt x="835" y="608"/>
                    <a:pt x="854" y="608"/>
                  </a:cubicBezTo>
                  <a:cubicBezTo>
                    <a:pt x="855" y="608"/>
                    <a:pt x="857" y="608"/>
                    <a:pt x="858" y="607"/>
                  </a:cubicBezTo>
                  <a:cubicBezTo>
                    <a:pt x="846" y="584"/>
                    <a:pt x="840" y="572"/>
                    <a:pt x="841" y="572"/>
                  </a:cubicBezTo>
                  <a:lnTo>
                    <a:pt x="841" y="572"/>
                  </a:lnTo>
                  <a:cubicBezTo>
                    <a:pt x="843" y="572"/>
                    <a:pt x="852" y="584"/>
                    <a:pt x="870" y="607"/>
                  </a:cubicBezTo>
                  <a:cubicBezTo>
                    <a:pt x="870" y="607"/>
                    <a:pt x="881" y="524"/>
                    <a:pt x="893" y="512"/>
                  </a:cubicBezTo>
                  <a:cubicBezTo>
                    <a:pt x="906" y="538"/>
                    <a:pt x="912" y="547"/>
                    <a:pt x="914" y="547"/>
                  </a:cubicBezTo>
                  <a:cubicBezTo>
                    <a:pt x="920" y="547"/>
                    <a:pt x="904" y="497"/>
                    <a:pt x="913" y="497"/>
                  </a:cubicBezTo>
                  <a:lnTo>
                    <a:pt x="913" y="497"/>
                  </a:lnTo>
                  <a:cubicBezTo>
                    <a:pt x="914" y="497"/>
                    <a:pt x="915" y="498"/>
                    <a:pt x="917" y="500"/>
                  </a:cubicBezTo>
                  <a:cubicBezTo>
                    <a:pt x="929" y="512"/>
                    <a:pt x="929" y="560"/>
                    <a:pt x="929" y="572"/>
                  </a:cubicBezTo>
                  <a:cubicBezTo>
                    <a:pt x="965" y="572"/>
                    <a:pt x="977" y="548"/>
                    <a:pt x="965" y="500"/>
                  </a:cubicBezTo>
                  <a:lnTo>
                    <a:pt x="965" y="500"/>
                  </a:lnTo>
                  <a:cubicBezTo>
                    <a:pt x="976" y="511"/>
                    <a:pt x="977" y="585"/>
                    <a:pt x="986" y="585"/>
                  </a:cubicBezTo>
                  <a:cubicBezTo>
                    <a:pt x="987" y="585"/>
                    <a:pt x="988" y="584"/>
                    <a:pt x="989" y="584"/>
                  </a:cubicBezTo>
                  <a:cubicBezTo>
                    <a:pt x="1001" y="572"/>
                    <a:pt x="1001" y="536"/>
                    <a:pt x="1012" y="524"/>
                  </a:cubicBezTo>
                  <a:cubicBezTo>
                    <a:pt x="1024" y="536"/>
                    <a:pt x="1060" y="548"/>
                    <a:pt x="1024" y="595"/>
                  </a:cubicBezTo>
                  <a:lnTo>
                    <a:pt x="1108" y="595"/>
                  </a:lnTo>
                  <a:cubicBezTo>
                    <a:pt x="1132" y="595"/>
                    <a:pt x="1155" y="595"/>
                    <a:pt x="1179" y="607"/>
                  </a:cubicBezTo>
                  <a:cubicBezTo>
                    <a:pt x="1179" y="572"/>
                    <a:pt x="1179" y="548"/>
                    <a:pt x="1179" y="512"/>
                  </a:cubicBezTo>
                  <a:cubicBezTo>
                    <a:pt x="1203" y="536"/>
                    <a:pt x="1203" y="548"/>
                    <a:pt x="1203" y="572"/>
                  </a:cubicBezTo>
                  <a:cubicBezTo>
                    <a:pt x="1203" y="545"/>
                    <a:pt x="1210" y="531"/>
                    <a:pt x="1223" y="531"/>
                  </a:cubicBezTo>
                  <a:cubicBezTo>
                    <a:pt x="1228" y="531"/>
                    <a:pt x="1233" y="533"/>
                    <a:pt x="1239" y="536"/>
                  </a:cubicBezTo>
                  <a:cubicBezTo>
                    <a:pt x="1239" y="548"/>
                    <a:pt x="1227" y="607"/>
                    <a:pt x="1239" y="643"/>
                  </a:cubicBezTo>
                  <a:cubicBezTo>
                    <a:pt x="1227" y="560"/>
                    <a:pt x="1286" y="607"/>
                    <a:pt x="1274" y="524"/>
                  </a:cubicBezTo>
                  <a:lnTo>
                    <a:pt x="1274" y="524"/>
                  </a:lnTo>
                  <a:cubicBezTo>
                    <a:pt x="1286" y="536"/>
                    <a:pt x="1298" y="548"/>
                    <a:pt x="1286" y="548"/>
                  </a:cubicBezTo>
                  <a:cubicBezTo>
                    <a:pt x="1288" y="553"/>
                    <a:pt x="1289" y="555"/>
                    <a:pt x="1291" y="555"/>
                  </a:cubicBezTo>
                  <a:cubicBezTo>
                    <a:pt x="1298" y="555"/>
                    <a:pt x="1300" y="487"/>
                    <a:pt x="1308" y="487"/>
                  </a:cubicBezTo>
                  <a:cubicBezTo>
                    <a:pt x="1309" y="487"/>
                    <a:pt x="1309" y="488"/>
                    <a:pt x="1310" y="488"/>
                  </a:cubicBezTo>
                  <a:cubicBezTo>
                    <a:pt x="1327" y="500"/>
                    <a:pt x="1336" y="511"/>
                    <a:pt x="1343" y="511"/>
                  </a:cubicBezTo>
                  <a:cubicBezTo>
                    <a:pt x="1351" y="511"/>
                    <a:pt x="1357" y="497"/>
                    <a:pt x="1370" y="453"/>
                  </a:cubicBezTo>
                  <a:cubicBezTo>
                    <a:pt x="1370" y="470"/>
                    <a:pt x="1370" y="479"/>
                    <a:pt x="1371" y="479"/>
                  </a:cubicBezTo>
                  <a:cubicBezTo>
                    <a:pt x="1373" y="479"/>
                    <a:pt x="1376" y="470"/>
                    <a:pt x="1382" y="453"/>
                  </a:cubicBezTo>
                  <a:cubicBezTo>
                    <a:pt x="1417" y="548"/>
                    <a:pt x="1393" y="500"/>
                    <a:pt x="1453" y="607"/>
                  </a:cubicBezTo>
                  <a:cubicBezTo>
                    <a:pt x="1429" y="548"/>
                    <a:pt x="1429" y="536"/>
                    <a:pt x="1441" y="488"/>
                  </a:cubicBezTo>
                  <a:lnTo>
                    <a:pt x="1441" y="488"/>
                  </a:lnTo>
                  <a:cubicBezTo>
                    <a:pt x="1441" y="511"/>
                    <a:pt x="1446" y="548"/>
                    <a:pt x="1455" y="548"/>
                  </a:cubicBezTo>
                  <a:cubicBezTo>
                    <a:pt x="1461" y="548"/>
                    <a:pt x="1468" y="535"/>
                    <a:pt x="1477" y="500"/>
                  </a:cubicBezTo>
                  <a:cubicBezTo>
                    <a:pt x="1485" y="500"/>
                    <a:pt x="1519" y="506"/>
                    <a:pt x="1538" y="506"/>
                  </a:cubicBezTo>
                  <a:cubicBezTo>
                    <a:pt x="1547" y="506"/>
                    <a:pt x="1552" y="504"/>
                    <a:pt x="1548" y="500"/>
                  </a:cubicBezTo>
                  <a:cubicBezTo>
                    <a:pt x="1552" y="489"/>
                    <a:pt x="1555" y="480"/>
                    <a:pt x="1556" y="474"/>
                  </a:cubicBezTo>
                  <a:lnTo>
                    <a:pt x="1556" y="474"/>
                  </a:lnTo>
                  <a:cubicBezTo>
                    <a:pt x="1557" y="478"/>
                    <a:pt x="1558" y="483"/>
                    <a:pt x="1560" y="488"/>
                  </a:cubicBezTo>
                  <a:cubicBezTo>
                    <a:pt x="1560" y="473"/>
                    <a:pt x="1560" y="467"/>
                    <a:pt x="1559" y="467"/>
                  </a:cubicBezTo>
                  <a:cubicBezTo>
                    <a:pt x="1559" y="467"/>
                    <a:pt x="1558" y="469"/>
                    <a:pt x="1556" y="474"/>
                  </a:cubicBezTo>
                  <a:lnTo>
                    <a:pt x="1556" y="474"/>
                  </a:lnTo>
                  <a:cubicBezTo>
                    <a:pt x="1552" y="446"/>
                    <a:pt x="1564" y="427"/>
                    <a:pt x="1584" y="417"/>
                  </a:cubicBezTo>
                  <a:cubicBezTo>
                    <a:pt x="1596" y="441"/>
                    <a:pt x="1602" y="446"/>
                    <a:pt x="1606" y="446"/>
                  </a:cubicBezTo>
                  <a:cubicBezTo>
                    <a:pt x="1610" y="446"/>
                    <a:pt x="1611" y="443"/>
                    <a:pt x="1612" y="443"/>
                  </a:cubicBezTo>
                  <a:cubicBezTo>
                    <a:pt x="1614" y="443"/>
                    <a:pt x="1615" y="450"/>
                    <a:pt x="1620" y="488"/>
                  </a:cubicBezTo>
                  <a:cubicBezTo>
                    <a:pt x="1642" y="435"/>
                    <a:pt x="1641" y="426"/>
                    <a:pt x="1646" y="426"/>
                  </a:cubicBezTo>
                  <a:cubicBezTo>
                    <a:pt x="1649" y="426"/>
                    <a:pt x="1654" y="429"/>
                    <a:pt x="1667" y="429"/>
                  </a:cubicBezTo>
                  <a:cubicBezTo>
                    <a:pt x="1643" y="381"/>
                    <a:pt x="1679" y="298"/>
                    <a:pt x="1679" y="250"/>
                  </a:cubicBezTo>
                  <a:cubicBezTo>
                    <a:pt x="1691" y="274"/>
                    <a:pt x="1691" y="334"/>
                    <a:pt x="1691" y="357"/>
                  </a:cubicBezTo>
                  <a:cubicBezTo>
                    <a:pt x="1682" y="336"/>
                    <a:pt x="1677" y="325"/>
                    <a:pt x="1674" y="325"/>
                  </a:cubicBezTo>
                  <a:lnTo>
                    <a:pt x="1674" y="325"/>
                  </a:lnTo>
                  <a:cubicBezTo>
                    <a:pt x="1669" y="325"/>
                    <a:pt x="1672" y="357"/>
                    <a:pt x="1679" y="417"/>
                  </a:cubicBezTo>
                  <a:cubicBezTo>
                    <a:pt x="1679" y="410"/>
                    <a:pt x="1680" y="407"/>
                    <a:pt x="1682" y="407"/>
                  </a:cubicBezTo>
                  <a:cubicBezTo>
                    <a:pt x="1686" y="407"/>
                    <a:pt x="1694" y="427"/>
                    <a:pt x="1703" y="453"/>
                  </a:cubicBezTo>
                  <a:cubicBezTo>
                    <a:pt x="1708" y="444"/>
                    <a:pt x="1709" y="440"/>
                    <a:pt x="1710" y="440"/>
                  </a:cubicBezTo>
                  <a:cubicBezTo>
                    <a:pt x="1711" y="440"/>
                    <a:pt x="1712" y="450"/>
                    <a:pt x="1727" y="465"/>
                  </a:cubicBezTo>
                  <a:cubicBezTo>
                    <a:pt x="1739" y="405"/>
                    <a:pt x="1751" y="357"/>
                    <a:pt x="1786" y="310"/>
                  </a:cubicBezTo>
                  <a:lnTo>
                    <a:pt x="1786" y="310"/>
                  </a:lnTo>
                  <a:cubicBezTo>
                    <a:pt x="1764" y="457"/>
                    <a:pt x="1773" y="367"/>
                    <a:pt x="1764" y="451"/>
                  </a:cubicBezTo>
                  <a:lnTo>
                    <a:pt x="1764" y="451"/>
                  </a:lnTo>
                  <a:cubicBezTo>
                    <a:pt x="1768" y="436"/>
                    <a:pt x="1777" y="426"/>
                    <a:pt x="1786" y="417"/>
                  </a:cubicBezTo>
                  <a:cubicBezTo>
                    <a:pt x="1786" y="429"/>
                    <a:pt x="1786" y="441"/>
                    <a:pt x="1798" y="453"/>
                  </a:cubicBezTo>
                  <a:cubicBezTo>
                    <a:pt x="1786" y="417"/>
                    <a:pt x="1798" y="393"/>
                    <a:pt x="1822" y="381"/>
                  </a:cubicBezTo>
                  <a:cubicBezTo>
                    <a:pt x="1828" y="392"/>
                    <a:pt x="1852" y="404"/>
                    <a:pt x="1876" y="404"/>
                  </a:cubicBezTo>
                  <a:cubicBezTo>
                    <a:pt x="1903" y="404"/>
                    <a:pt x="1929" y="390"/>
                    <a:pt x="1929" y="345"/>
                  </a:cubicBezTo>
                  <a:cubicBezTo>
                    <a:pt x="1929" y="369"/>
                    <a:pt x="1929" y="405"/>
                    <a:pt x="1929" y="429"/>
                  </a:cubicBezTo>
                  <a:cubicBezTo>
                    <a:pt x="1941" y="357"/>
                    <a:pt x="1953" y="286"/>
                    <a:pt x="1953" y="214"/>
                  </a:cubicBezTo>
                  <a:cubicBezTo>
                    <a:pt x="1935" y="171"/>
                    <a:pt x="1932" y="147"/>
                    <a:pt x="1931" y="147"/>
                  </a:cubicBezTo>
                  <a:cubicBezTo>
                    <a:pt x="1929" y="147"/>
                    <a:pt x="1929" y="168"/>
                    <a:pt x="1917" y="214"/>
                  </a:cubicBezTo>
                  <a:cubicBezTo>
                    <a:pt x="1898" y="205"/>
                    <a:pt x="1802" y="172"/>
                    <a:pt x="1771" y="172"/>
                  </a:cubicBezTo>
                  <a:cubicBezTo>
                    <a:pt x="1764" y="172"/>
                    <a:pt x="1760" y="174"/>
                    <a:pt x="1763" y="179"/>
                  </a:cubicBezTo>
                  <a:cubicBezTo>
                    <a:pt x="1755" y="163"/>
                    <a:pt x="1732" y="138"/>
                    <a:pt x="1717" y="138"/>
                  </a:cubicBezTo>
                  <a:cubicBezTo>
                    <a:pt x="1709" y="138"/>
                    <a:pt x="1703" y="146"/>
                    <a:pt x="1703" y="167"/>
                  </a:cubicBezTo>
                  <a:cubicBezTo>
                    <a:pt x="1691" y="131"/>
                    <a:pt x="1691" y="131"/>
                    <a:pt x="169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6098075" y="247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6147175" y="2471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6150275" y="247585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0" y="1"/>
                  </a:moveTo>
                  <a:cubicBezTo>
                    <a:pt x="7" y="1"/>
                    <a:pt x="1" y="12"/>
                    <a:pt x="8" y="20"/>
                  </a:cubicBezTo>
                  <a:cubicBezTo>
                    <a:pt x="13" y="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6148375" y="24733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2" y="48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6148300" y="2473875"/>
              <a:ext cx="400" cy="700"/>
            </a:xfrm>
            <a:custGeom>
              <a:rect b="b" l="l" r="r" t="t"/>
              <a:pathLst>
                <a:path extrusionOk="0" h="28" w="16">
                  <a:moveTo>
                    <a:pt x="2" y="0"/>
                  </a:moveTo>
                  <a:cubicBezTo>
                    <a:pt x="1" y="0"/>
                    <a:pt x="4" y="9"/>
                    <a:pt x="15" y="27"/>
                  </a:cubicBezTo>
                  <a:cubicBezTo>
                    <a:pt x="9" y="9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6148675" y="2473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6145600" y="2471625"/>
              <a:ext cx="425" cy="975"/>
            </a:xfrm>
            <a:custGeom>
              <a:rect b="b" l="l" r="r" t="t"/>
              <a:pathLst>
                <a:path extrusionOk="0" h="39" w="17">
                  <a:moveTo>
                    <a:pt x="14" y="1"/>
                  </a:moveTo>
                  <a:cubicBezTo>
                    <a:pt x="10" y="1"/>
                    <a:pt x="0" y="38"/>
                    <a:pt x="9" y="38"/>
                  </a:cubicBezTo>
                  <a:cubicBezTo>
                    <a:pt x="11" y="38"/>
                    <a:pt x="13" y="37"/>
                    <a:pt x="16" y="34"/>
                  </a:cubicBezTo>
                  <a:cubicBezTo>
                    <a:pt x="16" y="34"/>
                    <a:pt x="16" y="16"/>
                    <a:pt x="16" y="10"/>
                  </a:cubicBezTo>
                  <a:cubicBezTo>
                    <a:pt x="16" y="4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6148300" y="2475550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2" y="1"/>
                  </a:moveTo>
                  <a:cubicBezTo>
                    <a:pt x="1" y="1"/>
                    <a:pt x="8" y="29"/>
                    <a:pt x="15" y="43"/>
                  </a:cubicBezTo>
                  <a:cubicBezTo>
                    <a:pt x="6" y="12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6146875" y="247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6147775" y="24766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1" y="0"/>
                  </a:moveTo>
                  <a:lnTo>
                    <a:pt x="1" y="0"/>
                  </a:lnTo>
                  <a:cubicBezTo>
                    <a:pt x="13" y="4"/>
                    <a:pt x="18" y="6"/>
                    <a:pt x="19" y="6"/>
                  </a:cubicBezTo>
                  <a:cubicBezTo>
                    <a:pt x="22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6143175" y="2476050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4" y="1"/>
                  </a:moveTo>
                  <a:lnTo>
                    <a:pt x="14" y="1"/>
                  </a:lnTo>
                  <a:cubicBezTo>
                    <a:pt x="12" y="1"/>
                    <a:pt x="0" y="36"/>
                    <a:pt x="4" y="36"/>
                  </a:cubicBezTo>
                  <a:cubicBezTo>
                    <a:pt x="5" y="36"/>
                    <a:pt x="5" y="36"/>
                    <a:pt x="6" y="35"/>
                  </a:cubicBezTo>
                  <a:cubicBezTo>
                    <a:pt x="13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6144500" y="2477900"/>
              <a:ext cx="475" cy="750"/>
            </a:xfrm>
            <a:custGeom>
              <a:rect b="b" l="l" r="r" t="t"/>
              <a:pathLst>
                <a:path extrusionOk="0" h="30" w="19">
                  <a:moveTo>
                    <a:pt x="1" y="1"/>
                  </a:moveTo>
                  <a:cubicBezTo>
                    <a:pt x="1" y="1"/>
                    <a:pt x="4" y="6"/>
                    <a:pt x="13" y="21"/>
                  </a:cubicBezTo>
                  <a:cubicBezTo>
                    <a:pt x="17" y="27"/>
                    <a:pt x="18" y="29"/>
                    <a:pt x="18" y="29"/>
                  </a:cubicBezTo>
                  <a:cubicBezTo>
                    <a:pt x="1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6143525" y="24790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16" y="1"/>
                  </a:moveTo>
                  <a:cubicBezTo>
                    <a:pt x="16" y="10"/>
                    <a:pt x="0" y="28"/>
                    <a:pt x="7" y="28"/>
                  </a:cubicBezTo>
                  <a:cubicBezTo>
                    <a:pt x="9" y="28"/>
                    <a:pt x="11" y="27"/>
                    <a:pt x="16" y="25"/>
                  </a:cubicBezTo>
                  <a:cubicBezTo>
                    <a:pt x="16" y="1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6138325" y="2476550"/>
              <a:ext cx="250" cy="1600"/>
            </a:xfrm>
            <a:custGeom>
              <a:rect b="b" l="l" r="r" t="t"/>
              <a:pathLst>
                <a:path extrusionOk="0" h="64" w="10">
                  <a:moveTo>
                    <a:pt x="1" y="0"/>
                  </a:moveTo>
                  <a:cubicBezTo>
                    <a:pt x="0" y="0"/>
                    <a:pt x="3" y="25"/>
                    <a:pt x="10" y="63"/>
                  </a:cubicBezTo>
                  <a:cubicBezTo>
                    <a:pt x="4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6134100" y="2481575"/>
              <a:ext cx="450" cy="1450"/>
            </a:xfrm>
            <a:custGeom>
              <a:rect b="b" l="l" r="r" t="t"/>
              <a:pathLst>
                <a:path extrusionOk="0" h="58" w="18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" y="13"/>
                    <a:pt x="12" y="53"/>
                  </a:cubicBezTo>
                  <a:cubicBezTo>
                    <a:pt x="15" y="56"/>
                    <a:pt x="17" y="57"/>
                    <a:pt x="17" y="57"/>
                  </a:cubicBezTo>
                  <a:cubicBezTo>
                    <a:pt x="18" y="57"/>
                    <a:pt x="12" y="49"/>
                    <a:pt x="12" y="41"/>
                  </a:cubicBezTo>
                  <a:cubicBezTo>
                    <a:pt x="12" y="2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6081475" y="247880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3" y="0"/>
                  </a:moveTo>
                  <a:cubicBezTo>
                    <a:pt x="1" y="0"/>
                    <a:pt x="19" y="11"/>
                    <a:pt x="23" y="11"/>
                  </a:cubicBezTo>
                  <a:cubicBezTo>
                    <a:pt x="23" y="11"/>
                    <a:pt x="23" y="11"/>
                    <a:pt x="21" y="9"/>
                  </a:cubicBezTo>
                  <a:cubicBezTo>
                    <a:pt x="9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6081400" y="247940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9" y="1"/>
                  </a:moveTo>
                  <a:lnTo>
                    <a:pt x="9" y="1"/>
                  </a:lnTo>
                  <a:cubicBezTo>
                    <a:pt x="7" y="1"/>
                    <a:pt x="5" y="9"/>
                    <a:pt x="1" y="32"/>
                  </a:cubicBezTo>
                  <a:cubicBezTo>
                    <a:pt x="9" y="3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6118300" y="2485250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" y="1"/>
                  </a:moveTo>
                  <a:cubicBezTo>
                    <a:pt x="37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6114750" y="24840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6111925" y="248652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0"/>
                  </a:moveTo>
                  <a:cubicBezTo>
                    <a:pt x="1" y="0"/>
                    <a:pt x="2" y="5"/>
                    <a:pt x="6" y="21"/>
                  </a:cubicBezTo>
                  <a:lnTo>
                    <a:pt x="18" y="21"/>
                  </a:lnTo>
                  <a:cubicBezTo>
                    <a:pt x="10" y="2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6185875" y="23861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" y="37"/>
                    <a:pt x="1" y="37"/>
                  </a:cubicBezTo>
                  <a:cubicBezTo>
                    <a:pt x="13" y="37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6182300" y="23873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37" y="13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6182175" y="2386725"/>
              <a:ext cx="150" cy="650"/>
            </a:xfrm>
            <a:custGeom>
              <a:rect b="b" l="l" r="r" t="t"/>
              <a:pathLst>
                <a:path extrusionOk="0" h="26" w="6">
                  <a:moveTo>
                    <a:pt x="1" y="1"/>
                  </a:moveTo>
                  <a:cubicBezTo>
                    <a:pt x="0" y="1"/>
                    <a:pt x="5" y="26"/>
                    <a:pt x="6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2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6182000" y="2386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6181325" y="2383750"/>
              <a:ext cx="400" cy="300"/>
            </a:xfrm>
            <a:custGeom>
              <a:rect b="b" l="l" r="r" t="t"/>
              <a:pathLst>
                <a:path extrusionOk="0" h="12" w="16">
                  <a:moveTo>
                    <a:pt x="16" y="1"/>
                  </a:moveTo>
                  <a:cubicBezTo>
                    <a:pt x="0" y="1"/>
                    <a:pt x="5" y="11"/>
                    <a:pt x="11" y="11"/>
                  </a:cubicBezTo>
                  <a:cubicBezTo>
                    <a:pt x="13" y="11"/>
                    <a:pt x="16" y="9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6181725" y="2383675"/>
              <a:ext cx="175" cy="200"/>
            </a:xfrm>
            <a:custGeom>
              <a:rect b="b" l="l" r="r" t="t"/>
              <a:pathLst>
                <a:path extrusionOk="0" h="8" w="7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7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6180625" y="23828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0" y="0"/>
                  </a:moveTo>
                  <a:lnTo>
                    <a:pt x="20" y="0"/>
                  </a:lnTo>
                  <a:cubicBezTo>
                    <a:pt x="4" y="16"/>
                    <a:pt x="0" y="21"/>
                    <a:pt x="2" y="21"/>
                  </a:cubicBezTo>
                  <a:cubicBezTo>
                    <a:pt x="4" y="2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6179925" y="23842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6179925" y="2384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6180100" y="2384000"/>
              <a:ext cx="500" cy="725"/>
            </a:xfrm>
            <a:custGeom>
              <a:rect b="b" l="l" r="r" t="t"/>
              <a:pathLst>
                <a:path extrusionOk="0" h="29" w="20">
                  <a:moveTo>
                    <a:pt x="18" y="1"/>
                  </a:moveTo>
                  <a:cubicBezTo>
                    <a:pt x="14" y="1"/>
                    <a:pt x="1" y="28"/>
                    <a:pt x="5" y="28"/>
                  </a:cubicBezTo>
                  <a:cubicBezTo>
                    <a:pt x="6" y="28"/>
                    <a:pt x="10" y="25"/>
                    <a:pt x="17" y="15"/>
                  </a:cubicBezTo>
                  <a:cubicBezTo>
                    <a:pt x="20" y="4"/>
                    <a:pt x="2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6180525" y="2384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1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6180675" y="2387925"/>
              <a:ext cx="475" cy="250"/>
            </a:xfrm>
            <a:custGeom>
              <a:rect b="b" l="l" r="r" t="t"/>
              <a:pathLst>
                <a:path extrusionOk="0" h="10" w="19">
                  <a:moveTo>
                    <a:pt x="18" y="0"/>
                  </a:moveTo>
                  <a:cubicBezTo>
                    <a:pt x="0" y="6"/>
                    <a:pt x="0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6178825" y="238227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21" y="0"/>
                  </a:moveTo>
                  <a:cubicBezTo>
                    <a:pt x="5" y="26"/>
                    <a:pt x="1" y="36"/>
                    <a:pt x="2" y="36"/>
                  </a:cubicBezTo>
                  <a:cubicBezTo>
                    <a:pt x="4" y="36"/>
                    <a:pt x="14" y="2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6178450" y="23834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lnTo>
                    <a:pt x="0" y="13"/>
                  </a:lnTo>
                  <a:cubicBezTo>
                    <a:pt x="12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6179325" y="2384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25" y="24"/>
                    <a:pt x="48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6176950" y="23813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60" y="12"/>
                    <a:pt x="1" y="7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6177400" y="2380675"/>
              <a:ext cx="600" cy="1025"/>
            </a:xfrm>
            <a:custGeom>
              <a:rect b="b" l="l" r="r" t="t"/>
              <a:pathLst>
                <a:path extrusionOk="0" h="41" w="24">
                  <a:moveTo>
                    <a:pt x="16" y="0"/>
                  </a:moveTo>
                  <a:cubicBezTo>
                    <a:pt x="10" y="0"/>
                    <a:pt x="0" y="15"/>
                    <a:pt x="6" y="40"/>
                  </a:cubicBezTo>
                  <a:cubicBezTo>
                    <a:pt x="23" y="1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6177850" y="238257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2" y="0"/>
                  </a:moveTo>
                  <a:cubicBezTo>
                    <a:pt x="0" y="7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6177250" y="23828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12"/>
                  </a:moveTo>
                  <a:cubicBezTo>
                    <a:pt x="24" y="12"/>
                    <a:pt x="0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6178150" y="2384650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36" y="0"/>
                  </a:moveTo>
                  <a:cubicBezTo>
                    <a:pt x="12" y="12"/>
                    <a:pt x="0" y="24"/>
                    <a:pt x="0" y="60"/>
                  </a:cubicBezTo>
                  <a:cubicBezTo>
                    <a:pt x="12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6177850" y="23840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6176125" y="23822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22" y="0"/>
                  </a:moveTo>
                  <a:lnTo>
                    <a:pt x="22" y="0"/>
                  </a:lnTo>
                  <a:cubicBezTo>
                    <a:pt x="4" y="18"/>
                    <a:pt x="1" y="24"/>
                    <a:pt x="4" y="24"/>
                  </a:cubicBezTo>
                  <a:cubicBezTo>
                    <a:pt x="9" y="24"/>
                    <a:pt x="29" y="8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6176050" y="23831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6175750" y="23816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15"/>
                    <a:pt x="13" y="27"/>
                  </a:cubicBezTo>
                  <a:cubicBezTo>
                    <a:pt x="13" y="18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6177250" y="2382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6176800" y="23828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cubicBezTo>
                    <a:pt x="1" y="6"/>
                    <a:pt x="1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6171600" y="2383450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14" y="87"/>
                    <a:pt x="22" y="83"/>
                    <a:pt x="26" y="83"/>
                  </a:cubicBezTo>
                  <a:cubicBezTo>
                    <a:pt x="27" y="83"/>
                    <a:pt x="28" y="83"/>
                    <a:pt x="28" y="84"/>
                  </a:cubicBezTo>
                  <a:lnTo>
                    <a:pt x="28" y="84"/>
                  </a:lnTo>
                  <a:cubicBezTo>
                    <a:pt x="40" y="68"/>
                    <a:pt x="56" y="52"/>
                    <a:pt x="72" y="37"/>
                  </a:cubicBezTo>
                  <a:cubicBezTo>
                    <a:pt x="72" y="37"/>
                    <a:pt x="72" y="25"/>
                    <a:pt x="60" y="1"/>
                  </a:cubicBezTo>
                  <a:close/>
                  <a:moveTo>
                    <a:pt x="28" y="84"/>
                  </a:moveTo>
                  <a:lnTo>
                    <a:pt x="28" y="84"/>
                  </a:lnTo>
                  <a:cubicBezTo>
                    <a:pt x="22" y="92"/>
                    <a:pt x="16" y="100"/>
                    <a:pt x="12" y="108"/>
                  </a:cubicBezTo>
                  <a:cubicBezTo>
                    <a:pt x="25" y="95"/>
                    <a:pt x="31" y="86"/>
                    <a:pt x="2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6173675" y="238197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6" y="0"/>
                  </a:moveTo>
                  <a:cubicBezTo>
                    <a:pt x="24" y="12"/>
                    <a:pt x="12" y="48"/>
                    <a:pt x="1" y="72"/>
                  </a:cubicBezTo>
                  <a:cubicBezTo>
                    <a:pt x="12" y="60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6173375" y="23837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1"/>
                  </a:moveTo>
                  <a:lnTo>
                    <a:pt x="13" y="1"/>
                  </a:lnTo>
                  <a:cubicBezTo>
                    <a:pt x="13" y="12"/>
                    <a:pt x="12" y="12"/>
                    <a:pt x="1" y="24"/>
                  </a:cubicBezTo>
                  <a:cubicBezTo>
                    <a:pt x="12" y="24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6174875" y="2380475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72"/>
                  </a:moveTo>
                  <a:cubicBezTo>
                    <a:pt x="0" y="48"/>
                    <a:pt x="0" y="1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6174575" y="2382300"/>
              <a:ext cx="1950" cy="2075"/>
            </a:xfrm>
            <a:custGeom>
              <a:rect b="b" l="l" r="r" t="t"/>
              <a:pathLst>
                <a:path extrusionOk="0" h="83" w="78">
                  <a:moveTo>
                    <a:pt x="37" y="0"/>
                  </a:moveTo>
                  <a:cubicBezTo>
                    <a:pt x="28" y="0"/>
                    <a:pt x="17" y="23"/>
                    <a:pt x="0" y="83"/>
                  </a:cubicBezTo>
                  <a:cubicBezTo>
                    <a:pt x="12" y="83"/>
                    <a:pt x="12" y="71"/>
                    <a:pt x="12" y="71"/>
                  </a:cubicBezTo>
                  <a:cubicBezTo>
                    <a:pt x="32" y="51"/>
                    <a:pt x="77" y="6"/>
                    <a:pt x="63" y="6"/>
                  </a:cubicBezTo>
                  <a:cubicBezTo>
                    <a:pt x="60" y="6"/>
                    <a:pt x="56" y="7"/>
                    <a:pt x="48" y="11"/>
                  </a:cubicBezTo>
                  <a:cubicBezTo>
                    <a:pt x="44" y="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6176950" y="238475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20" y="0"/>
                  </a:moveTo>
                  <a:lnTo>
                    <a:pt x="20" y="0"/>
                  </a:lnTo>
                  <a:cubicBezTo>
                    <a:pt x="19" y="0"/>
                    <a:pt x="13" y="22"/>
                    <a:pt x="1" y="92"/>
                  </a:cubicBezTo>
                  <a:cubicBezTo>
                    <a:pt x="2" y="90"/>
                    <a:pt x="4" y="90"/>
                    <a:pt x="5" y="90"/>
                  </a:cubicBezTo>
                  <a:cubicBezTo>
                    <a:pt x="12" y="90"/>
                    <a:pt x="20" y="99"/>
                    <a:pt x="24" y="99"/>
                  </a:cubicBezTo>
                  <a:cubicBezTo>
                    <a:pt x="28" y="99"/>
                    <a:pt x="29" y="92"/>
                    <a:pt x="24" y="68"/>
                  </a:cubicBezTo>
                  <a:cubicBezTo>
                    <a:pt x="17" y="68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6175450" y="23846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0"/>
                    <a:pt x="25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6174300" y="2380775"/>
              <a:ext cx="600" cy="825"/>
            </a:xfrm>
            <a:custGeom>
              <a:rect b="b" l="l" r="r" t="t"/>
              <a:pathLst>
                <a:path extrusionOk="0" h="33" w="24">
                  <a:moveTo>
                    <a:pt x="23" y="1"/>
                  </a:moveTo>
                  <a:cubicBezTo>
                    <a:pt x="7" y="23"/>
                    <a:pt x="0" y="32"/>
                    <a:pt x="1" y="32"/>
                  </a:cubicBezTo>
                  <a:cubicBezTo>
                    <a:pt x="1" y="32"/>
                    <a:pt x="10" y="20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6173800" y="238047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cubicBezTo>
                    <a:pt x="5" y="25"/>
                    <a:pt x="0" y="33"/>
                    <a:pt x="1" y="33"/>
                  </a:cubicBezTo>
                  <a:cubicBezTo>
                    <a:pt x="1" y="33"/>
                    <a:pt x="12" y="15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6157900" y="2373050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0"/>
                  </a:moveTo>
                  <a:cubicBezTo>
                    <a:pt x="1" y="12"/>
                    <a:pt x="1" y="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6157900" y="2372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2" y="0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6144950" y="2373300"/>
              <a:ext cx="725" cy="400"/>
            </a:xfrm>
            <a:custGeom>
              <a:rect b="b" l="l" r="r" t="t"/>
              <a:pathLst>
                <a:path extrusionOk="0" h="16" w="29">
                  <a:moveTo>
                    <a:pt x="28" y="0"/>
                  </a:moveTo>
                  <a:cubicBezTo>
                    <a:pt x="28" y="0"/>
                    <a:pt x="1" y="16"/>
                    <a:pt x="2" y="16"/>
                  </a:cubicBezTo>
                  <a:cubicBezTo>
                    <a:pt x="2" y="16"/>
                    <a:pt x="4" y="15"/>
                    <a:pt x="7" y="14"/>
                  </a:cubicBezTo>
                  <a:cubicBezTo>
                    <a:pt x="23" y="4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6118900" y="2364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6150450" y="2377800"/>
              <a:ext cx="1525" cy="2400"/>
            </a:xfrm>
            <a:custGeom>
              <a:rect b="b" l="l" r="r" t="t"/>
              <a:pathLst>
                <a:path extrusionOk="0" h="96" w="61">
                  <a:moveTo>
                    <a:pt x="60" y="1"/>
                  </a:moveTo>
                  <a:lnTo>
                    <a:pt x="60" y="1"/>
                  </a:lnTo>
                  <a:cubicBezTo>
                    <a:pt x="37" y="36"/>
                    <a:pt x="13" y="72"/>
                    <a:pt x="1" y="96"/>
                  </a:cubicBezTo>
                  <a:cubicBezTo>
                    <a:pt x="25" y="72"/>
                    <a:pt x="48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6102150" y="2356675"/>
              <a:ext cx="700" cy="875"/>
            </a:xfrm>
            <a:custGeom>
              <a:rect b="b" l="l" r="r" t="t"/>
              <a:pathLst>
                <a:path extrusionOk="0" h="35" w="28">
                  <a:moveTo>
                    <a:pt x="28" y="0"/>
                  </a:moveTo>
                  <a:lnTo>
                    <a:pt x="28" y="0"/>
                  </a:lnTo>
                  <a:cubicBezTo>
                    <a:pt x="6" y="26"/>
                    <a:pt x="0" y="35"/>
                    <a:pt x="2" y="35"/>
                  </a:cubicBezTo>
                  <a:cubicBezTo>
                    <a:pt x="4" y="35"/>
                    <a:pt x="28" y="8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6101400" y="2350425"/>
              <a:ext cx="66050" cy="34575"/>
            </a:xfrm>
            <a:custGeom>
              <a:rect b="b" l="l" r="r" t="t"/>
              <a:pathLst>
                <a:path extrusionOk="0" h="1383" w="2642">
                  <a:moveTo>
                    <a:pt x="829" y="321"/>
                  </a:moveTo>
                  <a:cubicBezTo>
                    <a:pt x="828" y="321"/>
                    <a:pt x="829" y="322"/>
                    <a:pt x="830" y="324"/>
                  </a:cubicBezTo>
                  <a:lnTo>
                    <a:pt x="830" y="324"/>
                  </a:lnTo>
                  <a:cubicBezTo>
                    <a:pt x="831" y="323"/>
                    <a:pt x="831" y="323"/>
                    <a:pt x="832" y="322"/>
                  </a:cubicBezTo>
                  <a:cubicBezTo>
                    <a:pt x="831" y="321"/>
                    <a:pt x="830" y="321"/>
                    <a:pt x="829" y="321"/>
                  </a:cubicBezTo>
                  <a:close/>
                  <a:moveTo>
                    <a:pt x="629" y="572"/>
                  </a:moveTo>
                  <a:cubicBezTo>
                    <a:pt x="630" y="572"/>
                    <a:pt x="631" y="573"/>
                    <a:pt x="632" y="573"/>
                  </a:cubicBezTo>
                  <a:cubicBezTo>
                    <a:pt x="633" y="573"/>
                    <a:pt x="634" y="572"/>
                    <a:pt x="634" y="572"/>
                  </a:cubicBezTo>
                  <a:lnTo>
                    <a:pt x="634" y="572"/>
                  </a:lnTo>
                  <a:cubicBezTo>
                    <a:pt x="633" y="572"/>
                    <a:pt x="631" y="572"/>
                    <a:pt x="629" y="572"/>
                  </a:cubicBezTo>
                  <a:close/>
                  <a:moveTo>
                    <a:pt x="684" y="609"/>
                  </a:moveTo>
                  <a:lnTo>
                    <a:pt x="684" y="609"/>
                  </a:lnTo>
                  <a:cubicBezTo>
                    <a:pt x="682" y="612"/>
                    <a:pt x="680" y="615"/>
                    <a:pt x="677" y="619"/>
                  </a:cubicBezTo>
                  <a:cubicBezTo>
                    <a:pt x="681" y="616"/>
                    <a:pt x="683" y="612"/>
                    <a:pt x="684" y="609"/>
                  </a:cubicBezTo>
                  <a:close/>
                  <a:moveTo>
                    <a:pt x="1629" y="750"/>
                  </a:moveTo>
                  <a:cubicBezTo>
                    <a:pt x="1629" y="750"/>
                    <a:pt x="1629" y="750"/>
                    <a:pt x="1629" y="750"/>
                  </a:cubicBezTo>
                  <a:cubicBezTo>
                    <a:pt x="1629" y="750"/>
                    <a:pt x="1629" y="750"/>
                    <a:pt x="1629" y="750"/>
                  </a:cubicBezTo>
                  <a:close/>
                  <a:moveTo>
                    <a:pt x="1406" y="917"/>
                  </a:moveTo>
                  <a:lnTo>
                    <a:pt x="1406" y="917"/>
                  </a:lnTo>
                  <a:cubicBezTo>
                    <a:pt x="1406" y="917"/>
                    <a:pt x="1403" y="923"/>
                    <a:pt x="1403" y="929"/>
                  </a:cubicBezTo>
                  <a:cubicBezTo>
                    <a:pt x="1403" y="937"/>
                    <a:pt x="1391" y="946"/>
                    <a:pt x="1389" y="946"/>
                  </a:cubicBezTo>
                  <a:cubicBezTo>
                    <a:pt x="1387" y="946"/>
                    <a:pt x="1388" y="944"/>
                    <a:pt x="1391" y="941"/>
                  </a:cubicBezTo>
                  <a:cubicBezTo>
                    <a:pt x="1403" y="923"/>
                    <a:pt x="1406" y="917"/>
                    <a:pt x="1406" y="917"/>
                  </a:cubicBezTo>
                  <a:close/>
                  <a:moveTo>
                    <a:pt x="2130" y="941"/>
                  </a:moveTo>
                  <a:cubicBezTo>
                    <a:pt x="2127" y="941"/>
                    <a:pt x="2126" y="944"/>
                    <a:pt x="2125" y="949"/>
                  </a:cubicBezTo>
                  <a:lnTo>
                    <a:pt x="2125" y="949"/>
                  </a:lnTo>
                  <a:cubicBezTo>
                    <a:pt x="2126" y="947"/>
                    <a:pt x="2128" y="944"/>
                    <a:pt x="2130" y="941"/>
                  </a:cubicBezTo>
                  <a:close/>
                  <a:moveTo>
                    <a:pt x="1749" y="988"/>
                  </a:moveTo>
                  <a:cubicBezTo>
                    <a:pt x="1749" y="988"/>
                    <a:pt x="1760" y="988"/>
                    <a:pt x="1760" y="1000"/>
                  </a:cubicBezTo>
                  <a:cubicBezTo>
                    <a:pt x="1757" y="1004"/>
                    <a:pt x="1754" y="1005"/>
                    <a:pt x="1753" y="1005"/>
                  </a:cubicBezTo>
                  <a:cubicBezTo>
                    <a:pt x="1749" y="1005"/>
                    <a:pt x="1749" y="997"/>
                    <a:pt x="1749" y="988"/>
                  </a:cubicBezTo>
                  <a:close/>
                  <a:moveTo>
                    <a:pt x="1973" y="1140"/>
                  </a:moveTo>
                  <a:lnTo>
                    <a:pt x="1973" y="1140"/>
                  </a:lnTo>
                  <a:cubicBezTo>
                    <a:pt x="1966" y="1149"/>
                    <a:pt x="1958" y="1158"/>
                    <a:pt x="1951" y="1167"/>
                  </a:cubicBezTo>
                  <a:cubicBezTo>
                    <a:pt x="1960" y="1158"/>
                    <a:pt x="1967" y="1150"/>
                    <a:pt x="1973" y="1140"/>
                  </a:cubicBezTo>
                  <a:close/>
                  <a:moveTo>
                    <a:pt x="2105" y="1237"/>
                  </a:moveTo>
                  <a:lnTo>
                    <a:pt x="2105" y="1237"/>
                  </a:lnTo>
                  <a:cubicBezTo>
                    <a:pt x="2105" y="1238"/>
                    <a:pt x="2105" y="1238"/>
                    <a:pt x="2106" y="1238"/>
                  </a:cubicBezTo>
                  <a:cubicBezTo>
                    <a:pt x="2105" y="1238"/>
                    <a:pt x="2105" y="1238"/>
                    <a:pt x="2105" y="1237"/>
                  </a:cubicBezTo>
                  <a:close/>
                  <a:moveTo>
                    <a:pt x="2245" y="1305"/>
                  </a:moveTo>
                  <a:cubicBezTo>
                    <a:pt x="2240" y="1306"/>
                    <a:pt x="2237" y="1308"/>
                    <a:pt x="2237" y="1310"/>
                  </a:cubicBezTo>
                  <a:cubicBezTo>
                    <a:pt x="2240" y="1308"/>
                    <a:pt x="2242" y="1306"/>
                    <a:pt x="2245" y="1305"/>
                  </a:cubicBezTo>
                  <a:close/>
                  <a:moveTo>
                    <a:pt x="2300" y="1324"/>
                  </a:moveTo>
                  <a:lnTo>
                    <a:pt x="2300" y="1324"/>
                  </a:lnTo>
                  <a:cubicBezTo>
                    <a:pt x="2298" y="1331"/>
                    <a:pt x="2297" y="1339"/>
                    <a:pt x="2296" y="1346"/>
                  </a:cubicBezTo>
                  <a:cubicBezTo>
                    <a:pt x="2301" y="1337"/>
                    <a:pt x="2301" y="1330"/>
                    <a:pt x="2300" y="1324"/>
                  </a:cubicBezTo>
                  <a:close/>
                  <a:moveTo>
                    <a:pt x="141" y="0"/>
                  </a:moveTo>
                  <a:cubicBezTo>
                    <a:pt x="129" y="24"/>
                    <a:pt x="117" y="48"/>
                    <a:pt x="105" y="72"/>
                  </a:cubicBezTo>
                  <a:cubicBezTo>
                    <a:pt x="97" y="55"/>
                    <a:pt x="89" y="8"/>
                    <a:pt x="71" y="8"/>
                  </a:cubicBezTo>
                  <a:cubicBezTo>
                    <a:pt x="65" y="8"/>
                    <a:pt x="56" y="15"/>
                    <a:pt x="46" y="36"/>
                  </a:cubicBezTo>
                  <a:cubicBezTo>
                    <a:pt x="46" y="36"/>
                    <a:pt x="0" y="265"/>
                    <a:pt x="37" y="265"/>
                  </a:cubicBezTo>
                  <a:cubicBezTo>
                    <a:pt x="42" y="265"/>
                    <a:pt x="49" y="261"/>
                    <a:pt x="58" y="250"/>
                  </a:cubicBezTo>
                  <a:cubicBezTo>
                    <a:pt x="58" y="286"/>
                    <a:pt x="82" y="298"/>
                    <a:pt x="141" y="357"/>
                  </a:cubicBezTo>
                  <a:cubicBezTo>
                    <a:pt x="147" y="340"/>
                    <a:pt x="153" y="331"/>
                    <a:pt x="158" y="331"/>
                  </a:cubicBezTo>
                  <a:cubicBezTo>
                    <a:pt x="162" y="331"/>
                    <a:pt x="165" y="340"/>
                    <a:pt x="165" y="357"/>
                  </a:cubicBezTo>
                  <a:cubicBezTo>
                    <a:pt x="165" y="334"/>
                    <a:pt x="165" y="322"/>
                    <a:pt x="177" y="298"/>
                  </a:cubicBezTo>
                  <a:cubicBezTo>
                    <a:pt x="189" y="334"/>
                    <a:pt x="201" y="369"/>
                    <a:pt x="213" y="405"/>
                  </a:cubicBezTo>
                  <a:cubicBezTo>
                    <a:pt x="225" y="393"/>
                    <a:pt x="225" y="381"/>
                    <a:pt x="236" y="369"/>
                  </a:cubicBezTo>
                  <a:lnTo>
                    <a:pt x="236" y="369"/>
                  </a:lnTo>
                  <a:cubicBezTo>
                    <a:pt x="230" y="387"/>
                    <a:pt x="230" y="396"/>
                    <a:pt x="233" y="396"/>
                  </a:cubicBezTo>
                  <a:cubicBezTo>
                    <a:pt x="236" y="396"/>
                    <a:pt x="242" y="387"/>
                    <a:pt x="248" y="369"/>
                  </a:cubicBezTo>
                  <a:lnTo>
                    <a:pt x="248" y="369"/>
                  </a:lnTo>
                  <a:cubicBezTo>
                    <a:pt x="260" y="405"/>
                    <a:pt x="248" y="417"/>
                    <a:pt x="225" y="417"/>
                  </a:cubicBezTo>
                  <a:cubicBezTo>
                    <a:pt x="225" y="429"/>
                    <a:pt x="558" y="441"/>
                    <a:pt x="463" y="500"/>
                  </a:cubicBezTo>
                  <a:cubicBezTo>
                    <a:pt x="498" y="488"/>
                    <a:pt x="522" y="477"/>
                    <a:pt x="534" y="441"/>
                  </a:cubicBezTo>
                  <a:lnTo>
                    <a:pt x="534" y="441"/>
                  </a:lnTo>
                  <a:cubicBezTo>
                    <a:pt x="527" y="463"/>
                    <a:pt x="524" y="472"/>
                    <a:pt x="529" y="472"/>
                  </a:cubicBezTo>
                  <a:cubicBezTo>
                    <a:pt x="532" y="472"/>
                    <a:pt x="537" y="469"/>
                    <a:pt x="546" y="465"/>
                  </a:cubicBezTo>
                  <a:lnTo>
                    <a:pt x="546" y="465"/>
                  </a:lnTo>
                  <a:cubicBezTo>
                    <a:pt x="522" y="500"/>
                    <a:pt x="582" y="524"/>
                    <a:pt x="582" y="548"/>
                  </a:cubicBezTo>
                  <a:cubicBezTo>
                    <a:pt x="592" y="528"/>
                    <a:pt x="602" y="457"/>
                    <a:pt x="619" y="457"/>
                  </a:cubicBezTo>
                  <a:cubicBezTo>
                    <a:pt x="622" y="457"/>
                    <a:pt x="626" y="459"/>
                    <a:pt x="629" y="465"/>
                  </a:cubicBezTo>
                  <a:cubicBezTo>
                    <a:pt x="629" y="464"/>
                    <a:pt x="628" y="464"/>
                    <a:pt x="628" y="464"/>
                  </a:cubicBezTo>
                  <a:lnTo>
                    <a:pt x="628" y="464"/>
                  </a:lnTo>
                  <a:cubicBezTo>
                    <a:pt x="621" y="464"/>
                    <a:pt x="647" y="562"/>
                    <a:pt x="634" y="572"/>
                  </a:cubicBezTo>
                  <a:lnTo>
                    <a:pt x="634" y="572"/>
                  </a:lnTo>
                  <a:cubicBezTo>
                    <a:pt x="645" y="572"/>
                    <a:pt x="655" y="573"/>
                    <a:pt x="665" y="584"/>
                  </a:cubicBezTo>
                  <a:cubicBezTo>
                    <a:pt x="665" y="574"/>
                    <a:pt x="714" y="515"/>
                    <a:pt x="731" y="515"/>
                  </a:cubicBezTo>
                  <a:cubicBezTo>
                    <a:pt x="734" y="515"/>
                    <a:pt x="737" y="518"/>
                    <a:pt x="737" y="524"/>
                  </a:cubicBezTo>
                  <a:cubicBezTo>
                    <a:pt x="713" y="572"/>
                    <a:pt x="713" y="548"/>
                    <a:pt x="665" y="596"/>
                  </a:cubicBezTo>
                  <a:cubicBezTo>
                    <a:pt x="682" y="596"/>
                    <a:pt x="687" y="601"/>
                    <a:pt x="684" y="609"/>
                  </a:cubicBezTo>
                  <a:lnTo>
                    <a:pt x="684" y="609"/>
                  </a:lnTo>
                  <a:cubicBezTo>
                    <a:pt x="693" y="596"/>
                    <a:pt x="699" y="592"/>
                    <a:pt x="702" y="592"/>
                  </a:cubicBezTo>
                  <a:cubicBezTo>
                    <a:pt x="708" y="592"/>
                    <a:pt x="706" y="610"/>
                    <a:pt x="716" y="610"/>
                  </a:cubicBezTo>
                  <a:cubicBezTo>
                    <a:pt x="720" y="610"/>
                    <a:pt x="726" y="606"/>
                    <a:pt x="737" y="596"/>
                  </a:cubicBezTo>
                  <a:lnTo>
                    <a:pt x="737" y="596"/>
                  </a:lnTo>
                  <a:cubicBezTo>
                    <a:pt x="721" y="619"/>
                    <a:pt x="716" y="632"/>
                    <a:pt x="723" y="632"/>
                  </a:cubicBezTo>
                  <a:cubicBezTo>
                    <a:pt x="728" y="632"/>
                    <a:pt x="736" y="628"/>
                    <a:pt x="748" y="619"/>
                  </a:cubicBezTo>
                  <a:lnTo>
                    <a:pt x="748" y="619"/>
                  </a:lnTo>
                  <a:cubicBezTo>
                    <a:pt x="737" y="631"/>
                    <a:pt x="725" y="643"/>
                    <a:pt x="713" y="655"/>
                  </a:cubicBezTo>
                  <a:cubicBezTo>
                    <a:pt x="737" y="655"/>
                    <a:pt x="748" y="667"/>
                    <a:pt x="748" y="679"/>
                  </a:cubicBezTo>
                  <a:cubicBezTo>
                    <a:pt x="748" y="655"/>
                    <a:pt x="748" y="631"/>
                    <a:pt x="760" y="607"/>
                  </a:cubicBezTo>
                  <a:cubicBezTo>
                    <a:pt x="763" y="607"/>
                    <a:pt x="765" y="607"/>
                    <a:pt x="767" y="607"/>
                  </a:cubicBezTo>
                  <a:cubicBezTo>
                    <a:pt x="802" y="607"/>
                    <a:pt x="751" y="703"/>
                    <a:pt x="796" y="703"/>
                  </a:cubicBezTo>
                  <a:cubicBezTo>
                    <a:pt x="796" y="680"/>
                    <a:pt x="796" y="668"/>
                    <a:pt x="797" y="668"/>
                  </a:cubicBezTo>
                  <a:cubicBezTo>
                    <a:pt x="799" y="668"/>
                    <a:pt x="802" y="683"/>
                    <a:pt x="808" y="715"/>
                  </a:cubicBezTo>
                  <a:cubicBezTo>
                    <a:pt x="808" y="715"/>
                    <a:pt x="856" y="655"/>
                    <a:pt x="867" y="643"/>
                  </a:cubicBezTo>
                  <a:cubicBezTo>
                    <a:pt x="867" y="674"/>
                    <a:pt x="869" y="684"/>
                    <a:pt x="873" y="684"/>
                  </a:cubicBezTo>
                  <a:cubicBezTo>
                    <a:pt x="879" y="684"/>
                    <a:pt x="891" y="645"/>
                    <a:pt x="904" y="645"/>
                  </a:cubicBezTo>
                  <a:cubicBezTo>
                    <a:pt x="908" y="645"/>
                    <a:pt x="911" y="648"/>
                    <a:pt x="915" y="655"/>
                  </a:cubicBezTo>
                  <a:cubicBezTo>
                    <a:pt x="915" y="655"/>
                    <a:pt x="879" y="727"/>
                    <a:pt x="879" y="727"/>
                  </a:cubicBezTo>
                  <a:cubicBezTo>
                    <a:pt x="888" y="729"/>
                    <a:pt x="896" y="731"/>
                    <a:pt x="904" y="731"/>
                  </a:cubicBezTo>
                  <a:cubicBezTo>
                    <a:pt x="925" y="731"/>
                    <a:pt x="943" y="722"/>
                    <a:pt x="954" y="701"/>
                  </a:cubicBezTo>
                  <a:lnTo>
                    <a:pt x="954" y="701"/>
                  </a:lnTo>
                  <a:cubicBezTo>
                    <a:pt x="955" y="705"/>
                    <a:pt x="958" y="710"/>
                    <a:pt x="963" y="715"/>
                  </a:cubicBezTo>
                  <a:cubicBezTo>
                    <a:pt x="963" y="715"/>
                    <a:pt x="891" y="762"/>
                    <a:pt x="927" y="762"/>
                  </a:cubicBezTo>
                  <a:cubicBezTo>
                    <a:pt x="951" y="762"/>
                    <a:pt x="963" y="727"/>
                    <a:pt x="987" y="727"/>
                  </a:cubicBezTo>
                  <a:cubicBezTo>
                    <a:pt x="987" y="738"/>
                    <a:pt x="1022" y="774"/>
                    <a:pt x="963" y="798"/>
                  </a:cubicBezTo>
                  <a:cubicBezTo>
                    <a:pt x="987" y="810"/>
                    <a:pt x="1022" y="822"/>
                    <a:pt x="1046" y="834"/>
                  </a:cubicBezTo>
                  <a:lnTo>
                    <a:pt x="1034" y="857"/>
                  </a:lnTo>
                  <a:cubicBezTo>
                    <a:pt x="1046" y="857"/>
                    <a:pt x="1046" y="846"/>
                    <a:pt x="1046" y="846"/>
                  </a:cubicBezTo>
                  <a:cubicBezTo>
                    <a:pt x="1070" y="857"/>
                    <a:pt x="1094" y="869"/>
                    <a:pt x="1118" y="893"/>
                  </a:cubicBezTo>
                  <a:cubicBezTo>
                    <a:pt x="1129" y="857"/>
                    <a:pt x="1141" y="834"/>
                    <a:pt x="1165" y="822"/>
                  </a:cubicBezTo>
                  <a:lnTo>
                    <a:pt x="1165" y="822"/>
                  </a:lnTo>
                  <a:cubicBezTo>
                    <a:pt x="1177" y="834"/>
                    <a:pt x="1165" y="857"/>
                    <a:pt x="1153" y="881"/>
                  </a:cubicBezTo>
                  <a:cubicBezTo>
                    <a:pt x="1167" y="861"/>
                    <a:pt x="1177" y="848"/>
                    <a:pt x="1187" y="848"/>
                  </a:cubicBezTo>
                  <a:cubicBezTo>
                    <a:pt x="1195" y="848"/>
                    <a:pt x="1203" y="854"/>
                    <a:pt x="1213" y="869"/>
                  </a:cubicBezTo>
                  <a:cubicBezTo>
                    <a:pt x="1201" y="869"/>
                    <a:pt x="1153" y="917"/>
                    <a:pt x="1153" y="953"/>
                  </a:cubicBezTo>
                  <a:cubicBezTo>
                    <a:pt x="1171" y="917"/>
                    <a:pt x="1186" y="917"/>
                    <a:pt x="1201" y="917"/>
                  </a:cubicBezTo>
                  <a:cubicBezTo>
                    <a:pt x="1216" y="917"/>
                    <a:pt x="1231" y="917"/>
                    <a:pt x="1248" y="881"/>
                  </a:cubicBezTo>
                  <a:cubicBezTo>
                    <a:pt x="1260" y="893"/>
                    <a:pt x="1260" y="905"/>
                    <a:pt x="1248" y="905"/>
                  </a:cubicBezTo>
                  <a:cubicBezTo>
                    <a:pt x="1248" y="911"/>
                    <a:pt x="1250" y="913"/>
                    <a:pt x="1252" y="913"/>
                  </a:cubicBezTo>
                  <a:cubicBezTo>
                    <a:pt x="1261" y="913"/>
                    <a:pt x="1289" y="866"/>
                    <a:pt x="1303" y="866"/>
                  </a:cubicBezTo>
                  <a:cubicBezTo>
                    <a:pt x="1305" y="866"/>
                    <a:pt x="1307" y="867"/>
                    <a:pt x="1308" y="869"/>
                  </a:cubicBezTo>
                  <a:cubicBezTo>
                    <a:pt x="1315" y="889"/>
                    <a:pt x="1318" y="906"/>
                    <a:pt x="1329" y="906"/>
                  </a:cubicBezTo>
                  <a:cubicBezTo>
                    <a:pt x="1339" y="906"/>
                    <a:pt x="1353" y="896"/>
                    <a:pt x="1379" y="869"/>
                  </a:cubicBezTo>
                  <a:lnTo>
                    <a:pt x="1379" y="869"/>
                  </a:lnTo>
                  <a:cubicBezTo>
                    <a:pt x="1372" y="883"/>
                    <a:pt x="1370" y="889"/>
                    <a:pt x="1376" y="889"/>
                  </a:cubicBezTo>
                  <a:cubicBezTo>
                    <a:pt x="1380" y="889"/>
                    <a:pt x="1388" y="886"/>
                    <a:pt x="1403" y="881"/>
                  </a:cubicBezTo>
                  <a:lnTo>
                    <a:pt x="1403" y="881"/>
                  </a:lnTo>
                  <a:cubicBezTo>
                    <a:pt x="1379" y="977"/>
                    <a:pt x="1379" y="917"/>
                    <a:pt x="1379" y="1048"/>
                  </a:cubicBezTo>
                  <a:cubicBezTo>
                    <a:pt x="1391" y="988"/>
                    <a:pt x="1391" y="965"/>
                    <a:pt x="1427" y="941"/>
                  </a:cubicBezTo>
                  <a:lnTo>
                    <a:pt x="1427" y="941"/>
                  </a:lnTo>
                  <a:cubicBezTo>
                    <a:pt x="1419" y="964"/>
                    <a:pt x="1411" y="993"/>
                    <a:pt x="1424" y="993"/>
                  </a:cubicBezTo>
                  <a:cubicBezTo>
                    <a:pt x="1430" y="993"/>
                    <a:pt x="1442" y="985"/>
                    <a:pt x="1463" y="965"/>
                  </a:cubicBezTo>
                  <a:cubicBezTo>
                    <a:pt x="1463" y="965"/>
                    <a:pt x="1522" y="1014"/>
                    <a:pt x="1533" y="1014"/>
                  </a:cubicBezTo>
                  <a:cubicBezTo>
                    <a:pt x="1534" y="1014"/>
                    <a:pt x="1534" y="1013"/>
                    <a:pt x="1534" y="1012"/>
                  </a:cubicBezTo>
                  <a:cubicBezTo>
                    <a:pt x="1547" y="993"/>
                    <a:pt x="1557" y="984"/>
                    <a:pt x="1561" y="984"/>
                  </a:cubicBezTo>
                  <a:lnTo>
                    <a:pt x="1561" y="984"/>
                  </a:lnTo>
                  <a:cubicBezTo>
                    <a:pt x="1564" y="984"/>
                    <a:pt x="1563" y="990"/>
                    <a:pt x="1558" y="1000"/>
                  </a:cubicBezTo>
                  <a:cubicBezTo>
                    <a:pt x="1570" y="977"/>
                    <a:pt x="1582" y="953"/>
                    <a:pt x="1606" y="953"/>
                  </a:cubicBezTo>
                  <a:cubicBezTo>
                    <a:pt x="1612" y="994"/>
                    <a:pt x="1621" y="994"/>
                    <a:pt x="1625" y="994"/>
                  </a:cubicBezTo>
                  <a:cubicBezTo>
                    <a:pt x="1629" y="994"/>
                    <a:pt x="1629" y="994"/>
                    <a:pt x="1618" y="1036"/>
                  </a:cubicBezTo>
                  <a:cubicBezTo>
                    <a:pt x="1656" y="1013"/>
                    <a:pt x="1660" y="1000"/>
                    <a:pt x="1667" y="1000"/>
                  </a:cubicBezTo>
                  <a:cubicBezTo>
                    <a:pt x="1671" y="1000"/>
                    <a:pt x="1676" y="1004"/>
                    <a:pt x="1689" y="1012"/>
                  </a:cubicBezTo>
                  <a:cubicBezTo>
                    <a:pt x="1701" y="965"/>
                    <a:pt x="1772" y="905"/>
                    <a:pt x="1796" y="869"/>
                  </a:cubicBezTo>
                  <a:lnTo>
                    <a:pt x="1796" y="869"/>
                  </a:lnTo>
                  <a:cubicBezTo>
                    <a:pt x="1796" y="881"/>
                    <a:pt x="1760" y="953"/>
                    <a:pt x="1749" y="965"/>
                  </a:cubicBezTo>
                  <a:cubicBezTo>
                    <a:pt x="1753" y="942"/>
                    <a:pt x="1754" y="932"/>
                    <a:pt x="1752" y="932"/>
                  </a:cubicBezTo>
                  <a:lnTo>
                    <a:pt x="1752" y="932"/>
                  </a:lnTo>
                  <a:cubicBezTo>
                    <a:pt x="1748" y="932"/>
                    <a:pt x="1735" y="960"/>
                    <a:pt x="1713" y="1012"/>
                  </a:cubicBezTo>
                  <a:cubicBezTo>
                    <a:pt x="1716" y="1006"/>
                    <a:pt x="1717" y="1003"/>
                    <a:pt x="1718" y="1003"/>
                  </a:cubicBezTo>
                  <a:lnTo>
                    <a:pt x="1718" y="1003"/>
                  </a:lnTo>
                  <a:cubicBezTo>
                    <a:pt x="1719" y="1003"/>
                    <a:pt x="1713" y="1025"/>
                    <a:pt x="1713" y="1060"/>
                  </a:cubicBezTo>
                  <a:cubicBezTo>
                    <a:pt x="1721" y="1051"/>
                    <a:pt x="1724" y="1048"/>
                    <a:pt x="1724" y="1048"/>
                  </a:cubicBezTo>
                  <a:lnTo>
                    <a:pt x="1724" y="1048"/>
                  </a:lnTo>
                  <a:cubicBezTo>
                    <a:pt x="1726" y="1048"/>
                    <a:pt x="1721" y="1061"/>
                    <a:pt x="1737" y="1084"/>
                  </a:cubicBezTo>
                  <a:cubicBezTo>
                    <a:pt x="1772" y="1036"/>
                    <a:pt x="1820" y="1000"/>
                    <a:pt x="1868" y="977"/>
                  </a:cubicBezTo>
                  <a:lnTo>
                    <a:pt x="1868" y="977"/>
                  </a:lnTo>
                  <a:cubicBezTo>
                    <a:pt x="1772" y="1096"/>
                    <a:pt x="1832" y="1024"/>
                    <a:pt x="1760" y="1096"/>
                  </a:cubicBezTo>
                  <a:cubicBezTo>
                    <a:pt x="1792" y="1089"/>
                    <a:pt x="1804" y="1076"/>
                    <a:pt x="1807" y="1076"/>
                  </a:cubicBezTo>
                  <a:cubicBezTo>
                    <a:pt x="1811" y="1076"/>
                    <a:pt x="1808" y="1086"/>
                    <a:pt x="1808" y="1119"/>
                  </a:cubicBezTo>
                  <a:cubicBezTo>
                    <a:pt x="1818" y="1090"/>
                    <a:pt x="1836" y="1069"/>
                    <a:pt x="1855" y="1069"/>
                  </a:cubicBezTo>
                  <a:cubicBezTo>
                    <a:pt x="1859" y="1069"/>
                    <a:pt x="1863" y="1070"/>
                    <a:pt x="1868" y="1072"/>
                  </a:cubicBezTo>
                  <a:cubicBezTo>
                    <a:pt x="1868" y="1080"/>
                    <a:pt x="1905" y="1126"/>
                    <a:pt x="1945" y="1126"/>
                  </a:cubicBezTo>
                  <a:cubicBezTo>
                    <a:pt x="1964" y="1126"/>
                    <a:pt x="1983" y="1115"/>
                    <a:pt x="1999" y="1084"/>
                  </a:cubicBezTo>
                  <a:lnTo>
                    <a:pt x="1999" y="1084"/>
                  </a:lnTo>
                  <a:cubicBezTo>
                    <a:pt x="1991" y="1106"/>
                    <a:pt x="1983" y="1124"/>
                    <a:pt x="1973" y="1140"/>
                  </a:cubicBezTo>
                  <a:lnTo>
                    <a:pt x="1973" y="1140"/>
                  </a:lnTo>
                  <a:cubicBezTo>
                    <a:pt x="2013" y="1093"/>
                    <a:pt x="2052" y="1051"/>
                    <a:pt x="2082" y="1000"/>
                  </a:cubicBezTo>
                  <a:lnTo>
                    <a:pt x="2082" y="1000"/>
                  </a:lnTo>
                  <a:cubicBezTo>
                    <a:pt x="2058" y="1060"/>
                    <a:pt x="2034" y="1119"/>
                    <a:pt x="1987" y="1179"/>
                  </a:cubicBezTo>
                  <a:cubicBezTo>
                    <a:pt x="1991" y="1191"/>
                    <a:pt x="1997" y="1196"/>
                    <a:pt x="2002" y="1196"/>
                  </a:cubicBezTo>
                  <a:cubicBezTo>
                    <a:pt x="2023" y="1196"/>
                    <a:pt x="2046" y="1120"/>
                    <a:pt x="2046" y="1119"/>
                  </a:cubicBezTo>
                  <a:lnTo>
                    <a:pt x="2046" y="1119"/>
                  </a:lnTo>
                  <a:cubicBezTo>
                    <a:pt x="2046" y="1143"/>
                    <a:pt x="2034" y="1179"/>
                    <a:pt x="2046" y="1203"/>
                  </a:cubicBezTo>
                  <a:cubicBezTo>
                    <a:pt x="2046" y="1167"/>
                    <a:pt x="2070" y="1143"/>
                    <a:pt x="2094" y="1119"/>
                  </a:cubicBezTo>
                  <a:lnTo>
                    <a:pt x="2094" y="1119"/>
                  </a:lnTo>
                  <a:cubicBezTo>
                    <a:pt x="2082" y="1155"/>
                    <a:pt x="2058" y="1179"/>
                    <a:pt x="2046" y="1203"/>
                  </a:cubicBezTo>
                  <a:cubicBezTo>
                    <a:pt x="2070" y="1179"/>
                    <a:pt x="2082" y="1167"/>
                    <a:pt x="2106" y="1143"/>
                  </a:cubicBezTo>
                  <a:lnTo>
                    <a:pt x="2106" y="1143"/>
                  </a:lnTo>
                  <a:cubicBezTo>
                    <a:pt x="2094" y="1167"/>
                    <a:pt x="2082" y="1203"/>
                    <a:pt x="2070" y="1227"/>
                  </a:cubicBezTo>
                  <a:cubicBezTo>
                    <a:pt x="2082" y="1227"/>
                    <a:pt x="2093" y="1227"/>
                    <a:pt x="2105" y="1237"/>
                  </a:cubicBezTo>
                  <a:lnTo>
                    <a:pt x="2105" y="1237"/>
                  </a:lnTo>
                  <a:cubicBezTo>
                    <a:pt x="2103" y="1226"/>
                    <a:pt x="2171" y="1131"/>
                    <a:pt x="2197" y="1131"/>
                  </a:cubicBezTo>
                  <a:cubicBezTo>
                    <a:pt x="2199" y="1131"/>
                    <a:pt x="2200" y="1131"/>
                    <a:pt x="2201" y="1131"/>
                  </a:cubicBezTo>
                  <a:cubicBezTo>
                    <a:pt x="2177" y="1167"/>
                    <a:pt x="2165" y="1203"/>
                    <a:pt x="2153" y="1238"/>
                  </a:cubicBezTo>
                  <a:cubicBezTo>
                    <a:pt x="2201" y="1167"/>
                    <a:pt x="2249" y="1108"/>
                    <a:pt x="2296" y="1048"/>
                  </a:cubicBezTo>
                  <a:lnTo>
                    <a:pt x="2296" y="1048"/>
                  </a:lnTo>
                  <a:cubicBezTo>
                    <a:pt x="2290" y="1068"/>
                    <a:pt x="2290" y="1077"/>
                    <a:pt x="2296" y="1077"/>
                  </a:cubicBezTo>
                  <a:cubicBezTo>
                    <a:pt x="2301" y="1077"/>
                    <a:pt x="2309" y="1071"/>
                    <a:pt x="2320" y="1060"/>
                  </a:cubicBezTo>
                  <a:lnTo>
                    <a:pt x="2320" y="1060"/>
                  </a:lnTo>
                  <a:cubicBezTo>
                    <a:pt x="2237" y="1179"/>
                    <a:pt x="2153" y="1238"/>
                    <a:pt x="2177" y="1346"/>
                  </a:cubicBezTo>
                  <a:cubicBezTo>
                    <a:pt x="2189" y="1322"/>
                    <a:pt x="2213" y="1298"/>
                    <a:pt x="2237" y="1274"/>
                  </a:cubicBezTo>
                  <a:lnTo>
                    <a:pt x="2237" y="1274"/>
                  </a:lnTo>
                  <a:cubicBezTo>
                    <a:pt x="2213" y="1286"/>
                    <a:pt x="2189" y="1298"/>
                    <a:pt x="2177" y="1298"/>
                  </a:cubicBezTo>
                  <a:cubicBezTo>
                    <a:pt x="2189" y="1250"/>
                    <a:pt x="2225" y="1215"/>
                    <a:pt x="2272" y="1203"/>
                  </a:cubicBezTo>
                  <a:lnTo>
                    <a:pt x="2272" y="1203"/>
                  </a:lnTo>
                  <a:cubicBezTo>
                    <a:pt x="2261" y="1238"/>
                    <a:pt x="2249" y="1262"/>
                    <a:pt x="2225" y="1298"/>
                  </a:cubicBezTo>
                  <a:cubicBezTo>
                    <a:pt x="2245" y="1293"/>
                    <a:pt x="2256" y="1290"/>
                    <a:pt x="2260" y="1290"/>
                  </a:cubicBezTo>
                  <a:cubicBezTo>
                    <a:pt x="2265" y="1290"/>
                    <a:pt x="2260" y="1295"/>
                    <a:pt x="2245" y="1305"/>
                  </a:cubicBezTo>
                  <a:lnTo>
                    <a:pt x="2245" y="1305"/>
                  </a:lnTo>
                  <a:cubicBezTo>
                    <a:pt x="2248" y="1304"/>
                    <a:pt x="2253" y="1303"/>
                    <a:pt x="2257" y="1303"/>
                  </a:cubicBezTo>
                  <a:cubicBezTo>
                    <a:pt x="2274" y="1303"/>
                    <a:pt x="2296" y="1309"/>
                    <a:pt x="2300" y="1324"/>
                  </a:cubicBezTo>
                  <a:lnTo>
                    <a:pt x="2300" y="1324"/>
                  </a:lnTo>
                  <a:cubicBezTo>
                    <a:pt x="2314" y="1246"/>
                    <a:pt x="2348" y="1161"/>
                    <a:pt x="2391" y="1096"/>
                  </a:cubicBezTo>
                  <a:lnTo>
                    <a:pt x="2391" y="1096"/>
                  </a:lnTo>
                  <a:cubicBezTo>
                    <a:pt x="2403" y="1215"/>
                    <a:pt x="2356" y="1191"/>
                    <a:pt x="2332" y="1322"/>
                  </a:cubicBezTo>
                  <a:cubicBezTo>
                    <a:pt x="2348" y="1290"/>
                    <a:pt x="2354" y="1280"/>
                    <a:pt x="2357" y="1280"/>
                  </a:cubicBezTo>
                  <a:lnTo>
                    <a:pt x="2357" y="1280"/>
                  </a:lnTo>
                  <a:cubicBezTo>
                    <a:pt x="2361" y="1280"/>
                    <a:pt x="2348" y="1322"/>
                    <a:pt x="2356" y="1322"/>
                  </a:cubicBezTo>
                  <a:cubicBezTo>
                    <a:pt x="2368" y="1310"/>
                    <a:pt x="2439" y="1227"/>
                    <a:pt x="2475" y="1215"/>
                  </a:cubicBezTo>
                  <a:lnTo>
                    <a:pt x="2475" y="1215"/>
                  </a:lnTo>
                  <a:cubicBezTo>
                    <a:pt x="2451" y="1262"/>
                    <a:pt x="2511" y="1334"/>
                    <a:pt x="2499" y="1381"/>
                  </a:cubicBezTo>
                  <a:lnTo>
                    <a:pt x="2499" y="1381"/>
                  </a:lnTo>
                  <a:cubicBezTo>
                    <a:pt x="2506" y="1374"/>
                    <a:pt x="2566" y="1312"/>
                    <a:pt x="2556" y="1312"/>
                  </a:cubicBezTo>
                  <a:lnTo>
                    <a:pt x="2556" y="1312"/>
                  </a:lnTo>
                  <a:cubicBezTo>
                    <a:pt x="2553" y="1312"/>
                    <a:pt x="2543" y="1318"/>
                    <a:pt x="2522" y="1334"/>
                  </a:cubicBezTo>
                  <a:cubicBezTo>
                    <a:pt x="2570" y="1215"/>
                    <a:pt x="2606" y="1155"/>
                    <a:pt x="2618" y="1119"/>
                  </a:cubicBezTo>
                  <a:cubicBezTo>
                    <a:pt x="2618" y="1128"/>
                    <a:pt x="2624" y="1136"/>
                    <a:pt x="2627" y="1136"/>
                  </a:cubicBezTo>
                  <a:cubicBezTo>
                    <a:pt x="2629" y="1136"/>
                    <a:pt x="2630" y="1135"/>
                    <a:pt x="2630" y="1131"/>
                  </a:cubicBezTo>
                  <a:cubicBezTo>
                    <a:pt x="2630" y="1119"/>
                    <a:pt x="2630" y="1119"/>
                    <a:pt x="2630" y="1108"/>
                  </a:cubicBezTo>
                  <a:cubicBezTo>
                    <a:pt x="2630" y="1108"/>
                    <a:pt x="2642" y="1096"/>
                    <a:pt x="2642" y="1096"/>
                  </a:cubicBezTo>
                  <a:cubicBezTo>
                    <a:pt x="2499" y="1036"/>
                    <a:pt x="2272" y="1012"/>
                    <a:pt x="2272" y="953"/>
                  </a:cubicBezTo>
                  <a:cubicBezTo>
                    <a:pt x="2269" y="973"/>
                    <a:pt x="2266" y="980"/>
                    <a:pt x="2263" y="980"/>
                  </a:cubicBezTo>
                  <a:cubicBezTo>
                    <a:pt x="2255" y="980"/>
                    <a:pt x="2250" y="940"/>
                    <a:pt x="2249" y="940"/>
                  </a:cubicBezTo>
                  <a:cubicBezTo>
                    <a:pt x="2249" y="940"/>
                    <a:pt x="2249" y="940"/>
                    <a:pt x="2249" y="941"/>
                  </a:cubicBezTo>
                  <a:cubicBezTo>
                    <a:pt x="2237" y="941"/>
                    <a:pt x="2225" y="977"/>
                    <a:pt x="2213" y="988"/>
                  </a:cubicBezTo>
                  <a:cubicBezTo>
                    <a:pt x="2222" y="961"/>
                    <a:pt x="2216" y="951"/>
                    <a:pt x="2203" y="951"/>
                  </a:cubicBezTo>
                  <a:cubicBezTo>
                    <a:pt x="2182" y="951"/>
                    <a:pt x="2144" y="978"/>
                    <a:pt x="2130" y="1000"/>
                  </a:cubicBezTo>
                  <a:cubicBezTo>
                    <a:pt x="2130" y="1003"/>
                    <a:pt x="2129" y="1005"/>
                    <a:pt x="2129" y="1005"/>
                  </a:cubicBezTo>
                  <a:cubicBezTo>
                    <a:pt x="2127" y="1005"/>
                    <a:pt x="2122" y="967"/>
                    <a:pt x="2125" y="949"/>
                  </a:cubicBezTo>
                  <a:lnTo>
                    <a:pt x="2125" y="949"/>
                  </a:lnTo>
                  <a:cubicBezTo>
                    <a:pt x="2115" y="968"/>
                    <a:pt x="2104" y="978"/>
                    <a:pt x="2094" y="988"/>
                  </a:cubicBezTo>
                  <a:cubicBezTo>
                    <a:pt x="2094" y="947"/>
                    <a:pt x="2106" y="922"/>
                    <a:pt x="2100" y="922"/>
                  </a:cubicBezTo>
                  <a:lnTo>
                    <a:pt x="2100" y="922"/>
                  </a:lnTo>
                  <a:cubicBezTo>
                    <a:pt x="2095" y="922"/>
                    <a:pt x="2081" y="935"/>
                    <a:pt x="2046" y="965"/>
                  </a:cubicBezTo>
                  <a:cubicBezTo>
                    <a:pt x="2046" y="965"/>
                    <a:pt x="1955" y="837"/>
                    <a:pt x="1916" y="837"/>
                  </a:cubicBezTo>
                  <a:cubicBezTo>
                    <a:pt x="1911" y="837"/>
                    <a:pt x="1906" y="840"/>
                    <a:pt x="1903" y="846"/>
                  </a:cubicBezTo>
                  <a:cubicBezTo>
                    <a:pt x="1903" y="837"/>
                    <a:pt x="1910" y="789"/>
                    <a:pt x="1889" y="789"/>
                  </a:cubicBezTo>
                  <a:cubicBezTo>
                    <a:pt x="1882" y="789"/>
                    <a:pt x="1871" y="794"/>
                    <a:pt x="1856" y="810"/>
                  </a:cubicBezTo>
                  <a:cubicBezTo>
                    <a:pt x="1868" y="774"/>
                    <a:pt x="1868" y="762"/>
                    <a:pt x="1891" y="750"/>
                  </a:cubicBezTo>
                  <a:lnTo>
                    <a:pt x="1891" y="750"/>
                  </a:lnTo>
                  <a:cubicBezTo>
                    <a:pt x="1868" y="750"/>
                    <a:pt x="1789" y="840"/>
                    <a:pt x="1785" y="856"/>
                  </a:cubicBezTo>
                  <a:lnTo>
                    <a:pt x="1785" y="856"/>
                  </a:lnTo>
                  <a:cubicBezTo>
                    <a:pt x="1793" y="805"/>
                    <a:pt x="1780" y="791"/>
                    <a:pt x="1761" y="791"/>
                  </a:cubicBezTo>
                  <a:cubicBezTo>
                    <a:pt x="1736" y="791"/>
                    <a:pt x="1700" y="813"/>
                    <a:pt x="1684" y="813"/>
                  </a:cubicBezTo>
                  <a:cubicBezTo>
                    <a:pt x="1681" y="813"/>
                    <a:pt x="1678" y="812"/>
                    <a:pt x="1677" y="810"/>
                  </a:cubicBezTo>
                  <a:cubicBezTo>
                    <a:pt x="1665" y="798"/>
                    <a:pt x="1641" y="774"/>
                    <a:pt x="1629" y="750"/>
                  </a:cubicBezTo>
                  <a:cubicBezTo>
                    <a:pt x="1629" y="774"/>
                    <a:pt x="1618" y="786"/>
                    <a:pt x="1606" y="798"/>
                  </a:cubicBezTo>
                  <a:cubicBezTo>
                    <a:pt x="1595" y="765"/>
                    <a:pt x="1591" y="758"/>
                    <a:pt x="1590" y="758"/>
                  </a:cubicBezTo>
                  <a:cubicBezTo>
                    <a:pt x="1588" y="758"/>
                    <a:pt x="1588" y="764"/>
                    <a:pt x="1585" y="764"/>
                  </a:cubicBezTo>
                  <a:cubicBezTo>
                    <a:pt x="1584" y="764"/>
                    <a:pt x="1583" y="764"/>
                    <a:pt x="1582" y="762"/>
                  </a:cubicBezTo>
                  <a:cubicBezTo>
                    <a:pt x="1606" y="738"/>
                    <a:pt x="1546" y="667"/>
                    <a:pt x="1606" y="643"/>
                  </a:cubicBezTo>
                  <a:cubicBezTo>
                    <a:pt x="1597" y="640"/>
                    <a:pt x="1589" y="639"/>
                    <a:pt x="1583" y="639"/>
                  </a:cubicBezTo>
                  <a:cubicBezTo>
                    <a:pt x="1575" y="639"/>
                    <a:pt x="1570" y="641"/>
                    <a:pt x="1566" y="646"/>
                  </a:cubicBezTo>
                  <a:lnTo>
                    <a:pt x="1566" y="646"/>
                  </a:lnTo>
                  <a:cubicBezTo>
                    <a:pt x="1570" y="620"/>
                    <a:pt x="1567" y="611"/>
                    <a:pt x="1559" y="611"/>
                  </a:cubicBezTo>
                  <a:cubicBezTo>
                    <a:pt x="1544" y="611"/>
                    <a:pt x="1508" y="652"/>
                    <a:pt x="1487" y="667"/>
                  </a:cubicBezTo>
                  <a:cubicBezTo>
                    <a:pt x="1409" y="667"/>
                    <a:pt x="1324" y="550"/>
                    <a:pt x="1244" y="550"/>
                  </a:cubicBezTo>
                  <a:cubicBezTo>
                    <a:pt x="1225" y="550"/>
                    <a:pt x="1207" y="556"/>
                    <a:pt x="1189" y="572"/>
                  </a:cubicBezTo>
                  <a:cubicBezTo>
                    <a:pt x="1173" y="508"/>
                    <a:pt x="1099" y="450"/>
                    <a:pt x="1044" y="450"/>
                  </a:cubicBezTo>
                  <a:cubicBezTo>
                    <a:pt x="1017" y="450"/>
                    <a:pt x="994" y="465"/>
                    <a:pt x="987" y="500"/>
                  </a:cubicBezTo>
                  <a:cubicBezTo>
                    <a:pt x="946" y="439"/>
                    <a:pt x="844" y="344"/>
                    <a:pt x="830" y="324"/>
                  </a:cubicBezTo>
                  <a:lnTo>
                    <a:pt x="830" y="324"/>
                  </a:lnTo>
                  <a:cubicBezTo>
                    <a:pt x="820" y="346"/>
                    <a:pt x="819" y="358"/>
                    <a:pt x="808" y="381"/>
                  </a:cubicBezTo>
                  <a:cubicBezTo>
                    <a:pt x="784" y="369"/>
                    <a:pt x="784" y="357"/>
                    <a:pt x="820" y="334"/>
                  </a:cubicBezTo>
                  <a:cubicBezTo>
                    <a:pt x="813" y="330"/>
                    <a:pt x="808" y="329"/>
                    <a:pt x="803" y="329"/>
                  </a:cubicBezTo>
                  <a:cubicBezTo>
                    <a:pt x="791" y="329"/>
                    <a:pt x="784" y="340"/>
                    <a:pt x="784" y="357"/>
                  </a:cubicBezTo>
                  <a:cubicBezTo>
                    <a:pt x="784" y="334"/>
                    <a:pt x="784" y="310"/>
                    <a:pt x="808" y="298"/>
                  </a:cubicBezTo>
                  <a:lnTo>
                    <a:pt x="808" y="298"/>
                  </a:lnTo>
                  <a:cubicBezTo>
                    <a:pt x="808" y="298"/>
                    <a:pt x="757" y="315"/>
                    <a:pt x="748" y="327"/>
                  </a:cubicBezTo>
                  <a:lnTo>
                    <a:pt x="748" y="327"/>
                  </a:lnTo>
                  <a:cubicBezTo>
                    <a:pt x="748" y="322"/>
                    <a:pt x="748" y="322"/>
                    <a:pt x="748" y="322"/>
                  </a:cubicBezTo>
                  <a:cubicBezTo>
                    <a:pt x="737" y="322"/>
                    <a:pt x="748" y="322"/>
                    <a:pt x="748" y="310"/>
                  </a:cubicBezTo>
                  <a:cubicBezTo>
                    <a:pt x="760" y="298"/>
                    <a:pt x="760" y="286"/>
                    <a:pt x="737" y="274"/>
                  </a:cubicBezTo>
                  <a:cubicBezTo>
                    <a:pt x="725" y="298"/>
                    <a:pt x="701" y="346"/>
                    <a:pt x="689" y="357"/>
                  </a:cubicBezTo>
                  <a:cubicBezTo>
                    <a:pt x="705" y="293"/>
                    <a:pt x="671" y="275"/>
                    <a:pt x="630" y="275"/>
                  </a:cubicBezTo>
                  <a:cubicBezTo>
                    <a:pt x="593" y="275"/>
                    <a:pt x="551" y="291"/>
                    <a:pt x="537" y="301"/>
                  </a:cubicBezTo>
                  <a:lnTo>
                    <a:pt x="537" y="301"/>
                  </a:lnTo>
                  <a:cubicBezTo>
                    <a:pt x="548" y="268"/>
                    <a:pt x="557" y="235"/>
                    <a:pt x="546" y="191"/>
                  </a:cubicBezTo>
                  <a:lnTo>
                    <a:pt x="546" y="191"/>
                  </a:lnTo>
                  <a:cubicBezTo>
                    <a:pt x="522" y="215"/>
                    <a:pt x="498" y="226"/>
                    <a:pt x="486" y="250"/>
                  </a:cubicBezTo>
                  <a:cubicBezTo>
                    <a:pt x="459" y="223"/>
                    <a:pt x="460" y="155"/>
                    <a:pt x="425" y="155"/>
                  </a:cubicBezTo>
                  <a:cubicBezTo>
                    <a:pt x="414" y="155"/>
                    <a:pt x="399" y="162"/>
                    <a:pt x="379" y="179"/>
                  </a:cubicBezTo>
                  <a:cubicBezTo>
                    <a:pt x="379" y="155"/>
                    <a:pt x="379" y="143"/>
                    <a:pt x="379" y="119"/>
                  </a:cubicBezTo>
                  <a:cubicBezTo>
                    <a:pt x="364" y="123"/>
                    <a:pt x="338" y="128"/>
                    <a:pt x="308" y="128"/>
                  </a:cubicBezTo>
                  <a:cubicBezTo>
                    <a:pt x="245" y="128"/>
                    <a:pt x="165" y="105"/>
                    <a:pt x="141" y="0"/>
                  </a:cubicBezTo>
                  <a:close/>
                  <a:moveTo>
                    <a:pt x="2499" y="1381"/>
                  </a:moveTo>
                  <a:cubicBezTo>
                    <a:pt x="2498" y="1382"/>
                    <a:pt x="2498" y="1382"/>
                    <a:pt x="2498" y="1382"/>
                  </a:cubicBezTo>
                  <a:cubicBezTo>
                    <a:pt x="2498" y="1382"/>
                    <a:pt x="2498" y="1382"/>
                    <a:pt x="2499" y="1381"/>
                  </a:cubicBezTo>
                  <a:cubicBezTo>
                    <a:pt x="2499" y="1381"/>
                    <a:pt x="2499" y="1381"/>
                    <a:pt x="2499" y="1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6115925" y="2364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6167425" y="237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6166825" y="2377800"/>
              <a:ext cx="6575" cy="7175"/>
            </a:xfrm>
            <a:custGeom>
              <a:rect b="b" l="l" r="r" t="t"/>
              <a:pathLst>
                <a:path extrusionOk="0" h="287" w="263">
                  <a:moveTo>
                    <a:pt x="36" y="1"/>
                  </a:moveTo>
                  <a:cubicBezTo>
                    <a:pt x="36" y="24"/>
                    <a:pt x="1" y="143"/>
                    <a:pt x="1" y="143"/>
                  </a:cubicBezTo>
                  <a:cubicBezTo>
                    <a:pt x="36" y="132"/>
                    <a:pt x="60" y="120"/>
                    <a:pt x="96" y="120"/>
                  </a:cubicBezTo>
                  <a:cubicBezTo>
                    <a:pt x="86" y="221"/>
                    <a:pt x="79" y="252"/>
                    <a:pt x="70" y="252"/>
                  </a:cubicBezTo>
                  <a:cubicBezTo>
                    <a:pt x="59" y="252"/>
                    <a:pt x="46" y="186"/>
                    <a:pt x="25" y="179"/>
                  </a:cubicBezTo>
                  <a:lnTo>
                    <a:pt x="25" y="179"/>
                  </a:lnTo>
                  <a:cubicBezTo>
                    <a:pt x="33" y="197"/>
                    <a:pt x="36" y="208"/>
                    <a:pt x="22" y="208"/>
                  </a:cubicBezTo>
                  <a:cubicBezTo>
                    <a:pt x="17" y="208"/>
                    <a:pt x="10" y="206"/>
                    <a:pt x="1" y="203"/>
                  </a:cubicBezTo>
                  <a:lnTo>
                    <a:pt x="1" y="203"/>
                  </a:lnTo>
                  <a:cubicBezTo>
                    <a:pt x="24" y="238"/>
                    <a:pt x="48" y="262"/>
                    <a:pt x="83" y="286"/>
                  </a:cubicBezTo>
                  <a:lnTo>
                    <a:pt x="83" y="286"/>
                  </a:lnTo>
                  <a:cubicBezTo>
                    <a:pt x="79" y="277"/>
                    <a:pt x="145" y="170"/>
                    <a:pt x="178" y="170"/>
                  </a:cubicBezTo>
                  <a:cubicBezTo>
                    <a:pt x="184" y="170"/>
                    <a:pt x="188" y="173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215" y="179"/>
                    <a:pt x="251" y="155"/>
                    <a:pt x="263" y="108"/>
                  </a:cubicBezTo>
                  <a:lnTo>
                    <a:pt x="263" y="108"/>
                  </a:lnTo>
                  <a:cubicBezTo>
                    <a:pt x="251" y="120"/>
                    <a:pt x="227" y="143"/>
                    <a:pt x="215" y="155"/>
                  </a:cubicBezTo>
                  <a:cubicBezTo>
                    <a:pt x="215" y="132"/>
                    <a:pt x="215" y="96"/>
                    <a:pt x="215" y="72"/>
                  </a:cubicBezTo>
                  <a:cubicBezTo>
                    <a:pt x="203" y="108"/>
                    <a:pt x="155" y="132"/>
                    <a:pt x="132" y="155"/>
                  </a:cubicBezTo>
                  <a:cubicBezTo>
                    <a:pt x="146" y="135"/>
                    <a:pt x="147" y="122"/>
                    <a:pt x="142" y="122"/>
                  </a:cubicBezTo>
                  <a:lnTo>
                    <a:pt x="142" y="122"/>
                  </a:lnTo>
                  <a:cubicBezTo>
                    <a:pt x="138" y="122"/>
                    <a:pt x="130" y="129"/>
                    <a:pt x="120" y="143"/>
                  </a:cubicBezTo>
                  <a:cubicBezTo>
                    <a:pt x="144" y="72"/>
                    <a:pt x="108" y="36"/>
                    <a:pt x="36" y="1"/>
                  </a:cubicBezTo>
                  <a:close/>
                  <a:moveTo>
                    <a:pt x="83" y="286"/>
                  </a:moveTo>
                  <a:cubicBezTo>
                    <a:pt x="83" y="286"/>
                    <a:pt x="84" y="286"/>
                    <a:pt x="84" y="286"/>
                  </a:cubicBezTo>
                  <a:cubicBezTo>
                    <a:pt x="84" y="286"/>
                    <a:pt x="83" y="286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6170575" y="2382575"/>
              <a:ext cx="1050" cy="500"/>
            </a:xfrm>
            <a:custGeom>
              <a:rect b="b" l="l" r="r" t="t"/>
              <a:pathLst>
                <a:path extrusionOk="0" h="20" w="42">
                  <a:moveTo>
                    <a:pt x="41" y="0"/>
                  </a:moveTo>
                  <a:cubicBezTo>
                    <a:pt x="17" y="12"/>
                    <a:pt x="17" y="12"/>
                    <a:pt x="5" y="12"/>
                  </a:cubicBezTo>
                  <a:cubicBezTo>
                    <a:pt x="1" y="17"/>
                    <a:pt x="4" y="20"/>
                    <a:pt x="10" y="20"/>
                  </a:cubicBezTo>
                  <a:cubicBezTo>
                    <a:pt x="19" y="20"/>
                    <a:pt x="34" y="14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6120100" y="2358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6172200" y="23801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6173225" y="2385675"/>
              <a:ext cx="275" cy="525"/>
            </a:xfrm>
            <a:custGeom>
              <a:rect b="b" l="l" r="r" t="t"/>
              <a:pathLst>
                <a:path extrusionOk="0" h="21" w="11">
                  <a:moveTo>
                    <a:pt x="10" y="0"/>
                  </a:moveTo>
                  <a:lnTo>
                    <a:pt x="10" y="0"/>
                  </a:lnTo>
                  <a:cubicBezTo>
                    <a:pt x="8" y="0"/>
                    <a:pt x="1" y="21"/>
                    <a:pt x="4" y="21"/>
                  </a:cubicBezTo>
                  <a:cubicBezTo>
                    <a:pt x="5" y="21"/>
                    <a:pt x="6" y="20"/>
                    <a:pt x="7" y="19"/>
                  </a:cubicBezTo>
                  <a:cubicBezTo>
                    <a:pt x="10" y="5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6172050" y="2382650"/>
              <a:ext cx="925" cy="750"/>
            </a:xfrm>
            <a:custGeom>
              <a:rect b="b" l="l" r="r" t="t"/>
              <a:pathLst>
                <a:path extrusionOk="0" h="30" w="37">
                  <a:moveTo>
                    <a:pt x="25" y="1"/>
                  </a:moveTo>
                  <a:cubicBezTo>
                    <a:pt x="22" y="1"/>
                    <a:pt x="16" y="3"/>
                    <a:pt x="6" y="9"/>
                  </a:cubicBezTo>
                  <a:cubicBezTo>
                    <a:pt x="0" y="24"/>
                    <a:pt x="1" y="29"/>
                    <a:pt x="4" y="29"/>
                  </a:cubicBezTo>
                  <a:cubicBezTo>
                    <a:pt x="13" y="29"/>
                    <a:pt x="3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6172475" y="2383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6170375" y="2379325"/>
              <a:ext cx="800" cy="925"/>
            </a:xfrm>
            <a:custGeom>
              <a:rect b="b" l="l" r="r" t="t"/>
              <a:pathLst>
                <a:path extrusionOk="0" h="37" w="32">
                  <a:moveTo>
                    <a:pt x="31" y="1"/>
                  </a:moveTo>
                  <a:cubicBezTo>
                    <a:pt x="29" y="1"/>
                    <a:pt x="1" y="36"/>
                    <a:pt x="9" y="36"/>
                  </a:cubicBezTo>
                  <a:cubicBezTo>
                    <a:pt x="10" y="36"/>
                    <a:pt x="12" y="36"/>
                    <a:pt x="13" y="35"/>
                  </a:cubicBezTo>
                  <a:cubicBezTo>
                    <a:pt x="13" y="36"/>
                    <a:pt x="14" y="37"/>
                    <a:pt x="14" y="37"/>
                  </a:cubicBezTo>
                  <a:cubicBezTo>
                    <a:pt x="18" y="37"/>
                    <a:pt x="32" y="9"/>
                    <a:pt x="28" y="9"/>
                  </a:cubicBezTo>
                  <a:lnTo>
                    <a:pt x="28" y="9"/>
                  </a:lnTo>
                  <a:cubicBezTo>
                    <a:pt x="28" y="9"/>
                    <a:pt x="27" y="10"/>
                    <a:pt x="25" y="11"/>
                  </a:cubicBezTo>
                  <a:cubicBezTo>
                    <a:pt x="30" y="4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6171300" y="2384175"/>
              <a:ext cx="150" cy="1100"/>
            </a:xfrm>
            <a:custGeom>
              <a:rect b="b" l="l" r="r" t="t"/>
              <a:pathLst>
                <a:path extrusionOk="0" h="44" w="6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0" y="29"/>
                    <a:pt x="0" y="43"/>
                  </a:cubicBezTo>
                  <a:cubicBezTo>
                    <a:pt x="5" y="1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6170100" y="2383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6170100" y="2384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6165775" y="2381975"/>
              <a:ext cx="450" cy="375"/>
            </a:xfrm>
            <a:custGeom>
              <a:rect b="b" l="l" r="r" t="t"/>
              <a:pathLst>
                <a:path extrusionOk="0" h="15" w="18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6166225" y="23840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3" y="1"/>
                  </a:moveTo>
                  <a:cubicBezTo>
                    <a:pt x="1" y="48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6164450" y="23846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0" y="24"/>
                    <a:pt x="12" y="24"/>
                  </a:cubicBezTo>
                  <a:cubicBezTo>
                    <a:pt x="24" y="12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6160575" y="2379325"/>
              <a:ext cx="600" cy="1475"/>
            </a:xfrm>
            <a:custGeom>
              <a:rect b="b" l="l" r="r" t="t"/>
              <a:pathLst>
                <a:path extrusionOk="0" h="59" w="24">
                  <a:moveTo>
                    <a:pt x="23" y="1"/>
                  </a:moveTo>
                  <a:cubicBezTo>
                    <a:pt x="22" y="1"/>
                    <a:pt x="13" y="22"/>
                    <a:pt x="1" y="59"/>
                  </a:cubicBezTo>
                  <a:cubicBezTo>
                    <a:pt x="18" y="19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6154325" y="238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0"/>
                    <a:pt x="13" y="12"/>
                  </a:cubicBezTo>
                  <a:cubicBezTo>
                    <a:pt x="24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6103725" y="23492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48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6102525" y="234892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72"/>
                  </a:moveTo>
                  <a:cubicBezTo>
                    <a:pt x="25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6136475" y="2375675"/>
              <a:ext cx="275" cy="425"/>
            </a:xfrm>
            <a:custGeom>
              <a:rect b="b" l="l" r="r" t="t"/>
              <a:pathLst>
                <a:path extrusionOk="0" h="17" w="11">
                  <a:moveTo>
                    <a:pt x="8" y="1"/>
                  </a:moveTo>
                  <a:cubicBezTo>
                    <a:pt x="6" y="1"/>
                    <a:pt x="4" y="4"/>
                    <a:pt x="0" y="14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9" y="1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6133000" y="2372750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20" y="0"/>
                  </a:moveTo>
                  <a:lnTo>
                    <a:pt x="20" y="0"/>
                  </a:lnTo>
                  <a:cubicBezTo>
                    <a:pt x="13" y="15"/>
                    <a:pt x="1" y="43"/>
                    <a:pt x="1" y="43"/>
                  </a:cubicBezTo>
                  <a:cubicBezTo>
                    <a:pt x="2" y="43"/>
                    <a:pt x="6" y="32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6129325" y="23731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12" y="1"/>
                  </a:moveTo>
                  <a:cubicBezTo>
                    <a:pt x="11" y="1"/>
                    <a:pt x="8" y="6"/>
                    <a:pt x="1" y="22"/>
                  </a:cubicBezTo>
                  <a:lnTo>
                    <a:pt x="24" y="22"/>
                  </a:lnTo>
                  <a:cubicBezTo>
                    <a:pt x="8" y="22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6234700" y="23391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lnTo>
                    <a:pt x="36" y="1"/>
                  </a:lnTo>
                  <a:cubicBezTo>
                    <a:pt x="36" y="1"/>
                    <a:pt x="0" y="13"/>
                    <a:pt x="12" y="13"/>
                  </a:cubicBezTo>
                  <a:cubicBezTo>
                    <a:pt x="12" y="13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6231850" y="23382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1" y="5"/>
                    <a:pt x="6" y="5"/>
                  </a:cubicBezTo>
                  <a:cubicBezTo>
                    <a:pt x="8" y="5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6231425" y="2336950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20" y="14"/>
                  </a:moveTo>
                  <a:cubicBezTo>
                    <a:pt x="20" y="14"/>
                    <a:pt x="21" y="15"/>
                    <a:pt x="21" y="15"/>
                  </a:cubicBezTo>
                  <a:cubicBezTo>
                    <a:pt x="21" y="15"/>
                    <a:pt x="20" y="14"/>
                    <a:pt x="20" y="14"/>
                  </a:cubicBezTo>
                  <a:close/>
                  <a:moveTo>
                    <a:pt x="15" y="0"/>
                  </a:moveTo>
                  <a:cubicBezTo>
                    <a:pt x="6" y="0"/>
                    <a:pt x="0" y="3"/>
                    <a:pt x="0" y="3"/>
                  </a:cubicBezTo>
                  <a:cubicBezTo>
                    <a:pt x="12" y="9"/>
                    <a:pt x="18" y="12"/>
                    <a:pt x="20" y="14"/>
                  </a:cubicBezTo>
                  <a:lnTo>
                    <a:pt x="20" y="14"/>
                  </a:lnTo>
                  <a:cubicBezTo>
                    <a:pt x="19" y="13"/>
                    <a:pt x="19" y="12"/>
                    <a:pt x="23" y="12"/>
                  </a:cubicBezTo>
                  <a:cubicBezTo>
                    <a:pt x="27" y="12"/>
                    <a:pt x="34" y="13"/>
                    <a:pt x="48" y="15"/>
                  </a:cubicBezTo>
                  <a:cubicBezTo>
                    <a:pt x="36" y="3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6233200" y="23343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2"/>
                  </a:moveTo>
                  <a:cubicBezTo>
                    <a:pt x="25" y="12"/>
                    <a:pt x="1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6233600" y="23345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6233200" y="2333575"/>
              <a:ext cx="925" cy="500"/>
            </a:xfrm>
            <a:custGeom>
              <a:rect b="b" l="l" r="r" t="t"/>
              <a:pathLst>
                <a:path extrusionOk="0" h="20" w="37">
                  <a:moveTo>
                    <a:pt x="30" y="1"/>
                  </a:moveTo>
                  <a:cubicBezTo>
                    <a:pt x="25" y="1"/>
                    <a:pt x="15" y="5"/>
                    <a:pt x="1" y="19"/>
                  </a:cubicBezTo>
                  <a:cubicBezTo>
                    <a:pt x="30" y="12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6232325" y="2334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6232450" y="23340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6232025" y="2334350"/>
              <a:ext cx="1125" cy="725"/>
            </a:xfrm>
            <a:custGeom>
              <a:rect b="b" l="l" r="r" t="t"/>
              <a:pathLst>
                <a:path extrusionOk="0" h="29" w="45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24" y="24"/>
                    <a:pt x="0" y="24"/>
                  </a:cubicBezTo>
                  <a:cubicBezTo>
                    <a:pt x="3" y="27"/>
                    <a:pt x="8" y="29"/>
                    <a:pt x="13" y="29"/>
                  </a:cubicBezTo>
                  <a:cubicBezTo>
                    <a:pt x="28" y="29"/>
                    <a:pt x="45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6232325" y="233225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lnTo>
                    <a:pt x="40" y="1"/>
                  </a:lnTo>
                  <a:cubicBezTo>
                    <a:pt x="38" y="1"/>
                    <a:pt x="7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6231725" y="2332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0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6230825" y="2334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6232325" y="23309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1"/>
                    <a:pt x="0" y="5"/>
                  </a:cubicBezTo>
                  <a:cubicBezTo>
                    <a:pt x="16" y="5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6232325" y="2330000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30" y="1"/>
                  </a:moveTo>
                  <a:cubicBezTo>
                    <a:pt x="22" y="1"/>
                    <a:pt x="9" y="6"/>
                    <a:pt x="0" y="20"/>
                  </a:cubicBezTo>
                  <a:cubicBezTo>
                    <a:pt x="43" y="12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6231400" y="2331675"/>
              <a:ext cx="950" cy="550"/>
            </a:xfrm>
            <a:custGeom>
              <a:rect b="b" l="l" r="r" t="t"/>
              <a:pathLst>
                <a:path extrusionOk="0" h="22" w="38">
                  <a:moveTo>
                    <a:pt x="37" y="0"/>
                  </a:moveTo>
                  <a:cubicBezTo>
                    <a:pt x="29" y="0"/>
                    <a:pt x="0" y="21"/>
                    <a:pt x="3" y="21"/>
                  </a:cubicBezTo>
                  <a:cubicBezTo>
                    <a:pt x="4" y="21"/>
                    <a:pt x="13" y="1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6231425" y="23313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24"/>
                  </a:moveTo>
                  <a:cubicBezTo>
                    <a:pt x="0" y="36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6229625" y="2333675"/>
              <a:ext cx="1525" cy="400"/>
            </a:xfrm>
            <a:custGeom>
              <a:rect b="b" l="l" r="r" t="t"/>
              <a:pathLst>
                <a:path extrusionOk="0" h="16" w="61">
                  <a:moveTo>
                    <a:pt x="35" y="1"/>
                  </a:moveTo>
                  <a:cubicBezTo>
                    <a:pt x="25" y="1"/>
                    <a:pt x="13" y="4"/>
                    <a:pt x="1" y="15"/>
                  </a:cubicBezTo>
                  <a:cubicBezTo>
                    <a:pt x="25" y="15"/>
                    <a:pt x="37" y="4"/>
                    <a:pt x="60" y="4"/>
                  </a:cubicBezTo>
                  <a:cubicBezTo>
                    <a:pt x="54" y="4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6230525" y="2332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6229625" y="23307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60" y="0"/>
                  </a:moveTo>
                  <a:cubicBezTo>
                    <a:pt x="1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6230225" y="2330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6230825" y="23295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cubicBezTo>
                    <a:pt x="12" y="13"/>
                    <a:pt x="1" y="13"/>
                    <a:pt x="1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6230900" y="2331225"/>
              <a:ext cx="550" cy="175"/>
            </a:xfrm>
            <a:custGeom>
              <a:rect b="b" l="l" r="r" t="t"/>
              <a:pathLst>
                <a:path extrusionOk="0" h="7" w="22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13" y="6"/>
                    <a:pt x="21" y="6"/>
                  </a:cubicBezTo>
                  <a:cubicBezTo>
                    <a:pt x="9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6225175" y="2329275"/>
              <a:ext cx="6475" cy="1525"/>
            </a:xfrm>
            <a:custGeom>
              <a:rect b="b" l="l" r="r" t="t"/>
              <a:pathLst>
                <a:path extrusionOk="0" h="61" w="259">
                  <a:moveTo>
                    <a:pt x="143" y="1"/>
                  </a:moveTo>
                  <a:cubicBezTo>
                    <a:pt x="111" y="26"/>
                    <a:pt x="96" y="38"/>
                    <a:pt x="93" y="38"/>
                  </a:cubicBezTo>
                  <a:cubicBezTo>
                    <a:pt x="91" y="38"/>
                    <a:pt x="96" y="29"/>
                    <a:pt x="107" y="13"/>
                  </a:cubicBezTo>
                  <a:lnTo>
                    <a:pt x="107" y="13"/>
                  </a:lnTo>
                  <a:cubicBezTo>
                    <a:pt x="72" y="25"/>
                    <a:pt x="36" y="37"/>
                    <a:pt x="12" y="37"/>
                  </a:cubicBezTo>
                  <a:cubicBezTo>
                    <a:pt x="32" y="47"/>
                    <a:pt x="35" y="48"/>
                    <a:pt x="15" y="56"/>
                  </a:cubicBezTo>
                  <a:lnTo>
                    <a:pt x="15" y="56"/>
                  </a:lnTo>
                  <a:cubicBezTo>
                    <a:pt x="70" y="43"/>
                    <a:pt x="258" y="22"/>
                    <a:pt x="143" y="1"/>
                  </a:cubicBezTo>
                  <a:close/>
                  <a:moveTo>
                    <a:pt x="15" y="56"/>
                  </a:moveTo>
                  <a:cubicBezTo>
                    <a:pt x="7" y="57"/>
                    <a:pt x="2" y="59"/>
                    <a:pt x="0" y="60"/>
                  </a:cubicBezTo>
                  <a:cubicBezTo>
                    <a:pt x="6" y="59"/>
                    <a:pt x="11" y="57"/>
                    <a:pt x="1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6229775" y="2329000"/>
              <a:ext cx="1075" cy="625"/>
            </a:xfrm>
            <a:custGeom>
              <a:rect b="b" l="l" r="r" t="t"/>
              <a:pathLst>
                <a:path extrusionOk="0" h="25" w="43">
                  <a:moveTo>
                    <a:pt x="31" y="0"/>
                  </a:moveTo>
                  <a:cubicBezTo>
                    <a:pt x="16" y="7"/>
                    <a:pt x="1" y="24"/>
                    <a:pt x="6" y="24"/>
                  </a:cubicBezTo>
                  <a:cubicBezTo>
                    <a:pt x="9" y="24"/>
                    <a:pt x="20" y="1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6228450" y="2329775"/>
              <a:ext cx="2400" cy="1200"/>
            </a:xfrm>
            <a:custGeom>
              <a:rect b="b" l="l" r="r" t="t"/>
              <a:pathLst>
                <a:path extrusionOk="0" h="48" w="96">
                  <a:moveTo>
                    <a:pt x="71" y="1"/>
                  </a:moveTo>
                  <a:cubicBezTo>
                    <a:pt x="58" y="1"/>
                    <a:pt x="35" y="13"/>
                    <a:pt x="0" y="40"/>
                  </a:cubicBezTo>
                  <a:cubicBezTo>
                    <a:pt x="5" y="45"/>
                    <a:pt x="12" y="47"/>
                    <a:pt x="19" y="47"/>
                  </a:cubicBezTo>
                  <a:cubicBezTo>
                    <a:pt x="50" y="47"/>
                    <a:pt x="96" y="17"/>
                    <a:pt x="96" y="17"/>
                  </a:cubicBezTo>
                  <a:lnTo>
                    <a:pt x="84" y="17"/>
                  </a:lnTo>
                  <a:cubicBezTo>
                    <a:pt x="84" y="7"/>
                    <a:pt x="8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6227250" y="2333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8" y="1"/>
                  </a:moveTo>
                  <a:lnTo>
                    <a:pt x="108" y="1"/>
                  </a:lnTo>
                  <a:cubicBezTo>
                    <a:pt x="1" y="13"/>
                    <a:pt x="36" y="25"/>
                    <a:pt x="60" y="36"/>
                  </a:cubicBezTo>
                  <a:cubicBezTo>
                    <a:pt x="84" y="25"/>
                    <a:pt x="96" y="13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6228150" y="233405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12" y="0"/>
                  </a:moveTo>
                  <a:cubicBezTo>
                    <a:pt x="36" y="0"/>
                    <a:pt x="36" y="12"/>
                    <a:pt x="0" y="24"/>
                  </a:cubicBezTo>
                  <a:cubicBezTo>
                    <a:pt x="72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6228150" y="233225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48" y="1"/>
                  </a:moveTo>
                  <a:cubicBezTo>
                    <a:pt x="16" y="1"/>
                    <a:pt x="0" y="12"/>
                    <a:pt x="11" y="12"/>
                  </a:cubicBezTo>
                  <a:cubicBezTo>
                    <a:pt x="16" y="12"/>
                    <a:pt x="28" y="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6230025" y="23283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39" y="1"/>
                  </a:moveTo>
                  <a:cubicBezTo>
                    <a:pt x="37" y="1"/>
                    <a:pt x="28" y="5"/>
                    <a:pt x="9" y="16"/>
                  </a:cubicBezTo>
                  <a:cubicBezTo>
                    <a:pt x="2" y="23"/>
                    <a:pt x="1" y="25"/>
                    <a:pt x="3" y="25"/>
                  </a:cubicBezTo>
                  <a:cubicBezTo>
                    <a:pt x="8" y="25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229925" y="2328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229925" y="2328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223075" y="23132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4" y="1"/>
                  </a:moveTo>
                  <a:cubicBezTo>
                    <a:pt x="32" y="1"/>
                    <a:pt x="23" y="7"/>
                    <a:pt x="1" y="25"/>
                  </a:cubicBezTo>
                  <a:lnTo>
                    <a:pt x="13" y="25"/>
                  </a:lnTo>
                  <a:cubicBezTo>
                    <a:pt x="20" y="17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13550" y="2306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37" y="0"/>
                  </a:moveTo>
                  <a:cubicBezTo>
                    <a:pt x="96" y="0"/>
                    <a:pt x="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6229350" y="23260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6201350" y="22843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lnTo>
                    <a:pt x="25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6213550" y="2312925"/>
              <a:ext cx="2725" cy="1200"/>
            </a:xfrm>
            <a:custGeom>
              <a:rect b="b" l="l" r="r" t="t"/>
              <a:pathLst>
                <a:path extrusionOk="0" h="48" w="109">
                  <a:moveTo>
                    <a:pt x="108" y="0"/>
                  </a:moveTo>
                  <a:lnTo>
                    <a:pt x="108" y="0"/>
                  </a:lnTo>
                  <a:cubicBezTo>
                    <a:pt x="72" y="12"/>
                    <a:pt x="37" y="36"/>
                    <a:pt x="1" y="48"/>
                  </a:cubicBezTo>
                  <a:cubicBezTo>
                    <a:pt x="37" y="36"/>
                    <a:pt x="61" y="48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6206425" y="2280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6227850" y="23244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0" y="7"/>
                    <a:pt x="0" y="14"/>
                  </a:cubicBezTo>
                  <a:cubicBezTo>
                    <a:pt x="6" y="4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6194225" y="2265300"/>
              <a:ext cx="36025" cy="62875"/>
            </a:xfrm>
            <a:custGeom>
              <a:rect b="b" l="l" r="r" t="t"/>
              <a:pathLst>
                <a:path extrusionOk="0" h="2515" w="1441">
                  <a:moveTo>
                    <a:pt x="46" y="292"/>
                  </a:moveTo>
                  <a:lnTo>
                    <a:pt x="46" y="292"/>
                  </a:lnTo>
                  <a:cubicBezTo>
                    <a:pt x="43" y="297"/>
                    <a:pt x="39" y="303"/>
                    <a:pt x="36" y="310"/>
                  </a:cubicBezTo>
                  <a:cubicBezTo>
                    <a:pt x="41" y="302"/>
                    <a:pt x="44" y="296"/>
                    <a:pt x="46" y="292"/>
                  </a:cubicBezTo>
                  <a:close/>
                  <a:moveTo>
                    <a:pt x="83" y="357"/>
                  </a:moveTo>
                  <a:cubicBezTo>
                    <a:pt x="66" y="363"/>
                    <a:pt x="60" y="366"/>
                    <a:pt x="61" y="366"/>
                  </a:cubicBezTo>
                  <a:cubicBezTo>
                    <a:pt x="63" y="366"/>
                    <a:pt x="72" y="363"/>
                    <a:pt x="83" y="357"/>
                  </a:cubicBezTo>
                  <a:close/>
                  <a:moveTo>
                    <a:pt x="223" y="679"/>
                  </a:moveTo>
                  <a:cubicBezTo>
                    <a:pt x="215" y="686"/>
                    <a:pt x="212" y="691"/>
                    <a:pt x="214" y="691"/>
                  </a:cubicBezTo>
                  <a:cubicBezTo>
                    <a:pt x="219" y="687"/>
                    <a:pt x="222" y="684"/>
                    <a:pt x="223" y="679"/>
                  </a:cubicBezTo>
                  <a:close/>
                  <a:moveTo>
                    <a:pt x="226" y="726"/>
                  </a:moveTo>
                  <a:cubicBezTo>
                    <a:pt x="227" y="728"/>
                    <a:pt x="228" y="729"/>
                    <a:pt x="229" y="729"/>
                  </a:cubicBezTo>
                  <a:lnTo>
                    <a:pt x="229" y="729"/>
                  </a:lnTo>
                  <a:cubicBezTo>
                    <a:pt x="228" y="728"/>
                    <a:pt x="227" y="727"/>
                    <a:pt x="226" y="726"/>
                  </a:cubicBezTo>
                  <a:close/>
                  <a:moveTo>
                    <a:pt x="243" y="782"/>
                  </a:moveTo>
                  <a:cubicBezTo>
                    <a:pt x="239" y="783"/>
                    <a:pt x="233" y="784"/>
                    <a:pt x="226" y="786"/>
                  </a:cubicBezTo>
                  <a:cubicBezTo>
                    <a:pt x="235" y="786"/>
                    <a:pt x="241" y="784"/>
                    <a:pt x="243" y="782"/>
                  </a:cubicBezTo>
                  <a:close/>
                  <a:moveTo>
                    <a:pt x="393" y="1000"/>
                  </a:moveTo>
                  <a:cubicBezTo>
                    <a:pt x="391" y="1002"/>
                    <a:pt x="386" y="1005"/>
                    <a:pt x="381" y="1007"/>
                  </a:cubicBezTo>
                  <a:lnTo>
                    <a:pt x="381" y="1007"/>
                  </a:lnTo>
                  <a:cubicBezTo>
                    <a:pt x="385" y="1005"/>
                    <a:pt x="389" y="1003"/>
                    <a:pt x="393" y="1000"/>
                  </a:cubicBezTo>
                  <a:close/>
                  <a:moveTo>
                    <a:pt x="430" y="1243"/>
                  </a:moveTo>
                  <a:cubicBezTo>
                    <a:pt x="424" y="1244"/>
                    <a:pt x="415" y="1247"/>
                    <a:pt x="405" y="1250"/>
                  </a:cubicBezTo>
                  <a:cubicBezTo>
                    <a:pt x="415" y="1250"/>
                    <a:pt x="423" y="1248"/>
                    <a:pt x="430" y="1243"/>
                  </a:cubicBezTo>
                  <a:close/>
                  <a:moveTo>
                    <a:pt x="799" y="1413"/>
                  </a:moveTo>
                  <a:lnTo>
                    <a:pt x="799" y="1413"/>
                  </a:lnTo>
                  <a:cubicBezTo>
                    <a:pt x="797" y="1415"/>
                    <a:pt x="794" y="1419"/>
                    <a:pt x="790" y="1419"/>
                  </a:cubicBezTo>
                  <a:cubicBezTo>
                    <a:pt x="789" y="1419"/>
                    <a:pt x="787" y="1418"/>
                    <a:pt x="786" y="1417"/>
                  </a:cubicBezTo>
                  <a:cubicBezTo>
                    <a:pt x="791" y="1417"/>
                    <a:pt x="795" y="1416"/>
                    <a:pt x="799" y="1413"/>
                  </a:cubicBezTo>
                  <a:close/>
                  <a:moveTo>
                    <a:pt x="834" y="1429"/>
                  </a:moveTo>
                  <a:cubicBezTo>
                    <a:pt x="833" y="1430"/>
                    <a:pt x="833" y="1431"/>
                    <a:pt x="832" y="1432"/>
                  </a:cubicBezTo>
                  <a:lnTo>
                    <a:pt x="832" y="1432"/>
                  </a:lnTo>
                  <a:cubicBezTo>
                    <a:pt x="833" y="1431"/>
                    <a:pt x="833" y="1430"/>
                    <a:pt x="834" y="1429"/>
                  </a:cubicBezTo>
                  <a:close/>
                  <a:moveTo>
                    <a:pt x="556" y="1424"/>
                  </a:moveTo>
                  <a:cubicBezTo>
                    <a:pt x="565" y="1424"/>
                    <a:pt x="556" y="1432"/>
                    <a:pt x="548" y="1441"/>
                  </a:cubicBezTo>
                  <a:cubicBezTo>
                    <a:pt x="536" y="1441"/>
                    <a:pt x="512" y="1441"/>
                    <a:pt x="536" y="1429"/>
                  </a:cubicBezTo>
                  <a:cubicBezTo>
                    <a:pt x="546" y="1425"/>
                    <a:pt x="553" y="1424"/>
                    <a:pt x="556" y="1424"/>
                  </a:cubicBezTo>
                  <a:close/>
                  <a:moveTo>
                    <a:pt x="762" y="1679"/>
                  </a:moveTo>
                  <a:cubicBezTo>
                    <a:pt x="762" y="1679"/>
                    <a:pt x="762" y="1679"/>
                    <a:pt x="762" y="1691"/>
                  </a:cubicBezTo>
                  <a:cubicBezTo>
                    <a:pt x="750" y="1691"/>
                    <a:pt x="750" y="1679"/>
                    <a:pt x="762" y="1679"/>
                  </a:cubicBezTo>
                  <a:close/>
                  <a:moveTo>
                    <a:pt x="1068" y="1868"/>
                  </a:moveTo>
                  <a:cubicBezTo>
                    <a:pt x="1066" y="1868"/>
                    <a:pt x="1064" y="1868"/>
                    <a:pt x="1062" y="1869"/>
                  </a:cubicBezTo>
                  <a:lnTo>
                    <a:pt x="1072" y="1869"/>
                  </a:lnTo>
                  <a:cubicBezTo>
                    <a:pt x="1071" y="1868"/>
                    <a:pt x="1069" y="1868"/>
                    <a:pt x="1068" y="1868"/>
                  </a:cubicBezTo>
                  <a:close/>
                  <a:moveTo>
                    <a:pt x="872" y="2137"/>
                  </a:moveTo>
                  <a:cubicBezTo>
                    <a:pt x="867" y="2139"/>
                    <a:pt x="862" y="2141"/>
                    <a:pt x="857" y="2143"/>
                  </a:cubicBezTo>
                  <a:cubicBezTo>
                    <a:pt x="859" y="2144"/>
                    <a:pt x="860" y="2144"/>
                    <a:pt x="861" y="2145"/>
                  </a:cubicBezTo>
                  <a:lnTo>
                    <a:pt x="861" y="2145"/>
                  </a:lnTo>
                  <a:cubicBezTo>
                    <a:pt x="865" y="2142"/>
                    <a:pt x="868" y="2139"/>
                    <a:pt x="872" y="2137"/>
                  </a:cubicBezTo>
                  <a:close/>
                  <a:moveTo>
                    <a:pt x="861" y="2145"/>
                  </a:moveTo>
                  <a:lnTo>
                    <a:pt x="861" y="2145"/>
                  </a:lnTo>
                  <a:cubicBezTo>
                    <a:pt x="850" y="2155"/>
                    <a:pt x="841" y="2166"/>
                    <a:pt x="834" y="2179"/>
                  </a:cubicBezTo>
                  <a:cubicBezTo>
                    <a:pt x="857" y="2167"/>
                    <a:pt x="893" y="2167"/>
                    <a:pt x="917" y="2155"/>
                  </a:cubicBezTo>
                  <a:cubicBezTo>
                    <a:pt x="906" y="2155"/>
                    <a:pt x="884" y="2155"/>
                    <a:pt x="861" y="2145"/>
                  </a:cubicBezTo>
                  <a:close/>
                  <a:moveTo>
                    <a:pt x="930" y="2240"/>
                  </a:moveTo>
                  <a:lnTo>
                    <a:pt x="930" y="2240"/>
                  </a:lnTo>
                  <a:cubicBezTo>
                    <a:pt x="926" y="2243"/>
                    <a:pt x="921" y="2247"/>
                    <a:pt x="917" y="2250"/>
                  </a:cubicBezTo>
                  <a:cubicBezTo>
                    <a:pt x="923" y="2247"/>
                    <a:pt x="928" y="2244"/>
                    <a:pt x="930" y="2240"/>
                  </a:cubicBezTo>
                  <a:close/>
                  <a:moveTo>
                    <a:pt x="155" y="0"/>
                  </a:moveTo>
                  <a:cubicBezTo>
                    <a:pt x="0" y="95"/>
                    <a:pt x="36" y="143"/>
                    <a:pt x="24" y="191"/>
                  </a:cubicBezTo>
                  <a:cubicBezTo>
                    <a:pt x="24" y="191"/>
                    <a:pt x="24" y="286"/>
                    <a:pt x="24" y="298"/>
                  </a:cubicBezTo>
                  <a:cubicBezTo>
                    <a:pt x="35" y="287"/>
                    <a:pt x="43" y="281"/>
                    <a:pt x="47" y="281"/>
                  </a:cubicBezTo>
                  <a:lnTo>
                    <a:pt x="47" y="281"/>
                  </a:lnTo>
                  <a:cubicBezTo>
                    <a:pt x="49" y="281"/>
                    <a:pt x="50" y="285"/>
                    <a:pt x="46" y="292"/>
                  </a:cubicBezTo>
                  <a:lnTo>
                    <a:pt x="46" y="292"/>
                  </a:lnTo>
                  <a:cubicBezTo>
                    <a:pt x="55" y="279"/>
                    <a:pt x="66" y="271"/>
                    <a:pt x="83" y="262"/>
                  </a:cubicBezTo>
                  <a:lnTo>
                    <a:pt x="83" y="262"/>
                  </a:lnTo>
                  <a:cubicBezTo>
                    <a:pt x="72" y="298"/>
                    <a:pt x="60" y="333"/>
                    <a:pt x="36" y="369"/>
                  </a:cubicBezTo>
                  <a:cubicBezTo>
                    <a:pt x="48" y="357"/>
                    <a:pt x="60" y="357"/>
                    <a:pt x="83" y="357"/>
                  </a:cubicBezTo>
                  <a:cubicBezTo>
                    <a:pt x="74" y="384"/>
                    <a:pt x="66" y="397"/>
                    <a:pt x="52" y="397"/>
                  </a:cubicBezTo>
                  <a:cubicBezTo>
                    <a:pt x="47" y="397"/>
                    <a:pt x="42" y="396"/>
                    <a:pt x="36" y="393"/>
                  </a:cubicBezTo>
                  <a:lnTo>
                    <a:pt x="36" y="393"/>
                  </a:lnTo>
                  <a:cubicBezTo>
                    <a:pt x="36" y="393"/>
                    <a:pt x="274" y="583"/>
                    <a:pt x="155" y="583"/>
                  </a:cubicBezTo>
                  <a:cubicBezTo>
                    <a:pt x="167" y="589"/>
                    <a:pt x="182" y="592"/>
                    <a:pt x="198" y="592"/>
                  </a:cubicBezTo>
                  <a:cubicBezTo>
                    <a:pt x="206" y="592"/>
                    <a:pt x="215" y="592"/>
                    <a:pt x="224" y="590"/>
                  </a:cubicBezTo>
                  <a:lnTo>
                    <a:pt x="224" y="590"/>
                  </a:lnTo>
                  <a:cubicBezTo>
                    <a:pt x="220" y="593"/>
                    <a:pt x="221" y="595"/>
                    <a:pt x="226" y="595"/>
                  </a:cubicBezTo>
                  <a:cubicBezTo>
                    <a:pt x="175" y="606"/>
                    <a:pt x="230" y="652"/>
                    <a:pt x="223" y="679"/>
                  </a:cubicBezTo>
                  <a:lnTo>
                    <a:pt x="223" y="679"/>
                  </a:lnTo>
                  <a:cubicBezTo>
                    <a:pt x="242" y="663"/>
                    <a:pt x="283" y="634"/>
                    <a:pt x="301" y="634"/>
                  </a:cubicBezTo>
                  <a:cubicBezTo>
                    <a:pt x="306" y="634"/>
                    <a:pt x="310" y="637"/>
                    <a:pt x="310" y="643"/>
                  </a:cubicBezTo>
                  <a:cubicBezTo>
                    <a:pt x="309" y="642"/>
                    <a:pt x="308" y="642"/>
                    <a:pt x="308" y="642"/>
                  </a:cubicBezTo>
                  <a:cubicBezTo>
                    <a:pt x="294" y="642"/>
                    <a:pt x="248" y="730"/>
                    <a:pt x="231" y="730"/>
                  </a:cubicBezTo>
                  <a:cubicBezTo>
                    <a:pt x="230" y="730"/>
                    <a:pt x="230" y="729"/>
                    <a:pt x="229" y="729"/>
                  </a:cubicBezTo>
                  <a:lnTo>
                    <a:pt x="229" y="729"/>
                  </a:lnTo>
                  <a:cubicBezTo>
                    <a:pt x="238" y="738"/>
                    <a:pt x="238" y="739"/>
                    <a:pt x="238" y="750"/>
                  </a:cubicBezTo>
                  <a:cubicBezTo>
                    <a:pt x="246" y="750"/>
                    <a:pt x="296" y="740"/>
                    <a:pt x="326" y="740"/>
                  </a:cubicBezTo>
                  <a:cubicBezTo>
                    <a:pt x="340" y="740"/>
                    <a:pt x="349" y="742"/>
                    <a:pt x="345" y="750"/>
                  </a:cubicBezTo>
                  <a:cubicBezTo>
                    <a:pt x="316" y="762"/>
                    <a:pt x="304" y="765"/>
                    <a:pt x="292" y="765"/>
                  </a:cubicBezTo>
                  <a:cubicBezTo>
                    <a:pt x="280" y="765"/>
                    <a:pt x="268" y="762"/>
                    <a:pt x="238" y="762"/>
                  </a:cubicBezTo>
                  <a:cubicBezTo>
                    <a:pt x="246" y="770"/>
                    <a:pt x="248" y="777"/>
                    <a:pt x="243" y="782"/>
                  </a:cubicBezTo>
                  <a:lnTo>
                    <a:pt x="243" y="782"/>
                  </a:lnTo>
                  <a:cubicBezTo>
                    <a:pt x="249" y="781"/>
                    <a:pt x="253" y="780"/>
                    <a:pt x="256" y="780"/>
                  </a:cubicBezTo>
                  <a:cubicBezTo>
                    <a:pt x="282" y="780"/>
                    <a:pt x="246" y="811"/>
                    <a:pt x="273" y="811"/>
                  </a:cubicBezTo>
                  <a:cubicBezTo>
                    <a:pt x="276" y="811"/>
                    <a:pt x="280" y="811"/>
                    <a:pt x="286" y="810"/>
                  </a:cubicBezTo>
                  <a:lnTo>
                    <a:pt x="286" y="810"/>
                  </a:lnTo>
                  <a:cubicBezTo>
                    <a:pt x="250" y="822"/>
                    <a:pt x="250" y="822"/>
                    <a:pt x="286" y="822"/>
                  </a:cubicBezTo>
                  <a:cubicBezTo>
                    <a:pt x="274" y="834"/>
                    <a:pt x="250" y="834"/>
                    <a:pt x="238" y="834"/>
                  </a:cubicBezTo>
                  <a:cubicBezTo>
                    <a:pt x="250" y="845"/>
                    <a:pt x="250" y="857"/>
                    <a:pt x="250" y="881"/>
                  </a:cubicBezTo>
                  <a:cubicBezTo>
                    <a:pt x="250" y="857"/>
                    <a:pt x="274" y="845"/>
                    <a:pt x="298" y="834"/>
                  </a:cubicBezTo>
                  <a:lnTo>
                    <a:pt x="298" y="834"/>
                  </a:lnTo>
                  <a:cubicBezTo>
                    <a:pt x="345" y="845"/>
                    <a:pt x="226" y="893"/>
                    <a:pt x="262" y="917"/>
                  </a:cubicBezTo>
                  <a:cubicBezTo>
                    <a:pt x="279" y="900"/>
                    <a:pt x="287" y="891"/>
                    <a:pt x="289" y="891"/>
                  </a:cubicBezTo>
                  <a:lnTo>
                    <a:pt x="289" y="891"/>
                  </a:lnTo>
                  <a:cubicBezTo>
                    <a:pt x="290" y="891"/>
                    <a:pt x="281" y="903"/>
                    <a:pt x="262" y="929"/>
                  </a:cubicBezTo>
                  <a:cubicBezTo>
                    <a:pt x="262" y="929"/>
                    <a:pt x="333" y="917"/>
                    <a:pt x="357" y="917"/>
                  </a:cubicBezTo>
                  <a:cubicBezTo>
                    <a:pt x="329" y="945"/>
                    <a:pt x="324" y="953"/>
                    <a:pt x="329" y="953"/>
                  </a:cubicBezTo>
                  <a:cubicBezTo>
                    <a:pt x="336" y="953"/>
                    <a:pt x="360" y="938"/>
                    <a:pt x="373" y="938"/>
                  </a:cubicBezTo>
                  <a:cubicBezTo>
                    <a:pt x="380" y="938"/>
                    <a:pt x="384" y="942"/>
                    <a:pt x="381" y="953"/>
                  </a:cubicBezTo>
                  <a:cubicBezTo>
                    <a:pt x="369" y="964"/>
                    <a:pt x="322" y="976"/>
                    <a:pt x="310" y="976"/>
                  </a:cubicBezTo>
                  <a:cubicBezTo>
                    <a:pt x="317" y="999"/>
                    <a:pt x="335" y="1013"/>
                    <a:pt x="356" y="1013"/>
                  </a:cubicBezTo>
                  <a:cubicBezTo>
                    <a:pt x="361" y="1013"/>
                    <a:pt x="367" y="1012"/>
                    <a:pt x="372" y="1010"/>
                  </a:cubicBezTo>
                  <a:lnTo>
                    <a:pt x="372" y="1010"/>
                  </a:lnTo>
                  <a:cubicBezTo>
                    <a:pt x="348" y="1019"/>
                    <a:pt x="313" y="1027"/>
                    <a:pt x="322" y="1036"/>
                  </a:cubicBezTo>
                  <a:cubicBezTo>
                    <a:pt x="326" y="1045"/>
                    <a:pt x="332" y="1047"/>
                    <a:pt x="340" y="1047"/>
                  </a:cubicBezTo>
                  <a:cubicBezTo>
                    <a:pt x="348" y="1047"/>
                    <a:pt x="358" y="1044"/>
                    <a:pt x="371" y="1044"/>
                  </a:cubicBezTo>
                  <a:cubicBezTo>
                    <a:pt x="377" y="1044"/>
                    <a:pt x="385" y="1045"/>
                    <a:pt x="393" y="1048"/>
                  </a:cubicBezTo>
                  <a:cubicBezTo>
                    <a:pt x="372" y="1058"/>
                    <a:pt x="378" y="1086"/>
                    <a:pt x="343" y="1086"/>
                  </a:cubicBezTo>
                  <a:cubicBezTo>
                    <a:pt x="337" y="1086"/>
                    <a:pt x="330" y="1085"/>
                    <a:pt x="322" y="1084"/>
                  </a:cubicBezTo>
                  <a:lnTo>
                    <a:pt x="322" y="1084"/>
                  </a:lnTo>
                  <a:cubicBezTo>
                    <a:pt x="333" y="1107"/>
                    <a:pt x="345" y="1131"/>
                    <a:pt x="357" y="1155"/>
                  </a:cubicBezTo>
                  <a:lnTo>
                    <a:pt x="333" y="1167"/>
                  </a:lnTo>
                  <a:lnTo>
                    <a:pt x="357" y="1167"/>
                  </a:lnTo>
                  <a:cubicBezTo>
                    <a:pt x="357" y="1191"/>
                    <a:pt x="357" y="1215"/>
                    <a:pt x="369" y="1238"/>
                  </a:cubicBezTo>
                  <a:cubicBezTo>
                    <a:pt x="393" y="1226"/>
                    <a:pt x="417" y="1215"/>
                    <a:pt x="453" y="1215"/>
                  </a:cubicBezTo>
                  <a:cubicBezTo>
                    <a:pt x="446" y="1228"/>
                    <a:pt x="439" y="1238"/>
                    <a:pt x="430" y="1243"/>
                  </a:cubicBezTo>
                  <a:lnTo>
                    <a:pt x="430" y="1243"/>
                  </a:lnTo>
                  <a:cubicBezTo>
                    <a:pt x="432" y="1243"/>
                    <a:pt x="434" y="1243"/>
                    <a:pt x="435" y="1243"/>
                  </a:cubicBezTo>
                  <a:cubicBezTo>
                    <a:pt x="448" y="1243"/>
                    <a:pt x="453" y="1251"/>
                    <a:pt x="453" y="1274"/>
                  </a:cubicBezTo>
                  <a:cubicBezTo>
                    <a:pt x="441" y="1274"/>
                    <a:pt x="381" y="1286"/>
                    <a:pt x="357" y="1298"/>
                  </a:cubicBezTo>
                  <a:cubicBezTo>
                    <a:pt x="368" y="1294"/>
                    <a:pt x="376" y="1293"/>
                    <a:pt x="383" y="1293"/>
                  </a:cubicBezTo>
                  <a:cubicBezTo>
                    <a:pt x="414" y="1293"/>
                    <a:pt x="417" y="1320"/>
                    <a:pt x="442" y="1320"/>
                  </a:cubicBezTo>
                  <a:cubicBezTo>
                    <a:pt x="451" y="1320"/>
                    <a:pt x="462" y="1317"/>
                    <a:pt x="476" y="1310"/>
                  </a:cubicBezTo>
                  <a:lnTo>
                    <a:pt x="476" y="1310"/>
                  </a:lnTo>
                  <a:cubicBezTo>
                    <a:pt x="468" y="1318"/>
                    <a:pt x="465" y="1327"/>
                    <a:pt x="461" y="1327"/>
                  </a:cubicBezTo>
                  <a:cubicBezTo>
                    <a:pt x="458" y="1327"/>
                    <a:pt x="456" y="1325"/>
                    <a:pt x="453" y="1322"/>
                  </a:cubicBezTo>
                  <a:lnTo>
                    <a:pt x="453" y="1322"/>
                  </a:lnTo>
                  <a:cubicBezTo>
                    <a:pt x="446" y="1328"/>
                    <a:pt x="448" y="1330"/>
                    <a:pt x="456" y="1330"/>
                  </a:cubicBezTo>
                  <a:cubicBezTo>
                    <a:pt x="467" y="1330"/>
                    <a:pt x="490" y="1325"/>
                    <a:pt x="507" y="1325"/>
                  </a:cubicBezTo>
                  <a:cubicBezTo>
                    <a:pt x="517" y="1325"/>
                    <a:pt x="524" y="1327"/>
                    <a:pt x="524" y="1334"/>
                  </a:cubicBezTo>
                  <a:cubicBezTo>
                    <a:pt x="512" y="1369"/>
                    <a:pt x="500" y="1381"/>
                    <a:pt x="572" y="1381"/>
                  </a:cubicBezTo>
                  <a:cubicBezTo>
                    <a:pt x="548" y="1393"/>
                    <a:pt x="548" y="1393"/>
                    <a:pt x="583" y="1393"/>
                  </a:cubicBezTo>
                  <a:cubicBezTo>
                    <a:pt x="500" y="1453"/>
                    <a:pt x="536" y="1405"/>
                    <a:pt x="453" y="1500"/>
                  </a:cubicBezTo>
                  <a:cubicBezTo>
                    <a:pt x="500" y="1465"/>
                    <a:pt x="524" y="1453"/>
                    <a:pt x="572" y="1453"/>
                  </a:cubicBezTo>
                  <a:cubicBezTo>
                    <a:pt x="533" y="1472"/>
                    <a:pt x="494" y="1492"/>
                    <a:pt x="533" y="1492"/>
                  </a:cubicBezTo>
                  <a:cubicBezTo>
                    <a:pt x="541" y="1492"/>
                    <a:pt x="554" y="1491"/>
                    <a:pt x="572" y="1488"/>
                  </a:cubicBezTo>
                  <a:cubicBezTo>
                    <a:pt x="572" y="1500"/>
                    <a:pt x="583" y="1572"/>
                    <a:pt x="583" y="1572"/>
                  </a:cubicBezTo>
                  <a:cubicBezTo>
                    <a:pt x="607" y="1566"/>
                    <a:pt x="622" y="1563"/>
                    <a:pt x="627" y="1563"/>
                  </a:cubicBezTo>
                  <a:cubicBezTo>
                    <a:pt x="631" y="1563"/>
                    <a:pt x="625" y="1566"/>
                    <a:pt x="607" y="1572"/>
                  </a:cubicBezTo>
                  <a:cubicBezTo>
                    <a:pt x="625" y="1566"/>
                    <a:pt x="637" y="1563"/>
                    <a:pt x="647" y="1563"/>
                  </a:cubicBezTo>
                  <a:cubicBezTo>
                    <a:pt x="658" y="1563"/>
                    <a:pt x="667" y="1566"/>
                    <a:pt x="679" y="1572"/>
                  </a:cubicBezTo>
                  <a:cubicBezTo>
                    <a:pt x="631" y="1631"/>
                    <a:pt x="714" y="1584"/>
                    <a:pt x="631" y="1631"/>
                  </a:cubicBezTo>
                  <a:cubicBezTo>
                    <a:pt x="703" y="1643"/>
                    <a:pt x="691" y="1619"/>
                    <a:pt x="703" y="1667"/>
                  </a:cubicBezTo>
                  <a:cubicBezTo>
                    <a:pt x="738" y="1619"/>
                    <a:pt x="834" y="1631"/>
                    <a:pt x="869" y="1619"/>
                  </a:cubicBezTo>
                  <a:lnTo>
                    <a:pt x="869" y="1619"/>
                  </a:lnTo>
                  <a:cubicBezTo>
                    <a:pt x="857" y="1631"/>
                    <a:pt x="798" y="1655"/>
                    <a:pt x="774" y="1655"/>
                  </a:cubicBezTo>
                  <a:cubicBezTo>
                    <a:pt x="794" y="1640"/>
                    <a:pt x="801" y="1633"/>
                    <a:pt x="797" y="1633"/>
                  </a:cubicBezTo>
                  <a:lnTo>
                    <a:pt x="797" y="1633"/>
                  </a:lnTo>
                  <a:cubicBezTo>
                    <a:pt x="791" y="1633"/>
                    <a:pt x="763" y="1646"/>
                    <a:pt x="714" y="1667"/>
                  </a:cubicBezTo>
                  <a:cubicBezTo>
                    <a:pt x="738" y="1667"/>
                    <a:pt x="714" y="1679"/>
                    <a:pt x="691" y="1703"/>
                  </a:cubicBezTo>
                  <a:cubicBezTo>
                    <a:pt x="699" y="1703"/>
                    <a:pt x="703" y="1701"/>
                    <a:pt x="704" y="1701"/>
                  </a:cubicBezTo>
                  <a:lnTo>
                    <a:pt x="704" y="1701"/>
                  </a:lnTo>
                  <a:cubicBezTo>
                    <a:pt x="707" y="1701"/>
                    <a:pt x="699" y="1707"/>
                    <a:pt x="691" y="1738"/>
                  </a:cubicBezTo>
                  <a:cubicBezTo>
                    <a:pt x="720" y="1732"/>
                    <a:pt x="747" y="1729"/>
                    <a:pt x="774" y="1729"/>
                  </a:cubicBezTo>
                  <a:cubicBezTo>
                    <a:pt x="801" y="1729"/>
                    <a:pt x="828" y="1732"/>
                    <a:pt x="857" y="1738"/>
                  </a:cubicBezTo>
                  <a:cubicBezTo>
                    <a:pt x="780" y="1756"/>
                    <a:pt x="765" y="1759"/>
                    <a:pt x="758" y="1759"/>
                  </a:cubicBezTo>
                  <a:cubicBezTo>
                    <a:pt x="754" y="1759"/>
                    <a:pt x="752" y="1758"/>
                    <a:pt x="745" y="1758"/>
                  </a:cubicBezTo>
                  <a:cubicBezTo>
                    <a:pt x="738" y="1758"/>
                    <a:pt x="726" y="1759"/>
                    <a:pt x="703" y="1762"/>
                  </a:cubicBezTo>
                  <a:cubicBezTo>
                    <a:pt x="714" y="1762"/>
                    <a:pt x="738" y="1762"/>
                    <a:pt x="750" y="1774"/>
                  </a:cubicBezTo>
                  <a:cubicBezTo>
                    <a:pt x="738" y="1774"/>
                    <a:pt x="726" y="1786"/>
                    <a:pt x="714" y="1798"/>
                  </a:cubicBezTo>
                  <a:cubicBezTo>
                    <a:pt x="732" y="1792"/>
                    <a:pt x="747" y="1789"/>
                    <a:pt x="761" y="1789"/>
                  </a:cubicBezTo>
                  <a:cubicBezTo>
                    <a:pt x="774" y="1789"/>
                    <a:pt x="786" y="1792"/>
                    <a:pt x="798" y="1798"/>
                  </a:cubicBezTo>
                  <a:cubicBezTo>
                    <a:pt x="777" y="1808"/>
                    <a:pt x="783" y="1900"/>
                    <a:pt x="840" y="1900"/>
                  </a:cubicBezTo>
                  <a:cubicBezTo>
                    <a:pt x="849" y="1900"/>
                    <a:pt x="858" y="1898"/>
                    <a:pt x="869" y="1893"/>
                  </a:cubicBezTo>
                  <a:lnTo>
                    <a:pt x="869" y="1893"/>
                  </a:lnTo>
                  <a:cubicBezTo>
                    <a:pt x="845" y="1905"/>
                    <a:pt x="822" y="1917"/>
                    <a:pt x="798" y="1929"/>
                  </a:cubicBezTo>
                  <a:cubicBezTo>
                    <a:pt x="857" y="1905"/>
                    <a:pt x="929" y="1893"/>
                    <a:pt x="1000" y="1881"/>
                  </a:cubicBezTo>
                  <a:lnTo>
                    <a:pt x="1000" y="1881"/>
                  </a:lnTo>
                  <a:cubicBezTo>
                    <a:pt x="941" y="1905"/>
                    <a:pt x="869" y="1941"/>
                    <a:pt x="810" y="1953"/>
                  </a:cubicBezTo>
                  <a:cubicBezTo>
                    <a:pt x="803" y="1966"/>
                    <a:pt x="807" y="1971"/>
                    <a:pt x="816" y="1971"/>
                  </a:cubicBezTo>
                  <a:cubicBezTo>
                    <a:pt x="834" y="1971"/>
                    <a:pt x="873" y="1952"/>
                    <a:pt x="887" y="1944"/>
                  </a:cubicBezTo>
                  <a:lnTo>
                    <a:pt x="887" y="1944"/>
                  </a:lnTo>
                  <a:cubicBezTo>
                    <a:pt x="865" y="1956"/>
                    <a:pt x="844" y="1978"/>
                    <a:pt x="822" y="2000"/>
                  </a:cubicBezTo>
                  <a:cubicBezTo>
                    <a:pt x="857" y="1977"/>
                    <a:pt x="881" y="1977"/>
                    <a:pt x="917" y="1965"/>
                  </a:cubicBezTo>
                  <a:lnTo>
                    <a:pt x="917" y="1965"/>
                  </a:lnTo>
                  <a:cubicBezTo>
                    <a:pt x="893" y="1977"/>
                    <a:pt x="857" y="1988"/>
                    <a:pt x="834" y="2000"/>
                  </a:cubicBezTo>
                  <a:cubicBezTo>
                    <a:pt x="782" y="2021"/>
                    <a:pt x="873" y="2050"/>
                    <a:pt x="929" y="2050"/>
                  </a:cubicBezTo>
                  <a:cubicBezTo>
                    <a:pt x="938" y="2050"/>
                    <a:pt x="946" y="2050"/>
                    <a:pt x="953" y="2048"/>
                  </a:cubicBezTo>
                  <a:lnTo>
                    <a:pt x="953" y="2048"/>
                  </a:lnTo>
                  <a:cubicBezTo>
                    <a:pt x="929" y="2060"/>
                    <a:pt x="905" y="2072"/>
                    <a:pt x="881" y="2096"/>
                  </a:cubicBezTo>
                  <a:cubicBezTo>
                    <a:pt x="964" y="2060"/>
                    <a:pt x="1036" y="2048"/>
                    <a:pt x="1119" y="2036"/>
                  </a:cubicBezTo>
                  <a:lnTo>
                    <a:pt x="1119" y="2036"/>
                  </a:lnTo>
                  <a:cubicBezTo>
                    <a:pt x="1084" y="2048"/>
                    <a:pt x="1095" y="2060"/>
                    <a:pt x="1131" y="2060"/>
                  </a:cubicBezTo>
                  <a:cubicBezTo>
                    <a:pt x="1028" y="2088"/>
                    <a:pt x="931" y="2094"/>
                    <a:pt x="872" y="2137"/>
                  </a:cubicBezTo>
                  <a:lnTo>
                    <a:pt x="872" y="2137"/>
                  </a:lnTo>
                  <a:cubicBezTo>
                    <a:pt x="895" y="2127"/>
                    <a:pt x="918" y="2123"/>
                    <a:pt x="941" y="2123"/>
                  </a:cubicBezTo>
                  <a:cubicBezTo>
                    <a:pt x="961" y="2123"/>
                    <a:pt x="980" y="2126"/>
                    <a:pt x="1000" y="2131"/>
                  </a:cubicBezTo>
                  <a:cubicBezTo>
                    <a:pt x="964" y="2155"/>
                    <a:pt x="929" y="2167"/>
                    <a:pt x="905" y="2179"/>
                  </a:cubicBezTo>
                  <a:cubicBezTo>
                    <a:pt x="938" y="2190"/>
                    <a:pt x="940" y="2191"/>
                    <a:pt x="912" y="2191"/>
                  </a:cubicBezTo>
                  <a:lnTo>
                    <a:pt x="912" y="2191"/>
                  </a:lnTo>
                  <a:cubicBezTo>
                    <a:pt x="910" y="2190"/>
                    <a:pt x="908" y="2189"/>
                    <a:pt x="907" y="2189"/>
                  </a:cubicBezTo>
                  <a:cubicBezTo>
                    <a:pt x="906" y="2189"/>
                    <a:pt x="905" y="2190"/>
                    <a:pt x="905" y="2191"/>
                  </a:cubicBezTo>
                  <a:cubicBezTo>
                    <a:pt x="907" y="2191"/>
                    <a:pt x="910" y="2191"/>
                    <a:pt x="912" y="2191"/>
                  </a:cubicBezTo>
                  <a:lnTo>
                    <a:pt x="912" y="2191"/>
                  </a:lnTo>
                  <a:cubicBezTo>
                    <a:pt x="924" y="2198"/>
                    <a:pt x="945" y="2221"/>
                    <a:pt x="930" y="2240"/>
                  </a:cubicBezTo>
                  <a:lnTo>
                    <a:pt x="930" y="2240"/>
                  </a:lnTo>
                  <a:cubicBezTo>
                    <a:pt x="990" y="2196"/>
                    <a:pt x="1078" y="2153"/>
                    <a:pt x="1155" y="2131"/>
                  </a:cubicBezTo>
                  <a:lnTo>
                    <a:pt x="1155" y="2131"/>
                  </a:lnTo>
                  <a:cubicBezTo>
                    <a:pt x="1095" y="2215"/>
                    <a:pt x="1060" y="2179"/>
                    <a:pt x="964" y="2250"/>
                  </a:cubicBezTo>
                  <a:cubicBezTo>
                    <a:pt x="984" y="2245"/>
                    <a:pt x="996" y="2243"/>
                    <a:pt x="1000" y="2243"/>
                  </a:cubicBezTo>
                  <a:cubicBezTo>
                    <a:pt x="1006" y="2243"/>
                    <a:pt x="997" y="2248"/>
                    <a:pt x="976" y="2262"/>
                  </a:cubicBezTo>
                  <a:cubicBezTo>
                    <a:pt x="986" y="2262"/>
                    <a:pt x="1056" y="2247"/>
                    <a:pt x="1109" y="2247"/>
                  </a:cubicBezTo>
                  <a:cubicBezTo>
                    <a:pt x="1122" y="2247"/>
                    <a:pt x="1134" y="2248"/>
                    <a:pt x="1143" y="2250"/>
                  </a:cubicBezTo>
                  <a:cubicBezTo>
                    <a:pt x="1072" y="2274"/>
                    <a:pt x="1084" y="2358"/>
                    <a:pt x="1048" y="2393"/>
                  </a:cubicBezTo>
                  <a:cubicBezTo>
                    <a:pt x="1085" y="2375"/>
                    <a:pt x="1129" y="2334"/>
                    <a:pt x="1192" y="2334"/>
                  </a:cubicBezTo>
                  <a:cubicBezTo>
                    <a:pt x="1210" y="2334"/>
                    <a:pt x="1229" y="2338"/>
                    <a:pt x="1250" y="2346"/>
                  </a:cubicBezTo>
                  <a:cubicBezTo>
                    <a:pt x="1238" y="2358"/>
                    <a:pt x="1238" y="2358"/>
                    <a:pt x="1226" y="2369"/>
                  </a:cubicBezTo>
                  <a:cubicBezTo>
                    <a:pt x="1250" y="2369"/>
                    <a:pt x="1286" y="2381"/>
                    <a:pt x="1310" y="2393"/>
                  </a:cubicBezTo>
                  <a:cubicBezTo>
                    <a:pt x="1234" y="2460"/>
                    <a:pt x="1205" y="2482"/>
                    <a:pt x="1197" y="2482"/>
                  </a:cubicBezTo>
                  <a:cubicBezTo>
                    <a:pt x="1184" y="2482"/>
                    <a:pt x="1229" y="2420"/>
                    <a:pt x="1215" y="2405"/>
                  </a:cubicBezTo>
                  <a:lnTo>
                    <a:pt x="1215" y="2405"/>
                  </a:lnTo>
                  <a:cubicBezTo>
                    <a:pt x="1215" y="2417"/>
                    <a:pt x="1212" y="2423"/>
                    <a:pt x="1207" y="2423"/>
                  </a:cubicBezTo>
                  <a:cubicBezTo>
                    <a:pt x="1203" y="2423"/>
                    <a:pt x="1197" y="2417"/>
                    <a:pt x="1191" y="2405"/>
                  </a:cubicBezTo>
                  <a:cubicBezTo>
                    <a:pt x="1179" y="2441"/>
                    <a:pt x="1179" y="2477"/>
                    <a:pt x="1191" y="2500"/>
                  </a:cubicBezTo>
                  <a:cubicBezTo>
                    <a:pt x="1191" y="2500"/>
                    <a:pt x="1270" y="2470"/>
                    <a:pt x="1310" y="2470"/>
                  </a:cubicBezTo>
                  <a:cubicBezTo>
                    <a:pt x="1327" y="2470"/>
                    <a:pt x="1337" y="2475"/>
                    <a:pt x="1334" y="2488"/>
                  </a:cubicBezTo>
                  <a:cubicBezTo>
                    <a:pt x="1332" y="2487"/>
                    <a:pt x="1331" y="2487"/>
                    <a:pt x="1329" y="2487"/>
                  </a:cubicBezTo>
                  <a:cubicBezTo>
                    <a:pt x="1320" y="2487"/>
                    <a:pt x="1305" y="2500"/>
                    <a:pt x="1296" y="2509"/>
                  </a:cubicBezTo>
                  <a:lnTo>
                    <a:pt x="1296" y="2509"/>
                  </a:lnTo>
                  <a:cubicBezTo>
                    <a:pt x="1326" y="2503"/>
                    <a:pt x="1410" y="2509"/>
                    <a:pt x="1441" y="2488"/>
                  </a:cubicBezTo>
                  <a:lnTo>
                    <a:pt x="1369" y="2488"/>
                  </a:lnTo>
                  <a:cubicBezTo>
                    <a:pt x="1393" y="2477"/>
                    <a:pt x="1405" y="2453"/>
                    <a:pt x="1429" y="2429"/>
                  </a:cubicBezTo>
                  <a:lnTo>
                    <a:pt x="1429" y="2429"/>
                  </a:lnTo>
                  <a:cubicBezTo>
                    <a:pt x="1393" y="2441"/>
                    <a:pt x="1345" y="2441"/>
                    <a:pt x="1310" y="2441"/>
                  </a:cubicBezTo>
                  <a:cubicBezTo>
                    <a:pt x="1335" y="2432"/>
                    <a:pt x="1342" y="2424"/>
                    <a:pt x="1332" y="2424"/>
                  </a:cubicBezTo>
                  <a:cubicBezTo>
                    <a:pt x="1328" y="2424"/>
                    <a:pt x="1320" y="2425"/>
                    <a:pt x="1310" y="2429"/>
                  </a:cubicBezTo>
                  <a:cubicBezTo>
                    <a:pt x="1417" y="2369"/>
                    <a:pt x="1286" y="2096"/>
                    <a:pt x="1191" y="2096"/>
                  </a:cubicBezTo>
                  <a:cubicBezTo>
                    <a:pt x="1203" y="2096"/>
                    <a:pt x="1143" y="1965"/>
                    <a:pt x="1155" y="1941"/>
                  </a:cubicBezTo>
                  <a:lnTo>
                    <a:pt x="1155" y="1941"/>
                  </a:lnTo>
                  <a:cubicBezTo>
                    <a:pt x="1141" y="1954"/>
                    <a:pt x="1136" y="1959"/>
                    <a:pt x="1134" y="1959"/>
                  </a:cubicBezTo>
                  <a:cubicBezTo>
                    <a:pt x="1131" y="1959"/>
                    <a:pt x="1155" y="1929"/>
                    <a:pt x="1155" y="1929"/>
                  </a:cubicBezTo>
                  <a:lnTo>
                    <a:pt x="1155" y="1929"/>
                  </a:lnTo>
                  <a:cubicBezTo>
                    <a:pt x="1143" y="1929"/>
                    <a:pt x="1119" y="1941"/>
                    <a:pt x="1095" y="1953"/>
                  </a:cubicBezTo>
                  <a:cubicBezTo>
                    <a:pt x="1107" y="1929"/>
                    <a:pt x="1107" y="1917"/>
                    <a:pt x="1119" y="1905"/>
                  </a:cubicBezTo>
                  <a:lnTo>
                    <a:pt x="1024" y="1905"/>
                  </a:lnTo>
                  <a:cubicBezTo>
                    <a:pt x="1023" y="1906"/>
                    <a:pt x="1022" y="1907"/>
                    <a:pt x="1022" y="1907"/>
                  </a:cubicBezTo>
                  <a:cubicBezTo>
                    <a:pt x="1021" y="1907"/>
                    <a:pt x="1046" y="1877"/>
                    <a:pt x="1062" y="1869"/>
                  </a:cubicBezTo>
                  <a:lnTo>
                    <a:pt x="1012" y="1869"/>
                  </a:lnTo>
                  <a:cubicBezTo>
                    <a:pt x="1044" y="1838"/>
                    <a:pt x="1070" y="1827"/>
                    <a:pt x="1053" y="1827"/>
                  </a:cubicBezTo>
                  <a:cubicBezTo>
                    <a:pt x="1044" y="1827"/>
                    <a:pt x="1024" y="1830"/>
                    <a:pt x="988" y="1834"/>
                  </a:cubicBezTo>
                  <a:cubicBezTo>
                    <a:pt x="999" y="1812"/>
                    <a:pt x="990" y="1674"/>
                    <a:pt x="971" y="1674"/>
                  </a:cubicBezTo>
                  <a:cubicBezTo>
                    <a:pt x="970" y="1674"/>
                    <a:pt x="969" y="1674"/>
                    <a:pt x="969" y="1675"/>
                  </a:cubicBezTo>
                  <a:lnTo>
                    <a:pt x="969" y="1675"/>
                  </a:lnTo>
                  <a:cubicBezTo>
                    <a:pt x="990" y="1651"/>
                    <a:pt x="1015" y="1606"/>
                    <a:pt x="978" y="1606"/>
                  </a:cubicBezTo>
                  <a:cubicBezTo>
                    <a:pt x="974" y="1606"/>
                    <a:pt x="970" y="1606"/>
                    <a:pt x="964" y="1607"/>
                  </a:cubicBezTo>
                  <a:cubicBezTo>
                    <a:pt x="988" y="1584"/>
                    <a:pt x="988" y="1584"/>
                    <a:pt x="1024" y="1584"/>
                  </a:cubicBezTo>
                  <a:cubicBezTo>
                    <a:pt x="1022" y="1581"/>
                    <a:pt x="1014" y="1580"/>
                    <a:pt x="1004" y="1580"/>
                  </a:cubicBezTo>
                  <a:cubicBezTo>
                    <a:pt x="964" y="1580"/>
                    <a:pt x="879" y="1596"/>
                    <a:pt x="869" y="1596"/>
                  </a:cubicBezTo>
                  <a:cubicBezTo>
                    <a:pt x="975" y="1513"/>
                    <a:pt x="777" y="1536"/>
                    <a:pt x="832" y="1432"/>
                  </a:cubicBezTo>
                  <a:lnTo>
                    <a:pt x="832" y="1432"/>
                  </a:lnTo>
                  <a:cubicBezTo>
                    <a:pt x="820" y="1453"/>
                    <a:pt x="797" y="1453"/>
                    <a:pt x="786" y="1453"/>
                  </a:cubicBezTo>
                  <a:cubicBezTo>
                    <a:pt x="796" y="1423"/>
                    <a:pt x="799" y="1414"/>
                    <a:pt x="800" y="1412"/>
                  </a:cubicBezTo>
                  <a:lnTo>
                    <a:pt x="800" y="1412"/>
                  </a:lnTo>
                  <a:cubicBezTo>
                    <a:pt x="826" y="1395"/>
                    <a:pt x="840" y="1334"/>
                    <a:pt x="881" y="1334"/>
                  </a:cubicBezTo>
                  <a:cubicBezTo>
                    <a:pt x="875" y="1328"/>
                    <a:pt x="866" y="1325"/>
                    <a:pt x="856" y="1325"/>
                  </a:cubicBezTo>
                  <a:cubicBezTo>
                    <a:pt x="845" y="1325"/>
                    <a:pt x="834" y="1328"/>
                    <a:pt x="822" y="1334"/>
                  </a:cubicBezTo>
                  <a:cubicBezTo>
                    <a:pt x="888" y="1294"/>
                    <a:pt x="880" y="1287"/>
                    <a:pt x="854" y="1287"/>
                  </a:cubicBezTo>
                  <a:cubicBezTo>
                    <a:pt x="842" y="1287"/>
                    <a:pt x="825" y="1289"/>
                    <a:pt x="810" y="1289"/>
                  </a:cubicBezTo>
                  <a:cubicBezTo>
                    <a:pt x="801" y="1289"/>
                    <a:pt x="792" y="1288"/>
                    <a:pt x="786" y="1286"/>
                  </a:cubicBezTo>
                  <a:cubicBezTo>
                    <a:pt x="755" y="1265"/>
                    <a:pt x="813" y="1210"/>
                    <a:pt x="753" y="1210"/>
                  </a:cubicBezTo>
                  <a:cubicBezTo>
                    <a:pt x="744" y="1210"/>
                    <a:pt x="731" y="1211"/>
                    <a:pt x="714" y="1215"/>
                  </a:cubicBezTo>
                  <a:cubicBezTo>
                    <a:pt x="750" y="1203"/>
                    <a:pt x="726" y="1131"/>
                    <a:pt x="726" y="1107"/>
                  </a:cubicBezTo>
                  <a:cubicBezTo>
                    <a:pt x="726" y="1107"/>
                    <a:pt x="655" y="1048"/>
                    <a:pt x="631" y="1048"/>
                  </a:cubicBezTo>
                  <a:cubicBezTo>
                    <a:pt x="655" y="1012"/>
                    <a:pt x="679" y="929"/>
                    <a:pt x="655" y="881"/>
                  </a:cubicBezTo>
                  <a:cubicBezTo>
                    <a:pt x="650" y="872"/>
                    <a:pt x="639" y="868"/>
                    <a:pt x="624" y="868"/>
                  </a:cubicBezTo>
                  <a:cubicBezTo>
                    <a:pt x="599" y="868"/>
                    <a:pt x="565" y="878"/>
                    <a:pt x="536" y="893"/>
                  </a:cubicBezTo>
                  <a:cubicBezTo>
                    <a:pt x="559" y="824"/>
                    <a:pt x="537" y="666"/>
                    <a:pt x="536" y="666"/>
                  </a:cubicBezTo>
                  <a:lnTo>
                    <a:pt x="536" y="666"/>
                  </a:lnTo>
                  <a:cubicBezTo>
                    <a:pt x="536" y="666"/>
                    <a:pt x="536" y="666"/>
                    <a:pt x="536" y="667"/>
                  </a:cubicBezTo>
                  <a:cubicBezTo>
                    <a:pt x="524" y="667"/>
                    <a:pt x="500" y="679"/>
                    <a:pt x="488" y="691"/>
                  </a:cubicBezTo>
                  <a:cubicBezTo>
                    <a:pt x="480" y="673"/>
                    <a:pt x="484" y="662"/>
                    <a:pt x="500" y="662"/>
                  </a:cubicBezTo>
                  <a:cubicBezTo>
                    <a:pt x="507" y="662"/>
                    <a:pt x="514" y="664"/>
                    <a:pt x="524" y="667"/>
                  </a:cubicBezTo>
                  <a:cubicBezTo>
                    <a:pt x="517" y="653"/>
                    <a:pt x="510" y="647"/>
                    <a:pt x="501" y="647"/>
                  </a:cubicBezTo>
                  <a:cubicBezTo>
                    <a:pt x="494" y="647"/>
                    <a:pt x="486" y="650"/>
                    <a:pt x="476" y="655"/>
                  </a:cubicBezTo>
                  <a:cubicBezTo>
                    <a:pt x="500" y="643"/>
                    <a:pt x="512" y="631"/>
                    <a:pt x="536" y="631"/>
                  </a:cubicBezTo>
                  <a:cubicBezTo>
                    <a:pt x="536" y="631"/>
                    <a:pt x="509" y="621"/>
                    <a:pt x="492" y="621"/>
                  </a:cubicBezTo>
                  <a:cubicBezTo>
                    <a:pt x="483" y="621"/>
                    <a:pt x="476" y="623"/>
                    <a:pt x="476" y="631"/>
                  </a:cubicBezTo>
                  <a:lnTo>
                    <a:pt x="476" y="631"/>
                  </a:lnTo>
                  <a:cubicBezTo>
                    <a:pt x="476" y="623"/>
                    <a:pt x="482" y="620"/>
                    <a:pt x="485" y="616"/>
                  </a:cubicBezTo>
                  <a:lnTo>
                    <a:pt x="485" y="616"/>
                  </a:lnTo>
                  <a:cubicBezTo>
                    <a:pt x="486" y="617"/>
                    <a:pt x="487" y="618"/>
                    <a:pt x="488" y="619"/>
                  </a:cubicBezTo>
                  <a:lnTo>
                    <a:pt x="488" y="607"/>
                  </a:lnTo>
                  <a:cubicBezTo>
                    <a:pt x="488" y="611"/>
                    <a:pt x="487" y="614"/>
                    <a:pt x="485" y="616"/>
                  </a:cubicBezTo>
                  <a:lnTo>
                    <a:pt x="485" y="616"/>
                  </a:lnTo>
                  <a:cubicBezTo>
                    <a:pt x="479" y="607"/>
                    <a:pt x="488" y="607"/>
                    <a:pt x="488" y="607"/>
                  </a:cubicBezTo>
                  <a:lnTo>
                    <a:pt x="488" y="607"/>
                  </a:lnTo>
                  <a:lnTo>
                    <a:pt x="488" y="607"/>
                  </a:lnTo>
                  <a:cubicBezTo>
                    <a:pt x="500" y="595"/>
                    <a:pt x="512" y="607"/>
                    <a:pt x="500" y="572"/>
                  </a:cubicBezTo>
                  <a:lnTo>
                    <a:pt x="500" y="572"/>
                  </a:lnTo>
                  <a:cubicBezTo>
                    <a:pt x="488" y="572"/>
                    <a:pt x="429" y="607"/>
                    <a:pt x="417" y="607"/>
                  </a:cubicBezTo>
                  <a:cubicBezTo>
                    <a:pt x="524" y="536"/>
                    <a:pt x="381" y="476"/>
                    <a:pt x="345" y="476"/>
                  </a:cubicBezTo>
                  <a:cubicBezTo>
                    <a:pt x="369" y="464"/>
                    <a:pt x="405" y="441"/>
                    <a:pt x="417" y="405"/>
                  </a:cubicBezTo>
                  <a:cubicBezTo>
                    <a:pt x="393" y="405"/>
                    <a:pt x="357" y="405"/>
                    <a:pt x="333" y="417"/>
                  </a:cubicBezTo>
                  <a:cubicBezTo>
                    <a:pt x="345" y="357"/>
                    <a:pt x="429" y="298"/>
                    <a:pt x="310" y="298"/>
                  </a:cubicBezTo>
                  <a:cubicBezTo>
                    <a:pt x="322" y="286"/>
                    <a:pt x="333" y="274"/>
                    <a:pt x="357" y="250"/>
                  </a:cubicBezTo>
                  <a:cubicBezTo>
                    <a:pt x="310" y="238"/>
                    <a:pt x="179" y="155"/>
                    <a:pt x="262" y="36"/>
                  </a:cubicBezTo>
                  <a:cubicBezTo>
                    <a:pt x="238" y="36"/>
                    <a:pt x="214" y="48"/>
                    <a:pt x="191" y="60"/>
                  </a:cubicBezTo>
                  <a:cubicBezTo>
                    <a:pt x="202" y="48"/>
                    <a:pt x="202" y="36"/>
                    <a:pt x="214" y="12"/>
                  </a:cubicBezTo>
                  <a:cubicBezTo>
                    <a:pt x="202" y="12"/>
                    <a:pt x="179" y="12"/>
                    <a:pt x="155" y="0"/>
                  </a:cubicBezTo>
                  <a:close/>
                  <a:moveTo>
                    <a:pt x="1296" y="2509"/>
                  </a:moveTo>
                  <a:lnTo>
                    <a:pt x="1296" y="2509"/>
                  </a:lnTo>
                  <a:cubicBezTo>
                    <a:pt x="1291" y="2509"/>
                    <a:pt x="1288" y="2511"/>
                    <a:pt x="1286" y="2512"/>
                  </a:cubicBezTo>
                  <a:cubicBezTo>
                    <a:pt x="1286" y="2514"/>
                    <a:pt x="1286" y="2514"/>
                    <a:pt x="1287" y="2514"/>
                  </a:cubicBezTo>
                  <a:cubicBezTo>
                    <a:pt x="1289" y="2514"/>
                    <a:pt x="1292" y="2512"/>
                    <a:pt x="1296" y="2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6229050" y="23269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6226175" y="2331275"/>
              <a:ext cx="575" cy="425"/>
            </a:xfrm>
            <a:custGeom>
              <a:rect b="b" l="l" r="r" t="t"/>
              <a:pathLst>
                <a:path extrusionOk="0" h="17" w="23">
                  <a:moveTo>
                    <a:pt x="21" y="0"/>
                  </a:moveTo>
                  <a:cubicBezTo>
                    <a:pt x="19" y="0"/>
                    <a:pt x="0" y="16"/>
                    <a:pt x="8" y="16"/>
                  </a:cubicBezTo>
                  <a:cubicBezTo>
                    <a:pt x="20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6227050" y="2328400"/>
              <a:ext cx="1550" cy="350"/>
            </a:xfrm>
            <a:custGeom>
              <a:rect b="b" l="l" r="r" t="t"/>
              <a:pathLst>
                <a:path extrusionOk="0" h="14" w="62">
                  <a:moveTo>
                    <a:pt x="21" y="0"/>
                  </a:moveTo>
                  <a:lnTo>
                    <a:pt x="21" y="0"/>
                  </a:lnTo>
                  <a:cubicBezTo>
                    <a:pt x="0" y="10"/>
                    <a:pt x="10" y="14"/>
                    <a:pt x="23" y="14"/>
                  </a:cubicBezTo>
                  <a:cubicBezTo>
                    <a:pt x="40" y="14"/>
                    <a:pt x="62" y="7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6227550" y="2329000"/>
              <a:ext cx="325" cy="0"/>
            </a:xfrm>
            <a:custGeom>
              <a:rect b="b" l="l" r="r" t="t"/>
              <a:pathLst>
                <a:path extrusionOk="0" h="0" w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6228075" y="2325300"/>
              <a:ext cx="1250" cy="450"/>
            </a:xfrm>
            <a:custGeom>
              <a:rect b="b" l="l" r="r" t="t"/>
              <a:pathLst>
                <a:path extrusionOk="0" h="18" w="50">
                  <a:moveTo>
                    <a:pt x="46" y="0"/>
                  </a:moveTo>
                  <a:cubicBezTo>
                    <a:pt x="36" y="0"/>
                    <a:pt x="1" y="8"/>
                    <a:pt x="14" y="16"/>
                  </a:cubicBezTo>
                  <a:lnTo>
                    <a:pt x="14" y="16"/>
                  </a:lnTo>
                  <a:cubicBezTo>
                    <a:pt x="18" y="13"/>
                    <a:pt x="49" y="5"/>
                    <a:pt x="39" y="5"/>
                  </a:cubicBezTo>
                  <a:cubicBezTo>
                    <a:pt x="50" y="2"/>
                    <a:pt x="50" y="0"/>
                    <a:pt x="46" y="0"/>
                  </a:cubicBezTo>
                  <a:close/>
                  <a:moveTo>
                    <a:pt x="14" y="16"/>
                  </a:moveTo>
                  <a:lnTo>
                    <a:pt x="14" y="16"/>
                  </a:lnTo>
                  <a:cubicBezTo>
                    <a:pt x="13" y="17"/>
                    <a:pt x="13" y="17"/>
                    <a:pt x="15" y="17"/>
                  </a:cubicBezTo>
                  <a:cubicBezTo>
                    <a:pt x="15" y="17"/>
                    <a:pt x="14" y="16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6225475" y="23289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0" y="1"/>
                  </a:moveTo>
                  <a:cubicBezTo>
                    <a:pt x="29" y="1"/>
                    <a:pt x="8" y="17"/>
                    <a:pt x="0" y="25"/>
                  </a:cubicBezTo>
                  <a:cubicBezTo>
                    <a:pt x="23" y="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225475" y="232780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6223500" y="2324225"/>
              <a:ext cx="200" cy="500"/>
            </a:xfrm>
            <a:custGeom>
              <a:rect b="b" l="l" r="r" t="t"/>
              <a:pathLst>
                <a:path extrusionOk="0" h="20" w="8">
                  <a:moveTo>
                    <a:pt x="8" y="1"/>
                  </a:moveTo>
                  <a:cubicBezTo>
                    <a:pt x="1" y="8"/>
                    <a:pt x="2" y="19"/>
                    <a:pt x="4" y="19"/>
                  </a:cubicBezTo>
                  <a:cubicBezTo>
                    <a:pt x="6" y="19"/>
                    <a:pt x="8" y="1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6222150" y="2326050"/>
              <a:ext cx="575" cy="700"/>
            </a:xfrm>
            <a:custGeom>
              <a:rect b="b" l="l" r="r" t="t"/>
              <a:pathLst>
                <a:path extrusionOk="0" h="28" w="23">
                  <a:moveTo>
                    <a:pt x="21" y="1"/>
                  </a:moveTo>
                  <a:cubicBezTo>
                    <a:pt x="20" y="1"/>
                    <a:pt x="15" y="6"/>
                    <a:pt x="2" y="23"/>
                  </a:cubicBezTo>
                  <a:cubicBezTo>
                    <a:pt x="1" y="26"/>
                    <a:pt x="0" y="27"/>
                    <a:pt x="1" y="27"/>
                  </a:cubicBezTo>
                  <a:cubicBezTo>
                    <a:pt x="3" y="27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6220550" y="2325650"/>
              <a:ext cx="1075" cy="375"/>
            </a:xfrm>
            <a:custGeom>
              <a:rect b="b" l="l" r="r" t="t"/>
              <a:pathLst>
                <a:path extrusionOk="0" h="15" w="43">
                  <a:moveTo>
                    <a:pt x="16" y="0"/>
                  </a:moveTo>
                  <a:cubicBezTo>
                    <a:pt x="7" y="0"/>
                    <a:pt x="1" y="3"/>
                    <a:pt x="7" y="15"/>
                  </a:cubicBezTo>
                  <a:cubicBezTo>
                    <a:pt x="13" y="9"/>
                    <a:pt x="22" y="9"/>
                    <a:pt x="29" y="9"/>
                  </a:cubicBezTo>
                  <a:cubicBezTo>
                    <a:pt x="36" y="9"/>
                    <a:pt x="42" y="9"/>
                    <a:pt x="42" y="3"/>
                  </a:cubicBezTo>
                  <a:cubicBezTo>
                    <a:pt x="36" y="3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6220400" y="2319500"/>
              <a:ext cx="1550" cy="575"/>
            </a:xfrm>
            <a:custGeom>
              <a:rect b="b" l="l" r="r" t="t"/>
              <a:pathLst>
                <a:path extrusionOk="0" h="23" w="62">
                  <a:moveTo>
                    <a:pt x="59" y="0"/>
                  </a:moveTo>
                  <a:cubicBezTo>
                    <a:pt x="57" y="0"/>
                    <a:pt x="38" y="7"/>
                    <a:pt x="1" y="23"/>
                  </a:cubicBezTo>
                  <a:cubicBezTo>
                    <a:pt x="40" y="10"/>
                    <a:pt x="6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6215350" y="2317600"/>
              <a:ext cx="300" cy="400"/>
            </a:xfrm>
            <a:custGeom>
              <a:rect b="b" l="l" r="r" t="t"/>
              <a:pathLst>
                <a:path extrusionOk="0" h="16" w="12">
                  <a:moveTo>
                    <a:pt x="9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3" y="4"/>
                    <a:pt x="6" y="4"/>
                    <a:pt x="7" y="4"/>
                  </a:cubicBezTo>
                  <a:lnTo>
                    <a:pt x="7" y="4"/>
                  </a:lnTo>
                  <a:cubicBezTo>
                    <a:pt x="9" y="1"/>
                    <a:pt x="9" y="1"/>
                    <a:pt x="9" y="1"/>
                  </a:cubicBezTo>
                  <a:close/>
                  <a:moveTo>
                    <a:pt x="7" y="4"/>
                  </a:moveTo>
                  <a:cubicBezTo>
                    <a:pt x="6" y="6"/>
                    <a:pt x="3" y="10"/>
                    <a:pt x="0" y="15"/>
                  </a:cubicBezTo>
                  <a:cubicBezTo>
                    <a:pt x="9" y="6"/>
                    <a:pt x="12" y="4"/>
                    <a:pt x="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6199575" y="22644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6198675" y="22644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6205525" y="23025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48" y="0"/>
                  </a:moveTo>
                  <a:cubicBezTo>
                    <a:pt x="1" y="6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6205225" y="22988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2" y="1"/>
                  </a:moveTo>
                  <a:cubicBezTo>
                    <a:pt x="30" y="1"/>
                    <a:pt x="21" y="4"/>
                    <a:pt x="1" y="14"/>
                  </a:cubicBezTo>
                  <a:cubicBezTo>
                    <a:pt x="21" y="8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6202850" y="229662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21" y="1"/>
                  </a:moveTo>
                  <a:cubicBezTo>
                    <a:pt x="18" y="1"/>
                    <a:pt x="12" y="3"/>
                    <a:pt x="0" y="9"/>
                  </a:cubicBezTo>
                  <a:cubicBezTo>
                    <a:pt x="0" y="20"/>
                    <a:pt x="10" y="21"/>
                    <a:pt x="12" y="21"/>
                  </a:cubicBezTo>
                  <a:lnTo>
                    <a:pt x="12" y="21"/>
                  </a:lnTo>
                  <a:cubicBezTo>
                    <a:pt x="4" y="20"/>
                    <a:pt x="28" y="1"/>
                    <a:pt x="21" y="1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6446925" y="25703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12" y="13"/>
                  </a:cubicBezTo>
                  <a:cubicBezTo>
                    <a:pt x="12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6449000" y="2569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6449300" y="25689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6450500" y="2569200"/>
              <a:ext cx="150" cy="625"/>
            </a:xfrm>
            <a:custGeom>
              <a:rect b="b" l="l" r="r" t="t"/>
              <a:pathLst>
                <a:path extrusionOk="0" h="25" w="6">
                  <a:moveTo>
                    <a:pt x="6" y="0"/>
                  </a:moveTo>
                  <a:cubicBezTo>
                    <a:pt x="5" y="0"/>
                    <a:pt x="0" y="17"/>
                    <a:pt x="0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450200" y="25686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2" y="48"/>
                    <a:pt x="0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450300" y="2572475"/>
              <a:ext cx="225" cy="275"/>
            </a:xfrm>
            <a:custGeom>
              <a:rect b="b" l="l" r="r" t="t"/>
              <a:pathLst>
                <a:path extrusionOk="0" h="11" w="9">
                  <a:moveTo>
                    <a:pt x="8" y="0"/>
                  </a:moveTo>
                  <a:cubicBezTo>
                    <a:pt x="0" y="0"/>
                    <a:pt x="3" y="11"/>
                    <a:pt x="6" y="11"/>
                  </a:cubicBezTo>
                  <a:cubicBezTo>
                    <a:pt x="7" y="11"/>
                    <a:pt x="8" y="8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450800" y="2572925"/>
              <a:ext cx="525" cy="750"/>
            </a:xfrm>
            <a:custGeom>
              <a:rect b="b" l="l" r="r" t="t"/>
              <a:pathLst>
                <a:path extrusionOk="0" h="30" w="21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13" y="8"/>
                    <a:pt x="0" y="30"/>
                  </a:cubicBezTo>
                  <a:cubicBezTo>
                    <a:pt x="8" y="22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451400" y="25715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cubicBezTo>
                    <a:pt x="0" y="12"/>
                    <a:pt x="0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6451325" y="2571525"/>
              <a:ext cx="350" cy="725"/>
            </a:xfrm>
            <a:custGeom>
              <a:rect b="b" l="l" r="r" t="t"/>
              <a:pathLst>
                <a:path extrusionOk="0" h="29" w="14">
                  <a:moveTo>
                    <a:pt x="11" y="1"/>
                  </a:moveTo>
                  <a:lnTo>
                    <a:pt x="11" y="1"/>
                  </a:lnTo>
                  <a:cubicBezTo>
                    <a:pt x="10" y="1"/>
                    <a:pt x="8" y="4"/>
                    <a:pt x="3" y="14"/>
                  </a:cubicBezTo>
                  <a:cubicBezTo>
                    <a:pt x="1" y="25"/>
                    <a:pt x="0" y="28"/>
                    <a:pt x="1" y="28"/>
                  </a:cubicBezTo>
                  <a:cubicBezTo>
                    <a:pt x="3" y="2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6451400" y="2571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4"/>
                  </a:cubicBezTo>
                  <a:cubicBezTo>
                    <a:pt x="5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6450800" y="2570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0" y="1"/>
                    <a:pt x="0" y="36"/>
                    <a:pt x="12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6450500" y="25677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7"/>
                  </a:moveTo>
                  <a:cubicBezTo>
                    <a:pt x="0" y="1"/>
                    <a:pt x="24" y="37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6452275" y="2572575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4" y="1"/>
                  </a:moveTo>
                  <a:lnTo>
                    <a:pt x="14" y="1"/>
                  </a:lnTo>
                  <a:cubicBezTo>
                    <a:pt x="14" y="1"/>
                    <a:pt x="10" y="12"/>
                    <a:pt x="1" y="44"/>
                  </a:cubicBezTo>
                  <a:cubicBezTo>
                    <a:pt x="8" y="29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6452575" y="25720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lnTo>
                    <a:pt x="13" y="5"/>
                  </a:ln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6451400" y="2570100"/>
              <a:ext cx="900" cy="1200"/>
            </a:xfrm>
            <a:custGeom>
              <a:rect b="b" l="l" r="r" t="t"/>
              <a:pathLst>
                <a:path extrusionOk="0" h="48" w="36">
                  <a:moveTo>
                    <a:pt x="0" y="48"/>
                  </a:moveTo>
                  <a:cubicBezTo>
                    <a:pt x="36" y="0"/>
                    <a:pt x="36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6452875" y="2573400"/>
              <a:ext cx="450" cy="875"/>
            </a:xfrm>
            <a:custGeom>
              <a:rect b="b" l="l" r="r" t="t"/>
              <a:pathLst>
                <a:path extrusionOk="0" h="35" w="18">
                  <a:moveTo>
                    <a:pt x="16" y="0"/>
                  </a:moveTo>
                  <a:cubicBezTo>
                    <a:pt x="15" y="0"/>
                    <a:pt x="1" y="27"/>
                    <a:pt x="1" y="35"/>
                  </a:cubicBezTo>
                  <a:cubicBezTo>
                    <a:pt x="14" y="9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6453325" y="2573950"/>
              <a:ext cx="475" cy="1075"/>
            </a:xfrm>
            <a:custGeom>
              <a:rect b="b" l="l" r="r" t="t"/>
              <a:pathLst>
                <a:path extrusionOk="0" h="43" w="19">
                  <a:moveTo>
                    <a:pt x="18" y="1"/>
                  </a:moveTo>
                  <a:cubicBezTo>
                    <a:pt x="3" y="31"/>
                    <a:pt x="1" y="42"/>
                    <a:pt x="3" y="42"/>
                  </a:cubicBezTo>
                  <a:cubicBezTo>
                    <a:pt x="6" y="42"/>
                    <a:pt x="18" y="2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6453175" y="2570975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1" y="84"/>
                  </a:moveTo>
                  <a:cubicBezTo>
                    <a:pt x="12" y="1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6452575" y="256980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17" y="8"/>
                    <a:pt x="14" y="20"/>
                    <a:pt x="10" y="33"/>
                  </a:cubicBezTo>
                  <a:lnTo>
                    <a:pt x="10" y="33"/>
                  </a:lnTo>
                  <a:cubicBezTo>
                    <a:pt x="17" y="23"/>
                    <a:pt x="25" y="14"/>
                    <a:pt x="25" y="0"/>
                  </a:cubicBezTo>
                  <a:close/>
                  <a:moveTo>
                    <a:pt x="10" y="33"/>
                  </a:moveTo>
                  <a:cubicBezTo>
                    <a:pt x="5" y="41"/>
                    <a:pt x="1" y="49"/>
                    <a:pt x="1" y="60"/>
                  </a:cubicBezTo>
                  <a:cubicBezTo>
                    <a:pt x="5" y="51"/>
                    <a:pt x="8" y="42"/>
                    <a:pt x="1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6452675" y="25712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1" y="1"/>
                  </a:moveTo>
                  <a:lnTo>
                    <a:pt x="21" y="1"/>
                  </a:lnTo>
                  <a:cubicBezTo>
                    <a:pt x="5" y="9"/>
                    <a:pt x="1" y="11"/>
                    <a:pt x="2" y="11"/>
                  </a:cubicBezTo>
                  <a:cubicBezTo>
                    <a:pt x="5" y="11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454075" y="25715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48"/>
                  </a:moveTo>
                  <a:cubicBezTo>
                    <a:pt x="36" y="1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6454075" y="2571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6454675" y="257307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0" y="0"/>
                  </a:moveTo>
                  <a:cubicBezTo>
                    <a:pt x="0" y="9"/>
                    <a:pt x="0" y="17"/>
                    <a:pt x="4" y="17"/>
                  </a:cubicBezTo>
                  <a:cubicBezTo>
                    <a:pt x="6" y="17"/>
                    <a:pt x="8" y="15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6453775" y="2572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6453775" y="2572300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9" y="0"/>
                    <a:pt x="0" y="12"/>
                    <a:pt x="0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6455850" y="2568300"/>
              <a:ext cx="1825" cy="4500"/>
            </a:xfrm>
            <a:custGeom>
              <a:rect b="b" l="l" r="r" t="t"/>
              <a:pathLst>
                <a:path extrusionOk="0" h="180" w="73">
                  <a:moveTo>
                    <a:pt x="72" y="1"/>
                  </a:moveTo>
                  <a:cubicBezTo>
                    <a:pt x="66" y="13"/>
                    <a:pt x="63" y="23"/>
                    <a:pt x="63" y="25"/>
                  </a:cubicBezTo>
                  <a:lnTo>
                    <a:pt x="63" y="25"/>
                  </a:lnTo>
                  <a:cubicBezTo>
                    <a:pt x="65" y="21"/>
                    <a:pt x="68" y="13"/>
                    <a:pt x="72" y="1"/>
                  </a:cubicBezTo>
                  <a:close/>
                  <a:moveTo>
                    <a:pt x="48" y="13"/>
                  </a:moveTo>
                  <a:cubicBezTo>
                    <a:pt x="24" y="72"/>
                    <a:pt x="13" y="120"/>
                    <a:pt x="1" y="179"/>
                  </a:cubicBezTo>
                  <a:cubicBezTo>
                    <a:pt x="10" y="161"/>
                    <a:pt x="19" y="80"/>
                    <a:pt x="28" y="80"/>
                  </a:cubicBezTo>
                  <a:cubicBezTo>
                    <a:pt x="31" y="80"/>
                    <a:pt x="34" y="88"/>
                    <a:pt x="36" y="108"/>
                  </a:cubicBezTo>
                  <a:cubicBezTo>
                    <a:pt x="48" y="72"/>
                    <a:pt x="60" y="48"/>
                    <a:pt x="72" y="13"/>
                  </a:cubicBezTo>
                  <a:lnTo>
                    <a:pt x="72" y="13"/>
                  </a:lnTo>
                  <a:cubicBezTo>
                    <a:pt x="68" y="22"/>
                    <a:pt x="65" y="25"/>
                    <a:pt x="64" y="25"/>
                  </a:cubicBezTo>
                  <a:cubicBezTo>
                    <a:pt x="63" y="25"/>
                    <a:pt x="63" y="25"/>
                    <a:pt x="63" y="25"/>
                  </a:cubicBezTo>
                  <a:lnTo>
                    <a:pt x="63" y="25"/>
                  </a:lnTo>
                  <a:cubicBezTo>
                    <a:pt x="62" y="28"/>
                    <a:pt x="61" y="29"/>
                    <a:pt x="59" y="29"/>
                  </a:cubicBezTo>
                  <a:cubicBezTo>
                    <a:pt x="57" y="29"/>
                    <a:pt x="54" y="2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6455550" y="25724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cubicBezTo>
                    <a:pt x="1" y="15"/>
                    <a:pt x="5" y="43"/>
                    <a:pt x="6" y="43"/>
                  </a:cubicBezTo>
                  <a:cubicBezTo>
                    <a:pt x="6" y="43"/>
                    <a:pt x="5" y="3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6454675" y="2570675"/>
              <a:ext cx="900" cy="2425"/>
            </a:xfrm>
            <a:custGeom>
              <a:rect b="b" l="l" r="r" t="t"/>
              <a:pathLst>
                <a:path extrusionOk="0" h="97" w="36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84"/>
                    <a:pt x="0" y="96"/>
                  </a:cubicBezTo>
                  <a:cubicBezTo>
                    <a:pt x="24" y="72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6453200" y="2568125"/>
              <a:ext cx="675" cy="2275"/>
            </a:xfrm>
            <a:custGeom>
              <a:rect b="b" l="l" r="r" t="t"/>
              <a:pathLst>
                <a:path extrusionOk="0" h="91" w="27">
                  <a:moveTo>
                    <a:pt x="25" y="0"/>
                  </a:moveTo>
                  <a:cubicBezTo>
                    <a:pt x="24" y="0"/>
                    <a:pt x="23" y="5"/>
                    <a:pt x="21" y="10"/>
                  </a:cubicBezTo>
                  <a:lnTo>
                    <a:pt x="21" y="10"/>
                  </a:lnTo>
                  <a:cubicBezTo>
                    <a:pt x="0" y="43"/>
                    <a:pt x="11" y="45"/>
                    <a:pt x="11" y="91"/>
                  </a:cubicBezTo>
                  <a:cubicBezTo>
                    <a:pt x="24" y="2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6454675" y="2569500"/>
              <a:ext cx="300" cy="1200"/>
            </a:xfrm>
            <a:custGeom>
              <a:rect b="b" l="l" r="r" t="t"/>
              <a:pathLst>
                <a:path extrusionOk="0" h="48" w="12">
                  <a:moveTo>
                    <a:pt x="12" y="0"/>
                  </a:moveTo>
                  <a:cubicBezTo>
                    <a:pt x="0" y="48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6455550" y="25731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18" y="0"/>
                    <a:pt x="12" y="10"/>
                    <a:pt x="1" y="32"/>
                  </a:cubicBezTo>
                  <a:cubicBezTo>
                    <a:pt x="14" y="13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6456150" y="257322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6476700" y="25736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48" y="25"/>
                  </a:moveTo>
                  <a:cubicBezTo>
                    <a:pt x="0" y="72"/>
                    <a:pt x="72" y="1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6497525" y="2577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6472825" y="2568900"/>
              <a:ext cx="900" cy="2700"/>
            </a:xfrm>
            <a:custGeom>
              <a:rect b="b" l="l" r="r" t="t"/>
              <a:pathLst>
                <a:path extrusionOk="0" h="108" w="36">
                  <a:moveTo>
                    <a:pt x="36" y="0"/>
                  </a:moveTo>
                  <a:cubicBezTo>
                    <a:pt x="24" y="36"/>
                    <a:pt x="0" y="60"/>
                    <a:pt x="0" y="108"/>
                  </a:cubicBezTo>
                  <a:cubicBezTo>
                    <a:pt x="12" y="72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09725" y="2579950"/>
              <a:ext cx="575" cy="875"/>
            </a:xfrm>
            <a:custGeom>
              <a:rect b="b" l="l" r="r" t="t"/>
              <a:pathLst>
                <a:path extrusionOk="0" h="35" w="23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1" y="27"/>
                    <a:pt x="1" y="35"/>
                  </a:cubicBezTo>
                  <a:cubicBezTo>
                    <a:pt x="18" y="9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496925" y="2583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3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460325" y="25692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0" y="0"/>
                  </a:moveTo>
                  <a:lnTo>
                    <a:pt x="0" y="0"/>
                  </a:lnTo>
                  <a:cubicBezTo>
                    <a:pt x="0" y="12"/>
                    <a:pt x="12" y="72"/>
                    <a:pt x="24" y="72"/>
                  </a:cubicBezTo>
                  <a:cubicBezTo>
                    <a:pt x="12" y="48"/>
                    <a:pt x="24" y="36"/>
                    <a:pt x="48" y="36"/>
                  </a:cubicBezTo>
                  <a:cubicBezTo>
                    <a:pt x="36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460025" y="2568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6468650" y="2566525"/>
              <a:ext cx="1225" cy="2100"/>
            </a:xfrm>
            <a:custGeom>
              <a:rect b="b" l="l" r="r" t="t"/>
              <a:pathLst>
                <a:path extrusionOk="0" h="84" w="49">
                  <a:moveTo>
                    <a:pt x="36" y="0"/>
                  </a:moveTo>
                  <a:cubicBezTo>
                    <a:pt x="24" y="36"/>
                    <a:pt x="13" y="60"/>
                    <a:pt x="1" y="84"/>
                  </a:cubicBezTo>
                  <a:cubicBezTo>
                    <a:pt x="13" y="72"/>
                    <a:pt x="24" y="60"/>
                    <a:pt x="36" y="48"/>
                  </a:cubicBezTo>
                  <a:cubicBezTo>
                    <a:pt x="36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6456750" y="2567100"/>
              <a:ext cx="53900" cy="20275"/>
            </a:xfrm>
            <a:custGeom>
              <a:rect b="b" l="l" r="r" t="t"/>
              <a:pathLst>
                <a:path extrusionOk="0" h="811" w="2156">
                  <a:moveTo>
                    <a:pt x="429" y="1"/>
                  </a:moveTo>
                  <a:lnTo>
                    <a:pt x="429" y="1"/>
                  </a:lnTo>
                  <a:cubicBezTo>
                    <a:pt x="428" y="5"/>
                    <a:pt x="428" y="8"/>
                    <a:pt x="427" y="11"/>
                  </a:cubicBezTo>
                  <a:lnTo>
                    <a:pt x="427" y="11"/>
                  </a:lnTo>
                  <a:cubicBezTo>
                    <a:pt x="428" y="8"/>
                    <a:pt x="429" y="4"/>
                    <a:pt x="429" y="1"/>
                  </a:cubicBezTo>
                  <a:close/>
                  <a:moveTo>
                    <a:pt x="477" y="37"/>
                  </a:moveTo>
                  <a:lnTo>
                    <a:pt x="477" y="37"/>
                  </a:lnTo>
                  <a:cubicBezTo>
                    <a:pt x="476" y="37"/>
                    <a:pt x="476" y="38"/>
                    <a:pt x="476" y="39"/>
                  </a:cubicBezTo>
                  <a:lnTo>
                    <a:pt x="476" y="39"/>
                  </a:lnTo>
                  <a:cubicBezTo>
                    <a:pt x="476" y="38"/>
                    <a:pt x="477" y="37"/>
                    <a:pt x="477" y="37"/>
                  </a:cubicBezTo>
                  <a:close/>
                  <a:moveTo>
                    <a:pt x="60" y="132"/>
                  </a:moveTo>
                  <a:lnTo>
                    <a:pt x="60" y="132"/>
                  </a:lnTo>
                  <a:cubicBezTo>
                    <a:pt x="61" y="136"/>
                    <a:pt x="62" y="141"/>
                    <a:pt x="61" y="146"/>
                  </a:cubicBezTo>
                  <a:lnTo>
                    <a:pt x="61" y="146"/>
                  </a:lnTo>
                  <a:cubicBezTo>
                    <a:pt x="61" y="145"/>
                    <a:pt x="60" y="145"/>
                    <a:pt x="60" y="144"/>
                  </a:cubicBezTo>
                  <a:cubicBezTo>
                    <a:pt x="60" y="146"/>
                    <a:pt x="60" y="149"/>
                    <a:pt x="60" y="151"/>
                  </a:cubicBezTo>
                  <a:lnTo>
                    <a:pt x="60" y="151"/>
                  </a:lnTo>
                  <a:cubicBezTo>
                    <a:pt x="60" y="149"/>
                    <a:pt x="61" y="147"/>
                    <a:pt x="61" y="146"/>
                  </a:cubicBezTo>
                  <a:lnTo>
                    <a:pt x="61" y="146"/>
                  </a:lnTo>
                  <a:cubicBezTo>
                    <a:pt x="66" y="155"/>
                    <a:pt x="68" y="160"/>
                    <a:pt x="69" y="160"/>
                  </a:cubicBezTo>
                  <a:cubicBezTo>
                    <a:pt x="69" y="160"/>
                    <a:pt x="66" y="152"/>
                    <a:pt x="60" y="132"/>
                  </a:cubicBezTo>
                  <a:close/>
                  <a:moveTo>
                    <a:pt x="1382" y="191"/>
                  </a:moveTo>
                  <a:cubicBezTo>
                    <a:pt x="1370" y="191"/>
                    <a:pt x="1370" y="203"/>
                    <a:pt x="1370" y="203"/>
                  </a:cubicBezTo>
                  <a:lnTo>
                    <a:pt x="1382" y="191"/>
                  </a:lnTo>
                  <a:close/>
                  <a:moveTo>
                    <a:pt x="1105" y="187"/>
                  </a:moveTo>
                  <a:cubicBezTo>
                    <a:pt x="1107" y="187"/>
                    <a:pt x="1108" y="188"/>
                    <a:pt x="1108" y="191"/>
                  </a:cubicBezTo>
                  <a:cubicBezTo>
                    <a:pt x="1102" y="213"/>
                    <a:pt x="1099" y="220"/>
                    <a:pt x="1098" y="220"/>
                  </a:cubicBezTo>
                  <a:cubicBezTo>
                    <a:pt x="1096" y="220"/>
                    <a:pt x="1096" y="210"/>
                    <a:pt x="1096" y="203"/>
                  </a:cubicBezTo>
                  <a:cubicBezTo>
                    <a:pt x="1096" y="195"/>
                    <a:pt x="1102" y="187"/>
                    <a:pt x="1105" y="187"/>
                  </a:cubicBezTo>
                  <a:close/>
                  <a:moveTo>
                    <a:pt x="1286" y="203"/>
                  </a:moveTo>
                  <a:cubicBezTo>
                    <a:pt x="1281" y="209"/>
                    <a:pt x="1278" y="216"/>
                    <a:pt x="1277" y="225"/>
                  </a:cubicBezTo>
                  <a:lnTo>
                    <a:pt x="1277" y="225"/>
                  </a:lnTo>
                  <a:cubicBezTo>
                    <a:pt x="1281" y="219"/>
                    <a:pt x="1283" y="212"/>
                    <a:pt x="1286" y="203"/>
                  </a:cubicBezTo>
                  <a:close/>
                  <a:moveTo>
                    <a:pt x="842" y="210"/>
                  </a:moveTo>
                  <a:cubicBezTo>
                    <a:pt x="846" y="210"/>
                    <a:pt x="846" y="219"/>
                    <a:pt x="846" y="227"/>
                  </a:cubicBezTo>
                  <a:cubicBezTo>
                    <a:pt x="846" y="227"/>
                    <a:pt x="834" y="227"/>
                    <a:pt x="834" y="215"/>
                  </a:cubicBezTo>
                  <a:cubicBezTo>
                    <a:pt x="837" y="212"/>
                    <a:pt x="840" y="210"/>
                    <a:pt x="842" y="210"/>
                  </a:cubicBezTo>
                  <a:close/>
                  <a:moveTo>
                    <a:pt x="1655" y="334"/>
                  </a:moveTo>
                  <a:cubicBezTo>
                    <a:pt x="1653" y="339"/>
                    <a:pt x="1651" y="343"/>
                    <a:pt x="1650" y="346"/>
                  </a:cubicBezTo>
                  <a:lnTo>
                    <a:pt x="1650" y="346"/>
                  </a:lnTo>
                  <a:cubicBezTo>
                    <a:pt x="1652" y="343"/>
                    <a:pt x="1653" y="339"/>
                    <a:pt x="1655" y="334"/>
                  </a:cubicBezTo>
                  <a:close/>
                  <a:moveTo>
                    <a:pt x="565" y="350"/>
                  </a:moveTo>
                  <a:lnTo>
                    <a:pt x="560" y="358"/>
                  </a:lnTo>
                  <a:cubicBezTo>
                    <a:pt x="562" y="358"/>
                    <a:pt x="564" y="355"/>
                    <a:pt x="565" y="350"/>
                  </a:cubicBezTo>
                  <a:close/>
                  <a:moveTo>
                    <a:pt x="427" y="11"/>
                  </a:moveTo>
                  <a:cubicBezTo>
                    <a:pt x="415" y="92"/>
                    <a:pt x="392" y="183"/>
                    <a:pt x="358" y="263"/>
                  </a:cubicBezTo>
                  <a:cubicBezTo>
                    <a:pt x="346" y="168"/>
                    <a:pt x="381" y="156"/>
                    <a:pt x="393" y="49"/>
                  </a:cubicBezTo>
                  <a:lnTo>
                    <a:pt x="393" y="49"/>
                  </a:lnTo>
                  <a:cubicBezTo>
                    <a:pt x="388" y="65"/>
                    <a:pt x="385" y="74"/>
                    <a:pt x="383" y="74"/>
                  </a:cubicBezTo>
                  <a:cubicBezTo>
                    <a:pt x="381" y="74"/>
                    <a:pt x="381" y="62"/>
                    <a:pt x="381" y="37"/>
                  </a:cubicBezTo>
                  <a:cubicBezTo>
                    <a:pt x="381" y="72"/>
                    <a:pt x="334" y="144"/>
                    <a:pt x="298" y="180"/>
                  </a:cubicBezTo>
                  <a:cubicBezTo>
                    <a:pt x="322" y="108"/>
                    <a:pt x="262" y="84"/>
                    <a:pt x="274" y="25"/>
                  </a:cubicBezTo>
                  <a:lnTo>
                    <a:pt x="274" y="25"/>
                  </a:lnTo>
                  <a:cubicBezTo>
                    <a:pt x="250" y="84"/>
                    <a:pt x="274" y="144"/>
                    <a:pt x="191" y="215"/>
                  </a:cubicBezTo>
                  <a:cubicBezTo>
                    <a:pt x="179" y="203"/>
                    <a:pt x="179" y="192"/>
                    <a:pt x="191" y="180"/>
                  </a:cubicBezTo>
                  <a:lnTo>
                    <a:pt x="191" y="180"/>
                  </a:lnTo>
                  <a:cubicBezTo>
                    <a:pt x="167" y="203"/>
                    <a:pt x="155" y="215"/>
                    <a:pt x="119" y="227"/>
                  </a:cubicBezTo>
                  <a:cubicBezTo>
                    <a:pt x="131" y="120"/>
                    <a:pt x="131" y="84"/>
                    <a:pt x="131" y="72"/>
                  </a:cubicBezTo>
                  <a:lnTo>
                    <a:pt x="131" y="72"/>
                  </a:lnTo>
                  <a:cubicBezTo>
                    <a:pt x="120" y="72"/>
                    <a:pt x="79" y="194"/>
                    <a:pt x="54" y="194"/>
                  </a:cubicBezTo>
                  <a:cubicBezTo>
                    <a:pt x="52" y="194"/>
                    <a:pt x="50" y="193"/>
                    <a:pt x="48" y="191"/>
                  </a:cubicBezTo>
                  <a:cubicBezTo>
                    <a:pt x="58" y="172"/>
                    <a:pt x="59" y="161"/>
                    <a:pt x="60" y="151"/>
                  </a:cubicBezTo>
                  <a:lnTo>
                    <a:pt x="60" y="151"/>
                  </a:lnTo>
                  <a:cubicBezTo>
                    <a:pt x="51" y="187"/>
                    <a:pt x="0" y="235"/>
                    <a:pt x="0" y="275"/>
                  </a:cubicBezTo>
                  <a:cubicBezTo>
                    <a:pt x="12" y="251"/>
                    <a:pt x="24" y="239"/>
                    <a:pt x="36" y="215"/>
                  </a:cubicBezTo>
                  <a:cubicBezTo>
                    <a:pt x="36" y="239"/>
                    <a:pt x="36" y="275"/>
                    <a:pt x="36" y="299"/>
                  </a:cubicBezTo>
                  <a:cubicBezTo>
                    <a:pt x="36" y="299"/>
                    <a:pt x="60" y="263"/>
                    <a:pt x="60" y="263"/>
                  </a:cubicBezTo>
                  <a:cubicBezTo>
                    <a:pt x="60" y="251"/>
                    <a:pt x="60" y="251"/>
                    <a:pt x="60" y="251"/>
                  </a:cubicBezTo>
                  <a:cubicBezTo>
                    <a:pt x="60" y="251"/>
                    <a:pt x="72" y="239"/>
                    <a:pt x="96" y="203"/>
                  </a:cubicBezTo>
                  <a:lnTo>
                    <a:pt x="96" y="203"/>
                  </a:lnTo>
                  <a:cubicBezTo>
                    <a:pt x="89" y="223"/>
                    <a:pt x="86" y="232"/>
                    <a:pt x="89" y="232"/>
                  </a:cubicBezTo>
                  <a:cubicBezTo>
                    <a:pt x="91" y="232"/>
                    <a:pt x="97" y="226"/>
                    <a:pt x="108" y="215"/>
                  </a:cubicBezTo>
                  <a:lnTo>
                    <a:pt x="108" y="215"/>
                  </a:lnTo>
                  <a:cubicBezTo>
                    <a:pt x="83" y="290"/>
                    <a:pt x="184" y="347"/>
                    <a:pt x="269" y="347"/>
                  </a:cubicBezTo>
                  <a:cubicBezTo>
                    <a:pt x="306" y="347"/>
                    <a:pt x="339" y="336"/>
                    <a:pt x="358" y="311"/>
                  </a:cubicBezTo>
                  <a:cubicBezTo>
                    <a:pt x="359" y="307"/>
                    <a:pt x="362" y="306"/>
                    <a:pt x="366" y="306"/>
                  </a:cubicBezTo>
                  <a:cubicBezTo>
                    <a:pt x="388" y="306"/>
                    <a:pt x="444" y="361"/>
                    <a:pt x="465" y="382"/>
                  </a:cubicBezTo>
                  <a:cubicBezTo>
                    <a:pt x="465" y="382"/>
                    <a:pt x="470" y="387"/>
                    <a:pt x="474" y="387"/>
                  </a:cubicBezTo>
                  <a:cubicBezTo>
                    <a:pt x="475" y="387"/>
                    <a:pt x="477" y="386"/>
                    <a:pt x="477" y="382"/>
                  </a:cubicBezTo>
                  <a:cubicBezTo>
                    <a:pt x="489" y="370"/>
                    <a:pt x="489" y="346"/>
                    <a:pt x="500" y="322"/>
                  </a:cubicBezTo>
                  <a:cubicBezTo>
                    <a:pt x="500" y="334"/>
                    <a:pt x="500" y="358"/>
                    <a:pt x="512" y="370"/>
                  </a:cubicBezTo>
                  <a:cubicBezTo>
                    <a:pt x="524" y="346"/>
                    <a:pt x="548" y="322"/>
                    <a:pt x="560" y="299"/>
                  </a:cubicBezTo>
                  <a:cubicBezTo>
                    <a:pt x="560" y="298"/>
                    <a:pt x="560" y="297"/>
                    <a:pt x="560" y="297"/>
                  </a:cubicBezTo>
                  <a:lnTo>
                    <a:pt x="560" y="297"/>
                  </a:lnTo>
                  <a:cubicBezTo>
                    <a:pt x="561" y="297"/>
                    <a:pt x="567" y="334"/>
                    <a:pt x="565" y="350"/>
                  </a:cubicBezTo>
                  <a:lnTo>
                    <a:pt x="565" y="350"/>
                  </a:lnTo>
                  <a:lnTo>
                    <a:pt x="596" y="299"/>
                  </a:lnTo>
                  <a:lnTo>
                    <a:pt x="596" y="299"/>
                  </a:lnTo>
                  <a:cubicBezTo>
                    <a:pt x="596" y="348"/>
                    <a:pt x="589" y="372"/>
                    <a:pt x="590" y="372"/>
                  </a:cubicBezTo>
                  <a:cubicBezTo>
                    <a:pt x="590" y="372"/>
                    <a:pt x="596" y="351"/>
                    <a:pt x="620" y="311"/>
                  </a:cubicBezTo>
                  <a:cubicBezTo>
                    <a:pt x="631" y="333"/>
                    <a:pt x="704" y="407"/>
                    <a:pt x="723" y="407"/>
                  </a:cubicBezTo>
                  <a:cubicBezTo>
                    <a:pt x="725" y="407"/>
                    <a:pt x="726" y="407"/>
                    <a:pt x="727" y="406"/>
                  </a:cubicBezTo>
                  <a:cubicBezTo>
                    <a:pt x="727" y="406"/>
                    <a:pt x="739" y="406"/>
                    <a:pt x="739" y="394"/>
                  </a:cubicBezTo>
                  <a:cubicBezTo>
                    <a:pt x="739" y="403"/>
                    <a:pt x="739" y="456"/>
                    <a:pt x="753" y="456"/>
                  </a:cubicBezTo>
                  <a:cubicBezTo>
                    <a:pt x="758" y="456"/>
                    <a:pt x="765" y="449"/>
                    <a:pt x="774" y="430"/>
                  </a:cubicBezTo>
                  <a:lnTo>
                    <a:pt x="774" y="430"/>
                  </a:lnTo>
                  <a:cubicBezTo>
                    <a:pt x="762" y="465"/>
                    <a:pt x="762" y="465"/>
                    <a:pt x="750" y="489"/>
                  </a:cubicBezTo>
                  <a:cubicBezTo>
                    <a:pt x="774" y="489"/>
                    <a:pt x="819" y="377"/>
                    <a:pt x="822" y="359"/>
                  </a:cubicBezTo>
                  <a:lnTo>
                    <a:pt x="822" y="359"/>
                  </a:lnTo>
                  <a:cubicBezTo>
                    <a:pt x="818" y="405"/>
                    <a:pt x="826" y="420"/>
                    <a:pt x="838" y="420"/>
                  </a:cubicBezTo>
                  <a:cubicBezTo>
                    <a:pt x="860" y="420"/>
                    <a:pt x="898" y="370"/>
                    <a:pt x="905" y="370"/>
                  </a:cubicBezTo>
                  <a:cubicBezTo>
                    <a:pt x="917" y="394"/>
                    <a:pt x="941" y="406"/>
                    <a:pt x="941" y="430"/>
                  </a:cubicBezTo>
                  <a:cubicBezTo>
                    <a:pt x="941" y="406"/>
                    <a:pt x="953" y="394"/>
                    <a:pt x="965" y="370"/>
                  </a:cubicBezTo>
                  <a:cubicBezTo>
                    <a:pt x="977" y="406"/>
                    <a:pt x="977" y="406"/>
                    <a:pt x="977" y="406"/>
                  </a:cubicBezTo>
                  <a:cubicBezTo>
                    <a:pt x="965" y="442"/>
                    <a:pt x="1001" y="489"/>
                    <a:pt x="965" y="525"/>
                  </a:cubicBezTo>
                  <a:cubicBezTo>
                    <a:pt x="981" y="525"/>
                    <a:pt x="992" y="514"/>
                    <a:pt x="997" y="499"/>
                  </a:cubicBezTo>
                  <a:lnTo>
                    <a:pt x="997" y="499"/>
                  </a:lnTo>
                  <a:cubicBezTo>
                    <a:pt x="992" y="530"/>
                    <a:pt x="994" y="541"/>
                    <a:pt x="999" y="541"/>
                  </a:cubicBezTo>
                  <a:cubicBezTo>
                    <a:pt x="1010" y="541"/>
                    <a:pt x="1037" y="492"/>
                    <a:pt x="1060" y="477"/>
                  </a:cubicBezTo>
                  <a:cubicBezTo>
                    <a:pt x="1061" y="477"/>
                    <a:pt x="1062" y="476"/>
                    <a:pt x="1063" y="476"/>
                  </a:cubicBezTo>
                  <a:cubicBezTo>
                    <a:pt x="1077" y="476"/>
                    <a:pt x="1082" y="519"/>
                    <a:pt x="1097" y="519"/>
                  </a:cubicBezTo>
                  <a:cubicBezTo>
                    <a:pt x="1105" y="519"/>
                    <a:pt x="1115" y="506"/>
                    <a:pt x="1131" y="465"/>
                  </a:cubicBezTo>
                  <a:lnTo>
                    <a:pt x="1131" y="465"/>
                  </a:lnTo>
                  <a:cubicBezTo>
                    <a:pt x="1120" y="501"/>
                    <a:pt x="1167" y="513"/>
                    <a:pt x="1191" y="537"/>
                  </a:cubicBezTo>
                  <a:cubicBezTo>
                    <a:pt x="1191" y="537"/>
                    <a:pt x="1262" y="525"/>
                    <a:pt x="1274" y="501"/>
                  </a:cubicBezTo>
                  <a:cubicBezTo>
                    <a:pt x="1286" y="537"/>
                    <a:pt x="1310" y="608"/>
                    <a:pt x="1358" y="620"/>
                  </a:cubicBezTo>
                  <a:cubicBezTo>
                    <a:pt x="1382" y="620"/>
                    <a:pt x="1405" y="561"/>
                    <a:pt x="1417" y="513"/>
                  </a:cubicBezTo>
                  <a:cubicBezTo>
                    <a:pt x="1441" y="572"/>
                    <a:pt x="1536" y="644"/>
                    <a:pt x="1548" y="656"/>
                  </a:cubicBezTo>
                  <a:cubicBezTo>
                    <a:pt x="1560" y="632"/>
                    <a:pt x="1560" y="620"/>
                    <a:pt x="1560" y="596"/>
                  </a:cubicBezTo>
                  <a:cubicBezTo>
                    <a:pt x="1584" y="608"/>
                    <a:pt x="1584" y="620"/>
                    <a:pt x="1560" y="644"/>
                  </a:cubicBezTo>
                  <a:cubicBezTo>
                    <a:pt x="1572" y="644"/>
                    <a:pt x="1572" y="644"/>
                    <a:pt x="1572" y="632"/>
                  </a:cubicBezTo>
                  <a:cubicBezTo>
                    <a:pt x="1572" y="644"/>
                    <a:pt x="1572" y="668"/>
                    <a:pt x="1572" y="668"/>
                  </a:cubicBezTo>
                  <a:cubicBezTo>
                    <a:pt x="1572" y="668"/>
                    <a:pt x="1596" y="656"/>
                    <a:pt x="1608" y="644"/>
                  </a:cubicBezTo>
                  <a:lnTo>
                    <a:pt x="1608" y="644"/>
                  </a:lnTo>
                  <a:cubicBezTo>
                    <a:pt x="1608" y="668"/>
                    <a:pt x="1584" y="656"/>
                    <a:pt x="1620" y="680"/>
                  </a:cubicBezTo>
                  <a:cubicBezTo>
                    <a:pt x="1632" y="668"/>
                    <a:pt x="1643" y="597"/>
                    <a:pt x="1643" y="596"/>
                  </a:cubicBezTo>
                  <a:lnTo>
                    <a:pt x="1643" y="596"/>
                  </a:lnTo>
                  <a:cubicBezTo>
                    <a:pt x="1638" y="642"/>
                    <a:pt x="1657" y="657"/>
                    <a:pt x="1681" y="657"/>
                  </a:cubicBezTo>
                  <a:cubicBezTo>
                    <a:pt x="1713" y="657"/>
                    <a:pt x="1756" y="629"/>
                    <a:pt x="1763" y="608"/>
                  </a:cubicBezTo>
                  <a:cubicBezTo>
                    <a:pt x="1763" y="644"/>
                    <a:pt x="1763" y="680"/>
                    <a:pt x="1763" y="715"/>
                  </a:cubicBezTo>
                  <a:cubicBezTo>
                    <a:pt x="1786" y="692"/>
                    <a:pt x="1798" y="668"/>
                    <a:pt x="1810" y="644"/>
                  </a:cubicBezTo>
                  <a:cubicBezTo>
                    <a:pt x="1827" y="669"/>
                    <a:pt x="1826" y="730"/>
                    <a:pt x="1849" y="730"/>
                  </a:cubicBezTo>
                  <a:cubicBezTo>
                    <a:pt x="1859" y="730"/>
                    <a:pt x="1873" y="720"/>
                    <a:pt x="1893" y="692"/>
                  </a:cubicBezTo>
                  <a:lnTo>
                    <a:pt x="1893" y="692"/>
                  </a:lnTo>
                  <a:cubicBezTo>
                    <a:pt x="1893" y="715"/>
                    <a:pt x="1893" y="727"/>
                    <a:pt x="1882" y="751"/>
                  </a:cubicBezTo>
                  <a:cubicBezTo>
                    <a:pt x="1917" y="727"/>
                    <a:pt x="1893" y="715"/>
                    <a:pt x="1917" y="703"/>
                  </a:cubicBezTo>
                  <a:cubicBezTo>
                    <a:pt x="1936" y="736"/>
                    <a:pt x="1960" y="739"/>
                    <a:pt x="1983" y="739"/>
                  </a:cubicBezTo>
                  <a:cubicBezTo>
                    <a:pt x="1990" y="739"/>
                    <a:pt x="1997" y="739"/>
                    <a:pt x="2004" y="739"/>
                  </a:cubicBezTo>
                  <a:cubicBezTo>
                    <a:pt x="2033" y="739"/>
                    <a:pt x="2060" y="745"/>
                    <a:pt x="2072" y="811"/>
                  </a:cubicBezTo>
                  <a:cubicBezTo>
                    <a:pt x="2084" y="787"/>
                    <a:pt x="2084" y="763"/>
                    <a:pt x="2096" y="739"/>
                  </a:cubicBezTo>
                  <a:cubicBezTo>
                    <a:pt x="2096" y="751"/>
                    <a:pt x="2096" y="775"/>
                    <a:pt x="2108" y="787"/>
                  </a:cubicBezTo>
                  <a:cubicBezTo>
                    <a:pt x="2108" y="775"/>
                    <a:pt x="2120" y="775"/>
                    <a:pt x="2132" y="763"/>
                  </a:cubicBezTo>
                  <a:cubicBezTo>
                    <a:pt x="2121" y="722"/>
                    <a:pt x="2155" y="532"/>
                    <a:pt x="2135" y="532"/>
                  </a:cubicBezTo>
                  <a:lnTo>
                    <a:pt x="2135" y="532"/>
                  </a:lnTo>
                  <a:cubicBezTo>
                    <a:pt x="2131" y="532"/>
                    <a:pt x="2126" y="537"/>
                    <a:pt x="2120" y="549"/>
                  </a:cubicBezTo>
                  <a:cubicBezTo>
                    <a:pt x="2120" y="501"/>
                    <a:pt x="2132" y="549"/>
                    <a:pt x="2048" y="465"/>
                  </a:cubicBezTo>
                  <a:cubicBezTo>
                    <a:pt x="2048" y="491"/>
                    <a:pt x="2048" y="503"/>
                    <a:pt x="2046" y="503"/>
                  </a:cubicBezTo>
                  <a:cubicBezTo>
                    <a:pt x="2045" y="503"/>
                    <a:pt x="2042" y="494"/>
                    <a:pt x="2036" y="477"/>
                  </a:cubicBezTo>
                  <a:cubicBezTo>
                    <a:pt x="2036" y="489"/>
                    <a:pt x="2036" y="513"/>
                    <a:pt x="2036" y="537"/>
                  </a:cubicBezTo>
                  <a:cubicBezTo>
                    <a:pt x="2024" y="501"/>
                    <a:pt x="2013" y="477"/>
                    <a:pt x="2001" y="442"/>
                  </a:cubicBezTo>
                  <a:cubicBezTo>
                    <a:pt x="2001" y="453"/>
                    <a:pt x="1989" y="465"/>
                    <a:pt x="1989" y="477"/>
                  </a:cubicBezTo>
                  <a:cubicBezTo>
                    <a:pt x="1989" y="465"/>
                    <a:pt x="1989" y="459"/>
                    <a:pt x="1987" y="459"/>
                  </a:cubicBezTo>
                  <a:cubicBezTo>
                    <a:pt x="1986" y="459"/>
                    <a:pt x="1983" y="465"/>
                    <a:pt x="1977" y="477"/>
                  </a:cubicBezTo>
                  <a:cubicBezTo>
                    <a:pt x="1965" y="453"/>
                    <a:pt x="1965" y="430"/>
                    <a:pt x="1989" y="430"/>
                  </a:cubicBezTo>
                  <a:cubicBezTo>
                    <a:pt x="1989" y="429"/>
                    <a:pt x="1988" y="428"/>
                    <a:pt x="1985" y="428"/>
                  </a:cubicBezTo>
                  <a:cubicBezTo>
                    <a:pt x="1968" y="428"/>
                    <a:pt x="1884" y="452"/>
                    <a:pt x="1835" y="452"/>
                  </a:cubicBezTo>
                  <a:cubicBezTo>
                    <a:pt x="1802" y="452"/>
                    <a:pt x="1783" y="441"/>
                    <a:pt x="1810" y="406"/>
                  </a:cubicBezTo>
                  <a:lnTo>
                    <a:pt x="1810" y="406"/>
                  </a:lnTo>
                  <a:cubicBezTo>
                    <a:pt x="1789" y="416"/>
                    <a:pt x="1778" y="435"/>
                    <a:pt x="1767" y="464"/>
                  </a:cubicBezTo>
                  <a:lnTo>
                    <a:pt x="1767" y="464"/>
                  </a:lnTo>
                  <a:cubicBezTo>
                    <a:pt x="1769" y="455"/>
                    <a:pt x="1767" y="449"/>
                    <a:pt x="1765" y="449"/>
                  </a:cubicBezTo>
                  <a:lnTo>
                    <a:pt x="1765" y="449"/>
                  </a:lnTo>
                  <a:cubicBezTo>
                    <a:pt x="1782" y="407"/>
                    <a:pt x="1726" y="428"/>
                    <a:pt x="1715" y="382"/>
                  </a:cubicBezTo>
                  <a:cubicBezTo>
                    <a:pt x="1715" y="413"/>
                    <a:pt x="1706" y="481"/>
                    <a:pt x="1695" y="481"/>
                  </a:cubicBezTo>
                  <a:cubicBezTo>
                    <a:pt x="1694" y="481"/>
                    <a:pt x="1693" y="480"/>
                    <a:pt x="1691" y="477"/>
                  </a:cubicBezTo>
                  <a:lnTo>
                    <a:pt x="1691" y="477"/>
                  </a:lnTo>
                  <a:cubicBezTo>
                    <a:pt x="1692" y="478"/>
                    <a:pt x="1692" y="478"/>
                    <a:pt x="1692" y="478"/>
                  </a:cubicBezTo>
                  <a:cubicBezTo>
                    <a:pt x="1699" y="478"/>
                    <a:pt x="1673" y="387"/>
                    <a:pt x="1687" y="381"/>
                  </a:cubicBezTo>
                  <a:lnTo>
                    <a:pt x="1687" y="381"/>
                  </a:lnTo>
                  <a:cubicBezTo>
                    <a:pt x="1688" y="382"/>
                    <a:pt x="1690" y="382"/>
                    <a:pt x="1691" y="382"/>
                  </a:cubicBezTo>
                  <a:cubicBezTo>
                    <a:pt x="1690" y="381"/>
                    <a:pt x="1689" y="381"/>
                    <a:pt x="1688" y="381"/>
                  </a:cubicBezTo>
                  <a:lnTo>
                    <a:pt x="1688" y="381"/>
                  </a:lnTo>
                  <a:cubicBezTo>
                    <a:pt x="1688" y="381"/>
                    <a:pt x="1687" y="381"/>
                    <a:pt x="1687" y="381"/>
                  </a:cubicBezTo>
                  <a:lnTo>
                    <a:pt x="1687" y="381"/>
                  </a:lnTo>
                  <a:cubicBezTo>
                    <a:pt x="1676" y="379"/>
                    <a:pt x="1667" y="370"/>
                    <a:pt x="1667" y="370"/>
                  </a:cubicBezTo>
                  <a:cubicBezTo>
                    <a:pt x="1657" y="381"/>
                    <a:pt x="1619" y="446"/>
                    <a:pt x="1610" y="446"/>
                  </a:cubicBezTo>
                  <a:cubicBezTo>
                    <a:pt x="1608" y="446"/>
                    <a:pt x="1608" y="444"/>
                    <a:pt x="1608" y="442"/>
                  </a:cubicBezTo>
                  <a:cubicBezTo>
                    <a:pt x="1632" y="406"/>
                    <a:pt x="1632" y="406"/>
                    <a:pt x="1667" y="358"/>
                  </a:cubicBezTo>
                  <a:lnTo>
                    <a:pt x="1667" y="358"/>
                  </a:lnTo>
                  <a:cubicBezTo>
                    <a:pt x="1661" y="361"/>
                    <a:pt x="1656" y="363"/>
                    <a:pt x="1653" y="363"/>
                  </a:cubicBezTo>
                  <a:cubicBezTo>
                    <a:pt x="1647" y="363"/>
                    <a:pt x="1646" y="357"/>
                    <a:pt x="1650" y="346"/>
                  </a:cubicBezTo>
                  <a:lnTo>
                    <a:pt x="1650" y="346"/>
                  </a:lnTo>
                  <a:cubicBezTo>
                    <a:pt x="1643" y="362"/>
                    <a:pt x="1638" y="368"/>
                    <a:pt x="1636" y="368"/>
                  </a:cubicBezTo>
                  <a:cubicBezTo>
                    <a:pt x="1631" y="368"/>
                    <a:pt x="1631" y="351"/>
                    <a:pt x="1625" y="351"/>
                  </a:cubicBezTo>
                  <a:cubicBezTo>
                    <a:pt x="1621" y="351"/>
                    <a:pt x="1616" y="356"/>
                    <a:pt x="1608" y="370"/>
                  </a:cubicBezTo>
                  <a:cubicBezTo>
                    <a:pt x="1614" y="350"/>
                    <a:pt x="1617" y="342"/>
                    <a:pt x="1615" y="342"/>
                  </a:cubicBezTo>
                  <a:lnTo>
                    <a:pt x="1615" y="342"/>
                  </a:lnTo>
                  <a:cubicBezTo>
                    <a:pt x="1612" y="342"/>
                    <a:pt x="1607" y="347"/>
                    <a:pt x="1596" y="358"/>
                  </a:cubicBezTo>
                  <a:cubicBezTo>
                    <a:pt x="1608" y="346"/>
                    <a:pt x="1608" y="334"/>
                    <a:pt x="1620" y="322"/>
                  </a:cubicBezTo>
                  <a:cubicBezTo>
                    <a:pt x="1608" y="322"/>
                    <a:pt x="1596" y="311"/>
                    <a:pt x="1596" y="299"/>
                  </a:cubicBezTo>
                  <a:cubicBezTo>
                    <a:pt x="1596" y="322"/>
                    <a:pt x="1596" y="346"/>
                    <a:pt x="1584" y="370"/>
                  </a:cubicBezTo>
                  <a:cubicBezTo>
                    <a:pt x="1582" y="372"/>
                    <a:pt x="1580" y="373"/>
                    <a:pt x="1579" y="373"/>
                  </a:cubicBezTo>
                  <a:cubicBezTo>
                    <a:pt x="1565" y="373"/>
                    <a:pt x="1580" y="286"/>
                    <a:pt x="1563" y="286"/>
                  </a:cubicBezTo>
                  <a:cubicBezTo>
                    <a:pt x="1562" y="286"/>
                    <a:pt x="1561" y="286"/>
                    <a:pt x="1560" y="287"/>
                  </a:cubicBezTo>
                  <a:cubicBezTo>
                    <a:pt x="1560" y="309"/>
                    <a:pt x="1560" y="321"/>
                    <a:pt x="1559" y="321"/>
                  </a:cubicBezTo>
                  <a:cubicBezTo>
                    <a:pt x="1557" y="321"/>
                    <a:pt x="1554" y="306"/>
                    <a:pt x="1548" y="275"/>
                  </a:cubicBezTo>
                  <a:cubicBezTo>
                    <a:pt x="1548" y="275"/>
                    <a:pt x="1512" y="346"/>
                    <a:pt x="1501" y="358"/>
                  </a:cubicBezTo>
                  <a:cubicBezTo>
                    <a:pt x="1497" y="326"/>
                    <a:pt x="1495" y="315"/>
                    <a:pt x="1492" y="315"/>
                  </a:cubicBezTo>
                  <a:cubicBezTo>
                    <a:pt x="1488" y="315"/>
                    <a:pt x="1486" y="361"/>
                    <a:pt x="1480" y="361"/>
                  </a:cubicBezTo>
                  <a:cubicBezTo>
                    <a:pt x="1479" y="361"/>
                    <a:pt x="1478" y="360"/>
                    <a:pt x="1477" y="358"/>
                  </a:cubicBezTo>
                  <a:cubicBezTo>
                    <a:pt x="1465" y="334"/>
                    <a:pt x="1489" y="311"/>
                    <a:pt x="1501" y="287"/>
                  </a:cubicBezTo>
                  <a:cubicBezTo>
                    <a:pt x="1494" y="285"/>
                    <a:pt x="1489" y="284"/>
                    <a:pt x="1483" y="284"/>
                  </a:cubicBezTo>
                  <a:cubicBezTo>
                    <a:pt x="1468" y="284"/>
                    <a:pt x="1456" y="292"/>
                    <a:pt x="1449" y="307"/>
                  </a:cubicBezTo>
                  <a:lnTo>
                    <a:pt x="1449" y="307"/>
                  </a:lnTo>
                  <a:cubicBezTo>
                    <a:pt x="1454" y="285"/>
                    <a:pt x="1460" y="263"/>
                    <a:pt x="1453" y="263"/>
                  </a:cubicBezTo>
                  <a:lnTo>
                    <a:pt x="1453" y="263"/>
                  </a:lnTo>
                  <a:cubicBezTo>
                    <a:pt x="1441" y="263"/>
                    <a:pt x="1429" y="299"/>
                    <a:pt x="1417" y="311"/>
                  </a:cubicBezTo>
                  <a:cubicBezTo>
                    <a:pt x="1417" y="287"/>
                    <a:pt x="1382" y="275"/>
                    <a:pt x="1429" y="227"/>
                  </a:cubicBezTo>
                  <a:cubicBezTo>
                    <a:pt x="1417" y="227"/>
                    <a:pt x="1393" y="215"/>
                    <a:pt x="1370" y="203"/>
                  </a:cubicBezTo>
                  <a:cubicBezTo>
                    <a:pt x="1346" y="203"/>
                    <a:pt x="1334" y="191"/>
                    <a:pt x="1310" y="180"/>
                  </a:cubicBezTo>
                  <a:cubicBezTo>
                    <a:pt x="1310" y="203"/>
                    <a:pt x="1298" y="239"/>
                    <a:pt x="1286" y="263"/>
                  </a:cubicBezTo>
                  <a:cubicBezTo>
                    <a:pt x="1280" y="250"/>
                    <a:pt x="1277" y="236"/>
                    <a:pt x="1277" y="225"/>
                  </a:cubicBezTo>
                  <a:lnTo>
                    <a:pt x="1277" y="225"/>
                  </a:lnTo>
                  <a:cubicBezTo>
                    <a:pt x="1272" y="234"/>
                    <a:pt x="1267" y="240"/>
                    <a:pt x="1260" y="240"/>
                  </a:cubicBezTo>
                  <a:cubicBezTo>
                    <a:pt x="1254" y="240"/>
                    <a:pt x="1247" y="236"/>
                    <a:pt x="1239" y="227"/>
                  </a:cubicBezTo>
                  <a:cubicBezTo>
                    <a:pt x="1251" y="215"/>
                    <a:pt x="1286" y="156"/>
                    <a:pt x="1286" y="132"/>
                  </a:cubicBezTo>
                  <a:lnTo>
                    <a:pt x="1286" y="132"/>
                  </a:lnTo>
                  <a:cubicBezTo>
                    <a:pt x="1262" y="203"/>
                    <a:pt x="1239" y="144"/>
                    <a:pt x="1215" y="227"/>
                  </a:cubicBezTo>
                  <a:cubicBezTo>
                    <a:pt x="1215" y="215"/>
                    <a:pt x="1215" y="215"/>
                    <a:pt x="1215" y="203"/>
                  </a:cubicBezTo>
                  <a:cubicBezTo>
                    <a:pt x="1191" y="215"/>
                    <a:pt x="1179" y="227"/>
                    <a:pt x="1179" y="239"/>
                  </a:cubicBezTo>
                  <a:cubicBezTo>
                    <a:pt x="1173" y="227"/>
                    <a:pt x="1167" y="215"/>
                    <a:pt x="1158" y="215"/>
                  </a:cubicBezTo>
                  <a:cubicBezTo>
                    <a:pt x="1149" y="215"/>
                    <a:pt x="1137" y="227"/>
                    <a:pt x="1120" y="263"/>
                  </a:cubicBezTo>
                  <a:cubicBezTo>
                    <a:pt x="1126" y="243"/>
                    <a:pt x="1129" y="234"/>
                    <a:pt x="1126" y="234"/>
                  </a:cubicBezTo>
                  <a:lnTo>
                    <a:pt x="1126" y="234"/>
                  </a:lnTo>
                  <a:cubicBezTo>
                    <a:pt x="1124" y="234"/>
                    <a:pt x="1118" y="240"/>
                    <a:pt x="1108" y="251"/>
                  </a:cubicBezTo>
                  <a:cubicBezTo>
                    <a:pt x="1120" y="156"/>
                    <a:pt x="1120" y="203"/>
                    <a:pt x="1120" y="84"/>
                  </a:cubicBezTo>
                  <a:lnTo>
                    <a:pt x="1120" y="84"/>
                  </a:lnTo>
                  <a:cubicBezTo>
                    <a:pt x="1108" y="144"/>
                    <a:pt x="1108" y="168"/>
                    <a:pt x="1084" y="203"/>
                  </a:cubicBezTo>
                  <a:cubicBezTo>
                    <a:pt x="1084" y="180"/>
                    <a:pt x="1094" y="141"/>
                    <a:pt x="1088" y="141"/>
                  </a:cubicBezTo>
                  <a:lnTo>
                    <a:pt x="1088" y="141"/>
                  </a:lnTo>
                  <a:cubicBezTo>
                    <a:pt x="1084" y="141"/>
                    <a:pt x="1076" y="151"/>
                    <a:pt x="1060" y="180"/>
                  </a:cubicBezTo>
                  <a:cubicBezTo>
                    <a:pt x="1036" y="180"/>
                    <a:pt x="1001" y="156"/>
                    <a:pt x="1001" y="156"/>
                  </a:cubicBezTo>
                  <a:cubicBezTo>
                    <a:pt x="995" y="163"/>
                    <a:pt x="991" y="169"/>
                    <a:pt x="988" y="174"/>
                  </a:cubicBezTo>
                  <a:lnTo>
                    <a:pt x="988" y="174"/>
                  </a:lnTo>
                  <a:cubicBezTo>
                    <a:pt x="989" y="172"/>
                    <a:pt x="989" y="170"/>
                    <a:pt x="989" y="168"/>
                  </a:cubicBezTo>
                  <a:lnTo>
                    <a:pt x="989" y="168"/>
                  </a:lnTo>
                  <a:cubicBezTo>
                    <a:pt x="983" y="178"/>
                    <a:pt x="980" y="184"/>
                    <a:pt x="981" y="184"/>
                  </a:cubicBezTo>
                  <a:cubicBezTo>
                    <a:pt x="981" y="184"/>
                    <a:pt x="984" y="181"/>
                    <a:pt x="988" y="174"/>
                  </a:cubicBezTo>
                  <a:lnTo>
                    <a:pt x="988" y="174"/>
                  </a:lnTo>
                  <a:cubicBezTo>
                    <a:pt x="987" y="205"/>
                    <a:pt x="975" y="216"/>
                    <a:pt x="953" y="227"/>
                  </a:cubicBezTo>
                  <a:cubicBezTo>
                    <a:pt x="949" y="199"/>
                    <a:pt x="944" y="193"/>
                    <a:pt x="939" y="193"/>
                  </a:cubicBezTo>
                  <a:cubicBezTo>
                    <a:pt x="935" y="193"/>
                    <a:pt x="932" y="198"/>
                    <a:pt x="931" y="198"/>
                  </a:cubicBezTo>
                  <a:cubicBezTo>
                    <a:pt x="930" y="198"/>
                    <a:pt x="932" y="190"/>
                    <a:pt x="941" y="156"/>
                  </a:cubicBezTo>
                  <a:lnTo>
                    <a:pt x="941" y="156"/>
                  </a:lnTo>
                  <a:cubicBezTo>
                    <a:pt x="915" y="189"/>
                    <a:pt x="910" y="196"/>
                    <a:pt x="905" y="196"/>
                  </a:cubicBezTo>
                  <a:cubicBezTo>
                    <a:pt x="901" y="196"/>
                    <a:pt x="897" y="191"/>
                    <a:pt x="881" y="191"/>
                  </a:cubicBezTo>
                  <a:cubicBezTo>
                    <a:pt x="881" y="239"/>
                    <a:pt x="834" y="311"/>
                    <a:pt x="822" y="346"/>
                  </a:cubicBezTo>
                  <a:cubicBezTo>
                    <a:pt x="822" y="322"/>
                    <a:pt x="834" y="275"/>
                    <a:pt x="846" y="251"/>
                  </a:cubicBezTo>
                  <a:lnTo>
                    <a:pt x="846" y="251"/>
                  </a:lnTo>
                  <a:cubicBezTo>
                    <a:pt x="841" y="273"/>
                    <a:pt x="840" y="284"/>
                    <a:pt x="842" y="284"/>
                  </a:cubicBezTo>
                  <a:cubicBezTo>
                    <a:pt x="845" y="284"/>
                    <a:pt x="855" y="255"/>
                    <a:pt x="870" y="203"/>
                  </a:cubicBezTo>
                  <a:lnTo>
                    <a:pt x="870" y="203"/>
                  </a:lnTo>
                  <a:cubicBezTo>
                    <a:pt x="867" y="205"/>
                    <a:pt x="866" y="206"/>
                    <a:pt x="865" y="206"/>
                  </a:cubicBezTo>
                  <a:cubicBezTo>
                    <a:pt x="862" y="206"/>
                    <a:pt x="869" y="185"/>
                    <a:pt x="870" y="156"/>
                  </a:cubicBezTo>
                  <a:lnTo>
                    <a:pt x="870" y="156"/>
                  </a:lnTo>
                  <a:cubicBezTo>
                    <a:pt x="869" y="170"/>
                    <a:pt x="868" y="177"/>
                    <a:pt x="865" y="177"/>
                  </a:cubicBezTo>
                  <a:cubicBezTo>
                    <a:pt x="860" y="177"/>
                    <a:pt x="853" y="161"/>
                    <a:pt x="846" y="132"/>
                  </a:cubicBezTo>
                  <a:cubicBezTo>
                    <a:pt x="834" y="191"/>
                    <a:pt x="798" y="227"/>
                    <a:pt x="762" y="263"/>
                  </a:cubicBezTo>
                  <a:cubicBezTo>
                    <a:pt x="822" y="120"/>
                    <a:pt x="774" y="215"/>
                    <a:pt x="834" y="132"/>
                  </a:cubicBezTo>
                  <a:lnTo>
                    <a:pt x="834" y="132"/>
                  </a:lnTo>
                  <a:cubicBezTo>
                    <a:pt x="822" y="144"/>
                    <a:pt x="810" y="156"/>
                    <a:pt x="798" y="168"/>
                  </a:cubicBezTo>
                  <a:cubicBezTo>
                    <a:pt x="798" y="144"/>
                    <a:pt x="798" y="132"/>
                    <a:pt x="798" y="120"/>
                  </a:cubicBezTo>
                  <a:cubicBezTo>
                    <a:pt x="798" y="156"/>
                    <a:pt x="774" y="180"/>
                    <a:pt x="750" y="180"/>
                  </a:cubicBezTo>
                  <a:cubicBezTo>
                    <a:pt x="774" y="156"/>
                    <a:pt x="786" y="144"/>
                    <a:pt x="762" y="132"/>
                  </a:cubicBezTo>
                  <a:lnTo>
                    <a:pt x="762" y="132"/>
                  </a:lnTo>
                  <a:cubicBezTo>
                    <a:pt x="751" y="152"/>
                    <a:pt x="742" y="158"/>
                    <a:pt x="734" y="158"/>
                  </a:cubicBezTo>
                  <a:cubicBezTo>
                    <a:pt x="718" y="158"/>
                    <a:pt x="707" y="136"/>
                    <a:pt x="693" y="136"/>
                  </a:cubicBezTo>
                  <a:cubicBezTo>
                    <a:pt x="683" y="136"/>
                    <a:pt x="671" y="149"/>
                    <a:pt x="655" y="191"/>
                  </a:cubicBezTo>
                  <a:cubicBezTo>
                    <a:pt x="667" y="156"/>
                    <a:pt x="679" y="132"/>
                    <a:pt x="679" y="108"/>
                  </a:cubicBezTo>
                  <a:lnTo>
                    <a:pt x="679" y="108"/>
                  </a:lnTo>
                  <a:cubicBezTo>
                    <a:pt x="655" y="168"/>
                    <a:pt x="620" y="227"/>
                    <a:pt x="596" y="299"/>
                  </a:cubicBezTo>
                  <a:cubicBezTo>
                    <a:pt x="608" y="227"/>
                    <a:pt x="631" y="156"/>
                    <a:pt x="655" y="96"/>
                  </a:cubicBezTo>
                  <a:cubicBezTo>
                    <a:pt x="654" y="91"/>
                    <a:pt x="652" y="89"/>
                    <a:pt x="649" y="89"/>
                  </a:cubicBezTo>
                  <a:cubicBezTo>
                    <a:pt x="637" y="89"/>
                    <a:pt x="620" y="168"/>
                    <a:pt x="620" y="168"/>
                  </a:cubicBezTo>
                  <a:cubicBezTo>
                    <a:pt x="620" y="144"/>
                    <a:pt x="620" y="120"/>
                    <a:pt x="620" y="84"/>
                  </a:cubicBezTo>
                  <a:cubicBezTo>
                    <a:pt x="620" y="120"/>
                    <a:pt x="608" y="144"/>
                    <a:pt x="584" y="168"/>
                  </a:cubicBezTo>
                  <a:cubicBezTo>
                    <a:pt x="596" y="144"/>
                    <a:pt x="608" y="120"/>
                    <a:pt x="608" y="96"/>
                  </a:cubicBezTo>
                  <a:cubicBezTo>
                    <a:pt x="608" y="96"/>
                    <a:pt x="608" y="84"/>
                    <a:pt x="620" y="84"/>
                  </a:cubicBezTo>
                  <a:lnTo>
                    <a:pt x="620" y="84"/>
                  </a:lnTo>
                  <a:cubicBezTo>
                    <a:pt x="620" y="84"/>
                    <a:pt x="620" y="84"/>
                    <a:pt x="620" y="84"/>
                  </a:cubicBezTo>
                  <a:cubicBezTo>
                    <a:pt x="622" y="73"/>
                    <a:pt x="620" y="69"/>
                    <a:pt x="614" y="69"/>
                  </a:cubicBezTo>
                  <a:cubicBezTo>
                    <a:pt x="595" y="69"/>
                    <a:pt x="540" y="119"/>
                    <a:pt x="512" y="156"/>
                  </a:cubicBezTo>
                  <a:cubicBezTo>
                    <a:pt x="524" y="132"/>
                    <a:pt x="536" y="108"/>
                    <a:pt x="536" y="72"/>
                  </a:cubicBezTo>
                  <a:lnTo>
                    <a:pt x="536" y="72"/>
                  </a:lnTo>
                  <a:cubicBezTo>
                    <a:pt x="512" y="156"/>
                    <a:pt x="477" y="227"/>
                    <a:pt x="429" y="287"/>
                  </a:cubicBezTo>
                  <a:cubicBezTo>
                    <a:pt x="435" y="275"/>
                    <a:pt x="438" y="269"/>
                    <a:pt x="436" y="269"/>
                  </a:cubicBezTo>
                  <a:lnTo>
                    <a:pt x="436" y="269"/>
                  </a:lnTo>
                  <a:cubicBezTo>
                    <a:pt x="435" y="269"/>
                    <a:pt x="429" y="275"/>
                    <a:pt x="417" y="287"/>
                  </a:cubicBezTo>
                  <a:cubicBezTo>
                    <a:pt x="453" y="192"/>
                    <a:pt x="512" y="108"/>
                    <a:pt x="512" y="25"/>
                  </a:cubicBezTo>
                  <a:lnTo>
                    <a:pt x="512" y="25"/>
                  </a:lnTo>
                  <a:cubicBezTo>
                    <a:pt x="512" y="73"/>
                    <a:pt x="488" y="108"/>
                    <a:pt x="453" y="132"/>
                  </a:cubicBezTo>
                  <a:cubicBezTo>
                    <a:pt x="453" y="109"/>
                    <a:pt x="464" y="74"/>
                    <a:pt x="476" y="39"/>
                  </a:cubicBezTo>
                  <a:lnTo>
                    <a:pt x="476" y="39"/>
                  </a:lnTo>
                  <a:cubicBezTo>
                    <a:pt x="474" y="42"/>
                    <a:pt x="468" y="43"/>
                    <a:pt x="462" y="43"/>
                  </a:cubicBezTo>
                  <a:cubicBezTo>
                    <a:pt x="447" y="43"/>
                    <a:pt x="427" y="35"/>
                    <a:pt x="427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6487100" y="2572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6469550" y="2567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6499600" y="2576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6510025" y="25858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1" y="12"/>
                    <a:pt x="1" y="12"/>
                  </a:cubicBezTo>
                  <a:cubicBezTo>
                    <a:pt x="1" y="17"/>
                    <a:pt x="1" y="20"/>
                    <a:pt x="1" y="20"/>
                  </a:cubicBezTo>
                  <a:cubicBezTo>
                    <a:pt x="3" y="20"/>
                    <a:pt x="6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6459425" y="2573650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" y="1"/>
                  </a:moveTo>
                  <a:lnTo>
                    <a:pt x="1" y="13"/>
                  </a:lnTo>
                  <a:cubicBezTo>
                    <a:pt x="6" y="13"/>
                    <a:pt x="9" y="16"/>
                    <a:pt x="9" y="16"/>
                  </a:cubicBezTo>
                  <a:cubicBezTo>
                    <a:pt x="9" y="16"/>
                    <a:pt x="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6457050" y="25733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36"/>
                  </a:moveTo>
                  <a:cubicBezTo>
                    <a:pt x="0" y="36"/>
                    <a:pt x="24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6456325" y="256860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5" y="1"/>
                  </a:moveTo>
                  <a:lnTo>
                    <a:pt x="5" y="1"/>
                  </a:lnTo>
                  <a:cubicBezTo>
                    <a:pt x="0" y="11"/>
                    <a:pt x="2" y="14"/>
                    <a:pt x="4" y="14"/>
                  </a:cubicBezTo>
                  <a:cubicBezTo>
                    <a:pt x="7" y="14"/>
                    <a:pt x="12" y="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6457000" y="2571075"/>
              <a:ext cx="750" cy="725"/>
            </a:xfrm>
            <a:custGeom>
              <a:rect b="b" l="l" r="r" t="t"/>
              <a:pathLst>
                <a:path extrusionOk="0" h="29" w="30">
                  <a:moveTo>
                    <a:pt x="24" y="0"/>
                  </a:moveTo>
                  <a:cubicBezTo>
                    <a:pt x="17" y="0"/>
                    <a:pt x="1" y="29"/>
                    <a:pt x="10" y="29"/>
                  </a:cubicBezTo>
                  <a:cubicBezTo>
                    <a:pt x="13" y="29"/>
                    <a:pt x="18" y="27"/>
                    <a:pt x="26" y="21"/>
                  </a:cubicBezTo>
                  <a:cubicBezTo>
                    <a:pt x="29" y="6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6457050" y="25709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6458450" y="2573625"/>
              <a:ext cx="550" cy="900"/>
            </a:xfrm>
            <a:custGeom>
              <a:rect b="b" l="l" r="r" t="t"/>
              <a:pathLst>
                <a:path extrusionOk="0" h="36" w="22">
                  <a:moveTo>
                    <a:pt x="18" y="1"/>
                  </a:moveTo>
                  <a:cubicBezTo>
                    <a:pt x="17" y="1"/>
                    <a:pt x="17" y="1"/>
                    <a:pt x="16" y="2"/>
                  </a:cubicBezTo>
                  <a:cubicBezTo>
                    <a:pt x="6" y="2"/>
                    <a:pt x="4" y="28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1" y="33"/>
                    <a:pt x="1" y="36"/>
                    <a:pt x="2" y="36"/>
                  </a:cubicBezTo>
                  <a:cubicBezTo>
                    <a:pt x="4" y="36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457975" y="2569200"/>
              <a:ext cx="275" cy="875"/>
            </a:xfrm>
            <a:custGeom>
              <a:rect b="b" l="l" r="r" t="t"/>
              <a:pathLst>
                <a:path extrusionOk="0" h="35" w="11">
                  <a:moveTo>
                    <a:pt x="11" y="0"/>
                  </a:moveTo>
                  <a:cubicBezTo>
                    <a:pt x="3" y="8"/>
                    <a:pt x="1" y="35"/>
                    <a:pt x="3" y="35"/>
                  </a:cubicBezTo>
                  <a:cubicBezTo>
                    <a:pt x="4" y="35"/>
                    <a:pt x="7" y="2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6458525" y="25695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6458425" y="25689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9" y="11"/>
                    <a:pt x="17" y="11"/>
                  </a:cubicBezTo>
                  <a:cubicBezTo>
                    <a:pt x="9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6461950" y="25704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6461450" y="2568125"/>
              <a:ext cx="375" cy="950"/>
            </a:xfrm>
            <a:custGeom>
              <a:rect b="b" l="l" r="r" t="t"/>
              <a:pathLst>
                <a:path extrusionOk="0" h="38" w="15">
                  <a:moveTo>
                    <a:pt x="7" y="1"/>
                  </a:moveTo>
                  <a:cubicBezTo>
                    <a:pt x="0" y="1"/>
                    <a:pt x="6" y="38"/>
                    <a:pt x="11" y="38"/>
                  </a:cubicBezTo>
                  <a:cubicBezTo>
                    <a:pt x="13" y="38"/>
                    <a:pt x="15" y="30"/>
                    <a:pt x="15" y="8"/>
                  </a:cubicBezTo>
                  <a:cubicBezTo>
                    <a:pt x="12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6462400" y="25674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3" y="1"/>
                  </a:moveTo>
                  <a:cubicBezTo>
                    <a:pt x="13" y="13"/>
                    <a:pt x="1" y="25"/>
                    <a:pt x="1" y="37"/>
                  </a:cubicBezTo>
                  <a:cubicBezTo>
                    <a:pt x="13" y="25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6465675" y="25706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24" y="1"/>
                  </a:moveTo>
                  <a:cubicBezTo>
                    <a:pt x="1" y="84"/>
                    <a:pt x="1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6470300" y="2567975"/>
              <a:ext cx="175" cy="525"/>
            </a:xfrm>
            <a:custGeom>
              <a:rect b="b" l="l" r="r" t="t"/>
              <a:pathLst>
                <a:path extrusionOk="0" h="21" w="7">
                  <a:moveTo>
                    <a:pt x="6" y="0"/>
                  </a:moveTo>
                  <a:cubicBezTo>
                    <a:pt x="5" y="0"/>
                    <a:pt x="0" y="20"/>
                    <a:pt x="1" y="20"/>
                  </a:cubicBezTo>
                  <a:cubicBezTo>
                    <a:pt x="1" y="20"/>
                    <a:pt x="3" y="16"/>
                    <a:pt x="6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6509425" y="25870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6510075" y="2586750"/>
              <a:ext cx="275" cy="950"/>
            </a:xfrm>
            <a:custGeom>
              <a:rect b="b" l="l" r="r" t="t"/>
              <a:pathLst>
                <a:path extrusionOk="0" h="38" w="11">
                  <a:moveTo>
                    <a:pt x="11" y="1"/>
                  </a:moveTo>
                  <a:cubicBezTo>
                    <a:pt x="4" y="21"/>
                    <a:pt x="1" y="37"/>
                    <a:pt x="2" y="37"/>
                  </a:cubicBezTo>
                  <a:cubicBezTo>
                    <a:pt x="2" y="37"/>
                    <a:pt x="5" y="27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6484125" y="25686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1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6486550" y="2571275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11" y="1"/>
                  </a:moveTo>
                  <a:cubicBezTo>
                    <a:pt x="4" y="15"/>
                    <a:pt x="1" y="44"/>
                    <a:pt x="2" y="44"/>
                  </a:cubicBezTo>
                  <a:cubicBezTo>
                    <a:pt x="4" y="44"/>
                    <a:pt x="6" y="3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6489200" y="2570675"/>
              <a:ext cx="325" cy="575"/>
            </a:xfrm>
            <a:custGeom>
              <a:rect b="b" l="l" r="r" t="t"/>
              <a:pathLst>
                <a:path extrusionOk="0" h="23" w="13">
                  <a:moveTo>
                    <a:pt x="0" y="1"/>
                  </a:moveTo>
                  <a:cubicBezTo>
                    <a:pt x="8" y="1"/>
                    <a:pt x="5" y="22"/>
                    <a:pt x="6" y="22"/>
                  </a:cubicBezTo>
                  <a:cubicBezTo>
                    <a:pt x="7" y="22"/>
                    <a:pt x="8" y="1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6482650" y="2479550"/>
              <a:ext cx="325" cy="975"/>
            </a:xfrm>
            <a:custGeom>
              <a:rect b="b" l="l" r="r" t="t"/>
              <a:pathLst>
                <a:path extrusionOk="0" h="39" w="13">
                  <a:moveTo>
                    <a:pt x="12" y="0"/>
                  </a:moveTo>
                  <a:cubicBezTo>
                    <a:pt x="12" y="0"/>
                    <a:pt x="12" y="1"/>
                    <a:pt x="12" y="3"/>
                  </a:cubicBezTo>
                  <a:lnTo>
                    <a:pt x="12" y="3"/>
                  </a:ln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3"/>
                  </a:moveTo>
                  <a:cubicBezTo>
                    <a:pt x="0" y="3"/>
                    <a:pt x="0" y="26"/>
                    <a:pt x="0" y="38"/>
                  </a:cubicBezTo>
                  <a:cubicBezTo>
                    <a:pt x="9" y="30"/>
                    <a:pt x="11" y="10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6485025" y="247767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0" y="22"/>
                    <a:pt x="0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485925" y="2477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485925" y="2477825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0" y="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485925" y="24781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487100" y="2480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2"/>
                  </a:moveTo>
                  <a:cubicBezTo>
                    <a:pt x="1" y="12"/>
                    <a:pt x="25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6487100" y="2481000"/>
              <a:ext cx="450" cy="200"/>
            </a:xfrm>
            <a:custGeom>
              <a:rect b="b" l="l" r="r" t="t"/>
              <a:pathLst>
                <a:path extrusionOk="0" h="8" w="18">
                  <a:moveTo>
                    <a:pt x="11" y="1"/>
                  </a:moveTo>
                  <a:cubicBezTo>
                    <a:pt x="9" y="1"/>
                    <a:pt x="6" y="2"/>
                    <a:pt x="1" y="4"/>
                  </a:cubicBezTo>
                  <a:cubicBezTo>
                    <a:pt x="3" y="7"/>
                    <a:pt x="6" y="8"/>
                    <a:pt x="8" y="8"/>
                  </a:cubicBezTo>
                  <a:cubicBezTo>
                    <a:pt x="14" y="8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6487200" y="24811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9" y="0"/>
                  </a:moveTo>
                  <a:cubicBezTo>
                    <a:pt x="1" y="0"/>
                    <a:pt x="3" y="11"/>
                    <a:pt x="6" y="11"/>
                  </a:cubicBezTo>
                  <a:cubicBezTo>
                    <a:pt x="7" y="11"/>
                    <a:pt x="9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6488150" y="2481100"/>
              <a:ext cx="175" cy="800"/>
            </a:xfrm>
            <a:custGeom>
              <a:rect b="b" l="l" r="r" t="t"/>
              <a:pathLst>
                <a:path extrusionOk="0" h="32" w="7">
                  <a:moveTo>
                    <a:pt x="6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6" y="22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6488300" y="24811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6488300" y="2479900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2" y="0"/>
                  </a:moveTo>
                  <a:lnTo>
                    <a:pt x="0" y="12"/>
                  </a:lnTo>
                  <a:cubicBezTo>
                    <a:pt x="0" y="12"/>
                    <a:pt x="0" y="15"/>
                    <a:pt x="2" y="15"/>
                  </a:cubicBezTo>
                  <a:cubicBezTo>
                    <a:pt x="3" y="15"/>
                    <a:pt x="6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6488300" y="24796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1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6488000" y="2479000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2" y="48"/>
                  </a:moveTo>
                  <a:cubicBezTo>
                    <a:pt x="1" y="96"/>
                    <a:pt x="24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6487400" y="24796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cubicBezTo>
                    <a:pt x="1" y="1"/>
                    <a:pt x="1" y="36"/>
                    <a:pt x="25" y="36"/>
                  </a:cubicBezTo>
                  <a:cubicBezTo>
                    <a:pt x="13" y="24"/>
                    <a:pt x="13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6486650" y="2476725"/>
              <a:ext cx="475" cy="275"/>
            </a:xfrm>
            <a:custGeom>
              <a:rect b="b" l="l" r="r" t="t"/>
              <a:pathLst>
                <a:path extrusionOk="0" h="11" w="19">
                  <a:moveTo>
                    <a:pt x="4" y="0"/>
                  </a:move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9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6489525" y="2480800"/>
              <a:ext cx="275" cy="1150"/>
            </a:xfrm>
            <a:custGeom>
              <a:rect b="b" l="l" r="r" t="t"/>
              <a:pathLst>
                <a:path extrusionOk="0" h="46" w="11">
                  <a:moveTo>
                    <a:pt x="11" y="0"/>
                  </a:moveTo>
                  <a:cubicBezTo>
                    <a:pt x="3" y="8"/>
                    <a:pt x="1" y="45"/>
                    <a:pt x="3" y="45"/>
                  </a:cubicBezTo>
                  <a:cubicBezTo>
                    <a:pt x="4" y="45"/>
                    <a:pt x="7" y="3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6489775" y="2480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6488000" y="24787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490450" y="2481600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12" y="1"/>
                  </a:moveTo>
                  <a:cubicBezTo>
                    <a:pt x="11" y="1"/>
                    <a:pt x="0" y="43"/>
                    <a:pt x="1" y="43"/>
                  </a:cubicBezTo>
                  <a:cubicBezTo>
                    <a:pt x="2" y="43"/>
                    <a:pt x="4" y="36"/>
                    <a:pt x="10" y="16"/>
                  </a:cubicBezTo>
                  <a:cubicBezTo>
                    <a:pt x="12" y="5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6491025" y="2481975"/>
              <a:ext cx="625" cy="1075"/>
            </a:xfrm>
            <a:custGeom>
              <a:rect b="b" l="l" r="r" t="t"/>
              <a:pathLst>
                <a:path extrusionOk="0" h="43" w="25">
                  <a:moveTo>
                    <a:pt x="11" y="1"/>
                  </a:moveTo>
                  <a:lnTo>
                    <a:pt x="11" y="1"/>
                  </a:lnTo>
                  <a:cubicBezTo>
                    <a:pt x="0" y="31"/>
                    <a:pt x="3" y="42"/>
                    <a:pt x="8" y="42"/>
                  </a:cubicBezTo>
                  <a:cubicBezTo>
                    <a:pt x="14" y="42"/>
                    <a:pt x="24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6490675" y="248020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12"/>
                  </a:moveTo>
                  <a:cubicBezTo>
                    <a:pt x="1" y="0"/>
                    <a:pt x="1" y="96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6490675" y="2480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6489500" y="2477825"/>
              <a:ext cx="525" cy="1500"/>
            </a:xfrm>
            <a:custGeom>
              <a:rect b="b" l="l" r="r" t="t"/>
              <a:pathLst>
                <a:path extrusionOk="0" h="60" w="21">
                  <a:moveTo>
                    <a:pt x="12" y="0"/>
                  </a:moveTo>
                  <a:cubicBezTo>
                    <a:pt x="3" y="19"/>
                    <a:pt x="8" y="30"/>
                    <a:pt x="5" y="46"/>
                  </a:cubicBezTo>
                  <a:lnTo>
                    <a:pt x="5" y="46"/>
                  </a:lnTo>
                  <a:cubicBezTo>
                    <a:pt x="11" y="34"/>
                    <a:pt x="20" y="17"/>
                    <a:pt x="12" y="0"/>
                  </a:cubicBezTo>
                  <a:close/>
                  <a:moveTo>
                    <a:pt x="5" y="46"/>
                  </a:moveTo>
                  <a:lnTo>
                    <a:pt x="5" y="46"/>
                  </a:lnTo>
                  <a:cubicBezTo>
                    <a:pt x="2" y="52"/>
                    <a:pt x="0" y="56"/>
                    <a:pt x="0" y="60"/>
                  </a:cubicBezTo>
                  <a:cubicBezTo>
                    <a:pt x="3" y="55"/>
                    <a:pt x="4" y="50"/>
                    <a:pt x="5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6490075" y="24793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1"/>
                  </a:moveTo>
                  <a:cubicBezTo>
                    <a:pt x="1" y="60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6491675" y="24802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6" y="0"/>
                  </a:moveTo>
                  <a:lnTo>
                    <a:pt x="16" y="0"/>
                  </a:lnTo>
                  <a:cubicBezTo>
                    <a:pt x="14" y="0"/>
                    <a:pt x="0" y="21"/>
                    <a:pt x="8" y="21"/>
                  </a:cubicBezTo>
                  <a:cubicBezTo>
                    <a:pt x="16" y="5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6491575" y="2479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6492475" y="24808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12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6491275" y="2480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6491275" y="24803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9" y="0"/>
                    <a:pt x="1" y="12"/>
                    <a:pt x="1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6493950" y="2477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6493650" y="247812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3" y="0"/>
                  </a:moveTo>
                  <a:cubicBezTo>
                    <a:pt x="13" y="36"/>
                    <a:pt x="1" y="71"/>
                    <a:pt x="13" y="95"/>
                  </a:cubicBezTo>
                  <a:cubicBezTo>
                    <a:pt x="25" y="71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6494850" y="24757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25"/>
                  </a:ln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6493950" y="2476025"/>
              <a:ext cx="925" cy="2700"/>
            </a:xfrm>
            <a:custGeom>
              <a:rect b="b" l="l" r="r" t="t"/>
              <a:pathLst>
                <a:path extrusionOk="0" h="108" w="37">
                  <a:moveTo>
                    <a:pt x="33" y="0"/>
                  </a:moveTo>
                  <a:cubicBezTo>
                    <a:pt x="26" y="0"/>
                    <a:pt x="10" y="39"/>
                    <a:pt x="1" y="84"/>
                  </a:cubicBezTo>
                  <a:cubicBezTo>
                    <a:pt x="13" y="84"/>
                    <a:pt x="24" y="84"/>
                    <a:pt x="24" y="108"/>
                  </a:cubicBezTo>
                  <a:cubicBezTo>
                    <a:pt x="24" y="108"/>
                    <a:pt x="24" y="48"/>
                    <a:pt x="36" y="13"/>
                  </a:cubicBezTo>
                  <a:cubicBezTo>
                    <a:pt x="36" y="4"/>
                    <a:pt x="3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6493350" y="24805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cubicBezTo>
                    <a:pt x="1" y="8"/>
                    <a:pt x="10" y="30"/>
                    <a:pt x="11" y="30"/>
                  </a:cubicBezTo>
                  <a:cubicBezTo>
                    <a:pt x="12" y="30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6492475" y="2478400"/>
              <a:ext cx="600" cy="2425"/>
            </a:xfrm>
            <a:custGeom>
              <a:rect b="b" l="l" r="r" t="t"/>
              <a:pathLst>
                <a:path extrusionOk="0" h="97" w="24">
                  <a:moveTo>
                    <a:pt x="5" y="84"/>
                  </a:moveTo>
                  <a:cubicBezTo>
                    <a:pt x="6" y="85"/>
                    <a:pt x="5" y="85"/>
                    <a:pt x="5" y="86"/>
                  </a:cubicBezTo>
                  <a:lnTo>
                    <a:pt x="5" y="86"/>
                  </a:lnTo>
                  <a:cubicBezTo>
                    <a:pt x="5" y="85"/>
                    <a:pt x="5" y="85"/>
                    <a:pt x="5" y="84"/>
                  </a:cubicBezTo>
                  <a:close/>
                  <a:moveTo>
                    <a:pt x="24" y="1"/>
                  </a:moveTo>
                  <a:cubicBezTo>
                    <a:pt x="24" y="1"/>
                    <a:pt x="12" y="1"/>
                    <a:pt x="12" y="13"/>
                  </a:cubicBezTo>
                  <a:cubicBezTo>
                    <a:pt x="2" y="22"/>
                    <a:pt x="1" y="62"/>
                    <a:pt x="0" y="84"/>
                  </a:cubicBezTo>
                  <a:lnTo>
                    <a:pt x="0" y="84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0" y="84"/>
                  </a:lnTo>
                  <a:cubicBezTo>
                    <a:pt x="0" y="90"/>
                    <a:pt x="0" y="94"/>
                    <a:pt x="0" y="96"/>
                  </a:cubicBezTo>
                  <a:cubicBezTo>
                    <a:pt x="24" y="84"/>
                    <a:pt x="24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6492475" y="2480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6490075" y="2476625"/>
              <a:ext cx="500" cy="1800"/>
            </a:xfrm>
            <a:custGeom>
              <a:rect b="b" l="l" r="r" t="t"/>
              <a:pathLst>
                <a:path extrusionOk="0" h="72" w="20">
                  <a:moveTo>
                    <a:pt x="13" y="0"/>
                  </a:moveTo>
                  <a:cubicBezTo>
                    <a:pt x="13" y="0"/>
                    <a:pt x="13" y="12"/>
                    <a:pt x="1" y="24"/>
                  </a:cubicBezTo>
                  <a:cubicBezTo>
                    <a:pt x="6" y="56"/>
                    <a:pt x="11" y="71"/>
                    <a:pt x="15" y="71"/>
                  </a:cubicBezTo>
                  <a:cubicBezTo>
                    <a:pt x="19" y="71"/>
                    <a:pt x="19" y="47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6491650" y="2477225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3" y="25"/>
                    <a:pt x="0" y="41"/>
                    <a:pt x="0" y="41"/>
                  </a:cubicBezTo>
                  <a:cubicBezTo>
                    <a:pt x="1" y="41"/>
                    <a:pt x="4" y="2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6493650" y="248080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3" y="0"/>
                  </a:moveTo>
                  <a:cubicBezTo>
                    <a:pt x="1" y="48"/>
                    <a:pt x="1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6494175" y="24813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7" y="0"/>
                  </a:moveTo>
                  <a:cubicBezTo>
                    <a:pt x="16" y="0"/>
                    <a:pt x="1" y="11"/>
                    <a:pt x="2" y="11"/>
                  </a:cubicBezTo>
                  <a:cubicBezTo>
                    <a:pt x="2" y="11"/>
                    <a:pt x="6" y="9"/>
                    <a:pt x="15" y="3"/>
                  </a:cubicBezTo>
                  <a:cubicBezTo>
                    <a:pt x="17" y="1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6509425" y="2482575"/>
              <a:ext cx="425" cy="1025"/>
            </a:xfrm>
            <a:custGeom>
              <a:rect b="b" l="l" r="r" t="t"/>
              <a:pathLst>
                <a:path extrusionOk="0" h="41" w="17">
                  <a:moveTo>
                    <a:pt x="1" y="1"/>
                  </a:moveTo>
                  <a:lnTo>
                    <a:pt x="1" y="1"/>
                  </a:lnTo>
                  <a:cubicBezTo>
                    <a:pt x="9" y="30"/>
                    <a:pt x="13" y="40"/>
                    <a:pt x="14" y="40"/>
                  </a:cubicBezTo>
                  <a:cubicBezTo>
                    <a:pt x="16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6520100" y="2478900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6" y="0"/>
                    <a:pt x="0" y="27"/>
                    <a:pt x="1" y="27"/>
                  </a:cubicBezTo>
                  <a:cubicBezTo>
                    <a:pt x="1" y="27"/>
                    <a:pt x="5" y="21"/>
                    <a:pt x="14" y="5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6544550" y="24790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6513600" y="247425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24" y="0"/>
                  </a:moveTo>
                  <a:lnTo>
                    <a:pt x="24" y="0"/>
                  </a:lnTo>
                  <a:cubicBezTo>
                    <a:pt x="12" y="36"/>
                    <a:pt x="0" y="48"/>
                    <a:pt x="0" y="107"/>
                  </a:cubicBezTo>
                  <a:cubicBezTo>
                    <a:pt x="12" y="72"/>
                    <a:pt x="24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6498425" y="24811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6545150" y="248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2" y="13"/>
                  </a:lnTo>
                  <a:cubicBezTo>
                    <a:pt x="12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6547225" y="2478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6500500" y="2481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3" y="13"/>
                    <a:pt x="13" y="13"/>
                  </a:cubicBez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6494875" y="2476025"/>
              <a:ext cx="5650" cy="5975"/>
            </a:xfrm>
            <a:custGeom>
              <a:rect b="b" l="l" r="r" t="t"/>
              <a:pathLst>
                <a:path extrusionOk="0" h="239" w="226">
                  <a:moveTo>
                    <a:pt x="47" y="72"/>
                  </a:moveTo>
                  <a:cubicBezTo>
                    <a:pt x="47" y="72"/>
                    <a:pt x="49" y="76"/>
                    <a:pt x="52" y="82"/>
                  </a:cubicBezTo>
                  <a:lnTo>
                    <a:pt x="52" y="82"/>
                  </a:lnTo>
                  <a:cubicBezTo>
                    <a:pt x="51" y="78"/>
                    <a:pt x="50" y="75"/>
                    <a:pt x="47" y="72"/>
                  </a:cubicBezTo>
                  <a:close/>
                  <a:moveTo>
                    <a:pt x="118" y="1"/>
                  </a:moveTo>
                  <a:cubicBezTo>
                    <a:pt x="108" y="1"/>
                    <a:pt x="87" y="137"/>
                    <a:pt x="66" y="137"/>
                  </a:cubicBezTo>
                  <a:cubicBezTo>
                    <a:pt x="64" y="137"/>
                    <a:pt x="61" y="135"/>
                    <a:pt x="59" y="132"/>
                  </a:cubicBezTo>
                  <a:cubicBezTo>
                    <a:pt x="67" y="123"/>
                    <a:pt x="58" y="97"/>
                    <a:pt x="52" y="82"/>
                  </a:cubicBezTo>
                  <a:lnTo>
                    <a:pt x="52" y="82"/>
                  </a:lnTo>
                  <a:cubicBezTo>
                    <a:pt x="56" y="114"/>
                    <a:pt x="1" y="185"/>
                    <a:pt x="11" y="227"/>
                  </a:cubicBezTo>
                  <a:cubicBezTo>
                    <a:pt x="23" y="203"/>
                    <a:pt x="35" y="179"/>
                    <a:pt x="35" y="155"/>
                  </a:cubicBezTo>
                  <a:cubicBezTo>
                    <a:pt x="47" y="191"/>
                    <a:pt x="47" y="215"/>
                    <a:pt x="59" y="239"/>
                  </a:cubicBezTo>
                  <a:cubicBezTo>
                    <a:pt x="59" y="203"/>
                    <a:pt x="95" y="167"/>
                    <a:pt x="107" y="132"/>
                  </a:cubicBezTo>
                  <a:lnTo>
                    <a:pt x="107" y="132"/>
                  </a:lnTo>
                  <a:cubicBezTo>
                    <a:pt x="100" y="157"/>
                    <a:pt x="101" y="169"/>
                    <a:pt x="104" y="169"/>
                  </a:cubicBezTo>
                  <a:cubicBezTo>
                    <a:pt x="107" y="169"/>
                    <a:pt x="113" y="160"/>
                    <a:pt x="118" y="144"/>
                  </a:cubicBezTo>
                  <a:cubicBezTo>
                    <a:pt x="118" y="191"/>
                    <a:pt x="166" y="227"/>
                    <a:pt x="226" y="239"/>
                  </a:cubicBezTo>
                  <a:cubicBezTo>
                    <a:pt x="214" y="227"/>
                    <a:pt x="214" y="96"/>
                    <a:pt x="214" y="96"/>
                  </a:cubicBezTo>
                  <a:cubicBezTo>
                    <a:pt x="212" y="95"/>
                    <a:pt x="211" y="95"/>
                    <a:pt x="210" y="95"/>
                  </a:cubicBezTo>
                  <a:cubicBezTo>
                    <a:pt x="191" y="95"/>
                    <a:pt x="172" y="163"/>
                    <a:pt x="153" y="163"/>
                  </a:cubicBezTo>
                  <a:cubicBezTo>
                    <a:pt x="149" y="163"/>
                    <a:pt x="146" y="161"/>
                    <a:pt x="142" y="155"/>
                  </a:cubicBezTo>
                  <a:cubicBezTo>
                    <a:pt x="122" y="45"/>
                    <a:pt x="121" y="13"/>
                    <a:pt x="129" y="13"/>
                  </a:cubicBezTo>
                  <a:lnTo>
                    <a:pt x="129" y="13"/>
                  </a:lnTo>
                  <a:cubicBezTo>
                    <a:pt x="141" y="13"/>
                    <a:pt x="169" y="72"/>
                    <a:pt x="190" y="72"/>
                  </a:cubicBezTo>
                  <a:cubicBezTo>
                    <a:pt x="166" y="60"/>
                    <a:pt x="166" y="48"/>
                    <a:pt x="202" y="48"/>
                  </a:cubicBezTo>
                  <a:cubicBezTo>
                    <a:pt x="178" y="24"/>
                    <a:pt x="142" y="13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6500800" y="2472450"/>
              <a:ext cx="62525" cy="14925"/>
            </a:xfrm>
            <a:custGeom>
              <a:rect b="b" l="l" r="r" t="t"/>
              <a:pathLst>
                <a:path extrusionOk="0" h="597" w="2501">
                  <a:moveTo>
                    <a:pt x="227" y="37"/>
                  </a:moveTo>
                  <a:cubicBezTo>
                    <a:pt x="225" y="46"/>
                    <a:pt x="225" y="53"/>
                    <a:pt x="227" y="58"/>
                  </a:cubicBezTo>
                  <a:lnTo>
                    <a:pt x="227" y="58"/>
                  </a:lnTo>
                  <a:cubicBezTo>
                    <a:pt x="227" y="51"/>
                    <a:pt x="227" y="44"/>
                    <a:pt x="227" y="37"/>
                  </a:cubicBezTo>
                  <a:close/>
                  <a:moveTo>
                    <a:pt x="274" y="60"/>
                  </a:moveTo>
                  <a:lnTo>
                    <a:pt x="274" y="60"/>
                  </a:lnTo>
                  <a:cubicBezTo>
                    <a:pt x="273" y="62"/>
                    <a:pt x="271" y="64"/>
                    <a:pt x="270" y="65"/>
                  </a:cubicBezTo>
                  <a:lnTo>
                    <a:pt x="270" y="65"/>
                  </a:lnTo>
                  <a:cubicBezTo>
                    <a:pt x="275" y="63"/>
                    <a:pt x="277" y="60"/>
                    <a:pt x="274" y="60"/>
                  </a:cubicBezTo>
                  <a:close/>
                  <a:moveTo>
                    <a:pt x="38" y="70"/>
                  </a:moveTo>
                  <a:cubicBezTo>
                    <a:pt x="37" y="70"/>
                    <a:pt x="37" y="71"/>
                    <a:pt x="36" y="72"/>
                  </a:cubicBezTo>
                  <a:cubicBezTo>
                    <a:pt x="36" y="73"/>
                    <a:pt x="36" y="73"/>
                    <a:pt x="36" y="73"/>
                  </a:cubicBezTo>
                  <a:lnTo>
                    <a:pt x="36" y="73"/>
                  </a:lnTo>
                  <a:cubicBezTo>
                    <a:pt x="37" y="71"/>
                    <a:pt x="38" y="70"/>
                    <a:pt x="38" y="70"/>
                  </a:cubicBezTo>
                  <a:close/>
                  <a:moveTo>
                    <a:pt x="1405" y="96"/>
                  </a:moveTo>
                  <a:cubicBezTo>
                    <a:pt x="1394" y="96"/>
                    <a:pt x="1394" y="96"/>
                    <a:pt x="1394" y="108"/>
                  </a:cubicBezTo>
                  <a:lnTo>
                    <a:pt x="1405" y="96"/>
                  </a:lnTo>
                  <a:close/>
                  <a:moveTo>
                    <a:pt x="929" y="120"/>
                  </a:moveTo>
                  <a:cubicBezTo>
                    <a:pt x="929" y="120"/>
                    <a:pt x="929" y="120"/>
                    <a:pt x="929" y="120"/>
                  </a:cubicBezTo>
                  <a:cubicBezTo>
                    <a:pt x="929" y="120"/>
                    <a:pt x="929" y="120"/>
                    <a:pt x="929" y="120"/>
                  </a:cubicBezTo>
                  <a:close/>
                  <a:moveTo>
                    <a:pt x="1298" y="108"/>
                  </a:moveTo>
                  <a:lnTo>
                    <a:pt x="1298" y="108"/>
                  </a:lnTo>
                  <a:cubicBezTo>
                    <a:pt x="1295" y="115"/>
                    <a:pt x="1292" y="121"/>
                    <a:pt x="1291" y="127"/>
                  </a:cubicBezTo>
                  <a:lnTo>
                    <a:pt x="1291" y="127"/>
                  </a:lnTo>
                  <a:cubicBezTo>
                    <a:pt x="1293" y="122"/>
                    <a:pt x="1296" y="115"/>
                    <a:pt x="1298" y="108"/>
                  </a:cubicBezTo>
                  <a:close/>
                  <a:moveTo>
                    <a:pt x="1081" y="121"/>
                  </a:moveTo>
                  <a:cubicBezTo>
                    <a:pt x="1083" y="121"/>
                    <a:pt x="1084" y="124"/>
                    <a:pt x="1084" y="132"/>
                  </a:cubicBezTo>
                  <a:cubicBezTo>
                    <a:pt x="1079" y="146"/>
                    <a:pt x="1076" y="151"/>
                    <a:pt x="1075" y="151"/>
                  </a:cubicBezTo>
                  <a:cubicBezTo>
                    <a:pt x="1072" y="151"/>
                    <a:pt x="1072" y="139"/>
                    <a:pt x="1072" y="132"/>
                  </a:cubicBezTo>
                  <a:cubicBezTo>
                    <a:pt x="1072" y="132"/>
                    <a:pt x="1077" y="121"/>
                    <a:pt x="1081" y="121"/>
                  </a:cubicBezTo>
                  <a:close/>
                  <a:moveTo>
                    <a:pt x="764" y="182"/>
                  </a:moveTo>
                  <a:cubicBezTo>
                    <a:pt x="765" y="182"/>
                    <a:pt x="768" y="185"/>
                    <a:pt x="774" y="191"/>
                  </a:cubicBezTo>
                  <a:cubicBezTo>
                    <a:pt x="768" y="197"/>
                    <a:pt x="765" y="200"/>
                    <a:pt x="764" y="200"/>
                  </a:cubicBezTo>
                  <a:cubicBezTo>
                    <a:pt x="763" y="200"/>
                    <a:pt x="763" y="197"/>
                    <a:pt x="763" y="191"/>
                  </a:cubicBezTo>
                  <a:cubicBezTo>
                    <a:pt x="763" y="185"/>
                    <a:pt x="763" y="182"/>
                    <a:pt x="764" y="182"/>
                  </a:cubicBezTo>
                  <a:close/>
                  <a:moveTo>
                    <a:pt x="1763" y="191"/>
                  </a:moveTo>
                  <a:cubicBezTo>
                    <a:pt x="1759" y="198"/>
                    <a:pt x="1758" y="203"/>
                    <a:pt x="1758" y="207"/>
                  </a:cubicBezTo>
                  <a:lnTo>
                    <a:pt x="1758" y="207"/>
                  </a:lnTo>
                  <a:cubicBezTo>
                    <a:pt x="1759" y="203"/>
                    <a:pt x="1761" y="197"/>
                    <a:pt x="1763" y="191"/>
                  </a:cubicBezTo>
                  <a:close/>
                  <a:moveTo>
                    <a:pt x="468" y="363"/>
                  </a:moveTo>
                  <a:cubicBezTo>
                    <a:pt x="467" y="365"/>
                    <a:pt x="466" y="368"/>
                    <a:pt x="465" y="370"/>
                  </a:cubicBezTo>
                  <a:cubicBezTo>
                    <a:pt x="467" y="370"/>
                    <a:pt x="468" y="367"/>
                    <a:pt x="468" y="363"/>
                  </a:cubicBezTo>
                  <a:close/>
                  <a:moveTo>
                    <a:pt x="345" y="401"/>
                  </a:moveTo>
                  <a:cubicBezTo>
                    <a:pt x="345" y="403"/>
                    <a:pt x="346" y="404"/>
                    <a:pt x="346" y="406"/>
                  </a:cubicBezTo>
                  <a:cubicBezTo>
                    <a:pt x="346" y="404"/>
                    <a:pt x="346" y="403"/>
                    <a:pt x="345" y="401"/>
                  </a:cubicBezTo>
                  <a:close/>
                  <a:moveTo>
                    <a:pt x="322" y="1"/>
                  </a:moveTo>
                  <a:lnTo>
                    <a:pt x="322" y="1"/>
                  </a:lnTo>
                  <a:cubicBezTo>
                    <a:pt x="310" y="25"/>
                    <a:pt x="310" y="60"/>
                    <a:pt x="286" y="84"/>
                  </a:cubicBezTo>
                  <a:cubicBezTo>
                    <a:pt x="310" y="72"/>
                    <a:pt x="322" y="60"/>
                    <a:pt x="334" y="37"/>
                  </a:cubicBezTo>
                  <a:lnTo>
                    <a:pt x="334" y="37"/>
                  </a:lnTo>
                  <a:cubicBezTo>
                    <a:pt x="334" y="96"/>
                    <a:pt x="310" y="132"/>
                    <a:pt x="274" y="167"/>
                  </a:cubicBezTo>
                  <a:cubicBezTo>
                    <a:pt x="274" y="132"/>
                    <a:pt x="286" y="96"/>
                    <a:pt x="286" y="60"/>
                  </a:cubicBezTo>
                  <a:lnTo>
                    <a:pt x="286" y="60"/>
                  </a:lnTo>
                  <a:cubicBezTo>
                    <a:pt x="274" y="72"/>
                    <a:pt x="265" y="78"/>
                    <a:pt x="262" y="78"/>
                  </a:cubicBezTo>
                  <a:cubicBezTo>
                    <a:pt x="260" y="78"/>
                    <a:pt x="262" y="74"/>
                    <a:pt x="270" y="65"/>
                  </a:cubicBezTo>
                  <a:lnTo>
                    <a:pt x="270" y="65"/>
                  </a:lnTo>
                  <a:cubicBezTo>
                    <a:pt x="264" y="68"/>
                    <a:pt x="255" y="71"/>
                    <a:pt x="246" y="71"/>
                  </a:cubicBezTo>
                  <a:cubicBezTo>
                    <a:pt x="238" y="71"/>
                    <a:pt x="230" y="68"/>
                    <a:pt x="227" y="58"/>
                  </a:cubicBezTo>
                  <a:lnTo>
                    <a:pt x="227" y="58"/>
                  </a:lnTo>
                  <a:cubicBezTo>
                    <a:pt x="227" y="136"/>
                    <a:pt x="225" y="222"/>
                    <a:pt x="203" y="298"/>
                  </a:cubicBezTo>
                  <a:cubicBezTo>
                    <a:pt x="191" y="287"/>
                    <a:pt x="191" y="275"/>
                    <a:pt x="191" y="251"/>
                  </a:cubicBezTo>
                  <a:cubicBezTo>
                    <a:pt x="179" y="203"/>
                    <a:pt x="203" y="167"/>
                    <a:pt x="191" y="84"/>
                  </a:cubicBezTo>
                  <a:lnTo>
                    <a:pt x="191" y="84"/>
                  </a:lnTo>
                  <a:cubicBezTo>
                    <a:pt x="191" y="101"/>
                    <a:pt x="188" y="110"/>
                    <a:pt x="186" y="110"/>
                  </a:cubicBezTo>
                  <a:cubicBezTo>
                    <a:pt x="183" y="110"/>
                    <a:pt x="179" y="98"/>
                    <a:pt x="179" y="72"/>
                  </a:cubicBezTo>
                  <a:cubicBezTo>
                    <a:pt x="179" y="108"/>
                    <a:pt x="143" y="191"/>
                    <a:pt x="108" y="227"/>
                  </a:cubicBezTo>
                  <a:cubicBezTo>
                    <a:pt x="119" y="156"/>
                    <a:pt x="49" y="132"/>
                    <a:pt x="36" y="73"/>
                  </a:cubicBezTo>
                  <a:lnTo>
                    <a:pt x="36" y="73"/>
                  </a:lnTo>
                  <a:cubicBezTo>
                    <a:pt x="31" y="89"/>
                    <a:pt x="7" y="150"/>
                    <a:pt x="13" y="150"/>
                  </a:cubicBezTo>
                  <a:cubicBezTo>
                    <a:pt x="16" y="150"/>
                    <a:pt x="23" y="141"/>
                    <a:pt x="36" y="120"/>
                  </a:cubicBezTo>
                  <a:lnTo>
                    <a:pt x="36" y="120"/>
                  </a:lnTo>
                  <a:cubicBezTo>
                    <a:pt x="24" y="251"/>
                    <a:pt x="12" y="322"/>
                    <a:pt x="12" y="358"/>
                  </a:cubicBezTo>
                  <a:cubicBezTo>
                    <a:pt x="6" y="352"/>
                    <a:pt x="3" y="349"/>
                    <a:pt x="2" y="349"/>
                  </a:cubicBezTo>
                  <a:cubicBezTo>
                    <a:pt x="1" y="349"/>
                    <a:pt x="1" y="352"/>
                    <a:pt x="1" y="358"/>
                  </a:cubicBezTo>
                  <a:cubicBezTo>
                    <a:pt x="1" y="358"/>
                    <a:pt x="1" y="358"/>
                    <a:pt x="1" y="370"/>
                  </a:cubicBezTo>
                  <a:cubicBezTo>
                    <a:pt x="1" y="382"/>
                    <a:pt x="1" y="382"/>
                    <a:pt x="1" y="394"/>
                  </a:cubicBezTo>
                  <a:cubicBezTo>
                    <a:pt x="20" y="397"/>
                    <a:pt x="41" y="398"/>
                    <a:pt x="61" y="398"/>
                  </a:cubicBezTo>
                  <a:cubicBezTo>
                    <a:pt x="125" y="398"/>
                    <a:pt x="187" y="383"/>
                    <a:pt x="214" y="347"/>
                  </a:cubicBezTo>
                  <a:lnTo>
                    <a:pt x="214" y="347"/>
                  </a:lnTo>
                  <a:cubicBezTo>
                    <a:pt x="208" y="358"/>
                    <a:pt x="335" y="370"/>
                    <a:pt x="345" y="401"/>
                  </a:cubicBezTo>
                  <a:lnTo>
                    <a:pt x="345" y="401"/>
                  </a:lnTo>
                  <a:cubicBezTo>
                    <a:pt x="342" y="381"/>
                    <a:pt x="343" y="374"/>
                    <a:pt x="346" y="374"/>
                  </a:cubicBezTo>
                  <a:cubicBezTo>
                    <a:pt x="352" y="374"/>
                    <a:pt x="366" y="406"/>
                    <a:pt x="358" y="406"/>
                  </a:cubicBezTo>
                  <a:cubicBezTo>
                    <a:pt x="382" y="406"/>
                    <a:pt x="370" y="358"/>
                    <a:pt x="382" y="346"/>
                  </a:cubicBezTo>
                  <a:cubicBezTo>
                    <a:pt x="393" y="358"/>
                    <a:pt x="393" y="370"/>
                    <a:pt x="405" y="394"/>
                  </a:cubicBezTo>
                  <a:cubicBezTo>
                    <a:pt x="417" y="370"/>
                    <a:pt x="441" y="334"/>
                    <a:pt x="441" y="310"/>
                  </a:cubicBezTo>
                  <a:cubicBezTo>
                    <a:pt x="442" y="309"/>
                    <a:pt x="443" y="309"/>
                    <a:pt x="444" y="309"/>
                  </a:cubicBezTo>
                  <a:cubicBezTo>
                    <a:pt x="454" y="309"/>
                    <a:pt x="468" y="347"/>
                    <a:pt x="468" y="363"/>
                  </a:cubicBezTo>
                  <a:lnTo>
                    <a:pt x="468" y="363"/>
                  </a:lnTo>
                  <a:cubicBezTo>
                    <a:pt x="477" y="341"/>
                    <a:pt x="478" y="321"/>
                    <a:pt x="489" y="310"/>
                  </a:cubicBezTo>
                  <a:cubicBezTo>
                    <a:pt x="495" y="350"/>
                    <a:pt x="495" y="375"/>
                    <a:pt x="499" y="375"/>
                  </a:cubicBezTo>
                  <a:cubicBezTo>
                    <a:pt x="502" y="375"/>
                    <a:pt x="509" y="359"/>
                    <a:pt x="524" y="322"/>
                  </a:cubicBezTo>
                  <a:cubicBezTo>
                    <a:pt x="544" y="332"/>
                    <a:pt x="637" y="391"/>
                    <a:pt x="662" y="391"/>
                  </a:cubicBezTo>
                  <a:cubicBezTo>
                    <a:pt x="667" y="391"/>
                    <a:pt x="669" y="388"/>
                    <a:pt x="667" y="382"/>
                  </a:cubicBezTo>
                  <a:lnTo>
                    <a:pt x="667" y="382"/>
                  </a:lnTo>
                  <a:cubicBezTo>
                    <a:pt x="675" y="398"/>
                    <a:pt x="689" y="431"/>
                    <a:pt x="705" y="431"/>
                  </a:cubicBezTo>
                  <a:cubicBezTo>
                    <a:pt x="712" y="431"/>
                    <a:pt x="719" y="424"/>
                    <a:pt x="727" y="406"/>
                  </a:cubicBezTo>
                  <a:lnTo>
                    <a:pt x="727" y="406"/>
                  </a:lnTo>
                  <a:cubicBezTo>
                    <a:pt x="727" y="441"/>
                    <a:pt x="727" y="441"/>
                    <a:pt x="715" y="465"/>
                  </a:cubicBezTo>
                  <a:cubicBezTo>
                    <a:pt x="739" y="465"/>
                    <a:pt x="786" y="334"/>
                    <a:pt x="786" y="334"/>
                  </a:cubicBezTo>
                  <a:cubicBezTo>
                    <a:pt x="790" y="371"/>
                    <a:pt x="798" y="382"/>
                    <a:pt x="811" y="382"/>
                  </a:cubicBezTo>
                  <a:cubicBezTo>
                    <a:pt x="831" y="382"/>
                    <a:pt x="862" y="348"/>
                    <a:pt x="890" y="348"/>
                  </a:cubicBezTo>
                  <a:cubicBezTo>
                    <a:pt x="904" y="348"/>
                    <a:pt x="918" y="356"/>
                    <a:pt x="929" y="382"/>
                  </a:cubicBezTo>
                  <a:cubicBezTo>
                    <a:pt x="929" y="358"/>
                    <a:pt x="929" y="346"/>
                    <a:pt x="941" y="322"/>
                  </a:cubicBezTo>
                  <a:cubicBezTo>
                    <a:pt x="957" y="349"/>
                    <a:pt x="964" y="357"/>
                    <a:pt x="967" y="357"/>
                  </a:cubicBezTo>
                  <a:cubicBezTo>
                    <a:pt x="971" y="357"/>
                    <a:pt x="970" y="346"/>
                    <a:pt x="977" y="346"/>
                  </a:cubicBezTo>
                  <a:lnTo>
                    <a:pt x="977" y="346"/>
                  </a:lnTo>
                  <a:cubicBezTo>
                    <a:pt x="953" y="382"/>
                    <a:pt x="1024" y="429"/>
                    <a:pt x="989" y="477"/>
                  </a:cubicBezTo>
                  <a:cubicBezTo>
                    <a:pt x="1003" y="477"/>
                    <a:pt x="1012" y="469"/>
                    <a:pt x="1016" y="458"/>
                  </a:cubicBezTo>
                  <a:lnTo>
                    <a:pt x="1016" y="458"/>
                  </a:lnTo>
                  <a:cubicBezTo>
                    <a:pt x="1019" y="481"/>
                    <a:pt x="1024" y="490"/>
                    <a:pt x="1029" y="490"/>
                  </a:cubicBezTo>
                  <a:cubicBezTo>
                    <a:pt x="1042" y="490"/>
                    <a:pt x="1061" y="433"/>
                    <a:pt x="1084" y="418"/>
                  </a:cubicBezTo>
                  <a:cubicBezTo>
                    <a:pt x="1086" y="415"/>
                    <a:pt x="1089" y="414"/>
                    <a:pt x="1091" y="414"/>
                  </a:cubicBezTo>
                  <a:cubicBezTo>
                    <a:pt x="1104" y="414"/>
                    <a:pt x="1118" y="448"/>
                    <a:pt x="1134" y="448"/>
                  </a:cubicBezTo>
                  <a:cubicBezTo>
                    <a:pt x="1144" y="448"/>
                    <a:pt x="1155" y="435"/>
                    <a:pt x="1167" y="394"/>
                  </a:cubicBezTo>
                  <a:cubicBezTo>
                    <a:pt x="1167" y="429"/>
                    <a:pt x="1239" y="441"/>
                    <a:pt x="1251" y="453"/>
                  </a:cubicBezTo>
                  <a:cubicBezTo>
                    <a:pt x="1251" y="453"/>
                    <a:pt x="1334" y="429"/>
                    <a:pt x="1346" y="406"/>
                  </a:cubicBezTo>
                  <a:cubicBezTo>
                    <a:pt x="1370" y="441"/>
                    <a:pt x="1417" y="501"/>
                    <a:pt x="1477" y="513"/>
                  </a:cubicBezTo>
                  <a:cubicBezTo>
                    <a:pt x="1501" y="513"/>
                    <a:pt x="1513" y="453"/>
                    <a:pt x="1525" y="394"/>
                  </a:cubicBezTo>
                  <a:cubicBezTo>
                    <a:pt x="1572" y="453"/>
                    <a:pt x="1715" y="513"/>
                    <a:pt x="1715" y="513"/>
                  </a:cubicBezTo>
                  <a:cubicBezTo>
                    <a:pt x="1715" y="501"/>
                    <a:pt x="1715" y="477"/>
                    <a:pt x="1715" y="465"/>
                  </a:cubicBezTo>
                  <a:cubicBezTo>
                    <a:pt x="1739" y="465"/>
                    <a:pt x="1739" y="477"/>
                    <a:pt x="1715" y="513"/>
                  </a:cubicBezTo>
                  <a:cubicBezTo>
                    <a:pt x="1739" y="513"/>
                    <a:pt x="1751" y="501"/>
                    <a:pt x="1739" y="477"/>
                  </a:cubicBezTo>
                  <a:lnTo>
                    <a:pt x="1739" y="477"/>
                  </a:lnTo>
                  <a:cubicBezTo>
                    <a:pt x="1751" y="501"/>
                    <a:pt x="1751" y="513"/>
                    <a:pt x="1739" y="537"/>
                  </a:cubicBezTo>
                  <a:cubicBezTo>
                    <a:pt x="1739" y="537"/>
                    <a:pt x="1771" y="511"/>
                    <a:pt x="1778" y="497"/>
                  </a:cubicBezTo>
                  <a:lnTo>
                    <a:pt x="1778" y="497"/>
                  </a:lnTo>
                  <a:cubicBezTo>
                    <a:pt x="1780" y="496"/>
                    <a:pt x="1782" y="496"/>
                    <a:pt x="1783" y="496"/>
                  </a:cubicBezTo>
                  <a:cubicBezTo>
                    <a:pt x="1786" y="496"/>
                    <a:pt x="1786" y="501"/>
                    <a:pt x="1786" y="501"/>
                  </a:cubicBezTo>
                  <a:cubicBezTo>
                    <a:pt x="1786" y="525"/>
                    <a:pt x="1763" y="513"/>
                    <a:pt x="1810" y="537"/>
                  </a:cubicBezTo>
                  <a:cubicBezTo>
                    <a:pt x="1810" y="525"/>
                    <a:pt x="1810" y="453"/>
                    <a:pt x="1810" y="441"/>
                  </a:cubicBezTo>
                  <a:cubicBezTo>
                    <a:pt x="1815" y="487"/>
                    <a:pt x="1835" y="503"/>
                    <a:pt x="1860" y="503"/>
                  </a:cubicBezTo>
                  <a:cubicBezTo>
                    <a:pt x="1900" y="503"/>
                    <a:pt x="1950" y="463"/>
                    <a:pt x="1965" y="441"/>
                  </a:cubicBezTo>
                  <a:cubicBezTo>
                    <a:pt x="1965" y="477"/>
                    <a:pt x="1965" y="513"/>
                    <a:pt x="1989" y="548"/>
                  </a:cubicBezTo>
                  <a:cubicBezTo>
                    <a:pt x="2001" y="525"/>
                    <a:pt x="2013" y="501"/>
                    <a:pt x="2013" y="477"/>
                  </a:cubicBezTo>
                  <a:cubicBezTo>
                    <a:pt x="2045" y="493"/>
                    <a:pt x="2061" y="548"/>
                    <a:pt x="2086" y="548"/>
                  </a:cubicBezTo>
                  <a:cubicBezTo>
                    <a:pt x="2098" y="548"/>
                    <a:pt x="2113" y="535"/>
                    <a:pt x="2132" y="501"/>
                  </a:cubicBezTo>
                  <a:cubicBezTo>
                    <a:pt x="2132" y="525"/>
                    <a:pt x="2132" y="548"/>
                    <a:pt x="2144" y="572"/>
                  </a:cubicBezTo>
                  <a:cubicBezTo>
                    <a:pt x="2164" y="552"/>
                    <a:pt x="2211" y="520"/>
                    <a:pt x="2260" y="520"/>
                  </a:cubicBezTo>
                  <a:cubicBezTo>
                    <a:pt x="2299" y="520"/>
                    <a:pt x="2339" y="539"/>
                    <a:pt x="2370" y="596"/>
                  </a:cubicBezTo>
                  <a:cubicBezTo>
                    <a:pt x="2370" y="572"/>
                    <a:pt x="2382" y="548"/>
                    <a:pt x="2382" y="525"/>
                  </a:cubicBezTo>
                  <a:cubicBezTo>
                    <a:pt x="2397" y="550"/>
                    <a:pt x="2406" y="558"/>
                    <a:pt x="2412" y="558"/>
                  </a:cubicBezTo>
                  <a:cubicBezTo>
                    <a:pt x="2420" y="558"/>
                    <a:pt x="2423" y="543"/>
                    <a:pt x="2429" y="537"/>
                  </a:cubicBezTo>
                  <a:cubicBezTo>
                    <a:pt x="2501" y="322"/>
                    <a:pt x="2382" y="334"/>
                    <a:pt x="2275" y="263"/>
                  </a:cubicBezTo>
                  <a:cubicBezTo>
                    <a:pt x="2275" y="283"/>
                    <a:pt x="2275" y="296"/>
                    <a:pt x="2272" y="296"/>
                  </a:cubicBezTo>
                  <a:cubicBezTo>
                    <a:pt x="2271" y="296"/>
                    <a:pt x="2268" y="290"/>
                    <a:pt x="2263" y="275"/>
                  </a:cubicBezTo>
                  <a:cubicBezTo>
                    <a:pt x="2263" y="287"/>
                    <a:pt x="2263" y="310"/>
                    <a:pt x="2263" y="334"/>
                  </a:cubicBezTo>
                  <a:cubicBezTo>
                    <a:pt x="2239" y="298"/>
                    <a:pt x="2227" y="275"/>
                    <a:pt x="2203" y="239"/>
                  </a:cubicBezTo>
                  <a:cubicBezTo>
                    <a:pt x="2203" y="251"/>
                    <a:pt x="2191" y="275"/>
                    <a:pt x="2191" y="287"/>
                  </a:cubicBezTo>
                  <a:cubicBezTo>
                    <a:pt x="2191" y="269"/>
                    <a:pt x="2191" y="260"/>
                    <a:pt x="2190" y="260"/>
                  </a:cubicBezTo>
                  <a:cubicBezTo>
                    <a:pt x="2188" y="260"/>
                    <a:pt x="2185" y="269"/>
                    <a:pt x="2179" y="287"/>
                  </a:cubicBezTo>
                  <a:cubicBezTo>
                    <a:pt x="2167" y="263"/>
                    <a:pt x="2167" y="239"/>
                    <a:pt x="2179" y="227"/>
                  </a:cubicBezTo>
                  <a:cubicBezTo>
                    <a:pt x="2173" y="221"/>
                    <a:pt x="2167" y="218"/>
                    <a:pt x="2162" y="218"/>
                  </a:cubicBezTo>
                  <a:cubicBezTo>
                    <a:pt x="2156" y="218"/>
                    <a:pt x="2150" y="221"/>
                    <a:pt x="2144" y="227"/>
                  </a:cubicBezTo>
                  <a:cubicBezTo>
                    <a:pt x="2152" y="227"/>
                    <a:pt x="2043" y="275"/>
                    <a:pt x="1988" y="275"/>
                  </a:cubicBezTo>
                  <a:cubicBezTo>
                    <a:pt x="1960" y="275"/>
                    <a:pt x="1945" y="263"/>
                    <a:pt x="1965" y="227"/>
                  </a:cubicBezTo>
                  <a:lnTo>
                    <a:pt x="1965" y="227"/>
                  </a:lnTo>
                  <a:cubicBezTo>
                    <a:pt x="1941" y="251"/>
                    <a:pt x="1929" y="275"/>
                    <a:pt x="1929" y="310"/>
                  </a:cubicBezTo>
                  <a:cubicBezTo>
                    <a:pt x="1929" y="287"/>
                    <a:pt x="1929" y="287"/>
                    <a:pt x="1917" y="287"/>
                  </a:cubicBezTo>
                  <a:cubicBezTo>
                    <a:pt x="1941" y="239"/>
                    <a:pt x="1870" y="263"/>
                    <a:pt x="1858" y="227"/>
                  </a:cubicBezTo>
                  <a:lnTo>
                    <a:pt x="1858" y="227"/>
                  </a:lnTo>
                  <a:cubicBezTo>
                    <a:pt x="1858" y="248"/>
                    <a:pt x="1867" y="326"/>
                    <a:pt x="1844" y="326"/>
                  </a:cubicBezTo>
                  <a:cubicBezTo>
                    <a:pt x="1841" y="326"/>
                    <a:pt x="1838" y="325"/>
                    <a:pt x="1834" y="322"/>
                  </a:cubicBezTo>
                  <a:lnTo>
                    <a:pt x="1834" y="322"/>
                  </a:lnTo>
                  <a:cubicBezTo>
                    <a:pt x="1835" y="323"/>
                    <a:pt x="1836" y="323"/>
                    <a:pt x="1837" y="323"/>
                  </a:cubicBezTo>
                  <a:cubicBezTo>
                    <a:pt x="1850" y="323"/>
                    <a:pt x="1800" y="236"/>
                    <a:pt x="1806" y="227"/>
                  </a:cubicBezTo>
                  <a:lnTo>
                    <a:pt x="1806" y="227"/>
                  </a:lnTo>
                  <a:cubicBezTo>
                    <a:pt x="1807" y="227"/>
                    <a:pt x="1809" y="227"/>
                    <a:pt x="1810" y="227"/>
                  </a:cubicBezTo>
                  <a:cubicBezTo>
                    <a:pt x="1809" y="226"/>
                    <a:pt x="1808" y="226"/>
                    <a:pt x="1807" y="226"/>
                  </a:cubicBezTo>
                  <a:lnTo>
                    <a:pt x="1807" y="226"/>
                  </a:lnTo>
                  <a:cubicBezTo>
                    <a:pt x="1807" y="226"/>
                    <a:pt x="1806" y="226"/>
                    <a:pt x="1806" y="227"/>
                  </a:cubicBezTo>
                  <a:lnTo>
                    <a:pt x="1806" y="227"/>
                  </a:lnTo>
                  <a:cubicBezTo>
                    <a:pt x="1796" y="227"/>
                    <a:pt x="1786" y="226"/>
                    <a:pt x="1786" y="215"/>
                  </a:cubicBezTo>
                  <a:cubicBezTo>
                    <a:pt x="1776" y="235"/>
                    <a:pt x="1758" y="306"/>
                    <a:pt x="1745" y="306"/>
                  </a:cubicBezTo>
                  <a:cubicBezTo>
                    <a:pt x="1743" y="306"/>
                    <a:pt x="1741" y="304"/>
                    <a:pt x="1739" y="298"/>
                  </a:cubicBezTo>
                  <a:cubicBezTo>
                    <a:pt x="1751" y="251"/>
                    <a:pt x="1751" y="263"/>
                    <a:pt x="1775" y="215"/>
                  </a:cubicBezTo>
                  <a:cubicBezTo>
                    <a:pt x="1766" y="215"/>
                    <a:pt x="1758" y="215"/>
                    <a:pt x="1758" y="207"/>
                  </a:cubicBezTo>
                  <a:lnTo>
                    <a:pt x="1758" y="207"/>
                  </a:lnTo>
                  <a:cubicBezTo>
                    <a:pt x="1753" y="221"/>
                    <a:pt x="1749" y="225"/>
                    <a:pt x="1746" y="225"/>
                  </a:cubicBezTo>
                  <a:cubicBezTo>
                    <a:pt x="1740" y="225"/>
                    <a:pt x="1736" y="213"/>
                    <a:pt x="1731" y="213"/>
                  </a:cubicBezTo>
                  <a:cubicBezTo>
                    <a:pt x="1727" y="213"/>
                    <a:pt x="1722" y="219"/>
                    <a:pt x="1715" y="239"/>
                  </a:cubicBezTo>
                  <a:cubicBezTo>
                    <a:pt x="1722" y="211"/>
                    <a:pt x="1725" y="199"/>
                    <a:pt x="1721" y="199"/>
                  </a:cubicBezTo>
                  <a:lnTo>
                    <a:pt x="1721" y="199"/>
                  </a:lnTo>
                  <a:cubicBezTo>
                    <a:pt x="1719" y="199"/>
                    <a:pt x="1713" y="205"/>
                    <a:pt x="1703" y="215"/>
                  </a:cubicBezTo>
                  <a:cubicBezTo>
                    <a:pt x="1715" y="203"/>
                    <a:pt x="1715" y="191"/>
                    <a:pt x="1715" y="179"/>
                  </a:cubicBezTo>
                  <a:cubicBezTo>
                    <a:pt x="1703" y="179"/>
                    <a:pt x="1691" y="167"/>
                    <a:pt x="1679" y="156"/>
                  </a:cubicBezTo>
                  <a:lnTo>
                    <a:pt x="1679" y="156"/>
                  </a:lnTo>
                  <a:cubicBezTo>
                    <a:pt x="1691" y="179"/>
                    <a:pt x="1703" y="203"/>
                    <a:pt x="1691" y="227"/>
                  </a:cubicBezTo>
                  <a:cubicBezTo>
                    <a:pt x="1687" y="231"/>
                    <a:pt x="1683" y="233"/>
                    <a:pt x="1680" y="233"/>
                  </a:cubicBezTo>
                  <a:cubicBezTo>
                    <a:pt x="1659" y="233"/>
                    <a:pt x="1664" y="143"/>
                    <a:pt x="1646" y="143"/>
                  </a:cubicBezTo>
                  <a:cubicBezTo>
                    <a:pt x="1646" y="143"/>
                    <a:pt x="1645" y="143"/>
                    <a:pt x="1644" y="144"/>
                  </a:cubicBezTo>
                  <a:cubicBezTo>
                    <a:pt x="1650" y="173"/>
                    <a:pt x="1653" y="188"/>
                    <a:pt x="1651" y="188"/>
                  </a:cubicBezTo>
                  <a:cubicBezTo>
                    <a:pt x="1650" y="188"/>
                    <a:pt x="1644" y="173"/>
                    <a:pt x="1632" y="144"/>
                  </a:cubicBezTo>
                  <a:cubicBezTo>
                    <a:pt x="1620" y="144"/>
                    <a:pt x="1608" y="215"/>
                    <a:pt x="1596" y="227"/>
                  </a:cubicBezTo>
                  <a:cubicBezTo>
                    <a:pt x="1586" y="197"/>
                    <a:pt x="1581" y="187"/>
                    <a:pt x="1578" y="187"/>
                  </a:cubicBezTo>
                  <a:cubicBezTo>
                    <a:pt x="1571" y="187"/>
                    <a:pt x="1576" y="242"/>
                    <a:pt x="1565" y="242"/>
                  </a:cubicBezTo>
                  <a:cubicBezTo>
                    <a:pt x="1564" y="242"/>
                    <a:pt x="1562" y="241"/>
                    <a:pt x="1560" y="239"/>
                  </a:cubicBezTo>
                  <a:cubicBezTo>
                    <a:pt x="1548" y="227"/>
                    <a:pt x="1560" y="179"/>
                    <a:pt x="1560" y="156"/>
                  </a:cubicBezTo>
                  <a:cubicBezTo>
                    <a:pt x="1525" y="156"/>
                    <a:pt x="1501" y="179"/>
                    <a:pt x="1513" y="227"/>
                  </a:cubicBezTo>
                  <a:cubicBezTo>
                    <a:pt x="1502" y="205"/>
                    <a:pt x="1521" y="142"/>
                    <a:pt x="1515" y="142"/>
                  </a:cubicBezTo>
                  <a:lnTo>
                    <a:pt x="1515" y="142"/>
                  </a:lnTo>
                  <a:cubicBezTo>
                    <a:pt x="1514" y="142"/>
                    <a:pt x="1514" y="143"/>
                    <a:pt x="1513" y="144"/>
                  </a:cubicBezTo>
                  <a:cubicBezTo>
                    <a:pt x="1489" y="144"/>
                    <a:pt x="1489" y="179"/>
                    <a:pt x="1477" y="203"/>
                  </a:cubicBezTo>
                  <a:cubicBezTo>
                    <a:pt x="1465" y="179"/>
                    <a:pt x="1429" y="167"/>
                    <a:pt x="1477" y="120"/>
                  </a:cubicBezTo>
                  <a:cubicBezTo>
                    <a:pt x="1441" y="120"/>
                    <a:pt x="1417" y="120"/>
                    <a:pt x="1394" y="108"/>
                  </a:cubicBezTo>
                  <a:cubicBezTo>
                    <a:pt x="1370" y="96"/>
                    <a:pt x="1346" y="96"/>
                    <a:pt x="1322" y="84"/>
                  </a:cubicBezTo>
                  <a:cubicBezTo>
                    <a:pt x="1322" y="108"/>
                    <a:pt x="1310" y="144"/>
                    <a:pt x="1298" y="167"/>
                  </a:cubicBezTo>
                  <a:cubicBezTo>
                    <a:pt x="1290" y="151"/>
                    <a:pt x="1287" y="140"/>
                    <a:pt x="1291" y="127"/>
                  </a:cubicBezTo>
                  <a:lnTo>
                    <a:pt x="1291" y="127"/>
                  </a:lnTo>
                  <a:cubicBezTo>
                    <a:pt x="1285" y="138"/>
                    <a:pt x="1279" y="144"/>
                    <a:pt x="1272" y="144"/>
                  </a:cubicBezTo>
                  <a:cubicBezTo>
                    <a:pt x="1266" y="144"/>
                    <a:pt x="1259" y="140"/>
                    <a:pt x="1251" y="132"/>
                  </a:cubicBezTo>
                  <a:cubicBezTo>
                    <a:pt x="1263" y="132"/>
                    <a:pt x="1286" y="72"/>
                    <a:pt x="1274" y="37"/>
                  </a:cubicBezTo>
                  <a:lnTo>
                    <a:pt x="1274" y="37"/>
                  </a:lnTo>
                  <a:cubicBezTo>
                    <a:pt x="1263" y="120"/>
                    <a:pt x="1227" y="60"/>
                    <a:pt x="1215" y="144"/>
                  </a:cubicBezTo>
                  <a:cubicBezTo>
                    <a:pt x="1203" y="120"/>
                    <a:pt x="1203" y="120"/>
                    <a:pt x="1215" y="108"/>
                  </a:cubicBezTo>
                  <a:cubicBezTo>
                    <a:pt x="1214" y="105"/>
                    <a:pt x="1212" y="104"/>
                    <a:pt x="1211" y="104"/>
                  </a:cubicBezTo>
                  <a:cubicBezTo>
                    <a:pt x="1201" y="104"/>
                    <a:pt x="1190" y="169"/>
                    <a:pt x="1171" y="169"/>
                  </a:cubicBezTo>
                  <a:cubicBezTo>
                    <a:pt x="1170" y="169"/>
                    <a:pt x="1169" y="168"/>
                    <a:pt x="1167" y="167"/>
                  </a:cubicBezTo>
                  <a:cubicBezTo>
                    <a:pt x="1156" y="151"/>
                    <a:pt x="1150" y="139"/>
                    <a:pt x="1143" y="139"/>
                  </a:cubicBezTo>
                  <a:cubicBezTo>
                    <a:pt x="1136" y="139"/>
                    <a:pt x="1127" y="154"/>
                    <a:pt x="1108" y="191"/>
                  </a:cubicBezTo>
                  <a:cubicBezTo>
                    <a:pt x="1114" y="173"/>
                    <a:pt x="1114" y="165"/>
                    <a:pt x="1111" y="165"/>
                  </a:cubicBezTo>
                  <a:lnTo>
                    <a:pt x="1111" y="165"/>
                  </a:lnTo>
                  <a:cubicBezTo>
                    <a:pt x="1108" y="165"/>
                    <a:pt x="1102" y="173"/>
                    <a:pt x="1096" y="191"/>
                  </a:cubicBezTo>
                  <a:cubicBezTo>
                    <a:pt x="1084" y="84"/>
                    <a:pt x="1096" y="144"/>
                    <a:pt x="1060" y="25"/>
                  </a:cubicBezTo>
                  <a:lnTo>
                    <a:pt x="1060" y="25"/>
                  </a:lnTo>
                  <a:cubicBezTo>
                    <a:pt x="1072" y="84"/>
                    <a:pt x="1072" y="96"/>
                    <a:pt x="1048" y="144"/>
                  </a:cubicBezTo>
                  <a:cubicBezTo>
                    <a:pt x="1048" y="120"/>
                    <a:pt x="1048" y="81"/>
                    <a:pt x="1038" y="81"/>
                  </a:cubicBezTo>
                  <a:cubicBezTo>
                    <a:pt x="1033" y="81"/>
                    <a:pt x="1025" y="91"/>
                    <a:pt x="1013" y="120"/>
                  </a:cubicBezTo>
                  <a:cubicBezTo>
                    <a:pt x="1013" y="120"/>
                    <a:pt x="941" y="96"/>
                    <a:pt x="941" y="96"/>
                  </a:cubicBezTo>
                  <a:cubicBezTo>
                    <a:pt x="934" y="124"/>
                    <a:pt x="931" y="136"/>
                    <a:pt x="930" y="136"/>
                  </a:cubicBezTo>
                  <a:cubicBezTo>
                    <a:pt x="929" y="136"/>
                    <a:pt x="929" y="130"/>
                    <a:pt x="929" y="120"/>
                  </a:cubicBezTo>
                  <a:cubicBezTo>
                    <a:pt x="929" y="156"/>
                    <a:pt x="917" y="167"/>
                    <a:pt x="893" y="179"/>
                  </a:cubicBezTo>
                  <a:cubicBezTo>
                    <a:pt x="886" y="156"/>
                    <a:pt x="880" y="150"/>
                    <a:pt x="877" y="150"/>
                  </a:cubicBezTo>
                  <a:cubicBezTo>
                    <a:pt x="874" y="150"/>
                    <a:pt x="872" y="154"/>
                    <a:pt x="871" y="154"/>
                  </a:cubicBezTo>
                  <a:cubicBezTo>
                    <a:pt x="870" y="154"/>
                    <a:pt x="870" y="146"/>
                    <a:pt x="870" y="108"/>
                  </a:cubicBezTo>
                  <a:cubicBezTo>
                    <a:pt x="836" y="150"/>
                    <a:pt x="838" y="157"/>
                    <a:pt x="829" y="157"/>
                  </a:cubicBezTo>
                  <a:cubicBezTo>
                    <a:pt x="826" y="157"/>
                    <a:pt x="820" y="156"/>
                    <a:pt x="810" y="156"/>
                  </a:cubicBezTo>
                  <a:cubicBezTo>
                    <a:pt x="822" y="203"/>
                    <a:pt x="774" y="275"/>
                    <a:pt x="763" y="322"/>
                  </a:cubicBezTo>
                  <a:cubicBezTo>
                    <a:pt x="763" y="298"/>
                    <a:pt x="774" y="239"/>
                    <a:pt x="774" y="215"/>
                  </a:cubicBezTo>
                  <a:cubicBezTo>
                    <a:pt x="779" y="239"/>
                    <a:pt x="782" y="252"/>
                    <a:pt x="785" y="252"/>
                  </a:cubicBezTo>
                  <a:cubicBezTo>
                    <a:pt x="788" y="252"/>
                    <a:pt x="791" y="224"/>
                    <a:pt x="798" y="167"/>
                  </a:cubicBezTo>
                  <a:lnTo>
                    <a:pt x="798" y="167"/>
                  </a:lnTo>
                  <a:cubicBezTo>
                    <a:pt x="796" y="170"/>
                    <a:pt x="794" y="171"/>
                    <a:pt x="793" y="171"/>
                  </a:cubicBezTo>
                  <a:cubicBezTo>
                    <a:pt x="786" y="171"/>
                    <a:pt x="786" y="149"/>
                    <a:pt x="786" y="120"/>
                  </a:cubicBezTo>
                  <a:cubicBezTo>
                    <a:pt x="777" y="129"/>
                    <a:pt x="775" y="133"/>
                    <a:pt x="775" y="133"/>
                  </a:cubicBezTo>
                  <a:cubicBezTo>
                    <a:pt x="774" y="133"/>
                    <a:pt x="777" y="123"/>
                    <a:pt x="763" y="108"/>
                  </a:cubicBezTo>
                  <a:cubicBezTo>
                    <a:pt x="739" y="156"/>
                    <a:pt x="715" y="203"/>
                    <a:pt x="679" y="251"/>
                  </a:cubicBezTo>
                  <a:cubicBezTo>
                    <a:pt x="727" y="96"/>
                    <a:pt x="691" y="191"/>
                    <a:pt x="727" y="96"/>
                  </a:cubicBezTo>
                  <a:lnTo>
                    <a:pt x="727" y="96"/>
                  </a:lnTo>
                  <a:cubicBezTo>
                    <a:pt x="715" y="120"/>
                    <a:pt x="703" y="132"/>
                    <a:pt x="691" y="144"/>
                  </a:cubicBezTo>
                  <a:cubicBezTo>
                    <a:pt x="703" y="120"/>
                    <a:pt x="703" y="108"/>
                    <a:pt x="691" y="96"/>
                  </a:cubicBezTo>
                  <a:cubicBezTo>
                    <a:pt x="691" y="132"/>
                    <a:pt x="679" y="156"/>
                    <a:pt x="643" y="167"/>
                  </a:cubicBezTo>
                  <a:cubicBezTo>
                    <a:pt x="679" y="144"/>
                    <a:pt x="679" y="120"/>
                    <a:pt x="655" y="120"/>
                  </a:cubicBezTo>
                  <a:cubicBezTo>
                    <a:pt x="647" y="137"/>
                    <a:pt x="637" y="143"/>
                    <a:pt x="626" y="143"/>
                  </a:cubicBezTo>
                  <a:cubicBezTo>
                    <a:pt x="608" y="143"/>
                    <a:pt x="589" y="127"/>
                    <a:pt x="572" y="127"/>
                  </a:cubicBezTo>
                  <a:cubicBezTo>
                    <a:pt x="557" y="127"/>
                    <a:pt x="545" y="138"/>
                    <a:pt x="536" y="179"/>
                  </a:cubicBezTo>
                  <a:cubicBezTo>
                    <a:pt x="536" y="156"/>
                    <a:pt x="548" y="132"/>
                    <a:pt x="548" y="96"/>
                  </a:cubicBezTo>
                  <a:lnTo>
                    <a:pt x="548" y="96"/>
                  </a:lnTo>
                  <a:cubicBezTo>
                    <a:pt x="536" y="167"/>
                    <a:pt x="501" y="227"/>
                    <a:pt x="489" y="298"/>
                  </a:cubicBezTo>
                  <a:cubicBezTo>
                    <a:pt x="489" y="227"/>
                    <a:pt x="501" y="156"/>
                    <a:pt x="512" y="96"/>
                  </a:cubicBezTo>
                  <a:cubicBezTo>
                    <a:pt x="509" y="88"/>
                    <a:pt x="505" y="85"/>
                    <a:pt x="503" y="85"/>
                  </a:cubicBezTo>
                  <a:cubicBezTo>
                    <a:pt x="489" y="85"/>
                    <a:pt x="489" y="169"/>
                    <a:pt x="489" y="179"/>
                  </a:cubicBezTo>
                  <a:cubicBezTo>
                    <a:pt x="489" y="144"/>
                    <a:pt x="477" y="120"/>
                    <a:pt x="477" y="84"/>
                  </a:cubicBezTo>
                  <a:cubicBezTo>
                    <a:pt x="477" y="120"/>
                    <a:pt x="465" y="156"/>
                    <a:pt x="453" y="179"/>
                  </a:cubicBezTo>
                  <a:cubicBezTo>
                    <a:pt x="453" y="144"/>
                    <a:pt x="465" y="120"/>
                    <a:pt x="465" y="84"/>
                  </a:cubicBezTo>
                  <a:cubicBezTo>
                    <a:pt x="465" y="96"/>
                    <a:pt x="465" y="96"/>
                    <a:pt x="465" y="96"/>
                  </a:cubicBezTo>
                  <a:cubicBezTo>
                    <a:pt x="468" y="82"/>
                    <a:pt x="464" y="76"/>
                    <a:pt x="457" y="76"/>
                  </a:cubicBezTo>
                  <a:cubicBezTo>
                    <a:pt x="435" y="76"/>
                    <a:pt x="376" y="134"/>
                    <a:pt x="358" y="179"/>
                  </a:cubicBezTo>
                  <a:cubicBezTo>
                    <a:pt x="370" y="144"/>
                    <a:pt x="370" y="120"/>
                    <a:pt x="370" y="96"/>
                  </a:cubicBezTo>
                  <a:lnTo>
                    <a:pt x="370" y="96"/>
                  </a:lnTo>
                  <a:cubicBezTo>
                    <a:pt x="346" y="167"/>
                    <a:pt x="322" y="251"/>
                    <a:pt x="298" y="322"/>
                  </a:cubicBezTo>
                  <a:cubicBezTo>
                    <a:pt x="298" y="304"/>
                    <a:pt x="295" y="295"/>
                    <a:pt x="291" y="295"/>
                  </a:cubicBezTo>
                  <a:cubicBezTo>
                    <a:pt x="286" y="295"/>
                    <a:pt x="280" y="304"/>
                    <a:pt x="274" y="322"/>
                  </a:cubicBezTo>
                  <a:cubicBezTo>
                    <a:pt x="310" y="191"/>
                    <a:pt x="370" y="96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6495450" y="2481375"/>
              <a:ext cx="200" cy="500"/>
            </a:xfrm>
            <a:custGeom>
              <a:rect b="b" l="l" r="r" t="t"/>
              <a:pathLst>
                <a:path extrusionOk="0" h="20" w="8">
                  <a:moveTo>
                    <a:pt x="0" y="1"/>
                  </a:moveTo>
                  <a:cubicBezTo>
                    <a:pt x="0" y="15"/>
                    <a:pt x="2" y="20"/>
                    <a:pt x="4" y="20"/>
                  </a:cubicBezTo>
                  <a:cubicBezTo>
                    <a:pt x="6" y="20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6493350" y="247627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4" y="1"/>
                  </a:moveTo>
                  <a:cubicBezTo>
                    <a:pt x="3" y="1"/>
                    <a:pt x="2" y="1"/>
                    <a:pt x="1" y="3"/>
                  </a:cubicBezTo>
                  <a:cubicBezTo>
                    <a:pt x="4" y="17"/>
                    <a:pt x="7" y="21"/>
                    <a:pt x="8" y="21"/>
                  </a:cubicBezTo>
                  <a:cubicBezTo>
                    <a:pt x="11" y="21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6495000" y="2478550"/>
              <a:ext cx="525" cy="800"/>
            </a:xfrm>
            <a:custGeom>
              <a:rect b="b" l="l" r="r" t="t"/>
              <a:pathLst>
                <a:path extrusionOk="0" h="32" w="21">
                  <a:moveTo>
                    <a:pt x="19" y="0"/>
                  </a:moveTo>
                  <a:lnTo>
                    <a:pt x="19" y="0"/>
                  </a:lnTo>
                  <a:cubicBezTo>
                    <a:pt x="14" y="0"/>
                    <a:pt x="1" y="31"/>
                    <a:pt x="6" y="31"/>
                  </a:cubicBezTo>
                  <a:cubicBezTo>
                    <a:pt x="8" y="31"/>
                    <a:pt x="11" y="28"/>
                    <a:pt x="18" y="19"/>
                  </a:cubicBezTo>
                  <a:cubicBezTo>
                    <a:pt x="21" y="5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6494850" y="2478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6497150" y="2480975"/>
              <a:ext cx="475" cy="950"/>
            </a:xfrm>
            <a:custGeom>
              <a:rect b="b" l="l" r="r" t="t"/>
              <a:pathLst>
                <a:path extrusionOk="0" h="38" w="19">
                  <a:moveTo>
                    <a:pt x="18" y="1"/>
                  </a:moveTo>
                  <a:cubicBezTo>
                    <a:pt x="18" y="1"/>
                    <a:pt x="17" y="2"/>
                    <a:pt x="16" y="5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5" y="3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1" y="35"/>
                    <a:pt x="1" y="38"/>
                    <a:pt x="1" y="38"/>
                  </a:cubicBezTo>
                  <a:cubicBezTo>
                    <a:pt x="3" y="38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6495450" y="247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6495450" y="2476575"/>
              <a:ext cx="525" cy="975"/>
            </a:xfrm>
            <a:custGeom>
              <a:rect b="b" l="l" r="r" t="t"/>
              <a:pathLst>
                <a:path extrusionOk="0" h="39" w="21">
                  <a:moveTo>
                    <a:pt x="16" y="0"/>
                  </a:moveTo>
                  <a:cubicBezTo>
                    <a:pt x="15" y="0"/>
                    <a:pt x="14" y="1"/>
                    <a:pt x="12" y="2"/>
                  </a:cubicBezTo>
                  <a:cubicBezTo>
                    <a:pt x="12" y="26"/>
                    <a:pt x="0" y="26"/>
                    <a:pt x="0" y="38"/>
                  </a:cubicBezTo>
                  <a:cubicBezTo>
                    <a:pt x="10" y="2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6496550" y="24771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9" y="1"/>
                  </a:moveTo>
                  <a:cubicBezTo>
                    <a:pt x="1" y="1"/>
                    <a:pt x="15" y="8"/>
                    <a:pt x="23" y="8"/>
                  </a:cubicBezTo>
                  <a:cubicBezTo>
                    <a:pt x="26" y="8"/>
                    <a:pt x="28" y="7"/>
                    <a:pt x="28" y="4"/>
                  </a:cubicBezTo>
                  <a:cubicBezTo>
                    <a:pt x="18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6496050" y="247627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2" y="1"/>
                  </a:moveTo>
                  <a:cubicBezTo>
                    <a:pt x="0" y="1"/>
                    <a:pt x="2" y="4"/>
                    <a:pt x="12" y="14"/>
                  </a:cubicBezTo>
                  <a:cubicBezTo>
                    <a:pt x="12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6500500" y="2477375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0" y="0"/>
                  </a:moveTo>
                  <a:lnTo>
                    <a:pt x="10" y="0"/>
                  </a:lnTo>
                  <a:cubicBezTo>
                    <a:pt x="7" y="0"/>
                    <a:pt x="1" y="6"/>
                    <a:pt x="1" y="18"/>
                  </a:cubicBezTo>
                  <a:cubicBezTo>
                    <a:pt x="13" y="6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6499750" y="2475125"/>
              <a:ext cx="175" cy="925"/>
            </a:xfrm>
            <a:custGeom>
              <a:rect b="b" l="l" r="r" t="t"/>
              <a:pathLst>
                <a:path extrusionOk="0" h="37" w="7">
                  <a:moveTo>
                    <a:pt x="2" y="1"/>
                  </a:moveTo>
                  <a:cubicBezTo>
                    <a:pt x="1" y="1"/>
                    <a:pt x="1" y="13"/>
                    <a:pt x="7" y="37"/>
                  </a:cubicBezTo>
                  <a:cubicBezTo>
                    <a:pt x="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6500500" y="24742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3" y="0"/>
                  </a:moveTo>
                  <a:cubicBezTo>
                    <a:pt x="13" y="12"/>
                    <a:pt x="1" y="24"/>
                    <a:pt x="13" y="36"/>
                  </a:cubicBezTo>
                  <a:cubicBezTo>
                    <a:pt x="13" y="24"/>
                    <a:pt x="3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6510175" y="2473650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6561025" y="2487650"/>
              <a:ext cx="600" cy="400"/>
            </a:xfrm>
            <a:custGeom>
              <a:rect b="b" l="l" r="r" t="t"/>
              <a:pathLst>
                <a:path extrusionOk="0" h="16" w="24">
                  <a:moveTo>
                    <a:pt x="8" y="0"/>
                  </a:moveTo>
                  <a:lnTo>
                    <a:pt x="8" y="0"/>
                  </a:lnTo>
                  <a:cubicBezTo>
                    <a:pt x="1" y="0"/>
                    <a:pt x="19" y="16"/>
                    <a:pt x="22" y="16"/>
                  </a:cubicBezTo>
                  <a:cubicBezTo>
                    <a:pt x="23" y="16"/>
                    <a:pt x="20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6561825" y="24864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60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6526800" y="2473650"/>
              <a:ext cx="225" cy="425"/>
            </a:xfrm>
            <a:custGeom>
              <a:rect b="b" l="l" r="r" t="t"/>
              <a:pathLst>
                <a:path extrusionOk="0" h="17" w="9">
                  <a:moveTo>
                    <a:pt x="8" y="0"/>
                  </a:moveTo>
                  <a:cubicBezTo>
                    <a:pt x="0" y="0"/>
                    <a:pt x="3" y="16"/>
                    <a:pt x="6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6530325" y="2474550"/>
              <a:ext cx="275" cy="925"/>
            </a:xfrm>
            <a:custGeom>
              <a:rect b="b" l="l" r="r" t="t"/>
              <a:pathLst>
                <a:path extrusionOk="0" h="37" w="11">
                  <a:moveTo>
                    <a:pt x="10" y="0"/>
                  </a:moveTo>
                  <a:cubicBezTo>
                    <a:pt x="3" y="20"/>
                    <a:pt x="1" y="36"/>
                    <a:pt x="1" y="36"/>
                  </a:cubicBezTo>
                  <a:cubicBezTo>
                    <a:pt x="2" y="36"/>
                    <a:pt x="5" y="26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6533250" y="247365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0" y="0"/>
                  </a:moveTo>
                  <a:cubicBezTo>
                    <a:pt x="8" y="0"/>
                    <a:pt x="11" y="22"/>
                    <a:pt x="12" y="22"/>
                  </a:cubicBezTo>
                  <a:cubicBezTo>
                    <a:pt x="12" y="22"/>
                    <a:pt x="12" y="1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6461800" y="2395000"/>
              <a:ext cx="325" cy="675"/>
            </a:xfrm>
            <a:custGeom>
              <a:rect b="b" l="l" r="r" t="t"/>
              <a:pathLst>
                <a:path extrusionOk="0" h="27" w="13">
                  <a:moveTo>
                    <a:pt x="1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" y="3"/>
                    <a:pt x="13" y="27"/>
                    <a:pt x="13" y="27"/>
                  </a:cubicBezTo>
                  <a:cubicBezTo>
                    <a:pt x="13" y="27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6463150" y="2392100"/>
              <a:ext cx="175" cy="875"/>
            </a:xfrm>
            <a:custGeom>
              <a:rect b="b" l="l" r="r" t="t"/>
              <a:pathLst>
                <a:path extrusionOk="0" h="35" w="7">
                  <a:moveTo>
                    <a:pt x="6" y="0"/>
                  </a:moveTo>
                  <a:lnTo>
                    <a:pt x="6" y="0"/>
                  </a:lnTo>
                  <a:cubicBezTo>
                    <a:pt x="2" y="26"/>
                    <a:pt x="1" y="35"/>
                    <a:pt x="1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6463900" y="23914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26" y="1"/>
                  </a:moveTo>
                  <a:cubicBezTo>
                    <a:pt x="11" y="1"/>
                    <a:pt x="0" y="20"/>
                    <a:pt x="0" y="28"/>
                  </a:cubicBezTo>
                  <a:cubicBezTo>
                    <a:pt x="3" y="43"/>
                    <a:pt x="5" y="48"/>
                    <a:pt x="7" y="48"/>
                  </a:cubicBezTo>
                  <a:cubicBezTo>
                    <a:pt x="13" y="48"/>
                    <a:pt x="19" y="12"/>
                    <a:pt x="37" y="12"/>
                  </a:cubicBezTo>
                  <a:cubicBezTo>
                    <a:pt x="40" y="12"/>
                    <a:pt x="44" y="13"/>
                    <a:pt x="48" y="16"/>
                  </a:cubicBezTo>
                  <a:cubicBezTo>
                    <a:pt x="40" y="5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6464450" y="2391200"/>
              <a:ext cx="650" cy="625"/>
            </a:xfrm>
            <a:custGeom>
              <a:rect b="b" l="l" r="r" t="t"/>
              <a:pathLst>
                <a:path extrusionOk="0" h="25" w="26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1" y="17"/>
                    <a:pt x="26" y="24"/>
                  </a:cubicBezTo>
                  <a:cubicBezTo>
                    <a:pt x="12" y="6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6466875" y="2393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25"/>
                    <a:pt x="12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6466875" y="239367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7" y="0"/>
                  </a:moveTo>
                  <a:cubicBezTo>
                    <a:pt x="6" y="0"/>
                    <a:pt x="3" y="2"/>
                    <a:pt x="0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10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6468050" y="23924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1"/>
                  </a:moveTo>
                  <a:cubicBezTo>
                    <a:pt x="1" y="0"/>
                    <a:pt x="1" y="71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6467475" y="2392100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2" y="0"/>
                  </a:moveTo>
                  <a:lnTo>
                    <a:pt x="0" y="12"/>
                  </a:lnTo>
                  <a:cubicBezTo>
                    <a:pt x="6" y="12"/>
                    <a:pt x="9" y="15"/>
                    <a:pt x="10" y="15"/>
                  </a:cubicBezTo>
                  <a:cubicBezTo>
                    <a:pt x="12" y="15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6467475" y="2392100"/>
              <a:ext cx="0" cy="900"/>
            </a:xfrm>
            <a:custGeom>
              <a:rect b="b" l="l" r="r" t="t"/>
              <a:pathLst>
                <a:path extrusionOk="0" h="36" w="0">
                  <a:moveTo>
                    <a:pt x="0" y="36"/>
                  </a:moveTo>
                  <a:cubicBezTo>
                    <a:pt x="0" y="0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6466425" y="2392100"/>
              <a:ext cx="775" cy="800"/>
            </a:xfrm>
            <a:custGeom>
              <a:rect b="b" l="l" r="r" t="t"/>
              <a:pathLst>
                <a:path extrusionOk="0" h="32" w="31">
                  <a:moveTo>
                    <a:pt x="18" y="0"/>
                  </a:moveTo>
                  <a:cubicBezTo>
                    <a:pt x="0" y="9"/>
                    <a:pt x="9" y="32"/>
                    <a:pt x="20" y="32"/>
                  </a:cubicBezTo>
                  <a:cubicBezTo>
                    <a:pt x="24" y="32"/>
                    <a:pt x="27" y="30"/>
                    <a:pt x="30" y="24"/>
                  </a:cubicBezTo>
                  <a:cubicBezTo>
                    <a:pt x="18" y="24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6463900" y="23903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24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20" y="6"/>
                    <a:pt x="24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6469375" y="239207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1"/>
                  </a:moveTo>
                  <a:cubicBezTo>
                    <a:pt x="0" y="1"/>
                    <a:pt x="6" y="17"/>
                    <a:pt x="19" y="37"/>
                  </a:cubicBezTo>
                  <a:cubicBezTo>
                    <a:pt x="9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6468950" y="23915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6467175" y="23909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0"/>
                  </a:moveTo>
                  <a:cubicBezTo>
                    <a:pt x="0" y="6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6470900" y="2392150"/>
              <a:ext cx="150" cy="1150"/>
            </a:xfrm>
            <a:custGeom>
              <a:rect b="b" l="l" r="r" t="t"/>
              <a:pathLst>
                <a:path extrusionOk="0" h="46" w="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6"/>
                  </a:cubicBezTo>
                  <a:cubicBezTo>
                    <a:pt x="6" y="3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6471625" y="2392100"/>
              <a:ext cx="575" cy="950"/>
            </a:xfrm>
            <a:custGeom>
              <a:rect b="b" l="l" r="r" t="t"/>
              <a:pathLst>
                <a:path extrusionOk="0" h="38" w="23">
                  <a:moveTo>
                    <a:pt x="1" y="0"/>
                  </a:moveTo>
                  <a:lnTo>
                    <a:pt x="1" y="0"/>
                  </a:lnTo>
                  <a:cubicBezTo>
                    <a:pt x="5" y="28"/>
                    <a:pt x="12" y="38"/>
                    <a:pt x="16" y="38"/>
                  </a:cubicBezTo>
                  <a:cubicBezTo>
                    <a:pt x="22" y="38"/>
                    <a:pt x="22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6469775" y="2391300"/>
              <a:ext cx="700" cy="825"/>
            </a:xfrm>
            <a:custGeom>
              <a:rect b="b" l="l" r="r" t="t"/>
              <a:pathLst>
                <a:path extrusionOk="0" h="33" w="28">
                  <a:moveTo>
                    <a:pt x="3" y="0"/>
                  </a:moveTo>
                  <a:cubicBezTo>
                    <a:pt x="1" y="0"/>
                    <a:pt x="19" y="32"/>
                    <a:pt x="27" y="32"/>
                  </a:cubicBezTo>
                  <a:cubicBezTo>
                    <a:pt x="11" y="8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6469850" y="23912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6467750" y="23897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1" y="1"/>
                  </a:moveTo>
                  <a:cubicBezTo>
                    <a:pt x="1" y="25"/>
                    <a:pt x="13" y="25"/>
                    <a:pt x="13" y="60"/>
                  </a:cubicBezTo>
                  <a:cubicBezTo>
                    <a:pt x="13" y="37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6468650" y="23906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6471325" y="2389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48"/>
                  </a:moveTo>
                  <a:cubicBezTo>
                    <a:pt x="1" y="1"/>
                    <a:pt x="1" y="37"/>
                    <a:pt x="1" y="48"/>
                  </a:cubicBezTo>
                  <a:cubicBezTo>
                    <a:pt x="1" y="48"/>
                    <a:pt x="1" y="6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6470725" y="23903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6472225" y="23906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1"/>
                  </a:moveTo>
                  <a:lnTo>
                    <a:pt x="1" y="1"/>
                  </a:lnTo>
                  <a:cubicBezTo>
                    <a:pt x="1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cubicBezTo>
                    <a:pt x="12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6470550" y="2390600"/>
              <a:ext cx="200" cy="625"/>
            </a:xfrm>
            <a:custGeom>
              <a:rect b="b" l="l" r="r" t="t"/>
              <a:pathLst>
                <a:path extrusionOk="0" h="25" w="8">
                  <a:moveTo>
                    <a:pt x="8" y="1"/>
                  </a:moveTo>
                  <a:cubicBezTo>
                    <a:pt x="1" y="8"/>
                    <a:pt x="2" y="25"/>
                    <a:pt x="5" y="25"/>
                  </a:cubicBezTo>
                  <a:cubicBezTo>
                    <a:pt x="6" y="25"/>
                    <a:pt x="8" y="1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6471625" y="2384950"/>
              <a:ext cx="1525" cy="4475"/>
            </a:xfrm>
            <a:custGeom>
              <a:rect b="b" l="l" r="r" t="t"/>
              <a:pathLst>
                <a:path extrusionOk="0" h="179" w="61">
                  <a:moveTo>
                    <a:pt x="25" y="0"/>
                  </a:moveTo>
                  <a:cubicBezTo>
                    <a:pt x="19" y="18"/>
                    <a:pt x="16" y="27"/>
                    <a:pt x="13" y="27"/>
                  </a:cubicBezTo>
                  <a:cubicBezTo>
                    <a:pt x="10" y="27"/>
                    <a:pt x="7" y="18"/>
                    <a:pt x="1" y="0"/>
                  </a:cubicBezTo>
                  <a:lnTo>
                    <a:pt x="1" y="0"/>
                  </a:lnTo>
                  <a:cubicBezTo>
                    <a:pt x="1" y="1"/>
                    <a:pt x="16" y="179"/>
                    <a:pt x="41" y="179"/>
                  </a:cubicBezTo>
                  <a:cubicBezTo>
                    <a:pt x="47" y="179"/>
                    <a:pt x="53" y="169"/>
                    <a:pt x="60" y="143"/>
                  </a:cubicBezTo>
                  <a:cubicBezTo>
                    <a:pt x="30" y="106"/>
                    <a:pt x="19" y="87"/>
                    <a:pt x="24" y="87"/>
                  </a:cubicBezTo>
                  <a:lnTo>
                    <a:pt x="24" y="87"/>
                  </a:lnTo>
                  <a:cubicBezTo>
                    <a:pt x="27" y="87"/>
                    <a:pt x="35" y="94"/>
                    <a:pt x="48" y="108"/>
                  </a:cubicBezTo>
                  <a:cubicBezTo>
                    <a:pt x="36" y="72"/>
                    <a:pt x="25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6472575" y="2389700"/>
              <a:ext cx="725" cy="600"/>
            </a:xfrm>
            <a:custGeom>
              <a:rect b="b" l="l" r="r" t="t"/>
              <a:pathLst>
                <a:path extrusionOk="0" h="24" w="29">
                  <a:moveTo>
                    <a:pt x="22" y="1"/>
                  </a:moveTo>
                  <a:cubicBezTo>
                    <a:pt x="1" y="17"/>
                    <a:pt x="1" y="23"/>
                    <a:pt x="7" y="23"/>
                  </a:cubicBezTo>
                  <a:cubicBezTo>
                    <a:pt x="14" y="23"/>
                    <a:pt x="29" y="1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6470850" y="2388225"/>
              <a:ext cx="1700" cy="2400"/>
            </a:xfrm>
            <a:custGeom>
              <a:rect b="b" l="l" r="r" t="t"/>
              <a:pathLst>
                <a:path extrusionOk="0" h="96" w="68">
                  <a:moveTo>
                    <a:pt x="20" y="0"/>
                  </a:moveTo>
                  <a:lnTo>
                    <a:pt x="20" y="0"/>
                  </a:lnTo>
                  <a:cubicBezTo>
                    <a:pt x="1" y="20"/>
                    <a:pt x="36" y="70"/>
                    <a:pt x="44" y="88"/>
                  </a:cubicBezTo>
                  <a:lnTo>
                    <a:pt x="44" y="88"/>
                  </a:lnTo>
                  <a:cubicBezTo>
                    <a:pt x="44" y="86"/>
                    <a:pt x="44" y="84"/>
                    <a:pt x="44" y="84"/>
                  </a:cubicBezTo>
                  <a:cubicBezTo>
                    <a:pt x="67" y="84"/>
                    <a:pt x="67" y="72"/>
                    <a:pt x="20" y="0"/>
                  </a:cubicBezTo>
                  <a:close/>
                  <a:moveTo>
                    <a:pt x="44" y="88"/>
                  </a:moveTo>
                  <a:cubicBezTo>
                    <a:pt x="44" y="92"/>
                    <a:pt x="44" y="96"/>
                    <a:pt x="44" y="96"/>
                  </a:cubicBezTo>
                  <a:cubicBezTo>
                    <a:pt x="46" y="96"/>
                    <a:pt x="46" y="93"/>
                    <a:pt x="44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6467550" y="2388175"/>
              <a:ext cx="1400" cy="1725"/>
            </a:xfrm>
            <a:custGeom>
              <a:rect b="b" l="l" r="r" t="t"/>
              <a:pathLst>
                <a:path extrusionOk="0" h="69" w="56">
                  <a:moveTo>
                    <a:pt x="9" y="0"/>
                  </a:moveTo>
                  <a:cubicBezTo>
                    <a:pt x="7" y="0"/>
                    <a:pt x="0" y="28"/>
                    <a:pt x="6" y="28"/>
                  </a:cubicBezTo>
                  <a:cubicBezTo>
                    <a:pt x="7" y="28"/>
                    <a:pt x="8" y="27"/>
                    <a:pt x="9" y="26"/>
                  </a:cubicBezTo>
                  <a:cubicBezTo>
                    <a:pt x="36" y="53"/>
                    <a:pt x="51" y="68"/>
                    <a:pt x="53" y="68"/>
                  </a:cubicBezTo>
                  <a:cubicBezTo>
                    <a:pt x="56" y="68"/>
                    <a:pt x="41" y="48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6469550" y="23882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3" y="0"/>
                  </a:moveTo>
                  <a:cubicBezTo>
                    <a:pt x="0" y="0"/>
                    <a:pt x="0" y="12"/>
                    <a:pt x="12" y="36"/>
                  </a:cubicBezTo>
                  <a:cubicBezTo>
                    <a:pt x="12" y="12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6473725" y="23897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6474175" y="2389575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1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6489775" y="2382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3" y="12"/>
                    <a:pt x="13" y="12"/>
                  </a:cubicBezTo>
                  <a:cubicBezTo>
                    <a:pt x="9" y="9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6498725" y="2373125"/>
              <a:ext cx="200" cy="750"/>
            </a:xfrm>
            <a:custGeom>
              <a:rect b="b" l="l" r="r" t="t"/>
              <a:pathLst>
                <a:path extrusionOk="0" h="30" w="8">
                  <a:moveTo>
                    <a:pt x="4" y="1"/>
                  </a:moveTo>
                  <a:lnTo>
                    <a:pt x="4" y="1"/>
                  </a:lnTo>
                  <a:cubicBezTo>
                    <a:pt x="3" y="1"/>
                    <a:pt x="2" y="3"/>
                    <a:pt x="0" y="9"/>
                  </a:cubicBezTo>
                  <a:cubicBezTo>
                    <a:pt x="0" y="24"/>
                    <a:pt x="1" y="29"/>
                    <a:pt x="2" y="29"/>
                  </a:cubicBezTo>
                  <a:cubicBezTo>
                    <a:pt x="4" y="2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6476400" y="2388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6476700" y="238882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6523125" y="2359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6490075" y="237275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13" y="0"/>
                  </a:moveTo>
                  <a:lnTo>
                    <a:pt x="13" y="0"/>
                  </a:lnTo>
                  <a:cubicBezTo>
                    <a:pt x="13" y="36"/>
                    <a:pt x="1" y="60"/>
                    <a:pt x="49" y="107"/>
                  </a:cubicBezTo>
                  <a:cubicBezTo>
                    <a:pt x="37" y="72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6480850" y="2387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6526700" y="2364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6477700" y="2351900"/>
              <a:ext cx="66275" cy="35150"/>
            </a:xfrm>
            <a:custGeom>
              <a:rect b="b" l="l" r="r" t="t"/>
              <a:pathLst>
                <a:path extrusionOk="0" h="1406" w="2651">
                  <a:moveTo>
                    <a:pt x="1853" y="239"/>
                  </a:moveTo>
                  <a:cubicBezTo>
                    <a:pt x="1850" y="240"/>
                    <a:pt x="1848" y="242"/>
                    <a:pt x="1848" y="244"/>
                  </a:cubicBezTo>
                  <a:lnTo>
                    <a:pt x="1848" y="244"/>
                  </a:lnTo>
                  <a:cubicBezTo>
                    <a:pt x="1849" y="242"/>
                    <a:pt x="1851" y="241"/>
                    <a:pt x="1853" y="239"/>
                  </a:cubicBezTo>
                  <a:close/>
                  <a:moveTo>
                    <a:pt x="1270" y="429"/>
                  </a:moveTo>
                  <a:lnTo>
                    <a:pt x="1270" y="429"/>
                  </a:lnTo>
                  <a:cubicBezTo>
                    <a:pt x="1272" y="434"/>
                    <a:pt x="1275" y="439"/>
                    <a:pt x="1277" y="443"/>
                  </a:cubicBezTo>
                  <a:lnTo>
                    <a:pt x="1277" y="443"/>
                  </a:lnTo>
                  <a:cubicBezTo>
                    <a:pt x="1275" y="439"/>
                    <a:pt x="1273" y="434"/>
                    <a:pt x="1270" y="429"/>
                  </a:cubicBezTo>
                  <a:close/>
                  <a:moveTo>
                    <a:pt x="1901" y="545"/>
                  </a:moveTo>
                  <a:cubicBezTo>
                    <a:pt x="1901" y="546"/>
                    <a:pt x="1901" y="548"/>
                    <a:pt x="1901" y="548"/>
                  </a:cubicBezTo>
                  <a:cubicBezTo>
                    <a:pt x="1904" y="547"/>
                    <a:pt x="1904" y="546"/>
                    <a:pt x="1901" y="545"/>
                  </a:cubicBezTo>
                  <a:close/>
                  <a:moveTo>
                    <a:pt x="1074" y="564"/>
                  </a:moveTo>
                  <a:lnTo>
                    <a:pt x="1074" y="564"/>
                  </a:lnTo>
                  <a:cubicBezTo>
                    <a:pt x="1076" y="567"/>
                    <a:pt x="1078" y="570"/>
                    <a:pt x="1080" y="573"/>
                  </a:cubicBezTo>
                  <a:lnTo>
                    <a:pt x="1080" y="573"/>
                  </a:lnTo>
                  <a:cubicBezTo>
                    <a:pt x="1079" y="573"/>
                    <a:pt x="1079" y="573"/>
                    <a:pt x="1079" y="572"/>
                  </a:cubicBezTo>
                  <a:cubicBezTo>
                    <a:pt x="1077" y="568"/>
                    <a:pt x="1076" y="566"/>
                    <a:pt x="1074" y="564"/>
                  </a:cubicBezTo>
                  <a:close/>
                  <a:moveTo>
                    <a:pt x="789" y="801"/>
                  </a:moveTo>
                  <a:cubicBezTo>
                    <a:pt x="794" y="801"/>
                    <a:pt x="799" y="804"/>
                    <a:pt x="805" y="810"/>
                  </a:cubicBezTo>
                  <a:lnTo>
                    <a:pt x="782" y="810"/>
                  </a:lnTo>
                  <a:cubicBezTo>
                    <a:pt x="782" y="804"/>
                    <a:pt x="785" y="801"/>
                    <a:pt x="789" y="801"/>
                  </a:cubicBezTo>
                  <a:close/>
                  <a:moveTo>
                    <a:pt x="234" y="965"/>
                  </a:moveTo>
                  <a:cubicBezTo>
                    <a:pt x="234" y="968"/>
                    <a:pt x="234" y="970"/>
                    <a:pt x="234" y="972"/>
                  </a:cubicBezTo>
                  <a:lnTo>
                    <a:pt x="234" y="972"/>
                  </a:lnTo>
                  <a:cubicBezTo>
                    <a:pt x="236" y="968"/>
                    <a:pt x="237" y="965"/>
                    <a:pt x="234" y="965"/>
                  </a:cubicBezTo>
                  <a:close/>
                  <a:moveTo>
                    <a:pt x="174" y="977"/>
                  </a:moveTo>
                  <a:lnTo>
                    <a:pt x="174" y="977"/>
                  </a:lnTo>
                  <a:cubicBezTo>
                    <a:pt x="176" y="981"/>
                    <a:pt x="179" y="985"/>
                    <a:pt x="181" y="987"/>
                  </a:cubicBezTo>
                  <a:lnTo>
                    <a:pt x="181" y="987"/>
                  </a:lnTo>
                  <a:cubicBezTo>
                    <a:pt x="179" y="984"/>
                    <a:pt x="177" y="980"/>
                    <a:pt x="174" y="977"/>
                  </a:cubicBezTo>
                  <a:close/>
                  <a:moveTo>
                    <a:pt x="579" y="1116"/>
                  </a:moveTo>
                  <a:cubicBezTo>
                    <a:pt x="579" y="1117"/>
                    <a:pt x="579" y="1119"/>
                    <a:pt x="579" y="1120"/>
                  </a:cubicBezTo>
                  <a:cubicBezTo>
                    <a:pt x="581" y="1120"/>
                    <a:pt x="581" y="1118"/>
                    <a:pt x="579" y="1116"/>
                  </a:cubicBezTo>
                  <a:close/>
                  <a:moveTo>
                    <a:pt x="111" y="1368"/>
                  </a:moveTo>
                  <a:cubicBezTo>
                    <a:pt x="109" y="1368"/>
                    <a:pt x="110" y="1372"/>
                    <a:pt x="115" y="1382"/>
                  </a:cubicBezTo>
                  <a:lnTo>
                    <a:pt x="127" y="1382"/>
                  </a:lnTo>
                  <a:cubicBezTo>
                    <a:pt x="120" y="1375"/>
                    <a:pt x="113" y="1368"/>
                    <a:pt x="111" y="1368"/>
                  </a:cubicBezTo>
                  <a:close/>
                  <a:moveTo>
                    <a:pt x="2486" y="0"/>
                  </a:moveTo>
                  <a:cubicBezTo>
                    <a:pt x="2443" y="0"/>
                    <a:pt x="2393" y="13"/>
                    <a:pt x="2329" y="13"/>
                  </a:cubicBezTo>
                  <a:cubicBezTo>
                    <a:pt x="2343" y="32"/>
                    <a:pt x="2348" y="41"/>
                    <a:pt x="2345" y="41"/>
                  </a:cubicBezTo>
                  <a:cubicBezTo>
                    <a:pt x="2342" y="41"/>
                    <a:pt x="2334" y="35"/>
                    <a:pt x="2318" y="25"/>
                  </a:cubicBezTo>
                  <a:lnTo>
                    <a:pt x="2318" y="25"/>
                  </a:lnTo>
                  <a:cubicBezTo>
                    <a:pt x="2329" y="48"/>
                    <a:pt x="2341" y="60"/>
                    <a:pt x="2353" y="72"/>
                  </a:cubicBezTo>
                  <a:cubicBezTo>
                    <a:pt x="2318" y="72"/>
                    <a:pt x="2282" y="48"/>
                    <a:pt x="2258" y="37"/>
                  </a:cubicBezTo>
                  <a:cubicBezTo>
                    <a:pt x="2258" y="48"/>
                    <a:pt x="2258" y="60"/>
                    <a:pt x="2258" y="72"/>
                  </a:cubicBezTo>
                  <a:cubicBezTo>
                    <a:pt x="2253" y="62"/>
                    <a:pt x="2250" y="56"/>
                    <a:pt x="2249" y="56"/>
                  </a:cubicBezTo>
                  <a:lnTo>
                    <a:pt x="2249" y="56"/>
                  </a:lnTo>
                  <a:cubicBezTo>
                    <a:pt x="2249" y="56"/>
                    <a:pt x="2251" y="64"/>
                    <a:pt x="2258" y="84"/>
                  </a:cubicBezTo>
                  <a:cubicBezTo>
                    <a:pt x="2222" y="72"/>
                    <a:pt x="2210" y="60"/>
                    <a:pt x="2222" y="37"/>
                  </a:cubicBezTo>
                  <a:lnTo>
                    <a:pt x="2222" y="37"/>
                  </a:lnTo>
                  <a:cubicBezTo>
                    <a:pt x="2222" y="37"/>
                    <a:pt x="2085" y="189"/>
                    <a:pt x="2030" y="189"/>
                  </a:cubicBezTo>
                  <a:cubicBezTo>
                    <a:pt x="2017" y="189"/>
                    <a:pt x="2008" y="179"/>
                    <a:pt x="2008" y="156"/>
                  </a:cubicBezTo>
                  <a:cubicBezTo>
                    <a:pt x="1996" y="191"/>
                    <a:pt x="1996" y="215"/>
                    <a:pt x="2008" y="251"/>
                  </a:cubicBezTo>
                  <a:cubicBezTo>
                    <a:pt x="2001" y="237"/>
                    <a:pt x="1994" y="231"/>
                    <a:pt x="1989" y="231"/>
                  </a:cubicBezTo>
                  <a:cubicBezTo>
                    <a:pt x="1986" y="231"/>
                    <a:pt x="1984" y="234"/>
                    <a:pt x="1984" y="239"/>
                  </a:cubicBezTo>
                  <a:cubicBezTo>
                    <a:pt x="1980" y="225"/>
                    <a:pt x="1968" y="222"/>
                    <a:pt x="1954" y="222"/>
                  </a:cubicBezTo>
                  <a:cubicBezTo>
                    <a:pt x="1942" y="222"/>
                    <a:pt x="1929" y="224"/>
                    <a:pt x="1917" y="224"/>
                  </a:cubicBezTo>
                  <a:cubicBezTo>
                    <a:pt x="1906" y="224"/>
                    <a:pt x="1896" y="222"/>
                    <a:pt x="1889" y="215"/>
                  </a:cubicBezTo>
                  <a:lnTo>
                    <a:pt x="1889" y="215"/>
                  </a:lnTo>
                  <a:cubicBezTo>
                    <a:pt x="1911" y="237"/>
                    <a:pt x="1965" y="312"/>
                    <a:pt x="1942" y="312"/>
                  </a:cubicBezTo>
                  <a:cubicBezTo>
                    <a:pt x="1941" y="312"/>
                    <a:pt x="1939" y="311"/>
                    <a:pt x="1937" y="310"/>
                  </a:cubicBezTo>
                  <a:cubicBezTo>
                    <a:pt x="1958" y="310"/>
                    <a:pt x="1844" y="262"/>
                    <a:pt x="1848" y="244"/>
                  </a:cubicBezTo>
                  <a:lnTo>
                    <a:pt x="1848" y="244"/>
                  </a:lnTo>
                  <a:cubicBezTo>
                    <a:pt x="1837" y="251"/>
                    <a:pt x="1827" y="251"/>
                    <a:pt x="1817" y="251"/>
                  </a:cubicBezTo>
                  <a:cubicBezTo>
                    <a:pt x="1817" y="262"/>
                    <a:pt x="1850" y="359"/>
                    <a:pt x="1823" y="359"/>
                  </a:cubicBezTo>
                  <a:cubicBezTo>
                    <a:pt x="1821" y="359"/>
                    <a:pt x="1819" y="359"/>
                    <a:pt x="1817" y="358"/>
                  </a:cubicBezTo>
                  <a:cubicBezTo>
                    <a:pt x="1794" y="298"/>
                    <a:pt x="1817" y="310"/>
                    <a:pt x="1806" y="251"/>
                  </a:cubicBezTo>
                  <a:lnTo>
                    <a:pt x="1806" y="251"/>
                  </a:lnTo>
                  <a:cubicBezTo>
                    <a:pt x="1801" y="256"/>
                    <a:pt x="1798" y="259"/>
                    <a:pt x="1795" y="259"/>
                  </a:cubicBezTo>
                  <a:cubicBezTo>
                    <a:pt x="1792" y="259"/>
                    <a:pt x="1789" y="253"/>
                    <a:pt x="1782" y="239"/>
                  </a:cubicBezTo>
                  <a:lnTo>
                    <a:pt x="1782" y="239"/>
                  </a:lnTo>
                  <a:cubicBezTo>
                    <a:pt x="1791" y="272"/>
                    <a:pt x="1788" y="279"/>
                    <a:pt x="1781" y="279"/>
                  </a:cubicBezTo>
                  <a:cubicBezTo>
                    <a:pt x="1775" y="279"/>
                    <a:pt x="1768" y="275"/>
                    <a:pt x="1763" y="275"/>
                  </a:cubicBezTo>
                  <a:cubicBezTo>
                    <a:pt x="1758" y="275"/>
                    <a:pt x="1754" y="280"/>
                    <a:pt x="1758" y="298"/>
                  </a:cubicBezTo>
                  <a:cubicBezTo>
                    <a:pt x="1752" y="281"/>
                    <a:pt x="1749" y="272"/>
                    <a:pt x="1748" y="272"/>
                  </a:cubicBezTo>
                  <a:cubicBezTo>
                    <a:pt x="1746" y="272"/>
                    <a:pt x="1746" y="281"/>
                    <a:pt x="1746" y="298"/>
                  </a:cubicBezTo>
                  <a:cubicBezTo>
                    <a:pt x="1734" y="287"/>
                    <a:pt x="1734" y="263"/>
                    <a:pt x="1734" y="251"/>
                  </a:cubicBezTo>
                  <a:cubicBezTo>
                    <a:pt x="1722" y="263"/>
                    <a:pt x="1698" y="263"/>
                    <a:pt x="1687" y="263"/>
                  </a:cubicBezTo>
                  <a:cubicBezTo>
                    <a:pt x="1710" y="263"/>
                    <a:pt x="1722" y="287"/>
                    <a:pt x="1734" y="310"/>
                  </a:cubicBezTo>
                  <a:cubicBezTo>
                    <a:pt x="1732" y="318"/>
                    <a:pt x="1729" y="322"/>
                    <a:pt x="1725" y="322"/>
                  </a:cubicBezTo>
                  <a:cubicBezTo>
                    <a:pt x="1709" y="322"/>
                    <a:pt x="1680" y="268"/>
                    <a:pt x="1654" y="268"/>
                  </a:cubicBezTo>
                  <a:cubicBezTo>
                    <a:pt x="1649" y="268"/>
                    <a:pt x="1644" y="270"/>
                    <a:pt x="1639" y="275"/>
                  </a:cubicBezTo>
                  <a:cubicBezTo>
                    <a:pt x="1663" y="292"/>
                    <a:pt x="1672" y="301"/>
                    <a:pt x="1669" y="301"/>
                  </a:cubicBezTo>
                  <a:cubicBezTo>
                    <a:pt x="1666" y="301"/>
                    <a:pt x="1651" y="292"/>
                    <a:pt x="1627" y="275"/>
                  </a:cubicBezTo>
                  <a:lnTo>
                    <a:pt x="1627" y="275"/>
                  </a:lnTo>
                  <a:cubicBezTo>
                    <a:pt x="1627" y="275"/>
                    <a:pt x="1639" y="358"/>
                    <a:pt x="1639" y="370"/>
                  </a:cubicBezTo>
                  <a:cubicBezTo>
                    <a:pt x="1618" y="352"/>
                    <a:pt x="1608" y="345"/>
                    <a:pt x="1605" y="345"/>
                  </a:cubicBezTo>
                  <a:lnTo>
                    <a:pt x="1605" y="345"/>
                  </a:lnTo>
                  <a:cubicBezTo>
                    <a:pt x="1595" y="345"/>
                    <a:pt x="1633" y="395"/>
                    <a:pt x="1610" y="395"/>
                  </a:cubicBezTo>
                  <a:cubicBezTo>
                    <a:pt x="1608" y="395"/>
                    <a:pt x="1606" y="394"/>
                    <a:pt x="1603" y="394"/>
                  </a:cubicBezTo>
                  <a:cubicBezTo>
                    <a:pt x="1591" y="394"/>
                    <a:pt x="1579" y="334"/>
                    <a:pt x="1567" y="322"/>
                  </a:cubicBezTo>
                  <a:cubicBezTo>
                    <a:pt x="1532" y="346"/>
                    <a:pt x="1532" y="370"/>
                    <a:pt x="1556" y="417"/>
                  </a:cubicBezTo>
                  <a:cubicBezTo>
                    <a:pt x="1533" y="406"/>
                    <a:pt x="1521" y="333"/>
                    <a:pt x="1510" y="333"/>
                  </a:cubicBezTo>
                  <a:cubicBezTo>
                    <a:pt x="1509" y="333"/>
                    <a:pt x="1509" y="333"/>
                    <a:pt x="1508" y="334"/>
                  </a:cubicBezTo>
                  <a:cubicBezTo>
                    <a:pt x="1496" y="358"/>
                    <a:pt x="1508" y="382"/>
                    <a:pt x="1496" y="417"/>
                  </a:cubicBezTo>
                  <a:cubicBezTo>
                    <a:pt x="1484" y="394"/>
                    <a:pt x="1436" y="406"/>
                    <a:pt x="1460" y="334"/>
                  </a:cubicBezTo>
                  <a:lnTo>
                    <a:pt x="1460" y="334"/>
                  </a:lnTo>
                  <a:cubicBezTo>
                    <a:pt x="1436" y="358"/>
                    <a:pt x="1401" y="370"/>
                    <a:pt x="1377" y="370"/>
                  </a:cubicBezTo>
                  <a:lnTo>
                    <a:pt x="1377" y="358"/>
                  </a:lnTo>
                  <a:cubicBezTo>
                    <a:pt x="1365" y="358"/>
                    <a:pt x="1365" y="370"/>
                    <a:pt x="1377" y="382"/>
                  </a:cubicBezTo>
                  <a:cubicBezTo>
                    <a:pt x="1341" y="382"/>
                    <a:pt x="1317" y="394"/>
                    <a:pt x="1294" y="394"/>
                  </a:cubicBezTo>
                  <a:cubicBezTo>
                    <a:pt x="1306" y="417"/>
                    <a:pt x="1306" y="453"/>
                    <a:pt x="1317" y="477"/>
                  </a:cubicBezTo>
                  <a:cubicBezTo>
                    <a:pt x="1299" y="468"/>
                    <a:pt x="1287" y="458"/>
                    <a:pt x="1277" y="443"/>
                  </a:cubicBezTo>
                  <a:lnTo>
                    <a:pt x="1277" y="443"/>
                  </a:lnTo>
                  <a:cubicBezTo>
                    <a:pt x="1290" y="471"/>
                    <a:pt x="1277" y="489"/>
                    <a:pt x="1246" y="489"/>
                  </a:cubicBezTo>
                  <a:cubicBezTo>
                    <a:pt x="1246" y="477"/>
                    <a:pt x="1246" y="406"/>
                    <a:pt x="1222" y="382"/>
                  </a:cubicBezTo>
                  <a:lnTo>
                    <a:pt x="1222" y="382"/>
                  </a:lnTo>
                  <a:cubicBezTo>
                    <a:pt x="1258" y="465"/>
                    <a:pt x="1175" y="429"/>
                    <a:pt x="1210" y="501"/>
                  </a:cubicBezTo>
                  <a:cubicBezTo>
                    <a:pt x="1186" y="501"/>
                    <a:pt x="1186" y="489"/>
                    <a:pt x="1198" y="489"/>
                  </a:cubicBezTo>
                  <a:cubicBezTo>
                    <a:pt x="1196" y="486"/>
                    <a:pt x="1194" y="485"/>
                    <a:pt x="1192" y="485"/>
                  </a:cubicBezTo>
                  <a:lnTo>
                    <a:pt x="1192" y="485"/>
                  </a:lnTo>
                  <a:cubicBezTo>
                    <a:pt x="1182" y="485"/>
                    <a:pt x="1204" y="550"/>
                    <a:pt x="1190" y="550"/>
                  </a:cubicBezTo>
                  <a:cubicBezTo>
                    <a:pt x="1189" y="550"/>
                    <a:pt x="1188" y="549"/>
                    <a:pt x="1186" y="548"/>
                  </a:cubicBezTo>
                  <a:cubicBezTo>
                    <a:pt x="1174" y="544"/>
                    <a:pt x="1163" y="540"/>
                    <a:pt x="1154" y="540"/>
                  </a:cubicBezTo>
                  <a:cubicBezTo>
                    <a:pt x="1137" y="540"/>
                    <a:pt x="1127" y="554"/>
                    <a:pt x="1127" y="608"/>
                  </a:cubicBezTo>
                  <a:cubicBezTo>
                    <a:pt x="1122" y="597"/>
                    <a:pt x="1119" y="591"/>
                    <a:pt x="1117" y="591"/>
                  </a:cubicBezTo>
                  <a:cubicBezTo>
                    <a:pt x="1115" y="591"/>
                    <a:pt x="1115" y="600"/>
                    <a:pt x="1115" y="620"/>
                  </a:cubicBezTo>
                  <a:cubicBezTo>
                    <a:pt x="1095" y="597"/>
                    <a:pt x="1086" y="583"/>
                    <a:pt x="1080" y="573"/>
                  </a:cubicBezTo>
                  <a:lnTo>
                    <a:pt x="1080" y="573"/>
                  </a:lnTo>
                  <a:cubicBezTo>
                    <a:pt x="1085" y="590"/>
                    <a:pt x="1085" y="596"/>
                    <a:pt x="1082" y="596"/>
                  </a:cubicBezTo>
                  <a:cubicBezTo>
                    <a:pt x="1079" y="596"/>
                    <a:pt x="1073" y="590"/>
                    <a:pt x="1067" y="584"/>
                  </a:cubicBezTo>
                  <a:cubicBezTo>
                    <a:pt x="1067" y="576"/>
                    <a:pt x="1067" y="562"/>
                    <a:pt x="1071" y="562"/>
                  </a:cubicBezTo>
                  <a:cubicBezTo>
                    <a:pt x="1072" y="562"/>
                    <a:pt x="1073" y="563"/>
                    <a:pt x="1074" y="564"/>
                  </a:cubicBezTo>
                  <a:lnTo>
                    <a:pt x="1074" y="564"/>
                  </a:lnTo>
                  <a:cubicBezTo>
                    <a:pt x="1065" y="547"/>
                    <a:pt x="1064" y="541"/>
                    <a:pt x="996" y="489"/>
                  </a:cubicBezTo>
                  <a:lnTo>
                    <a:pt x="996" y="489"/>
                  </a:lnTo>
                  <a:cubicBezTo>
                    <a:pt x="1044" y="537"/>
                    <a:pt x="1044" y="548"/>
                    <a:pt x="1044" y="608"/>
                  </a:cubicBezTo>
                  <a:cubicBezTo>
                    <a:pt x="1037" y="581"/>
                    <a:pt x="1023" y="558"/>
                    <a:pt x="1013" y="558"/>
                  </a:cubicBezTo>
                  <a:cubicBezTo>
                    <a:pt x="1007" y="558"/>
                    <a:pt x="1003" y="572"/>
                    <a:pt x="1008" y="608"/>
                  </a:cubicBezTo>
                  <a:cubicBezTo>
                    <a:pt x="996" y="608"/>
                    <a:pt x="913" y="620"/>
                    <a:pt x="913" y="632"/>
                  </a:cubicBezTo>
                  <a:cubicBezTo>
                    <a:pt x="919" y="650"/>
                    <a:pt x="922" y="662"/>
                    <a:pt x="922" y="666"/>
                  </a:cubicBezTo>
                  <a:lnTo>
                    <a:pt x="922" y="666"/>
                  </a:lnTo>
                  <a:cubicBezTo>
                    <a:pt x="919" y="663"/>
                    <a:pt x="916" y="659"/>
                    <a:pt x="913" y="656"/>
                  </a:cubicBezTo>
                  <a:lnTo>
                    <a:pt x="913" y="656"/>
                  </a:lnTo>
                  <a:cubicBezTo>
                    <a:pt x="917" y="664"/>
                    <a:pt x="920" y="668"/>
                    <a:pt x="921" y="668"/>
                  </a:cubicBezTo>
                  <a:cubicBezTo>
                    <a:pt x="921" y="668"/>
                    <a:pt x="922" y="667"/>
                    <a:pt x="922" y="666"/>
                  </a:cubicBezTo>
                  <a:lnTo>
                    <a:pt x="922" y="666"/>
                  </a:lnTo>
                  <a:cubicBezTo>
                    <a:pt x="936" y="686"/>
                    <a:pt x="933" y="705"/>
                    <a:pt x="913" y="715"/>
                  </a:cubicBezTo>
                  <a:cubicBezTo>
                    <a:pt x="899" y="707"/>
                    <a:pt x="891" y="704"/>
                    <a:pt x="886" y="704"/>
                  </a:cubicBezTo>
                  <a:cubicBezTo>
                    <a:pt x="878" y="704"/>
                    <a:pt x="879" y="713"/>
                    <a:pt x="877" y="713"/>
                  </a:cubicBezTo>
                  <a:cubicBezTo>
                    <a:pt x="875" y="713"/>
                    <a:pt x="871" y="706"/>
                    <a:pt x="853" y="679"/>
                  </a:cubicBezTo>
                  <a:lnTo>
                    <a:pt x="853" y="679"/>
                  </a:lnTo>
                  <a:cubicBezTo>
                    <a:pt x="844" y="733"/>
                    <a:pt x="855" y="740"/>
                    <a:pt x="841" y="740"/>
                  </a:cubicBezTo>
                  <a:cubicBezTo>
                    <a:pt x="837" y="740"/>
                    <a:pt x="829" y="739"/>
                    <a:pt x="817" y="739"/>
                  </a:cubicBezTo>
                  <a:cubicBezTo>
                    <a:pt x="850" y="783"/>
                    <a:pt x="843" y="867"/>
                    <a:pt x="851" y="908"/>
                  </a:cubicBezTo>
                  <a:lnTo>
                    <a:pt x="851" y="908"/>
                  </a:lnTo>
                  <a:cubicBezTo>
                    <a:pt x="842" y="884"/>
                    <a:pt x="817" y="832"/>
                    <a:pt x="817" y="822"/>
                  </a:cubicBezTo>
                  <a:lnTo>
                    <a:pt x="817" y="822"/>
                  </a:lnTo>
                  <a:cubicBezTo>
                    <a:pt x="830" y="839"/>
                    <a:pt x="838" y="847"/>
                    <a:pt x="841" y="847"/>
                  </a:cubicBezTo>
                  <a:cubicBezTo>
                    <a:pt x="847" y="847"/>
                    <a:pt x="837" y="818"/>
                    <a:pt x="805" y="763"/>
                  </a:cubicBezTo>
                  <a:lnTo>
                    <a:pt x="805" y="763"/>
                  </a:lnTo>
                  <a:cubicBezTo>
                    <a:pt x="809" y="769"/>
                    <a:pt x="809" y="772"/>
                    <a:pt x="808" y="772"/>
                  </a:cubicBezTo>
                  <a:cubicBezTo>
                    <a:pt x="804" y="772"/>
                    <a:pt x="787" y="753"/>
                    <a:pt x="770" y="727"/>
                  </a:cubicBezTo>
                  <a:lnTo>
                    <a:pt x="770" y="727"/>
                  </a:lnTo>
                  <a:cubicBezTo>
                    <a:pt x="770" y="742"/>
                    <a:pt x="772" y="747"/>
                    <a:pt x="772" y="747"/>
                  </a:cubicBezTo>
                  <a:cubicBezTo>
                    <a:pt x="771" y="747"/>
                    <a:pt x="766" y="739"/>
                    <a:pt x="746" y="739"/>
                  </a:cubicBezTo>
                  <a:cubicBezTo>
                    <a:pt x="746" y="787"/>
                    <a:pt x="746" y="846"/>
                    <a:pt x="734" y="906"/>
                  </a:cubicBezTo>
                  <a:cubicBezTo>
                    <a:pt x="698" y="751"/>
                    <a:pt x="722" y="846"/>
                    <a:pt x="710" y="751"/>
                  </a:cubicBezTo>
                  <a:lnTo>
                    <a:pt x="710" y="751"/>
                  </a:lnTo>
                  <a:cubicBezTo>
                    <a:pt x="687" y="774"/>
                    <a:pt x="699" y="792"/>
                    <a:pt x="694" y="792"/>
                  </a:cubicBezTo>
                  <a:cubicBezTo>
                    <a:pt x="691" y="792"/>
                    <a:pt x="683" y="787"/>
                    <a:pt x="663" y="775"/>
                  </a:cubicBezTo>
                  <a:lnTo>
                    <a:pt x="663" y="775"/>
                  </a:lnTo>
                  <a:cubicBezTo>
                    <a:pt x="686" y="798"/>
                    <a:pt x="686" y="822"/>
                    <a:pt x="663" y="846"/>
                  </a:cubicBezTo>
                  <a:cubicBezTo>
                    <a:pt x="659" y="839"/>
                    <a:pt x="647" y="836"/>
                    <a:pt x="633" y="836"/>
                  </a:cubicBezTo>
                  <a:cubicBezTo>
                    <a:pt x="595" y="836"/>
                    <a:pt x="538" y="861"/>
                    <a:pt x="555" y="929"/>
                  </a:cubicBezTo>
                  <a:cubicBezTo>
                    <a:pt x="544" y="906"/>
                    <a:pt x="544" y="870"/>
                    <a:pt x="532" y="846"/>
                  </a:cubicBezTo>
                  <a:lnTo>
                    <a:pt x="532" y="846"/>
                  </a:lnTo>
                  <a:cubicBezTo>
                    <a:pt x="544" y="918"/>
                    <a:pt x="555" y="989"/>
                    <a:pt x="567" y="1060"/>
                  </a:cubicBezTo>
                  <a:cubicBezTo>
                    <a:pt x="532" y="989"/>
                    <a:pt x="508" y="929"/>
                    <a:pt x="496" y="858"/>
                  </a:cubicBezTo>
                  <a:cubicBezTo>
                    <a:pt x="491" y="856"/>
                    <a:pt x="487" y="855"/>
                    <a:pt x="485" y="855"/>
                  </a:cubicBezTo>
                  <a:cubicBezTo>
                    <a:pt x="460" y="855"/>
                    <a:pt x="508" y="941"/>
                    <a:pt x="508" y="941"/>
                  </a:cubicBezTo>
                  <a:cubicBezTo>
                    <a:pt x="484" y="918"/>
                    <a:pt x="472" y="906"/>
                    <a:pt x="448" y="882"/>
                  </a:cubicBezTo>
                  <a:lnTo>
                    <a:pt x="448" y="882"/>
                  </a:lnTo>
                  <a:cubicBezTo>
                    <a:pt x="460" y="906"/>
                    <a:pt x="472" y="941"/>
                    <a:pt x="472" y="977"/>
                  </a:cubicBezTo>
                  <a:cubicBezTo>
                    <a:pt x="460" y="941"/>
                    <a:pt x="448" y="918"/>
                    <a:pt x="436" y="894"/>
                  </a:cubicBezTo>
                  <a:lnTo>
                    <a:pt x="436" y="894"/>
                  </a:lnTo>
                  <a:cubicBezTo>
                    <a:pt x="448" y="918"/>
                    <a:pt x="448" y="941"/>
                    <a:pt x="448" y="977"/>
                  </a:cubicBezTo>
                  <a:cubicBezTo>
                    <a:pt x="448" y="979"/>
                    <a:pt x="448" y="980"/>
                    <a:pt x="448" y="980"/>
                  </a:cubicBezTo>
                  <a:cubicBezTo>
                    <a:pt x="443" y="980"/>
                    <a:pt x="413" y="892"/>
                    <a:pt x="397" y="892"/>
                  </a:cubicBezTo>
                  <a:cubicBezTo>
                    <a:pt x="394" y="892"/>
                    <a:pt x="391" y="896"/>
                    <a:pt x="389" y="906"/>
                  </a:cubicBezTo>
                  <a:cubicBezTo>
                    <a:pt x="389" y="906"/>
                    <a:pt x="413" y="1037"/>
                    <a:pt x="401" y="1049"/>
                  </a:cubicBezTo>
                  <a:cubicBezTo>
                    <a:pt x="389" y="1013"/>
                    <a:pt x="365" y="977"/>
                    <a:pt x="341" y="941"/>
                  </a:cubicBezTo>
                  <a:lnTo>
                    <a:pt x="341" y="941"/>
                  </a:lnTo>
                  <a:cubicBezTo>
                    <a:pt x="365" y="1025"/>
                    <a:pt x="389" y="1096"/>
                    <a:pt x="389" y="1179"/>
                  </a:cubicBezTo>
                  <a:cubicBezTo>
                    <a:pt x="384" y="1165"/>
                    <a:pt x="379" y="1158"/>
                    <a:pt x="375" y="1158"/>
                  </a:cubicBezTo>
                  <a:cubicBezTo>
                    <a:pt x="369" y="1158"/>
                    <a:pt x="365" y="1171"/>
                    <a:pt x="365" y="1191"/>
                  </a:cubicBezTo>
                  <a:cubicBezTo>
                    <a:pt x="341" y="1060"/>
                    <a:pt x="341" y="941"/>
                    <a:pt x="258" y="894"/>
                  </a:cubicBezTo>
                  <a:lnTo>
                    <a:pt x="258" y="894"/>
                  </a:lnTo>
                  <a:cubicBezTo>
                    <a:pt x="258" y="918"/>
                    <a:pt x="258" y="953"/>
                    <a:pt x="270" y="989"/>
                  </a:cubicBezTo>
                  <a:cubicBezTo>
                    <a:pt x="270" y="965"/>
                    <a:pt x="282" y="941"/>
                    <a:pt x="282" y="918"/>
                  </a:cubicBezTo>
                  <a:cubicBezTo>
                    <a:pt x="305" y="965"/>
                    <a:pt x="317" y="1013"/>
                    <a:pt x="293" y="1060"/>
                  </a:cubicBezTo>
                  <a:cubicBezTo>
                    <a:pt x="270" y="1025"/>
                    <a:pt x="258" y="1001"/>
                    <a:pt x="258" y="965"/>
                  </a:cubicBezTo>
                  <a:cubicBezTo>
                    <a:pt x="246" y="983"/>
                    <a:pt x="240" y="992"/>
                    <a:pt x="237" y="992"/>
                  </a:cubicBezTo>
                  <a:cubicBezTo>
                    <a:pt x="234" y="992"/>
                    <a:pt x="234" y="985"/>
                    <a:pt x="234" y="972"/>
                  </a:cubicBezTo>
                  <a:lnTo>
                    <a:pt x="234" y="972"/>
                  </a:lnTo>
                  <a:cubicBezTo>
                    <a:pt x="229" y="981"/>
                    <a:pt x="214" y="996"/>
                    <a:pt x="199" y="996"/>
                  </a:cubicBezTo>
                  <a:cubicBezTo>
                    <a:pt x="193" y="996"/>
                    <a:pt x="186" y="993"/>
                    <a:pt x="181" y="987"/>
                  </a:cubicBezTo>
                  <a:lnTo>
                    <a:pt x="181" y="987"/>
                  </a:lnTo>
                  <a:cubicBezTo>
                    <a:pt x="226" y="1056"/>
                    <a:pt x="271" y="1136"/>
                    <a:pt x="293" y="1215"/>
                  </a:cubicBezTo>
                  <a:cubicBezTo>
                    <a:pt x="210" y="1168"/>
                    <a:pt x="222" y="1096"/>
                    <a:pt x="163" y="1025"/>
                  </a:cubicBezTo>
                  <a:lnTo>
                    <a:pt x="163" y="1025"/>
                  </a:lnTo>
                  <a:cubicBezTo>
                    <a:pt x="179" y="1057"/>
                    <a:pt x="183" y="1068"/>
                    <a:pt x="180" y="1068"/>
                  </a:cubicBezTo>
                  <a:cubicBezTo>
                    <a:pt x="177" y="1068"/>
                    <a:pt x="155" y="1036"/>
                    <a:pt x="151" y="1036"/>
                  </a:cubicBezTo>
                  <a:cubicBezTo>
                    <a:pt x="151" y="1036"/>
                    <a:pt x="151" y="1036"/>
                    <a:pt x="151" y="1037"/>
                  </a:cubicBezTo>
                  <a:cubicBezTo>
                    <a:pt x="163" y="1060"/>
                    <a:pt x="163" y="1168"/>
                    <a:pt x="151" y="1203"/>
                  </a:cubicBezTo>
                  <a:cubicBezTo>
                    <a:pt x="139" y="1156"/>
                    <a:pt x="43" y="1156"/>
                    <a:pt x="8" y="1120"/>
                  </a:cubicBezTo>
                  <a:cubicBezTo>
                    <a:pt x="7" y="1118"/>
                    <a:pt x="6" y="1118"/>
                    <a:pt x="6" y="1118"/>
                  </a:cubicBezTo>
                  <a:lnTo>
                    <a:pt x="6" y="1118"/>
                  </a:lnTo>
                  <a:cubicBezTo>
                    <a:pt x="1" y="1118"/>
                    <a:pt x="11" y="1197"/>
                    <a:pt x="21" y="1197"/>
                  </a:cubicBezTo>
                  <a:cubicBezTo>
                    <a:pt x="25" y="1197"/>
                    <a:pt x="29" y="1186"/>
                    <a:pt x="32" y="1156"/>
                  </a:cubicBezTo>
                  <a:cubicBezTo>
                    <a:pt x="91" y="1275"/>
                    <a:pt x="115" y="1334"/>
                    <a:pt x="127" y="1382"/>
                  </a:cubicBezTo>
                  <a:cubicBezTo>
                    <a:pt x="127" y="1394"/>
                    <a:pt x="127" y="1406"/>
                    <a:pt x="127" y="1406"/>
                  </a:cubicBezTo>
                  <a:cubicBezTo>
                    <a:pt x="256" y="1352"/>
                    <a:pt x="405" y="1210"/>
                    <a:pt x="467" y="1210"/>
                  </a:cubicBezTo>
                  <a:cubicBezTo>
                    <a:pt x="474" y="1210"/>
                    <a:pt x="479" y="1212"/>
                    <a:pt x="484" y="1215"/>
                  </a:cubicBezTo>
                  <a:cubicBezTo>
                    <a:pt x="468" y="1199"/>
                    <a:pt x="465" y="1194"/>
                    <a:pt x="469" y="1194"/>
                  </a:cubicBezTo>
                  <a:lnTo>
                    <a:pt x="469" y="1194"/>
                  </a:lnTo>
                  <a:cubicBezTo>
                    <a:pt x="476" y="1194"/>
                    <a:pt x="508" y="1215"/>
                    <a:pt x="508" y="1215"/>
                  </a:cubicBezTo>
                  <a:cubicBezTo>
                    <a:pt x="508" y="1191"/>
                    <a:pt x="496" y="1179"/>
                    <a:pt x="496" y="1156"/>
                  </a:cubicBezTo>
                  <a:lnTo>
                    <a:pt x="496" y="1156"/>
                  </a:lnTo>
                  <a:cubicBezTo>
                    <a:pt x="504" y="1173"/>
                    <a:pt x="512" y="1180"/>
                    <a:pt x="518" y="1180"/>
                  </a:cubicBezTo>
                  <a:cubicBezTo>
                    <a:pt x="536" y="1180"/>
                    <a:pt x="541" y="1111"/>
                    <a:pt x="532" y="1084"/>
                  </a:cubicBezTo>
                  <a:cubicBezTo>
                    <a:pt x="532" y="1083"/>
                    <a:pt x="532" y="1082"/>
                    <a:pt x="534" y="1082"/>
                  </a:cubicBezTo>
                  <a:cubicBezTo>
                    <a:pt x="542" y="1082"/>
                    <a:pt x="572" y="1106"/>
                    <a:pt x="579" y="1116"/>
                  </a:cubicBezTo>
                  <a:lnTo>
                    <a:pt x="579" y="1116"/>
                  </a:lnTo>
                  <a:cubicBezTo>
                    <a:pt x="579" y="1103"/>
                    <a:pt x="579" y="1082"/>
                    <a:pt x="579" y="1060"/>
                  </a:cubicBezTo>
                  <a:cubicBezTo>
                    <a:pt x="605" y="1092"/>
                    <a:pt x="617" y="1117"/>
                    <a:pt x="620" y="1117"/>
                  </a:cubicBezTo>
                  <a:cubicBezTo>
                    <a:pt x="623" y="1117"/>
                    <a:pt x="620" y="1098"/>
                    <a:pt x="615" y="1049"/>
                  </a:cubicBezTo>
                  <a:lnTo>
                    <a:pt x="615" y="1049"/>
                  </a:lnTo>
                  <a:cubicBezTo>
                    <a:pt x="620" y="1049"/>
                    <a:pt x="663" y="1053"/>
                    <a:pt x="707" y="1053"/>
                  </a:cubicBezTo>
                  <a:cubicBezTo>
                    <a:pt x="762" y="1053"/>
                    <a:pt x="819" y="1046"/>
                    <a:pt x="805" y="1013"/>
                  </a:cubicBezTo>
                  <a:lnTo>
                    <a:pt x="805" y="1013"/>
                  </a:lnTo>
                  <a:cubicBezTo>
                    <a:pt x="813" y="1020"/>
                    <a:pt x="840" y="1053"/>
                    <a:pt x="856" y="1053"/>
                  </a:cubicBezTo>
                  <a:cubicBezTo>
                    <a:pt x="864" y="1053"/>
                    <a:pt x="869" y="1043"/>
                    <a:pt x="865" y="1013"/>
                  </a:cubicBezTo>
                  <a:lnTo>
                    <a:pt x="865" y="1013"/>
                  </a:lnTo>
                  <a:cubicBezTo>
                    <a:pt x="889" y="1037"/>
                    <a:pt x="889" y="1037"/>
                    <a:pt x="889" y="1072"/>
                  </a:cubicBezTo>
                  <a:cubicBezTo>
                    <a:pt x="901" y="1060"/>
                    <a:pt x="889" y="918"/>
                    <a:pt x="889" y="918"/>
                  </a:cubicBezTo>
                  <a:lnTo>
                    <a:pt x="889" y="918"/>
                  </a:lnTo>
                  <a:cubicBezTo>
                    <a:pt x="906" y="944"/>
                    <a:pt x="920" y="954"/>
                    <a:pt x="930" y="954"/>
                  </a:cubicBezTo>
                  <a:cubicBezTo>
                    <a:pt x="960" y="954"/>
                    <a:pt x="966" y="869"/>
                    <a:pt x="982" y="869"/>
                  </a:cubicBezTo>
                  <a:cubicBezTo>
                    <a:pt x="982" y="869"/>
                    <a:pt x="983" y="870"/>
                    <a:pt x="984" y="870"/>
                  </a:cubicBezTo>
                  <a:cubicBezTo>
                    <a:pt x="996" y="870"/>
                    <a:pt x="1044" y="870"/>
                    <a:pt x="1055" y="882"/>
                  </a:cubicBezTo>
                  <a:cubicBezTo>
                    <a:pt x="1044" y="858"/>
                    <a:pt x="1044" y="846"/>
                    <a:pt x="1044" y="822"/>
                  </a:cubicBezTo>
                  <a:lnTo>
                    <a:pt x="1044" y="822"/>
                  </a:lnTo>
                  <a:cubicBezTo>
                    <a:pt x="1069" y="832"/>
                    <a:pt x="1077" y="836"/>
                    <a:pt x="1079" y="836"/>
                  </a:cubicBezTo>
                  <a:cubicBezTo>
                    <a:pt x="1081" y="836"/>
                    <a:pt x="1072" y="829"/>
                    <a:pt x="1079" y="822"/>
                  </a:cubicBezTo>
                  <a:lnTo>
                    <a:pt x="1079" y="822"/>
                  </a:lnTo>
                  <a:cubicBezTo>
                    <a:pt x="1079" y="858"/>
                    <a:pt x="1175" y="870"/>
                    <a:pt x="1163" y="929"/>
                  </a:cubicBezTo>
                  <a:cubicBezTo>
                    <a:pt x="1183" y="909"/>
                    <a:pt x="1186" y="898"/>
                    <a:pt x="1172" y="874"/>
                  </a:cubicBezTo>
                  <a:lnTo>
                    <a:pt x="1172" y="874"/>
                  </a:lnTo>
                  <a:cubicBezTo>
                    <a:pt x="1189" y="900"/>
                    <a:pt x="1200" y="910"/>
                    <a:pt x="1206" y="910"/>
                  </a:cubicBezTo>
                  <a:cubicBezTo>
                    <a:pt x="1223" y="910"/>
                    <a:pt x="1214" y="847"/>
                    <a:pt x="1222" y="822"/>
                  </a:cubicBezTo>
                  <a:cubicBezTo>
                    <a:pt x="1282" y="751"/>
                    <a:pt x="1484" y="787"/>
                    <a:pt x="1484" y="656"/>
                  </a:cubicBezTo>
                  <a:cubicBezTo>
                    <a:pt x="1504" y="667"/>
                    <a:pt x="1529" y="672"/>
                    <a:pt x="1555" y="672"/>
                  </a:cubicBezTo>
                  <a:cubicBezTo>
                    <a:pt x="1635" y="672"/>
                    <a:pt x="1720" y="621"/>
                    <a:pt x="1675" y="548"/>
                  </a:cubicBezTo>
                  <a:lnTo>
                    <a:pt x="1675" y="548"/>
                  </a:lnTo>
                  <a:cubicBezTo>
                    <a:pt x="1692" y="551"/>
                    <a:pt x="1714" y="552"/>
                    <a:pt x="1736" y="552"/>
                  </a:cubicBezTo>
                  <a:cubicBezTo>
                    <a:pt x="1797" y="552"/>
                    <a:pt x="1867" y="545"/>
                    <a:pt x="1893" y="545"/>
                  </a:cubicBezTo>
                  <a:cubicBezTo>
                    <a:pt x="1896" y="545"/>
                    <a:pt x="1899" y="545"/>
                    <a:pt x="1901" y="545"/>
                  </a:cubicBezTo>
                  <a:lnTo>
                    <a:pt x="1901" y="545"/>
                  </a:lnTo>
                  <a:cubicBezTo>
                    <a:pt x="1899" y="533"/>
                    <a:pt x="1888" y="512"/>
                    <a:pt x="1877" y="501"/>
                  </a:cubicBezTo>
                  <a:cubicBezTo>
                    <a:pt x="1883" y="498"/>
                    <a:pt x="1888" y="496"/>
                    <a:pt x="1893" y="496"/>
                  </a:cubicBezTo>
                  <a:cubicBezTo>
                    <a:pt x="1906" y="496"/>
                    <a:pt x="1913" y="510"/>
                    <a:pt x="1913" y="537"/>
                  </a:cubicBezTo>
                  <a:cubicBezTo>
                    <a:pt x="1925" y="525"/>
                    <a:pt x="1925" y="513"/>
                    <a:pt x="1913" y="489"/>
                  </a:cubicBezTo>
                  <a:lnTo>
                    <a:pt x="1913" y="489"/>
                  </a:lnTo>
                  <a:cubicBezTo>
                    <a:pt x="1937" y="513"/>
                    <a:pt x="1937" y="525"/>
                    <a:pt x="1937" y="548"/>
                  </a:cubicBezTo>
                  <a:cubicBezTo>
                    <a:pt x="1937" y="548"/>
                    <a:pt x="1972" y="489"/>
                    <a:pt x="1948" y="489"/>
                  </a:cubicBezTo>
                  <a:lnTo>
                    <a:pt x="1948" y="489"/>
                  </a:lnTo>
                  <a:cubicBezTo>
                    <a:pt x="1960" y="489"/>
                    <a:pt x="1960" y="501"/>
                    <a:pt x="1960" y="501"/>
                  </a:cubicBezTo>
                  <a:cubicBezTo>
                    <a:pt x="1960" y="495"/>
                    <a:pt x="1963" y="492"/>
                    <a:pt x="1966" y="492"/>
                  </a:cubicBezTo>
                  <a:cubicBezTo>
                    <a:pt x="1969" y="492"/>
                    <a:pt x="1972" y="495"/>
                    <a:pt x="1972" y="501"/>
                  </a:cubicBezTo>
                  <a:cubicBezTo>
                    <a:pt x="1972" y="509"/>
                    <a:pt x="1972" y="518"/>
                    <a:pt x="1985" y="518"/>
                  </a:cubicBezTo>
                  <a:cubicBezTo>
                    <a:pt x="1990" y="518"/>
                    <a:pt x="1998" y="516"/>
                    <a:pt x="2008" y="513"/>
                  </a:cubicBezTo>
                  <a:cubicBezTo>
                    <a:pt x="1998" y="492"/>
                    <a:pt x="1987" y="453"/>
                    <a:pt x="1977" y="436"/>
                  </a:cubicBezTo>
                  <a:lnTo>
                    <a:pt x="1977" y="436"/>
                  </a:lnTo>
                  <a:cubicBezTo>
                    <a:pt x="1993" y="457"/>
                    <a:pt x="2009" y="465"/>
                    <a:pt x="2024" y="465"/>
                  </a:cubicBezTo>
                  <a:cubicBezTo>
                    <a:pt x="2074" y="465"/>
                    <a:pt x="2111" y="368"/>
                    <a:pt x="2108" y="341"/>
                  </a:cubicBezTo>
                  <a:lnTo>
                    <a:pt x="2108" y="341"/>
                  </a:lnTo>
                  <a:cubicBezTo>
                    <a:pt x="2130" y="374"/>
                    <a:pt x="2154" y="406"/>
                    <a:pt x="2198" y="417"/>
                  </a:cubicBezTo>
                  <a:cubicBezTo>
                    <a:pt x="2198" y="394"/>
                    <a:pt x="2198" y="370"/>
                    <a:pt x="2187" y="334"/>
                  </a:cubicBezTo>
                  <a:lnTo>
                    <a:pt x="2187" y="334"/>
                  </a:lnTo>
                  <a:cubicBezTo>
                    <a:pt x="2221" y="341"/>
                    <a:pt x="2255" y="371"/>
                    <a:pt x="2278" y="371"/>
                  </a:cubicBezTo>
                  <a:cubicBezTo>
                    <a:pt x="2295" y="371"/>
                    <a:pt x="2306" y="354"/>
                    <a:pt x="2306" y="298"/>
                  </a:cubicBezTo>
                  <a:cubicBezTo>
                    <a:pt x="2329" y="322"/>
                    <a:pt x="2341" y="334"/>
                    <a:pt x="2353" y="358"/>
                  </a:cubicBezTo>
                  <a:cubicBezTo>
                    <a:pt x="2372" y="321"/>
                    <a:pt x="2434" y="225"/>
                    <a:pt x="2523" y="225"/>
                  </a:cubicBezTo>
                  <a:cubicBezTo>
                    <a:pt x="2548" y="225"/>
                    <a:pt x="2575" y="233"/>
                    <a:pt x="2603" y="251"/>
                  </a:cubicBezTo>
                  <a:cubicBezTo>
                    <a:pt x="2591" y="227"/>
                    <a:pt x="2579" y="203"/>
                    <a:pt x="2568" y="179"/>
                  </a:cubicBezTo>
                  <a:lnTo>
                    <a:pt x="2568" y="179"/>
                  </a:lnTo>
                  <a:cubicBezTo>
                    <a:pt x="2580" y="179"/>
                    <a:pt x="2607" y="193"/>
                    <a:pt x="2625" y="193"/>
                  </a:cubicBezTo>
                  <a:cubicBezTo>
                    <a:pt x="2640" y="193"/>
                    <a:pt x="2650" y="183"/>
                    <a:pt x="2639" y="144"/>
                  </a:cubicBezTo>
                  <a:cubicBezTo>
                    <a:pt x="2590" y="25"/>
                    <a:pt x="2545" y="0"/>
                    <a:pt x="2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6473425" y="238332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298" y="149"/>
                  </a:moveTo>
                  <a:lnTo>
                    <a:pt x="298" y="149"/>
                  </a:lnTo>
                  <a:cubicBezTo>
                    <a:pt x="297" y="149"/>
                    <a:pt x="297" y="149"/>
                    <a:pt x="296" y="150"/>
                  </a:cubicBezTo>
                  <a:lnTo>
                    <a:pt x="296" y="150"/>
                  </a:lnTo>
                  <a:cubicBezTo>
                    <a:pt x="297" y="149"/>
                    <a:pt x="297" y="149"/>
                    <a:pt x="298" y="149"/>
                  </a:cubicBezTo>
                  <a:close/>
                  <a:moveTo>
                    <a:pt x="119" y="1"/>
                  </a:moveTo>
                  <a:cubicBezTo>
                    <a:pt x="95" y="1"/>
                    <a:pt x="72" y="6"/>
                    <a:pt x="48" y="6"/>
                  </a:cubicBezTo>
                  <a:cubicBezTo>
                    <a:pt x="48" y="6"/>
                    <a:pt x="110" y="151"/>
                    <a:pt x="70" y="151"/>
                  </a:cubicBezTo>
                  <a:cubicBezTo>
                    <a:pt x="67" y="151"/>
                    <a:pt x="64" y="150"/>
                    <a:pt x="60" y="149"/>
                  </a:cubicBezTo>
                  <a:cubicBezTo>
                    <a:pt x="48" y="113"/>
                    <a:pt x="60" y="113"/>
                    <a:pt x="60" y="113"/>
                  </a:cubicBezTo>
                  <a:cubicBezTo>
                    <a:pt x="60" y="107"/>
                    <a:pt x="57" y="105"/>
                    <a:pt x="54" y="105"/>
                  </a:cubicBezTo>
                  <a:cubicBezTo>
                    <a:pt x="39" y="105"/>
                    <a:pt x="1" y="153"/>
                    <a:pt x="29" y="153"/>
                  </a:cubicBezTo>
                  <a:cubicBezTo>
                    <a:pt x="34" y="153"/>
                    <a:pt x="40" y="151"/>
                    <a:pt x="48" y="149"/>
                  </a:cubicBezTo>
                  <a:lnTo>
                    <a:pt x="48" y="149"/>
                  </a:lnTo>
                  <a:cubicBezTo>
                    <a:pt x="36" y="220"/>
                    <a:pt x="24" y="208"/>
                    <a:pt x="60" y="256"/>
                  </a:cubicBezTo>
                  <a:cubicBezTo>
                    <a:pt x="60" y="232"/>
                    <a:pt x="60" y="208"/>
                    <a:pt x="60" y="196"/>
                  </a:cubicBezTo>
                  <a:cubicBezTo>
                    <a:pt x="83" y="208"/>
                    <a:pt x="95" y="232"/>
                    <a:pt x="119" y="244"/>
                  </a:cubicBezTo>
                  <a:cubicBezTo>
                    <a:pt x="107" y="208"/>
                    <a:pt x="119" y="161"/>
                    <a:pt x="119" y="125"/>
                  </a:cubicBezTo>
                  <a:cubicBezTo>
                    <a:pt x="125" y="149"/>
                    <a:pt x="128" y="161"/>
                    <a:pt x="130" y="161"/>
                  </a:cubicBezTo>
                  <a:cubicBezTo>
                    <a:pt x="131" y="161"/>
                    <a:pt x="131" y="149"/>
                    <a:pt x="131" y="125"/>
                  </a:cubicBezTo>
                  <a:cubicBezTo>
                    <a:pt x="150" y="163"/>
                    <a:pt x="175" y="177"/>
                    <a:pt x="206" y="177"/>
                  </a:cubicBezTo>
                  <a:cubicBezTo>
                    <a:pt x="233" y="177"/>
                    <a:pt x="263" y="166"/>
                    <a:pt x="296" y="150"/>
                  </a:cubicBezTo>
                  <a:lnTo>
                    <a:pt x="296" y="150"/>
                  </a:lnTo>
                  <a:cubicBezTo>
                    <a:pt x="296" y="150"/>
                    <a:pt x="296" y="150"/>
                    <a:pt x="296" y="150"/>
                  </a:cubicBezTo>
                  <a:cubicBezTo>
                    <a:pt x="278" y="150"/>
                    <a:pt x="203" y="42"/>
                    <a:pt x="203" y="42"/>
                  </a:cubicBezTo>
                  <a:cubicBezTo>
                    <a:pt x="203" y="65"/>
                    <a:pt x="191" y="101"/>
                    <a:pt x="167" y="125"/>
                  </a:cubicBezTo>
                  <a:cubicBezTo>
                    <a:pt x="83" y="36"/>
                    <a:pt x="73" y="14"/>
                    <a:pt x="87" y="14"/>
                  </a:cubicBezTo>
                  <a:cubicBezTo>
                    <a:pt x="101" y="14"/>
                    <a:pt x="137" y="33"/>
                    <a:pt x="156" y="33"/>
                  </a:cubicBezTo>
                  <a:cubicBezTo>
                    <a:pt x="161" y="33"/>
                    <a:pt x="164" y="32"/>
                    <a:pt x="167" y="30"/>
                  </a:cubicBezTo>
                  <a:cubicBezTo>
                    <a:pt x="143" y="30"/>
                    <a:pt x="131" y="18"/>
                    <a:pt x="155" y="6"/>
                  </a:cubicBezTo>
                  <a:cubicBezTo>
                    <a:pt x="143" y="2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6524900" y="2357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6475500" y="238882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0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6470725" y="2386125"/>
              <a:ext cx="225" cy="425"/>
            </a:xfrm>
            <a:custGeom>
              <a:rect b="b" l="l" r="r" t="t"/>
              <a:pathLst>
                <a:path extrusionOk="0" h="17" w="9">
                  <a:moveTo>
                    <a:pt x="1" y="1"/>
                  </a:moveTo>
                  <a:cubicBezTo>
                    <a:pt x="1" y="13"/>
                    <a:pt x="2" y="17"/>
                    <a:pt x="4" y="17"/>
                  </a:cubicBezTo>
                  <a:cubicBezTo>
                    <a:pt x="6" y="1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6473425" y="2387025"/>
              <a:ext cx="800" cy="550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cubicBezTo>
                    <a:pt x="20" y="17"/>
                    <a:pt x="28" y="22"/>
                    <a:pt x="29" y="22"/>
                  </a:cubicBezTo>
                  <a:cubicBezTo>
                    <a:pt x="32" y="22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6473425" y="2387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6477000" y="2387825"/>
              <a:ext cx="500" cy="1225"/>
            </a:xfrm>
            <a:custGeom>
              <a:rect b="b" l="l" r="r" t="t"/>
              <a:pathLst>
                <a:path extrusionOk="0" h="49" w="20">
                  <a:moveTo>
                    <a:pt x="4" y="1"/>
                  </a:moveTo>
                  <a:cubicBezTo>
                    <a:pt x="3" y="1"/>
                    <a:pt x="1" y="2"/>
                    <a:pt x="0" y="4"/>
                  </a:cubicBezTo>
                  <a:cubicBezTo>
                    <a:pt x="0" y="4"/>
                    <a:pt x="12" y="40"/>
                    <a:pt x="12" y="40"/>
                  </a:cubicBezTo>
                  <a:cubicBezTo>
                    <a:pt x="14" y="46"/>
                    <a:pt x="15" y="48"/>
                    <a:pt x="16" y="48"/>
                  </a:cubicBezTo>
                  <a:cubicBezTo>
                    <a:pt x="19" y="48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6473125" y="2384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6473125" y="23858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6473125" y="2385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6473125" y="238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6474300" y="238490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7" y="1"/>
                  </a:moveTo>
                  <a:cubicBezTo>
                    <a:pt x="13" y="1"/>
                    <a:pt x="6" y="4"/>
                    <a:pt x="1" y="14"/>
                  </a:cubicBezTo>
                  <a:cubicBezTo>
                    <a:pt x="21" y="7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6472825" y="2384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6478475" y="2382775"/>
              <a:ext cx="200" cy="925"/>
            </a:xfrm>
            <a:custGeom>
              <a:rect b="b" l="l" r="r" t="t"/>
              <a:pathLst>
                <a:path extrusionOk="0" h="37" w="8">
                  <a:moveTo>
                    <a:pt x="4" y="0"/>
                  </a:moveTo>
                  <a:cubicBezTo>
                    <a:pt x="3" y="0"/>
                    <a:pt x="2" y="2"/>
                    <a:pt x="1" y="4"/>
                  </a:cubicBezTo>
                  <a:cubicBezTo>
                    <a:pt x="1" y="28"/>
                    <a:pt x="2" y="36"/>
                    <a:pt x="3" y="36"/>
                  </a:cubicBezTo>
                  <a:cubicBezTo>
                    <a:pt x="5" y="3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6476100" y="2381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0" y="0"/>
                    <a:pt x="0" y="0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6477000" y="2380125"/>
              <a:ext cx="525" cy="975"/>
            </a:xfrm>
            <a:custGeom>
              <a:rect b="b" l="l" r="r" t="t"/>
              <a:pathLst>
                <a:path extrusionOk="0" h="39" w="21">
                  <a:moveTo>
                    <a:pt x="8" y="0"/>
                  </a:moveTo>
                  <a:cubicBezTo>
                    <a:pt x="6" y="0"/>
                    <a:pt x="3" y="1"/>
                    <a:pt x="0" y="3"/>
                  </a:cubicBezTo>
                  <a:cubicBezTo>
                    <a:pt x="0" y="15"/>
                    <a:pt x="0" y="39"/>
                    <a:pt x="12" y="39"/>
                  </a:cubicBezTo>
                  <a:cubicBezTo>
                    <a:pt x="12" y="28"/>
                    <a:pt x="2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6483250" y="2379875"/>
              <a:ext cx="700" cy="1500"/>
            </a:xfrm>
            <a:custGeom>
              <a:rect b="b" l="l" r="r" t="t"/>
              <a:pathLst>
                <a:path extrusionOk="0" h="60" w="28">
                  <a:moveTo>
                    <a:pt x="0" y="1"/>
                  </a:moveTo>
                  <a:cubicBezTo>
                    <a:pt x="17" y="41"/>
                    <a:pt x="26" y="59"/>
                    <a:pt x="27" y="59"/>
                  </a:cubicBezTo>
                  <a:cubicBezTo>
                    <a:pt x="27" y="59"/>
                    <a:pt x="19" y="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6486525" y="2374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4" y="0"/>
                  </a:moveTo>
                  <a:cubicBezTo>
                    <a:pt x="2" y="0"/>
                    <a:pt x="0" y="13"/>
                    <a:pt x="0" y="45"/>
                  </a:cubicBezTo>
                  <a:cubicBezTo>
                    <a:pt x="7" y="19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6544075" y="235752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6544250" y="235607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1" y="0"/>
                  </a:moveTo>
                  <a:lnTo>
                    <a:pt x="1" y="0"/>
                  </a:lnTo>
                  <a:cubicBezTo>
                    <a:pt x="1" y="8"/>
                    <a:pt x="6" y="40"/>
                    <a:pt x="6" y="40"/>
                  </a:cubicBezTo>
                  <a:cubicBezTo>
                    <a:pt x="6" y="40"/>
                    <a:pt x="5" y="3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6501700" y="23641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9"/>
                  </a:moveTo>
                  <a:cubicBezTo>
                    <a:pt x="0" y="1"/>
                    <a:pt x="48" y="49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6506750" y="2363825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" y="0"/>
                  </a:moveTo>
                  <a:cubicBezTo>
                    <a:pt x="1" y="8"/>
                    <a:pt x="16" y="45"/>
                    <a:pt x="16" y="45"/>
                  </a:cubicBezTo>
                  <a:cubicBezTo>
                    <a:pt x="17" y="45"/>
                    <a:pt x="13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6508825" y="2361125"/>
              <a:ext cx="600" cy="575"/>
            </a:xfrm>
            <a:custGeom>
              <a:rect b="b" l="l" r="r" t="t"/>
              <a:pathLst>
                <a:path extrusionOk="0" h="23" w="24">
                  <a:moveTo>
                    <a:pt x="13" y="1"/>
                  </a:moveTo>
                  <a:cubicBezTo>
                    <a:pt x="13" y="1"/>
                    <a:pt x="13" y="8"/>
                    <a:pt x="8" y="11"/>
                  </a:cubicBezTo>
                  <a:lnTo>
                    <a:pt x="8" y="11"/>
                  </a:lnTo>
                  <a:cubicBezTo>
                    <a:pt x="7" y="11"/>
                    <a:pt x="6" y="11"/>
                    <a:pt x="6" y="11"/>
                  </a:cubicBezTo>
                  <a:cubicBezTo>
                    <a:pt x="4" y="11"/>
                    <a:pt x="2" y="11"/>
                    <a:pt x="1" y="13"/>
                  </a:cubicBezTo>
                  <a:cubicBezTo>
                    <a:pt x="4" y="13"/>
                    <a:pt x="6" y="12"/>
                    <a:pt x="8" y="11"/>
                  </a:cubicBezTo>
                  <a:lnTo>
                    <a:pt x="8" y="11"/>
                  </a:lnTo>
                  <a:cubicBezTo>
                    <a:pt x="15" y="13"/>
                    <a:pt x="22" y="23"/>
                    <a:pt x="23" y="23"/>
                  </a:cubicBezTo>
                  <a:cubicBezTo>
                    <a:pt x="24" y="23"/>
                    <a:pt x="21" y="1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7150" y="23429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cubicBezTo>
                    <a:pt x="1" y="13"/>
                    <a:pt x="25" y="24"/>
                    <a:pt x="37" y="24"/>
                  </a:cubicBezTo>
                  <a:cubicBezTo>
                    <a:pt x="37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6350" y="234010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cubicBezTo>
                    <a:pt x="0" y="0"/>
                    <a:pt x="11" y="29"/>
                    <a:pt x="12" y="29"/>
                  </a:cubicBezTo>
                  <a:cubicBezTo>
                    <a:pt x="12" y="29"/>
                    <a:pt x="11" y="26"/>
                    <a:pt x="9" y="20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6675" y="23386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5" y="1"/>
                  </a:moveTo>
                  <a:cubicBezTo>
                    <a:pt x="0" y="1"/>
                    <a:pt x="16" y="6"/>
                    <a:pt x="32" y="6"/>
                  </a:cubicBezTo>
                  <a:cubicBezTo>
                    <a:pt x="16" y="2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16575" y="2338775"/>
              <a:ext cx="1075" cy="1400"/>
            </a:xfrm>
            <a:custGeom>
              <a:rect b="b" l="l" r="r" t="t"/>
              <a:pathLst>
                <a:path extrusionOk="0" h="56" w="43">
                  <a:moveTo>
                    <a:pt x="25" y="0"/>
                  </a:moveTo>
                  <a:cubicBezTo>
                    <a:pt x="0" y="0"/>
                    <a:pt x="1" y="39"/>
                    <a:pt x="12" y="50"/>
                  </a:cubicBezTo>
                  <a:cubicBezTo>
                    <a:pt x="20" y="53"/>
                    <a:pt x="25" y="55"/>
                    <a:pt x="28" y="55"/>
                  </a:cubicBezTo>
                  <a:cubicBezTo>
                    <a:pt x="43" y="55"/>
                    <a:pt x="6" y="12"/>
                    <a:pt x="36" y="2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20125" y="2339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20125" y="23376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9" y="48"/>
                  </a:moveTo>
                  <a:cubicBezTo>
                    <a:pt x="1" y="0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19550" y="23376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19650" y="2337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8" y="0"/>
                  </a:moveTo>
                  <a:cubicBezTo>
                    <a:pt x="0" y="0"/>
                    <a:pt x="3" y="16"/>
                    <a:pt x="5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418950" y="2338225"/>
              <a:ext cx="900" cy="425"/>
            </a:xfrm>
            <a:custGeom>
              <a:rect b="b" l="l" r="r" t="t"/>
              <a:pathLst>
                <a:path extrusionOk="0" h="17" w="36">
                  <a:moveTo>
                    <a:pt x="0" y="0"/>
                  </a:moveTo>
                  <a:cubicBezTo>
                    <a:pt x="0" y="9"/>
                    <a:pt x="12" y="17"/>
                    <a:pt x="23" y="17"/>
                  </a:cubicBezTo>
                  <a:cubicBezTo>
                    <a:pt x="28" y="17"/>
                    <a:pt x="33" y="15"/>
                    <a:pt x="36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415375" y="23382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420725" y="2336725"/>
              <a:ext cx="1075" cy="500"/>
            </a:xfrm>
            <a:custGeom>
              <a:rect b="b" l="l" r="r" t="t"/>
              <a:pathLst>
                <a:path extrusionOk="0" h="20" w="43">
                  <a:moveTo>
                    <a:pt x="1" y="1"/>
                  </a:moveTo>
                  <a:cubicBezTo>
                    <a:pt x="8" y="8"/>
                    <a:pt x="37" y="19"/>
                    <a:pt x="40" y="19"/>
                  </a:cubicBezTo>
                  <a:cubicBezTo>
                    <a:pt x="42" y="19"/>
                    <a:pt x="33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420125" y="23364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"/>
                  </a:moveTo>
                  <a:cubicBezTo>
                    <a:pt x="1" y="1"/>
                    <a:pt x="13" y="13"/>
                    <a:pt x="25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418350" y="23370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0" y="0"/>
                  </a:moveTo>
                  <a:lnTo>
                    <a:pt x="0" y="0"/>
                  </a:lnTo>
                  <a:cubicBezTo>
                    <a:pt x="12" y="18"/>
                    <a:pt x="21" y="27"/>
                    <a:pt x="23" y="27"/>
                  </a:cubicBezTo>
                  <a:cubicBezTo>
                    <a:pt x="24" y="27"/>
                    <a:pt x="1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421925" y="23359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3"/>
                    <a:pt x="12" y="10"/>
                  </a:cubicBezTo>
                  <a:cubicBezTo>
                    <a:pt x="29" y="21"/>
                    <a:pt x="35" y="25"/>
                    <a:pt x="36" y="25"/>
                  </a:cubicBezTo>
                  <a:cubicBezTo>
                    <a:pt x="37" y="2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422825" y="23349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0" y="0"/>
                  </a:moveTo>
                  <a:cubicBezTo>
                    <a:pt x="72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419550" y="2335525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72" y="25"/>
                  </a:moveTo>
                  <a:cubicBezTo>
                    <a:pt x="0" y="1"/>
                    <a:pt x="72" y="25"/>
                    <a:pt x="7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420725" y="23352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418050" y="233582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1"/>
                  </a:moveTo>
                  <a:cubicBezTo>
                    <a:pt x="9" y="9"/>
                    <a:pt x="23" y="12"/>
                    <a:pt x="34" y="20"/>
                  </a:cubicBezTo>
                  <a:lnTo>
                    <a:pt x="34" y="20"/>
                  </a:lnTo>
                  <a:cubicBezTo>
                    <a:pt x="26" y="10"/>
                    <a:pt x="15" y="1"/>
                    <a:pt x="1" y="1"/>
                  </a:cubicBezTo>
                  <a:close/>
                  <a:moveTo>
                    <a:pt x="34" y="20"/>
                  </a:moveTo>
                  <a:cubicBezTo>
                    <a:pt x="39" y="26"/>
                    <a:pt x="44" y="32"/>
                    <a:pt x="48" y="37"/>
                  </a:cubicBezTo>
                  <a:cubicBezTo>
                    <a:pt x="44" y="29"/>
                    <a:pt x="40" y="24"/>
                    <a:pt x="3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419850" y="2335525"/>
              <a:ext cx="0" cy="1525"/>
            </a:xfrm>
            <a:custGeom>
              <a:rect b="b" l="l" r="r" t="t"/>
              <a:pathLst>
                <a:path extrusionOk="0" h="61" w="0">
                  <a:moveTo>
                    <a:pt x="0" y="1"/>
                  </a:moveTo>
                  <a:cubicBezTo>
                    <a:pt x="0" y="1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420925" y="2334175"/>
              <a:ext cx="725" cy="525"/>
            </a:xfrm>
            <a:custGeom>
              <a:rect b="b" l="l" r="r" t="t"/>
              <a:pathLst>
                <a:path extrusionOk="0" h="21" w="29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5" y="21"/>
                    <a:pt x="25" y="21"/>
                  </a:cubicBezTo>
                  <a:cubicBezTo>
                    <a:pt x="26" y="21"/>
                    <a:pt x="27" y="20"/>
                    <a:pt x="28" y="19"/>
                  </a:cubicBezTo>
                  <a:cubicBezTo>
                    <a:pt x="14" y="5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420775" y="23344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0"/>
                  </a:moveTo>
                  <a:cubicBezTo>
                    <a:pt x="1" y="0"/>
                    <a:pt x="3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421925" y="2334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421325" y="2335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420800" y="2334850"/>
              <a:ext cx="550" cy="425"/>
            </a:xfrm>
            <a:custGeom>
              <a:rect b="b" l="l" r="r" t="t"/>
              <a:pathLst>
                <a:path extrusionOk="0" h="17" w="22">
                  <a:moveTo>
                    <a:pt x="6" y="0"/>
                  </a:moveTo>
                  <a:cubicBezTo>
                    <a:pt x="0" y="0"/>
                    <a:pt x="6" y="16"/>
                    <a:pt x="22" y="16"/>
                  </a:cubicBezTo>
                  <a:cubicBezTo>
                    <a:pt x="14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418050" y="2329875"/>
              <a:ext cx="3900" cy="2700"/>
            </a:xfrm>
            <a:custGeom>
              <a:rect b="b" l="l" r="r" t="t"/>
              <a:pathLst>
                <a:path extrusionOk="0" h="108" w="156">
                  <a:moveTo>
                    <a:pt x="1" y="1"/>
                  </a:moveTo>
                  <a:cubicBezTo>
                    <a:pt x="1" y="1"/>
                    <a:pt x="1" y="48"/>
                    <a:pt x="1" y="48"/>
                  </a:cubicBezTo>
                  <a:lnTo>
                    <a:pt x="12" y="48"/>
                  </a:lnTo>
                  <a:cubicBezTo>
                    <a:pt x="60" y="84"/>
                    <a:pt x="108" y="96"/>
                    <a:pt x="155" y="108"/>
                  </a:cubicBezTo>
                  <a:cubicBezTo>
                    <a:pt x="136" y="88"/>
                    <a:pt x="109" y="69"/>
                    <a:pt x="80" y="69"/>
                  </a:cubicBezTo>
                  <a:cubicBezTo>
                    <a:pt x="73" y="69"/>
                    <a:pt x="67" y="70"/>
                    <a:pt x="60" y="72"/>
                  </a:cubicBezTo>
                  <a:cubicBezTo>
                    <a:pt x="60" y="64"/>
                    <a:pt x="66" y="55"/>
                    <a:pt x="78" y="55"/>
                  </a:cubicBezTo>
                  <a:cubicBezTo>
                    <a:pt x="83" y="55"/>
                    <a:pt x="89" y="57"/>
                    <a:pt x="96" y="60"/>
                  </a:cubicBezTo>
                  <a:cubicBezTo>
                    <a:pt x="60" y="36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421625" y="23330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419550" y="2332850"/>
              <a:ext cx="2350" cy="1375"/>
            </a:xfrm>
            <a:custGeom>
              <a:rect b="b" l="l" r="r" t="t"/>
              <a:pathLst>
                <a:path extrusionOk="0" h="55" w="94">
                  <a:moveTo>
                    <a:pt x="0" y="1"/>
                  </a:moveTo>
                  <a:cubicBezTo>
                    <a:pt x="5" y="1"/>
                    <a:pt x="10" y="2"/>
                    <a:pt x="14" y="3"/>
                  </a:cubicBezTo>
                  <a:lnTo>
                    <a:pt x="14" y="3"/>
                  </a:lnTo>
                  <a:cubicBezTo>
                    <a:pt x="13" y="2"/>
                    <a:pt x="13" y="1"/>
                    <a:pt x="12" y="1"/>
                  </a:cubicBezTo>
                  <a:close/>
                  <a:moveTo>
                    <a:pt x="14" y="3"/>
                  </a:moveTo>
                  <a:cubicBezTo>
                    <a:pt x="32" y="21"/>
                    <a:pt x="66" y="54"/>
                    <a:pt x="75" y="54"/>
                  </a:cubicBezTo>
                  <a:cubicBezTo>
                    <a:pt x="78" y="54"/>
                    <a:pt x="78" y="49"/>
                    <a:pt x="72" y="37"/>
                  </a:cubicBezTo>
                  <a:cubicBezTo>
                    <a:pt x="94" y="25"/>
                    <a:pt x="85" y="14"/>
                    <a:pt x="1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416575" y="2334950"/>
              <a:ext cx="2825" cy="425"/>
            </a:xfrm>
            <a:custGeom>
              <a:rect b="b" l="l" r="r" t="t"/>
              <a:pathLst>
                <a:path extrusionOk="0" h="17" w="113">
                  <a:moveTo>
                    <a:pt x="24" y="0"/>
                  </a:moveTo>
                  <a:cubicBezTo>
                    <a:pt x="24" y="0"/>
                    <a:pt x="1" y="15"/>
                    <a:pt x="16" y="15"/>
                  </a:cubicBezTo>
                  <a:cubicBezTo>
                    <a:pt x="20" y="15"/>
                    <a:pt x="26" y="14"/>
                    <a:pt x="36" y="12"/>
                  </a:cubicBezTo>
                  <a:cubicBezTo>
                    <a:pt x="36" y="10"/>
                    <a:pt x="40" y="9"/>
                    <a:pt x="47" y="9"/>
                  </a:cubicBezTo>
                  <a:cubicBezTo>
                    <a:pt x="67" y="9"/>
                    <a:pt x="110" y="16"/>
                    <a:pt x="112" y="16"/>
                  </a:cubicBezTo>
                  <a:cubicBezTo>
                    <a:pt x="113" y="16"/>
                    <a:pt x="91" y="1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421325" y="2332550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48" y="13"/>
                  </a:moveTo>
                  <a:cubicBezTo>
                    <a:pt x="1" y="1"/>
                    <a:pt x="143" y="37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422825" y="2332125"/>
              <a:ext cx="175" cy="450"/>
            </a:xfrm>
            <a:custGeom>
              <a:rect b="b" l="l" r="r" t="t"/>
              <a:pathLst>
                <a:path extrusionOk="0" h="18" w="7">
                  <a:moveTo>
                    <a:pt x="1" y="0"/>
                  </a:moveTo>
                  <a:cubicBezTo>
                    <a:pt x="0" y="0"/>
                    <a:pt x="0" y="2"/>
                    <a:pt x="0" y="6"/>
                  </a:cubicBezTo>
                  <a:cubicBezTo>
                    <a:pt x="3" y="15"/>
                    <a:pt x="4" y="18"/>
                    <a:pt x="5" y="18"/>
                  </a:cubicBezTo>
                  <a:cubicBezTo>
                    <a:pt x="6" y="18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430250" y="2317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429200" y="23175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0" y="0"/>
                    <a:pt x="35" y="6"/>
                    <a:pt x="43" y="6"/>
                  </a:cubicBezTo>
                  <a:cubicBezTo>
                    <a:pt x="15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6430250" y="231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6429650" y="230607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7" y="14"/>
                    <a:pt x="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6429375" y="2306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6429375" y="23057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6438000" y="2282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6422825" y="2310525"/>
              <a:ext cx="2700" cy="1525"/>
            </a:xfrm>
            <a:custGeom>
              <a:rect b="b" l="l" r="r" t="t"/>
              <a:pathLst>
                <a:path extrusionOk="0" h="61" w="108">
                  <a:moveTo>
                    <a:pt x="0" y="1"/>
                  </a:moveTo>
                  <a:lnTo>
                    <a:pt x="0" y="1"/>
                  </a:lnTo>
                  <a:cubicBezTo>
                    <a:pt x="36" y="25"/>
                    <a:pt x="48" y="48"/>
                    <a:pt x="107" y="60"/>
                  </a:cubicBezTo>
                  <a:cubicBezTo>
                    <a:pt x="72" y="37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6416575" y="2266325"/>
              <a:ext cx="34550" cy="65375"/>
            </a:xfrm>
            <a:custGeom>
              <a:rect b="b" l="l" r="r" t="t"/>
              <a:pathLst>
                <a:path extrusionOk="0" h="2615" w="1382">
                  <a:moveTo>
                    <a:pt x="893" y="412"/>
                  </a:moveTo>
                  <a:lnTo>
                    <a:pt x="893" y="412"/>
                  </a:lnTo>
                  <a:cubicBezTo>
                    <a:pt x="896" y="414"/>
                    <a:pt x="898" y="417"/>
                    <a:pt x="900" y="419"/>
                  </a:cubicBezTo>
                  <a:lnTo>
                    <a:pt x="900" y="419"/>
                  </a:lnTo>
                  <a:cubicBezTo>
                    <a:pt x="898" y="417"/>
                    <a:pt x="896" y="414"/>
                    <a:pt x="893" y="412"/>
                  </a:cubicBezTo>
                  <a:close/>
                  <a:moveTo>
                    <a:pt x="1083" y="756"/>
                  </a:moveTo>
                  <a:cubicBezTo>
                    <a:pt x="1083" y="756"/>
                    <a:pt x="1083" y="756"/>
                    <a:pt x="1083" y="756"/>
                  </a:cubicBezTo>
                  <a:lnTo>
                    <a:pt x="1083" y="756"/>
                  </a:lnTo>
                  <a:cubicBezTo>
                    <a:pt x="1083" y="756"/>
                    <a:pt x="1083" y="757"/>
                    <a:pt x="1084" y="757"/>
                  </a:cubicBezTo>
                  <a:cubicBezTo>
                    <a:pt x="1084" y="756"/>
                    <a:pt x="1083" y="756"/>
                    <a:pt x="1083" y="756"/>
                  </a:cubicBezTo>
                  <a:close/>
                  <a:moveTo>
                    <a:pt x="572" y="923"/>
                  </a:moveTo>
                  <a:cubicBezTo>
                    <a:pt x="572" y="923"/>
                    <a:pt x="572" y="935"/>
                    <a:pt x="583" y="935"/>
                  </a:cubicBezTo>
                  <a:lnTo>
                    <a:pt x="572" y="923"/>
                  </a:lnTo>
                  <a:close/>
                  <a:moveTo>
                    <a:pt x="500" y="1245"/>
                  </a:moveTo>
                  <a:cubicBezTo>
                    <a:pt x="536" y="1269"/>
                    <a:pt x="512" y="1269"/>
                    <a:pt x="500" y="1269"/>
                  </a:cubicBezTo>
                  <a:cubicBezTo>
                    <a:pt x="488" y="1257"/>
                    <a:pt x="476" y="1245"/>
                    <a:pt x="500" y="1245"/>
                  </a:cubicBezTo>
                  <a:close/>
                  <a:moveTo>
                    <a:pt x="452" y="1578"/>
                  </a:moveTo>
                  <a:cubicBezTo>
                    <a:pt x="452" y="1578"/>
                    <a:pt x="452" y="1590"/>
                    <a:pt x="441" y="1590"/>
                  </a:cubicBezTo>
                  <a:cubicBezTo>
                    <a:pt x="429" y="1578"/>
                    <a:pt x="441" y="1578"/>
                    <a:pt x="452" y="1578"/>
                  </a:cubicBezTo>
                  <a:close/>
                  <a:moveTo>
                    <a:pt x="499" y="1928"/>
                  </a:moveTo>
                  <a:cubicBezTo>
                    <a:pt x="503" y="1931"/>
                    <a:pt x="507" y="1933"/>
                    <a:pt x="512" y="1936"/>
                  </a:cubicBezTo>
                  <a:cubicBezTo>
                    <a:pt x="512" y="1932"/>
                    <a:pt x="507" y="1930"/>
                    <a:pt x="499" y="1928"/>
                  </a:cubicBezTo>
                  <a:close/>
                  <a:moveTo>
                    <a:pt x="119" y="2066"/>
                  </a:moveTo>
                  <a:cubicBezTo>
                    <a:pt x="124" y="2069"/>
                    <a:pt x="129" y="2071"/>
                    <a:pt x="133" y="2071"/>
                  </a:cubicBezTo>
                  <a:lnTo>
                    <a:pt x="133" y="2071"/>
                  </a:lnTo>
                  <a:cubicBezTo>
                    <a:pt x="128" y="2070"/>
                    <a:pt x="124" y="2068"/>
                    <a:pt x="119" y="2066"/>
                  </a:cubicBezTo>
                  <a:close/>
                  <a:moveTo>
                    <a:pt x="1195" y="0"/>
                  </a:moveTo>
                  <a:cubicBezTo>
                    <a:pt x="1135" y="0"/>
                    <a:pt x="1118" y="48"/>
                    <a:pt x="1024" y="126"/>
                  </a:cubicBezTo>
                  <a:cubicBezTo>
                    <a:pt x="1072" y="138"/>
                    <a:pt x="1072" y="138"/>
                    <a:pt x="1036" y="138"/>
                  </a:cubicBezTo>
                  <a:cubicBezTo>
                    <a:pt x="1060" y="138"/>
                    <a:pt x="1072" y="150"/>
                    <a:pt x="1095" y="150"/>
                  </a:cubicBezTo>
                  <a:cubicBezTo>
                    <a:pt x="1060" y="161"/>
                    <a:pt x="1024" y="173"/>
                    <a:pt x="988" y="185"/>
                  </a:cubicBezTo>
                  <a:cubicBezTo>
                    <a:pt x="1000" y="185"/>
                    <a:pt x="1012" y="197"/>
                    <a:pt x="1024" y="209"/>
                  </a:cubicBezTo>
                  <a:cubicBezTo>
                    <a:pt x="1014" y="204"/>
                    <a:pt x="1008" y="201"/>
                    <a:pt x="1007" y="201"/>
                  </a:cubicBezTo>
                  <a:lnTo>
                    <a:pt x="1007" y="201"/>
                  </a:lnTo>
                  <a:cubicBezTo>
                    <a:pt x="1004" y="201"/>
                    <a:pt x="1010" y="207"/>
                    <a:pt x="1024" y="221"/>
                  </a:cubicBezTo>
                  <a:cubicBezTo>
                    <a:pt x="988" y="221"/>
                    <a:pt x="976" y="221"/>
                    <a:pt x="976" y="197"/>
                  </a:cubicBezTo>
                  <a:cubicBezTo>
                    <a:pt x="964" y="209"/>
                    <a:pt x="953" y="221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53" y="233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69" y="431"/>
                    <a:pt x="923" y="431"/>
                  </a:cubicBezTo>
                  <a:cubicBezTo>
                    <a:pt x="916" y="431"/>
                    <a:pt x="909" y="427"/>
                    <a:pt x="900" y="419"/>
                  </a:cubicBezTo>
                  <a:lnTo>
                    <a:pt x="900" y="419"/>
                  </a:lnTo>
                  <a:cubicBezTo>
                    <a:pt x="920" y="440"/>
                    <a:pt x="933" y="460"/>
                    <a:pt x="964" y="471"/>
                  </a:cubicBezTo>
                  <a:lnTo>
                    <a:pt x="941" y="471"/>
                  </a:lnTo>
                  <a:cubicBezTo>
                    <a:pt x="934" y="468"/>
                    <a:pt x="928" y="466"/>
                    <a:pt x="923" y="466"/>
                  </a:cubicBezTo>
                  <a:cubicBezTo>
                    <a:pt x="892" y="466"/>
                    <a:pt x="888" y="519"/>
                    <a:pt x="857" y="519"/>
                  </a:cubicBezTo>
                  <a:cubicBezTo>
                    <a:pt x="893" y="531"/>
                    <a:pt x="976" y="554"/>
                    <a:pt x="941" y="566"/>
                  </a:cubicBezTo>
                  <a:cubicBezTo>
                    <a:pt x="946" y="561"/>
                    <a:pt x="943" y="559"/>
                    <a:pt x="937" y="559"/>
                  </a:cubicBezTo>
                  <a:cubicBezTo>
                    <a:pt x="918" y="559"/>
                    <a:pt x="868" y="573"/>
                    <a:pt x="849" y="573"/>
                  </a:cubicBezTo>
                  <a:cubicBezTo>
                    <a:pt x="843" y="573"/>
                    <a:pt x="840" y="571"/>
                    <a:pt x="845" y="566"/>
                  </a:cubicBezTo>
                  <a:lnTo>
                    <a:pt x="845" y="566"/>
                  </a:lnTo>
                  <a:cubicBezTo>
                    <a:pt x="833" y="578"/>
                    <a:pt x="833" y="578"/>
                    <a:pt x="822" y="590"/>
                  </a:cubicBezTo>
                  <a:cubicBezTo>
                    <a:pt x="833" y="602"/>
                    <a:pt x="917" y="662"/>
                    <a:pt x="893" y="662"/>
                  </a:cubicBezTo>
                  <a:cubicBezTo>
                    <a:pt x="845" y="638"/>
                    <a:pt x="857" y="626"/>
                    <a:pt x="810" y="590"/>
                  </a:cubicBezTo>
                  <a:lnTo>
                    <a:pt x="810" y="590"/>
                  </a:lnTo>
                  <a:cubicBezTo>
                    <a:pt x="817" y="604"/>
                    <a:pt x="815" y="610"/>
                    <a:pt x="808" y="610"/>
                  </a:cubicBezTo>
                  <a:cubicBezTo>
                    <a:pt x="804" y="610"/>
                    <a:pt x="796" y="607"/>
                    <a:pt x="786" y="602"/>
                  </a:cubicBezTo>
                  <a:lnTo>
                    <a:pt x="786" y="602"/>
                  </a:lnTo>
                  <a:cubicBezTo>
                    <a:pt x="857" y="650"/>
                    <a:pt x="762" y="614"/>
                    <a:pt x="810" y="662"/>
                  </a:cubicBezTo>
                  <a:cubicBezTo>
                    <a:pt x="798" y="650"/>
                    <a:pt x="789" y="644"/>
                    <a:pt x="786" y="644"/>
                  </a:cubicBezTo>
                  <a:lnTo>
                    <a:pt x="786" y="644"/>
                  </a:lnTo>
                  <a:cubicBezTo>
                    <a:pt x="783" y="644"/>
                    <a:pt x="786" y="650"/>
                    <a:pt x="798" y="662"/>
                  </a:cubicBezTo>
                  <a:cubicBezTo>
                    <a:pt x="786" y="662"/>
                    <a:pt x="774" y="650"/>
                    <a:pt x="762" y="638"/>
                  </a:cubicBezTo>
                  <a:cubicBezTo>
                    <a:pt x="762" y="650"/>
                    <a:pt x="750" y="662"/>
                    <a:pt x="726" y="673"/>
                  </a:cubicBezTo>
                  <a:cubicBezTo>
                    <a:pt x="736" y="669"/>
                    <a:pt x="746" y="666"/>
                    <a:pt x="756" y="666"/>
                  </a:cubicBezTo>
                  <a:cubicBezTo>
                    <a:pt x="770" y="666"/>
                    <a:pt x="784" y="671"/>
                    <a:pt x="798" y="685"/>
                  </a:cubicBezTo>
                  <a:cubicBezTo>
                    <a:pt x="805" y="696"/>
                    <a:pt x="800" y="700"/>
                    <a:pt x="789" y="700"/>
                  </a:cubicBezTo>
                  <a:cubicBezTo>
                    <a:pt x="775" y="700"/>
                    <a:pt x="753" y="695"/>
                    <a:pt x="734" y="695"/>
                  </a:cubicBezTo>
                  <a:cubicBezTo>
                    <a:pt x="719" y="695"/>
                    <a:pt x="706" y="698"/>
                    <a:pt x="703" y="709"/>
                  </a:cubicBezTo>
                  <a:cubicBezTo>
                    <a:pt x="703" y="721"/>
                    <a:pt x="762" y="769"/>
                    <a:pt x="762" y="781"/>
                  </a:cubicBezTo>
                  <a:cubicBezTo>
                    <a:pt x="749" y="779"/>
                    <a:pt x="740" y="778"/>
                    <a:pt x="734" y="778"/>
                  </a:cubicBezTo>
                  <a:cubicBezTo>
                    <a:pt x="700" y="778"/>
                    <a:pt x="793" y="806"/>
                    <a:pt x="762" y="816"/>
                  </a:cubicBezTo>
                  <a:cubicBezTo>
                    <a:pt x="750" y="816"/>
                    <a:pt x="703" y="793"/>
                    <a:pt x="691" y="781"/>
                  </a:cubicBezTo>
                  <a:lnTo>
                    <a:pt x="691" y="781"/>
                  </a:lnTo>
                  <a:cubicBezTo>
                    <a:pt x="679" y="816"/>
                    <a:pt x="691" y="852"/>
                    <a:pt x="738" y="864"/>
                  </a:cubicBezTo>
                  <a:cubicBezTo>
                    <a:pt x="717" y="864"/>
                    <a:pt x="668" y="826"/>
                    <a:pt x="657" y="826"/>
                  </a:cubicBezTo>
                  <a:cubicBezTo>
                    <a:pt x="656" y="826"/>
                    <a:pt x="655" y="827"/>
                    <a:pt x="655" y="828"/>
                  </a:cubicBezTo>
                  <a:cubicBezTo>
                    <a:pt x="655" y="852"/>
                    <a:pt x="691" y="864"/>
                    <a:pt x="703" y="888"/>
                  </a:cubicBezTo>
                  <a:cubicBezTo>
                    <a:pt x="692" y="888"/>
                    <a:pt x="681" y="892"/>
                    <a:pt x="670" y="892"/>
                  </a:cubicBezTo>
                  <a:cubicBezTo>
                    <a:pt x="655" y="892"/>
                    <a:pt x="639" y="885"/>
                    <a:pt x="619" y="852"/>
                  </a:cubicBezTo>
                  <a:cubicBezTo>
                    <a:pt x="607" y="888"/>
                    <a:pt x="595" y="912"/>
                    <a:pt x="583" y="935"/>
                  </a:cubicBezTo>
                  <a:cubicBezTo>
                    <a:pt x="572" y="959"/>
                    <a:pt x="560" y="971"/>
                    <a:pt x="536" y="995"/>
                  </a:cubicBezTo>
                  <a:cubicBezTo>
                    <a:pt x="560" y="1007"/>
                    <a:pt x="583" y="1019"/>
                    <a:pt x="607" y="1043"/>
                  </a:cubicBezTo>
                  <a:cubicBezTo>
                    <a:pt x="600" y="1046"/>
                    <a:pt x="594" y="1047"/>
                    <a:pt x="589" y="1047"/>
                  </a:cubicBezTo>
                  <a:cubicBezTo>
                    <a:pt x="575" y="1047"/>
                    <a:pt x="565" y="1039"/>
                    <a:pt x="548" y="1031"/>
                  </a:cubicBezTo>
                  <a:lnTo>
                    <a:pt x="548" y="1031"/>
                  </a:lnTo>
                  <a:cubicBezTo>
                    <a:pt x="583" y="1054"/>
                    <a:pt x="595" y="1066"/>
                    <a:pt x="560" y="1090"/>
                  </a:cubicBezTo>
                  <a:cubicBezTo>
                    <a:pt x="560" y="1078"/>
                    <a:pt x="512" y="1031"/>
                    <a:pt x="476" y="1031"/>
                  </a:cubicBezTo>
                  <a:cubicBezTo>
                    <a:pt x="548" y="1066"/>
                    <a:pt x="476" y="1090"/>
                    <a:pt x="548" y="1126"/>
                  </a:cubicBezTo>
                  <a:cubicBezTo>
                    <a:pt x="536" y="1126"/>
                    <a:pt x="524" y="1126"/>
                    <a:pt x="524" y="1114"/>
                  </a:cubicBezTo>
                  <a:cubicBezTo>
                    <a:pt x="488" y="1114"/>
                    <a:pt x="583" y="1162"/>
                    <a:pt x="560" y="1174"/>
                  </a:cubicBezTo>
                  <a:cubicBezTo>
                    <a:pt x="524" y="1185"/>
                    <a:pt x="512" y="1185"/>
                    <a:pt x="560" y="1245"/>
                  </a:cubicBezTo>
                  <a:cubicBezTo>
                    <a:pt x="550" y="1240"/>
                    <a:pt x="544" y="1237"/>
                    <a:pt x="542" y="1237"/>
                  </a:cubicBezTo>
                  <a:lnTo>
                    <a:pt x="542" y="1237"/>
                  </a:lnTo>
                  <a:cubicBezTo>
                    <a:pt x="540" y="1237"/>
                    <a:pt x="546" y="1243"/>
                    <a:pt x="560" y="1257"/>
                  </a:cubicBezTo>
                  <a:cubicBezTo>
                    <a:pt x="452" y="1233"/>
                    <a:pt x="512" y="1233"/>
                    <a:pt x="393" y="1233"/>
                  </a:cubicBezTo>
                  <a:cubicBezTo>
                    <a:pt x="452" y="1245"/>
                    <a:pt x="464" y="1257"/>
                    <a:pt x="500" y="1293"/>
                  </a:cubicBezTo>
                  <a:cubicBezTo>
                    <a:pt x="484" y="1282"/>
                    <a:pt x="462" y="1273"/>
                    <a:pt x="451" y="1273"/>
                  </a:cubicBezTo>
                  <a:cubicBezTo>
                    <a:pt x="437" y="1273"/>
                    <a:pt x="438" y="1284"/>
                    <a:pt x="476" y="1316"/>
                  </a:cubicBezTo>
                  <a:cubicBezTo>
                    <a:pt x="464" y="1316"/>
                    <a:pt x="417" y="1376"/>
                    <a:pt x="417" y="1376"/>
                  </a:cubicBezTo>
                  <a:cubicBezTo>
                    <a:pt x="439" y="1399"/>
                    <a:pt x="452" y="1407"/>
                    <a:pt x="450" y="1407"/>
                  </a:cubicBezTo>
                  <a:cubicBezTo>
                    <a:pt x="448" y="1407"/>
                    <a:pt x="442" y="1404"/>
                    <a:pt x="429" y="1400"/>
                  </a:cubicBezTo>
                  <a:lnTo>
                    <a:pt x="429" y="1400"/>
                  </a:lnTo>
                  <a:cubicBezTo>
                    <a:pt x="465" y="1412"/>
                    <a:pt x="488" y="1424"/>
                    <a:pt x="476" y="1447"/>
                  </a:cubicBezTo>
                  <a:cubicBezTo>
                    <a:pt x="433" y="1455"/>
                    <a:pt x="447" y="1466"/>
                    <a:pt x="445" y="1466"/>
                  </a:cubicBezTo>
                  <a:cubicBezTo>
                    <a:pt x="445" y="1466"/>
                    <a:pt x="438" y="1461"/>
                    <a:pt x="405" y="1447"/>
                  </a:cubicBezTo>
                  <a:lnTo>
                    <a:pt x="405" y="1447"/>
                  </a:lnTo>
                  <a:cubicBezTo>
                    <a:pt x="441" y="1519"/>
                    <a:pt x="452" y="1495"/>
                    <a:pt x="429" y="1519"/>
                  </a:cubicBezTo>
                  <a:cubicBezTo>
                    <a:pt x="476" y="1531"/>
                    <a:pt x="536" y="1602"/>
                    <a:pt x="572" y="1626"/>
                  </a:cubicBezTo>
                  <a:cubicBezTo>
                    <a:pt x="560" y="1626"/>
                    <a:pt x="488" y="1590"/>
                    <a:pt x="476" y="1578"/>
                  </a:cubicBezTo>
                  <a:lnTo>
                    <a:pt x="476" y="1578"/>
                  </a:lnTo>
                  <a:cubicBezTo>
                    <a:pt x="491" y="1581"/>
                    <a:pt x="502" y="1583"/>
                    <a:pt x="507" y="1583"/>
                  </a:cubicBezTo>
                  <a:cubicBezTo>
                    <a:pt x="525" y="1583"/>
                    <a:pt x="500" y="1569"/>
                    <a:pt x="429" y="1543"/>
                  </a:cubicBezTo>
                  <a:lnTo>
                    <a:pt x="429" y="1543"/>
                  </a:lnTo>
                  <a:cubicBezTo>
                    <a:pt x="437" y="1547"/>
                    <a:pt x="439" y="1548"/>
                    <a:pt x="438" y="1548"/>
                  </a:cubicBezTo>
                  <a:cubicBezTo>
                    <a:pt x="435" y="1548"/>
                    <a:pt x="417" y="1543"/>
                    <a:pt x="393" y="1543"/>
                  </a:cubicBezTo>
                  <a:cubicBezTo>
                    <a:pt x="397" y="1551"/>
                    <a:pt x="400" y="1554"/>
                    <a:pt x="400" y="1554"/>
                  </a:cubicBezTo>
                  <a:cubicBezTo>
                    <a:pt x="400" y="1554"/>
                    <a:pt x="397" y="1551"/>
                    <a:pt x="388" y="1551"/>
                  </a:cubicBezTo>
                  <a:cubicBezTo>
                    <a:pt x="383" y="1551"/>
                    <a:pt x="377" y="1552"/>
                    <a:pt x="369" y="1555"/>
                  </a:cubicBezTo>
                  <a:cubicBezTo>
                    <a:pt x="405" y="1590"/>
                    <a:pt x="441" y="1638"/>
                    <a:pt x="476" y="1685"/>
                  </a:cubicBezTo>
                  <a:cubicBezTo>
                    <a:pt x="345" y="1590"/>
                    <a:pt x="429" y="1650"/>
                    <a:pt x="345" y="1590"/>
                  </a:cubicBezTo>
                  <a:lnTo>
                    <a:pt x="345" y="1590"/>
                  </a:lnTo>
                  <a:cubicBezTo>
                    <a:pt x="357" y="1602"/>
                    <a:pt x="369" y="1614"/>
                    <a:pt x="381" y="1638"/>
                  </a:cubicBezTo>
                  <a:cubicBezTo>
                    <a:pt x="369" y="1626"/>
                    <a:pt x="345" y="1626"/>
                    <a:pt x="333" y="1626"/>
                  </a:cubicBezTo>
                  <a:cubicBezTo>
                    <a:pt x="369" y="1638"/>
                    <a:pt x="381" y="1662"/>
                    <a:pt x="381" y="1685"/>
                  </a:cubicBezTo>
                  <a:cubicBezTo>
                    <a:pt x="369" y="1685"/>
                    <a:pt x="286" y="1757"/>
                    <a:pt x="357" y="1805"/>
                  </a:cubicBezTo>
                  <a:cubicBezTo>
                    <a:pt x="333" y="1793"/>
                    <a:pt x="310" y="1781"/>
                    <a:pt x="286" y="1769"/>
                  </a:cubicBezTo>
                  <a:lnTo>
                    <a:pt x="286" y="1769"/>
                  </a:lnTo>
                  <a:cubicBezTo>
                    <a:pt x="345" y="1805"/>
                    <a:pt x="393" y="1852"/>
                    <a:pt x="452" y="1888"/>
                  </a:cubicBezTo>
                  <a:cubicBezTo>
                    <a:pt x="393" y="1864"/>
                    <a:pt x="333" y="1828"/>
                    <a:pt x="274" y="1793"/>
                  </a:cubicBezTo>
                  <a:lnTo>
                    <a:pt x="274" y="1793"/>
                  </a:lnTo>
                  <a:cubicBezTo>
                    <a:pt x="214" y="1805"/>
                    <a:pt x="333" y="1840"/>
                    <a:pt x="333" y="1852"/>
                  </a:cubicBezTo>
                  <a:cubicBezTo>
                    <a:pt x="310" y="1840"/>
                    <a:pt x="286" y="1840"/>
                    <a:pt x="250" y="1840"/>
                  </a:cubicBezTo>
                  <a:cubicBezTo>
                    <a:pt x="250" y="1840"/>
                    <a:pt x="250" y="1840"/>
                    <a:pt x="250" y="1840"/>
                  </a:cubicBezTo>
                  <a:lnTo>
                    <a:pt x="250" y="1840"/>
                  </a:lnTo>
                  <a:cubicBezTo>
                    <a:pt x="286" y="1852"/>
                    <a:pt x="310" y="1864"/>
                    <a:pt x="333" y="1888"/>
                  </a:cubicBezTo>
                  <a:cubicBezTo>
                    <a:pt x="298" y="1876"/>
                    <a:pt x="274" y="1864"/>
                    <a:pt x="250" y="1840"/>
                  </a:cubicBezTo>
                  <a:lnTo>
                    <a:pt x="250" y="1840"/>
                  </a:lnTo>
                  <a:cubicBezTo>
                    <a:pt x="274" y="1864"/>
                    <a:pt x="286" y="1888"/>
                    <a:pt x="310" y="1900"/>
                  </a:cubicBezTo>
                  <a:cubicBezTo>
                    <a:pt x="286" y="1888"/>
                    <a:pt x="262" y="1876"/>
                    <a:pt x="226" y="1864"/>
                  </a:cubicBezTo>
                  <a:lnTo>
                    <a:pt x="226" y="1864"/>
                  </a:lnTo>
                  <a:cubicBezTo>
                    <a:pt x="214" y="1864"/>
                    <a:pt x="322" y="1983"/>
                    <a:pt x="322" y="1983"/>
                  </a:cubicBezTo>
                  <a:cubicBezTo>
                    <a:pt x="286" y="1959"/>
                    <a:pt x="250" y="1947"/>
                    <a:pt x="214" y="1947"/>
                  </a:cubicBezTo>
                  <a:cubicBezTo>
                    <a:pt x="286" y="1983"/>
                    <a:pt x="345" y="2031"/>
                    <a:pt x="405" y="2090"/>
                  </a:cubicBezTo>
                  <a:cubicBezTo>
                    <a:pt x="396" y="2081"/>
                    <a:pt x="388" y="2077"/>
                    <a:pt x="385" y="2077"/>
                  </a:cubicBezTo>
                  <a:lnTo>
                    <a:pt x="385" y="2077"/>
                  </a:lnTo>
                  <a:cubicBezTo>
                    <a:pt x="379" y="2077"/>
                    <a:pt x="383" y="2087"/>
                    <a:pt x="405" y="2102"/>
                  </a:cubicBezTo>
                  <a:cubicBezTo>
                    <a:pt x="294" y="2035"/>
                    <a:pt x="224" y="1958"/>
                    <a:pt x="137" y="1958"/>
                  </a:cubicBezTo>
                  <a:cubicBezTo>
                    <a:pt x="131" y="1958"/>
                    <a:pt x="125" y="1959"/>
                    <a:pt x="119" y="1959"/>
                  </a:cubicBezTo>
                  <a:cubicBezTo>
                    <a:pt x="143" y="1971"/>
                    <a:pt x="167" y="1995"/>
                    <a:pt x="191" y="2019"/>
                  </a:cubicBezTo>
                  <a:cubicBezTo>
                    <a:pt x="179" y="1995"/>
                    <a:pt x="167" y="1983"/>
                    <a:pt x="155" y="1959"/>
                  </a:cubicBezTo>
                  <a:lnTo>
                    <a:pt x="155" y="1959"/>
                  </a:lnTo>
                  <a:cubicBezTo>
                    <a:pt x="202" y="1971"/>
                    <a:pt x="238" y="2007"/>
                    <a:pt x="250" y="2055"/>
                  </a:cubicBezTo>
                  <a:cubicBezTo>
                    <a:pt x="226" y="2043"/>
                    <a:pt x="191" y="2031"/>
                    <a:pt x="167" y="2007"/>
                  </a:cubicBezTo>
                  <a:lnTo>
                    <a:pt x="167" y="2007"/>
                  </a:lnTo>
                  <a:cubicBezTo>
                    <a:pt x="174" y="2028"/>
                    <a:pt x="177" y="2040"/>
                    <a:pt x="173" y="2040"/>
                  </a:cubicBezTo>
                  <a:cubicBezTo>
                    <a:pt x="171" y="2040"/>
                    <a:pt x="165" y="2034"/>
                    <a:pt x="155" y="2019"/>
                  </a:cubicBezTo>
                  <a:lnTo>
                    <a:pt x="155" y="2019"/>
                  </a:lnTo>
                  <a:cubicBezTo>
                    <a:pt x="155" y="2019"/>
                    <a:pt x="164" y="2071"/>
                    <a:pt x="136" y="2071"/>
                  </a:cubicBezTo>
                  <a:cubicBezTo>
                    <a:pt x="135" y="2071"/>
                    <a:pt x="134" y="2071"/>
                    <a:pt x="133" y="2071"/>
                  </a:cubicBezTo>
                  <a:lnTo>
                    <a:pt x="133" y="2071"/>
                  </a:lnTo>
                  <a:cubicBezTo>
                    <a:pt x="202" y="2095"/>
                    <a:pt x="290" y="2129"/>
                    <a:pt x="357" y="2174"/>
                  </a:cubicBezTo>
                  <a:cubicBezTo>
                    <a:pt x="250" y="2174"/>
                    <a:pt x="262" y="2138"/>
                    <a:pt x="143" y="2102"/>
                  </a:cubicBezTo>
                  <a:lnTo>
                    <a:pt x="143" y="2102"/>
                  </a:lnTo>
                  <a:cubicBezTo>
                    <a:pt x="178" y="2120"/>
                    <a:pt x="181" y="2131"/>
                    <a:pt x="166" y="2131"/>
                  </a:cubicBezTo>
                  <a:cubicBezTo>
                    <a:pt x="160" y="2131"/>
                    <a:pt x="152" y="2129"/>
                    <a:pt x="143" y="2126"/>
                  </a:cubicBezTo>
                  <a:lnTo>
                    <a:pt x="143" y="2126"/>
                  </a:lnTo>
                  <a:cubicBezTo>
                    <a:pt x="155" y="2138"/>
                    <a:pt x="238" y="2197"/>
                    <a:pt x="250" y="2245"/>
                  </a:cubicBezTo>
                  <a:cubicBezTo>
                    <a:pt x="236" y="2237"/>
                    <a:pt x="223" y="2234"/>
                    <a:pt x="210" y="2234"/>
                  </a:cubicBezTo>
                  <a:cubicBezTo>
                    <a:pt x="173" y="2234"/>
                    <a:pt x="141" y="2259"/>
                    <a:pt x="109" y="2259"/>
                  </a:cubicBezTo>
                  <a:cubicBezTo>
                    <a:pt x="104" y="2259"/>
                    <a:pt x="100" y="2258"/>
                    <a:pt x="95" y="2257"/>
                  </a:cubicBezTo>
                  <a:lnTo>
                    <a:pt x="95" y="2257"/>
                  </a:lnTo>
                  <a:cubicBezTo>
                    <a:pt x="143" y="2281"/>
                    <a:pt x="226" y="2293"/>
                    <a:pt x="262" y="2376"/>
                  </a:cubicBezTo>
                  <a:cubicBezTo>
                    <a:pt x="256" y="2382"/>
                    <a:pt x="250" y="2385"/>
                    <a:pt x="244" y="2385"/>
                  </a:cubicBezTo>
                  <a:cubicBezTo>
                    <a:pt x="238" y="2385"/>
                    <a:pt x="232" y="2382"/>
                    <a:pt x="226" y="2376"/>
                  </a:cubicBezTo>
                  <a:lnTo>
                    <a:pt x="226" y="2376"/>
                  </a:lnTo>
                  <a:cubicBezTo>
                    <a:pt x="238" y="2400"/>
                    <a:pt x="250" y="2424"/>
                    <a:pt x="250" y="2459"/>
                  </a:cubicBezTo>
                  <a:cubicBezTo>
                    <a:pt x="0" y="2424"/>
                    <a:pt x="179" y="2424"/>
                    <a:pt x="191" y="2400"/>
                  </a:cubicBezTo>
                  <a:lnTo>
                    <a:pt x="191" y="2400"/>
                  </a:lnTo>
                  <a:cubicBezTo>
                    <a:pt x="184" y="2403"/>
                    <a:pt x="179" y="2405"/>
                    <a:pt x="176" y="2405"/>
                  </a:cubicBezTo>
                  <a:cubicBezTo>
                    <a:pt x="167" y="2405"/>
                    <a:pt x="167" y="2393"/>
                    <a:pt x="167" y="2376"/>
                  </a:cubicBezTo>
                  <a:cubicBezTo>
                    <a:pt x="143" y="2388"/>
                    <a:pt x="119" y="2412"/>
                    <a:pt x="95" y="2436"/>
                  </a:cubicBezTo>
                  <a:cubicBezTo>
                    <a:pt x="95" y="2436"/>
                    <a:pt x="250" y="2519"/>
                    <a:pt x="202" y="2543"/>
                  </a:cubicBezTo>
                  <a:cubicBezTo>
                    <a:pt x="202" y="2531"/>
                    <a:pt x="188" y="2528"/>
                    <a:pt x="174" y="2528"/>
                  </a:cubicBezTo>
                  <a:cubicBezTo>
                    <a:pt x="161" y="2528"/>
                    <a:pt x="149" y="2531"/>
                    <a:pt x="155" y="2531"/>
                  </a:cubicBezTo>
                  <a:cubicBezTo>
                    <a:pt x="156" y="2530"/>
                    <a:pt x="158" y="2530"/>
                    <a:pt x="160" y="2530"/>
                  </a:cubicBezTo>
                  <a:cubicBezTo>
                    <a:pt x="185" y="2530"/>
                    <a:pt x="229" y="2603"/>
                    <a:pt x="274" y="2614"/>
                  </a:cubicBezTo>
                  <a:cubicBezTo>
                    <a:pt x="262" y="2602"/>
                    <a:pt x="238" y="2578"/>
                    <a:pt x="226" y="2567"/>
                  </a:cubicBezTo>
                  <a:cubicBezTo>
                    <a:pt x="242" y="2567"/>
                    <a:pt x="258" y="2572"/>
                    <a:pt x="277" y="2572"/>
                  </a:cubicBezTo>
                  <a:cubicBezTo>
                    <a:pt x="287" y="2572"/>
                    <a:pt x="298" y="2571"/>
                    <a:pt x="310" y="2567"/>
                  </a:cubicBezTo>
                  <a:cubicBezTo>
                    <a:pt x="274" y="2555"/>
                    <a:pt x="250" y="2507"/>
                    <a:pt x="226" y="2495"/>
                  </a:cubicBezTo>
                  <a:lnTo>
                    <a:pt x="226" y="2495"/>
                  </a:lnTo>
                  <a:cubicBezTo>
                    <a:pt x="241" y="2500"/>
                    <a:pt x="250" y="2503"/>
                    <a:pt x="253" y="2503"/>
                  </a:cubicBezTo>
                  <a:cubicBezTo>
                    <a:pt x="258" y="2503"/>
                    <a:pt x="252" y="2497"/>
                    <a:pt x="238" y="2483"/>
                  </a:cubicBezTo>
                  <a:lnTo>
                    <a:pt x="238" y="2483"/>
                  </a:lnTo>
                  <a:cubicBezTo>
                    <a:pt x="247" y="2487"/>
                    <a:pt x="255" y="2489"/>
                    <a:pt x="264" y="2489"/>
                  </a:cubicBezTo>
                  <a:cubicBezTo>
                    <a:pt x="365" y="2489"/>
                    <a:pt x="471" y="2250"/>
                    <a:pt x="405" y="2174"/>
                  </a:cubicBezTo>
                  <a:lnTo>
                    <a:pt x="405" y="2174"/>
                  </a:lnTo>
                  <a:cubicBezTo>
                    <a:pt x="405" y="2174"/>
                    <a:pt x="406" y="2174"/>
                    <a:pt x="407" y="2174"/>
                  </a:cubicBezTo>
                  <a:cubicBezTo>
                    <a:pt x="422" y="2174"/>
                    <a:pt x="477" y="2055"/>
                    <a:pt x="500" y="2055"/>
                  </a:cubicBezTo>
                  <a:cubicBezTo>
                    <a:pt x="441" y="2055"/>
                    <a:pt x="512" y="2043"/>
                    <a:pt x="512" y="2043"/>
                  </a:cubicBezTo>
                  <a:cubicBezTo>
                    <a:pt x="512" y="2031"/>
                    <a:pt x="476" y="2019"/>
                    <a:pt x="464" y="2007"/>
                  </a:cubicBezTo>
                  <a:lnTo>
                    <a:pt x="512" y="2007"/>
                  </a:lnTo>
                  <a:cubicBezTo>
                    <a:pt x="500" y="1971"/>
                    <a:pt x="476" y="1947"/>
                    <a:pt x="452" y="1936"/>
                  </a:cubicBezTo>
                  <a:cubicBezTo>
                    <a:pt x="447" y="1930"/>
                    <a:pt x="461" y="1927"/>
                    <a:pt x="478" y="1927"/>
                  </a:cubicBezTo>
                  <a:cubicBezTo>
                    <a:pt x="485" y="1927"/>
                    <a:pt x="493" y="1927"/>
                    <a:pt x="499" y="1928"/>
                  </a:cubicBezTo>
                  <a:lnTo>
                    <a:pt x="499" y="1928"/>
                  </a:lnTo>
                  <a:cubicBezTo>
                    <a:pt x="484" y="1918"/>
                    <a:pt x="474" y="1907"/>
                    <a:pt x="464" y="1888"/>
                  </a:cubicBezTo>
                  <a:lnTo>
                    <a:pt x="464" y="1888"/>
                  </a:lnTo>
                  <a:cubicBezTo>
                    <a:pt x="503" y="1893"/>
                    <a:pt x="524" y="1901"/>
                    <a:pt x="529" y="1901"/>
                  </a:cubicBezTo>
                  <a:cubicBezTo>
                    <a:pt x="535" y="1901"/>
                    <a:pt x="520" y="1891"/>
                    <a:pt x="488" y="1852"/>
                  </a:cubicBezTo>
                  <a:cubicBezTo>
                    <a:pt x="512" y="1828"/>
                    <a:pt x="667" y="1709"/>
                    <a:pt x="643" y="1685"/>
                  </a:cubicBezTo>
                  <a:lnTo>
                    <a:pt x="643" y="1685"/>
                  </a:lnTo>
                  <a:cubicBezTo>
                    <a:pt x="667" y="1697"/>
                    <a:pt x="679" y="1697"/>
                    <a:pt x="691" y="1709"/>
                  </a:cubicBezTo>
                  <a:cubicBezTo>
                    <a:pt x="703" y="1697"/>
                    <a:pt x="595" y="1614"/>
                    <a:pt x="595" y="1614"/>
                  </a:cubicBezTo>
                  <a:lnTo>
                    <a:pt x="595" y="1614"/>
                  </a:lnTo>
                  <a:cubicBezTo>
                    <a:pt x="604" y="1616"/>
                    <a:pt x="612" y="1617"/>
                    <a:pt x="618" y="1617"/>
                  </a:cubicBezTo>
                  <a:cubicBezTo>
                    <a:pt x="694" y="1617"/>
                    <a:pt x="581" y="1494"/>
                    <a:pt x="691" y="1483"/>
                  </a:cubicBezTo>
                  <a:cubicBezTo>
                    <a:pt x="667" y="1471"/>
                    <a:pt x="655" y="1471"/>
                    <a:pt x="643" y="1447"/>
                  </a:cubicBezTo>
                  <a:cubicBezTo>
                    <a:pt x="673" y="1435"/>
                    <a:pt x="679" y="1435"/>
                    <a:pt x="677" y="1435"/>
                  </a:cubicBezTo>
                  <a:cubicBezTo>
                    <a:pt x="676" y="1435"/>
                    <a:pt x="667" y="1435"/>
                    <a:pt x="667" y="1424"/>
                  </a:cubicBezTo>
                  <a:lnTo>
                    <a:pt x="667" y="1424"/>
                  </a:lnTo>
                  <a:cubicBezTo>
                    <a:pt x="675" y="1435"/>
                    <a:pt x="688" y="1438"/>
                    <a:pt x="703" y="1438"/>
                  </a:cubicBezTo>
                  <a:cubicBezTo>
                    <a:pt x="716" y="1438"/>
                    <a:pt x="729" y="1436"/>
                    <a:pt x="743" y="1436"/>
                  </a:cubicBezTo>
                  <a:cubicBezTo>
                    <a:pt x="763" y="1436"/>
                    <a:pt x="783" y="1440"/>
                    <a:pt x="798" y="1459"/>
                  </a:cubicBezTo>
                  <a:cubicBezTo>
                    <a:pt x="798" y="1443"/>
                    <a:pt x="792" y="1427"/>
                    <a:pt x="778" y="1418"/>
                  </a:cubicBezTo>
                  <a:lnTo>
                    <a:pt x="778" y="1418"/>
                  </a:lnTo>
                  <a:cubicBezTo>
                    <a:pt x="788" y="1420"/>
                    <a:pt x="796" y="1421"/>
                    <a:pt x="802" y="1421"/>
                  </a:cubicBezTo>
                  <a:cubicBezTo>
                    <a:pt x="847" y="1421"/>
                    <a:pt x="781" y="1369"/>
                    <a:pt x="762" y="1340"/>
                  </a:cubicBezTo>
                  <a:cubicBezTo>
                    <a:pt x="762" y="1304"/>
                    <a:pt x="881" y="1328"/>
                    <a:pt x="774" y="1245"/>
                  </a:cubicBezTo>
                  <a:lnTo>
                    <a:pt x="774" y="1245"/>
                  </a:lnTo>
                  <a:cubicBezTo>
                    <a:pt x="777" y="1246"/>
                    <a:pt x="780" y="1247"/>
                    <a:pt x="784" y="1247"/>
                  </a:cubicBezTo>
                  <a:cubicBezTo>
                    <a:pt x="816" y="1247"/>
                    <a:pt x="848" y="1196"/>
                    <a:pt x="869" y="1185"/>
                  </a:cubicBezTo>
                  <a:cubicBezTo>
                    <a:pt x="869" y="1185"/>
                    <a:pt x="869" y="1090"/>
                    <a:pt x="857" y="1078"/>
                  </a:cubicBezTo>
                  <a:cubicBezTo>
                    <a:pt x="893" y="1066"/>
                    <a:pt x="976" y="1043"/>
                    <a:pt x="1000" y="983"/>
                  </a:cubicBezTo>
                  <a:cubicBezTo>
                    <a:pt x="1012" y="971"/>
                    <a:pt x="953" y="923"/>
                    <a:pt x="905" y="900"/>
                  </a:cubicBezTo>
                  <a:cubicBezTo>
                    <a:pt x="973" y="877"/>
                    <a:pt x="1073" y="758"/>
                    <a:pt x="1083" y="756"/>
                  </a:cubicBezTo>
                  <a:lnTo>
                    <a:pt x="1083" y="756"/>
                  </a:lnTo>
                  <a:cubicBezTo>
                    <a:pt x="1071" y="745"/>
                    <a:pt x="1048" y="745"/>
                    <a:pt x="1036" y="733"/>
                  </a:cubicBezTo>
                  <a:cubicBezTo>
                    <a:pt x="1036" y="722"/>
                    <a:pt x="1041" y="716"/>
                    <a:pt x="1047" y="716"/>
                  </a:cubicBezTo>
                  <a:cubicBezTo>
                    <a:pt x="1055" y="716"/>
                    <a:pt x="1065" y="725"/>
                    <a:pt x="1072" y="745"/>
                  </a:cubicBezTo>
                  <a:cubicBezTo>
                    <a:pt x="1083" y="721"/>
                    <a:pt x="1072" y="709"/>
                    <a:pt x="1048" y="709"/>
                  </a:cubicBezTo>
                  <a:lnTo>
                    <a:pt x="1048" y="709"/>
                  </a:lnTo>
                  <a:cubicBezTo>
                    <a:pt x="1072" y="709"/>
                    <a:pt x="1095" y="721"/>
                    <a:pt x="1107" y="733"/>
                  </a:cubicBezTo>
                  <a:cubicBezTo>
                    <a:pt x="1107" y="733"/>
                    <a:pt x="1095" y="696"/>
                    <a:pt x="1084" y="684"/>
                  </a:cubicBezTo>
                  <a:lnTo>
                    <a:pt x="1084" y="684"/>
                  </a:lnTo>
                  <a:cubicBezTo>
                    <a:pt x="1084" y="679"/>
                    <a:pt x="1087" y="676"/>
                    <a:pt x="1089" y="676"/>
                  </a:cubicBezTo>
                  <a:cubicBezTo>
                    <a:pt x="1092" y="676"/>
                    <a:pt x="1095" y="679"/>
                    <a:pt x="1095" y="685"/>
                  </a:cubicBezTo>
                  <a:cubicBezTo>
                    <a:pt x="1101" y="685"/>
                    <a:pt x="1107" y="688"/>
                    <a:pt x="1113" y="688"/>
                  </a:cubicBezTo>
                  <a:cubicBezTo>
                    <a:pt x="1119" y="688"/>
                    <a:pt x="1125" y="685"/>
                    <a:pt x="1131" y="673"/>
                  </a:cubicBezTo>
                  <a:cubicBezTo>
                    <a:pt x="1121" y="663"/>
                    <a:pt x="1077" y="636"/>
                    <a:pt x="1056" y="628"/>
                  </a:cubicBezTo>
                  <a:lnTo>
                    <a:pt x="1056" y="628"/>
                  </a:lnTo>
                  <a:cubicBezTo>
                    <a:pt x="1065" y="630"/>
                    <a:pt x="1073" y="631"/>
                    <a:pt x="1079" y="631"/>
                  </a:cubicBezTo>
                  <a:cubicBezTo>
                    <a:pt x="1157" y="631"/>
                    <a:pt x="1117" y="504"/>
                    <a:pt x="1095" y="483"/>
                  </a:cubicBezTo>
                  <a:lnTo>
                    <a:pt x="1095" y="483"/>
                  </a:lnTo>
                  <a:cubicBezTo>
                    <a:pt x="1121" y="491"/>
                    <a:pt x="1146" y="500"/>
                    <a:pt x="1171" y="500"/>
                  </a:cubicBezTo>
                  <a:cubicBezTo>
                    <a:pt x="1182" y="500"/>
                    <a:pt x="1192" y="498"/>
                    <a:pt x="1203" y="495"/>
                  </a:cubicBezTo>
                  <a:cubicBezTo>
                    <a:pt x="1191" y="471"/>
                    <a:pt x="1167" y="447"/>
                    <a:pt x="1143" y="435"/>
                  </a:cubicBezTo>
                  <a:cubicBezTo>
                    <a:pt x="1191" y="412"/>
                    <a:pt x="1298" y="435"/>
                    <a:pt x="1214" y="340"/>
                  </a:cubicBezTo>
                  <a:lnTo>
                    <a:pt x="1214" y="340"/>
                  </a:lnTo>
                  <a:cubicBezTo>
                    <a:pt x="1229" y="346"/>
                    <a:pt x="1240" y="348"/>
                    <a:pt x="1248" y="348"/>
                  </a:cubicBezTo>
                  <a:cubicBezTo>
                    <a:pt x="1273" y="348"/>
                    <a:pt x="1271" y="325"/>
                    <a:pt x="1262" y="316"/>
                  </a:cubicBezTo>
                  <a:cubicBezTo>
                    <a:pt x="1203" y="304"/>
                    <a:pt x="1334" y="138"/>
                    <a:pt x="1381" y="138"/>
                  </a:cubicBezTo>
                  <a:cubicBezTo>
                    <a:pt x="1369" y="126"/>
                    <a:pt x="1345" y="114"/>
                    <a:pt x="1322" y="102"/>
                  </a:cubicBezTo>
                  <a:cubicBezTo>
                    <a:pt x="1334" y="102"/>
                    <a:pt x="1357" y="90"/>
                    <a:pt x="1369" y="90"/>
                  </a:cubicBezTo>
                  <a:cubicBezTo>
                    <a:pt x="1357" y="78"/>
                    <a:pt x="1357" y="54"/>
                    <a:pt x="1345" y="42"/>
                  </a:cubicBezTo>
                  <a:cubicBezTo>
                    <a:pt x="1271" y="14"/>
                    <a:pt x="1227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6443950" y="2283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6424000" y="2328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6437700" y="2279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6423400" y="23310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lnTo>
                    <a:pt x="1" y="0"/>
                  </a:lnTo>
                  <a:cubicBezTo>
                    <a:pt x="9" y="4"/>
                    <a:pt x="13" y="6"/>
                    <a:pt x="14" y="6"/>
                  </a:cubicBezTo>
                  <a:cubicBezTo>
                    <a:pt x="17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6417650" y="2331525"/>
              <a:ext cx="925" cy="175"/>
            </a:xfrm>
            <a:custGeom>
              <a:rect b="b" l="l" r="r" t="t"/>
              <a:pathLst>
                <a:path extrusionOk="0" h="7" w="37">
                  <a:moveTo>
                    <a:pt x="10" y="1"/>
                  </a:moveTo>
                  <a:cubicBezTo>
                    <a:pt x="5" y="1"/>
                    <a:pt x="1" y="2"/>
                    <a:pt x="5" y="6"/>
                  </a:cubicBezTo>
                  <a:cubicBezTo>
                    <a:pt x="36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6420275" y="2330375"/>
              <a:ext cx="1025" cy="675"/>
            </a:xfrm>
            <a:custGeom>
              <a:rect b="b" l="l" r="r" t="t"/>
              <a:pathLst>
                <a:path extrusionOk="0" h="27" w="41">
                  <a:moveTo>
                    <a:pt x="15" y="0"/>
                  </a:moveTo>
                  <a:cubicBezTo>
                    <a:pt x="0" y="0"/>
                    <a:pt x="28" y="26"/>
                    <a:pt x="36" y="26"/>
                  </a:cubicBezTo>
                  <a:cubicBezTo>
                    <a:pt x="40" y="26"/>
                    <a:pt x="40" y="21"/>
                    <a:pt x="31" y="5"/>
                  </a:cubicBezTo>
                  <a:cubicBezTo>
                    <a:pt x="23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6420425" y="2330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6423525" y="2329150"/>
              <a:ext cx="950" cy="600"/>
            </a:xfrm>
            <a:custGeom>
              <a:rect b="b" l="l" r="r" t="t"/>
              <a:pathLst>
                <a:path extrusionOk="0" h="24" w="38">
                  <a:moveTo>
                    <a:pt x="7" y="0"/>
                  </a:moveTo>
                  <a:lnTo>
                    <a:pt x="7" y="0"/>
                  </a:lnTo>
                  <a:cubicBezTo>
                    <a:pt x="6" y="0"/>
                    <a:pt x="6" y="2"/>
                    <a:pt x="8" y="6"/>
                  </a:cubicBezTo>
                  <a:cubicBezTo>
                    <a:pt x="0" y="6"/>
                    <a:pt x="17" y="11"/>
                    <a:pt x="27" y="14"/>
                  </a:cubicBezTo>
                  <a:lnTo>
                    <a:pt x="27" y="14"/>
                  </a:lnTo>
                  <a:cubicBezTo>
                    <a:pt x="20" y="8"/>
                    <a:pt x="10" y="0"/>
                    <a:pt x="7" y="0"/>
                  </a:cubicBezTo>
                  <a:close/>
                  <a:moveTo>
                    <a:pt x="27" y="14"/>
                  </a:moveTo>
                  <a:lnTo>
                    <a:pt x="27" y="14"/>
                  </a:lnTo>
                  <a:cubicBezTo>
                    <a:pt x="33" y="19"/>
                    <a:pt x="37" y="24"/>
                    <a:pt x="37" y="24"/>
                  </a:cubicBezTo>
                  <a:cubicBezTo>
                    <a:pt x="37" y="24"/>
                    <a:pt x="36" y="22"/>
                    <a:pt x="32" y="18"/>
                  </a:cubicBezTo>
                  <a:cubicBezTo>
                    <a:pt x="36" y="18"/>
                    <a:pt x="33" y="16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6418775" y="2329400"/>
              <a:ext cx="800" cy="500"/>
            </a:xfrm>
            <a:custGeom>
              <a:rect b="b" l="l" r="r" t="t"/>
              <a:pathLst>
                <a:path extrusionOk="0" h="20" w="32">
                  <a:moveTo>
                    <a:pt x="2" y="1"/>
                  </a:moveTo>
                  <a:cubicBezTo>
                    <a:pt x="1" y="1"/>
                    <a:pt x="8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6419250" y="232840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cubicBezTo>
                    <a:pt x="0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6421225" y="232475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1" y="1"/>
                  </a:moveTo>
                  <a:cubicBezTo>
                    <a:pt x="5" y="1"/>
                    <a:pt x="0" y="12"/>
                    <a:pt x="4" y="12"/>
                  </a:cubicBezTo>
                  <a:cubicBezTo>
                    <a:pt x="6" y="12"/>
                    <a:pt x="10" y="10"/>
                    <a:pt x="16" y="3"/>
                  </a:cubicBezTo>
                  <a:cubicBezTo>
                    <a:pt x="15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6418650" y="23251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0"/>
                  </a:moveTo>
                  <a:cubicBezTo>
                    <a:pt x="0" y="4"/>
                    <a:pt x="4" y="6"/>
                    <a:pt x="12" y="6"/>
                  </a:cubicBezTo>
                  <a:cubicBezTo>
                    <a:pt x="28" y="6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6418350" y="2323550"/>
              <a:ext cx="925" cy="525"/>
            </a:xfrm>
            <a:custGeom>
              <a:rect b="b" l="l" r="r" t="t"/>
              <a:pathLst>
                <a:path extrusionOk="0" h="21" w="37">
                  <a:moveTo>
                    <a:pt x="8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9" y="12"/>
                    <a:pt x="17" y="21"/>
                    <a:pt x="26" y="21"/>
                  </a:cubicBezTo>
                  <a:cubicBezTo>
                    <a:pt x="29" y="21"/>
                    <a:pt x="33" y="19"/>
                    <a:pt x="36" y="16"/>
                  </a:cubicBezTo>
                  <a:cubicBezTo>
                    <a:pt x="27" y="16"/>
                    <a:pt x="17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6422825" y="2319750"/>
              <a:ext cx="1275" cy="700"/>
            </a:xfrm>
            <a:custGeom>
              <a:rect b="b" l="l" r="r" t="t"/>
              <a:pathLst>
                <a:path extrusionOk="0" h="28" w="51">
                  <a:moveTo>
                    <a:pt x="0" y="1"/>
                  </a:moveTo>
                  <a:cubicBezTo>
                    <a:pt x="30" y="19"/>
                    <a:pt x="48" y="28"/>
                    <a:pt x="49" y="28"/>
                  </a:cubicBezTo>
                  <a:cubicBezTo>
                    <a:pt x="51" y="28"/>
                    <a:pt x="36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6421025" y="23141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24" y="13"/>
                    <a:pt x="13" y="13"/>
                    <a:pt x="13" y="13"/>
                  </a:cubicBezTo>
                  <a:cubicBezTo>
                    <a:pt x="24" y="13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6451925" y="226835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3"/>
                    <a:pt x="3" y="9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3" y="12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6450800" y="22673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6425500" y="22977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6429650" y="2295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6429075" y="22947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6429075" y="229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6429000" y="2291175"/>
              <a:ext cx="675" cy="625"/>
            </a:xfrm>
            <a:custGeom>
              <a:rect b="b" l="l" r="r" t="t"/>
              <a:pathLst>
                <a:path extrusionOk="0" h="25" w="27">
                  <a:moveTo>
                    <a:pt x="3" y="1"/>
                  </a:moveTo>
                  <a:cubicBezTo>
                    <a:pt x="3" y="1"/>
                    <a:pt x="3" y="7"/>
                    <a:pt x="3" y="15"/>
                  </a:cubicBezTo>
                  <a:lnTo>
                    <a:pt x="3" y="15"/>
                  </a:lnTo>
                  <a:cubicBezTo>
                    <a:pt x="6" y="13"/>
                    <a:pt x="12" y="13"/>
                    <a:pt x="16" y="13"/>
                  </a:cubicBezTo>
                  <a:cubicBezTo>
                    <a:pt x="24" y="13"/>
                    <a:pt x="27" y="13"/>
                    <a:pt x="3" y="1"/>
                  </a:cubicBezTo>
                  <a:close/>
                  <a:moveTo>
                    <a:pt x="3" y="15"/>
                  </a:moveTo>
                  <a:lnTo>
                    <a:pt x="3" y="15"/>
                  </a:lnTo>
                  <a:cubicBezTo>
                    <a:pt x="1" y="17"/>
                    <a:pt x="1" y="20"/>
                    <a:pt x="3" y="25"/>
                  </a:cubicBezTo>
                  <a:cubicBezTo>
                    <a:pt x="3" y="22"/>
                    <a:pt x="3" y="18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6197100" y="2466600"/>
              <a:ext cx="1000" cy="1725"/>
            </a:xfrm>
            <a:custGeom>
              <a:rect b="b" l="l" r="r" t="t"/>
              <a:pathLst>
                <a:path extrusionOk="0" h="69" w="40">
                  <a:moveTo>
                    <a:pt x="15" y="1"/>
                  </a:moveTo>
                  <a:cubicBezTo>
                    <a:pt x="7" y="1"/>
                    <a:pt x="1" y="10"/>
                    <a:pt x="2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68"/>
                    <a:pt x="28" y="44"/>
                    <a:pt x="40" y="56"/>
                  </a:cubicBezTo>
                  <a:cubicBezTo>
                    <a:pt x="34" y="12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6209000" y="2412950"/>
              <a:ext cx="3275" cy="4475"/>
            </a:xfrm>
            <a:custGeom>
              <a:rect b="b" l="l" r="r" t="t"/>
              <a:pathLst>
                <a:path extrusionOk="0" h="179" w="131">
                  <a:moveTo>
                    <a:pt x="128" y="1"/>
                  </a:moveTo>
                  <a:lnTo>
                    <a:pt x="128" y="1"/>
                  </a:lnTo>
                  <a:cubicBezTo>
                    <a:pt x="127" y="1"/>
                    <a:pt x="120" y="14"/>
                    <a:pt x="112" y="35"/>
                  </a:cubicBezTo>
                  <a:cubicBezTo>
                    <a:pt x="84" y="63"/>
                    <a:pt x="57" y="90"/>
                    <a:pt x="47" y="90"/>
                  </a:cubicBezTo>
                  <a:cubicBezTo>
                    <a:pt x="41" y="90"/>
                    <a:pt x="44" y="76"/>
                    <a:pt x="64" y="35"/>
                  </a:cubicBezTo>
                  <a:lnTo>
                    <a:pt x="64" y="35"/>
                  </a:lnTo>
                  <a:cubicBezTo>
                    <a:pt x="15" y="128"/>
                    <a:pt x="0" y="172"/>
                    <a:pt x="11" y="172"/>
                  </a:cubicBezTo>
                  <a:cubicBezTo>
                    <a:pt x="21" y="172"/>
                    <a:pt x="50" y="138"/>
                    <a:pt x="92" y="72"/>
                  </a:cubicBezTo>
                  <a:lnTo>
                    <a:pt x="92" y="72"/>
                  </a:lnTo>
                  <a:cubicBezTo>
                    <a:pt x="71" y="108"/>
                    <a:pt x="52" y="157"/>
                    <a:pt x="52" y="178"/>
                  </a:cubicBezTo>
                  <a:cubicBezTo>
                    <a:pt x="114" y="47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6208800" y="2417400"/>
              <a:ext cx="1500" cy="2100"/>
            </a:xfrm>
            <a:custGeom>
              <a:rect b="b" l="l" r="r" t="t"/>
              <a:pathLst>
                <a:path extrusionOk="0" h="84" w="60">
                  <a:moveTo>
                    <a:pt x="60" y="0"/>
                  </a:moveTo>
                  <a:cubicBezTo>
                    <a:pt x="55" y="0"/>
                    <a:pt x="54" y="3"/>
                    <a:pt x="55" y="5"/>
                  </a:cubicBezTo>
                  <a:lnTo>
                    <a:pt x="55" y="5"/>
                  </a:lnTo>
                  <a:cubicBezTo>
                    <a:pt x="57" y="4"/>
                    <a:pt x="58" y="2"/>
                    <a:pt x="60" y="0"/>
                  </a:cubicBezTo>
                  <a:close/>
                  <a:moveTo>
                    <a:pt x="55" y="5"/>
                  </a:moveTo>
                  <a:cubicBezTo>
                    <a:pt x="34" y="29"/>
                    <a:pt x="23" y="61"/>
                    <a:pt x="0" y="83"/>
                  </a:cubicBezTo>
                  <a:cubicBezTo>
                    <a:pt x="36" y="72"/>
                    <a:pt x="48" y="36"/>
                    <a:pt x="60" y="12"/>
                  </a:cubicBezTo>
                  <a:cubicBezTo>
                    <a:pt x="60" y="12"/>
                    <a:pt x="56" y="9"/>
                    <a:pt x="5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6209000" y="2419000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2" y="2"/>
                    <a:pt x="16" y="8"/>
                  </a:cubicBezTo>
                  <a:cubicBezTo>
                    <a:pt x="4" y="26"/>
                    <a:pt x="0" y="33"/>
                    <a:pt x="1" y="33"/>
                  </a:cubicBezTo>
                  <a:cubicBezTo>
                    <a:pt x="4" y="33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6212975" y="2410125"/>
              <a:ext cx="3300" cy="3425"/>
            </a:xfrm>
            <a:custGeom>
              <a:rect b="b" l="l" r="r" t="t"/>
              <a:pathLst>
                <a:path extrusionOk="0" h="137" w="132">
                  <a:moveTo>
                    <a:pt x="96" y="0"/>
                  </a:moveTo>
                  <a:cubicBezTo>
                    <a:pt x="60" y="0"/>
                    <a:pt x="11" y="126"/>
                    <a:pt x="0" y="136"/>
                  </a:cubicBezTo>
                  <a:cubicBezTo>
                    <a:pt x="12" y="124"/>
                    <a:pt x="131" y="29"/>
                    <a:pt x="107" y="5"/>
                  </a:cubicBezTo>
                  <a:cubicBezTo>
                    <a:pt x="104" y="2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6234300" y="2389275"/>
              <a:ext cx="650" cy="2525"/>
            </a:xfrm>
            <a:custGeom>
              <a:rect b="b" l="l" r="r" t="t"/>
              <a:pathLst>
                <a:path extrusionOk="0" h="101" w="26">
                  <a:moveTo>
                    <a:pt x="25" y="0"/>
                  </a:moveTo>
                  <a:cubicBezTo>
                    <a:pt x="25" y="1"/>
                    <a:pt x="1" y="101"/>
                    <a:pt x="1" y="101"/>
                  </a:cubicBezTo>
                  <a:cubicBezTo>
                    <a:pt x="1" y="101"/>
                    <a:pt x="5" y="85"/>
                    <a:pt x="16" y="42"/>
                  </a:cubicBezTo>
                  <a:cubicBezTo>
                    <a:pt x="23" y="12"/>
                    <a:pt x="26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6242425" y="2384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36"/>
                  </a:moveTo>
                  <a:cubicBezTo>
                    <a:pt x="13" y="24"/>
                    <a:pt x="25" y="12"/>
                    <a:pt x="37" y="1"/>
                  </a:cubicBez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6243325" y="238197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1" y="96"/>
                  </a:moveTo>
                  <a:cubicBezTo>
                    <a:pt x="36" y="60"/>
                    <a:pt x="60" y="36"/>
                    <a:pt x="96" y="0"/>
                  </a:cubicBezTo>
                  <a:cubicBezTo>
                    <a:pt x="72" y="24"/>
                    <a:pt x="36" y="60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6241550" y="2385850"/>
              <a:ext cx="600" cy="425"/>
            </a:xfrm>
            <a:custGeom>
              <a:rect b="b" l="l" r="r" t="t"/>
              <a:pathLst>
                <a:path extrusionOk="0" h="17" w="24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0" y="15"/>
                    <a:pt x="0" y="17"/>
                    <a:pt x="1" y="17"/>
                  </a:cubicBezTo>
                  <a:cubicBezTo>
                    <a:pt x="2" y="17"/>
                    <a:pt x="7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6242125" y="23852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3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6241550" y="238525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24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6230225" y="2391200"/>
              <a:ext cx="2400" cy="925"/>
            </a:xfrm>
            <a:custGeom>
              <a:rect b="b" l="l" r="r" t="t"/>
              <a:pathLst>
                <a:path extrusionOk="0" h="37" w="96">
                  <a:moveTo>
                    <a:pt x="96" y="0"/>
                  </a:moveTo>
                  <a:cubicBezTo>
                    <a:pt x="48" y="24"/>
                    <a:pt x="48" y="0"/>
                    <a:pt x="1" y="36"/>
                  </a:cubicBezTo>
                  <a:cubicBezTo>
                    <a:pt x="36" y="36"/>
                    <a:pt x="60" y="24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6231125" y="2389700"/>
              <a:ext cx="2100" cy="1825"/>
            </a:xfrm>
            <a:custGeom>
              <a:rect b="b" l="l" r="r" t="t"/>
              <a:pathLst>
                <a:path extrusionOk="0" h="73" w="84">
                  <a:moveTo>
                    <a:pt x="84" y="1"/>
                  </a:moveTo>
                  <a:lnTo>
                    <a:pt x="84" y="1"/>
                  </a:lnTo>
                  <a:cubicBezTo>
                    <a:pt x="48" y="25"/>
                    <a:pt x="24" y="48"/>
                    <a:pt x="0" y="72"/>
                  </a:cubicBezTo>
                  <a:cubicBezTo>
                    <a:pt x="36" y="60"/>
                    <a:pt x="60" y="37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6241100" y="2379600"/>
              <a:ext cx="5225" cy="3600"/>
            </a:xfrm>
            <a:custGeom>
              <a:rect b="b" l="l" r="r" t="t"/>
              <a:pathLst>
                <a:path extrusionOk="0" h="144" w="209">
                  <a:moveTo>
                    <a:pt x="209" y="0"/>
                  </a:moveTo>
                  <a:cubicBezTo>
                    <a:pt x="73" y="68"/>
                    <a:pt x="0" y="144"/>
                    <a:pt x="17" y="144"/>
                  </a:cubicBezTo>
                  <a:cubicBezTo>
                    <a:pt x="20" y="144"/>
                    <a:pt x="29" y="140"/>
                    <a:pt x="42" y="131"/>
                  </a:cubicBezTo>
                  <a:cubicBezTo>
                    <a:pt x="42" y="131"/>
                    <a:pt x="42" y="131"/>
                    <a:pt x="54" y="119"/>
                  </a:cubicBezTo>
                  <a:cubicBezTo>
                    <a:pt x="102" y="83"/>
                    <a:pt x="161" y="48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6236775" y="2386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6249275" y="237720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84" y="1"/>
                  </a:moveTo>
                  <a:lnTo>
                    <a:pt x="84" y="1"/>
                  </a:lnTo>
                  <a:cubicBezTo>
                    <a:pt x="60" y="13"/>
                    <a:pt x="25" y="25"/>
                    <a:pt x="1" y="37"/>
                  </a:cubicBezTo>
                  <a:cubicBezTo>
                    <a:pt x="25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6237375" y="2386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0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6236450" y="2384950"/>
              <a:ext cx="2425" cy="1575"/>
            </a:xfrm>
            <a:custGeom>
              <a:rect b="b" l="l" r="r" t="t"/>
              <a:pathLst>
                <a:path extrusionOk="0" h="63" w="97">
                  <a:moveTo>
                    <a:pt x="97" y="0"/>
                  </a:moveTo>
                  <a:lnTo>
                    <a:pt x="97" y="0"/>
                  </a:lnTo>
                  <a:cubicBezTo>
                    <a:pt x="95" y="2"/>
                    <a:pt x="92" y="3"/>
                    <a:pt x="90" y="4"/>
                  </a:cubicBezTo>
                  <a:lnTo>
                    <a:pt x="90" y="4"/>
                  </a:lnTo>
                  <a:cubicBezTo>
                    <a:pt x="92" y="3"/>
                    <a:pt x="95" y="2"/>
                    <a:pt x="97" y="0"/>
                  </a:cubicBezTo>
                  <a:close/>
                  <a:moveTo>
                    <a:pt x="90" y="4"/>
                  </a:moveTo>
                  <a:cubicBezTo>
                    <a:pt x="26" y="41"/>
                    <a:pt x="0" y="63"/>
                    <a:pt x="19" y="63"/>
                  </a:cubicBezTo>
                  <a:cubicBezTo>
                    <a:pt x="23" y="63"/>
                    <a:pt x="29" y="62"/>
                    <a:pt x="37" y="6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60" y="37"/>
                    <a:pt x="71" y="17"/>
                    <a:pt x="9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6254350" y="2371250"/>
              <a:ext cx="6575" cy="3300"/>
            </a:xfrm>
            <a:custGeom>
              <a:rect b="b" l="l" r="r" t="t"/>
              <a:pathLst>
                <a:path extrusionOk="0" h="132" w="263">
                  <a:moveTo>
                    <a:pt x="262" y="1"/>
                  </a:moveTo>
                  <a:lnTo>
                    <a:pt x="262" y="1"/>
                  </a:lnTo>
                  <a:cubicBezTo>
                    <a:pt x="155" y="48"/>
                    <a:pt x="60" y="96"/>
                    <a:pt x="0" y="132"/>
                  </a:cubicBezTo>
                  <a:cubicBezTo>
                    <a:pt x="60" y="96"/>
                    <a:pt x="250" y="96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6221300" y="2394625"/>
              <a:ext cx="550" cy="475"/>
            </a:xfrm>
            <a:custGeom>
              <a:rect b="b" l="l" r="r" t="t"/>
              <a:pathLst>
                <a:path extrusionOk="0" h="19" w="22">
                  <a:moveTo>
                    <a:pt x="20" y="0"/>
                  </a:moveTo>
                  <a:cubicBezTo>
                    <a:pt x="18" y="0"/>
                    <a:pt x="12" y="6"/>
                    <a:pt x="1" y="18"/>
                  </a:cubicBezTo>
                  <a:cubicBezTo>
                    <a:pt x="5" y="14"/>
                    <a:pt x="7" y="13"/>
                    <a:pt x="9" y="13"/>
                  </a:cubicBezTo>
                  <a:cubicBezTo>
                    <a:pt x="12" y="13"/>
                    <a:pt x="12" y="18"/>
                    <a:pt x="12" y="18"/>
                  </a:cubicBezTo>
                  <a:cubicBezTo>
                    <a:pt x="18" y="6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6261625" y="2369775"/>
              <a:ext cx="2275" cy="1500"/>
            </a:xfrm>
            <a:custGeom>
              <a:rect b="b" l="l" r="r" t="t"/>
              <a:pathLst>
                <a:path extrusionOk="0" h="60" w="91">
                  <a:moveTo>
                    <a:pt x="90" y="0"/>
                  </a:moveTo>
                  <a:lnTo>
                    <a:pt x="90" y="0"/>
                  </a:lnTo>
                  <a:cubicBezTo>
                    <a:pt x="66" y="12"/>
                    <a:pt x="43" y="36"/>
                    <a:pt x="19" y="48"/>
                  </a:cubicBezTo>
                  <a:cubicBezTo>
                    <a:pt x="4" y="55"/>
                    <a:pt x="0" y="59"/>
                    <a:pt x="5" y="59"/>
                  </a:cubicBezTo>
                  <a:cubicBezTo>
                    <a:pt x="14" y="59"/>
                    <a:pt x="58" y="41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6268325" y="2367675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60" y="1"/>
                  </a:moveTo>
                  <a:lnTo>
                    <a:pt x="60" y="1"/>
                  </a:lnTo>
                  <a:cubicBezTo>
                    <a:pt x="22" y="20"/>
                    <a:pt x="1" y="32"/>
                    <a:pt x="2" y="32"/>
                  </a:cubicBezTo>
                  <a:cubicBezTo>
                    <a:pt x="3" y="32"/>
                    <a:pt x="22" y="2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6393350" y="26162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36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6394250" y="260492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6" y="17"/>
                    <a:pt x="10" y="17"/>
                  </a:cubicBezTo>
                  <a:cubicBezTo>
                    <a:pt x="11" y="17"/>
                    <a:pt x="12" y="15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6432925" y="2522175"/>
              <a:ext cx="1825" cy="2700"/>
            </a:xfrm>
            <a:custGeom>
              <a:rect b="b" l="l" r="r" t="t"/>
              <a:pathLst>
                <a:path extrusionOk="0" h="108" w="73">
                  <a:moveTo>
                    <a:pt x="72" y="0"/>
                  </a:moveTo>
                  <a:lnTo>
                    <a:pt x="1" y="107"/>
                  </a:lnTo>
                  <a:cubicBezTo>
                    <a:pt x="25" y="83"/>
                    <a:pt x="49" y="48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6215050" y="25507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0"/>
                  </a:moveTo>
                  <a:cubicBezTo>
                    <a:pt x="1" y="0"/>
                    <a:pt x="12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6294000" y="23602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3" y="0"/>
                  </a:moveTo>
                  <a:lnTo>
                    <a:pt x="33" y="0"/>
                  </a:lnTo>
                  <a:cubicBezTo>
                    <a:pt x="4" y="6"/>
                    <a:pt x="1" y="9"/>
                    <a:pt x="7" y="9"/>
                  </a:cubicBezTo>
                  <a:cubicBezTo>
                    <a:pt x="13" y="9"/>
                    <a:pt x="27" y="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6287075" y="2358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6292450" y="23602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0"/>
                  </a:moveTo>
                  <a:cubicBezTo>
                    <a:pt x="60" y="0"/>
                    <a:pt x="36" y="0"/>
                    <a:pt x="0" y="12"/>
                  </a:cubicBezTo>
                  <a:cubicBezTo>
                    <a:pt x="24" y="12"/>
                    <a:pt x="4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6291550" y="236082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0" y="1"/>
                  </a:moveTo>
                  <a:cubicBezTo>
                    <a:pt x="0" y="7"/>
                    <a:pt x="0" y="10"/>
                    <a:pt x="6" y="10"/>
                  </a:cubicBezTo>
                  <a:cubicBezTo>
                    <a:pt x="12" y="10"/>
                    <a:pt x="24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6294225" y="2359950"/>
              <a:ext cx="2400" cy="450"/>
            </a:xfrm>
            <a:custGeom>
              <a:rect b="b" l="l" r="r" t="t"/>
              <a:pathLst>
                <a:path extrusionOk="0" h="18" w="96">
                  <a:moveTo>
                    <a:pt x="96" y="0"/>
                  </a:moveTo>
                  <a:cubicBezTo>
                    <a:pt x="72" y="0"/>
                    <a:pt x="36" y="12"/>
                    <a:pt x="1" y="12"/>
                  </a:cubicBezTo>
                  <a:cubicBezTo>
                    <a:pt x="11" y="16"/>
                    <a:pt x="21" y="17"/>
                    <a:pt x="32" y="17"/>
                  </a:cubicBezTo>
                  <a:cubicBezTo>
                    <a:pt x="56" y="17"/>
                    <a:pt x="79" y="9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6442150" y="2439725"/>
              <a:ext cx="3600" cy="5375"/>
            </a:xfrm>
            <a:custGeom>
              <a:rect b="b" l="l" r="r" t="t"/>
              <a:pathLst>
                <a:path extrusionOk="0" h="215" w="144">
                  <a:moveTo>
                    <a:pt x="84" y="0"/>
                  </a:moveTo>
                  <a:cubicBezTo>
                    <a:pt x="1" y="48"/>
                    <a:pt x="1" y="83"/>
                    <a:pt x="72" y="143"/>
                  </a:cubicBezTo>
                  <a:cubicBezTo>
                    <a:pt x="72" y="145"/>
                    <a:pt x="74" y="151"/>
                    <a:pt x="76" y="157"/>
                  </a:cubicBezTo>
                  <a:lnTo>
                    <a:pt x="76" y="157"/>
                  </a:lnTo>
                  <a:cubicBezTo>
                    <a:pt x="75" y="156"/>
                    <a:pt x="74" y="155"/>
                    <a:pt x="72" y="155"/>
                  </a:cubicBezTo>
                  <a:lnTo>
                    <a:pt x="72" y="155"/>
                  </a:lnTo>
                  <a:cubicBezTo>
                    <a:pt x="84" y="182"/>
                    <a:pt x="88" y="192"/>
                    <a:pt x="88" y="192"/>
                  </a:cubicBezTo>
                  <a:cubicBezTo>
                    <a:pt x="89" y="192"/>
                    <a:pt x="81" y="171"/>
                    <a:pt x="76" y="157"/>
                  </a:cubicBezTo>
                  <a:lnTo>
                    <a:pt x="76" y="157"/>
                  </a:lnTo>
                  <a:cubicBezTo>
                    <a:pt x="98" y="169"/>
                    <a:pt x="121" y="192"/>
                    <a:pt x="144" y="214"/>
                  </a:cubicBezTo>
                  <a:cubicBezTo>
                    <a:pt x="108" y="143"/>
                    <a:pt x="84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6355850" y="2700450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2" y="1"/>
                  </a:moveTo>
                  <a:cubicBezTo>
                    <a:pt x="12" y="13"/>
                    <a:pt x="0" y="25"/>
                    <a:pt x="0" y="25"/>
                  </a:cubicBezTo>
                  <a:cubicBezTo>
                    <a:pt x="0" y="31"/>
                    <a:pt x="2" y="33"/>
                    <a:pt x="5" y="33"/>
                  </a:cubicBezTo>
                  <a:cubicBezTo>
                    <a:pt x="14" y="33"/>
                    <a:pt x="30" y="1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6308800" y="272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12"/>
                    <a:pt x="1" y="12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6285300" y="2716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6288275" y="272220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1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6355850" y="2680225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14" y="32"/>
                    <a:pt x="30" y="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6264450" y="2674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6306125" y="2787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6285300" y="2696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6198375" y="2435350"/>
              <a:ext cx="400" cy="275"/>
            </a:xfrm>
            <a:custGeom>
              <a:rect b="b" l="l" r="r" t="t"/>
              <a:pathLst>
                <a:path extrusionOk="0" h="11" w="16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8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6195400" y="2474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6308800" y="2701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6288275" y="2701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12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6329950" y="2795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6372800" y="2760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6432900" y="2506975"/>
              <a:ext cx="650" cy="650"/>
            </a:xfrm>
            <a:custGeom>
              <a:rect b="b" l="l" r="r" t="t"/>
              <a:pathLst>
                <a:path extrusionOk="0" h="26" w="26">
                  <a:moveTo>
                    <a:pt x="26" y="1"/>
                  </a:moveTo>
                  <a:cubicBezTo>
                    <a:pt x="11" y="16"/>
                    <a:pt x="1" y="26"/>
                    <a:pt x="4" y="26"/>
                  </a:cubicBezTo>
                  <a:cubicBezTo>
                    <a:pt x="5" y="26"/>
                    <a:pt x="12" y="22"/>
                    <a:pt x="26" y="13"/>
                  </a:cubicBezTo>
                  <a:cubicBezTo>
                    <a:pt x="26" y="13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6345125" y="235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6263875" y="27257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13"/>
                    <a:pt x="0" y="25"/>
                    <a:pt x="0" y="37"/>
                  </a:cubicBezTo>
                  <a:cubicBezTo>
                    <a:pt x="0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6193925" y="25102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1"/>
                  </a:moveTo>
                  <a:cubicBezTo>
                    <a:pt x="0" y="13"/>
                    <a:pt x="0" y="37"/>
                    <a:pt x="12" y="49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6444850" y="2487625"/>
              <a:ext cx="150" cy="1225"/>
            </a:xfrm>
            <a:custGeom>
              <a:rect b="b" l="l" r="r" t="t"/>
              <a:pathLst>
                <a:path extrusionOk="0" h="49" w="6">
                  <a:moveTo>
                    <a:pt x="5" y="1"/>
                  </a:moveTo>
                  <a:cubicBezTo>
                    <a:pt x="5" y="1"/>
                    <a:pt x="0" y="34"/>
                    <a:pt x="0" y="49"/>
                  </a:cubicBezTo>
                  <a:cubicBezTo>
                    <a:pt x="5" y="1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6445425" y="24802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48"/>
                  </a:moveTo>
                  <a:cubicBezTo>
                    <a:pt x="1" y="36"/>
                    <a:pt x="1" y="12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ubicBezTo>
                    <a:pt x="1" y="24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6373100" y="2759275"/>
              <a:ext cx="600" cy="1050"/>
            </a:xfrm>
            <a:custGeom>
              <a:rect b="b" l="l" r="r" t="t"/>
              <a:pathLst>
                <a:path extrusionOk="0" h="42" w="24">
                  <a:moveTo>
                    <a:pt x="19" y="1"/>
                  </a:moveTo>
                  <a:cubicBezTo>
                    <a:pt x="18" y="1"/>
                    <a:pt x="16" y="2"/>
                    <a:pt x="13" y="5"/>
                  </a:cubicBezTo>
                  <a:cubicBezTo>
                    <a:pt x="13" y="17"/>
                    <a:pt x="1" y="29"/>
                    <a:pt x="1" y="41"/>
                  </a:cubicBezTo>
                  <a:cubicBezTo>
                    <a:pt x="19" y="14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6393350" y="261105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7" y="0"/>
                  </a:moveTo>
                  <a:cubicBezTo>
                    <a:pt x="6" y="0"/>
                    <a:pt x="4" y="2"/>
                    <a:pt x="0" y="5"/>
                  </a:cubicBezTo>
                  <a:cubicBezTo>
                    <a:pt x="0" y="17"/>
                    <a:pt x="0" y="29"/>
                    <a:pt x="0" y="29"/>
                  </a:cubicBezTo>
                  <a:cubicBezTo>
                    <a:pt x="9" y="11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6394250" y="2642125"/>
              <a:ext cx="600" cy="4200"/>
            </a:xfrm>
            <a:custGeom>
              <a:rect b="b" l="l" r="r" t="t"/>
              <a:pathLst>
                <a:path extrusionOk="0" h="168" w="24">
                  <a:moveTo>
                    <a:pt x="0" y="1"/>
                  </a:moveTo>
                  <a:cubicBezTo>
                    <a:pt x="0" y="84"/>
                    <a:pt x="0" y="143"/>
                    <a:pt x="24" y="167"/>
                  </a:cubicBezTo>
                  <a:cubicBezTo>
                    <a:pt x="12" y="119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6316550" y="2354000"/>
              <a:ext cx="3000" cy="325"/>
            </a:xfrm>
            <a:custGeom>
              <a:rect b="b" l="l" r="r" t="t"/>
              <a:pathLst>
                <a:path extrusionOk="0" h="13" w="120">
                  <a:moveTo>
                    <a:pt x="1" y="0"/>
                  </a:moveTo>
                  <a:cubicBezTo>
                    <a:pt x="60" y="12"/>
                    <a:pt x="96" y="12"/>
                    <a:pt x="120" y="12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6344825" y="2351025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1" y="0"/>
                  </a:moveTo>
                  <a:cubicBezTo>
                    <a:pt x="13" y="0"/>
                    <a:pt x="13" y="0"/>
                    <a:pt x="24" y="12"/>
                  </a:cubicBezTo>
                  <a:cubicBezTo>
                    <a:pt x="24" y="12"/>
                    <a:pt x="24" y="24"/>
                    <a:pt x="13" y="24"/>
                  </a:cubicBezTo>
                  <a:cubicBezTo>
                    <a:pt x="36" y="24"/>
                    <a:pt x="48" y="24"/>
                    <a:pt x="60" y="36"/>
                  </a:cubicBezTo>
                  <a:cubicBezTo>
                    <a:pt x="48" y="24"/>
                    <a:pt x="48" y="12"/>
                    <a:pt x="36" y="12"/>
                  </a:cubicBezTo>
                  <a:lnTo>
                    <a:pt x="48" y="12"/>
                  </a:lnTo>
                  <a:cubicBezTo>
                    <a:pt x="60" y="12"/>
                    <a:pt x="6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6323200" y="2354625"/>
              <a:ext cx="5175" cy="275"/>
            </a:xfrm>
            <a:custGeom>
              <a:rect b="b" l="l" r="r" t="t"/>
              <a:pathLst>
                <a:path extrusionOk="0" h="11" w="207">
                  <a:moveTo>
                    <a:pt x="6" y="0"/>
                  </a:moveTo>
                  <a:cubicBezTo>
                    <a:pt x="0" y="0"/>
                    <a:pt x="40" y="3"/>
                    <a:pt x="175" y="11"/>
                  </a:cubicBezTo>
                  <a:cubicBezTo>
                    <a:pt x="207" y="11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6315650" y="2354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6317750" y="23525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0" y="1"/>
                  </a:moveTo>
                  <a:cubicBezTo>
                    <a:pt x="24" y="1"/>
                    <a:pt x="48" y="13"/>
                    <a:pt x="72" y="13"/>
                  </a:cubicBezTo>
                  <a:lnTo>
                    <a:pt x="84" y="13"/>
                  </a:lnTo>
                  <a:cubicBezTo>
                    <a:pt x="60" y="13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6307325" y="2351900"/>
              <a:ext cx="7275" cy="175"/>
            </a:xfrm>
            <a:custGeom>
              <a:rect b="b" l="l" r="r" t="t"/>
              <a:pathLst>
                <a:path extrusionOk="0" h="7" w="291">
                  <a:moveTo>
                    <a:pt x="12" y="1"/>
                  </a:moveTo>
                  <a:cubicBezTo>
                    <a:pt x="0" y="5"/>
                    <a:pt x="43" y="6"/>
                    <a:pt x="89" y="6"/>
                  </a:cubicBezTo>
                  <a:cubicBezTo>
                    <a:pt x="182" y="6"/>
                    <a:pt x="29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6316250" y="235220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"/>
                  </a:moveTo>
                  <a:lnTo>
                    <a:pt x="1" y="1"/>
                  </a:lnTo>
                  <a:cubicBezTo>
                    <a:pt x="24" y="13"/>
                    <a:pt x="36" y="13"/>
                    <a:pt x="60" y="13"/>
                  </a:cubicBezTo>
                  <a:cubicBezTo>
                    <a:pt x="36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6443350" y="24480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6" y="8"/>
                    <a:pt x="26" y="11"/>
                    <a:pt x="32" y="12"/>
                  </a:cubicBezTo>
                  <a:lnTo>
                    <a:pt x="32" y="12"/>
                  </a:lnTo>
                  <a:cubicBezTo>
                    <a:pt x="21" y="9"/>
                    <a:pt x="11" y="0"/>
                    <a:pt x="1" y="0"/>
                  </a:cubicBezTo>
                  <a:close/>
                  <a:moveTo>
                    <a:pt x="32" y="12"/>
                  </a:moveTo>
                  <a:lnTo>
                    <a:pt x="32" y="12"/>
                  </a:lnTo>
                  <a:cubicBezTo>
                    <a:pt x="33" y="12"/>
                    <a:pt x="35" y="12"/>
                    <a:pt x="36" y="12"/>
                  </a:cubicBezTo>
                  <a:cubicBezTo>
                    <a:pt x="36" y="12"/>
                    <a:pt x="35" y="12"/>
                    <a:pt x="3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6441575" y="2433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6438075" y="2425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4" y="0"/>
                  </a:moveTo>
                  <a:cubicBezTo>
                    <a:pt x="1" y="0"/>
                    <a:pt x="7" y="12"/>
                    <a:pt x="21" y="19"/>
                  </a:cubicBezTo>
                  <a:cubicBezTo>
                    <a:pt x="12" y="5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6201050" y="2426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12"/>
                    <a:pt x="1" y="24"/>
                    <a:pt x="1" y="24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6349600" y="2355175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0" y="1"/>
                  </a:moveTo>
                  <a:cubicBezTo>
                    <a:pt x="24" y="13"/>
                    <a:pt x="48" y="13"/>
                    <a:pt x="72" y="25"/>
                  </a:cubicBezTo>
                  <a:cubicBezTo>
                    <a:pt x="48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6258800" y="26659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13" y="13"/>
                    <a:pt x="25" y="13"/>
                    <a:pt x="48" y="13"/>
                  </a:cubicBezTo>
                  <a:cubicBezTo>
                    <a:pt x="36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6293325" y="2355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6305550" y="2584675"/>
              <a:ext cx="2400" cy="375"/>
            </a:xfrm>
            <a:custGeom>
              <a:rect b="b" l="l" r="r" t="t"/>
              <a:pathLst>
                <a:path extrusionOk="0" h="15" w="96">
                  <a:moveTo>
                    <a:pt x="0" y="0"/>
                  </a:moveTo>
                  <a:lnTo>
                    <a:pt x="0" y="0"/>
                  </a:lnTo>
                  <a:cubicBezTo>
                    <a:pt x="5" y="6"/>
                    <a:pt x="16" y="9"/>
                    <a:pt x="30" y="9"/>
                  </a:cubicBezTo>
                  <a:lnTo>
                    <a:pt x="30" y="9"/>
                  </a:lnTo>
                  <a:cubicBezTo>
                    <a:pt x="21" y="7"/>
                    <a:pt x="11" y="4"/>
                    <a:pt x="0" y="0"/>
                  </a:cubicBezTo>
                  <a:close/>
                  <a:moveTo>
                    <a:pt x="95" y="0"/>
                  </a:moveTo>
                  <a:cubicBezTo>
                    <a:pt x="71" y="6"/>
                    <a:pt x="51" y="9"/>
                    <a:pt x="34" y="9"/>
                  </a:cubicBezTo>
                  <a:cubicBezTo>
                    <a:pt x="33" y="9"/>
                    <a:pt x="31" y="9"/>
                    <a:pt x="30" y="9"/>
                  </a:cubicBezTo>
                  <a:lnTo>
                    <a:pt x="30" y="9"/>
                  </a:lnTo>
                  <a:cubicBezTo>
                    <a:pt x="44" y="13"/>
                    <a:pt x="55" y="14"/>
                    <a:pt x="63" y="14"/>
                  </a:cubicBezTo>
                  <a:cubicBezTo>
                    <a:pt x="82" y="14"/>
                    <a:pt x="88" y="7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6292150" y="23604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6252850" y="2642725"/>
              <a:ext cx="625" cy="3000"/>
            </a:xfrm>
            <a:custGeom>
              <a:rect b="b" l="l" r="r" t="t"/>
              <a:pathLst>
                <a:path extrusionOk="0" h="120" w="25">
                  <a:moveTo>
                    <a:pt x="1" y="0"/>
                  </a:moveTo>
                  <a:cubicBezTo>
                    <a:pt x="13" y="60"/>
                    <a:pt x="13" y="107"/>
                    <a:pt x="24" y="119"/>
                  </a:cubicBezTo>
                  <a:cubicBezTo>
                    <a:pt x="13" y="8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6197500" y="24867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6196300" y="24802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6250175" y="26102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6244225" y="25861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24"/>
                  </a:cubicBezTo>
                  <a:cubicBezTo>
                    <a:pt x="12" y="36"/>
                    <a:pt x="24" y="36"/>
                    <a:pt x="24" y="36"/>
                  </a:cubicBezTo>
                  <a:cubicBezTo>
                    <a:pt x="24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6293025" y="2356375"/>
              <a:ext cx="2125" cy="550"/>
            </a:xfrm>
            <a:custGeom>
              <a:rect b="b" l="l" r="r" t="t"/>
              <a:pathLst>
                <a:path extrusionOk="0" h="22" w="85">
                  <a:moveTo>
                    <a:pt x="72" y="0"/>
                  </a:moveTo>
                  <a:cubicBezTo>
                    <a:pt x="72" y="1"/>
                    <a:pt x="72" y="1"/>
                    <a:pt x="72" y="1"/>
                  </a:cubicBezTo>
                  <a:lnTo>
                    <a:pt x="72" y="1"/>
                  </a:lnTo>
                  <a:cubicBezTo>
                    <a:pt x="76" y="1"/>
                    <a:pt x="80" y="0"/>
                    <a:pt x="84" y="0"/>
                  </a:cubicBezTo>
                  <a:close/>
                  <a:moveTo>
                    <a:pt x="72" y="1"/>
                  </a:moveTo>
                  <a:lnTo>
                    <a:pt x="72" y="1"/>
                  </a:lnTo>
                  <a:cubicBezTo>
                    <a:pt x="43" y="3"/>
                    <a:pt x="22" y="12"/>
                    <a:pt x="1" y="12"/>
                  </a:cubicBezTo>
                  <a:cubicBezTo>
                    <a:pt x="1" y="18"/>
                    <a:pt x="7" y="21"/>
                    <a:pt x="16" y="21"/>
                  </a:cubicBezTo>
                  <a:cubicBezTo>
                    <a:pt x="25" y="21"/>
                    <a:pt x="37" y="18"/>
                    <a:pt x="49" y="12"/>
                  </a:cubicBezTo>
                  <a:cubicBezTo>
                    <a:pt x="60" y="12"/>
                    <a:pt x="60" y="1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6285600" y="23587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36" y="13"/>
                    <a:pt x="24" y="13"/>
                    <a:pt x="0" y="24"/>
                  </a:cubicBezTo>
                  <a:cubicBezTo>
                    <a:pt x="24" y="24"/>
                    <a:pt x="36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6301075" y="258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6445150" y="2473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6291250" y="2360550"/>
              <a:ext cx="1050" cy="275"/>
            </a:xfrm>
            <a:custGeom>
              <a:rect b="b" l="l" r="r" t="t"/>
              <a:pathLst>
                <a:path extrusionOk="0" h="11" w="42">
                  <a:moveTo>
                    <a:pt x="1" y="0"/>
                  </a:moveTo>
                  <a:cubicBezTo>
                    <a:pt x="16" y="8"/>
                    <a:pt x="26" y="11"/>
                    <a:pt x="31" y="11"/>
                  </a:cubicBezTo>
                  <a:cubicBezTo>
                    <a:pt x="42" y="11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6189450" y="2348800"/>
              <a:ext cx="257800" cy="446925"/>
            </a:xfrm>
            <a:custGeom>
              <a:rect b="b" l="l" r="r" t="t"/>
              <a:pathLst>
                <a:path extrusionOk="0" h="17877" w="10312">
                  <a:moveTo>
                    <a:pt x="5384" y="9"/>
                  </a:moveTo>
                  <a:cubicBezTo>
                    <a:pt x="5388" y="9"/>
                    <a:pt x="5412" y="12"/>
                    <a:pt x="5442" y="18"/>
                  </a:cubicBezTo>
                  <a:cubicBezTo>
                    <a:pt x="5394" y="12"/>
                    <a:pt x="5379" y="9"/>
                    <a:pt x="5384" y="9"/>
                  </a:cubicBezTo>
                  <a:close/>
                  <a:moveTo>
                    <a:pt x="4620" y="161"/>
                  </a:moveTo>
                  <a:cubicBezTo>
                    <a:pt x="4620" y="161"/>
                    <a:pt x="4620" y="161"/>
                    <a:pt x="4618" y="161"/>
                  </a:cubicBezTo>
                  <a:lnTo>
                    <a:pt x="4618" y="161"/>
                  </a:lnTo>
                  <a:cubicBezTo>
                    <a:pt x="4620" y="161"/>
                    <a:pt x="4621" y="161"/>
                    <a:pt x="4620" y="161"/>
                  </a:cubicBezTo>
                  <a:close/>
                  <a:moveTo>
                    <a:pt x="5323" y="178"/>
                  </a:moveTo>
                  <a:cubicBezTo>
                    <a:pt x="5345" y="180"/>
                    <a:pt x="5367" y="182"/>
                    <a:pt x="5387" y="182"/>
                  </a:cubicBezTo>
                  <a:cubicBezTo>
                    <a:pt x="5396" y="182"/>
                    <a:pt x="5405" y="182"/>
                    <a:pt x="5413" y="181"/>
                  </a:cubicBezTo>
                  <a:lnTo>
                    <a:pt x="5413" y="181"/>
                  </a:lnTo>
                  <a:cubicBezTo>
                    <a:pt x="5383" y="179"/>
                    <a:pt x="5353" y="178"/>
                    <a:pt x="5323" y="178"/>
                  </a:cubicBezTo>
                  <a:close/>
                  <a:moveTo>
                    <a:pt x="6087" y="200"/>
                  </a:moveTo>
                  <a:cubicBezTo>
                    <a:pt x="6109" y="200"/>
                    <a:pt x="6131" y="203"/>
                    <a:pt x="6156" y="208"/>
                  </a:cubicBezTo>
                  <a:cubicBezTo>
                    <a:pt x="6120" y="220"/>
                    <a:pt x="6097" y="232"/>
                    <a:pt x="6073" y="256"/>
                  </a:cubicBezTo>
                  <a:cubicBezTo>
                    <a:pt x="6073" y="257"/>
                    <a:pt x="6071" y="258"/>
                    <a:pt x="6067" y="258"/>
                  </a:cubicBezTo>
                  <a:cubicBezTo>
                    <a:pt x="6045" y="258"/>
                    <a:pt x="5969" y="230"/>
                    <a:pt x="5989" y="220"/>
                  </a:cubicBezTo>
                  <a:cubicBezTo>
                    <a:pt x="6024" y="206"/>
                    <a:pt x="6055" y="200"/>
                    <a:pt x="6087" y="200"/>
                  </a:cubicBezTo>
                  <a:close/>
                  <a:moveTo>
                    <a:pt x="6478" y="280"/>
                  </a:moveTo>
                  <a:cubicBezTo>
                    <a:pt x="6500" y="285"/>
                    <a:pt x="6522" y="293"/>
                    <a:pt x="6544" y="303"/>
                  </a:cubicBezTo>
                  <a:lnTo>
                    <a:pt x="6544" y="303"/>
                  </a:lnTo>
                  <a:cubicBezTo>
                    <a:pt x="6522" y="291"/>
                    <a:pt x="6503" y="280"/>
                    <a:pt x="6478" y="280"/>
                  </a:cubicBezTo>
                  <a:close/>
                  <a:moveTo>
                    <a:pt x="6544" y="303"/>
                  </a:moveTo>
                  <a:lnTo>
                    <a:pt x="6544" y="303"/>
                  </a:lnTo>
                  <a:cubicBezTo>
                    <a:pt x="6552" y="307"/>
                    <a:pt x="6560" y="311"/>
                    <a:pt x="6569" y="314"/>
                  </a:cubicBezTo>
                  <a:lnTo>
                    <a:pt x="6569" y="314"/>
                  </a:lnTo>
                  <a:cubicBezTo>
                    <a:pt x="6561" y="310"/>
                    <a:pt x="6552" y="306"/>
                    <a:pt x="6544" y="303"/>
                  </a:cubicBezTo>
                  <a:close/>
                  <a:moveTo>
                    <a:pt x="5325" y="52"/>
                  </a:moveTo>
                  <a:cubicBezTo>
                    <a:pt x="5422" y="52"/>
                    <a:pt x="5494" y="68"/>
                    <a:pt x="5501" y="113"/>
                  </a:cubicBezTo>
                  <a:cubicBezTo>
                    <a:pt x="5507" y="159"/>
                    <a:pt x="5469" y="177"/>
                    <a:pt x="5413" y="181"/>
                  </a:cubicBezTo>
                  <a:lnTo>
                    <a:pt x="5413" y="181"/>
                  </a:lnTo>
                  <a:cubicBezTo>
                    <a:pt x="5605" y="192"/>
                    <a:pt x="5800" y="232"/>
                    <a:pt x="5966" y="268"/>
                  </a:cubicBezTo>
                  <a:cubicBezTo>
                    <a:pt x="5942" y="272"/>
                    <a:pt x="5913" y="274"/>
                    <a:pt x="5881" y="274"/>
                  </a:cubicBezTo>
                  <a:cubicBezTo>
                    <a:pt x="5754" y="274"/>
                    <a:pt x="5582" y="244"/>
                    <a:pt x="5525" y="244"/>
                  </a:cubicBezTo>
                  <a:cubicBezTo>
                    <a:pt x="5473" y="244"/>
                    <a:pt x="5113" y="319"/>
                    <a:pt x="4915" y="319"/>
                  </a:cubicBezTo>
                  <a:cubicBezTo>
                    <a:pt x="4841" y="319"/>
                    <a:pt x="4790" y="309"/>
                    <a:pt x="4787" y="280"/>
                  </a:cubicBezTo>
                  <a:cubicBezTo>
                    <a:pt x="4772" y="212"/>
                    <a:pt x="4827" y="192"/>
                    <a:pt x="4903" y="192"/>
                  </a:cubicBezTo>
                  <a:cubicBezTo>
                    <a:pt x="4948" y="192"/>
                    <a:pt x="5000" y="199"/>
                    <a:pt x="5049" y="208"/>
                  </a:cubicBezTo>
                  <a:cubicBezTo>
                    <a:pt x="5134" y="187"/>
                    <a:pt x="5226" y="178"/>
                    <a:pt x="5319" y="178"/>
                  </a:cubicBezTo>
                  <a:cubicBezTo>
                    <a:pt x="5321" y="178"/>
                    <a:pt x="5322" y="178"/>
                    <a:pt x="5323" y="178"/>
                  </a:cubicBezTo>
                  <a:lnTo>
                    <a:pt x="5323" y="178"/>
                  </a:lnTo>
                  <a:cubicBezTo>
                    <a:pt x="5283" y="174"/>
                    <a:pt x="5241" y="167"/>
                    <a:pt x="5204" y="161"/>
                  </a:cubicBezTo>
                  <a:cubicBezTo>
                    <a:pt x="5090" y="184"/>
                    <a:pt x="4983" y="187"/>
                    <a:pt x="4872" y="187"/>
                  </a:cubicBezTo>
                  <a:cubicBezTo>
                    <a:pt x="4835" y="187"/>
                    <a:pt x="4797" y="187"/>
                    <a:pt x="4758" y="187"/>
                  </a:cubicBezTo>
                  <a:cubicBezTo>
                    <a:pt x="4683" y="187"/>
                    <a:pt x="4604" y="188"/>
                    <a:pt x="4519" y="196"/>
                  </a:cubicBezTo>
                  <a:lnTo>
                    <a:pt x="4519" y="196"/>
                  </a:lnTo>
                  <a:cubicBezTo>
                    <a:pt x="4546" y="192"/>
                    <a:pt x="4607" y="166"/>
                    <a:pt x="4618" y="161"/>
                  </a:cubicBezTo>
                  <a:lnTo>
                    <a:pt x="4618" y="161"/>
                  </a:lnTo>
                  <a:cubicBezTo>
                    <a:pt x="4601" y="166"/>
                    <a:pt x="4499" y="185"/>
                    <a:pt x="4471" y="194"/>
                  </a:cubicBezTo>
                  <a:lnTo>
                    <a:pt x="4471" y="194"/>
                  </a:lnTo>
                  <a:cubicBezTo>
                    <a:pt x="4463" y="193"/>
                    <a:pt x="4454" y="193"/>
                    <a:pt x="4446" y="193"/>
                  </a:cubicBezTo>
                  <a:cubicBezTo>
                    <a:pt x="4358" y="193"/>
                    <a:pt x="4270" y="216"/>
                    <a:pt x="4192" y="256"/>
                  </a:cubicBezTo>
                  <a:cubicBezTo>
                    <a:pt x="4370" y="137"/>
                    <a:pt x="4596" y="172"/>
                    <a:pt x="4727" y="125"/>
                  </a:cubicBezTo>
                  <a:cubicBezTo>
                    <a:pt x="4784" y="125"/>
                    <a:pt x="5115" y="52"/>
                    <a:pt x="5325" y="52"/>
                  </a:cubicBezTo>
                  <a:close/>
                  <a:moveTo>
                    <a:pt x="3992" y="322"/>
                  </a:moveTo>
                  <a:cubicBezTo>
                    <a:pt x="3999" y="322"/>
                    <a:pt x="4006" y="324"/>
                    <a:pt x="4013" y="327"/>
                  </a:cubicBezTo>
                  <a:cubicBezTo>
                    <a:pt x="3989" y="327"/>
                    <a:pt x="3965" y="327"/>
                    <a:pt x="3942" y="339"/>
                  </a:cubicBezTo>
                  <a:cubicBezTo>
                    <a:pt x="3958" y="331"/>
                    <a:pt x="3975" y="322"/>
                    <a:pt x="3992" y="322"/>
                  </a:cubicBezTo>
                  <a:close/>
                  <a:moveTo>
                    <a:pt x="6180" y="196"/>
                  </a:moveTo>
                  <a:lnTo>
                    <a:pt x="6180" y="196"/>
                  </a:lnTo>
                  <a:cubicBezTo>
                    <a:pt x="6335" y="208"/>
                    <a:pt x="6478" y="220"/>
                    <a:pt x="6573" y="315"/>
                  </a:cubicBezTo>
                  <a:cubicBezTo>
                    <a:pt x="6572" y="315"/>
                    <a:pt x="6570" y="314"/>
                    <a:pt x="6569" y="314"/>
                  </a:cubicBezTo>
                  <a:lnTo>
                    <a:pt x="6569" y="314"/>
                  </a:lnTo>
                  <a:cubicBezTo>
                    <a:pt x="6586" y="322"/>
                    <a:pt x="6603" y="331"/>
                    <a:pt x="6620" y="339"/>
                  </a:cubicBezTo>
                  <a:cubicBezTo>
                    <a:pt x="6370" y="268"/>
                    <a:pt x="6180" y="196"/>
                    <a:pt x="6180" y="196"/>
                  </a:cubicBezTo>
                  <a:close/>
                  <a:moveTo>
                    <a:pt x="4846" y="351"/>
                  </a:moveTo>
                  <a:lnTo>
                    <a:pt x="4846" y="351"/>
                  </a:lnTo>
                  <a:cubicBezTo>
                    <a:pt x="4942" y="363"/>
                    <a:pt x="4906" y="363"/>
                    <a:pt x="4835" y="363"/>
                  </a:cubicBezTo>
                  <a:lnTo>
                    <a:pt x="4846" y="351"/>
                  </a:lnTo>
                  <a:close/>
                  <a:moveTo>
                    <a:pt x="3846" y="422"/>
                  </a:moveTo>
                  <a:cubicBezTo>
                    <a:pt x="3821" y="429"/>
                    <a:pt x="3793" y="432"/>
                    <a:pt x="3764" y="434"/>
                  </a:cubicBezTo>
                  <a:lnTo>
                    <a:pt x="3764" y="434"/>
                  </a:lnTo>
                  <a:cubicBezTo>
                    <a:pt x="3795" y="433"/>
                    <a:pt x="3821" y="431"/>
                    <a:pt x="3846" y="422"/>
                  </a:cubicBezTo>
                  <a:close/>
                  <a:moveTo>
                    <a:pt x="3764" y="434"/>
                  </a:moveTo>
                  <a:cubicBezTo>
                    <a:pt x="3753" y="434"/>
                    <a:pt x="3740" y="434"/>
                    <a:pt x="3727" y="434"/>
                  </a:cubicBezTo>
                  <a:cubicBezTo>
                    <a:pt x="3730" y="435"/>
                    <a:pt x="3732" y="436"/>
                    <a:pt x="3735" y="437"/>
                  </a:cubicBezTo>
                  <a:lnTo>
                    <a:pt x="3735" y="437"/>
                  </a:lnTo>
                  <a:cubicBezTo>
                    <a:pt x="3745" y="436"/>
                    <a:pt x="3755" y="435"/>
                    <a:pt x="3764" y="434"/>
                  </a:cubicBezTo>
                  <a:close/>
                  <a:moveTo>
                    <a:pt x="7835" y="744"/>
                  </a:moveTo>
                  <a:lnTo>
                    <a:pt x="7835" y="744"/>
                  </a:lnTo>
                  <a:cubicBezTo>
                    <a:pt x="7918" y="780"/>
                    <a:pt x="7990" y="827"/>
                    <a:pt x="8061" y="875"/>
                  </a:cubicBezTo>
                  <a:cubicBezTo>
                    <a:pt x="8036" y="854"/>
                    <a:pt x="8030" y="848"/>
                    <a:pt x="8033" y="848"/>
                  </a:cubicBezTo>
                  <a:lnTo>
                    <a:pt x="8033" y="848"/>
                  </a:lnTo>
                  <a:cubicBezTo>
                    <a:pt x="8038" y="848"/>
                    <a:pt x="8067" y="865"/>
                    <a:pt x="8080" y="865"/>
                  </a:cubicBezTo>
                  <a:cubicBezTo>
                    <a:pt x="8082" y="865"/>
                    <a:pt x="8084" y="864"/>
                    <a:pt x="8085" y="863"/>
                  </a:cubicBezTo>
                  <a:cubicBezTo>
                    <a:pt x="8002" y="827"/>
                    <a:pt x="7918" y="780"/>
                    <a:pt x="7835" y="744"/>
                  </a:cubicBezTo>
                  <a:close/>
                  <a:moveTo>
                    <a:pt x="8058" y="879"/>
                  </a:moveTo>
                  <a:cubicBezTo>
                    <a:pt x="8062" y="879"/>
                    <a:pt x="8073" y="884"/>
                    <a:pt x="8097" y="899"/>
                  </a:cubicBezTo>
                  <a:cubicBezTo>
                    <a:pt x="8099" y="905"/>
                    <a:pt x="8097" y="907"/>
                    <a:pt x="8094" y="907"/>
                  </a:cubicBezTo>
                  <a:cubicBezTo>
                    <a:pt x="8083" y="907"/>
                    <a:pt x="8050" y="879"/>
                    <a:pt x="8058" y="879"/>
                  </a:cubicBezTo>
                  <a:close/>
                  <a:moveTo>
                    <a:pt x="8056" y="912"/>
                  </a:moveTo>
                  <a:cubicBezTo>
                    <a:pt x="8063" y="912"/>
                    <a:pt x="8090" y="922"/>
                    <a:pt x="8097" y="922"/>
                  </a:cubicBezTo>
                  <a:cubicBezTo>
                    <a:pt x="8097" y="934"/>
                    <a:pt x="8109" y="934"/>
                    <a:pt x="8109" y="946"/>
                  </a:cubicBezTo>
                  <a:cubicBezTo>
                    <a:pt x="8060" y="919"/>
                    <a:pt x="8051" y="912"/>
                    <a:pt x="8056" y="912"/>
                  </a:cubicBezTo>
                  <a:close/>
                  <a:moveTo>
                    <a:pt x="2453" y="1053"/>
                  </a:moveTo>
                  <a:lnTo>
                    <a:pt x="2453" y="1053"/>
                  </a:lnTo>
                  <a:cubicBezTo>
                    <a:pt x="2447" y="1063"/>
                    <a:pt x="2441" y="1073"/>
                    <a:pt x="2434" y="1082"/>
                  </a:cubicBezTo>
                  <a:lnTo>
                    <a:pt x="2434" y="1082"/>
                  </a:lnTo>
                  <a:cubicBezTo>
                    <a:pt x="2444" y="1074"/>
                    <a:pt x="2451" y="1064"/>
                    <a:pt x="2453" y="1053"/>
                  </a:cubicBezTo>
                  <a:close/>
                  <a:moveTo>
                    <a:pt x="2356" y="1126"/>
                  </a:moveTo>
                  <a:cubicBezTo>
                    <a:pt x="2359" y="1126"/>
                    <a:pt x="2353" y="1136"/>
                    <a:pt x="2346" y="1149"/>
                  </a:cubicBezTo>
                  <a:lnTo>
                    <a:pt x="2322" y="1149"/>
                  </a:lnTo>
                  <a:cubicBezTo>
                    <a:pt x="2344" y="1133"/>
                    <a:pt x="2353" y="1126"/>
                    <a:pt x="2356" y="1126"/>
                  </a:cubicBezTo>
                  <a:close/>
                  <a:moveTo>
                    <a:pt x="2596" y="1030"/>
                  </a:moveTo>
                  <a:lnTo>
                    <a:pt x="2596" y="1030"/>
                  </a:lnTo>
                  <a:cubicBezTo>
                    <a:pt x="2535" y="1060"/>
                    <a:pt x="2473" y="1100"/>
                    <a:pt x="2412" y="1141"/>
                  </a:cubicBezTo>
                  <a:lnTo>
                    <a:pt x="2412" y="1141"/>
                  </a:lnTo>
                  <a:cubicBezTo>
                    <a:pt x="2423" y="1141"/>
                    <a:pt x="2382" y="1164"/>
                    <a:pt x="2382" y="1173"/>
                  </a:cubicBezTo>
                  <a:cubicBezTo>
                    <a:pt x="2453" y="1125"/>
                    <a:pt x="2525" y="1077"/>
                    <a:pt x="2596" y="1030"/>
                  </a:cubicBezTo>
                  <a:close/>
                  <a:moveTo>
                    <a:pt x="1581" y="1316"/>
                  </a:moveTo>
                  <a:cubicBezTo>
                    <a:pt x="1572" y="1320"/>
                    <a:pt x="1563" y="1325"/>
                    <a:pt x="1554" y="1331"/>
                  </a:cubicBezTo>
                  <a:lnTo>
                    <a:pt x="1554" y="1331"/>
                  </a:lnTo>
                  <a:cubicBezTo>
                    <a:pt x="1563" y="1326"/>
                    <a:pt x="1572" y="1322"/>
                    <a:pt x="1581" y="1317"/>
                  </a:cubicBezTo>
                  <a:lnTo>
                    <a:pt x="1581" y="1317"/>
                  </a:lnTo>
                  <a:cubicBezTo>
                    <a:pt x="1581" y="1317"/>
                    <a:pt x="1581" y="1317"/>
                    <a:pt x="1581" y="1316"/>
                  </a:cubicBezTo>
                  <a:close/>
                  <a:moveTo>
                    <a:pt x="9031" y="1632"/>
                  </a:moveTo>
                  <a:cubicBezTo>
                    <a:pt x="9031" y="1632"/>
                    <a:pt x="9037" y="1639"/>
                    <a:pt x="9046" y="1646"/>
                  </a:cubicBezTo>
                  <a:lnTo>
                    <a:pt x="9046" y="1646"/>
                  </a:lnTo>
                  <a:cubicBezTo>
                    <a:pt x="9036" y="1636"/>
                    <a:pt x="9032" y="1632"/>
                    <a:pt x="9031" y="1632"/>
                  </a:cubicBezTo>
                  <a:close/>
                  <a:moveTo>
                    <a:pt x="1232" y="2082"/>
                  </a:moveTo>
                  <a:cubicBezTo>
                    <a:pt x="1230" y="2085"/>
                    <a:pt x="1228" y="2087"/>
                    <a:pt x="1227" y="2089"/>
                  </a:cubicBezTo>
                  <a:cubicBezTo>
                    <a:pt x="1230" y="2086"/>
                    <a:pt x="1232" y="2083"/>
                    <a:pt x="1232" y="2082"/>
                  </a:cubicBezTo>
                  <a:close/>
                  <a:moveTo>
                    <a:pt x="9950" y="3005"/>
                  </a:moveTo>
                  <a:cubicBezTo>
                    <a:pt x="9956" y="3014"/>
                    <a:pt x="9961" y="3023"/>
                    <a:pt x="9967" y="3033"/>
                  </a:cubicBezTo>
                  <a:lnTo>
                    <a:pt x="9967" y="3033"/>
                  </a:lnTo>
                  <a:cubicBezTo>
                    <a:pt x="9964" y="3018"/>
                    <a:pt x="9958" y="3009"/>
                    <a:pt x="9950" y="3005"/>
                  </a:cubicBezTo>
                  <a:close/>
                  <a:moveTo>
                    <a:pt x="488" y="3064"/>
                  </a:moveTo>
                  <a:cubicBezTo>
                    <a:pt x="496" y="3064"/>
                    <a:pt x="508" y="3073"/>
                    <a:pt x="524" y="3089"/>
                  </a:cubicBezTo>
                  <a:cubicBezTo>
                    <a:pt x="499" y="3148"/>
                    <a:pt x="480" y="3178"/>
                    <a:pt x="470" y="3178"/>
                  </a:cubicBezTo>
                  <a:cubicBezTo>
                    <a:pt x="461" y="3178"/>
                    <a:pt x="459" y="3157"/>
                    <a:pt x="465" y="3113"/>
                  </a:cubicBezTo>
                  <a:cubicBezTo>
                    <a:pt x="465" y="3113"/>
                    <a:pt x="465" y="3113"/>
                    <a:pt x="465" y="3101"/>
                  </a:cubicBezTo>
                  <a:cubicBezTo>
                    <a:pt x="471" y="3076"/>
                    <a:pt x="478" y="3064"/>
                    <a:pt x="488" y="3064"/>
                  </a:cubicBezTo>
                  <a:close/>
                  <a:moveTo>
                    <a:pt x="411" y="3353"/>
                  </a:moveTo>
                  <a:cubicBezTo>
                    <a:pt x="411" y="3353"/>
                    <a:pt x="410" y="3361"/>
                    <a:pt x="405" y="3387"/>
                  </a:cubicBezTo>
                  <a:cubicBezTo>
                    <a:pt x="405" y="3379"/>
                    <a:pt x="410" y="3353"/>
                    <a:pt x="411" y="3353"/>
                  </a:cubicBezTo>
                  <a:close/>
                  <a:moveTo>
                    <a:pt x="417" y="3363"/>
                  </a:moveTo>
                  <a:cubicBezTo>
                    <a:pt x="417" y="3371"/>
                    <a:pt x="413" y="3393"/>
                    <a:pt x="412" y="3393"/>
                  </a:cubicBezTo>
                  <a:cubicBezTo>
                    <a:pt x="412" y="3393"/>
                    <a:pt x="413" y="3385"/>
                    <a:pt x="417" y="3363"/>
                  </a:cubicBezTo>
                  <a:close/>
                  <a:moveTo>
                    <a:pt x="10049" y="3304"/>
                  </a:moveTo>
                  <a:cubicBezTo>
                    <a:pt x="10049" y="3316"/>
                    <a:pt x="10061" y="3316"/>
                    <a:pt x="10061" y="3316"/>
                  </a:cubicBezTo>
                  <a:cubicBezTo>
                    <a:pt x="10085" y="3375"/>
                    <a:pt x="10073" y="3304"/>
                    <a:pt x="10085" y="3423"/>
                  </a:cubicBezTo>
                  <a:cubicBezTo>
                    <a:pt x="10026" y="3423"/>
                    <a:pt x="10014" y="3387"/>
                    <a:pt x="10049" y="3304"/>
                  </a:cubicBezTo>
                  <a:close/>
                  <a:moveTo>
                    <a:pt x="393" y="3387"/>
                  </a:moveTo>
                  <a:cubicBezTo>
                    <a:pt x="417" y="3387"/>
                    <a:pt x="393" y="3423"/>
                    <a:pt x="370" y="3470"/>
                  </a:cubicBezTo>
                  <a:cubicBezTo>
                    <a:pt x="363" y="3473"/>
                    <a:pt x="357" y="3474"/>
                    <a:pt x="353" y="3474"/>
                  </a:cubicBezTo>
                  <a:cubicBezTo>
                    <a:pt x="318" y="3474"/>
                    <a:pt x="404" y="3387"/>
                    <a:pt x="393" y="3387"/>
                  </a:cubicBezTo>
                  <a:close/>
                  <a:moveTo>
                    <a:pt x="227" y="4983"/>
                  </a:moveTo>
                  <a:cubicBezTo>
                    <a:pt x="231" y="5011"/>
                    <a:pt x="232" y="5020"/>
                    <a:pt x="232" y="5020"/>
                  </a:cubicBezTo>
                  <a:cubicBezTo>
                    <a:pt x="231" y="5020"/>
                    <a:pt x="227" y="4997"/>
                    <a:pt x="227" y="4983"/>
                  </a:cubicBezTo>
                  <a:close/>
                  <a:moveTo>
                    <a:pt x="10228" y="4983"/>
                  </a:moveTo>
                  <a:cubicBezTo>
                    <a:pt x="10228" y="4994"/>
                    <a:pt x="10228" y="4994"/>
                    <a:pt x="10228" y="4994"/>
                  </a:cubicBezTo>
                  <a:cubicBezTo>
                    <a:pt x="10228" y="4994"/>
                    <a:pt x="10228" y="4994"/>
                    <a:pt x="10228" y="5006"/>
                  </a:cubicBezTo>
                  <a:cubicBezTo>
                    <a:pt x="10220" y="5015"/>
                    <a:pt x="10217" y="5023"/>
                    <a:pt x="10216" y="5023"/>
                  </a:cubicBezTo>
                  <a:cubicBezTo>
                    <a:pt x="10216" y="5023"/>
                    <a:pt x="10216" y="5022"/>
                    <a:pt x="10216" y="5018"/>
                  </a:cubicBezTo>
                  <a:cubicBezTo>
                    <a:pt x="10216" y="4994"/>
                    <a:pt x="10216" y="4983"/>
                    <a:pt x="10228" y="4983"/>
                  </a:cubicBezTo>
                  <a:close/>
                  <a:moveTo>
                    <a:pt x="227" y="4923"/>
                  </a:moveTo>
                  <a:lnTo>
                    <a:pt x="227" y="4923"/>
                  </a:lnTo>
                  <a:cubicBezTo>
                    <a:pt x="227" y="4923"/>
                    <a:pt x="247" y="5033"/>
                    <a:pt x="241" y="5033"/>
                  </a:cubicBezTo>
                  <a:cubicBezTo>
                    <a:pt x="240" y="5033"/>
                    <a:pt x="240" y="5032"/>
                    <a:pt x="239" y="5030"/>
                  </a:cubicBezTo>
                  <a:cubicBezTo>
                    <a:pt x="239" y="5024"/>
                    <a:pt x="239" y="5020"/>
                    <a:pt x="239" y="5018"/>
                  </a:cubicBezTo>
                  <a:cubicBezTo>
                    <a:pt x="239" y="4994"/>
                    <a:pt x="227" y="4959"/>
                    <a:pt x="227" y="4923"/>
                  </a:cubicBezTo>
                  <a:close/>
                  <a:moveTo>
                    <a:pt x="10241" y="5609"/>
                  </a:moveTo>
                  <a:cubicBezTo>
                    <a:pt x="10241" y="5609"/>
                    <a:pt x="10240" y="5611"/>
                    <a:pt x="10240" y="5614"/>
                  </a:cubicBezTo>
                  <a:lnTo>
                    <a:pt x="10240" y="5614"/>
                  </a:lnTo>
                  <a:cubicBezTo>
                    <a:pt x="10241" y="5610"/>
                    <a:pt x="10241" y="5609"/>
                    <a:pt x="10241" y="5609"/>
                  </a:cubicBezTo>
                  <a:close/>
                  <a:moveTo>
                    <a:pt x="9920" y="5761"/>
                  </a:moveTo>
                  <a:cubicBezTo>
                    <a:pt x="9920" y="5761"/>
                    <a:pt x="9920" y="5763"/>
                    <a:pt x="9919" y="5768"/>
                  </a:cubicBezTo>
                  <a:lnTo>
                    <a:pt x="9919" y="5768"/>
                  </a:lnTo>
                  <a:cubicBezTo>
                    <a:pt x="9920" y="5763"/>
                    <a:pt x="9920" y="5761"/>
                    <a:pt x="9920" y="5761"/>
                  </a:cubicBezTo>
                  <a:close/>
                  <a:moveTo>
                    <a:pt x="9704" y="6328"/>
                  </a:moveTo>
                  <a:cubicBezTo>
                    <a:pt x="9700" y="6335"/>
                    <a:pt x="9698" y="6343"/>
                    <a:pt x="9696" y="6350"/>
                  </a:cubicBezTo>
                  <a:lnTo>
                    <a:pt x="9696" y="6350"/>
                  </a:lnTo>
                  <a:cubicBezTo>
                    <a:pt x="9699" y="6343"/>
                    <a:pt x="9702" y="6335"/>
                    <a:pt x="9704" y="6328"/>
                  </a:cubicBezTo>
                  <a:close/>
                  <a:moveTo>
                    <a:pt x="8764" y="8217"/>
                  </a:moveTo>
                  <a:cubicBezTo>
                    <a:pt x="8746" y="8243"/>
                    <a:pt x="8731" y="8270"/>
                    <a:pt x="8716" y="8292"/>
                  </a:cubicBezTo>
                  <a:cubicBezTo>
                    <a:pt x="8734" y="8269"/>
                    <a:pt x="8750" y="8243"/>
                    <a:pt x="8764" y="8217"/>
                  </a:cubicBezTo>
                  <a:close/>
                  <a:moveTo>
                    <a:pt x="1198" y="8370"/>
                  </a:moveTo>
                  <a:cubicBezTo>
                    <a:pt x="1211" y="8403"/>
                    <a:pt x="1222" y="8434"/>
                    <a:pt x="1239" y="8459"/>
                  </a:cubicBezTo>
                  <a:cubicBezTo>
                    <a:pt x="1230" y="8429"/>
                    <a:pt x="1215" y="8399"/>
                    <a:pt x="1198" y="8370"/>
                  </a:cubicBezTo>
                  <a:close/>
                  <a:moveTo>
                    <a:pt x="8299" y="9007"/>
                  </a:moveTo>
                  <a:cubicBezTo>
                    <a:pt x="8295" y="9011"/>
                    <a:pt x="8291" y="9015"/>
                    <a:pt x="8288" y="9020"/>
                  </a:cubicBezTo>
                  <a:lnTo>
                    <a:pt x="8288" y="9020"/>
                  </a:lnTo>
                  <a:cubicBezTo>
                    <a:pt x="8292" y="9015"/>
                    <a:pt x="8296" y="9011"/>
                    <a:pt x="8299" y="9007"/>
                  </a:cubicBezTo>
                  <a:close/>
                  <a:moveTo>
                    <a:pt x="2215" y="9281"/>
                  </a:moveTo>
                  <a:cubicBezTo>
                    <a:pt x="2217" y="9288"/>
                    <a:pt x="2220" y="9295"/>
                    <a:pt x="2222" y="9302"/>
                  </a:cubicBezTo>
                  <a:lnTo>
                    <a:pt x="2222" y="9302"/>
                  </a:lnTo>
                  <a:cubicBezTo>
                    <a:pt x="2219" y="9292"/>
                    <a:pt x="2217" y="9284"/>
                    <a:pt x="2215" y="9281"/>
                  </a:cubicBezTo>
                  <a:close/>
                  <a:moveTo>
                    <a:pt x="8371" y="9626"/>
                  </a:moveTo>
                  <a:cubicBezTo>
                    <a:pt x="8360" y="9669"/>
                    <a:pt x="8349" y="9712"/>
                    <a:pt x="8330" y="9755"/>
                  </a:cubicBezTo>
                  <a:lnTo>
                    <a:pt x="8330" y="9755"/>
                  </a:lnTo>
                  <a:cubicBezTo>
                    <a:pt x="8330" y="9755"/>
                    <a:pt x="8329" y="9755"/>
                    <a:pt x="8329" y="9755"/>
                  </a:cubicBezTo>
                  <a:lnTo>
                    <a:pt x="8329" y="9755"/>
                  </a:lnTo>
                  <a:cubicBezTo>
                    <a:pt x="8327" y="9755"/>
                    <a:pt x="8323" y="9758"/>
                    <a:pt x="8321" y="9761"/>
                  </a:cubicBezTo>
                  <a:lnTo>
                    <a:pt x="8321" y="9761"/>
                  </a:lnTo>
                  <a:cubicBezTo>
                    <a:pt x="8314" y="9725"/>
                    <a:pt x="8337" y="9670"/>
                    <a:pt x="8371" y="9626"/>
                  </a:cubicBezTo>
                  <a:close/>
                  <a:moveTo>
                    <a:pt x="8321" y="9761"/>
                  </a:moveTo>
                  <a:cubicBezTo>
                    <a:pt x="8322" y="9764"/>
                    <a:pt x="8322" y="9766"/>
                    <a:pt x="8323" y="9769"/>
                  </a:cubicBezTo>
                  <a:cubicBezTo>
                    <a:pt x="8320" y="9766"/>
                    <a:pt x="8320" y="9763"/>
                    <a:pt x="8321" y="9761"/>
                  </a:cubicBezTo>
                  <a:close/>
                  <a:moveTo>
                    <a:pt x="8330" y="9755"/>
                  </a:moveTo>
                  <a:cubicBezTo>
                    <a:pt x="8333" y="9755"/>
                    <a:pt x="8333" y="9759"/>
                    <a:pt x="8323" y="9769"/>
                  </a:cubicBezTo>
                  <a:cubicBezTo>
                    <a:pt x="8325" y="9764"/>
                    <a:pt x="8328" y="9760"/>
                    <a:pt x="8330" y="9755"/>
                  </a:cubicBezTo>
                  <a:close/>
                  <a:moveTo>
                    <a:pt x="4178" y="10380"/>
                  </a:moveTo>
                  <a:lnTo>
                    <a:pt x="4178" y="10380"/>
                  </a:lnTo>
                  <a:cubicBezTo>
                    <a:pt x="4179" y="10383"/>
                    <a:pt x="4179" y="10386"/>
                    <a:pt x="4180" y="10388"/>
                  </a:cubicBezTo>
                  <a:cubicBezTo>
                    <a:pt x="4179" y="10385"/>
                    <a:pt x="4179" y="10383"/>
                    <a:pt x="4178" y="10380"/>
                  </a:cubicBezTo>
                  <a:close/>
                  <a:moveTo>
                    <a:pt x="7840" y="10492"/>
                  </a:moveTo>
                  <a:cubicBezTo>
                    <a:pt x="7839" y="10492"/>
                    <a:pt x="7837" y="10493"/>
                    <a:pt x="7835" y="10495"/>
                  </a:cubicBezTo>
                  <a:cubicBezTo>
                    <a:pt x="7835" y="10531"/>
                    <a:pt x="7835" y="10543"/>
                    <a:pt x="7847" y="10543"/>
                  </a:cubicBezTo>
                  <a:cubicBezTo>
                    <a:pt x="7847" y="10513"/>
                    <a:pt x="7847" y="10492"/>
                    <a:pt x="7840" y="10492"/>
                  </a:cubicBezTo>
                  <a:close/>
                  <a:moveTo>
                    <a:pt x="6181" y="11040"/>
                  </a:moveTo>
                  <a:cubicBezTo>
                    <a:pt x="6184" y="11040"/>
                    <a:pt x="6187" y="11041"/>
                    <a:pt x="6192" y="11043"/>
                  </a:cubicBezTo>
                  <a:cubicBezTo>
                    <a:pt x="6180" y="11055"/>
                    <a:pt x="6168" y="11067"/>
                    <a:pt x="6168" y="11079"/>
                  </a:cubicBezTo>
                  <a:cubicBezTo>
                    <a:pt x="6168" y="11059"/>
                    <a:pt x="6168" y="11040"/>
                    <a:pt x="6181" y="11040"/>
                  </a:cubicBezTo>
                  <a:close/>
                  <a:moveTo>
                    <a:pt x="4061" y="11757"/>
                  </a:moveTo>
                  <a:lnTo>
                    <a:pt x="4061" y="11757"/>
                  </a:lnTo>
                  <a:cubicBezTo>
                    <a:pt x="4073" y="11769"/>
                    <a:pt x="4061" y="11781"/>
                    <a:pt x="4049" y="11793"/>
                  </a:cubicBezTo>
                  <a:cubicBezTo>
                    <a:pt x="4049" y="11781"/>
                    <a:pt x="4049" y="11769"/>
                    <a:pt x="4061" y="11757"/>
                  </a:cubicBezTo>
                  <a:close/>
                  <a:moveTo>
                    <a:pt x="2620" y="12174"/>
                  </a:moveTo>
                  <a:cubicBezTo>
                    <a:pt x="2615" y="12183"/>
                    <a:pt x="2615" y="12193"/>
                    <a:pt x="2619" y="12202"/>
                  </a:cubicBezTo>
                  <a:lnTo>
                    <a:pt x="2619" y="12202"/>
                  </a:lnTo>
                  <a:cubicBezTo>
                    <a:pt x="2620" y="12193"/>
                    <a:pt x="2620" y="12184"/>
                    <a:pt x="2620" y="12174"/>
                  </a:cubicBezTo>
                  <a:close/>
                  <a:moveTo>
                    <a:pt x="7744" y="12217"/>
                  </a:moveTo>
                  <a:cubicBezTo>
                    <a:pt x="7747" y="12217"/>
                    <a:pt x="7743" y="12225"/>
                    <a:pt x="7728" y="12245"/>
                  </a:cubicBezTo>
                  <a:cubicBezTo>
                    <a:pt x="7710" y="12263"/>
                    <a:pt x="7685" y="12329"/>
                    <a:pt x="7669" y="12329"/>
                  </a:cubicBezTo>
                  <a:cubicBezTo>
                    <a:pt x="7663" y="12329"/>
                    <a:pt x="7659" y="12322"/>
                    <a:pt x="7656" y="12305"/>
                  </a:cubicBezTo>
                  <a:cubicBezTo>
                    <a:pt x="7654" y="12306"/>
                    <a:pt x="7653" y="12307"/>
                    <a:pt x="7652" y="12307"/>
                  </a:cubicBezTo>
                  <a:cubicBezTo>
                    <a:pt x="7644" y="12307"/>
                    <a:pt x="7734" y="12217"/>
                    <a:pt x="7744" y="12217"/>
                  </a:cubicBezTo>
                  <a:close/>
                  <a:moveTo>
                    <a:pt x="7335" y="12364"/>
                  </a:moveTo>
                  <a:cubicBezTo>
                    <a:pt x="7311" y="12376"/>
                    <a:pt x="7335" y="12400"/>
                    <a:pt x="7335" y="12400"/>
                  </a:cubicBezTo>
                  <a:cubicBezTo>
                    <a:pt x="7359" y="12388"/>
                    <a:pt x="7335" y="12364"/>
                    <a:pt x="7335" y="12364"/>
                  </a:cubicBezTo>
                  <a:close/>
                  <a:moveTo>
                    <a:pt x="4251" y="12460"/>
                  </a:moveTo>
                  <a:cubicBezTo>
                    <a:pt x="4241" y="12473"/>
                    <a:pt x="4233" y="12483"/>
                    <a:pt x="4228" y="12491"/>
                  </a:cubicBezTo>
                  <a:lnTo>
                    <a:pt x="4228" y="12491"/>
                  </a:lnTo>
                  <a:cubicBezTo>
                    <a:pt x="4236" y="12485"/>
                    <a:pt x="4243" y="12475"/>
                    <a:pt x="4251" y="12460"/>
                  </a:cubicBezTo>
                  <a:close/>
                  <a:moveTo>
                    <a:pt x="4195" y="12528"/>
                  </a:moveTo>
                  <a:cubicBezTo>
                    <a:pt x="4203" y="12528"/>
                    <a:pt x="4196" y="12535"/>
                    <a:pt x="4188" y="12535"/>
                  </a:cubicBezTo>
                  <a:cubicBezTo>
                    <a:pt x="4185" y="12535"/>
                    <a:pt x="4182" y="12534"/>
                    <a:pt x="4180" y="12531"/>
                  </a:cubicBezTo>
                  <a:cubicBezTo>
                    <a:pt x="4187" y="12529"/>
                    <a:pt x="4192" y="12528"/>
                    <a:pt x="4195" y="12528"/>
                  </a:cubicBezTo>
                  <a:close/>
                  <a:moveTo>
                    <a:pt x="4418" y="12555"/>
                  </a:moveTo>
                  <a:lnTo>
                    <a:pt x="4418" y="12555"/>
                  </a:lnTo>
                  <a:cubicBezTo>
                    <a:pt x="4435" y="12558"/>
                    <a:pt x="4448" y="12562"/>
                    <a:pt x="4458" y="12565"/>
                  </a:cubicBezTo>
                  <a:lnTo>
                    <a:pt x="4458" y="12565"/>
                  </a:lnTo>
                  <a:cubicBezTo>
                    <a:pt x="4455" y="12561"/>
                    <a:pt x="4443" y="12558"/>
                    <a:pt x="4418" y="12555"/>
                  </a:cubicBezTo>
                  <a:close/>
                  <a:moveTo>
                    <a:pt x="4394" y="12555"/>
                  </a:moveTo>
                  <a:cubicBezTo>
                    <a:pt x="4391" y="12559"/>
                    <a:pt x="4388" y="12562"/>
                    <a:pt x="4384" y="12565"/>
                  </a:cubicBezTo>
                  <a:lnTo>
                    <a:pt x="4384" y="12565"/>
                  </a:lnTo>
                  <a:cubicBezTo>
                    <a:pt x="4392" y="12562"/>
                    <a:pt x="4398" y="12559"/>
                    <a:pt x="4394" y="12555"/>
                  </a:cubicBezTo>
                  <a:close/>
                  <a:moveTo>
                    <a:pt x="4384" y="12565"/>
                  </a:moveTo>
                  <a:cubicBezTo>
                    <a:pt x="4379" y="12567"/>
                    <a:pt x="4373" y="12570"/>
                    <a:pt x="4370" y="12573"/>
                  </a:cubicBezTo>
                  <a:lnTo>
                    <a:pt x="4370" y="12573"/>
                  </a:lnTo>
                  <a:cubicBezTo>
                    <a:pt x="4375" y="12571"/>
                    <a:pt x="4380" y="12568"/>
                    <a:pt x="4384" y="12565"/>
                  </a:cubicBezTo>
                  <a:close/>
                  <a:moveTo>
                    <a:pt x="4275" y="256"/>
                  </a:moveTo>
                  <a:cubicBezTo>
                    <a:pt x="4299" y="256"/>
                    <a:pt x="4263" y="280"/>
                    <a:pt x="4227" y="303"/>
                  </a:cubicBezTo>
                  <a:lnTo>
                    <a:pt x="4215" y="303"/>
                  </a:lnTo>
                  <a:cubicBezTo>
                    <a:pt x="4203" y="315"/>
                    <a:pt x="4203" y="315"/>
                    <a:pt x="4192" y="315"/>
                  </a:cubicBezTo>
                  <a:cubicBezTo>
                    <a:pt x="4192" y="327"/>
                    <a:pt x="4192" y="327"/>
                    <a:pt x="4227" y="327"/>
                  </a:cubicBezTo>
                  <a:cubicBezTo>
                    <a:pt x="4092" y="375"/>
                    <a:pt x="3949" y="447"/>
                    <a:pt x="3817" y="447"/>
                  </a:cubicBezTo>
                  <a:cubicBezTo>
                    <a:pt x="3789" y="447"/>
                    <a:pt x="3762" y="444"/>
                    <a:pt x="3735" y="437"/>
                  </a:cubicBezTo>
                  <a:lnTo>
                    <a:pt x="3735" y="437"/>
                  </a:lnTo>
                  <a:cubicBezTo>
                    <a:pt x="3661" y="443"/>
                    <a:pt x="3587" y="452"/>
                    <a:pt x="3549" y="506"/>
                  </a:cubicBezTo>
                  <a:cubicBezTo>
                    <a:pt x="3584" y="506"/>
                    <a:pt x="3632" y="494"/>
                    <a:pt x="3680" y="494"/>
                  </a:cubicBezTo>
                  <a:cubicBezTo>
                    <a:pt x="3537" y="565"/>
                    <a:pt x="3406" y="649"/>
                    <a:pt x="3263" y="696"/>
                  </a:cubicBezTo>
                  <a:cubicBezTo>
                    <a:pt x="3270" y="698"/>
                    <a:pt x="3277" y="698"/>
                    <a:pt x="3285" y="698"/>
                  </a:cubicBezTo>
                  <a:cubicBezTo>
                    <a:pt x="3403" y="698"/>
                    <a:pt x="3644" y="541"/>
                    <a:pt x="3644" y="541"/>
                  </a:cubicBezTo>
                  <a:cubicBezTo>
                    <a:pt x="3668" y="546"/>
                    <a:pt x="3693" y="548"/>
                    <a:pt x="3717" y="548"/>
                  </a:cubicBezTo>
                  <a:cubicBezTo>
                    <a:pt x="3799" y="548"/>
                    <a:pt x="3881" y="528"/>
                    <a:pt x="3968" y="528"/>
                  </a:cubicBezTo>
                  <a:cubicBezTo>
                    <a:pt x="3983" y="528"/>
                    <a:pt x="3998" y="528"/>
                    <a:pt x="4013" y="530"/>
                  </a:cubicBezTo>
                  <a:cubicBezTo>
                    <a:pt x="4001" y="494"/>
                    <a:pt x="4037" y="482"/>
                    <a:pt x="4073" y="470"/>
                  </a:cubicBezTo>
                  <a:cubicBezTo>
                    <a:pt x="4061" y="470"/>
                    <a:pt x="4049" y="470"/>
                    <a:pt x="4037" y="458"/>
                  </a:cubicBezTo>
                  <a:cubicBezTo>
                    <a:pt x="4120" y="387"/>
                    <a:pt x="4358" y="411"/>
                    <a:pt x="4418" y="351"/>
                  </a:cubicBezTo>
                  <a:lnTo>
                    <a:pt x="4418" y="351"/>
                  </a:lnTo>
                  <a:cubicBezTo>
                    <a:pt x="4394" y="375"/>
                    <a:pt x="4727" y="363"/>
                    <a:pt x="4537" y="399"/>
                  </a:cubicBezTo>
                  <a:cubicBezTo>
                    <a:pt x="4731" y="374"/>
                    <a:pt x="4928" y="362"/>
                    <a:pt x="5126" y="362"/>
                  </a:cubicBezTo>
                  <a:cubicBezTo>
                    <a:pt x="5511" y="362"/>
                    <a:pt x="5902" y="407"/>
                    <a:pt x="6287" y="494"/>
                  </a:cubicBezTo>
                  <a:cubicBezTo>
                    <a:pt x="7097" y="684"/>
                    <a:pt x="7871" y="1065"/>
                    <a:pt x="8478" y="1565"/>
                  </a:cubicBezTo>
                  <a:cubicBezTo>
                    <a:pt x="8704" y="1863"/>
                    <a:pt x="9073" y="2054"/>
                    <a:pt x="9228" y="2363"/>
                  </a:cubicBezTo>
                  <a:cubicBezTo>
                    <a:pt x="9204" y="2311"/>
                    <a:pt x="9197" y="2291"/>
                    <a:pt x="9200" y="2291"/>
                  </a:cubicBezTo>
                  <a:lnTo>
                    <a:pt x="9200" y="2291"/>
                  </a:lnTo>
                  <a:cubicBezTo>
                    <a:pt x="9204" y="2291"/>
                    <a:pt x="9230" y="2337"/>
                    <a:pt x="9252" y="2387"/>
                  </a:cubicBezTo>
                  <a:cubicBezTo>
                    <a:pt x="9240" y="2387"/>
                    <a:pt x="9240" y="2375"/>
                    <a:pt x="9228" y="2363"/>
                  </a:cubicBezTo>
                  <a:lnTo>
                    <a:pt x="9228" y="2363"/>
                  </a:lnTo>
                  <a:cubicBezTo>
                    <a:pt x="9228" y="2435"/>
                    <a:pt x="9252" y="2482"/>
                    <a:pt x="9299" y="2530"/>
                  </a:cubicBezTo>
                  <a:cubicBezTo>
                    <a:pt x="9299" y="2518"/>
                    <a:pt x="9311" y="2506"/>
                    <a:pt x="9311" y="2494"/>
                  </a:cubicBezTo>
                  <a:cubicBezTo>
                    <a:pt x="9333" y="2523"/>
                    <a:pt x="9341" y="2531"/>
                    <a:pt x="9344" y="2531"/>
                  </a:cubicBezTo>
                  <a:cubicBezTo>
                    <a:pt x="9348" y="2531"/>
                    <a:pt x="9347" y="2521"/>
                    <a:pt x="9357" y="2521"/>
                  </a:cubicBezTo>
                  <a:cubicBezTo>
                    <a:pt x="9367" y="2521"/>
                    <a:pt x="9387" y="2530"/>
                    <a:pt x="9430" y="2566"/>
                  </a:cubicBezTo>
                  <a:cubicBezTo>
                    <a:pt x="9407" y="2720"/>
                    <a:pt x="9764" y="3101"/>
                    <a:pt x="9776" y="3137"/>
                  </a:cubicBezTo>
                  <a:cubicBezTo>
                    <a:pt x="9808" y="3223"/>
                    <a:pt x="9918" y="3629"/>
                    <a:pt x="9895" y="3629"/>
                  </a:cubicBezTo>
                  <a:cubicBezTo>
                    <a:pt x="9893" y="3629"/>
                    <a:pt x="9889" y="3624"/>
                    <a:pt x="9883" y="3613"/>
                  </a:cubicBezTo>
                  <a:lnTo>
                    <a:pt x="9883" y="3613"/>
                  </a:lnTo>
                  <a:cubicBezTo>
                    <a:pt x="10085" y="4066"/>
                    <a:pt x="10038" y="4518"/>
                    <a:pt x="10002" y="5042"/>
                  </a:cubicBezTo>
                  <a:cubicBezTo>
                    <a:pt x="9990" y="5304"/>
                    <a:pt x="9978" y="5542"/>
                    <a:pt x="9918" y="5768"/>
                  </a:cubicBezTo>
                  <a:cubicBezTo>
                    <a:pt x="9918" y="5768"/>
                    <a:pt x="9918" y="5768"/>
                    <a:pt x="9919" y="5768"/>
                  </a:cubicBezTo>
                  <a:lnTo>
                    <a:pt x="9919" y="5768"/>
                  </a:lnTo>
                  <a:cubicBezTo>
                    <a:pt x="9912" y="5797"/>
                    <a:pt x="9890" y="5902"/>
                    <a:pt x="9878" y="5902"/>
                  </a:cubicBezTo>
                  <a:cubicBezTo>
                    <a:pt x="9874" y="5902"/>
                    <a:pt x="9871" y="5888"/>
                    <a:pt x="9871" y="5852"/>
                  </a:cubicBezTo>
                  <a:cubicBezTo>
                    <a:pt x="9847" y="6018"/>
                    <a:pt x="9764" y="6161"/>
                    <a:pt x="9764" y="6328"/>
                  </a:cubicBezTo>
                  <a:cubicBezTo>
                    <a:pt x="9787" y="6311"/>
                    <a:pt x="9815" y="6288"/>
                    <a:pt x="9819" y="6288"/>
                  </a:cubicBezTo>
                  <a:lnTo>
                    <a:pt x="9819" y="6288"/>
                  </a:lnTo>
                  <a:cubicBezTo>
                    <a:pt x="9822" y="6288"/>
                    <a:pt x="9796" y="6314"/>
                    <a:pt x="9704" y="6399"/>
                  </a:cubicBezTo>
                  <a:cubicBezTo>
                    <a:pt x="9696" y="6383"/>
                    <a:pt x="9693" y="6367"/>
                    <a:pt x="9696" y="6350"/>
                  </a:cubicBezTo>
                  <a:lnTo>
                    <a:pt x="9696" y="6350"/>
                  </a:lnTo>
                  <a:cubicBezTo>
                    <a:pt x="9608" y="6612"/>
                    <a:pt x="9581" y="6788"/>
                    <a:pt x="9418" y="7054"/>
                  </a:cubicBezTo>
                  <a:cubicBezTo>
                    <a:pt x="9442" y="7054"/>
                    <a:pt x="9454" y="7042"/>
                    <a:pt x="9466" y="7042"/>
                  </a:cubicBezTo>
                  <a:lnTo>
                    <a:pt x="9466" y="7042"/>
                  </a:lnTo>
                  <a:cubicBezTo>
                    <a:pt x="9466" y="7042"/>
                    <a:pt x="9381" y="7205"/>
                    <a:pt x="9385" y="7205"/>
                  </a:cubicBezTo>
                  <a:cubicBezTo>
                    <a:pt x="9387" y="7205"/>
                    <a:pt x="9393" y="7196"/>
                    <a:pt x="9407" y="7173"/>
                  </a:cubicBezTo>
                  <a:lnTo>
                    <a:pt x="9407" y="7173"/>
                  </a:lnTo>
                  <a:cubicBezTo>
                    <a:pt x="9359" y="7257"/>
                    <a:pt x="9037" y="7769"/>
                    <a:pt x="9049" y="7769"/>
                  </a:cubicBezTo>
                  <a:cubicBezTo>
                    <a:pt x="9058" y="7769"/>
                    <a:pt x="8898" y="8020"/>
                    <a:pt x="8880" y="8020"/>
                  </a:cubicBezTo>
                  <a:cubicBezTo>
                    <a:pt x="8874" y="8020"/>
                    <a:pt x="8883" y="7993"/>
                    <a:pt x="8918" y="7923"/>
                  </a:cubicBezTo>
                  <a:lnTo>
                    <a:pt x="8918" y="7923"/>
                  </a:lnTo>
                  <a:cubicBezTo>
                    <a:pt x="8844" y="8016"/>
                    <a:pt x="8813" y="8123"/>
                    <a:pt x="8764" y="8217"/>
                  </a:cubicBezTo>
                  <a:lnTo>
                    <a:pt x="8764" y="8217"/>
                  </a:lnTo>
                  <a:cubicBezTo>
                    <a:pt x="8775" y="8201"/>
                    <a:pt x="8786" y="8187"/>
                    <a:pt x="8799" y="8173"/>
                  </a:cubicBezTo>
                  <a:lnTo>
                    <a:pt x="8799" y="8173"/>
                  </a:lnTo>
                  <a:cubicBezTo>
                    <a:pt x="8633" y="8507"/>
                    <a:pt x="8478" y="8793"/>
                    <a:pt x="8275" y="9078"/>
                  </a:cubicBezTo>
                  <a:cubicBezTo>
                    <a:pt x="8275" y="9059"/>
                    <a:pt x="8275" y="9039"/>
                    <a:pt x="8288" y="9020"/>
                  </a:cubicBezTo>
                  <a:lnTo>
                    <a:pt x="8288" y="9020"/>
                  </a:lnTo>
                  <a:cubicBezTo>
                    <a:pt x="8096" y="9258"/>
                    <a:pt x="8070" y="9608"/>
                    <a:pt x="7918" y="9947"/>
                  </a:cubicBezTo>
                  <a:cubicBezTo>
                    <a:pt x="7934" y="9927"/>
                    <a:pt x="7944" y="9918"/>
                    <a:pt x="7950" y="9918"/>
                  </a:cubicBezTo>
                  <a:cubicBezTo>
                    <a:pt x="7987" y="9918"/>
                    <a:pt x="7883" y="10223"/>
                    <a:pt x="7883" y="10233"/>
                  </a:cubicBezTo>
                  <a:cubicBezTo>
                    <a:pt x="7859" y="10328"/>
                    <a:pt x="7847" y="10436"/>
                    <a:pt x="7847" y="10543"/>
                  </a:cubicBezTo>
                  <a:cubicBezTo>
                    <a:pt x="7847" y="10674"/>
                    <a:pt x="7859" y="10805"/>
                    <a:pt x="7871" y="10924"/>
                  </a:cubicBezTo>
                  <a:cubicBezTo>
                    <a:pt x="7811" y="11340"/>
                    <a:pt x="7918" y="11674"/>
                    <a:pt x="7799" y="12067"/>
                  </a:cubicBezTo>
                  <a:cubicBezTo>
                    <a:pt x="7787" y="12102"/>
                    <a:pt x="7621" y="12352"/>
                    <a:pt x="7442" y="12400"/>
                  </a:cubicBezTo>
                  <a:cubicBezTo>
                    <a:pt x="7525" y="12364"/>
                    <a:pt x="7585" y="12317"/>
                    <a:pt x="7632" y="12257"/>
                  </a:cubicBezTo>
                  <a:lnTo>
                    <a:pt x="7632" y="12257"/>
                  </a:lnTo>
                  <a:cubicBezTo>
                    <a:pt x="7525" y="12305"/>
                    <a:pt x="7442" y="12352"/>
                    <a:pt x="7335" y="12400"/>
                  </a:cubicBezTo>
                  <a:cubicBezTo>
                    <a:pt x="7263" y="12436"/>
                    <a:pt x="7192" y="12472"/>
                    <a:pt x="7109" y="12507"/>
                  </a:cubicBezTo>
                  <a:cubicBezTo>
                    <a:pt x="6978" y="12543"/>
                    <a:pt x="6656" y="12519"/>
                    <a:pt x="6442" y="12555"/>
                  </a:cubicBezTo>
                  <a:cubicBezTo>
                    <a:pt x="6442" y="12555"/>
                    <a:pt x="6442" y="12543"/>
                    <a:pt x="6442" y="12543"/>
                  </a:cubicBezTo>
                  <a:cubicBezTo>
                    <a:pt x="6442" y="12519"/>
                    <a:pt x="6442" y="12495"/>
                    <a:pt x="6442" y="12483"/>
                  </a:cubicBezTo>
                  <a:cubicBezTo>
                    <a:pt x="6406" y="12483"/>
                    <a:pt x="6391" y="12463"/>
                    <a:pt x="6375" y="12463"/>
                  </a:cubicBezTo>
                  <a:cubicBezTo>
                    <a:pt x="6372" y="12463"/>
                    <a:pt x="6370" y="12464"/>
                    <a:pt x="6367" y="12465"/>
                  </a:cubicBezTo>
                  <a:lnTo>
                    <a:pt x="6367" y="12465"/>
                  </a:lnTo>
                  <a:cubicBezTo>
                    <a:pt x="6506" y="12353"/>
                    <a:pt x="6323" y="12054"/>
                    <a:pt x="6335" y="12007"/>
                  </a:cubicBezTo>
                  <a:lnTo>
                    <a:pt x="6335" y="12007"/>
                  </a:lnTo>
                  <a:cubicBezTo>
                    <a:pt x="6341" y="12008"/>
                    <a:pt x="6346" y="12009"/>
                    <a:pt x="6352" y="12009"/>
                  </a:cubicBezTo>
                  <a:cubicBezTo>
                    <a:pt x="6462" y="12009"/>
                    <a:pt x="6424" y="11799"/>
                    <a:pt x="6373" y="11799"/>
                  </a:cubicBezTo>
                  <a:cubicBezTo>
                    <a:pt x="6368" y="11799"/>
                    <a:pt x="6363" y="11801"/>
                    <a:pt x="6359" y="11805"/>
                  </a:cubicBezTo>
                  <a:cubicBezTo>
                    <a:pt x="6382" y="11686"/>
                    <a:pt x="6466" y="11543"/>
                    <a:pt x="6382" y="11436"/>
                  </a:cubicBezTo>
                  <a:cubicBezTo>
                    <a:pt x="6489" y="11269"/>
                    <a:pt x="6311" y="10900"/>
                    <a:pt x="6454" y="10626"/>
                  </a:cubicBezTo>
                  <a:lnTo>
                    <a:pt x="6454" y="10626"/>
                  </a:lnTo>
                  <a:cubicBezTo>
                    <a:pt x="6449" y="10631"/>
                    <a:pt x="6445" y="10633"/>
                    <a:pt x="6441" y="10633"/>
                  </a:cubicBezTo>
                  <a:cubicBezTo>
                    <a:pt x="6430" y="10633"/>
                    <a:pt x="6423" y="10612"/>
                    <a:pt x="6397" y="10612"/>
                  </a:cubicBezTo>
                  <a:cubicBezTo>
                    <a:pt x="6393" y="10612"/>
                    <a:pt x="6388" y="10613"/>
                    <a:pt x="6382" y="10614"/>
                  </a:cubicBezTo>
                  <a:cubicBezTo>
                    <a:pt x="6394" y="10578"/>
                    <a:pt x="6466" y="10424"/>
                    <a:pt x="6370" y="10400"/>
                  </a:cubicBezTo>
                  <a:cubicBezTo>
                    <a:pt x="6204" y="10436"/>
                    <a:pt x="6216" y="10638"/>
                    <a:pt x="6156" y="10674"/>
                  </a:cubicBezTo>
                  <a:cubicBezTo>
                    <a:pt x="6228" y="10721"/>
                    <a:pt x="6132" y="11090"/>
                    <a:pt x="6132" y="11090"/>
                  </a:cubicBezTo>
                  <a:cubicBezTo>
                    <a:pt x="6144" y="11102"/>
                    <a:pt x="6144" y="11102"/>
                    <a:pt x="6156" y="11102"/>
                  </a:cubicBezTo>
                  <a:cubicBezTo>
                    <a:pt x="6120" y="11186"/>
                    <a:pt x="6144" y="11305"/>
                    <a:pt x="6156" y="11329"/>
                  </a:cubicBezTo>
                  <a:cubicBezTo>
                    <a:pt x="6143" y="11355"/>
                    <a:pt x="6129" y="11371"/>
                    <a:pt x="6120" y="11371"/>
                  </a:cubicBezTo>
                  <a:cubicBezTo>
                    <a:pt x="6113" y="11371"/>
                    <a:pt x="6108" y="11361"/>
                    <a:pt x="6108" y="11340"/>
                  </a:cubicBezTo>
                  <a:cubicBezTo>
                    <a:pt x="6097" y="11376"/>
                    <a:pt x="6097" y="11424"/>
                    <a:pt x="6108" y="11460"/>
                  </a:cubicBezTo>
                  <a:cubicBezTo>
                    <a:pt x="6108" y="11448"/>
                    <a:pt x="6120" y="11436"/>
                    <a:pt x="6120" y="11412"/>
                  </a:cubicBezTo>
                  <a:cubicBezTo>
                    <a:pt x="6156" y="11626"/>
                    <a:pt x="6192" y="11841"/>
                    <a:pt x="6180" y="12031"/>
                  </a:cubicBezTo>
                  <a:cubicBezTo>
                    <a:pt x="6175" y="12024"/>
                    <a:pt x="6171" y="12022"/>
                    <a:pt x="6169" y="12022"/>
                  </a:cubicBezTo>
                  <a:lnTo>
                    <a:pt x="6169" y="12022"/>
                  </a:lnTo>
                  <a:cubicBezTo>
                    <a:pt x="6152" y="12022"/>
                    <a:pt x="6228" y="12214"/>
                    <a:pt x="6228" y="12245"/>
                  </a:cubicBezTo>
                  <a:cubicBezTo>
                    <a:pt x="6215" y="12225"/>
                    <a:pt x="6205" y="12216"/>
                    <a:pt x="6196" y="12216"/>
                  </a:cubicBezTo>
                  <a:cubicBezTo>
                    <a:pt x="6152" y="12216"/>
                    <a:pt x="6142" y="12414"/>
                    <a:pt x="6132" y="12424"/>
                  </a:cubicBezTo>
                  <a:cubicBezTo>
                    <a:pt x="6142" y="12431"/>
                    <a:pt x="6150" y="12434"/>
                    <a:pt x="6157" y="12434"/>
                  </a:cubicBezTo>
                  <a:cubicBezTo>
                    <a:pt x="6188" y="12434"/>
                    <a:pt x="6201" y="12384"/>
                    <a:pt x="6192" y="12364"/>
                  </a:cubicBezTo>
                  <a:cubicBezTo>
                    <a:pt x="6204" y="12353"/>
                    <a:pt x="6211" y="12348"/>
                    <a:pt x="6216" y="12348"/>
                  </a:cubicBezTo>
                  <a:cubicBezTo>
                    <a:pt x="6245" y="12348"/>
                    <a:pt x="6151" y="12544"/>
                    <a:pt x="6134" y="12544"/>
                  </a:cubicBezTo>
                  <a:cubicBezTo>
                    <a:pt x="6132" y="12544"/>
                    <a:pt x="6131" y="12540"/>
                    <a:pt x="6132" y="12531"/>
                  </a:cubicBezTo>
                  <a:lnTo>
                    <a:pt x="6132" y="12531"/>
                  </a:lnTo>
                  <a:cubicBezTo>
                    <a:pt x="6120" y="12531"/>
                    <a:pt x="6132" y="12579"/>
                    <a:pt x="6144" y="12591"/>
                  </a:cubicBezTo>
                  <a:cubicBezTo>
                    <a:pt x="6138" y="12591"/>
                    <a:pt x="6091" y="12597"/>
                    <a:pt x="6043" y="12597"/>
                  </a:cubicBezTo>
                  <a:cubicBezTo>
                    <a:pt x="5995" y="12597"/>
                    <a:pt x="5948" y="12591"/>
                    <a:pt x="5942" y="12567"/>
                  </a:cubicBezTo>
                  <a:cubicBezTo>
                    <a:pt x="5942" y="12567"/>
                    <a:pt x="5942" y="12579"/>
                    <a:pt x="5942" y="12579"/>
                  </a:cubicBezTo>
                  <a:lnTo>
                    <a:pt x="5882" y="12579"/>
                  </a:lnTo>
                  <a:cubicBezTo>
                    <a:pt x="5882" y="12579"/>
                    <a:pt x="5576" y="12620"/>
                    <a:pt x="5433" y="12620"/>
                  </a:cubicBezTo>
                  <a:cubicBezTo>
                    <a:pt x="5404" y="12620"/>
                    <a:pt x="5382" y="12618"/>
                    <a:pt x="5370" y="12614"/>
                  </a:cubicBezTo>
                  <a:cubicBezTo>
                    <a:pt x="5370" y="12614"/>
                    <a:pt x="5370" y="12626"/>
                    <a:pt x="5370" y="12626"/>
                  </a:cubicBezTo>
                  <a:cubicBezTo>
                    <a:pt x="5370" y="12626"/>
                    <a:pt x="5227" y="12626"/>
                    <a:pt x="5358" y="12579"/>
                  </a:cubicBezTo>
                  <a:lnTo>
                    <a:pt x="5358" y="12579"/>
                  </a:lnTo>
                  <a:cubicBezTo>
                    <a:pt x="5283" y="12585"/>
                    <a:pt x="5181" y="12601"/>
                    <a:pt x="5083" y="12601"/>
                  </a:cubicBezTo>
                  <a:cubicBezTo>
                    <a:pt x="4994" y="12601"/>
                    <a:pt x="4908" y="12588"/>
                    <a:pt x="4846" y="12543"/>
                  </a:cubicBezTo>
                  <a:cubicBezTo>
                    <a:pt x="4799" y="12543"/>
                    <a:pt x="4882" y="12603"/>
                    <a:pt x="4823" y="12603"/>
                  </a:cubicBezTo>
                  <a:cubicBezTo>
                    <a:pt x="4849" y="12594"/>
                    <a:pt x="4740" y="12566"/>
                    <a:pt x="4709" y="12566"/>
                  </a:cubicBezTo>
                  <a:cubicBezTo>
                    <a:pt x="4698" y="12566"/>
                    <a:pt x="4697" y="12569"/>
                    <a:pt x="4715" y="12579"/>
                  </a:cubicBezTo>
                  <a:cubicBezTo>
                    <a:pt x="4706" y="12582"/>
                    <a:pt x="4697" y="12583"/>
                    <a:pt x="4689" y="12583"/>
                  </a:cubicBezTo>
                  <a:cubicBezTo>
                    <a:pt x="4667" y="12583"/>
                    <a:pt x="4650" y="12572"/>
                    <a:pt x="4632" y="12555"/>
                  </a:cubicBezTo>
                  <a:cubicBezTo>
                    <a:pt x="4692" y="12543"/>
                    <a:pt x="4715" y="12531"/>
                    <a:pt x="4692" y="12483"/>
                  </a:cubicBezTo>
                  <a:lnTo>
                    <a:pt x="4692" y="12483"/>
                  </a:lnTo>
                  <a:cubicBezTo>
                    <a:pt x="4680" y="12531"/>
                    <a:pt x="4513" y="12567"/>
                    <a:pt x="4501" y="12579"/>
                  </a:cubicBezTo>
                  <a:cubicBezTo>
                    <a:pt x="4493" y="12579"/>
                    <a:pt x="4484" y="12573"/>
                    <a:pt x="4458" y="12565"/>
                  </a:cubicBezTo>
                  <a:lnTo>
                    <a:pt x="4458" y="12565"/>
                  </a:lnTo>
                  <a:cubicBezTo>
                    <a:pt x="4470" y="12577"/>
                    <a:pt x="4391" y="12593"/>
                    <a:pt x="4382" y="12603"/>
                  </a:cubicBezTo>
                  <a:cubicBezTo>
                    <a:pt x="4362" y="12588"/>
                    <a:pt x="4363" y="12579"/>
                    <a:pt x="4370" y="12573"/>
                  </a:cubicBezTo>
                  <a:lnTo>
                    <a:pt x="4370" y="12573"/>
                  </a:lnTo>
                  <a:cubicBezTo>
                    <a:pt x="4355" y="12579"/>
                    <a:pt x="4336" y="12581"/>
                    <a:pt x="4318" y="12581"/>
                  </a:cubicBezTo>
                  <a:cubicBezTo>
                    <a:pt x="4297" y="12581"/>
                    <a:pt x="4277" y="12579"/>
                    <a:pt x="4263" y="12579"/>
                  </a:cubicBezTo>
                  <a:cubicBezTo>
                    <a:pt x="4251" y="12555"/>
                    <a:pt x="4275" y="12567"/>
                    <a:pt x="4192" y="12543"/>
                  </a:cubicBezTo>
                  <a:cubicBezTo>
                    <a:pt x="4227" y="12519"/>
                    <a:pt x="4227" y="12519"/>
                    <a:pt x="4263" y="12519"/>
                  </a:cubicBezTo>
                  <a:cubicBezTo>
                    <a:pt x="4226" y="12519"/>
                    <a:pt x="4210" y="12519"/>
                    <a:pt x="4228" y="12491"/>
                  </a:cubicBezTo>
                  <a:lnTo>
                    <a:pt x="4228" y="12491"/>
                  </a:lnTo>
                  <a:cubicBezTo>
                    <a:pt x="4224" y="12494"/>
                    <a:pt x="4220" y="12495"/>
                    <a:pt x="4215" y="12495"/>
                  </a:cubicBezTo>
                  <a:cubicBezTo>
                    <a:pt x="4203" y="12507"/>
                    <a:pt x="4203" y="12507"/>
                    <a:pt x="4203" y="12519"/>
                  </a:cubicBezTo>
                  <a:lnTo>
                    <a:pt x="4168" y="12519"/>
                  </a:lnTo>
                  <a:cubicBezTo>
                    <a:pt x="4168" y="12507"/>
                    <a:pt x="4168" y="12507"/>
                    <a:pt x="4180" y="12495"/>
                  </a:cubicBezTo>
                  <a:lnTo>
                    <a:pt x="4144" y="12495"/>
                  </a:lnTo>
                  <a:cubicBezTo>
                    <a:pt x="4144" y="12485"/>
                    <a:pt x="4145" y="12327"/>
                    <a:pt x="4168" y="12305"/>
                  </a:cubicBezTo>
                  <a:cubicBezTo>
                    <a:pt x="4049" y="12210"/>
                    <a:pt x="4120" y="12043"/>
                    <a:pt x="4096" y="11900"/>
                  </a:cubicBezTo>
                  <a:lnTo>
                    <a:pt x="4096" y="11900"/>
                  </a:lnTo>
                  <a:cubicBezTo>
                    <a:pt x="4085" y="11916"/>
                    <a:pt x="4076" y="11922"/>
                    <a:pt x="4068" y="11922"/>
                  </a:cubicBezTo>
                  <a:cubicBezTo>
                    <a:pt x="4043" y="11922"/>
                    <a:pt x="4029" y="11861"/>
                    <a:pt x="3996" y="11861"/>
                  </a:cubicBezTo>
                  <a:cubicBezTo>
                    <a:pt x="3985" y="11861"/>
                    <a:pt x="3971" y="11868"/>
                    <a:pt x="3953" y="11888"/>
                  </a:cubicBezTo>
                  <a:cubicBezTo>
                    <a:pt x="3942" y="11864"/>
                    <a:pt x="3930" y="11841"/>
                    <a:pt x="3930" y="11817"/>
                  </a:cubicBezTo>
                  <a:lnTo>
                    <a:pt x="4025" y="11817"/>
                  </a:lnTo>
                  <a:cubicBezTo>
                    <a:pt x="3977" y="11852"/>
                    <a:pt x="3989" y="11864"/>
                    <a:pt x="4084" y="11876"/>
                  </a:cubicBezTo>
                  <a:lnTo>
                    <a:pt x="4096" y="11876"/>
                  </a:lnTo>
                  <a:cubicBezTo>
                    <a:pt x="4096" y="11876"/>
                    <a:pt x="4096" y="11876"/>
                    <a:pt x="4096" y="11864"/>
                  </a:cubicBezTo>
                  <a:cubicBezTo>
                    <a:pt x="4108" y="11817"/>
                    <a:pt x="4001" y="11543"/>
                    <a:pt x="3989" y="11495"/>
                  </a:cubicBezTo>
                  <a:lnTo>
                    <a:pt x="3989" y="11495"/>
                  </a:lnTo>
                  <a:cubicBezTo>
                    <a:pt x="4010" y="11509"/>
                    <a:pt x="4031" y="11515"/>
                    <a:pt x="4052" y="11515"/>
                  </a:cubicBezTo>
                  <a:cubicBezTo>
                    <a:pt x="4067" y="11515"/>
                    <a:pt x="4082" y="11512"/>
                    <a:pt x="4096" y="11507"/>
                  </a:cubicBezTo>
                  <a:lnTo>
                    <a:pt x="4096" y="11507"/>
                  </a:lnTo>
                  <a:cubicBezTo>
                    <a:pt x="4030" y="11552"/>
                    <a:pt x="4140" y="11627"/>
                    <a:pt x="4145" y="11627"/>
                  </a:cubicBezTo>
                  <a:cubicBezTo>
                    <a:pt x="4145" y="11627"/>
                    <a:pt x="4145" y="11627"/>
                    <a:pt x="4144" y="11626"/>
                  </a:cubicBezTo>
                  <a:cubicBezTo>
                    <a:pt x="4120" y="11519"/>
                    <a:pt x="4132" y="11483"/>
                    <a:pt x="4073" y="11376"/>
                  </a:cubicBezTo>
                  <a:cubicBezTo>
                    <a:pt x="4108" y="11376"/>
                    <a:pt x="4120" y="11388"/>
                    <a:pt x="4108" y="11436"/>
                  </a:cubicBezTo>
                  <a:cubicBezTo>
                    <a:pt x="4168" y="11376"/>
                    <a:pt x="4025" y="11364"/>
                    <a:pt x="4073" y="11317"/>
                  </a:cubicBezTo>
                  <a:lnTo>
                    <a:pt x="4073" y="11317"/>
                  </a:lnTo>
                  <a:cubicBezTo>
                    <a:pt x="4073" y="11318"/>
                    <a:pt x="4073" y="11318"/>
                    <a:pt x="4073" y="11318"/>
                  </a:cubicBezTo>
                  <a:cubicBezTo>
                    <a:pt x="4080" y="11318"/>
                    <a:pt x="4163" y="11054"/>
                    <a:pt x="4037" y="11031"/>
                  </a:cubicBezTo>
                  <a:cubicBezTo>
                    <a:pt x="4073" y="11031"/>
                    <a:pt x="4096" y="11031"/>
                    <a:pt x="4132" y="11043"/>
                  </a:cubicBezTo>
                  <a:cubicBezTo>
                    <a:pt x="4049" y="11007"/>
                    <a:pt x="3989" y="10948"/>
                    <a:pt x="3918" y="10912"/>
                  </a:cubicBezTo>
                  <a:cubicBezTo>
                    <a:pt x="3943" y="10903"/>
                    <a:pt x="3968" y="10899"/>
                    <a:pt x="3994" y="10899"/>
                  </a:cubicBezTo>
                  <a:cubicBezTo>
                    <a:pt x="4040" y="10899"/>
                    <a:pt x="4086" y="10913"/>
                    <a:pt x="4132" y="10936"/>
                  </a:cubicBezTo>
                  <a:cubicBezTo>
                    <a:pt x="4157" y="10868"/>
                    <a:pt x="4156" y="10849"/>
                    <a:pt x="4143" y="10849"/>
                  </a:cubicBezTo>
                  <a:cubicBezTo>
                    <a:pt x="4124" y="10849"/>
                    <a:pt x="4083" y="10888"/>
                    <a:pt x="4061" y="10888"/>
                  </a:cubicBezTo>
                  <a:cubicBezTo>
                    <a:pt x="4055" y="10888"/>
                    <a:pt x="4050" y="10885"/>
                    <a:pt x="4049" y="10876"/>
                  </a:cubicBezTo>
                  <a:cubicBezTo>
                    <a:pt x="4073" y="10840"/>
                    <a:pt x="4108" y="10817"/>
                    <a:pt x="4120" y="10781"/>
                  </a:cubicBezTo>
                  <a:lnTo>
                    <a:pt x="4120" y="10781"/>
                  </a:lnTo>
                  <a:cubicBezTo>
                    <a:pt x="4111" y="10784"/>
                    <a:pt x="4103" y="10785"/>
                    <a:pt x="4095" y="10785"/>
                  </a:cubicBezTo>
                  <a:cubicBezTo>
                    <a:pt x="4073" y="10785"/>
                    <a:pt x="4055" y="10772"/>
                    <a:pt x="4037" y="10745"/>
                  </a:cubicBezTo>
                  <a:cubicBezTo>
                    <a:pt x="4061" y="10745"/>
                    <a:pt x="4096" y="10757"/>
                    <a:pt x="4120" y="10757"/>
                  </a:cubicBezTo>
                  <a:cubicBezTo>
                    <a:pt x="4103" y="10740"/>
                    <a:pt x="4085" y="10722"/>
                    <a:pt x="4068" y="10705"/>
                  </a:cubicBezTo>
                  <a:lnTo>
                    <a:pt x="4068" y="10705"/>
                  </a:lnTo>
                  <a:cubicBezTo>
                    <a:pt x="4072" y="10707"/>
                    <a:pt x="4076" y="10708"/>
                    <a:pt x="4080" y="10708"/>
                  </a:cubicBezTo>
                  <a:cubicBezTo>
                    <a:pt x="4114" y="10708"/>
                    <a:pt x="4141" y="10627"/>
                    <a:pt x="4132" y="10590"/>
                  </a:cubicBezTo>
                  <a:cubicBezTo>
                    <a:pt x="4144" y="10590"/>
                    <a:pt x="3989" y="10531"/>
                    <a:pt x="4001" y="10459"/>
                  </a:cubicBezTo>
                  <a:lnTo>
                    <a:pt x="4001" y="10459"/>
                  </a:lnTo>
                  <a:cubicBezTo>
                    <a:pt x="4014" y="10468"/>
                    <a:pt x="4028" y="10472"/>
                    <a:pt x="4042" y="10472"/>
                  </a:cubicBezTo>
                  <a:cubicBezTo>
                    <a:pt x="4068" y="10472"/>
                    <a:pt x="4093" y="10459"/>
                    <a:pt x="4108" y="10436"/>
                  </a:cubicBezTo>
                  <a:cubicBezTo>
                    <a:pt x="3989" y="10376"/>
                    <a:pt x="3882" y="10328"/>
                    <a:pt x="3894" y="10197"/>
                  </a:cubicBezTo>
                  <a:lnTo>
                    <a:pt x="3894" y="10197"/>
                  </a:lnTo>
                  <a:cubicBezTo>
                    <a:pt x="3965" y="10269"/>
                    <a:pt x="4049" y="10328"/>
                    <a:pt x="4120" y="10400"/>
                  </a:cubicBezTo>
                  <a:cubicBezTo>
                    <a:pt x="4136" y="10384"/>
                    <a:pt x="4151" y="10349"/>
                    <a:pt x="4163" y="10349"/>
                  </a:cubicBezTo>
                  <a:cubicBezTo>
                    <a:pt x="4169" y="10349"/>
                    <a:pt x="4174" y="10357"/>
                    <a:pt x="4178" y="10380"/>
                  </a:cubicBezTo>
                  <a:lnTo>
                    <a:pt x="4178" y="10380"/>
                  </a:lnTo>
                  <a:cubicBezTo>
                    <a:pt x="4175" y="10330"/>
                    <a:pt x="4233" y="10233"/>
                    <a:pt x="4120" y="10221"/>
                  </a:cubicBezTo>
                  <a:lnTo>
                    <a:pt x="4120" y="10221"/>
                  </a:lnTo>
                  <a:cubicBezTo>
                    <a:pt x="4132" y="10257"/>
                    <a:pt x="4156" y="10293"/>
                    <a:pt x="4168" y="10328"/>
                  </a:cubicBezTo>
                  <a:cubicBezTo>
                    <a:pt x="4084" y="10305"/>
                    <a:pt x="4049" y="10257"/>
                    <a:pt x="4049" y="10186"/>
                  </a:cubicBezTo>
                  <a:cubicBezTo>
                    <a:pt x="4084" y="10186"/>
                    <a:pt x="4120" y="10197"/>
                    <a:pt x="4144" y="10209"/>
                  </a:cubicBezTo>
                  <a:cubicBezTo>
                    <a:pt x="4122" y="10198"/>
                    <a:pt x="4182" y="10052"/>
                    <a:pt x="4220" y="10043"/>
                  </a:cubicBezTo>
                  <a:lnTo>
                    <a:pt x="4220" y="10043"/>
                  </a:lnTo>
                  <a:cubicBezTo>
                    <a:pt x="4222" y="10043"/>
                    <a:pt x="4225" y="10043"/>
                    <a:pt x="4227" y="10043"/>
                  </a:cubicBezTo>
                  <a:cubicBezTo>
                    <a:pt x="4226" y="10042"/>
                    <a:pt x="4225" y="10042"/>
                    <a:pt x="4223" y="10042"/>
                  </a:cubicBezTo>
                  <a:cubicBezTo>
                    <a:pt x="4222" y="10042"/>
                    <a:pt x="4221" y="10042"/>
                    <a:pt x="4220" y="10043"/>
                  </a:cubicBezTo>
                  <a:lnTo>
                    <a:pt x="4220" y="10043"/>
                  </a:lnTo>
                  <a:cubicBezTo>
                    <a:pt x="4137" y="10041"/>
                    <a:pt x="4023" y="10005"/>
                    <a:pt x="3965" y="9947"/>
                  </a:cubicBezTo>
                  <a:cubicBezTo>
                    <a:pt x="4008" y="9908"/>
                    <a:pt x="4038" y="9894"/>
                    <a:pt x="4062" y="9894"/>
                  </a:cubicBezTo>
                  <a:cubicBezTo>
                    <a:pt x="4115" y="9894"/>
                    <a:pt x="4138" y="9960"/>
                    <a:pt x="4204" y="9960"/>
                  </a:cubicBezTo>
                  <a:cubicBezTo>
                    <a:pt x="4207" y="9960"/>
                    <a:pt x="4211" y="9960"/>
                    <a:pt x="4215" y="9959"/>
                  </a:cubicBezTo>
                  <a:cubicBezTo>
                    <a:pt x="4216" y="9960"/>
                    <a:pt x="4217" y="9961"/>
                    <a:pt x="4218" y="9961"/>
                  </a:cubicBezTo>
                  <a:cubicBezTo>
                    <a:pt x="4236" y="9961"/>
                    <a:pt x="4204" y="9731"/>
                    <a:pt x="4215" y="9685"/>
                  </a:cubicBezTo>
                  <a:lnTo>
                    <a:pt x="4215" y="9685"/>
                  </a:lnTo>
                  <a:cubicBezTo>
                    <a:pt x="4219" y="9691"/>
                    <a:pt x="4226" y="9693"/>
                    <a:pt x="4235" y="9693"/>
                  </a:cubicBezTo>
                  <a:cubicBezTo>
                    <a:pt x="4285" y="9693"/>
                    <a:pt x="4405" y="9620"/>
                    <a:pt x="4465" y="9590"/>
                  </a:cubicBezTo>
                  <a:cubicBezTo>
                    <a:pt x="4356" y="9418"/>
                    <a:pt x="4639" y="9343"/>
                    <a:pt x="4742" y="9343"/>
                  </a:cubicBezTo>
                  <a:cubicBezTo>
                    <a:pt x="4796" y="9343"/>
                    <a:pt x="4802" y="9363"/>
                    <a:pt x="4680" y="9400"/>
                  </a:cubicBezTo>
                  <a:cubicBezTo>
                    <a:pt x="4704" y="9400"/>
                    <a:pt x="4739" y="9424"/>
                    <a:pt x="4727" y="9435"/>
                  </a:cubicBezTo>
                  <a:cubicBezTo>
                    <a:pt x="4835" y="9435"/>
                    <a:pt x="4989" y="9424"/>
                    <a:pt x="4965" y="9388"/>
                  </a:cubicBezTo>
                  <a:lnTo>
                    <a:pt x="4965" y="9388"/>
                  </a:lnTo>
                  <a:cubicBezTo>
                    <a:pt x="4965" y="9388"/>
                    <a:pt x="4965" y="9388"/>
                    <a:pt x="4964" y="9388"/>
                  </a:cubicBezTo>
                  <a:cubicBezTo>
                    <a:pt x="4955" y="9388"/>
                    <a:pt x="4957" y="9283"/>
                    <a:pt x="5039" y="9283"/>
                  </a:cubicBezTo>
                  <a:cubicBezTo>
                    <a:pt x="5052" y="9283"/>
                    <a:pt x="5067" y="9286"/>
                    <a:pt x="5085" y="9293"/>
                  </a:cubicBezTo>
                  <a:cubicBezTo>
                    <a:pt x="5085" y="9314"/>
                    <a:pt x="5089" y="9323"/>
                    <a:pt x="5092" y="9327"/>
                  </a:cubicBezTo>
                  <a:lnTo>
                    <a:pt x="5092" y="9327"/>
                  </a:lnTo>
                  <a:cubicBezTo>
                    <a:pt x="5091" y="9326"/>
                    <a:pt x="5088" y="9326"/>
                    <a:pt x="5083" y="9326"/>
                  </a:cubicBezTo>
                  <a:cubicBezTo>
                    <a:pt x="5078" y="9326"/>
                    <a:pt x="5071" y="9326"/>
                    <a:pt x="5061" y="9328"/>
                  </a:cubicBezTo>
                  <a:cubicBezTo>
                    <a:pt x="5079" y="9340"/>
                    <a:pt x="5093" y="9346"/>
                    <a:pt x="5108" y="9346"/>
                  </a:cubicBezTo>
                  <a:cubicBezTo>
                    <a:pt x="5123" y="9346"/>
                    <a:pt x="5138" y="9340"/>
                    <a:pt x="5156" y="9328"/>
                  </a:cubicBezTo>
                  <a:lnTo>
                    <a:pt x="5156" y="9328"/>
                  </a:lnTo>
                  <a:cubicBezTo>
                    <a:pt x="5155" y="9329"/>
                    <a:pt x="5154" y="9329"/>
                    <a:pt x="5153" y="9329"/>
                  </a:cubicBezTo>
                  <a:cubicBezTo>
                    <a:pt x="5135" y="9329"/>
                    <a:pt x="5137" y="9239"/>
                    <a:pt x="5213" y="9239"/>
                  </a:cubicBezTo>
                  <a:cubicBezTo>
                    <a:pt x="5224" y="9239"/>
                    <a:pt x="5237" y="9241"/>
                    <a:pt x="5251" y="9245"/>
                  </a:cubicBezTo>
                  <a:cubicBezTo>
                    <a:pt x="5239" y="9221"/>
                    <a:pt x="5216" y="9209"/>
                    <a:pt x="5204" y="9197"/>
                  </a:cubicBezTo>
                  <a:lnTo>
                    <a:pt x="5204" y="9197"/>
                  </a:lnTo>
                  <a:cubicBezTo>
                    <a:pt x="5216" y="9227"/>
                    <a:pt x="5186" y="9227"/>
                    <a:pt x="5159" y="9227"/>
                  </a:cubicBezTo>
                  <a:cubicBezTo>
                    <a:pt x="5132" y="9227"/>
                    <a:pt x="5108" y="9227"/>
                    <a:pt x="5132" y="9257"/>
                  </a:cubicBezTo>
                  <a:cubicBezTo>
                    <a:pt x="5096" y="9233"/>
                    <a:pt x="5061" y="9197"/>
                    <a:pt x="5025" y="9185"/>
                  </a:cubicBezTo>
                  <a:cubicBezTo>
                    <a:pt x="5025" y="9196"/>
                    <a:pt x="5006" y="9217"/>
                    <a:pt x="4993" y="9220"/>
                  </a:cubicBezTo>
                  <a:lnTo>
                    <a:pt x="4993" y="9220"/>
                  </a:lnTo>
                  <a:cubicBezTo>
                    <a:pt x="4992" y="9219"/>
                    <a:pt x="4991" y="9218"/>
                    <a:pt x="4990" y="9218"/>
                  </a:cubicBezTo>
                  <a:cubicBezTo>
                    <a:pt x="4990" y="9218"/>
                    <a:pt x="4989" y="9219"/>
                    <a:pt x="4989" y="9221"/>
                  </a:cubicBezTo>
                  <a:cubicBezTo>
                    <a:pt x="4990" y="9221"/>
                    <a:pt x="4992" y="9221"/>
                    <a:pt x="4993" y="9220"/>
                  </a:cubicBezTo>
                  <a:lnTo>
                    <a:pt x="4993" y="9220"/>
                  </a:lnTo>
                  <a:cubicBezTo>
                    <a:pt x="4997" y="9226"/>
                    <a:pt x="5001" y="9238"/>
                    <a:pt x="5001" y="9245"/>
                  </a:cubicBezTo>
                  <a:cubicBezTo>
                    <a:pt x="4983" y="9278"/>
                    <a:pt x="4958" y="9289"/>
                    <a:pt x="4933" y="9289"/>
                  </a:cubicBezTo>
                  <a:cubicBezTo>
                    <a:pt x="4877" y="9289"/>
                    <a:pt x="4822" y="9229"/>
                    <a:pt x="4846" y="9221"/>
                  </a:cubicBezTo>
                  <a:cubicBezTo>
                    <a:pt x="4842" y="9221"/>
                    <a:pt x="4838" y="9221"/>
                    <a:pt x="4833" y="9221"/>
                  </a:cubicBezTo>
                  <a:cubicBezTo>
                    <a:pt x="4700" y="9221"/>
                    <a:pt x="4323" y="9376"/>
                    <a:pt x="4323" y="9376"/>
                  </a:cubicBezTo>
                  <a:cubicBezTo>
                    <a:pt x="4299" y="9400"/>
                    <a:pt x="4287" y="9412"/>
                    <a:pt x="4263" y="9435"/>
                  </a:cubicBezTo>
                  <a:cubicBezTo>
                    <a:pt x="4287" y="9427"/>
                    <a:pt x="4290" y="9408"/>
                    <a:pt x="4300" y="9408"/>
                  </a:cubicBezTo>
                  <a:cubicBezTo>
                    <a:pt x="4305" y="9408"/>
                    <a:pt x="4311" y="9412"/>
                    <a:pt x="4323" y="9424"/>
                  </a:cubicBezTo>
                  <a:cubicBezTo>
                    <a:pt x="3715" y="9578"/>
                    <a:pt x="4013" y="10174"/>
                    <a:pt x="3799" y="10495"/>
                  </a:cubicBezTo>
                  <a:cubicBezTo>
                    <a:pt x="3802" y="10492"/>
                    <a:pt x="3805" y="10490"/>
                    <a:pt x="3807" y="10490"/>
                  </a:cubicBezTo>
                  <a:cubicBezTo>
                    <a:pt x="3839" y="10490"/>
                    <a:pt x="3795" y="10758"/>
                    <a:pt x="3906" y="10769"/>
                  </a:cubicBezTo>
                  <a:cubicBezTo>
                    <a:pt x="3942" y="10769"/>
                    <a:pt x="3858" y="10840"/>
                    <a:pt x="3846" y="10852"/>
                  </a:cubicBezTo>
                  <a:cubicBezTo>
                    <a:pt x="3870" y="10864"/>
                    <a:pt x="3894" y="10888"/>
                    <a:pt x="3906" y="10900"/>
                  </a:cubicBezTo>
                  <a:cubicBezTo>
                    <a:pt x="3899" y="10920"/>
                    <a:pt x="3889" y="10928"/>
                    <a:pt x="3875" y="10928"/>
                  </a:cubicBezTo>
                  <a:cubicBezTo>
                    <a:pt x="3864" y="10928"/>
                    <a:pt x="3850" y="10923"/>
                    <a:pt x="3834" y="10912"/>
                  </a:cubicBezTo>
                  <a:lnTo>
                    <a:pt x="3834" y="10912"/>
                  </a:lnTo>
                  <a:cubicBezTo>
                    <a:pt x="3965" y="11102"/>
                    <a:pt x="3715" y="11614"/>
                    <a:pt x="3834" y="11721"/>
                  </a:cubicBezTo>
                  <a:cubicBezTo>
                    <a:pt x="3822" y="11727"/>
                    <a:pt x="3811" y="11730"/>
                    <a:pt x="3800" y="11730"/>
                  </a:cubicBezTo>
                  <a:cubicBezTo>
                    <a:pt x="3790" y="11730"/>
                    <a:pt x="3781" y="11727"/>
                    <a:pt x="3775" y="11721"/>
                  </a:cubicBezTo>
                  <a:lnTo>
                    <a:pt x="3775" y="11721"/>
                  </a:lnTo>
                  <a:cubicBezTo>
                    <a:pt x="3775" y="11745"/>
                    <a:pt x="4013" y="11876"/>
                    <a:pt x="3882" y="11888"/>
                  </a:cubicBezTo>
                  <a:cubicBezTo>
                    <a:pt x="3870" y="11900"/>
                    <a:pt x="3834" y="11995"/>
                    <a:pt x="3894" y="12055"/>
                  </a:cubicBezTo>
                  <a:cubicBezTo>
                    <a:pt x="3882" y="12174"/>
                    <a:pt x="3942" y="12245"/>
                    <a:pt x="3882" y="12376"/>
                  </a:cubicBezTo>
                  <a:cubicBezTo>
                    <a:pt x="3903" y="12402"/>
                    <a:pt x="3916" y="12405"/>
                    <a:pt x="3921" y="12405"/>
                  </a:cubicBezTo>
                  <a:cubicBezTo>
                    <a:pt x="3922" y="12405"/>
                    <a:pt x="3923" y="12404"/>
                    <a:pt x="3923" y="12404"/>
                  </a:cubicBezTo>
                  <a:lnTo>
                    <a:pt x="3923" y="12404"/>
                  </a:lnTo>
                  <a:cubicBezTo>
                    <a:pt x="3926" y="12404"/>
                    <a:pt x="3913" y="12411"/>
                    <a:pt x="3894" y="12495"/>
                  </a:cubicBezTo>
                  <a:cubicBezTo>
                    <a:pt x="3882" y="12483"/>
                    <a:pt x="3620" y="12448"/>
                    <a:pt x="3334" y="12400"/>
                  </a:cubicBezTo>
                  <a:lnTo>
                    <a:pt x="3370" y="12400"/>
                  </a:lnTo>
                  <a:cubicBezTo>
                    <a:pt x="3334" y="12394"/>
                    <a:pt x="3313" y="12391"/>
                    <a:pt x="3303" y="12391"/>
                  </a:cubicBezTo>
                  <a:cubicBezTo>
                    <a:pt x="3293" y="12391"/>
                    <a:pt x="3293" y="12394"/>
                    <a:pt x="3299" y="12400"/>
                  </a:cubicBezTo>
                  <a:cubicBezTo>
                    <a:pt x="2982" y="12347"/>
                    <a:pt x="2656" y="12276"/>
                    <a:pt x="2619" y="12202"/>
                  </a:cubicBezTo>
                  <a:lnTo>
                    <a:pt x="2619" y="12202"/>
                  </a:lnTo>
                  <a:cubicBezTo>
                    <a:pt x="2618" y="12215"/>
                    <a:pt x="2615" y="12226"/>
                    <a:pt x="2608" y="12233"/>
                  </a:cubicBezTo>
                  <a:cubicBezTo>
                    <a:pt x="2477" y="12233"/>
                    <a:pt x="2453" y="11710"/>
                    <a:pt x="2477" y="11626"/>
                  </a:cubicBezTo>
                  <a:lnTo>
                    <a:pt x="2477" y="11626"/>
                  </a:lnTo>
                  <a:cubicBezTo>
                    <a:pt x="2498" y="11756"/>
                    <a:pt x="2505" y="11802"/>
                    <a:pt x="2507" y="11802"/>
                  </a:cubicBezTo>
                  <a:cubicBezTo>
                    <a:pt x="2511" y="11802"/>
                    <a:pt x="2506" y="11724"/>
                    <a:pt x="2513" y="11650"/>
                  </a:cubicBezTo>
                  <a:cubicBezTo>
                    <a:pt x="2513" y="11686"/>
                    <a:pt x="2525" y="11721"/>
                    <a:pt x="2537" y="11769"/>
                  </a:cubicBezTo>
                  <a:cubicBezTo>
                    <a:pt x="2525" y="11650"/>
                    <a:pt x="2525" y="11495"/>
                    <a:pt x="2525" y="11460"/>
                  </a:cubicBezTo>
                  <a:cubicBezTo>
                    <a:pt x="2525" y="11401"/>
                    <a:pt x="2502" y="11150"/>
                    <a:pt x="2501" y="11150"/>
                  </a:cubicBezTo>
                  <a:cubicBezTo>
                    <a:pt x="2501" y="11150"/>
                    <a:pt x="2501" y="11150"/>
                    <a:pt x="2501" y="11150"/>
                  </a:cubicBezTo>
                  <a:lnTo>
                    <a:pt x="2501" y="11150"/>
                  </a:lnTo>
                  <a:cubicBezTo>
                    <a:pt x="2513" y="10983"/>
                    <a:pt x="2394" y="10852"/>
                    <a:pt x="2441" y="10674"/>
                  </a:cubicBezTo>
                  <a:lnTo>
                    <a:pt x="2441" y="10674"/>
                  </a:lnTo>
                  <a:cubicBezTo>
                    <a:pt x="2441" y="10675"/>
                    <a:pt x="2440" y="10675"/>
                    <a:pt x="2440" y="10675"/>
                  </a:cubicBezTo>
                  <a:cubicBezTo>
                    <a:pt x="2429" y="10675"/>
                    <a:pt x="2429" y="10471"/>
                    <a:pt x="2429" y="10459"/>
                  </a:cubicBezTo>
                  <a:cubicBezTo>
                    <a:pt x="2419" y="10318"/>
                    <a:pt x="2398" y="10136"/>
                    <a:pt x="2330" y="10015"/>
                  </a:cubicBezTo>
                  <a:lnTo>
                    <a:pt x="2330" y="10015"/>
                  </a:lnTo>
                  <a:cubicBezTo>
                    <a:pt x="2331" y="10016"/>
                    <a:pt x="2333" y="10017"/>
                    <a:pt x="2334" y="10019"/>
                  </a:cubicBezTo>
                  <a:cubicBezTo>
                    <a:pt x="2323" y="9997"/>
                    <a:pt x="2293" y="9859"/>
                    <a:pt x="2287" y="9841"/>
                  </a:cubicBezTo>
                  <a:lnTo>
                    <a:pt x="2287" y="9841"/>
                  </a:lnTo>
                  <a:cubicBezTo>
                    <a:pt x="2334" y="9901"/>
                    <a:pt x="2346" y="9972"/>
                    <a:pt x="2358" y="10031"/>
                  </a:cubicBezTo>
                  <a:cubicBezTo>
                    <a:pt x="2406" y="9888"/>
                    <a:pt x="2298" y="9733"/>
                    <a:pt x="2263" y="9590"/>
                  </a:cubicBezTo>
                  <a:lnTo>
                    <a:pt x="2263" y="9590"/>
                  </a:lnTo>
                  <a:cubicBezTo>
                    <a:pt x="2275" y="9626"/>
                    <a:pt x="2310" y="9674"/>
                    <a:pt x="2322" y="9697"/>
                  </a:cubicBezTo>
                  <a:cubicBezTo>
                    <a:pt x="2333" y="9563"/>
                    <a:pt x="2260" y="9418"/>
                    <a:pt x="2222" y="9302"/>
                  </a:cubicBezTo>
                  <a:lnTo>
                    <a:pt x="2222" y="9302"/>
                  </a:lnTo>
                  <a:cubicBezTo>
                    <a:pt x="2239" y="9367"/>
                    <a:pt x="2270" y="9543"/>
                    <a:pt x="2239" y="9543"/>
                  </a:cubicBezTo>
                  <a:cubicBezTo>
                    <a:pt x="2227" y="9543"/>
                    <a:pt x="2227" y="9531"/>
                    <a:pt x="2215" y="9531"/>
                  </a:cubicBezTo>
                  <a:lnTo>
                    <a:pt x="2215" y="9531"/>
                  </a:lnTo>
                  <a:cubicBezTo>
                    <a:pt x="2251" y="9578"/>
                    <a:pt x="2275" y="9626"/>
                    <a:pt x="2263" y="9650"/>
                  </a:cubicBezTo>
                  <a:cubicBezTo>
                    <a:pt x="2215" y="9626"/>
                    <a:pt x="2215" y="9578"/>
                    <a:pt x="2203" y="9519"/>
                  </a:cubicBezTo>
                  <a:cubicBezTo>
                    <a:pt x="2072" y="9412"/>
                    <a:pt x="1894" y="8745"/>
                    <a:pt x="1810" y="8685"/>
                  </a:cubicBezTo>
                  <a:cubicBezTo>
                    <a:pt x="1810" y="8685"/>
                    <a:pt x="1810" y="8684"/>
                    <a:pt x="1810" y="8684"/>
                  </a:cubicBezTo>
                  <a:cubicBezTo>
                    <a:pt x="1810" y="8684"/>
                    <a:pt x="1809" y="8758"/>
                    <a:pt x="1790" y="8758"/>
                  </a:cubicBezTo>
                  <a:cubicBezTo>
                    <a:pt x="1789" y="8758"/>
                    <a:pt x="1788" y="8757"/>
                    <a:pt x="1787" y="8757"/>
                  </a:cubicBezTo>
                  <a:cubicBezTo>
                    <a:pt x="1751" y="8721"/>
                    <a:pt x="1536" y="8245"/>
                    <a:pt x="1465" y="8161"/>
                  </a:cubicBezTo>
                  <a:cubicBezTo>
                    <a:pt x="1465" y="8161"/>
                    <a:pt x="1477" y="8161"/>
                    <a:pt x="1477" y="8150"/>
                  </a:cubicBezTo>
                  <a:cubicBezTo>
                    <a:pt x="1322" y="7983"/>
                    <a:pt x="1013" y="7638"/>
                    <a:pt x="1084" y="7459"/>
                  </a:cubicBezTo>
                  <a:cubicBezTo>
                    <a:pt x="917" y="7257"/>
                    <a:pt x="786" y="7066"/>
                    <a:pt x="703" y="6816"/>
                  </a:cubicBezTo>
                  <a:lnTo>
                    <a:pt x="703" y="6816"/>
                  </a:lnTo>
                  <a:cubicBezTo>
                    <a:pt x="715" y="6852"/>
                    <a:pt x="727" y="6888"/>
                    <a:pt x="739" y="6923"/>
                  </a:cubicBezTo>
                  <a:cubicBezTo>
                    <a:pt x="548" y="6578"/>
                    <a:pt x="370" y="6102"/>
                    <a:pt x="370" y="5673"/>
                  </a:cubicBezTo>
                  <a:cubicBezTo>
                    <a:pt x="366" y="5706"/>
                    <a:pt x="362" y="5719"/>
                    <a:pt x="358" y="5719"/>
                  </a:cubicBezTo>
                  <a:cubicBezTo>
                    <a:pt x="346" y="5719"/>
                    <a:pt x="331" y="5630"/>
                    <a:pt x="322" y="5578"/>
                  </a:cubicBezTo>
                  <a:cubicBezTo>
                    <a:pt x="298" y="5578"/>
                    <a:pt x="286" y="5423"/>
                    <a:pt x="274" y="5256"/>
                  </a:cubicBezTo>
                  <a:cubicBezTo>
                    <a:pt x="274" y="5090"/>
                    <a:pt x="274" y="4911"/>
                    <a:pt x="263" y="4852"/>
                  </a:cubicBezTo>
                  <a:cubicBezTo>
                    <a:pt x="286" y="4816"/>
                    <a:pt x="322" y="4816"/>
                    <a:pt x="263" y="4756"/>
                  </a:cubicBezTo>
                  <a:cubicBezTo>
                    <a:pt x="263" y="4780"/>
                    <a:pt x="263" y="4804"/>
                    <a:pt x="263" y="4828"/>
                  </a:cubicBezTo>
                  <a:lnTo>
                    <a:pt x="251" y="4828"/>
                  </a:lnTo>
                  <a:cubicBezTo>
                    <a:pt x="251" y="4685"/>
                    <a:pt x="358" y="4078"/>
                    <a:pt x="227" y="3982"/>
                  </a:cubicBezTo>
                  <a:lnTo>
                    <a:pt x="227" y="3982"/>
                  </a:lnTo>
                  <a:cubicBezTo>
                    <a:pt x="263" y="3994"/>
                    <a:pt x="286" y="4018"/>
                    <a:pt x="310" y="4042"/>
                  </a:cubicBezTo>
                  <a:cubicBezTo>
                    <a:pt x="251" y="3875"/>
                    <a:pt x="215" y="3709"/>
                    <a:pt x="191" y="3542"/>
                  </a:cubicBezTo>
                  <a:lnTo>
                    <a:pt x="191" y="3542"/>
                  </a:lnTo>
                  <a:cubicBezTo>
                    <a:pt x="209" y="3566"/>
                    <a:pt x="231" y="3573"/>
                    <a:pt x="253" y="3573"/>
                  </a:cubicBezTo>
                  <a:cubicBezTo>
                    <a:pt x="280" y="3573"/>
                    <a:pt x="307" y="3563"/>
                    <a:pt x="328" y="3563"/>
                  </a:cubicBezTo>
                  <a:cubicBezTo>
                    <a:pt x="360" y="3563"/>
                    <a:pt x="380" y="3584"/>
                    <a:pt x="370" y="3685"/>
                  </a:cubicBezTo>
                  <a:cubicBezTo>
                    <a:pt x="393" y="3601"/>
                    <a:pt x="417" y="3518"/>
                    <a:pt x="429" y="3435"/>
                  </a:cubicBezTo>
                  <a:cubicBezTo>
                    <a:pt x="452" y="3377"/>
                    <a:pt x="576" y="3084"/>
                    <a:pt x="584" y="2882"/>
                  </a:cubicBezTo>
                  <a:lnTo>
                    <a:pt x="584" y="2882"/>
                  </a:lnTo>
                  <a:cubicBezTo>
                    <a:pt x="585" y="2884"/>
                    <a:pt x="587" y="2885"/>
                    <a:pt x="589" y="2885"/>
                  </a:cubicBezTo>
                  <a:cubicBezTo>
                    <a:pt x="627" y="2885"/>
                    <a:pt x="814" y="2646"/>
                    <a:pt x="834" y="2625"/>
                  </a:cubicBezTo>
                  <a:lnTo>
                    <a:pt x="834" y="2625"/>
                  </a:lnTo>
                  <a:cubicBezTo>
                    <a:pt x="798" y="2649"/>
                    <a:pt x="774" y="2673"/>
                    <a:pt x="751" y="2697"/>
                  </a:cubicBezTo>
                  <a:cubicBezTo>
                    <a:pt x="870" y="2530"/>
                    <a:pt x="858" y="2339"/>
                    <a:pt x="989" y="2173"/>
                  </a:cubicBezTo>
                  <a:lnTo>
                    <a:pt x="989" y="2173"/>
                  </a:lnTo>
                  <a:cubicBezTo>
                    <a:pt x="977" y="2220"/>
                    <a:pt x="998" y="2238"/>
                    <a:pt x="1027" y="2238"/>
                  </a:cubicBezTo>
                  <a:cubicBezTo>
                    <a:pt x="1057" y="2238"/>
                    <a:pt x="1096" y="2220"/>
                    <a:pt x="1120" y="2196"/>
                  </a:cubicBezTo>
                  <a:cubicBezTo>
                    <a:pt x="1132" y="2065"/>
                    <a:pt x="1155" y="1923"/>
                    <a:pt x="1215" y="1804"/>
                  </a:cubicBezTo>
                  <a:cubicBezTo>
                    <a:pt x="1275" y="1684"/>
                    <a:pt x="1394" y="1565"/>
                    <a:pt x="1489" y="1458"/>
                  </a:cubicBezTo>
                  <a:lnTo>
                    <a:pt x="1489" y="1458"/>
                  </a:lnTo>
                  <a:cubicBezTo>
                    <a:pt x="1454" y="1550"/>
                    <a:pt x="1354" y="1852"/>
                    <a:pt x="1293" y="1852"/>
                  </a:cubicBezTo>
                  <a:cubicBezTo>
                    <a:pt x="1291" y="1852"/>
                    <a:pt x="1289" y="1852"/>
                    <a:pt x="1286" y="1851"/>
                  </a:cubicBezTo>
                  <a:cubicBezTo>
                    <a:pt x="1275" y="1863"/>
                    <a:pt x="1263" y="1887"/>
                    <a:pt x="1263" y="1911"/>
                  </a:cubicBezTo>
                  <a:cubicBezTo>
                    <a:pt x="1286" y="1911"/>
                    <a:pt x="1298" y="1899"/>
                    <a:pt x="1310" y="1875"/>
                  </a:cubicBezTo>
                  <a:lnTo>
                    <a:pt x="1310" y="1875"/>
                  </a:lnTo>
                  <a:cubicBezTo>
                    <a:pt x="1263" y="1970"/>
                    <a:pt x="1251" y="2006"/>
                    <a:pt x="1215" y="2101"/>
                  </a:cubicBezTo>
                  <a:cubicBezTo>
                    <a:pt x="1222" y="2087"/>
                    <a:pt x="1229" y="2081"/>
                    <a:pt x="1231" y="2081"/>
                  </a:cubicBezTo>
                  <a:lnTo>
                    <a:pt x="1231" y="2081"/>
                  </a:lnTo>
                  <a:cubicBezTo>
                    <a:pt x="1232" y="2081"/>
                    <a:pt x="1232" y="2082"/>
                    <a:pt x="1232" y="2082"/>
                  </a:cubicBezTo>
                  <a:lnTo>
                    <a:pt x="1232" y="2082"/>
                  </a:lnTo>
                  <a:cubicBezTo>
                    <a:pt x="1255" y="2055"/>
                    <a:pt x="1336" y="2003"/>
                    <a:pt x="1358" y="1970"/>
                  </a:cubicBezTo>
                  <a:cubicBezTo>
                    <a:pt x="1360" y="1970"/>
                    <a:pt x="1361" y="1970"/>
                    <a:pt x="1363" y="1970"/>
                  </a:cubicBezTo>
                  <a:cubicBezTo>
                    <a:pt x="1396" y="1970"/>
                    <a:pt x="1287" y="2101"/>
                    <a:pt x="1298" y="2101"/>
                  </a:cubicBezTo>
                  <a:cubicBezTo>
                    <a:pt x="1322" y="2065"/>
                    <a:pt x="1346" y="2042"/>
                    <a:pt x="1382" y="2006"/>
                  </a:cubicBezTo>
                  <a:lnTo>
                    <a:pt x="1382" y="2006"/>
                  </a:lnTo>
                  <a:cubicBezTo>
                    <a:pt x="1370" y="2030"/>
                    <a:pt x="1358" y="2042"/>
                    <a:pt x="1358" y="2054"/>
                  </a:cubicBezTo>
                  <a:cubicBezTo>
                    <a:pt x="1382" y="2018"/>
                    <a:pt x="1417" y="1994"/>
                    <a:pt x="1465" y="1982"/>
                  </a:cubicBezTo>
                  <a:cubicBezTo>
                    <a:pt x="1453" y="1946"/>
                    <a:pt x="1560" y="1935"/>
                    <a:pt x="1560" y="1839"/>
                  </a:cubicBezTo>
                  <a:cubicBezTo>
                    <a:pt x="1513" y="1815"/>
                    <a:pt x="1727" y="1613"/>
                    <a:pt x="1691" y="1601"/>
                  </a:cubicBezTo>
                  <a:lnTo>
                    <a:pt x="1691" y="1601"/>
                  </a:lnTo>
                  <a:cubicBezTo>
                    <a:pt x="1632" y="1661"/>
                    <a:pt x="1596" y="1708"/>
                    <a:pt x="1548" y="1756"/>
                  </a:cubicBezTo>
                  <a:lnTo>
                    <a:pt x="1548" y="1756"/>
                  </a:lnTo>
                  <a:cubicBezTo>
                    <a:pt x="1545" y="1759"/>
                    <a:pt x="1541" y="1763"/>
                    <a:pt x="1536" y="1768"/>
                  </a:cubicBezTo>
                  <a:cubicBezTo>
                    <a:pt x="1477" y="1804"/>
                    <a:pt x="1477" y="1851"/>
                    <a:pt x="1465" y="1875"/>
                  </a:cubicBezTo>
                  <a:cubicBezTo>
                    <a:pt x="1453" y="1887"/>
                    <a:pt x="1441" y="1899"/>
                    <a:pt x="1441" y="1911"/>
                  </a:cubicBezTo>
                  <a:cubicBezTo>
                    <a:pt x="1353" y="1867"/>
                    <a:pt x="1673" y="1486"/>
                    <a:pt x="1740" y="1486"/>
                  </a:cubicBezTo>
                  <a:cubicBezTo>
                    <a:pt x="1745" y="1486"/>
                    <a:pt x="1749" y="1489"/>
                    <a:pt x="1751" y="1494"/>
                  </a:cubicBezTo>
                  <a:cubicBezTo>
                    <a:pt x="1739" y="1518"/>
                    <a:pt x="1739" y="1554"/>
                    <a:pt x="1751" y="1589"/>
                  </a:cubicBezTo>
                  <a:cubicBezTo>
                    <a:pt x="1763" y="1530"/>
                    <a:pt x="1882" y="1411"/>
                    <a:pt x="1941" y="1399"/>
                  </a:cubicBezTo>
                  <a:lnTo>
                    <a:pt x="1941" y="1399"/>
                  </a:lnTo>
                  <a:cubicBezTo>
                    <a:pt x="1917" y="1423"/>
                    <a:pt x="1894" y="1458"/>
                    <a:pt x="1870" y="1482"/>
                  </a:cubicBezTo>
                  <a:cubicBezTo>
                    <a:pt x="1894" y="1470"/>
                    <a:pt x="1965" y="1423"/>
                    <a:pt x="2048" y="1363"/>
                  </a:cubicBezTo>
                  <a:lnTo>
                    <a:pt x="2048" y="1363"/>
                  </a:lnTo>
                  <a:cubicBezTo>
                    <a:pt x="2025" y="1399"/>
                    <a:pt x="2001" y="1423"/>
                    <a:pt x="1977" y="1446"/>
                  </a:cubicBezTo>
                  <a:cubicBezTo>
                    <a:pt x="2067" y="1387"/>
                    <a:pt x="2106" y="1360"/>
                    <a:pt x="2089" y="1360"/>
                  </a:cubicBezTo>
                  <a:cubicBezTo>
                    <a:pt x="2086" y="1360"/>
                    <a:pt x="2080" y="1361"/>
                    <a:pt x="2072" y="1363"/>
                  </a:cubicBezTo>
                  <a:cubicBezTo>
                    <a:pt x="2200" y="1278"/>
                    <a:pt x="2353" y="1180"/>
                    <a:pt x="2354" y="1180"/>
                  </a:cubicBezTo>
                  <a:lnTo>
                    <a:pt x="2354" y="1180"/>
                  </a:lnTo>
                  <a:cubicBezTo>
                    <a:pt x="2355" y="1180"/>
                    <a:pt x="2332" y="1195"/>
                    <a:pt x="2275" y="1232"/>
                  </a:cubicBezTo>
                  <a:cubicBezTo>
                    <a:pt x="2334" y="1196"/>
                    <a:pt x="2370" y="1184"/>
                    <a:pt x="2382" y="1173"/>
                  </a:cubicBezTo>
                  <a:cubicBezTo>
                    <a:pt x="2382" y="1173"/>
                    <a:pt x="2382" y="1161"/>
                    <a:pt x="2382" y="1149"/>
                  </a:cubicBezTo>
                  <a:cubicBezTo>
                    <a:pt x="2386" y="1147"/>
                    <a:pt x="2389" y="1146"/>
                    <a:pt x="2392" y="1145"/>
                  </a:cubicBezTo>
                  <a:lnTo>
                    <a:pt x="2392" y="1145"/>
                  </a:lnTo>
                  <a:cubicBezTo>
                    <a:pt x="2389" y="1151"/>
                    <a:pt x="2385" y="1156"/>
                    <a:pt x="2382" y="1161"/>
                  </a:cubicBezTo>
                  <a:cubicBezTo>
                    <a:pt x="2392" y="1154"/>
                    <a:pt x="2402" y="1147"/>
                    <a:pt x="2412" y="1141"/>
                  </a:cubicBezTo>
                  <a:lnTo>
                    <a:pt x="2412" y="1141"/>
                  </a:lnTo>
                  <a:cubicBezTo>
                    <a:pt x="2412" y="1141"/>
                    <a:pt x="2412" y="1141"/>
                    <a:pt x="2412" y="1141"/>
                  </a:cubicBezTo>
                  <a:cubicBezTo>
                    <a:pt x="2409" y="1141"/>
                    <a:pt x="2403" y="1142"/>
                    <a:pt x="2392" y="1145"/>
                  </a:cubicBezTo>
                  <a:lnTo>
                    <a:pt x="2392" y="1145"/>
                  </a:lnTo>
                  <a:cubicBezTo>
                    <a:pt x="2406" y="1124"/>
                    <a:pt x="2420" y="1103"/>
                    <a:pt x="2434" y="1082"/>
                  </a:cubicBezTo>
                  <a:lnTo>
                    <a:pt x="2434" y="1082"/>
                  </a:lnTo>
                  <a:cubicBezTo>
                    <a:pt x="2409" y="1103"/>
                    <a:pt x="2365" y="1115"/>
                    <a:pt x="2319" y="1115"/>
                  </a:cubicBezTo>
                  <a:cubicBezTo>
                    <a:pt x="2227" y="1115"/>
                    <a:pt x="2130" y="1066"/>
                    <a:pt x="2179" y="946"/>
                  </a:cubicBezTo>
                  <a:cubicBezTo>
                    <a:pt x="2209" y="936"/>
                    <a:pt x="2491" y="826"/>
                    <a:pt x="2574" y="826"/>
                  </a:cubicBezTo>
                  <a:cubicBezTo>
                    <a:pt x="2590" y="826"/>
                    <a:pt x="2598" y="830"/>
                    <a:pt x="2596" y="839"/>
                  </a:cubicBezTo>
                  <a:cubicBezTo>
                    <a:pt x="2596" y="851"/>
                    <a:pt x="2520" y="971"/>
                    <a:pt x="2565" y="971"/>
                  </a:cubicBezTo>
                  <a:cubicBezTo>
                    <a:pt x="2567" y="971"/>
                    <a:pt x="2570" y="971"/>
                    <a:pt x="2572" y="970"/>
                  </a:cubicBezTo>
                  <a:cubicBezTo>
                    <a:pt x="2560" y="911"/>
                    <a:pt x="2930" y="815"/>
                    <a:pt x="2965" y="792"/>
                  </a:cubicBezTo>
                  <a:lnTo>
                    <a:pt x="2965" y="792"/>
                  </a:lnTo>
                  <a:cubicBezTo>
                    <a:pt x="2906" y="803"/>
                    <a:pt x="2834" y="827"/>
                    <a:pt x="2775" y="839"/>
                  </a:cubicBezTo>
                  <a:cubicBezTo>
                    <a:pt x="2799" y="823"/>
                    <a:pt x="2881" y="795"/>
                    <a:pt x="2870" y="795"/>
                  </a:cubicBezTo>
                  <a:cubicBezTo>
                    <a:pt x="2865" y="795"/>
                    <a:pt x="2842" y="801"/>
                    <a:pt x="2787" y="815"/>
                  </a:cubicBezTo>
                  <a:cubicBezTo>
                    <a:pt x="2880" y="757"/>
                    <a:pt x="3224" y="493"/>
                    <a:pt x="3328" y="493"/>
                  </a:cubicBezTo>
                  <a:cubicBezTo>
                    <a:pt x="3330" y="493"/>
                    <a:pt x="3332" y="494"/>
                    <a:pt x="3334" y="494"/>
                  </a:cubicBezTo>
                  <a:cubicBezTo>
                    <a:pt x="3668" y="375"/>
                    <a:pt x="3882" y="363"/>
                    <a:pt x="4144" y="315"/>
                  </a:cubicBezTo>
                  <a:cubicBezTo>
                    <a:pt x="4132" y="315"/>
                    <a:pt x="4144" y="303"/>
                    <a:pt x="4156" y="291"/>
                  </a:cubicBezTo>
                  <a:cubicBezTo>
                    <a:pt x="4156" y="291"/>
                    <a:pt x="4156" y="291"/>
                    <a:pt x="4168" y="280"/>
                  </a:cubicBezTo>
                  <a:cubicBezTo>
                    <a:pt x="4170" y="282"/>
                    <a:pt x="4175" y="283"/>
                    <a:pt x="4181" y="283"/>
                  </a:cubicBezTo>
                  <a:cubicBezTo>
                    <a:pt x="4209" y="283"/>
                    <a:pt x="4265" y="265"/>
                    <a:pt x="4275" y="256"/>
                  </a:cubicBezTo>
                  <a:close/>
                  <a:moveTo>
                    <a:pt x="5334" y="12636"/>
                  </a:moveTo>
                  <a:cubicBezTo>
                    <a:pt x="5344" y="12636"/>
                    <a:pt x="5345" y="12643"/>
                    <a:pt x="5311" y="12650"/>
                  </a:cubicBezTo>
                  <a:cubicBezTo>
                    <a:pt x="5316" y="12640"/>
                    <a:pt x="5327" y="12636"/>
                    <a:pt x="5334" y="12636"/>
                  </a:cubicBezTo>
                  <a:close/>
                  <a:moveTo>
                    <a:pt x="5370" y="12626"/>
                  </a:moveTo>
                  <a:cubicBezTo>
                    <a:pt x="5380" y="12626"/>
                    <a:pt x="5382" y="12634"/>
                    <a:pt x="5369" y="12637"/>
                  </a:cubicBezTo>
                  <a:lnTo>
                    <a:pt x="5369" y="12637"/>
                  </a:lnTo>
                  <a:cubicBezTo>
                    <a:pt x="5369" y="12637"/>
                    <a:pt x="5369" y="12636"/>
                    <a:pt x="5368" y="12636"/>
                  </a:cubicBezTo>
                  <a:lnTo>
                    <a:pt x="5368" y="12636"/>
                  </a:lnTo>
                  <a:cubicBezTo>
                    <a:pt x="5368" y="12636"/>
                    <a:pt x="5367" y="12637"/>
                    <a:pt x="5366" y="12638"/>
                  </a:cubicBezTo>
                  <a:lnTo>
                    <a:pt x="5366" y="12638"/>
                  </a:lnTo>
                  <a:cubicBezTo>
                    <a:pt x="5367" y="12638"/>
                    <a:pt x="5368" y="12637"/>
                    <a:pt x="5369" y="12637"/>
                  </a:cubicBezTo>
                  <a:lnTo>
                    <a:pt x="5369" y="12637"/>
                  </a:lnTo>
                  <a:cubicBezTo>
                    <a:pt x="5369" y="12639"/>
                    <a:pt x="5366" y="12643"/>
                    <a:pt x="5358" y="12650"/>
                  </a:cubicBezTo>
                  <a:cubicBezTo>
                    <a:pt x="5358" y="12645"/>
                    <a:pt x="5363" y="12640"/>
                    <a:pt x="5366" y="12638"/>
                  </a:cubicBezTo>
                  <a:lnTo>
                    <a:pt x="5366" y="12638"/>
                  </a:lnTo>
                  <a:cubicBezTo>
                    <a:pt x="5364" y="12638"/>
                    <a:pt x="5361" y="12638"/>
                    <a:pt x="5358" y="12638"/>
                  </a:cubicBezTo>
                  <a:cubicBezTo>
                    <a:pt x="5358" y="12626"/>
                    <a:pt x="5370" y="12626"/>
                    <a:pt x="5370" y="12626"/>
                  </a:cubicBezTo>
                  <a:close/>
                  <a:moveTo>
                    <a:pt x="2879" y="12668"/>
                  </a:moveTo>
                  <a:lnTo>
                    <a:pt x="2879" y="12668"/>
                  </a:lnTo>
                  <a:cubicBezTo>
                    <a:pt x="2889" y="12668"/>
                    <a:pt x="2900" y="12699"/>
                    <a:pt x="2878" y="12699"/>
                  </a:cubicBezTo>
                  <a:cubicBezTo>
                    <a:pt x="2876" y="12699"/>
                    <a:pt x="2873" y="12699"/>
                    <a:pt x="2870" y="12698"/>
                  </a:cubicBezTo>
                  <a:cubicBezTo>
                    <a:pt x="2870" y="12676"/>
                    <a:pt x="2874" y="12668"/>
                    <a:pt x="2879" y="12668"/>
                  </a:cubicBezTo>
                  <a:close/>
                  <a:moveTo>
                    <a:pt x="3016" y="12827"/>
                  </a:moveTo>
                  <a:cubicBezTo>
                    <a:pt x="3019" y="12827"/>
                    <a:pt x="3022" y="12828"/>
                    <a:pt x="3025" y="12829"/>
                  </a:cubicBezTo>
                  <a:cubicBezTo>
                    <a:pt x="3022" y="12828"/>
                    <a:pt x="3019" y="12827"/>
                    <a:pt x="3016" y="12827"/>
                  </a:cubicBezTo>
                  <a:close/>
                  <a:moveTo>
                    <a:pt x="5549" y="12912"/>
                  </a:moveTo>
                  <a:cubicBezTo>
                    <a:pt x="5585" y="12912"/>
                    <a:pt x="5620" y="12924"/>
                    <a:pt x="5656" y="12924"/>
                  </a:cubicBezTo>
                  <a:cubicBezTo>
                    <a:pt x="5605" y="12946"/>
                    <a:pt x="5571" y="12958"/>
                    <a:pt x="5552" y="12958"/>
                  </a:cubicBezTo>
                  <a:cubicBezTo>
                    <a:pt x="5531" y="12958"/>
                    <a:pt x="5530" y="12943"/>
                    <a:pt x="5549" y="12912"/>
                  </a:cubicBezTo>
                  <a:close/>
                  <a:moveTo>
                    <a:pt x="6107" y="12943"/>
                  </a:moveTo>
                  <a:lnTo>
                    <a:pt x="6107" y="12943"/>
                  </a:lnTo>
                  <a:cubicBezTo>
                    <a:pt x="6083" y="12948"/>
                    <a:pt x="6060" y="12954"/>
                    <a:pt x="6037" y="12960"/>
                  </a:cubicBezTo>
                  <a:cubicBezTo>
                    <a:pt x="6070" y="12953"/>
                    <a:pt x="6093" y="12948"/>
                    <a:pt x="6107" y="12943"/>
                  </a:cubicBezTo>
                  <a:close/>
                  <a:moveTo>
                    <a:pt x="4070" y="12995"/>
                  </a:moveTo>
                  <a:cubicBezTo>
                    <a:pt x="4071" y="12995"/>
                    <a:pt x="4072" y="12995"/>
                    <a:pt x="4073" y="12995"/>
                  </a:cubicBezTo>
                  <a:cubicBezTo>
                    <a:pt x="4072" y="12995"/>
                    <a:pt x="4071" y="12995"/>
                    <a:pt x="4070" y="12995"/>
                  </a:cubicBezTo>
                  <a:close/>
                  <a:moveTo>
                    <a:pt x="6500" y="13237"/>
                  </a:moveTo>
                  <a:cubicBezTo>
                    <a:pt x="6501" y="13237"/>
                    <a:pt x="6507" y="13239"/>
                    <a:pt x="6513" y="13245"/>
                  </a:cubicBezTo>
                  <a:cubicBezTo>
                    <a:pt x="6501" y="13239"/>
                    <a:pt x="6498" y="13237"/>
                    <a:pt x="6500" y="13237"/>
                  </a:cubicBezTo>
                  <a:close/>
                  <a:moveTo>
                    <a:pt x="6513" y="13376"/>
                  </a:moveTo>
                  <a:lnTo>
                    <a:pt x="6513" y="13376"/>
                  </a:lnTo>
                  <a:cubicBezTo>
                    <a:pt x="6516" y="13380"/>
                    <a:pt x="6520" y="13382"/>
                    <a:pt x="6525" y="13384"/>
                  </a:cubicBezTo>
                  <a:lnTo>
                    <a:pt x="6525" y="13384"/>
                  </a:lnTo>
                  <a:cubicBezTo>
                    <a:pt x="6522" y="13381"/>
                    <a:pt x="6518" y="13379"/>
                    <a:pt x="6513" y="13376"/>
                  </a:cubicBezTo>
                  <a:close/>
                  <a:moveTo>
                    <a:pt x="3053" y="13399"/>
                  </a:moveTo>
                  <a:lnTo>
                    <a:pt x="3053" y="13399"/>
                  </a:lnTo>
                  <a:cubicBezTo>
                    <a:pt x="3052" y="13411"/>
                    <a:pt x="3050" y="13419"/>
                    <a:pt x="3049" y="13424"/>
                  </a:cubicBezTo>
                  <a:cubicBezTo>
                    <a:pt x="3052" y="13414"/>
                    <a:pt x="3053" y="13406"/>
                    <a:pt x="3053" y="13399"/>
                  </a:cubicBezTo>
                  <a:close/>
                  <a:moveTo>
                    <a:pt x="5858" y="13448"/>
                  </a:moveTo>
                  <a:lnTo>
                    <a:pt x="5858" y="13448"/>
                  </a:lnTo>
                  <a:cubicBezTo>
                    <a:pt x="5857" y="13448"/>
                    <a:pt x="5857" y="13449"/>
                    <a:pt x="5859" y="13451"/>
                  </a:cubicBezTo>
                  <a:lnTo>
                    <a:pt x="5859" y="13451"/>
                  </a:lnTo>
                  <a:cubicBezTo>
                    <a:pt x="5858" y="13450"/>
                    <a:pt x="5858" y="13449"/>
                    <a:pt x="5858" y="13448"/>
                  </a:cubicBezTo>
                  <a:close/>
                  <a:moveTo>
                    <a:pt x="6208" y="13685"/>
                  </a:moveTo>
                  <a:cubicBezTo>
                    <a:pt x="6211" y="13689"/>
                    <a:pt x="6213" y="13694"/>
                    <a:pt x="6216" y="13698"/>
                  </a:cubicBezTo>
                  <a:cubicBezTo>
                    <a:pt x="6214" y="13692"/>
                    <a:pt x="6211" y="13687"/>
                    <a:pt x="6208" y="13685"/>
                  </a:cubicBezTo>
                  <a:close/>
                  <a:moveTo>
                    <a:pt x="5406" y="13841"/>
                  </a:moveTo>
                  <a:cubicBezTo>
                    <a:pt x="5406" y="13847"/>
                    <a:pt x="5403" y="13850"/>
                    <a:pt x="5399" y="13850"/>
                  </a:cubicBezTo>
                  <a:cubicBezTo>
                    <a:pt x="5394" y="13850"/>
                    <a:pt x="5388" y="13847"/>
                    <a:pt x="5382" y="13841"/>
                  </a:cubicBezTo>
                  <a:close/>
                  <a:moveTo>
                    <a:pt x="4967" y="14019"/>
                  </a:moveTo>
                  <a:cubicBezTo>
                    <a:pt x="4968" y="14019"/>
                    <a:pt x="4971" y="14025"/>
                    <a:pt x="4977" y="14031"/>
                  </a:cubicBezTo>
                  <a:cubicBezTo>
                    <a:pt x="4977" y="14039"/>
                    <a:pt x="4977" y="14053"/>
                    <a:pt x="4973" y="14053"/>
                  </a:cubicBezTo>
                  <a:cubicBezTo>
                    <a:pt x="4972" y="14053"/>
                    <a:pt x="4969" y="14051"/>
                    <a:pt x="4965" y="14043"/>
                  </a:cubicBezTo>
                  <a:cubicBezTo>
                    <a:pt x="4965" y="14025"/>
                    <a:pt x="4965" y="14019"/>
                    <a:pt x="4967" y="14019"/>
                  </a:cubicBezTo>
                  <a:close/>
                  <a:moveTo>
                    <a:pt x="6513" y="14186"/>
                  </a:moveTo>
                  <a:lnTo>
                    <a:pt x="6513" y="14186"/>
                  </a:lnTo>
                  <a:cubicBezTo>
                    <a:pt x="6519" y="14192"/>
                    <a:pt x="6527" y="14194"/>
                    <a:pt x="6535" y="14196"/>
                  </a:cubicBezTo>
                  <a:lnTo>
                    <a:pt x="6535" y="14196"/>
                  </a:lnTo>
                  <a:cubicBezTo>
                    <a:pt x="6531" y="14193"/>
                    <a:pt x="6523" y="14189"/>
                    <a:pt x="6513" y="14186"/>
                  </a:cubicBezTo>
                  <a:close/>
                  <a:moveTo>
                    <a:pt x="3869" y="14193"/>
                  </a:moveTo>
                  <a:cubicBezTo>
                    <a:pt x="3865" y="14195"/>
                    <a:pt x="3862" y="14196"/>
                    <a:pt x="3858" y="14198"/>
                  </a:cubicBezTo>
                  <a:cubicBezTo>
                    <a:pt x="3865" y="14198"/>
                    <a:pt x="3868" y="14196"/>
                    <a:pt x="3869" y="14193"/>
                  </a:cubicBezTo>
                  <a:close/>
                  <a:moveTo>
                    <a:pt x="3804" y="14204"/>
                  </a:moveTo>
                  <a:cubicBezTo>
                    <a:pt x="3807" y="14208"/>
                    <a:pt x="3809" y="14210"/>
                    <a:pt x="3811" y="14210"/>
                  </a:cubicBezTo>
                  <a:cubicBezTo>
                    <a:pt x="3809" y="14207"/>
                    <a:pt x="3807" y="14205"/>
                    <a:pt x="3804" y="14204"/>
                  </a:cubicBezTo>
                  <a:close/>
                  <a:moveTo>
                    <a:pt x="2941" y="14194"/>
                  </a:moveTo>
                  <a:cubicBezTo>
                    <a:pt x="2962" y="14194"/>
                    <a:pt x="2929" y="14220"/>
                    <a:pt x="2916" y="14220"/>
                  </a:cubicBezTo>
                  <a:cubicBezTo>
                    <a:pt x="2910" y="14220"/>
                    <a:pt x="2908" y="14214"/>
                    <a:pt x="2918" y="14198"/>
                  </a:cubicBezTo>
                  <a:cubicBezTo>
                    <a:pt x="2929" y="14195"/>
                    <a:pt x="2936" y="14194"/>
                    <a:pt x="2941" y="14194"/>
                  </a:cubicBezTo>
                  <a:close/>
                  <a:moveTo>
                    <a:pt x="4062" y="14215"/>
                  </a:moveTo>
                  <a:cubicBezTo>
                    <a:pt x="4065" y="14218"/>
                    <a:pt x="4069" y="14220"/>
                    <a:pt x="4073" y="14222"/>
                  </a:cubicBezTo>
                  <a:cubicBezTo>
                    <a:pt x="4070" y="14219"/>
                    <a:pt x="4066" y="14217"/>
                    <a:pt x="4062" y="14215"/>
                  </a:cubicBezTo>
                  <a:close/>
                  <a:moveTo>
                    <a:pt x="5858" y="14257"/>
                  </a:moveTo>
                  <a:lnTo>
                    <a:pt x="5858" y="14257"/>
                  </a:lnTo>
                  <a:cubicBezTo>
                    <a:pt x="5857" y="14257"/>
                    <a:pt x="5857" y="14259"/>
                    <a:pt x="5859" y="14261"/>
                  </a:cubicBezTo>
                  <a:lnTo>
                    <a:pt x="5859" y="14261"/>
                  </a:lnTo>
                  <a:cubicBezTo>
                    <a:pt x="5858" y="14260"/>
                    <a:pt x="5858" y="14259"/>
                    <a:pt x="5858" y="14257"/>
                  </a:cubicBezTo>
                  <a:close/>
                  <a:moveTo>
                    <a:pt x="2994" y="14300"/>
                  </a:moveTo>
                  <a:lnTo>
                    <a:pt x="2994" y="14300"/>
                  </a:lnTo>
                  <a:cubicBezTo>
                    <a:pt x="2996" y="14305"/>
                    <a:pt x="2998" y="14311"/>
                    <a:pt x="3001" y="14317"/>
                  </a:cubicBezTo>
                  <a:cubicBezTo>
                    <a:pt x="2999" y="14311"/>
                    <a:pt x="2996" y="14305"/>
                    <a:pt x="2994" y="14300"/>
                  </a:cubicBezTo>
                  <a:close/>
                  <a:moveTo>
                    <a:pt x="6206" y="14500"/>
                  </a:moveTo>
                  <a:cubicBezTo>
                    <a:pt x="6209" y="14507"/>
                    <a:pt x="6213" y="14513"/>
                    <a:pt x="6216" y="14519"/>
                  </a:cubicBezTo>
                  <a:cubicBezTo>
                    <a:pt x="6214" y="14511"/>
                    <a:pt x="6211" y="14504"/>
                    <a:pt x="6206" y="14500"/>
                  </a:cubicBezTo>
                  <a:close/>
                  <a:moveTo>
                    <a:pt x="5406" y="14650"/>
                  </a:moveTo>
                  <a:cubicBezTo>
                    <a:pt x="5406" y="14656"/>
                    <a:pt x="5403" y="14659"/>
                    <a:pt x="5399" y="14659"/>
                  </a:cubicBezTo>
                  <a:cubicBezTo>
                    <a:pt x="5394" y="14659"/>
                    <a:pt x="5388" y="14656"/>
                    <a:pt x="5382" y="14650"/>
                  </a:cubicBezTo>
                  <a:close/>
                  <a:moveTo>
                    <a:pt x="3835" y="14734"/>
                  </a:moveTo>
                  <a:cubicBezTo>
                    <a:pt x="3835" y="14734"/>
                    <a:pt x="3835" y="14734"/>
                    <a:pt x="3835" y="14734"/>
                  </a:cubicBezTo>
                  <a:lnTo>
                    <a:pt x="3835" y="14734"/>
                  </a:lnTo>
                  <a:cubicBezTo>
                    <a:pt x="3840" y="14734"/>
                    <a:pt x="3843" y="14734"/>
                    <a:pt x="3845" y="14735"/>
                  </a:cubicBezTo>
                  <a:lnTo>
                    <a:pt x="3845" y="14735"/>
                  </a:lnTo>
                  <a:cubicBezTo>
                    <a:pt x="3846" y="14734"/>
                    <a:pt x="3846" y="14734"/>
                    <a:pt x="3846" y="14734"/>
                  </a:cubicBezTo>
                  <a:close/>
                  <a:moveTo>
                    <a:pt x="4967" y="14829"/>
                  </a:moveTo>
                  <a:cubicBezTo>
                    <a:pt x="4968" y="14829"/>
                    <a:pt x="4971" y="14835"/>
                    <a:pt x="4977" y="14841"/>
                  </a:cubicBezTo>
                  <a:cubicBezTo>
                    <a:pt x="4977" y="14849"/>
                    <a:pt x="4977" y="14863"/>
                    <a:pt x="4973" y="14863"/>
                  </a:cubicBezTo>
                  <a:cubicBezTo>
                    <a:pt x="4972" y="14863"/>
                    <a:pt x="4969" y="14860"/>
                    <a:pt x="4965" y="14853"/>
                  </a:cubicBezTo>
                  <a:cubicBezTo>
                    <a:pt x="4965" y="14835"/>
                    <a:pt x="4965" y="14829"/>
                    <a:pt x="4967" y="14829"/>
                  </a:cubicBezTo>
                  <a:close/>
                  <a:moveTo>
                    <a:pt x="3876" y="15003"/>
                  </a:moveTo>
                  <a:cubicBezTo>
                    <a:pt x="3874" y="15004"/>
                    <a:pt x="3872" y="15006"/>
                    <a:pt x="3870" y="15008"/>
                  </a:cubicBezTo>
                  <a:cubicBezTo>
                    <a:pt x="3875" y="15008"/>
                    <a:pt x="3877" y="15006"/>
                    <a:pt x="3876" y="15003"/>
                  </a:cubicBezTo>
                  <a:close/>
                  <a:moveTo>
                    <a:pt x="3806" y="15015"/>
                  </a:moveTo>
                  <a:cubicBezTo>
                    <a:pt x="3808" y="15018"/>
                    <a:pt x="3810" y="15020"/>
                    <a:pt x="3810" y="15020"/>
                  </a:cubicBezTo>
                  <a:cubicBezTo>
                    <a:pt x="3810" y="15020"/>
                    <a:pt x="3811" y="15020"/>
                    <a:pt x="3811" y="15019"/>
                  </a:cubicBezTo>
                  <a:cubicBezTo>
                    <a:pt x="3810" y="15018"/>
                    <a:pt x="3808" y="15016"/>
                    <a:pt x="3806" y="15015"/>
                  </a:cubicBezTo>
                  <a:close/>
                  <a:moveTo>
                    <a:pt x="4062" y="15025"/>
                  </a:moveTo>
                  <a:cubicBezTo>
                    <a:pt x="4065" y="15027"/>
                    <a:pt x="4069" y="15030"/>
                    <a:pt x="4073" y="15031"/>
                  </a:cubicBezTo>
                  <a:cubicBezTo>
                    <a:pt x="4070" y="15029"/>
                    <a:pt x="4066" y="15026"/>
                    <a:pt x="4062" y="15025"/>
                  </a:cubicBezTo>
                  <a:close/>
                  <a:moveTo>
                    <a:pt x="6537" y="15031"/>
                  </a:moveTo>
                  <a:cubicBezTo>
                    <a:pt x="6543" y="15031"/>
                    <a:pt x="6553" y="15035"/>
                    <a:pt x="6563" y="15036"/>
                  </a:cubicBezTo>
                  <a:lnTo>
                    <a:pt x="6563" y="15036"/>
                  </a:lnTo>
                  <a:cubicBezTo>
                    <a:pt x="6560" y="15033"/>
                    <a:pt x="6551" y="15031"/>
                    <a:pt x="6537" y="15031"/>
                  </a:cubicBezTo>
                  <a:close/>
                  <a:moveTo>
                    <a:pt x="5894" y="15103"/>
                  </a:moveTo>
                  <a:cubicBezTo>
                    <a:pt x="5889" y="15103"/>
                    <a:pt x="5889" y="15105"/>
                    <a:pt x="5892" y="15108"/>
                  </a:cubicBezTo>
                  <a:lnTo>
                    <a:pt x="5892" y="15108"/>
                  </a:lnTo>
                  <a:cubicBezTo>
                    <a:pt x="5892" y="15107"/>
                    <a:pt x="5893" y="15105"/>
                    <a:pt x="5894" y="15103"/>
                  </a:cubicBezTo>
                  <a:close/>
                  <a:moveTo>
                    <a:pt x="6234" y="15341"/>
                  </a:moveTo>
                  <a:cubicBezTo>
                    <a:pt x="6236" y="15345"/>
                    <a:pt x="6238" y="15349"/>
                    <a:pt x="6239" y="15353"/>
                  </a:cubicBezTo>
                  <a:cubicBezTo>
                    <a:pt x="6238" y="15348"/>
                    <a:pt x="6236" y="15344"/>
                    <a:pt x="6234" y="15341"/>
                  </a:cubicBezTo>
                  <a:close/>
                  <a:moveTo>
                    <a:pt x="6692" y="14781"/>
                  </a:moveTo>
                  <a:cubicBezTo>
                    <a:pt x="6692" y="14805"/>
                    <a:pt x="6692" y="14829"/>
                    <a:pt x="6692" y="14865"/>
                  </a:cubicBezTo>
                  <a:cubicBezTo>
                    <a:pt x="6668" y="14841"/>
                    <a:pt x="6644" y="14817"/>
                    <a:pt x="6620" y="14805"/>
                  </a:cubicBezTo>
                  <a:lnTo>
                    <a:pt x="6620" y="14805"/>
                  </a:lnTo>
                  <a:cubicBezTo>
                    <a:pt x="6632" y="14841"/>
                    <a:pt x="6609" y="14900"/>
                    <a:pt x="6609" y="14924"/>
                  </a:cubicBezTo>
                  <a:cubicBezTo>
                    <a:pt x="6603" y="14906"/>
                    <a:pt x="6600" y="14897"/>
                    <a:pt x="6598" y="14897"/>
                  </a:cubicBezTo>
                  <a:cubicBezTo>
                    <a:pt x="6597" y="14897"/>
                    <a:pt x="6597" y="14906"/>
                    <a:pt x="6597" y="14924"/>
                  </a:cubicBezTo>
                  <a:cubicBezTo>
                    <a:pt x="6579" y="14887"/>
                    <a:pt x="6547" y="14872"/>
                    <a:pt x="6507" y="14872"/>
                  </a:cubicBezTo>
                  <a:cubicBezTo>
                    <a:pt x="6346" y="14872"/>
                    <a:pt x="6045" y="15111"/>
                    <a:pt x="5934" y="15111"/>
                  </a:cubicBezTo>
                  <a:cubicBezTo>
                    <a:pt x="5922" y="15111"/>
                    <a:pt x="5913" y="15108"/>
                    <a:pt x="5906" y="15103"/>
                  </a:cubicBezTo>
                  <a:lnTo>
                    <a:pt x="5906" y="15103"/>
                  </a:lnTo>
                  <a:cubicBezTo>
                    <a:pt x="5922" y="15119"/>
                    <a:pt x="5923" y="15124"/>
                    <a:pt x="5919" y="15124"/>
                  </a:cubicBezTo>
                  <a:cubicBezTo>
                    <a:pt x="5913" y="15124"/>
                    <a:pt x="5897" y="15115"/>
                    <a:pt x="5892" y="15108"/>
                  </a:cubicBezTo>
                  <a:lnTo>
                    <a:pt x="5892" y="15108"/>
                  </a:lnTo>
                  <a:cubicBezTo>
                    <a:pt x="5884" y="15129"/>
                    <a:pt x="5894" y="15140"/>
                    <a:pt x="5894" y="15162"/>
                  </a:cubicBezTo>
                  <a:cubicBezTo>
                    <a:pt x="5870" y="15162"/>
                    <a:pt x="5858" y="15150"/>
                    <a:pt x="5847" y="15139"/>
                  </a:cubicBezTo>
                  <a:cubicBezTo>
                    <a:pt x="5823" y="15174"/>
                    <a:pt x="5823" y="15198"/>
                    <a:pt x="5823" y="15234"/>
                  </a:cubicBezTo>
                  <a:cubicBezTo>
                    <a:pt x="5823" y="15238"/>
                    <a:pt x="5821" y="15239"/>
                    <a:pt x="5819" y="15239"/>
                  </a:cubicBezTo>
                  <a:cubicBezTo>
                    <a:pt x="5808" y="15239"/>
                    <a:pt x="5775" y="15196"/>
                    <a:pt x="5775" y="15186"/>
                  </a:cubicBezTo>
                  <a:cubicBezTo>
                    <a:pt x="5763" y="15210"/>
                    <a:pt x="5763" y="15234"/>
                    <a:pt x="5763" y="15258"/>
                  </a:cubicBezTo>
                  <a:cubicBezTo>
                    <a:pt x="5763" y="15258"/>
                    <a:pt x="5800" y="15472"/>
                    <a:pt x="5834" y="15472"/>
                  </a:cubicBezTo>
                  <a:cubicBezTo>
                    <a:pt x="5838" y="15472"/>
                    <a:pt x="5842" y="15468"/>
                    <a:pt x="5847" y="15460"/>
                  </a:cubicBezTo>
                  <a:cubicBezTo>
                    <a:pt x="5823" y="15436"/>
                    <a:pt x="5823" y="15412"/>
                    <a:pt x="5811" y="15377"/>
                  </a:cubicBezTo>
                  <a:lnTo>
                    <a:pt x="5811" y="15377"/>
                  </a:lnTo>
                  <a:cubicBezTo>
                    <a:pt x="5835" y="15400"/>
                    <a:pt x="5858" y="15424"/>
                    <a:pt x="5882" y="15448"/>
                  </a:cubicBezTo>
                  <a:cubicBezTo>
                    <a:pt x="5858" y="15412"/>
                    <a:pt x="5858" y="15389"/>
                    <a:pt x="5870" y="15353"/>
                  </a:cubicBezTo>
                  <a:lnTo>
                    <a:pt x="5870" y="15353"/>
                  </a:lnTo>
                  <a:cubicBezTo>
                    <a:pt x="5870" y="15389"/>
                    <a:pt x="5882" y="15412"/>
                    <a:pt x="5882" y="15448"/>
                  </a:cubicBezTo>
                  <a:cubicBezTo>
                    <a:pt x="5890" y="15424"/>
                    <a:pt x="5893" y="15405"/>
                    <a:pt x="5894" y="15384"/>
                  </a:cubicBezTo>
                  <a:lnTo>
                    <a:pt x="5894" y="15384"/>
                  </a:lnTo>
                  <a:cubicBezTo>
                    <a:pt x="5899" y="15413"/>
                    <a:pt x="5919" y="15440"/>
                    <a:pt x="5940" y="15440"/>
                  </a:cubicBezTo>
                  <a:cubicBezTo>
                    <a:pt x="5948" y="15440"/>
                    <a:pt x="5957" y="15435"/>
                    <a:pt x="5966" y="15424"/>
                  </a:cubicBezTo>
                  <a:lnTo>
                    <a:pt x="5966" y="15424"/>
                  </a:lnTo>
                  <a:cubicBezTo>
                    <a:pt x="5965" y="15425"/>
                    <a:pt x="5965" y="15425"/>
                    <a:pt x="5964" y="15425"/>
                  </a:cubicBezTo>
                  <a:cubicBezTo>
                    <a:pt x="5954" y="15425"/>
                    <a:pt x="5955" y="15281"/>
                    <a:pt x="5978" y="15281"/>
                  </a:cubicBezTo>
                  <a:cubicBezTo>
                    <a:pt x="5989" y="15317"/>
                    <a:pt x="6001" y="15353"/>
                    <a:pt x="6025" y="15389"/>
                  </a:cubicBezTo>
                  <a:cubicBezTo>
                    <a:pt x="6013" y="15305"/>
                    <a:pt x="6013" y="15222"/>
                    <a:pt x="6013" y="15139"/>
                  </a:cubicBezTo>
                  <a:lnTo>
                    <a:pt x="6013" y="15139"/>
                  </a:lnTo>
                  <a:cubicBezTo>
                    <a:pt x="6023" y="15153"/>
                    <a:pt x="6029" y="15160"/>
                    <a:pt x="6033" y="15160"/>
                  </a:cubicBezTo>
                  <a:cubicBezTo>
                    <a:pt x="6039" y="15160"/>
                    <a:pt x="6042" y="15147"/>
                    <a:pt x="6049" y="15127"/>
                  </a:cubicBezTo>
                  <a:cubicBezTo>
                    <a:pt x="6049" y="15162"/>
                    <a:pt x="6073" y="15448"/>
                    <a:pt x="6073" y="15448"/>
                  </a:cubicBezTo>
                  <a:lnTo>
                    <a:pt x="6120" y="15448"/>
                  </a:lnTo>
                  <a:cubicBezTo>
                    <a:pt x="6120" y="15412"/>
                    <a:pt x="6120" y="15377"/>
                    <a:pt x="6132" y="15341"/>
                  </a:cubicBezTo>
                  <a:lnTo>
                    <a:pt x="6132" y="15341"/>
                  </a:lnTo>
                  <a:cubicBezTo>
                    <a:pt x="6120" y="15365"/>
                    <a:pt x="6108" y="15389"/>
                    <a:pt x="6097" y="15412"/>
                  </a:cubicBezTo>
                  <a:cubicBezTo>
                    <a:pt x="6073" y="15353"/>
                    <a:pt x="6073" y="15305"/>
                    <a:pt x="6108" y="15269"/>
                  </a:cubicBezTo>
                  <a:cubicBezTo>
                    <a:pt x="6132" y="15293"/>
                    <a:pt x="6132" y="15329"/>
                    <a:pt x="6144" y="15365"/>
                  </a:cubicBezTo>
                  <a:cubicBezTo>
                    <a:pt x="6144" y="15365"/>
                    <a:pt x="6187" y="15334"/>
                    <a:pt x="6215" y="15334"/>
                  </a:cubicBezTo>
                  <a:cubicBezTo>
                    <a:pt x="6223" y="15334"/>
                    <a:pt x="6229" y="15336"/>
                    <a:pt x="6234" y="15341"/>
                  </a:cubicBezTo>
                  <a:lnTo>
                    <a:pt x="6234" y="15341"/>
                  </a:lnTo>
                  <a:cubicBezTo>
                    <a:pt x="6199" y="15271"/>
                    <a:pt x="6156" y="15182"/>
                    <a:pt x="6156" y="15103"/>
                  </a:cubicBezTo>
                  <a:lnTo>
                    <a:pt x="6156" y="15103"/>
                  </a:lnTo>
                  <a:cubicBezTo>
                    <a:pt x="6239" y="15162"/>
                    <a:pt x="6204" y="15222"/>
                    <a:pt x="6263" y="15293"/>
                  </a:cubicBezTo>
                  <a:cubicBezTo>
                    <a:pt x="6255" y="15262"/>
                    <a:pt x="6254" y="15251"/>
                    <a:pt x="6256" y="15251"/>
                  </a:cubicBezTo>
                  <a:lnTo>
                    <a:pt x="6256" y="15251"/>
                  </a:lnTo>
                  <a:cubicBezTo>
                    <a:pt x="6261" y="15251"/>
                    <a:pt x="6279" y="15293"/>
                    <a:pt x="6287" y="15293"/>
                  </a:cubicBezTo>
                  <a:cubicBezTo>
                    <a:pt x="6287" y="15269"/>
                    <a:pt x="6299" y="15139"/>
                    <a:pt x="6311" y="15115"/>
                  </a:cubicBezTo>
                  <a:cubicBezTo>
                    <a:pt x="6323" y="15150"/>
                    <a:pt x="6454" y="15174"/>
                    <a:pt x="6478" y="15210"/>
                  </a:cubicBezTo>
                  <a:cubicBezTo>
                    <a:pt x="6478" y="15210"/>
                    <a:pt x="6478" y="15211"/>
                    <a:pt x="6479" y="15211"/>
                  </a:cubicBezTo>
                  <a:cubicBezTo>
                    <a:pt x="6487" y="15211"/>
                    <a:pt x="6495" y="15121"/>
                    <a:pt x="6479" y="15121"/>
                  </a:cubicBezTo>
                  <a:lnTo>
                    <a:pt x="6479" y="15121"/>
                  </a:lnTo>
                  <a:cubicBezTo>
                    <a:pt x="6474" y="15121"/>
                    <a:pt x="6466" y="15132"/>
                    <a:pt x="6454" y="15162"/>
                  </a:cubicBezTo>
                  <a:cubicBezTo>
                    <a:pt x="6420" y="15078"/>
                    <a:pt x="6458" y="14969"/>
                    <a:pt x="6513" y="14969"/>
                  </a:cubicBezTo>
                  <a:cubicBezTo>
                    <a:pt x="6536" y="14969"/>
                    <a:pt x="6561" y="14987"/>
                    <a:pt x="6585" y="15031"/>
                  </a:cubicBezTo>
                  <a:cubicBezTo>
                    <a:pt x="6581" y="15035"/>
                    <a:pt x="6575" y="15037"/>
                    <a:pt x="6570" y="15037"/>
                  </a:cubicBezTo>
                  <a:cubicBezTo>
                    <a:pt x="6567" y="15037"/>
                    <a:pt x="6565" y="15036"/>
                    <a:pt x="6563" y="15036"/>
                  </a:cubicBezTo>
                  <a:lnTo>
                    <a:pt x="6563" y="15036"/>
                  </a:lnTo>
                  <a:cubicBezTo>
                    <a:pt x="6567" y="15041"/>
                    <a:pt x="6559" y="15048"/>
                    <a:pt x="6537" y="15055"/>
                  </a:cubicBezTo>
                  <a:cubicBezTo>
                    <a:pt x="6553" y="15059"/>
                    <a:pt x="6568" y="15060"/>
                    <a:pt x="6582" y="15060"/>
                  </a:cubicBezTo>
                  <a:cubicBezTo>
                    <a:pt x="6610" y="15060"/>
                    <a:pt x="6636" y="15055"/>
                    <a:pt x="6668" y="15055"/>
                  </a:cubicBezTo>
                  <a:cubicBezTo>
                    <a:pt x="6668" y="15055"/>
                    <a:pt x="6613" y="14900"/>
                    <a:pt x="6673" y="14900"/>
                  </a:cubicBezTo>
                  <a:cubicBezTo>
                    <a:pt x="6675" y="14900"/>
                    <a:pt x="6678" y="14900"/>
                    <a:pt x="6680" y="14900"/>
                  </a:cubicBezTo>
                  <a:lnTo>
                    <a:pt x="6692" y="14900"/>
                  </a:lnTo>
                  <a:cubicBezTo>
                    <a:pt x="6716" y="14877"/>
                    <a:pt x="6728" y="14829"/>
                    <a:pt x="6692" y="14781"/>
                  </a:cubicBezTo>
                  <a:close/>
                  <a:moveTo>
                    <a:pt x="5413" y="15487"/>
                  </a:moveTo>
                  <a:cubicBezTo>
                    <a:pt x="5418" y="15487"/>
                    <a:pt x="5424" y="15490"/>
                    <a:pt x="5430" y="15496"/>
                  </a:cubicBezTo>
                  <a:cubicBezTo>
                    <a:pt x="5430" y="15500"/>
                    <a:pt x="5428" y="15501"/>
                    <a:pt x="5426" y="15501"/>
                  </a:cubicBezTo>
                  <a:cubicBezTo>
                    <a:pt x="5422" y="15501"/>
                    <a:pt x="5414" y="15496"/>
                    <a:pt x="5406" y="15496"/>
                  </a:cubicBezTo>
                  <a:cubicBezTo>
                    <a:pt x="5406" y="15490"/>
                    <a:pt x="5409" y="15487"/>
                    <a:pt x="5413" y="15487"/>
                  </a:cubicBezTo>
                  <a:close/>
                  <a:moveTo>
                    <a:pt x="3918" y="15520"/>
                  </a:moveTo>
                  <a:cubicBezTo>
                    <a:pt x="3917" y="15522"/>
                    <a:pt x="3916" y="15524"/>
                    <a:pt x="3915" y="15526"/>
                  </a:cubicBezTo>
                  <a:lnTo>
                    <a:pt x="3915" y="15526"/>
                  </a:lnTo>
                  <a:cubicBezTo>
                    <a:pt x="3917" y="15524"/>
                    <a:pt x="3918" y="15521"/>
                    <a:pt x="3918" y="15520"/>
                  </a:cubicBezTo>
                  <a:close/>
                  <a:moveTo>
                    <a:pt x="2926" y="15629"/>
                  </a:moveTo>
                  <a:lnTo>
                    <a:pt x="2926" y="15629"/>
                  </a:lnTo>
                  <a:cubicBezTo>
                    <a:pt x="2928" y="15629"/>
                    <a:pt x="2926" y="15650"/>
                    <a:pt x="2918" y="15650"/>
                  </a:cubicBezTo>
                  <a:cubicBezTo>
                    <a:pt x="2922" y="15635"/>
                    <a:pt x="2924" y="15629"/>
                    <a:pt x="2926" y="15629"/>
                  </a:cubicBezTo>
                  <a:close/>
                  <a:moveTo>
                    <a:pt x="4990" y="15667"/>
                  </a:moveTo>
                  <a:cubicBezTo>
                    <a:pt x="4991" y="15667"/>
                    <a:pt x="4994" y="15674"/>
                    <a:pt x="5001" y="15674"/>
                  </a:cubicBezTo>
                  <a:cubicBezTo>
                    <a:pt x="5001" y="15683"/>
                    <a:pt x="5001" y="15696"/>
                    <a:pt x="4997" y="15696"/>
                  </a:cubicBezTo>
                  <a:cubicBezTo>
                    <a:pt x="4996" y="15696"/>
                    <a:pt x="4993" y="15694"/>
                    <a:pt x="4989" y="15686"/>
                  </a:cubicBezTo>
                  <a:cubicBezTo>
                    <a:pt x="4989" y="15671"/>
                    <a:pt x="4989" y="15667"/>
                    <a:pt x="4990" y="15667"/>
                  </a:cubicBezTo>
                  <a:close/>
                  <a:moveTo>
                    <a:pt x="4274" y="15839"/>
                  </a:moveTo>
                  <a:cubicBezTo>
                    <a:pt x="4273" y="15840"/>
                    <a:pt x="4273" y="15841"/>
                    <a:pt x="4275" y="15841"/>
                  </a:cubicBezTo>
                  <a:cubicBezTo>
                    <a:pt x="4275" y="15840"/>
                    <a:pt x="4274" y="15839"/>
                    <a:pt x="4274" y="15839"/>
                  </a:cubicBezTo>
                  <a:close/>
                  <a:moveTo>
                    <a:pt x="3823" y="15852"/>
                  </a:moveTo>
                  <a:cubicBezTo>
                    <a:pt x="3828" y="15860"/>
                    <a:pt x="3832" y="15865"/>
                    <a:pt x="3834" y="15865"/>
                  </a:cubicBezTo>
                  <a:cubicBezTo>
                    <a:pt x="3833" y="15860"/>
                    <a:pt x="3829" y="15856"/>
                    <a:pt x="3823" y="15852"/>
                  </a:cubicBezTo>
                  <a:close/>
                  <a:moveTo>
                    <a:pt x="2858" y="15698"/>
                  </a:moveTo>
                  <a:cubicBezTo>
                    <a:pt x="2870" y="15710"/>
                    <a:pt x="2953" y="15841"/>
                    <a:pt x="2965" y="15865"/>
                  </a:cubicBezTo>
                  <a:cubicBezTo>
                    <a:pt x="2954" y="15868"/>
                    <a:pt x="2944" y="15869"/>
                    <a:pt x="2935" y="15869"/>
                  </a:cubicBezTo>
                  <a:cubicBezTo>
                    <a:pt x="2906" y="15869"/>
                    <a:pt x="2888" y="15854"/>
                    <a:pt x="2870" y="15817"/>
                  </a:cubicBezTo>
                  <a:cubicBezTo>
                    <a:pt x="2870" y="15817"/>
                    <a:pt x="2870" y="15805"/>
                    <a:pt x="2858" y="15781"/>
                  </a:cubicBezTo>
                  <a:cubicBezTo>
                    <a:pt x="2831" y="15823"/>
                    <a:pt x="2819" y="15838"/>
                    <a:pt x="2815" y="15838"/>
                  </a:cubicBezTo>
                  <a:cubicBezTo>
                    <a:pt x="2804" y="15838"/>
                    <a:pt x="2827" y="15770"/>
                    <a:pt x="2810" y="15746"/>
                  </a:cubicBezTo>
                  <a:cubicBezTo>
                    <a:pt x="2834" y="15734"/>
                    <a:pt x="2870" y="15710"/>
                    <a:pt x="2858" y="15698"/>
                  </a:cubicBezTo>
                  <a:close/>
                  <a:moveTo>
                    <a:pt x="7561" y="15996"/>
                  </a:moveTo>
                  <a:lnTo>
                    <a:pt x="7561" y="15996"/>
                  </a:lnTo>
                  <a:cubicBezTo>
                    <a:pt x="7559" y="15996"/>
                    <a:pt x="7557" y="15997"/>
                    <a:pt x="7554" y="16000"/>
                  </a:cubicBezTo>
                  <a:lnTo>
                    <a:pt x="7554" y="16000"/>
                  </a:lnTo>
                  <a:cubicBezTo>
                    <a:pt x="7556" y="15998"/>
                    <a:pt x="7559" y="15997"/>
                    <a:pt x="7561" y="15996"/>
                  </a:cubicBezTo>
                  <a:close/>
                  <a:moveTo>
                    <a:pt x="7492" y="16128"/>
                  </a:moveTo>
                  <a:cubicBezTo>
                    <a:pt x="7493" y="16128"/>
                    <a:pt x="7496" y="16133"/>
                    <a:pt x="7502" y="16139"/>
                  </a:cubicBezTo>
                  <a:lnTo>
                    <a:pt x="7490" y="16162"/>
                  </a:lnTo>
                  <a:cubicBezTo>
                    <a:pt x="7490" y="16136"/>
                    <a:pt x="7490" y="16128"/>
                    <a:pt x="7492" y="16128"/>
                  </a:cubicBezTo>
                  <a:close/>
                  <a:moveTo>
                    <a:pt x="3772" y="16569"/>
                  </a:moveTo>
                  <a:cubicBezTo>
                    <a:pt x="3781" y="16569"/>
                    <a:pt x="3791" y="16571"/>
                    <a:pt x="3799" y="16579"/>
                  </a:cubicBezTo>
                  <a:cubicBezTo>
                    <a:pt x="3788" y="16595"/>
                    <a:pt x="3777" y="16602"/>
                    <a:pt x="3766" y="16602"/>
                  </a:cubicBezTo>
                  <a:cubicBezTo>
                    <a:pt x="3753" y="16602"/>
                    <a:pt x="3740" y="16592"/>
                    <a:pt x="3727" y="16579"/>
                  </a:cubicBezTo>
                  <a:cubicBezTo>
                    <a:pt x="3735" y="16579"/>
                    <a:pt x="3754" y="16569"/>
                    <a:pt x="3772" y="16569"/>
                  </a:cubicBezTo>
                  <a:close/>
                  <a:moveTo>
                    <a:pt x="2775" y="12662"/>
                  </a:moveTo>
                  <a:cubicBezTo>
                    <a:pt x="2810" y="12662"/>
                    <a:pt x="2834" y="12674"/>
                    <a:pt x="2858" y="12698"/>
                  </a:cubicBezTo>
                  <a:lnTo>
                    <a:pt x="2822" y="12698"/>
                  </a:lnTo>
                  <a:cubicBezTo>
                    <a:pt x="3001" y="12757"/>
                    <a:pt x="3120" y="12793"/>
                    <a:pt x="3275" y="12829"/>
                  </a:cubicBezTo>
                  <a:cubicBezTo>
                    <a:pt x="3239" y="12841"/>
                    <a:pt x="3203" y="12841"/>
                    <a:pt x="3168" y="12853"/>
                  </a:cubicBezTo>
                  <a:cubicBezTo>
                    <a:pt x="3334" y="12853"/>
                    <a:pt x="3465" y="12948"/>
                    <a:pt x="3632" y="12948"/>
                  </a:cubicBezTo>
                  <a:cubicBezTo>
                    <a:pt x="3322" y="12900"/>
                    <a:pt x="3572" y="12900"/>
                    <a:pt x="3430" y="12853"/>
                  </a:cubicBezTo>
                  <a:cubicBezTo>
                    <a:pt x="3667" y="12853"/>
                    <a:pt x="3845" y="12983"/>
                    <a:pt x="4070" y="12995"/>
                  </a:cubicBezTo>
                  <a:lnTo>
                    <a:pt x="4070" y="12995"/>
                  </a:lnTo>
                  <a:cubicBezTo>
                    <a:pt x="4059" y="12994"/>
                    <a:pt x="4047" y="12984"/>
                    <a:pt x="4025" y="12984"/>
                  </a:cubicBezTo>
                  <a:cubicBezTo>
                    <a:pt x="4078" y="12984"/>
                    <a:pt x="4147" y="12981"/>
                    <a:pt x="4208" y="12981"/>
                  </a:cubicBezTo>
                  <a:cubicBezTo>
                    <a:pt x="4269" y="12981"/>
                    <a:pt x="4323" y="12984"/>
                    <a:pt x="4346" y="12995"/>
                  </a:cubicBezTo>
                  <a:cubicBezTo>
                    <a:pt x="4339" y="12988"/>
                    <a:pt x="4332" y="12985"/>
                    <a:pt x="4327" y="12984"/>
                  </a:cubicBezTo>
                  <a:lnTo>
                    <a:pt x="4327" y="12984"/>
                  </a:lnTo>
                  <a:cubicBezTo>
                    <a:pt x="4342" y="12986"/>
                    <a:pt x="4360" y="12987"/>
                    <a:pt x="4380" y="12987"/>
                  </a:cubicBezTo>
                  <a:cubicBezTo>
                    <a:pt x="4556" y="12987"/>
                    <a:pt x="4903" y="12912"/>
                    <a:pt x="4977" y="12912"/>
                  </a:cubicBezTo>
                  <a:cubicBezTo>
                    <a:pt x="4930" y="12924"/>
                    <a:pt x="4894" y="12948"/>
                    <a:pt x="4846" y="12960"/>
                  </a:cubicBezTo>
                  <a:cubicBezTo>
                    <a:pt x="4894" y="12960"/>
                    <a:pt x="4954" y="12948"/>
                    <a:pt x="5001" y="12948"/>
                  </a:cubicBezTo>
                  <a:cubicBezTo>
                    <a:pt x="4989" y="12960"/>
                    <a:pt x="4977" y="12972"/>
                    <a:pt x="4977" y="12984"/>
                  </a:cubicBezTo>
                  <a:cubicBezTo>
                    <a:pt x="5098" y="12962"/>
                    <a:pt x="5194" y="12956"/>
                    <a:pt x="5285" y="12956"/>
                  </a:cubicBezTo>
                  <a:cubicBezTo>
                    <a:pt x="5399" y="12956"/>
                    <a:pt x="5503" y="12966"/>
                    <a:pt x="5631" y="12966"/>
                  </a:cubicBezTo>
                  <a:cubicBezTo>
                    <a:pt x="5682" y="12966"/>
                    <a:pt x="5738" y="12964"/>
                    <a:pt x="5799" y="12960"/>
                  </a:cubicBezTo>
                  <a:cubicBezTo>
                    <a:pt x="5600" y="12960"/>
                    <a:pt x="5931" y="12928"/>
                    <a:pt x="6068" y="12928"/>
                  </a:cubicBezTo>
                  <a:cubicBezTo>
                    <a:pt x="6117" y="12928"/>
                    <a:pt x="6141" y="12932"/>
                    <a:pt x="6107" y="12943"/>
                  </a:cubicBezTo>
                  <a:lnTo>
                    <a:pt x="6107" y="12943"/>
                  </a:lnTo>
                  <a:cubicBezTo>
                    <a:pt x="6402" y="12879"/>
                    <a:pt x="6684" y="12895"/>
                    <a:pt x="7037" y="12829"/>
                  </a:cubicBezTo>
                  <a:lnTo>
                    <a:pt x="7037" y="12829"/>
                  </a:lnTo>
                  <a:cubicBezTo>
                    <a:pt x="7013" y="12841"/>
                    <a:pt x="6990" y="12853"/>
                    <a:pt x="6966" y="12864"/>
                  </a:cubicBezTo>
                  <a:cubicBezTo>
                    <a:pt x="7085" y="12853"/>
                    <a:pt x="7216" y="12781"/>
                    <a:pt x="7359" y="12757"/>
                  </a:cubicBezTo>
                  <a:lnTo>
                    <a:pt x="7359" y="12757"/>
                  </a:lnTo>
                  <a:cubicBezTo>
                    <a:pt x="7216" y="12829"/>
                    <a:pt x="7311" y="13638"/>
                    <a:pt x="7275" y="13746"/>
                  </a:cubicBezTo>
                  <a:cubicBezTo>
                    <a:pt x="7279" y="13750"/>
                    <a:pt x="7283" y="13751"/>
                    <a:pt x="7285" y="13751"/>
                  </a:cubicBezTo>
                  <a:cubicBezTo>
                    <a:pt x="7305" y="13751"/>
                    <a:pt x="7294" y="13659"/>
                    <a:pt x="7316" y="13659"/>
                  </a:cubicBezTo>
                  <a:cubicBezTo>
                    <a:pt x="7318" y="13659"/>
                    <a:pt x="7320" y="13660"/>
                    <a:pt x="7323" y="13662"/>
                  </a:cubicBezTo>
                  <a:cubicBezTo>
                    <a:pt x="7335" y="13686"/>
                    <a:pt x="7263" y="14055"/>
                    <a:pt x="7263" y="14055"/>
                  </a:cubicBezTo>
                  <a:cubicBezTo>
                    <a:pt x="7310" y="14055"/>
                    <a:pt x="7277" y="14171"/>
                    <a:pt x="7254" y="14171"/>
                  </a:cubicBezTo>
                  <a:cubicBezTo>
                    <a:pt x="7248" y="14171"/>
                    <a:pt x="7242" y="14162"/>
                    <a:pt x="7240" y="14138"/>
                  </a:cubicBezTo>
                  <a:cubicBezTo>
                    <a:pt x="7228" y="14210"/>
                    <a:pt x="7228" y="14269"/>
                    <a:pt x="7240" y="14329"/>
                  </a:cubicBezTo>
                  <a:cubicBezTo>
                    <a:pt x="7240" y="14305"/>
                    <a:pt x="7251" y="14281"/>
                    <a:pt x="7251" y="14269"/>
                  </a:cubicBezTo>
                  <a:cubicBezTo>
                    <a:pt x="7287" y="14579"/>
                    <a:pt x="7287" y="14865"/>
                    <a:pt x="7299" y="15127"/>
                  </a:cubicBezTo>
                  <a:cubicBezTo>
                    <a:pt x="7335" y="15198"/>
                    <a:pt x="7359" y="15472"/>
                    <a:pt x="7359" y="15591"/>
                  </a:cubicBezTo>
                  <a:cubicBezTo>
                    <a:pt x="7353" y="15577"/>
                    <a:pt x="7348" y="15572"/>
                    <a:pt x="7343" y="15572"/>
                  </a:cubicBezTo>
                  <a:cubicBezTo>
                    <a:pt x="7333" y="15572"/>
                    <a:pt x="7324" y="15593"/>
                    <a:pt x="7312" y="15593"/>
                  </a:cubicBezTo>
                  <a:cubicBezTo>
                    <a:pt x="7305" y="15593"/>
                    <a:pt x="7297" y="15587"/>
                    <a:pt x="7287" y="15567"/>
                  </a:cubicBezTo>
                  <a:lnTo>
                    <a:pt x="7287" y="15567"/>
                  </a:lnTo>
                  <a:cubicBezTo>
                    <a:pt x="7263" y="15639"/>
                    <a:pt x="7335" y="15829"/>
                    <a:pt x="7251" y="15865"/>
                  </a:cubicBezTo>
                  <a:cubicBezTo>
                    <a:pt x="7261" y="15876"/>
                    <a:pt x="7270" y="15881"/>
                    <a:pt x="7278" y="15881"/>
                  </a:cubicBezTo>
                  <a:cubicBezTo>
                    <a:pt x="7311" y="15881"/>
                    <a:pt x="7332" y="15801"/>
                    <a:pt x="7323" y="15781"/>
                  </a:cubicBezTo>
                  <a:lnTo>
                    <a:pt x="7323" y="15781"/>
                  </a:lnTo>
                  <a:cubicBezTo>
                    <a:pt x="7371" y="15805"/>
                    <a:pt x="7382" y="15841"/>
                    <a:pt x="7359" y="15889"/>
                  </a:cubicBezTo>
                  <a:cubicBezTo>
                    <a:pt x="7359" y="15889"/>
                    <a:pt x="7246" y="16073"/>
                    <a:pt x="7226" y="16073"/>
                  </a:cubicBezTo>
                  <a:cubicBezTo>
                    <a:pt x="7221" y="16073"/>
                    <a:pt x="7221" y="16065"/>
                    <a:pt x="7228" y="16043"/>
                  </a:cubicBezTo>
                  <a:lnTo>
                    <a:pt x="7228" y="16043"/>
                  </a:lnTo>
                  <a:cubicBezTo>
                    <a:pt x="7204" y="16079"/>
                    <a:pt x="7144" y="16222"/>
                    <a:pt x="7192" y="16258"/>
                  </a:cubicBezTo>
                  <a:cubicBezTo>
                    <a:pt x="7204" y="16222"/>
                    <a:pt x="7216" y="16198"/>
                    <a:pt x="7228" y="16162"/>
                  </a:cubicBezTo>
                  <a:lnTo>
                    <a:pt x="7228" y="16162"/>
                  </a:lnTo>
                  <a:cubicBezTo>
                    <a:pt x="7240" y="16246"/>
                    <a:pt x="7216" y="16317"/>
                    <a:pt x="7156" y="16377"/>
                  </a:cubicBezTo>
                  <a:cubicBezTo>
                    <a:pt x="7144" y="16353"/>
                    <a:pt x="7144" y="16341"/>
                    <a:pt x="7144" y="16329"/>
                  </a:cubicBezTo>
                  <a:cubicBezTo>
                    <a:pt x="7132" y="16341"/>
                    <a:pt x="7121" y="16365"/>
                    <a:pt x="7097" y="16377"/>
                  </a:cubicBezTo>
                  <a:cubicBezTo>
                    <a:pt x="7121" y="16305"/>
                    <a:pt x="7132" y="16246"/>
                    <a:pt x="7156" y="16186"/>
                  </a:cubicBezTo>
                  <a:lnTo>
                    <a:pt x="7156" y="16186"/>
                  </a:lnTo>
                  <a:cubicBezTo>
                    <a:pt x="7085" y="16210"/>
                    <a:pt x="7025" y="16401"/>
                    <a:pt x="6966" y="16436"/>
                  </a:cubicBezTo>
                  <a:cubicBezTo>
                    <a:pt x="6966" y="16424"/>
                    <a:pt x="6966" y="16401"/>
                    <a:pt x="6966" y="16377"/>
                  </a:cubicBezTo>
                  <a:cubicBezTo>
                    <a:pt x="6942" y="16412"/>
                    <a:pt x="6918" y="16424"/>
                    <a:pt x="6894" y="16436"/>
                  </a:cubicBezTo>
                  <a:cubicBezTo>
                    <a:pt x="6894" y="16448"/>
                    <a:pt x="6882" y="16484"/>
                    <a:pt x="6930" y="16484"/>
                  </a:cubicBezTo>
                  <a:cubicBezTo>
                    <a:pt x="6898" y="16516"/>
                    <a:pt x="6872" y="16525"/>
                    <a:pt x="6847" y="16525"/>
                  </a:cubicBezTo>
                  <a:cubicBezTo>
                    <a:pt x="6811" y="16525"/>
                    <a:pt x="6779" y="16507"/>
                    <a:pt x="6738" y="16507"/>
                  </a:cubicBezTo>
                  <a:cubicBezTo>
                    <a:pt x="6732" y="16507"/>
                    <a:pt x="6726" y="16507"/>
                    <a:pt x="6720" y="16508"/>
                  </a:cubicBezTo>
                  <a:lnTo>
                    <a:pt x="6720" y="16508"/>
                  </a:lnTo>
                  <a:cubicBezTo>
                    <a:pt x="6717" y="16507"/>
                    <a:pt x="6715" y="16507"/>
                    <a:pt x="6712" y="16507"/>
                  </a:cubicBezTo>
                  <a:cubicBezTo>
                    <a:pt x="6704" y="16507"/>
                    <a:pt x="6694" y="16511"/>
                    <a:pt x="6680" y="16520"/>
                  </a:cubicBezTo>
                  <a:cubicBezTo>
                    <a:pt x="6694" y="16513"/>
                    <a:pt x="6707" y="16510"/>
                    <a:pt x="6720" y="16508"/>
                  </a:cubicBezTo>
                  <a:lnTo>
                    <a:pt x="6720" y="16508"/>
                  </a:lnTo>
                  <a:cubicBezTo>
                    <a:pt x="6728" y="16511"/>
                    <a:pt x="6734" y="16520"/>
                    <a:pt x="6740" y="16532"/>
                  </a:cubicBezTo>
                  <a:cubicBezTo>
                    <a:pt x="6720" y="16527"/>
                    <a:pt x="6700" y="16524"/>
                    <a:pt x="6680" y="16524"/>
                  </a:cubicBezTo>
                  <a:cubicBezTo>
                    <a:pt x="6652" y="16524"/>
                    <a:pt x="6625" y="16530"/>
                    <a:pt x="6597" y="16543"/>
                  </a:cubicBezTo>
                  <a:cubicBezTo>
                    <a:pt x="6618" y="16587"/>
                    <a:pt x="6472" y="16640"/>
                    <a:pt x="6373" y="16640"/>
                  </a:cubicBezTo>
                  <a:cubicBezTo>
                    <a:pt x="6364" y="16640"/>
                    <a:pt x="6355" y="16640"/>
                    <a:pt x="6347" y="16639"/>
                  </a:cubicBezTo>
                  <a:cubicBezTo>
                    <a:pt x="6359" y="16615"/>
                    <a:pt x="6382" y="16603"/>
                    <a:pt x="6406" y="16591"/>
                  </a:cubicBezTo>
                  <a:cubicBezTo>
                    <a:pt x="6393" y="16587"/>
                    <a:pt x="6382" y="16585"/>
                    <a:pt x="6374" y="16585"/>
                  </a:cubicBezTo>
                  <a:cubicBezTo>
                    <a:pt x="6357" y="16585"/>
                    <a:pt x="6350" y="16592"/>
                    <a:pt x="6347" y="16592"/>
                  </a:cubicBezTo>
                  <a:cubicBezTo>
                    <a:pt x="6345" y="16592"/>
                    <a:pt x="6347" y="16585"/>
                    <a:pt x="6347" y="16555"/>
                  </a:cubicBezTo>
                  <a:lnTo>
                    <a:pt x="6347" y="16555"/>
                  </a:lnTo>
                  <a:cubicBezTo>
                    <a:pt x="6245" y="16598"/>
                    <a:pt x="6179" y="16604"/>
                    <a:pt x="6111" y="16604"/>
                  </a:cubicBezTo>
                  <a:cubicBezTo>
                    <a:pt x="6083" y="16604"/>
                    <a:pt x="6056" y="16603"/>
                    <a:pt x="6025" y="16603"/>
                  </a:cubicBezTo>
                  <a:cubicBezTo>
                    <a:pt x="6042" y="16586"/>
                    <a:pt x="6058" y="16583"/>
                    <a:pt x="6071" y="16583"/>
                  </a:cubicBezTo>
                  <a:cubicBezTo>
                    <a:pt x="6081" y="16583"/>
                    <a:pt x="6089" y="16584"/>
                    <a:pt x="6097" y="16584"/>
                  </a:cubicBezTo>
                  <a:cubicBezTo>
                    <a:pt x="6111" y="16584"/>
                    <a:pt x="6123" y="16580"/>
                    <a:pt x="6132" y="16555"/>
                  </a:cubicBezTo>
                  <a:cubicBezTo>
                    <a:pt x="6108" y="16543"/>
                    <a:pt x="5978" y="16555"/>
                    <a:pt x="5978" y="16532"/>
                  </a:cubicBezTo>
                  <a:cubicBezTo>
                    <a:pt x="5978" y="16543"/>
                    <a:pt x="5978" y="16555"/>
                    <a:pt x="5978" y="16555"/>
                  </a:cubicBezTo>
                  <a:cubicBezTo>
                    <a:pt x="5978" y="16555"/>
                    <a:pt x="5978" y="16555"/>
                    <a:pt x="5978" y="16567"/>
                  </a:cubicBezTo>
                  <a:cubicBezTo>
                    <a:pt x="5978" y="16553"/>
                    <a:pt x="5982" y="16548"/>
                    <a:pt x="5990" y="16548"/>
                  </a:cubicBezTo>
                  <a:cubicBezTo>
                    <a:pt x="5996" y="16548"/>
                    <a:pt x="6003" y="16550"/>
                    <a:pt x="6013" y="16555"/>
                  </a:cubicBezTo>
                  <a:cubicBezTo>
                    <a:pt x="5947" y="16588"/>
                    <a:pt x="5921" y="16596"/>
                    <a:pt x="5893" y="16596"/>
                  </a:cubicBezTo>
                  <a:cubicBezTo>
                    <a:pt x="5871" y="16596"/>
                    <a:pt x="5847" y="16591"/>
                    <a:pt x="5799" y="16591"/>
                  </a:cubicBezTo>
                  <a:cubicBezTo>
                    <a:pt x="5799" y="16555"/>
                    <a:pt x="5823" y="16532"/>
                    <a:pt x="5858" y="16520"/>
                  </a:cubicBezTo>
                  <a:cubicBezTo>
                    <a:pt x="5747" y="16520"/>
                    <a:pt x="5567" y="16551"/>
                    <a:pt x="5442" y="16551"/>
                  </a:cubicBezTo>
                  <a:cubicBezTo>
                    <a:pt x="5380" y="16551"/>
                    <a:pt x="5331" y="16543"/>
                    <a:pt x="5311" y="16520"/>
                  </a:cubicBezTo>
                  <a:cubicBezTo>
                    <a:pt x="5272" y="16529"/>
                    <a:pt x="5156" y="16547"/>
                    <a:pt x="5113" y="16547"/>
                  </a:cubicBezTo>
                  <a:cubicBezTo>
                    <a:pt x="5103" y="16547"/>
                    <a:pt x="5096" y="16546"/>
                    <a:pt x="5096" y="16543"/>
                  </a:cubicBezTo>
                  <a:cubicBezTo>
                    <a:pt x="5096" y="16543"/>
                    <a:pt x="4954" y="16555"/>
                    <a:pt x="4846" y="16555"/>
                  </a:cubicBezTo>
                  <a:cubicBezTo>
                    <a:pt x="4846" y="16547"/>
                    <a:pt x="4846" y="16539"/>
                    <a:pt x="4842" y="16539"/>
                  </a:cubicBezTo>
                  <a:cubicBezTo>
                    <a:pt x="4840" y="16539"/>
                    <a:pt x="4838" y="16540"/>
                    <a:pt x="4835" y="16543"/>
                  </a:cubicBezTo>
                  <a:cubicBezTo>
                    <a:pt x="4835" y="16543"/>
                    <a:pt x="4835" y="16543"/>
                    <a:pt x="4823" y="16555"/>
                  </a:cubicBezTo>
                  <a:lnTo>
                    <a:pt x="4823" y="16555"/>
                  </a:lnTo>
                  <a:cubicBezTo>
                    <a:pt x="4758" y="16553"/>
                    <a:pt x="4719" y="16530"/>
                    <a:pt x="4787" y="16496"/>
                  </a:cubicBezTo>
                  <a:lnTo>
                    <a:pt x="4787" y="16496"/>
                  </a:lnTo>
                  <a:cubicBezTo>
                    <a:pt x="4765" y="16506"/>
                    <a:pt x="4487" y="16536"/>
                    <a:pt x="4463" y="16542"/>
                  </a:cubicBezTo>
                  <a:lnTo>
                    <a:pt x="4463" y="16542"/>
                  </a:lnTo>
                  <a:cubicBezTo>
                    <a:pt x="4451" y="16538"/>
                    <a:pt x="4439" y="16536"/>
                    <a:pt x="4426" y="16536"/>
                  </a:cubicBezTo>
                  <a:cubicBezTo>
                    <a:pt x="4365" y="16536"/>
                    <a:pt x="4293" y="16580"/>
                    <a:pt x="4230" y="16580"/>
                  </a:cubicBezTo>
                  <a:cubicBezTo>
                    <a:pt x="4212" y="16580"/>
                    <a:pt x="4195" y="16576"/>
                    <a:pt x="4180" y="16567"/>
                  </a:cubicBezTo>
                  <a:lnTo>
                    <a:pt x="4180" y="16567"/>
                  </a:lnTo>
                  <a:cubicBezTo>
                    <a:pt x="4192" y="16579"/>
                    <a:pt x="4180" y="16579"/>
                    <a:pt x="4144" y="16591"/>
                  </a:cubicBezTo>
                  <a:cubicBezTo>
                    <a:pt x="4073" y="16591"/>
                    <a:pt x="3942" y="16591"/>
                    <a:pt x="3953" y="16615"/>
                  </a:cubicBezTo>
                  <a:cubicBezTo>
                    <a:pt x="3930" y="16615"/>
                    <a:pt x="3906" y="16627"/>
                    <a:pt x="3882" y="16639"/>
                  </a:cubicBezTo>
                  <a:cubicBezTo>
                    <a:pt x="3882" y="16602"/>
                    <a:pt x="3896" y="16587"/>
                    <a:pt x="3929" y="16587"/>
                  </a:cubicBezTo>
                  <a:cubicBezTo>
                    <a:pt x="3939" y="16587"/>
                    <a:pt x="3951" y="16588"/>
                    <a:pt x="3965" y="16591"/>
                  </a:cubicBezTo>
                  <a:cubicBezTo>
                    <a:pt x="3943" y="16565"/>
                    <a:pt x="3918" y="16558"/>
                    <a:pt x="3891" y="16558"/>
                  </a:cubicBezTo>
                  <a:cubicBezTo>
                    <a:pt x="3862" y="16558"/>
                    <a:pt x="3831" y="16566"/>
                    <a:pt x="3801" y="16566"/>
                  </a:cubicBezTo>
                  <a:cubicBezTo>
                    <a:pt x="3784" y="16566"/>
                    <a:pt x="3767" y="16563"/>
                    <a:pt x="3751" y="16555"/>
                  </a:cubicBezTo>
                  <a:cubicBezTo>
                    <a:pt x="3775" y="16555"/>
                    <a:pt x="3799" y="16543"/>
                    <a:pt x="3822" y="16543"/>
                  </a:cubicBezTo>
                  <a:cubicBezTo>
                    <a:pt x="3775" y="16520"/>
                    <a:pt x="3727" y="16484"/>
                    <a:pt x="3668" y="16460"/>
                  </a:cubicBezTo>
                  <a:lnTo>
                    <a:pt x="3668" y="16460"/>
                  </a:lnTo>
                  <a:cubicBezTo>
                    <a:pt x="3703" y="16547"/>
                    <a:pt x="3698" y="16581"/>
                    <a:pt x="3677" y="16581"/>
                  </a:cubicBezTo>
                  <a:cubicBezTo>
                    <a:pt x="3654" y="16581"/>
                    <a:pt x="3615" y="16544"/>
                    <a:pt x="3584" y="16496"/>
                  </a:cubicBezTo>
                  <a:cubicBezTo>
                    <a:pt x="3553" y="16496"/>
                    <a:pt x="3519" y="16515"/>
                    <a:pt x="3495" y="16515"/>
                  </a:cubicBezTo>
                  <a:cubicBezTo>
                    <a:pt x="3473" y="16515"/>
                    <a:pt x="3460" y="16499"/>
                    <a:pt x="3465" y="16436"/>
                  </a:cubicBezTo>
                  <a:lnTo>
                    <a:pt x="3465" y="16436"/>
                  </a:lnTo>
                  <a:cubicBezTo>
                    <a:pt x="3461" y="16436"/>
                    <a:pt x="3433" y="16441"/>
                    <a:pt x="3398" y="16441"/>
                  </a:cubicBezTo>
                  <a:cubicBezTo>
                    <a:pt x="3334" y="16441"/>
                    <a:pt x="3247" y="16426"/>
                    <a:pt x="3239" y="16341"/>
                  </a:cubicBezTo>
                  <a:cubicBezTo>
                    <a:pt x="3156" y="16329"/>
                    <a:pt x="2965" y="16174"/>
                    <a:pt x="3072" y="16091"/>
                  </a:cubicBezTo>
                  <a:cubicBezTo>
                    <a:pt x="3001" y="15996"/>
                    <a:pt x="3001" y="15960"/>
                    <a:pt x="2977" y="15877"/>
                  </a:cubicBezTo>
                  <a:lnTo>
                    <a:pt x="2977" y="15877"/>
                  </a:lnTo>
                  <a:cubicBezTo>
                    <a:pt x="2989" y="15889"/>
                    <a:pt x="3096" y="15889"/>
                    <a:pt x="3203" y="15912"/>
                  </a:cubicBezTo>
                  <a:cubicBezTo>
                    <a:pt x="3191" y="15895"/>
                    <a:pt x="3188" y="15886"/>
                    <a:pt x="3191" y="15886"/>
                  </a:cubicBezTo>
                  <a:lnTo>
                    <a:pt x="3191" y="15886"/>
                  </a:lnTo>
                  <a:cubicBezTo>
                    <a:pt x="3194" y="15886"/>
                    <a:pt x="3203" y="15895"/>
                    <a:pt x="3215" y="15912"/>
                  </a:cubicBezTo>
                  <a:cubicBezTo>
                    <a:pt x="3203" y="15889"/>
                    <a:pt x="3203" y="15865"/>
                    <a:pt x="3191" y="15853"/>
                  </a:cubicBezTo>
                  <a:lnTo>
                    <a:pt x="3191" y="15853"/>
                  </a:lnTo>
                  <a:cubicBezTo>
                    <a:pt x="3227" y="15865"/>
                    <a:pt x="3263" y="15889"/>
                    <a:pt x="3299" y="15924"/>
                  </a:cubicBezTo>
                  <a:cubicBezTo>
                    <a:pt x="3311" y="15924"/>
                    <a:pt x="3322" y="15877"/>
                    <a:pt x="3322" y="15877"/>
                  </a:cubicBezTo>
                  <a:cubicBezTo>
                    <a:pt x="3358" y="15901"/>
                    <a:pt x="3358" y="15924"/>
                    <a:pt x="3334" y="15936"/>
                  </a:cubicBezTo>
                  <a:cubicBezTo>
                    <a:pt x="3338" y="15940"/>
                    <a:pt x="3344" y="15942"/>
                    <a:pt x="3351" y="15942"/>
                  </a:cubicBezTo>
                  <a:cubicBezTo>
                    <a:pt x="3408" y="15942"/>
                    <a:pt x="3566" y="15828"/>
                    <a:pt x="3635" y="15828"/>
                  </a:cubicBezTo>
                  <a:cubicBezTo>
                    <a:pt x="3638" y="15828"/>
                    <a:pt x="3641" y="15829"/>
                    <a:pt x="3644" y="15829"/>
                  </a:cubicBezTo>
                  <a:cubicBezTo>
                    <a:pt x="3644" y="15841"/>
                    <a:pt x="3656" y="15865"/>
                    <a:pt x="3656" y="15877"/>
                  </a:cubicBezTo>
                  <a:cubicBezTo>
                    <a:pt x="3680" y="15853"/>
                    <a:pt x="3692" y="15829"/>
                    <a:pt x="3692" y="15793"/>
                  </a:cubicBezTo>
                  <a:cubicBezTo>
                    <a:pt x="3699" y="15808"/>
                    <a:pt x="3706" y="15818"/>
                    <a:pt x="3714" y="15818"/>
                  </a:cubicBezTo>
                  <a:cubicBezTo>
                    <a:pt x="3718" y="15818"/>
                    <a:pt x="3723" y="15814"/>
                    <a:pt x="3727" y="15805"/>
                  </a:cubicBezTo>
                  <a:lnTo>
                    <a:pt x="3727" y="15805"/>
                  </a:lnTo>
                  <a:cubicBezTo>
                    <a:pt x="3717" y="15846"/>
                    <a:pt x="3793" y="15835"/>
                    <a:pt x="3823" y="15852"/>
                  </a:cubicBezTo>
                  <a:lnTo>
                    <a:pt x="3823" y="15852"/>
                  </a:lnTo>
                  <a:cubicBezTo>
                    <a:pt x="3806" y="15824"/>
                    <a:pt x="3780" y="15755"/>
                    <a:pt x="3810" y="15755"/>
                  </a:cubicBezTo>
                  <a:cubicBezTo>
                    <a:pt x="3813" y="15755"/>
                    <a:pt x="3818" y="15756"/>
                    <a:pt x="3822" y="15758"/>
                  </a:cubicBezTo>
                  <a:cubicBezTo>
                    <a:pt x="3799" y="15758"/>
                    <a:pt x="3930" y="15841"/>
                    <a:pt x="3882" y="15841"/>
                  </a:cubicBezTo>
                  <a:lnTo>
                    <a:pt x="3930" y="15841"/>
                  </a:lnTo>
                  <a:cubicBezTo>
                    <a:pt x="3939" y="15814"/>
                    <a:pt x="3934" y="15801"/>
                    <a:pt x="3926" y="15801"/>
                  </a:cubicBezTo>
                  <a:cubicBezTo>
                    <a:pt x="3924" y="15801"/>
                    <a:pt x="3921" y="15802"/>
                    <a:pt x="3918" y="15805"/>
                  </a:cubicBezTo>
                  <a:cubicBezTo>
                    <a:pt x="3930" y="15770"/>
                    <a:pt x="3953" y="15746"/>
                    <a:pt x="3977" y="15746"/>
                  </a:cubicBezTo>
                  <a:cubicBezTo>
                    <a:pt x="3977" y="15758"/>
                    <a:pt x="3977" y="15770"/>
                    <a:pt x="3977" y="15781"/>
                  </a:cubicBezTo>
                  <a:cubicBezTo>
                    <a:pt x="3977" y="15776"/>
                    <a:pt x="3980" y="15773"/>
                    <a:pt x="3985" y="15773"/>
                  </a:cubicBezTo>
                  <a:cubicBezTo>
                    <a:pt x="3989" y="15773"/>
                    <a:pt x="3995" y="15776"/>
                    <a:pt x="4001" y="15781"/>
                  </a:cubicBezTo>
                  <a:cubicBezTo>
                    <a:pt x="3989" y="15817"/>
                    <a:pt x="3965" y="15841"/>
                    <a:pt x="3942" y="15853"/>
                  </a:cubicBezTo>
                  <a:cubicBezTo>
                    <a:pt x="3951" y="15848"/>
                    <a:pt x="3957" y="15845"/>
                    <a:pt x="3961" y="15845"/>
                  </a:cubicBezTo>
                  <a:cubicBezTo>
                    <a:pt x="3967" y="15845"/>
                    <a:pt x="3970" y="15851"/>
                    <a:pt x="3977" y="15865"/>
                  </a:cubicBezTo>
                  <a:cubicBezTo>
                    <a:pt x="3977" y="15835"/>
                    <a:pt x="3982" y="15828"/>
                    <a:pt x="3988" y="15828"/>
                  </a:cubicBezTo>
                  <a:cubicBezTo>
                    <a:pt x="3994" y="15828"/>
                    <a:pt x="4001" y="15834"/>
                    <a:pt x="4008" y="15834"/>
                  </a:cubicBezTo>
                  <a:cubicBezTo>
                    <a:pt x="4015" y="15834"/>
                    <a:pt x="4021" y="15828"/>
                    <a:pt x="4025" y="15805"/>
                  </a:cubicBezTo>
                  <a:cubicBezTo>
                    <a:pt x="4025" y="15831"/>
                    <a:pt x="4025" y="15843"/>
                    <a:pt x="4029" y="15843"/>
                  </a:cubicBezTo>
                  <a:cubicBezTo>
                    <a:pt x="4032" y="15843"/>
                    <a:pt x="4038" y="15834"/>
                    <a:pt x="4049" y="15817"/>
                  </a:cubicBezTo>
                  <a:lnTo>
                    <a:pt x="4049" y="15817"/>
                  </a:lnTo>
                  <a:cubicBezTo>
                    <a:pt x="4049" y="15841"/>
                    <a:pt x="4049" y="15853"/>
                    <a:pt x="4037" y="15865"/>
                  </a:cubicBezTo>
                  <a:cubicBezTo>
                    <a:pt x="4061" y="15865"/>
                    <a:pt x="4084" y="15865"/>
                    <a:pt x="4096" y="15877"/>
                  </a:cubicBezTo>
                  <a:cubicBezTo>
                    <a:pt x="4073" y="15853"/>
                    <a:pt x="4061" y="15841"/>
                    <a:pt x="4061" y="15805"/>
                  </a:cubicBezTo>
                  <a:cubicBezTo>
                    <a:pt x="4068" y="15798"/>
                    <a:pt x="4074" y="15795"/>
                    <a:pt x="4080" y="15795"/>
                  </a:cubicBezTo>
                  <a:cubicBezTo>
                    <a:pt x="4107" y="15795"/>
                    <a:pt x="4116" y="15868"/>
                    <a:pt x="4154" y="15868"/>
                  </a:cubicBezTo>
                  <a:cubicBezTo>
                    <a:pt x="4158" y="15868"/>
                    <a:pt x="4163" y="15867"/>
                    <a:pt x="4168" y="15865"/>
                  </a:cubicBezTo>
                  <a:cubicBezTo>
                    <a:pt x="4144" y="15865"/>
                    <a:pt x="4132" y="15853"/>
                    <a:pt x="4144" y="15841"/>
                  </a:cubicBezTo>
                  <a:lnTo>
                    <a:pt x="4144" y="15841"/>
                  </a:lnTo>
                  <a:cubicBezTo>
                    <a:pt x="4150" y="15843"/>
                    <a:pt x="4155" y="15844"/>
                    <a:pt x="4160" y="15844"/>
                  </a:cubicBezTo>
                  <a:cubicBezTo>
                    <a:pt x="4209" y="15844"/>
                    <a:pt x="4209" y="15755"/>
                    <a:pt x="4249" y="15755"/>
                  </a:cubicBezTo>
                  <a:cubicBezTo>
                    <a:pt x="4254" y="15755"/>
                    <a:pt x="4258" y="15756"/>
                    <a:pt x="4263" y="15758"/>
                  </a:cubicBezTo>
                  <a:cubicBezTo>
                    <a:pt x="4275" y="15816"/>
                    <a:pt x="4252" y="15782"/>
                    <a:pt x="4274" y="15839"/>
                  </a:cubicBezTo>
                  <a:lnTo>
                    <a:pt x="4274" y="15839"/>
                  </a:lnTo>
                  <a:cubicBezTo>
                    <a:pt x="4280" y="15830"/>
                    <a:pt x="4326" y="15800"/>
                    <a:pt x="4346" y="15770"/>
                  </a:cubicBezTo>
                  <a:cubicBezTo>
                    <a:pt x="4346" y="15781"/>
                    <a:pt x="4346" y="15781"/>
                    <a:pt x="4358" y="15781"/>
                  </a:cubicBezTo>
                  <a:cubicBezTo>
                    <a:pt x="4352" y="15805"/>
                    <a:pt x="4349" y="15805"/>
                    <a:pt x="4346" y="15805"/>
                  </a:cubicBezTo>
                  <a:cubicBezTo>
                    <a:pt x="4343" y="15805"/>
                    <a:pt x="4340" y="15805"/>
                    <a:pt x="4334" y="15829"/>
                  </a:cubicBezTo>
                  <a:cubicBezTo>
                    <a:pt x="4342" y="15839"/>
                    <a:pt x="4348" y="15842"/>
                    <a:pt x="4353" y="15842"/>
                  </a:cubicBezTo>
                  <a:cubicBezTo>
                    <a:pt x="4375" y="15842"/>
                    <a:pt x="4384" y="15779"/>
                    <a:pt x="4394" y="15770"/>
                  </a:cubicBezTo>
                  <a:cubicBezTo>
                    <a:pt x="4406" y="15781"/>
                    <a:pt x="4454" y="15805"/>
                    <a:pt x="4406" y="15853"/>
                  </a:cubicBezTo>
                  <a:cubicBezTo>
                    <a:pt x="4454" y="15829"/>
                    <a:pt x="4489" y="15817"/>
                    <a:pt x="4537" y="15817"/>
                  </a:cubicBezTo>
                  <a:cubicBezTo>
                    <a:pt x="4547" y="15814"/>
                    <a:pt x="4558" y="15812"/>
                    <a:pt x="4569" y="15812"/>
                  </a:cubicBezTo>
                  <a:cubicBezTo>
                    <a:pt x="4595" y="15812"/>
                    <a:pt x="4622" y="15821"/>
                    <a:pt x="4656" y="15829"/>
                  </a:cubicBezTo>
                  <a:cubicBezTo>
                    <a:pt x="4644" y="15793"/>
                    <a:pt x="4644" y="15770"/>
                    <a:pt x="4656" y="15746"/>
                  </a:cubicBezTo>
                  <a:cubicBezTo>
                    <a:pt x="4680" y="15746"/>
                    <a:pt x="4680" y="15770"/>
                    <a:pt x="4680" y="15793"/>
                  </a:cubicBezTo>
                  <a:cubicBezTo>
                    <a:pt x="4680" y="15757"/>
                    <a:pt x="4694" y="15741"/>
                    <a:pt x="4716" y="15741"/>
                  </a:cubicBezTo>
                  <a:cubicBezTo>
                    <a:pt x="4723" y="15741"/>
                    <a:pt x="4731" y="15743"/>
                    <a:pt x="4739" y="15746"/>
                  </a:cubicBezTo>
                  <a:cubicBezTo>
                    <a:pt x="4739" y="15758"/>
                    <a:pt x="4715" y="15817"/>
                    <a:pt x="4727" y="15853"/>
                  </a:cubicBezTo>
                  <a:cubicBezTo>
                    <a:pt x="4715" y="15770"/>
                    <a:pt x="4811" y="15817"/>
                    <a:pt x="4787" y="15734"/>
                  </a:cubicBezTo>
                  <a:cubicBezTo>
                    <a:pt x="4799" y="15734"/>
                    <a:pt x="4799" y="15734"/>
                    <a:pt x="4811" y="15746"/>
                  </a:cubicBezTo>
                  <a:cubicBezTo>
                    <a:pt x="4835" y="15722"/>
                    <a:pt x="4918" y="15686"/>
                    <a:pt x="4930" y="15639"/>
                  </a:cubicBezTo>
                  <a:cubicBezTo>
                    <a:pt x="4930" y="15656"/>
                    <a:pt x="4933" y="15665"/>
                    <a:pt x="4937" y="15665"/>
                  </a:cubicBezTo>
                  <a:cubicBezTo>
                    <a:pt x="4938" y="15665"/>
                    <a:pt x="4939" y="15665"/>
                    <a:pt x="4940" y="15664"/>
                  </a:cubicBezTo>
                  <a:lnTo>
                    <a:pt x="4940" y="15664"/>
                  </a:lnTo>
                  <a:cubicBezTo>
                    <a:pt x="4932" y="15687"/>
                    <a:pt x="4939" y="15704"/>
                    <a:pt x="4965" y="15722"/>
                  </a:cubicBezTo>
                  <a:cubicBezTo>
                    <a:pt x="4973" y="15717"/>
                    <a:pt x="4979" y="15714"/>
                    <a:pt x="4985" y="15714"/>
                  </a:cubicBezTo>
                  <a:cubicBezTo>
                    <a:pt x="5003" y="15714"/>
                    <a:pt x="5012" y="15744"/>
                    <a:pt x="5049" y="15781"/>
                  </a:cubicBezTo>
                  <a:cubicBezTo>
                    <a:pt x="5025" y="15758"/>
                    <a:pt x="5013" y="15722"/>
                    <a:pt x="5001" y="15674"/>
                  </a:cubicBezTo>
                  <a:lnTo>
                    <a:pt x="5001" y="15674"/>
                  </a:lnTo>
                  <a:cubicBezTo>
                    <a:pt x="5024" y="15691"/>
                    <a:pt x="5042" y="15695"/>
                    <a:pt x="5056" y="15695"/>
                  </a:cubicBezTo>
                  <a:cubicBezTo>
                    <a:pt x="5074" y="15695"/>
                    <a:pt x="5086" y="15689"/>
                    <a:pt x="5096" y="15689"/>
                  </a:cubicBezTo>
                  <a:cubicBezTo>
                    <a:pt x="5108" y="15689"/>
                    <a:pt x="5118" y="15697"/>
                    <a:pt x="5132" y="15734"/>
                  </a:cubicBezTo>
                  <a:cubicBezTo>
                    <a:pt x="5132" y="15734"/>
                    <a:pt x="5125" y="15628"/>
                    <a:pt x="5160" y="15628"/>
                  </a:cubicBezTo>
                  <a:cubicBezTo>
                    <a:pt x="5170" y="15628"/>
                    <a:pt x="5184" y="15638"/>
                    <a:pt x="5204" y="15662"/>
                  </a:cubicBezTo>
                  <a:cubicBezTo>
                    <a:pt x="5204" y="15634"/>
                    <a:pt x="5204" y="15618"/>
                    <a:pt x="5206" y="15618"/>
                  </a:cubicBezTo>
                  <a:cubicBezTo>
                    <a:pt x="5208" y="15618"/>
                    <a:pt x="5211" y="15625"/>
                    <a:pt x="5216" y="15639"/>
                  </a:cubicBezTo>
                  <a:cubicBezTo>
                    <a:pt x="5237" y="15602"/>
                    <a:pt x="5255" y="15570"/>
                    <a:pt x="5271" y="15570"/>
                  </a:cubicBezTo>
                  <a:cubicBezTo>
                    <a:pt x="5280" y="15570"/>
                    <a:pt x="5290" y="15583"/>
                    <a:pt x="5299" y="15615"/>
                  </a:cubicBezTo>
                  <a:cubicBezTo>
                    <a:pt x="5335" y="15561"/>
                    <a:pt x="5323" y="15555"/>
                    <a:pt x="5341" y="15555"/>
                  </a:cubicBezTo>
                  <a:cubicBezTo>
                    <a:pt x="5346" y="15555"/>
                    <a:pt x="5355" y="15555"/>
                    <a:pt x="5370" y="15555"/>
                  </a:cubicBezTo>
                  <a:cubicBezTo>
                    <a:pt x="5335" y="15508"/>
                    <a:pt x="5370" y="15400"/>
                    <a:pt x="5370" y="15377"/>
                  </a:cubicBezTo>
                  <a:cubicBezTo>
                    <a:pt x="5370" y="15377"/>
                    <a:pt x="5394" y="15460"/>
                    <a:pt x="5394" y="15472"/>
                  </a:cubicBezTo>
                  <a:cubicBezTo>
                    <a:pt x="5382" y="15456"/>
                    <a:pt x="5374" y="15448"/>
                    <a:pt x="5369" y="15448"/>
                  </a:cubicBezTo>
                  <a:lnTo>
                    <a:pt x="5369" y="15448"/>
                  </a:lnTo>
                  <a:cubicBezTo>
                    <a:pt x="5361" y="15448"/>
                    <a:pt x="5367" y="15477"/>
                    <a:pt x="5382" y="15531"/>
                  </a:cubicBezTo>
                  <a:cubicBezTo>
                    <a:pt x="5382" y="15525"/>
                    <a:pt x="5383" y="15522"/>
                    <a:pt x="5385" y="15522"/>
                  </a:cubicBezTo>
                  <a:cubicBezTo>
                    <a:pt x="5390" y="15522"/>
                    <a:pt x="5401" y="15541"/>
                    <a:pt x="5418" y="15567"/>
                  </a:cubicBezTo>
                  <a:cubicBezTo>
                    <a:pt x="5423" y="15557"/>
                    <a:pt x="5424" y="15553"/>
                    <a:pt x="5427" y="15553"/>
                  </a:cubicBezTo>
                  <a:cubicBezTo>
                    <a:pt x="5430" y="15553"/>
                    <a:pt x="5438" y="15560"/>
                    <a:pt x="5466" y="15567"/>
                  </a:cubicBezTo>
                  <a:cubicBezTo>
                    <a:pt x="5466" y="15508"/>
                    <a:pt x="5489" y="15448"/>
                    <a:pt x="5525" y="15400"/>
                  </a:cubicBezTo>
                  <a:lnTo>
                    <a:pt x="5525" y="15400"/>
                  </a:lnTo>
                  <a:cubicBezTo>
                    <a:pt x="5513" y="15555"/>
                    <a:pt x="5525" y="15460"/>
                    <a:pt x="5501" y="15555"/>
                  </a:cubicBezTo>
                  <a:cubicBezTo>
                    <a:pt x="5530" y="15534"/>
                    <a:pt x="5528" y="15517"/>
                    <a:pt x="5533" y="15517"/>
                  </a:cubicBezTo>
                  <a:cubicBezTo>
                    <a:pt x="5536" y="15517"/>
                    <a:pt x="5542" y="15524"/>
                    <a:pt x="5561" y="15543"/>
                  </a:cubicBezTo>
                  <a:cubicBezTo>
                    <a:pt x="5549" y="15508"/>
                    <a:pt x="5561" y="15472"/>
                    <a:pt x="5597" y="15460"/>
                  </a:cubicBezTo>
                  <a:cubicBezTo>
                    <a:pt x="5597" y="15460"/>
                    <a:pt x="5623" y="15466"/>
                    <a:pt x="5654" y="15466"/>
                  </a:cubicBezTo>
                  <a:cubicBezTo>
                    <a:pt x="5699" y="15466"/>
                    <a:pt x="5754" y="15453"/>
                    <a:pt x="5739" y="15389"/>
                  </a:cubicBezTo>
                  <a:lnTo>
                    <a:pt x="5739" y="15389"/>
                  </a:lnTo>
                  <a:cubicBezTo>
                    <a:pt x="5751" y="15424"/>
                    <a:pt x="5751" y="15448"/>
                    <a:pt x="5763" y="15472"/>
                  </a:cubicBezTo>
                  <a:cubicBezTo>
                    <a:pt x="5751" y="15400"/>
                    <a:pt x="5763" y="15329"/>
                    <a:pt x="5763" y="15258"/>
                  </a:cubicBezTo>
                  <a:cubicBezTo>
                    <a:pt x="5737" y="15225"/>
                    <a:pt x="5729" y="15196"/>
                    <a:pt x="5723" y="15196"/>
                  </a:cubicBezTo>
                  <a:cubicBezTo>
                    <a:pt x="5718" y="15196"/>
                    <a:pt x="5714" y="15216"/>
                    <a:pt x="5704" y="15269"/>
                  </a:cubicBezTo>
                  <a:cubicBezTo>
                    <a:pt x="5697" y="15263"/>
                    <a:pt x="5615" y="15248"/>
                    <a:pt x="5550" y="15248"/>
                  </a:cubicBezTo>
                  <a:cubicBezTo>
                    <a:pt x="5501" y="15248"/>
                    <a:pt x="5460" y="15256"/>
                    <a:pt x="5466" y="15281"/>
                  </a:cubicBezTo>
                  <a:cubicBezTo>
                    <a:pt x="5458" y="15267"/>
                    <a:pt x="5433" y="15238"/>
                    <a:pt x="5414" y="15238"/>
                  </a:cubicBezTo>
                  <a:cubicBezTo>
                    <a:pt x="5403" y="15238"/>
                    <a:pt x="5394" y="15249"/>
                    <a:pt x="5394" y="15281"/>
                  </a:cubicBezTo>
                  <a:cubicBezTo>
                    <a:pt x="5370" y="15246"/>
                    <a:pt x="5370" y="15234"/>
                    <a:pt x="5370" y="15222"/>
                  </a:cubicBezTo>
                  <a:cubicBezTo>
                    <a:pt x="5358" y="15222"/>
                    <a:pt x="5335" y="15365"/>
                    <a:pt x="5335" y="15365"/>
                  </a:cubicBezTo>
                  <a:cubicBezTo>
                    <a:pt x="5322" y="15341"/>
                    <a:pt x="5309" y="15333"/>
                    <a:pt x="5295" y="15333"/>
                  </a:cubicBezTo>
                  <a:cubicBezTo>
                    <a:pt x="5257" y="15333"/>
                    <a:pt x="5214" y="15404"/>
                    <a:pt x="5155" y="15404"/>
                  </a:cubicBezTo>
                  <a:cubicBezTo>
                    <a:pt x="5141" y="15404"/>
                    <a:pt x="5125" y="15400"/>
                    <a:pt x="5108" y="15389"/>
                  </a:cubicBezTo>
                  <a:lnTo>
                    <a:pt x="5108" y="15389"/>
                  </a:lnTo>
                  <a:cubicBezTo>
                    <a:pt x="5120" y="15412"/>
                    <a:pt x="5120" y="15436"/>
                    <a:pt x="5108" y="15448"/>
                  </a:cubicBezTo>
                  <a:cubicBezTo>
                    <a:pt x="5088" y="15440"/>
                    <a:pt x="5078" y="15436"/>
                    <a:pt x="5072" y="15434"/>
                  </a:cubicBezTo>
                  <a:lnTo>
                    <a:pt x="5072" y="15434"/>
                  </a:lnTo>
                  <a:cubicBezTo>
                    <a:pt x="5067" y="15411"/>
                    <a:pt x="4966" y="15375"/>
                    <a:pt x="5001" y="15329"/>
                  </a:cubicBezTo>
                  <a:lnTo>
                    <a:pt x="5001" y="15329"/>
                  </a:lnTo>
                  <a:cubicBezTo>
                    <a:pt x="4985" y="15337"/>
                    <a:pt x="4974" y="15346"/>
                    <a:pt x="4973" y="15362"/>
                  </a:cubicBezTo>
                  <a:lnTo>
                    <a:pt x="4973" y="15362"/>
                  </a:lnTo>
                  <a:cubicBezTo>
                    <a:pt x="4968" y="15348"/>
                    <a:pt x="4961" y="15336"/>
                    <a:pt x="4954" y="15329"/>
                  </a:cubicBezTo>
                  <a:cubicBezTo>
                    <a:pt x="4951" y="15325"/>
                    <a:pt x="4948" y="15323"/>
                    <a:pt x="4945" y="15323"/>
                  </a:cubicBezTo>
                  <a:cubicBezTo>
                    <a:pt x="4921" y="15323"/>
                    <a:pt x="4888" y="15423"/>
                    <a:pt x="4893" y="15425"/>
                  </a:cubicBezTo>
                  <a:lnTo>
                    <a:pt x="4893" y="15425"/>
                  </a:lnTo>
                  <a:cubicBezTo>
                    <a:pt x="4797" y="15471"/>
                    <a:pt x="4560" y="15401"/>
                    <a:pt x="4501" y="15531"/>
                  </a:cubicBezTo>
                  <a:cubicBezTo>
                    <a:pt x="4480" y="15510"/>
                    <a:pt x="4434" y="15500"/>
                    <a:pt x="4387" y="15500"/>
                  </a:cubicBezTo>
                  <a:cubicBezTo>
                    <a:pt x="4301" y="15500"/>
                    <a:pt x="4209" y="15534"/>
                    <a:pt x="4239" y="15603"/>
                  </a:cubicBezTo>
                  <a:cubicBezTo>
                    <a:pt x="4168" y="15567"/>
                    <a:pt x="3989" y="15531"/>
                    <a:pt x="3953" y="15531"/>
                  </a:cubicBezTo>
                  <a:cubicBezTo>
                    <a:pt x="3953" y="15555"/>
                    <a:pt x="3965" y="15567"/>
                    <a:pt x="3965" y="15591"/>
                  </a:cubicBezTo>
                  <a:cubicBezTo>
                    <a:pt x="3965" y="15583"/>
                    <a:pt x="3946" y="15551"/>
                    <a:pt x="3932" y="15551"/>
                  </a:cubicBezTo>
                  <a:cubicBezTo>
                    <a:pt x="3924" y="15551"/>
                    <a:pt x="3918" y="15561"/>
                    <a:pt x="3918" y="15591"/>
                  </a:cubicBezTo>
                  <a:cubicBezTo>
                    <a:pt x="3907" y="15569"/>
                    <a:pt x="3906" y="15548"/>
                    <a:pt x="3915" y="15526"/>
                  </a:cubicBezTo>
                  <a:lnTo>
                    <a:pt x="3915" y="15526"/>
                  </a:lnTo>
                  <a:cubicBezTo>
                    <a:pt x="3903" y="15544"/>
                    <a:pt x="3862" y="15579"/>
                    <a:pt x="3882" y="15579"/>
                  </a:cubicBezTo>
                  <a:cubicBezTo>
                    <a:pt x="3874" y="15579"/>
                    <a:pt x="3871" y="15574"/>
                    <a:pt x="3867" y="15570"/>
                  </a:cubicBezTo>
                  <a:lnTo>
                    <a:pt x="3867" y="15570"/>
                  </a:lnTo>
                  <a:cubicBezTo>
                    <a:pt x="3865" y="15572"/>
                    <a:pt x="3863" y="15572"/>
                    <a:pt x="3862" y="15572"/>
                  </a:cubicBezTo>
                  <a:cubicBezTo>
                    <a:pt x="3858" y="15572"/>
                    <a:pt x="3858" y="15567"/>
                    <a:pt x="3858" y="15567"/>
                  </a:cubicBezTo>
                  <a:lnTo>
                    <a:pt x="3858" y="15567"/>
                  </a:lnTo>
                  <a:cubicBezTo>
                    <a:pt x="3862" y="15567"/>
                    <a:pt x="3865" y="15568"/>
                    <a:pt x="3867" y="15570"/>
                  </a:cubicBezTo>
                  <a:lnTo>
                    <a:pt x="3867" y="15570"/>
                  </a:lnTo>
                  <a:cubicBezTo>
                    <a:pt x="3868" y="15569"/>
                    <a:pt x="3869" y="15568"/>
                    <a:pt x="3870" y="15567"/>
                  </a:cubicBezTo>
                  <a:lnTo>
                    <a:pt x="3858" y="15567"/>
                  </a:lnTo>
                  <a:cubicBezTo>
                    <a:pt x="3849" y="15550"/>
                    <a:pt x="3860" y="15539"/>
                    <a:pt x="3847" y="15539"/>
                  </a:cubicBezTo>
                  <a:cubicBezTo>
                    <a:pt x="3843" y="15539"/>
                    <a:pt x="3835" y="15540"/>
                    <a:pt x="3822" y="15543"/>
                  </a:cubicBezTo>
                  <a:cubicBezTo>
                    <a:pt x="3822" y="15579"/>
                    <a:pt x="3811" y="15603"/>
                    <a:pt x="3822" y="15639"/>
                  </a:cubicBezTo>
                  <a:cubicBezTo>
                    <a:pt x="3806" y="15598"/>
                    <a:pt x="3781" y="15583"/>
                    <a:pt x="3755" y="15583"/>
                  </a:cubicBezTo>
                  <a:cubicBezTo>
                    <a:pt x="3693" y="15583"/>
                    <a:pt x="3621" y="15667"/>
                    <a:pt x="3619" y="15684"/>
                  </a:cubicBezTo>
                  <a:lnTo>
                    <a:pt x="3619" y="15684"/>
                  </a:lnTo>
                  <a:cubicBezTo>
                    <a:pt x="3607" y="15637"/>
                    <a:pt x="3584" y="15602"/>
                    <a:pt x="3549" y="15579"/>
                  </a:cubicBezTo>
                  <a:cubicBezTo>
                    <a:pt x="3537" y="15603"/>
                    <a:pt x="3525" y="15627"/>
                    <a:pt x="3525" y="15650"/>
                  </a:cubicBezTo>
                  <a:cubicBezTo>
                    <a:pt x="3486" y="15643"/>
                    <a:pt x="3453" y="15600"/>
                    <a:pt x="3418" y="15600"/>
                  </a:cubicBezTo>
                  <a:cubicBezTo>
                    <a:pt x="3399" y="15600"/>
                    <a:pt x="3379" y="15613"/>
                    <a:pt x="3358" y="15650"/>
                  </a:cubicBezTo>
                  <a:cubicBezTo>
                    <a:pt x="3346" y="15627"/>
                    <a:pt x="3334" y="15603"/>
                    <a:pt x="3322" y="15591"/>
                  </a:cubicBezTo>
                  <a:cubicBezTo>
                    <a:pt x="3272" y="15630"/>
                    <a:pt x="3222" y="15647"/>
                    <a:pt x="3174" y="15647"/>
                  </a:cubicBezTo>
                  <a:cubicBezTo>
                    <a:pt x="3018" y="15647"/>
                    <a:pt x="2885" y="15459"/>
                    <a:pt x="2858" y="15222"/>
                  </a:cubicBezTo>
                  <a:lnTo>
                    <a:pt x="2858" y="15222"/>
                  </a:lnTo>
                  <a:cubicBezTo>
                    <a:pt x="2880" y="15237"/>
                    <a:pt x="2902" y="15247"/>
                    <a:pt x="2924" y="15247"/>
                  </a:cubicBezTo>
                  <a:cubicBezTo>
                    <a:pt x="2938" y="15247"/>
                    <a:pt x="2952" y="15243"/>
                    <a:pt x="2965" y="15234"/>
                  </a:cubicBezTo>
                  <a:lnTo>
                    <a:pt x="2965" y="15234"/>
                  </a:lnTo>
                  <a:cubicBezTo>
                    <a:pt x="2953" y="15305"/>
                    <a:pt x="2953" y="15377"/>
                    <a:pt x="2977" y="15448"/>
                  </a:cubicBezTo>
                  <a:cubicBezTo>
                    <a:pt x="2977" y="15425"/>
                    <a:pt x="2982" y="15417"/>
                    <a:pt x="2991" y="15417"/>
                  </a:cubicBezTo>
                  <a:cubicBezTo>
                    <a:pt x="2997" y="15417"/>
                    <a:pt x="3004" y="15420"/>
                    <a:pt x="3013" y="15424"/>
                  </a:cubicBezTo>
                  <a:cubicBezTo>
                    <a:pt x="3001" y="15258"/>
                    <a:pt x="2989" y="15186"/>
                    <a:pt x="2941" y="15031"/>
                  </a:cubicBezTo>
                  <a:cubicBezTo>
                    <a:pt x="2945" y="15030"/>
                    <a:pt x="2948" y="15029"/>
                    <a:pt x="2951" y="15029"/>
                  </a:cubicBezTo>
                  <a:cubicBezTo>
                    <a:pt x="2968" y="15029"/>
                    <a:pt x="2977" y="15058"/>
                    <a:pt x="2977" y="15079"/>
                  </a:cubicBezTo>
                  <a:cubicBezTo>
                    <a:pt x="2977" y="15067"/>
                    <a:pt x="2989" y="15043"/>
                    <a:pt x="3001" y="15019"/>
                  </a:cubicBezTo>
                  <a:cubicBezTo>
                    <a:pt x="3013" y="15055"/>
                    <a:pt x="3084" y="15055"/>
                    <a:pt x="3180" y="15079"/>
                  </a:cubicBezTo>
                  <a:cubicBezTo>
                    <a:pt x="3173" y="15058"/>
                    <a:pt x="3170" y="15046"/>
                    <a:pt x="3173" y="15046"/>
                  </a:cubicBezTo>
                  <a:lnTo>
                    <a:pt x="3173" y="15046"/>
                  </a:lnTo>
                  <a:cubicBezTo>
                    <a:pt x="3176" y="15046"/>
                    <a:pt x="3181" y="15052"/>
                    <a:pt x="3191" y="15067"/>
                  </a:cubicBezTo>
                  <a:cubicBezTo>
                    <a:pt x="3180" y="15043"/>
                    <a:pt x="3180" y="15031"/>
                    <a:pt x="3168" y="15008"/>
                  </a:cubicBezTo>
                  <a:lnTo>
                    <a:pt x="3168" y="15008"/>
                  </a:lnTo>
                  <a:cubicBezTo>
                    <a:pt x="3203" y="15031"/>
                    <a:pt x="3239" y="15055"/>
                    <a:pt x="3275" y="15079"/>
                  </a:cubicBezTo>
                  <a:cubicBezTo>
                    <a:pt x="3287" y="15079"/>
                    <a:pt x="3299" y="15031"/>
                    <a:pt x="3299" y="15031"/>
                  </a:cubicBezTo>
                  <a:cubicBezTo>
                    <a:pt x="3334" y="15067"/>
                    <a:pt x="3334" y="15079"/>
                    <a:pt x="3311" y="15091"/>
                  </a:cubicBezTo>
                  <a:cubicBezTo>
                    <a:pt x="3314" y="15095"/>
                    <a:pt x="3321" y="15097"/>
                    <a:pt x="3328" y="15097"/>
                  </a:cubicBezTo>
                  <a:cubicBezTo>
                    <a:pt x="3390" y="15097"/>
                    <a:pt x="3557" y="14984"/>
                    <a:pt x="3620" y="14984"/>
                  </a:cubicBezTo>
                  <a:cubicBezTo>
                    <a:pt x="3620" y="15008"/>
                    <a:pt x="3632" y="15019"/>
                    <a:pt x="3632" y="15043"/>
                  </a:cubicBezTo>
                  <a:cubicBezTo>
                    <a:pt x="3656" y="15019"/>
                    <a:pt x="3668" y="14984"/>
                    <a:pt x="3680" y="14948"/>
                  </a:cubicBezTo>
                  <a:cubicBezTo>
                    <a:pt x="3680" y="14971"/>
                    <a:pt x="3684" y="14979"/>
                    <a:pt x="3691" y="14979"/>
                  </a:cubicBezTo>
                  <a:cubicBezTo>
                    <a:pt x="3695" y="14979"/>
                    <a:pt x="3699" y="14976"/>
                    <a:pt x="3703" y="14972"/>
                  </a:cubicBezTo>
                  <a:lnTo>
                    <a:pt x="3703" y="14972"/>
                  </a:lnTo>
                  <a:cubicBezTo>
                    <a:pt x="3692" y="15016"/>
                    <a:pt x="3782" y="14999"/>
                    <a:pt x="3806" y="15015"/>
                  </a:cubicBezTo>
                  <a:lnTo>
                    <a:pt x="3806" y="15015"/>
                  </a:lnTo>
                  <a:cubicBezTo>
                    <a:pt x="3792" y="14992"/>
                    <a:pt x="3756" y="14910"/>
                    <a:pt x="3787" y="14910"/>
                  </a:cubicBezTo>
                  <a:cubicBezTo>
                    <a:pt x="3790" y="14910"/>
                    <a:pt x="3794" y="14910"/>
                    <a:pt x="3799" y="14912"/>
                  </a:cubicBezTo>
                  <a:cubicBezTo>
                    <a:pt x="3778" y="14912"/>
                    <a:pt x="3872" y="14983"/>
                    <a:pt x="3876" y="15003"/>
                  </a:cubicBezTo>
                  <a:lnTo>
                    <a:pt x="3876" y="15003"/>
                  </a:lnTo>
                  <a:cubicBezTo>
                    <a:pt x="3880" y="15000"/>
                    <a:pt x="3884" y="14999"/>
                    <a:pt x="3888" y="14999"/>
                  </a:cubicBezTo>
                  <a:cubicBezTo>
                    <a:pt x="3894" y="14999"/>
                    <a:pt x="3900" y="15002"/>
                    <a:pt x="3906" y="15008"/>
                  </a:cubicBezTo>
                  <a:cubicBezTo>
                    <a:pt x="3918" y="14960"/>
                    <a:pt x="3906" y="14960"/>
                    <a:pt x="3894" y="14960"/>
                  </a:cubicBezTo>
                  <a:cubicBezTo>
                    <a:pt x="3906" y="14924"/>
                    <a:pt x="3930" y="14912"/>
                    <a:pt x="3953" y="14912"/>
                  </a:cubicBezTo>
                  <a:cubicBezTo>
                    <a:pt x="3953" y="14924"/>
                    <a:pt x="3953" y="14936"/>
                    <a:pt x="3953" y="14936"/>
                  </a:cubicBezTo>
                  <a:cubicBezTo>
                    <a:pt x="3953" y="14936"/>
                    <a:pt x="3965" y="14936"/>
                    <a:pt x="3977" y="14948"/>
                  </a:cubicBezTo>
                  <a:cubicBezTo>
                    <a:pt x="3965" y="14972"/>
                    <a:pt x="3942" y="14996"/>
                    <a:pt x="3918" y="15008"/>
                  </a:cubicBezTo>
                  <a:cubicBezTo>
                    <a:pt x="3924" y="15004"/>
                    <a:pt x="3930" y="15003"/>
                    <a:pt x="3934" y="15003"/>
                  </a:cubicBezTo>
                  <a:cubicBezTo>
                    <a:pt x="3947" y="15003"/>
                    <a:pt x="3953" y="15014"/>
                    <a:pt x="3953" y="15031"/>
                  </a:cubicBezTo>
                  <a:cubicBezTo>
                    <a:pt x="3953" y="14998"/>
                    <a:pt x="3959" y="14992"/>
                    <a:pt x="3966" y="14992"/>
                  </a:cubicBezTo>
                  <a:cubicBezTo>
                    <a:pt x="3972" y="14992"/>
                    <a:pt x="3978" y="14995"/>
                    <a:pt x="3984" y="14995"/>
                  </a:cubicBezTo>
                  <a:cubicBezTo>
                    <a:pt x="3991" y="14995"/>
                    <a:pt x="3997" y="14991"/>
                    <a:pt x="4001" y="14972"/>
                  </a:cubicBezTo>
                  <a:cubicBezTo>
                    <a:pt x="4001" y="14993"/>
                    <a:pt x="4005" y="15005"/>
                    <a:pt x="4011" y="15005"/>
                  </a:cubicBezTo>
                  <a:cubicBezTo>
                    <a:pt x="4015" y="15005"/>
                    <a:pt x="4020" y="14999"/>
                    <a:pt x="4025" y="14984"/>
                  </a:cubicBezTo>
                  <a:lnTo>
                    <a:pt x="4025" y="14984"/>
                  </a:lnTo>
                  <a:cubicBezTo>
                    <a:pt x="4025" y="14996"/>
                    <a:pt x="4025" y="15008"/>
                    <a:pt x="4013" y="15031"/>
                  </a:cubicBezTo>
                  <a:cubicBezTo>
                    <a:pt x="4025" y="15025"/>
                    <a:pt x="4037" y="15022"/>
                    <a:pt x="4047" y="15022"/>
                  </a:cubicBezTo>
                  <a:cubicBezTo>
                    <a:pt x="4053" y="15022"/>
                    <a:pt x="4058" y="15023"/>
                    <a:pt x="4062" y="15025"/>
                  </a:cubicBezTo>
                  <a:lnTo>
                    <a:pt x="4062" y="15025"/>
                  </a:lnTo>
                  <a:cubicBezTo>
                    <a:pt x="4046" y="15012"/>
                    <a:pt x="4039" y="14992"/>
                    <a:pt x="4049" y="14972"/>
                  </a:cubicBezTo>
                  <a:cubicBezTo>
                    <a:pt x="4054" y="14964"/>
                    <a:pt x="4059" y="14961"/>
                    <a:pt x="4063" y="14961"/>
                  </a:cubicBezTo>
                  <a:cubicBezTo>
                    <a:pt x="4084" y="14961"/>
                    <a:pt x="4092" y="15034"/>
                    <a:pt x="4130" y="15034"/>
                  </a:cubicBezTo>
                  <a:cubicBezTo>
                    <a:pt x="4134" y="15034"/>
                    <a:pt x="4139" y="15033"/>
                    <a:pt x="4144" y="15031"/>
                  </a:cubicBezTo>
                  <a:cubicBezTo>
                    <a:pt x="4120" y="15031"/>
                    <a:pt x="4108" y="15019"/>
                    <a:pt x="4120" y="14996"/>
                  </a:cubicBezTo>
                  <a:lnTo>
                    <a:pt x="4120" y="14996"/>
                  </a:lnTo>
                  <a:cubicBezTo>
                    <a:pt x="4128" y="15000"/>
                    <a:pt x="4135" y="15001"/>
                    <a:pt x="4141" y="15001"/>
                  </a:cubicBezTo>
                  <a:cubicBezTo>
                    <a:pt x="4184" y="15001"/>
                    <a:pt x="4186" y="14918"/>
                    <a:pt x="4222" y="14918"/>
                  </a:cubicBezTo>
                  <a:cubicBezTo>
                    <a:pt x="4227" y="14918"/>
                    <a:pt x="4232" y="14920"/>
                    <a:pt x="4239" y="14924"/>
                  </a:cubicBezTo>
                  <a:cubicBezTo>
                    <a:pt x="4251" y="14972"/>
                    <a:pt x="4227" y="14948"/>
                    <a:pt x="4251" y="14996"/>
                  </a:cubicBezTo>
                  <a:cubicBezTo>
                    <a:pt x="4250" y="14997"/>
                    <a:pt x="4249" y="14998"/>
                    <a:pt x="4250" y="14998"/>
                  </a:cubicBezTo>
                  <a:cubicBezTo>
                    <a:pt x="4252" y="14998"/>
                    <a:pt x="4301" y="14957"/>
                    <a:pt x="4323" y="14936"/>
                  </a:cubicBezTo>
                  <a:lnTo>
                    <a:pt x="4334" y="14936"/>
                  </a:lnTo>
                  <a:cubicBezTo>
                    <a:pt x="4323" y="14984"/>
                    <a:pt x="4323" y="14936"/>
                    <a:pt x="4311" y="14996"/>
                  </a:cubicBezTo>
                  <a:cubicBezTo>
                    <a:pt x="4318" y="15005"/>
                    <a:pt x="4324" y="15009"/>
                    <a:pt x="4329" y="15009"/>
                  </a:cubicBezTo>
                  <a:cubicBezTo>
                    <a:pt x="4351" y="15009"/>
                    <a:pt x="4361" y="14946"/>
                    <a:pt x="4370" y="14936"/>
                  </a:cubicBezTo>
                  <a:cubicBezTo>
                    <a:pt x="4382" y="14948"/>
                    <a:pt x="4430" y="14960"/>
                    <a:pt x="4394" y="15008"/>
                  </a:cubicBezTo>
                  <a:cubicBezTo>
                    <a:pt x="4430" y="14996"/>
                    <a:pt x="4465" y="14984"/>
                    <a:pt x="4513" y="14972"/>
                  </a:cubicBezTo>
                  <a:cubicBezTo>
                    <a:pt x="4549" y="14972"/>
                    <a:pt x="4584" y="14972"/>
                    <a:pt x="4632" y="14984"/>
                  </a:cubicBezTo>
                  <a:cubicBezTo>
                    <a:pt x="4620" y="14960"/>
                    <a:pt x="4620" y="14936"/>
                    <a:pt x="4632" y="14900"/>
                  </a:cubicBezTo>
                  <a:cubicBezTo>
                    <a:pt x="4656" y="14912"/>
                    <a:pt x="4656" y="14924"/>
                    <a:pt x="4656" y="14960"/>
                  </a:cubicBezTo>
                  <a:cubicBezTo>
                    <a:pt x="4656" y="14924"/>
                    <a:pt x="4670" y="14908"/>
                    <a:pt x="4692" y="14908"/>
                  </a:cubicBezTo>
                  <a:cubicBezTo>
                    <a:pt x="4699" y="14908"/>
                    <a:pt x="4707" y="14910"/>
                    <a:pt x="4715" y="14912"/>
                  </a:cubicBezTo>
                  <a:cubicBezTo>
                    <a:pt x="4715" y="14912"/>
                    <a:pt x="4692" y="14984"/>
                    <a:pt x="4704" y="15019"/>
                  </a:cubicBezTo>
                  <a:cubicBezTo>
                    <a:pt x="4692" y="14924"/>
                    <a:pt x="4787" y="14984"/>
                    <a:pt x="4763" y="14888"/>
                  </a:cubicBezTo>
                  <a:lnTo>
                    <a:pt x="4763" y="14888"/>
                  </a:lnTo>
                  <a:cubicBezTo>
                    <a:pt x="4775" y="14900"/>
                    <a:pt x="4775" y="14900"/>
                    <a:pt x="4787" y="14900"/>
                  </a:cubicBezTo>
                  <a:cubicBezTo>
                    <a:pt x="4811" y="14877"/>
                    <a:pt x="4894" y="14853"/>
                    <a:pt x="4906" y="14805"/>
                  </a:cubicBezTo>
                  <a:cubicBezTo>
                    <a:pt x="4906" y="14823"/>
                    <a:pt x="4909" y="14832"/>
                    <a:pt x="4913" y="14832"/>
                  </a:cubicBezTo>
                  <a:cubicBezTo>
                    <a:pt x="4914" y="14832"/>
                    <a:pt x="4914" y="14832"/>
                    <a:pt x="4914" y="14832"/>
                  </a:cubicBezTo>
                  <a:lnTo>
                    <a:pt x="4914" y="14832"/>
                  </a:lnTo>
                  <a:cubicBezTo>
                    <a:pt x="4910" y="14851"/>
                    <a:pt x="4918" y="14873"/>
                    <a:pt x="4942" y="14888"/>
                  </a:cubicBezTo>
                  <a:cubicBezTo>
                    <a:pt x="4951" y="14882"/>
                    <a:pt x="4958" y="14879"/>
                    <a:pt x="4964" y="14879"/>
                  </a:cubicBezTo>
                  <a:cubicBezTo>
                    <a:pt x="4981" y="14879"/>
                    <a:pt x="4990" y="14904"/>
                    <a:pt x="5025" y="14948"/>
                  </a:cubicBezTo>
                  <a:cubicBezTo>
                    <a:pt x="5001" y="14912"/>
                    <a:pt x="4989" y="14877"/>
                    <a:pt x="4977" y="14841"/>
                  </a:cubicBezTo>
                  <a:lnTo>
                    <a:pt x="4977" y="14841"/>
                  </a:lnTo>
                  <a:cubicBezTo>
                    <a:pt x="5000" y="14857"/>
                    <a:pt x="5017" y="14862"/>
                    <a:pt x="5031" y="14862"/>
                  </a:cubicBezTo>
                  <a:cubicBezTo>
                    <a:pt x="5051" y="14862"/>
                    <a:pt x="5064" y="14852"/>
                    <a:pt x="5076" y="14852"/>
                  </a:cubicBezTo>
                  <a:cubicBezTo>
                    <a:pt x="5087" y="14852"/>
                    <a:pt x="5096" y="14860"/>
                    <a:pt x="5108" y="14888"/>
                  </a:cubicBezTo>
                  <a:cubicBezTo>
                    <a:pt x="5108" y="14888"/>
                    <a:pt x="5101" y="14783"/>
                    <a:pt x="5136" y="14783"/>
                  </a:cubicBezTo>
                  <a:cubicBezTo>
                    <a:pt x="5146" y="14783"/>
                    <a:pt x="5161" y="14792"/>
                    <a:pt x="5180" y="14817"/>
                  </a:cubicBezTo>
                  <a:cubicBezTo>
                    <a:pt x="5180" y="14794"/>
                    <a:pt x="5180" y="14781"/>
                    <a:pt x="5183" y="14781"/>
                  </a:cubicBezTo>
                  <a:cubicBezTo>
                    <a:pt x="5185" y="14781"/>
                    <a:pt x="5187" y="14785"/>
                    <a:pt x="5192" y="14793"/>
                  </a:cubicBezTo>
                  <a:cubicBezTo>
                    <a:pt x="5214" y="14764"/>
                    <a:pt x="5231" y="14731"/>
                    <a:pt x="5247" y="14731"/>
                  </a:cubicBezTo>
                  <a:cubicBezTo>
                    <a:pt x="5256" y="14731"/>
                    <a:pt x="5266" y="14744"/>
                    <a:pt x="5275" y="14781"/>
                  </a:cubicBezTo>
                  <a:cubicBezTo>
                    <a:pt x="5323" y="14710"/>
                    <a:pt x="5287" y="14710"/>
                    <a:pt x="5346" y="14710"/>
                  </a:cubicBezTo>
                  <a:cubicBezTo>
                    <a:pt x="5311" y="14674"/>
                    <a:pt x="5346" y="14567"/>
                    <a:pt x="5346" y="14531"/>
                  </a:cubicBezTo>
                  <a:cubicBezTo>
                    <a:pt x="5346" y="14543"/>
                    <a:pt x="5370" y="14627"/>
                    <a:pt x="5370" y="14638"/>
                  </a:cubicBezTo>
                  <a:cubicBezTo>
                    <a:pt x="5357" y="14617"/>
                    <a:pt x="5349" y="14606"/>
                    <a:pt x="5345" y="14606"/>
                  </a:cubicBezTo>
                  <a:lnTo>
                    <a:pt x="5345" y="14606"/>
                  </a:lnTo>
                  <a:cubicBezTo>
                    <a:pt x="5338" y="14606"/>
                    <a:pt x="5343" y="14638"/>
                    <a:pt x="5358" y="14698"/>
                  </a:cubicBezTo>
                  <a:cubicBezTo>
                    <a:pt x="5358" y="14688"/>
                    <a:pt x="5359" y="14683"/>
                    <a:pt x="5361" y="14683"/>
                  </a:cubicBezTo>
                  <a:cubicBezTo>
                    <a:pt x="5366" y="14683"/>
                    <a:pt x="5377" y="14708"/>
                    <a:pt x="5394" y="14734"/>
                  </a:cubicBezTo>
                  <a:cubicBezTo>
                    <a:pt x="5399" y="14720"/>
                    <a:pt x="5400" y="14715"/>
                    <a:pt x="5401" y="14715"/>
                  </a:cubicBezTo>
                  <a:cubicBezTo>
                    <a:pt x="5404" y="14715"/>
                    <a:pt x="5408" y="14726"/>
                    <a:pt x="5430" y="14734"/>
                  </a:cubicBezTo>
                  <a:cubicBezTo>
                    <a:pt x="5442" y="14662"/>
                    <a:pt x="5466" y="14615"/>
                    <a:pt x="5501" y="14555"/>
                  </a:cubicBezTo>
                  <a:lnTo>
                    <a:pt x="5501" y="14555"/>
                  </a:lnTo>
                  <a:cubicBezTo>
                    <a:pt x="5489" y="14710"/>
                    <a:pt x="5501" y="14615"/>
                    <a:pt x="5477" y="14722"/>
                  </a:cubicBezTo>
                  <a:cubicBezTo>
                    <a:pt x="5508" y="14699"/>
                    <a:pt x="5504" y="14680"/>
                    <a:pt x="5510" y="14680"/>
                  </a:cubicBezTo>
                  <a:cubicBezTo>
                    <a:pt x="5514" y="14680"/>
                    <a:pt x="5520" y="14686"/>
                    <a:pt x="5537" y="14698"/>
                  </a:cubicBezTo>
                  <a:cubicBezTo>
                    <a:pt x="5525" y="14662"/>
                    <a:pt x="5537" y="14638"/>
                    <a:pt x="5573" y="14627"/>
                  </a:cubicBezTo>
                  <a:cubicBezTo>
                    <a:pt x="5573" y="14627"/>
                    <a:pt x="5599" y="14632"/>
                    <a:pt x="5630" y="14632"/>
                  </a:cubicBezTo>
                  <a:cubicBezTo>
                    <a:pt x="5676" y="14632"/>
                    <a:pt x="5730" y="14619"/>
                    <a:pt x="5716" y="14555"/>
                  </a:cubicBezTo>
                  <a:lnTo>
                    <a:pt x="5716" y="14555"/>
                  </a:lnTo>
                  <a:cubicBezTo>
                    <a:pt x="5727" y="14579"/>
                    <a:pt x="5727" y="14615"/>
                    <a:pt x="5739" y="14638"/>
                  </a:cubicBezTo>
                  <a:cubicBezTo>
                    <a:pt x="5727" y="14567"/>
                    <a:pt x="5739" y="14496"/>
                    <a:pt x="5739" y="14424"/>
                  </a:cubicBezTo>
                  <a:cubicBezTo>
                    <a:pt x="5739" y="14424"/>
                    <a:pt x="5767" y="14627"/>
                    <a:pt x="5806" y="14627"/>
                  </a:cubicBezTo>
                  <a:cubicBezTo>
                    <a:pt x="5811" y="14627"/>
                    <a:pt x="5817" y="14623"/>
                    <a:pt x="5823" y="14615"/>
                  </a:cubicBezTo>
                  <a:cubicBezTo>
                    <a:pt x="5799" y="14591"/>
                    <a:pt x="5799" y="14567"/>
                    <a:pt x="5787" y="14543"/>
                  </a:cubicBezTo>
                  <a:lnTo>
                    <a:pt x="5787" y="14543"/>
                  </a:lnTo>
                  <a:cubicBezTo>
                    <a:pt x="5811" y="14567"/>
                    <a:pt x="5835" y="14591"/>
                    <a:pt x="5858" y="14603"/>
                  </a:cubicBezTo>
                  <a:cubicBezTo>
                    <a:pt x="5835" y="14579"/>
                    <a:pt x="5835" y="14543"/>
                    <a:pt x="5847" y="14519"/>
                  </a:cubicBezTo>
                  <a:lnTo>
                    <a:pt x="5847" y="14519"/>
                  </a:lnTo>
                  <a:cubicBezTo>
                    <a:pt x="5847" y="14543"/>
                    <a:pt x="5858" y="14579"/>
                    <a:pt x="5858" y="14603"/>
                  </a:cubicBezTo>
                  <a:cubicBezTo>
                    <a:pt x="5870" y="14579"/>
                    <a:pt x="5870" y="14543"/>
                    <a:pt x="5870" y="14519"/>
                  </a:cubicBezTo>
                  <a:cubicBezTo>
                    <a:pt x="5870" y="14543"/>
                    <a:pt x="5882" y="14579"/>
                    <a:pt x="5906" y="14603"/>
                  </a:cubicBezTo>
                  <a:cubicBezTo>
                    <a:pt x="5918" y="14591"/>
                    <a:pt x="5930" y="14591"/>
                    <a:pt x="5942" y="14579"/>
                  </a:cubicBezTo>
                  <a:lnTo>
                    <a:pt x="5942" y="14579"/>
                  </a:lnTo>
                  <a:cubicBezTo>
                    <a:pt x="5941" y="14579"/>
                    <a:pt x="5941" y="14580"/>
                    <a:pt x="5940" y="14580"/>
                  </a:cubicBezTo>
                  <a:cubicBezTo>
                    <a:pt x="5930" y="14580"/>
                    <a:pt x="5931" y="14447"/>
                    <a:pt x="5954" y="14436"/>
                  </a:cubicBezTo>
                  <a:cubicBezTo>
                    <a:pt x="5966" y="14484"/>
                    <a:pt x="5978" y="14519"/>
                    <a:pt x="6001" y="14543"/>
                  </a:cubicBezTo>
                  <a:cubicBezTo>
                    <a:pt x="5989" y="14460"/>
                    <a:pt x="5989" y="14388"/>
                    <a:pt x="5989" y="14305"/>
                  </a:cubicBezTo>
                  <a:lnTo>
                    <a:pt x="5989" y="14305"/>
                  </a:lnTo>
                  <a:cubicBezTo>
                    <a:pt x="6000" y="14316"/>
                    <a:pt x="6006" y="14322"/>
                    <a:pt x="6010" y="14322"/>
                  </a:cubicBezTo>
                  <a:cubicBezTo>
                    <a:pt x="6016" y="14322"/>
                    <a:pt x="6019" y="14313"/>
                    <a:pt x="6025" y="14293"/>
                  </a:cubicBezTo>
                  <a:cubicBezTo>
                    <a:pt x="6025" y="14317"/>
                    <a:pt x="6049" y="14603"/>
                    <a:pt x="6049" y="14603"/>
                  </a:cubicBezTo>
                  <a:lnTo>
                    <a:pt x="6097" y="14603"/>
                  </a:lnTo>
                  <a:cubicBezTo>
                    <a:pt x="6097" y="14567"/>
                    <a:pt x="6097" y="14543"/>
                    <a:pt x="6108" y="14508"/>
                  </a:cubicBezTo>
                  <a:lnTo>
                    <a:pt x="6108" y="14508"/>
                  </a:lnTo>
                  <a:cubicBezTo>
                    <a:pt x="6097" y="14531"/>
                    <a:pt x="6085" y="14555"/>
                    <a:pt x="6073" y="14567"/>
                  </a:cubicBezTo>
                  <a:cubicBezTo>
                    <a:pt x="6049" y="14519"/>
                    <a:pt x="6049" y="14472"/>
                    <a:pt x="6085" y="14424"/>
                  </a:cubicBezTo>
                  <a:cubicBezTo>
                    <a:pt x="6108" y="14460"/>
                    <a:pt x="6108" y="14496"/>
                    <a:pt x="6120" y="14531"/>
                  </a:cubicBezTo>
                  <a:cubicBezTo>
                    <a:pt x="6120" y="14523"/>
                    <a:pt x="6159" y="14493"/>
                    <a:pt x="6187" y="14493"/>
                  </a:cubicBezTo>
                  <a:cubicBezTo>
                    <a:pt x="6194" y="14493"/>
                    <a:pt x="6201" y="14495"/>
                    <a:pt x="6206" y="14500"/>
                  </a:cubicBezTo>
                  <a:lnTo>
                    <a:pt x="6206" y="14500"/>
                  </a:lnTo>
                  <a:cubicBezTo>
                    <a:pt x="6172" y="14430"/>
                    <a:pt x="6132" y="14334"/>
                    <a:pt x="6132" y="14257"/>
                  </a:cubicBezTo>
                  <a:lnTo>
                    <a:pt x="6132" y="14257"/>
                  </a:lnTo>
                  <a:cubicBezTo>
                    <a:pt x="6216" y="14317"/>
                    <a:pt x="6180" y="14377"/>
                    <a:pt x="6239" y="14460"/>
                  </a:cubicBezTo>
                  <a:cubicBezTo>
                    <a:pt x="6231" y="14427"/>
                    <a:pt x="6230" y="14417"/>
                    <a:pt x="6233" y="14417"/>
                  </a:cubicBezTo>
                  <a:lnTo>
                    <a:pt x="6233" y="14417"/>
                  </a:lnTo>
                  <a:cubicBezTo>
                    <a:pt x="6237" y="14417"/>
                    <a:pt x="6252" y="14449"/>
                    <a:pt x="6261" y="14449"/>
                  </a:cubicBezTo>
                  <a:cubicBezTo>
                    <a:pt x="6262" y="14449"/>
                    <a:pt x="6263" y="14449"/>
                    <a:pt x="6263" y="14448"/>
                  </a:cubicBezTo>
                  <a:cubicBezTo>
                    <a:pt x="6263" y="14436"/>
                    <a:pt x="6275" y="14305"/>
                    <a:pt x="6287" y="14269"/>
                  </a:cubicBezTo>
                  <a:cubicBezTo>
                    <a:pt x="6299" y="14317"/>
                    <a:pt x="6430" y="14341"/>
                    <a:pt x="6454" y="14365"/>
                  </a:cubicBezTo>
                  <a:cubicBezTo>
                    <a:pt x="6454" y="14366"/>
                    <a:pt x="6455" y="14367"/>
                    <a:pt x="6456" y="14367"/>
                  </a:cubicBezTo>
                  <a:cubicBezTo>
                    <a:pt x="6464" y="14367"/>
                    <a:pt x="6470" y="14283"/>
                    <a:pt x="6456" y="14283"/>
                  </a:cubicBezTo>
                  <a:lnTo>
                    <a:pt x="6456" y="14283"/>
                  </a:lnTo>
                  <a:cubicBezTo>
                    <a:pt x="6451" y="14283"/>
                    <a:pt x="6442" y="14295"/>
                    <a:pt x="6430" y="14329"/>
                  </a:cubicBezTo>
                  <a:cubicBezTo>
                    <a:pt x="6396" y="14244"/>
                    <a:pt x="6434" y="14130"/>
                    <a:pt x="6489" y="14130"/>
                  </a:cubicBezTo>
                  <a:cubicBezTo>
                    <a:pt x="6511" y="14130"/>
                    <a:pt x="6537" y="14149"/>
                    <a:pt x="6561" y="14198"/>
                  </a:cubicBezTo>
                  <a:cubicBezTo>
                    <a:pt x="6554" y="14198"/>
                    <a:pt x="6545" y="14198"/>
                    <a:pt x="6535" y="14196"/>
                  </a:cubicBezTo>
                  <a:lnTo>
                    <a:pt x="6535" y="14196"/>
                  </a:lnTo>
                  <a:cubicBezTo>
                    <a:pt x="6546" y="14205"/>
                    <a:pt x="6539" y="14213"/>
                    <a:pt x="6513" y="14222"/>
                  </a:cubicBezTo>
                  <a:cubicBezTo>
                    <a:pt x="6561" y="14222"/>
                    <a:pt x="6597" y="14222"/>
                    <a:pt x="6644" y="14210"/>
                  </a:cubicBezTo>
                  <a:cubicBezTo>
                    <a:pt x="6644" y="14210"/>
                    <a:pt x="6589" y="14054"/>
                    <a:pt x="6649" y="14054"/>
                  </a:cubicBezTo>
                  <a:cubicBezTo>
                    <a:pt x="6651" y="14054"/>
                    <a:pt x="6654" y="14055"/>
                    <a:pt x="6656" y="14055"/>
                  </a:cubicBezTo>
                  <a:cubicBezTo>
                    <a:pt x="6668" y="14067"/>
                    <a:pt x="6668" y="14067"/>
                    <a:pt x="6668" y="14067"/>
                  </a:cubicBezTo>
                  <a:cubicBezTo>
                    <a:pt x="6692" y="14031"/>
                    <a:pt x="6704" y="13996"/>
                    <a:pt x="6668" y="13948"/>
                  </a:cubicBezTo>
                  <a:cubicBezTo>
                    <a:pt x="6668" y="13972"/>
                    <a:pt x="6668" y="13996"/>
                    <a:pt x="6668" y="14019"/>
                  </a:cubicBezTo>
                  <a:cubicBezTo>
                    <a:pt x="6644" y="13996"/>
                    <a:pt x="6620" y="13984"/>
                    <a:pt x="6597" y="13972"/>
                  </a:cubicBezTo>
                  <a:lnTo>
                    <a:pt x="6597" y="13972"/>
                  </a:lnTo>
                  <a:cubicBezTo>
                    <a:pt x="6609" y="13996"/>
                    <a:pt x="6585" y="14067"/>
                    <a:pt x="6585" y="14091"/>
                  </a:cubicBezTo>
                  <a:cubicBezTo>
                    <a:pt x="6579" y="14073"/>
                    <a:pt x="6576" y="14064"/>
                    <a:pt x="6574" y="14064"/>
                  </a:cubicBezTo>
                  <a:cubicBezTo>
                    <a:pt x="6573" y="14064"/>
                    <a:pt x="6573" y="14073"/>
                    <a:pt x="6573" y="14091"/>
                  </a:cubicBezTo>
                  <a:cubicBezTo>
                    <a:pt x="6554" y="14049"/>
                    <a:pt x="6520" y="14033"/>
                    <a:pt x="6477" y="14033"/>
                  </a:cubicBezTo>
                  <a:cubicBezTo>
                    <a:pt x="6315" y="14033"/>
                    <a:pt x="6020" y="14265"/>
                    <a:pt x="5910" y="14265"/>
                  </a:cubicBezTo>
                  <a:cubicBezTo>
                    <a:pt x="5899" y="14265"/>
                    <a:pt x="5889" y="14263"/>
                    <a:pt x="5882" y="14257"/>
                  </a:cubicBezTo>
                  <a:lnTo>
                    <a:pt x="5882" y="14257"/>
                  </a:lnTo>
                  <a:cubicBezTo>
                    <a:pt x="5898" y="14277"/>
                    <a:pt x="5899" y="14284"/>
                    <a:pt x="5895" y="14284"/>
                  </a:cubicBezTo>
                  <a:cubicBezTo>
                    <a:pt x="5887" y="14284"/>
                    <a:pt x="5864" y="14268"/>
                    <a:pt x="5859" y="14261"/>
                  </a:cubicBezTo>
                  <a:lnTo>
                    <a:pt x="5859" y="14261"/>
                  </a:lnTo>
                  <a:cubicBezTo>
                    <a:pt x="5859" y="14283"/>
                    <a:pt x="5870" y="14306"/>
                    <a:pt x="5870" y="14329"/>
                  </a:cubicBezTo>
                  <a:cubicBezTo>
                    <a:pt x="5847" y="14317"/>
                    <a:pt x="5835" y="14305"/>
                    <a:pt x="5823" y="14305"/>
                  </a:cubicBezTo>
                  <a:cubicBezTo>
                    <a:pt x="5799" y="14329"/>
                    <a:pt x="5799" y="14365"/>
                    <a:pt x="5799" y="14400"/>
                  </a:cubicBezTo>
                  <a:cubicBezTo>
                    <a:pt x="5799" y="14401"/>
                    <a:pt x="5799" y="14402"/>
                    <a:pt x="5798" y="14402"/>
                  </a:cubicBezTo>
                  <a:cubicBezTo>
                    <a:pt x="5791" y="14402"/>
                    <a:pt x="5751" y="14353"/>
                    <a:pt x="5751" y="14353"/>
                  </a:cubicBezTo>
                  <a:cubicBezTo>
                    <a:pt x="5739" y="14377"/>
                    <a:pt x="5739" y="14400"/>
                    <a:pt x="5739" y="14412"/>
                  </a:cubicBezTo>
                  <a:cubicBezTo>
                    <a:pt x="5713" y="14386"/>
                    <a:pt x="5705" y="14359"/>
                    <a:pt x="5699" y="14359"/>
                  </a:cubicBezTo>
                  <a:cubicBezTo>
                    <a:pt x="5694" y="14359"/>
                    <a:pt x="5690" y="14376"/>
                    <a:pt x="5680" y="14424"/>
                  </a:cubicBezTo>
                  <a:cubicBezTo>
                    <a:pt x="5673" y="14424"/>
                    <a:pt x="5600" y="14414"/>
                    <a:pt x="5536" y="14414"/>
                  </a:cubicBezTo>
                  <a:cubicBezTo>
                    <a:pt x="5483" y="14414"/>
                    <a:pt x="5436" y="14421"/>
                    <a:pt x="5442" y="14448"/>
                  </a:cubicBezTo>
                  <a:cubicBezTo>
                    <a:pt x="5434" y="14432"/>
                    <a:pt x="5406" y="14397"/>
                    <a:pt x="5384" y="14397"/>
                  </a:cubicBezTo>
                  <a:cubicBezTo>
                    <a:pt x="5372" y="14397"/>
                    <a:pt x="5363" y="14407"/>
                    <a:pt x="5358" y="14436"/>
                  </a:cubicBezTo>
                  <a:cubicBezTo>
                    <a:pt x="5346" y="14412"/>
                    <a:pt x="5346" y="14400"/>
                    <a:pt x="5346" y="14377"/>
                  </a:cubicBezTo>
                  <a:cubicBezTo>
                    <a:pt x="5335" y="14388"/>
                    <a:pt x="5311" y="14531"/>
                    <a:pt x="5311" y="14531"/>
                  </a:cubicBezTo>
                  <a:cubicBezTo>
                    <a:pt x="5297" y="14504"/>
                    <a:pt x="5284" y="14495"/>
                    <a:pt x="5270" y="14495"/>
                  </a:cubicBezTo>
                  <a:cubicBezTo>
                    <a:pt x="5231" y="14495"/>
                    <a:pt x="5188" y="14570"/>
                    <a:pt x="5129" y="14570"/>
                  </a:cubicBezTo>
                  <a:cubicBezTo>
                    <a:pt x="5115" y="14570"/>
                    <a:pt x="5101" y="14566"/>
                    <a:pt x="5085" y="14555"/>
                  </a:cubicBezTo>
                  <a:lnTo>
                    <a:pt x="5085" y="14555"/>
                  </a:lnTo>
                  <a:cubicBezTo>
                    <a:pt x="5096" y="14567"/>
                    <a:pt x="5096" y="14591"/>
                    <a:pt x="5085" y="14615"/>
                  </a:cubicBezTo>
                  <a:cubicBezTo>
                    <a:pt x="5063" y="14601"/>
                    <a:pt x="5052" y="14596"/>
                    <a:pt x="5047" y="14595"/>
                  </a:cubicBezTo>
                  <a:lnTo>
                    <a:pt x="5047" y="14595"/>
                  </a:lnTo>
                  <a:cubicBezTo>
                    <a:pt x="5034" y="14563"/>
                    <a:pt x="4944" y="14539"/>
                    <a:pt x="4977" y="14484"/>
                  </a:cubicBezTo>
                  <a:lnTo>
                    <a:pt x="4977" y="14484"/>
                  </a:lnTo>
                  <a:cubicBezTo>
                    <a:pt x="4961" y="14492"/>
                    <a:pt x="4951" y="14505"/>
                    <a:pt x="4949" y="14520"/>
                  </a:cubicBezTo>
                  <a:lnTo>
                    <a:pt x="4949" y="14520"/>
                  </a:lnTo>
                  <a:cubicBezTo>
                    <a:pt x="4945" y="14509"/>
                    <a:pt x="4937" y="14499"/>
                    <a:pt x="4930" y="14484"/>
                  </a:cubicBezTo>
                  <a:cubicBezTo>
                    <a:pt x="4927" y="14480"/>
                    <a:pt x="4925" y="14478"/>
                    <a:pt x="4922" y="14478"/>
                  </a:cubicBezTo>
                  <a:cubicBezTo>
                    <a:pt x="4900" y="14478"/>
                    <a:pt x="4870" y="14568"/>
                    <a:pt x="4868" y="14580"/>
                  </a:cubicBezTo>
                  <a:lnTo>
                    <a:pt x="4868" y="14580"/>
                  </a:lnTo>
                  <a:cubicBezTo>
                    <a:pt x="4772" y="14637"/>
                    <a:pt x="4536" y="14556"/>
                    <a:pt x="4477" y="14686"/>
                  </a:cubicBezTo>
                  <a:cubicBezTo>
                    <a:pt x="4458" y="14671"/>
                    <a:pt x="4419" y="14663"/>
                    <a:pt x="4376" y="14663"/>
                  </a:cubicBezTo>
                  <a:cubicBezTo>
                    <a:pt x="4287" y="14663"/>
                    <a:pt x="4183" y="14697"/>
                    <a:pt x="4215" y="14769"/>
                  </a:cubicBezTo>
                  <a:cubicBezTo>
                    <a:pt x="4152" y="14738"/>
                    <a:pt x="4002" y="14696"/>
                    <a:pt x="3946" y="14696"/>
                  </a:cubicBezTo>
                  <a:cubicBezTo>
                    <a:pt x="3939" y="14696"/>
                    <a:pt x="3933" y="14697"/>
                    <a:pt x="3930" y="14698"/>
                  </a:cubicBezTo>
                  <a:cubicBezTo>
                    <a:pt x="3930" y="14710"/>
                    <a:pt x="3942" y="14734"/>
                    <a:pt x="3942" y="14746"/>
                  </a:cubicBezTo>
                  <a:cubicBezTo>
                    <a:pt x="3942" y="14746"/>
                    <a:pt x="3920" y="14709"/>
                    <a:pt x="3906" y="14709"/>
                  </a:cubicBezTo>
                  <a:cubicBezTo>
                    <a:pt x="3899" y="14709"/>
                    <a:pt x="3894" y="14718"/>
                    <a:pt x="3894" y="14746"/>
                  </a:cubicBezTo>
                  <a:cubicBezTo>
                    <a:pt x="3882" y="14722"/>
                    <a:pt x="3882" y="14710"/>
                    <a:pt x="3894" y="14686"/>
                  </a:cubicBezTo>
                  <a:lnTo>
                    <a:pt x="3894" y="14686"/>
                  </a:lnTo>
                  <a:cubicBezTo>
                    <a:pt x="3894" y="14686"/>
                    <a:pt x="3853" y="14720"/>
                    <a:pt x="3849" y="14737"/>
                  </a:cubicBezTo>
                  <a:lnTo>
                    <a:pt x="3849" y="14737"/>
                  </a:lnTo>
                  <a:cubicBezTo>
                    <a:pt x="3847" y="14736"/>
                    <a:pt x="3846" y="14735"/>
                    <a:pt x="3845" y="14735"/>
                  </a:cubicBezTo>
                  <a:lnTo>
                    <a:pt x="3845" y="14735"/>
                  </a:lnTo>
                  <a:cubicBezTo>
                    <a:pt x="3842" y="14737"/>
                    <a:pt x="3840" y="14739"/>
                    <a:pt x="3839" y="14739"/>
                  </a:cubicBezTo>
                  <a:cubicBezTo>
                    <a:pt x="3837" y="14739"/>
                    <a:pt x="3836" y="14737"/>
                    <a:pt x="3835" y="14734"/>
                  </a:cubicBezTo>
                  <a:lnTo>
                    <a:pt x="3835" y="14734"/>
                  </a:lnTo>
                  <a:cubicBezTo>
                    <a:pt x="3835" y="14734"/>
                    <a:pt x="3835" y="14734"/>
                    <a:pt x="3834" y="14734"/>
                  </a:cubicBezTo>
                  <a:lnTo>
                    <a:pt x="3835" y="14734"/>
                  </a:lnTo>
                  <a:cubicBezTo>
                    <a:pt x="3834" y="14731"/>
                    <a:pt x="3834" y="14726"/>
                    <a:pt x="3834" y="14722"/>
                  </a:cubicBezTo>
                  <a:cubicBezTo>
                    <a:pt x="3826" y="14713"/>
                    <a:pt x="3835" y="14705"/>
                    <a:pt x="3825" y="14705"/>
                  </a:cubicBezTo>
                  <a:cubicBezTo>
                    <a:pt x="3820" y="14705"/>
                    <a:pt x="3813" y="14706"/>
                    <a:pt x="3799" y="14710"/>
                  </a:cubicBezTo>
                  <a:cubicBezTo>
                    <a:pt x="3799" y="14744"/>
                    <a:pt x="3788" y="14768"/>
                    <a:pt x="3798" y="14791"/>
                  </a:cubicBezTo>
                  <a:lnTo>
                    <a:pt x="3798" y="14791"/>
                  </a:lnTo>
                  <a:cubicBezTo>
                    <a:pt x="3782" y="14758"/>
                    <a:pt x="3759" y="14745"/>
                    <a:pt x="3735" y="14745"/>
                  </a:cubicBezTo>
                  <a:cubicBezTo>
                    <a:pt x="3673" y="14745"/>
                    <a:pt x="3600" y="14826"/>
                    <a:pt x="3596" y="14839"/>
                  </a:cubicBezTo>
                  <a:lnTo>
                    <a:pt x="3596" y="14839"/>
                  </a:lnTo>
                  <a:cubicBezTo>
                    <a:pt x="3584" y="14792"/>
                    <a:pt x="3560" y="14757"/>
                    <a:pt x="3525" y="14734"/>
                  </a:cubicBezTo>
                  <a:cubicBezTo>
                    <a:pt x="3513" y="14758"/>
                    <a:pt x="3501" y="14781"/>
                    <a:pt x="3501" y="14817"/>
                  </a:cubicBezTo>
                  <a:cubicBezTo>
                    <a:pt x="3462" y="14801"/>
                    <a:pt x="3428" y="14755"/>
                    <a:pt x="3393" y="14755"/>
                  </a:cubicBezTo>
                  <a:cubicBezTo>
                    <a:pt x="3374" y="14755"/>
                    <a:pt x="3355" y="14768"/>
                    <a:pt x="3334" y="14805"/>
                  </a:cubicBezTo>
                  <a:cubicBezTo>
                    <a:pt x="3322" y="14793"/>
                    <a:pt x="3311" y="14769"/>
                    <a:pt x="3299" y="14746"/>
                  </a:cubicBezTo>
                  <a:cubicBezTo>
                    <a:pt x="3263" y="14781"/>
                    <a:pt x="3275" y="14781"/>
                    <a:pt x="3275" y="14793"/>
                  </a:cubicBezTo>
                  <a:lnTo>
                    <a:pt x="3180" y="14793"/>
                  </a:lnTo>
                  <a:cubicBezTo>
                    <a:pt x="3155" y="14797"/>
                    <a:pt x="3134" y="14798"/>
                    <a:pt x="3115" y="14798"/>
                  </a:cubicBezTo>
                  <a:cubicBezTo>
                    <a:pt x="2859" y="14798"/>
                    <a:pt x="3080" y="14519"/>
                    <a:pt x="2909" y="14461"/>
                  </a:cubicBezTo>
                  <a:lnTo>
                    <a:pt x="2909" y="14461"/>
                  </a:lnTo>
                  <a:cubicBezTo>
                    <a:pt x="2943" y="14472"/>
                    <a:pt x="2966" y="14472"/>
                    <a:pt x="2989" y="14484"/>
                  </a:cubicBezTo>
                  <a:cubicBezTo>
                    <a:pt x="2930" y="14412"/>
                    <a:pt x="2858" y="14341"/>
                    <a:pt x="2787" y="14269"/>
                  </a:cubicBezTo>
                  <a:lnTo>
                    <a:pt x="2787" y="14269"/>
                  </a:lnTo>
                  <a:cubicBezTo>
                    <a:pt x="2795" y="14273"/>
                    <a:pt x="2804" y="14274"/>
                    <a:pt x="2814" y="14274"/>
                  </a:cubicBezTo>
                  <a:cubicBezTo>
                    <a:pt x="2847" y="14274"/>
                    <a:pt x="2887" y="14261"/>
                    <a:pt x="2923" y="14261"/>
                  </a:cubicBezTo>
                  <a:cubicBezTo>
                    <a:pt x="2952" y="14261"/>
                    <a:pt x="2978" y="14269"/>
                    <a:pt x="2994" y="14300"/>
                  </a:cubicBezTo>
                  <a:lnTo>
                    <a:pt x="2994" y="14300"/>
                  </a:lnTo>
                  <a:cubicBezTo>
                    <a:pt x="2981" y="14261"/>
                    <a:pt x="2995" y="14232"/>
                    <a:pt x="3037" y="14222"/>
                  </a:cubicBezTo>
                  <a:cubicBezTo>
                    <a:pt x="3037" y="14222"/>
                    <a:pt x="3168" y="14269"/>
                    <a:pt x="3180" y="14269"/>
                  </a:cubicBezTo>
                  <a:cubicBezTo>
                    <a:pt x="3173" y="14244"/>
                    <a:pt x="3170" y="14232"/>
                    <a:pt x="3172" y="14232"/>
                  </a:cubicBezTo>
                  <a:lnTo>
                    <a:pt x="3172" y="14232"/>
                  </a:lnTo>
                  <a:cubicBezTo>
                    <a:pt x="3174" y="14232"/>
                    <a:pt x="3180" y="14241"/>
                    <a:pt x="3191" y="14257"/>
                  </a:cubicBezTo>
                  <a:cubicBezTo>
                    <a:pt x="3180" y="14234"/>
                    <a:pt x="3180" y="14222"/>
                    <a:pt x="3168" y="14198"/>
                  </a:cubicBezTo>
                  <a:lnTo>
                    <a:pt x="3168" y="14198"/>
                  </a:lnTo>
                  <a:cubicBezTo>
                    <a:pt x="3203" y="14222"/>
                    <a:pt x="3239" y="14246"/>
                    <a:pt x="3275" y="14269"/>
                  </a:cubicBezTo>
                  <a:cubicBezTo>
                    <a:pt x="3287" y="14269"/>
                    <a:pt x="3299" y="14222"/>
                    <a:pt x="3299" y="14222"/>
                  </a:cubicBezTo>
                  <a:cubicBezTo>
                    <a:pt x="3334" y="14257"/>
                    <a:pt x="3334" y="14269"/>
                    <a:pt x="3311" y="14281"/>
                  </a:cubicBezTo>
                  <a:cubicBezTo>
                    <a:pt x="3314" y="14285"/>
                    <a:pt x="3321" y="14287"/>
                    <a:pt x="3328" y="14287"/>
                  </a:cubicBezTo>
                  <a:cubicBezTo>
                    <a:pt x="3390" y="14287"/>
                    <a:pt x="3557" y="14174"/>
                    <a:pt x="3620" y="14174"/>
                  </a:cubicBezTo>
                  <a:cubicBezTo>
                    <a:pt x="3620" y="14198"/>
                    <a:pt x="3632" y="14210"/>
                    <a:pt x="3632" y="14234"/>
                  </a:cubicBezTo>
                  <a:cubicBezTo>
                    <a:pt x="3656" y="14210"/>
                    <a:pt x="3668" y="14174"/>
                    <a:pt x="3668" y="14138"/>
                  </a:cubicBezTo>
                  <a:cubicBezTo>
                    <a:pt x="3675" y="14161"/>
                    <a:pt x="3683" y="14169"/>
                    <a:pt x="3690" y="14169"/>
                  </a:cubicBezTo>
                  <a:cubicBezTo>
                    <a:pt x="3695" y="14169"/>
                    <a:pt x="3699" y="14167"/>
                    <a:pt x="3703" y="14162"/>
                  </a:cubicBezTo>
                  <a:lnTo>
                    <a:pt x="3703" y="14162"/>
                  </a:lnTo>
                  <a:cubicBezTo>
                    <a:pt x="3693" y="14205"/>
                    <a:pt x="3777" y="14190"/>
                    <a:pt x="3804" y="14204"/>
                  </a:cubicBezTo>
                  <a:lnTo>
                    <a:pt x="3804" y="14204"/>
                  </a:lnTo>
                  <a:cubicBezTo>
                    <a:pt x="3787" y="14181"/>
                    <a:pt x="3754" y="14100"/>
                    <a:pt x="3786" y="14100"/>
                  </a:cubicBezTo>
                  <a:cubicBezTo>
                    <a:pt x="3790" y="14100"/>
                    <a:pt x="3794" y="14101"/>
                    <a:pt x="3799" y="14103"/>
                  </a:cubicBezTo>
                  <a:cubicBezTo>
                    <a:pt x="3778" y="14103"/>
                    <a:pt x="3873" y="14174"/>
                    <a:pt x="3869" y="14193"/>
                  </a:cubicBezTo>
                  <a:lnTo>
                    <a:pt x="3869" y="14193"/>
                  </a:lnTo>
                  <a:cubicBezTo>
                    <a:pt x="3876" y="14190"/>
                    <a:pt x="3881" y="14189"/>
                    <a:pt x="3886" y="14189"/>
                  </a:cubicBezTo>
                  <a:cubicBezTo>
                    <a:pt x="3894" y="14189"/>
                    <a:pt x="3900" y="14192"/>
                    <a:pt x="3906" y="14198"/>
                  </a:cubicBezTo>
                  <a:cubicBezTo>
                    <a:pt x="3918" y="14150"/>
                    <a:pt x="3906" y="14150"/>
                    <a:pt x="3894" y="14150"/>
                  </a:cubicBezTo>
                  <a:cubicBezTo>
                    <a:pt x="3906" y="14115"/>
                    <a:pt x="3930" y="14103"/>
                    <a:pt x="3953" y="14103"/>
                  </a:cubicBezTo>
                  <a:cubicBezTo>
                    <a:pt x="3953" y="14115"/>
                    <a:pt x="3953" y="14127"/>
                    <a:pt x="3953" y="14127"/>
                  </a:cubicBezTo>
                  <a:cubicBezTo>
                    <a:pt x="3953" y="14127"/>
                    <a:pt x="3965" y="14127"/>
                    <a:pt x="3977" y="14138"/>
                  </a:cubicBezTo>
                  <a:cubicBezTo>
                    <a:pt x="3965" y="14162"/>
                    <a:pt x="3942" y="14186"/>
                    <a:pt x="3918" y="14198"/>
                  </a:cubicBezTo>
                  <a:cubicBezTo>
                    <a:pt x="3924" y="14195"/>
                    <a:pt x="3929" y="14193"/>
                    <a:pt x="3932" y="14193"/>
                  </a:cubicBezTo>
                  <a:cubicBezTo>
                    <a:pt x="3942" y="14193"/>
                    <a:pt x="3945" y="14204"/>
                    <a:pt x="3953" y="14222"/>
                  </a:cubicBezTo>
                  <a:cubicBezTo>
                    <a:pt x="3953" y="14189"/>
                    <a:pt x="3959" y="14182"/>
                    <a:pt x="3966" y="14182"/>
                  </a:cubicBezTo>
                  <a:cubicBezTo>
                    <a:pt x="3972" y="14182"/>
                    <a:pt x="3978" y="14186"/>
                    <a:pt x="3984" y="14186"/>
                  </a:cubicBezTo>
                  <a:cubicBezTo>
                    <a:pt x="3991" y="14186"/>
                    <a:pt x="3997" y="14181"/>
                    <a:pt x="4001" y="14162"/>
                  </a:cubicBezTo>
                  <a:cubicBezTo>
                    <a:pt x="4001" y="14183"/>
                    <a:pt x="4001" y="14196"/>
                    <a:pt x="4006" y="14196"/>
                  </a:cubicBezTo>
                  <a:cubicBezTo>
                    <a:pt x="4009" y="14196"/>
                    <a:pt x="4015" y="14189"/>
                    <a:pt x="4025" y="14174"/>
                  </a:cubicBezTo>
                  <a:lnTo>
                    <a:pt x="4025" y="14174"/>
                  </a:lnTo>
                  <a:cubicBezTo>
                    <a:pt x="4025" y="14186"/>
                    <a:pt x="4025" y="14198"/>
                    <a:pt x="4013" y="14222"/>
                  </a:cubicBezTo>
                  <a:cubicBezTo>
                    <a:pt x="4025" y="14216"/>
                    <a:pt x="4037" y="14213"/>
                    <a:pt x="4047" y="14213"/>
                  </a:cubicBezTo>
                  <a:cubicBezTo>
                    <a:pt x="4053" y="14213"/>
                    <a:pt x="4058" y="14214"/>
                    <a:pt x="4062" y="14215"/>
                  </a:cubicBezTo>
                  <a:lnTo>
                    <a:pt x="4062" y="14215"/>
                  </a:lnTo>
                  <a:cubicBezTo>
                    <a:pt x="4045" y="14202"/>
                    <a:pt x="4037" y="14182"/>
                    <a:pt x="4037" y="14162"/>
                  </a:cubicBezTo>
                  <a:cubicBezTo>
                    <a:pt x="4044" y="14155"/>
                    <a:pt x="4050" y="14152"/>
                    <a:pt x="4056" y="14152"/>
                  </a:cubicBezTo>
                  <a:cubicBezTo>
                    <a:pt x="4083" y="14152"/>
                    <a:pt x="4090" y="14225"/>
                    <a:pt x="4121" y="14225"/>
                  </a:cubicBezTo>
                  <a:cubicBezTo>
                    <a:pt x="4124" y="14225"/>
                    <a:pt x="4128" y="14224"/>
                    <a:pt x="4132" y="14222"/>
                  </a:cubicBezTo>
                  <a:cubicBezTo>
                    <a:pt x="4120" y="14222"/>
                    <a:pt x="4108" y="14210"/>
                    <a:pt x="4120" y="14186"/>
                  </a:cubicBezTo>
                  <a:lnTo>
                    <a:pt x="4120" y="14186"/>
                  </a:lnTo>
                  <a:cubicBezTo>
                    <a:pt x="4128" y="14190"/>
                    <a:pt x="4135" y="14192"/>
                    <a:pt x="4141" y="14192"/>
                  </a:cubicBezTo>
                  <a:cubicBezTo>
                    <a:pt x="4184" y="14192"/>
                    <a:pt x="4186" y="14109"/>
                    <a:pt x="4222" y="14109"/>
                  </a:cubicBezTo>
                  <a:cubicBezTo>
                    <a:pt x="4227" y="14109"/>
                    <a:pt x="4232" y="14111"/>
                    <a:pt x="4239" y="14115"/>
                  </a:cubicBezTo>
                  <a:cubicBezTo>
                    <a:pt x="4251" y="14162"/>
                    <a:pt x="4227" y="14127"/>
                    <a:pt x="4251" y="14186"/>
                  </a:cubicBezTo>
                  <a:cubicBezTo>
                    <a:pt x="4250" y="14187"/>
                    <a:pt x="4249" y="14188"/>
                    <a:pt x="4250" y="14188"/>
                  </a:cubicBezTo>
                  <a:cubicBezTo>
                    <a:pt x="4252" y="14188"/>
                    <a:pt x="4301" y="14148"/>
                    <a:pt x="4323" y="14127"/>
                  </a:cubicBezTo>
                  <a:lnTo>
                    <a:pt x="4334" y="14127"/>
                  </a:lnTo>
                  <a:cubicBezTo>
                    <a:pt x="4323" y="14174"/>
                    <a:pt x="4323" y="14127"/>
                    <a:pt x="4311" y="14186"/>
                  </a:cubicBezTo>
                  <a:cubicBezTo>
                    <a:pt x="4318" y="14195"/>
                    <a:pt x="4324" y="14199"/>
                    <a:pt x="4329" y="14199"/>
                  </a:cubicBezTo>
                  <a:cubicBezTo>
                    <a:pt x="4351" y="14199"/>
                    <a:pt x="4361" y="14134"/>
                    <a:pt x="4370" y="14115"/>
                  </a:cubicBezTo>
                  <a:cubicBezTo>
                    <a:pt x="4382" y="14127"/>
                    <a:pt x="4430" y="14150"/>
                    <a:pt x="4382" y="14198"/>
                  </a:cubicBezTo>
                  <a:cubicBezTo>
                    <a:pt x="4430" y="14186"/>
                    <a:pt x="4465" y="14162"/>
                    <a:pt x="4513" y="14162"/>
                  </a:cubicBezTo>
                  <a:cubicBezTo>
                    <a:pt x="4549" y="14162"/>
                    <a:pt x="4584" y="14162"/>
                    <a:pt x="4632" y="14174"/>
                  </a:cubicBezTo>
                  <a:cubicBezTo>
                    <a:pt x="4620" y="14150"/>
                    <a:pt x="4620" y="14115"/>
                    <a:pt x="4632" y="14091"/>
                  </a:cubicBezTo>
                  <a:cubicBezTo>
                    <a:pt x="4656" y="14103"/>
                    <a:pt x="4656" y="14115"/>
                    <a:pt x="4656" y="14138"/>
                  </a:cubicBezTo>
                  <a:cubicBezTo>
                    <a:pt x="4656" y="14103"/>
                    <a:pt x="4680" y="14091"/>
                    <a:pt x="4715" y="14091"/>
                  </a:cubicBezTo>
                  <a:cubicBezTo>
                    <a:pt x="4715" y="14103"/>
                    <a:pt x="4680" y="14174"/>
                    <a:pt x="4704" y="14210"/>
                  </a:cubicBezTo>
                  <a:cubicBezTo>
                    <a:pt x="4692" y="14115"/>
                    <a:pt x="4787" y="14174"/>
                    <a:pt x="4763" y="14079"/>
                  </a:cubicBezTo>
                  <a:lnTo>
                    <a:pt x="4763" y="14079"/>
                  </a:lnTo>
                  <a:cubicBezTo>
                    <a:pt x="4775" y="14091"/>
                    <a:pt x="4775" y="14091"/>
                    <a:pt x="4787" y="14091"/>
                  </a:cubicBezTo>
                  <a:cubicBezTo>
                    <a:pt x="4799" y="14067"/>
                    <a:pt x="4894" y="14043"/>
                    <a:pt x="4906" y="13996"/>
                  </a:cubicBezTo>
                  <a:cubicBezTo>
                    <a:pt x="4906" y="14012"/>
                    <a:pt x="4908" y="14018"/>
                    <a:pt x="4912" y="14018"/>
                  </a:cubicBezTo>
                  <a:cubicBezTo>
                    <a:pt x="4913" y="14018"/>
                    <a:pt x="4915" y="14017"/>
                    <a:pt x="4916" y="14016"/>
                  </a:cubicBezTo>
                  <a:lnTo>
                    <a:pt x="4916" y="14016"/>
                  </a:lnTo>
                  <a:cubicBezTo>
                    <a:pt x="4908" y="14037"/>
                    <a:pt x="4912" y="14061"/>
                    <a:pt x="4930" y="14079"/>
                  </a:cubicBezTo>
                  <a:cubicBezTo>
                    <a:pt x="4943" y="14069"/>
                    <a:pt x="4952" y="14065"/>
                    <a:pt x="4960" y="14065"/>
                  </a:cubicBezTo>
                  <a:cubicBezTo>
                    <a:pt x="4981" y="14065"/>
                    <a:pt x="4990" y="14095"/>
                    <a:pt x="5025" y="14138"/>
                  </a:cubicBezTo>
                  <a:cubicBezTo>
                    <a:pt x="5001" y="14103"/>
                    <a:pt x="4989" y="14067"/>
                    <a:pt x="4977" y="14031"/>
                  </a:cubicBezTo>
                  <a:lnTo>
                    <a:pt x="4977" y="14031"/>
                  </a:lnTo>
                  <a:cubicBezTo>
                    <a:pt x="4999" y="14043"/>
                    <a:pt x="5015" y="14047"/>
                    <a:pt x="5029" y="14047"/>
                  </a:cubicBezTo>
                  <a:cubicBezTo>
                    <a:pt x="5048" y="14047"/>
                    <a:pt x="5062" y="14040"/>
                    <a:pt x="5073" y="14040"/>
                  </a:cubicBezTo>
                  <a:cubicBezTo>
                    <a:pt x="5085" y="14040"/>
                    <a:pt x="5095" y="14047"/>
                    <a:pt x="5108" y="14079"/>
                  </a:cubicBezTo>
                  <a:cubicBezTo>
                    <a:pt x="5108" y="14079"/>
                    <a:pt x="5101" y="13973"/>
                    <a:pt x="5136" y="13973"/>
                  </a:cubicBezTo>
                  <a:cubicBezTo>
                    <a:pt x="5146" y="13973"/>
                    <a:pt x="5161" y="13983"/>
                    <a:pt x="5180" y="14007"/>
                  </a:cubicBezTo>
                  <a:cubicBezTo>
                    <a:pt x="5180" y="13980"/>
                    <a:pt x="5180" y="13968"/>
                    <a:pt x="5182" y="13968"/>
                  </a:cubicBezTo>
                  <a:cubicBezTo>
                    <a:pt x="5184" y="13968"/>
                    <a:pt x="5187" y="13974"/>
                    <a:pt x="5192" y="13984"/>
                  </a:cubicBezTo>
                  <a:cubicBezTo>
                    <a:pt x="5214" y="13955"/>
                    <a:pt x="5226" y="13921"/>
                    <a:pt x="5241" y="13921"/>
                  </a:cubicBezTo>
                  <a:cubicBezTo>
                    <a:pt x="5251" y="13921"/>
                    <a:pt x="5261" y="13935"/>
                    <a:pt x="5275" y="13972"/>
                  </a:cubicBezTo>
                  <a:cubicBezTo>
                    <a:pt x="5323" y="13900"/>
                    <a:pt x="5287" y="13900"/>
                    <a:pt x="5346" y="13900"/>
                  </a:cubicBezTo>
                  <a:cubicBezTo>
                    <a:pt x="5311" y="13865"/>
                    <a:pt x="5346" y="13757"/>
                    <a:pt x="5346" y="13722"/>
                  </a:cubicBezTo>
                  <a:cubicBezTo>
                    <a:pt x="5346" y="13734"/>
                    <a:pt x="5370" y="13817"/>
                    <a:pt x="5370" y="13817"/>
                  </a:cubicBezTo>
                  <a:cubicBezTo>
                    <a:pt x="5358" y="13801"/>
                    <a:pt x="5350" y="13793"/>
                    <a:pt x="5346" y="13793"/>
                  </a:cubicBezTo>
                  <a:lnTo>
                    <a:pt x="5346" y="13793"/>
                  </a:lnTo>
                  <a:cubicBezTo>
                    <a:pt x="5337" y="13793"/>
                    <a:pt x="5343" y="13825"/>
                    <a:pt x="5358" y="13888"/>
                  </a:cubicBezTo>
                  <a:cubicBezTo>
                    <a:pt x="5358" y="13878"/>
                    <a:pt x="5359" y="13874"/>
                    <a:pt x="5361" y="13874"/>
                  </a:cubicBezTo>
                  <a:cubicBezTo>
                    <a:pt x="5366" y="13874"/>
                    <a:pt x="5377" y="13899"/>
                    <a:pt x="5394" y="13924"/>
                  </a:cubicBezTo>
                  <a:cubicBezTo>
                    <a:pt x="5399" y="13910"/>
                    <a:pt x="5400" y="13905"/>
                    <a:pt x="5401" y="13905"/>
                  </a:cubicBezTo>
                  <a:cubicBezTo>
                    <a:pt x="5404" y="13905"/>
                    <a:pt x="5408" y="13917"/>
                    <a:pt x="5430" y="13924"/>
                  </a:cubicBezTo>
                  <a:cubicBezTo>
                    <a:pt x="5442" y="13853"/>
                    <a:pt x="5466" y="13805"/>
                    <a:pt x="5501" y="13746"/>
                  </a:cubicBezTo>
                  <a:lnTo>
                    <a:pt x="5501" y="13746"/>
                  </a:lnTo>
                  <a:cubicBezTo>
                    <a:pt x="5489" y="13900"/>
                    <a:pt x="5501" y="13805"/>
                    <a:pt x="5477" y="13912"/>
                  </a:cubicBezTo>
                  <a:cubicBezTo>
                    <a:pt x="5509" y="13889"/>
                    <a:pt x="5504" y="13865"/>
                    <a:pt x="5511" y="13865"/>
                  </a:cubicBezTo>
                  <a:cubicBezTo>
                    <a:pt x="5514" y="13865"/>
                    <a:pt x="5521" y="13872"/>
                    <a:pt x="5537" y="13888"/>
                  </a:cubicBezTo>
                  <a:cubicBezTo>
                    <a:pt x="5525" y="13853"/>
                    <a:pt x="5537" y="13829"/>
                    <a:pt x="5573" y="13817"/>
                  </a:cubicBezTo>
                  <a:cubicBezTo>
                    <a:pt x="5573" y="13817"/>
                    <a:pt x="5599" y="13823"/>
                    <a:pt x="5630" y="13823"/>
                  </a:cubicBezTo>
                  <a:cubicBezTo>
                    <a:pt x="5676" y="13823"/>
                    <a:pt x="5730" y="13810"/>
                    <a:pt x="5716" y="13746"/>
                  </a:cubicBezTo>
                  <a:lnTo>
                    <a:pt x="5716" y="13746"/>
                  </a:lnTo>
                  <a:cubicBezTo>
                    <a:pt x="5727" y="13769"/>
                    <a:pt x="5727" y="13793"/>
                    <a:pt x="5739" y="13829"/>
                  </a:cubicBezTo>
                  <a:cubicBezTo>
                    <a:pt x="5727" y="13757"/>
                    <a:pt x="5739" y="13686"/>
                    <a:pt x="5739" y="13615"/>
                  </a:cubicBezTo>
                  <a:cubicBezTo>
                    <a:pt x="5739" y="13615"/>
                    <a:pt x="5767" y="13817"/>
                    <a:pt x="5806" y="13817"/>
                  </a:cubicBezTo>
                  <a:cubicBezTo>
                    <a:pt x="5811" y="13817"/>
                    <a:pt x="5817" y="13814"/>
                    <a:pt x="5823" y="13805"/>
                  </a:cubicBezTo>
                  <a:cubicBezTo>
                    <a:pt x="5799" y="13781"/>
                    <a:pt x="5799" y="13757"/>
                    <a:pt x="5787" y="13734"/>
                  </a:cubicBezTo>
                  <a:lnTo>
                    <a:pt x="5787" y="13734"/>
                  </a:lnTo>
                  <a:cubicBezTo>
                    <a:pt x="5811" y="13757"/>
                    <a:pt x="5823" y="13781"/>
                    <a:pt x="5847" y="13793"/>
                  </a:cubicBezTo>
                  <a:cubicBezTo>
                    <a:pt x="5835" y="13769"/>
                    <a:pt x="5835" y="13734"/>
                    <a:pt x="5835" y="13710"/>
                  </a:cubicBezTo>
                  <a:lnTo>
                    <a:pt x="5835" y="13710"/>
                  </a:lnTo>
                  <a:cubicBezTo>
                    <a:pt x="5847" y="13734"/>
                    <a:pt x="5858" y="13769"/>
                    <a:pt x="5858" y="13793"/>
                  </a:cubicBezTo>
                  <a:cubicBezTo>
                    <a:pt x="5870" y="13769"/>
                    <a:pt x="5870" y="13734"/>
                    <a:pt x="5870" y="13710"/>
                  </a:cubicBezTo>
                  <a:cubicBezTo>
                    <a:pt x="5870" y="13734"/>
                    <a:pt x="5882" y="13769"/>
                    <a:pt x="5906" y="13793"/>
                  </a:cubicBezTo>
                  <a:cubicBezTo>
                    <a:pt x="5906" y="13781"/>
                    <a:pt x="5918" y="13781"/>
                    <a:pt x="5940" y="13770"/>
                  </a:cubicBezTo>
                  <a:lnTo>
                    <a:pt x="5940" y="13770"/>
                  </a:lnTo>
                  <a:cubicBezTo>
                    <a:pt x="5940" y="13770"/>
                    <a:pt x="5940" y="13770"/>
                    <a:pt x="5940" y="13770"/>
                  </a:cubicBezTo>
                  <a:cubicBezTo>
                    <a:pt x="5941" y="13770"/>
                    <a:pt x="5941" y="13770"/>
                    <a:pt x="5942" y="13769"/>
                  </a:cubicBezTo>
                  <a:lnTo>
                    <a:pt x="5942" y="13769"/>
                  </a:lnTo>
                  <a:cubicBezTo>
                    <a:pt x="5941" y="13770"/>
                    <a:pt x="5941" y="13770"/>
                    <a:pt x="5940" y="13770"/>
                  </a:cubicBezTo>
                  <a:lnTo>
                    <a:pt x="5940" y="13770"/>
                  </a:lnTo>
                  <a:cubicBezTo>
                    <a:pt x="5930" y="13770"/>
                    <a:pt x="5931" y="13638"/>
                    <a:pt x="5954" y="13626"/>
                  </a:cubicBezTo>
                  <a:cubicBezTo>
                    <a:pt x="5954" y="13674"/>
                    <a:pt x="5978" y="13710"/>
                    <a:pt x="6001" y="13734"/>
                  </a:cubicBezTo>
                  <a:cubicBezTo>
                    <a:pt x="5989" y="13650"/>
                    <a:pt x="5978" y="13567"/>
                    <a:pt x="5989" y="13495"/>
                  </a:cubicBezTo>
                  <a:lnTo>
                    <a:pt x="5989" y="13495"/>
                  </a:lnTo>
                  <a:cubicBezTo>
                    <a:pt x="5994" y="13505"/>
                    <a:pt x="5999" y="13511"/>
                    <a:pt x="6004" y="13511"/>
                  </a:cubicBezTo>
                  <a:cubicBezTo>
                    <a:pt x="6011" y="13511"/>
                    <a:pt x="6018" y="13500"/>
                    <a:pt x="6025" y="13472"/>
                  </a:cubicBezTo>
                  <a:cubicBezTo>
                    <a:pt x="6025" y="13507"/>
                    <a:pt x="6037" y="13793"/>
                    <a:pt x="6049" y="13793"/>
                  </a:cubicBezTo>
                  <a:lnTo>
                    <a:pt x="6097" y="13793"/>
                  </a:lnTo>
                  <a:cubicBezTo>
                    <a:pt x="6097" y="13757"/>
                    <a:pt x="6097" y="13734"/>
                    <a:pt x="6097" y="13698"/>
                  </a:cubicBezTo>
                  <a:cubicBezTo>
                    <a:pt x="6085" y="13722"/>
                    <a:pt x="6073" y="13746"/>
                    <a:pt x="6061" y="13757"/>
                  </a:cubicBezTo>
                  <a:cubicBezTo>
                    <a:pt x="6049" y="13710"/>
                    <a:pt x="6049" y="13662"/>
                    <a:pt x="6085" y="13615"/>
                  </a:cubicBezTo>
                  <a:cubicBezTo>
                    <a:pt x="6097" y="13650"/>
                    <a:pt x="6108" y="13686"/>
                    <a:pt x="6120" y="13722"/>
                  </a:cubicBezTo>
                  <a:cubicBezTo>
                    <a:pt x="6120" y="13713"/>
                    <a:pt x="6164" y="13680"/>
                    <a:pt x="6192" y="13680"/>
                  </a:cubicBezTo>
                  <a:cubicBezTo>
                    <a:pt x="6198" y="13680"/>
                    <a:pt x="6204" y="13681"/>
                    <a:pt x="6208" y="13685"/>
                  </a:cubicBezTo>
                  <a:lnTo>
                    <a:pt x="6208" y="13685"/>
                  </a:lnTo>
                  <a:cubicBezTo>
                    <a:pt x="6173" y="13623"/>
                    <a:pt x="6132" y="13525"/>
                    <a:pt x="6132" y="13448"/>
                  </a:cubicBezTo>
                  <a:lnTo>
                    <a:pt x="6132" y="13448"/>
                  </a:lnTo>
                  <a:cubicBezTo>
                    <a:pt x="6216" y="13507"/>
                    <a:pt x="6180" y="13567"/>
                    <a:pt x="6239" y="13650"/>
                  </a:cubicBezTo>
                  <a:cubicBezTo>
                    <a:pt x="6231" y="13618"/>
                    <a:pt x="6230" y="13607"/>
                    <a:pt x="6233" y="13607"/>
                  </a:cubicBezTo>
                  <a:lnTo>
                    <a:pt x="6233" y="13607"/>
                  </a:lnTo>
                  <a:cubicBezTo>
                    <a:pt x="6237" y="13607"/>
                    <a:pt x="6252" y="13639"/>
                    <a:pt x="6261" y="13639"/>
                  </a:cubicBezTo>
                  <a:cubicBezTo>
                    <a:pt x="6262" y="13639"/>
                    <a:pt x="6263" y="13639"/>
                    <a:pt x="6263" y="13638"/>
                  </a:cubicBezTo>
                  <a:cubicBezTo>
                    <a:pt x="6263" y="13626"/>
                    <a:pt x="6275" y="13484"/>
                    <a:pt x="6287" y="13460"/>
                  </a:cubicBezTo>
                  <a:cubicBezTo>
                    <a:pt x="6299" y="13507"/>
                    <a:pt x="6430" y="13531"/>
                    <a:pt x="6454" y="13555"/>
                  </a:cubicBezTo>
                  <a:cubicBezTo>
                    <a:pt x="6454" y="13556"/>
                    <a:pt x="6455" y="13557"/>
                    <a:pt x="6456" y="13557"/>
                  </a:cubicBezTo>
                  <a:cubicBezTo>
                    <a:pt x="6464" y="13557"/>
                    <a:pt x="6470" y="13473"/>
                    <a:pt x="6456" y="13473"/>
                  </a:cubicBezTo>
                  <a:lnTo>
                    <a:pt x="6456" y="13473"/>
                  </a:lnTo>
                  <a:cubicBezTo>
                    <a:pt x="6451" y="13473"/>
                    <a:pt x="6442" y="13485"/>
                    <a:pt x="6430" y="13519"/>
                  </a:cubicBezTo>
                  <a:cubicBezTo>
                    <a:pt x="6396" y="13435"/>
                    <a:pt x="6434" y="13321"/>
                    <a:pt x="6489" y="13321"/>
                  </a:cubicBezTo>
                  <a:cubicBezTo>
                    <a:pt x="6511" y="13321"/>
                    <a:pt x="6537" y="13340"/>
                    <a:pt x="6561" y="13388"/>
                  </a:cubicBezTo>
                  <a:cubicBezTo>
                    <a:pt x="6552" y="13388"/>
                    <a:pt x="6537" y="13388"/>
                    <a:pt x="6525" y="13384"/>
                  </a:cubicBezTo>
                  <a:lnTo>
                    <a:pt x="6525" y="13384"/>
                  </a:lnTo>
                  <a:cubicBezTo>
                    <a:pt x="6536" y="13393"/>
                    <a:pt x="6532" y="13403"/>
                    <a:pt x="6513" y="13412"/>
                  </a:cubicBezTo>
                  <a:cubicBezTo>
                    <a:pt x="6549" y="13412"/>
                    <a:pt x="6597" y="13412"/>
                    <a:pt x="6644" y="13400"/>
                  </a:cubicBezTo>
                  <a:cubicBezTo>
                    <a:pt x="6644" y="13400"/>
                    <a:pt x="6589" y="13245"/>
                    <a:pt x="6649" y="13245"/>
                  </a:cubicBezTo>
                  <a:cubicBezTo>
                    <a:pt x="6651" y="13245"/>
                    <a:pt x="6654" y="13245"/>
                    <a:pt x="6656" y="13245"/>
                  </a:cubicBezTo>
                  <a:cubicBezTo>
                    <a:pt x="6668" y="13245"/>
                    <a:pt x="6668" y="13257"/>
                    <a:pt x="6668" y="13257"/>
                  </a:cubicBezTo>
                  <a:cubicBezTo>
                    <a:pt x="6680" y="13222"/>
                    <a:pt x="6704" y="13186"/>
                    <a:pt x="6668" y="13138"/>
                  </a:cubicBezTo>
                  <a:cubicBezTo>
                    <a:pt x="6668" y="13162"/>
                    <a:pt x="6656" y="13186"/>
                    <a:pt x="6668" y="13210"/>
                  </a:cubicBezTo>
                  <a:cubicBezTo>
                    <a:pt x="6644" y="13186"/>
                    <a:pt x="6620" y="13174"/>
                    <a:pt x="6597" y="13162"/>
                  </a:cubicBezTo>
                  <a:lnTo>
                    <a:pt x="6597" y="13162"/>
                  </a:lnTo>
                  <a:cubicBezTo>
                    <a:pt x="6609" y="13186"/>
                    <a:pt x="6585" y="13257"/>
                    <a:pt x="6585" y="13281"/>
                  </a:cubicBezTo>
                  <a:cubicBezTo>
                    <a:pt x="6579" y="13263"/>
                    <a:pt x="6576" y="13254"/>
                    <a:pt x="6574" y="13254"/>
                  </a:cubicBezTo>
                  <a:cubicBezTo>
                    <a:pt x="6573" y="13254"/>
                    <a:pt x="6573" y="13263"/>
                    <a:pt x="6573" y="13281"/>
                  </a:cubicBezTo>
                  <a:cubicBezTo>
                    <a:pt x="6554" y="13239"/>
                    <a:pt x="6520" y="13223"/>
                    <a:pt x="6477" y="13223"/>
                  </a:cubicBezTo>
                  <a:cubicBezTo>
                    <a:pt x="6315" y="13223"/>
                    <a:pt x="6020" y="13456"/>
                    <a:pt x="5910" y="13456"/>
                  </a:cubicBezTo>
                  <a:cubicBezTo>
                    <a:pt x="5899" y="13456"/>
                    <a:pt x="5889" y="13453"/>
                    <a:pt x="5882" y="13448"/>
                  </a:cubicBezTo>
                  <a:lnTo>
                    <a:pt x="5882" y="13448"/>
                  </a:lnTo>
                  <a:cubicBezTo>
                    <a:pt x="5898" y="13468"/>
                    <a:pt x="5899" y="13474"/>
                    <a:pt x="5895" y="13474"/>
                  </a:cubicBezTo>
                  <a:cubicBezTo>
                    <a:pt x="5887" y="13474"/>
                    <a:pt x="5864" y="13458"/>
                    <a:pt x="5859" y="13451"/>
                  </a:cubicBezTo>
                  <a:lnTo>
                    <a:pt x="5859" y="13451"/>
                  </a:lnTo>
                  <a:cubicBezTo>
                    <a:pt x="5859" y="13474"/>
                    <a:pt x="5870" y="13497"/>
                    <a:pt x="5870" y="13519"/>
                  </a:cubicBezTo>
                  <a:cubicBezTo>
                    <a:pt x="5847" y="13507"/>
                    <a:pt x="5835" y="13495"/>
                    <a:pt x="5823" y="13495"/>
                  </a:cubicBezTo>
                  <a:cubicBezTo>
                    <a:pt x="5799" y="13519"/>
                    <a:pt x="5799" y="13554"/>
                    <a:pt x="5787" y="13590"/>
                  </a:cubicBezTo>
                  <a:lnTo>
                    <a:pt x="5787" y="13590"/>
                  </a:lnTo>
                  <a:cubicBezTo>
                    <a:pt x="5780" y="13580"/>
                    <a:pt x="5749" y="13543"/>
                    <a:pt x="5739" y="13543"/>
                  </a:cubicBezTo>
                  <a:cubicBezTo>
                    <a:pt x="5739" y="13567"/>
                    <a:pt x="5739" y="13591"/>
                    <a:pt x="5739" y="13603"/>
                  </a:cubicBezTo>
                  <a:cubicBezTo>
                    <a:pt x="5713" y="13576"/>
                    <a:pt x="5705" y="13550"/>
                    <a:pt x="5699" y="13550"/>
                  </a:cubicBezTo>
                  <a:cubicBezTo>
                    <a:pt x="5694" y="13550"/>
                    <a:pt x="5690" y="13567"/>
                    <a:pt x="5680" y="13615"/>
                  </a:cubicBezTo>
                  <a:cubicBezTo>
                    <a:pt x="5667" y="13615"/>
                    <a:pt x="5590" y="13604"/>
                    <a:pt x="5527" y="13604"/>
                  </a:cubicBezTo>
                  <a:cubicBezTo>
                    <a:pt x="5476" y="13604"/>
                    <a:pt x="5433" y="13611"/>
                    <a:pt x="5441" y="13636"/>
                  </a:cubicBezTo>
                  <a:lnTo>
                    <a:pt x="5441" y="13636"/>
                  </a:lnTo>
                  <a:cubicBezTo>
                    <a:pt x="5433" y="13614"/>
                    <a:pt x="5407" y="13584"/>
                    <a:pt x="5387" y="13584"/>
                  </a:cubicBezTo>
                  <a:cubicBezTo>
                    <a:pt x="5374" y="13584"/>
                    <a:pt x="5363" y="13595"/>
                    <a:pt x="5358" y="13626"/>
                  </a:cubicBezTo>
                  <a:cubicBezTo>
                    <a:pt x="5346" y="13591"/>
                    <a:pt x="5346" y="13591"/>
                    <a:pt x="5346" y="13567"/>
                  </a:cubicBezTo>
                  <a:cubicBezTo>
                    <a:pt x="5335" y="13579"/>
                    <a:pt x="5311" y="13722"/>
                    <a:pt x="5311" y="13722"/>
                  </a:cubicBezTo>
                  <a:cubicBezTo>
                    <a:pt x="5297" y="13695"/>
                    <a:pt x="5284" y="13685"/>
                    <a:pt x="5270" y="13685"/>
                  </a:cubicBezTo>
                  <a:cubicBezTo>
                    <a:pt x="5231" y="13685"/>
                    <a:pt x="5188" y="13760"/>
                    <a:pt x="5129" y="13760"/>
                  </a:cubicBezTo>
                  <a:cubicBezTo>
                    <a:pt x="5115" y="13760"/>
                    <a:pt x="5101" y="13756"/>
                    <a:pt x="5085" y="13746"/>
                  </a:cubicBezTo>
                  <a:lnTo>
                    <a:pt x="5085" y="13746"/>
                  </a:lnTo>
                  <a:cubicBezTo>
                    <a:pt x="5096" y="13757"/>
                    <a:pt x="5096" y="13781"/>
                    <a:pt x="5085" y="13805"/>
                  </a:cubicBezTo>
                  <a:cubicBezTo>
                    <a:pt x="5059" y="13790"/>
                    <a:pt x="5049" y="13785"/>
                    <a:pt x="5045" y="13785"/>
                  </a:cubicBezTo>
                  <a:cubicBezTo>
                    <a:pt x="5039" y="13785"/>
                    <a:pt x="5044" y="13793"/>
                    <a:pt x="5037" y="13793"/>
                  </a:cubicBezTo>
                  <a:cubicBezTo>
                    <a:pt x="5049" y="13757"/>
                    <a:pt x="4942" y="13734"/>
                    <a:pt x="4977" y="13674"/>
                  </a:cubicBezTo>
                  <a:lnTo>
                    <a:pt x="4977" y="13674"/>
                  </a:lnTo>
                  <a:cubicBezTo>
                    <a:pt x="4956" y="13681"/>
                    <a:pt x="4948" y="13692"/>
                    <a:pt x="4947" y="13705"/>
                  </a:cubicBezTo>
                  <a:lnTo>
                    <a:pt x="4947" y="13705"/>
                  </a:lnTo>
                  <a:cubicBezTo>
                    <a:pt x="4942" y="13696"/>
                    <a:pt x="4936" y="13686"/>
                    <a:pt x="4930" y="13674"/>
                  </a:cubicBezTo>
                  <a:cubicBezTo>
                    <a:pt x="4927" y="13670"/>
                    <a:pt x="4925" y="13669"/>
                    <a:pt x="4922" y="13669"/>
                  </a:cubicBezTo>
                  <a:cubicBezTo>
                    <a:pt x="4900" y="13669"/>
                    <a:pt x="4870" y="13758"/>
                    <a:pt x="4868" y="13770"/>
                  </a:cubicBezTo>
                  <a:lnTo>
                    <a:pt x="4868" y="13770"/>
                  </a:lnTo>
                  <a:cubicBezTo>
                    <a:pt x="4772" y="13828"/>
                    <a:pt x="4536" y="13746"/>
                    <a:pt x="4477" y="13876"/>
                  </a:cubicBezTo>
                  <a:cubicBezTo>
                    <a:pt x="4458" y="13861"/>
                    <a:pt x="4419" y="13853"/>
                    <a:pt x="4376" y="13853"/>
                  </a:cubicBezTo>
                  <a:cubicBezTo>
                    <a:pt x="4287" y="13853"/>
                    <a:pt x="4183" y="13887"/>
                    <a:pt x="4215" y="13960"/>
                  </a:cubicBezTo>
                  <a:cubicBezTo>
                    <a:pt x="4152" y="13928"/>
                    <a:pt x="4002" y="13887"/>
                    <a:pt x="3946" y="13887"/>
                  </a:cubicBezTo>
                  <a:cubicBezTo>
                    <a:pt x="3939" y="13887"/>
                    <a:pt x="3933" y="13887"/>
                    <a:pt x="3930" y="13888"/>
                  </a:cubicBezTo>
                  <a:cubicBezTo>
                    <a:pt x="3930" y="13900"/>
                    <a:pt x="3942" y="13924"/>
                    <a:pt x="3942" y="13936"/>
                  </a:cubicBezTo>
                  <a:cubicBezTo>
                    <a:pt x="3942" y="13936"/>
                    <a:pt x="3920" y="13899"/>
                    <a:pt x="3906" y="13899"/>
                  </a:cubicBezTo>
                  <a:cubicBezTo>
                    <a:pt x="3899" y="13899"/>
                    <a:pt x="3894" y="13908"/>
                    <a:pt x="3894" y="13936"/>
                  </a:cubicBezTo>
                  <a:cubicBezTo>
                    <a:pt x="3882" y="13912"/>
                    <a:pt x="3882" y="13900"/>
                    <a:pt x="3894" y="13876"/>
                  </a:cubicBezTo>
                  <a:lnTo>
                    <a:pt x="3894" y="13876"/>
                  </a:lnTo>
                  <a:cubicBezTo>
                    <a:pt x="3894" y="13877"/>
                    <a:pt x="3856" y="13908"/>
                    <a:pt x="3845" y="13925"/>
                  </a:cubicBezTo>
                  <a:lnTo>
                    <a:pt x="3845" y="13925"/>
                  </a:lnTo>
                  <a:cubicBezTo>
                    <a:pt x="3843" y="13924"/>
                    <a:pt x="3840" y="13924"/>
                    <a:pt x="3834" y="13924"/>
                  </a:cubicBezTo>
                  <a:cubicBezTo>
                    <a:pt x="3834" y="13921"/>
                    <a:pt x="3834" y="13917"/>
                    <a:pt x="3834" y="13912"/>
                  </a:cubicBezTo>
                  <a:cubicBezTo>
                    <a:pt x="3826" y="13904"/>
                    <a:pt x="3835" y="13895"/>
                    <a:pt x="3825" y="13895"/>
                  </a:cubicBezTo>
                  <a:cubicBezTo>
                    <a:pt x="3820" y="13895"/>
                    <a:pt x="3813" y="13897"/>
                    <a:pt x="3799" y="13900"/>
                  </a:cubicBezTo>
                  <a:cubicBezTo>
                    <a:pt x="3799" y="13934"/>
                    <a:pt x="3788" y="13957"/>
                    <a:pt x="3797" y="13979"/>
                  </a:cubicBezTo>
                  <a:lnTo>
                    <a:pt x="3797" y="13979"/>
                  </a:lnTo>
                  <a:cubicBezTo>
                    <a:pt x="3780" y="13944"/>
                    <a:pt x="3757" y="13930"/>
                    <a:pt x="3732" y="13930"/>
                  </a:cubicBezTo>
                  <a:cubicBezTo>
                    <a:pt x="3673" y="13930"/>
                    <a:pt x="3603" y="14004"/>
                    <a:pt x="3595" y="14025"/>
                  </a:cubicBezTo>
                  <a:lnTo>
                    <a:pt x="3595" y="14025"/>
                  </a:lnTo>
                  <a:cubicBezTo>
                    <a:pt x="3582" y="13981"/>
                    <a:pt x="3559" y="13947"/>
                    <a:pt x="3525" y="13924"/>
                  </a:cubicBezTo>
                  <a:cubicBezTo>
                    <a:pt x="3513" y="13948"/>
                    <a:pt x="3501" y="13972"/>
                    <a:pt x="3501" y="14007"/>
                  </a:cubicBezTo>
                  <a:cubicBezTo>
                    <a:pt x="3462" y="13992"/>
                    <a:pt x="3428" y="13946"/>
                    <a:pt x="3393" y="13946"/>
                  </a:cubicBezTo>
                  <a:cubicBezTo>
                    <a:pt x="3374" y="13946"/>
                    <a:pt x="3355" y="13959"/>
                    <a:pt x="3334" y="13996"/>
                  </a:cubicBezTo>
                  <a:cubicBezTo>
                    <a:pt x="3322" y="13984"/>
                    <a:pt x="3311" y="13960"/>
                    <a:pt x="3299" y="13936"/>
                  </a:cubicBezTo>
                  <a:cubicBezTo>
                    <a:pt x="3272" y="13962"/>
                    <a:pt x="3105" y="14001"/>
                    <a:pt x="3018" y="14001"/>
                  </a:cubicBezTo>
                  <a:cubicBezTo>
                    <a:pt x="2986" y="14001"/>
                    <a:pt x="2965" y="13996"/>
                    <a:pt x="2965" y="13984"/>
                  </a:cubicBezTo>
                  <a:cubicBezTo>
                    <a:pt x="2950" y="13968"/>
                    <a:pt x="2940" y="13953"/>
                    <a:pt x="2928" y="13938"/>
                  </a:cubicBezTo>
                  <a:lnTo>
                    <a:pt x="2928" y="13938"/>
                  </a:lnTo>
                  <a:cubicBezTo>
                    <a:pt x="2930" y="13939"/>
                    <a:pt x="2933" y="13940"/>
                    <a:pt x="2936" y="13940"/>
                  </a:cubicBezTo>
                  <a:cubicBezTo>
                    <a:pt x="2977" y="13940"/>
                    <a:pt x="2999" y="13777"/>
                    <a:pt x="2989" y="13757"/>
                  </a:cubicBezTo>
                  <a:lnTo>
                    <a:pt x="2989" y="13757"/>
                  </a:lnTo>
                  <a:cubicBezTo>
                    <a:pt x="2989" y="13768"/>
                    <a:pt x="2979" y="13788"/>
                    <a:pt x="2977" y="13801"/>
                  </a:cubicBezTo>
                  <a:lnTo>
                    <a:pt x="2977" y="13801"/>
                  </a:lnTo>
                  <a:cubicBezTo>
                    <a:pt x="2986" y="13685"/>
                    <a:pt x="2858" y="13661"/>
                    <a:pt x="2870" y="13543"/>
                  </a:cubicBezTo>
                  <a:lnTo>
                    <a:pt x="2870" y="13543"/>
                  </a:lnTo>
                  <a:cubicBezTo>
                    <a:pt x="2884" y="13557"/>
                    <a:pt x="2900" y="13564"/>
                    <a:pt x="2916" y="13564"/>
                  </a:cubicBezTo>
                  <a:cubicBezTo>
                    <a:pt x="2940" y="13564"/>
                    <a:pt x="2963" y="13548"/>
                    <a:pt x="2977" y="13519"/>
                  </a:cubicBezTo>
                  <a:cubicBezTo>
                    <a:pt x="2834" y="13412"/>
                    <a:pt x="2739" y="13317"/>
                    <a:pt x="2739" y="13150"/>
                  </a:cubicBezTo>
                  <a:lnTo>
                    <a:pt x="2739" y="13150"/>
                  </a:lnTo>
                  <a:cubicBezTo>
                    <a:pt x="2834" y="13234"/>
                    <a:pt x="2930" y="13341"/>
                    <a:pt x="2989" y="13448"/>
                  </a:cubicBezTo>
                  <a:cubicBezTo>
                    <a:pt x="3013" y="13424"/>
                    <a:pt x="3025" y="13400"/>
                    <a:pt x="3013" y="13365"/>
                  </a:cubicBezTo>
                  <a:lnTo>
                    <a:pt x="3013" y="13365"/>
                  </a:lnTo>
                  <a:cubicBezTo>
                    <a:pt x="3039" y="13373"/>
                    <a:pt x="3052" y="13382"/>
                    <a:pt x="3053" y="13399"/>
                  </a:cubicBezTo>
                  <a:lnTo>
                    <a:pt x="3053" y="13399"/>
                  </a:lnTo>
                  <a:cubicBezTo>
                    <a:pt x="3062" y="13324"/>
                    <a:pt x="3060" y="13126"/>
                    <a:pt x="2983" y="13126"/>
                  </a:cubicBezTo>
                  <a:cubicBezTo>
                    <a:pt x="2981" y="13126"/>
                    <a:pt x="2979" y="13126"/>
                    <a:pt x="2977" y="13126"/>
                  </a:cubicBezTo>
                  <a:cubicBezTo>
                    <a:pt x="3001" y="13186"/>
                    <a:pt x="3001" y="13257"/>
                    <a:pt x="3025" y="13317"/>
                  </a:cubicBezTo>
                  <a:cubicBezTo>
                    <a:pt x="2930" y="13269"/>
                    <a:pt x="2894" y="13198"/>
                    <a:pt x="2894" y="13079"/>
                  </a:cubicBezTo>
                  <a:cubicBezTo>
                    <a:pt x="2930" y="13079"/>
                    <a:pt x="2965" y="13079"/>
                    <a:pt x="3001" y="13103"/>
                  </a:cubicBezTo>
                  <a:cubicBezTo>
                    <a:pt x="2977" y="13067"/>
                    <a:pt x="2977" y="13019"/>
                    <a:pt x="2977" y="12984"/>
                  </a:cubicBezTo>
                  <a:lnTo>
                    <a:pt x="2977" y="12984"/>
                  </a:lnTo>
                  <a:cubicBezTo>
                    <a:pt x="2989" y="12995"/>
                    <a:pt x="2989" y="13007"/>
                    <a:pt x="3001" y="13019"/>
                  </a:cubicBezTo>
                  <a:cubicBezTo>
                    <a:pt x="2990" y="12975"/>
                    <a:pt x="2958" y="12826"/>
                    <a:pt x="3012" y="12826"/>
                  </a:cubicBezTo>
                  <a:cubicBezTo>
                    <a:pt x="3013" y="12826"/>
                    <a:pt x="3015" y="12826"/>
                    <a:pt x="3016" y="12827"/>
                  </a:cubicBezTo>
                  <a:lnTo>
                    <a:pt x="3016" y="12827"/>
                  </a:lnTo>
                  <a:cubicBezTo>
                    <a:pt x="2918" y="12805"/>
                    <a:pt x="2729" y="12801"/>
                    <a:pt x="2775" y="12686"/>
                  </a:cubicBezTo>
                  <a:cubicBezTo>
                    <a:pt x="2775" y="12674"/>
                    <a:pt x="2775" y="12674"/>
                    <a:pt x="2775" y="12662"/>
                  </a:cubicBezTo>
                  <a:close/>
                  <a:moveTo>
                    <a:pt x="4370" y="16841"/>
                  </a:moveTo>
                  <a:lnTo>
                    <a:pt x="4370" y="16841"/>
                  </a:lnTo>
                  <a:cubicBezTo>
                    <a:pt x="4390" y="16857"/>
                    <a:pt x="4408" y="16871"/>
                    <a:pt x="4423" y="16882"/>
                  </a:cubicBezTo>
                  <a:lnTo>
                    <a:pt x="4423" y="16882"/>
                  </a:lnTo>
                  <a:cubicBezTo>
                    <a:pt x="4394" y="16866"/>
                    <a:pt x="4363" y="16848"/>
                    <a:pt x="4370" y="16841"/>
                  </a:cubicBezTo>
                  <a:close/>
                  <a:moveTo>
                    <a:pt x="4608" y="16912"/>
                  </a:moveTo>
                  <a:cubicBezTo>
                    <a:pt x="4608" y="16912"/>
                    <a:pt x="4608" y="16912"/>
                    <a:pt x="4608" y="16913"/>
                  </a:cubicBezTo>
                  <a:cubicBezTo>
                    <a:pt x="4608" y="16912"/>
                    <a:pt x="4608" y="16912"/>
                    <a:pt x="4608" y="16912"/>
                  </a:cubicBezTo>
                  <a:close/>
                  <a:moveTo>
                    <a:pt x="4446" y="16937"/>
                  </a:moveTo>
                  <a:cubicBezTo>
                    <a:pt x="4448" y="16938"/>
                    <a:pt x="4450" y="16939"/>
                    <a:pt x="4452" y="16940"/>
                  </a:cubicBezTo>
                  <a:lnTo>
                    <a:pt x="4452" y="16940"/>
                  </a:lnTo>
                  <a:cubicBezTo>
                    <a:pt x="4450" y="16939"/>
                    <a:pt x="4448" y="16938"/>
                    <a:pt x="4446" y="16937"/>
                  </a:cubicBezTo>
                  <a:close/>
                  <a:moveTo>
                    <a:pt x="4452" y="16940"/>
                  </a:moveTo>
                  <a:lnTo>
                    <a:pt x="4452" y="16940"/>
                  </a:lnTo>
                  <a:cubicBezTo>
                    <a:pt x="4462" y="16947"/>
                    <a:pt x="4471" y="16954"/>
                    <a:pt x="4477" y="16960"/>
                  </a:cubicBezTo>
                  <a:cubicBezTo>
                    <a:pt x="4482" y="16960"/>
                    <a:pt x="4469" y="16952"/>
                    <a:pt x="4452" y="16940"/>
                  </a:cubicBezTo>
                  <a:close/>
                  <a:moveTo>
                    <a:pt x="4465" y="17246"/>
                  </a:moveTo>
                  <a:cubicBezTo>
                    <a:pt x="4477" y="17246"/>
                    <a:pt x="4477" y="17246"/>
                    <a:pt x="4465" y="17258"/>
                  </a:cubicBezTo>
                  <a:cubicBezTo>
                    <a:pt x="4454" y="17258"/>
                    <a:pt x="4454" y="17246"/>
                    <a:pt x="4465" y="17246"/>
                  </a:cubicBezTo>
                  <a:close/>
                  <a:moveTo>
                    <a:pt x="4739" y="17448"/>
                  </a:moveTo>
                  <a:lnTo>
                    <a:pt x="4739" y="17448"/>
                  </a:lnTo>
                  <a:cubicBezTo>
                    <a:pt x="4725" y="17463"/>
                    <a:pt x="4714" y="17475"/>
                    <a:pt x="4706" y="17487"/>
                  </a:cubicBezTo>
                  <a:lnTo>
                    <a:pt x="4706" y="17487"/>
                  </a:lnTo>
                  <a:cubicBezTo>
                    <a:pt x="4718" y="17472"/>
                    <a:pt x="4728" y="17459"/>
                    <a:pt x="4739" y="17448"/>
                  </a:cubicBezTo>
                  <a:close/>
                  <a:moveTo>
                    <a:pt x="5477" y="17520"/>
                  </a:moveTo>
                  <a:cubicBezTo>
                    <a:pt x="5480" y="17523"/>
                    <a:pt x="5484" y="17525"/>
                    <a:pt x="5488" y="17527"/>
                  </a:cubicBezTo>
                  <a:lnTo>
                    <a:pt x="5488" y="17527"/>
                  </a:lnTo>
                  <a:cubicBezTo>
                    <a:pt x="5485" y="17524"/>
                    <a:pt x="5481" y="17522"/>
                    <a:pt x="5477" y="17520"/>
                  </a:cubicBezTo>
                  <a:close/>
                  <a:moveTo>
                    <a:pt x="4706" y="17487"/>
                  </a:moveTo>
                  <a:cubicBezTo>
                    <a:pt x="4692" y="17504"/>
                    <a:pt x="4676" y="17524"/>
                    <a:pt x="4656" y="17544"/>
                  </a:cubicBezTo>
                  <a:cubicBezTo>
                    <a:pt x="4668" y="17544"/>
                    <a:pt x="4680" y="17532"/>
                    <a:pt x="4680" y="17532"/>
                  </a:cubicBezTo>
                  <a:cubicBezTo>
                    <a:pt x="4687" y="17518"/>
                    <a:pt x="4694" y="17503"/>
                    <a:pt x="4706" y="17487"/>
                  </a:cubicBezTo>
                  <a:close/>
                  <a:moveTo>
                    <a:pt x="5561" y="17532"/>
                  </a:moveTo>
                  <a:cubicBezTo>
                    <a:pt x="5561" y="17546"/>
                    <a:pt x="5561" y="17556"/>
                    <a:pt x="5563" y="17559"/>
                  </a:cubicBezTo>
                  <a:lnTo>
                    <a:pt x="5563" y="17559"/>
                  </a:lnTo>
                  <a:cubicBezTo>
                    <a:pt x="5563" y="17552"/>
                    <a:pt x="5562" y="17543"/>
                    <a:pt x="5561" y="17532"/>
                  </a:cubicBezTo>
                  <a:close/>
                  <a:moveTo>
                    <a:pt x="4358" y="16841"/>
                  </a:moveTo>
                  <a:cubicBezTo>
                    <a:pt x="4358" y="16841"/>
                    <a:pt x="4443" y="16905"/>
                    <a:pt x="4463" y="16912"/>
                  </a:cubicBezTo>
                  <a:lnTo>
                    <a:pt x="4463" y="16912"/>
                  </a:lnTo>
                  <a:cubicBezTo>
                    <a:pt x="4487" y="16929"/>
                    <a:pt x="4499" y="16936"/>
                    <a:pt x="4504" y="16936"/>
                  </a:cubicBezTo>
                  <a:cubicBezTo>
                    <a:pt x="4516" y="16936"/>
                    <a:pt x="4468" y="16884"/>
                    <a:pt x="4447" y="16868"/>
                  </a:cubicBezTo>
                  <a:lnTo>
                    <a:pt x="4447" y="16868"/>
                  </a:lnTo>
                  <a:cubicBezTo>
                    <a:pt x="4479" y="16889"/>
                    <a:pt x="4490" y="16889"/>
                    <a:pt x="4513" y="16901"/>
                  </a:cubicBezTo>
                  <a:cubicBezTo>
                    <a:pt x="4513" y="16901"/>
                    <a:pt x="4513" y="16913"/>
                    <a:pt x="4525" y="16913"/>
                  </a:cubicBezTo>
                  <a:cubicBezTo>
                    <a:pt x="4531" y="16919"/>
                    <a:pt x="4534" y="16921"/>
                    <a:pt x="4535" y="16921"/>
                  </a:cubicBezTo>
                  <a:cubicBezTo>
                    <a:pt x="4537" y="16921"/>
                    <a:pt x="4537" y="16919"/>
                    <a:pt x="4537" y="16913"/>
                  </a:cubicBezTo>
                  <a:cubicBezTo>
                    <a:pt x="4541" y="16916"/>
                    <a:pt x="4545" y="16920"/>
                    <a:pt x="4549" y="16924"/>
                  </a:cubicBezTo>
                  <a:lnTo>
                    <a:pt x="4549" y="16924"/>
                  </a:lnTo>
                  <a:cubicBezTo>
                    <a:pt x="4525" y="16889"/>
                    <a:pt x="4525" y="16877"/>
                    <a:pt x="4549" y="16877"/>
                  </a:cubicBezTo>
                  <a:cubicBezTo>
                    <a:pt x="4549" y="16889"/>
                    <a:pt x="4549" y="16901"/>
                    <a:pt x="4549" y="16924"/>
                  </a:cubicBezTo>
                  <a:lnTo>
                    <a:pt x="4549" y="16924"/>
                  </a:lnTo>
                  <a:cubicBezTo>
                    <a:pt x="4558" y="16933"/>
                    <a:pt x="4568" y="16944"/>
                    <a:pt x="4584" y="16960"/>
                  </a:cubicBezTo>
                  <a:cubicBezTo>
                    <a:pt x="4573" y="16936"/>
                    <a:pt x="4561" y="16901"/>
                    <a:pt x="4549" y="16877"/>
                  </a:cubicBezTo>
                  <a:cubicBezTo>
                    <a:pt x="4572" y="16877"/>
                    <a:pt x="4606" y="16899"/>
                    <a:pt x="4608" y="16912"/>
                  </a:cubicBezTo>
                  <a:lnTo>
                    <a:pt x="4608" y="16912"/>
                  </a:lnTo>
                  <a:cubicBezTo>
                    <a:pt x="4607" y="16869"/>
                    <a:pt x="4836" y="16853"/>
                    <a:pt x="5098" y="16853"/>
                  </a:cubicBezTo>
                  <a:cubicBezTo>
                    <a:pt x="5408" y="16853"/>
                    <a:pt x="5764" y="16875"/>
                    <a:pt x="5835" y="16901"/>
                  </a:cubicBezTo>
                  <a:cubicBezTo>
                    <a:pt x="5823" y="16948"/>
                    <a:pt x="5799" y="16996"/>
                    <a:pt x="5763" y="17032"/>
                  </a:cubicBezTo>
                  <a:cubicBezTo>
                    <a:pt x="5811" y="17032"/>
                    <a:pt x="5811" y="17032"/>
                    <a:pt x="5775" y="17044"/>
                  </a:cubicBezTo>
                  <a:lnTo>
                    <a:pt x="5835" y="17044"/>
                  </a:lnTo>
                  <a:cubicBezTo>
                    <a:pt x="5811" y="17067"/>
                    <a:pt x="5775" y="17103"/>
                    <a:pt x="5739" y="17127"/>
                  </a:cubicBezTo>
                  <a:cubicBezTo>
                    <a:pt x="5739" y="17127"/>
                    <a:pt x="5775" y="17151"/>
                    <a:pt x="5775" y="17151"/>
                  </a:cubicBezTo>
                  <a:cubicBezTo>
                    <a:pt x="5757" y="17163"/>
                    <a:pt x="5745" y="17169"/>
                    <a:pt x="5736" y="17169"/>
                  </a:cubicBezTo>
                  <a:cubicBezTo>
                    <a:pt x="5727" y="17169"/>
                    <a:pt x="5722" y="17163"/>
                    <a:pt x="5716" y="17151"/>
                  </a:cubicBezTo>
                  <a:lnTo>
                    <a:pt x="5716" y="17151"/>
                  </a:lnTo>
                  <a:cubicBezTo>
                    <a:pt x="5680" y="17163"/>
                    <a:pt x="5751" y="17401"/>
                    <a:pt x="5716" y="17460"/>
                  </a:cubicBezTo>
                  <a:cubicBezTo>
                    <a:pt x="5692" y="17460"/>
                    <a:pt x="5680" y="17460"/>
                    <a:pt x="5656" y="17448"/>
                  </a:cubicBezTo>
                  <a:lnTo>
                    <a:pt x="5656" y="17448"/>
                  </a:lnTo>
                  <a:cubicBezTo>
                    <a:pt x="5668" y="17484"/>
                    <a:pt x="5692" y="17508"/>
                    <a:pt x="5716" y="17520"/>
                  </a:cubicBezTo>
                  <a:lnTo>
                    <a:pt x="5692" y="17520"/>
                  </a:lnTo>
                  <a:cubicBezTo>
                    <a:pt x="5685" y="17513"/>
                    <a:pt x="5680" y="17511"/>
                    <a:pt x="5675" y="17511"/>
                  </a:cubicBezTo>
                  <a:cubicBezTo>
                    <a:pt x="5658" y="17511"/>
                    <a:pt x="5652" y="17548"/>
                    <a:pt x="5632" y="17548"/>
                  </a:cubicBezTo>
                  <a:cubicBezTo>
                    <a:pt x="5629" y="17548"/>
                    <a:pt x="5625" y="17547"/>
                    <a:pt x="5620" y="17544"/>
                  </a:cubicBezTo>
                  <a:lnTo>
                    <a:pt x="5620" y="17544"/>
                  </a:lnTo>
                  <a:cubicBezTo>
                    <a:pt x="5622" y="17545"/>
                    <a:pt x="5727" y="17615"/>
                    <a:pt x="5692" y="17627"/>
                  </a:cubicBezTo>
                  <a:cubicBezTo>
                    <a:pt x="5692" y="17627"/>
                    <a:pt x="5585" y="17567"/>
                    <a:pt x="5608" y="17567"/>
                  </a:cubicBezTo>
                  <a:lnTo>
                    <a:pt x="5585" y="17567"/>
                  </a:lnTo>
                  <a:cubicBezTo>
                    <a:pt x="5585" y="17578"/>
                    <a:pt x="5602" y="17658"/>
                    <a:pt x="5585" y="17658"/>
                  </a:cubicBezTo>
                  <a:cubicBezTo>
                    <a:pt x="5582" y="17658"/>
                    <a:pt x="5578" y="17656"/>
                    <a:pt x="5573" y="17651"/>
                  </a:cubicBezTo>
                  <a:cubicBezTo>
                    <a:pt x="5573" y="17627"/>
                    <a:pt x="5573" y="17591"/>
                    <a:pt x="5573" y="17555"/>
                  </a:cubicBezTo>
                  <a:cubicBezTo>
                    <a:pt x="5570" y="17559"/>
                    <a:pt x="5567" y="17560"/>
                    <a:pt x="5565" y="17560"/>
                  </a:cubicBezTo>
                  <a:cubicBezTo>
                    <a:pt x="5565" y="17560"/>
                    <a:pt x="5564" y="17560"/>
                    <a:pt x="5563" y="17559"/>
                  </a:cubicBezTo>
                  <a:lnTo>
                    <a:pt x="5563" y="17559"/>
                  </a:lnTo>
                  <a:cubicBezTo>
                    <a:pt x="5565" y="17574"/>
                    <a:pt x="5564" y="17579"/>
                    <a:pt x="5562" y="17579"/>
                  </a:cubicBezTo>
                  <a:cubicBezTo>
                    <a:pt x="5559" y="17579"/>
                    <a:pt x="5554" y="17567"/>
                    <a:pt x="5548" y="17567"/>
                  </a:cubicBezTo>
                  <a:cubicBezTo>
                    <a:pt x="5544" y="17567"/>
                    <a:pt x="5540" y="17572"/>
                    <a:pt x="5537" y="17591"/>
                  </a:cubicBezTo>
                  <a:cubicBezTo>
                    <a:pt x="5537" y="17566"/>
                    <a:pt x="5537" y="17554"/>
                    <a:pt x="5535" y="17554"/>
                  </a:cubicBezTo>
                  <a:cubicBezTo>
                    <a:pt x="5534" y="17554"/>
                    <a:pt x="5531" y="17563"/>
                    <a:pt x="5525" y="17579"/>
                  </a:cubicBezTo>
                  <a:cubicBezTo>
                    <a:pt x="5525" y="17555"/>
                    <a:pt x="5525" y="17544"/>
                    <a:pt x="5537" y="17532"/>
                  </a:cubicBezTo>
                  <a:cubicBezTo>
                    <a:pt x="5519" y="17532"/>
                    <a:pt x="5501" y="17532"/>
                    <a:pt x="5488" y="17527"/>
                  </a:cubicBezTo>
                  <a:lnTo>
                    <a:pt x="5488" y="17527"/>
                  </a:lnTo>
                  <a:cubicBezTo>
                    <a:pt x="5505" y="17540"/>
                    <a:pt x="5511" y="17559"/>
                    <a:pt x="5501" y="17579"/>
                  </a:cubicBezTo>
                  <a:cubicBezTo>
                    <a:pt x="5494" y="17587"/>
                    <a:pt x="5488" y="17590"/>
                    <a:pt x="5483" y="17590"/>
                  </a:cubicBezTo>
                  <a:cubicBezTo>
                    <a:pt x="5457" y="17590"/>
                    <a:pt x="5458" y="17507"/>
                    <a:pt x="5424" y="17507"/>
                  </a:cubicBezTo>
                  <a:cubicBezTo>
                    <a:pt x="5422" y="17507"/>
                    <a:pt x="5420" y="17507"/>
                    <a:pt x="5418" y="17508"/>
                  </a:cubicBezTo>
                  <a:cubicBezTo>
                    <a:pt x="5430" y="17520"/>
                    <a:pt x="5442" y="17532"/>
                    <a:pt x="5430" y="17544"/>
                  </a:cubicBezTo>
                  <a:cubicBezTo>
                    <a:pt x="5423" y="17539"/>
                    <a:pt x="5416" y="17537"/>
                    <a:pt x="5410" y="17537"/>
                  </a:cubicBezTo>
                  <a:cubicBezTo>
                    <a:pt x="5373" y="17537"/>
                    <a:pt x="5356" y="17609"/>
                    <a:pt x="5319" y="17609"/>
                  </a:cubicBezTo>
                  <a:cubicBezTo>
                    <a:pt x="5313" y="17609"/>
                    <a:pt x="5306" y="17607"/>
                    <a:pt x="5299" y="17603"/>
                  </a:cubicBezTo>
                  <a:cubicBezTo>
                    <a:pt x="5287" y="17555"/>
                    <a:pt x="5311" y="17579"/>
                    <a:pt x="5299" y="17532"/>
                  </a:cubicBezTo>
                  <a:cubicBezTo>
                    <a:pt x="5258" y="17532"/>
                    <a:pt x="5234" y="17549"/>
                    <a:pt x="5229" y="17585"/>
                  </a:cubicBezTo>
                  <a:lnTo>
                    <a:pt x="5229" y="17585"/>
                  </a:lnTo>
                  <a:cubicBezTo>
                    <a:pt x="5226" y="17581"/>
                    <a:pt x="5221" y="17579"/>
                    <a:pt x="5216" y="17579"/>
                  </a:cubicBezTo>
                  <a:cubicBezTo>
                    <a:pt x="5227" y="17532"/>
                    <a:pt x="5216" y="17567"/>
                    <a:pt x="5239" y="17532"/>
                  </a:cubicBezTo>
                  <a:cubicBezTo>
                    <a:pt x="5234" y="17518"/>
                    <a:pt x="5228" y="17512"/>
                    <a:pt x="5223" y="17512"/>
                  </a:cubicBezTo>
                  <a:cubicBezTo>
                    <a:pt x="5204" y="17512"/>
                    <a:pt x="5186" y="17570"/>
                    <a:pt x="5168" y="17579"/>
                  </a:cubicBezTo>
                  <a:cubicBezTo>
                    <a:pt x="5168" y="17567"/>
                    <a:pt x="5108" y="17544"/>
                    <a:pt x="5168" y="17496"/>
                  </a:cubicBezTo>
                  <a:lnTo>
                    <a:pt x="5168" y="17496"/>
                  </a:lnTo>
                  <a:cubicBezTo>
                    <a:pt x="5136" y="17507"/>
                    <a:pt x="5099" y="17513"/>
                    <a:pt x="5061" y="17513"/>
                  </a:cubicBezTo>
                  <a:cubicBezTo>
                    <a:pt x="5016" y="17513"/>
                    <a:pt x="4969" y="17504"/>
                    <a:pt x="4930" y="17484"/>
                  </a:cubicBezTo>
                  <a:cubicBezTo>
                    <a:pt x="4930" y="17508"/>
                    <a:pt x="4918" y="17532"/>
                    <a:pt x="4906" y="17567"/>
                  </a:cubicBezTo>
                  <a:cubicBezTo>
                    <a:pt x="4882" y="17544"/>
                    <a:pt x="4882" y="17532"/>
                    <a:pt x="4882" y="17508"/>
                  </a:cubicBezTo>
                  <a:cubicBezTo>
                    <a:pt x="4882" y="17535"/>
                    <a:pt x="4869" y="17548"/>
                    <a:pt x="4847" y="17548"/>
                  </a:cubicBezTo>
                  <a:cubicBezTo>
                    <a:pt x="4840" y="17548"/>
                    <a:pt x="4832" y="17547"/>
                    <a:pt x="4823" y="17544"/>
                  </a:cubicBezTo>
                  <a:cubicBezTo>
                    <a:pt x="4823" y="17532"/>
                    <a:pt x="4870" y="17472"/>
                    <a:pt x="4846" y="17436"/>
                  </a:cubicBezTo>
                  <a:lnTo>
                    <a:pt x="4846" y="17436"/>
                  </a:lnTo>
                  <a:cubicBezTo>
                    <a:pt x="4846" y="17532"/>
                    <a:pt x="4775" y="17460"/>
                    <a:pt x="4763" y="17544"/>
                  </a:cubicBezTo>
                  <a:cubicBezTo>
                    <a:pt x="4751" y="17532"/>
                    <a:pt x="4751" y="17520"/>
                    <a:pt x="4763" y="17520"/>
                  </a:cubicBezTo>
                  <a:cubicBezTo>
                    <a:pt x="4759" y="17514"/>
                    <a:pt x="4756" y="17512"/>
                    <a:pt x="4753" y="17512"/>
                  </a:cubicBezTo>
                  <a:cubicBezTo>
                    <a:pt x="4736" y="17512"/>
                    <a:pt x="4727" y="17579"/>
                    <a:pt x="4727" y="17579"/>
                  </a:cubicBezTo>
                  <a:cubicBezTo>
                    <a:pt x="4717" y="17564"/>
                    <a:pt x="4716" y="17555"/>
                    <a:pt x="4712" y="17555"/>
                  </a:cubicBezTo>
                  <a:cubicBezTo>
                    <a:pt x="4708" y="17555"/>
                    <a:pt x="4701" y="17570"/>
                    <a:pt x="4668" y="17603"/>
                  </a:cubicBezTo>
                  <a:cubicBezTo>
                    <a:pt x="4674" y="17591"/>
                    <a:pt x="4677" y="17585"/>
                    <a:pt x="4675" y="17585"/>
                  </a:cubicBezTo>
                  <a:lnTo>
                    <a:pt x="4675" y="17585"/>
                  </a:lnTo>
                  <a:cubicBezTo>
                    <a:pt x="4674" y="17585"/>
                    <a:pt x="4668" y="17591"/>
                    <a:pt x="4656" y="17603"/>
                  </a:cubicBezTo>
                  <a:cubicBezTo>
                    <a:pt x="4656" y="17579"/>
                    <a:pt x="4668" y="17555"/>
                    <a:pt x="4668" y="17544"/>
                  </a:cubicBezTo>
                  <a:lnTo>
                    <a:pt x="4668" y="17544"/>
                  </a:lnTo>
                  <a:cubicBezTo>
                    <a:pt x="4658" y="17554"/>
                    <a:pt x="4654" y="17557"/>
                    <a:pt x="4653" y="17557"/>
                  </a:cubicBezTo>
                  <a:cubicBezTo>
                    <a:pt x="4652" y="17557"/>
                    <a:pt x="4656" y="17550"/>
                    <a:pt x="4656" y="17544"/>
                  </a:cubicBezTo>
                  <a:cubicBezTo>
                    <a:pt x="4664" y="17518"/>
                    <a:pt x="4697" y="17493"/>
                    <a:pt x="4685" y="17493"/>
                  </a:cubicBezTo>
                  <a:cubicBezTo>
                    <a:pt x="4681" y="17493"/>
                    <a:pt x="4668" y="17497"/>
                    <a:pt x="4644" y="17508"/>
                  </a:cubicBezTo>
                  <a:cubicBezTo>
                    <a:pt x="4644" y="17484"/>
                    <a:pt x="4632" y="17448"/>
                    <a:pt x="4632" y="17436"/>
                  </a:cubicBezTo>
                  <a:cubicBezTo>
                    <a:pt x="4614" y="17442"/>
                    <a:pt x="4602" y="17445"/>
                    <a:pt x="4598" y="17445"/>
                  </a:cubicBezTo>
                  <a:cubicBezTo>
                    <a:pt x="4593" y="17445"/>
                    <a:pt x="4596" y="17442"/>
                    <a:pt x="4608" y="17436"/>
                  </a:cubicBezTo>
                  <a:cubicBezTo>
                    <a:pt x="4549" y="17413"/>
                    <a:pt x="4501" y="17389"/>
                    <a:pt x="4596" y="17353"/>
                  </a:cubicBezTo>
                  <a:cubicBezTo>
                    <a:pt x="4513" y="17329"/>
                    <a:pt x="4525" y="17353"/>
                    <a:pt x="4525" y="17294"/>
                  </a:cubicBezTo>
                  <a:lnTo>
                    <a:pt x="4525" y="17294"/>
                  </a:lnTo>
                  <a:cubicBezTo>
                    <a:pt x="4508" y="17306"/>
                    <a:pt x="4484" y="17310"/>
                    <a:pt x="4458" y="17310"/>
                  </a:cubicBezTo>
                  <a:cubicBezTo>
                    <a:pt x="4423" y="17310"/>
                    <a:pt x="4386" y="17303"/>
                    <a:pt x="4363" y="17303"/>
                  </a:cubicBezTo>
                  <a:cubicBezTo>
                    <a:pt x="4356" y="17303"/>
                    <a:pt x="4350" y="17304"/>
                    <a:pt x="4346" y="17305"/>
                  </a:cubicBezTo>
                  <a:cubicBezTo>
                    <a:pt x="4346" y="17296"/>
                    <a:pt x="4409" y="17278"/>
                    <a:pt x="4433" y="17278"/>
                  </a:cubicBezTo>
                  <a:cubicBezTo>
                    <a:pt x="4438" y="17278"/>
                    <a:pt x="4442" y="17279"/>
                    <a:pt x="4442" y="17282"/>
                  </a:cubicBezTo>
                  <a:cubicBezTo>
                    <a:pt x="4418" y="17294"/>
                    <a:pt x="4412" y="17300"/>
                    <a:pt x="4422" y="17300"/>
                  </a:cubicBezTo>
                  <a:cubicBezTo>
                    <a:pt x="4433" y="17300"/>
                    <a:pt x="4459" y="17294"/>
                    <a:pt x="4501" y="17282"/>
                  </a:cubicBezTo>
                  <a:cubicBezTo>
                    <a:pt x="4477" y="17282"/>
                    <a:pt x="4513" y="17270"/>
                    <a:pt x="4537" y="17246"/>
                  </a:cubicBezTo>
                  <a:cubicBezTo>
                    <a:pt x="4513" y="17234"/>
                    <a:pt x="4525" y="17246"/>
                    <a:pt x="4537" y="17210"/>
                  </a:cubicBezTo>
                  <a:cubicBezTo>
                    <a:pt x="4477" y="17198"/>
                    <a:pt x="4418" y="17186"/>
                    <a:pt x="4370" y="17139"/>
                  </a:cubicBezTo>
                  <a:lnTo>
                    <a:pt x="4370" y="17139"/>
                  </a:lnTo>
                  <a:cubicBezTo>
                    <a:pt x="4525" y="17151"/>
                    <a:pt x="4430" y="17151"/>
                    <a:pt x="4537" y="17163"/>
                  </a:cubicBezTo>
                  <a:cubicBezTo>
                    <a:pt x="4501" y="17115"/>
                    <a:pt x="4465" y="17163"/>
                    <a:pt x="4513" y="17103"/>
                  </a:cubicBezTo>
                  <a:lnTo>
                    <a:pt x="4513" y="17103"/>
                  </a:lnTo>
                  <a:cubicBezTo>
                    <a:pt x="4504" y="17106"/>
                    <a:pt x="4496" y="17108"/>
                    <a:pt x="4488" y="17108"/>
                  </a:cubicBezTo>
                  <a:cubicBezTo>
                    <a:pt x="4466" y="17108"/>
                    <a:pt x="4451" y="17094"/>
                    <a:pt x="4442" y="17067"/>
                  </a:cubicBezTo>
                  <a:cubicBezTo>
                    <a:pt x="4497" y="17053"/>
                    <a:pt x="4502" y="17050"/>
                    <a:pt x="4491" y="17050"/>
                  </a:cubicBezTo>
                  <a:cubicBezTo>
                    <a:pt x="4481" y="17050"/>
                    <a:pt x="4461" y="17052"/>
                    <a:pt x="4447" y="17052"/>
                  </a:cubicBezTo>
                  <a:cubicBezTo>
                    <a:pt x="4434" y="17052"/>
                    <a:pt x="4427" y="17051"/>
                    <a:pt x="4442" y="17044"/>
                  </a:cubicBezTo>
                  <a:cubicBezTo>
                    <a:pt x="4430" y="17044"/>
                    <a:pt x="4501" y="16996"/>
                    <a:pt x="4382" y="16948"/>
                  </a:cubicBezTo>
                  <a:lnTo>
                    <a:pt x="4382" y="16948"/>
                  </a:lnTo>
                  <a:cubicBezTo>
                    <a:pt x="4418" y="16960"/>
                    <a:pt x="4442" y="16972"/>
                    <a:pt x="4477" y="16984"/>
                  </a:cubicBezTo>
                  <a:cubicBezTo>
                    <a:pt x="4477" y="16972"/>
                    <a:pt x="4287" y="16877"/>
                    <a:pt x="4275" y="16865"/>
                  </a:cubicBezTo>
                  <a:cubicBezTo>
                    <a:pt x="4304" y="16865"/>
                    <a:pt x="4393" y="16903"/>
                    <a:pt x="4446" y="16937"/>
                  </a:cubicBezTo>
                  <a:lnTo>
                    <a:pt x="4446" y="16937"/>
                  </a:lnTo>
                  <a:cubicBezTo>
                    <a:pt x="4418" y="16919"/>
                    <a:pt x="4382" y="16896"/>
                    <a:pt x="4382" y="16889"/>
                  </a:cubicBezTo>
                  <a:lnTo>
                    <a:pt x="4382" y="16889"/>
                  </a:lnTo>
                  <a:cubicBezTo>
                    <a:pt x="4406" y="16901"/>
                    <a:pt x="4442" y="16913"/>
                    <a:pt x="4465" y="16924"/>
                  </a:cubicBezTo>
                  <a:cubicBezTo>
                    <a:pt x="4430" y="16901"/>
                    <a:pt x="4394" y="16877"/>
                    <a:pt x="4358" y="16841"/>
                  </a:cubicBezTo>
                  <a:close/>
                  <a:moveTo>
                    <a:pt x="5747" y="17812"/>
                  </a:moveTo>
                  <a:cubicBezTo>
                    <a:pt x="5751" y="17812"/>
                    <a:pt x="5751" y="17821"/>
                    <a:pt x="5751" y="17829"/>
                  </a:cubicBezTo>
                  <a:lnTo>
                    <a:pt x="5739" y="17817"/>
                  </a:lnTo>
                  <a:cubicBezTo>
                    <a:pt x="5743" y="17814"/>
                    <a:pt x="5745" y="17812"/>
                    <a:pt x="5747" y="17812"/>
                  </a:cubicBezTo>
                  <a:close/>
                  <a:moveTo>
                    <a:pt x="5636" y="17850"/>
                  </a:moveTo>
                  <a:cubicBezTo>
                    <a:pt x="5635" y="17851"/>
                    <a:pt x="5633" y="17852"/>
                    <a:pt x="5632" y="17853"/>
                  </a:cubicBezTo>
                  <a:cubicBezTo>
                    <a:pt x="5634" y="17852"/>
                    <a:pt x="5635" y="17851"/>
                    <a:pt x="5636" y="17850"/>
                  </a:cubicBezTo>
                  <a:close/>
                  <a:moveTo>
                    <a:pt x="5167" y="1"/>
                  </a:moveTo>
                  <a:cubicBezTo>
                    <a:pt x="4867" y="1"/>
                    <a:pt x="4573" y="22"/>
                    <a:pt x="4287" y="65"/>
                  </a:cubicBezTo>
                  <a:lnTo>
                    <a:pt x="4311" y="65"/>
                  </a:lnTo>
                  <a:cubicBezTo>
                    <a:pt x="4215" y="65"/>
                    <a:pt x="4156" y="65"/>
                    <a:pt x="4096" y="77"/>
                  </a:cubicBezTo>
                  <a:lnTo>
                    <a:pt x="4239" y="77"/>
                  </a:lnTo>
                  <a:cubicBezTo>
                    <a:pt x="3266" y="237"/>
                    <a:pt x="2359" y="640"/>
                    <a:pt x="1581" y="1316"/>
                  </a:cubicBezTo>
                  <a:lnTo>
                    <a:pt x="1581" y="1316"/>
                  </a:lnTo>
                  <a:cubicBezTo>
                    <a:pt x="1582" y="1316"/>
                    <a:pt x="1583" y="1316"/>
                    <a:pt x="1584" y="1315"/>
                  </a:cubicBezTo>
                  <a:lnTo>
                    <a:pt x="1584" y="1315"/>
                  </a:lnTo>
                  <a:cubicBezTo>
                    <a:pt x="1583" y="1316"/>
                    <a:pt x="1582" y="1317"/>
                    <a:pt x="1581" y="1317"/>
                  </a:cubicBezTo>
                  <a:lnTo>
                    <a:pt x="1581" y="1317"/>
                  </a:lnTo>
                  <a:cubicBezTo>
                    <a:pt x="1550" y="1344"/>
                    <a:pt x="1519" y="1371"/>
                    <a:pt x="1489" y="1399"/>
                  </a:cubicBezTo>
                  <a:cubicBezTo>
                    <a:pt x="1506" y="1373"/>
                    <a:pt x="1529" y="1348"/>
                    <a:pt x="1554" y="1331"/>
                  </a:cubicBezTo>
                  <a:lnTo>
                    <a:pt x="1554" y="1331"/>
                  </a:lnTo>
                  <a:cubicBezTo>
                    <a:pt x="1225" y="1508"/>
                    <a:pt x="994" y="1929"/>
                    <a:pt x="763" y="2149"/>
                  </a:cubicBezTo>
                  <a:cubicBezTo>
                    <a:pt x="806" y="2116"/>
                    <a:pt x="825" y="2104"/>
                    <a:pt x="829" y="2104"/>
                  </a:cubicBezTo>
                  <a:lnTo>
                    <a:pt x="829" y="2104"/>
                  </a:lnTo>
                  <a:cubicBezTo>
                    <a:pt x="842" y="2104"/>
                    <a:pt x="674" y="2252"/>
                    <a:pt x="655" y="2280"/>
                  </a:cubicBezTo>
                  <a:cubicBezTo>
                    <a:pt x="608" y="2351"/>
                    <a:pt x="644" y="2363"/>
                    <a:pt x="572" y="2494"/>
                  </a:cubicBezTo>
                  <a:cubicBezTo>
                    <a:pt x="465" y="2649"/>
                    <a:pt x="358" y="2982"/>
                    <a:pt x="322" y="3066"/>
                  </a:cubicBezTo>
                  <a:cubicBezTo>
                    <a:pt x="269" y="3151"/>
                    <a:pt x="139" y="3560"/>
                    <a:pt x="104" y="3560"/>
                  </a:cubicBezTo>
                  <a:cubicBezTo>
                    <a:pt x="100" y="3560"/>
                    <a:pt x="97" y="3554"/>
                    <a:pt x="96" y="3542"/>
                  </a:cubicBezTo>
                  <a:cubicBezTo>
                    <a:pt x="84" y="4054"/>
                    <a:pt x="1" y="4506"/>
                    <a:pt x="24" y="5054"/>
                  </a:cubicBezTo>
                  <a:cubicBezTo>
                    <a:pt x="36" y="5340"/>
                    <a:pt x="60" y="5566"/>
                    <a:pt x="84" y="5816"/>
                  </a:cubicBezTo>
                  <a:cubicBezTo>
                    <a:pt x="83" y="5812"/>
                    <a:pt x="83" y="5811"/>
                    <a:pt x="82" y="5811"/>
                  </a:cubicBezTo>
                  <a:lnTo>
                    <a:pt x="82" y="5811"/>
                  </a:lnTo>
                  <a:cubicBezTo>
                    <a:pt x="81" y="5811"/>
                    <a:pt x="108" y="5956"/>
                    <a:pt x="96" y="5956"/>
                  </a:cubicBezTo>
                  <a:cubicBezTo>
                    <a:pt x="92" y="5956"/>
                    <a:pt x="85" y="5944"/>
                    <a:pt x="72" y="5911"/>
                  </a:cubicBezTo>
                  <a:lnTo>
                    <a:pt x="72" y="5911"/>
                  </a:lnTo>
                  <a:cubicBezTo>
                    <a:pt x="120" y="6090"/>
                    <a:pt x="120" y="6292"/>
                    <a:pt x="227" y="6435"/>
                  </a:cubicBezTo>
                  <a:cubicBezTo>
                    <a:pt x="215" y="6435"/>
                    <a:pt x="203" y="6435"/>
                    <a:pt x="179" y="6423"/>
                  </a:cubicBezTo>
                  <a:lnTo>
                    <a:pt x="179" y="6423"/>
                  </a:lnTo>
                  <a:cubicBezTo>
                    <a:pt x="203" y="6459"/>
                    <a:pt x="215" y="6483"/>
                    <a:pt x="227" y="6518"/>
                  </a:cubicBezTo>
                  <a:cubicBezTo>
                    <a:pt x="215" y="6518"/>
                    <a:pt x="203" y="6507"/>
                    <a:pt x="191" y="6507"/>
                  </a:cubicBezTo>
                  <a:lnTo>
                    <a:pt x="191" y="6507"/>
                  </a:lnTo>
                  <a:cubicBezTo>
                    <a:pt x="286" y="6733"/>
                    <a:pt x="453" y="6971"/>
                    <a:pt x="560" y="7209"/>
                  </a:cubicBezTo>
                  <a:cubicBezTo>
                    <a:pt x="572" y="7185"/>
                    <a:pt x="572" y="7173"/>
                    <a:pt x="584" y="7161"/>
                  </a:cubicBezTo>
                  <a:cubicBezTo>
                    <a:pt x="584" y="7161"/>
                    <a:pt x="620" y="7233"/>
                    <a:pt x="644" y="7280"/>
                  </a:cubicBezTo>
                  <a:lnTo>
                    <a:pt x="644" y="7280"/>
                  </a:lnTo>
                  <a:cubicBezTo>
                    <a:pt x="702" y="7363"/>
                    <a:pt x="959" y="7900"/>
                    <a:pt x="976" y="7900"/>
                  </a:cubicBezTo>
                  <a:cubicBezTo>
                    <a:pt x="977" y="7900"/>
                    <a:pt x="977" y="7900"/>
                    <a:pt x="977" y="7900"/>
                  </a:cubicBezTo>
                  <a:cubicBezTo>
                    <a:pt x="977" y="7899"/>
                    <a:pt x="977" y="7899"/>
                    <a:pt x="977" y="7899"/>
                  </a:cubicBezTo>
                  <a:cubicBezTo>
                    <a:pt x="990" y="7899"/>
                    <a:pt x="1120" y="8181"/>
                    <a:pt x="1097" y="8181"/>
                  </a:cubicBezTo>
                  <a:cubicBezTo>
                    <a:pt x="1091" y="8181"/>
                    <a:pt x="1072" y="8159"/>
                    <a:pt x="1036" y="8102"/>
                  </a:cubicBezTo>
                  <a:lnTo>
                    <a:pt x="1036" y="8102"/>
                  </a:lnTo>
                  <a:cubicBezTo>
                    <a:pt x="1072" y="8199"/>
                    <a:pt x="1147" y="8284"/>
                    <a:pt x="1198" y="8370"/>
                  </a:cubicBezTo>
                  <a:lnTo>
                    <a:pt x="1198" y="8370"/>
                  </a:lnTo>
                  <a:cubicBezTo>
                    <a:pt x="1192" y="8356"/>
                    <a:pt x="1186" y="8342"/>
                    <a:pt x="1179" y="8328"/>
                  </a:cubicBezTo>
                  <a:lnTo>
                    <a:pt x="1179" y="8328"/>
                  </a:lnTo>
                  <a:cubicBezTo>
                    <a:pt x="1358" y="8626"/>
                    <a:pt x="1548" y="8959"/>
                    <a:pt x="1703" y="9269"/>
                  </a:cubicBezTo>
                  <a:cubicBezTo>
                    <a:pt x="1679" y="9257"/>
                    <a:pt x="1667" y="9245"/>
                    <a:pt x="1656" y="9221"/>
                  </a:cubicBezTo>
                  <a:lnTo>
                    <a:pt x="1656" y="9221"/>
                  </a:lnTo>
                  <a:cubicBezTo>
                    <a:pt x="1739" y="9435"/>
                    <a:pt x="2037" y="9685"/>
                    <a:pt x="2025" y="10019"/>
                  </a:cubicBezTo>
                  <a:cubicBezTo>
                    <a:pt x="2027" y="10010"/>
                    <a:pt x="2029" y="10007"/>
                    <a:pt x="2031" y="10007"/>
                  </a:cubicBezTo>
                  <a:cubicBezTo>
                    <a:pt x="2057" y="10007"/>
                    <a:pt x="2097" y="10413"/>
                    <a:pt x="2108" y="10424"/>
                  </a:cubicBezTo>
                  <a:cubicBezTo>
                    <a:pt x="2108" y="10447"/>
                    <a:pt x="2119" y="10481"/>
                    <a:pt x="2120" y="10526"/>
                  </a:cubicBezTo>
                  <a:lnTo>
                    <a:pt x="2120" y="10526"/>
                  </a:lnTo>
                  <a:cubicBezTo>
                    <a:pt x="2120" y="10519"/>
                    <a:pt x="2118" y="10519"/>
                    <a:pt x="2108" y="10519"/>
                  </a:cubicBezTo>
                  <a:cubicBezTo>
                    <a:pt x="2120" y="10543"/>
                    <a:pt x="2120" y="10555"/>
                    <a:pt x="2132" y="10567"/>
                  </a:cubicBezTo>
                  <a:cubicBezTo>
                    <a:pt x="2142" y="10710"/>
                    <a:pt x="2152" y="10916"/>
                    <a:pt x="2147" y="10916"/>
                  </a:cubicBezTo>
                  <a:cubicBezTo>
                    <a:pt x="2147" y="10916"/>
                    <a:pt x="2145" y="10911"/>
                    <a:pt x="2144" y="10900"/>
                  </a:cubicBezTo>
                  <a:lnTo>
                    <a:pt x="2144" y="10900"/>
                  </a:lnTo>
                  <a:cubicBezTo>
                    <a:pt x="2132" y="10959"/>
                    <a:pt x="2179" y="11626"/>
                    <a:pt x="2156" y="11638"/>
                  </a:cubicBezTo>
                  <a:cubicBezTo>
                    <a:pt x="2203" y="11614"/>
                    <a:pt x="2168" y="11412"/>
                    <a:pt x="2168" y="11376"/>
                  </a:cubicBezTo>
                  <a:lnTo>
                    <a:pt x="2179" y="11376"/>
                  </a:lnTo>
                  <a:cubicBezTo>
                    <a:pt x="2215" y="11817"/>
                    <a:pt x="2048" y="12210"/>
                    <a:pt x="2477" y="12495"/>
                  </a:cubicBezTo>
                  <a:cubicBezTo>
                    <a:pt x="2441" y="12495"/>
                    <a:pt x="2453" y="12507"/>
                    <a:pt x="2489" y="12531"/>
                  </a:cubicBezTo>
                  <a:cubicBezTo>
                    <a:pt x="2465" y="12519"/>
                    <a:pt x="2453" y="12507"/>
                    <a:pt x="2429" y="12495"/>
                  </a:cubicBezTo>
                  <a:lnTo>
                    <a:pt x="2429" y="12495"/>
                  </a:lnTo>
                  <a:cubicBezTo>
                    <a:pt x="2441" y="12519"/>
                    <a:pt x="2715" y="12650"/>
                    <a:pt x="2644" y="12662"/>
                  </a:cubicBezTo>
                  <a:cubicBezTo>
                    <a:pt x="2645" y="12662"/>
                    <a:pt x="2646" y="12662"/>
                    <a:pt x="2647" y="12662"/>
                  </a:cubicBezTo>
                  <a:cubicBezTo>
                    <a:pt x="2726" y="12662"/>
                    <a:pt x="2691" y="13080"/>
                    <a:pt x="2691" y="13138"/>
                  </a:cubicBezTo>
                  <a:cubicBezTo>
                    <a:pt x="2683" y="13133"/>
                    <a:pt x="2676" y="13130"/>
                    <a:pt x="2671" y="13130"/>
                  </a:cubicBezTo>
                  <a:cubicBezTo>
                    <a:pt x="2621" y="13130"/>
                    <a:pt x="2735" y="13376"/>
                    <a:pt x="2691" y="13484"/>
                  </a:cubicBezTo>
                  <a:cubicBezTo>
                    <a:pt x="2703" y="13519"/>
                    <a:pt x="2691" y="13555"/>
                    <a:pt x="2668" y="13603"/>
                  </a:cubicBezTo>
                  <a:cubicBezTo>
                    <a:pt x="2671" y="13598"/>
                    <a:pt x="2673" y="13595"/>
                    <a:pt x="2676" y="13595"/>
                  </a:cubicBezTo>
                  <a:lnTo>
                    <a:pt x="2676" y="13595"/>
                  </a:lnTo>
                  <a:cubicBezTo>
                    <a:pt x="2706" y="13595"/>
                    <a:pt x="2653" y="14022"/>
                    <a:pt x="2775" y="14055"/>
                  </a:cubicBezTo>
                  <a:cubicBezTo>
                    <a:pt x="2679" y="14067"/>
                    <a:pt x="2775" y="14222"/>
                    <a:pt x="2775" y="14257"/>
                  </a:cubicBezTo>
                  <a:cubicBezTo>
                    <a:pt x="2768" y="14291"/>
                    <a:pt x="2758" y="14306"/>
                    <a:pt x="2743" y="14306"/>
                  </a:cubicBezTo>
                  <a:cubicBezTo>
                    <a:pt x="2732" y="14306"/>
                    <a:pt x="2719" y="14297"/>
                    <a:pt x="2703" y="14281"/>
                  </a:cubicBezTo>
                  <a:lnTo>
                    <a:pt x="2703" y="14281"/>
                  </a:lnTo>
                  <a:cubicBezTo>
                    <a:pt x="2799" y="14496"/>
                    <a:pt x="2727" y="14603"/>
                    <a:pt x="2727" y="14865"/>
                  </a:cubicBezTo>
                  <a:cubicBezTo>
                    <a:pt x="2727" y="15008"/>
                    <a:pt x="2632" y="15472"/>
                    <a:pt x="2703" y="15579"/>
                  </a:cubicBezTo>
                  <a:cubicBezTo>
                    <a:pt x="2690" y="15586"/>
                    <a:pt x="2676" y="15593"/>
                    <a:pt x="2664" y="15593"/>
                  </a:cubicBezTo>
                  <a:cubicBezTo>
                    <a:pt x="2656" y="15593"/>
                    <a:pt x="2649" y="15589"/>
                    <a:pt x="2644" y="15579"/>
                  </a:cubicBezTo>
                  <a:lnTo>
                    <a:pt x="2644" y="15579"/>
                  </a:lnTo>
                  <a:cubicBezTo>
                    <a:pt x="2644" y="15615"/>
                    <a:pt x="2763" y="15805"/>
                    <a:pt x="2787" y="15829"/>
                  </a:cubicBezTo>
                  <a:cubicBezTo>
                    <a:pt x="2776" y="15850"/>
                    <a:pt x="2768" y="15859"/>
                    <a:pt x="2761" y="15859"/>
                  </a:cubicBezTo>
                  <a:cubicBezTo>
                    <a:pt x="2752" y="15859"/>
                    <a:pt x="2746" y="15844"/>
                    <a:pt x="2739" y="15817"/>
                  </a:cubicBezTo>
                  <a:lnTo>
                    <a:pt x="2739" y="15817"/>
                  </a:lnTo>
                  <a:cubicBezTo>
                    <a:pt x="2739" y="16008"/>
                    <a:pt x="2810" y="16151"/>
                    <a:pt x="2894" y="16329"/>
                  </a:cubicBezTo>
                  <a:cubicBezTo>
                    <a:pt x="2930" y="16341"/>
                    <a:pt x="3060" y="16520"/>
                    <a:pt x="3132" y="16615"/>
                  </a:cubicBezTo>
                  <a:cubicBezTo>
                    <a:pt x="3185" y="16615"/>
                    <a:pt x="3307" y="16702"/>
                    <a:pt x="3322" y="16702"/>
                  </a:cubicBezTo>
                  <a:cubicBezTo>
                    <a:pt x="3323" y="16702"/>
                    <a:pt x="3323" y="16701"/>
                    <a:pt x="3323" y="16700"/>
                  </a:cubicBezTo>
                  <a:lnTo>
                    <a:pt x="3323" y="16700"/>
                  </a:lnTo>
                  <a:cubicBezTo>
                    <a:pt x="3340" y="16720"/>
                    <a:pt x="3550" y="16877"/>
                    <a:pt x="3441" y="16877"/>
                  </a:cubicBezTo>
                  <a:cubicBezTo>
                    <a:pt x="3438" y="16877"/>
                    <a:pt x="3434" y="16877"/>
                    <a:pt x="3430" y="16877"/>
                  </a:cubicBezTo>
                  <a:lnTo>
                    <a:pt x="3430" y="16877"/>
                  </a:lnTo>
                  <a:cubicBezTo>
                    <a:pt x="3474" y="16904"/>
                    <a:pt x="3495" y="16914"/>
                    <a:pt x="3505" y="16914"/>
                  </a:cubicBezTo>
                  <a:cubicBezTo>
                    <a:pt x="3528" y="16914"/>
                    <a:pt x="3493" y="16864"/>
                    <a:pt x="3557" y="16864"/>
                  </a:cubicBezTo>
                  <a:cubicBezTo>
                    <a:pt x="3561" y="16864"/>
                    <a:pt x="3567" y="16864"/>
                    <a:pt x="3572" y="16865"/>
                  </a:cubicBezTo>
                  <a:cubicBezTo>
                    <a:pt x="3609" y="16919"/>
                    <a:pt x="3657" y="16938"/>
                    <a:pt x="3711" y="16938"/>
                  </a:cubicBezTo>
                  <a:cubicBezTo>
                    <a:pt x="3824" y="16938"/>
                    <a:pt x="3965" y="16859"/>
                    <a:pt x="4091" y="16859"/>
                  </a:cubicBezTo>
                  <a:cubicBezTo>
                    <a:pt x="4144" y="16859"/>
                    <a:pt x="4194" y="16873"/>
                    <a:pt x="4239" y="16913"/>
                  </a:cubicBezTo>
                  <a:cubicBezTo>
                    <a:pt x="4239" y="16913"/>
                    <a:pt x="4193" y="17199"/>
                    <a:pt x="4248" y="17199"/>
                  </a:cubicBezTo>
                  <a:cubicBezTo>
                    <a:pt x="4249" y="17199"/>
                    <a:pt x="4250" y="17199"/>
                    <a:pt x="4251" y="17198"/>
                  </a:cubicBezTo>
                  <a:lnTo>
                    <a:pt x="4251" y="17198"/>
                  </a:lnTo>
                  <a:cubicBezTo>
                    <a:pt x="4227" y="17210"/>
                    <a:pt x="4168" y="17270"/>
                    <a:pt x="4251" y="17282"/>
                  </a:cubicBezTo>
                  <a:cubicBezTo>
                    <a:pt x="4226" y="17290"/>
                    <a:pt x="4212" y="17298"/>
                    <a:pt x="4203" y="17298"/>
                  </a:cubicBezTo>
                  <a:cubicBezTo>
                    <a:pt x="4199" y="17298"/>
                    <a:pt x="4195" y="17297"/>
                    <a:pt x="4192" y="17294"/>
                  </a:cubicBezTo>
                  <a:lnTo>
                    <a:pt x="4192" y="17294"/>
                  </a:lnTo>
                  <a:cubicBezTo>
                    <a:pt x="4192" y="17317"/>
                    <a:pt x="4334" y="17329"/>
                    <a:pt x="4334" y="17329"/>
                  </a:cubicBezTo>
                  <a:cubicBezTo>
                    <a:pt x="4239" y="17401"/>
                    <a:pt x="4430" y="17460"/>
                    <a:pt x="4382" y="17579"/>
                  </a:cubicBezTo>
                  <a:cubicBezTo>
                    <a:pt x="4396" y="17565"/>
                    <a:pt x="4406" y="17560"/>
                    <a:pt x="4416" y="17560"/>
                  </a:cubicBezTo>
                  <a:cubicBezTo>
                    <a:pt x="4424" y="17560"/>
                    <a:pt x="4432" y="17562"/>
                    <a:pt x="4442" y="17567"/>
                  </a:cubicBezTo>
                  <a:cubicBezTo>
                    <a:pt x="4442" y="17579"/>
                    <a:pt x="4442" y="17748"/>
                    <a:pt x="4382" y="17748"/>
                  </a:cubicBezTo>
                  <a:cubicBezTo>
                    <a:pt x="4378" y="17748"/>
                    <a:pt x="4374" y="17747"/>
                    <a:pt x="4370" y="17746"/>
                  </a:cubicBezTo>
                  <a:lnTo>
                    <a:pt x="4370" y="17746"/>
                  </a:lnTo>
                  <a:cubicBezTo>
                    <a:pt x="4374" y="17770"/>
                    <a:pt x="4379" y="17778"/>
                    <a:pt x="4386" y="17778"/>
                  </a:cubicBezTo>
                  <a:cubicBezTo>
                    <a:pt x="4399" y="17778"/>
                    <a:pt x="4418" y="17742"/>
                    <a:pt x="4434" y="17742"/>
                  </a:cubicBezTo>
                  <a:cubicBezTo>
                    <a:pt x="4437" y="17742"/>
                    <a:pt x="4439" y="17744"/>
                    <a:pt x="4442" y="17746"/>
                  </a:cubicBezTo>
                  <a:cubicBezTo>
                    <a:pt x="4418" y="17770"/>
                    <a:pt x="4406" y="17794"/>
                    <a:pt x="4418" y="17817"/>
                  </a:cubicBezTo>
                  <a:cubicBezTo>
                    <a:pt x="4411" y="17817"/>
                    <a:pt x="4591" y="17833"/>
                    <a:pt x="4755" y="17833"/>
                  </a:cubicBezTo>
                  <a:cubicBezTo>
                    <a:pt x="4878" y="17833"/>
                    <a:pt x="4993" y="17824"/>
                    <a:pt x="5013" y="17794"/>
                  </a:cubicBezTo>
                  <a:cubicBezTo>
                    <a:pt x="5047" y="17827"/>
                    <a:pt x="5119" y="17847"/>
                    <a:pt x="5182" y="17847"/>
                  </a:cubicBezTo>
                  <a:cubicBezTo>
                    <a:pt x="5253" y="17847"/>
                    <a:pt x="5312" y="17821"/>
                    <a:pt x="5287" y="17758"/>
                  </a:cubicBezTo>
                  <a:lnTo>
                    <a:pt x="5287" y="17758"/>
                  </a:lnTo>
                  <a:cubicBezTo>
                    <a:pt x="5358" y="17806"/>
                    <a:pt x="5549" y="17865"/>
                    <a:pt x="5608" y="17865"/>
                  </a:cubicBezTo>
                  <a:cubicBezTo>
                    <a:pt x="5597" y="17853"/>
                    <a:pt x="5597" y="17829"/>
                    <a:pt x="5585" y="17817"/>
                  </a:cubicBezTo>
                  <a:cubicBezTo>
                    <a:pt x="5582" y="17813"/>
                    <a:pt x="5584" y="17811"/>
                    <a:pt x="5587" y="17811"/>
                  </a:cubicBezTo>
                  <a:cubicBezTo>
                    <a:pt x="5600" y="17811"/>
                    <a:pt x="5642" y="17838"/>
                    <a:pt x="5636" y="17850"/>
                  </a:cubicBezTo>
                  <a:lnTo>
                    <a:pt x="5636" y="17850"/>
                  </a:lnTo>
                  <a:cubicBezTo>
                    <a:pt x="5646" y="17841"/>
                    <a:pt x="5656" y="17839"/>
                    <a:pt x="5656" y="17817"/>
                  </a:cubicBezTo>
                  <a:cubicBezTo>
                    <a:pt x="5680" y="17829"/>
                    <a:pt x="5680" y="17853"/>
                    <a:pt x="5668" y="17877"/>
                  </a:cubicBezTo>
                  <a:cubicBezTo>
                    <a:pt x="5704" y="17865"/>
                    <a:pt x="5739" y="17841"/>
                    <a:pt x="5799" y="17806"/>
                  </a:cubicBezTo>
                  <a:cubicBezTo>
                    <a:pt x="5775" y="17782"/>
                    <a:pt x="5787" y="17758"/>
                    <a:pt x="5751" y="17734"/>
                  </a:cubicBezTo>
                  <a:lnTo>
                    <a:pt x="5751" y="17734"/>
                  </a:lnTo>
                  <a:cubicBezTo>
                    <a:pt x="5768" y="17745"/>
                    <a:pt x="5782" y="17750"/>
                    <a:pt x="5795" y="17750"/>
                  </a:cubicBezTo>
                  <a:cubicBezTo>
                    <a:pt x="5875" y="17750"/>
                    <a:pt x="5879" y="17551"/>
                    <a:pt x="5860" y="17511"/>
                  </a:cubicBezTo>
                  <a:lnTo>
                    <a:pt x="5860" y="17511"/>
                  </a:lnTo>
                  <a:cubicBezTo>
                    <a:pt x="5868" y="17512"/>
                    <a:pt x="5877" y="17513"/>
                    <a:pt x="5885" y="17513"/>
                  </a:cubicBezTo>
                  <a:cubicBezTo>
                    <a:pt x="5919" y="17513"/>
                    <a:pt x="5951" y="17501"/>
                    <a:pt x="5978" y="17484"/>
                  </a:cubicBezTo>
                  <a:cubicBezTo>
                    <a:pt x="5966" y="17460"/>
                    <a:pt x="5942" y="17436"/>
                    <a:pt x="5918" y="17425"/>
                  </a:cubicBezTo>
                  <a:cubicBezTo>
                    <a:pt x="5954" y="17377"/>
                    <a:pt x="6061" y="17353"/>
                    <a:pt x="5978" y="17258"/>
                  </a:cubicBezTo>
                  <a:cubicBezTo>
                    <a:pt x="6001" y="17258"/>
                    <a:pt x="6025" y="17258"/>
                    <a:pt x="6049" y="17246"/>
                  </a:cubicBezTo>
                  <a:cubicBezTo>
                    <a:pt x="6013" y="17115"/>
                    <a:pt x="6049" y="16865"/>
                    <a:pt x="6287" y="16829"/>
                  </a:cubicBezTo>
                  <a:cubicBezTo>
                    <a:pt x="6108" y="16817"/>
                    <a:pt x="6323" y="16782"/>
                    <a:pt x="6251" y="16758"/>
                  </a:cubicBezTo>
                  <a:cubicBezTo>
                    <a:pt x="6261" y="16755"/>
                    <a:pt x="6270" y="16753"/>
                    <a:pt x="6280" y="16753"/>
                  </a:cubicBezTo>
                  <a:cubicBezTo>
                    <a:pt x="6305" y="16753"/>
                    <a:pt x="6329" y="16764"/>
                    <a:pt x="6347" y="16782"/>
                  </a:cubicBezTo>
                  <a:cubicBezTo>
                    <a:pt x="6340" y="16796"/>
                    <a:pt x="6333" y="16801"/>
                    <a:pt x="6326" y="16801"/>
                  </a:cubicBezTo>
                  <a:cubicBezTo>
                    <a:pt x="6321" y="16801"/>
                    <a:pt x="6316" y="16798"/>
                    <a:pt x="6311" y="16793"/>
                  </a:cubicBezTo>
                  <a:lnTo>
                    <a:pt x="6311" y="16793"/>
                  </a:lnTo>
                  <a:cubicBezTo>
                    <a:pt x="6296" y="16847"/>
                    <a:pt x="6459" y="16856"/>
                    <a:pt x="6574" y="16856"/>
                  </a:cubicBezTo>
                  <a:cubicBezTo>
                    <a:pt x="6639" y="16856"/>
                    <a:pt x="6689" y="16853"/>
                    <a:pt x="6680" y="16853"/>
                  </a:cubicBezTo>
                  <a:cubicBezTo>
                    <a:pt x="6918" y="16817"/>
                    <a:pt x="7168" y="16698"/>
                    <a:pt x="7323" y="16508"/>
                  </a:cubicBezTo>
                  <a:cubicBezTo>
                    <a:pt x="7299" y="16508"/>
                    <a:pt x="7275" y="16496"/>
                    <a:pt x="7263" y="16496"/>
                  </a:cubicBezTo>
                  <a:cubicBezTo>
                    <a:pt x="7251" y="16496"/>
                    <a:pt x="7335" y="16424"/>
                    <a:pt x="7359" y="16424"/>
                  </a:cubicBezTo>
                  <a:cubicBezTo>
                    <a:pt x="7380" y="16370"/>
                    <a:pt x="7412" y="16316"/>
                    <a:pt x="7417" y="16316"/>
                  </a:cubicBezTo>
                  <a:cubicBezTo>
                    <a:pt x="7418" y="16316"/>
                    <a:pt x="7418" y="16316"/>
                    <a:pt x="7418" y="16317"/>
                  </a:cubicBezTo>
                  <a:cubicBezTo>
                    <a:pt x="7418" y="16341"/>
                    <a:pt x="7418" y="16365"/>
                    <a:pt x="7418" y="16389"/>
                  </a:cubicBezTo>
                  <a:cubicBezTo>
                    <a:pt x="7430" y="16377"/>
                    <a:pt x="7442" y="16353"/>
                    <a:pt x="7454" y="16329"/>
                  </a:cubicBezTo>
                  <a:cubicBezTo>
                    <a:pt x="7454" y="16331"/>
                    <a:pt x="7454" y="16332"/>
                    <a:pt x="7454" y="16332"/>
                  </a:cubicBezTo>
                  <a:cubicBezTo>
                    <a:pt x="7460" y="16332"/>
                    <a:pt x="7519" y="16038"/>
                    <a:pt x="7554" y="16000"/>
                  </a:cubicBezTo>
                  <a:lnTo>
                    <a:pt x="7554" y="16000"/>
                  </a:lnTo>
                  <a:cubicBezTo>
                    <a:pt x="7535" y="16012"/>
                    <a:pt x="7523" y="16033"/>
                    <a:pt x="7502" y="16043"/>
                  </a:cubicBezTo>
                  <a:cubicBezTo>
                    <a:pt x="7502" y="15853"/>
                    <a:pt x="7502" y="15508"/>
                    <a:pt x="7513" y="15246"/>
                  </a:cubicBezTo>
                  <a:lnTo>
                    <a:pt x="7513" y="15246"/>
                  </a:lnTo>
                  <a:cubicBezTo>
                    <a:pt x="7511" y="15252"/>
                    <a:pt x="7509" y="15255"/>
                    <a:pt x="7507" y="15255"/>
                  </a:cubicBezTo>
                  <a:cubicBezTo>
                    <a:pt x="7489" y="15255"/>
                    <a:pt x="7539" y="14872"/>
                    <a:pt x="7508" y="14872"/>
                  </a:cubicBezTo>
                  <a:lnTo>
                    <a:pt x="7508" y="14872"/>
                  </a:lnTo>
                  <a:cubicBezTo>
                    <a:pt x="7506" y="14872"/>
                    <a:pt x="7504" y="14873"/>
                    <a:pt x="7502" y="14877"/>
                  </a:cubicBezTo>
                  <a:cubicBezTo>
                    <a:pt x="7513" y="14758"/>
                    <a:pt x="7513" y="14305"/>
                    <a:pt x="7549" y="14246"/>
                  </a:cubicBezTo>
                  <a:cubicBezTo>
                    <a:pt x="7597" y="14174"/>
                    <a:pt x="7525" y="14138"/>
                    <a:pt x="7525" y="14103"/>
                  </a:cubicBezTo>
                  <a:cubicBezTo>
                    <a:pt x="7585" y="13734"/>
                    <a:pt x="7478" y="13353"/>
                    <a:pt x="7585" y="12984"/>
                  </a:cubicBezTo>
                  <a:lnTo>
                    <a:pt x="7585" y="12984"/>
                  </a:lnTo>
                  <a:cubicBezTo>
                    <a:pt x="7579" y="12994"/>
                    <a:pt x="7576" y="12998"/>
                    <a:pt x="7573" y="12998"/>
                  </a:cubicBezTo>
                  <a:cubicBezTo>
                    <a:pt x="7564" y="12998"/>
                    <a:pt x="7561" y="12967"/>
                    <a:pt x="7533" y="12967"/>
                  </a:cubicBezTo>
                  <a:cubicBezTo>
                    <a:pt x="7528" y="12967"/>
                    <a:pt x="7521" y="12969"/>
                    <a:pt x="7513" y="12972"/>
                  </a:cubicBezTo>
                  <a:cubicBezTo>
                    <a:pt x="7513" y="12876"/>
                    <a:pt x="7537" y="12817"/>
                    <a:pt x="7537" y="12722"/>
                  </a:cubicBezTo>
                  <a:cubicBezTo>
                    <a:pt x="7621" y="12698"/>
                    <a:pt x="7954" y="12579"/>
                    <a:pt x="7990" y="12472"/>
                  </a:cubicBezTo>
                  <a:lnTo>
                    <a:pt x="7966" y="12472"/>
                  </a:lnTo>
                  <a:cubicBezTo>
                    <a:pt x="8085" y="12341"/>
                    <a:pt x="8144" y="11638"/>
                    <a:pt x="8144" y="11626"/>
                  </a:cubicBezTo>
                  <a:cubicBezTo>
                    <a:pt x="8160" y="11763"/>
                    <a:pt x="8164" y="11812"/>
                    <a:pt x="8166" y="11812"/>
                  </a:cubicBezTo>
                  <a:cubicBezTo>
                    <a:pt x="8168" y="11812"/>
                    <a:pt x="8167" y="11735"/>
                    <a:pt x="8180" y="11662"/>
                  </a:cubicBezTo>
                  <a:cubicBezTo>
                    <a:pt x="8180" y="11686"/>
                    <a:pt x="8180" y="11710"/>
                    <a:pt x="8192" y="11733"/>
                  </a:cubicBezTo>
                  <a:cubicBezTo>
                    <a:pt x="8192" y="11614"/>
                    <a:pt x="8192" y="11471"/>
                    <a:pt x="8192" y="11412"/>
                  </a:cubicBezTo>
                  <a:cubicBezTo>
                    <a:pt x="8192" y="11364"/>
                    <a:pt x="8180" y="11150"/>
                    <a:pt x="8168" y="11150"/>
                  </a:cubicBezTo>
                  <a:cubicBezTo>
                    <a:pt x="8192" y="10995"/>
                    <a:pt x="8073" y="10852"/>
                    <a:pt x="8133" y="10686"/>
                  </a:cubicBezTo>
                  <a:lnTo>
                    <a:pt x="8133" y="10686"/>
                  </a:lnTo>
                  <a:cubicBezTo>
                    <a:pt x="8133" y="10687"/>
                    <a:pt x="8133" y="10688"/>
                    <a:pt x="8133" y="10688"/>
                  </a:cubicBezTo>
                  <a:cubicBezTo>
                    <a:pt x="8135" y="10688"/>
                    <a:pt x="8156" y="10529"/>
                    <a:pt x="8156" y="10495"/>
                  </a:cubicBezTo>
                  <a:cubicBezTo>
                    <a:pt x="8179" y="10361"/>
                    <a:pt x="8149" y="10186"/>
                    <a:pt x="8184" y="10066"/>
                  </a:cubicBezTo>
                  <a:lnTo>
                    <a:pt x="8184" y="10066"/>
                  </a:lnTo>
                  <a:cubicBezTo>
                    <a:pt x="8185" y="10070"/>
                    <a:pt x="8188" y="10074"/>
                    <a:pt x="8192" y="10078"/>
                  </a:cubicBezTo>
                  <a:cubicBezTo>
                    <a:pt x="8204" y="10019"/>
                    <a:pt x="8204" y="9983"/>
                    <a:pt x="8228" y="9912"/>
                  </a:cubicBezTo>
                  <a:lnTo>
                    <a:pt x="8228" y="9912"/>
                  </a:lnTo>
                  <a:cubicBezTo>
                    <a:pt x="8240" y="9971"/>
                    <a:pt x="8228" y="10043"/>
                    <a:pt x="8216" y="10102"/>
                  </a:cubicBezTo>
                  <a:cubicBezTo>
                    <a:pt x="8311" y="10007"/>
                    <a:pt x="8299" y="9805"/>
                    <a:pt x="8371" y="9685"/>
                  </a:cubicBezTo>
                  <a:lnTo>
                    <a:pt x="8371" y="9685"/>
                  </a:lnTo>
                  <a:cubicBezTo>
                    <a:pt x="8359" y="9733"/>
                    <a:pt x="8347" y="9781"/>
                    <a:pt x="8335" y="9828"/>
                  </a:cubicBezTo>
                  <a:cubicBezTo>
                    <a:pt x="8406" y="9733"/>
                    <a:pt x="8478" y="9626"/>
                    <a:pt x="8537" y="9519"/>
                  </a:cubicBezTo>
                  <a:lnTo>
                    <a:pt x="8537" y="9519"/>
                  </a:lnTo>
                  <a:cubicBezTo>
                    <a:pt x="8490" y="9555"/>
                    <a:pt x="8430" y="9674"/>
                    <a:pt x="8371" y="9674"/>
                  </a:cubicBezTo>
                  <a:cubicBezTo>
                    <a:pt x="8299" y="9674"/>
                    <a:pt x="8871" y="8923"/>
                    <a:pt x="8871" y="8888"/>
                  </a:cubicBezTo>
                  <a:lnTo>
                    <a:pt x="8871" y="8888"/>
                  </a:lnTo>
                  <a:cubicBezTo>
                    <a:pt x="8871" y="8888"/>
                    <a:pt x="8825" y="8918"/>
                    <a:pt x="8807" y="8918"/>
                  </a:cubicBezTo>
                  <a:cubicBezTo>
                    <a:pt x="8802" y="8918"/>
                    <a:pt x="8799" y="8916"/>
                    <a:pt x="8799" y="8912"/>
                  </a:cubicBezTo>
                  <a:cubicBezTo>
                    <a:pt x="8799" y="8864"/>
                    <a:pt x="9061" y="8423"/>
                    <a:pt x="9097" y="8316"/>
                  </a:cubicBezTo>
                  <a:cubicBezTo>
                    <a:pt x="9097" y="8316"/>
                    <a:pt x="9097" y="8328"/>
                    <a:pt x="9109" y="8328"/>
                  </a:cubicBezTo>
                  <a:cubicBezTo>
                    <a:pt x="9156" y="8114"/>
                    <a:pt x="9287" y="7650"/>
                    <a:pt x="9478" y="7626"/>
                  </a:cubicBezTo>
                  <a:cubicBezTo>
                    <a:pt x="9752" y="6923"/>
                    <a:pt x="10026" y="6435"/>
                    <a:pt x="10228" y="5733"/>
                  </a:cubicBezTo>
                  <a:lnTo>
                    <a:pt x="10228" y="5733"/>
                  </a:lnTo>
                  <a:cubicBezTo>
                    <a:pt x="10213" y="5770"/>
                    <a:pt x="10205" y="5784"/>
                    <a:pt x="10203" y="5784"/>
                  </a:cubicBezTo>
                  <a:cubicBezTo>
                    <a:pt x="10194" y="5784"/>
                    <a:pt x="10232" y="5641"/>
                    <a:pt x="10240" y="5614"/>
                  </a:cubicBezTo>
                  <a:lnTo>
                    <a:pt x="10216" y="5614"/>
                  </a:lnTo>
                  <a:cubicBezTo>
                    <a:pt x="10204" y="5614"/>
                    <a:pt x="10228" y="5435"/>
                    <a:pt x="10228" y="5268"/>
                  </a:cubicBezTo>
                  <a:cubicBezTo>
                    <a:pt x="10228" y="5256"/>
                    <a:pt x="10228" y="5256"/>
                    <a:pt x="10228" y="5244"/>
                  </a:cubicBezTo>
                  <a:cubicBezTo>
                    <a:pt x="10228" y="5244"/>
                    <a:pt x="10228" y="5256"/>
                    <a:pt x="10240" y="5256"/>
                  </a:cubicBezTo>
                  <a:cubicBezTo>
                    <a:pt x="10240" y="5125"/>
                    <a:pt x="10252" y="4994"/>
                    <a:pt x="10228" y="4947"/>
                  </a:cubicBezTo>
                  <a:cubicBezTo>
                    <a:pt x="10240" y="4899"/>
                    <a:pt x="10252" y="4840"/>
                    <a:pt x="10252" y="4816"/>
                  </a:cubicBezTo>
                  <a:cubicBezTo>
                    <a:pt x="10252" y="4816"/>
                    <a:pt x="10252" y="4828"/>
                    <a:pt x="10252" y="4840"/>
                  </a:cubicBezTo>
                  <a:cubicBezTo>
                    <a:pt x="10252" y="4685"/>
                    <a:pt x="10311" y="4054"/>
                    <a:pt x="10157" y="3970"/>
                  </a:cubicBezTo>
                  <a:lnTo>
                    <a:pt x="10157" y="3970"/>
                  </a:lnTo>
                  <a:cubicBezTo>
                    <a:pt x="10157" y="3971"/>
                    <a:pt x="10180" y="3982"/>
                    <a:pt x="10192" y="3982"/>
                  </a:cubicBezTo>
                  <a:cubicBezTo>
                    <a:pt x="10204" y="3994"/>
                    <a:pt x="10228" y="3994"/>
                    <a:pt x="10252" y="4018"/>
                  </a:cubicBezTo>
                  <a:cubicBezTo>
                    <a:pt x="10169" y="3851"/>
                    <a:pt x="10061" y="3709"/>
                    <a:pt x="9954" y="3566"/>
                  </a:cubicBezTo>
                  <a:lnTo>
                    <a:pt x="9954" y="3566"/>
                  </a:lnTo>
                  <a:cubicBezTo>
                    <a:pt x="9968" y="3573"/>
                    <a:pt x="9981" y="3576"/>
                    <a:pt x="9993" y="3576"/>
                  </a:cubicBezTo>
                  <a:cubicBezTo>
                    <a:pt x="10045" y="3576"/>
                    <a:pt x="10076" y="3517"/>
                    <a:pt x="10108" y="3517"/>
                  </a:cubicBezTo>
                  <a:cubicBezTo>
                    <a:pt x="10130" y="3517"/>
                    <a:pt x="10151" y="3542"/>
                    <a:pt x="10180" y="3625"/>
                  </a:cubicBezTo>
                  <a:cubicBezTo>
                    <a:pt x="10180" y="3530"/>
                    <a:pt x="10157" y="3435"/>
                    <a:pt x="10109" y="3339"/>
                  </a:cubicBezTo>
                  <a:cubicBezTo>
                    <a:pt x="10102" y="3303"/>
                    <a:pt x="10046" y="3167"/>
                    <a:pt x="9967" y="3033"/>
                  </a:cubicBezTo>
                  <a:lnTo>
                    <a:pt x="9967" y="3033"/>
                  </a:lnTo>
                  <a:cubicBezTo>
                    <a:pt x="9970" y="3049"/>
                    <a:pt x="9970" y="3072"/>
                    <a:pt x="9966" y="3101"/>
                  </a:cubicBezTo>
                  <a:cubicBezTo>
                    <a:pt x="9918" y="3089"/>
                    <a:pt x="9895" y="3054"/>
                    <a:pt x="9895" y="3018"/>
                  </a:cubicBezTo>
                  <a:cubicBezTo>
                    <a:pt x="9912" y="3008"/>
                    <a:pt x="9926" y="3002"/>
                    <a:pt x="9938" y="3002"/>
                  </a:cubicBezTo>
                  <a:cubicBezTo>
                    <a:pt x="9942" y="3002"/>
                    <a:pt x="9946" y="3003"/>
                    <a:pt x="9950" y="3005"/>
                  </a:cubicBezTo>
                  <a:lnTo>
                    <a:pt x="9950" y="3005"/>
                  </a:lnTo>
                  <a:cubicBezTo>
                    <a:pt x="9904" y="2931"/>
                    <a:pt x="9851" y="2861"/>
                    <a:pt x="9795" y="2811"/>
                  </a:cubicBezTo>
                  <a:lnTo>
                    <a:pt x="9795" y="2811"/>
                  </a:lnTo>
                  <a:cubicBezTo>
                    <a:pt x="9796" y="2811"/>
                    <a:pt x="9796" y="2811"/>
                    <a:pt x="9797" y="2811"/>
                  </a:cubicBezTo>
                  <a:cubicBezTo>
                    <a:pt x="9822" y="2811"/>
                    <a:pt x="9746" y="2524"/>
                    <a:pt x="9680" y="2458"/>
                  </a:cubicBezTo>
                  <a:lnTo>
                    <a:pt x="9680" y="2458"/>
                  </a:lnTo>
                  <a:cubicBezTo>
                    <a:pt x="9704" y="2494"/>
                    <a:pt x="9716" y="2530"/>
                    <a:pt x="9728" y="2566"/>
                  </a:cubicBezTo>
                  <a:cubicBezTo>
                    <a:pt x="9621" y="2387"/>
                    <a:pt x="9430" y="2316"/>
                    <a:pt x="9311" y="2149"/>
                  </a:cubicBezTo>
                  <a:lnTo>
                    <a:pt x="9311" y="2149"/>
                  </a:lnTo>
                  <a:cubicBezTo>
                    <a:pt x="9327" y="2157"/>
                    <a:pt x="9339" y="2160"/>
                    <a:pt x="9349" y="2160"/>
                  </a:cubicBezTo>
                  <a:cubicBezTo>
                    <a:pt x="9399" y="2160"/>
                    <a:pt x="9379" y="2070"/>
                    <a:pt x="9359" y="2030"/>
                  </a:cubicBezTo>
                  <a:cubicBezTo>
                    <a:pt x="9228" y="1982"/>
                    <a:pt x="9097" y="1946"/>
                    <a:pt x="8966" y="1875"/>
                  </a:cubicBezTo>
                  <a:cubicBezTo>
                    <a:pt x="8847" y="1815"/>
                    <a:pt x="8740" y="1708"/>
                    <a:pt x="8633" y="1625"/>
                  </a:cubicBezTo>
                  <a:lnTo>
                    <a:pt x="8633" y="1625"/>
                  </a:lnTo>
                  <a:cubicBezTo>
                    <a:pt x="8716" y="1637"/>
                    <a:pt x="9049" y="1744"/>
                    <a:pt x="9002" y="1827"/>
                  </a:cubicBezTo>
                  <a:cubicBezTo>
                    <a:pt x="9026" y="1839"/>
                    <a:pt x="9049" y="1851"/>
                    <a:pt x="9073" y="1863"/>
                  </a:cubicBezTo>
                  <a:cubicBezTo>
                    <a:pt x="9073" y="1839"/>
                    <a:pt x="9014" y="1780"/>
                    <a:pt x="9002" y="1768"/>
                  </a:cubicBezTo>
                  <a:lnTo>
                    <a:pt x="9002" y="1768"/>
                  </a:lnTo>
                  <a:cubicBezTo>
                    <a:pt x="9020" y="1777"/>
                    <a:pt x="9217" y="1900"/>
                    <a:pt x="9233" y="1900"/>
                  </a:cubicBezTo>
                  <a:cubicBezTo>
                    <a:pt x="9238" y="1900"/>
                    <a:pt x="9227" y="1890"/>
                    <a:pt x="9192" y="1863"/>
                  </a:cubicBezTo>
                  <a:lnTo>
                    <a:pt x="9192" y="1863"/>
                  </a:lnTo>
                  <a:cubicBezTo>
                    <a:pt x="9231" y="1886"/>
                    <a:pt x="9252" y="1895"/>
                    <a:pt x="9262" y="1895"/>
                  </a:cubicBezTo>
                  <a:cubicBezTo>
                    <a:pt x="9297" y="1895"/>
                    <a:pt x="9175" y="1772"/>
                    <a:pt x="9156" y="1744"/>
                  </a:cubicBezTo>
                  <a:cubicBezTo>
                    <a:pt x="9154" y="1740"/>
                    <a:pt x="9153" y="1738"/>
                    <a:pt x="9155" y="1738"/>
                  </a:cubicBezTo>
                  <a:lnTo>
                    <a:pt x="9155" y="1738"/>
                  </a:lnTo>
                  <a:cubicBezTo>
                    <a:pt x="9164" y="1738"/>
                    <a:pt x="9266" y="1830"/>
                    <a:pt x="9275" y="1830"/>
                  </a:cubicBezTo>
                  <a:cubicBezTo>
                    <a:pt x="9276" y="1830"/>
                    <a:pt x="9276" y="1829"/>
                    <a:pt x="9276" y="1827"/>
                  </a:cubicBezTo>
                  <a:cubicBezTo>
                    <a:pt x="9133" y="1637"/>
                    <a:pt x="8990" y="1565"/>
                    <a:pt x="8823" y="1387"/>
                  </a:cubicBezTo>
                  <a:lnTo>
                    <a:pt x="8823" y="1387"/>
                  </a:lnTo>
                  <a:cubicBezTo>
                    <a:pt x="8799" y="1387"/>
                    <a:pt x="8859" y="1458"/>
                    <a:pt x="8859" y="1458"/>
                  </a:cubicBezTo>
                  <a:cubicBezTo>
                    <a:pt x="8823" y="1423"/>
                    <a:pt x="8787" y="1411"/>
                    <a:pt x="8740" y="1411"/>
                  </a:cubicBezTo>
                  <a:cubicBezTo>
                    <a:pt x="8859" y="1482"/>
                    <a:pt x="8978" y="1577"/>
                    <a:pt x="9085" y="1661"/>
                  </a:cubicBezTo>
                  <a:cubicBezTo>
                    <a:pt x="9084" y="1663"/>
                    <a:pt x="9082" y="1664"/>
                    <a:pt x="9079" y="1664"/>
                  </a:cubicBezTo>
                  <a:cubicBezTo>
                    <a:pt x="9070" y="1664"/>
                    <a:pt x="9057" y="1655"/>
                    <a:pt x="9046" y="1646"/>
                  </a:cubicBezTo>
                  <a:lnTo>
                    <a:pt x="9046" y="1646"/>
                  </a:lnTo>
                  <a:cubicBezTo>
                    <a:pt x="9053" y="1652"/>
                    <a:pt x="9061" y="1661"/>
                    <a:pt x="9073" y="1673"/>
                  </a:cubicBezTo>
                  <a:cubicBezTo>
                    <a:pt x="9063" y="1674"/>
                    <a:pt x="9055" y="1674"/>
                    <a:pt x="9047" y="1674"/>
                  </a:cubicBezTo>
                  <a:cubicBezTo>
                    <a:pt x="8986" y="1674"/>
                    <a:pt x="8996" y="1643"/>
                    <a:pt x="9013" y="1643"/>
                  </a:cubicBezTo>
                  <a:cubicBezTo>
                    <a:pt x="9017" y="1643"/>
                    <a:pt x="9021" y="1645"/>
                    <a:pt x="9026" y="1649"/>
                  </a:cubicBezTo>
                  <a:cubicBezTo>
                    <a:pt x="8990" y="1613"/>
                    <a:pt x="8954" y="1589"/>
                    <a:pt x="8906" y="1554"/>
                  </a:cubicBezTo>
                  <a:lnTo>
                    <a:pt x="8906" y="1554"/>
                  </a:lnTo>
                  <a:cubicBezTo>
                    <a:pt x="8942" y="1589"/>
                    <a:pt x="8966" y="1625"/>
                    <a:pt x="9002" y="1649"/>
                  </a:cubicBezTo>
                  <a:cubicBezTo>
                    <a:pt x="8918" y="1625"/>
                    <a:pt x="8585" y="1387"/>
                    <a:pt x="8621" y="1363"/>
                  </a:cubicBezTo>
                  <a:cubicBezTo>
                    <a:pt x="8656" y="1363"/>
                    <a:pt x="8692" y="1363"/>
                    <a:pt x="8716" y="1351"/>
                  </a:cubicBezTo>
                  <a:cubicBezTo>
                    <a:pt x="8645" y="1339"/>
                    <a:pt x="8525" y="1256"/>
                    <a:pt x="8490" y="1196"/>
                  </a:cubicBezTo>
                  <a:lnTo>
                    <a:pt x="8490" y="1196"/>
                  </a:lnTo>
                  <a:cubicBezTo>
                    <a:pt x="8525" y="1208"/>
                    <a:pt x="8561" y="1220"/>
                    <a:pt x="8597" y="1244"/>
                  </a:cubicBezTo>
                  <a:cubicBezTo>
                    <a:pt x="8565" y="1218"/>
                    <a:pt x="8550" y="1207"/>
                    <a:pt x="8551" y="1207"/>
                  </a:cubicBezTo>
                  <a:lnTo>
                    <a:pt x="8551" y="1207"/>
                  </a:lnTo>
                  <a:cubicBezTo>
                    <a:pt x="8551" y="1207"/>
                    <a:pt x="8563" y="1215"/>
                    <a:pt x="8585" y="1232"/>
                  </a:cubicBezTo>
                  <a:cubicBezTo>
                    <a:pt x="8561" y="1196"/>
                    <a:pt x="8406" y="1113"/>
                    <a:pt x="8383" y="1089"/>
                  </a:cubicBezTo>
                  <a:lnTo>
                    <a:pt x="8383" y="1089"/>
                  </a:lnTo>
                  <a:cubicBezTo>
                    <a:pt x="8388" y="1099"/>
                    <a:pt x="8393" y="1109"/>
                    <a:pt x="8399" y="1117"/>
                  </a:cubicBezTo>
                  <a:lnTo>
                    <a:pt x="8399" y="1117"/>
                  </a:lnTo>
                  <a:cubicBezTo>
                    <a:pt x="8322" y="1076"/>
                    <a:pt x="8254" y="1009"/>
                    <a:pt x="8204" y="958"/>
                  </a:cubicBezTo>
                  <a:lnTo>
                    <a:pt x="8204" y="958"/>
                  </a:lnTo>
                  <a:cubicBezTo>
                    <a:pt x="8228" y="970"/>
                    <a:pt x="8264" y="994"/>
                    <a:pt x="8287" y="1006"/>
                  </a:cubicBezTo>
                  <a:cubicBezTo>
                    <a:pt x="8252" y="982"/>
                    <a:pt x="8204" y="946"/>
                    <a:pt x="8180" y="934"/>
                  </a:cubicBezTo>
                  <a:cubicBezTo>
                    <a:pt x="8133" y="899"/>
                    <a:pt x="8097" y="875"/>
                    <a:pt x="8061" y="875"/>
                  </a:cubicBezTo>
                  <a:cubicBezTo>
                    <a:pt x="8013" y="863"/>
                    <a:pt x="7978" y="863"/>
                    <a:pt x="7930" y="851"/>
                  </a:cubicBezTo>
                  <a:lnTo>
                    <a:pt x="7930" y="851"/>
                  </a:lnTo>
                  <a:cubicBezTo>
                    <a:pt x="7894" y="863"/>
                    <a:pt x="8073" y="946"/>
                    <a:pt x="8097" y="958"/>
                  </a:cubicBezTo>
                  <a:cubicBezTo>
                    <a:pt x="8088" y="1070"/>
                    <a:pt x="8056" y="1111"/>
                    <a:pt x="8013" y="1111"/>
                  </a:cubicBezTo>
                  <a:cubicBezTo>
                    <a:pt x="7942" y="1111"/>
                    <a:pt x="7842" y="996"/>
                    <a:pt x="7775" y="899"/>
                  </a:cubicBezTo>
                  <a:lnTo>
                    <a:pt x="7775" y="899"/>
                  </a:lnTo>
                  <a:cubicBezTo>
                    <a:pt x="7780" y="904"/>
                    <a:pt x="7785" y="907"/>
                    <a:pt x="7789" y="907"/>
                  </a:cubicBezTo>
                  <a:cubicBezTo>
                    <a:pt x="7795" y="907"/>
                    <a:pt x="7799" y="901"/>
                    <a:pt x="7799" y="887"/>
                  </a:cubicBezTo>
                  <a:cubicBezTo>
                    <a:pt x="7763" y="863"/>
                    <a:pt x="7740" y="851"/>
                    <a:pt x="7728" y="851"/>
                  </a:cubicBezTo>
                  <a:cubicBezTo>
                    <a:pt x="7704" y="815"/>
                    <a:pt x="7692" y="803"/>
                    <a:pt x="7692" y="803"/>
                  </a:cubicBezTo>
                  <a:cubicBezTo>
                    <a:pt x="7704" y="792"/>
                    <a:pt x="7859" y="803"/>
                    <a:pt x="7811" y="756"/>
                  </a:cubicBezTo>
                  <a:lnTo>
                    <a:pt x="7811" y="756"/>
                  </a:lnTo>
                  <a:cubicBezTo>
                    <a:pt x="7810" y="757"/>
                    <a:pt x="7807" y="758"/>
                    <a:pt x="7804" y="758"/>
                  </a:cubicBezTo>
                  <a:cubicBezTo>
                    <a:pt x="7751" y="758"/>
                    <a:pt x="7451" y="577"/>
                    <a:pt x="7406" y="565"/>
                  </a:cubicBezTo>
                  <a:lnTo>
                    <a:pt x="7406" y="565"/>
                  </a:lnTo>
                  <a:cubicBezTo>
                    <a:pt x="7454" y="589"/>
                    <a:pt x="7490" y="625"/>
                    <a:pt x="7525" y="649"/>
                  </a:cubicBezTo>
                  <a:cubicBezTo>
                    <a:pt x="7478" y="637"/>
                    <a:pt x="7061" y="494"/>
                    <a:pt x="6692" y="375"/>
                  </a:cubicBezTo>
                  <a:lnTo>
                    <a:pt x="6775" y="375"/>
                  </a:lnTo>
                  <a:cubicBezTo>
                    <a:pt x="6728" y="351"/>
                    <a:pt x="6692" y="327"/>
                    <a:pt x="6644" y="303"/>
                  </a:cubicBezTo>
                  <a:lnTo>
                    <a:pt x="6644" y="303"/>
                  </a:lnTo>
                  <a:cubicBezTo>
                    <a:pt x="6811" y="327"/>
                    <a:pt x="6978" y="327"/>
                    <a:pt x="7121" y="411"/>
                  </a:cubicBezTo>
                  <a:cubicBezTo>
                    <a:pt x="7037" y="303"/>
                    <a:pt x="6716" y="280"/>
                    <a:pt x="6704" y="280"/>
                  </a:cubicBezTo>
                  <a:cubicBezTo>
                    <a:pt x="6609" y="184"/>
                    <a:pt x="6466" y="172"/>
                    <a:pt x="6359" y="101"/>
                  </a:cubicBezTo>
                  <a:cubicBezTo>
                    <a:pt x="6359" y="122"/>
                    <a:pt x="6341" y="127"/>
                    <a:pt x="6320" y="127"/>
                  </a:cubicBezTo>
                  <a:cubicBezTo>
                    <a:pt x="6306" y="127"/>
                    <a:pt x="6289" y="125"/>
                    <a:pt x="6275" y="125"/>
                  </a:cubicBezTo>
                  <a:cubicBezTo>
                    <a:pt x="6275" y="125"/>
                    <a:pt x="6287" y="137"/>
                    <a:pt x="6299" y="149"/>
                  </a:cubicBezTo>
                  <a:cubicBezTo>
                    <a:pt x="6288" y="151"/>
                    <a:pt x="6275" y="152"/>
                    <a:pt x="6261" y="152"/>
                  </a:cubicBezTo>
                  <a:cubicBezTo>
                    <a:pt x="6170" y="152"/>
                    <a:pt x="6017" y="105"/>
                    <a:pt x="5929" y="105"/>
                  </a:cubicBezTo>
                  <a:cubicBezTo>
                    <a:pt x="5910" y="105"/>
                    <a:pt x="5894" y="107"/>
                    <a:pt x="5882" y="113"/>
                  </a:cubicBezTo>
                  <a:cubicBezTo>
                    <a:pt x="5930" y="89"/>
                    <a:pt x="5549" y="30"/>
                    <a:pt x="5775" y="30"/>
                  </a:cubicBezTo>
                  <a:cubicBezTo>
                    <a:pt x="5570" y="10"/>
                    <a:pt x="5367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6306125" y="2583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6360300" y="27597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48" y="0"/>
                    <a:pt x="36" y="0"/>
                    <a:pt x="1" y="24"/>
                  </a:cubicBezTo>
                  <a:cubicBezTo>
                    <a:pt x="13" y="24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6293025" y="2763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6288700" y="2743325"/>
              <a:ext cx="200" cy="500"/>
            </a:xfrm>
            <a:custGeom>
              <a:rect b="b" l="l" r="r" t="t"/>
              <a:pathLst>
                <a:path extrusionOk="0" h="20" w="8">
                  <a:moveTo>
                    <a:pt x="7" y="0"/>
                  </a:moveTo>
                  <a:cubicBezTo>
                    <a:pt x="0" y="8"/>
                    <a:pt x="2" y="19"/>
                    <a:pt x="4" y="19"/>
                  </a:cubicBezTo>
                  <a:cubicBezTo>
                    <a:pt x="5" y="19"/>
                    <a:pt x="7" y="14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6301375" y="2587200"/>
              <a:ext cx="1800" cy="2550"/>
            </a:xfrm>
            <a:custGeom>
              <a:rect b="b" l="l" r="r" t="t"/>
              <a:pathLst>
                <a:path extrusionOk="0" h="102" w="72">
                  <a:moveTo>
                    <a:pt x="6" y="44"/>
                  </a:moveTo>
                  <a:cubicBezTo>
                    <a:pt x="3" y="45"/>
                    <a:pt x="0" y="48"/>
                    <a:pt x="0" y="54"/>
                  </a:cubicBezTo>
                  <a:cubicBezTo>
                    <a:pt x="2" y="51"/>
                    <a:pt x="4" y="48"/>
                    <a:pt x="6" y="44"/>
                  </a:cubicBezTo>
                  <a:close/>
                  <a:moveTo>
                    <a:pt x="57" y="0"/>
                  </a:moveTo>
                  <a:cubicBezTo>
                    <a:pt x="39" y="0"/>
                    <a:pt x="18" y="25"/>
                    <a:pt x="6" y="44"/>
                  </a:cubicBezTo>
                  <a:lnTo>
                    <a:pt x="6" y="44"/>
                  </a:lnTo>
                  <a:cubicBezTo>
                    <a:pt x="9" y="42"/>
                    <a:pt x="12" y="42"/>
                    <a:pt x="12" y="42"/>
                  </a:cubicBezTo>
                  <a:cubicBezTo>
                    <a:pt x="24" y="54"/>
                    <a:pt x="24" y="78"/>
                    <a:pt x="24" y="102"/>
                  </a:cubicBezTo>
                  <a:cubicBezTo>
                    <a:pt x="24" y="66"/>
                    <a:pt x="48" y="30"/>
                    <a:pt x="72" y="7"/>
                  </a:cubicBezTo>
                  <a:cubicBezTo>
                    <a:pt x="67" y="2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6309400" y="2742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6285900" y="2737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6356425" y="2721300"/>
              <a:ext cx="800" cy="1100"/>
            </a:xfrm>
            <a:custGeom>
              <a:rect b="b" l="l" r="r" t="t"/>
              <a:pathLst>
                <a:path extrusionOk="0" h="44" w="32">
                  <a:moveTo>
                    <a:pt x="13" y="0"/>
                  </a:moveTo>
                  <a:cubicBezTo>
                    <a:pt x="13" y="24"/>
                    <a:pt x="1" y="36"/>
                    <a:pt x="1" y="36"/>
                  </a:cubicBezTo>
                  <a:cubicBezTo>
                    <a:pt x="1" y="42"/>
                    <a:pt x="3" y="44"/>
                    <a:pt x="6" y="44"/>
                  </a:cubicBezTo>
                  <a:cubicBezTo>
                    <a:pt x="14" y="44"/>
                    <a:pt x="31" y="19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6367900" y="27564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1" y="7"/>
                    <a:pt x="6" y="23"/>
                  </a:cubicBezTo>
                  <a:cubicBezTo>
                    <a:pt x="13" y="10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6248975" y="2378025"/>
              <a:ext cx="775" cy="175"/>
            </a:xfrm>
            <a:custGeom>
              <a:rect b="b" l="l" r="r" t="t"/>
              <a:pathLst>
                <a:path extrusionOk="0" h="7" w="31">
                  <a:moveTo>
                    <a:pt x="21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3" y="6"/>
                    <a:pt x="7" y="7"/>
                    <a:pt x="11" y="7"/>
                  </a:cubicBezTo>
                  <a:cubicBezTo>
                    <a:pt x="20" y="7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6383225" y="2366200"/>
              <a:ext cx="1800" cy="1500"/>
            </a:xfrm>
            <a:custGeom>
              <a:rect b="b" l="l" r="r" t="t"/>
              <a:pathLst>
                <a:path extrusionOk="0" h="60" w="72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48"/>
                    <a:pt x="60" y="60"/>
                  </a:cubicBezTo>
                  <a:cubicBezTo>
                    <a:pt x="72" y="48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6279000" y="2363225"/>
              <a:ext cx="4225" cy="1525"/>
            </a:xfrm>
            <a:custGeom>
              <a:rect b="b" l="l" r="r" t="t"/>
              <a:pathLst>
                <a:path extrusionOk="0" h="61" w="169">
                  <a:moveTo>
                    <a:pt x="169" y="0"/>
                  </a:moveTo>
                  <a:cubicBezTo>
                    <a:pt x="27" y="48"/>
                    <a:pt x="0" y="60"/>
                    <a:pt x="10" y="60"/>
                  </a:cubicBezTo>
                  <a:cubicBezTo>
                    <a:pt x="18" y="60"/>
                    <a:pt x="46" y="53"/>
                    <a:pt x="62" y="48"/>
                  </a:cubicBezTo>
                  <a:cubicBezTo>
                    <a:pt x="98" y="36"/>
                    <a:pt x="133" y="12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6280225" y="23641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0" y="1"/>
                  </a:moveTo>
                  <a:cubicBezTo>
                    <a:pt x="19" y="1"/>
                    <a:pt x="13" y="4"/>
                    <a:pt x="1" y="10"/>
                  </a:cubicBezTo>
                  <a:lnTo>
                    <a:pt x="13" y="10"/>
                  </a:lnTo>
                  <a:cubicBezTo>
                    <a:pt x="19" y="4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6251075" y="2370325"/>
              <a:ext cx="2750" cy="1550"/>
            </a:xfrm>
            <a:custGeom>
              <a:rect b="b" l="l" r="r" t="t"/>
              <a:pathLst>
                <a:path extrusionOk="0" h="62" w="110">
                  <a:moveTo>
                    <a:pt x="88" y="0"/>
                  </a:moveTo>
                  <a:cubicBezTo>
                    <a:pt x="87" y="0"/>
                    <a:pt x="80" y="4"/>
                    <a:pt x="60" y="14"/>
                  </a:cubicBezTo>
                  <a:cubicBezTo>
                    <a:pt x="12" y="26"/>
                    <a:pt x="0" y="38"/>
                    <a:pt x="24" y="61"/>
                  </a:cubicBezTo>
                  <a:cubicBezTo>
                    <a:pt x="88" y="25"/>
                    <a:pt x="110" y="10"/>
                    <a:pt x="95" y="10"/>
                  </a:cubicBezTo>
                  <a:cubicBezTo>
                    <a:pt x="91" y="10"/>
                    <a:pt x="83" y="11"/>
                    <a:pt x="72" y="14"/>
                  </a:cubicBezTo>
                  <a:cubicBezTo>
                    <a:pt x="78" y="7"/>
                    <a:pt x="89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6272200" y="2362500"/>
              <a:ext cx="4500" cy="1425"/>
            </a:xfrm>
            <a:custGeom>
              <a:rect b="b" l="l" r="r" t="t"/>
              <a:pathLst>
                <a:path extrusionOk="0" h="57" w="180">
                  <a:moveTo>
                    <a:pt x="167" y="0"/>
                  </a:moveTo>
                  <a:cubicBezTo>
                    <a:pt x="159" y="0"/>
                    <a:pt x="151" y="5"/>
                    <a:pt x="143" y="5"/>
                  </a:cubicBezTo>
                  <a:cubicBezTo>
                    <a:pt x="96" y="5"/>
                    <a:pt x="36" y="17"/>
                    <a:pt x="1" y="53"/>
                  </a:cubicBezTo>
                  <a:cubicBezTo>
                    <a:pt x="13" y="55"/>
                    <a:pt x="24" y="56"/>
                    <a:pt x="35" y="56"/>
                  </a:cubicBezTo>
                  <a:cubicBezTo>
                    <a:pt x="82" y="56"/>
                    <a:pt x="111" y="35"/>
                    <a:pt x="179" y="5"/>
                  </a:cubicBezTo>
                  <a:cubicBezTo>
                    <a:pt x="175" y="1"/>
                    <a:pt x="17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6269725" y="2364100"/>
              <a:ext cx="1900" cy="875"/>
            </a:xfrm>
            <a:custGeom>
              <a:rect b="b" l="l" r="r" t="t"/>
              <a:pathLst>
                <a:path extrusionOk="0" h="35" w="76">
                  <a:moveTo>
                    <a:pt x="76" y="1"/>
                  </a:moveTo>
                  <a:lnTo>
                    <a:pt x="76" y="1"/>
                  </a:lnTo>
                  <a:cubicBezTo>
                    <a:pt x="52" y="13"/>
                    <a:pt x="28" y="25"/>
                    <a:pt x="4" y="25"/>
                  </a:cubicBezTo>
                  <a:cubicBezTo>
                    <a:pt x="1" y="32"/>
                    <a:pt x="1" y="35"/>
                    <a:pt x="5" y="35"/>
                  </a:cubicBezTo>
                  <a:cubicBezTo>
                    <a:pt x="14" y="35"/>
                    <a:pt x="42" y="18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6297950" y="2358650"/>
              <a:ext cx="4150" cy="1275"/>
            </a:xfrm>
            <a:custGeom>
              <a:rect b="b" l="l" r="r" t="t"/>
              <a:pathLst>
                <a:path extrusionOk="0" h="51" w="166">
                  <a:moveTo>
                    <a:pt x="131" y="1"/>
                  </a:moveTo>
                  <a:cubicBezTo>
                    <a:pt x="121" y="1"/>
                    <a:pt x="97" y="5"/>
                    <a:pt x="54" y="17"/>
                  </a:cubicBezTo>
                  <a:cubicBezTo>
                    <a:pt x="13" y="17"/>
                    <a:pt x="25" y="43"/>
                    <a:pt x="14" y="43"/>
                  </a:cubicBezTo>
                  <a:cubicBezTo>
                    <a:pt x="12" y="43"/>
                    <a:pt x="10" y="42"/>
                    <a:pt x="6" y="40"/>
                  </a:cubicBezTo>
                  <a:lnTo>
                    <a:pt x="6" y="40"/>
                  </a:lnTo>
                  <a:cubicBezTo>
                    <a:pt x="1" y="48"/>
                    <a:pt x="4" y="51"/>
                    <a:pt x="12" y="51"/>
                  </a:cubicBezTo>
                  <a:cubicBezTo>
                    <a:pt x="46" y="51"/>
                    <a:pt x="166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6273975" y="2360250"/>
              <a:ext cx="2125" cy="1125"/>
            </a:xfrm>
            <a:custGeom>
              <a:rect b="b" l="l" r="r" t="t"/>
              <a:pathLst>
                <a:path extrusionOk="0" h="45" w="85">
                  <a:moveTo>
                    <a:pt x="84" y="0"/>
                  </a:moveTo>
                  <a:cubicBezTo>
                    <a:pt x="60" y="12"/>
                    <a:pt x="25" y="24"/>
                    <a:pt x="1" y="24"/>
                  </a:cubicBezTo>
                  <a:cubicBezTo>
                    <a:pt x="16" y="39"/>
                    <a:pt x="26" y="44"/>
                    <a:pt x="34" y="44"/>
                  </a:cubicBezTo>
                  <a:cubicBezTo>
                    <a:pt x="52" y="44"/>
                    <a:pt x="60" y="17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6284100" y="2357550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20" y="1"/>
                  </a:moveTo>
                  <a:lnTo>
                    <a:pt x="120" y="1"/>
                  </a:lnTo>
                  <a:cubicBezTo>
                    <a:pt x="72" y="13"/>
                    <a:pt x="25" y="25"/>
                    <a:pt x="1" y="37"/>
                  </a:cubicBezTo>
                  <a:cubicBezTo>
                    <a:pt x="25" y="37"/>
                    <a:pt x="84" y="25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6320125" y="23519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30" y="19"/>
                    <a:pt x="36" y="19"/>
                  </a:cubicBezTo>
                  <a:cubicBezTo>
                    <a:pt x="42" y="19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6318625" y="235130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72" y="1"/>
                  </a:moveTo>
                  <a:cubicBezTo>
                    <a:pt x="49" y="1"/>
                    <a:pt x="25" y="13"/>
                    <a:pt x="1" y="13"/>
                  </a:cubicBezTo>
                  <a:cubicBezTo>
                    <a:pt x="25" y="25"/>
                    <a:pt x="49" y="25"/>
                    <a:pt x="60" y="25"/>
                  </a:cubicBezTo>
                  <a:cubicBezTo>
                    <a:pt x="49" y="25"/>
                    <a:pt x="49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6386075" y="2371550"/>
              <a:ext cx="150" cy="1425"/>
            </a:xfrm>
            <a:custGeom>
              <a:rect b="b" l="l" r="r" t="t"/>
              <a:pathLst>
                <a:path extrusionOk="0" h="57" w="6">
                  <a:moveTo>
                    <a:pt x="6" y="1"/>
                  </a:moveTo>
                  <a:cubicBezTo>
                    <a:pt x="1" y="42"/>
                    <a:pt x="0" y="56"/>
                    <a:pt x="0" y="56"/>
                  </a:cubicBezTo>
                  <a:cubicBezTo>
                    <a:pt x="1" y="5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4"/>
            <p:cNvSpPr/>
            <p:nvPr/>
          </p:nvSpPr>
          <p:spPr>
            <a:xfrm>
              <a:off x="6425800" y="2401025"/>
              <a:ext cx="4725" cy="5250"/>
            </a:xfrm>
            <a:custGeom>
              <a:rect b="b" l="l" r="r" t="t"/>
              <a:pathLst>
                <a:path extrusionOk="0" h="210" w="18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" y="1"/>
                    <a:pt x="1" y="2"/>
                  </a:cubicBezTo>
                  <a:lnTo>
                    <a:pt x="1" y="2"/>
                  </a:lnTo>
                  <a:cubicBezTo>
                    <a:pt x="1" y="1"/>
                    <a:pt x="0" y="1"/>
                    <a:pt x="0" y="0"/>
                  </a:cubicBezTo>
                  <a:close/>
                  <a:moveTo>
                    <a:pt x="1" y="2"/>
                  </a:moveTo>
                  <a:cubicBezTo>
                    <a:pt x="16" y="24"/>
                    <a:pt x="87" y="204"/>
                    <a:pt x="135" y="204"/>
                  </a:cubicBezTo>
                  <a:cubicBezTo>
                    <a:pt x="142" y="204"/>
                    <a:pt x="149" y="200"/>
                    <a:pt x="155" y="191"/>
                  </a:cubicBezTo>
                  <a:cubicBezTo>
                    <a:pt x="169" y="204"/>
                    <a:pt x="177" y="209"/>
                    <a:pt x="179" y="209"/>
                  </a:cubicBezTo>
                  <a:cubicBezTo>
                    <a:pt x="189" y="209"/>
                    <a:pt x="35" y="45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4"/>
            <p:cNvSpPr/>
            <p:nvPr/>
          </p:nvSpPr>
          <p:spPr>
            <a:xfrm>
              <a:off x="6429375" y="240577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0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4"/>
            <p:cNvSpPr/>
            <p:nvPr/>
          </p:nvSpPr>
          <p:spPr>
            <a:xfrm>
              <a:off x="6425500" y="24025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8"/>
                  </a:moveTo>
                  <a:cubicBezTo>
                    <a:pt x="36" y="37"/>
                    <a:pt x="24" y="25"/>
                    <a:pt x="0" y="1"/>
                  </a:cubicBezTo>
                  <a:cubicBezTo>
                    <a:pt x="24" y="25"/>
                    <a:pt x="36" y="37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4"/>
            <p:cNvSpPr/>
            <p:nvPr/>
          </p:nvSpPr>
          <p:spPr>
            <a:xfrm>
              <a:off x="6197200" y="247305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24" y="1"/>
                  </a:moveTo>
                  <a:cubicBezTo>
                    <a:pt x="0" y="48"/>
                    <a:pt x="12" y="72"/>
                    <a:pt x="12" y="120"/>
                  </a:cubicBezTo>
                  <a:cubicBezTo>
                    <a:pt x="12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4"/>
            <p:cNvSpPr/>
            <p:nvPr/>
          </p:nvSpPr>
          <p:spPr>
            <a:xfrm>
              <a:off x="6402575" y="2582900"/>
              <a:ext cx="1500" cy="2100"/>
            </a:xfrm>
            <a:custGeom>
              <a:rect b="b" l="l" r="r" t="t"/>
              <a:pathLst>
                <a:path extrusionOk="0" h="84" w="60">
                  <a:moveTo>
                    <a:pt x="60" y="0"/>
                  </a:moveTo>
                  <a:lnTo>
                    <a:pt x="60" y="0"/>
                  </a:lnTo>
                  <a:cubicBezTo>
                    <a:pt x="44" y="24"/>
                    <a:pt x="34" y="42"/>
                    <a:pt x="22" y="58"/>
                  </a:cubicBezTo>
                  <a:lnTo>
                    <a:pt x="22" y="58"/>
                  </a:lnTo>
                  <a:cubicBezTo>
                    <a:pt x="41" y="39"/>
                    <a:pt x="60" y="26"/>
                    <a:pt x="60" y="0"/>
                  </a:cubicBezTo>
                  <a:close/>
                  <a:moveTo>
                    <a:pt x="22" y="58"/>
                  </a:moveTo>
                  <a:cubicBezTo>
                    <a:pt x="14" y="66"/>
                    <a:pt x="7" y="74"/>
                    <a:pt x="0" y="83"/>
                  </a:cubicBezTo>
                  <a:cubicBezTo>
                    <a:pt x="9" y="75"/>
                    <a:pt x="15" y="67"/>
                    <a:pt x="22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4"/>
            <p:cNvSpPr/>
            <p:nvPr/>
          </p:nvSpPr>
          <p:spPr>
            <a:xfrm>
              <a:off x="6393075" y="2620000"/>
              <a:ext cx="1325" cy="200"/>
            </a:xfrm>
            <a:custGeom>
              <a:rect b="b" l="l" r="r" t="t"/>
              <a:pathLst>
                <a:path extrusionOk="0" h="8" w="53">
                  <a:moveTo>
                    <a:pt x="46" y="1"/>
                  </a:moveTo>
                  <a:cubicBezTo>
                    <a:pt x="34" y="1"/>
                    <a:pt x="0" y="8"/>
                    <a:pt x="12" y="8"/>
                  </a:cubicBezTo>
                  <a:cubicBezTo>
                    <a:pt x="16" y="8"/>
                    <a:pt x="27" y="7"/>
                    <a:pt x="47" y="4"/>
                  </a:cubicBezTo>
                  <a:cubicBezTo>
                    <a:pt x="52" y="2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4"/>
            <p:cNvSpPr/>
            <p:nvPr/>
          </p:nvSpPr>
          <p:spPr>
            <a:xfrm>
              <a:off x="6391275" y="2652825"/>
              <a:ext cx="3000" cy="4800"/>
            </a:xfrm>
            <a:custGeom>
              <a:rect b="b" l="l" r="r" t="t"/>
              <a:pathLst>
                <a:path extrusionOk="0" h="192" w="120">
                  <a:moveTo>
                    <a:pt x="119" y="1"/>
                  </a:moveTo>
                  <a:lnTo>
                    <a:pt x="119" y="1"/>
                  </a:lnTo>
                  <a:cubicBezTo>
                    <a:pt x="83" y="132"/>
                    <a:pt x="0" y="180"/>
                    <a:pt x="60" y="191"/>
                  </a:cubicBezTo>
                  <a:cubicBezTo>
                    <a:pt x="83" y="132"/>
                    <a:pt x="107" y="7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4"/>
            <p:cNvSpPr/>
            <p:nvPr/>
          </p:nvSpPr>
          <p:spPr>
            <a:xfrm>
              <a:off x="6402300" y="24903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1" y="0"/>
                  </a:moveTo>
                  <a:cubicBezTo>
                    <a:pt x="8" y="0"/>
                    <a:pt x="9" y="0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11" y="0"/>
                  </a:moveTo>
                  <a:cubicBezTo>
                    <a:pt x="0" y="12"/>
                    <a:pt x="35" y="12"/>
                    <a:pt x="35" y="12"/>
                  </a:cubicBezTo>
                  <a:cubicBezTo>
                    <a:pt x="35" y="4"/>
                    <a:pt x="17" y="1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4"/>
            <p:cNvSpPr/>
            <p:nvPr/>
          </p:nvSpPr>
          <p:spPr>
            <a:xfrm>
              <a:off x="6401075" y="24867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lnTo>
                    <a:pt x="13" y="24"/>
                  </a:lnTo>
                  <a:lnTo>
                    <a:pt x="2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4"/>
            <p:cNvSpPr/>
            <p:nvPr/>
          </p:nvSpPr>
          <p:spPr>
            <a:xfrm>
              <a:off x="6400800" y="2484650"/>
              <a:ext cx="1200" cy="1825"/>
            </a:xfrm>
            <a:custGeom>
              <a:rect b="b" l="l" r="r" t="t"/>
              <a:pathLst>
                <a:path extrusionOk="0" h="73" w="48">
                  <a:moveTo>
                    <a:pt x="48" y="1"/>
                  </a:moveTo>
                  <a:cubicBezTo>
                    <a:pt x="0" y="1"/>
                    <a:pt x="48" y="49"/>
                    <a:pt x="24" y="60"/>
                  </a:cubicBezTo>
                  <a:lnTo>
                    <a:pt x="12" y="60"/>
                  </a:lnTo>
                  <a:lnTo>
                    <a:pt x="48" y="72"/>
                  </a:lnTo>
                  <a:cubicBezTo>
                    <a:pt x="48" y="49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4"/>
            <p:cNvSpPr/>
            <p:nvPr/>
          </p:nvSpPr>
          <p:spPr>
            <a:xfrm>
              <a:off x="6404575" y="248400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3"/>
                    <a:pt x="4" y="15"/>
                  </a:cubicBezTo>
                  <a:lnTo>
                    <a:pt x="16" y="15"/>
                  </a:lnTo>
                  <a:cubicBezTo>
                    <a:pt x="16" y="15"/>
                    <a:pt x="16" y="3"/>
                    <a:pt x="16" y="3"/>
                  </a:cubicBezTo>
                  <a:cubicBezTo>
                    <a:pt x="4" y="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4"/>
            <p:cNvSpPr/>
            <p:nvPr/>
          </p:nvSpPr>
          <p:spPr>
            <a:xfrm>
              <a:off x="6404950" y="2484375"/>
              <a:ext cx="225" cy="150"/>
            </a:xfrm>
            <a:custGeom>
              <a:rect b="b" l="l" r="r" t="t"/>
              <a:pathLst>
                <a:path extrusionOk="0" h="6" w="9">
                  <a:moveTo>
                    <a:pt x="1" y="0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6" y="5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4"/>
            <p:cNvSpPr/>
            <p:nvPr/>
          </p:nvSpPr>
          <p:spPr>
            <a:xfrm>
              <a:off x="6404950" y="2482975"/>
              <a:ext cx="925" cy="525"/>
            </a:xfrm>
            <a:custGeom>
              <a:rect b="b" l="l" r="r" t="t"/>
              <a:pathLst>
                <a:path extrusionOk="0" h="21" w="37">
                  <a:moveTo>
                    <a:pt x="24" y="1"/>
                  </a:moveTo>
                  <a:cubicBezTo>
                    <a:pt x="18" y="1"/>
                    <a:pt x="11" y="3"/>
                    <a:pt x="1" y="8"/>
                  </a:cubicBezTo>
                  <a:lnTo>
                    <a:pt x="13" y="20"/>
                  </a:lnTo>
                  <a:cubicBezTo>
                    <a:pt x="21" y="20"/>
                    <a:pt x="28" y="15"/>
                    <a:pt x="33" y="15"/>
                  </a:cubicBezTo>
                  <a:cubicBezTo>
                    <a:pt x="35" y="15"/>
                    <a:pt x="36" y="16"/>
                    <a:pt x="36" y="20"/>
                  </a:cubicBezTo>
                  <a:cubicBezTo>
                    <a:pt x="36" y="6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4"/>
            <p:cNvSpPr/>
            <p:nvPr/>
          </p:nvSpPr>
          <p:spPr>
            <a:xfrm>
              <a:off x="6404050" y="248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4"/>
            <p:cNvSpPr/>
            <p:nvPr/>
          </p:nvSpPr>
          <p:spPr>
            <a:xfrm>
              <a:off x="6403475" y="24825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36" y="1"/>
                  </a:moveTo>
                  <a:cubicBezTo>
                    <a:pt x="24" y="1"/>
                    <a:pt x="0" y="1"/>
                    <a:pt x="36" y="13"/>
                  </a:cubicBezTo>
                  <a:cubicBezTo>
                    <a:pt x="24" y="13"/>
                    <a:pt x="36" y="13"/>
                    <a:pt x="48" y="2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4"/>
            <p:cNvSpPr/>
            <p:nvPr/>
          </p:nvSpPr>
          <p:spPr>
            <a:xfrm>
              <a:off x="6403475" y="2483175"/>
              <a:ext cx="900" cy="725"/>
            </a:xfrm>
            <a:custGeom>
              <a:rect b="b" l="l" r="r" t="t"/>
              <a:pathLst>
                <a:path extrusionOk="0" h="29" w="36">
                  <a:moveTo>
                    <a:pt x="0" y="0"/>
                  </a:moveTo>
                  <a:cubicBezTo>
                    <a:pt x="0" y="20"/>
                    <a:pt x="11" y="29"/>
                    <a:pt x="21" y="29"/>
                  </a:cubicBezTo>
                  <a:cubicBezTo>
                    <a:pt x="29" y="29"/>
                    <a:pt x="36" y="23"/>
                    <a:pt x="36" y="12"/>
                  </a:cubicBezTo>
                  <a:lnTo>
                    <a:pt x="36" y="12"/>
                  </a:lnTo>
                  <a:cubicBezTo>
                    <a:pt x="30" y="12"/>
                    <a:pt x="24" y="15"/>
                    <a:pt x="18" y="15"/>
                  </a:cubicBezTo>
                  <a:cubicBezTo>
                    <a:pt x="12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4"/>
            <p:cNvSpPr/>
            <p:nvPr/>
          </p:nvSpPr>
          <p:spPr>
            <a:xfrm>
              <a:off x="6400200" y="24843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0"/>
                  </a:moveTo>
                  <a:lnTo>
                    <a:pt x="24" y="24"/>
                  </a:lnTo>
                  <a:cubicBezTo>
                    <a:pt x="12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4"/>
            <p:cNvSpPr/>
            <p:nvPr/>
          </p:nvSpPr>
          <p:spPr>
            <a:xfrm>
              <a:off x="6404950" y="24808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lnTo>
                    <a:pt x="13" y="12"/>
                  </a:lnTo>
                  <a:cubicBezTo>
                    <a:pt x="21" y="12"/>
                    <a:pt x="23" y="7"/>
                    <a:pt x="31" y="7"/>
                  </a:cubicBezTo>
                  <a:cubicBezTo>
                    <a:pt x="35" y="7"/>
                    <a:pt x="40" y="8"/>
                    <a:pt x="48" y="12"/>
                  </a:cubicBezTo>
                  <a:cubicBezTo>
                    <a:pt x="42" y="6"/>
                    <a:pt x="33" y="6"/>
                    <a:pt x="25" y="6"/>
                  </a:cubicBezTo>
                  <a:cubicBezTo>
                    <a:pt x="16" y="6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4"/>
            <p:cNvSpPr/>
            <p:nvPr/>
          </p:nvSpPr>
          <p:spPr>
            <a:xfrm>
              <a:off x="6404350" y="248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" y="12"/>
                    <a:pt x="13" y="12"/>
                    <a:pt x="25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4"/>
            <p:cNvSpPr/>
            <p:nvPr/>
          </p:nvSpPr>
          <p:spPr>
            <a:xfrm>
              <a:off x="6402575" y="24819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3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4"/>
            <p:cNvSpPr/>
            <p:nvPr/>
          </p:nvSpPr>
          <p:spPr>
            <a:xfrm>
              <a:off x="6406150" y="24793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0" y="1"/>
                  </a:moveTo>
                  <a:lnTo>
                    <a:pt x="12" y="13"/>
                  </a:lnTo>
                  <a:lnTo>
                    <a:pt x="36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4"/>
            <p:cNvSpPr/>
            <p:nvPr/>
          </p:nvSpPr>
          <p:spPr>
            <a:xfrm>
              <a:off x="6406450" y="247782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24" y="0"/>
                  </a:moveTo>
                  <a:cubicBezTo>
                    <a:pt x="24" y="12"/>
                    <a:pt x="24" y="24"/>
                    <a:pt x="0" y="24"/>
                  </a:cubicBezTo>
                  <a:cubicBezTo>
                    <a:pt x="12" y="30"/>
                    <a:pt x="24" y="30"/>
                    <a:pt x="33" y="30"/>
                  </a:cubicBezTo>
                  <a:cubicBezTo>
                    <a:pt x="42" y="30"/>
                    <a:pt x="48" y="30"/>
                    <a:pt x="48" y="36"/>
                  </a:cubicBez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4"/>
            <p:cNvSpPr/>
            <p:nvPr/>
          </p:nvSpPr>
          <p:spPr>
            <a:xfrm>
              <a:off x="6404950" y="24796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lnTo>
                    <a:pt x="1" y="12"/>
                  </a:lnTo>
                  <a:cubicBezTo>
                    <a:pt x="1" y="12"/>
                    <a:pt x="25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4"/>
            <p:cNvSpPr/>
            <p:nvPr/>
          </p:nvSpPr>
          <p:spPr>
            <a:xfrm>
              <a:off x="6404950" y="2479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4"/>
            <p:cNvSpPr/>
            <p:nvPr/>
          </p:nvSpPr>
          <p:spPr>
            <a:xfrm>
              <a:off x="6402275" y="2480700"/>
              <a:ext cx="1225" cy="700"/>
            </a:xfrm>
            <a:custGeom>
              <a:rect b="b" l="l" r="r" t="t"/>
              <a:pathLst>
                <a:path extrusionOk="0" h="28" w="49">
                  <a:moveTo>
                    <a:pt x="13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10" y="13"/>
                    <a:pt x="26" y="9"/>
                    <a:pt x="38" y="16"/>
                  </a:cubicBezTo>
                  <a:lnTo>
                    <a:pt x="38" y="16"/>
                  </a:lnTo>
                  <a:cubicBezTo>
                    <a:pt x="31" y="8"/>
                    <a:pt x="23" y="1"/>
                    <a:pt x="13" y="1"/>
                  </a:cubicBezTo>
                  <a:close/>
                  <a:moveTo>
                    <a:pt x="38" y="16"/>
                  </a:moveTo>
                  <a:lnTo>
                    <a:pt x="38" y="16"/>
                  </a:lnTo>
                  <a:cubicBezTo>
                    <a:pt x="41" y="20"/>
                    <a:pt x="45" y="25"/>
                    <a:pt x="48" y="28"/>
                  </a:cubicBezTo>
                  <a:cubicBezTo>
                    <a:pt x="45" y="22"/>
                    <a:pt x="42" y="19"/>
                    <a:pt x="38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4"/>
            <p:cNvSpPr/>
            <p:nvPr/>
          </p:nvSpPr>
          <p:spPr>
            <a:xfrm>
              <a:off x="6403775" y="24799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12" y="12"/>
                    <a:pt x="24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4"/>
            <p:cNvSpPr/>
            <p:nvPr/>
          </p:nvSpPr>
          <p:spPr>
            <a:xfrm>
              <a:off x="6403775" y="24796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4"/>
            <p:cNvSpPr/>
            <p:nvPr/>
          </p:nvSpPr>
          <p:spPr>
            <a:xfrm>
              <a:off x="6404950" y="2477225"/>
              <a:ext cx="625" cy="850"/>
            </a:xfrm>
            <a:custGeom>
              <a:rect b="b" l="l" r="r" t="t"/>
              <a:pathLst>
                <a:path extrusionOk="0" h="34" w="25">
                  <a:moveTo>
                    <a:pt x="13" y="0"/>
                  </a:moveTo>
                  <a:cubicBezTo>
                    <a:pt x="13" y="12"/>
                    <a:pt x="1" y="24"/>
                    <a:pt x="1" y="24"/>
                  </a:cubicBezTo>
                  <a:cubicBezTo>
                    <a:pt x="7" y="30"/>
                    <a:pt x="13" y="33"/>
                    <a:pt x="17" y="33"/>
                  </a:cubicBezTo>
                  <a:cubicBezTo>
                    <a:pt x="22" y="33"/>
                    <a:pt x="25" y="30"/>
                    <a:pt x="25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4"/>
            <p:cNvSpPr/>
            <p:nvPr/>
          </p:nvSpPr>
          <p:spPr>
            <a:xfrm>
              <a:off x="6405550" y="2475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4"/>
            <p:cNvSpPr/>
            <p:nvPr/>
          </p:nvSpPr>
          <p:spPr>
            <a:xfrm>
              <a:off x="6404650" y="24778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12"/>
                    <a:pt x="13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4"/>
            <p:cNvSpPr/>
            <p:nvPr/>
          </p:nvSpPr>
          <p:spPr>
            <a:xfrm>
              <a:off x="6405850" y="24766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4"/>
            <p:cNvSpPr/>
            <p:nvPr/>
          </p:nvSpPr>
          <p:spPr>
            <a:xfrm>
              <a:off x="6405550" y="2478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4"/>
            <p:cNvSpPr/>
            <p:nvPr/>
          </p:nvSpPr>
          <p:spPr>
            <a:xfrm>
              <a:off x="6404950" y="2478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25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4"/>
            <p:cNvSpPr/>
            <p:nvPr/>
          </p:nvSpPr>
          <p:spPr>
            <a:xfrm>
              <a:off x="6400800" y="2473350"/>
              <a:ext cx="4775" cy="1800"/>
            </a:xfrm>
            <a:custGeom>
              <a:rect b="b" l="l" r="r" t="t"/>
              <a:pathLst>
                <a:path extrusionOk="0" h="72" w="191">
                  <a:moveTo>
                    <a:pt x="12" y="1"/>
                  </a:moveTo>
                  <a:lnTo>
                    <a:pt x="36" y="12"/>
                  </a:lnTo>
                  <a:lnTo>
                    <a:pt x="0" y="12"/>
                  </a:lnTo>
                  <a:cubicBezTo>
                    <a:pt x="36" y="12"/>
                    <a:pt x="60" y="36"/>
                    <a:pt x="24" y="48"/>
                  </a:cubicBezTo>
                  <a:cubicBezTo>
                    <a:pt x="48" y="72"/>
                    <a:pt x="143" y="72"/>
                    <a:pt x="191" y="72"/>
                  </a:cubicBezTo>
                  <a:cubicBezTo>
                    <a:pt x="179" y="72"/>
                    <a:pt x="167" y="60"/>
                    <a:pt x="155" y="48"/>
                  </a:cubicBezTo>
                  <a:cubicBezTo>
                    <a:pt x="145" y="48"/>
                    <a:pt x="120" y="63"/>
                    <a:pt x="99" y="63"/>
                  </a:cubicBezTo>
                  <a:cubicBezTo>
                    <a:pt x="93" y="63"/>
                    <a:pt x="88" y="62"/>
                    <a:pt x="83" y="60"/>
                  </a:cubicBezTo>
                  <a:cubicBezTo>
                    <a:pt x="71" y="36"/>
                    <a:pt x="95" y="36"/>
                    <a:pt x="119" y="36"/>
                  </a:cubicBezTo>
                  <a:cubicBezTo>
                    <a:pt x="83" y="36"/>
                    <a:pt x="7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4"/>
            <p:cNvSpPr/>
            <p:nvPr/>
          </p:nvSpPr>
          <p:spPr>
            <a:xfrm>
              <a:off x="6405550" y="24751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1"/>
                  </a:moveTo>
                  <a:lnTo>
                    <a:pt x="3" y="30"/>
                  </a:lnTo>
                  <a:lnTo>
                    <a:pt x="3" y="30"/>
                  </a:lnTo>
                  <a:cubicBezTo>
                    <a:pt x="7" y="25"/>
                    <a:pt x="18" y="25"/>
                    <a:pt x="36" y="25"/>
                  </a:cubicBezTo>
                  <a:cubicBezTo>
                    <a:pt x="24" y="1"/>
                    <a:pt x="12" y="1"/>
                    <a:pt x="12" y="1"/>
                  </a:cubicBezTo>
                  <a:close/>
                  <a:moveTo>
                    <a:pt x="3" y="30"/>
                  </a:moveTo>
                  <a:cubicBezTo>
                    <a:pt x="1" y="31"/>
                    <a:pt x="1" y="34"/>
                    <a:pt x="1" y="37"/>
                  </a:cubicBezTo>
                  <a:lnTo>
                    <a:pt x="3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4"/>
            <p:cNvSpPr/>
            <p:nvPr/>
          </p:nvSpPr>
          <p:spPr>
            <a:xfrm>
              <a:off x="6403475" y="2476025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0" y="1"/>
                  </a:moveTo>
                  <a:cubicBezTo>
                    <a:pt x="0" y="24"/>
                    <a:pt x="24" y="24"/>
                    <a:pt x="36" y="36"/>
                  </a:cubicBezTo>
                  <a:cubicBezTo>
                    <a:pt x="36" y="26"/>
                    <a:pt x="37" y="23"/>
                    <a:pt x="39" y="23"/>
                  </a:cubicBezTo>
                  <a:cubicBezTo>
                    <a:pt x="42" y="23"/>
                    <a:pt x="49" y="31"/>
                    <a:pt x="58" y="31"/>
                  </a:cubicBezTo>
                  <a:cubicBezTo>
                    <a:pt x="59" y="31"/>
                    <a:pt x="61" y="31"/>
                    <a:pt x="62" y="31"/>
                  </a:cubicBezTo>
                  <a:lnTo>
                    <a:pt x="62" y="31"/>
                  </a:lnTo>
                  <a:cubicBezTo>
                    <a:pt x="65" y="33"/>
                    <a:pt x="68" y="35"/>
                    <a:pt x="72" y="36"/>
                  </a:cubicBezTo>
                  <a:cubicBezTo>
                    <a:pt x="72" y="33"/>
                    <a:pt x="72" y="29"/>
                    <a:pt x="72" y="24"/>
                  </a:cubicBezTo>
                  <a:cubicBezTo>
                    <a:pt x="68" y="28"/>
                    <a:pt x="65" y="30"/>
                    <a:pt x="62" y="31"/>
                  </a:cubicBezTo>
                  <a:lnTo>
                    <a:pt x="62" y="31"/>
                  </a:lnTo>
                  <a:cubicBezTo>
                    <a:pt x="44" y="18"/>
                    <a:pt x="31" y="1"/>
                    <a:pt x="0" y="1"/>
                  </a:cubicBezTo>
                  <a:close/>
                  <a:moveTo>
                    <a:pt x="84" y="1"/>
                  </a:moveTo>
                  <a:cubicBezTo>
                    <a:pt x="72" y="13"/>
                    <a:pt x="72" y="13"/>
                    <a:pt x="72" y="36"/>
                  </a:cubicBezTo>
                  <a:cubicBezTo>
                    <a:pt x="76" y="32"/>
                    <a:pt x="78" y="31"/>
                    <a:pt x="80" y="31"/>
                  </a:cubicBezTo>
                  <a:cubicBezTo>
                    <a:pt x="84" y="31"/>
                    <a:pt x="84" y="36"/>
                    <a:pt x="84" y="36"/>
                  </a:cubicBezTo>
                  <a:lnTo>
                    <a:pt x="72" y="36"/>
                  </a:lnTo>
                  <a:cubicBezTo>
                    <a:pt x="72" y="43"/>
                    <a:pt x="72" y="48"/>
                    <a:pt x="72" y="48"/>
                  </a:cubicBezTo>
                  <a:cubicBezTo>
                    <a:pt x="84" y="48"/>
                    <a:pt x="84" y="36"/>
                    <a:pt x="95" y="36"/>
                  </a:cubicBezTo>
                  <a:cubicBezTo>
                    <a:pt x="95" y="3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4"/>
            <p:cNvSpPr/>
            <p:nvPr/>
          </p:nvSpPr>
          <p:spPr>
            <a:xfrm>
              <a:off x="6400800" y="2479600"/>
              <a:ext cx="2400" cy="750"/>
            </a:xfrm>
            <a:custGeom>
              <a:rect b="b" l="l" r="r" t="t"/>
              <a:pathLst>
                <a:path extrusionOk="0" h="30" w="96">
                  <a:moveTo>
                    <a:pt x="12" y="1"/>
                  </a:moveTo>
                  <a:cubicBezTo>
                    <a:pt x="12" y="12"/>
                    <a:pt x="24" y="12"/>
                    <a:pt x="24" y="24"/>
                  </a:cubicBezTo>
                  <a:cubicBezTo>
                    <a:pt x="12" y="24"/>
                    <a:pt x="12" y="12"/>
                    <a:pt x="0" y="12"/>
                  </a:cubicBezTo>
                  <a:lnTo>
                    <a:pt x="0" y="12"/>
                  </a:lnTo>
                  <a:cubicBezTo>
                    <a:pt x="8" y="21"/>
                    <a:pt x="11" y="29"/>
                    <a:pt x="20" y="29"/>
                  </a:cubicBezTo>
                  <a:cubicBezTo>
                    <a:pt x="24" y="29"/>
                    <a:pt x="29" y="28"/>
                    <a:pt x="36" y="24"/>
                  </a:cubicBezTo>
                  <a:cubicBezTo>
                    <a:pt x="48" y="12"/>
                    <a:pt x="8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4"/>
            <p:cNvSpPr/>
            <p:nvPr/>
          </p:nvSpPr>
          <p:spPr>
            <a:xfrm>
              <a:off x="6401975" y="2477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0"/>
                  </a:moveTo>
                  <a:lnTo>
                    <a:pt x="1" y="12"/>
                  </a:lnTo>
                  <a:lnTo>
                    <a:pt x="24" y="12"/>
                  </a:lnTo>
                  <a:cubicBezTo>
                    <a:pt x="13" y="24"/>
                    <a:pt x="36" y="24"/>
                    <a:pt x="48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6405850" y="2474850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0" y="0"/>
                  </a:moveTo>
                  <a:lnTo>
                    <a:pt x="12" y="12"/>
                  </a:lnTo>
                  <a:lnTo>
                    <a:pt x="4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6406150" y="2473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lnTo>
                    <a:pt x="0" y="12"/>
                  </a:lnTo>
                  <a:lnTo>
                    <a:pt x="24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6407325" y="2451625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37" y="0"/>
                  </a:moveTo>
                  <a:lnTo>
                    <a:pt x="13" y="12"/>
                  </a:lnTo>
                  <a:cubicBezTo>
                    <a:pt x="13" y="12"/>
                    <a:pt x="13" y="24"/>
                    <a:pt x="1" y="36"/>
                  </a:cubicBezTo>
                  <a:cubicBezTo>
                    <a:pt x="37" y="12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6400500" y="243852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6387700" y="2422750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4" y="0"/>
                  </a:moveTo>
                  <a:lnTo>
                    <a:pt x="0" y="12"/>
                  </a:lnTo>
                  <a:cubicBezTo>
                    <a:pt x="0" y="16"/>
                    <a:pt x="1" y="17"/>
                    <a:pt x="3" y="17"/>
                  </a:cubicBezTo>
                  <a:cubicBezTo>
                    <a:pt x="7" y="17"/>
                    <a:pt x="16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6406150" y="24644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0"/>
                  </a:moveTo>
                  <a:cubicBezTo>
                    <a:pt x="36" y="12"/>
                    <a:pt x="0" y="24"/>
                    <a:pt x="36" y="24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6407325" y="24638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cubicBezTo>
                    <a:pt x="1" y="12"/>
                    <a:pt x="13" y="24"/>
                    <a:pt x="1" y="24"/>
                  </a:cubicBezTo>
                  <a:cubicBezTo>
                    <a:pt x="25" y="24"/>
                    <a:pt x="37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6406750" y="2470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6382325" y="24120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6398700" y="244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6398100" y="2447750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1"/>
                  </a:moveTo>
                  <a:cubicBezTo>
                    <a:pt x="37" y="12"/>
                    <a:pt x="37" y="12"/>
                    <a:pt x="37" y="2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6362975" y="2395075"/>
              <a:ext cx="46775" cy="78600"/>
            </a:xfrm>
            <a:custGeom>
              <a:rect b="b" l="l" r="r" t="t"/>
              <a:pathLst>
                <a:path extrusionOk="0" h="3144" w="1871">
                  <a:moveTo>
                    <a:pt x="644" y="262"/>
                  </a:moveTo>
                  <a:lnTo>
                    <a:pt x="644" y="262"/>
                  </a:lnTo>
                  <a:cubicBezTo>
                    <a:pt x="643" y="265"/>
                    <a:pt x="642" y="267"/>
                    <a:pt x="641" y="270"/>
                  </a:cubicBezTo>
                  <a:lnTo>
                    <a:pt x="641" y="270"/>
                  </a:lnTo>
                  <a:cubicBezTo>
                    <a:pt x="642" y="268"/>
                    <a:pt x="643" y="265"/>
                    <a:pt x="644" y="262"/>
                  </a:cubicBezTo>
                  <a:close/>
                  <a:moveTo>
                    <a:pt x="517" y="510"/>
                  </a:moveTo>
                  <a:cubicBezTo>
                    <a:pt x="516" y="511"/>
                    <a:pt x="514" y="511"/>
                    <a:pt x="513" y="512"/>
                  </a:cubicBezTo>
                  <a:lnTo>
                    <a:pt x="525" y="512"/>
                  </a:lnTo>
                  <a:cubicBezTo>
                    <a:pt x="522" y="511"/>
                    <a:pt x="520" y="511"/>
                    <a:pt x="517" y="510"/>
                  </a:cubicBezTo>
                  <a:close/>
                  <a:moveTo>
                    <a:pt x="733" y="734"/>
                  </a:moveTo>
                  <a:cubicBezTo>
                    <a:pt x="731" y="735"/>
                    <a:pt x="729" y="737"/>
                    <a:pt x="727" y="738"/>
                  </a:cubicBezTo>
                  <a:cubicBezTo>
                    <a:pt x="729" y="737"/>
                    <a:pt x="731" y="735"/>
                    <a:pt x="733" y="734"/>
                  </a:cubicBezTo>
                  <a:close/>
                  <a:moveTo>
                    <a:pt x="1068" y="1261"/>
                  </a:moveTo>
                  <a:cubicBezTo>
                    <a:pt x="1068" y="1261"/>
                    <a:pt x="1068" y="1261"/>
                    <a:pt x="1068" y="1261"/>
                  </a:cubicBezTo>
                  <a:lnTo>
                    <a:pt x="1068" y="1261"/>
                  </a:lnTo>
                  <a:cubicBezTo>
                    <a:pt x="1070" y="1261"/>
                    <a:pt x="1073" y="1261"/>
                    <a:pt x="1076" y="1261"/>
                  </a:cubicBezTo>
                  <a:lnTo>
                    <a:pt x="1076" y="1261"/>
                  </a:lnTo>
                  <a:cubicBezTo>
                    <a:pt x="1074" y="1261"/>
                    <a:pt x="1071" y="1261"/>
                    <a:pt x="1068" y="1261"/>
                  </a:cubicBezTo>
                  <a:close/>
                  <a:moveTo>
                    <a:pt x="1056" y="1259"/>
                  </a:moveTo>
                  <a:cubicBezTo>
                    <a:pt x="1049" y="1259"/>
                    <a:pt x="1043" y="1262"/>
                    <a:pt x="1025" y="1274"/>
                  </a:cubicBezTo>
                  <a:cubicBezTo>
                    <a:pt x="1045" y="1264"/>
                    <a:pt x="1058" y="1261"/>
                    <a:pt x="1068" y="1261"/>
                  </a:cubicBezTo>
                  <a:lnTo>
                    <a:pt x="1068" y="1261"/>
                  </a:lnTo>
                  <a:cubicBezTo>
                    <a:pt x="1063" y="1260"/>
                    <a:pt x="1059" y="1259"/>
                    <a:pt x="1056" y="1259"/>
                  </a:cubicBezTo>
                  <a:close/>
                  <a:moveTo>
                    <a:pt x="1203" y="1346"/>
                  </a:moveTo>
                  <a:cubicBezTo>
                    <a:pt x="1203" y="1348"/>
                    <a:pt x="1204" y="1350"/>
                    <a:pt x="1205" y="1350"/>
                  </a:cubicBezTo>
                  <a:lnTo>
                    <a:pt x="1205" y="1350"/>
                  </a:lnTo>
                  <a:lnTo>
                    <a:pt x="1203" y="1346"/>
                  </a:lnTo>
                  <a:close/>
                  <a:moveTo>
                    <a:pt x="1253" y="1424"/>
                  </a:moveTo>
                  <a:cubicBezTo>
                    <a:pt x="1263" y="1424"/>
                    <a:pt x="1251" y="1432"/>
                    <a:pt x="1251" y="1441"/>
                  </a:cubicBezTo>
                  <a:cubicBezTo>
                    <a:pt x="1239" y="1441"/>
                    <a:pt x="1215" y="1441"/>
                    <a:pt x="1227" y="1429"/>
                  </a:cubicBezTo>
                  <a:cubicBezTo>
                    <a:pt x="1241" y="1425"/>
                    <a:pt x="1249" y="1424"/>
                    <a:pt x="1253" y="1424"/>
                  </a:cubicBezTo>
                  <a:close/>
                  <a:moveTo>
                    <a:pt x="1453" y="1774"/>
                  </a:moveTo>
                  <a:cubicBezTo>
                    <a:pt x="1453" y="1774"/>
                    <a:pt x="1453" y="1786"/>
                    <a:pt x="1453" y="1798"/>
                  </a:cubicBezTo>
                  <a:cubicBezTo>
                    <a:pt x="1442" y="1786"/>
                    <a:pt x="1442" y="1786"/>
                    <a:pt x="1453" y="1774"/>
                  </a:cubicBezTo>
                  <a:close/>
                  <a:moveTo>
                    <a:pt x="1453" y="1965"/>
                  </a:moveTo>
                  <a:cubicBezTo>
                    <a:pt x="1460" y="1968"/>
                    <a:pt x="1464" y="1972"/>
                    <a:pt x="1465" y="1976"/>
                  </a:cubicBezTo>
                  <a:lnTo>
                    <a:pt x="1465" y="1976"/>
                  </a:lnTo>
                  <a:cubicBezTo>
                    <a:pt x="1466" y="1965"/>
                    <a:pt x="1477" y="1965"/>
                    <a:pt x="1453" y="1965"/>
                  </a:cubicBezTo>
                  <a:close/>
                  <a:moveTo>
                    <a:pt x="1525" y="2762"/>
                  </a:moveTo>
                  <a:lnTo>
                    <a:pt x="1525" y="2762"/>
                  </a:lnTo>
                  <a:cubicBezTo>
                    <a:pt x="1528" y="2764"/>
                    <a:pt x="1531" y="2766"/>
                    <a:pt x="1534" y="2768"/>
                  </a:cubicBezTo>
                  <a:lnTo>
                    <a:pt x="1534" y="2768"/>
                  </a:lnTo>
                  <a:cubicBezTo>
                    <a:pt x="1532" y="2766"/>
                    <a:pt x="1528" y="2764"/>
                    <a:pt x="1525" y="2762"/>
                  </a:cubicBezTo>
                  <a:close/>
                  <a:moveTo>
                    <a:pt x="1497" y="2760"/>
                  </a:moveTo>
                  <a:cubicBezTo>
                    <a:pt x="1492" y="2760"/>
                    <a:pt x="1486" y="2761"/>
                    <a:pt x="1477" y="2762"/>
                  </a:cubicBezTo>
                  <a:cubicBezTo>
                    <a:pt x="1501" y="2762"/>
                    <a:pt x="1513" y="2786"/>
                    <a:pt x="1525" y="2810"/>
                  </a:cubicBezTo>
                  <a:cubicBezTo>
                    <a:pt x="1566" y="2810"/>
                    <a:pt x="1554" y="2783"/>
                    <a:pt x="1534" y="2768"/>
                  </a:cubicBezTo>
                  <a:lnTo>
                    <a:pt x="1534" y="2768"/>
                  </a:lnTo>
                  <a:cubicBezTo>
                    <a:pt x="1536" y="2770"/>
                    <a:pt x="1537" y="2772"/>
                    <a:pt x="1537" y="2774"/>
                  </a:cubicBezTo>
                  <a:cubicBezTo>
                    <a:pt x="1530" y="2776"/>
                    <a:pt x="1525" y="2777"/>
                    <a:pt x="1521" y="2777"/>
                  </a:cubicBezTo>
                  <a:cubicBezTo>
                    <a:pt x="1504" y="2777"/>
                    <a:pt x="1520" y="2760"/>
                    <a:pt x="1497" y="2760"/>
                  </a:cubicBezTo>
                  <a:close/>
                  <a:moveTo>
                    <a:pt x="1584" y="2870"/>
                  </a:moveTo>
                  <a:cubicBezTo>
                    <a:pt x="1582" y="2870"/>
                    <a:pt x="1581" y="2870"/>
                    <a:pt x="1580" y="2871"/>
                  </a:cubicBezTo>
                  <a:lnTo>
                    <a:pt x="1580" y="2871"/>
                  </a:lnTo>
                  <a:cubicBezTo>
                    <a:pt x="1582" y="2871"/>
                    <a:pt x="1583" y="2870"/>
                    <a:pt x="1584" y="2870"/>
                  </a:cubicBezTo>
                  <a:close/>
                  <a:moveTo>
                    <a:pt x="1632" y="3048"/>
                  </a:moveTo>
                  <a:cubicBezTo>
                    <a:pt x="1628" y="3052"/>
                    <a:pt x="1620" y="3056"/>
                    <a:pt x="1613" y="3060"/>
                  </a:cubicBezTo>
                  <a:lnTo>
                    <a:pt x="1613" y="3060"/>
                  </a:lnTo>
                  <a:cubicBezTo>
                    <a:pt x="1623" y="3060"/>
                    <a:pt x="1632" y="3058"/>
                    <a:pt x="1632" y="3048"/>
                  </a:cubicBezTo>
                  <a:close/>
                  <a:moveTo>
                    <a:pt x="1613" y="3060"/>
                  </a:moveTo>
                  <a:cubicBezTo>
                    <a:pt x="1612" y="3060"/>
                    <a:pt x="1610" y="3060"/>
                    <a:pt x="1608" y="3060"/>
                  </a:cubicBezTo>
                  <a:lnTo>
                    <a:pt x="1613" y="3060"/>
                  </a:lnTo>
                  <a:cubicBezTo>
                    <a:pt x="1613" y="3060"/>
                    <a:pt x="1613" y="3060"/>
                    <a:pt x="1613" y="3060"/>
                  </a:cubicBezTo>
                  <a:close/>
                  <a:moveTo>
                    <a:pt x="144" y="0"/>
                  </a:moveTo>
                  <a:cubicBezTo>
                    <a:pt x="144" y="24"/>
                    <a:pt x="132" y="24"/>
                    <a:pt x="120" y="24"/>
                  </a:cubicBezTo>
                  <a:cubicBezTo>
                    <a:pt x="132" y="24"/>
                    <a:pt x="108" y="48"/>
                    <a:pt x="108" y="72"/>
                  </a:cubicBezTo>
                  <a:lnTo>
                    <a:pt x="84" y="12"/>
                  </a:lnTo>
                  <a:cubicBezTo>
                    <a:pt x="77" y="23"/>
                    <a:pt x="69" y="26"/>
                    <a:pt x="62" y="26"/>
                  </a:cubicBezTo>
                  <a:cubicBezTo>
                    <a:pt x="53" y="26"/>
                    <a:pt x="44" y="22"/>
                    <a:pt x="35" y="22"/>
                  </a:cubicBezTo>
                  <a:cubicBezTo>
                    <a:pt x="28" y="22"/>
                    <a:pt x="20" y="25"/>
                    <a:pt x="13" y="36"/>
                  </a:cubicBezTo>
                  <a:lnTo>
                    <a:pt x="37" y="36"/>
                  </a:lnTo>
                  <a:cubicBezTo>
                    <a:pt x="1" y="84"/>
                    <a:pt x="25" y="155"/>
                    <a:pt x="1" y="226"/>
                  </a:cubicBezTo>
                  <a:cubicBezTo>
                    <a:pt x="7" y="216"/>
                    <a:pt x="11" y="212"/>
                    <a:pt x="15" y="212"/>
                  </a:cubicBezTo>
                  <a:cubicBezTo>
                    <a:pt x="27" y="212"/>
                    <a:pt x="25" y="269"/>
                    <a:pt x="46" y="269"/>
                  </a:cubicBezTo>
                  <a:cubicBezTo>
                    <a:pt x="52" y="269"/>
                    <a:pt x="61" y="264"/>
                    <a:pt x="72" y="250"/>
                  </a:cubicBezTo>
                  <a:lnTo>
                    <a:pt x="72" y="250"/>
                  </a:lnTo>
                  <a:cubicBezTo>
                    <a:pt x="72" y="262"/>
                    <a:pt x="60" y="274"/>
                    <a:pt x="60" y="286"/>
                  </a:cubicBezTo>
                  <a:cubicBezTo>
                    <a:pt x="67" y="272"/>
                    <a:pt x="74" y="266"/>
                    <a:pt x="81" y="266"/>
                  </a:cubicBezTo>
                  <a:cubicBezTo>
                    <a:pt x="86" y="266"/>
                    <a:pt x="91" y="269"/>
                    <a:pt x="96" y="274"/>
                  </a:cubicBezTo>
                  <a:lnTo>
                    <a:pt x="96" y="286"/>
                  </a:lnTo>
                  <a:cubicBezTo>
                    <a:pt x="144" y="298"/>
                    <a:pt x="144" y="334"/>
                    <a:pt x="191" y="369"/>
                  </a:cubicBezTo>
                  <a:lnTo>
                    <a:pt x="203" y="334"/>
                  </a:lnTo>
                  <a:cubicBezTo>
                    <a:pt x="203" y="345"/>
                    <a:pt x="203" y="357"/>
                    <a:pt x="203" y="369"/>
                  </a:cubicBezTo>
                  <a:cubicBezTo>
                    <a:pt x="239" y="322"/>
                    <a:pt x="180" y="345"/>
                    <a:pt x="215" y="298"/>
                  </a:cubicBezTo>
                  <a:lnTo>
                    <a:pt x="215" y="298"/>
                  </a:lnTo>
                  <a:cubicBezTo>
                    <a:pt x="191" y="369"/>
                    <a:pt x="287" y="334"/>
                    <a:pt x="263" y="417"/>
                  </a:cubicBezTo>
                  <a:cubicBezTo>
                    <a:pt x="273" y="417"/>
                    <a:pt x="275" y="379"/>
                    <a:pt x="283" y="379"/>
                  </a:cubicBezTo>
                  <a:cubicBezTo>
                    <a:pt x="284" y="379"/>
                    <a:pt x="285" y="380"/>
                    <a:pt x="287" y="381"/>
                  </a:cubicBezTo>
                  <a:lnTo>
                    <a:pt x="287" y="405"/>
                  </a:lnTo>
                  <a:lnTo>
                    <a:pt x="299" y="381"/>
                  </a:lnTo>
                  <a:lnTo>
                    <a:pt x="299" y="381"/>
                  </a:lnTo>
                  <a:cubicBezTo>
                    <a:pt x="310" y="393"/>
                    <a:pt x="299" y="417"/>
                    <a:pt x="287" y="429"/>
                  </a:cubicBezTo>
                  <a:cubicBezTo>
                    <a:pt x="287" y="429"/>
                    <a:pt x="287" y="441"/>
                    <a:pt x="275" y="441"/>
                  </a:cubicBezTo>
                  <a:cubicBezTo>
                    <a:pt x="275" y="453"/>
                    <a:pt x="287" y="456"/>
                    <a:pt x="299" y="456"/>
                  </a:cubicBezTo>
                  <a:cubicBezTo>
                    <a:pt x="310" y="456"/>
                    <a:pt x="322" y="453"/>
                    <a:pt x="322" y="453"/>
                  </a:cubicBezTo>
                  <a:lnTo>
                    <a:pt x="310" y="441"/>
                  </a:lnTo>
                  <a:cubicBezTo>
                    <a:pt x="353" y="441"/>
                    <a:pt x="395" y="478"/>
                    <a:pt x="446" y="478"/>
                  </a:cubicBezTo>
                  <a:cubicBezTo>
                    <a:pt x="452" y="478"/>
                    <a:pt x="459" y="478"/>
                    <a:pt x="465" y="476"/>
                  </a:cubicBezTo>
                  <a:lnTo>
                    <a:pt x="465" y="465"/>
                  </a:lnTo>
                  <a:cubicBezTo>
                    <a:pt x="510" y="465"/>
                    <a:pt x="481" y="496"/>
                    <a:pt x="517" y="510"/>
                  </a:cubicBezTo>
                  <a:lnTo>
                    <a:pt x="517" y="510"/>
                  </a:lnTo>
                  <a:cubicBezTo>
                    <a:pt x="538" y="500"/>
                    <a:pt x="549" y="500"/>
                    <a:pt x="549" y="500"/>
                  </a:cubicBezTo>
                  <a:lnTo>
                    <a:pt x="549" y="500"/>
                  </a:lnTo>
                  <a:cubicBezTo>
                    <a:pt x="537" y="512"/>
                    <a:pt x="549" y="548"/>
                    <a:pt x="525" y="560"/>
                  </a:cubicBezTo>
                  <a:cubicBezTo>
                    <a:pt x="572" y="548"/>
                    <a:pt x="561" y="548"/>
                    <a:pt x="608" y="512"/>
                  </a:cubicBezTo>
                  <a:lnTo>
                    <a:pt x="608" y="512"/>
                  </a:lnTo>
                  <a:lnTo>
                    <a:pt x="596" y="536"/>
                  </a:lnTo>
                  <a:cubicBezTo>
                    <a:pt x="613" y="528"/>
                    <a:pt x="624" y="519"/>
                    <a:pt x="637" y="519"/>
                  </a:cubicBezTo>
                  <a:cubicBezTo>
                    <a:pt x="643" y="519"/>
                    <a:pt x="649" y="521"/>
                    <a:pt x="656" y="524"/>
                  </a:cubicBezTo>
                  <a:cubicBezTo>
                    <a:pt x="620" y="524"/>
                    <a:pt x="632" y="560"/>
                    <a:pt x="608" y="572"/>
                  </a:cubicBezTo>
                  <a:cubicBezTo>
                    <a:pt x="604" y="599"/>
                    <a:pt x="615" y="604"/>
                    <a:pt x="628" y="604"/>
                  </a:cubicBezTo>
                  <a:cubicBezTo>
                    <a:pt x="634" y="604"/>
                    <a:pt x="641" y="603"/>
                    <a:pt x="647" y="603"/>
                  </a:cubicBezTo>
                  <a:cubicBezTo>
                    <a:pt x="659" y="603"/>
                    <a:pt x="664" y="608"/>
                    <a:pt x="644" y="643"/>
                  </a:cubicBezTo>
                  <a:cubicBezTo>
                    <a:pt x="703" y="595"/>
                    <a:pt x="644" y="584"/>
                    <a:pt x="668" y="584"/>
                  </a:cubicBezTo>
                  <a:cubicBezTo>
                    <a:pt x="668" y="566"/>
                    <a:pt x="693" y="555"/>
                    <a:pt x="707" y="555"/>
                  </a:cubicBezTo>
                  <a:cubicBezTo>
                    <a:pt x="712" y="555"/>
                    <a:pt x="715" y="557"/>
                    <a:pt x="715" y="560"/>
                  </a:cubicBezTo>
                  <a:cubicBezTo>
                    <a:pt x="727" y="572"/>
                    <a:pt x="680" y="655"/>
                    <a:pt x="703" y="667"/>
                  </a:cubicBezTo>
                  <a:cubicBezTo>
                    <a:pt x="703" y="667"/>
                    <a:pt x="698" y="672"/>
                    <a:pt x="695" y="672"/>
                  </a:cubicBezTo>
                  <a:cubicBezTo>
                    <a:pt x="693" y="672"/>
                    <a:pt x="691" y="671"/>
                    <a:pt x="691" y="667"/>
                  </a:cubicBezTo>
                  <a:lnTo>
                    <a:pt x="691" y="667"/>
                  </a:lnTo>
                  <a:cubicBezTo>
                    <a:pt x="692" y="691"/>
                    <a:pt x="727" y="667"/>
                    <a:pt x="715" y="703"/>
                  </a:cubicBezTo>
                  <a:cubicBezTo>
                    <a:pt x="727" y="691"/>
                    <a:pt x="732" y="688"/>
                    <a:pt x="736" y="688"/>
                  </a:cubicBezTo>
                  <a:cubicBezTo>
                    <a:pt x="739" y="688"/>
                    <a:pt x="741" y="690"/>
                    <a:pt x="744" y="690"/>
                  </a:cubicBezTo>
                  <a:cubicBezTo>
                    <a:pt x="748" y="690"/>
                    <a:pt x="756" y="686"/>
                    <a:pt x="775" y="667"/>
                  </a:cubicBezTo>
                  <a:lnTo>
                    <a:pt x="739" y="667"/>
                  </a:lnTo>
                  <a:cubicBezTo>
                    <a:pt x="755" y="667"/>
                    <a:pt x="787" y="646"/>
                    <a:pt x="806" y="646"/>
                  </a:cubicBezTo>
                  <a:cubicBezTo>
                    <a:pt x="816" y="646"/>
                    <a:pt x="822" y="651"/>
                    <a:pt x="822" y="667"/>
                  </a:cubicBezTo>
                  <a:cubicBezTo>
                    <a:pt x="811" y="679"/>
                    <a:pt x="799" y="679"/>
                    <a:pt x="787" y="679"/>
                  </a:cubicBezTo>
                  <a:cubicBezTo>
                    <a:pt x="781" y="691"/>
                    <a:pt x="784" y="691"/>
                    <a:pt x="788" y="691"/>
                  </a:cubicBezTo>
                  <a:cubicBezTo>
                    <a:pt x="793" y="691"/>
                    <a:pt x="799" y="691"/>
                    <a:pt x="799" y="703"/>
                  </a:cubicBezTo>
                  <a:cubicBezTo>
                    <a:pt x="785" y="713"/>
                    <a:pt x="776" y="716"/>
                    <a:pt x="770" y="716"/>
                  </a:cubicBezTo>
                  <a:cubicBezTo>
                    <a:pt x="756" y="716"/>
                    <a:pt x="751" y="701"/>
                    <a:pt x="730" y="701"/>
                  </a:cubicBezTo>
                  <a:cubicBezTo>
                    <a:pt x="726" y="701"/>
                    <a:pt x="721" y="701"/>
                    <a:pt x="715" y="703"/>
                  </a:cubicBezTo>
                  <a:cubicBezTo>
                    <a:pt x="715" y="725"/>
                    <a:pt x="769" y="705"/>
                    <a:pt x="733" y="734"/>
                  </a:cubicBezTo>
                  <a:lnTo>
                    <a:pt x="733" y="734"/>
                  </a:lnTo>
                  <a:cubicBezTo>
                    <a:pt x="743" y="726"/>
                    <a:pt x="750" y="723"/>
                    <a:pt x="754" y="723"/>
                  </a:cubicBezTo>
                  <a:cubicBezTo>
                    <a:pt x="766" y="723"/>
                    <a:pt x="759" y="748"/>
                    <a:pt x="775" y="748"/>
                  </a:cubicBezTo>
                  <a:cubicBezTo>
                    <a:pt x="780" y="748"/>
                    <a:pt x="788" y="745"/>
                    <a:pt x="799" y="738"/>
                  </a:cubicBezTo>
                  <a:lnTo>
                    <a:pt x="799" y="738"/>
                  </a:lnTo>
                  <a:lnTo>
                    <a:pt x="775" y="762"/>
                  </a:lnTo>
                  <a:cubicBezTo>
                    <a:pt x="775" y="762"/>
                    <a:pt x="785" y="757"/>
                    <a:pt x="792" y="757"/>
                  </a:cubicBezTo>
                  <a:cubicBezTo>
                    <a:pt x="796" y="757"/>
                    <a:pt x="799" y="758"/>
                    <a:pt x="799" y="762"/>
                  </a:cubicBezTo>
                  <a:lnTo>
                    <a:pt x="763" y="786"/>
                  </a:lnTo>
                  <a:cubicBezTo>
                    <a:pt x="766" y="785"/>
                    <a:pt x="769" y="784"/>
                    <a:pt x="771" y="784"/>
                  </a:cubicBezTo>
                  <a:cubicBezTo>
                    <a:pt x="793" y="784"/>
                    <a:pt x="765" y="834"/>
                    <a:pt x="787" y="834"/>
                  </a:cubicBezTo>
                  <a:cubicBezTo>
                    <a:pt x="763" y="810"/>
                    <a:pt x="811" y="798"/>
                    <a:pt x="811" y="762"/>
                  </a:cubicBezTo>
                  <a:cubicBezTo>
                    <a:pt x="882" y="762"/>
                    <a:pt x="775" y="846"/>
                    <a:pt x="811" y="869"/>
                  </a:cubicBezTo>
                  <a:cubicBezTo>
                    <a:pt x="811" y="869"/>
                    <a:pt x="811" y="834"/>
                    <a:pt x="834" y="834"/>
                  </a:cubicBezTo>
                  <a:cubicBezTo>
                    <a:pt x="834" y="846"/>
                    <a:pt x="834" y="869"/>
                    <a:pt x="822" y="881"/>
                  </a:cubicBezTo>
                  <a:cubicBezTo>
                    <a:pt x="826" y="883"/>
                    <a:pt x="829" y="884"/>
                    <a:pt x="831" y="884"/>
                  </a:cubicBezTo>
                  <a:cubicBezTo>
                    <a:pt x="847" y="884"/>
                    <a:pt x="850" y="856"/>
                    <a:pt x="870" y="846"/>
                  </a:cubicBezTo>
                  <a:lnTo>
                    <a:pt x="870" y="846"/>
                  </a:lnTo>
                  <a:cubicBezTo>
                    <a:pt x="862" y="857"/>
                    <a:pt x="862" y="861"/>
                    <a:pt x="867" y="861"/>
                  </a:cubicBezTo>
                  <a:cubicBezTo>
                    <a:pt x="875" y="861"/>
                    <a:pt x="902" y="846"/>
                    <a:pt x="918" y="846"/>
                  </a:cubicBezTo>
                  <a:lnTo>
                    <a:pt x="894" y="869"/>
                  </a:lnTo>
                  <a:cubicBezTo>
                    <a:pt x="894" y="880"/>
                    <a:pt x="897" y="884"/>
                    <a:pt x="902" y="884"/>
                  </a:cubicBezTo>
                  <a:cubicBezTo>
                    <a:pt x="915" y="884"/>
                    <a:pt x="938" y="860"/>
                    <a:pt x="948" y="860"/>
                  </a:cubicBezTo>
                  <a:cubicBezTo>
                    <a:pt x="951" y="860"/>
                    <a:pt x="953" y="863"/>
                    <a:pt x="953" y="869"/>
                  </a:cubicBezTo>
                  <a:lnTo>
                    <a:pt x="906" y="893"/>
                  </a:lnTo>
                  <a:lnTo>
                    <a:pt x="930" y="905"/>
                  </a:lnTo>
                  <a:lnTo>
                    <a:pt x="894" y="929"/>
                  </a:lnTo>
                  <a:cubicBezTo>
                    <a:pt x="903" y="926"/>
                    <a:pt x="910" y="924"/>
                    <a:pt x="916" y="924"/>
                  </a:cubicBezTo>
                  <a:cubicBezTo>
                    <a:pt x="930" y="924"/>
                    <a:pt x="930" y="935"/>
                    <a:pt x="930" y="953"/>
                  </a:cubicBezTo>
                  <a:cubicBezTo>
                    <a:pt x="938" y="935"/>
                    <a:pt x="960" y="924"/>
                    <a:pt x="975" y="924"/>
                  </a:cubicBezTo>
                  <a:cubicBezTo>
                    <a:pt x="981" y="924"/>
                    <a:pt x="986" y="926"/>
                    <a:pt x="989" y="929"/>
                  </a:cubicBezTo>
                  <a:cubicBezTo>
                    <a:pt x="977" y="941"/>
                    <a:pt x="965" y="941"/>
                    <a:pt x="977" y="953"/>
                  </a:cubicBezTo>
                  <a:cubicBezTo>
                    <a:pt x="963" y="960"/>
                    <a:pt x="950" y="966"/>
                    <a:pt x="945" y="966"/>
                  </a:cubicBezTo>
                  <a:cubicBezTo>
                    <a:pt x="942" y="966"/>
                    <a:pt x="943" y="963"/>
                    <a:pt x="953" y="953"/>
                  </a:cubicBezTo>
                  <a:lnTo>
                    <a:pt x="953" y="953"/>
                  </a:lnTo>
                  <a:lnTo>
                    <a:pt x="918" y="965"/>
                  </a:lnTo>
                  <a:cubicBezTo>
                    <a:pt x="918" y="988"/>
                    <a:pt x="942" y="988"/>
                    <a:pt x="942" y="1000"/>
                  </a:cubicBezTo>
                  <a:cubicBezTo>
                    <a:pt x="942" y="1000"/>
                    <a:pt x="942" y="988"/>
                    <a:pt x="942" y="988"/>
                  </a:cubicBezTo>
                  <a:lnTo>
                    <a:pt x="1001" y="988"/>
                  </a:lnTo>
                  <a:cubicBezTo>
                    <a:pt x="1001" y="1000"/>
                    <a:pt x="989" y="1000"/>
                    <a:pt x="977" y="1000"/>
                  </a:cubicBezTo>
                  <a:lnTo>
                    <a:pt x="1001" y="1000"/>
                  </a:lnTo>
                  <a:cubicBezTo>
                    <a:pt x="977" y="1024"/>
                    <a:pt x="953" y="1036"/>
                    <a:pt x="942" y="1036"/>
                  </a:cubicBezTo>
                  <a:lnTo>
                    <a:pt x="977" y="1036"/>
                  </a:lnTo>
                  <a:cubicBezTo>
                    <a:pt x="977" y="1048"/>
                    <a:pt x="965" y="1072"/>
                    <a:pt x="953" y="1072"/>
                  </a:cubicBezTo>
                  <a:cubicBezTo>
                    <a:pt x="953" y="1096"/>
                    <a:pt x="1025" y="1072"/>
                    <a:pt x="1025" y="1107"/>
                  </a:cubicBezTo>
                  <a:lnTo>
                    <a:pt x="1037" y="1107"/>
                  </a:lnTo>
                  <a:cubicBezTo>
                    <a:pt x="1049" y="1131"/>
                    <a:pt x="1025" y="1167"/>
                    <a:pt x="1072" y="1167"/>
                  </a:cubicBezTo>
                  <a:lnTo>
                    <a:pt x="1037" y="1203"/>
                  </a:lnTo>
                  <a:cubicBezTo>
                    <a:pt x="1038" y="1204"/>
                    <a:pt x="1039" y="1204"/>
                    <a:pt x="1040" y="1204"/>
                  </a:cubicBezTo>
                  <a:cubicBezTo>
                    <a:pt x="1051" y="1204"/>
                    <a:pt x="1068" y="1173"/>
                    <a:pt x="1091" y="1173"/>
                  </a:cubicBezTo>
                  <a:cubicBezTo>
                    <a:pt x="1096" y="1173"/>
                    <a:pt x="1102" y="1175"/>
                    <a:pt x="1108" y="1179"/>
                  </a:cubicBezTo>
                  <a:cubicBezTo>
                    <a:pt x="1144" y="1191"/>
                    <a:pt x="1084" y="1203"/>
                    <a:pt x="1072" y="1215"/>
                  </a:cubicBezTo>
                  <a:cubicBezTo>
                    <a:pt x="1080" y="1215"/>
                    <a:pt x="1092" y="1213"/>
                    <a:pt x="1104" y="1213"/>
                  </a:cubicBezTo>
                  <a:cubicBezTo>
                    <a:pt x="1127" y="1213"/>
                    <a:pt x="1148" y="1219"/>
                    <a:pt x="1132" y="1250"/>
                  </a:cubicBezTo>
                  <a:cubicBezTo>
                    <a:pt x="1120" y="1238"/>
                    <a:pt x="1120" y="1238"/>
                    <a:pt x="1120" y="1227"/>
                  </a:cubicBezTo>
                  <a:lnTo>
                    <a:pt x="1096" y="1262"/>
                  </a:lnTo>
                  <a:cubicBezTo>
                    <a:pt x="1088" y="1262"/>
                    <a:pt x="1081" y="1262"/>
                    <a:pt x="1076" y="1261"/>
                  </a:cubicBezTo>
                  <a:lnTo>
                    <a:pt x="1076" y="1261"/>
                  </a:lnTo>
                  <a:cubicBezTo>
                    <a:pt x="1098" y="1267"/>
                    <a:pt x="1097" y="1294"/>
                    <a:pt x="1124" y="1294"/>
                  </a:cubicBezTo>
                  <a:cubicBezTo>
                    <a:pt x="1132" y="1294"/>
                    <a:pt x="1142" y="1292"/>
                    <a:pt x="1156" y="1286"/>
                  </a:cubicBezTo>
                  <a:lnTo>
                    <a:pt x="1156" y="1286"/>
                  </a:lnTo>
                  <a:lnTo>
                    <a:pt x="1144" y="1298"/>
                  </a:lnTo>
                  <a:cubicBezTo>
                    <a:pt x="1135" y="1307"/>
                    <a:pt x="1134" y="1310"/>
                    <a:pt x="1138" y="1310"/>
                  </a:cubicBezTo>
                  <a:lnTo>
                    <a:pt x="1138" y="1310"/>
                  </a:lnTo>
                  <a:cubicBezTo>
                    <a:pt x="1147" y="1310"/>
                    <a:pt x="1174" y="1298"/>
                    <a:pt x="1194" y="1298"/>
                  </a:cubicBezTo>
                  <a:cubicBezTo>
                    <a:pt x="1204" y="1298"/>
                    <a:pt x="1212" y="1301"/>
                    <a:pt x="1215" y="1310"/>
                  </a:cubicBezTo>
                  <a:cubicBezTo>
                    <a:pt x="1203" y="1322"/>
                    <a:pt x="1203" y="1334"/>
                    <a:pt x="1180" y="1334"/>
                  </a:cubicBezTo>
                  <a:lnTo>
                    <a:pt x="1215" y="1346"/>
                  </a:lnTo>
                  <a:cubicBezTo>
                    <a:pt x="1215" y="1346"/>
                    <a:pt x="1210" y="1351"/>
                    <a:pt x="1207" y="1351"/>
                  </a:cubicBezTo>
                  <a:cubicBezTo>
                    <a:pt x="1206" y="1351"/>
                    <a:pt x="1206" y="1351"/>
                    <a:pt x="1205" y="1350"/>
                  </a:cubicBezTo>
                  <a:lnTo>
                    <a:pt x="1205" y="1350"/>
                  </a:lnTo>
                  <a:lnTo>
                    <a:pt x="1215" y="1381"/>
                  </a:lnTo>
                  <a:cubicBezTo>
                    <a:pt x="1221" y="1375"/>
                    <a:pt x="1233" y="1372"/>
                    <a:pt x="1245" y="1372"/>
                  </a:cubicBezTo>
                  <a:cubicBezTo>
                    <a:pt x="1257" y="1372"/>
                    <a:pt x="1269" y="1375"/>
                    <a:pt x="1275" y="1381"/>
                  </a:cubicBezTo>
                  <a:cubicBezTo>
                    <a:pt x="1271" y="1385"/>
                    <a:pt x="1268" y="1387"/>
                    <a:pt x="1266" y="1387"/>
                  </a:cubicBezTo>
                  <a:cubicBezTo>
                    <a:pt x="1262" y="1387"/>
                    <a:pt x="1259" y="1381"/>
                    <a:pt x="1251" y="1381"/>
                  </a:cubicBezTo>
                  <a:lnTo>
                    <a:pt x="1251" y="1381"/>
                  </a:lnTo>
                  <a:lnTo>
                    <a:pt x="1275" y="1393"/>
                  </a:lnTo>
                  <a:cubicBezTo>
                    <a:pt x="1263" y="1399"/>
                    <a:pt x="1251" y="1402"/>
                    <a:pt x="1242" y="1402"/>
                  </a:cubicBezTo>
                  <a:cubicBezTo>
                    <a:pt x="1233" y="1402"/>
                    <a:pt x="1227" y="1399"/>
                    <a:pt x="1227" y="1393"/>
                  </a:cubicBezTo>
                  <a:cubicBezTo>
                    <a:pt x="1186" y="1423"/>
                    <a:pt x="1192" y="1423"/>
                    <a:pt x="1203" y="1423"/>
                  </a:cubicBezTo>
                  <a:cubicBezTo>
                    <a:pt x="1215" y="1423"/>
                    <a:pt x="1233" y="1423"/>
                    <a:pt x="1215" y="1453"/>
                  </a:cubicBezTo>
                  <a:lnTo>
                    <a:pt x="1203" y="1441"/>
                  </a:lnTo>
                  <a:cubicBezTo>
                    <a:pt x="1156" y="1477"/>
                    <a:pt x="1180" y="1477"/>
                    <a:pt x="1156" y="1512"/>
                  </a:cubicBezTo>
                  <a:cubicBezTo>
                    <a:pt x="1167" y="1501"/>
                    <a:pt x="1207" y="1451"/>
                    <a:pt x="1241" y="1451"/>
                  </a:cubicBezTo>
                  <a:cubicBezTo>
                    <a:pt x="1245" y="1451"/>
                    <a:pt x="1248" y="1452"/>
                    <a:pt x="1251" y="1453"/>
                  </a:cubicBezTo>
                  <a:cubicBezTo>
                    <a:pt x="1239" y="1453"/>
                    <a:pt x="1239" y="1465"/>
                    <a:pt x="1263" y="1465"/>
                  </a:cubicBezTo>
                  <a:cubicBezTo>
                    <a:pt x="1227" y="1477"/>
                    <a:pt x="1239" y="1488"/>
                    <a:pt x="1251" y="1500"/>
                  </a:cubicBezTo>
                  <a:lnTo>
                    <a:pt x="1203" y="1512"/>
                  </a:lnTo>
                  <a:cubicBezTo>
                    <a:pt x="1211" y="1516"/>
                    <a:pt x="1219" y="1518"/>
                    <a:pt x="1227" y="1518"/>
                  </a:cubicBezTo>
                  <a:cubicBezTo>
                    <a:pt x="1243" y="1518"/>
                    <a:pt x="1259" y="1512"/>
                    <a:pt x="1275" y="1512"/>
                  </a:cubicBezTo>
                  <a:cubicBezTo>
                    <a:pt x="1275" y="1524"/>
                    <a:pt x="1239" y="1548"/>
                    <a:pt x="1215" y="1560"/>
                  </a:cubicBezTo>
                  <a:cubicBezTo>
                    <a:pt x="1215" y="1564"/>
                    <a:pt x="1217" y="1566"/>
                    <a:pt x="1219" y="1566"/>
                  </a:cubicBezTo>
                  <a:cubicBezTo>
                    <a:pt x="1228" y="1566"/>
                    <a:pt x="1252" y="1542"/>
                    <a:pt x="1266" y="1542"/>
                  </a:cubicBezTo>
                  <a:cubicBezTo>
                    <a:pt x="1270" y="1542"/>
                    <a:pt x="1273" y="1544"/>
                    <a:pt x="1275" y="1548"/>
                  </a:cubicBezTo>
                  <a:cubicBezTo>
                    <a:pt x="1275" y="1572"/>
                    <a:pt x="1299" y="1572"/>
                    <a:pt x="1334" y="1596"/>
                  </a:cubicBezTo>
                  <a:cubicBezTo>
                    <a:pt x="1328" y="1602"/>
                    <a:pt x="1320" y="1602"/>
                    <a:pt x="1311" y="1602"/>
                  </a:cubicBezTo>
                  <a:cubicBezTo>
                    <a:pt x="1302" y="1602"/>
                    <a:pt x="1293" y="1602"/>
                    <a:pt x="1287" y="1608"/>
                  </a:cubicBezTo>
                  <a:lnTo>
                    <a:pt x="1334" y="1608"/>
                  </a:lnTo>
                  <a:cubicBezTo>
                    <a:pt x="1334" y="1608"/>
                    <a:pt x="1323" y="1619"/>
                    <a:pt x="1311" y="1619"/>
                  </a:cubicBezTo>
                  <a:cubicBezTo>
                    <a:pt x="1326" y="1619"/>
                    <a:pt x="1342" y="1614"/>
                    <a:pt x="1355" y="1614"/>
                  </a:cubicBezTo>
                  <a:cubicBezTo>
                    <a:pt x="1361" y="1614"/>
                    <a:pt x="1366" y="1615"/>
                    <a:pt x="1370" y="1619"/>
                  </a:cubicBezTo>
                  <a:cubicBezTo>
                    <a:pt x="1374" y="1619"/>
                    <a:pt x="1377" y="1618"/>
                    <a:pt x="1379" y="1618"/>
                  </a:cubicBezTo>
                  <a:cubicBezTo>
                    <a:pt x="1402" y="1618"/>
                    <a:pt x="1315" y="1679"/>
                    <a:pt x="1370" y="1679"/>
                  </a:cubicBezTo>
                  <a:cubicBezTo>
                    <a:pt x="1364" y="1685"/>
                    <a:pt x="1358" y="1685"/>
                    <a:pt x="1351" y="1685"/>
                  </a:cubicBezTo>
                  <a:cubicBezTo>
                    <a:pt x="1343" y="1685"/>
                    <a:pt x="1334" y="1685"/>
                    <a:pt x="1323" y="1691"/>
                  </a:cubicBezTo>
                  <a:cubicBezTo>
                    <a:pt x="1370" y="1703"/>
                    <a:pt x="1358" y="1703"/>
                    <a:pt x="1418" y="1715"/>
                  </a:cubicBezTo>
                  <a:lnTo>
                    <a:pt x="1394" y="1750"/>
                  </a:lnTo>
                  <a:cubicBezTo>
                    <a:pt x="1408" y="1736"/>
                    <a:pt x="1430" y="1731"/>
                    <a:pt x="1453" y="1731"/>
                  </a:cubicBezTo>
                  <a:cubicBezTo>
                    <a:pt x="1469" y="1731"/>
                    <a:pt x="1486" y="1734"/>
                    <a:pt x="1501" y="1738"/>
                  </a:cubicBezTo>
                  <a:cubicBezTo>
                    <a:pt x="1513" y="1727"/>
                    <a:pt x="1537" y="1727"/>
                    <a:pt x="1537" y="1715"/>
                  </a:cubicBezTo>
                  <a:lnTo>
                    <a:pt x="1573" y="1738"/>
                  </a:lnTo>
                  <a:lnTo>
                    <a:pt x="1525" y="1738"/>
                  </a:lnTo>
                  <a:lnTo>
                    <a:pt x="1537" y="1750"/>
                  </a:lnTo>
                  <a:cubicBezTo>
                    <a:pt x="1525" y="1762"/>
                    <a:pt x="1501" y="1762"/>
                    <a:pt x="1465" y="1762"/>
                  </a:cubicBezTo>
                  <a:lnTo>
                    <a:pt x="1489" y="1738"/>
                  </a:lnTo>
                  <a:cubicBezTo>
                    <a:pt x="1465" y="1738"/>
                    <a:pt x="1430" y="1750"/>
                    <a:pt x="1406" y="1750"/>
                  </a:cubicBezTo>
                  <a:cubicBezTo>
                    <a:pt x="1418" y="1750"/>
                    <a:pt x="1418" y="1762"/>
                    <a:pt x="1418" y="1762"/>
                  </a:cubicBezTo>
                  <a:lnTo>
                    <a:pt x="1370" y="1786"/>
                  </a:lnTo>
                  <a:lnTo>
                    <a:pt x="1394" y="1786"/>
                  </a:lnTo>
                  <a:lnTo>
                    <a:pt x="1370" y="1822"/>
                  </a:lnTo>
                  <a:cubicBezTo>
                    <a:pt x="1430" y="1834"/>
                    <a:pt x="1513" y="1846"/>
                    <a:pt x="1537" y="1881"/>
                  </a:cubicBezTo>
                  <a:cubicBezTo>
                    <a:pt x="1501" y="1881"/>
                    <a:pt x="1477" y="1893"/>
                    <a:pt x="1442" y="1893"/>
                  </a:cubicBezTo>
                  <a:cubicBezTo>
                    <a:pt x="1477" y="1881"/>
                    <a:pt x="1406" y="1869"/>
                    <a:pt x="1418" y="1846"/>
                  </a:cubicBezTo>
                  <a:lnTo>
                    <a:pt x="1418" y="1846"/>
                  </a:lnTo>
                  <a:cubicBezTo>
                    <a:pt x="1406" y="1858"/>
                    <a:pt x="1394" y="1858"/>
                    <a:pt x="1382" y="1858"/>
                  </a:cubicBezTo>
                  <a:lnTo>
                    <a:pt x="1430" y="1893"/>
                  </a:lnTo>
                  <a:cubicBezTo>
                    <a:pt x="1394" y="1893"/>
                    <a:pt x="1406" y="1905"/>
                    <a:pt x="1394" y="1917"/>
                  </a:cubicBezTo>
                  <a:cubicBezTo>
                    <a:pt x="1411" y="1911"/>
                    <a:pt x="1423" y="1909"/>
                    <a:pt x="1431" y="1909"/>
                  </a:cubicBezTo>
                  <a:cubicBezTo>
                    <a:pt x="1457" y="1909"/>
                    <a:pt x="1447" y="1932"/>
                    <a:pt x="1465" y="1941"/>
                  </a:cubicBezTo>
                  <a:cubicBezTo>
                    <a:pt x="1456" y="1946"/>
                    <a:pt x="1446" y="1949"/>
                    <a:pt x="1438" y="1949"/>
                  </a:cubicBezTo>
                  <a:cubicBezTo>
                    <a:pt x="1428" y="1949"/>
                    <a:pt x="1423" y="1943"/>
                    <a:pt x="1430" y="1929"/>
                  </a:cubicBezTo>
                  <a:lnTo>
                    <a:pt x="1430" y="1929"/>
                  </a:lnTo>
                  <a:cubicBezTo>
                    <a:pt x="1370" y="1965"/>
                    <a:pt x="1513" y="1941"/>
                    <a:pt x="1466" y="1977"/>
                  </a:cubicBezTo>
                  <a:lnTo>
                    <a:pt x="1466" y="1977"/>
                  </a:lnTo>
                  <a:cubicBezTo>
                    <a:pt x="1465" y="1976"/>
                    <a:pt x="1465" y="1976"/>
                    <a:pt x="1465" y="1976"/>
                  </a:cubicBezTo>
                  <a:lnTo>
                    <a:pt x="1465" y="1976"/>
                  </a:lnTo>
                  <a:cubicBezTo>
                    <a:pt x="1465" y="1976"/>
                    <a:pt x="1465" y="1976"/>
                    <a:pt x="1465" y="1977"/>
                  </a:cubicBezTo>
                  <a:cubicBezTo>
                    <a:pt x="1465" y="1977"/>
                    <a:pt x="1465" y="1977"/>
                    <a:pt x="1466" y="1977"/>
                  </a:cubicBezTo>
                  <a:lnTo>
                    <a:pt x="1466" y="1977"/>
                  </a:lnTo>
                  <a:cubicBezTo>
                    <a:pt x="1470" y="1988"/>
                    <a:pt x="1459" y="2000"/>
                    <a:pt x="1442" y="2000"/>
                  </a:cubicBezTo>
                  <a:cubicBezTo>
                    <a:pt x="1442" y="2024"/>
                    <a:pt x="1453" y="2084"/>
                    <a:pt x="1513" y="2084"/>
                  </a:cubicBezTo>
                  <a:cubicBezTo>
                    <a:pt x="1513" y="2084"/>
                    <a:pt x="1442" y="2084"/>
                    <a:pt x="1430" y="2096"/>
                  </a:cubicBezTo>
                  <a:lnTo>
                    <a:pt x="1644" y="2119"/>
                  </a:lnTo>
                  <a:cubicBezTo>
                    <a:pt x="1599" y="2119"/>
                    <a:pt x="1521" y="2140"/>
                    <a:pt x="1470" y="2140"/>
                  </a:cubicBezTo>
                  <a:cubicBezTo>
                    <a:pt x="1453" y="2140"/>
                    <a:pt x="1439" y="2137"/>
                    <a:pt x="1430" y="2131"/>
                  </a:cubicBezTo>
                  <a:lnTo>
                    <a:pt x="1430" y="2131"/>
                  </a:lnTo>
                  <a:cubicBezTo>
                    <a:pt x="1430" y="2143"/>
                    <a:pt x="1418" y="2155"/>
                    <a:pt x="1442" y="2167"/>
                  </a:cubicBezTo>
                  <a:cubicBezTo>
                    <a:pt x="1442" y="2159"/>
                    <a:pt x="1477" y="2150"/>
                    <a:pt x="1502" y="2150"/>
                  </a:cubicBezTo>
                  <a:cubicBezTo>
                    <a:pt x="1513" y="2150"/>
                    <a:pt x="1521" y="2152"/>
                    <a:pt x="1525" y="2155"/>
                  </a:cubicBezTo>
                  <a:cubicBezTo>
                    <a:pt x="1465" y="2179"/>
                    <a:pt x="1489" y="2167"/>
                    <a:pt x="1442" y="2191"/>
                  </a:cubicBezTo>
                  <a:cubicBezTo>
                    <a:pt x="1453" y="2191"/>
                    <a:pt x="1537" y="2191"/>
                    <a:pt x="1537" y="2203"/>
                  </a:cubicBezTo>
                  <a:lnTo>
                    <a:pt x="1442" y="2203"/>
                  </a:lnTo>
                  <a:lnTo>
                    <a:pt x="1518" y="2222"/>
                  </a:lnTo>
                  <a:lnTo>
                    <a:pt x="1518" y="2222"/>
                  </a:lnTo>
                  <a:cubicBezTo>
                    <a:pt x="1516" y="2222"/>
                    <a:pt x="1513" y="2222"/>
                    <a:pt x="1511" y="2222"/>
                  </a:cubicBezTo>
                  <a:cubicBezTo>
                    <a:pt x="1487" y="2222"/>
                    <a:pt x="1458" y="2230"/>
                    <a:pt x="1442" y="2239"/>
                  </a:cubicBezTo>
                  <a:cubicBezTo>
                    <a:pt x="1453" y="2239"/>
                    <a:pt x="1442" y="2262"/>
                    <a:pt x="1453" y="2274"/>
                  </a:cubicBezTo>
                  <a:lnTo>
                    <a:pt x="1465" y="2262"/>
                  </a:lnTo>
                  <a:cubicBezTo>
                    <a:pt x="1465" y="2286"/>
                    <a:pt x="1584" y="2286"/>
                    <a:pt x="1584" y="2322"/>
                  </a:cubicBezTo>
                  <a:cubicBezTo>
                    <a:pt x="1575" y="2317"/>
                    <a:pt x="1555" y="2314"/>
                    <a:pt x="1534" y="2314"/>
                  </a:cubicBezTo>
                  <a:cubicBezTo>
                    <a:pt x="1504" y="2314"/>
                    <a:pt x="1472" y="2320"/>
                    <a:pt x="1465" y="2334"/>
                  </a:cubicBezTo>
                  <a:cubicBezTo>
                    <a:pt x="1513" y="2334"/>
                    <a:pt x="1668" y="2358"/>
                    <a:pt x="1704" y="2381"/>
                  </a:cubicBezTo>
                  <a:lnTo>
                    <a:pt x="1680" y="2393"/>
                  </a:lnTo>
                  <a:lnTo>
                    <a:pt x="1704" y="2417"/>
                  </a:lnTo>
                  <a:cubicBezTo>
                    <a:pt x="1644" y="2405"/>
                    <a:pt x="1513" y="2370"/>
                    <a:pt x="1453" y="2346"/>
                  </a:cubicBezTo>
                  <a:cubicBezTo>
                    <a:pt x="1442" y="2358"/>
                    <a:pt x="1430" y="2346"/>
                    <a:pt x="1430" y="2370"/>
                  </a:cubicBezTo>
                  <a:cubicBezTo>
                    <a:pt x="1425" y="2372"/>
                    <a:pt x="1421" y="2373"/>
                    <a:pt x="1417" y="2373"/>
                  </a:cubicBezTo>
                  <a:cubicBezTo>
                    <a:pt x="1402" y="2373"/>
                    <a:pt x="1394" y="2358"/>
                    <a:pt x="1394" y="2358"/>
                  </a:cubicBezTo>
                  <a:lnTo>
                    <a:pt x="1382" y="2393"/>
                  </a:lnTo>
                  <a:cubicBezTo>
                    <a:pt x="1430" y="2393"/>
                    <a:pt x="1430" y="2429"/>
                    <a:pt x="1465" y="2429"/>
                  </a:cubicBezTo>
                  <a:lnTo>
                    <a:pt x="1418" y="2381"/>
                  </a:lnTo>
                  <a:cubicBezTo>
                    <a:pt x="1465" y="2381"/>
                    <a:pt x="1561" y="2405"/>
                    <a:pt x="1549" y="2441"/>
                  </a:cubicBezTo>
                  <a:cubicBezTo>
                    <a:pt x="1525" y="2441"/>
                    <a:pt x="1465" y="2429"/>
                    <a:pt x="1442" y="2429"/>
                  </a:cubicBezTo>
                  <a:cubicBezTo>
                    <a:pt x="1465" y="2441"/>
                    <a:pt x="1477" y="2465"/>
                    <a:pt x="1465" y="2465"/>
                  </a:cubicBezTo>
                  <a:lnTo>
                    <a:pt x="1442" y="2453"/>
                  </a:lnTo>
                  <a:lnTo>
                    <a:pt x="1442" y="2453"/>
                  </a:lnTo>
                  <a:cubicBezTo>
                    <a:pt x="1418" y="2465"/>
                    <a:pt x="1501" y="2477"/>
                    <a:pt x="1453" y="2500"/>
                  </a:cubicBezTo>
                  <a:cubicBezTo>
                    <a:pt x="1453" y="2512"/>
                    <a:pt x="1394" y="2524"/>
                    <a:pt x="1430" y="2524"/>
                  </a:cubicBezTo>
                  <a:cubicBezTo>
                    <a:pt x="1453" y="2518"/>
                    <a:pt x="1510" y="2515"/>
                    <a:pt x="1565" y="2515"/>
                  </a:cubicBezTo>
                  <a:cubicBezTo>
                    <a:pt x="1620" y="2515"/>
                    <a:pt x="1674" y="2518"/>
                    <a:pt x="1692" y="2524"/>
                  </a:cubicBezTo>
                  <a:cubicBezTo>
                    <a:pt x="1692" y="2524"/>
                    <a:pt x="1644" y="2560"/>
                    <a:pt x="1608" y="2572"/>
                  </a:cubicBezTo>
                  <a:cubicBezTo>
                    <a:pt x="1603" y="2574"/>
                    <a:pt x="1597" y="2574"/>
                    <a:pt x="1591" y="2574"/>
                  </a:cubicBezTo>
                  <a:cubicBezTo>
                    <a:pt x="1562" y="2574"/>
                    <a:pt x="1524" y="2558"/>
                    <a:pt x="1494" y="2558"/>
                  </a:cubicBezTo>
                  <a:cubicBezTo>
                    <a:pt x="1488" y="2558"/>
                    <a:pt x="1483" y="2558"/>
                    <a:pt x="1477" y="2560"/>
                  </a:cubicBezTo>
                  <a:cubicBezTo>
                    <a:pt x="1489" y="2560"/>
                    <a:pt x="1501" y="2560"/>
                    <a:pt x="1501" y="2572"/>
                  </a:cubicBezTo>
                  <a:cubicBezTo>
                    <a:pt x="1501" y="2572"/>
                    <a:pt x="1492" y="2569"/>
                    <a:pt x="1485" y="2569"/>
                  </a:cubicBezTo>
                  <a:cubicBezTo>
                    <a:pt x="1477" y="2569"/>
                    <a:pt x="1471" y="2572"/>
                    <a:pt x="1477" y="2584"/>
                  </a:cubicBezTo>
                  <a:cubicBezTo>
                    <a:pt x="1509" y="2584"/>
                    <a:pt x="1493" y="2594"/>
                    <a:pt x="1493" y="2594"/>
                  </a:cubicBezTo>
                  <a:cubicBezTo>
                    <a:pt x="1493" y="2594"/>
                    <a:pt x="1497" y="2592"/>
                    <a:pt x="1513" y="2584"/>
                  </a:cubicBezTo>
                  <a:lnTo>
                    <a:pt x="1513" y="2584"/>
                  </a:lnTo>
                  <a:cubicBezTo>
                    <a:pt x="1525" y="2608"/>
                    <a:pt x="1501" y="2608"/>
                    <a:pt x="1501" y="2620"/>
                  </a:cubicBezTo>
                  <a:cubicBezTo>
                    <a:pt x="1537" y="2620"/>
                    <a:pt x="1608" y="2643"/>
                    <a:pt x="1632" y="2667"/>
                  </a:cubicBezTo>
                  <a:lnTo>
                    <a:pt x="1596" y="2667"/>
                  </a:lnTo>
                  <a:cubicBezTo>
                    <a:pt x="1584" y="2703"/>
                    <a:pt x="1561" y="2715"/>
                    <a:pt x="1561" y="2751"/>
                  </a:cubicBezTo>
                  <a:cubicBezTo>
                    <a:pt x="1553" y="2751"/>
                    <a:pt x="1545" y="2756"/>
                    <a:pt x="1533" y="2756"/>
                  </a:cubicBezTo>
                  <a:cubicBezTo>
                    <a:pt x="1528" y="2756"/>
                    <a:pt x="1521" y="2754"/>
                    <a:pt x="1513" y="2751"/>
                  </a:cubicBezTo>
                  <a:lnTo>
                    <a:pt x="1513" y="2751"/>
                  </a:lnTo>
                  <a:cubicBezTo>
                    <a:pt x="1513" y="2756"/>
                    <a:pt x="1519" y="2759"/>
                    <a:pt x="1525" y="2762"/>
                  </a:cubicBezTo>
                  <a:cubicBezTo>
                    <a:pt x="1584" y="2762"/>
                    <a:pt x="1644" y="2798"/>
                    <a:pt x="1668" y="2834"/>
                  </a:cubicBezTo>
                  <a:cubicBezTo>
                    <a:pt x="1672" y="2843"/>
                    <a:pt x="1668" y="2845"/>
                    <a:pt x="1663" y="2845"/>
                  </a:cubicBezTo>
                  <a:cubicBezTo>
                    <a:pt x="1656" y="2845"/>
                    <a:pt x="1647" y="2842"/>
                    <a:pt x="1644" y="2842"/>
                  </a:cubicBezTo>
                  <a:cubicBezTo>
                    <a:pt x="1642" y="2842"/>
                    <a:pt x="1641" y="2843"/>
                    <a:pt x="1644" y="2846"/>
                  </a:cubicBezTo>
                  <a:cubicBezTo>
                    <a:pt x="1620" y="2893"/>
                    <a:pt x="1739" y="2893"/>
                    <a:pt x="1692" y="2929"/>
                  </a:cubicBezTo>
                  <a:cubicBezTo>
                    <a:pt x="1680" y="2933"/>
                    <a:pt x="1668" y="2934"/>
                    <a:pt x="1656" y="2934"/>
                  </a:cubicBezTo>
                  <a:cubicBezTo>
                    <a:pt x="1632" y="2934"/>
                    <a:pt x="1608" y="2929"/>
                    <a:pt x="1584" y="2929"/>
                  </a:cubicBezTo>
                  <a:cubicBezTo>
                    <a:pt x="1573" y="2905"/>
                    <a:pt x="1620" y="2893"/>
                    <a:pt x="1620" y="2881"/>
                  </a:cubicBezTo>
                  <a:lnTo>
                    <a:pt x="1620" y="2881"/>
                  </a:lnTo>
                  <a:lnTo>
                    <a:pt x="1596" y="2893"/>
                  </a:lnTo>
                  <a:cubicBezTo>
                    <a:pt x="1586" y="2893"/>
                    <a:pt x="1576" y="2877"/>
                    <a:pt x="1580" y="2871"/>
                  </a:cubicBezTo>
                  <a:lnTo>
                    <a:pt x="1580" y="2871"/>
                  </a:lnTo>
                  <a:cubicBezTo>
                    <a:pt x="1551" y="2887"/>
                    <a:pt x="1571" y="2954"/>
                    <a:pt x="1537" y="2989"/>
                  </a:cubicBezTo>
                  <a:cubicBezTo>
                    <a:pt x="1549" y="2989"/>
                    <a:pt x="1561" y="3001"/>
                    <a:pt x="1573" y="3001"/>
                  </a:cubicBezTo>
                  <a:lnTo>
                    <a:pt x="1573" y="2989"/>
                  </a:lnTo>
                  <a:cubicBezTo>
                    <a:pt x="1576" y="2987"/>
                    <a:pt x="1579" y="2986"/>
                    <a:pt x="1582" y="2986"/>
                  </a:cubicBezTo>
                  <a:cubicBezTo>
                    <a:pt x="1597" y="2986"/>
                    <a:pt x="1608" y="3003"/>
                    <a:pt x="1622" y="3003"/>
                  </a:cubicBezTo>
                  <a:cubicBezTo>
                    <a:pt x="1625" y="3003"/>
                    <a:pt x="1629" y="3002"/>
                    <a:pt x="1632" y="3001"/>
                  </a:cubicBezTo>
                  <a:cubicBezTo>
                    <a:pt x="1644" y="3024"/>
                    <a:pt x="1680" y="3048"/>
                    <a:pt x="1656" y="3060"/>
                  </a:cubicBezTo>
                  <a:lnTo>
                    <a:pt x="1613" y="3060"/>
                  </a:lnTo>
                  <a:cubicBezTo>
                    <a:pt x="1599" y="3068"/>
                    <a:pt x="1588" y="3076"/>
                    <a:pt x="1620" y="3084"/>
                  </a:cubicBezTo>
                  <a:lnTo>
                    <a:pt x="1656" y="3072"/>
                  </a:lnTo>
                  <a:cubicBezTo>
                    <a:pt x="1680" y="3096"/>
                    <a:pt x="1715" y="3120"/>
                    <a:pt x="1704" y="3143"/>
                  </a:cubicBezTo>
                  <a:cubicBezTo>
                    <a:pt x="1751" y="3143"/>
                    <a:pt x="1704" y="3132"/>
                    <a:pt x="1751" y="3132"/>
                  </a:cubicBezTo>
                  <a:cubicBezTo>
                    <a:pt x="1689" y="3132"/>
                    <a:pt x="1744" y="3086"/>
                    <a:pt x="1712" y="3083"/>
                  </a:cubicBezTo>
                  <a:lnTo>
                    <a:pt x="1712" y="3083"/>
                  </a:lnTo>
                  <a:cubicBezTo>
                    <a:pt x="1743" y="3077"/>
                    <a:pt x="1724" y="3058"/>
                    <a:pt x="1775" y="3048"/>
                  </a:cubicBezTo>
                  <a:lnTo>
                    <a:pt x="1775" y="3048"/>
                  </a:lnTo>
                  <a:cubicBezTo>
                    <a:pt x="1769" y="3048"/>
                    <a:pt x="1760" y="3051"/>
                    <a:pt x="1754" y="3051"/>
                  </a:cubicBezTo>
                  <a:cubicBezTo>
                    <a:pt x="1748" y="3051"/>
                    <a:pt x="1745" y="3048"/>
                    <a:pt x="1751" y="3036"/>
                  </a:cubicBezTo>
                  <a:lnTo>
                    <a:pt x="1715" y="3036"/>
                  </a:lnTo>
                  <a:cubicBezTo>
                    <a:pt x="1680" y="3024"/>
                    <a:pt x="1692" y="3001"/>
                    <a:pt x="1668" y="2989"/>
                  </a:cubicBezTo>
                  <a:cubicBezTo>
                    <a:pt x="1672" y="2985"/>
                    <a:pt x="1676" y="2983"/>
                    <a:pt x="1680" y="2983"/>
                  </a:cubicBezTo>
                  <a:cubicBezTo>
                    <a:pt x="1688" y="2983"/>
                    <a:pt x="1696" y="2989"/>
                    <a:pt x="1704" y="2989"/>
                  </a:cubicBezTo>
                  <a:lnTo>
                    <a:pt x="1680" y="2977"/>
                  </a:lnTo>
                  <a:cubicBezTo>
                    <a:pt x="1704" y="2977"/>
                    <a:pt x="1722" y="2966"/>
                    <a:pt x="1735" y="2966"/>
                  </a:cubicBezTo>
                  <a:cubicBezTo>
                    <a:pt x="1742" y="2966"/>
                    <a:pt x="1747" y="2969"/>
                    <a:pt x="1751" y="2977"/>
                  </a:cubicBezTo>
                  <a:lnTo>
                    <a:pt x="1751" y="2953"/>
                  </a:lnTo>
                  <a:cubicBezTo>
                    <a:pt x="1775" y="2941"/>
                    <a:pt x="1787" y="2929"/>
                    <a:pt x="1775" y="2917"/>
                  </a:cubicBezTo>
                  <a:cubicBezTo>
                    <a:pt x="1787" y="2905"/>
                    <a:pt x="1739" y="2893"/>
                    <a:pt x="1763" y="2893"/>
                  </a:cubicBezTo>
                  <a:lnTo>
                    <a:pt x="1751" y="2858"/>
                  </a:lnTo>
                  <a:lnTo>
                    <a:pt x="1763" y="2858"/>
                  </a:lnTo>
                  <a:cubicBezTo>
                    <a:pt x="1763" y="2834"/>
                    <a:pt x="1715" y="2786"/>
                    <a:pt x="1775" y="2751"/>
                  </a:cubicBezTo>
                  <a:cubicBezTo>
                    <a:pt x="1763" y="2739"/>
                    <a:pt x="1763" y="2727"/>
                    <a:pt x="1775" y="2715"/>
                  </a:cubicBezTo>
                  <a:lnTo>
                    <a:pt x="1799" y="2715"/>
                  </a:lnTo>
                  <a:cubicBezTo>
                    <a:pt x="1787" y="2691"/>
                    <a:pt x="1823" y="2667"/>
                    <a:pt x="1799" y="2655"/>
                  </a:cubicBezTo>
                  <a:cubicBezTo>
                    <a:pt x="1870" y="2643"/>
                    <a:pt x="1811" y="2584"/>
                    <a:pt x="1823" y="2560"/>
                  </a:cubicBezTo>
                  <a:lnTo>
                    <a:pt x="1787" y="2560"/>
                  </a:lnTo>
                  <a:cubicBezTo>
                    <a:pt x="1799" y="2536"/>
                    <a:pt x="1787" y="2524"/>
                    <a:pt x="1763" y="2500"/>
                  </a:cubicBezTo>
                  <a:lnTo>
                    <a:pt x="1739" y="2500"/>
                  </a:lnTo>
                  <a:cubicBezTo>
                    <a:pt x="1704" y="2477"/>
                    <a:pt x="1763" y="2453"/>
                    <a:pt x="1751" y="2417"/>
                  </a:cubicBezTo>
                  <a:cubicBezTo>
                    <a:pt x="1775" y="2417"/>
                    <a:pt x="1763" y="2429"/>
                    <a:pt x="1763" y="2441"/>
                  </a:cubicBezTo>
                  <a:cubicBezTo>
                    <a:pt x="1834" y="2393"/>
                    <a:pt x="1704" y="2358"/>
                    <a:pt x="1763" y="2322"/>
                  </a:cubicBezTo>
                  <a:cubicBezTo>
                    <a:pt x="1751" y="2322"/>
                    <a:pt x="1751" y="2310"/>
                    <a:pt x="1763" y="2310"/>
                  </a:cubicBezTo>
                  <a:cubicBezTo>
                    <a:pt x="1763" y="2298"/>
                    <a:pt x="1774" y="2298"/>
                    <a:pt x="1775" y="2287"/>
                  </a:cubicBezTo>
                  <a:lnTo>
                    <a:pt x="1775" y="2287"/>
                  </a:lnTo>
                  <a:cubicBezTo>
                    <a:pt x="1774" y="2298"/>
                    <a:pt x="1763" y="2298"/>
                    <a:pt x="1763" y="2298"/>
                  </a:cubicBezTo>
                  <a:cubicBezTo>
                    <a:pt x="1763" y="2298"/>
                    <a:pt x="1751" y="2286"/>
                    <a:pt x="1751" y="2274"/>
                  </a:cubicBezTo>
                  <a:lnTo>
                    <a:pt x="1787" y="2274"/>
                  </a:lnTo>
                  <a:cubicBezTo>
                    <a:pt x="1793" y="2268"/>
                    <a:pt x="1787" y="2265"/>
                    <a:pt x="1776" y="2265"/>
                  </a:cubicBezTo>
                  <a:cubicBezTo>
                    <a:pt x="1766" y="2265"/>
                    <a:pt x="1751" y="2268"/>
                    <a:pt x="1739" y="2274"/>
                  </a:cubicBezTo>
                  <a:cubicBezTo>
                    <a:pt x="1727" y="2262"/>
                    <a:pt x="1727" y="2262"/>
                    <a:pt x="1715" y="2262"/>
                  </a:cubicBezTo>
                  <a:cubicBezTo>
                    <a:pt x="1775" y="2250"/>
                    <a:pt x="1692" y="2239"/>
                    <a:pt x="1751" y="2227"/>
                  </a:cubicBezTo>
                  <a:cubicBezTo>
                    <a:pt x="1727" y="2215"/>
                    <a:pt x="1727" y="2179"/>
                    <a:pt x="1668" y="2179"/>
                  </a:cubicBezTo>
                  <a:cubicBezTo>
                    <a:pt x="1668" y="2179"/>
                    <a:pt x="1673" y="2174"/>
                    <a:pt x="1677" y="2174"/>
                  </a:cubicBezTo>
                  <a:cubicBezTo>
                    <a:pt x="1678" y="2174"/>
                    <a:pt x="1680" y="2175"/>
                    <a:pt x="1680" y="2179"/>
                  </a:cubicBezTo>
                  <a:cubicBezTo>
                    <a:pt x="1680" y="2167"/>
                    <a:pt x="1692" y="2155"/>
                    <a:pt x="1668" y="2143"/>
                  </a:cubicBezTo>
                  <a:lnTo>
                    <a:pt x="1715" y="2143"/>
                  </a:lnTo>
                  <a:lnTo>
                    <a:pt x="1656" y="2119"/>
                  </a:lnTo>
                  <a:cubicBezTo>
                    <a:pt x="1673" y="2111"/>
                    <a:pt x="1684" y="2103"/>
                    <a:pt x="1701" y="2103"/>
                  </a:cubicBezTo>
                  <a:cubicBezTo>
                    <a:pt x="1708" y="2103"/>
                    <a:pt x="1717" y="2104"/>
                    <a:pt x="1727" y="2108"/>
                  </a:cubicBezTo>
                  <a:cubicBezTo>
                    <a:pt x="1668" y="2084"/>
                    <a:pt x="1704" y="2084"/>
                    <a:pt x="1644" y="2060"/>
                  </a:cubicBezTo>
                  <a:lnTo>
                    <a:pt x="1680" y="2060"/>
                  </a:lnTo>
                  <a:cubicBezTo>
                    <a:pt x="1680" y="2048"/>
                    <a:pt x="1632" y="2036"/>
                    <a:pt x="1656" y="2024"/>
                  </a:cubicBezTo>
                  <a:cubicBezTo>
                    <a:pt x="1704" y="2000"/>
                    <a:pt x="1656" y="1917"/>
                    <a:pt x="1692" y="1858"/>
                  </a:cubicBezTo>
                  <a:lnTo>
                    <a:pt x="1692" y="1858"/>
                  </a:lnTo>
                  <a:cubicBezTo>
                    <a:pt x="1677" y="1862"/>
                    <a:pt x="1669" y="1863"/>
                    <a:pt x="1665" y="1863"/>
                  </a:cubicBezTo>
                  <a:cubicBezTo>
                    <a:pt x="1646" y="1863"/>
                    <a:pt x="1700" y="1832"/>
                    <a:pt x="1671" y="1832"/>
                  </a:cubicBezTo>
                  <a:cubicBezTo>
                    <a:pt x="1667" y="1832"/>
                    <a:pt x="1662" y="1833"/>
                    <a:pt x="1656" y="1834"/>
                  </a:cubicBezTo>
                  <a:cubicBezTo>
                    <a:pt x="1673" y="1825"/>
                    <a:pt x="1684" y="1817"/>
                    <a:pt x="1693" y="1817"/>
                  </a:cubicBezTo>
                  <a:cubicBezTo>
                    <a:pt x="1697" y="1817"/>
                    <a:pt x="1700" y="1818"/>
                    <a:pt x="1704" y="1822"/>
                  </a:cubicBezTo>
                  <a:cubicBezTo>
                    <a:pt x="1680" y="1786"/>
                    <a:pt x="1727" y="1762"/>
                    <a:pt x="1668" y="1762"/>
                  </a:cubicBezTo>
                  <a:cubicBezTo>
                    <a:pt x="1674" y="1756"/>
                    <a:pt x="1680" y="1756"/>
                    <a:pt x="1686" y="1756"/>
                  </a:cubicBezTo>
                  <a:cubicBezTo>
                    <a:pt x="1692" y="1756"/>
                    <a:pt x="1698" y="1756"/>
                    <a:pt x="1704" y="1750"/>
                  </a:cubicBezTo>
                  <a:cubicBezTo>
                    <a:pt x="1704" y="1750"/>
                    <a:pt x="1692" y="1750"/>
                    <a:pt x="1704" y="1738"/>
                  </a:cubicBezTo>
                  <a:lnTo>
                    <a:pt x="1727" y="1738"/>
                  </a:lnTo>
                  <a:cubicBezTo>
                    <a:pt x="1722" y="1728"/>
                    <a:pt x="1709" y="1725"/>
                    <a:pt x="1690" y="1725"/>
                  </a:cubicBezTo>
                  <a:cubicBezTo>
                    <a:pt x="1665" y="1725"/>
                    <a:pt x="1631" y="1732"/>
                    <a:pt x="1596" y="1738"/>
                  </a:cubicBezTo>
                  <a:cubicBezTo>
                    <a:pt x="1620" y="1715"/>
                    <a:pt x="1620" y="1715"/>
                    <a:pt x="1573" y="1703"/>
                  </a:cubicBezTo>
                  <a:cubicBezTo>
                    <a:pt x="1588" y="1703"/>
                    <a:pt x="1599" y="1692"/>
                    <a:pt x="1608" y="1692"/>
                  </a:cubicBezTo>
                  <a:cubicBezTo>
                    <a:pt x="1612" y="1692"/>
                    <a:pt x="1616" y="1695"/>
                    <a:pt x="1620" y="1703"/>
                  </a:cubicBezTo>
                  <a:cubicBezTo>
                    <a:pt x="1620" y="1692"/>
                    <a:pt x="1630" y="1642"/>
                    <a:pt x="1596" y="1642"/>
                  </a:cubicBezTo>
                  <a:cubicBezTo>
                    <a:pt x="1593" y="1642"/>
                    <a:pt x="1589" y="1642"/>
                    <a:pt x="1584" y="1643"/>
                  </a:cubicBezTo>
                  <a:cubicBezTo>
                    <a:pt x="1596" y="1631"/>
                    <a:pt x="1584" y="1631"/>
                    <a:pt x="1584" y="1631"/>
                  </a:cubicBezTo>
                  <a:cubicBezTo>
                    <a:pt x="1573" y="1608"/>
                    <a:pt x="1584" y="1596"/>
                    <a:pt x="1573" y="1584"/>
                  </a:cubicBezTo>
                  <a:lnTo>
                    <a:pt x="1561" y="1584"/>
                  </a:lnTo>
                  <a:cubicBezTo>
                    <a:pt x="1552" y="1586"/>
                    <a:pt x="1545" y="1587"/>
                    <a:pt x="1542" y="1587"/>
                  </a:cubicBezTo>
                  <a:cubicBezTo>
                    <a:pt x="1525" y="1587"/>
                    <a:pt x="1546" y="1570"/>
                    <a:pt x="1537" y="1560"/>
                  </a:cubicBezTo>
                  <a:cubicBezTo>
                    <a:pt x="1573" y="1500"/>
                    <a:pt x="1525" y="1548"/>
                    <a:pt x="1549" y="1488"/>
                  </a:cubicBezTo>
                  <a:lnTo>
                    <a:pt x="1549" y="1488"/>
                  </a:lnTo>
                  <a:lnTo>
                    <a:pt x="1513" y="1500"/>
                  </a:lnTo>
                  <a:cubicBezTo>
                    <a:pt x="1503" y="1504"/>
                    <a:pt x="1496" y="1505"/>
                    <a:pt x="1492" y="1505"/>
                  </a:cubicBezTo>
                  <a:cubicBezTo>
                    <a:pt x="1469" y="1505"/>
                    <a:pt x="1542" y="1451"/>
                    <a:pt x="1501" y="1441"/>
                  </a:cubicBezTo>
                  <a:lnTo>
                    <a:pt x="1501" y="1441"/>
                  </a:lnTo>
                  <a:lnTo>
                    <a:pt x="1489" y="1453"/>
                  </a:lnTo>
                  <a:cubicBezTo>
                    <a:pt x="1465" y="1453"/>
                    <a:pt x="1573" y="1381"/>
                    <a:pt x="1573" y="1369"/>
                  </a:cubicBezTo>
                  <a:cubicBezTo>
                    <a:pt x="1577" y="1365"/>
                    <a:pt x="1579" y="1364"/>
                    <a:pt x="1581" y="1364"/>
                  </a:cubicBezTo>
                  <a:cubicBezTo>
                    <a:pt x="1586" y="1364"/>
                    <a:pt x="1588" y="1369"/>
                    <a:pt x="1596" y="1369"/>
                  </a:cubicBezTo>
                  <a:cubicBezTo>
                    <a:pt x="1604" y="1355"/>
                    <a:pt x="1602" y="1350"/>
                    <a:pt x="1596" y="1350"/>
                  </a:cubicBezTo>
                  <a:cubicBezTo>
                    <a:pt x="1585" y="1350"/>
                    <a:pt x="1560" y="1363"/>
                    <a:pt x="1542" y="1363"/>
                  </a:cubicBezTo>
                  <a:cubicBezTo>
                    <a:pt x="1535" y="1363"/>
                    <a:pt x="1529" y="1362"/>
                    <a:pt x="1525" y="1357"/>
                  </a:cubicBezTo>
                  <a:cubicBezTo>
                    <a:pt x="1549" y="1346"/>
                    <a:pt x="1584" y="1346"/>
                    <a:pt x="1584" y="1322"/>
                  </a:cubicBezTo>
                  <a:cubicBezTo>
                    <a:pt x="1596" y="1310"/>
                    <a:pt x="1489" y="1310"/>
                    <a:pt x="1525" y="1262"/>
                  </a:cubicBezTo>
                  <a:lnTo>
                    <a:pt x="1525" y="1262"/>
                  </a:lnTo>
                  <a:cubicBezTo>
                    <a:pt x="1513" y="1274"/>
                    <a:pt x="1489" y="1286"/>
                    <a:pt x="1477" y="1286"/>
                  </a:cubicBezTo>
                  <a:cubicBezTo>
                    <a:pt x="1466" y="1275"/>
                    <a:pt x="1516" y="1213"/>
                    <a:pt x="1477" y="1213"/>
                  </a:cubicBezTo>
                  <a:cubicBezTo>
                    <a:pt x="1474" y="1213"/>
                    <a:pt x="1470" y="1214"/>
                    <a:pt x="1465" y="1215"/>
                  </a:cubicBezTo>
                  <a:cubicBezTo>
                    <a:pt x="1465" y="1215"/>
                    <a:pt x="1465" y="1215"/>
                    <a:pt x="1477" y="1203"/>
                  </a:cubicBezTo>
                  <a:cubicBezTo>
                    <a:pt x="1453" y="1203"/>
                    <a:pt x="1430" y="1179"/>
                    <a:pt x="1394" y="1179"/>
                  </a:cubicBezTo>
                  <a:cubicBezTo>
                    <a:pt x="1501" y="1119"/>
                    <a:pt x="1299" y="1131"/>
                    <a:pt x="1394" y="1084"/>
                  </a:cubicBezTo>
                  <a:lnTo>
                    <a:pt x="1370" y="1048"/>
                  </a:lnTo>
                  <a:lnTo>
                    <a:pt x="1382" y="1036"/>
                  </a:lnTo>
                  <a:cubicBezTo>
                    <a:pt x="1375" y="1022"/>
                    <a:pt x="1364" y="1016"/>
                    <a:pt x="1349" y="1016"/>
                  </a:cubicBezTo>
                  <a:cubicBezTo>
                    <a:pt x="1338" y="1016"/>
                    <a:pt x="1325" y="1019"/>
                    <a:pt x="1311" y="1024"/>
                  </a:cubicBezTo>
                  <a:cubicBezTo>
                    <a:pt x="1323" y="1012"/>
                    <a:pt x="1334" y="1012"/>
                    <a:pt x="1334" y="1012"/>
                  </a:cubicBezTo>
                  <a:cubicBezTo>
                    <a:pt x="1334" y="965"/>
                    <a:pt x="1323" y="965"/>
                    <a:pt x="1263" y="965"/>
                  </a:cubicBezTo>
                  <a:lnTo>
                    <a:pt x="1287" y="941"/>
                  </a:lnTo>
                  <a:cubicBezTo>
                    <a:pt x="1275" y="941"/>
                    <a:pt x="1299" y="857"/>
                    <a:pt x="1239" y="846"/>
                  </a:cubicBezTo>
                  <a:lnTo>
                    <a:pt x="1251" y="846"/>
                  </a:lnTo>
                  <a:cubicBezTo>
                    <a:pt x="1203" y="836"/>
                    <a:pt x="1240" y="742"/>
                    <a:pt x="1201" y="742"/>
                  </a:cubicBezTo>
                  <a:cubicBezTo>
                    <a:pt x="1191" y="742"/>
                    <a:pt x="1177" y="748"/>
                    <a:pt x="1156" y="762"/>
                  </a:cubicBezTo>
                  <a:lnTo>
                    <a:pt x="1108" y="762"/>
                  </a:lnTo>
                  <a:cubicBezTo>
                    <a:pt x="1120" y="798"/>
                    <a:pt x="1061" y="786"/>
                    <a:pt x="1061" y="810"/>
                  </a:cubicBezTo>
                  <a:cubicBezTo>
                    <a:pt x="1039" y="810"/>
                    <a:pt x="1056" y="772"/>
                    <a:pt x="1068" y="772"/>
                  </a:cubicBezTo>
                  <a:cubicBezTo>
                    <a:pt x="1070" y="772"/>
                    <a:pt x="1071" y="773"/>
                    <a:pt x="1072" y="774"/>
                  </a:cubicBezTo>
                  <a:cubicBezTo>
                    <a:pt x="1132" y="738"/>
                    <a:pt x="1061" y="726"/>
                    <a:pt x="1096" y="691"/>
                  </a:cubicBezTo>
                  <a:cubicBezTo>
                    <a:pt x="1037" y="643"/>
                    <a:pt x="1013" y="560"/>
                    <a:pt x="965" y="500"/>
                  </a:cubicBezTo>
                  <a:lnTo>
                    <a:pt x="930" y="548"/>
                  </a:lnTo>
                  <a:lnTo>
                    <a:pt x="918" y="536"/>
                  </a:lnTo>
                  <a:cubicBezTo>
                    <a:pt x="918" y="519"/>
                    <a:pt x="930" y="502"/>
                    <a:pt x="941" y="502"/>
                  </a:cubicBezTo>
                  <a:cubicBezTo>
                    <a:pt x="945" y="502"/>
                    <a:pt x="950" y="505"/>
                    <a:pt x="953" y="512"/>
                  </a:cubicBezTo>
                  <a:cubicBezTo>
                    <a:pt x="958" y="498"/>
                    <a:pt x="952" y="493"/>
                    <a:pt x="942" y="493"/>
                  </a:cubicBezTo>
                  <a:cubicBezTo>
                    <a:pt x="928" y="493"/>
                    <a:pt x="906" y="505"/>
                    <a:pt x="906" y="512"/>
                  </a:cubicBezTo>
                  <a:cubicBezTo>
                    <a:pt x="894" y="476"/>
                    <a:pt x="953" y="476"/>
                    <a:pt x="942" y="465"/>
                  </a:cubicBezTo>
                  <a:lnTo>
                    <a:pt x="930" y="465"/>
                  </a:lnTo>
                  <a:cubicBezTo>
                    <a:pt x="913" y="473"/>
                    <a:pt x="902" y="487"/>
                    <a:pt x="893" y="487"/>
                  </a:cubicBezTo>
                  <a:cubicBezTo>
                    <a:pt x="889" y="487"/>
                    <a:pt x="886" y="484"/>
                    <a:pt x="882" y="476"/>
                  </a:cubicBezTo>
                  <a:cubicBezTo>
                    <a:pt x="878" y="472"/>
                    <a:pt x="878" y="468"/>
                    <a:pt x="880" y="464"/>
                  </a:cubicBezTo>
                  <a:lnTo>
                    <a:pt x="880" y="464"/>
                  </a:lnTo>
                  <a:cubicBezTo>
                    <a:pt x="880" y="465"/>
                    <a:pt x="881" y="465"/>
                    <a:pt x="882" y="465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1" y="462"/>
                    <a:pt x="880" y="463"/>
                    <a:pt x="880" y="464"/>
                  </a:cubicBezTo>
                  <a:lnTo>
                    <a:pt x="880" y="464"/>
                  </a:lnTo>
                  <a:cubicBezTo>
                    <a:pt x="859" y="464"/>
                    <a:pt x="870" y="453"/>
                    <a:pt x="882" y="453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6" y="454"/>
                    <a:pt x="894" y="447"/>
                    <a:pt x="894" y="441"/>
                  </a:cubicBezTo>
                  <a:lnTo>
                    <a:pt x="882" y="441"/>
                  </a:lnTo>
                  <a:lnTo>
                    <a:pt x="858" y="417"/>
                  </a:lnTo>
                  <a:lnTo>
                    <a:pt x="846" y="453"/>
                  </a:lnTo>
                  <a:cubicBezTo>
                    <a:pt x="842" y="455"/>
                    <a:pt x="839" y="455"/>
                    <a:pt x="836" y="455"/>
                  </a:cubicBezTo>
                  <a:cubicBezTo>
                    <a:pt x="829" y="455"/>
                    <a:pt x="825" y="451"/>
                    <a:pt x="820" y="451"/>
                  </a:cubicBezTo>
                  <a:cubicBezTo>
                    <a:pt x="815" y="451"/>
                    <a:pt x="809" y="456"/>
                    <a:pt x="799" y="476"/>
                  </a:cubicBezTo>
                  <a:cubicBezTo>
                    <a:pt x="834" y="405"/>
                    <a:pt x="727" y="381"/>
                    <a:pt x="727" y="357"/>
                  </a:cubicBezTo>
                  <a:cubicBezTo>
                    <a:pt x="720" y="361"/>
                    <a:pt x="713" y="362"/>
                    <a:pt x="707" y="362"/>
                  </a:cubicBezTo>
                  <a:cubicBezTo>
                    <a:pt x="690" y="362"/>
                    <a:pt x="676" y="354"/>
                    <a:pt x="668" y="345"/>
                  </a:cubicBezTo>
                  <a:cubicBezTo>
                    <a:pt x="668" y="356"/>
                    <a:pt x="650" y="384"/>
                    <a:pt x="638" y="384"/>
                  </a:cubicBezTo>
                  <a:cubicBezTo>
                    <a:pt x="636" y="384"/>
                    <a:pt x="634" y="383"/>
                    <a:pt x="632" y="381"/>
                  </a:cubicBezTo>
                  <a:cubicBezTo>
                    <a:pt x="689" y="313"/>
                    <a:pt x="626" y="321"/>
                    <a:pt x="641" y="270"/>
                  </a:cubicBezTo>
                  <a:lnTo>
                    <a:pt x="641" y="270"/>
                  </a:lnTo>
                  <a:cubicBezTo>
                    <a:pt x="637" y="278"/>
                    <a:pt x="632" y="280"/>
                    <a:pt x="626" y="280"/>
                  </a:cubicBezTo>
                  <a:cubicBezTo>
                    <a:pt x="617" y="280"/>
                    <a:pt x="607" y="276"/>
                    <a:pt x="598" y="276"/>
                  </a:cubicBezTo>
                  <a:cubicBezTo>
                    <a:pt x="587" y="276"/>
                    <a:pt x="577" y="282"/>
                    <a:pt x="572" y="310"/>
                  </a:cubicBezTo>
                  <a:cubicBezTo>
                    <a:pt x="561" y="286"/>
                    <a:pt x="584" y="274"/>
                    <a:pt x="596" y="250"/>
                  </a:cubicBezTo>
                  <a:cubicBezTo>
                    <a:pt x="537" y="250"/>
                    <a:pt x="525" y="179"/>
                    <a:pt x="477" y="167"/>
                  </a:cubicBezTo>
                  <a:cubicBezTo>
                    <a:pt x="465" y="179"/>
                    <a:pt x="465" y="191"/>
                    <a:pt x="441" y="203"/>
                  </a:cubicBezTo>
                  <a:lnTo>
                    <a:pt x="453" y="143"/>
                  </a:lnTo>
                  <a:lnTo>
                    <a:pt x="453" y="143"/>
                  </a:lnTo>
                  <a:cubicBezTo>
                    <a:pt x="445" y="143"/>
                    <a:pt x="424" y="173"/>
                    <a:pt x="417" y="173"/>
                  </a:cubicBezTo>
                  <a:cubicBezTo>
                    <a:pt x="415" y="173"/>
                    <a:pt x="414" y="169"/>
                    <a:pt x="418" y="155"/>
                  </a:cubicBezTo>
                  <a:lnTo>
                    <a:pt x="418" y="155"/>
                  </a:lnTo>
                  <a:cubicBezTo>
                    <a:pt x="406" y="167"/>
                    <a:pt x="406" y="179"/>
                    <a:pt x="394" y="179"/>
                  </a:cubicBezTo>
                  <a:cubicBezTo>
                    <a:pt x="334" y="72"/>
                    <a:pt x="191" y="143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6403775" y="24712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6388275" y="24227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6406450" y="24721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lnTo>
                    <a:pt x="17" y="10"/>
                  </a:lnTo>
                  <a:lnTo>
                    <a:pt x="17" y="10"/>
                  </a:lnTo>
                  <a:cubicBezTo>
                    <a:pt x="18" y="8"/>
                    <a:pt x="17" y="5"/>
                    <a:pt x="12" y="1"/>
                  </a:cubicBezTo>
                  <a:close/>
                  <a:moveTo>
                    <a:pt x="17" y="10"/>
                  </a:moveTo>
                  <a:cubicBezTo>
                    <a:pt x="15" y="13"/>
                    <a:pt x="8" y="13"/>
                    <a:pt x="0" y="13"/>
                  </a:cubicBezTo>
                  <a:cubicBezTo>
                    <a:pt x="8" y="13"/>
                    <a:pt x="15" y="13"/>
                    <a:pt x="19" y="16"/>
                  </a:cubicBezTo>
                  <a:lnTo>
                    <a:pt x="19" y="16"/>
                  </a:lnTo>
                  <a:lnTo>
                    <a:pt x="17" y="10"/>
                  </a:lnTo>
                  <a:close/>
                  <a:moveTo>
                    <a:pt x="19" y="16"/>
                  </a:moveTo>
                  <a:lnTo>
                    <a:pt x="24" y="25"/>
                  </a:lnTo>
                  <a:cubicBezTo>
                    <a:pt x="24" y="20"/>
                    <a:pt x="22" y="17"/>
                    <a:pt x="19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6401375" y="2475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6403475" y="2472450"/>
              <a:ext cx="1050" cy="750"/>
            </a:xfrm>
            <a:custGeom>
              <a:rect b="b" l="l" r="r" t="t"/>
              <a:pathLst>
                <a:path extrusionOk="0" h="30" w="42">
                  <a:moveTo>
                    <a:pt x="24" y="1"/>
                  </a:moveTo>
                  <a:cubicBezTo>
                    <a:pt x="0" y="1"/>
                    <a:pt x="12" y="13"/>
                    <a:pt x="12" y="25"/>
                  </a:cubicBezTo>
                  <a:cubicBezTo>
                    <a:pt x="22" y="28"/>
                    <a:pt x="28" y="29"/>
                    <a:pt x="31" y="29"/>
                  </a:cubicBezTo>
                  <a:cubicBezTo>
                    <a:pt x="41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6403775" y="2473050"/>
              <a:ext cx="175" cy="450"/>
            </a:xfrm>
            <a:custGeom>
              <a:rect b="b" l="l" r="r" t="t"/>
              <a:pathLst>
                <a:path extrusionOk="0" h="18" w="7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7"/>
                    <a:pt x="5" y="17"/>
                  </a:cubicBezTo>
                  <a:cubicBezTo>
                    <a:pt x="6" y="17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6406275" y="2469750"/>
              <a:ext cx="1150" cy="400"/>
            </a:xfrm>
            <a:custGeom>
              <a:rect b="b" l="l" r="r" t="t"/>
              <a:pathLst>
                <a:path extrusionOk="0" h="16" w="46">
                  <a:moveTo>
                    <a:pt x="8" y="0"/>
                  </a:moveTo>
                  <a:cubicBezTo>
                    <a:pt x="2" y="0"/>
                    <a:pt x="0" y="3"/>
                    <a:pt x="7" y="14"/>
                  </a:cubicBezTo>
                  <a:lnTo>
                    <a:pt x="31" y="14"/>
                  </a:lnTo>
                  <a:cubicBezTo>
                    <a:pt x="35" y="15"/>
                    <a:pt x="38" y="16"/>
                    <a:pt x="39" y="16"/>
                  </a:cubicBezTo>
                  <a:cubicBezTo>
                    <a:pt x="46" y="16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6401675" y="247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lnTo>
                    <a:pt x="1" y="13"/>
                  </a:lnTo>
                  <a:lnTo>
                    <a:pt x="36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6402275" y="24703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0"/>
                  </a:moveTo>
                  <a:lnTo>
                    <a:pt x="1" y="12"/>
                  </a:lnTo>
                  <a:cubicBezTo>
                    <a:pt x="12" y="24"/>
                    <a:pt x="12" y="24"/>
                    <a:pt x="12" y="24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6401375" y="2471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lnTo>
                    <a:pt x="13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6402675" y="24651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9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14"/>
                    <a:pt x="14" y="23"/>
                    <a:pt x="22" y="23"/>
                  </a:cubicBezTo>
                  <a:cubicBezTo>
                    <a:pt x="25" y="23"/>
                    <a:pt x="29" y="21"/>
                    <a:pt x="32" y="18"/>
                  </a:cubicBezTo>
                  <a:lnTo>
                    <a:pt x="20" y="6"/>
                  </a:lnTo>
                  <a:cubicBezTo>
                    <a:pt x="16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640020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6399900" y="246505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3" y="1"/>
                  </a:moveTo>
                  <a:cubicBezTo>
                    <a:pt x="1" y="1"/>
                    <a:pt x="0" y="4"/>
                    <a:pt x="0" y="11"/>
                  </a:cubicBezTo>
                  <a:cubicBezTo>
                    <a:pt x="10" y="11"/>
                    <a:pt x="12" y="26"/>
                    <a:pt x="18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6402275" y="245847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" y="0"/>
                  </a:moveTo>
                  <a:lnTo>
                    <a:pt x="1" y="12"/>
                  </a:lnTo>
                  <a:lnTo>
                    <a:pt x="84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6397800" y="2452400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41" y="0"/>
                  </a:moveTo>
                  <a:cubicBezTo>
                    <a:pt x="36" y="0"/>
                    <a:pt x="27" y="2"/>
                    <a:pt x="13" y="5"/>
                  </a:cubicBezTo>
                  <a:cubicBezTo>
                    <a:pt x="1" y="17"/>
                    <a:pt x="13" y="17"/>
                    <a:pt x="25" y="17"/>
                  </a:cubicBezTo>
                  <a:cubicBezTo>
                    <a:pt x="37" y="17"/>
                    <a:pt x="49" y="17"/>
                    <a:pt x="37" y="29"/>
                  </a:cubicBezTo>
                  <a:cubicBezTo>
                    <a:pt x="46" y="29"/>
                    <a:pt x="48" y="14"/>
                    <a:pt x="55" y="14"/>
                  </a:cubicBezTo>
                  <a:cubicBezTo>
                    <a:pt x="56" y="14"/>
                    <a:pt x="58" y="15"/>
                    <a:pt x="60" y="17"/>
                  </a:cubicBezTo>
                  <a:cubicBezTo>
                    <a:pt x="52" y="9"/>
                    <a:pt x="5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4"/>
            <p:cNvSpPr/>
            <p:nvPr/>
          </p:nvSpPr>
          <p:spPr>
            <a:xfrm>
              <a:off x="6364175" y="2393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lnTo>
                    <a:pt x="1" y="1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4"/>
            <p:cNvSpPr/>
            <p:nvPr/>
          </p:nvSpPr>
          <p:spPr>
            <a:xfrm>
              <a:off x="6362975" y="23938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lnTo>
                    <a:pt x="1" y="48"/>
                  </a:lnTo>
                  <a:cubicBezTo>
                    <a:pt x="9" y="48"/>
                    <a:pt x="11" y="43"/>
                    <a:pt x="12" y="43"/>
                  </a:cubicBezTo>
                  <a:cubicBezTo>
                    <a:pt x="13" y="43"/>
                    <a:pt x="13" y="44"/>
                    <a:pt x="13" y="48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6392150" y="2432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24" y="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4"/>
            <p:cNvSpPr/>
            <p:nvPr/>
          </p:nvSpPr>
          <p:spPr>
            <a:xfrm>
              <a:off x="6391275" y="24281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lnTo>
                    <a:pt x="0" y="13"/>
                  </a:lnTo>
                  <a:lnTo>
                    <a:pt x="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4"/>
            <p:cNvSpPr/>
            <p:nvPr/>
          </p:nvSpPr>
          <p:spPr>
            <a:xfrm>
              <a:off x="6388275" y="24257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22" y="0"/>
                  </a:moveTo>
                  <a:cubicBezTo>
                    <a:pt x="21" y="0"/>
                    <a:pt x="16" y="3"/>
                    <a:pt x="1" y="10"/>
                  </a:cubicBezTo>
                  <a:cubicBezTo>
                    <a:pt x="1" y="10"/>
                    <a:pt x="13" y="22"/>
                    <a:pt x="13" y="22"/>
                  </a:cubicBezTo>
                  <a:cubicBezTo>
                    <a:pt x="5" y="14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1" name="Google Shape;3201;p34"/>
          <p:cNvGrpSpPr/>
          <p:nvPr/>
        </p:nvGrpSpPr>
        <p:grpSpPr>
          <a:xfrm>
            <a:off x="7780531" y="208323"/>
            <a:ext cx="746638" cy="809560"/>
            <a:chOff x="5517350" y="2249475"/>
            <a:chExt cx="436375" cy="473150"/>
          </a:xfrm>
        </p:grpSpPr>
        <p:sp>
          <p:nvSpPr>
            <p:cNvPr id="3202" name="Google Shape;3202;p34"/>
            <p:cNvSpPr/>
            <p:nvPr/>
          </p:nvSpPr>
          <p:spPr>
            <a:xfrm>
              <a:off x="5606650" y="240757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36" y="0"/>
                  </a:moveTo>
                  <a:cubicBezTo>
                    <a:pt x="0" y="0"/>
                    <a:pt x="12" y="24"/>
                    <a:pt x="0" y="24"/>
                  </a:cubicBezTo>
                  <a:cubicBezTo>
                    <a:pt x="60" y="24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4"/>
            <p:cNvSpPr/>
            <p:nvPr/>
          </p:nvSpPr>
          <p:spPr>
            <a:xfrm>
              <a:off x="5715200" y="240517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8" y="1"/>
                  </a:moveTo>
                  <a:lnTo>
                    <a:pt x="28" y="1"/>
                  </a:lnTo>
                  <a:cubicBezTo>
                    <a:pt x="4" y="7"/>
                    <a:pt x="1" y="10"/>
                    <a:pt x="5" y="10"/>
                  </a:cubicBezTo>
                  <a:cubicBezTo>
                    <a:pt x="10" y="10"/>
                    <a:pt x="22" y="7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5604250" y="24031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1"/>
                  </a:moveTo>
                  <a:lnTo>
                    <a:pt x="48" y="1"/>
                  </a:lnTo>
                  <a:cubicBezTo>
                    <a:pt x="37" y="24"/>
                    <a:pt x="1" y="13"/>
                    <a:pt x="25" y="60"/>
                  </a:cubicBezTo>
                  <a:cubicBezTo>
                    <a:pt x="37" y="48"/>
                    <a:pt x="37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5782125" y="2317375"/>
              <a:ext cx="2925" cy="1175"/>
            </a:xfrm>
            <a:custGeom>
              <a:rect b="b" l="l" r="r" t="t"/>
              <a:pathLst>
                <a:path extrusionOk="0" h="47" w="117">
                  <a:moveTo>
                    <a:pt x="18" y="1"/>
                  </a:moveTo>
                  <a:cubicBezTo>
                    <a:pt x="6" y="1"/>
                    <a:pt x="6" y="1"/>
                    <a:pt x="6" y="13"/>
                  </a:cubicBezTo>
                  <a:cubicBezTo>
                    <a:pt x="51" y="35"/>
                    <a:pt x="1" y="43"/>
                    <a:pt x="3" y="43"/>
                  </a:cubicBezTo>
                  <a:cubicBezTo>
                    <a:pt x="5" y="43"/>
                    <a:pt x="24" y="41"/>
                    <a:pt x="89" y="36"/>
                  </a:cubicBezTo>
                  <a:cubicBezTo>
                    <a:pt x="106" y="44"/>
                    <a:pt x="113" y="46"/>
                    <a:pt x="114" y="46"/>
                  </a:cubicBezTo>
                  <a:cubicBezTo>
                    <a:pt x="117" y="46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5914050" y="2407575"/>
              <a:ext cx="2600" cy="625"/>
            </a:xfrm>
            <a:custGeom>
              <a:rect b="b" l="l" r="r" t="t"/>
              <a:pathLst>
                <a:path extrusionOk="0" h="25" w="104">
                  <a:moveTo>
                    <a:pt x="75" y="0"/>
                  </a:moveTo>
                  <a:cubicBezTo>
                    <a:pt x="60" y="0"/>
                    <a:pt x="46" y="9"/>
                    <a:pt x="34" y="16"/>
                  </a:cubicBezTo>
                  <a:lnTo>
                    <a:pt x="34" y="16"/>
                  </a:lnTo>
                  <a:cubicBezTo>
                    <a:pt x="63" y="9"/>
                    <a:pt x="103" y="0"/>
                    <a:pt x="75" y="0"/>
                  </a:cubicBezTo>
                  <a:close/>
                  <a:moveTo>
                    <a:pt x="34" y="16"/>
                  </a:moveTo>
                  <a:cubicBezTo>
                    <a:pt x="15" y="20"/>
                    <a:pt x="1" y="24"/>
                    <a:pt x="15" y="24"/>
                  </a:cubicBezTo>
                  <a:cubicBezTo>
                    <a:pt x="20" y="24"/>
                    <a:pt x="27" y="20"/>
                    <a:pt x="3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5944475" y="2437025"/>
              <a:ext cx="25" cy="2725"/>
            </a:xfrm>
            <a:custGeom>
              <a:rect b="b" l="l" r="r" t="t"/>
              <a:pathLst>
                <a:path extrusionOk="0" h="109" w="1">
                  <a:moveTo>
                    <a:pt x="1" y="108"/>
                  </a:moveTo>
                  <a:cubicBezTo>
                    <a:pt x="1" y="84"/>
                    <a:pt x="1" y="49"/>
                    <a:pt x="1" y="1"/>
                  </a:cubicBezTo>
                  <a:cubicBezTo>
                    <a:pt x="1" y="37"/>
                    <a:pt x="1" y="72"/>
                    <a:pt x="1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5944475" y="24391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36"/>
                  </a:moveTo>
                  <a:cubicBezTo>
                    <a:pt x="1" y="84"/>
                    <a:pt x="1" y="0"/>
                    <a:pt x="1" y="36"/>
                  </a:cubicBezTo>
                  <a:cubicBezTo>
                    <a:pt x="1" y="12"/>
                    <a:pt x="1" y="24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5944475" y="24394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24"/>
                    <a:pt x="1" y="12"/>
                    <a:pt x="1" y="0"/>
                  </a:cubicBezTo>
                  <a:cubicBezTo>
                    <a:pt x="1" y="0"/>
                    <a:pt x="1" y="12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5944175" y="2436775"/>
              <a:ext cx="200" cy="1125"/>
            </a:xfrm>
            <a:custGeom>
              <a:rect b="b" l="l" r="r" t="t"/>
              <a:pathLst>
                <a:path extrusionOk="0" h="45" w="8">
                  <a:moveTo>
                    <a:pt x="5" y="1"/>
                  </a:moveTo>
                  <a:cubicBezTo>
                    <a:pt x="4" y="1"/>
                    <a:pt x="3" y="4"/>
                    <a:pt x="1" y="11"/>
                  </a:cubicBezTo>
                  <a:cubicBezTo>
                    <a:pt x="1" y="36"/>
                    <a:pt x="2" y="44"/>
                    <a:pt x="3" y="44"/>
                  </a:cubicBezTo>
                  <a:cubicBezTo>
                    <a:pt x="5" y="44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5944175" y="2446550"/>
              <a:ext cx="625" cy="5100"/>
            </a:xfrm>
            <a:custGeom>
              <a:rect b="b" l="l" r="r" t="t"/>
              <a:pathLst>
                <a:path extrusionOk="0" h="204" w="25">
                  <a:moveTo>
                    <a:pt x="1" y="1"/>
                  </a:moveTo>
                  <a:cubicBezTo>
                    <a:pt x="1" y="72"/>
                    <a:pt x="1" y="144"/>
                    <a:pt x="1" y="203"/>
                  </a:cubicBezTo>
                  <a:cubicBezTo>
                    <a:pt x="13" y="132"/>
                    <a:pt x="25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5944775" y="245162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0"/>
                  </a:moveTo>
                  <a:cubicBezTo>
                    <a:pt x="1" y="12"/>
                    <a:pt x="1" y="36"/>
                    <a:pt x="13" y="7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5944775" y="2447750"/>
              <a:ext cx="625" cy="3900"/>
            </a:xfrm>
            <a:custGeom>
              <a:rect b="b" l="l" r="r" t="t"/>
              <a:pathLst>
                <a:path extrusionOk="0" h="156" w="25">
                  <a:moveTo>
                    <a:pt x="1" y="1"/>
                  </a:moveTo>
                  <a:cubicBezTo>
                    <a:pt x="1" y="48"/>
                    <a:pt x="1" y="108"/>
                    <a:pt x="13" y="155"/>
                  </a:cubicBezTo>
                  <a:cubicBezTo>
                    <a:pt x="24" y="108"/>
                    <a:pt x="1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5944775" y="2440025"/>
              <a:ext cx="625" cy="5675"/>
            </a:xfrm>
            <a:custGeom>
              <a:rect b="b" l="l" r="r" t="t"/>
              <a:pathLst>
                <a:path extrusionOk="0" h="227" w="25">
                  <a:moveTo>
                    <a:pt x="13" y="0"/>
                  </a:moveTo>
                  <a:cubicBezTo>
                    <a:pt x="14" y="5"/>
                    <a:pt x="14" y="10"/>
                    <a:pt x="15" y="14"/>
                  </a:cubicBezTo>
                  <a:lnTo>
                    <a:pt x="15" y="14"/>
                  </a:lnTo>
                  <a:cubicBezTo>
                    <a:pt x="15" y="9"/>
                    <a:pt x="14" y="4"/>
                    <a:pt x="13" y="0"/>
                  </a:cubicBezTo>
                  <a:close/>
                  <a:moveTo>
                    <a:pt x="15" y="14"/>
                  </a:moveTo>
                  <a:cubicBezTo>
                    <a:pt x="18" y="42"/>
                    <a:pt x="13" y="90"/>
                    <a:pt x="8" y="136"/>
                  </a:cubicBezTo>
                  <a:lnTo>
                    <a:pt x="8" y="136"/>
                  </a:lnTo>
                  <a:cubicBezTo>
                    <a:pt x="9" y="130"/>
                    <a:pt x="11" y="125"/>
                    <a:pt x="13" y="119"/>
                  </a:cubicBezTo>
                  <a:cubicBezTo>
                    <a:pt x="24" y="131"/>
                    <a:pt x="24" y="167"/>
                    <a:pt x="24" y="179"/>
                  </a:cubicBezTo>
                  <a:cubicBezTo>
                    <a:pt x="24" y="124"/>
                    <a:pt x="24" y="69"/>
                    <a:pt x="15" y="14"/>
                  </a:cubicBezTo>
                  <a:close/>
                  <a:moveTo>
                    <a:pt x="8" y="136"/>
                  </a:moveTo>
                  <a:cubicBezTo>
                    <a:pt x="1" y="166"/>
                    <a:pt x="1" y="196"/>
                    <a:pt x="1" y="226"/>
                  </a:cubicBezTo>
                  <a:cubicBezTo>
                    <a:pt x="1" y="203"/>
                    <a:pt x="4" y="170"/>
                    <a:pt x="8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5941850" y="2466800"/>
              <a:ext cx="2875" cy="925"/>
            </a:xfrm>
            <a:custGeom>
              <a:rect b="b" l="l" r="r" t="t"/>
              <a:pathLst>
                <a:path extrusionOk="0" h="37" w="115">
                  <a:moveTo>
                    <a:pt x="82" y="1"/>
                  </a:moveTo>
                  <a:cubicBezTo>
                    <a:pt x="82" y="5"/>
                    <a:pt x="83" y="9"/>
                    <a:pt x="86" y="13"/>
                  </a:cubicBezTo>
                  <a:lnTo>
                    <a:pt x="86" y="13"/>
                  </a:lnTo>
                  <a:cubicBezTo>
                    <a:pt x="85" y="9"/>
                    <a:pt x="83" y="5"/>
                    <a:pt x="82" y="1"/>
                  </a:cubicBezTo>
                  <a:close/>
                  <a:moveTo>
                    <a:pt x="86" y="13"/>
                  </a:moveTo>
                  <a:cubicBezTo>
                    <a:pt x="89" y="25"/>
                    <a:pt x="89" y="31"/>
                    <a:pt x="80" y="33"/>
                  </a:cubicBezTo>
                  <a:lnTo>
                    <a:pt x="80" y="33"/>
                  </a:lnTo>
                  <a:cubicBezTo>
                    <a:pt x="100" y="32"/>
                    <a:pt x="115" y="29"/>
                    <a:pt x="106" y="24"/>
                  </a:cubicBezTo>
                  <a:cubicBezTo>
                    <a:pt x="98" y="24"/>
                    <a:pt x="90" y="19"/>
                    <a:pt x="86" y="13"/>
                  </a:cubicBezTo>
                  <a:close/>
                  <a:moveTo>
                    <a:pt x="80" y="33"/>
                  </a:moveTo>
                  <a:lnTo>
                    <a:pt x="80" y="33"/>
                  </a:lnTo>
                  <a:cubicBezTo>
                    <a:pt x="47" y="36"/>
                    <a:pt x="0" y="36"/>
                    <a:pt x="22" y="36"/>
                  </a:cubicBezTo>
                  <a:cubicBezTo>
                    <a:pt x="53" y="36"/>
                    <a:pt x="71" y="36"/>
                    <a:pt x="8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5945375" y="2447750"/>
              <a:ext cx="625" cy="7175"/>
            </a:xfrm>
            <a:custGeom>
              <a:rect b="b" l="l" r="r" t="t"/>
              <a:pathLst>
                <a:path extrusionOk="0" h="287" w="25">
                  <a:moveTo>
                    <a:pt x="0" y="1"/>
                  </a:moveTo>
                  <a:cubicBezTo>
                    <a:pt x="0" y="26"/>
                    <a:pt x="1" y="286"/>
                    <a:pt x="24" y="286"/>
                  </a:cubicBezTo>
                  <a:cubicBezTo>
                    <a:pt x="24" y="286"/>
                    <a:pt x="16" y="227"/>
                    <a:pt x="13" y="216"/>
                  </a:cubicBezTo>
                  <a:lnTo>
                    <a:pt x="13" y="216"/>
                  </a:lnTo>
                  <a:cubicBezTo>
                    <a:pt x="14" y="216"/>
                    <a:pt x="14" y="216"/>
                    <a:pt x="14" y="216"/>
                  </a:cubicBezTo>
                  <a:cubicBezTo>
                    <a:pt x="20" y="216"/>
                    <a:pt x="17" y="180"/>
                    <a:pt x="15" y="180"/>
                  </a:cubicBezTo>
                  <a:lnTo>
                    <a:pt x="15" y="180"/>
                  </a:lnTo>
                  <a:cubicBezTo>
                    <a:pt x="13" y="180"/>
                    <a:pt x="12" y="189"/>
                    <a:pt x="12" y="215"/>
                  </a:cubicBezTo>
                  <a:cubicBezTo>
                    <a:pt x="12" y="214"/>
                    <a:pt x="12" y="214"/>
                    <a:pt x="13" y="214"/>
                  </a:cubicBezTo>
                  <a:cubicBezTo>
                    <a:pt x="13" y="214"/>
                    <a:pt x="13" y="214"/>
                    <a:pt x="13" y="216"/>
                  </a:cubicBezTo>
                  <a:lnTo>
                    <a:pt x="13" y="216"/>
                  </a:lnTo>
                  <a:cubicBezTo>
                    <a:pt x="13" y="215"/>
                    <a:pt x="13" y="215"/>
                    <a:pt x="12" y="215"/>
                  </a:cubicBezTo>
                  <a:cubicBezTo>
                    <a:pt x="12" y="144"/>
                    <a:pt x="0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5912625" y="24665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36" y="1"/>
                    <a:pt x="60" y="1"/>
                  </a:cubicBezTo>
                  <a:cubicBezTo>
                    <a:pt x="36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5920075" y="2466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5915600" y="2466500"/>
              <a:ext cx="4500" cy="325"/>
            </a:xfrm>
            <a:custGeom>
              <a:rect b="b" l="l" r="r" t="t"/>
              <a:pathLst>
                <a:path extrusionOk="0" h="13" w="180">
                  <a:moveTo>
                    <a:pt x="1" y="1"/>
                  </a:moveTo>
                  <a:cubicBezTo>
                    <a:pt x="60" y="1"/>
                    <a:pt x="120" y="13"/>
                    <a:pt x="179" y="13"/>
                  </a:cubicBezTo>
                  <a:cubicBezTo>
                    <a:pt x="84" y="1"/>
                    <a:pt x="168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5934075" y="24671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0" y="0"/>
                  </a:moveTo>
                  <a:cubicBezTo>
                    <a:pt x="0" y="9"/>
                    <a:pt x="33" y="12"/>
                    <a:pt x="60" y="12"/>
                  </a:cubicBezTo>
                  <a:lnTo>
                    <a:pt x="60" y="12"/>
                  </a:lnTo>
                  <a:cubicBezTo>
                    <a:pt x="48" y="12"/>
                    <a:pt x="38" y="11"/>
                    <a:pt x="25" y="8"/>
                  </a:cubicBezTo>
                  <a:lnTo>
                    <a:pt x="25" y="8"/>
                  </a:lnTo>
                  <a:cubicBezTo>
                    <a:pt x="22" y="6"/>
                    <a:pt x="14" y="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60" y="12"/>
                  </a:moveTo>
                  <a:cubicBezTo>
                    <a:pt x="67" y="12"/>
                    <a:pt x="74" y="12"/>
                    <a:pt x="83" y="12"/>
                  </a:cubicBezTo>
                  <a:cubicBezTo>
                    <a:pt x="77" y="12"/>
                    <a:pt x="69" y="12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5936150" y="24674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5945375" y="2464425"/>
              <a:ext cx="1625" cy="3600"/>
            </a:xfrm>
            <a:custGeom>
              <a:rect b="b" l="l" r="r" t="t"/>
              <a:pathLst>
                <a:path extrusionOk="0" h="144" w="65">
                  <a:moveTo>
                    <a:pt x="0" y="0"/>
                  </a:moveTo>
                  <a:cubicBezTo>
                    <a:pt x="0" y="11"/>
                    <a:pt x="0" y="12"/>
                    <a:pt x="9" y="21"/>
                  </a:cubicBezTo>
                  <a:lnTo>
                    <a:pt x="9" y="21"/>
                  </a:lnTo>
                  <a:cubicBezTo>
                    <a:pt x="8" y="37"/>
                    <a:pt x="26" y="143"/>
                    <a:pt x="36" y="143"/>
                  </a:cubicBezTo>
                  <a:cubicBezTo>
                    <a:pt x="65" y="134"/>
                    <a:pt x="32" y="62"/>
                    <a:pt x="12" y="22"/>
                  </a:cubicBezTo>
                  <a:lnTo>
                    <a:pt x="12" y="22"/>
                  </a:lnTo>
                  <a:cubicBezTo>
                    <a:pt x="11" y="20"/>
                    <a:pt x="10" y="19"/>
                    <a:pt x="10" y="19"/>
                  </a:cubicBezTo>
                  <a:lnTo>
                    <a:pt x="10" y="19"/>
                  </a:lnTo>
                  <a:cubicBezTo>
                    <a:pt x="6" y="11"/>
                    <a:pt x="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4"/>
            <p:cNvSpPr/>
            <p:nvPr/>
          </p:nvSpPr>
          <p:spPr>
            <a:xfrm>
              <a:off x="5936150" y="2467975"/>
              <a:ext cx="11100" cy="1800"/>
            </a:xfrm>
            <a:custGeom>
              <a:rect b="b" l="l" r="r" t="t"/>
              <a:pathLst>
                <a:path extrusionOk="0" h="72" w="444">
                  <a:moveTo>
                    <a:pt x="54" y="0"/>
                  </a:moveTo>
                  <a:cubicBezTo>
                    <a:pt x="37" y="0"/>
                    <a:pt x="19" y="4"/>
                    <a:pt x="0" y="13"/>
                  </a:cubicBezTo>
                  <a:cubicBezTo>
                    <a:pt x="20" y="13"/>
                    <a:pt x="57" y="5"/>
                    <a:pt x="76" y="2"/>
                  </a:cubicBezTo>
                  <a:lnTo>
                    <a:pt x="76" y="2"/>
                  </a:lnTo>
                  <a:cubicBezTo>
                    <a:pt x="96" y="6"/>
                    <a:pt x="115" y="14"/>
                    <a:pt x="131" y="25"/>
                  </a:cubicBezTo>
                  <a:cubicBezTo>
                    <a:pt x="73" y="25"/>
                    <a:pt x="263" y="71"/>
                    <a:pt x="368" y="71"/>
                  </a:cubicBezTo>
                  <a:cubicBezTo>
                    <a:pt x="414" y="71"/>
                    <a:pt x="443" y="62"/>
                    <a:pt x="429" y="37"/>
                  </a:cubicBezTo>
                  <a:cubicBezTo>
                    <a:pt x="414" y="8"/>
                    <a:pt x="361" y="0"/>
                    <a:pt x="301" y="0"/>
                  </a:cubicBezTo>
                  <a:cubicBezTo>
                    <a:pt x="242" y="0"/>
                    <a:pt x="176" y="7"/>
                    <a:pt x="131" y="7"/>
                  </a:cubicBezTo>
                  <a:cubicBezTo>
                    <a:pt x="109" y="7"/>
                    <a:pt x="93" y="6"/>
                    <a:pt x="84" y="1"/>
                  </a:cubicBezTo>
                  <a:cubicBezTo>
                    <a:pt x="82" y="1"/>
                    <a:pt x="79" y="2"/>
                    <a:pt x="76" y="2"/>
                  </a:cubicBezTo>
                  <a:lnTo>
                    <a:pt x="76" y="2"/>
                  </a:lnTo>
                  <a:cubicBezTo>
                    <a:pt x="69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4"/>
            <p:cNvSpPr/>
            <p:nvPr/>
          </p:nvSpPr>
          <p:spPr>
            <a:xfrm>
              <a:off x="5910250" y="2467075"/>
              <a:ext cx="11625" cy="1375"/>
            </a:xfrm>
            <a:custGeom>
              <a:rect b="b" l="l" r="r" t="t"/>
              <a:pathLst>
                <a:path extrusionOk="0" h="55" w="465">
                  <a:moveTo>
                    <a:pt x="286" y="25"/>
                  </a:moveTo>
                  <a:cubicBezTo>
                    <a:pt x="289" y="25"/>
                    <a:pt x="290" y="25"/>
                    <a:pt x="292" y="26"/>
                  </a:cubicBezTo>
                  <a:lnTo>
                    <a:pt x="292" y="26"/>
                  </a:lnTo>
                  <a:cubicBezTo>
                    <a:pt x="290" y="26"/>
                    <a:pt x="288" y="25"/>
                    <a:pt x="286" y="25"/>
                  </a:cubicBezTo>
                  <a:lnTo>
                    <a:pt x="286" y="25"/>
                  </a:lnTo>
                  <a:cubicBezTo>
                    <a:pt x="286" y="25"/>
                    <a:pt x="286" y="25"/>
                    <a:pt x="286" y="25"/>
                  </a:cubicBezTo>
                  <a:lnTo>
                    <a:pt x="286" y="25"/>
                  </a:lnTo>
                  <a:cubicBezTo>
                    <a:pt x="286" y="25"/>
                    <a:pt x="286" y="25"/>
                    <a:pt x="286" y="25"/>
                  </a:cubicBezTo>
                  <a:close/>
                  <a:moveTo>
                    <a:pt x="167" y="1"/>
                  </a:moveTo>
                  <a:cubicBezTo>
                    <a:pt x="122" y="1"/>
                    <a:pt x="246" y="18"/>
                    <a:pt x="288" y="18"/>
                  </a:cubicBezTo>
                  <a:cubicBezTo>
                    <a:pt x="300" y="18"/>
                    <a:pt x="305" y="17"/>
                    <a:pt x="298" y="13"/>
                  </a:cubicBezTo>
                  <a:lnTo>
                    <a:pt x="298" y="13"/>
                  </a:lnTo>
                  <a:cubicBezTo>
                    <a:pt x="313" y="16"/>
                    <a:pt x="327" y="19"/>
                    <a:pt x="341" y="20"/>
                  </a:cubicBezTo>
                  <a:lnTo>
                    <a:pt x="341" y="20"/>
                  </a:lnTo>
                  <a:cubicBezTo>
                    <a:pt x="329" y="20"/>
                    <a:pt x="317" y="20"/>
                    <a:pt x="305" y="20"/>
                  </a:cubicBezTo>
                  <a:cubicBezTo>
                    <a:pt x="202" y="20"/>
                    <a:pt x="104" y="25"/>
                    <a:pt x="1" y="25"/>
                  </a:cubicBezTo>
                  <a:cubicBezTo>
                    <a:pt x="48" y="31"/>
                    <a:pt x="96" y="34"/>
                    <a:pt x="143" y="34"/>
                  </a:cubicBezTo>
                  <a:cubicBezTo>
                    <a:pt x="191" y="34"/>
                    <a:pt x="239" y="31"/>
                    <a:pt x="286" y="25"/>
                  </a:cubicBezTo>
                  <a:lnTo>
                    <a:pt x="286" y="25"/>
                  </a:lnTo>
                  <a:cubicBezTo>
                    <a:pt x="258" y="37"/>
                    <a:pt x="253" y="41"/>
                    <a:pt x="257" y="41"/>
                  </a:cubicBezTo>
                  <a:cubicBezTo>
                    <a:pt x="264" y="41"/>
                    <a:pt x="301" y="28"/>
                    <a:pt x="292" y="26"/>
                  </a:cubicBezTo>
                  <a:lnTo>
                    <a:pt x="292" y="26"/>
                  </a:lnTo>
                  <a:cubicBezTo>
                    <a:pt x="371" y="34"/>
                    <a:pt x="253" y="55"/>
                    <a:pt x="258" y="55"/>
                  </a:cubicBezTo>
                  <a:cubicBezTo>
                    <a:pt x="261" y="55"/>
                    <a:pt x="307" y="47"/>
                    <a:pt x="465" y="25"/>
                  </a:cubicBezTo>
                  <a:cubicBezTo>
                    <a:pt x="276" y="7"/>
                    <a:pt x="193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5916200" y="246710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36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36" y="0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5917500" y="2467700"/>
              <a:ext cx="850" cy="150"/>
            </a:xfrm>
            <a:custGeom>
              <a:rect b="b" l="l" r="r" t="t"/>
              <a:pathLst>
                <a:path extrusionOk="0" h="6" w="34">
                  <a:moveTo>
                    <a:pt x="8" y="0"/>
                  </a:moveTo>
                  <a:cubicBezTo>
                    <a:pt x="0" y="0"/>
                    <a:pt x="29" y="6"/>
                    <a:pt x="32" y="6"/>
                  </a:cubicBezTo>
                  <a:cubicBezTo>
                    <a:pt x="33" y="6"/>
                    <a:pt x="28" y="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5917400" y="24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5917700" y="2467700"/>
              <a:ext cx="800" cy="150"/>
            </a:xfrm>
            <a:custGeom>
              <a:rect b="b" l="l" r="r" t="t"/>
              <a:pathLst>
                <a:path extrusionOk="0" h="6" w="32">
                  <a:moveTo>
                    <a:pt x="0" y="0"/>
                  </a:moveTo>
                  <a:cubicBezTo>
                    <a:pt x="12" y="4"/>
                    <a:pt x="20" y="6"/>
                    <a:pt x="24" y="6"/>
                  </a:cubicBezTo>
                  <a:cubicBezTo>
                    <a:pt x="32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5920075" y="2467700"/>
              <a:ext cx="5675" cy="250"/>
            </a:xfrm>
            <a:custGeom>
              <a:rect b="b" l="l" r="r" t="t"/>
              <a:pathLst>
                <a:path extrusionOk="0" h="10" w="227">
                  <a:moveTo>
                    <a:pt x="227" y="0"/>
                  </a:moveTo>
                  <a:cubicBezTo>
                    <a:pt x="221" y="2"/>
                    <a:pt x="216" y="3"/>
                    <a:pt x="210" y="3"/>
                  </a:cubicBezTo>
                  <a:lnTo>
                    <a:pt x="210" y="3"/>
                  </a:lnTo>
                  <a:cubicBezTo>
                    <a:pt x="217" y="3"/>
                    <a:pt x="223" y="1"/>
                    <a:pt x="227" y="0"/>
                  </a:cubicBezTo>
                  <a:close/>
                  <a:moveTo>
                    <a:pt x="210" y="3"/>
                  </a:moveTo>
                  <a:lnTo>
                    <a:pt x="210" y="3"/>
                  </a:lnTo>
                  <a:cubicBezTo>
                    <a:pt x="207" y="4"/>
                    <a:pt x="203" y="4"/>
                    <a:pt x="199" y="5"/>
                  </a:cubicBezTo>
                  <a:lnTo>
                    <a:pt x="199" y="5"/>
                  </a:lnTo>
                  <a:cubicBezTo>
                    <a:pt x="203" y="4"/>
                    <a:pt x="207" y="4"/>
                    <a:pt x="210" y="3"/>
                  </a:cubicBezTo>
                  <a:close/>
                  <a:moveTo>
                    <a:pt x="72" y="0"/>
                  </a:moveTo>
                  <a:cubicBezTo>
                    <a:pt x="0" y="6"/>
                    <a:pt x="30" y="9"/>
                    <a:pt x="82" y="9"/>
                  </a:cubicBezTo>
                  <a:cubicBezTo>
                    <a:pt x="119" y="9"/>
                    <a:pt x="168" y="8"/>
                    <a:pt x="199" y="5"/>
                  </a:cubicBezTo>
                  <a:lnTo>
                    <a:pt x="199" y="5"/>
                  </a:lnTo>
                  <a:cubicBezTo>
                    <a:pt x="192" y="5"/>
                    <a:pt x="184" y="6"/>
                    <a:pt x="176" y="6"/>
                  </a:cubicBezTo>
                  <a:cubicBezTo>
                    <a:pt x="141" y="6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5896550" y="2467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5907875" y="24683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36" y="0"/>
                    <a:pt x="12" y="0"/>
                    <a:pt x="0" y="0"/>
                  </a:cubicBezTo>
                  <a:cubicBezTo>
                    <a:pt x="12" y="0"/>
                    <a:pt x="2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5906375" y="24683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48" y="0"/>
                  </a:moveTo>
                  <a:cubicBezTo>
                    <a:pt x="36" y="0"/>
                    <a:pt x="25" y="0"/>
                    <a:pt x="1" y="0"/>
                  </a:cubicBezTo>
                  <a:cubicBezTo>
                    <a:pt x="25" y="0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5906675" y="24683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1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5902275" y="2468125"/>
              <a:ext cx="2000" cy="350"/>
            </a:xfrm>
            <a:custGeom>
              <a:rect b="b" l="l" r="r" t="t"/>
              <a:pathLst>
                <a:path extrusionOk="0" h="14" w="80">
                  <a:moveTo>
                    <a:pt x="69" y="0"/>
                  </a:moveTo>
                  <a:cubicBezTo>
                    <a:pt x="66" y="0"/>
                    <a:pt x="52" y="2"/>
                    <a:pt x="22" y="7"/>
                  </a:cubicBezTo>
                  <a:cubicBezTo>
                    <a:pt x="4" y="12"/>
                    <a:pt x="0" y="14"/>
                    <a:pt x="4" y="14"/>
                  </a:cubicBezTo>
                  <a:cubicBezTo>
                    <a:pt x="14" y="14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5898050" y="2466900"/>
              <a:ext cx="44775" cy="2200"/>
            </a:xfrm>
            <a:custGeom>
              <a:rect b="b" l="l" r="r" t="t"/>
              <a:pathLst>
                <a:path extrusionOk="0" h="88" w="1791">
                  <a:moveTo>
                    <a:pt x="280" y="34"/>
                  </a:moveTo>
                  <a:lnTo>
                    <a:pt x="280" y="34"/>
                  </a:lnTo>
                  <a:cubicBezTo>
                    <a:pt x="281" y="34"/>
                    <a:pt x="281" y="34"/>
                    <a:pt x="281" y="34"/>
                  </a:cubicBezTo>
                  <a:lnTo>
                    <a:pt x="281" y="34"/>
                  </a:lnTo>
                  <a:cubicBezTo>
                    <a:pt x="280" y="34"/>
                    <a:pt x="279" y="34"/>
                    <a:pt x="277" y="34"/>
                  </a:cubicBezTo>
                  <a:lnTo>
                    <a:pt x="277" y="34"/>
                  </a:lnTo>
                  <a:cubicBezTo>
                    <a:pt x="279" y="34"/>
                    <a:pt x="280" y="34"/>
                    <a:pt x="280" y="34"/>
                  </a:cubicBezTo>
                  <a:close/>
                  <a:moveTo>
                    <a:pt x="220" y="1"/>
                  </a:moveTo>
                  <a:cubicBezTo>
                    <a:pt x="197" y="1"/>
                    <a:pt x="175" y="4"/>
                    <a:pt x="155" y="8"/>
                  </a:cubicBezTo>
                  <a:cubicBezTo>
                    <a:pt x="203" y="8"/>
                    <a:pt x="238" y="20"/>
                    <a:pt x="286" y="20"/>
                  </a:cubicBezTo>
                  <a:cubicBezTo>
                    <a:pt x="250" y="20"/>
                    <a:pt x="48" y="32"/>
                    <a:pt x="0" y="32"/>
                  </a:cubicBezTo>
                  <a:lnTo>
                    <a:pt x="227" y="32"/>
                  </a:lnTo>
                  <a:cubicBezTo>
                    <a:pt x="219" y="36"/>
                    <a:pt x="225" y="38"/>
                    <a:pt x="236" y="38"/>
                  </a:cubicBezTo>
                  <a:cubicBezTo>
                    <a:pt x="245" y="38"/>
                    <a:pt x="257" y="37"/>
                    <a:pt x="266" y="36"/>
                  </a:cubicBezTo>
                  <a:lnTo>
                    <a:pt x="266" y="36"/>
                  </a:lnTo>
                  <a:cubicBezTo>
                    <a:pt x="238" y="40"/>
                    <a:pt x="211" y="48"/>
                    <a:pt x="179" y="56"/>
                  </a:cubicBezTo>
                  <a:cubicBezTo>
                    <a:pt x="215" y="50"/>
                    <a:pt x="247" y="47"/>
                    <a:pt x="282" y="47"/>
                  </a:cubicBezTo>
                  <a:cubicBezTo>
                    <a:pt x="316" y="47"/>
                    <a:pt x="352" y="50"/>
                    <a:pt x="393" y="56"/>
                  </a:cubicBezTo>
                  <a:cubicBezTo>
                    <a:pt x="358" y="44"/>
                    <a:pt x="358" y="44"/>
                    <a:pt x="381" y="44"/>
                  </a:cubicBezTo>
                  <a:cubicBezTo>
                    <a:pt x="310" y="32"/>
                    <a:pt x="250" y="32"/>
                    <a:pt x="489" y="32"/>
                  </a:cubicBezTo>
                  <a:cubicBezTo>
                    <a:pt x="1439" y="73"/>
                    <a:pt x="1768" y="88"/>
                    <a:pt x="1776" y="88"/>
                  </a:cubicBezTo>
                  <a:cubicBezTo>
                    <a:pt x="1791" y="88"/>
                    <a:pt x="368" y="25"/>
                    <a:pt x="322" y="21"/>
                  </a:cubicBezTo>
                  <a:lnTo>
                    <a:pt x="322" y="21"/>
                  </a:lnTo>
                  <a:cubicBezTo>
                    <a:pt x="321" y="32"/>
                    <a:pt x="274" y="32"/>
                    <a:pt x="262" y="32"/>
                  </a:cubicBezTo>
                  <a:cubicBezTo>
                    <a:pt x="227" y="32"/>
                    <a:pt x="309" y="32"/>
                    <a:pt x="322" y="21"/>
                  </a:cubicBezTo>
                  <a:lnTo>
                    <a:pt x="322" y="21"/>
                  </a:lnTo>
                  <a:cubicBezTo>
                    <a:pt x="322" y="21"/>
                    <a:pt x="322" y="21"/>
                    <a:pt x="322" y="21"/>
                  </a:cubicBezTo>
                  <a:lnTo>
                    <a:pt x="322" y="21"/>
                  </a:lnTo>
                  <a:cubicBezTo>
                    <a:pt x="322" y="21"/>
                    <a:pt x="322" y="20"/>
                    <a:pt x="322" y="20"/>
                  </a:cubicBezTo>
                  <a:lnTo>
                    <a:pt x="322" y="20"/>
                  </a:lnTo>
                  <a:cubicBezTo>
                    <a:pt x="322" y="20"/>
                    <a:pt x="322" y="21"/>
                    <a:pt x="322" y="21"/>
                  </a:cubicBezTo>
                  <a:lnTo>
                    <a:pt x="322" y="21"/>
                  </a:lnTo>
                  <a:cubicBezTo>
                    <a:pt x="320" y="20"/>
                    <a:pt x="320" y="20"/>
                    <a:pt x="322" y="20"/>
                  </a:cubicBezTo>
                  <a:cubicBezTo>
                    <a:pt x="287" y="6"/>
                    <a:pt x="252" y="1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5902500" y="2468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5945375" y="2469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5942100" y="2469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1"/>
                  </a:moveTo>
                  <a:cubicBezTo>
                    <a:pt x="12" y="1"/>
                    <a:pt x="36" y="13"/>
                    <a:pt x="36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5917400" y="2468875"/>
              <a:ext cx="6875" cy="475"/>
            </a:xfrm>
            <a:custGeom>
              <a:rect b="b" l="l" r="r" t="t"/>
              <a:pathLst>
                <a:path extrusionOk="0" h="19" w="275">
                  <a:moveTo>
                    <a:pt x="0" y="1"/>
                  </a:moveTo>
                  <a:cubicBezTo>
                    <a:pt x="48" y="13"/>
                    <a:pt x="93" y="19"/>
                    <a:pt x="137" y="19"/>
                  </a:cubicBezTo>
                  <a:cubicBezTo>
                    <a:pt x="182" y="19"/>
                    <a:pt x="226" y="13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5876925" y="24671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12"/>
                    <a:pt x="0" y="12"/>
                  </a:cubicBezTo>
                  <a:lnTo>
                    <a:pt x="71" y="12"/>
                  </a:lnTo>
                  <a:cubicBezTo>
                    <a:pt x="83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5843275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24" y="0"/>
                    <a:pt x="1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5840100" y="2467100"/>
              <a:ext cx="4000" cy="325"/>
            </a:xfrm>
            <a:custGeom>
              <a:rect b="b" l="l" r="r" t="t"/>
              <a:pathLst>
                <a:path extrusionOk="0" h="13" w="160">
                  <a:moveTo>
                    <a:pt x="20" y="0"/>
                  </a:moveTo>
                  <a:cubicBezTo>
                    <a:pt x="25" y="0"/>
                    <a:pt x="34" y="2"/>
                    <a:pt x="44" y="4"/>
                  </a:cubicBezTo>
                  <a:lnTo>
                    <a:pt x="44" y="4"/>
                  </a:lnTo>
                  <a:cubicBezTo>
                    <a:pt x="50" y="4"/>
                    <a:pt x="58" y="3"/>
                    <a:pt x="67" y="3"/>
                  </a:cubicBezTo>
                  <a:cubicBezTo>
                    <a:pt x="81" y="3"/>
                    <a:pt x="96" y="4"/>
                    <a:pt x="110" y="4"/>
                  </a:cubicBezTo>
                  <a:lnTo>
                    <a:pt x="110" y="4"/>
                  </a:lnTo>
                  <a:cubicBezTo>
                    <a:pt x="81" y="0"/>
                    <a:pt x="53" y="0"/>
                    <a:pt x="20" y="0"/>
                  </a:cubicBezTo>
                  <a:close/>
                  <a:moveTo>
                    <a:pt x="44" y="4"/>
                  </a:moveTo>
                  <a:lnTo>
                    <a:pt x="44" y="4"/>
                  </a:lnTo>
                  <a:cubicBezTo>
                    <a:pt x="14" y="5"/>
                    <a:pt x="1" y="8"/>
                    <a:pt x="44" y="12"/>
                  </a:cubicBezTo>
                  <a:cubicBezTo>
                    <a:pt x="75" y="12"/>
                    <a:pt x="61" y="7"/>
                    <a:pt x="44" y="4"/>
                  </a:cubicBezTo>
                  <a:close/>
                  <a:moveTo>
                    <a:pt x="110" y="4"/>
                  </a:moveTo>
                  <a:lnTo>
                    <a:pt x="110" y="4"/>
                  </a:lnTo>
                  <a:cubicBezTo>
                    <a:pt x="123" y="6"/>
                    <a:pt x="137" y="9"/>
                    <a:pt x="151" y="12"/>
                  </a:cubicBezTo>
                  <a:cubicBezTo>
                    <a:pt x="159" y="8"/>
                    <a:pt x="138" y="6"/>
                    <a:pt x="11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5521225" y="2249475"/>
              <a:ext cx="432500" cy="226975"/>
            </a:xfrm>
            <a:custGeom>
              <a:rect b="b" l="l" r="r" t="t"/>
              <a:pathLst>
                <a:path extrusionOk="0" h="9079" w="17300">
                  <a:moveTo>
                    <a:pt x="8549" y="1788"/>
                  </a:moveTo>
                  <a:lnTo>
                    <a:pt x="8549" y="1788"/>
                  </a:lnTo>
                  <a:cubicBezTo>
                    <a:pt x="8558" y="1790"/>
                    <a:pt x="8563" y="1792"/>
                    <a:pt x="8566" y="1792"/>
                  </a:cubicBezTo>
                  <a:lnTo>
                    <a:pt x="8566" y="1792"/>
                  </a:lnTo>
                  <a:cubicBezTo>
                    <a:pt x="8559" y="1790"/>
                    <a:pt x="8553" y="1788"/>
                    <a:pt x="8549" y="1788"/>
                  </a:cubicBezTo>
                  <a:close/>
                  <a:moveTo>
                    <a:pt x="8719" y="1842"/>
                  </a:moveTo>
                  <a:cubicBezTo>
                    <a:pt x="8721" y="1842"/>
                    <a:pt x="8723" y="1844"/>
                    <a:pt x="8727" y="1848"/>
                  </a:cubicBezTo>
                  <a:cubicBezTo>
                    <a:pt x="8719" y="1848"/>
                    <a:pt x="8717" y="1842"/>
                    <a:pt x="8719" y="1842"/>
                  </a:cubicBezTo>
                  <a:close/>
                  <a:moveTo>
                    <a:pt x="8501" y="1919"/>
                  </a:moveTo>
                  <a:lnTo>
                    <a:pt x="8501" y="1919"/>
                  </a:lnTo>
                  <a:cubicBezTo>
                    <a:pt x="8504" y="1922"/>
                    <a:pt x="8506" y="1923"/>
                    <a:pt x="8509" y="1924"/>
                  </a:cubicBezTo>
                  <a:lnTo>
                    <a:pt x="8509" y="1924"/>
                  </a:lnTo>
                  <a:cubicBezTo>
                    <a:pt x="8506" y="1922"/>
                    <a:pt x="8503" y="1921"/>
                    <a:pt x="8501" y="1919"/>
                  </a:cubicBezTo>
                  <a:close/>
                  <a:moveTo>
                    <a:pt x="8662" y="1750"/>
                  </a:moveTo>
                  <a:cubicBezTo>
                    <a:pt x="8622" y="1750"/>
                    <a:pt x="8589" y="1755"/>
                    <a:pt x="8561" y="1776"/>
                  </a:cubicBezTo>
                  <a:lnTo>
                    <a:pt x="8596" y="1776"/>
                  </a:lnTo>
                  <a:cubicBezTo>
                    <a:pt x="8554" y="1784"/>
                    <a:pt x="8572" y="1793"/>
                    <a:pt x="8569" y="1793"/>
                  </a:cubicBezTo>
                  <a:cubicBezTo>
                    <a:pt x="8568" y="1793"/>
                    <a:pt x="8567" y="1793"/>
                    <a:pt x="8566" y="1792"/>
                  </a:cubicBezTo>
                  <a:lnTo>
                    <a:pt x="8566" y="1792"/>
                  </a:lnTo>
                  <a:cubicBezTo>
                    <a:pt x="8577" y="1797"/>
                    <a:pt x="8589" y="1804"/>
                    <a:pt x="8596" y="1812"/>
                  </a:cubicBezTo>
                  <a:cubicBezTo>
                    <a:pt x="8596" y="1816"/>
                    <a:pt x="8591" y="1817"/>
                    <a:pt x="8584" y="1817"/>
                  </a:cubicBezTo>
                  <a:cubicBezTo>
                    <a:pt x="8570" y="1817"/>
                    <a:pt x="8549" y="1812"/>
                    <a:pt x="8549" y="1812"/>
                  </a:cubicBezTo>
                  <a:lnTo>
                    <a:pt x="8549" y="1812"/>
                  </a:lnTo>
                  <a:cubicBezTo>
                    <a:pt x="8549" y="1812"/>
                    <a:pt x="8596" y="1836"/>
                    <a:pt x="8561" y="1836"/>
                  </a:cubicBezTo>
                  <a:lnTo>
                    <a:pt x="8584" y="1836"/>
                  </a:lnTo>
                  <a:cubicBezTo>
                    <a:pt x="8563" y="1846"/>
                    <a:pt x="8551" y="1847"/>
                    <a:pt x="8541" y="1856"/>
                  </a:cubicBezTo>
                  <a:lnTo>
                    <a:pt x="8541" y="1856"/>
                  </a:lnTo>
                  <a:cubicBezTo>
                    <a:pt x="8541" y="1856"/>
                    <a:pt x="8540" y="1856"/>
                    <a:pt x="8540" y="1856"/>
                  </a:cubicBezTo>
                  <a:cubicBezTo>
                    <a:pt x="8537" y="1856"/>
                    <a:pt x="8532" y="1857"/>
                    <a:pt x="8525" y="1859"/>
                  </a:cubicBezTo>
                  <a:cubicBezTo>
                    <a:pt x="8529" y="1859"/>
                    <a:pt x="8533" y="1860"/>
                    <a:pt x="8537" y="1860"/>
                  </a:cubicBezTo>
                  <a:lnTo>
                    <a:pt x="8537" y="1860"/>
                  </a:lnTo>
                  <a:cubicBezTo>
                    <a:pt x="8537" y="1862"/>
                    <a:pt x="8538" y="1863"/>
                    <a:pt x="8539" y="1863"/>
                  </a:cubicBezTo>
                  <a:cubicBezTo>
                    <a:pt x="8540" y="1863"/>
                    <a:pt x="8541" y="1862"/>
                    <a:pt x="8542" y="1862"/>
                  </a:cubicBezTo>
                  <a:lnTo>
                    <a:pt x="8542" y="1862"/>
                  </a:lnTo>
                  <a:cubicBezTo>
                    <a:pt x="8555" y="1865"/>
                    <a:pt x="8564" y="1871"/>
                    <a:pt x="8573" y="1871"/>
                  </a:cubicBezTo>
                  <a:cubicBezTo>
                    <a:pt x="8564" y="1876"/>
                    <a:pt x="8557" y="1879"/>
                    <a:pt x="8552" y="1880"/>
                  </a:cubicBezTo>
                  <a:lnTo>
                    <a:pt x="8552" y="1880"/>
                  </a:lnTo>
                  <a:cubicBezTo>
                    <a:pt x="8550" y="1880"/>
                    <a:pt x="8548" y="1880"/>
                    <a:pt x="8547" y="1880"/>
                  </a:cubicBezTo>
                  <a:cubicBezTo>
                    <a:pt x="8540" y="1880"/>
                    <a:pt x="8538" y="1882"/>
                    <a:pt x="8542" y="1882"/>
                  </a:cubicBezTo>
                  <a:cubicBezTo>
                    <a:pt x="8544" y="1882"/>
                    <a:pt x="8547" y="1882"/>
                    <a:pt x="8552" y="1880"/>
                  </a:cubicBezTo>
                  <a:lnTo>
                    <a:pt x="8552" y="1880"/>
                  </a:lnTo>
                  <a:cubicBezTo>
                    <a:pt x="8555" y="1881"/>
                    <a:pt x="8557" y="1882"/>
                    <a:pt x="8561" y="1883"/>
                  </a:cubicBezTo>
                  <a:cubicBezTo>
                    <a:pt x="8555" y="1889"/>
                    <a:pt x="8546" y="1892"/>
                    <a:pt x="8537" y="1892"/>
                  </a:cubicBezTo>
                  <a:cubicBezTo>
                    <a:pt x="8528" y="1892"/>
                    <a:pt x="8519" y="1889"/>
                    <a:pt x="8513" y="1883"/>
                  </a:cubicBezTo>
                  <a:lnTo>
                    <a:pt x="8513" y="1883"/>
                  </a:lnTo>
                  <a:cubicBezTo>
                    <a:pt x="8513" y="1895"/>
                    <a:pt x="8525" y="1895"/>
                    <a:pt x="8513" y="1895"/>
                  </a:cubicBezTo>
                  <a:cubicBezTo>
                    <a:pt x="8525" y="1895"/>
                    <a:pt x="8561" y="1895"/>
                    <a:pt x="8549" y="1919"/>
                  </a:cubicBezTo>
                  <a:cubicBezTo>
                    <a:pt x="8533" y="1919"/>
                    <a:pt x="8522" y="1924"/>
                    <a:pt x="8513" y="1924"/>
                  </a:cubicBezTo>
                  <a:cubicBezTo>
                    <a:pt x="8512" y="1924"/>
                    <a:pt x="8511" y="1924"/>
                    <a:pt x="8509" y="1924"/>
                  </a:cubicBezTo>
                  <a:lnTo>
                    <a:pt x="8509" y="1924"/>
                  </a:lnTo>
                  <a:cubicBezTo>
                    <a:pt x="8527" y="1931"/>
                    <a:pt x="8563" y="1931"/>
                    <a:pt x="8573" y="1931"/>
                  </a:cubicBezTo>
                  <a:cubicBezTo>
                    <a:pt x="8561" y="1943"/>
                    <a:pt x="8561" y="1943"/>
                    <a:pt x="8573" y="1943"/>
                  </a:cubicBezTo>
                  <a:cubicBezTo>
                    <a:pt x="8549" y="1943"/>
                    <a:pt x="8537" y="1955"/>
                    <a:pt x="8513" y="1955"/>
                  </a:cubicBezTo>
                  <a:cubicBezTo>
                    <a:pt x="8537" y="1955"/>
                    <a:pt x="8561" y="1967"/>
                    <a:pt x="8584" y="1967"/>
                  </a:cubicBezTo>
                  <a:cubicBezTo>
                    <a:pt x="8576" y="1971"/>
                    <a:pt x="8569" y="1973"/>
                    <a:pt x="8563" y="1975"/>
                  </a:cubicBezTo>
                  <a:lnTo>
                    <a:pt x="8563" y="1975"/>
                  </a:lnTo>
                  <a:cubicBezTo>
                    <a:pt x="8552" y="1972"/>
                    <a:pt x="8542" y="1969"/>
                    <a:pt x="8537" y="1967"/>
                  </a:cubicBezTo>
                  <a:lnTo>
                    <a:pt x="8537" y="1967"/>
                  </a:lnTo>
                  <a:cubicBezTo>
                    <a:pt x="8543" y="1973"/>
                    <a:pt x="8549" y="1975"/>
                    <a:pt x="8556" y="1975"/>
                  </a:cubicBezTo>
                  <a:cubicBezTo>
                    <a:pt x="8558" y="1975"/>
                    <a:pt x="8561" y="1975"/>
                    <a:pt x="8563" y="1975"/>
                  </a:cubicBezTo>
                  <a:lnTo>
                    <a:pt x="8563" y="1975"/>
                  </a:lnTo>
                  <a:cubicBezTo>
                    <a:pt x="8601" y="1983"/>
                    <a:pt x="8661" y="1990"/>
                    <a:pt x="8680" y="1990"/>
                  </a:cubicBezTo>
                  <a:cubicBezTo>
                    <a:pt x="8692" y="1990"/>
                    <a:pt x="8715" y="1967"/>
                    <a:pt x="8680" y="1967"/>
                  </a:cubicBezTo>
                  <a:cubicBezTo>
                    <a:pt x="8704" y="1967"/>
                    <a:pt x="8739" y="1967"/>
                    <a:pt x="8763" y="1955"/>
                  </a:cubicBezTo>
                  <a:cubicBezTo>
                    <a:pt x="8751" y="1955"/>
                    <a:pt x="8668" y="1919"/>
                    <a:pt x="8727" y="1919"/>
                  </a:cubicBezTo>
                  <a:cubicBezTo>
                    <a:pt x="8715" y="1919"/>
                    <a:pt x="8704" y="1919"/>
                    <a:pt x="8692" y="1907"/>
                  </a:cubicBezTo>
                  <a:cubicBezTo>
                    <a:pt x="8727" y="1907"/>
                    <a:pt x="8858" y="1883"/>
                    <a:pt x="8656" y="1883"/>
                  </a:cubicBezTo>
                  <a:cubicBezTo>
                    <a:pt x="8668" y="1883"/>
                    <a:pt x="8727" y="1883"/>
                    <a:pt x="8739" y="1859"/>
                  </a:cubicBezTo>
                  <a:cubicBezTo>
                    <a:pt x="8733" y="1853"/>
                    <a:pt x="8733" y="1853"/>
                    <a:pt x="8736" y="1853"/>
                  </a:cubicBezTo>
                  <a:cubicBezTo>
                    <a:pt x="8739" y="1853"/>
                    <a:pt x="8745" y="1853"/>
                    <a:pt x="8751" y="1848"/>
                  </a:cubicBezTo>
                  <a:cubicBezTo>
                    <a:pt x="8692" y="1836"/>
                    <a:pt x="8834" y="1836"/>
                    <a:pt x="8692" y="1836"/>
                  </a:cubicBezTo>
                  <a:cubicBezTo>
                    <a:pt x="8751" y="1836"/>
                    <a:pt x="8632" y="1824"/>
                    <a:pt x="8739" y="1812"/>
                  </a:cubicBezTo>
                  <a:cubicBezTo>
                    <a:pt x="8704" y="1800"/>
                    <a:pt x="8715" y="1764"/>
                    <a:pt x="8751" y="1752"/>
                  </a:cubicBezTo>
                  <a:cubicBezTo>
                    <a:pt x="8718" y="1752"/>
                    <a:pt x="8688" y="1750"/>
                    <a:pt x="8662" y="1750"/>
                  </a:cubicBezTo>
                  <a:close/>
                  <a:moveTo>
                    <a:pt x="8411" y="2007"/>
                  </a:moveTo>
                  <a:cubicBezTo>
                    <a:pt x="8394" y="2007"/>
                    <a:pt x="8415" y="2011"/>
                    <a:pt x="8528" y="2023"/>
                  </a:cubicBezTo>
                  <a:lnTo>
                    <a:pt x="8528" y="2023"/>
                  </a:lnTo>
                  <a:cubicBezTo>
                    <a:pt x="8523" y="2020"/>
                    <a:pt x="8518" y="2017"/>
                    <a:pt x="8513" y="2014"/>
                  </a:cubicBezTo>
                  <a:lnTo>
                    <a:pt x="8513" y="2014"/>
                  </a:lnTo>
                  <a:cubicBezTo>
                    <a:pt x="8534" y="2016"/>
                    <a:pt x="8544" y="2016"/>
                    <a:pt x="8546" y="2016"/>
                  </a:cubicBezTo>
                  <a:cubicBezTo>
                    <a:pt x="8554" y="2016"/>
                    <a:pt x="8437" y="2007"/>
                    <a:pt x="8411" y="2007"/>
                  </a:cubicBezTo>
                  <a:close/>
                  <a:moveTo>
                    <a:pt x="8699" y="2027"/>
                  </a:moveTo>
                  <a:cubicBezTo>
                    <a:pt x="8700" y="2028"/>
                    <a:pt x="8700" y="2029"/>
                    <a:pt x="8701" y="2030"/>
                  </a:cubicBezTo>
                  <a:lnTo>
                    <a:pt x="8701" y="2030"/>
                  </a:lnTo>
                  <a:cubicBezTo>
                    <a:pt x="8703" y="2029"/>
                    <a:pt x="8703" y="2028"/>
                    <a:pt x="8699" y="2027"/>
                  </a:cubicBezTo>
                  <a:close/>
                  <a:moveTo>
                    <a:pt x="8704" y="2026"/>
                  </a:moveTo>
                  <a:cubicBezTo>
                    <a:pt x="8705" y="2028"/>
                    <a:pt x="8707" y="2029"/>
                    <a:pt x="8708" y="2030"/>
                  </a:cubicBezTo>
                  <a:lnTo>
                    <a:pt x="8708" y="2030"/>
                  </a:lnTo>
                  <a:cubicBezTo>
                    <a:pt x="8708" y="2031"/>
                    <a:pt x="8710" y="2032"/>
                    <a:pt x="8712" y="2035"/>
                  </a:cubicBezTo>
                  <a:lnTo>
                    <a:pt x="8712" y="2035"/>
                  </a:lnTo>
                  <a:cubicBezTo>
                    <a:pt x="8707" y="2033"/>
                    <a:pt x="8704" y="2032"/>
                    <a:pt x="8701" y="2030"/>
                  </a:cubicBezTo>
                  <a:lnTo>
                    <a:pt x="8701" y="2030"/>
                  </a:lnTo>
                  <a:cubicBezTo>
                    <a:pt x="8697" y="2033"/>
                    <a:pt x="8678" y="2038"/>
                    <a:pt x="8715" y="2038"/>
                  </a:cubicBezTo>
                  <a:cubicBezTo>
                    <a:pt x="8714" y="2037"/>
                    <a:pt x="8713" y="2036"/>
                    <a:pt x="8712" y="2035"/>
                  </a:cubicBezTo>
                  <a:lnTo>
                    <a:pt x="8712" y="2035"/>
                  </a:lnTo>
                  <a:cubicBezTo>
                    <a:pt x="8716" y="2036"/>
                    <a:pt x="8721" y="2037"/>
                    <a:pt x="8727" y="2038"/>
                  </a:cubicBezTo>
                  <a:cubicBezTo>
                    <a:pt x="8720" y="2035"/>
                    <a:pt x="8716" y="2032"/>
                    <a:pt x="8712" y="2031"/>
                  </a:cubicBezTo>
                  <a:lnTo>
                    <a:pt x="8712" y="2031"/>
                  </a:lnTo>
                  <a:cubicBezTo>
                    <a:pt x="8713" y="2029"/>
                    <a:pt x="8710" y="2026"/>
                    <a:pt x="8704" y="2026"/>
                  </a:cubicBezTo>
                  <a:close/>
                  <a:moveTo>
                    <a:pt x="8549" y="2038"/>
                  </a:moveTo>
                  <a:cubicBezTo>
                    <a:pt x="8554" y="2041"/>
                    <a:pt x="8558" y="2044"/>
                    <a:pt x="8561" y="2047"/>
                  </a:cubicBezTo>
                  <a:lnTo>
                    <a:pt x="8561" y="2047"/>
                  </a:lnTo>
                  <a:cubicBezTo>
                    <a:pt x="8561" y="2045"/>
                    <a:pt x="8557" y="2042"/>
                    <a:pt x="8549" y="2038"/>
                  </a:cubicBezTo>
                  <a:close/>
                  <a:moveTo>
                    <a:pt x="8561" y="2047"/>
                  </a:moveTo>
                  <a:cubicBezTo>
                    <a:pt x="8561" y="2050"/>
                    <a:pt x="8548" y="2050"/>
                    <a:pt x="8525" y="2050"/>
                  </a:cubicBezTo>
                  <a:cubicBezTo>
                    <a:pt x="8542" y="2050"/>
                    <a:pt x="8563" y="2052"/>
                    <a:pt x="8572" y="2055"/>
                  </a:cubicBezTo>
                  <a:lnTo>
                    <a:pt x="8572" y="2055"/>
                  </a:lnTo>
                  <a:cubicBezTo>
                    <a:pt x="8570" y="2053"/>
                    <a:pt x="8566" y="2050"/>
                    <a:pt x="8561" y="2047"/>
                  </a:cubicBezTo>
                  <a:close/>
                  <a:moveTo>
                    <a:pt x="8572" y="2055"/>
                  </a:moveTo>
                  <a:cubicBezTo>
                    <a:pt x="8574" y="2056"/>
                    <a:pt x="8575" y="2057"/>
                    <a:pt x="8576" y="2058"/>
                  </a:cubicBezTo>
                  <a:lnTo>
                    <a:pt x="8576" y="2058"/>
                  </a:lnTo>
                  <a:cubicBezTo>
                    <a:pt x="8577" y="2057"/>
                    <a:pt x="8575" y="2056"/>
                    <a:pt x="8572" y="2055"/>
                  </a:cubicBezTo>
                  <a:close/>
                  <a:moveTo>
                    <a:pt x="10251" y="2050"/>
                  </a:moveTo>
                  <a:cubicBezTo>
                    <a:pt x="10251" y="2050"/>
                    <a:pt x="10261" y="2055"/>
                    <a:pt x="10271" y="2059"/>
                  </a:cubicBezTo>
                  <a:lnTo>
                    <a:pt x="10271" y="2059"/>
                  </a:lnTo>
                  <a:cubicBezTo>
                    <a:pt x="10264" y="2053"/>
                    <a:pt x="10258" y="2050"/>
                    <a:pt x="10251" y="2050"/>
                  </a:cubicBezTo>
                  <a:close/>
                  <a:moveTo>
                    <a:pt x="8576" y="2058"/>
                  </a:moveTo>
                  <a:cubicBezTo>
                    <a:pt x="8574" y="2060"/>
                    <a:pt x="8560" y="2062"/>
                    <a:pt x="8525" y="2062"/>
                  </a:cubicBezTo>
                  <a:lnTo>
                    <a:pt x="8596" y="2062"/>
                  </a:lnTo>
                  <a:cubicBezTo>
                    <a:pt x="8584" y="2062"/>
                    <a:pt x="8581" y="2062"/>
                    <a:pt x="8576" y="2058"/>
                  </a:cubicBezTo>
                  <a:close/>
                  <a:moveTo>
                    <a:pt x="8561" y="2062"/>
                  </a:moveTo>
                  <a:cubicBezTo>
                    <a:pt x="8555" y="2062"/>
                    <a:pt x="8549" y="2062"/>
                    <a:pt x="8543" y="2063"/>
                  </a:cubicBezTo>
                  <a:lnTo>
                    <a:pt x="8543" y="2063"/>
                  </a:lnTo>
                  <a:cubicBezTo>
                    <a:pt x="8550" y="2062"/>
                    <a:pt x="8558" y="2062"/>
                    <a:pt x="8561" y="2062"/>
                  </a:cubicBezTo>
                  <a:close/>
                  <a:moveTo>
                    <a:pt x="10264" y="2066"/>
                  </a:moveTo>
                  <a:cubicBezTo>
                    <a:pt x="10260" y="2066"/>
                    <a:pt x="10273" y="2073"/>
                    <a:pt x="10286" y="2074"/>
                  </a:cubicBezTo>
                  <a:lnTo>
                    <a:pt x="10286" y="2074"/>
                  </a:lnTo>
                  <a:cubicBezTo>
                    <a:pt x="10273" y="2068"/>
                    <a:pt x="10266" y="2066"/>
                    <a:pt x="10264" y="2066"/>
                  </a:cubicBezTo>
                  <a:close/>
                  <a:moveTo>
                    <a:pt x="8625" y="2084"/>
                  </a:moveTo>
                  <a:cubicBezTo>
                    <a:pt x="8627" y="2085"/>
                    <a:pt x="8629" y="2085"/>
                    <a:pt x="8632" y="2086"/>
                  </a:cubicBezTo>
                  <a:cubicBezTo>
                    <a:pt x="8622" y="2086"/>
                    <a:pt x="8622" y="2085"/>
                    <a:pt x="8625" y="2084"/>
                  </a:cubicBezTo>
                  <a:close/>
                  <a:moveTo>
                    <a:pt x="10228" y="2086"/>
                  </a:moveTo>
                  <a:cubicBezTo>
                    <a:pt x="10228" y="2086"/>
                    <a:pt x="10228" y="2086"/>
                    <a:pt x="10228" y="2086"/>
                  </a:cubicBezTo>
                  <a:lnTo>
                    <a:pt x="10228" y="2086"/>
                  </a:lnTo>
                  <a:cubicBezTo>
                    <a:pt x="10232" y="2088"/>
                    <a:pt x="10236" y="2089"/>
                    <a:pt x="10241" y="2090"/>
                  </a:cubicBezTo>
                  <a:lnTo>
                    <a:pt x="10241" y="2090"/>
                  </a:lnTo>
                  <a:cubicBezTo>
                    <a:pt x="10242" y="2089"/>
                    <a:pt x="10239" y="2086"/>
                    <a:pt x="10228" y="2086"/>
                  </a:cubicBezTo>
                  <a:close/>
                  <a:moveTo>
                    <a:pt x="8625" y="2092"/>
                  </a:moveTo>
                  <a:cubicBezTo>
                    <a:pt x="8629" y="2092"/>
                    <a:pt x="8640" y="2094"/>
                    <a:pt x="8668" y="2098"/>
                  </a:cubicBezTo>
                  <a:cubicBezTo>
                    <a:pt x="8646" y="2097"/>
                    <a:pt x="8624" y="2097"/>
                    <a:pt x="8602" y="2097"/>
                  </a:cubicBezTo>
                  <a:lnTo>
                    <a:pt x="8602" y="2097"/>
                  </a:lnTo>
                  <a:cubicBezTo>
                    <a:pt x="8623" y="2095"/>
                    <a:pt x="8617" y="2092"/>
                    <a:pt x="8625" y="2092"/>
                  </a:cubicBezTo>
                  <a:close/>
                  <a:moveTo>
                    <a:pt x="10216" y="2205"/>
                  </a:moveTo>
                  <a:lnTo>
                    <a:pt x="10216" y="2205"/>
                  </a:lnTo>
                  <a:cubicBezTo>
                    <a:pt x="10217" y="2206"/>
                    <a:pt x="10218" y="2208"/>
                    <a:pt x="10219" y="2209"/>
                  </a:cubicBezTo>
                  <a:lnTo>
                    <a:pt x="10219" y="2209"/>
                  </a:lnTo>
                  <a:cubicBezTo>
                    <a:pt x="10219" y="2209"/>
                    <a:pt x="10220" y="2209"/>
                    <a:pt x="10220" y="2209"/>
                  </a:cubicBezTo>
                  <a:cubicBezTo>
                    <a:pt x="10222" y="2209"/>
                    <a:pt x="10220" y="2208"/>
                    <a:pt x="10216" y="2205"/>
                  </a:cubicBezTo>
                  <a:close/>
                  <a:moveTo>
                    <a:pt x="10176" y="2191"/>
                  </a:moveTo>
                  <a:lnTo>
                    <a:pt x="10176" y="2191"/>
                  </a:lnTo>
                  <a:cubicBezTo>
                    <a:pt x="10175" y="2191"/>
                    <a:pt x="10187" y="2196"/>
                    <a:pt x="10224" y="2215"/>
                  </a:cubicBezTo>
                  <a:lnTo>
                    <a:pt x="10224" y="2215"/>
                  </a:lnTo>
                  <a:cubicBezTo>
                    <a:pt x="10222" y="2213"/>
                    <a:pt x="10220" y="2211"/>
                    <a:pt x="10219" y="2209"/>
                  </a:cubicBezTo>
                  <a:lnTo>
                    <a:pt x="10219" y="2209"/>
                  </a:lnTo>
                  <a:cubicBezTo>
                    <a:pt x="10210" y="2207"/>
                    <a:pt x="10177" y="2191"/>
                    <a:pt x="10176" y="2191"/>
                  </a:cubicBezTo>
                  <a:close/>
                  <a:moveTo>
                    <a:pt x="10204" y="2217"/>
                  </a:moveTo>
                  <a:cubicBezTo>
                    <a:pt x="10209" y="2220"/>
                    <a:pt x="10214" y="2224"/>
                    <a:pt x="10218" y="2226"/>
                  </a:cubicBezTo>
                  <a:lnTo>
                    <a:pt x="10218" y="2226"/>
                  </a:lnTo>
                  <a:cubicBezTo>
                    <a:pt x="10215" y="2223"/>
                    <a:pt x="10210" y="2220"/>
                    <a:pt x="10204" y="2217"/>
                  </a:cubicBezTo>
                  <a:close/>
                  <a:moveTo>
                    <a:pt x="10263" y="2240"/>
                  </a:moveTo>
                  <a:lnTo>
                    <a:pt x="10263" y="2240"/>
                  </a:lnTo>
                  <a:cubicBezTo>
                    <a:pt x="10266" y="2241"/>
                    <a:pt x="10269" y="2242"/>
                    <a:pt x="10271" y="2243"/>
                  </a:cubicBezTo>
                  <a:lnTo>
                    <a:pt x="10271" y="2243"/>
                  </a:lnTo>
                  <a:cubicBezTo>
                    <a:pt x="10269" y="2241"/>
                    <a:pt x="10267" y="2240"/>
                    <a:pt x="10263" y="2240"/>
                  </a:cubicBezTo>
                  <a:close/>
                  <a:moveTo>
                    <a:pt x="10217" y="2251"/>
                  </a:moveTo>
                  <a:lnTo>
                    <a:pt x="10217" y="2251"/>
                  </a:lnTo>
                  <a:cubicBezTo>
                    <a:pt x="10217" y="2251"/>
                    <a:pt x="10217" y="2251"/>
                    <a:pt x="10218" y="2251"/>
                  </a:cubicBezTo>
                  <a:lnTo>
                    <a:pt x="10218" y="2251"/>
                  </a:lnTo>
                  <a:cubicBezTo>
                    <a:pt x="10217" y="2251"/>
                    <a:pt x="10217" y="2251"/>
                    <a:pt x="10217" y="2251"/>
                  </a:cubicBezTo>
                  <a:close/>
                  <a:moveTo>
                    <a:pt x="10144" y="2229"/>
                  </a:moveTo>
                  <a:cubicBezTo>
                    <a:pt x="10202" y="2253"/>
                    <a:pt x="10217" y="2259"/>
                    <a:pt x="10218" y="2259"/>
                  </a:cubicBezTo>
                  <a:cubicBezTo>
                    <a:pt x="10219" y="2259"/>
                    <a:pt x="10202" y="2250"/>
                    <a:pt x="10213" y="2250"/>
                  </a:cubicBezTo>
                  <a:cubicBezTo>
                    <a:pt x="10214" y="2250"/>
                    <a:pt x="10215" y="2250"/>
                    <a:pt x="10217" y="2251"/>
                  </a:cubicBezTo>
                  <a:lnTo>
                    <a:pt x="10217" y="2251"/>
                  </a:lnTo>
                  <a:cubicBezTo>
                    <a:pt x="10185" y="2247"/>
                    <a:pt x="10172" y="2238"/>
                    <a:pt x="10144" y="2229"/>
                  </a:cubicBezTo>
                  <a:close/>
                  <a:moveTo>
                    <a:pt x="10195" y="2268"/>
                  </a:moveTo>
                  <a:cubicBezTo>
                    <a:pt x="10197" y="2270"/>
                    <a:pt x="10199" y="2272"/>
                    <a:pt x="10202" y="2275"/>
                  </a:cubicBezTo>
                  <a:lnTo>
                    <a:pt x="10202" y="2275"/>
                  </a:lnTo>
                  <a:cubicBezTo>
                    <a:pt x="10200" y="2274"/>
                    <a:pt x="10198" y="2273"/>
                    <a:pt x="10196" y="2272"/>
                  </a:cubicBezTo>
                  <a:lnTo>
                    <a:pt x="10196" y="2272"/>
                  </a:lnTo>
                  <a:cubicBezTo>
                    <a:pt x="10197" y="2271"/>
                    <a:pt x="10196" y="2270"/>
                    <a:pt x="10195" y="2268"/>
                  </a:cubicBezTo>
                  <a:close/>
                  <a:moveTo>
                    <a:pt x="10169" y="2265"/>
                  </a:moveTo>
                  <a:lnTo>
                    <a:pt x="10169" y="2265"/>
                  </a:lnTo>
                  <a:cubicBezTo>
                    <a:pt x="10175" y="2266"/>
                    <a:pt x="10183" y="2269"/>
                    <a:pt x="10195" y="2273"/>
                  </a:cubicBezTo>
                  <a:lnTo>
                    <a:pt x="10195" y="2273"/>
                  </a:lnTo>
                  <a:cubicBezTo>
                    <a:pt x="10195" y="2273"/>
                    <a:pt x="10195" y="2273"/>
                    <a:pt x="10196" y="2273"/>
                  </a:cubicBezTo>
                  <a:lnTo>
                    <a:pt x="10196" y="2273"/>
                  </a:lnTo>
                  <a:cubicBezTo>
                    <a:pt x="10198" y="2274"/>
                    <a:pt x="10200" y="2275"/>
                    <a:pt x="10204" y="2276"/>
                  </a:cubicBezTo>
                  <a:cubicBezTo>
                    <a:pt x="10203" y="2276"/>
                    <a:pt x="10203" y="2275"/>
                    <a:pt x="10202" y="2275"/>
                  </a:cubicBezTo>
                  <a:lnTo>
                    <a:pt x="10202" y="2275"/>
                  </a:lnTo>
                  <a:cubicBezTo>
                    <a:pt x="10205" y="2276"/>
                    <a:pt x="10208" y="2277"/>
                    <a:pt x="10211" y="2278"/>
                  </a:cubicBezTo>
                  <a:lnTo>
                    <a:pt x="10211" y="2278"/>
                  </a:lnTo>
                  <a:cubicBezTo>
                    <a:pt x="10210" y="2277"/>
                    <a:pt x="10208" y="2276"/>
                    <a:pt x="10207" y="2275"/>
                  </a:cubicBezTo>
                  <a:lnTo>
                    <a:pt x="10207" y="2275"/>
                  </a:lnTo>
                  <a:cubicBezTo>
                    <a:pt x="10211" y="2277"/>
                    <a:pt x="10215" y="2279"/>
                    <a:pt x="10219" y="2281"/>
                  </a:cubicBezTo>
                  <a:lnTo>
                    <a:pt x="10219" y="2281"/>
                  </a:lnTo>
                  <a:cubicBezTo>
                    <a:pt x="10216" y="2280"/>
                    <a:pt x="10213" y="2279"/>
                    <a:pt x="10211" y="2278"/>
                  </a:cubicBezTo>
                  <a:lnTo>
                    <a:pt x="10211" y="2278"/>
                  </a:lnTo>
                  <a:cubicBezTo>
                    <a:pt x="10211" y="2278"/>
                    <a:pt x="10212" y="2279"/>
                    <a:pt x="10212" y="2279"/>
                  </a:cubicBezTo>
                  <a:lnTo>
                    <a:pt x="10212" y="2279"/>
                  </a:lnTo>
                  <a:cubicBezTo>
                    <a:pt x="10207" y="2277"/>
                    <a:pt x="10204" y="2276"/>
                    <a:pt x="10204" y="2276"/>
                  </a:cubicBezTo>
                  <a:lnTo>
                    <a:pt x="10204" y="2276"/>
                  </a:lnTo>
                  <a:cubicBezTo>
                    <a:pt x="10204" y="2276"/>
                    <a:pt x="10204" y="2276"/>
                    <a:pt x="10204" y="2276"/>
                  </a:cubicBezTo>
                  <a:cubicBezTo>
                    <a:pt x="10201" y="2275"/>
                    <a:pt x="10198" y="2274"/>
                    <a:pt x="10195" y="2273"/>
                  </a:cubicBezTo>
                  <a:lnTo>
                    <a:pt x="10195" y="2273"/>
                  </a:lnTo>
                  <a:cubicBezTo>
                    <a:pt x="10195" y="2273"/>
                    <a:pt x="10194" y="2273"/>
                    <a:pt x="10193" y="2273"/>
                  </a:cubicBezTo>
                  <a:cubicBezTo>
                    <a:pt x="10189" y="2273"/>
                    <a:pt x="10180" y="2270"/>
                    <a:pt x="10169" y="2265"/>
                  </a:cubicBezTo>
                  <a:close/>
                  <a:moveTo>
                    <a:pt x="10251" y="2276"/>
                  </a:moveTo>
                  <a:cubicBezTo>
                    <a:pt x="10271" y="2285"/>
                    <a:pt x="10278" y="2288"/>
                    <a:pt x="10277" y="2288"/>
                  </a:cubicBezTo>
                  <a:cubicBezTo>
                    <a:pt x="10277" y="2288"/>
                    <a:pt x="10265" y="2283"/>
                    <a:pt x="10251" y="2278"/>
                  </a:cubicBezTo>
                  <a:lnTo>
                    <a:pt x="10251" y="2278"/>
                  </a:lnTo>
                  <a:cubicBezTo>
                    <a:pt x="10251" y="2279"/>
                    <a:pt x="10252" y="2279"/>
                    <a:pt x="10252" y="2279"/>
                  </a:cubicBezTo>
                  <a:cubicBezTo>
                    <a:pt x="10253" y="2279"/>
                    <a:pt x="10253" y="2278"/>
                    <a:pt x="10251" y="2276"/>
                  </a:cubicBezTo>
                  <a:close/>
                  <a:moveTo>
                    <a:pt x="10323" y="2300"/>
                  </a:moveTo>
                  <a:cubicBezTo>
                    <a:pt x="10331" y="2303"/>
                    <a:pt x="10333" y="2304"/>
                    <a:pt x="10332" y="2304"/>
                  </a:cubicBezTo>
                  <a:cubicBezTo>
                    <a:pt x="10331" y="2304"/>
                    <a:pt x="10330" y="2303"/>
                    <a:pt x="10328" y="2303"/>
                  </a:cubicBezTo>
                  <a:lnTo>
                    <a:pt x="10328" y="2303"/>
                  </a:lnTo>
                  <a:cubicBezTo>
                    <a:pt x="10326" y="2302"/>
                    <a:pt x="10325" y="2301"/>
                    <a:pt x="10323" y="2300"/>
                  </a:cubicBezTo>
                  <a:close/>
                  <a:moveTo>
                    <a:pt x="10231" y="2315"/>
                  </a:moveTo>
                  <a:cubicBezTo>
                    <a:pt x="10231" y="2315"/>
                    <a:pt x="10232" y="2315"/>
                    <a:pt x="10233" y="2315"/>
                  </a:cubicBezTo>
                  <a:lnTo>
                    <a:pt x="10233" y="2315"/>
                  </a:lnTo>
                  <a:cubicBezTo>
                    <a:pt x="10232" y="2316"/>
                    <a:pt x="10232" y="2316"/>
                    <a:pt x="10232" y="2316"/>
                  </a:cubicBezTo>
                  <a:lnTo>
                    <a:pt x="10232" y="2316"/>
                  </a:lnTo>
                  <a:cubicBezTo>
                    <a:pt x="10232" y="2316"/>
                    <a:pt x="10232" y="2315"/>
                    <a:pt x="10231" y="2315"/>
                  </a:cubicBezTo>
                  <a:close/>
                  <a:moveTo>
                    <a:pt x="10204" y="2276"/>
                  </a:moveTo>
                  <a:cubicBezTo>
                    <a:pt x="10208" y="2279"/>
                    <a:pt x="10211" y="2279"/>
                    <a:pt x="10212" y="2279"/>
                  </a:cubicBezTo>
                  <a:cubicBezTo>
                    <a:pt x="10212" y="2279"/>
                    <a:pt x="10212" y="2279"/>
                    <a:pt x="10212" y="2279"/>
                  </a:cubicBezTo>
                  <a:lnTo>
                    <a:pt x="10212" y="2279"/>
                  </a:lnTo>
                  <a:cubicBezTo>
                    <a:pt x="10215" y="2280"/>
                    <a:pt x="10218" y="2281"/>
                    <a:pt x="10221" y="2282"/>
                  </a:cubicBezTo>
                  <a:lnTo>
                    <a:pt x="10221" y="2282"/>
                  </a:lnTo>
                  <a:cubicBezTo>
                    <a:pt x="10220" y="2282"/>
                    <a:pt x="10220" y="2282"/>
                    <a:pt x="10219" y="2281"/>
                  </a:cubicBezTo>
                  <a:lnTo>
                    <a:pt x="10219" y="2281"/>
                  </a:lnTo>
                  <a:cubicBezTo>
                    <a:pt x="10261" y="2298"/>
                    <a:pt x="10332" y="2328"/>
                    <a:pt x="10330" y="2328"/>
                  </a:cubicBezTo>
                  <a:cubicBezTo>
                    <a:pt x="10329" y="2328"/>
                    <a:pt x="10316" y="2323"/>
                    <a:pt x="10287" y="2312"/>
                  </a:cubicBezTo>
                  <a:cubicBezTo>
                    <a:pt x="10282" y="2310"/>
                    <a:pt x="10279" y="2309"/>
                    <a:pt x="10279" y="2309"/>
                  </a:cubicBezTo>
                  <a:lnTo>
                    <a:pt x="10279" y="2309"/>
                  </a:lnTo>
                  <a:cubicBezTo>
                    <a:pt x="10278" y="2309"/>
                    <a:pt x="10283" y="2311"/>
                    <a:pt x="10288" y="2313"/>
                  </a:cubicBezTo>
                  <a:lnTo>
                    <a:pt x="10288" y="2313"/>
                  </a:lnTo>
                  <a:cubicBezTo>
                    <a:pt x="10289" y="2314"/>
                    <a:pt x="10288" y="2314"/>
                    <a:pt x="10288" y="2314"/>
                  </a:cubicBezTo>
                  <a:cubicBezTo>
                    <a:pt x="10282" y="2314"/>
                    <a:pt x="10252" y="2300"/>
                    <a:pt x="10228" y="2288"/>
                  </a:cubicBezTo>
                  <a:lnTo>
                    <a:pt x="10228" y="2288"/>
                  </a:lnTo>
                  <a:cubicBezTo>
                    <a:pt x="10233" y="2288"/>
                    <a:pt x="10228" y="2285"/>
                    <a:pt x="10221" y="2282"/>
                  </a:cubicBezTo>
                  <a:lnTo>
                    <a:pt x="10221" y="2282"/>
                  </a:lnTo>
                  <a:cubicBezTo>
                    <a:pt x="10223" y="2284"/>
                    <a:pt x="10225" y="2286"/>
                    <a:pt x="10227" y="2288"/>
                  </a:cubicBezTo>
                  <a:lnTo>
                    <a:pt x="10227" y="2288"/>
                  </a:lnTo>
                  <a:cubicBezTo>
                    <a:pt x="10218" y="2283"/>
                    <a:pt x="10209" y="2279"/>
                    <a:pt x="10204" y="2276"/>
                  </a:cubicBezTo>
                  <a:close/>
                  <a:moveTo>
                    <a:pt x="10198" y="2298"/>
                  </a:moveTo>
                  <a:lnTo>
                    <a:pt x="10198" y="2298"/>
                  </a:lnTo>
                  <a:cubicBezTo>
                    <a:pt x="10201" y="2298"/>
                    <a:pt x="10224" y="2307"/>
                    <a:pt x="10298" y="2337"/>
                  </a:cubicBezTo>
                  <a:lnTo>
                    <a:pt x="10298" y="2337"/>
                  </a:lnTo>
                  <a:cubicBezTo>
                    <a:pt x="10291" y="2335"/>
                    <a:pt x="10283" y="2332"/>
                    <a:pt x="10275" y="2329"/>
                  </a:cubicBezTo>
                  <a:lnTo>
                    <a:pt x="10275" y="2329"/>
                  </a:lnTo>
                  <a:cubicBezTo>
                    <a:pt x="10271" y="2326"/>
                    <a:pt x="10246" y="2315"/>
                    <a:pt x="10236" y="2315"/>
                  </a:cubicBezTo>
                  <a:lnTo>
                    <a:pt x="10236" y="2315"/>
                  </a:lnTo>
                  <a:cubicBezTo>
                    <a:pt x="10230" y="2313"/>
                    <a:pt x="10225" y="2311"/>
                    <a:pt x="10220" y="2309"/>
                  </a:cubicBezTo>
                  <a:lnTo>
                    <a:pt x="10220" y="2309"/>
                  </a:lnTo>
                  <a:cubicBezTo>
                    <a:pt x="10209" y="2304"/>
                    <a:pt x="10196" y="2298"/>
                    <a:pt x="10198" y="2298"/>
                  </a:cubicBezTo>
                  <a:close/>
                  <a:moveTo>
                    <a:pt x="4554" y="3506"/>
                  </a:moveTo>
                  <a:lnTo>
                    <a:pt x="4554" y="3506"/>
                  </a:lnTo>
                  <a:cubicBezTo>
                    <a:pt x="4551" y="3506"/>
                    <a:pt x="4139" y="4003"/>
                    <a:pt x="4142" y="4003"/>
                  </a:cubicBezTo>
                  <a:cubicBezTo>
                    <a:pt x="4143" y="4003"/>
                    <a:pt x="4143" y="4003"/>
                    <a:pt x="4143" y="4003"/>
                  </a:cubicBezTo>
                  <a:lnTo>
                    <a:pt x="4143" y="4003"/>
                  </a:lnTo>
                  <a:cubicBezTo>
                    <a:pt x="4143" y="4004"/>
                    <a:pt x="4143" y="4005"/>
                    <a:pt x="4143" y="4007"/>
                  </a:cubicBezTo>
                  <a:lnTo>
                    <a:pt x="4143" y="4007"/>
                  </a:lnTo>
                  <a:cubicBezTo>
                    <a:pt x="4453" y="3631"/>
                    <a:pt x="4555" y="3506"/>
                    <a:pt x="4554" y="3506"/>
                  </a:cubicBezTo>
                  <a:close/>
                  <a:moveTo>
                    <a:pt x="4358" y="4014"/>
                  </a:moveTo>
                  <a:lnTo>
                    <a:pt x="4358" y="4014"/>
                  </a:lnTo>
                  <a:cubicBezTo>
                    <a:pt x="4354" y="4019"/>
                    <a:pt x="4342" y="4032"/>
                    <a:pt x="4329" y="4047"/>
                  </a:cubicBezTo>
                  <a:lnTo>
                    <a:pt x="4329" y="4047"/>
                  </a:lnTo>
                  <a:cubicBezTo>
                    <a:pt x="4338" y="4038"/>
                    <a:pt x="4347" y="4027"/>
                    <a:pt x="4358" y="4014"/>
                  </a:cubicBezTo>
                  <a:close/>
                  <a:moveTo>
                    <a:pt x="3940" y="4086"/>
                  </a:moveTo>
                  <a:lnTo>
                    <a:pt x="3940" y="4086"/>
                  </a:lnTo>
                  <a:cubicBezTo>
                    <a:pt x="3934" y="4099"/>
                    <a:pt x="3933" y="4103"/>
                    <a:pt x="3934" y="4103"/>
                  </a:cubicBezTo>
                  <a:cubicBezTo>
                    <a:pt x="3936" y="4103"/>
                    <a:pt x="3944" y="4090"/>
                    <a:pt x="3940" y="4086"/>
                  </a:cubicBezTo>
                  <a:close/>
                  <a:moveTo>
                    <a:pt x="4322" y="4098"/>
                  </a:moveTo>
                  <a:cubicBezTo>
                    <a:pt x="4316" y="4098"/>
                    <a:pt x="4313" y="4101"/>
                    <a:pt x="4312" y="4107"/>
                  </a:cubicBezTo>
                  <a:lnTo>
                    <a:pt x="4312" y="4107"/>
                  </a:lnTo>
                  <a:cubicBezTo>
                    <a:pt x="4318" y="4101"/>
                    <a:pt x="4321" y="4098"/>
                    <a:pt x="4322" y="4098"/>
                  </a:cubicBezTo>
                  <a:close/>
                  <a:moveTo>
                    <a:pt x="3950" y="4100"/>
                  </a:moveTo>
                  <a:cubicBezTo>
                    <a:pt x="3945" y="4103"/>
                    <a:pt x="3941" y="4106"/>
                    <a:pt x="3941" y="4110"/>
                  </a:cubicBezTo>
                  <a:cubicBezTo>
                    <a:pt x="3944" y="4106"/>
                    <a:pt x="3947" y="4103"/>
                    <a:pt x="3950" y="4100"/>
                  </a:cubicBezTo>
                  <a:close/>
                  <a:moveTo>
                    <a:pt x="4235" y="4118"/>
                  </a:moveTo>
                  <a:cubicBezTo>
                    <a:pt x="4230" y="4124"/>
                    <a:pt x="4226" y="4130"/>
                    <a:pt x="4224" y="4132"/>
                  </a:cubicBezTo>
                  <a:lnTo>
                    <a:pt x="4224" y="4132"/>
                  </a:lnTo>
                  <a:cubicBezTo>
                    <a:pt x="4226" y="4127"/>
                    <a:pt x="4230" y="4122"/>
                    <a:pt x="4235" y="4118"/>
                  </a:cubicBezTo>
                  <a:close/>
                  <a:moveTo>
                    <a:pt x="3975" y="4125"/>
                  </a:moveTo>
                  <a:lnTo>
                    <a:pt x="3975" y="4125"/>
                  </a:lnTo>
                  <a:cubicBezTo>
                    <a:pt x="3972" y="4128"/>
                    <a:pt x="3969" y="4130"/>
                    <a:pt x="3965" y="4134"/>
                  </a:cubicBezTo>
                  <a:cubicBezTo>
                    <a:pt x="3969" y="4131"/>
                    <a:pt x="3972" y="4128"/>
                    <a:pt x="3975" y="4125"/>
                  </a:cubicBezTo>
                  <a:close/>
                  <a:moveTo>
                    <a:pt x="4224" y="4132"/>
                  </a:moveTo>
                  <a:cubicBezTo>
                    <a:pt x="4224" y="4133"/>
                    <a:pt x="4224" y="4134"/>
                    <a:pt x="4224" y="4134"/>
                  </a:cubicBezTo>
                  <a:lnTo>
                    <a:pt x="4224" y="4134"/>
                  </a:lnTo>
                  <a:cubicBezTo>
                    <a:pt x="4224" y="4134"/>
                    <a:pt x="4224" y="4134"/>
                    <a:pt x="4224" y="4132"/>
                  </a:cubicBezTo>
                  <a:close/>
                  <a:moveTo>
                    <a:pt x="3993" y="4165"/>
                  </a:moveTo>
                  <a:cubicBezTo>
                    <a:pt x="3991" y="4167"/>
                    <a:pt x="3990" y="4168"/>
                    <a:pt x="3989" y="4169"/>
                  </a:cubicBezTo>
                  <a:cubicBezTo>
                    <a:pt x="3989" y="4171"/>
                    <a:pt x="3989" y="4172"/>
                    <a:pt x="3989" y="4172"/>
                  </a:cubicBezTo>
                  <a:cubicBezTo>
                    <a:pt x="3990" y="4172"/>
                    <a:pt x="3991" y="4169"/>
                    <a:pt x="3993" y="4165"/>
                  </a:cubicBezTo>
                  <a:close/>
                  <a:moveTo>
                    <a:pt x="4220" y="4171"/>
                  </a:moveTo>
                  <a:cubicBezTo>
                    <a:pt x="4214" y="4177"/>
                    <a:pt x="4209" y="4184"/>
                    <a:pt x="4203" y="4190"/>
                  </a:cubicBezTo>
                  <a:lnTo>
                    <a:pt x="4203" y="4190"/>
                  </a:lnTo>
                  <a:cubicBezTo>
                    <a:pt x="4209" y="4183"/>
                    <a:pt x="4214" y="4177"/>
                    <a:pt x="4220" y="4171"/>
                  </a:cubicBezTo>
                  <a:close/>
                  <a:moveTo>
                    <a:pt x="4009" y="4188"/>
                  </a:moveTo>
                  <a:cubicBezTo>
                    <a:pt x="4005" y="4188"/>
                    <a:pt x="4001" y="4193"/>
                    <a:pt x="4001" y="4193"/>
                  </a:cubicBezTo>
                  <a:cubicBezTo>
                    <a:pt x="4004" y="4191"/>
                    <a:pt x="4006" y="4189"/>
                    <a:pt x="4009" y="4188"/>
                  </a:cubicBezTo>
                  <a:close/>
                  <a:moveTo>
                    <a:pt x="4018" y="4183"/>
                  </a:moveTo>
                  <a:cubicBezTo>
                    <a:pt x="4016" y="4183"/>
                    <a:pt x="4013" y="4185"/>
                    <a:pt x="4009" y="4188"/>
                  </a:cubicBezTo>
                  <a:lnTo>
                    <a:pt x="4009" y="4188"/>
                  </a:lnTo>
                  <a:cubicBezTo>
                    <a:pt x="4009" y="4188"/>
                    <a:pt x="4009" y="4188"/>
                    <a:pt x="4009" y="4188"/>
                  </a:cubicBezTo>
                  <a:cubicBezTo>
                    <a:pt x="4011" y="4188"/>
                    <a:pt x="4012" y="4189"/>
                    <a:pt x="4012" y="4193"/>
                  </a:cubicBezTo>
                  <a:cubicBezTo>
                    <a:pt x="4015" y="4188"/>
                    <a:pt x="4017" y="4185"/>
                    <a:pt x="4018" y="4183"/>
                  </a:cubicBezTo>
                  <a:close/>
                  <a:moveTo>
                    <a:pt x="4198" y="4224"/>
                  </a:moveTo>
                  <a:lnTo>
                    <a:pt x="4198" y="4224"/>
                  </a:lnTo>
                  <a:cubicBezTo>
                    <a:pt x="4198" y="4224"/>
                    <a:pt x="4198" y="4224"/>
                    <a:pt x="4197" y="4225"/>
                  </a:cubicBezTo>
                  <a:lnTo>
                    <a:pt x="4197" y="4225"/>
                  </a:lnTo>
                  <a:cubicBezTo>
                    <a:pt x="4197" y="4224"/>
                    <a:pt x="4198" y="4224"/>
                    <a:pt x="4198" y="4224"/>
                  </a:cubicBezTo>
                  <a:lnTo>
                    <a:pt x="4198" y="4224"/>
                  </a:lnTo>
                  <a:cubicBezTo>
                    <a:pt x="4198" y="4224"/>
                    <a:pt x="4198" y="4224"/>
                    <a:pt x="4198" y="4224"/>
                  </a:cubicBezTo>
                  <a:close/>
                  <a:moveTo>
                    <a:pt x="4028" y="4228"/>
                  </a:moveTo>
                  <a:cubicBezTo>
                    <a:pt x="4026" y="4228"/>
                    <a:pt x="4025" y="4229"/>
                    <a:pt x="4024" y="4229"/>
                  </a:cubicBezTo>
                  <a:cubicBezTo>
                    <a:pt x="4025" y="4229"/>
                    <a:pt x="4027" y="4228"/>
                    <a:pt x="4028" y="4228"/>
                  </a:cubicBezTo>
                  <a:close/>
                  <a:moveTo>
                    <a:pt x="4203" y="4190"/>
                  </a:moveTo>
                  <a:lnTo>
                    <a:pt x="4203" y="4190"/>
                  </a:lnTo>
                  <a:cubicBezTo>
                    <a:pt x="4193" y="4203"/>
                    <a:pt x="4183" y="4217"/>
                    <a:pt x="4174" y="4231"/>
                  </a:cubicBezTo>
                  <a:lnTo>
                    <a:pt x="4174" y="4231"/>
                  </a:lnTo>
                  <a:cubicBezTo>
                    <a:pt x="4175" y="4227"/>
                    <a:pt x="4176" y="4223"/>
                    <a:pt x="4179" y="4218"/>
                  </a:cubicBezTo>
                  <a:lnTo>
                    <a:pt x="4179" y="4218"/>
                  </a:lnTo>
                  <a:cubicBezTo>
                    <a:pt x="4179" y="4218"/>
                    <a:pt x="4179" y="4218"/>
                    <a:pt x="4179" y="4218"/>
                  </a:cubicBezTo>
                  <a:lnTo>
                    <a:pt x="4179" y="4218"/>
                  </a:lnTo>
                  <a:cubicBezTo>
                    <a:pt x="4179" y="4218"/>
                    <a:pt x="4179" y="4217"/>
                    <a:pt x="4179" y="4217"/>
                  </a:cubicBezTo>
                  <a:lnTo>
                    <a:pt x="4179" y="4217"/>
                  </a:lnTo>
                  <a:cubicBezTo>
                    <a:pt x="4179" y="4217"/>
                    <a:pt x="4179" y="4218"/>
                    <a:pt x="4179" y="4218"/>
                  </a:cubicBezTo>
                  <a:lnTo>
                    <a:pt x="4179" y="4218"/>
                  </a:lnTo>
                  <a:cubicBezTo>
                    <a:pt x="4187" y="4209"/>
                    <a:pt x="4195" y="4199"/>
                    <a:pt x="4203" y="4190"/>
                  </a:cubicBezTo>
                  <a:close/>
                  <a:moveTo>
                    <a:pt x="4149" y="4252"/>
                  </a:moveTo>
                  <a:cubicBezTo>
                    <a:pt x="4147" y="4252"/>
                    <a:pt x="4145" y="4253"/>
                    <a:pt x="4143" y="4253"/>
                  </a:cubicBezTo>
                  <a:cubicBezTo>
                    <a:pt x="4145" y="4253"/>
                    <a:pt x="4147" y="4253"/>
                    <a:pt x="4148" y="4253"/>
                  </a:cubicBezTo>
                  <a:lnTo>
                    <a:pt x="4148" y="4253"/>
                  </a:lnTo>
                  <a:cubicBezTo>
                    <a:pt x="4148" y="4252"/>
                    <a:pt x="4148" y="4252"/>
                    <a:pt x="4149" y="4252"/>
                  </a:cubicBezTo>
                  <a:close/>
                  <a:moveTo>
                    <a:pt x="4177" y="4260"/>
                  </a:moveTo>
                  <a:lnTo>
                    <a:pt x="4177" y="4260"/>
                  </a:lnTo>
                  <a:cubicBezTo>
                    <a:pt x="4170" y="4269"/>
                    <a:pt x="4163" y="4278"/>
                    <a:pt x="4155" y="4288"/>
                  </a:cubicBezTo>
                  <a:cubicBezTo>
                    <a:pt x="4158" y="4285"/>
                    <a:pt x="4160" y="4285"/>
                    <a:pt x="4161" y="4285"/>
                  </a:cubicBezTo>
                  <a:cubicBezTo>
                    <a:pt x="4162" y="4285"/>
                    <a:pt x="4162" y="4285"/>
                    <a:pt x="4163" y="4285"/>
                  </a:cubicBezTo>
                  <a:cubicBezTo>
                    <a:pt x="4164" y="4285"/>
                    <a:pt x="4167" y="4282"/>
                    <a:pt x="4179" y="4264"/>
                  </a:cubicBezTo>
                  <a:lnTo>
                    <a:pt x="4179" y="4264"/>
                  </a:lnTo>
                  <a:cubicBezTo>
                    <a:pt x="4173" y="4272"/>
                    <a:pt x="4171" y="4275"/>
                    <a:pt x="4170" y="4275"/>
                  </a:cubicBezTo>
                  <a:cubicBezTo>
                    <a:pt x="4169" y="4275"/>
                    <a:pt x="4173" y="4269"/>
                    <a:pt x="4177" y="4260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3179" y="5527"/>
                  </a:moveTo>
                  <a:cubicBezTo>
                    <a:pt x="3178" y="5530"/>
                    <a:pt x="3177" y="5533"/>
                    <a:pt x="3177" y="5536"/>
                  </a:cubicBezTo>
                  <a:lnTo>
                    <a:pt x="3177" y="5536"/>
                  </a:lnTo>
                  <a:cubicBezTo>
                    <a:pt x="3178" y="5533"/>
                    <a:pt x="3179" y="5530"/>
                    <a:pt x="3179" y="5527"/>
                  </a:cubicBezTo>
                  <a:close/>
                  <a:moveTo>
                    <a:pt x="13787" y="5527"/>
                  </a:moveTo>
                  <a:cubicBezTo>
                    <a:pt x="13787" y="5527"/>
                    <a:pt x="13791" y="5532"/>
                    <a:pt x="13795" y="5539"/>
                  </a:cubicBezTo>
                  <a:lnTo>
                    <a:pt x="13795" y="5539"/>
                  </a:lnTo>
                  <a:cubicBezTo>
                    <a:pt x="13796" y="5537"/>
                    <a:pt x="13793" y="5532"/>
                    <a:pt x="13787" y="5527"/>
                  </a:cubicBezTo>
                  <a:close/>
                  <a:moveTo>
                    <a:pt x="3239" y="5550"/>
                  </a:moveTo>
                  <a:cubicBezTo>
                    <a:pt x="3239" y="5550"/>
                    <a:pt x="3239" y="5550"/>
                    <a:pt x="3239" y="5550"/>
                  </a:cubicBezTo>
                  <a:cubicBezTo>
                    <a:pt x="3239" y="5550"/>
                    <a:pt x="3239" y="5550"/>
                    <a:pt x="3239" y="5550"/>
                  </a:cubicBezTo>
                  <a:close/>
                  <a:moveTo>
                    <a:pt x="13752" y="5550"/>
                  </a:moveTo>
                  <a:cubicBezTo>
                    <a:pt x="13752" y="5551"/>
                    <a:pt x="13753" y="5552"/>
                    <a:pt x="13753" y="5553"/>
                  </a:cubicBezTo>
                  <a:lnTo>
                    <a:pt x="13753" y="5553"/>
                  </a:lnTo>
                  <a:cubicBezTo>
                    <a:pt x="13753" y="5552"/>
                    <a:pt x="13752" y="5551"/>
                    <a:pt x="13752" y="5550"/>
                  </a:cubicBezTo>
                  <a:close/>
                  <a:moveTo>
                    <a:pt x="13896" y="5552"/>
                  </a:moveTo>
                  <a:lnTo>
                    <a:pt x="13896" y="5552"/>
                  </a:lnTo>
                  <a:cubicBezTo>
                    <a:pt x="13896" y="5552"/>
                    <a:pt x="13896" y="5554"/>
                    <a:pt x="13897" y="5556"/>
                  </a:cubicBezTo>
                  <a:lnTo>
                    <a:pt x="13897" y="5556"/>
                  </a:lnTo>
                  <a:cubicBezTo>
                    <a:pt x="13896" y="5553"/>
                    <a:pt x="13896" y="5552"/>
                    <a:pt x="13896" y="5552"/>
                  </a:cubicBezTo>
                  <a:close/>
                  <a:moveTo>
                    <a:pt x="13907" y="5539"/>
                  </a:moveTo>
                  <a:lnTo>
                    <a:pt x="13907" y="5539"/>
                  </a:lnTo>
                  <a:cubicBezTo>
                    <a:pt x="13907" y="5557"/>
                    <a:pt x="13909" y="5564"/>
                    <a:pt x="13911" y="5564"/>
                  </a:cubicBezTo>
                  <a:cubicBezTo>
                    <a:pt x="13912" y="5564"/>
                    <a:pt x="13913" y="5551"/>
                    <a:pt x="13907" y="5539"/>
                  </a:cubicBezTo>
                  <a:close/>
                  <a:moveTo>
                    <a:pt x="3464" y="5561"/>
                  </a:moveTo>
                  <a:cubicBezTo>
                    <a:pt x="3463" y="5561"/>
                    <a:pt x="3462" y="5563"/>
                    <a:pt x="3460" y="5565"/>
                  </a:cubicBezTo>
                  <a:lnTo>
                    <a:pt x="3460" y="5565"/>
                  </a:lnTo>
                  <a:cubicBezTo>
                    <a:pt x="3461" y="5564"/>
                    <a:pt x="3463" y="5563"/>
                    <a:pt x="3465" y="5562"/>
                  </a:cubicBezTo>
                  <a:cubicBezTo>
                    <a:pt x="3465" y="5561"/>
                    <a:pt x="3465" y="5561"/>
                    <a:pt x="3464" y="5561"/>
                  </a:cubicBezTo>
                  <a:close/>
                  <a:moveTo>
                    <a:pt x="3460" y="5565"/>
                  </a:moveTo>
                  <a:cubicBezTo>
                    <a:pt x="3451" y="5571"/>
                    <a:pt x="3447" y="5578"/>
                    <a:pt x="3445" y="5585"/>
                  </a:cubicBezTo>
                  <a:lnTo>
                    <a:pt x="3445" y="5585"/>
                  </a:lnTo>
                  <a:cubicBezTo>
                    <a:pt x="3451" y="5577"/>
                    <a:pt x="3456" y="5570"/>
                    <a:pt x="3460" y="5565"/>
                  </a:cubicBezTo>
                  <a:close/>
                  <a:moveTo>
                    <a:pt x="13704" y="5586"/>
                  </a:moveTo>
                  <a:cubicBezTo>
                    <a:pt x="13704" y="5589"/>
                    <a:pt x="13705" y="5592"/>
                    <a:pt x="13705" y="5595"/>
                  </a:cubicBezTo>
                  <a:lnTo>
                    <a:pt x="13705" y="5595"/>
                  </a:lnTo>
                  <a:cubicBezTo>
                    <a:pt x="13705" y="5592"/>
                    <a:pt x="13705" y="5589"/>
                    <a:pt x="13704" y="5586"/>
                  </a:cubicBezTo>
                  <a:close/>
                  <a:moveTo>
                    <a:pt x="3442" y="5598"/>
                  </a:moveTo>
                  <a:cubicBezTo>
                    <a:pt x="3444" y="5598"/>
                    <a:pt x="3443" y="5604"/>
                    <a:pt x="3441" y="5610"/>
                  </a:cubicBezTo>
                  <a:lnTo>
                    <a:pt x="3441" y="5610"/>
                  </a:lnTo>
                  <a:cubicBezTo>
                    <a:pt x="3441" y="5605"/>
                    <a:pt x="3440" y="5602"/>
                    <a:pt x="3439" y="5602"/>
                  </a:cubicBezTo>
                  <a:cubicBezTo>
                    <a:pt x="3438" y="5602"/>
                    <a:pt x="3438" y="5602"/>
                    <a:pt x="3438" y="5602"/>
                  </a:cubicBezTo>
                  <a:lnTo>
                    <a:pt x="3438" y="5602"/>
                  </a:lnTo>
                  <a:cubicBezTo>
                    <a:pt x="3440" y="5599"/>
                    <a:pt x="3441" y="5598"/>
                    <a:pt x="3442" y="5598"/>
                  </a:cubicBezTo>
                  <a:close/>
                  <a:moveTo>
                    <a:pt x="3441" y="5610"/>
                  </a:moveTo>
                  <a:cubicBezTo>
                    <a:pt x="3441" y="5613"/>
                    <a:pt x="3441" y="5617"/>
                    <a:pt x="3441" y="5622"/>
                  </a:cubicBezTo>
                  <a:cubicBezTo>
                    <a:pt x="3440" y="5620"/>
                    <a:pt x="3439" y="5618"/>
                    <a:pt x="3438" y="5617"/>
                  </a:cubicBezTo>
                  <a:lnTo>
                    <a:pt x="3438" y="5617"/>
                  </a:lnTo>
                  <a:cubicBezTo>
                    <a:pt x="3436" y="5621"/>
                    <a:pt x="3434" y="5623"/>
                    <a:pt x="3432" y="5623"/>
                  </a:cubicBezTo>
                  <a:cubicBezTo>
                    <a:pt x="3431" y="5623"/>
                    <a:pt x="3430" y="5623"/>
                    <a:pt x="3429" y="5622"/>
                  </a:cubicBezTo>
                  <a:cubicBezTo>
                    <a:pt x="3430" y="5618"/>
                    <a:pt x="3432" y="5615"/>
                    <a:pt x="3433" y="5613"/>
                  </a:cubicBezTo>
                  <a:lnTo>
                    <a:pt x="3433" y="5613"/>
                  </a:lnTo>
                  <a:cubicBezTo>
                    <a:pt x="3435" y="5613"/>
                    <a:pt x="3436" y="5615"/>
                    <a:pt x="3438" y="5617"/>
                  </a:cubicBezTo>
                  <a:lnTo>
                    <a:pt x="3438" y="5617"/>
                  </a:lnTo>
                  <a:cubicBezTo>
                    <a:pt x="3439" y="5615"/>
                    <a:pt x="3440" y="5613"/>
                    <a:pt x="3441" y="5610"/>
                  </a:cubicBezTo>
                  <a:close/>
                  <a:moveTo>
                    <a:pt x="13728" y="5610"/>
                  </a:moveTo>
                  <a:cubicBezTo>
                    <a:pt x="13734" y="5622"/>
                    <a:pt x="13737" y="5628"/>
                    <a:pt x="13738" y="5628"/>
                  </a:cubicBezTo>
                  <a:cubicBezTo>
                    <a:pt x="13737" y="5622"/>
                    <a:pt x="13734" y="5616"/>
                    <a:pt x="13728" y="5610"/>
                  </a:cubicBezTo>
                  <a:close/>
                  <a:moveTo>
                    <a:pt x="13668" y="5622"/>
                  </a:moveTo>
                  <a:cubicBezTo>
                    <a:pt x="13668" y="5622"/>
                    <a:pt x="13668" y="5634"/>
                    <a:pt x="13680" y="5646"/>
                  </a:cubicBezTo>
                  <a:cubicBezTo>
                    <a:pt x="13677" y="5639"/>
                    <a:pt x="13675" y="5633"/>
                    <a:pt x="13674" y="5629"/>
                  </a:cubicBezTo>
                  <a:lnTo>
                    <a:pt x="13674" y="5629"/>
                  </a:lnTo>
                  <a:cubicBezTo>
                    <a:pt x="13674" y="5631"/>
                    <a:pt x="13673" y="5632"/>
                    <a:pt x="13673" y="5632"/>
                  </a:cubicBezTo>
                  <a:cubicBezTo>
                    <a:pt x="13672" y="5632"/>
                    <a:pt x="13671" y="5629"/>
                    <a:pt x="13668" y="5622"/>
                  </a:cubicBezTo>
                  <a:close/>
                  <a:moveTo>
                    <a:pt x="3155" y="5669"/>
                  </a:moveTo>
                  <a:cubicBezTo>
                    <a:pt x="3155" y="5669"/>
                    <a:pt x="3167" y="5669"/>
                    <a:pt x="3155" y="5681"/>
                  </a:cubicBezTo>
                  <a:cubicBezTo>
                    <a:pt x="3155" y="5669"/>
                    <a:pt x="3155" y="5669"/>
                    <a:pt x="3155" y="5669"/>
                  </a:cubicBezTo>
                  <a:close/>
                  <a:moveTo>
                    <a:pt x="13688" y="5706"/>
                  </a:moveTo>
                  <a:cubicBezTo>
                    <a:pt x="13689" y="5709"/>
                    <a:pt x="13691" y="5712"/>
                    <a:pt x="13692" y="5717"/>
                  </a:cubicBezTo>
                  <a:cubicBezTo>
                    <a:pt x="13690" y="5712"/>
                    <a:pt x="13689" y="5709"/>
                    <a:pt x="13688" y="5706"/>
                  </a:cubicBezTo>
                  <a:close/>
                  <a:moveTo>
                    <a:pt x="3166" y="5714"/>
                  </a:moveTo>
                  <a:lnTo>
                    <a:pt x="3166" y="5714"/>
                  </a:lnTo>
                  <a:cubicBezTo>
                    <a:pt x="3165" y="5716"/>
                    <a:pt x="3164" y="5717"/>
                    <a:pt x="3164" y="5717"/>
                  </a:cubicBezTo>
                  <a:cubicBezTo>
                    <a:pt x="3165" y="5717"/>
                    <a:pt x="3165" y="5716"/>
                    <a:pt x="3166" y="5714"/>
                  </a:cubicBezTo>
                  <a:close/>
                  <a:moveTo>
                    <a:pt x="3422" y="5711"/>
                  </a:moveTo>
                  <a:cubicBezTo>
                    <a:pt x="3421" y="5714"/>
                    <a:pt x="3421" y="5716"/>
                    <a:pt x="3420" y="5719"/>
                  </a:cubicBezTo>
                  <a:lnTo>
                    <a:pt x="3420" y="5719"/>
                  </a:lnTo>
                  <a:cubicBezTo>
                    <a:pt x="3420" y="5718"/>
                    <a:pt x="3420" y="5718"/>
                    <a:pt x="3421" y="5718"/>
                  </a:cubicBezTo>
                  <a:lnTo>
                    <a:pt x="3421" y="5718"/>
                  </a:lnTo>
                  <a:cubicBezTo>
                    <a:pt x="3420" y="5718"/>
                    <a:pt x="3420" y="5719"/>
                    <a:pt x="3420" y="5720"/>
                  </a:cubicBezTo>
                  <a:lnTo>
                    <a:pt x="3420" y="5720"/>
                  </a:lnTo>
                  <a:cubicBezTo>
                    <a:pt x="3420" y="5720"/>
                    <a:pt x="3420" y="5719"/>
                    <a:pt x="3420" y="5719"/>
                  </a:cubicBezTo>
                  <a:lnTo>
                    <a:pt x="3420" y="5719"/>
                  </a:lnTo>
                  <a:cubicBezTo>
                    <a:pt x="3420" y="5719"/>
                    <a:pt x="3420" y="5720"/>
                    <a:pt x="3419" y="5721"/>
                  </a:cubicBezTo>
                  <a:lnTo>
                    <a:pt x="3419" y="5721"/>
                  </a:lnTo>
                  <a:cubicBezTo>
                    <a:pt x="3420" y="5719"/>
                    <a:pt x="3420" y="5717"/>
                    <a:pt x="3421" y="5716"/>
                  </a:cubicBezTo>
                  <a:lnTo>
                    <a:pt x="3421" y="5716"/>
                  </a:lnTo>
                  <a:cubicBezTo>
                    <a:pt x="3421" y="5714"/>
                    <a:pt x="3422" y="5713"/>
                    <a:pt x="3422" y="5711"/>
                  </a:cubicBezTo>
                  <a:close/>
                  <a:moveTo>
                    <a:pt x="1310" y="5717"/>
                  </a:moveTo>
                  <a:lnTo>
                    <a:pt x="1310" y="5717"/>
                  </a:lnTo>
                  <a:cubicBezTo>
                    <a:pt x="1309" y="5722"/>
                    <a:pt x="1307" y="5726"/>
                    <a:pt x="1306" y="5731"/>
                  </a:cubicBezTo>
                  <a:lnTo>
                    <a:pt x="1306" y="5731"/>
                  </a:lnTo>
                  <a:cubicBezTo>
                    <a:pt x="1307" y="5726"/>
                    <a:pt x="1308" y="5722"/>
                    <a:pt x="1310" y="5717"/>
                  </a:cubicBezTo>
                  <a:close/>
                  <a:moveTo>
                    <a:pt x="3441" y="5717"/>
                  </a:moveTo>
                  <a:cubicBezTo>
                    <a:pt x="3434" y="5731"/>
                    <a:pt x="3431" y="5737"/>
                    <a:pt x="3430" y="5737"/>
                  </a:cubicBezTo>
                  <a:cubicBezTo>
                    <a:pt x="3429" y="5737"/>
                    <a:pt x="3429" y="5736"/>
                    <a:pt x="3429" y="5733"/>
                  </a:cubicBezTo>
                  <a:lnTo>
                    <a:pt x="3429" y="5733"/>
                  </a:lnTo>
                  <a:cubicBezTo>
                    <a:pt x="3432" y="5730"/>
                    <a:pt x="3436" y="5724"/>
                    <a:pt x="3441" y="5717"/>
                  </a:cubicBezTo>
                  <a:close/>
                  <a:moveTo>
                    <a:pt x="3369" y="5724"/>
                  </a:moveTo>
                  <a:cubicBezTo>
                    <a:pt x="3370" y="5724"/>
                    <a:pt x="3370" y="5725"/>
                    <a:pt x="3370" y="5729"/>
                  </a:cubicBezTo>
                  <a:cubicBezTo>
                    <a:pt x="3370" y="5729"/>
                    <a:pt x="3370" y="5741"/>
                    <a:pt x="3358" y="5741"/>
                  </a:cubicBezTo>
                  <a:cubicBezTo>
                    <a:pt x="3366" y="5732"/>
                    <a:pt x="3368" y="5724"/>
                    <a:pt x="3369" y="5724"/>
                  </a:cubicBezTo>
                  <a:close/>
                  <a:moveTo>
                    <a:pt x="13787" y="5729"/>
                  </a:moveTo>
                  <a:cubicBezTo>
                    <a:pt x="13799" y="5741"/>
                    <a:pt x="13799" y="5741"/>
                    <a:pt x="13787" y="5741"/>
                  </a:cubicBezTo>
                  <a:cubicBezTo>
                    <a:pt x="13787" y="5741"/>
                    <a:pt x="13787" y="5729"/>
                    <a:pt x="13787" y="5729"/>
                  </a:cubicBezTo>
                  <a:close/>
                  <a:moveTo>
                    <a:pt x="3419" y="5660"/>
                  </a:moveTo>
                  <a:lnTo>
                    <a:pt x="3419" y="5660"/>
                  </a:lnTo>
                  <a:cubicBezTo>
                    <a:pt x="3419" y="5660"/>
                    <a:pt x="3419" y="5663"/>
                    <a:pt x="3417" y="5669"/>
                  </a:cubicBezTo>
                  <a:cubicBezTo>
                    <a:pt x="3408" y="5696"/>
                    <a:pt x="3399" y="5723"/>
                    <a:pt x="3385" y="5745"/>
                  </a:cubicBezTo>
                  <a:lnTo>
                    <a:pt x="3385" y="5745"/>
                  </a:lnTo>
                  <a:cubicBezTo>
                    <a:pt x="3400" y="5715"/>
                    <a:pt x="3418" y="5660"/>
                    <a:pt x="3419" y="5660"/>
                  </a:cubicBezTo>
                  <a:close/>
                  <a:moveTo>
                    <a:pt x="3384" y="5747"/>
                  </a:moveTo>
                  <a:lnTo>
                    <a:pt x="3384" y="5747"/>
                  </a:lnTo>
                  <a:cubicBezTo>
                    <a:pt x="3384" y="5747"/>
                    <a:pt x="3383" y="5748"/>
                    <a:pt x="3383" y="5749"/>
                  </a:cubicBezTo>
                  <a:lnTo>
                    <a:pt x="3383" y="5749"/>
                  </a:lnTo>
                  <a:cubicBezTo>
                    <a:pt x="3383" y="5747"/>
                    <a:pt x="3384" y="5747"/>
                    <a:pt x="3384" y="5747"/>
                  </a:cubicBezTo>
                  <a:close/>
                  <a:moveTo>
                    <a:pt x="13665" y="5744"/>
                  </a:moveTo>
                  <a:cubicBezTo>
                    <a:pt x="13666" y="5747"/>
                    <a:pt x="13667" y="5750"/>
                    <a:pt x="13668" y="5753"/>
                  </a:cubicBezTo>
                  <a:cubicBezTo>
                    <a:pt x="13668" y="5749"/>
                    <a:pt x="13667" y="5747"/>
                    <a:pt x="13665" y="5744"/>
                  </a:cubicBezTo>
                  <a:close/>
                  <a:moveTo>
                    <a:pt x="3327" y="5761"/>
                  </a:moveTo>
                  <a:cubicBezTo>
                    <a:pt x="3326" y="5764"/>
                    <a:pt x="3324" y="5769"/>
                    <a:pt x="3322" y="5777"/>
                  </a:cubicBezTo>
                  <a:cubicBezTo>
                    <a:pt x="3326" y="5769"/>
                    <a:pt x="3327" y="5764"/>
                    <a:pt x="3327" y="5761"/>
                  </a:cubicBezTo>
                  <a:close/>
                  <a:moveTo>
                    <a:pt x="3361" y="5761"/>
                  </a:moveTo>
                  <a:cubicBezTo>
                    <a:pt x="3358" y="5766"/>
                    <a:pt x="3358" y="5768"/>
                    <a:pt x="3358" y="5777"/>
                  </a:cubicBezTo>
                  <a:cubicBezTo>
                    <a:pt x="3359" y="5770"/>
                    <a:pt x="3361" y="5765"/>
                    <a:pt x="3361" y="5761"/>
                  </a:cubicBezTo>
                  <a:close/>
                  <a:moveTo>
                    <a:pt x="13692" y="5646"/>
                  </a:moveTo>
                  <a:lnTo>
                    <a:pt x="13692" y="5646"/>
                  </a:lnTo>
                  <a:cubicBezTo>
                    <a:pt x="13704" y="5681"/>
                    <a:pt x="13716" y="5729"/>
                    <a:pt x="13740" y="5777"/>
                  </a:cubicBezTo>
                  <a:cubicBezTo>
                    <a:pt x="13716" y="5729"/>
                    <a:pt x="13704" y="5693"/>
                    <a:pt x="13692" y="5646"/>
                  </a:cubicBezTo>
                  <a:close/>
                  <a:moveTo>
                    <a:pt x="13758" y="5760"/>
                  </a:moveTo>
                  <a:cubicBezTo>
                    <a:pt x="13760" y="5768"/>
                    <a:pt x="13761" y="5777"/>
                    <a:pt x="13764" y="5788"/>
                  </a:cubicBezTo>
                  <a:cubicBezTo>
                    <a:pt x="13764" y="5784"/>
                    <a:pt x="13764" y="5780"/>
                    <a:pt x="13764" y="5777"/>
                  </a:cubicBezTo>
                  <a:cubicBezTo>
                    <a:pt x="13761" y="5770"/>
                    <a:pt x="13760" y="5764"/>
                    <a:pt x="13758" y="5760"/>
                  </a:cubicBezTo>
                  <a:close/>
                  <a:moveTo>
                    <a:pt x="13844" y="5784"/>
                  </a:moveTo>
                  <a:cubicBezTo>
                    <a:pt x="13845" y="5787"/>
                    <a:pt x="13846" y="5788"/>
                    <a:pt x="13847" y="5788"/>
                  </a:cubicBezTo>
                  <a:cubicBezTo>
                    <a:pt x="13846" y="5787"/>
                    <a:pt x="13845" y="5786"/>
                    <a:pt x="13844" y="5784"/>
                  </a:cubicBezTo>
                  <a:close/>
                  <a:moveTo>
                    <a:pt x="3268" y="5789"/>
                  </a:moveTo>
                  <a:cubicBezTo>
                    <a:pt x="3264" y="5793"/>
                    <a:pt x="3262" y="5798"/>
                    <a:pt x="3262" y="5800"/>
                  </a:cubicBezTo>
                  <a:cubicBezTo>
                    <a:pt x="3272" y="5791"/>
                    <a:pt x="3274" y="5789"/>
                    <a:pt x="3268" y="5789"/>
                  </a:cubicBezTo>
                  <a:close/>
                  <a:moveTo>
                    <a:pt x="13795" y="5771"/>
                  </a:moveTo>
                  <a:cubicBezTo>
                    <a:pt x="13797" y="5782"/>
                    <a:pt x="13803" y="5792"/>
                    <a:pt x="13811" y="5800"/>
                  </a:cubicBezTo>
                  <a:cubicBezTo>
                    <a:pt x="13806" y="5790"/>
                    <a:pt x="13801" y="5780"/>
                    <a:pt x="13795" y="5771"/>
                  </a:cubicBezTo>
                  <a:close/>
                  <a:moveTo>
                    <a:pt x="3363" y="5785"/>
                  </a:moveTo>
                  <a:cubicBezTo>
                    <a:pt x="3358" y="5794"/>
                    <a:pt x="3358" y="5803"/>
                    <a:pt x="3358" y="5812"/>
                  </a:cubicBezTo>
                  <a:cubicBezTo>
                    <a:pt x="3358" y="5803"/>
                    <a:pt x="3364" y="5788"/>
                    <a:pt x="3363" y="5785"/>
                  </a:cubicBezTo>
                  <a:close/>
                  <a:moveTo>
                    <a:pt x="3381" y="5801"/>
                  </a:moveTo>
                  <a:lnTo>
                    <a:pt x="3381" y="5801"/>
                  </a:lnTo>
                  <a:cubicBezTo>
                    <a:pt x="3377" y="5808"/>
                    <a:pt x="3373" y="5816"/>
                    <a:pt x="3370" y="5824"/>
                  </a:cubicBezTo>
                  <a:cubicBezTo>
                    <a:pt x="3379" y="5815"/>
                    <a:pt x="3381" y="5813"/>
                    <a:pt x="3381" y="5801"/>
                  </a:cubicBezTo>
                  <a:close/>
                  <a:moveTo>
                    <a:pt x="3306" y="5938"/>
                  </a:moveTo>
                  <a:cubicBezTo>
                    <a:pt x="3304" y="5944"/>
                    <a:pt x="3301" y="5949"/>
                    <a:pt x="3298" y="5955"/>
                  </a:cubicBezTo>
                  <a:cubicBezTo>
                    <a:pt x="3297" y="5957"/>
                    <a:pt x="3297" y="5958"/>
                    <a:pt x="3297" y="5958"/>
                  </a:cubicBezTo>
                  <a:cubicBezTo>
                    <a:pt x="3298" y="5958"/>
                    <a:pt x="3301" y="5950"/>
                    <a:pt x="3306" y="5938"/>
                  </a:cubicBezTo>
                  <a:close/>
                  <a:moveTo>
                    <a:pt x="1310" y="5719"/>
                  </a:moveTo>
                  <a:cubicBezTo>
                    <a:pt x="1321" y="5825"/>
                    <a:pt x="1297" y="5908"/>
                    <a:pt x="1226" y="5991"/>
                  </a:cubicBezTo>
                  <a:cubicBezTo>
                    <a:pt x="1249" y="5900"/>
                    <a:pt x="1283" y="5820"/>
                    <a:pt x="1306" y="5731"/>
                  </a:cubicBezTo>
                  <a:lnTo>
                    <a:pt x="1306" y="5731"/>
                  </a:lnTo>
                  <a:cubicBezTo>
                    <a:pt x="1298" y="5767"/>
                    <a:pt x="1302" y="5789"/>
                    <a:pt x="1306" y="5789"/>
                  </a:cubicBezTo>
                  <a:cubicBezTo>
                    <a:pt x="1310" y="5789"/>
                    <a:pt x="1315" y="5768"/>
                    <a:pt x="1310" y="5719"/>
                  </a:cubicBezTo>
                  <a:close/>
                  <a:moveTo>
                    <a:pt x="11656" y="6134"/>
                  </a:moveTo>
                  <a:cubicBezTo>
                    <a:pt x="11652" y="6134"/>
                    <a:pt x="11647" y="6134"/>
                    <a:pt x="11641" y="6134"/>
                  </a:cubicBezTo>
                  <a:cubicBezTo>
                    <a:pt x="11635" y="6134"/>
                    <a:pt x="11628" y="6134"/>
                    <a:pt x="11620" y="6134"/>
                  </a:cubicBezTo>
                  <a:close/>
                  <a:moveTo>
                    <a:pt x="8462" y="2335"/>
                  </a:moveTo>
                  <a:cubicBezTo>
                    <a:pt x="8931" y="2335"/>
                    <a:pt x="9398" y="2388"/>
                    <a:pt x="9835" y="2479"/>
                  </a:cubicBezTo>
                  <a:cubicBezTo>
                    <a:pt x="9823" y="2479"/>
                    <a:pt x="9811" y="2479"/>
                    <a:pt x="9787" y="2490"/>
                  </a:cubicBezTo>
                  <a:cubicBezTo>
                    <a:pt x="9906" y="2514"/>
                    <a:pt x="10692" y="2645"/>
                    <a:pt x="10692" y="2800"/>
                  </a:cubicBezTo>
                  <a:cubicBezTo>
                    <a:pt x="10685" y="2797"/>
                    <a:pt x="10679" y="2795"/>
                    <a:pt x="10673" y="2795"/>
                  </a:cubicBezTo>
                  <a:cubicBezTo>
                    <a:pt x="10660" y="2795"/>
                    <a:pt x="10649" y="2803"/>
                    <a:pt x="10632" y="2812"/>
                  </a:cubicBezTo>
                  <a:cubicBezTo>
                    <a:pt x="10954" y="3014"/>
                    <a:pt x="11311" y="3169"/>
                    <a:pt x="11632" y="3372"/>
                  </a:cubicBezTo>
                  <a:cubicBezTo>
                    <a:pt x="11668" y="3550"/>
                    <a:pt x="11966" y="3717"/>
                    <a:pt x="12097" y="3836"/>
                  </a:cubicBezTo>
                  <a:cubicBezTo>
                    <a:pt x="12394" y="4098"/>
                    <a:pt x="12704" y="4407"/>
                    <a:pt x="12918" y="4741"/>
                  </a:cubicBezTo>
                  <a:cubicBezTo>
                    <a:pt x="13049" y="4943"/>
                    <a:pt x="13537" y="5657"/>
                    <a:pt x="13466" y="5872"/>
                  </a:cubicBezTo>
                  <a:cubicBezTo>
                    <a:pt x="13454" y="5788"/>
                    <a:pt x="13430" y="5717"/>
                    <a:pt x="13383" y="5646"/>
                  </a:cubicBezTo>
                  <a:lnTo>
                    <a:pt x="13383" y="5646"/>
                  </a:lnTo>
                  <a:cubicBezTo>
                    <a:pt x="13430" y="5812"/>
                    <a:pt x="13454" y="5967"/>
                    <a:pt x="13502" y="6134"/>
                  </a:cubicBezTo>
                  <a:cubicBezTo>
                    <a:pt x="13418" y="6138"/>
                    <a:pt x="13334" y="6138"/>
                    <a:pt x="13249" y="6138"/>
                  </a:cubicBezTo>
                  <a:lnTo>
                    <a:pt x="13249" y="6138"/>
                  </a:lnTo>
                  <a:cubicBezTo>
                    <a:pt x="13078" y="6138"/>
                    <a:pt x="12906" y="6138"/>
                    <a:pt x="12740" y="6169"/>
                  </a:cubicBezTo>
                  <a:cubicBezTo>
                    <a:pt x="12764" y="6158"/>
                    <a:pt x="12787" y="6146"/>
                    <a:pt x="12799" y="6134"/>
                  </a:cubicBezTo>
                  <a:lnTo>
                    <a:pt x="12799" y="6134"/>
                  </a:lnTo>
                  <a:cubicBezTo>
                    <a:pt x="12748" y="6153"/>
                    <a:pt x="12689" y="6160"/>
                    <a:pt x="12624" y="6160"/>
                  </a:cubicBezTo>
                  <a:cubicBezTo>
                    <a:pt x="12399" y="6160"/>
                    <a:pt x="12108" y="6072"/>
                    <a:pt x="11872" y="6072"/>
                  </a:cubicBezTo>
                  <a:cubicBezTo>
                    <a:pt x="11792" y="6072"/>
                    <a:pt x="11718" y="6083"/>
                    <a:pt x="11656" y="6110"/>
                  </a:cubicBezTo>
                  <a:cubicBezTo>
                    <a:pt x="11701" y="6121"/>
                    <a:pt x="11682" y="6122"/>
                    <a:pt x="11590" y="6132"/>
                  </a:cubicBezTo>
                  <a:lnTo>
                    <a:pt x="11590" y="6132"/>
                  </a:lnTo>
                  <a:cubicBezTo>
                    <a:pt x="11404" y="6119"/>
                    <a:pt x="10923" y="6054"/>
                    <a:pt x="10616" y="6054"/>
                  </a:cubicBezTo>
                  <a:cubicBezTo>
                    <a:pt x="10470" y="6054"/>
                    <a:pt x="10364" y="6069"/>
                    <a:pt x="10347" y="6110"/>
                  </a:cubicBezTo>
                  <a:cubicBezTo>
                    <a:pt x="10347" y="6158"/>
                    <a:pt x="10370" y="6169"/>
                    <a:pt x="10394" y="6181"/>
                  </a:cubicBezTo>
                  <a:cubicBezTo>
                    <a:pt x="10370" y="6193"/>
                    <a:pt x="10287" y="6193"/>
                    <a:pt x="10251" y="6193"/>
                  </a:cubicBezTo>
                  <a:cubicBezTo>
                    <a:pt x="10287" y="6134"/>
                    <a:pt x="9489" y="6169"/>
                    <a:pt x="9394" y="6146"/>
                  </a:cubicBezTo>
                  <a:cubicBezTo>
                    <a:pt x="9362" y="6139"/>
                    <a:pt x="9176" y="6118"/>
                    <a:pt x="9003" y="6118"/>
                  </a:cubicBezTo>
                  <a:cubicBezTo>
                    <a:pt x="8859" y="6118"/>
                    <a:pt x="8724" y="6133"/>
                    <a:pt x="8692" y="6181"/>
                  </a:cubicBezTo>
                  <a:cubicBezTo>
                    <a:pt x="8686" y="6187"/>
                    <a:pt x="8690" y="6190"/>
                    <a:pt x="8700" y="6190"/>
                  </a:cubicBezTo>
                  <a:cubicBezTo>
                    <a:pt x="8718" y="6190"/>
                    <a:pt x="8755" y="6181"/>
                    <a:pt x="8772" y="6175"/>
                  </a:cubicBezTo>
                  <a:lnTo>
                    <a:pt x="8772" y="6175"/>
                  </a:lnTo>
                  <a:cubicBezTo>
                    <a:pt x="8763" y="6195"/>
                    <a:pt x="8765" y="6207"/>
                    <a:pt x="8787" y="6229"/>
                  </a:cubicBezTo>
                  <a:cubicBezTo>
                    <a:pt x="8745" y="6234"/>
                    <a:pt x="8704" y="6236"/>
                    <a:pt x="8666" y="6236"/>
                  </a:cubicBezTo>
                  <a:cubicBezTo>
                    <a:pt x="8491" y="6236"/>
                    <a:pt x="8344" y="6193"/>
                    <a:pt x="8158" y="6193"/>
                  </a:cubicBezTo>
                  <a:cubicBezTo>
                    <a:pt x="8105" y="6193"/>
                    <a:pt x="8049" y="6196"/>
                    <a:pt x="7989" y="6205"/>
                  </a:cubicBezTo>
                  <a:cubicBezTo>
                    <a:pt x="7899" y="6224"/>
                    <a:pt x="7812" y="6230"/>
                    <a:pt x="7727" y="6230"/>
                  </a:cubicBezTo>
                  <a:cubicBezTo>
                    <a:pt x="7599" y="6230"/>
                    <a:pt x="7475" y="6217"/>
                    <a:pt x="7346" y="6217"/>
                  </a:cubicBezTo>
                  <a:cubicBezTo>
                    <a:pt x="7278" y="6217"/>
                    <a:pt x="7024" y="6162"/>
                    <a:pt x="6847" y="6162"/>
                  </a:cubicBezTo>
                  <a:cubicBezTo>
                    <a:pt x="6778" y="6162"/>
                    <a:pt x="6721" y="6170"/>
                    <a:pt x="6691" y="6193"/>
                  </a:cubicBezTo>
                  <a:cubicBezTo>
                    <a:pt x="6636" y="6236"/>
                    <a:pt x="6505" y="6249"/>
                    <a:pt x="6350" y="6249"/>
                  </a:cubicBezTo>
                  <a:cubicBezTo>
                    <a:pt x="6071" y="6249"/>
                    <a:pt x="5714" y="6205"/>
                    <a:pt x="5584" y="6205"/>
                  </a:cubicBezTo>
                  <a:cubicBezTo>
                    <a:pt x="5523" y="6203"/>
                    <a:pt x="5460" y="6203"/>
                    <a:pt x="5398" y="6203"/>
                  </a:cubicBezTo>
                  <a:cubicBezTo>
                    <a:pt x="5273" y="6203"/>
                    <a:pt x="5146" y="6205"/>
                    <a:pt x="5019" y="6205"/>
                  </a:cubicBezTo>
                  <a:cubicBezTo>
                    <a:pt x="4828" y="6205"/>
                    <a:pt x="4638" y="6199"/>
                    <a:pt x="4453" y="6169"/>
                  </a:cubicBezTo>
                  <a:cubicBezTo>
                    <a:pt x="4311" y="6146"/>
                    <a:pt x="3996" y="6054"/>
                    <a:pt x="3754" y="6054"/>
                  </a:cubicBezTo>
                  <a:cubicBezTo>
                    <a:pt x="3634" y="6054"/>
                    <a:pt x="3532" y="6077"/>
                    <a:pt x="3479" y="6143"/>
                  </a:cubicBezTo>
                  <a:lnTo>
                    <a:pt x="3479" y="6143"/>
                  </a:lnTo>
                  <a:cubicBezTo>
                    <a:pt x="3575" y="6017"/>
                    <a:pt x="3775" y="5489"/>
                    <a:pt x="3870" y="5253"/>
                  </a:cubicBezTo>
                  <a:cubicBezTo>
                    <a:pt x="4001" y="4895"/>
                    <a:pt x="4251" y="4562"/>
                    <a:pt x="4513" y="4288"/>
                  </a:cubicBezTo>
                  <a:cubicBezTo>
                    <a:pt x="4691" y="4205"/>
                    <a:pt x="4870" y="3836"/>
                    <a:pt x="5013" y="3693"/>
                  </a:cubicBezTo>
                  <a:cubicBezTo>
                    <a:pt x="5358" y="3348"/>
                    <a:pt x="5739" y="3145"/>
                    <a:pt x="6120" y="2907"/>
                  </a:cubicBezTo>
                  <a:cubicBezTo>
                    <a:pt x="6810" y="2498"/>
                    <a:pt x="7640" y="2335"/>
                    <a:pt x="8462" y="2335"/>
                  </a:cubicBezTo>
                  <a:close/>
                  <a:moveTo>
                    <a:pt x="16456" y="6309"/>
                  </a:moveTo>
                  <a:cubicBezTo>
                    <a:pt x="16467" y="6311"/>
                    <a:pt x="16478" y="6312"/>
                    <a:pt x="16490" y="6312"/>
                  </a:cubicBezTo>
                  <a:cubicBezTo>
                    <a:pt x="16479" y="6311"/>
                    <a:pt x="16468" y="6310"/>
                    <a:pt x="16456" y="6309"/>
                  </a:cubicBezTo>
                  <a:close/>
                  <a:moveTo>
                    <a:pt x="17005" y="7742"/>
                  </a:moveTo>
                  <a:lnTo>
                    <a:pt x="17005" y="7742"/>
                  </a:lnTo>
                  <a:cubicBezTo>
                    <a:pt x="17004" y="7742"/>
                    <a:pt x="17002" y="7751"/>
                    <a:pt x="17002" y="7777"/>
                  </a:cubicBezTo>
                  <a:cubicBezTo>
                    <a:pt x="17010" y="7777"/>
                    <a:pt x="17008" y="7772"/>
                    <a:pt x="17005" y="7772"/>
                  </a:cubicBezTo>
                  <a:lnTo>
                    <a:pt x="17005" y="7772"/>
                  </a:lnTo>
                  <a:cubicBezTo>
                    <a:pt x="17009" y="7761"/>
                    <a:pt x="17007" y="7742"/>
                    <a:pt x="17005" y="7742"/>
                  </a:cubicBezTo>
                  <a:close/>
                  <a:moveTo>
                    <a:pt x="743" y="8151"/>
                  </a:moveTo>
                  <a:cubicBezTo>
                    <a:pt x="731" y="8154"/>
                    <a:pt x="731" y="8155"/>
                    <a:pt x="734" y="8155"/>
                  </a:cubicBezTo>
                  <a:cubicBezTo>
                    <a:pt x="737" y="8155"/>
                    <a:pt x="743" y="8154"/>
                    <a:pt x="743" y="8151"/>
                  </a:cubicBezTo>
                  <a:close/>
                  <a:moveTo>
                    <a:pt x="5530" y="8151"/>
                  </a:moveTo>
                  <a:cubicBezTo>
                    <a:pt x="5517" y="8154"/>
                    <a:pt x="5517" y="8155"/>
                    <a:pt x="5520" y="8155"/>
                  </a:cubicBezTo>
                  <a:cubicBezTo>
                    <a:pt x="5523" y="8155"/>
                    <a:pt x="5529" y="8154"/>
                    <a:pt x="5530" y="8151"/>
                  </a:cubicBezTo>
                  <a:close/>
                  <a:moveTo>
                    <a:pt x="6715" y="8170"/>
                  </a:moveTo>
                  <a:cubicBezTo>
                    <a:pt x="6716" y="8170"/>
                    <a:pt x="6716" y="8171"/>
                    <a:pt x="6717" y="8171"/>
                  </a:cubicBezTo>
                  <a:lnTo>
                    <a:pt x="6717" y="8171"/>
                  </a:lnTo>
                  <a:cubicBezTo>
                    <a:pt x="6716" y="8171"/>
                    <a:pt x="6716" y="8170"/>
                    <a:pt x="6715" y="8170"/>
                  </a:cubicBezTo>
                  <a:close/>
                  <a:moveTo>
                    <a:pt x="9108" y="8217"/>
                  </a:moveTo>
                  <a:cubicBezTo>
                    <a:pt x="9111" y="8221"/>
                    <a:pt x="9113" y="8223"/>
                    <a:pt x="9115" y="8224"/>
                  </a:cubicBezTo>
                  <a:lnTo>
                    <a:pt x="9115" y="8224"/>
                  </a:lnTo>
                  <a:cubicBezTo>
                    <a:pt x="9113" y="8222"/>
                    <a:pt x="9111" y="8220"/>
                    <a:pt x="9108" y="8217"/>
                  </a:cubicBezTo>
                  <a:close/>
                  <a:moveTo>
                    <a:pt x="6732" y="8272"/>
                  </a:moveTo>
                  <a:cubicBezTo>
                    <a:pt x="6735" y="8272"/>
                    <a:pt x="6735" y="8273"/>
                    <a:pt x="6727" y="8277"/>
                  </a:cubicBezTo>
                  <a:cubicBezTo>
                    <a:pt x="6711" y="8277"/>
                    <a:pt x="6727" y="8272"/>
                    <a:pt x="6732" y="8272"/>
                  </a:cubicBezTo>
                  <a:close/>
                  <a:moveTo>
                    <a:pt x="13875" y="8283"/>
                  </a:moveTo>
                  <a:lnTo>
                    <a:pt x="13875" y="8283"/>
                  </a:lnTo>
                  <a:cubicBezTo>
                    <a:pt x="13867" y="8285"/>
                    <a:pt x="13859" y="8286"/>
                    <a:pt x="13850" y="8288"/>
                  </a:cubicBezTo>
                  <a:lnTo>
                    <a:pt x="13850" y="8288"/>
                  </a:lnTo>
                  <a:cubicBezTo>
                    <a:pt x="13860" y="8287"/>
                    <a:pt x="13868" y="8286"/>
                    <a:pt x="13875" y="8283"/>
                  </a:cubicBezTo>
                  <a:close/>
                  <a:moveTo>
                    <a:pt x="682" y="8288"/>
                  </a:moveTo>
                  <a:cubicBezTo>
                    <a:pt x="681" y="8289"/>
                    <a:pt x="680" y="8289"/>
                    <a:pt x="679" y="8289"/>
                  </a:cubicBezTo>
                  <a:cubicBezTo>
                    <a:pt x="680" y="8289"/>
                    <a:pt x="681" y="8289"/>
                    <a:pt x="682" y="8288"/>
                  </a:cubicBezTo>
                  <a:close/>
                  <a:moveTo>
                    <a:pt x="9073" y="8287"/>
                  </a:moveTo>
                  <a:cubicBezTo>
                    <a:pt x="9064" y="8288"/>
                    <a:pt x="9056" y="8289"/>
                    <a:pt x="9049" y="8289"/>
                  </a:cubicBezTo>
                  <a:cubicBezTo>
                    <a:pt x="9058" y="8289"/>
                    <a:pt x="9066" y="8288"/>
                    <a:pt x="9073" y="8287"/>
                  </a:cubicBezTo>
                  <a:close/>
                  <a:moveTo>
                    <a:pt x="10270" y="8287"/>
                  </a:moveTo>
                  <a:lnTo>
                    <a:pt x="10270" y="8287"/>
                  </a:lnTo>
                  <a:cubicBezTo>
                    <a:pt x="10263" y="8288"/>
                    <a:pt x="10257" y="8289"/>
                    <a:pt x="10251" y="8289"/>
                  </a:cubicBezTo>
                  <a:cubicBezTo>
                    <a:pt x="10258" y="8289"/>
                    <a:pt x="10264" y="8288"/>
                    <a:pt x="10270" y="8287"/>
                  </a:cubicBezTo>
                  <a:close/>
                  <a:moveTo>
                    <a:pt x="13850" y="8288"/>
                  </a:moveTo>
                  <a:cubicBezTo>
                    <a:pt x="13845" y="8289"/>
                    <a:pt x="13841" y="8289"/>
                    <a:pt x="13835" y="8289"/>
                  </a:cubicBezTo>
                  <a:lnTo>
                    <a:pt x="13847" y="8289"/>
                  </a:lnTo>
                  <a:cubicBezTo>
                    <a:pt x="13848" y="8289"/>
                    <a:pt x="13849" y="8288"/>
                    <a:pt x="13850" y="8288"/>
                  </a:cubicBezTo>
                  <a:close/>
                  <a:moveTo>
                    <a:pt x="9105" y="8319"/>
                  </a:moveTo>
                  <a:lnTo>
                    <a:pt x="9105" y="8319"/>
                  </a:lnTo>
                  <a:cubicBezTo>
                    <a:pt x="9100" y="8319"/>
                    <a:pt x="9096" y="8321"/>
                    <a:pt x="9096" y="8324"/>
                  </a:cubicBezTo>
                  <a:cubicBezTo>
                    <a:pt x="9101" y="8324"/>
                    <a:pt x="9104" y="8322"/>
                    <a:pt x="9105" y="8319"/>
                  </a:cubicBezTo>
                  <a:close/>
                  <a:moveTo>
                    <a:pt x="9073" y="8324"/>
                  </a:moveTo>
                  <a:cubicBezTo>
                    <a:pt x="9077" y="8327"/>
                    <a:pt x="9081" y="8328"/>
                    <a:pt x="9085" y="8329"/>
                  </a:cubicBezTo>
                  <a:lnTo>
                    <a:pt x="9085" y="8329"/>
                  </a:lnTo>
                  <a:cubicBezTo>
                    <a:pt x="9085" y="8327"/>
                    <a:pt x="9085" y="8326"/>
                    <a:pt x="9085" y="8324"/>
                  </a:cubicBezTo>
                  <a:close/>
                  <a:moveTo>
                    <a:pt x="5489" y="8324"/>
                  </a:moveTo>
                  <a:lnTo>
                    <a:pt x="5489" y="8324"/>
                  </a:lnTo>
                  <a:cubicBezTo>
                    <a:pt x="5491" y="8327"/>
                    <a:pt x="5494" y="8329"/>
                    <a:pt x="5497" y="8329"/>
                  </a:cubicBezTo>
                  <a:lnTo>
                    <a:pt x="5497" y="8329"/>
                  </a:lnTo>
                  <a:cubicBezTo>
                    <a:pt x="5495" y="8328"/>
                    <a:pt x="5493" y="8326"/>
                    <a:pt x="5489" y="8324"/>
                  </a:cubicBezTo>
                  <a:close/>
                  <a:moveTo>
                    <a:pt x="13859" y="8324"/>
                  </a:moveTo>
                  <a:lnTo>
                    <a:pt x="13859" y="8324"/>
                  </a:lnTo>
                  <a:cubicBezTo>
                    <a:pt x="13863" y="8328"/>
                    <a:pt x="13867" y="8330"/>
                    <a:pt x="13871" y="8330"/>
                  </a:cubicBezTo>
                  <a:cubicBezTo>
                    <a:pt x="13871" y="8330"/>
                    <a:pt x="13871" y="8330"/>
                    <a:pt x="13872" y="8330"/>
                  </a:cubicBezTo>
                  <a:lnTo>
                    <a:pt x="13872" y="8330"/>
                  </a:lnTo>
                  <a:cubicBezTo>
                    <a:pt x="13869" y="8328"/>
                    <a:pt x="13865" y="8327"/>
                    <a:pt x="13859" y="8324"/>
                  </a:cubicBezTo>
                  <a:close/>
                  <a:moveTo>
                    <a:pt x="694" y="8346"/>
                  </a:moveTo>
                  <a:cubicBezTo>
                    <a:pt x="692" y="8346"/>
                    <a:pt x="691" y="8347"/>
                    <a:pt x="691" y="8348"/>
                  </a:cubicBezTo>
                  <a:cubicBezTo>
                    <a:pt x="692" y="8347"/>
                    <a:pt x="693" y="8346"/>
                    <a:pt x="694" y="8346"/>
                  </a:cubicBezTo>
                  <a:lnTo>
                    <a:pt x="694" y="8346"/>
                  </a:lnTo>
                  <a:cubicBezTo>
                    <a:pt x="694" y="8346"/>
                    <a:pt x="694" y="8346"/>
                    <a:pt x="694" y="8346"/>
                  </a:cubicBezTo>
                  <a:close/>
                  <a:moveTo>
                    <a:pt x="9073" y="8372"/>
                  </a:moveTo>
                  <a:cubicBezTo>
                    <a:pt x="9075" y="8372"/>
                    <a:pt x="9078" y="8372"/>
                    <a:pt x="9080" y="8373"/>
                  </a:cubicBezTo>
                  <a:lnTo>
                    <a:pt x="9080" y="8373"/>
                  </a:lnTo>
                  <a:cubicBezTo>
                    <a:pt x="9079" y="8372"/>
                    <a:pt x="9076" y="8372"/>
                    <a:pt x="9073" y="8372"/>
                  </a:cubicBezTo>
                  <a:close/>
                  <a:moveTo>
                    <a:pt x="703" y="8372"/>
                  </a:moveTo>
                  <a:cubicBezTo>
                    <a:pt x="703" y="8373"/>
                    <a:pt x="704" y="8373"/>
                    <a:pt x="704" y="8374"/>
                  </a:cubicBezTo>
                  <a:lnTo>
                    <a:pt x="704" y="8374"/>
                  </a:lnTo>
                  <a:cubicBezTo>
                    <a:pt x="708" y="8372"/>
                    <a:pt x="708" y="8372"/>
                    <a:pt x="703" y="8372"/>
                  </a:cubicBezTo>
                  <a:close/>
                  <a:moveTo>
                    <a:pt x="5489" y="8372"/>
                  </a:moveTo>
                  <a:cubicBezTo>
                    <a:pt x="5489" y="8373"/>
                    <a:pt x="5490" y="8373"/>
                    <a:pt x="5490" y="8374"/>
                  </a:cubicBezTo>
                  <a:lnTo>
                    <a:pt x="5490" y="8374"/>
                  </a:lnTo>
                  <a:cubicBezTo>
                    <a:pt x="5495" y="8372"/>
                    <a:pt x="5495" y="8372"/>
                    <a:pt x="5489" y="8372"/>
                  </a:cubicBezTo>
                  <a:close/>
                  <a:moveTo>
                    <a:pt x="6679" y="8372"/>
                  </a:moveTo>
                  <a:cubicBezTo>
                    <a:pt x="6681" y="8373"/>
                    <a:pt x="6683" y="8374"/>
                    <a:pt x="6685" y="8375"/>
                  </a:cubicBezTo>
                  <a:lnTo>
                    <a:pt x="6685" y="8375"/>
                  </a:lnTo>
                  <a:cubicBezTo>
                    <a:pt x="6690" y="8372"/>
                    <a:pt x="6687" y="8372"/>
                    <a:pt x="6679" y="8372"/>
                  </a:cubicBezTo>
                  <a:close/>
                  <a:moveTo>
                    <a:pt x="10538" y="8419"/>
                  </a:moveTo>
                  <a:cubicBezTo>
                    <a:pt x="10541" y="8419"/>
                    <a:pt x="10545" y="8420"/>
                    <a:pt x="10549" y="8420"/>
                  </a:cubicBezTo>
                  <a:cubicBezTo>
                    <a:pt x="10547" y="8420"/>
                    <a:pt x="10543" y="8419"/>
                    <a:pt x="10538" y="8419"/>
                  </a:cubicBezTo>
                  <a:close/>
                  <a:moveTo>
                    <a:pt x="10299" y="8408"/>
                  </a:moveTo>
                  <a:cubicBezTo>
                    <a:pt x="10275" y="8408"/>
                    <a:pt x="10263" y="8408"/>
                    <a:pt x="10251" y="8420"/>
                  </a:cubicBezTo>
                  <a:cubicBezTo>
                    <a:pt x="10252" y="8420"/>
                    <a:pt x="10252" y="8420"/>
                    <a:pt x="10252" y="8420"/>
                  </a:cubicBezTo>
                  <a:lnTo>
                    <a:pt x="10252" y="8420"/>
                  </a:lnTo>
                  <a:cubicBezTo>
                    <a:pt x="10256" y="8416"/>
                    <a:pt x="10269" y="8412"/>
                    <a:pt x="10299" y="8408"/>
                  </a:cubicBezTo>
                  <a:close/>
                  <a:moveTo>
                    <a:pt x="10252" y="8420"/>
                  </a:moveTo>
                  <a:cubicBezTo>
                    <a:pt x="10247" y="8425"/>
                    <a:pt x="10257" y="8429"/>
                    <a:pt x="10266" y="8431"/>
                  </a:cubicBezTo>
                  <a:lnTo>
                    <a:pt x="10266" y="8431"/>
                  </a:lnTo>
                  <a:cubicBezTo>
                    <a:pt x="10261" y="8427"/>
                    <a:pt x="10257" y="8423"/>
                    <a:pt x="10252" y="8420"/>
                  </a:cubicBezTo>
                  <a:close/>
                  <a:moveTo>
                    <a:pt x="963" y="8425"/>
                  </a:moveTo>
                  <a:cubicBezTo>
                    <a:pt x="967" y="8428"/>
                    <a:pt x="972" y="8430"/>
                    <a:pt x="976" y="8432"/>
                  </a:cubicBezTo>
                  <a:cubicBezTo>
                    <a:pt x="974" y="8429"/>
                    <a:pt x="969" y="8427"/>
                    <a:pt x="963" y="8425"/>
                  </a:cubicBezTo>
                  <a:close/>
                  <a:moveTo>
                    <a:pt x="5754" y="8427"/>
                  </a:moveTo>
                  <a:cubicBezTo>
                    <a:pt x="5757" y="8429"/>
                    <a:pt x="5760" y="8430"/>
                    <a:pt x="5763" y="8432"/>
                  </a:cubicBezTo>
                  <a:cubicBezTo>
                    <a:pt x="5761" y="8430"/>
                    <a:pt x="5758" y="8429"/>
                    <a:pt x="5754" y="8427"/>
                  </a:cubicBezTo>
                  <a:close/>
                  <a:moveTo>
                    <a:pt x="6954" y="8427"/>
                  </a:moveTo>
                  <a:cubicBezTo>
                    <a:pt x="6957" y="8429"/>
                    <a:pt x="6961" y="8430"/>
                    <a:pt x="6965" y="8432"/>
                  </a:cubicBezTo>
                  <a:cubicBezTo>
                    <a:pt x="6962" y="8430"/>
                    <a:pt x="6958" y="8429"/>
                    <a:pt x="6954" y="8427"/>
                  </a:cubicBezTo>
                  <a:close/>
                  <a:moveTo>
                    <a:pt x="14137" y="8424"/>
                  </a:moveTo>
                  <a:cubicBezTo>
                    <a:pt x="14144" y="8427"/>
                    <a:pt x="14150" y="8430"/>
                    <a:pt x="14157" y="8432"/>
                  </a:cubicBezTo>
                  <a:cubicBezTo>
                    <a:pt x="14150" y="8428"/>
                    <a:pt x="14143" y="8426"/>
                    <a:pt x="14137" y="8424"/>
                  </a:cubicBezTo>
                  <a:close/>
                  <a:moveTo>
                    <a:pt x="6719" y="8450"/>
                  </a:moveTo>
                  <a:cubicBezTo>
                    <a:pt x="6721" y="8452"/>
                    <a:pt x="6724" y="8454"/>
                    <a:pt x="6727" y="8455"/>
                  </a:cubicBezTo>
                  <a:cubicBezTo>
                    <a:pt x="6721" y="8452"/>
                    <a:pt x="6719" y="8451"/>
                    <a:pt x="6719" y="8450"/>
                  </a:cubicBezTo>
                  <a:close/>
                  <a:moveTo>
                    <a:pt x="6729" y="8454"/>
                  </a:moveTo>
                  <a:lnTo>
                    <a:pt x="6729" y="8454"/>
                  </a:lnTo>
                  <a:cubicBezTo>
                    <a:pt x="6730" y="8455"/>
                    <a:pt x="6730" y="8455"/>
                    <a:pt x="6727" y="8455"/>
                  </a:cubicBezTo>
                  <a:cubicBezTo>
                    <a:pt x="6728" y="8455"/>
                    <a:pt x="6729" y="8455"/>
                    <a:pt x="6729" y="8454"/>
                  </a:cubicBezTo>
                  <a:close/>
                  <a:moveTo>
                    <a:pt x="13880" y="8438"/>
                  </a:moveTo>
                  <a:cubicBezTo>
                    <a:pt x="13897" y="8445"/>
                    <a:pt x="13918" y="8455"/>
                    <a:pt x="13918" y="8455"/>
                  </a:cubicBezTo>
                  <a:cubicBezTo>
                    <a:pt x="13903" y="8455"/>
                    <a:pt x="13892" y="8445"/>
                    <a:pt x="13880" y="8438"/>
                  </a:cubicBezTo>
                  <a:close/>
                  <a:moveTo>
                    <a:pt x="13939" y="8467"/>
                  </a:moveTo>
                  <a:cubicBezTo>
                    <a:pt x="13940" y="8469"/>
                    <a:pt x="13943" y="8471"/>
                    <a:pt x="13947" y="8474"/>
                  </a:cubicBezTo>
                  <a:lnTo>
                    <a:pt x="13947" y="8474"/>
                  </a:lnTo>
                  <a:cubicBezTo>
                    <a:pt x="13948" y="8473"/>
                    <a:pt x="13944" y="8470"/>
                    <a:pt x="13940" y="8467"/>
                  </a:cubicBezTo>
                  <a:close/>
                  <a:moveTo>
                    <a:pt x="9311" y="8479"/>
                  </a:moveTo>
                  <a:cubicBezTo>
                    <a:pt x="9308" y="8479"/>
                    <a:pt x="9306" y="8480"/>
                    <a:pt x="9305" y="8481"/>
                  </a:cubicBezTo>
                  <a:lnTo>
                    <a:pt x="9305" y="8481"/>
                  </a:lnTo>
                  <a:cubicBezTo>
                    <a:pt x="9307" y="8480"/>
                    <a:pt x="9309" y="8480"/>
                    <a:pt x="9311" y="8479"/>
                  </a:cubicBezTo>
                  <a:close/>
                  <a:moveTo>
                    <a:pt x="13864" y="8483"/>
                  </a:moveTo>
                  <a:cubicBezTo>
                    <a:pt x="13858" y="8483"/>
                    <a:pt x="13865" y="8484"/>
                    <a:pt x="13898" y="8487"/>
                  </a:cubicBezTo>
                  <a:lnTo>
                    <a:pt x="13898" y="8487"/>
                  </a:lnTo>
                  <a:cubicBezTo>
                    <a:pt x="13884" y="8484"/>
                    <a:pt x="13869" y="8483"/>
                    <a:pt x="13864" y="8483"/>
                  </a:cubicBezTo>
                  <a:close/>
                  <a:moveTo>
                    <a:pt x="14097" y="8479"/>
                  </a:moveTo>
                  <a:cubicBezTo>
                    <a:pt x="14091" y="8485"/>
                    <a:pt x="14079" y="8488"/>
                    <a:pt x="14075" y="8488"/>
                  </a:cubicBezTo>
                  <a:cubicBezTo>
                    <a:pt x="14070" y="8488"/>
                    <a:pt x="14073" y="8485"/>
                    <a:pt x="14097" y="8479"/>
                  </a:cubicBezTo>
                  <a:close/>
                  <a:moveTo>
                    <a:pt x="738" y="8491"/>
                  </a:moveTo>
                  <a:cubicBezTo>
                    <a:pt x="741" y="8491"/>
                    <a:pt x="745" y="8492"/>
                    <a:pt x="748" y="8492"/>
                  </a:cubicBezTo>
                  <a:lnTo>
                    <a:pt x="748" y="8492"/>
                  </a:lnTo>
                  <a:cubicBezTo>
                    <a:pt x="745" y="8491"/>
                    <a:pt x="742" y="8491"/>
                    <a:pt x="738" y="8491"/>
                  </a:cubicBezTo>
                  <a:close/>
                  <a:moveTo>
                    <a:pt x="10311" y="8491"/>
                  </a:moveTo>
                  <a:cubicBezTo>
                    <a:pt x="10315" y="8492"/>
                    <a:pt x="10318" y="8492"/>
                    <a:pt x="10322" y="8492"/>
                  </a:cubicBezTo>
                  <a:lnTo>
                    <a:pt x="10322" y="8492"/>
                  </a:lnTo>
                  <a:cubicBezTo>
                    <a:pt x="10318" y="8492"/>
                    <a:pt x="10314" y="8491"/>
                    <a:pt x="10311" y="8491"/>
                  </a:cubicBezTo>
                  <a:close/>
                  <a:moveTo>
                    <a:pt x="6727" y="8491"/>
                  </a:moveTo>
                  <a:cubicBezTo>
                    <a:pt x="6731" y="8492"/>
                    <a:pt x="6734" y="8492"/>
                    <a:pt x="6738" y="8492"/>
                  </a:cubicBezTo>
                  <a:lnTo>
                    <a:pt x="6738" y="8492"/>
                  </a:lnTo>
                  <a:cubicBezTo>
                    <a:pt x="6735" y="8492"/>
                    <a:pt x="6732" y="8491"/>
                    <a:pt x="6727" y="8491"/>
                  </a:cubicBezTo>
                  <a:close/>
                  <a:moveTo>
                    <a:pt x="9120" y="8491"/>
                  </a:moveTo>
                  <a:cubicBezTo>
                    <a:pt x="9131" y="8492"/>
                    <a:pt x="9141" y="8493"/>
                    <a:pt x="9150" y="8494"/>
                  </a:cubicBezTo>
                  <a:lnTo>
                    <a:pt x="9150" y="8494"/>
                  </a:lnTo>
                  <a:cubicBezTo>
                    <a:pt x="9148" y="8492"/>
                    <a:pt x="9149" y="8491"/>
                    <a:pt x="9156" y="8491"/>
                  </a:cubicBezTo>
                  <a:close/>
                  <a:moveTo>
                    <a:pt x="6741" y="8501"/>
                  </a:moveTo>
                  <a:cubicBezTo>
                    <a:pt x="6737" y="8501"/>
                    <a:pt x="6732" y="8501"/>
                    <a:pt x="6727" y="8503"/>
                  </a:cubicBezTo>
                  <a:cubicBezTo>
                    <a:pt x="6734" y="8503"/>
                    <a:pt x="6739" y="8502"/>
                    <a:pt x="6742" y="8501"/>
                  </a:cubicBezTo>
                  <a:lnTo>
                    <a:pt x="6742" y="8501"/>
                  </a:lnTo>
                  <a:cubicBezTo>
                    <a:pt x="6742" y="8501"/>
                    <a:pt x="6742" y="8501"/>
                    <a:pt x="6741" y="8501"/>
                  </a:cubicBezTo>
                  <a:close/>
                  <a:moveTo>
                    <a:pt x="13919" y="8495"/>
                  </a:moveTo>
                  <a:cubicBezTo>
                    <a:pt x="13915" y="8496"/>
                    <a:pt x="13911" y="8499"/>
                    <a:pt x="13907" y="8503"/>
                  </a:cubicBezTo>
                  <a:cubicBezTo>
                    <a:pt x="13916" y="8500"/>
                    <a:pt x="13920" y="8497"/>
                    <a:pt x="13919" y="8495"/>
                  </a:cubicBezTo>
                  <a:close/>
                  <a:moveTo>
                    <a:pt x="10370" y="8527"/>
                  </a:moveTo>
                  <a:cubicBezTo>
                    <a:pt x="10368" y="8527"/>
                    <a:pt x="10367" y="8527"/>
                    <a:pt x="10365" y="8527"/>
                  </a:cubicBezTo>
                  <a:lnTo>
                    <a:pt x="10365" y="8527"/>
                  </a:lnTo>
                  <a:cubicBezTo>
                    <a:pt x="10367" y="8527"/>
                    <a:pt x="10369" y="8527"/>
                    <a:pt x="10370" y="8527"/>
                  </a:cubicBezTo>
                  <a:close/>
                  <a:moveTo>
                    <a:pt x="5584" y="8527"/>
                  </a:moveTo>
                  <a:cubicBezTo>
                    <a:pt x="5582" y="8527"/>
                    <a:pt x="5580" y="8527"/>
                    <a:pt x="5579" y="8527"/>
                  </a:cubicBezTo>
                  <a:lnTo>
                    <a:pt x="5579" y="8527"/>
                  </a:lnTo>
                  <a:cubicBezTo>
                    <a:pt x="5581" y="8527"/>
                    <a:pt x="5582" y="8527"/>
                    <a:pt x="5584" y="8527"/>
                  </a:cubicBezTo>
                  <a:close/>
                  <a:moveTo>
                    <a:pt x="798" y="8527"/>
                  </a:moveTo>
                  <a:cubicBezTo>
                    <a:pt x="796" y="8527"/>
                    <a:pt x="794" y="8527"/>
                    <a:pt x="793" y="8527"/>
                  </a:cubicBezTo>
                  <a:lnTo>
                    <a:pt x="793" y="8527"/>
                  </a:lnTo>
                  <a:cubicBezTo>
                    <a:pt x="794" y="8527"/>
                    <a:pt x="796" y="8527"/>
                    <a:pt x="798" y="8527"/>
                  </a:cubicBezTo>
                  <a:close/>
                  <a:moveTo>
                    <a:pt x="763" y="8538"/>
                  </a:moveTo>
                  <a:cubicBezTo>
                    <a:pt x="759" y="8539"/>
                    <a:pt x="755" y="8539"/>
                    <a:pt x="762" y="8539"/>
                  </a:cubicBezTo>
                  <a:lnTo>
                    <a:pt x="762" y="8539"/>
                  </a:lnTo>
                  <a:cubicBezTo>
                    <a:pt x="762" y="8538"/>
                    <a:pt x="763" y="8538"/>
                    <a:pt x="763" y="8538"/>
                  </a:cubicBezTo>
                  <a:close/>
                  <a:moveTo>
                    <a:pt x="762" y="8539"/>
                  </a:moveTo>
                  <a:cubicBezTo>
                    <a:pt x="762" y="8539"/>
                    <a:pt x="762" y="8539"/>
                    <a:pt x="762" y="8539"/>
                  </a:cubicBezTo>
                  <a:lnTo>
                    <a:pt x="774" y="8539"/>
                  </a:lnTo>
                  <a:cubicBezTo>
                    <a:pt x="768" y="8539"/>
                    <a:pt x="764" y="8539"/>
                    <a:pt x="762" y="8539"/>
                  </a:cubicBezTo>
                  <a:close/>
                  <a:moveTo>
                    <a:pt x="833" y="8107"/>
                  </a:moveTo>
                  <a:cubicBezTo>
                    <a:pt x="804" y="8107"/>
                    <a:pt x="774" y="8116"/>
                    <a:pt x="738" y="8146"/>
                  </a:cubicBezTo>
                  <a:cubicBezTo>
                    <a:pt x="742" y="8148"/>
                    <a:pt x="744" y="8150"/>
                    <a:pt x="743" y="8151"/>
                  </a:cubicBezTo>
                  <a:lnTo>
                    <a:pt x="743" y="8151"/>
                  </a:lnTo>
                  <a:cubicBezTo>
                    <a:pt x="750" y="8150"/>
                    <a:pt x="760" y="8148"/>
                    <a:pt x="774" y="8146"/>
                  </a:cubicBezTo>
                  <a:lnTo>
                    <a:pt x="774" y="8146"/>
                  </a:lnTo>
                  <a:cubicBezTo>
                    <a:pt x="755" y="8156"/>
                    <a:pt x="751" y="8173"/>
                    <a:pt x="738" y="8173"/>
                  </a:cubicBezTo>
                  <a:cubicBezTo>
                    <a:pt x="735" y="8173"/>
                    <a:pt x="731" y="8172"/>
                    <a:pt x="726" y="8170"/>
                  </a:cubicBezTo>
                  <a:lnTo>
                    <a:pt x="726" y="8170"/>
                  </a:lnTo>
                  <a:cubicBezTo>
                    <a:pt x="755" y="8189"/>
                    <a:pt x="753" y="8224"/>
                    <a:pt x="738" y="8224"/>
                  </a:cubicBezTo>
                  <a:cubicBezTo>
                    <a:pt x="735" y="8224"/>
                    <a:pt x="731" y="8222"/>
                    <a:pt x="726" y="8217"/>
                  </a:cubicBezTo>
                  <a:lnTo>
                    <a:pt x="726" y="8217"/>
                  </a:lnTo>
                  <a:cubicBezTo>
                    <a:pt x="741" y="8239"/>
                    <a:pt x="742" y="8243"/>
                    <a:pt x="751" y="8243"/>
                  </a:cubicBezTo>
                  <a:cubicBezTo>
                    <a:pt x="757" y="8243"/>
                    <a:pt x="767" y="8241"/>
                    <a:pt x="786" y="8241"/>
                  </a:cubicBezTo>
                  <a:cubicBezTo>
                    <a:pt x="750" y="8253"/>
                    <a:pt x="750" y="8253"/>
                    <a:pt x="726" y="8265"/>
                  </a:cubicBezTo>
                  <a:cubicBezTo>
                    <a:pt x="760" y="8265"/>
                    <a:pt x="700" y="8286"/>
                    <a:pt x="682" y="8288"/>
                  </a:cubicBezTo>
                  <a:lnTo>
                    <a:pt x="682" y="8288"/>
                  </a:lnTo>
                  <a:cubicBezTo>
                    <a:pt x="720" y="8285"/>
                    <a:pt x="740" y="8283"/>
                    <a:pt x="749" y="8283"/>
                  </a:cubicBezTo>
                  <a:cubicBezTo>
                    <a:pt x="767" y="8283"/>
                    <a:pt x="738" y="8289"/>
                    <a:pt x="714" y="8289"/>
                  </a:cubicBezTo>
                  <a:cubicBezTo>
                    <a:pt x="726" y="8289"/>
                    <a:pt x="726" y="8289"/>
                    <a:pt x="714" y="8301"/>
                  </a:cubicBezTo>
                  <a:cubicBezTo>
                    <a:pt x="720" y="8295"/>
                    <a:pt x="726" y="8292"/>
                    <a:pt x="734" y="8292"/>
                  </a:cubicBezTo>
                  <a:cubicBezTo>
                    <a:pt x="741" y="8292"/>
                    <a:pt x="750" y="8295"/>
                    <a:pt x="762" y="8301"/>
                  </a:cubicBezTo>
                  <a:cubicBezTo>
                    <a:pt x="759" y="8304"/>
                    <a:pt x="755" y="8304"/>
                    <a:pt x="750" y="8304"/>
                  </a:cubicBezTo>
                  <a:cubicBezTo>
                    <a:pt x="745" y="8304"/>
                    <a:pt x="739" y="8304"/>
                    <a:pt x="734" y="8304"/>
                  </a:cubicBezTo>
                  <a:cubicBezTo>
                    <a:pt x="723" y="8304"/>
                    <a:pt x="714" y="8307"/>
                    <a:pt x="714" y="8324"/>
                  </a:cubicBezTo>
                  <a:cubicBezTo>
                    <a:pt x="718" y="8321"/>
                    <a:pt x="722" y="8319"/>
                    <a:pt x="726" y="8319"/>
                  </a:cubicBezTo>
                  <a:cubicBezTo>
                    <a:pt x="733" y="8319"/>
                    <a:pt x="738" y="8324"/>
                    <a:pt x="738" y="8324"/>
                  </a:cubicBezTo>
                  <a:cubicBezTo>
                    <a:pt x="730" y="8324"/>
                    <a:pt x="722" y="8330"/>
                    <a:pt x="714" y="8330"/>
                  </a:cubicBezTo>
                  <a:cubicBezTo>
                    <a:pt x="710" y="8330"/>
                    <a:pt x="706" y="8328"/>
                    <a:pt x="703" y="8324"/>
                  </a:cubicBezTo>
                  <a:lnTo>
                    <a:pt x="703" y="8324"/>
                  </a:lnTo>
                  <a:cubicBezTo>
                    <a:pt x="714" y="8342"/>
                    <a:pt x="714" y="8345"/>
                    <a:pt x="710" y="8345"/>
                  </a:cubicBezTo>
                  <a:cubicBezTo>
                    <a:pt x="708" y="8345"/>
                    <a:pt x="704" y="8345"/>
                    <a:pt x="701" y="8345"/>
                  </a:cubicBezTo>
                  <a:cubicBezTo>
                    <a:pt x="699" y="8345"/>
                    <a:pt x="696" y="8345"/>
                    <a:pt x="694" y="8346"/>
                  </a:cubicBezTo>
                  <a:lnTo>
                    <a:pt x="694" y="8346"/>
                  </a:lnTo>
                  <a:cubicBezTo>
                    <a:pt x="703" y="8346"/>
                    <a:pt x="728" y="8359"/>
                    <a:pt x="736" y="8362"/>
                  </a:cubicBezTo>
                  <a:lnTo>
                    <a:pt x="736" y="8362"/>
                  </a:lnTo>
                  <a:cubicBezTo>
                    <a:pt x="730" y="8368"/>
                    <a:pt x="723" y="8375"/>
                    <a:pt x="712" y="8379"/>
                  </a:cubicBezTo>
                  <a:lnTo>
                    <a:pt x="712" y="8379"/>
                  </a:lnTo>
                  <a:cubicBezTo>
                    <a:pt x="709" y="8377"/>
                    <a:pt x="707" y="8376"/>
                    <a:pt x="704" y="8374"/>
                  </a:cubicBezTo>
                  <a:lnTo>
                    <a:pt x="704" y="8374"/>
                  </a:lnTo>
                  <a:cubicBezTo>
                    <a:pt x="700" y="8375"/>
                    <a:pt x="691" y="8378"/>
                    <a:pt x="679" y="8384"/>
                  </a:cubicBezTo>
                  <a:cubicBezTo>
                    <a:pt x="693" y="8384"/>
                    <a:pt x="704" y="8382"/>
                    <a:pt x="712" y="8379"/>
                  </a:cubicBezTo>
                  <a:lnTo>
                    <a:pt x="712" y="8379"/>
                  </a:lnTo>
                  <a:cubicBezTo>
                    <a:pt x="725" y="8385"/>
                    <a:pt x="741" y="8387"/>
                    <a:pt x="750" y="8396"/>
                  </a:cubicBezTo>
                  <a:cubicBezTo>
                    <a:pt x="714" y="8420"/>
                    <a:pt x="738" y="8432"/>
                    <a:pt x="703" y="8432"/>
                  </a:cubicBezTo>
                  <a:cubicBezTo>
                    <a:pt x="738" y="8467"/>
                    <a:pt x="798" y="8467"/>
                    <a:pt x="857" y="8479"/>
                  </a:cubicBezTo>
                  <a:cubicBezTo>
                    <a:pt x="849" y="8479"/>
                    <a:pt x="815" y="8474"/>
                    <a:pt x="800" y="8474"/>
                  </a:cubicBezTo>
                  <a:cubicBezTo>
                    <a:pt x="792" y="8474"/>
                    <a:pt x="790" y="8475"/>
                    <a:pt x="798" y="8479"/>
                  </a:cubicBezTo>
                  <a:cubicBezTo>
                    <a:pt x="783" y="8489"/>
                    <a:pt x="817" y="8497"/>
                    <a:pt x="844" y="8501"/>
                  </a:cubicBezTo>
                  <a:lnTo>
                    <a:pt x="844" y="8501"/>
                  </a:lnTo>
                  <a:cubicBezTo>
                    <a:pt x="825" y="8499"/>
                    <a:pt x="794" y="8496"/>
                    <a:pt x="748" y="8492"/>
                  </a:cubicBezTo>
                  <a:lnTo>
                    <a:pt x="748" y="8492"/>
                  </a:lnTo>
                  <a:cubicBezTo>
                    <a:pt x="761" y="8495"/>
                    <a:pt x="758" y="8503"/>
                    <a:pt x="738" y="8503"/>
                  </a:cubicBezTo>
                  <a:cubicBezTo>
                    <a:pt x="774" y="8503"/>
                    <a:pt x="798" y="8527"/>
                    <a:pt x="738" y="8527"/>
                  </a:cubicBezTo>
                  <a:cubicBezTo>
                    <a:pt x="738" y="8527"/>
                    <a:pt x="738" y="8527"/>
                    <a:pt x="738" y="8527"/>
                  </a:cubicBezTo>
                  <a:lnTo>
                    <a:pt x="738" y="8527"/>
                  </a:lnTo>
                  <a:cubicBezTo>
                    <a:pt x="738" y="8532"/>
                    <a:pt x="754" y="8535"/>
                    <a:pt x="766" y="8535"/>
                  </a:cubicBezTo>
                  <a:lnTo>
                    <a:pt x="766" y="8535"/>
                  </a:lnTo>
                  <a:cubicBezTo>
                    <a:pt x="765" y="8536"/>
                    <a:pt x="764" y="8537"/>
                    <a:pt x="763" y="8538"/>
                  </a:cubicBezTo>
                  <a:lnTo>
                    <a:pt x="763" y="8538"/>
                  </a:lnTo>
                  <a:cubicBezTo>
                    <a:pt x="766" y="8537"/>
                    <a:pt x="768" y="8537"/>
                    <a:pt x="769" y="8536"/>
                  </a:cubicBezTo>
                  <a:lnTo>
                    <a:pt x="769" y="8536"/>
                  </a:lnTo>
                  <a:cubicBezTo>
                    <a:pt x="771" y="8536"/>
                    <a:pt x="772" y="8536"/>
                    <a:pt x="774" y="8536"/>
                  </a:cubicBezTo>
                  <a:cubicBezTo>
                    <a:pt x="782" y="8536"/>
                    <a:pt x="785" y="8534"/>
                    <a:pt x="771" y="8532"/>
                  </a:cubicBezTo>
                  <a:lnTo>
                    <a:pt x="771" y="8532"/>
                  </a:lnTo>
                  <a:cubicBezTo>
                    <a:pt x="770" y="8532"/>
                    <a:pt x="769" y="8533"/>
                    <a:pt x="768" y="8534"/>
                  </a:cubicBezTo>
                  <a:lnTo>
                    <a:pt x="768" y="8534"/>
                  </a:lnTo>
                  <a:cubicBezTo>
                    <a:pt x="765" y="8532"/>
                    <a:pt x="757" y="8530"/>
                    <a:pt x="738" y="8527"/>
                  </a:cubicBezTo>
                  <a:lnTo>
                    <a:pt x="738" y="8527"/>
                  </a:lnTo>
                  <a:cubicBezTo>
                    <a:pt x="754" y="8529"/>
                    <a:pt x="765" y="8531"/>
                    <a:pt x="771" y="8532"/>
                  </a:cubicBezTo>
                  <a:lnTo>
                    <a:pt x="771" y="8532"/>
                  </a:lnTo>
                  <a:cubicBezTo>
                    <a:pt x="775" y="8530"/>
                    <a:pt x="779" y="8529"/>
                    <a:pt x="782" y="8528"/>
                  </a:cubicBezTo>
                  <a:lnTo>
                    <a:pt x="782" y="8528"/>
                  </a:lnTo>
                  <a:cubicBezTo>
                    <a:pt x="780" y="8531"/>
                    <a:pt x="869" y="8539"/>
                    <a:pt x="869" y="8539"/>
                  </a:cubicBezTo>
                  <a:cubicBezTo>
                    <a:pt x="875" y="8533"/>
                    <a:pt x="880" y="8530"/>
                    <a:pt x="887" y="8530"/>
                  </a:cubicBezTo>
                  <a:lnTo>
                    <a:pt x="887" y="8530"/>
                  </a:lnTo>
                  <a:cubicBezTo>
                    <a:pt x="893" y="8533"/>
                    <a:pt x="902" y="8536"/>
                    <a:pt x="917" y="8539"/>
                  </a:cubicBezTo>
                  <a:cubicBezTo>
                    <a:pt x="905" y="8533"/>
                    <a:pt x="896" y="8530"/>
                    <a:pt x="889" y="8530"/>
                  </a:cubicBezTo>
                  <a:cubicBezTo>
                    <a:pt x="888" y="8530"/>
                    <a:pt x="888" y="8530"/>
                    <a:pt x="887" y="8530"/>
                  </a:cubicBezTo>
                  <a:lnTo>
                    <a:pt x="887" y="8530"/>
                  </a:lnTo>
                  <a:cubicBezTo>
                    <a:pt x="870" y="8520"/>
                    <a:pt x="893" y="8509"/>
                    <a:pt x="929" y="8491"/>
                  </a:cubicBezTo>
                  <a:cubicBezTo>
                    <a:pt x="893" y="8491"/>
                    <a:pt x="905" y="8467"/>
                    <a:pt x="869" y="8444"/>
                  </a:cubicBezTo>
                  <a:cubicBezTo>
                    <a:pt x="875" y="8426"/>
                    <a:pt x="899" y="8420"/>
                    <a:pt x="923" y="8420"/>
                  </a:cubicBezTo>
                  <a:cubicBezTo>
                    <a:pt x="938" y="8420"/>
                    <a:pt x="953" y="8422"/>
                    <a:pt x="963" y="8425"/>
                  </a:cubicBezTo>
                  <a:lnTo>
                    <a:pt x="963" y="8425"/>
                  </a:lnTo>
                  <a:cubicBezTo>
                    <a:pt x="917" y="8399"/>
                    <a:pt x="914" y="8348"/>
                    <a:pt x="881" y="8348"/>
                  </a:cubicBezTo>
                  <a:cubicBezTo>
                    <a:pt x="892" y="8337"/>
                    <a:pt x="914" y="8336"/>
                    <a:pt x="926" y="8317"/>
                  </a:cubicBezTo>
                  <a:lnTo>
                    <a:pt x="926" y="8317"/>
                  </a:lnTo>
                  <a:cubicBezTo>
                    <a:pt x="927" y="8317"/>
                    <a:pt x="927" y="8317"/>
                    <a:pt x="927" y="8317"/>
                  </a:cubicBezTo>
                  <a:cubicBezTo>
                    <a:pt x="928" y="8317"/>
                    <a:pt x="929" y="8316"/>
                    <a:pt x="929" y="8313"/>
                  </a:cubicBezTo>
                  <a:lnTo>
                    <a:pt x="929" y="8313"/>
                  </a:lnTo>
                  <a:cubicBezTo>
                    <a:pt x="928" y="8314"/>
                    <a:pt x="927" y="8315"/>
                    <a:pt x="926" y="8317"/>
                  </a:cubicBezTo>
                  <a:lnTo>
                    <a:pt x="926" y="8317"/>
                  </a:lnTo>
                  <a:cubicBezTo>
                    <a:pt x="919" y="8312"/>
                    <a:pt x="897" y="8251"/>
                    <a:pt x="917" y="8241"/>
                  </a:cubicBezTo>
                  <a:lnTo>
                    <a:pt x="869" y="8241"/>
                  </a:lnTo>
                  <a:cubicBezTo>
                    <a:pt x="917" y="8241"/>
                    <a:pt x="893" y="8217"/>
                    <a:pt x="881" y="8205"/>
                  </a:cubicBezTo>
                  <a:lnTo>
                    <a:pt x="917" y="8205"/>
                  </a:lnTo>
                  <a:cubicBezTo>
                    <a:pt x="893" y="8194"/>
                    <a:pt x="869" y="8170"/>
                    <a:pt x="917" y="8170"/>
                  </a:cubicBezTo>
                  <a:cubicBezTo>
                    <a:pt x="905" y="8158"/>
                    <a:pt x="810" y="8182"/>
                    <a:pt x="929" y="8122"/>
                  </a:cubicBezTo>
                  <a:cubicBezTo>
                    <a:pt x="893" y="8116"/>
                    <a:pt x="863" y="8107"/>
                    <a:pt x="833" y="8107"/>
                  </a:cubicBezTo>
                  <a:close/>
                  <a:moveTo>
                    <a:pt x="5670" y="8528"/>
                  </a:moveTo>
                  <a:cubicBezTo>
                    <a:pt x="5675" y="8532"/>
                    <a:pt x="5685" y="8535"/>
                    <a:pt x="5703" y="8539"/>
                  </a:cubicBezTo>
                  <a:cubicBezTo>
                    <a:pt x="5689" y="8532"/>
                    <a:pt x="5679" y="8529"/>
                    <a:pt x="5670" y="8528"/>
                  </a:cubicBezTo>
                  <a:close/>
                  <a:moveTo>
                    <a:pt x="6820" y="8111"/>
                  </a:moveTo>
                  <a:cubicBezTo>
                    <a:pt x="6787" y="8111"/>
                    <a:pt x="6755" y="8120"/>
                    <a:pt x="6715" y="8146"/>
                  </a:cubicBezTo>
                  <a:cubicBezTo>
                    <a:pt x="6719" y="8150"/>
                    <a:pt x="6726" y="8151"/>
                    <a:pt x="6733" y="8151"/>
                  </a:cubicBezTo>
                  <a:cubicBezTo>
                    <a:pt x="6747" y="8151"/>
                    <a:pt x="6763" y="8146"/>
                    <a:pt x="6763" y="8146"/>
                  </a:cubicBezTo>
                  <a:lnTo>
                    <a:pt x="6763" y="8146"/>
                  </a:lnTo>
                  <a:cubicBezTo>
                    <a:pt x="6763" y="8146"/>
                    <a:pt x="6737" y="8172"/>
                    <a:pt x="6722" y="8172"/>
                  </a:cubicBezTo>
                  <a:cubicBezTo>
                    <a:pt x="6720" y="8172"/>
                    <a:pt x="6718" y="8172"/>
                    <a:pt x="6717" y="8171"/>
                  </a:cubicBezTo>
                  <a:lnTo>
                    <a:pt x="6717" y="8171"/>
                  </a:lnTo>
                  <a:cubicBezTo>
                    <a:pt x="6754" y="8200"/>
                    <a:pt x="6737" y="8220"/>
                    <a:pt x="6717" y="8220"/>
                  </a:cubicBezTo>
                  <a:cubicBezTo>
                    <a:pt x="6712" y="8220"/>
                    <a:pt x="6707" y="8219"/>
                    <a:pt x="6703" y="8217"/>
                  </a:cubicBezTo>
                  <a:lnTo>
                    <a:pt x="6703" y="8217"/>
                  </a:lnTo>
                  <a:cubicBezTo>
                    <a:pt x="6739" y="8241"/>
                    <a:pt x="6727" y="8241"/>
                    <a:pt x="6763" y="8241"/>
                  </a:cubicBezTo>
                  <a:cubicBezTo>
                    <a:pt x="6727" y="8253"/>
                    <a:pt x="6739" y="8253"/>
                    <a:pt x="6715" y="8265"/>
                  </a:cubicBezTo>
                  <a:cubicBezTo>
                    <a:pt x="6751" y="8265"/>
                    <a:pt x="6679" y="8289"/>
                    <a:pt x="6656" y="8289"/>
                  </a:cubicBezTo>
                  <a:lnTo>
                    <a:pt x="6668" y="8289"/>
                  </a:lnTo>
                  <a:cubicBezTo>
                    <a:pt x="6703" y="8285"/>
                    <a:pt x="6722" y="8283"/>
                    <a:pt x="6730" y="8283"/>
                  </a:cubicBezTo>
                  <a:cubicBezTo>
                    <a:pt x="6746" y="8283"/>
                    <a:pt x="6719" y="8289"/>
                    <a:pt x="6703" y="8289"/>
                  </a:cubicBezTo>
                  <a:lnTo>
                    <a:pt x="6691" y="8289"/>
                  </a:lnTo>
                  <a:cubicBezTo>
                    <a:pt x="6715" y="8289"/>
                    <a:pt x="6703" y="8289"/>
                    <a:pt x="6691" y="8301"/>
                  </a:cubicBezTo>
                  <a:cubicBezTo>
                    <a:pt x="6703" y="8295"/>
                    <a:pt x="6712" y="8292"/>
                    <a:pt x="6720" y="8292"/>
                  </a:cubicBezTo>
                  <a:cubicBezTo>
                    <a:pt x="6727" y="8292"/>
                    <a:pt x="6733" y="8295"/>
                    <a:pt x="6739" y="8301"/>
                  </a:cubicBezTo>
                  <a:cubicBezTo>
                    <a:pt x="6735" y="8308"/>
                    <a:pt x="6730" y="8310"/>
                    <a:pt x="6725" y="8310"/>
                  </a:cubicBezTo>
                  <a:cubicBezTo>
                    <a:pt x="6719" y="8310"/>
                    <a:pt x="6714" y="8308"/>
                    <a:pt x="6712" y="8308"/>
                  </a:cubicBezTo>
                  <a:lnTo>
                    <a:pt x="6712" y="8308"/>
                  </a:lnTo>
                  <a:cubicBezTo>
                    <a:pt x="6710" y="8308"/>
                    <a:pt x="6713" y="8311"/>
                    <a:pt x="6727" y="8324"/>
                  </a:cubicBezTo>
                  <a:cubicBezTo>
                    <a:pt x="6703" y="8324"/>
                    <a:pt x="6695" y="8330"/>
                    <a:pt x="6689" y="8330"/>
                  </a:cubicBezTo>
                  <a:cubicBezTo>
                    <a:pt x="6686" y="8330"/>
                    <a:pt x="6683" y="8328"/>
                    <a:pt x="6679" y="8325"/>
                  </a:cubicBezTo>
                  <a:lnTo>
                    <a:pt x="6679" y="8325"/>
                  </a:lnTo>
                  <a:cubicBezTo>
                    <a:pt x="6691" y="8336"/>
                    <a:pt x="6694" y="8339"/>
                    <a:pt x="6693" y="8339"/>
                  </a:cubicBezTo>
                  <a:cubicBezTo>
                    <a:pt x="6691" y="8339"/>
                    <a:pt x="6685" y="8336"/>
                    <a:pt x="6679" y="8336"/>
                  </a:cubicBezTo>
                  <a:cubicBezTo>
                    <a:pt x="6679" y="8336"/>
                    <a:pt x="6723" y="8363"/>
                    <a:pt x="6721" y="8363"/>
                  </a:cubicBezTo>
                  <a:cubicBezTo>
                    <a:pt x="6720" y="8363"/>
                    <a:pt x="6719" y="8362"/>
                    <a:pt x="6715" y="8360"/>
                  </a:cubicBezTo>
                  <a:cubicBezTo>
                    <a:pt x="6715" y="8367"/>
                    <a:pt x="6707" y="8374"/>
                    <a:pt x="6695" y="8379"/>
                  </a:cubicBezTo>
                  <a:lnTo>
                    <a:pt x="6695" y="8379"/>
                  </a:lnTo>
                  <a:cubicBezTo>
                    <a:pt x="6692" y="8378"/>
                    <a:pt x="6689" y="8376"/>
                    <a:pt x="6685" y="8375"/>
                  </a:cubicBezTo>
                  <a:lnTo>
                    <a:pt x="6685" y="8375"/>
                  </a:lnTo>
                  <a:cubicBezTo>
                    <a:pt x="6682" y="8377"/>
                    <a:pt x="6677" y="8379"/>
                    <a:pt x="6668" y="8384"/>
                  </a:cubicBezTo>
                  <a:cubicBezTo>
                    <a:pt x="6677" y="8384"/>
                    <a:pt x="6687" y="8382"/>
                    <a:pt x="6695" y="8379"/>
                  </a:cubicBezTo>
                  <a:lnTo>
                    <a:pt x="6695" y="8379"/>
                  </a:lnTo>
                  <a:cubicBezTo>
                    <a:pt x="6710" y="8385"/>
                    <a:pt x="6721" y="8387"/>
                    <a:pt x="6739" y="8396"/>
                  </a:cubicBezTo>
                  <a:cubicBezTo>
                    <a:pt x="6707" y="8412"/>
                    <a:pt x="6707" y="8423"/>
                    <a:pt x="6700" y="8428"/>
                  </a:cubicBezTo>
                  <a:lnTo>
                    <a:pt x="6700" y="8428"/>
                  </a:lnTo>
                  <a:cubicBezTo>
                    <a:pt x="6691" y="8424"/>
                    <a:pt x="6683" y="8421"/>
                    <a:pt x="6680" y="8421"/>
                  </a:cubicBezTo>
                  <a:cubicBezTo>
                    <a:pt x="6677" y="8421"/>
                    <a:pt x="6679" y="8424"/>
                    <a:pt x="6689" y="8431"/>
                  </a:cubicBezTo>
                  <a:lnTo>
                    <a:pt x="6689" y="8431"/>
                  </a:lnTo>
                  <a:cubicBezTo>
                    <a:pt x="6694" y="8431"/>
                    <a:pt x="6697" y="8430"/>
                    <a:pt x="6700" y="8428"/>
                  </a:cubicBezTo>
                  <a:lnTo>
                    <a:pt x="6700" y="8428"/>
                  </a:lnTo>
                  <a:cubicBezTo>
                    <a:pt x="6715" y="8436"/>
                    <a:pt x="6734" y="8448"/>
                    <a:pt x="6729" y="8454"/>
                  </a:cubicBezTo>
                  <a:lnTo>
                    <a:pt x="6729" y="8454"/>
                  </a:lnTo>
                  <a:cubicBezTo>
                    <a:pt x="6727" y="8452"/>
                    <a:pt x="6721" y="8450"/>
                    <a:pt x="6719" y="8450"/>
                  </a:cubicBezTo>
                  <a:lnTo>
                    <a:pt x="6719" y="8450"/>
                  </a:lnTo>
                  <a:cubicBezTo>
                    <a:pt x="6719" y="8450"/>
                    <a:pt x="6719" y="8450"/>
                    <a:pt x="6719" y="8450"/>
                  </a:cubicBezTo>
                  <a:lnTo>
                    <a:pt x="6719" y="8450"/>
                  </a:lnTo>
                  <a:cubicBezTo>
                    <a:pt x="6705" y="8442"/>
                    <a:pt x="6696" y="8436"/>
                    <a:pt x="6689" y="8431"/>
                  </a:cubicBezTo>
                  <a:lnTo>
                    <a:pt x="6689" y="8431"/>
                  </a:lnTo>
                  <a:cubicBezTo>
                    <a:pt x="6687" y="8432"/>
                    <a:pt x="6683" y="8432"/>
                    <a:pt x="6679" y="8432"/>
                  </a:cubicBezTo>
                  <a:cubicBezTo>
                    <a:pt x="6691" y="8432"/>
                    <a:pt x="6751" y="8479"/>
                    <a:pt x="6775" y="8479"/>
                  </a:cubicBezTo>
                  <a:cubicBezTo>
                    <a:pt x="6751" y="8467"/>
                    <a:pt x="6745" y="8464"/>
                    <a:pt x="6752" y="8464"/>
                  </a:cubicBezTo>
                  <a:cubicBezTo>
                    <a:pt x="6760" y="8464"/>
                    <a:pt x="6781" y="8467"/>
                    <a:pt x="6810" y="8467"/>
                  </a:cubicBezTo>
                  <a:cubicBezTo>
                    <a:pt x="6799" y="8479"/>
                    <a:pt x="6787" y="8479"/>
                    <a:pt x="6775" y="8479"/>
                  </a:cubicBezTo>
                  <a:cubicBezTo>
                    <a:pt x="6803" y="8493"/>
                    <a:pt x="6822" y="8499"/>
                    <a:pt x="6810" y="8499"/>
                  </a:cubicBezTo>
                  <a:cubicBezTo>
                    <a:pt x="6802" y="8499"/>
                    <a:pt x="6780" y="8497"/>
                    <a:pt x="6738" y="8492"/>
                  </a:cubicBezTo>
                  <a:lnTo>
                    <a:pt x="6738" y="8492"/>
                  </a:lnTo>
                  <a:cubicBezTo>
                    <a:pt x="6746" y="8494"/>
                    <a:pt x="6747" y="8498"/>
                    <a:pt x="6742" y="8501"/>
                  </a:cubicBezTo>
                  <a:lnTo>
                    <a:pt x="6742" y="8501"/>
                  </a:lnTo>
                  <a:cubicBezTo>
                    <a:pt x="6768" y="8501"/>
                    <a:pt x="6778" y="8527"/>
                    <a:pt x="6727" y="8527"/>
                  </a:cubicBezTo>
                  <a:cubicBezTo>
                    <a:pt x="6763" y="8527"/>
                    <a:pt x="6810" y="8539"/>
                    <a:pt x="6846" y="8539"/>
                  </a:cubicBezTo>
                  <a:cubicBezTo>
                    <a:pt x="6857" y="8533"/>
                    <a:pt x="6865" y="8531"/>
                    <a:pt x="6872" y="8530"/>
                  </a:cubicBezTo>
                  <a:lnTo>
                    <a:pt x="6872" y="8530"/>
                  </a:lnTo>
                  <a:cubicBezTo>
                    <a:pt x="6876" y="8534"/>
                    <a:pt x="6883" y="8537"/>
                    <a:pt x="6894" y="8539"/>
                  </a:cubicBezTo>
                  <a:cubicBezTo>
                    <a:pt x="6888" y="8533"/>
                    <a:pt x="6882" y="8530"/>
                    <a:pt x="6874" y="8530"/>
                  </a:cubicBezTo>
                  <a:cubicBezTo>
                    <a:pt x="6874" y="8530"/>
                    <a:pt x="6873" y="8530"/>
                    <a:pt x="6872" y="8530"/>
                  </a:cubicBezTo>
                  <a:lnTo>
                    <a:pt x="6872" y="8530"/>
                  </a:lnTo>
                  <a:cubicBezTo>
                    <a:pt x="6856" y="8514"/>
                    <a:pt x="6900" y="8489"/>
                    <a:pt x="6929" y="8479"/>
                  </a:cubicBezTo>
                  <a:lnTo>
                    <a:pt x="6899" y="8479"/>
                  </a:lnTo>
                  <a:cubicBezTo>
                    <a:pt x="6892" y="8473"/>
                    <a:pt x="6873" y="8458"/>
                    <a:pt x="6858" y="8444"/>
                  </a:cubicBezTo>
                  <a:cubicBezTo>
                    <a:pt x="6858" y="8426"/>
                    <a:pt x="6879" y="8420"/>
                    <a:pt x="6903" y="8420"/>
                  </a:cubicBezTo>
                  <a:cubicBezTo>
                    <a:pt x="6921" y="8420"/>
                    <a:pt x="6940" y="8423"/>
                    <a:pt x="6954" y="8427"/>
                  </a:cubicBezTo>
                  <a:lnTo>
                    <a:pt x="6954" y="8427"/>
                  </a:lnTo>
                  <a:cubicBezTo>
                    <a:pt x="6894" y="8401"/>
                    <a:pt x="6892" y="8348"/>
                    <a:pt x="6858" y="8348"/>
                  </a:cubicBezTo>
                  <a:cubicBezTo>
                    <a:pt x="6882" y="8336"/>
                    <a:pt x="6894" y="8336"/>
                    <a:pt x="6918" y="8313"/>
                  </a:cubicBezTo>
                  <a:cubicBezTo>
                    <a:pt x="6918" y="8289"/>
                    <a:pt x="6882" y="8324"/>
                    <a:pt x="6906" y="8253"/>
                  </a:cubicBezTo>
                  <a:cubicBezTo>
                    <a:pt x="6846" y="8241"/>
                    <a:pt x="6977" y="8241"/>
                    <a:pt x="6858" y="8241"/>
                  </a:cubicBezTo>
                  <a:cubicBezTo>
                    <a:pt x="6870" y="8241"/>
                    <a:pt x="6906" y="8229"/>
                    <a:pt x="6858" y="8205"/>
                  </a:cubicBezTo>
                  <a:lnTo>
                    <a:pt x="6906" y="8205"/>
                  </a:lnTo>
                  <a:cubicBezTo>
                    <a:pt x="6870" y="8194"/>
                    <a:pt x="6846" y="8170"/>
                    <a:pt x="6906" y="8170"/>
                  </a:cubicBezTo>
                  <a:cubicBezTo>
                    <a:pt x="6882" y="8146"/>
                    <a:pt x="6799" y="8182"/>
                    <a:pt x="6906" y="8122"/>
                  </a:cubicBezTo>
                  <a:cubicBezTo>
                    <a:pt x="6874" y="8117"/>
                    <a:pt x="6847" y="8111"/>
                    <a:pt x="6820" y="8111"/>
                  </a:cubicBezTo>
                  <a:close/>
                  <a:moveTo>
                    <a:pt x="9265" y="8528"/>
                  </a:moveTo>
                  <a:cubicBezTo>
                    <a:pt x="9268" y="8532"/>
                    <a:pt x="9275" y="8536"/>
                    <a:pt x="9287" y="8539"/>
                  </a:cubicBezTo>
                  <a:cubicBezTo>
                    <a:pt x="9280" y="8532"/>
                    <a:pt x="9274" y="8529"/>
                    <a:pt x="9265" y="8528"/>
                  </a:cubicBezTo>
                  <a:close/>
                  <a:moveTo>
                    <a:pt x="10335" y="8538"/>
                  </a:moveTo>
                  <a:lnTo>
                    <a:pt x="10335" y="8538"/>
                  </a:lnTo>
                  <a:cubicBezTo>
                    <a:pt x="10335" y="8538"/>
                    <a:pt x="10335" y="8539"/>
                    <a:pt x="10335" y="8539"/>
                  </a:cubicBezTo>
                  <a:lnTo>
                    <a:pt x="10358" y="8539"/>
                  </a:lnTo>
                  <a:cubicBezTo>
                    <a:pt x="10341" y="8539"/>
                    <a:pt x="10337" y="8539"/>
                    <a:pt x="10335" y="8538"/>
                  </a:cubicBezTo>
                  <a:close/>
                  <a:moveTo>
                    <a:pt x="9151" y="8539"/>
                  </a:moveTo>
                  <a:lnTo>
                    <a:pt x="9151" y="8539"/>
                  </a:lnTo>
                  <a:cubicBezTo>
                    <a:pt x="9146" y="8539"/>
                    <a:pt x="9140" y="8539"/>
                    <a:pt x="9135" y="8541"/>
                  </a:cubicBezTo>
                  <a:lnTo>
                    <a:pt x="9135" y="8541"/>
                  </a:lnTo>
                  <a:cubicBezTo>
                    <a:pt x="9134" y="8540"/>
                    <a:pt x="9138" y="8539"/>
                    <a:pt x="9151" y="8539"/>
                  </a:cubicBezTo>
                  <a:close/>
                  <a:moveTo>
                    <a:pt x="5555" y="8547"/>
                  </a:moveTo>
                  <a:cubicBezTo>
                    <a:pt x="5558" y="8547"/>
                    <a:pt x="5560" y="8548"/>
                    <a:pt x="5562" y="8549"/>
                  </a:cubicBezTo>
                  <a:lnTo>
                    <a:pt x="5562" y="8549"/>
                  </a:lnTo>
                  <a:cubicBezTo>
                    <a:pt x="5560" y="8548"/>
                    <a:pt x="5558" y="8547"/>
                    <a:pt x="5555" y="8547"/>
                  </a:cubicBezTo>
                  <a:close/>
                  <a:moveTo>
                    <a:pt x="753" y="8546"/>
                  </a:moveTo>
                  <a:cubicBezTo>
                    <a:pt x="748" y="8547"/>
                    <a:pt x="743" y="8548"/>
                    <a:pt x="738" y="8551"/>
                  </a:cubicBezTo>
                  <a:cubicBezTo>
                    <a:pt x="743" y="8551"/>
                    <a:pt x="748" y="8549"/>
                    <a:pt x="753" y="8546"/>
                  </a:cubicBezTo>
                  <a:close/>
                  <a:moveTo>
                    <a:pt x="5545" y="8545"/>
                  </a:moveTo>
                  <a:cubicBezTo>
                    <a:pt x="5539" y="8545"/>
                    <a:pt x="5532" y="8547"/>
                    <a:pt x="5525" y="8551"/>
                  </a:cubicBezTo>
                  <a:cubicBezTo>
                    <a:pt x="5531" y="8548"/>
                    <a:pt x="5539" y="8546"/>
                    <a:pt x="5547" y="8546"/>
                  </a:cubicBezTo>
                  <a:cubicBezTo>
                    <a:pt x="5549" y="8546"/>
                    <a:pt x="5552" y="8546"/>
                    <a:pt x="5555" y="8547"/>
                  </a:cubicBezTo>
                  <a:lnTo>
                    <a:pt x="5555" y="8547"/>
                  </a:lnTo>
                  <a:cubicBezTo>
                    <a:pt x="5552" y="8546"/>
                    <a:pt x="5548" y="8545"/>
                    <a:pt x="5545" y="8545"/>
                  </a:cubicBezTo>
                  <a:close/>
                  <a:moveTo>
                    <a:pt x="5670" y="8568"/>
                  </a:moveTo>
                  <a:cubicBezTo>
                    <a:pt x="5674" y="8573"/>
                    <a:pt x="5677" y="8579"/>
                    <a:pt x="5679" y="8586"/>
                  </a:cubicBezTo>
                  <a:cubicBezTo>
                    <a:pt x="5652" y="8586"/>
                    <a:pt x="5624" y="8584"/>
                    <a:pt x="5595" y="8582"/>
                  </a:cubicBezTo>
                  <a:lnTo>
                    <a:pt x="5595" y="8582"/>
                  </a:lnTo>
                  <a:cubicBezTo>
                    <a:pt x="5643" y="8574"/>
                    <a:pt x="5665" y="8569"/>
                    <a:pt x="5670" y="8568"/>
                  </a:cubicBezTo>
                  <a:close/>
                  <a:moveTo>
                    <a:pt x="9255" y="8569"/>
                  </a:moveTo>
                  <a:cubicBezTo>
                    <a:pt x="9258" y="8574"/>
                    <a:pt x="9261" y="8580"/>
                    <a:pt x="9263" y="8586"/>
                  </a:cubicBezTo>
                  <a:cubicBezTo>
                    <a:pt x="9238" y="8586"/>
                    <a:pt x="9213" y="8584"/>
                    <a:pt x="9187" y="8583"/>
                  </a:cubicBezTo>
                  <a:lnTo>
                    <a:pt x="9187" y="8583"/>
                  </a:lnTo>
                  <a:cubicBezTo>
                    <a:pt x="9225" y="8575"/>
                    <a:pt x="9246" y="8571"/>
                    <a:pt x="9255" y="8569"/>
                  </a:cubicBezTo>
                  <a:close/>
                  <a:moveTo>
                    <a:pt x="10456" y="8568"/>
                  </a:moveTo>
                  <a:cubicBezTo>
                    <a:pt x="10460" y="8573"/>
                    <a:pt x="10463" y="8579"/>
                    <a:pt x="10466" y="8586"/>
                  </a:cubicBezTo>
                  <a:cubicBezTo>
                    <a:pt x="10445" y="8582"/>
                    <a:pt x="10424" y="8580"/>
                    <a:pt x="10403" y="8578"/>
                  </a:cubicBezTo>
                  <a:lnTo>
                    <a:pt x="10403" y="8578"/>
                  </a:lnTo>
                  <a:cubicBezTo>
                    <a:pt x="10423" y="8574"/>
                    <a:pt x="10440" y="8571"/>
                    <a:pt x="10456" y="8568"/>
                  </a:cubicBezTo>
                  <a:close/>
                  <a:moveTo>
                    <a:pt x="822" y="8610"/>
                  </a:moveTo>
                  <a:cubicBezTo>
                    <a:pt x="813" y="8610"/>
                    <a:pt x="812" y="8610"/>
                    <a:pt x="815" y="8611"/>
                  </a:cubicBezTo>
                  <a:lnTo>
                    <a:pt x="815" y="8611"/>
                  </a:lnTo>
                  <a:cubicBezTo>
                    <a:pt x="818" y="8610"/>
                    <a:pt x="820" y="8610"/>
                    <a:pt x="822" y="8610"/>
                  </a:cubicBezTo>
                  <a:close/>
                  <a:moveTo>
                    <a:pt x="5608" y="8610"/>
                  </a:moveTo>
                  <a:cubicBezTo>
                    <a:pt x="5599" y="8610"/>
                    <a:pt x="5598" y="8610"/>
                    <a:pt x="5601" y="8611"/>
                  </a:cubicBezTo>
                  <a:lnTo>
                    <a:pt x="5601" y="8611"/>
                  </a:lnTo>
                  <a:cubicBezTo>
                    <a:pt x="5604" y="8610"/>
                    <a:pt x="5606" y="8610"/>
                    <a:pt x="5608" y="8610"/>
                  </a:cubicBezTo>
                  <a:close/>
                  <a:moveTo>
                    <a:pt x="9204" y="8610"/>
                  </a:moveTo>
                  <a:cubicBezTo>
                    <a:pt x="9186" y="8610"/>
                    <a:pt x="9186" y="8610"/>
                    <a:pt x="9192" y="8612"/>
                  </a:cubicBezTo>
                  <a:lnTo>
                    <a:pt x="9192" y="8612"/>
                  </a:lnTo>
                  <a:cubicBezTo>
                    <a:pt x="9197" y="8611"/>
                    <a:pt x="9201" y="8610"/>
                    <a:pt x="9204" y="8610"/>
                  </a:cubicBezTo>
                  <a:close/>
                  <a:moveTo>
                    <a:pt x="9132" y="8610"/>
                  </a:moveTo>
                  <a:cubicBezTo>
                    <a:pt x="9140" y="8614"/>
                    <a:pt x="9149" y="8616"/>
                    <a:pt x="9159" y="8616"/>
                  </a:cubicBezTo>
                  <a:cubicBezTo>
                    <a:pt x="9162" y="8616"/>
                    <a:pt x="9165" y="8615"/>
                    <a:pt x="9168" y="8615"/>
                  </a:cubicBezTo>
                  <a:lnTo>
                    <a:pt x="9168" y="8615"/>
                  </a:lnTo>
                  <a:cubicBezTo>
                    <a:pt x="9167" y="8615"/>
                    <a:pt x="9166" y="8615"/>
                    <a:pt x="9165" y="8615"/>
                  </a:cubicBezTo>
                  <a:cubicBezTo>
                    <a:pt x="9151" y="8615"/>
                    <a:pt x="9139" y="8614"/>
                    <a:pt x="9132" y="8610"/>
                  </a:cubicBezTo>
                  <a:close/>
                  <a:moveTo>
                    <a:pt x="10377" y="8629"/>
                  </a:moveTo>
                  <a:cubicBezTo>
                    <a:pt x="10381" y="8629"/>
                    <a:pt x="10386" y="8630"/>
                    <a:pt x="10394" y="8634"/>
                  </a:cubicBezTo>
                  <a:lnTo>
                    <a:pt x="10370" y="8634"/>
                  </a:lnTo>
                  <a:cubicBezTo>
                    <a:pt x="10370" y="8634"/>
                    <a:pt x="10370" y="8629"/>
                    <a:pt x="10377" y="8629"/>
                  </a:cubicBezTo>
                  <a:close/>
                  <a:moveTo>
                    <a:pt x="13954" y="8658"/>
                  </a:moveTo>
                  <a:cubicBezTo>
                    <a:pt x="13961" y="8658"/>
                    <a:pt x="13968" y="8658"/>
                    <a:pt x="13974" y="8659"/>
                  </a:cubicBezTo>
                  <a:lnTo>
                    <a:pt x="13974" y="8659"/>
                  </a:lnTo>
                  <a:cubicBezTo>
                    <a:pt x="13975" y="8658"/>
                    <a:pt x="13977" y="8658"/>
                    <a:pt x="13978" y="8658"/>
                  </a:cubicBezTo>
                  <a:close/>
                  <a:moveTo>
                    <a:pt x="10416" y="8105"/>
                  </a:moveTo>
                  <a:cubicBezTo>
                    <a:pt x="10383" y="8105"/>
                    <a:pt x="10351" y="8113"/>
                    <a:pt x="10311" y="8146"/>
                  </a:cubicBezTo>
                  <a:lnTo>
                    <a:pt x="10347" y="8146"/>
                  </a:lnTo>
                  <a:cubicBezTo>
                    <a:pt x="10358" y="8146"/>
                    <a:pt x="10323" y="8170"/>
                    <a:pt x="10311" y="8170"/>
                  </a:cubicBezTo>
                  <a:cubicBezTo>
                    <a:pt x="10340" y="8199"/>
                    <a:pt x="10321" y="8220"/>
                    <a:pt x="10307" y="8220"/>
                  </a:cubicBezTo>
                  <a:cubicBezTo>
                    <a:pt x="10304" y="8220"/>
                    <a:pt x="10301" y="8219"/>
                    <a:pt x="10299" y="8217"/>
                  </a:cubicBezTo>
                  <a:lnTo>
                    <a:pt x="10299" y="8217"/>
                  </a:lnTo>
                  <a:cubicBezTo>
                    <a:pt x="10323" y="8241"/>
                    <a:pt x="10311" y="8241"/>
                    <a:pt x="10347" y="8241"/>
                  </a:cubicBezTo>
                  <a:cubicBezTo>
                    <a:pt x="10315" y="8252"/>
                    <a:pt x="10311" y="8281"/>
                    <a:pt x="10270" y="8287"/>
                  </a:cubicBezTo>
                  <a:lnTo>
                    <a:pt x="10270" y="8287"/>
                  </a:lnTo>
                  <a:cubicBezTo>
                    <a:pt x="10277" y="8287"/>
                    <a:pt x="10285" y="8286"/>
                    <a:pt x="10293" y="8286"/>
                  </a:cubicBezTo>
                  <a:cubicBezTo>
                    <a:pt x="10308" y="8286"/>
                    <a:pt x="10323" y="8289"/>
                    <a:pt x="10335" y="8301"/>
                  </a:cubicBezTo>
                  <a:cubicBezTo>
                    <a:pt x="10299" y="8313"/>
                    <a:pt x="10287" y="8301"/>
                    <a:pt x="10311" y="8324"/>
                  </a:cubicBezTo>
                  <a:cubicBezTo>
                    <a:pt x="10298" y="8324"/>
                    <a:pt x="10289" y="8328"/>
                    <a:pt x="10283" y="8329"/>
                  </a:cubicBezTo>
                  <a:lnTo>
                    <a:pt x="10283" y="8329"/>
                  </a:lnTo>
                  <a:cubicBezTo>
                    <a:pt x="10281" y="8328"/>
                    <a:pt x="10279" y="8326"/>
                    <a:pt x="10275" y="8324"/>
                  </a:cubicBezTo>
                  <a:lnTo>
                    <a:pt x="10275" y="8324"/>
                  </a:lnTo>
                  <a:cubicBezTo>
                    <a:pt x="10275" y="8328"/>
                    <a:pt x="10276" y="8330"/>
                    <a:pt x="10279" y="8330"/>
                  </a:cubicBezTo>
                  <a:cubicBezTo>
                    <a:pt x="10280" y="8330"/>
                    <a:pt x="10281" y="8330"/>
                    <a:pt x="10283" y="8329"/>
                  </a:cubicBezTo>
                  <a:lnTo>
                    <a:pt x="10283" y="8329"/>
                  </a:lnTo>
                  <a:cubicBezTo>
                    <a:pt x="10289" y="8334"/>
                    <a:pt x="10281" y="8336"/>
                    <a:pt x="10273" y="8336"/>
                  </a:cubicBezTo>
                  <a:lnTo>
                    <a:pt x="10273" y="8336"/>
                  </a:lnTo>
                  <a:cubicBezTo>
                    <a:pt x="10270" y="8335"/>
                    <a:pt x="10267" y="8334"/>
                    <a:pt x="10266" y="8334"/>
                  </a:cubicBezTo>
                  <a:cubicBezTo>
                    <a:pt x="10264" y="8334"/>
                    <a:pt x="10263" y="8335"/>
                    <a:pt x="10263" y="8336"/>
                  </a:cubicBezTo>
                  <a:cubicBezTo>
                    <a:pt x="10266" y="8336"/>
                    <a:pt x="10269" y="8336"/>
                    <a:pt x="10273" y="8336"/>
                  </a:cubicBezTo>
                  <a:lnTo>
                    <a:pt x="10273" y="8336"/>
                  </a:lnTo>
                  <a:cubicBezTo>
                    <a:pt x="10289" y="8342"/>
                    <a:pt x="10318" y="8362"/>
                    <a:pt x="10316" y="8362"/>
                  </a:cubicBezTo>
                  <a:cubicBezTo>
                    <a:pt x="10315" y="8362"/>
                    <a:pt x="10314" y="8362"/>
                    <a:pt x="10311" y="8360"/>
                  </a:cubicBezTo>
                  <a:cubicBezTo>
                    <a:pt x="10305" y="8366"/>
                    <a:pt x="10299" y="8372"/>
                    <a:pt x="10290" y="8375"/>
                  </a:cubicBezTo>
                  <a:lnTo>
                    <a:pt x="10290" y="8375"/>
                  </a:lnTo>
                  <a:cubicBezTo>
                    <a:pt x="10284" y="8373"/>
                    <a:pt x="10279" y="8372"/>
                    <a:pt x="10275" y="8372"/>
                  </a:cubicBezTo>
                  <a:lnTo>
                    <a:pt x="10251" y="8372"/>
                  </a:lnTo>
                  <a:cubicBezTo>
                    <a:pt x="10262" y="8376"/>
                    <a:pt x="10270" y="8377"/>
                    <a:pt x="10277" y="8377"/>
                  </a:cubicBezTo>
                  <a:cubicBezTo>
                    <a:pt x="10282" y="8377"/>
                    <a:pt x="10286" y="8376"/>
                    <a:pt x="10290" y="8375"/>
                  </a:cubicBezTo>
                  <a:lnTo>
                    <a:pt x="10290" y="8375"/>
                  </a:lnTo>
                  <a:cubicBezTo>
                    <a:pt x="10301" y="8379"/>
                    <a:pt x="10315" y="8384"/>
                    <a:pt x="10323" y="8384"/>
                  </a:cubicBezTo>
                  <a:cubicBezTo>
                    <a:pt x="10287" y="8408"/>
                    <a:pt x="10311" y="8420"/>
                    <a:pt x="10275" y="8432"/>
                  </a:cubicBezTo>
                  <a:cubicBezTo>
                    <a:pt x="10273" y="8432"/>
                    <a:pt x="10270" y="8431"/>
                    <a:pt x="10266" y="8431"/>
                  </a:cubicBezTo>
                  <a:lnTo>
                    <a:pt x="10266" y="8431"/>
                  </a:lnTo>
                  <a:cubicBezTo>
                    <a:pt x="10294" y="8453"/>
                    <a:pt x="10318" y="8479"/>
                    <a:pt x="10358" y="8479"/>
                  </a:cubicBezTo>
                  <a:cubicBezTo>
                    <a:pt x="10335" y="8467"/>
                    <a:pt x="10335" y="8467"/>
                    <a:pt x="10358" y="8467"/>
                  </a:cubicBezTo>
                  <a:cubicBezTo>
                    <a:pt x="10347" y="8467"/>
                    <a:pt x="10323" y="8455"/>
                    <a:pt x="10311" y="8455"/>
                  </a:cubicBezTo>
                  <a:lnTo>
                    <a:pt x="10323" y="8455"/>
                  </a:lnTo>
                  <a:cubicBezTo>
                    <a:pt x="10299" y="8455"/>
                    <a:pt x="10287" y="8432"/>
                    <a:pt x="10275" y="8432"/>
                  </a:cubicBezTo>
                  <a:lnTo>
                    <a:pt x="10275" y="8432"/>
                  </a:lnTo>
                  <a:cubicBezTo>
                    <a:pt x="10287" y="8432"/>
                    <a:pt x="10335" y="8455"/>
                    <a:pt x="10323" y="8455"/>
                  </a:cubicBezTo>
                  <a:cubicBezTo>
                    <a:pt x="10347" y="8467"/>
                    <a:pt x="10394" y="8467"/>
                    <a:pt x="10442" y="8479"/>
                  </a:cubicBezTo>
                  <a:lnTo>
                    <a:pt x="10358" y="8479"/>
                  </a:lnTo>
                  <a:cubicBezTo>
                    <a:pt x="10393" y="8493"/>
                    <a:pt x="10416" y="8499"/>
                    <a:pt x="10402" y="8499"/>
                  </a:cubicBezTo>
                  <a:cubicBezTo>
                    <a:pt x="10393" y="8499"/>
                    <a:pt x="10369" y="8496"/>
                    <a:pt x="10322" y="8492"/>
                  </a:cubicBezTo>
                  <a:lnTo>
                    <a:pt x="10322" y="8492"/>
                  </a:lnTo>
                  <a:cubicBezTo>
                    <a:pt x="10355" y="8498"/>
                    <a:pt x="10386" y="8527"/>
                    <a:pt x="10311" y="8527"/>
                  </a:cubicBezTo>
                  <a:cubicBezTo>
                    <a:pt x="10341" y="8535"/>
                    <a:pt x="10333" y="8537"/>
                    <a:pt x="10335" y="8538"/>
                  </a:cubicBezTo>
                  <a:lnTo>
                    <a:pt x="10335" y="8538"/>
                  </a:lnTo>
                  <a:cubicBezTo>
                    <a:pt x="10342" y="8532"/>
                    <a:pt x="10348" y="8529"/>
                    <a:pt x="10355" y="8528"/>
                  </a:cubicBezTo>
                  <a:lnTo>
                    <a:pt x="10355" y="8528"/>
                  </a:lnTo>
                  <a:cubicBezTo>
                    <a:pt x="10353" y="8531"/>
                    <a:pt x="10442" y="8539"/>
                    <a:pt x="10442" y="8539"/>
                  </a:cubicBezTo>
                  <a:lnTo>
                    <a:pt x="10358" y="8539"/>
                  </a:lnTo>
                  <a:cubicBezTo>
                    <a:pt x="10353" y="8545"/>
                    <a:pt x="10347" y="8545"/>
                    <a:pt x="10339" y="8545"/>
                  </a:cubicBezTo>
                  <a:cubicBezTo>
                    <a:pt x="10332" y="8545"/>
                    <a:pt x="10323" y="8545"/>
                    <a:pt x="10311" y="8551"/>
                  </a:cubicBezTo>
                  <a:cubicBezTo>
                    <a:pt x="10318" y="8547"/>
                    <a:pt x="10327" y="8546"/>
                    <a:pt x="10335" y="8546"/>
                  </a:cubicBezTo>
                  <a:cubicBezTo>
                    <a:pt x="10354" y="8546"/>
                    <a:pt x="10368" y="8554"/>
                    <a:pt x="10335" y="8563"/>
                  </a:cubicBezTo>
                  <a:cubicBezTo>
                    <a:pt x="10341" y="8569"/>
                    <a:pt x="10350" y="8572"/>
                    <a:pt x="10360" y="8572"/>
                  </a:cubicBezTo>
                  <a:cubicBezTo>
                    <a:pt x="10370" y="8572"/>
                    <a:pt x="10382" y="8569"/>
                    <a:pt x="10394" y="8563"/>
                  </a:cubicBezTo>
                  <a:cubicBezTo>
                    <a:pt x="10360" y="8563"/>
                    <a:pt x="10381" y="8547"/>
                    <a:pt x="10409" y="8547"/>
                  </a:cubicBezTo>
                  <a:cubicBezTo>
                    <a:pt x="10424" y="8547"/>
                    <a:pt x="10441" y="8551"/>
                    <a:pt x="10453" y="8564"/>
                  </a:cubicBezTo>
                  <a:lnTo>
                    <a:pt x="10453" y="8564"/>
                  </a:lnTo>
                  <a:cubicBezTo>
                    <a:pt x="10432" y="8568"/>
                    <a:pt x="10409" y="8573"/>
                    <a:pt x="10389" y="8577"/>
                  </a:cubicBezTo>
                  <a:lnTo>
                    <a:pt x="10389" y="8577"/>
                  </a:lnTo>
                  <a:cubicBezTo>
                    <a:pt x="10353" y="8575"/>
                    <a:pt x="10316" y="8575"/>
                    <a:pt x="10275" y="8575"/>
                  </a:cubicBezTo>
                  <a:cubicBezTo>
                    <a:pt x="10305" y="8575"/>
                    <a:pt x="10327" y="8583"/>
                    <a:pt x="10347" y="8586"/>
                  </a:cubicBezTo>
                  <a:lnTo>
                    <a:pt x="10347" y="8586"/>
                  </a:lnTo>
                  <a:cubicBezTo>
                    <a:pt x="10314" y="8593"/>
                    <a:pt x="10295" y="8598"/>
                    <a:pt x="10311" y="8598"/>
                  </a:cubicBezTo>
                  <a:lnTo>
                    <a:pt x="10466" y="8598"/>
                  </a:lnTo>
                  <a:cubicBezTo>
                    <a:pt x="10454" y="8604"/>
                    <a:pt x="10426" y="8610"/>
                    <a:pt x="10399" y="8613"/>
                  </a:cubicBezTo>
                  <a:lnTo>
                    <a:pt x="10399" y="8613"/>
                  </a:lnTo>
                  <a:cubicBezTo>
                    <a:pt x="10380" y="8608"/>
                    <a:pt x="10355" y="8602"/>
                    <a:pt x="10341" y="8602"/>
                  </a:cubicBezTo>
                  <a:cubicBezTo>
                    <a:pt x="10332" y="8602"/>
                    <a:pt x="10329" y="8604"/>
                    <a:pt x="10335" y="8610"/>
                  </a:cubicBezTo>
                  <a:cubicBezTo>
                    <a:pt x="10338" y="8614"/>
                    <a:pt x="10349" y="8615"/>
                    <a:pt x="10363" y="8615"/>
                  </a:cubicBezTo>
                  <a:cubicBezTo>
                    <a:pt x="10373" y="8615"/>
                    <a:pt x="10386" y="8614"/>
                    <a:pt x="10399" y="8613"/>
                  </a:cubicBezTo>
                  <a:lnTo>
                    <a:pt x="10399" y="8613"/>
                  </a:lnTo>
                  <a:cubicBezTo>
                    <a:pt x="10415" y="8618"/>
                    <a:pt x="10426" y="8622"/>
                    <a:pt x="10418" y="8622"/>
                  </a:cubicBezTo>
                  <a:cubicBezTo>
                    <a:pt x="10097" y="8634"/>
                    <a:pt x="10382" y="8634"/>
                    <a:pt x="10358" y="8634"/>
                  </a:cubicBezTo>
                  <a:cubicBezTo>
                    <a:pt x="10358" y="8634"/>
                    <a:pt x="10347" y="8646"/>
                    <a:pt x="10347" y="8646"/>
                  </a:cubicBezTo>
                  <a:cubicBezTo>
                    <a:pt x="10361" y="8646"/>
                    <a:pt x="10377" y="8644"/>
                    <a:pt x="10394" y="8644"/>
                  </a:cubicBezTo>
                  <a:cubicBezTo>
                    <a:pt x="10418" y="8644"/>
                    <a:pt x="10444" y="8648"/>
                    <a:pt x="10471" y="8665"/>
                  </a:cubicBezTo>
                  <a:lnTo>
                    <a:pt x="10471" y="8665"/>
                  </a:lnTo>
                  <a:cubicBezTo>
                    <a:pt x="10521" y="8613"/>
                    <a:pt x="10539" y="8574"/>
                    <a:pt x="10504" y="8558"/>
                  </a:cubicBezTo>
                  <a:lnTo>
                    <a:pt x="10504" y="8558"/>
                  </a:lnTo>
                  <a:cubicBezTo>
                    <a:pt x="10544" y="8550"/>
                    <a:pt x="10558" y="8547"/>
                    <a:pt x="10555" y="8547"/>
                  </a:cubicBezTo>
                  <a:lnTo>
                    <a:pt x="10555" y="8547"/>
                  </a:lnTo>
                  <a:cubicBezTo>
                    <a:pt x="10552" y="8547"/>
                    <a:pt x="10529" y="8551"/>
                    <a:pt x="10498" y="8556"/>
                  </a:cubicBezTo>
                  <a:lnTo>
                    <a:pt x="10498" y="8556"/>
                  </a:lnTo>
                  <a:cubicBezTo>
                    <a:pt x="10487" y="8553"/>
                    <a:pt x="10473" y="8551"/>
                    <a:pt x="10454" y="8551"/>
                  </a:cubicBezTo>
                  <a:cubicBezTo>
                    <a:pt x="10478" y="8551"/>
                    <a:pt x="10442" y="8539"/>
                    <a:pt x="10442" y="8527"/>
                  </a:cubicBezTo>
                  <a:cubicBezTo>
                    <a:pt x="10466" y="8527"/>
                    <a:pt x="10430" y="8527"/>
                    <a:pt x="10489" y="8539"/>
                  </a:cubicBezTo>
                  <a:cubicBezTo>
                    <a:pt x="10454" y="8527"/>
                    <a:pt x="10466" y="8527"/>
                    <a:pt x="10454" y="8527"/>
                  </a:cubicBezTo>
                  <a:cubicBezTo>
                    <a:pt x="10466" y="8527"/>
                    <a:pt x="10478" y="8503"/>
                    <a:pt x="10501" y="8479"/>
                  </a:cubicBezTo>
                  <a:lnTo>
                    <a:pt x="10501" y="8479"/>
                  </a:lnTo>
                  <a:cubicBezTo>
                    <a:pt x="10495" y="8481"/>
                    <a:pt x="10490" y="8482"/>
                    <a:pt x="10486" y="8482"/>
                  </a:cubicBezTo>
                  <a:cubicBezTo>
                    <a:pt x="10468" y="8482"/>
                    <a:pt x="10471" y="8463"/>
                    <a:pt x="10442" y="8444"/>
                  </a:cubicBezTo>
                  <a:cubicBezTo>
                    <a:pt x="10449" y="8422"/>
                    <a:pt x="10482" y="8418"/>
                    <a:pt x="10510" y="8418"/>
                  </a:cubicBezTo>
                  <a:cubicBezTo>
                    <a:pt x="10521" y="8418"/>
                    <a:pt x="10531" y="8419"/>
                    <a:pt x="10538" y="8419"/>
                  </a:cubicBezTo>
                  <a:lnTo>
                    <a:pt x="10538" y="8419"/>
                  </a:lnTo>
                  <a:cubicBezTo>
                    <a:pt x="10501" y="8414"/>
                    <a:pt x="10497" y="8384"/>
                    <a:pt x="10454" y="8384"/>
                  </a:cubicBezTo>
                  <a:cubicBezTo>
                    <a:pt x="10513" y="8384"/>
                    <a:pt x="10466" y="8360"/>
                    <a:pt x="10454" y="8348"/>
                  </a:cubicBezTo>
                  <a:cubicBezTo>
                    <a:pt x="10478" y="8336"/>
                    <a:pt x="10489" y="8324"/>
                    <a:pt x="10501" y="8313"/>
                  </a:cubicBezTo>
                  <a:cubicBezTo>
                    <a:pt x="10501" y="8289"/>
                    <a:pt x="10466" y="8324"/>
                    <a:pt x="10501" y="8253"/>
                  </a:cubicBezTo>
                  <a:cubicBezTo>
                    <a:pt x="10468" y="8245"/>
                    <a:pt x="10505" y="8236"/>
                    <a:pt x="10493" y="8236"/>
                  </a:cubicBezTo>
                  <a:cubicBezTo>
                    <a:pt x="10488" y="8236"/>
                    <a:pt x="10476" y="8237"/>
                    <a:pt x="10451" y="8240"/>
                  </a:cubicBezTo>
                  <a:lnTo>
                    <a:pt x="10451" y="8240"/>
                  </a:lnTo>
                  <a:cubicBezTo>
                    <a:pt x="10473" y="8235"/>
                    <a:pt x="10496" y="8216"/>
                    <a:pt x="10454" y="8205"/>
                  </a:cubicBezTo>
                  <a:lnTo>
                    <a:pt x="10489" y="8205"/>
                  </a:lnTo>
                  <a:cubicBezTo>
                    <a:pt x="10466" y="8194"/>
                    <a:pt x="10442" y="8170"/>
                    <a:pt x="10489" y="8170"/>
                  </a:cubicBezTo>
                  <a:cubicBezTo>
                    <a:pt x="10478" y="8146"/>
                    <a:pt x="10394" y="8182"/>
                    <a:pt x="10501" y="8110"/>
                  </a:cubicBezTo>
                  <a:cubicBezTo>
                    <a:pt x="10470" y="8110"/>
                    <a:pt x="10443" y="8105"/>
                    <a:pt x="10416" y="8105"/>
                  </a:cubicBezTo>
                  <a:close/>
                  <a:moveTo>
                    <a:pt x="774" y="8539"/>
                  </a:moveTo>
                  <a:cubicBezTo>
                    <a:pt x="767" y="8539"/>
                    <a:pt x="760" y="8543"/>
                    <a:pt x="753" y="8546"/>
                  </a:cubicBezTo>
                  <a:lnTo>
                    <a:pt x="753" y="8546"/>
                  </a:lnTo>
                  <a:cubicBezTo>
                    <a:pt x="755" y="8546"/>
                    <a:pt x="757" y="8546"/>
                    <a:pt x="758" y="8546"/>
                  </a:cubicBezTo>
                  <a:cubicBezTo>
                    <a:pt x="776" y="8546"/>
                    <a:pt x="788" y="8557"/>
                    <a:pt x="762" y="8575"/>
                  </a:cubicBezTo>
                  <a:lnTo>
                    <a:pt x="822" y="8575"/>
                  </a:lnTo>
                  <a:cubicBezTo>
                    <a:pt x="786" y="8567"/>
                    <a:pt x="809" y="8548"/>
                    <a:pt x="839" y="8548"/>
                  </a:cubicBezTo>
                  <a:cubicBezTo>
                    <a:pt x="860" y="8548"/>
                    <a:pt x="883" y="8557"/>
                    <a:pt x="893" y="8586"/>
                  </a:cubicBezTo>
                  <a:cubicBezTo>
                    <a:pt x="865" y="8586"/>
                    <a:pt x="838" y="8584"/>
                    <a:pt x="809" y="8582"/>
                  </a:cubicBezTo>
                  <a:lnTo>
                    <a:pt x="809" y="8582"/>
                  </a:lnTo>
                  <a:cubicBezTo>
                    <a:pt x="824" y="8579"/>
                    <a:pt x="830" y="8578"/>
                    <a:pt x="830" y="8578"/>
                  </a:cubicBezTo>
                  <a:lnTo>
                    <a:pt x="830" y="8578"/>
                  </a:lnTo>
                  <a:cubicBezTo>
                    <a:pt x="830" y="8578"/>
                    <a:pt x="821" y="8580"/>
                    <a:pt x="808" y="8582"/>
                  </a:cubicBezTo>
                  <a:lnTo>
                    <a:pt x="808" y="8582"/>
                  </a:lnTo>
                  <a:cubicBezTo>
                    <a:pt x="796" y="8582"/>
                    <a:pt x="783" y="8581"/>
                    <a:pt x="770" y="8581"/>
                  </a:cubicBezTo>
                  <a:cubicBezTo>
                    <a:pt x="749" y="8581"/>
                    <a:pt x="726" y="8582"/>
                    <a:pt x="703" y="8586"/>
                  </a:cubicBezTo>
                  <a:lnTo>
                    <a:pt x="786" y="8586"/>
                  </a:lnTo>
                  <a:cubicBezTo>
                    <a:pt x="792" y="8585"/>
                    <a:pt x="798" y="8584"/>
                    <a:pt x="803" y="8583"/>
                  </a:cubicBezTo>
                  <a:lnTo>
                    <a:pt x="803" y="8583"/>
                  </a:lnTo>
                  <a:cubicBezTo>
                    <a:pt x="772" y="8589"/>
                    <a:pt x="726" y="8598"/>
                    <a:pt x="738" y="8598"/>
                  </a:cubicBezTo>
                  <a:lnTo>
                    <a:pt x="893" y="8598"/>
                  </a:lnTo>
                  <a:cubicBezTo>
                    <a:pt x="875" y="8604"/>
                    <a:pt x="849" y="8610"/>
                    <a:pt x="823" y="8613"/>
                  </a:cubicBezTo>
                  <a:lnTo>
                    <a:pt x="823" y="8613"/>
                  </a:lnTo>
                  <a:cubicBezTo>
                    <a:pt x="820" y="8612"/>
                    <a:pt x="817" y="8611"/>
                    <a:pt x="815" y="8611"/>
                  </a:cubicBezTo>
                  <a:lnTo>
                    <a:pt x="815" y="8611"/>
                  </a:lnTo>
                  <a:cubicBezTo>
                    <a:pt x="808" y="8612"/>
                    <a:pt x="798" y="8614"/>
                    <a:pt x="788" y="8615"/>
                  </a:cubicBezTo>
                  <a:lnTo>
                    <a:pt x="788" y="8615"/>
                  </a:lnTo>
                  <a:cubicBezTo>
                    <a:pt x="777" y="8615"/>
                    <a:pt x="768" y="8613"/>
                    <a:pt x="762" y="8610"/>
                  </a:cubicBezTo>
                  <a:lnTo>
                    <a:pt x="762" y="8610"/>
                  </a:lnTo>
                  <a:cubicBezTo>
                    <a:pt x="766" y="8614"/>
                    <a:pt x="773" y="8616"/>
                    <a:pt x="780" y="8616"/>
                  </a:cubicBezTo>
                  <a:cubicBezTo>
                    <a:pt x="783" y="8616"/>
                    <a:pt x="785" y="8615"/>
                    <a:pt x="788" y="8615"/>
                  </a:cubicBezTo>
                  <a:lnTo>
                    <a:pt x="788" y="8615"/>
                  </a:lnTo>
                  <a:cubicBezTo>
                    <a:pt x="790" y="8615"/>
                    <a:pt x="791" y="8615"/>
                    <a:pt x="793" y="8615"/>
                  </a:cubicBezTo>
                  <a:cubicBezTo>
                    <a:pt x="802" y="8615"/>
                    <a:pt x="813" y="8614"/>
                    <a:pt x="823" y="8613"/>
                  </a:cubicBezTo>
                  <a:lnTo>
                    <a:pt x="823" y="8613"/>
                  </a:lnTo>
                  <a:cubicBezTo>
                    <a:pt x="828" y="8615"/>
                    <a:pt x="833" y="8618"/>
                    <a:pt x="833" y="8622"/>
                  </a:cubicBezTo>
                  <a:cubicBezTo>
                    <a:pt x="634" y="8633"/>
                    <a:pt x="836" y="8634"/>
                    <a:pt x="789" y="8644"/>
                  </a:cubicBezTo>
                  <a:lnTo>
                    <a:pt x="789" y="8644"/>
                  </a:lnTo>
                  <a:cubicBezTo>
                    <a:pt x="792" y="8642"/>
                    <a:pt x="793" y="8641"/>
                    <a:pt x="790" y="8641"/>
                  </a:cubicBezTo>
                  <a:cubicBezTo>
                    <a:pt x="787" y="8641"/>
                    <a:pt x="782" y="8642"/>
                    <a:pt x="774" y="8646"/>
                  </a:cubicBezTo>
                  <a:cubicBezTo>
                    <a:pt x="781" y="8645"/>
                    <a:pt x="786" y="8644"/>
                    <a:pt x="789" y="8644"/>
                  </a:cubicBezTo>
                  <a:lnTo>
                    <a:pt x="789" y="8644"/>
                  </a:lnTo>
                  <a:cubicBezTo>
                    <a:pt x="786" y="8645"/>
                    <a:pt x="781" y="8646"/>
                    <a:pt x="774" y="8646"/>
                  </a:cubicBezTo>
                  <a:cubicBezTo>
                    <a:pt x="781" y="8648"/>
                    <a:pt x="788" y="8649"/>
                    <a:pt x="794" y="8649"/>
                  </a:cubicBezTo>
                  <a:cubicBezTo>
                    <a:pt x="811" y="8649"/>
                    <a:pt x="824" y="8643"/>
                    <a:pt x="849" y="8643"/>
                  </a:cubicBezTo>
                  <a:cubicBezTo>
                    <a:pt x="858" y="8643"/>
                    <a:pt x="869" y="8643"/>
                    <a:pt x="881" y="8646"/>
                  </a:cubicBezTo>
                  <a:cubicBezTo>
                    <a:pt x="870" y="8646"/>
                    <a:pt x="848" y="8657"/>
                    <a:pt x="897" y="8668"/>
                  </a:cubicBezTo>
                  <a:lnTo>
                    <a:pt x="897" y="8668"/>
                  </a:lnTo>
                  <a:cubicBezTo>
                    <a:pt x="999" y="8620"/>
                    <a:pt x="940" y="8551"/>
                    <a:pt x="869" y="8551"/>
                  </a:cubicBezTo>
                  <a:cubicBezTo>
                    <a:pt x="905" y="8551"/>
                    <a:pt x="869" y="8539"/>
                    <a:pt x="869" y="8539"/>
                  </a:cubicBezTo>
                  <a:close/>
                  <a:moveTo>
                    <a:pt x="897" y="8668"/>
                  </a:moveTo>
                  <a:lnTo>
                    <a:pt x="897" y="8668"/>
                  </a:lnTo>
                  <a:cubicBezTo>
                    <a:pt x="896" y="8669"/>
                    <a:pt x="894" y="8669"/>
                    <a:pt x="893" y="8670"/>
                  </a:cubicBezTo>
                  <a:lnTo>
                    <a:pt x="905" y="8670"/>
                  </a:lnTo>
                  <a:cubicBezTo>
                    <a:pt x="902" y="8669"/>
                    <a:pt x="899" y="8669"/>
                    <a:pt x="897" y="8668"/>
                  </a:cubicBezTo>
                  <a:close/>
                  <a:moveTo>
                    <a:pt x="6733" y="8534"/>
                  </a:moveTo>
                  <a:cubicBezTo>
                    <a:pt x="6699" y="8534"/>
                    <a:pt x="6683" y="8539"/>
                    <a:pt x="6763" y="8539"/>
                  </a:cubicBezTo>
                  <a:cubicBezTo>
                    <a:pt x="6751" y="8539"/>
                    <a:pt x="6739" y="8539"/>
                    <a:pt x="6727" y="8551"/>
                  </a:cubicBezTo>
                  <a:cubicBezTo>
                    <a:pt x="6730" y="8548"/>
                    <a:pt x="6735" y="8546"/>
                    <a:pt x="6740" y="8546"/>
                  </a:cubicBezTo>
                  <a:cubicBezTo>
                    <a:pt x="6753" y="8546"/>
                    <a:pt x="6765" y="8557"/>
                    <a:pt x="6739" y="8575"/>
                  </a:cubicBezTo>
                  <a:cubicBezTo>
                    <a:pt x="6763" y="8575"/>
                    <a:pt x="6787" y="8575"/>
                    <a:pt x="6799" y="8563"/>
                  </a:cubicBezTo>
                  <a:cubicBezTo>
                    <a:pt x="6764" y="8563"/>
                    <a:pt x="6789" y="8547"/>
                    <a:pt x="6818" y="8547"/>
                  </a:cubicBezTo>
                  <a:cubicBezTo>
                    <a:pt x="6840" y="8547"/>
                    <a:pt x="6865" y="8556"/>
                    <a:pt x="6870" y="8586"/>
                  </a:cubicBezTo>
                  <a:cubicBezTo>
                    <a:pt x="6845" y="8586"/>
                    <a:pt x="6821" y="8584"/>
                    <a:pt x="6797" y="8582"/>
                  </a:cubicBezTo>
                  <a:lnTo>
                    <a:pt x="6797" y="8582"/>
                  </a:lnTo>
                  <a:cubicBezTo>
                    <a:pt x="6848" y="8572"/>
                    <a:pt x="6865" y="8568"/>
                    <a:pt x="6863" y="8568"/>
                  </a:cubicBezTo>
                  <a:lnTo>
                    <a:pt x="6863" y="8568"/>
                  </a:lnTo>
                  <a:cubicBezTo>
                    <a:pt x="6860" y="8568"/>
                    <a:pt x="6825" y="8574"/>
                    <a:pt x="6790" y="8581"/>
                  </a:cubicBezTo>
                  <a:lnTo>
                    <a:pt x="6790" y="8581"/>
                  </a:lnTo>
                  <a:cubicBezTo>
                    <a:pt x="6757" y="8578"/>
                    <a:pt x="6724" y="8575"/>
                    <a:pt x="6691" y="8575"/>
                  </a:cubicBezTo>
                  <a:cubicBezTo>
                    <a:pt x="6724" y="8575"/>
                    <a:pt x="6737" y="8584"/>
                    <a:pt x="6766" y="8586"/>
                  </a:cubicBezTo>
                  <a:lnTo>
                    <a:pt x="6766" y="8586"/>
                  </a:lnTo>
                  <a:cubicBezTo>
                    <a:pt x="6734" y="8593"/>
                    <a:pt x="6708" y="8598"/>
                    <a:pt x="6715" y="8598"/>
                  </a:cubicBezTo>
                  <a:lnTo>
                    <a:pt x="6870" y="8598"/>
                  </a:lnTo>
                  <a:cubicBezTo>
                    <a:pt x="6822" y="8610"/>
                    <a:pt x="6787" y="8610"/>
                    <a:pt x="6739" y="8610"/>
                  </a:cubicBezTo>
                  <a:cubicBezTo>
                    <a:pt x="6747" y="8614"/>
                    <a:pt x="6755" y="8616"/>
                    <a:pt x="6762" y="8616"/>
                  </a:cubicBezTo>
                  <a:cubicBezTo>
                    <a:pt x="6774" y="8616"/>
                    <a:pt x="6784" y="8612"/>
                    <a:pt x="6792" y="8611"/>
                  </a:cubicBezTo>
                  <a:lnTo>
                    <a:pt x="6792" y="8611"/>
                  </a:lnTo>
                  <a:cubicBezTo>
                    <a:pt x="6797" y="8612"/>
                    <a:pt x="6810" y="8615"/>
                    <a:pt x="6810" y="8622"/>
                  </a:cubicBezTo>
                  <a:cubicBezTo>
                    <a:pt x="6668" y="8630"/>
                    <a:pt x="6743" y="8633"/>
                    <a:pt x="6768" y="8638"/>
                  </a:cubicBezTo>
                  <a:lnTo>
                    <a:pt x="6768" y="8638"/>
                  </a:lnTo>
                  <a:cubicBezTo>
                    <a:pt x="6769" y="8637"/>
                    <a:pt x="6770" y="8637"/>
                    <a:pt x="6770" y="8637"/>
                  </a:cubicBezTo>
                  <a:lnTo>
                    <a:pt x="6770" y="8637"/>
                  </a:lnTo>
                  <a:cubicBezTo>
                    <a:pt x="6771" y="8637"/>
                    <a:pt x="6771" y="8637"/>
                    <a:pt x="6770" y="8638"/>
                  </a:cubicBezTo>
                  <a:lnTo>
                    <a:pt x="6770" y="8638"/>
                  </a:lnTo>
                  <a:cubicBezTo>
                    <a:pt x="6776" y="8640"/>
                    <a:pt x="6777" y="8642"/>
                    <a:pt x="6765" y="8644"/>
                  </a:cubicBezTo>
                  <a:lnTo>
                    <a:pt x="6765" y="8644"/>
                  </a:lnTo>
                  <a:cubicBezTo>
                    <a:pt x="6767" y="8641"/>
                    <a:pt x="6769" y="8639"/>
                    <a:pt x="6770" y="8638"/>
                  </a:cubicBezTo>
                  <a:lnTo>
                    <a:pt x="6770" y="8638"/>
                  </a:lnTo>
                  <a:cubicBezTo>
                    <a:pt x="6769" y="8638"/>
                    <a:pt x="6768" y="8638"/>
                    <a:pt x="6768" y="8638"/>
                  </a:cubicBezTo>
                  <a:lnTo>
                    <a:pt x="6768" y="8638"/>
                  </a:lnTo>
                  <a:cubicBezTo>
                    <a:pt x="6765" y="8639"/>
                    <a:pt x="6759" y="8642"/>
                    <a:pt x="6751" y="8646"/>
                  </a:cubicBezTo>
                  <a:cubicBezTo>
                    <a:pt x="6757" y="8645"/>
                    <a:pt x="6761" y="8645"/>
                    <a:pt x="6765" y="8644"/>
                  </a:cubicBezTo>
                  <a:lnTo>
                    <a:pt x="6765" y="8644"/>
                  </a:lnTo>
                  <a:cubicBezTo>
                    <a:pt x="6764" y="8645"/>
                    <a:pt x="6764" y="8645"/>
                    <a:pt x="6763" y="8646"/>
                  </a:cubicBezTo>
                  <a:cubicBezTo>
                    <a:pt x="6795" y="8646"/>
                    <a:pt x="6800" y="8635"/>
                    <a:pt x="6821" y="8635"/>
                  </a:cubicBezTo>
                  <a:cubicBezTo>
                    <a:pt x="6832" y="8635"/>
                    <a:pt x="6846" y="8638"/>
                    <a:pt x="6870" y="8646"/>
                  </a:cubicBezTo>
                  <a:cubicBezTo>
                    <a:pt x="6846" y="8646"/>
                    <a:pt x="6834" y="8658"/>
                    <a:pt x="6882" y="8670"/>
                  </a:cubicBezTo>
                  <a:cubicBezTo>
                    <a:pt x="6977" y="8622"/>
                    <a:pt x="6894" y="8563"/>
                    <a:pt x="6941" y="8563"/>
                  </a:cubicBezTo>
                  <a:cubicBezTo>
                    <a:pt x="6906" y="8563"/>
                    <a:pt x="6894" y="8551"/>
                    <a:pt x="6858" y="8551"/>
                  </a:cubicBezTo>
                  <a:cubicBezTo>
                    <a:pt x="6882" y="8551"/>
                    <a:pt x="6858" y="8539"/>
                    <a:pt x="6846" y="8539"/>
                  </a:cubicBezTo>
                  <a:lnTo>
                    <a:pt x="6787" y="8539"/>
                  </a:lnTo>
                  <a:cubicBezTo>
                    <a:pt x="6771" y="8535"/>
                    <a:pt x="6750" y="8534"/>
                    <a:pt x="6733" y="8534"/>
                  </a:cubicBezTo>
                  <a:close/>
                  <a:moveTo>
                    <a:pt x="9218" y="8105"/>
                  </a:moveTo>
                  <a:cubicBezTo>
                    <a:pt x="9184" y="8105"/>
                    <a:pt x="9148" y="8113"/>
                    <a:pt x="9108" y="8146"/>
                  </a:cubicBezTo>
                  <a:lnTo>
                    <a:pt x="9156" y="8146"/>
                  </a:lnTo>
                  <a:cubicBezTo>
                    <a:pt x="9139" y="8155"/>
                    <a:pt x="9134" y="8170"/>
                    <a:pt x="9123" y="8172"/>
                  </a:cubicBezTo>
                  <a:lnTo>
                    <a:pt x="9123" y="8172"/>
                  </a:lnTo>
                  <a:cubicBezTo>
                    <a:pt x="9121" y="8170"/>
                    <a:pt x="9118" y="8169"/>
                    <a:pt x="9114" y="8169"/>
                  </a:cubicBezTo>
                  <a:cubicBezTo>
                    <a:pt x="9112" y="8169"/>
                    <a:pt x="9110" y="8169"/>
                    <a:pt x="9108" y="8170"/>
                  </a:cubicBezTo>
                  <a:cubicBezTo>
                    <a:pt x="9113" y="8172"/>
                    <a:pt x="9117" y="8173"/>
                    <a:pt x="9120" y="8173"/>
                  </a:cubicBezTo>
                  <a:cubicBezTo>
                    <a:pt x="9121" y="8173"/>
                    <a:pt x="9122" y="8173"/>
                    <a:pt x="9123" y="8172"/>
                  </a:cubicBezTo>
                  <a:lnTo>
                    <a:pt x="9123" y="8172"/>
                  </a:lnTo>
                  <a:cubicBezTo>
                    <a:pt x="9136" y="8185"/>
                    <a:pt x="9131" y="8225"/>
                    <a:pt x="9119" y="8225"/>
                  </a:cubicBezTo>
                  <a:cubicBezTo>
                    <a:pt x="9117" y="8225"/>
                    <a:pt x="9116" y="8225"/>
                    <a:pt x="9115" y="8224"/>
                  </a:cubicBezTo>
                  <a:lnTo>
                    <a:pt x="9115" y="8224"/>
                  </a:lnTo>
                  <a:cubicBezTo>
                    <a:pt x="9130" y="8241"/>
                    <a:pt x="9124" y="8241"/>
                    <a:pt x="9156" y="8241"/>
                  </a:cubicBezTo>
                  <a:cubicBezTo>
                    <a:pt x="9115" y="8251"/>
                    <a:pt x="9118" y="8280"/>
                    <a:pt x="9073" y="8287"/>
                  </a:cubicBezTo>
                  <a:lnTo>
                    <a:pt x="9073" y="8287"/>
                  </a:lnTo>
                  <a:cubicBezTo>
                    <a:pt x="9080" y="8286"/>
                    <a:pt x="9088" y="8286"/>
                    <a:pt x="9095" y="8286"/>
                  </a:cubicBezTo>
                  <a:cubicBezTo>
                    <a:pt x="9111" y="8286"/>
                    <a:pt x="9126" y="8289"/>
                    <a:pt x="9132" y="8301"/>
                  </a:cubicBezTo>
                  <a:cubicBezTo>
                    <a:pt x="9124" y="8301"/>
                    <a:pt x="9116" y="8306"/>
                    <a:pt x="9108" y="8306"/>
                  </a:cubicBezTo>
                  <a:cubicBezTo>
                    <a:pt x="9104" y="8306"/>
                    <a:pt x="9100" y="8305"/>
                    <a:pt x="9096" y="8301"/>
                  </a:cubicBezTo>
                  <a:lnTo>
                    <a:pt x="9096" y="8301"/>
                  </a:lnTo>
                  <a:cubicBezTo>
                    <a:pt x="9103" y="8308"/>
                    <a:pt x="9106" y="8315"/>
                    <a:pt x="9105" y="8319"/>
                  </a:cubicBezTo>
                  <a:lnTo>
                    <a:pt x="9105" y="8319"/>
                  </a:lnTo>
                  <a:cubicBezTo>
                    <a:pt x="9105" y="8319"/>
                    <a:pt x="9105" y="8319"/>
                    <a:pt x="9106" y="8319"/>
                  </a:cubicBezTo>
                  <a:cubicBezTo>
                    <a:pt x="9116" y="8319"/>
                    <a:pt x="9132" y="8324"/>
                    <a:pt x="9132" y="8324"/>
                  </a:cubicBezTo>
                  <a:cubicBezTo>
                    <a:pt x="9116" y="8324"/>
                    <a:pt x="9106" y="8330"/>
                    <a:pt x="9093" y="8330"/>
                  </a:cubicBezTo>
                  <a:cubicBezTo>
                    <a:pt x="9091" y="8330"/>
                    <a:pt x="9088" y="8330"/>
                    <a:pt x="9085" y="8329"/>
                  </a:cubicBezTo>
                  <a:lnTo>
                    <a:pt x="9085" y="8329"/>
                  </a:lnTo>
                  <a:cubicBezTo>
                    <a:pt x="9084" y="8336"/>
                    <a:pt x="9084" y="8341"/>
                    <a:pt x="9084" y="8343"/>
                  </a:cubicBezTo>
                  <a:lnTo>
                    <a:pt x="9084" y="8343"/>
                  </a:lnTo>
                  <a:cubicBezTo>
                    <a:pt x="9077" y="8339"/>
                    <a:pt x="9073" y="8336"/>
                    <a:pt x="9073" y="8336"/>
                  </a:cubicBezTo>
                  <a:lnTo>
                    <a:pt x="9073" y="8336"/>
                  </a:lnTo>
                  <a:cubicBezTo>
                    <a:pt x="9078" y="8341"/>
                    <a:pt x="9080" y="8344"/>
                    <a:pt x="9082" y="8344"/>
                  </a:cubicBezTo>
                  <a:cubicBezTo>
                    <a:pt x="9083" y="8344"/>
                    <a:pt x="9083" y="8344"/>
                    <a:pt x="9084" y="8343"/>
                  </a:cubicBezTo>
                  <a:lnTo>
                    <a:pt x="9084" y="8343"/>
                  </a:lnTo>
                  <a:cubicBezTo>
                    <a:pt x="9096" y="8351"/>
                    <a:pt x="9116" y="8363"/>
                    <a:pt x="9114" y="8363"/>
                  </a:cubicBezTo>
                  <a:cubicBezTo>
                    <a:pt x="9113" y="8363"/>
                    <a:pt x="9112" y="8362"/>
                    <a:pt x="9108" y="8360"/>
                  </a:cubicBezTo>
                  <a:cubicBezTo>
                    <a:pt x="9108" y="8366"/>
                    <a:pt x="9103" y="8371"/>
                    <a:pt x="9095" y="8376"/>
                  </a:cubicBezTo>
                  <a:lnTo>
                    <a:pt x="9095" y="8376"/>
                  </a:lnTo>
                  <a:cubicBezTo>
                    <a:pt x="9090" y="8374"/>
                    <a:pt x="9086" y="8373"/>
                    <a:pt x="9080" y="8373"/>
                  </a:cubicBezTo>
                  <a:lnTo>
                    <a:pt x="9080" y="8373"/>
                  </a:lnTo>
                  <a:cubicBezTo>
                    <a:pt x="9082" y="8373"/>
                    <a:pt x="9077" y="8376"/>
                    <a:pt x="9061" y="8384"/>
                  </a:cubicBezTo>
                  <a:cubicBezTo>
                    <a:pt x="9073" y="8384"/>
                    <a:pt x="9086" y="8381"/>
                    <a:pt x="9095" y="8376"/>
                  </a:cubicBezTo>
                  <a:lnTo>
                    <a:pt x="9095" y="8376"/>
                  </a:lnTo>
                  <a:cubicBezTo>
                    <a:pt x="9107" y="8379"/>
                    <a:pt x="9117" y="8384"/>
                    <a:pt x="9132" y="8384"/>
                  </a:cubicBezTo>
                  <a:cubicBezTo>
                    <a:pt x="9108" y="8408"/>
                    <a:pt x="9108" y="8408"/>
                    <a:pt x="9085" y="8408"/>
                  </a:cubicBezTo>
                  <a:cubicBezTo>
                    <a:pt x="9110" y="8408"/>
                    <a:pt x="9105" y="8420"/>
                    <a:pt x="9091" y="8427"/>
                  </a:cubicBezTo>
                  <a:lnTo>
                    <a:pt x="9091" y="8427"/>
                  </a:lnTo>
                  <a:cubicBezTo>
                    <a:pt x="9083" y="8423"/>
                    <a:pt x="9076" y="8421"/>
                    <a:pt x="9074" y="8421"/>
                  </a:cubicBezTo>
                  <a:cubicBezTo>
                    <a:pt x="9071" y="8421"/>
                    <a:pt x="9072" y="8424"/>
                    <a:pt x="9081" y="8431"/>
                  </a:cubicBezTo>
                  <a:lnTo>
                    <a:pt x="9081" y="8431"/>
                  </a:lnTo>
                  <a:cubicBezTo>
                    <a:pt x="9079" y="8431"/>
                    <a:pt x="9076" y="8431"/>
                    <a:pt x="9073" y="8432"/>
                  </a:cubicBezTo>
                  <a:cubicBezTo>
                    <a:pt x="9076" y="8432"/>
                    <a:pt x="9079" y="8431"/>
                    <a:pt x="9082" y="8431"/>
                  </a:cubicBezTo>
                  <a:lnTo>
                    <a:pt x="9082" y="8431"/>
                  </a:lnTo>
                  <a:cubicBezTo>
                    <a:pt x="9089" y="8436"/>
                    <a:pt x="9101" y="8444"/>
                    <a:pt x="9120" y="8455"/>
                  </a:cubicBezTo>
                  <a:cubicBezTo>
                    <a:pt x="9122" y="8455"/>
                    <a:pt x="9123" y="8455"/>
                    <a:pt x="9123" y="8453"/>
                  </a:cubicBezTo>
                  <a:lnTo>
                    <a:pt x="9123" y="8453"/>
                  </a:lnTo>
                  <a:cubicBezTo>
                    <a:pt x="9125" y="8448"/>
                    <a:pt x="9111" y="8438"/>
                    <a:pt x="9097" y="8430"/>
                  </a:cubicBezTo>
                  <a:lnTo>
                    <a:pt x="9097" y="8430"/>
                  </a:lnTo>
                  <a:cubicBezTo>
                    <a:pt x="9095" y="8430"/>
                    <a:pt x="9093" y="8430"/>
                    <a:pt x="9091" y="8430"/>
                  </a:cubicBezTo>
                  <a:cubicBezTo>
                    <a:pt x="9088" y="8430"/>
                    <a:pt x="9085" y="8430"/>
                    <a:pt x="9082" y="8430"/>
                  </a:cubicBezTo>
                  <a:lnTo>
                    <a:pt x="9082" y="8430"/>
                  </a:lnTo>
                  <a:cubicBezTo>
                    <a:pt x="9085" y="8430"/>
                    <a:pt x="9088" y="8429"/>
                    <a:pt x="9091" y="8427"/>
                  </a:cubicBezTo>
                  <a:lnTo>
                    <a:pt x="9091" y="8427"/>
                  </a:lnTo>
                  <a:cubicBezTo>
                    <a:pt x="9093" y="8428"/>
                    <a:pt x="9095" y="8429"/>
                    <a:pt x="9097" y="8430"/>
                  </a:cubicBezTo>
                  <a:lnTo>
                    <a:pt x="9097" y="8430"/>
                  </a:lnTo>
                  <a:cubicBezTo>
                    <a:pt x="9148" y="8434"/>
                    <a:pt x="9167" y="8479"/>
                    <a:pt x="9239" y="8479"/>
                  </a:cubicBezTo>
                  <a:lnTo>
                    <a:pt x="9168" y="8479"/>
                  </a:lnTo>
                  <a:cubicBezTo>
                    <a:pt x="9203" y="8493"/>
                    <a:pt x="9217" y="8499"/>
                    <a:pt x="9202" y="8499"/>
                  </a:cubicBezTo>
                  <a:cubicBezTo>
                    <a:pt x="9193" y="8499"/>
                    <a:pt x="9176" y="8497"/>
                    <a:pt x="9150" y="8494"/>
                  </a:cubicBezTo>
                  <a:lnTo>
                    <a:pt x="9150" y="8494"/>
                  </a:lnTo>
                  <a:cubicBezTo>
                    <a:pt x="9156" y="8503"/>
                    <a:pt x="9217" y="8527"/>
                    <a:pt x="9120" y="8527"/>
                  </a:cubicBezTo>
                  <a:cubicBezTo>
                    <a:pt x="9156" y="8527"/>
                    <a:pt x="9204" y="8539"/>
                    <a:pt x="9239" y="8539"/>
                  </a:cubicBezTo>
                  <a:lnTo>
                    <a:pt x="9180" y="8539"/>
                  </a:lnTo>
                  <a:cubicBezTo>
                    <a:pt x="9145" y="8536"/>
                    <a:pt x="9125" y="8535"/>
                    <a:pt x="9116" y="8535"/>
                  </a:cubicBezTo>
                  <a:cubicBezTo>
                    <a:pt x="9089" y="8535"/>
                    <a:pt x="9135" y="8542"/>
                    <a:pt x="9125" y="8542"/>
                  </a:cubicBezTo>
                  <a:cubicBezTo>
                    <a:pt x="9121" y="8542"/>
                    <a:pt x="9110" y="8541"/>
                    <a:pt x="9085" y="8539"/>
                  </a:cubicBezTo>
                  <a:lnTo>
                    <a:pt x="9085" y="8539"/>
                  </a:lnTo>
                  <a:cubicBezTo>
                    <a:pt x="9102" y="8541"/>
                    <a:pt x="9117" y="8543"/>
                    <a:pt x="9128" y="8544"/>
                  </a:cubicBezTo>
                  <a:lnTo>
                    <a:pt x="9128" y="8544"/>
                  </a:lnTo>
                  <a:cubicBezTo>
                    <a:pt x="9126" y="8546"/>
                    <a:pt x="9123" y="8548"/>
                    <a:pt x="9120" y="8551"/>
                  </a:cubicBezTo>
                  <a:cubicBezTo>
                    <a:pt x="9127" y="8548"/>
                    <a:pt x="9134" y="8546"/>
                    <a:pt x="9140" y="8546"/>
                  </a:cubicBezTo>
                  <a:cubicBezTo>
                    <a:pt x="9141" y="8546"/>
                    <a:pt x="9142" y="8546"/>
                    <a:pt x="9143" y="8546"/>
                  </a:cubicBezTo>
                  <a:lnTo>
                    <a:pt x="9143" y="8546"/>
                  </a:lnTo>
                  <a:cubicBezTo>
                    <a:pt x="9144" y="8546"/>
                    <a:pt x="9145" y="8546"/>
                    <a:pt x="9146" y="8547"/>
                  </a:cubicBezTo>
                  <a:lnTo>
                    <a:pt x="9146" y="8547"/>
                  </a:lnTo>
                  <a:cubicBezTo>
                    <a:pt x="9159" y="8549"/>
                    <a:pt x="9163" y="8559"/>
                    <a:pt x="9132" y="8575"/>
                  </a:cubicBezTo>
                  <a:cubicBezTo>
                    <a:pt x="9156" y="8575"/>
                    <a:pt x="9180" y="8575"/>
                    <a:pt x="9204" y="8563"/>
                  </a:cubicBezTo>
                  <a:cubicBezTo>
                    <a:pt x="9170" y="8563"/>
                    <a:pt x="9186" y="8547"/>
                    <a:pt x="9211" y="8547"/>
                  </a:cubicBezTo>
                  <a:cubicBezTo>
                    <a:pt x="9225" y="8547"/>
                    <a:pt x="9242" y="8552"/>
                    <a:pt x="9254" y="8569"/>
                  </a:cubicBezTo>
                  <a:lnTo>
                    <a:pt x="9254" y="8569"/>
                  </a:lnTo>
                  <a:cubicBezTo>
                    <a:pt x="9242" y="8570"/>
                    <a:pt x="9209" y="8576"/>
                    <a:pt x="9177" y="8582"/>
                  </a:cubicBezTo>
                  <a:lnTo>
                    <a:pt x="9177" y="8582"/>
                  </a:lnTo>
                  <a:cubicBezTo>
                    <a:pt x="9166" y="8582"/>
                    <a:pt x="9155" y="8581"/>
                    <a:pt x="9144" y="8581"/>
                  </a:cubicBezTo>
                  <a:cubicBezTo>
                    <a:pt x="9124" y="8581"/>
                    <a:pt x="9104" y="8582"/>
                    <a:pt x="9085" y="8586"/>
                  </a:cubicBezTo>
                  <a:lnTo>
                    <a:pt x="9154" y="8586"/>
                  </a:lnTo>
                  <a:cubicBezTo>
                    <a:pt x="9122" y="8593"/>
                    <a:pt x="9097" y="8598"/>
                    <a:pt x="9108" y="8598"/>
                  </a:cubicBezTo>
                  <a:lnTo>
                    <a:pt x="9263" y="8598"/>
                  </a:lnTo>
                  <a:cubicBezTo>
                    <a:pt x="9251" y="8604"/>
                    <a:pt x="9224" y="8610"/>
                    <a:pt x="9197" y="8613"/>
                  </a:cubicBezTo>
                  <a:lnTo>
                    <a:pt x="9197" y="8613"/>
                  </a:lnTo>
                  <a:cubicBezTo>
                    <a:pt x="9195" y="8613"/>
                    <a:pt x="9193" y="8612"/>
                    <a:pt x="9192" y="8612"/>
                  </a:cubicBezTo>
                  <a:lnTo>
                    <a:pt x="9192" y="8612"/>
                  </a:lnTo>
                  <a:cubicBezTo>
                    <a:pt x="9185" y="8613"/>
                    <a:pt x="9176" y="8614"/>
                    <a:pt x="9168" y="8615"/>
                  </a:cubicBezTo>
                  <a:lnTo>
                    <a:pt x="9168" y="8615"/>
                  </a:lnTo>
                  <a:cubicBezTo>
                    <a:pt x="9177" y="8615"/>
                    <a:pt x="9187" y="8614"/>
                    <a:pt x="9197" y="8613"/>
                  </a:cubicBezTo>
                  <a:lnTo>
                    <a:pt x="9197" y="8613"/>
                  </a:lnTo>
                  <a:cubicBezTo>
                    <a:pt x="9203" y="8615"/>
                    <a:pt x="9211" y="8618"/>
                    <a:pt x="9215" y="8622"/>
                  </a:cubicBezTo>
                  <a:cubicBezTo>
                    <a:pt x="9001" y="8634"/>
                    <a:pt x="9251" y="8634"/>
                    <a:pt x="9144" y="8646"/>
                  </a:cubicBezTo>
                  <a:cubicBezTo>
                    <a:pt x="9176" y="8646"/>
                    <a:pt x="9192" y="8641"/>
                    <a:pt x="9216" y="8641"/>
                  </a:cubicBezTo>
                  <a:cubicBezTo>
                    <a:pt x="9229" y="8641"/>
                    <a:pt x="9243" y="8642"/>
                    <a:pt x="9263" y="8646"/>
                  </a:cubicBezTo>
                  <a:cubicBezTo>
                    <a:pt x="9239" y="8646"/>
                    <a:pt x="9227" y="8658"/>
                    <a:pt x="9275" y="8670"/>
                  </a:cubicBezTo>
                  <a:cubicBezTo>
                    <a:pt x="9358" y="8622"/>
                    <a:pt x="9299" y="8563"/>
                    <a:pt x="9335" y="8563"/>
                  </a:cubicBezTo>
                  <a:cubicBezTo>
                    <a:pt x="9299" y="8563"/>
                    <a:pt x="9287" y="8551"/>
                    <a:pt x="9251" y="8551"/>
                  </a:cubicBezTo>
                  <a:cubicBezTo>
                    <a:pt x="9287" y="8551"/>
                    <a:pt x="9239" y="8527"/>
                    <a:pt x="9239" y="8527"/>
                  </a:cubicBezTo>
                  <a:cubicBezTo>
                    <a:pt x="9250" y="8527"/>
                    <a:pt x="9258" y="8527"/>
                    <a:pt x="9265" y="8528"/>
                  </a:cubicBezTo>
                  <a:lnTo>
                    <a:pt x="9265" y="8528"/>
                  </a:lnTo>
                  <a:cubicBezTo>
                    <a:pt x="9256" y="8516"/>
                    <a:pt x="9281" y="8500"/>
                    <a:pt x="9299" y="8491"/>
                  </a:cubicBezTo>
                  <a:cubicBezTo>
                    <a:pt x="9299" y="8491"/>
                    <a:pt x="9299" y="8484"/>
                    <a:pt x="9305" y="8481"/>
                  </a:cubicBezTo>
                  <a:lnTo>
                    <a:pt x="9305" y="8481"/>
                  </a:lnTo>
                  <a:cubicBezTo>
                    <a:pt x="9301" y="8481"/>
                    <a:pt x="9297" y="8482"/>
                    <a:pt x="9294" y="8482"/>
                  </a:cubicBezTo>
                  <a:cubicBezTo>
                    <a:pt x="9263" y="8482"/>
                    <a:pt x="9260" y="8452"/>
                    <a:pt x="9239" y="8432"/>
                  </a:cubicBezTo>
                  <a:cubicBezTo>
                    <a:pt x="9263" y="8426"/>
                    <a:pt x="9281" y="8423"/>
                    <a:pt x="9299" y="8423"/>
                  </a:cubicBezTo>
                  <a:cubicBezTo>
                    <a:pt x="9317" y="8423"/>
                    <a:pt x="9335" y="8426"/>
                    <a:pt x="9358" y="8432"/>
                  </a:cubicBezTo>
                  <a:cubicBezTo>
                    <a:pt x="9287" y="8408"/>
                    <a:pt x="9287" y="8348"/>
                    <a:pt x="9251" y="8348"/>
                  </a:cubicBezTo>
                  <a:cubicBezTo>
                    <a:pt x="9275" y="8336"/>
                    <a:pt x="9287" y="8324"/>
                    <a:pt x="9311" y="8313"/>
                  </a:cubicBezTo>
                  <a:cubicBezTo>
                    <a:pt x="9311" y="8277"/>
                    <a:pt x="9311" y="8241"/>
                    <a:pt x="9251" y="8241"/>
                  </a:cubicBezTo>
                  <a:cubicBezTo>
                    <a:pt x="9299" y="8241"/>
                    <a:pt x="9275" y="8217"/>
                    <a:pt x="9251" y="8205"/>
                  </a:cubicBezTo>
                  <a:lnTo>
                    <a:pt x="9299" y="8205"/>
                  </a:lnTo>
                  <a:cubicBezTo>
                    <a:pt x="9263" y="8194"/>
                    <a:pt x="9239" y="8170"/>
                    <a:pt x="9299" y="8170"/>
                  </a:cubicBezTo>
                  <a:cubicBezTo>
                    <a:pt x="9275" y="8146"/>
                    <a:pt x="9192" y="8182"/>
                    <a:pt x="9299" y="8110"/>
                  </a:cubicBezTo>
                  <a:cubicBezTo>
                    <a:pt x="9272" y="8110"/>
                    <a:pt x="9246" y="8105"/>
                    <a:pt x="9218" y="8105"/>
                  </a:cubicBezTo>
                  <a:close/>
                  <a:moveTo>
                    <a:pt x="10466" y="8669"/>
                  </a:moveTo>
                  <a:cubicBezTo>
                    <a:pt x="10470" y="8670"/>
                    <a:pt x="10474" y="8670"/>
                    <a:pt x="10478" y="8670"/>
                  </a:cubicBezTo>
                  <a:lnTo>
                    <a:pt x="10466" y="8670"/>
                  </a:lnTo>
                  <a:cubicBezTo>
                    <a:pt x="10466" y="8670"/>
                    <a:pt x="10466" y="8669"/>
                    <a:pt x="10466" y="8669"/>
                  </a:cubicBezTo>
                  <a:close/>
                  <a:moveTo>
                    <a:pt x="9323" y="8682"/>
                  </a:moveTo>
                  <a:cubicBezTo>
                    <a:pt x="9323" y="8686"/>
                    <a:pt x="9320" y="8687"/>
                    <a:pt x="9316" y="8687"/>
                  </a:cubicBezTo>
                  <a:cubicBezTo>
                    <a:pt x="9308" y="8687"/>
                    <a:pt x="9295" y="8682"/>
                    <a:pt x="9287" y="8682"/>
                  </a:cubicBezTo>
                  <a:close/>
                  <a:moveTo>
                    <a:pt x="12716" y="8705"/>
                  </a:moveTo>
                  <a:cubicBezTo>
                    <a:pt x="12711" y="8705"/>
                    <a:pt x="12706" y="8708"/>
                    <a:pt x="12701" y="8711"/>
                  </a:cubicBezTo>
                  <a:lnTo>
                    <a:pt x="12701" y="8711"/>
                  </a:lnTo>
                  <a:cubicBezTo>
                    <a:pt x="12706" y="8709"/>
                    <a:pt x="12711" y="8708"/>
                    <a:pt x="12716" y="8705"/>
                  </a:cubicBezTo>
                  <a:close/>
                  <a:moveTo>
                    <a:pt x="13896" y="8784"/>
                  </a:moveTo>
                  <a:cubicBezTo>
                    <a:pt x="13901" y="8784"/>
                    <a:pt x="13875" y="8789"/>
                    <a:pt x="13859" y="8789"/>
                  </a:cubicBezTo>
                  <a:cubicBezTo>
                    <a:pt x="13883" y="8785"/>
                    <a:pt x="13893" y="8784"/>
                    <a:pt x="13896" y="8784"/>
                  </a:cubicBezTo>
                  <a:close/>
                  <a:moveTo>
                    <a:pt x="3774" y="8872"/>
                  </a:moveTo>
                  <a:cubicBezTo>
                    <a:pt x="3774" y="8872"/>
                    <a:pt x="3774" y="8872"/>
                    <a:pt x="3774" y="8872"/>
                  </a:cubicBezTo>
                  <a:lnTo>
                    <a:pt x="3774" y="8872"/>
                  </a:lnTo>
                  <a:cubicBezTo>
                    <a:pt x="3774" y="8872"/>
                    <a:pt x="3774" y="8872"/>
                    <a:pt x="3774" y="8872"/>
                  </a:cubicBezTo>
                  <a:lnTo>
                    <a:pt x="3774" y="8872"/>
                  </a:lnTo>
                  <a:cubicBezTo>
                    <a:pt x="3772" y="8873"/>
                    <a:pt x="3771" y="8873"/>
                    <a:pt x="3769" y="8874"/>
                  </a:cubicBezTo>
                  <a:lnTo>
                    <a:pt x="3769" y="8874"/>
                  </a:lnTo>
                  <a:cubicBezTo>
                    <a:pt x="3770" y="8873"/>
                    <a:pt x="3771" y="8872"/>
                    <a:pt x="3774" y="8872"/>
                  </a:cubicBezTo>
                  <a:close/>
                  <a:moveTo>
                    <a:pt x="3774" y="8872"/>
                  </a:moveTo>
                  <a:cubicBezTo>
                    <a:pt x="3774" y="8876"/>
                    <a:pt x="3773" y="8877"/>
                    <a:pt x="3772" y="8877"/>
                  </a:cubicBezTo>
                  <a:cubicBezTo>
                    <a:pt x="3771" y="8877"/>
                    <a:pt x="3771" y="8877"/>
                    <a:pt x="3771" y="8877"/>
                  </a:cubicBezTo>
                  <a:lnTo>
                    <a:pt x="3771" y="8877"/>
                  </a:lnTo>
                  <a:cubicBezTo>
                    <a:pt x="3767" y="8884"/>
                    <a:pt x="3761" y="8886"/>
                    <a:pt x="3758" y="8886"/>
                  </a:cubicBezTo>
                  <a:cubicBezTo>
                    <a:pt x="3753" y="8886"/>
                    <a:pt x="3754" y="8880"/>
                    <a:pt x="3769" y="8874"/>
                  </a:cubicBezTo>
                  <a:lnTo>
                    <a:pt x="3769" y="8874"/>
                  </a:lnTo>
                  <a:cubicBezTo>
                    <a:pt x="3769" y="8875"/>
                    <a:pt x="3770" y="8877"/>
                    <a:pt x="3771" y="8877"/>
                  </a:cubicBezTo>
                  <a:lnTo>
                    <a:pt x="3771" y="8877"/>
                  </a:lnTo>
                  <a:cubicBezTo>
                    <a:pt x="3772" y="8876"/>
                    <a:pt x="3773" y="8874"/>
                    <a:pt x="3774" y="8872"/>
                  </a:cubicBezTo>
                  <a:close/>
                  <a:moveTo>
                    <a:pt x="15987" y="8920"/>
                  </a:moveTo>
                  <a:lnTo>
                    <a:pt x="15987" y="8920"/>
                  </a:lnTo>
                  <a:cubicBezTo>
                    <a:pt x="15988" y="8920"/>
                    <a:pt x="15989" y="8920"/>
                    <a:pt x="15990" y="8920"/>
                  </a:cubicBezTo>
                  <a:cubicBezTo>
                    <a:pt x="15989" y="8920"/>
                    <a:pt x="15988" y="8920"/>
                    <a:pt x="15987" y="8920"/>
                  </a:cubicBezTo>
                  <a:close/>
                  <a:moveTo>
                    <a:pt x="15727" y="8939"/>
                  </a:moveTo>
                  <a:cubicBezTo>
                    <a:pt x="15730" y="8941"/>
                    <a:pt x="15734" y="8942"/>
                    <a:pt x="15740" y="8944"/>
                  </a:cubicBezTo>
                  <a:cubicBezTo>
                    <a:pt x="15735" y="8941"/>
                    <a:pt x="15731" y="8939"/>
                    <a:pt x="15727" y="8939"/>
                  </a:cubicBezTo>
                  <a:close/>
                  <a:moveTo>
                    <a:pt x="15773" y="8939"/>
                  </a:moveTo>
                  <a:cubicBezTo>
                    <a:pt x="15773" y="8941"/>
                    <a:pt x="15774" y="8942"/>
                    <a:pt x="15776" y="8944"/>
                  </a:cubicBezTo>
                  <a:cubicBezTo>
                    <a:pt x="15775" y="8942"/>
                    <a:pt x="15774" y="8941"/>
                    <a:pt x="15773" y="8939"/>
                  </a:cubicBezTo>
                  <a:close/>
                  <a:moveTo>
                    <a:pt x="16014" y="8932"/>
                  </a:moveTo>
                  <a:cubicBezTo>
                    <a:pt x="15966" y="8932"/>
                    <a:pt x="15907" y="8944"/>
                    <a:pt x="15859" y="8956"/>
                  </a:cubicBezTo>
                  <a:lnTo>
                    <a:pt x="15823" y="8956"/>
                  </a:lnTo>
                  <a:cubicBezTo>
                    <a:pt x="15839" y="8958"/>
                    <a:pt x="15854" y="8959"/>
                    <a:pt x="15867" y="8959"/>
                  </a:cubicBezTo>
                  <a:cubicBezTo>
                    <a:pt x="15922" y="8959"/>
                    <a:pt x="15956" y="8941"/>
                    <a:pt x="16014" y="8932"/>
                  </a:cubicBezTo>
                  <a:close/>
                  <a:moveTo>
                    <a:pt x="8931" y="0"/>
                  </a:moveTo>
                  <a:cubicBezTo>
                    <a:pt x="8701" y="0"/>
                    <a:pt x="8487" y="42"/>
                    <a:pt x="8252" y="42"/>
                  </a:cubicBezTo>
                  <a:cubicBezTo>
                    <a:pt x="8213" y="42"/>
                    <a:pt x="8173" y="40"/>
                    <a:pt x="8132" y="38"/>
                  </a:cubicBezTo>
                  <a:cubicBezTo>
                    <a:pt x="7703" y="38"/>
                    <a:pt x="7310" y="97"/>
                    <a:pt x="6870" y="169"/>
                  </a:cubicBezTo>
                  <a:cubicBezTo>
                    <a:pt x="6848" y="157"/>
                    <a:pt x="6822" y="152"/>
                    <a:pt x="6793" y="152"/>
                  </a:cubicBezTo>
                  <a:cubicBezTo>
                    <a:pt x="6589" y="152"/>
                    <a:pt x="6241" y="414"/>
                    <a:pt x="6084" y="466"/>
                  </a:cubicBezTo>
                  <a:cubicBezTo>
                    <a:pt x="5917" y="526"/>
                    <a:pt x="4798" y="764"/>
                    <a:pt x="4786" y="1002"/>
                  </a:cubicBezTo>
                  <a:cubicBezTo>
                    <a:pt x="4477" y="1216"/>
                    <a:pt x="4167" y="1383"/>
                    <a:pt x="3846" y="1633"/>
                  </a:cubicBezTo>
                  <a:cubicBezTo>
                    <a:pt x="3084" y="2229"/>
                    <a:pt x="2357" y="3014"/>
                    <a:pt x="1976" y="3883"/>
                  </a:cubicBezTo>
                  <a:cubicBezTo>
                    <a:pt x="1715" y="4264"/>
                    <a:pt x="1691" y="4788"/>
                    <a:pt x="1453" y="5157"/>
                  </a:cubicBezTo>
                  <a:cubicBezTo>
                    <a:pt x="1310" y="5372"/>
                    <a:pt x="1322" y="5634"/>
                    <a:pt x="1262" y="5860"/>
                  </a:cubicBezTo>
                  <a:cubicBezTo>
                    <a:pt x="1202" y="6064"/>
                    <a:pt x="1027" y="6116"/>
                    <a:pt x="840" y="6116"/>
                  </a:cubicBezTo>
                  <a:cubicBezTo>
                    <a:pt x="766" y="6116"/>
                    <a:pt x="690" y="6108"/>
                    <a:pt x="619" y="6098"/>
                  </a:cubicBezTo>
                  <a:lnTo>
                    <a:pt x="619" y="6098"/>
                  </a:lnTo>
                  <a:cubicBezTo>
                    <a:pt x="630" y="6108"/>
                    <a:pt x="618" y="6112"/>
                    <a:pt x="592" y="6112"/>
                  </a:cubicBezTo>
                  <a:cubicBezTo>
                    <a:pt x="517" y="6112"/>
                    <a:pt x="319" y="6079"/>
                    <a:pt x="178" y="6079"/>
                  </a:cubicBezTo>
                  <a:cubicBezTo>
                    <a:pt x="90" y="6079"/>
                    <a:pt x="24" y="6092"/>
                    <a:pt x="24" y="6134"/>
                  </a:cubicBezTo>
                  <a:cubicBezTo>
                    <a:pt x="36" y="6598"/>
                    <a:pt x="71" y="7110"/>
                    <a:pt x="36" y="7562"/>
                  </a:cubicBezTo>
                  <a:cubicBezTo>
                    <a:pt x="0" y="7908"/>
                    <a:pt x="83" y="8253"/>
                    <a:pt x="48" y="8598"/>
                  </a:cubicBezTo>
                  <a:cubicBezTo>
                    <a:pt x="25" y="8918"/>
                    <a:pt x="212" y="9001"/>
                    <a:pt x="450" y="9001"/>
                  </a:cubicBezTo>
                  <a:cubicBezTo>
                    <a:pt x="594" y="9001"/>
                    <a:pt x="757" y="8970"/>
                    <a:pt x="905" y="8944"/>
                  </a:cubicBezTo>
                  <a:cubicBezTo>
                    <a:pt x="1119" y="8923"/>
                    <a:pt x="1362" y="8910"/>
                    <a:pt x="1595" y="8910"/>
                  </a:cubicBezTo>
                  <a:cubicBezTo>
                    <a:pt x="1764" y="8910"/>
                    <a:pt x="1927" y="8917"/>
                    <a:pt x="2072" y="8932"/>
                  </a:cubicBezTo>
                  <a:cubicBezTo>
                    <a:pt x="2347" y="8959"/>
                    <a:pt x="2638" y="8987"/>
                    <a:pt x="2924" y="8987"/>
                  </a:cubicBezTo>
                  <a:cubicBezTo>
                    <a:pt x="3133" y="8987"/>
                    <a:pt x="3340" y="8972"/>
                    <a:pt x="3536" y="8932"/>
                  </a:cubicBezTo>
                  <a:cubicBezTo>
                    <a:pt x="3617" y="8916"/>
                    <a:pt x="3700" y="8910"/>
                    <a:pt x="3785" y="8910"/>
                  </a:cubicBezTo>
                  <a:cubicBezTo>
                    <a:pt x="4002" y="8910"/>
                    <a:pt x="4229" y="8948"/>
                    <a:pt x="4453" y="8948"/>
                  </a:cubicBezTo>
                  <a:cubicBezTo>
                    <a:pt x="4529" y="8948"/>
                    <a:pt x="4605" y="8943"/>
                    <a:pt x="4679" y="8932"/>
                  </a:cubicBezTo>
                  <a:cubicBezTo>
                    <a:pt x="4844" y="8906"/>
                    <a:pt x="5033" y="8894"/>
                    <a:pt x="5221" y="8894"/>
                  </a:cubicBezTo>
                  <a:cubicBezTo>
                    <a:pt x="5467" y="8894"/>
                    <a:pt x="5711" y="8915"/>
                    <a:pt x="5894" y="8956"/>
                  </a:cubicBezTo>
                  <a:cubicBezTo>
                    <a:pt x="5911" y="8958"/>
                    <a:pt x="5939" y="8959"/>
                    <a:pt x="5975" y="8959"/>
                  </a:cubicBezTo>
                  <a:cubicBezTo>
                    <a:pt x="6188" y="8959"/>
                    <a:pt x="6673" y="8918"/>
                    <a:pt x="6897" y="8918"/>
                  </a:cubicBezTo>
                  <a:cubicBezTo>
                    <a:pt x="6964" y="8918"/>
                    <a:pt x="7008" y="8922"/>
                    <a:pt x="7013" y="8932"/>
                  </a:cubicBezTo>
                  <a:cubicBezTo>
                    <a:pt x="7025" y="8967"/>
                    <a:pt x="7489" y="8991"/>
                    <a:pt x="7525" y="8991"/>
                  </a:cubicBezTo>
                  <a:cubicBezTo>
                    <a:pt x="7604" y="9001"/>
                    <a:pt x="7728" y="9017"/>
                    <a:pt x="7832" y="9017"/>
                  </a:cubicBezTo>
                  <a:cubicBezTo>
                    <a:pt x="7976" y="9017"/>
                    <a:pt x="8079" y="8985"/>
                    <a:pt x="7953" y="8860"/>
                  </a:cubicBezTo>
                  <a:cubicBezTo>
                    <a:pt x="8003" y="8834"/>
                    <a:pt x="8048" y="8824"/>
                    <a:pt x="8090" y="8824"/>
                  </a:cubicBezTo>
                  <a:cubicBezTo>
                    <a:pt x="8222" y="8824"/>
                    <a:pt x="8327" y="8920"/>
                    <a:pt x="8453" y="8920"/>
                  </a:cubicBezTo>
                  <a:cubicBezTo>
                    <a:pt x="8811" y="8920"/>
                    <a:pt x="9156" y="8884"/>
                    <a:pt x="9513" y="8860"/>
                  </a:cubicBezTo>
                  <a:cubicBezTo>
                    <a:pt x="9524" y="8860"/>
                    <a:pt x="9536" y="8859"/>
                    <a:pt x="9548" y="8859"/>
                  </a:cubicBezTo>
                  <a:cubicBezTo>
                    <a:pt x="9747" y="8859"/>
                    <a:pt x="10097" y="8946"/>
                    <a:pt x="10299" y="8979"/>
                  </a:cubicBezTo>
                  <a:cubicBezTo>
                    <a:pt x="10330" y="8986"/>
                    <a:pt x="10361" y="8988"/>
                    <a:pt x="10393" y="8988"/>
                  </a:cubicBezTo>
                  <a:cubicBezTo>
                    <a:pt x="10549" y="8988"/>
                    <a:pt x="10712" y="8926"/>
                    <a:pt x="10870" y="8926"/>
                  </a:cubicBezTo>
                  <a:cubicBezTo>
                    <a:pt x="10926" y="8926"/>
                    <a:pt x="10982" y="8934"/>
                    <a:pt x="11037" y="8956"/>
                  </a:cubicBezTo>
                  <a:cubicBezTo>
                    <a:pt x="11109" y="9001"/>
                    <a:pt x="11202" y="9015"/>
                    <a:pt x="11301" y="9015"/>
                  </a:cubicBezTo>
                  <a:cubicBezTo>
                    <a:pt x="11433" y="9015"/>
                    <a:pt x="11576" y="8991"/>
                    <a:pt x="11692" y="8991"/>
                  </a:cubicBezTo>
                  <a:cubicBezTo>
                    <a:pt x="11823" y="8991"/>
                    <a:pt x="11930" y="9039"/>
                    <a:pt x="12061" y="9039"/>
                  </a:cubicBezTo>
                  <a:cubicBezTo>
                    <a:pt x="12097" y="9041"/>
                    <a:pt x="12131" y="9041"/>
                    <a:pt x="12163" y="9041"/>
                  </a:cubicBezTo>
                  <a:cubicBezTo>
                    <a:pt x="12357" y="9041"/>
                    <a:pt x="12498" y="9015"/>
                    <a:pt x="12692" y="9015"/>
                  </a:cubicBezTo>
                  <a:cubicBezTo>
                    <a:pt x="12706" y="9014"/>
                    <a:pt x="12720" y="9013"/>
                    <a:pt x="12733" y="9013"/>
                  </a:cubicBezTo>
                  <a:cubicBezTo>
                    <a:pt x="12835" y="9013"/>
                    <a:pt x="12895" y="9045"/>
                    <a:pt x="12990" y="9045"/>
                  </a:cubicBezTo>
                  <a:cubicBezTo>
                    <a:pt x="13011" y="9045"/>
                    <a:pt x="13035" y="9043"/>
                    <a:pt x="13061" y="9039"/>
                  </a:cubicBezTo>
                  <a:cubicBezTo>
                    <a:pt x="13136" y="9030"/>
                    <a:pt x="13209" y="9027"/>
                    <a:pt x="13282" y="9027"/>
                  </a:cubicBezTo>
                  <a:cubicBezTo>
                    <a:pt x="13429" y="9027"/>
                    <a:pt x="13573" y="9039"/>
                    <a:pt x="13716" y="9039"/>
                  </a:cubicBezTo>
                  <a:cubicBezTo>
                    <a:pt x="13787" y="9039"/>
                    <a:pt x="13859" y="9036"/>
                    <a:pt x="13930" y="9027"/>
                  </a:cubicBezTo>
                  <a:cubicBezTo>
                    <a:pt x="13956" y="9027"/>
                    <a:pt x="14113" y="9016"/>
                    <a:pt x="14255" y="9016"/>
                  </a:cubicBezTo>
                  <a:cubicBezTo>
                    <a:pt x="14372" y="9016"/>
                    <a:pt x="14479" y="9024"/>
                    <a:pt x="14490" y="9051"/>
                  </a:cubicBezTo>
                  <a:cubicBezTo>
                    <a:pt x="14500" y="9071"/>
                    <a:pt x="14542" y="9079"/>
                    <a:pt x="14602" y="9079"/>
                  </a:cubicBezTo>
                  <a:cubicBezTo>
                    <a:pt x="14829" y="9079"/>
                    <a:pt x="15309" y="8967"/>
                    <a:pt x="15300" y="8967"/>
                  </a:cubicBezTo>
                  <a:cubicBezTo>
                    <a:pt x="15309" y="8961"/>
                    <a:pt x="15336" y="8959"/>
                    <a:pt x="15374" y="8959"/>
                  </a:cubicBezTo>
                  <a:cubicBezTo>
                    <a:pt x="15486" y="8959"/>
                    <a:pt x="15690" y="8979"/>
                    <a:pt x="15752" y="8979"/>
                  </a:cubicBezTo>
                  <a:cubicBezTo>
                    <a:pt x="15800" y="8967"/>
                    <a:pt x="15776" y="8967"/>
                    <a:pt x="15823" y="8956"/>
                  </a:cubicBezTo>
                  <a:lnTo>
                    <a:pt x="15704" y="8956"/>
                  </a:lnTo>
                  <a:cubicBezTo>
                    <a:pt x="15713" y="8947"/>
                    <a:pt x="15715" y="8939"/>
                    <a:pt x="15724" y="8939"/>
                  </a:cubicBezTo>
                  <a:cubicBezTo>
                    <a:pt x="15725" y="8939"/>
                    <a:pt x="15726" y="8939"/>
                    <a:pt x="15727" y="8939"/>
                  </a:cubicBezTo>
                  <a:lnTo>
                    <a:pt x="15727" y="8939"/>
                  </a:lnTo>
                  <a:cubicBezTo>
                    <a:pt x="15716" y="8932"/>
                    <a:pt x="15725" y="8925"/>
                    <a:pt x="15740" y="8925"/>
                  </a:cubicBezTo>
                  <a:cubicBezTo>
                    <a:pt x="15750" y="8925"/>
                    <a:pt x="15763" y="8929"/>
                    <a:pt x="15773" y="8939"/>
                  </a:cubicBezTo>
                  <a:lnTo>
                    <a:pt x="15773" y="8939"/>
                  </a:lnTo>
                  <a:cubicBezTo>
                    <a:pt x="15769" y="8931"/>
                    <a:pt x="15785" y="8929"/>
                    <a:pt x="15804" y="8929"/>
                  </a:cubicBezTo>
                  <a:cubicBezTo>
                    <a:pt x="15826" y="8929"/>
                    <a:pt x="15853" y="8932"/>
                    <a:pt x="15859" y="8932"/>
                  </a:cubicBezTo>
                  <a:cubicBezTo>
                    <a:pt x="15847" y="8932"/>
                    <a:pt x="15847" y="8944"/>
                    <a:pt x="15859" y="8956"/>
                  </a:cubicBezTo>
                  <a:cubicBezTo>
                    <a:pt x="15867" y="8924"/>
                    <a:pt x="15907" y="8918"/>
                    <a:pt x="15943" y="8918"/>
                  </a:cubicBezTo>
                  <a:cubicBezTo>
                    <a:pt x="15959" y="8918"/>
                    <a:pt x="15975" y="8920"/>
                    <a:pt x="15987" y="8920"/>
                  </a:cubicBezTo>
                  <a:lnTo>
                    <a:pt x="15987" y="8920"/>
                  </a:lnTo>
                  <a:cubicBezTo>
                    <a:pt x="15897" y="8918"/>
                    <a:pt x="15977" y="8848"/>
                    <a:pt x="15907" y="8848"/>
                  </a:cubicBezTo>
                  <a:cubicBezTo>
                    <a:pt x="15907" y="8848"/>
                    <a:pt x="15886" y="8909"/>
                    <a:pt x="15911" y="8909"/>
                  </a:cubicBezTo>
                  <a:cubicBezTo>
                    <a:pt x="15912" y="8909"/>
                    <a:pt x="15912" y="8909"/>
                    <a:pt x="15913" y="8909"/>
                  </a:cubicBezTo>
                  <a:lnTo>
                    <a:pt x="15913" y="8909"/>
                  </a:lnTo>
                  <a:cubicBezTo>
                    <a:pt x="15876" y="8917"/>
                    <a:pt x="15864" y="8930"/>
                    <a:pt x="15845" y="8930"/>
                  </a:cubicBezTo>
                  <a:cubicBezTo>
                    <a:pt x="15836" y="8930"/>
                    <a:pt x="15826" y="8927"/>
                    <a:pt x="15812" y="8920"/>
                  </a:cubicBezTo>
                  <a:cubicBezTo>
                    <a:pt x="15959" y="8897"/>
                    <a:pt x="15782" y="8788"/>
                    <a:pt x="15703" y="8788"/>
                  </a:cubicBezTo>
                  <a:cubicBezTo>
                    <a:pt x="15700" y="8788"/>
                    <a:pt x="15696" y="8788"/>
                    <a:pt x="15692" y="8789"/>
                  </a:cubicBezTo>
                  <a:cubicBezTo>
                    <a:pt x="15567" y="8798"/>
                    <a:pt x="15598" y="8816"/>
                    <a:pt x="15507" y="8816"/>
                  </a:cubicBezTo>
                  <a:cubicBezTo>
                    <a:pt x="15486" y="8816"/>
                    <a:pt x="15457" y="8815"/>
                    <a:pt x="15419" y="8813"/>
                  </a:cubicBezTo>
                  <a:cubicBezTo>
                    <a:pt x="15375" y="8816"/>
                    <a:pt x="15326" y="8818"/>
                    <a:pt x="15275" y="8818"/>
                  </a:cubicBezTo>
                  <a:cubicBezTo>
                    <a:pt x="15129" y="8818"/>
                    <a:pt x="14968" y="8800"/>
                    <a:pt x="14871" y="8729"/>
                  </a:cubicBezTo>
                  <a:lnTo>
                    <a:pt x="15073" y="8729"/>
                  </a:lnTo>
                  <a:cubicBezTo>
                    <a:pt x="14967" y="8712"/>
                    <a:pt x="14868" y="8701"/>
                    <a:pt x="14771" y="8701"/>
                  </a:cubicBezTo>
                  <a:cubicBezTo>
                    <a:pt x="14662" y="8701"/>
                    <a:pt x="14556" y="8715"/>
                    <a:pt x="14442" y="8753"/>
                  </a:cubicBezTo>
                  <a:cubicBezTo>
                    <a:pt x="14434" y="8751"/>
                    <a:pt x="14423" y="8751"/>
                    <a:pt x="14412" y="8751"/>
                  </a:cubicBezTo>
                  <a:cubicBezTo>
                    <a:pt x="14341" y="8751"/>
                    <a:pt x="14220" y="8777"/>
                    <a:pt x="14168" y="8777"/>
                  </a:cubicBezTo>
                  <a:cubicBezTo>
                    <a:pt x="14216" y="8729"/>
                    <a:pt x="14157" y="8694"/>
                    <a:pt x="14109" y="8682"/>
                  </a:cubicBezTo>
                  <a:cubicBezTo>
                    <a:pt x="14145" y="8670"/>
                    <a:pt x="14073" y="8670"/>
                    <a:pt x="14061" y="8670"/>
                  </a:cubicBezTo>
                  <a:cubicBezTo>
                    <a:pt x="14157" y="8622"/>
                    <a:pt x="14073" y="8563"/>
                    <a:pt x="14121" y="8563"/>
                  </a:cubicBezTo>
                  <a:cubicBezTo>
                    <a:pt x="14085" y="8563"/>
                    <a:pt x="14073" y="8551"/>
                    <a:pt x="14038" y="8539"/>
                  </a:cubicBezTo>
                  <a:cubicBezTo>
                    <a:pt x="14061" y="8539"/>
                    <a:pt x="14038" y="8527"/>
                    <a:pt x="14026" y="8527"/>
                  </a:cubicBezTo>
                  <a:cubicBezTo>
                    <a:pt x="14031" y="8527"/>
                    <a:pt x="14036" y="8527"/>
                    <a:pt x="14040" y="8527"/>
                  </a:cubicBezTo>
                  <a:lnTo>
                    <a:pt x="14040" y="8527"/>
                  </a:lnTo>
                  <a:cubicBezTo>
                    <a:pt x="14039" y="8527"/>
                    <a:pt x="14038" y="8527"/>
                    <a:pt x="14038" y="8527"/>
                  </a:cubicBezTo>
                  <a:cubicBezTo>
                    <a:pt x="14038" y="8527"/>
                    <a:pt x="14040" y="8525"/>
                    <a:pt x="14044" y="8522"/>
                  </a:cubicBezTo>
                  <a:lnTo>
                    <a:pt x="14044" y="8522"/>
                  </a:lnTo>
                  <a:cubicBezTo>
                    <a:pt x="14049" y="8524"/>
                    <a:pt x="14054" y="8527"/>
                    <a:pt x="14058" y="8530"/>
                  </a:cubicBezTo>
                  <a:lnTo>
                    <a:pt x="14058" y="8530"/>
                  </a:lnTo>
                  <a:cubicBezTo>
                    <a:pt x="14053" y="8528"/>
                    <a:pt x="14047" y="8527"/>
                    <a:pt x="14040" y="8527"/>
                  </a:cubicBezTo>
                  <a:lnTo>
                    <a:pt x="14040" y="8527"/>
                  </a:lnTo>
                  <a:cubicBezTo>
                    <a:pt x="14052" y="8528"/>
                    <a:pt x="14073" y="8539"/>
                    <a:pt x="14073" y="8539"/>
                  </a:cubicBezTo>
                  <a:cubicBezTo>
                    <a:pt x="14072" y="8538"/>
                    <a:pt x="14071" y="8537"/>
                    <a:pt x="14070" y="8536"/>
                  </a:cubicBezTo>
                  <a:lnTo>
                    <a:pt x="14070" y="8536"/>
                  </a:lnTo>
                  <a:cubicBezTo>
                    <a:pt x="14101" y="8553"/>
                    <a:pt x="14113" y="8560"/>
                    <a:pt x="14114" y="8560"/>
                  </a:cubicBezTo>
                  <a:cubicBezTo>
                    <a:pt x="14114" y="8560"/>
                    <a:pt x="14095" y="8549"/>
                    <a:pt x="14070" y="8536"/>
                  </a:cubicBezTo>
                  <a:lnTo>
                    <a:pt x="14070" y="8536"/>
                  </a:lnTo>
                  <a:cubicBezTo>
                    <a:pt x="14066" y="8533"/>
                    <a:pt x="14063" y="8531"/>
                    <a:pt x="14059" y="8530"/>
                  </a:cubicBezTo>
                  <a:lnTo>
                    <a:pt x="14059" y="8530"/>
                  </a:lnTo>
                  <a:cubicBezTo>
                    <a:pt x="14060" y="8530"/>
                    <a:pt x="14061" y="8531"/>
                    <a:pt x="14062" y="8532"/>
                  </a:cubicBezTo>
                  <a:lnTo>
                    <a:pt x="14062" y="8532"/>
                  </a:lnTo>
                  <a:cubicBezTo>
                    <a:pt x="14061" y="8531"/>
                    <a:pt x="14060" y="8530"/>
                    <a:pt x="14058" y="8530"/>
                  </a:cubicBezTo>
                  <a:lnTo>
                    <a:pt x="14058" y="8530"/>
                  </a:lnTo>
                  <a:cubicBezTo>
                    <a:pt x="14059" y="8530"/>
                    <a:pt x="14059" y="8530"/>
                    <a:pt x="14059" y="8530"/>
                  </a:cubicBezTo>
                  <a:lnTo>
                    <a:pt x="14059" y="8530"/>
                  </a:lnTo>
                  <a:cubicBezTo>
                    <a:pt x="14054" y="8527"/>
                    <a:pt x="14049" y="8524"/>
                    <a:pt x="14044" y="8522"/>
                  </a:cubicBezTo>
                  <a:lnTo>
                    <a:pt x="14044" y="8522"/>
                  </a:lnTo>
                  <a:cubicBezTo>
                    <a:pt x="14060" y="8509"/>
                    <a:pt x="14100" y="8479"/>
                    <a:pt x="14109" y="8479"/>
                  </a:cubicBezTo>
                  <a:cubicBezTo>
                    <a:pt x="14038" y="8467"/>
                    <a:pt x="14073" y="8467"/>
                    <a:pt x="14026" y="8432"/>
                  </a:cubicBezTo>
                  <a:cubicBezTo>
                    <a:pt x="14053" y="8425"/>
                    <a:pt x="14077" y="8418"/>
                    <a:pt x="14101" y="8418"/>
                  </a:cubicBezTo>
                  <a:cubicBezTo>
                    <a:pt x="14112" y="8418"/>
                    <a:pt x="14124" y="8420"/>
                    <a:pt x="14137" y="8424"/>
                  </a:cubicBezTo>
                  <a:lnTo>
                    <a:pt x="14137" y="8424"/>
                  </a:lnTo>
                  <a:cubicBezTo>
                    <a:pt x="14105" y="8408"/>
                    <a:pt x="14067" y="8384"/>
                    <a:pt x="14038" y="8384"/>
                  </a:cubicBezTo>
                  <a:cubicBezTo>
                    <a:pt x="14097" y="8384"/>
                    <a:pt x="14049" y="8360"/>
                    <a:pt x="14038" y="8348"/>
                  </a:cubicBezTo>
                  <a:cubicBezTo>
                    <a:pt x="14061" y="8336"/>
                    <a:pt x="14085" y="8324"/>
                    <a:pt x="14097" y="8313"/>
                  </a:cubicBezTo>
                  <a:cubicBezTo>
                    <a:pt x="14097" y="8304"/>
                    <a:pt x="14094" y="8302"/>
                    <a:pt x="14091" y="8302"/>
                  </a:cubicBezTo>
                  <a:cubicBezTo>
                    <a:pt x="14086" y="8302"/>
                    <a:pt x="14080" y="8305"/>
                    <a:pt x="14076" y="8305"/>
                  </a:cubicBezTo>
                  <a:cubicBezTo>
                    <a:pt x="14070" y="8305"/>
                    <a:pt x="14069" y="8297"/>
                    <a:pt x="14085" y="8253"/>
                  </a:cubicBezTo>
                  <a:cubicBezTo>
                    <a:pt x="14073" y="8253"/>
                    <a:pt x="14073" y="8241"/>
                    <a:pt x="14085" y="8241"/>
                  </a:cubicBezTo>
                  <a:cubicBezTo>
                    <a:pt x="14061" y="8241"/>
                    <a:pt x="14075" y="8236"/>
                    <a:pt x="14068" y="8236"/>
                  </a:cubicBezTo>
                  <a:cubicBezTo>
                    <a:pt x="14067" y="8236"/>
                    <a:pt x="14065" y="8236"/>
                    <a:pt x="14062" y="8237"/>
                  </a:cubicBezTo>
                  <a:lnTo>
                    <a:pt x="14062" y="8237"/>
                  </a:lnTo>
                  <a:cubicBezTo>
                    <a:pt x="14072" y="8229"/>
                    <a:pt x="14055" y="8214"/>
                    <a:pt x="14038" y="8205"/>
                  </a:cubicBezTo>
                  <a:lnTo>
                    <a:pt x="14085" y="8205"/>
                  </a:lnTo>
                  <a:cubicBezTo>
                    <a:pt x="14049" y="8194"/>
                    <a:pt x="14038" y="8170"/>
                    <a:pt x="14085" y="8170"/>
                  </a:cubicBezTo>
                  <a:cubicBezTo>
                    <a:pt x="14049" y="8146"/>
                    <a:pt x="13990" y="8158"/>
                    <a:pt x="14085" y="8110"/>
                  </a:cubicBezTo>
                  <a:cubicBezTo>
                    <a:pt x="14059" y="8110"/>
                    <a:pt x="14032" y="8105"/>
                    <a:pt x="14006" y="8105"/>
                  </a:cubicBezTo>
                  <a:cubicBezTo>
                    <a:pt x="13973" y="8105"/>
                    <a:pt x="13940" y="8113"/>
                    <a:pt x="13907" y="8146"/>
                  </a:cubicBezTo>
                  <a:lnTo>
                    <a:pt x="13942" y="8146"/>
                  </a:lnTo>
                  <a:cubicBezTo>
                    <a:pt x="13923" y="8156"/>
                    <a:pt x="13912" y="8173"/>
                    <a:pt x="13895" y="8173"/>
                  </a:cubicBezTo>
                  <a:cubicBezTo>
                    <a:pt x="13891" y="8173"/>
                    <a:pt x="13887" y="8172"/>
                    <a:pt x="13883" y="8170"/>
                  </a:cubicBezTo>
                  <a:lnTo>
                    <a:pt x="13883" y="8170"/>
                  </a:lnTo>
                  <a:cubicBezTo>
                    <a:pt x="13912" y="8189"/>
                    <a:pt x="13917" y="8224"/>
                    <a:pt x="13899" y="8224"/>
                  </a:cubicBezTo>
                  <a:cubicBezTo>
                    <a:pt x="13895" y="8224"/>
                    <a:pt x="13890" y="8222"/>
                    <a:pt x="13883" y="8217"/>
                  </a:cubicBezTo>
                  <a:lnTo>
                    <a:pt x="13883" y="8217"/>
                  </a:lnTo>
                  <a:cubicBezTo>
                    <a:pt x="13918" y="8241"/>
                    <a:pt x="13907" y="8241"/>
                    <a:pt x="13942" y="8241"/>
                  </a:cubicBezTo>
                  <a:cubicBezTo>
                    <a:pt x="13906" y="8250"/>
                    <a:pt x="13904" y="8273"/>
                    <a:pt x="13875" y="8283"/>
                  </a:cubicBezTo>
                  <a:lnTo>
                    <a:pt x="13875" y="8283"/>
                  </a:lnTo>
                  <a:cubicBezTo>
                    <a:pt x="13904" y="8277"/>
                    <a:pt x="13916" y="8275"/>
                    <a:pt x="13918" y="8275"/>
                  </a:cubicBezTo>
                  <a:lnTo>
                    <a:pt x="13918" y="8275"/>
                  </a:lnTo>
                  <a:cubicBezTo>
                    <a:pt x="13920" y="8275"/>
                    <a:pt x="13891" y="8282"/>
                    <a:pt x="13871" y="8289"/>
                  </a:cubicBezTo>
                  <a:cubicBezTo>
                    <a:pt x="13883" y="8289"/>
                    <a:pt x="13883" y="8289"/>
                    <a:pt x="13871" y="8301"/>
                  </a:cubicBezTo>
                  <a:cubicBezTo>
                    <a:pt x="13878" y="8294"/>
                    <a:pt x="13889" y="8287"/>
                    <a:pt x="13899" y="8287"/>
                  </a:cubicBezTo>
                  <a:cubicBezTo>
                    <a:pt x="13906" y="8287"/>
                    <a:pt x="13913" y="8291"/>
                    <a:pt x="13918" y="8301"/>
                  </a:cubicBezTo>
                  <a:cubicBezTo>
                    <a:pt x="13883" y="8313"/>
                    <a:pt x="13883" y="8301"/>
                    <a:pt x="13895" y="8324"/>
                  </a:cubicBezTo>
                  <a:cubicBezTo>
                    <a:pt x="13887" y="8324"/>
                    <a:pt x="13879" y="8329"/>
                    <a:pt x="13872" y="8330"/>
                  </a:cubicBezTo>
                  <a:lnTo>
                    <a:pt x="13872" y="8330"/>
                  </a:lnTo>
                  <a:cubicBezTo>
                    <a:pt x="13879" y="8334"/>
                    <a:pt x="13872" y="8335"/>
                    <a:pt x="13866" y="8336"/>
                  </a:cubicBezTo>
                  <a:lnTo>
                    <a:pt x="13866" y="8336"/>
                  </a:lnTo>
                  <a:cubicBezTo>
                    <a:pt x="13864" y="8335"/>
                    <a:pt x="13862" y="8334"/>
                    <a:pt x="13861" y="8334"/>
                  </a:cubicBezTo>
                  <a:cubicBezTo>
                    <a:pt x="13860" y="8334"/>
                    <a:pt x="13859" y="8335"/>
                    <a:pt x="13859" y="8336"/>
                  </a:cubicBezTo>
                  <a:cubicBezTo>
                    <a:pt x="13859" y="8336"/>
                    <a:pt x="13863" y="8336"/>
                    <a:pt x="13866" y="8336"/>
                  </a:cubicBezTo>
                  <a:lnTo>
                    <a:pt x="13866" y="8336"/>
                  </a:lnTo>
                  <a:cubicBezTo>
                    <a:pt x="13879" y="8342"/>
                    <a:pt x="13904" y="8362"/>
                    <a:pt x="13900" y="8362"/>
                  </a:cubicBezTo>
                  <a:cubicBezTo>
                    <a:pt x="13899" y="8362"/>
                    <a:pt x="13897" y="8362"/>
                    <a:pt x="13895" y="8360"/>
                  </a:cubicBezTo>
                  <a:cubicBezTo>
                    <a:pt x="13895" y="8366"/>
                    <a:pt x="13889" y="8371"/>
                    <a:pt x="13881" y="8375"/>
                  </a:cubicBezTo>
                  <a:lnTo>
                    <a:pt x="13881" y="8375"/>
                  </a:lnTo>
                  <a:cubicBezTo>
                    <a:pt x="13878" y="8373"/>
                    <a:pt x="13874" y="8372"/>
                    <a:pt x="13871" y="8372"/>
                  </a:cubicBezTo>
                  <a:lnTo>
                    <a:pt x="13847" y="8372"/>
                  </a:lnTo>
                  <a:cubicBezTo>
                    <a:pt x="13854" y="8376"/>
                    <a:pt x="13861" y="8377"/>
                    <a:pt x="13867" y="8377"/>
                  </a:cubicBezTo>
                  <a:cubicBezTo>
                    <a:pt x="13873" y="8377"/>
                    <a:pt x="13877" y="8376"/>
                    <a:pt x="13881" y="8375"/>
                  </a:cubicBezTo>
                  <a:lnTo>
                    <a:pt x="13881" y="8375"/>
                  </a:lnTo>
                  <a:cubicBezTo>
                    <a:pt x="13891" y="8378"/>
                    <a:pt x="13901" y="8384"/>
                    <a:pt x="13918" y="8384"/>
                  </a:cubicBezTo>
                  <a:cubicBezTo>
                    <a:pt x="13871" y="8408"/>
                    <a:pt x="13895" y="8420"/>
                    <a:pt x="13859" y="8432"/>
                  </a:cubicBezTo>
                  <a:cubicBezTo>
                    <a:pt x="13895" y="8455"/>
                    <a:pt x="13907" y="8479"/>
                    <a:pt x="13954" y="8479"/>
                  </a:cubicBezTo>
                  <a:cubicBezTo>
                    <a:pt x="13952" y="8477"/>
                    <a:pt x="13949" y="8476"/>
                    <a:pt x="13947" y="8474"/>
                  </a:cubicBezTo>
                  <a:lnTo>
                    <a:pt x="13947" y="8474"/>
                  </a:lnTo>
                  <a:cubicBezTo>
                    <a:pt x="13947" y="8474"/>
                    <a:pt x="13947" y="8474"/>
                    <a:pt x="13947" y="8474"/>
                  </a:cubicBezTo>
                  <a:cubicBezTo>
                    <a:pt x="13945" y="8474"/>
                    <a:pt x="13941" y="8473"/>
                    <a:pt x="13930" y="8467"/>
                  </a:cubicBezTo>
                  <a:lnTo>
                    <a:pt x="13939" y="8467"/>
                  </a:lnTo>
                  <a:cubicBezTo>
                    <a:pt x="13937" y="8466"/>
                    <a:pt x="13937" y="8465"/>
                    <a:pt x="13937" y="8465"/>
                  </a:cubicBezTo>
                  <a:lnTo>
                    <a:pt x="13937" y="8465"/>
                  </a:lnTo>
                  <a:cubicBezTo>
                    <a:pt x="13937" y="8465"/>
                    <a:pt x="13939" y="8466"/>
                    <a:pt x="13940" y="8467"/>
                  </a:cubicBezTo>
                  <a:lnTo>
                    <a:pt x="13990" y="8467"/>
                  </a:lnTo>
                  <a:cubicBezTo>
                    <a:pt x="14006" y="8467"/>
                    <a:pt x="14032" y="8473"/>
                    <a:pt x="14027" y="8473"/>
                  </a:cubicBezTo>
                  <a:cubicBezTo>
                    <a:pt x="14024" y="8473"/>
                    <a:pt x="14014" y="8471"/>
                    <a:pt x="13990" y="8467"/>
                  </a:cubicBezTo>
                  <a:cubicBezTo>
                    <a:pt x="13990" y="8467"/>
                    <a:pt x="13954" y="8467"/>
                    <a:pt x="13954" y="8479"/>
                  </a:cubicBezTo>
                  <a:lnTo>
                    <a:pt x="13954" y="8479"/>
                  </a:lnTo>
                  <a:cubicBezTo>
                    <a:pt x="13954" y="8479"/>
                    <a:pt x="13954" y="8479"/>
                    <a:pt x="13955" y="8479"/>
                  </a:cubicBezTo>
                  <a:cubicBezTo>
                    <a:pt x="13958" y="8479"/>
                    <a:pt x="13969" y="8484"/>
                    <a:pt x="13984" y="8491"/>
                  </a:cubicBezTo>
                  <a:lnTo>
                    <a:pt x="13984" y="8491"/>
                  </a:lnTo>
                  <a:cubicBezTo>
                    <a:pt x="13945" y="8489"/>
                    <a:pt x="13917" y="8488"/>
                    <a:pt x="13898" y="8487"/>
                  </a:cubicBezTo>
                  <a:lnTo>
                    <a:pt x="13898" y="8487"/>
                  </a:lnTo>
                  <a:cubicBezTo>
                    <a:pt x="13909" y="8488"/>
                    <a:pt x="13919" y="8491"/>
                    <a:pt x="13919" y="8495"/>
                  </a:cubicBezTo>
                  <a:lnTo>
                    <a:pt x="13919" y="8495"/>
                  </a:lnTo>
                  <a:cubicBezTo>
                    <a:pt x="13921" y="8494"/>
                    <a:pt x="13923" y="8494"/>
                    <a:pt x="13924" y="8494"/>
                  </a:cubicBezTo>
                  <a:cubicBezTo>
                    <a:pt x="13930" y="8494"/>
                    <a:pt x="13936" y="8497"/>
                    <a:pt x="13942" y="8503"/>
                  </a:cubicBezTo>
                  <a:cubicBezTo>
                    <a:pt x="13942" y="8503"/>
                    <a:pt x="13871" y="8515"/>
                    <a:pt x="13871" y="8515"/>
                  </a:cubicBezTo>
                  <a:cubicBezTo>
                    <a:pt x="13871" y="8539"/>
                    <a:pt x="14061" y="8539"/>
                    <a:pt x="14026" y="8539"/>
                  </a:cubicBezTo>
                  <a:lnTo>
                    <a:pt x="13942" y="8539"/>
                  </a:lnTo>
                  <a:cubicBezTo>
                    <a:pt x="13930" y="8551"/>
                    <a:pt x="13942" y="8551"/>
                    <a:pt x="13966" y="8551"/>
                  </a:cubicBezTo>
                  <a:lnTo>
                    <a:pt x="13930" y="8551"/>
                  </a:lnTo>
                  <a:cubicBezTo>
                    <a:pt x="13918" y="8551"/>
                    <a:pt x="13942" y="8551"/>
                    <a:pt x="13918" y="8563"/>
                  </a:cubicBezTo>
                  <a:cubicBezTo>
                    <a:pt x="13926" y="8567"/>
                    <a:pt x="13934" y="8568"/>
                    <a:pt x="13942" y="8568"/>
                  </a:cubicBezTo>
                  <a:cubicBezTo>
                    <a:pt x="13958" y="8568"/>
                    <a:pt x="13974" y="8563"/>
                    <a:pt x="13990" y="8563"/>
                  </a:cubicBezTo>
                  <a:lnTo>
                    <a:pt x="13942" y="8563"/>
                  </a:lnTo>
                  <a:cubicBezTo>
                    <a:pt x="13962" y="8553"/>
                    <a:pt x="13980" y="8547"/>
                    <a:pt x="13996" y="8547"/>
                  </a:cubicBezTo>
                  <a:cubicBezTo>
                    <a:pt x="14019" y="8547"/>
                    <a:pt x="14040" y="8559"/>
                    <a:pt x="14061" y="8586"/>
                  </a:cubicBezTo>
                  <a:cubicBezTo>
                    <a:pt x="14039" y="8583"/>
                    <a:pt x="14018" y="8580"/>
                    <a:pt x="13998" y="8578"/>
                  </a:cubicBezTo>
                  <a:lnTo>
                    <a:pt x="13998" y="8578"/>
                  </a:lnTo>
                  <a:cubicBezTo>
                    <a:pt x="13998" y="8578"/>
                    <a:pt x="13999" y="8578"/>
                    <a:pt x="13999" y="8578"/>
                  </a:cubicBezTo>
                  <a:lnTo>
                    <a:pt x="13999" y="8578"/>
                  </a:lnTo>
                  <a:cubicBezTo>
                    <a:pt x="13999" y="8578"/>
                    <a:pt x="13998" y="8578"/>
                    <a:pt x="13998" y="8578"/>
                  </a:cubicBezTo>
                  <a:lnTo>
                    <a:pt x="13998" y="8578"/>
                  </a:lnTo>
                  <a:cubicBezTo>
                    <a:pt x="13953" y="8575"/>
                    <a:pt x="13912" y="8575"/>
                    <a:pt x="13871" y="8575"/>
                  </a:cubicBezTo>
                  <a:cubicBezTo>
                    <a:pt x="13907" y="8575"/>
                    <a:pt x="13918" y="8586"/>
                    <a:pt x="13954" y="8586"/>
                  </a:cubicBezTo>
                  <a:cubicBezTo>
                    <a:pt x="13961" y="8585"/>
                    <a:pt x="13966" y="8584"/>
                    <a:pt x="13971" y="8583"/>
                  </a:cubicBezTo>
                  <a:lnTo>
                    <a:pt x="13971" y="8583"/>
                  </a:lnTo>
                  <a:cubicBezTo>
                    <a:pt x="13940" y="8589"/>
                    <a:pt x="13895" y="8598"/>
                    <a:pt x="13907" y="8598"/>
                  </a:cubicBezTo>
                  <a:lnTo>
                    <a:pt x="14049" y="8598"/>
                  </a:lnTo>
                  <a:cubicBezTo>
                    <a:pt x="14032" y="8604"/>
                    <a:pt x="14011" y="8607"/>
                    <a:pt x="13991" y="8609"/>
                  </a:cubicBezTo>
                  <a:lnTo>
                    <a:pt x="13991" y="8609"/>
                  </a:lnTo>
                  <a:cubicBezTo>
                    <a:pt x="14010" y="8604"/>
                    <a:pt x="14015" y="8602"/>
                    <a:pt x="14013" y="8602"/>
                  </a:cubicBezTo>
                  <a:cubicBezTo>
                    <a:pt x="14009" y="8602"/>
                    <a:pt x="13986" y="8607"/>
                    <a:pt x="13984" y="8609"/>
                  </a:cubicBezTo>
                  <a:lnTo>
                    <a:pt x="13984" y="8609"/>
                  </a:lnTo>
                  <a:cubicBezTo>
                    <a:pt x="13986" y="8609"/>
                    <a:pt x="13989" y="8609"/>
                    <a:pt x="13991" y="8609"/>
                  </a:cubicBezTo>
                  <a:lnTo>
                    <a:pt x="13991" y="8609"/>
                  </a:lnTo>
                  <a:cubicBezTo>
                    <a:pt x="13989" y="8609"/>
                    <a:pt x="13987" y="8610"/>
                    <a:pt x="13985" y="8610"/>
                  </a:cubicBezTo>
                  <a:lnTo>
                    <a:pt x="13985" y="8610"/>
                  </a:lnTo>
                  <a:cubicBezTo>
                    <a:pt x="13984" y="8610"/>
                    <a:pt x="13984" y="8610"/>
                    <a:pt x="13984" y="8609"/>
                  </a:cubicBezTo>
                  <a:lnTo>
                    <a:pt x="13984" y="8609"/>
                  </a:lnTo>
                  <a:cubicBezTo>
                    <a:pt x="13965" y="8610"/>
                    <a:pt x="13947" y="8610"/>
                    <a:pt x="13930" y="8610"/>
                  </a:cubicBezTo>
                  <a:cubicBezTo>
                    <a:pt x="13934" y="8614"/>
                    <a:pt x="13941" y="8616"/>
                    <a:pt x="13948" y="8616"/>
                  </a:cubicBezTo>
                  <a:cubicBezTo>
                    <a:pt x="13957" y="8616"/>
                    <a:pt x="13967" y="8614"/>
                    <a:pt x="13976" y="8612"/>
                  </a:cubicBezTo>
                  <a:lnTo>
                    <a:pt x="13976" y="8612"/>
                  </a:lnTo>
                  <a:cubicBezTo>
                    <a:pt x="13964" y="8615"/>
                    <a:pt x="13949" y="8618"/>
                    <a:pt x="13930" y="8622"/>
                  </a:cubicBezTo>
                  <a:cubicBezTo>
                    <a:pt x="13930" y="8622"/>
                    <a:pt x="13990" y="8634"/>
                    <a:pt x="13930" y="8634"/>
                  </a:cubicBezTo>
                  <a:cubicBezTo>
                    <a:pt x="13954" y="8634"/>
                    <a:pt x="13954" y="8634"/>
                    <a:pt x="13930" y="8646"/>
                  </a:cubicBezTo>
                  <a:cubicBezTo>
                    <a:pt x="13962" y="8646"/>
                    <a:pt x="13978" y="8635"/>
                    <a:pt x="14003" y="8635"/>
                  </a:cubicBezTo>
                  <a:cubicBezTo>
                    <a:pt x="14015" y="8635"/>
                    <a:pt x="14030" y="8638"/>
                    <a:pt x="14049" y="8646"/>
                  </a:cubicBezTo>
                  <a:cubicBezTo>
                    <a:pt x="14026" y="8646"/>
                    <a:pt x="14014" y="8646"/>
                    <a:pt x="14061" y="8658"/>
                  </a:cubicBezTo>
                  <a:cubicBezTo>
                    <a:pt x="14049" y="8662"/>
                    <a:pt x="14039" y="8663"/>
                    <a:pt x="14028" y="8663"/>
                  </a:cubicBezTo>
                  <a:cubicBezTo>
                    <a:pt x="14012" y="8663"/>
                    <a:pt x="13995" y="8660"/>
                    <a:pt x="13974" y="8659"/>
                  </a:cubicBezTo>
                  <a:lnTo>
                    <a:pt x="13974" y="8659"/>
                  </a:lnTo>
                  <a:cubicBezTo>
                    <a:pt x="13558" y="8729"/>
                    <a:pt x="13060" y="8717"/>
                    <a:pt x="12680" y="8729"/>
                  </a:cubicBezTo>
                  <a:cubicBezTo>
                    <a:pt x="12687" y="8723"/>
                    <a:pt x="12694" y="8716"/>
                    <a:pt x="12701" y="8711"/>
                  </a:cubicBezTo>
                  <a:lnTo>
                    <a:pt x="12701" y="8711"/>
                  </a:lnTo>
                  <a:cubicBezTo>
                    <a:pt x="12670" y="8721"/>
                    <a:pt x="12633" y="8725"/>
                    <a:pt x="12593" y="8725"/>
                  </a:cubicBezTo>
                  <a:cubicBezTo>
                    <a:pt x="12444" y="8725"/>
                    <a:pt x="12248" y="8670"/>
                    <a:pt x="12121" y="8670"/>
                  </a:cubicBezTo>
                  <a:cubicBezTo>
                    <a:pt x="12085" y="8672"/>
                    <a:pt x="12050" y="8673"/>
                    <a:pt x="12015" y="8673"/>
                  </a:cubicBezTo>
                  <a:cubicBezTo>
                    <a:pt x="11919" y="8673"/>
                    <a:pt x="11822" y="8666"/>
                    <a:pt x="11726" y="8666"/>
                  </a:cubicBezTo>
                  <a:cubicBezTo>
                    <a:pt x="11699" y="8666"/>
                    <a:pt x="11672" y="8667"/>
                    <a:pt x="11644" y="8668"/>
                  </a:cubicBezTo>
                  <a:lnTo>
                    <a:pt x="11644" y="8668"/>
                  </a:lnTo>
                  <a:cubicBezTo>
                    <a:pt x="11653" y="8667"/>
                    <a:pt x="11662" y="8664"/>
                    <a:pt x="11668" y="8658"/>
                  </a:cubicBezTo>
                  <a:lnTo>
                    <a:pt x="11668" y="8658"/>
                  </a:lnTo>
                  <a:cubicBezTo>
                    <a:pt x="11668" y="8658"/>
                    <a:pt x="11621" y="8658"/>
                    <a:pt x="11609" y="8670"/>
                  </a:cubicBezTo>
                  <a:cubicBezTo>
                    <a:pt x="11597" y="8676"/>
                    <a:pt x="11582" y="8676"/>
                    <a:pt x="11580" y="8676"/>
                  </a:cubicBezTo>
                  <a:cubicBezTo>
                    <a:pt x="11579" y="8676"/>
                    <a:pt x="11591" y="8676"/>
                    <a:pt x="11632" y="8682"/>
                  </a:cubicBezTo>
                  <a:cubicBezTo>
                    <a:pt x="11560" y="8691"/>
                    <a:pt x="11487" y="8694"/>
                    <a:pt x="11413" y="8694"/>
                  </a:cubicBezTo>
                  <a:cubicBezTo>
                    <a:pt x="11173" y="8694"/>
                    <a:pt x="10927" y="8657"/>
                    <a:pt x="10691" y="8657"/>
                  </a:cubicBezTo>
                  <a:cubicBezTo>
                    <a:pt x="10619" y="8657"/>
                    <a:pt x="10548" y="8661"/>
                    <a:pt x="10478" y="8670"/>
                  </a:cubicBezTo>
                  <a:cubicBezTo>
                    <a:pt x="10475" y="8668"/>
                    <a:pt x="10473" y="8666"/>
                    <a:pt x="10471" y="8665"/>
                  </a:cubicBezTo>
                  <a:lnTo>
                    <a:pt x="10471" y="8665"/>
                  </a:lnTo>
                  <a:cubicBezTo>
                    <a:pt x="10469" y="8666"/>
                    <a:pt x="10468" y="8668"/>
                    <a:pt x="10466" y="8669"/>
                  </a:cubicBezTo>
                  <a:lnTo>
                    <a:pt x="10466" y="8669"/>
                  </a:lnTo>
                  <a:cubicBezTo>
                    <a:pt x="10451" y="8668"/>
                    <a:pt x="10430" y="8664"/>
                    <a:pt x="10412" y="8664"/>
                  </a:cubicBezTo>
                  <a:cubicBezTo>
                    <a:pt x="10401" y="8664"/>
                    <a:pt x="10390" y="8666"/>
                    <a:pt x="10382" y="8670"/>
                  </a:cubicBezTo>
                  <a:cubicBezTo>
                    <a:pt x="10454" y="8689"/>
                    <a:pt x="10439" y="8695"/>
                    <a:pt x="10395" y="8695"/>
                  </a:cubicBezTo>
                  <a:cubicBezTo>
                    <a:pt x="10328" y="8695"/>
                    <a:pt x="10194" y="8682"/>
                    <a:pt x="10180" y="8682"/>
                  </a:cubicBezTo>
                  <a:cubicBezTo>
                    <a:pt x="10049" y="8682"/>
                    <a:pt x="9906" y="8682"/>
                    <a:pt x="9775" y="8694"/>
                  </a:cubicBezTo>
                  <a:cubicBezTo>
                    <a:pt x="9693" y="8694"/>
                    <a:pt x="9600" y="8701"/>
                    <a:pt x="9511" y="8701"/>
                  </a:cubicBezTo>
                  <a:cubicBezTo>
                    <a:pt x="9444" y="8701"/>
                    <a:pt x="9379" y="8697"/>
                    <a:pt x="9323" y="8682"/>
                  </a:cubicBezTo>
                  <a:lnTo>
                    <a:pt x="9335" y="8682"/>
                  </a:lnTo>
                  <a:cubicBezTo>
                    <a:pt x="9335" y="8682"/>
                    <a:pt x="9251" y="8670"/>
                    <a:pt x="9275" y="8670"/>
                  </a:cubicBezTo>
                  <a:cubicBezTo>
                    <a:pt x="9267" y="8670"/>
                    <a:pt x="9249" y="8664"/>
                    <a:pt x="9234" y="8664"/>
                  </a:cubicBezTo>
                  <a:cubicBezTo>
                    <a:pt x="9226" y="8664"/>
                    <a:pt x="9219" y="8666"/>
                    <a:pt x="9215" y="8670"/>
                  </a:cubicBezTo>
                  <a:cubicBezTo>
                    <a:pt x="9213" y="8671"/>
                    <a:pt x="9211" y="8672"/>
                    <a:pt x="9209" y="8673"/>
                  </a:cubicBezTo>
                  <a:lnTo>
                    <a:pt x="9209" y="8673"/>
                  </a:lnTo>
                  <a:cubicBezTo>
                    <a:pt x="9155" y="8665"/>
                    <a:pt x="9100" y="8662"/>
                    <a:pt x="9044" y="8662"/>
                  </a:cubicBezTo>
                  <a:cubicBezTo>
                    <a:pt x="8812" y="8662"/>
                    <a:pt x="8563" y="8713"/>
                    <a:pt x="8340" y="8713"/>
                  </a:cubicBezTo>
                  <a:cubicBezTo>
                    <a:pt x="8267" y="8713"/>
                    <a:pt x="8198" y="8708"/>
                    <a:pt x="8132" y="8694"/>
                  </a:cubicBezTo>
                  <a:lnTo>
                    <a:pt x="8096" y="8694"/>
                  </a:lnTo>
                  <a:cubicBezTo>
                    <a:pt x="8096" y="8682"/>
                    <a:pt x="8144" y="8682"/>
                    <a:pt x="8132" y="8682"/>
                  </a:cubicBezTo>
                  <a:cubicBezTo>
                    <a:pt x="8096" y="8682"/>
                    <a:pt x="8072" y="8670"/>
                    <a:pt x="8037" y="8670"/>
                  </a:cubicBezTo>
                  <a:lnTo>
                    <a:pt x="8013" y="8670"/>
                  </a:lnTo>
                  <a:cubicBezTo>
                    <a:pt x="8012" y="8670"/>
                    <a:pt x="8011" y="8671"/>
                    <a:pt x="8010" y="8671"/>
                  </a:cubicBezTo>
                  <a:lnTo>
                    <a:pt x="8010" y="8671"/>
                  </a:lnTo>
                  <a:cubicBezTo>
                    <a:pt x="7901" y="8655"/>
                    <a:pt x="7787" y="8649"/>
                    <a:pt x="7670" y="8649"/>
                  </a:cubicBezTo>
                  <a:cubicBezTo>
                    <a:pt x="7435" y="8649"/>
                    <a:pt x="7192" y="8671"/>
                    <a:pt x="6972" y="8671"/>
                  </a:cubicBezTo>
                  <a:cubicBezTo>
                    <a:pt x="6942" y="8671"/>
                    <a:pt x="6911" y="8671"/>
                    <a:pt x="6882" y="8670"/>
                  </a:cubicBezTo>
                  <a:cubicBezTo>
                    <a:pt x="6703" y="8697"/>
                    <a:pt x="6449" y="8725"/>
                    <a:pt x="6207" y="8725"/>
                  </a:cubicBezTo>
                  <a:cubicBezTo>
                    <a:pt x="6029" y="8725"/>
                    <a:pt x="5858" y="8710"/>
                    <a:pt x="5727" y="8670"/>
                  </a:cubicBezTo>
                  <a:lnTo>
                    <a:pt x="5691" y="8670"/>
                  </a:lnTo>
                  <a:cubicBezTo>
                    <a:pt x="5786" y="8622"/>
                    <a:pt x="5727" y="8551"/>
                    <a:pt x="5656" y="8551"/>
                  </a:cubicBezTo>
                  <a:cubicBezTo>
                    <a:pt x="5691" y="8551"/>
                    <a:pt x="5656" y="8539"/>
                    <a:pt x="5656" y="8527"/>
                  </a:cubicBezTo>
                  <a:cubicBezTo>
                    <a:pt x="5660" y="8527"/>
                    <a:pt x="5665" y="8527"/>
                    <a:pt x="5670" y="8528"/>
                  </a:cubicBezTo>
                  <a:lnTo>
                    <a:pt x="5670" y="8528"/>
                  </a:lnTo>
                  <a:cubicBezTo>
                    <a:pt x="5664" y="8522"/>
                    <a:pt x="5670" y="8516"/>
                    <a:pt x="5682" y="8509"/>
                  </a:cubicBezTo>
                  <a:lnTo>
                    <a:pt x="5682" y="8509"/>
                  </a:lnTo>
                  <a:cubicBezTo>
                    <a:pt x="5688" y="8509"/>
                    <a:pt x="5692" y="8509"/>
                    <a:pt x="5694" y="8509"/>
                  </a:cubicBezTo>
                  <a:cubicBezTo>
                    <a:pt x="5698" y="8509"/>
                    <a:pt x="5695" y="8509"/>
                    <a:pt x="5684" y="8507"/>
                  </a:cubicBezTo>
                  <a:lnTo>
                    <a:pt x="5684" y="8507"/>
                  </a:lnTo>
                  <a:cubicBezTo>
                    <a:pt x="5692" y="8503"/>
                    <a:pt x="5703" y="8497"/>
                    <a:pt x="5715" y="8491"/>
                  </a:cubicBezTo>
                  <a:cubicBezTo>
                    <a:pt x="5691" y="8491"/>
                    <a:pt x="5679" y="8467"/>
                    <a:pt x="5656" y="8444"/>
                  </a:cubicBezTo>
                  <a:cubicBezTo>
                    <a:pt x="5656" y="8426"/>
                    <a:pt x="5679" y="8420"/>
                    <a:pt x="5705" y="8420"/>
                  </a:cubicBezTo>
                  <a:cubicBezTo>
                    <a:pt x="5723" y="8420"/>
                    <a:pt x="5743" y="8423"/>
                    <a:pt x="5754" y="8427"/>
                  </a:cubicBezTo>
                  <a:lnTo>
                    <a:pt x="5754" y="8427"/>
                  </a:lnTo>
                  <a:cubicBezTo>
                    <a:pt x="5715" y="8405"/>
                    <a:pt x="5712" y="8384"/>
                    <a:pt x="5667" y="8384"/>
                  </a:cubicBezTo>
                  <a:cubicBezTo>
                    <a:pt x="5727" y="8384"/>
                    <a:pt x="5679" y="8360"/>
                    <a:pt x="5667" y="8348"/>
                  </a:cubicBezTo>
                  <a:cubicBezTo>
                    <a:pt x="5679" y="8337"/>
                    <a:pt x="5700" y="8336"/>
                    <a:pt x="5713" y="8317"/>
                  </a:cubicBezTo>
                  <a:lnTo>
                    <a:pt x="5713" y="8317"/>
                  </a:lnTo>
                  <a:cubicBezTo>
                    <a:pt x="5713" y="8317"/>
                    <a:pt x="5713" y="8317"/>
                    <a:pt x="5714" y="8317"/>
                  </a:cubicBezTo>
                  <a:cubicBezTo>
                    <a:pt x="5714" y="8317"/>
                    <a:pt x="5715" y="8316"/>
                    <a:pt x="5715" y="8313"/>
                  </a:cubicBezTo>
                  <a:lnTo>
                    <a:pt x="5715" y="8313"/>
                  </a:lnTo>
                  <a:cubicBezTo>
                    <a:pt x="5714" y="8314"/>
                    <a:pt x="5714" y="8315"/>
                    <a:pt x="5713" y="8317"/>
                  </a:cubicBezTo>
                  <a:lnTo>
                    <a:pt x="5713" y="8317"/>
                  </a:lnTo>
                  <a:cubicBezTo>
                    <a:pt x="5705" y="8312"/>
                    <a:pt x="5683" y="8251"/>
                    <a:pt x="5703" y="8241"/>
                  </a:cubicBezTo>
                  <a:lnTo>
                    <a:pt x="5656" y="8241"/>
                  </a:lnTo>
                  <a:cubicBezTo>
                    <a:pt x="5703" y="8241"/>
                    <a:pt x="5679" y="8217"/>
                    <a:pt x="5667" y="8205"/>
                  </a:cubicBezTo>
                  <a:lnTo>
                    <a:pt x="5703" y="8205"/>
                  </a:lnTo>
                  <a:cubicBezTo>
                    <a:pt x="5679" y="8194"/>
                    <a:pt x="5656" y="8170"/>
                    <a:pt x="5703" y="8170"/>
                  </a:cubicBezTo>
                  <a:cubicBezTo>
                    <a:pt x="5691" y="8146"/>
                    <a:pt x="5596" y="8182"/>
                    <a:pt x="5715" y="8122"/>
                  </a:cubicBezTo>
                  <a:cubicBezTo>
                    <a:pt x="5679" y="8116"/>
                    <a:pt x="5650" y="8107"/>
                    <a:pt x="5620" y="8107"/>
                  </a:cubicBezTo>
                  <a:cubicBezTo>
                    <a:pt x="5590" y="8107"/>
                    <a:pt x="5560" y="8116"/>
                    <a:pt x="5525" y="8146"/>
                  </a:cubicBezTo>
                  <a:cubicBezTo>
                    <a:pt x="5529" y="8148"/>
                    <a:pt x="5530" y="8150"/>
                    <a:pt x="5530" y="8151"/>
                  </a:cubicBezTo>
                  <a:lnTo>
                    <a:pt x="5530" y="8151"/>
                  </a:lnTo>
                  <a:cubicBezTo>
                    <a:pt x="5536" y="8150"/>
                    <a:pt x="5546" y="8148"/>
                    <a:pt x="5560" y="8146"/>
                  </a:cubicBezTo>
                  <a:lnTo>
                    <a:pt x="5560" y="8146"/>
                  </a:lnTo>
                  <a:cubicBezTo>
                    <a:pt x="5519" y="8166"/>
                    <a:pt x="5531" y="8222"/>
                    <a:pt x="5520" y="8222"/>
                  </a:cubicBezTo>
                  <a:cubicBezTo>
                    <a:pt x="5518" y="8222"/>
                    <a:pt x="5516" y="8221"/>
                    <a:pt x="5513" y="8217"/>
                  </a:cubicBezTo>
                  <a:lnTo>
                    <a:pt x="5513" y="8217"/>
                  </a:lnTo>
                  <a:cubicBezTo>
                    <a:pt x="5536" y="8241"/>
                    <a:pt x="5525" y="8241"/>
                    <a:pt x="5572" y="8241"/>
                  </a:cubicBezTo>
                  <a:cubicBezTo>
                    <a:pt x="5536" y="8253"/>
                    <a:pt x="5536" y="8241"/>
                    <a:pt x="5513" y="8265"/>
                  </a:cubicBezTo>
                  <a:cubicBezTo>
                    <a:pt x="5548" y="8265"/>
                    <a:pt x="5477" y="8289"/>
                    <a:pt x="5465" y="8289"/>
                  </a:cubicBezTo>
                  <a:cubicBezTo>
                    <a:pt x="5471" y="8289"/>
                    <a:pt x="5486" y="8286"/>
                    <a:pt x="5502" y="8286"/>
                  </a:cubicBezTo>
                  <a:cubicBezTo>
                    <a:pt x="5519" y="8286"/>
                    <a:pt x="5536" y="8289"/>
                    <a:pt x="5548" y="8301"/>
                  </a:cubicBezTo>
                  <a:cubicBezTo>
                    <a:pt x="5540" y="8301"/>
                    <a:pt x="5532" y="8306"/>
                    <a:pt x="5525" y="8306"/>
                  </a:cubicBezTo>
                  <a:cubicBezTo>
                    <a:pt x="5521" y="8306"/>
                    <a:pt x="5517" y="8305"/>
                    <a:pt x="5513" y="8301"/>
                  </a:cubicBezTo>
                  <a:lnTo>
                    <a:pt x="5513" y="8301"/>
                  </a:lnTo>
                  <a:cubicBezTo>
                    <a:pt x="5525" y="8313"/>
                    <a:pt x="5525" y="8324"/>
                    <a:pt x="5501" y="8324"/>
                  </a:cubicBezTo>
                  <a:lnTo>
                    <a:pt x="5536" y="8324"/>
                  </a:lnTo>
                  <a:cubicBezTo>
                    <a:pt x="5521" y="8324"/>
                    <a:pt x="5510" y="8330"/>
                    <a:pt x="5501" y="8330"/>
                  </a:cubicBezTo>
                  <a:cubicBezTo>
                    <a:pt x="5500" y="8330"/>
                    <a:pt x="5498" y="8330"/>
                    <a:pt x="5497" y="8329"/>
                  </a:cubicBezTo>
                  <a:lnTo>
                    <a:pt x="5497" y="8329"/>
                  </a:lnTo>
                  <a:cubicBezTo>
                    <a:pt x="5505" y="8336"/>
                    <a:pt x="5487" y="8336"/>
                    <a:pt x="5477" y="8336"/>
                  </a:cubicBezTo>
                  <a:cubicBezTo>
                    <a:pt x="5477" y="8336"/>
                    <a:pt x="5512" y="8357"/>
                    <a:pt x="5523" y="8362"/>
                  </a:cubicBezTo>
                  <a:lnTo>
                    <a:pt x="5523" y="8362"/>
                  </a:lnTo>
                  <a:cubicBezTo>
                    <a:pt x="5516" y="8368"/>
                    <a:pt x="5510" y="8375"/>
                    <a:pt x="5499" y="8379"/>
                  </a:cubicBezTo>
                  <a:lnTo>
                    <a:pt x="5499" y="8379"/>
                  </a:lnTo>
                  <a:cubicBezTo>
                    <a:pt x="5496" y="8377"/>
                    <a:pt x="5493" y="8376"/>
                    <a:pt x="5490" y="8374"/>
                  </a:cubicBezTo>
                  <a:lnTo>
                    <a:pt x="5490" y="8374"/>
                  </a:lnTo>
                  <a:cubicBezTo>
                    <a:pt x="5486" y="8375"/>
                    <a:pt x="5477" y="8378"/>
                    <a:pt x="5465" y="8384"/>
                  </a:cubicBezTo>
                  <a:cubicBezTo>
                    <a:pt x="5480" y="8384"/>
                    <a:pt x="5490" y="8382"/>
                    <a:pt x="5499" y="8379"/>
                  </a:cubicBezTo>
                  <a:lnTo>
                    <a:pt x="5499" y="8379"/>
                  </a:lnTo>
                  <a:cubicBezTo>
                    <a:pt x="5511" y="8385"/>
                    <a:pt x="5527" y="8387"/>
                    <a:pt x="5536" y="8396"/>
                  </a:cubicBezTo>
                  <a:cubicBezTo>
                    <a:pt x="5489" y="8420"/>
                    <a:pt x="5525" y="8420"/>
                    <a:pt x="5489" y="8432"/>
                  </a:cubicBezTo>
                  <a:cubicBezTo>
                    <a:pt x="5489" y="8432"/>
                    <a:pt x="5489" y="8432"/>
                    <a:pt x="5490" y="8432"/>
                  </a:cubicBezTo>
                  <a:lnTo>
                    <a:pt x="5490" y="8432"/>
                  </a:lnTo>
                  <a:cubicBezTo>
                    <a:pt x="5486" y="8432"/>
                    <a:pt x="5482" y="8432"/>
                    <a:pt x="5477" y="8432"/>
                  </a:cubicBezTo>
                  <a:cubicBezTo>
                    <a:pt x="5501" y="8432"/>
                    <a:pt x="5525" y="8455"/>
                    <a:pt x="5536" y="8455"/>
                  </a:cubicBezTo>
                  <a:cubicBezTo>
                    <a:pt x="5536" y="8455"/>
                    <a:pt x="5497" y="8436"/>
                    <a:pt x="5490" y="8432"/>
                  </a:cubicBezTo>
                  <a:lnTo>
                    <a:pt x="5490" y="8432"/>
                  </a:lnTo>
                  <a:cubicBezTo>
                    <a:pt x="5536" y="8436"/>
                    <a:pt x="5549" y="8463"/>
                    <a:pt x="5595" y="8474"/>
                  </a:cubicBezTo>
                  <a:lnTo>
                    <a:pt x="5595" y="8474"/>
                  </a:lnTo>
                  <a:cubicBezTo>
                    <a:pt x="5595" y="8474"/>
                    <a:pt x="5594" y="8474"/>
                    <a:pt x="5593" y="8474"/>
                  </a:cubicBezTo>
                  <a:cubicBezTo>
                    <a:pt x="5581" y="8474"/>
                    <a:pt x="5572" y="8475"/>
                    <a:pt x="5572" y="8479"/>
                  </a:cubicBezTo>
                  <a:cubicBezTo>
                    <a:pt x="5552" y="8486"/>
                    <a:pt x="5571" y="8493"/>
                    <a:pt x="5600" y="8498"/>
                  </a:cubicBezTo>
                  <a:lnTo>
                    <a:pt x="5600" y="8498"/>
                  </a:lnTo>
                  <a:cubicBezTo>
                    <a:pt x="5579" y="8496"/>
                    <a:pt x="5554" y="8494"/>
                    <a:pt x="5525" y="8491"/>
                  </a:cubicBezTo>
                  <a:lnTo>
                    <a:pt x="5525" y="8491"/>
                  </a:lnTo>
                  <a:cubicBezTo>
                    <a:pt x="5620" y="8503"/>
                    <a:pt x="5477" y="8527"/>
                    <a:pt x="5560" y="8527"/>
                  </a:cubicBezTo>
                  <a:cubicBezTo>
                    <a:pt x="5556" y="8531"/>
                    <a:pt x="5551" y="8534"/>
                    <a:pt x="5547" y="8535"/>
                  </a:cubicBezTo>
                  <a:lnTo>
                    <a:pt x="5547" y="8535"/>
                  </a:lnTo>
                  <a:cubicBezTo>
                    <a:pt x="5545" y="8533"/>
                    <a:pt x="5539" y="8531"/>
                    <a:pt x="5525" y="8527"/>
                  </a:cubicBezTo>
                  <a:lnTo>
                    <a:pt x="5525" y="8527"/>
                  </a:lnTo>
                  <a:cubicBezTo>
                    <a:pt x="5530" y="8533"/>
                    <a:pt x="5536" y="8536"/>
                    <a:pt x="5542" y="8536"/>
                  </a:cubicBezTo>
                  <a:cubicBezTo>
                    <a:pt x="5544" y="8536"/>
                    <a:pt x="5545" y="8536"/>
                    <a:pt x="5547" y="8535"/>
                  </a:cubicBezTo>
                  <a:lnTo>
                    <a:pt x="5547" y="8535"/>
                  </a:lnTo>
                  <a:cubicBezTo>
                    <a:pt x="5548" y="8537"/>
                    <a:pt x="5548" y="8538"/>
                    <a:pt x="5548" y="8539"/>
                  </a:cubicBezTo>
                  <a:cubicBezTo>
                    <a:pt x="5555" y="8532"/>
                    <a:pt x="5562" y="8529"/>
                    <a:pt x="5569" y="8528"/>
                  </a:cubicBezTo>
                  <a:lnTo>
                    <a:pt x="5569" y="8528"/>
                  </a:lnTo>
                  <a:cubicBezTo>
                    <a:pt x="5566" y="8531"/>
                    <a:pt x="5656" y="8539"/>
                    <a:pt x="5656" y="8539"/>
                  </a:cubicBezTo>
                  <a:lnTo>
                    <a:pt x="5548" y="8539"/>
                  </a:lnTo>
                  <a:cubicBezTo>
                    <a:pt x="5548" y="8542"/>
                    <a:pt x="5548" y="8545"/>
                    <a:pt x="5572" y="8551"/>
                  </a:cubicBezTo>
                  <a:cubicBezTo>
                    <a:pt x="5569" y="8551"/>
                    <a:pt x="5566" y="8550"/>
                    <a:pt x="5562" y="8549"/>
                  </a:cubicBezTo>
                  <a:lnTo>
                    <a:pt x="5562" y="8549"/>
                  </a:lnTo>
                  <a:cubicBezTo>
                    <a:pt x="5572" y="8553"/>
                    <a:pt x="5573" y="8562"/>
                    <a:pt x="5548" y="8575"/>
                  </a:cubicBezTo>
                  <a:cubicBezTo>
                    <a:pt x="5560" y="8575"/>
                    <a:pt x="5584" y="8575"/>
                    <a:pt x="5608" y="8563"/>
                  </a:cubicBezTo>
                  <a:cubicBezTo>
                    <a:pt x="5574" y="8563"/>
                    <a:pt x="5594" y="8547"/>
                    <a:pt x="5622" y="8547"/>
                  </a:cubicBezTo>
                  <a:cubicBezTo>
                    <a:pt x="5639" y="8547"/>
                    <a:pt x="5657" y="8552"/>
                    <a:pt x="5670" y="8568"/>
                  </a:cubicBezTo>
                  <a:lnTo>
                    <a:pt x="5670" y="8568"/>
                  </a:lnTo>
                  <a:cubicBezTo>
                    <a:pt x="5662" y="8569"/>
                    <a:pt x="5627" y="8576"/>
                    <a:pt x="5592" y="8582"/>
                  </a:cubicBezTo>
                  <a:lnTo>
                    <a:pt x="5592" y="8582"/>
                  </a:lnTo>
                  <a:cubicBezTo>
                    <a:pt x="5581" y="8582"/>
                    <a:pt x="5569" y="8581"/>
                    <a:pt x="5557" y="8581"/>
                  </a:cubicBezTo>
                  <a:cubicBezTo>
                    <a:pt x="5535" y="8581"/>
                    <a:pt x="5513" y="8582"/>
                    <a:pt x="5489" y="8586"/>
                  </a:cubicBezTo>
                  <a:lnTo>
                    <a:pt x="5570" y="8586"/>
                  </a:lnTo>
                  <a:cubicBezTo>
                    <a:pt x="5538" y="8593"/>
                    <a:pt x="5514" y="8598"/>
                    <a:pt x="5525" y="8598"/>
                  </a:cubicBezTo>
                  <a:lnTo>
                    <a:pt x="5679" y="8598"/>
                  </a:lnTo>
                  <a:cubicBezTo>
                    <a:pt x="5662" y="8604"/>
                    <a:pt x="5634" y="8610"/>
                    <a:pt x="5609" y="8613"/>
                  </a:cubicBezTo>
                  <a:lnTo>
                    <a:pt x="5609" y="8613"/>
                  </a:lnTo>
                  <a:cubicBezTo>
                    <a:pt x="5606" y="8612"/>
                    <a:pt x="5603" y="8611"/>
                    <a:pt x="5601" y="8611"/>
                  </a:cubicBezTo>
                  <a:lnTo>
                    <a:pt x="5601" y="8611"/>
                  </a:lnTo>
                  <a:cubicBezTo>
                    <a:pt x="5594" y="8612"/>
                    <a:pt x="5584" y="8614"/>
                    <a:pt x="5574" y="8615"/>
                  </a:cubicBezTo>
                  <a:lnTo>
                    <a:pt x="5574" y="8615"/>
                  </a:lnTo>
                  <a:cubicBezTo>
                    <a:pt x="5561" y="8615"/>
                    <a:pt x="5552" y="8614"/>
                    <a:pt x="5548" y="8610"/>
                  </a:cubicBezTo>
                  <a:lnTo>
                    <a:pt x="5548" y="8610"/>
                  </a:lnTo>
                  <a:cubicBezTo>
                    <a:pt x="5552" y="8614"/>
                    <a:pt x="5559" y="8616"/>
                    <a:pt x="5566" y="8616"/>
                  </a:cubicBezTo>
                  <a:cubicBezTo>
                    <a:pt x="5569" y="8616"/>
                    <a:pt x="5571" y="8615"/>
                    <a:pt x="5574" y="8615"/>
                  </a:cubicBezTo>
                  <a:lnTo>
                    <a:pt x="5574" y="8615"/>
                  </a:lnTo>
                  <a:cubicBezTo>
                    <a:pt x="5574" y="8615"/>
                    <a:pt x="5574" y="8615"/>
                    <a:pt x="5574" y="8615"/>
                  </a:cubicBezTo>
                  <a:cubicBezTo>
                    <a:pt x="5584" y="8615"/>
                    <a:pt x="5596" y="8614"/>
                    <a:pt x="5609" y="8613"/>
                  </a:cubicBezTo>
                  <a:lnTo>
                    <a:pt x="5609" y="8613"/>
                  </a:lnTo>
                  <a:cubicBezTo>
                    <a:pt x="5614" y="8614"/>
                    <a:pt x="5620" y="8617"/>
                    <a:pt x="5620" y="8622"/>
                  </a:cubicBezTo>
                  <a:cubicBezTo>
                    <a:pt x="5420" y="8633"/>
                    <a:pt x="5623" y="8634"/>
                    <a:pt x="5575" y="8644"/>
                  </a:cubicBezTo>
                  <a:lnTo>
                    <a:pt x="5575" y="8644"/>
                  </a:lnTo>
                  <a:cubicBezTo>
                    <a:pt x="5579" y="8642"/>
                    <a:pt x="5579" y="8641"/>
                    <a:pt x="5576" y="8641"/>
                  </a:cubicBezTo>
                  <a:cubicBezTo>
                    <a:pt x="5573" y="8641"/>
                    <a:pt x="5568" y="8642"/>
                    <a:pt x="5560" y="8646"/>
                  </a:cubicBezTo>
                  <a:cubicBezTo>
                    <a:pt x="5567" y="8645"/>
                    <a:pt x="5572" y="8644"/>
                    <a:pt x="5575" y="8644"/>
                  </a:cubicBezTo>
                  <a:lnTo>
                    <a:pt x="5575" y="8644"/>
                  </a:lnTo>
                  <a:cubicBezTo>
                    <a:pt x="5573" y="8645"/>
                    <a:pt x="5568" y="8646"/>
                    <a:pt x="5560" y="8646"/>
                  </a:cubicBezTo>
                  <a:cubicBezTo>
                    <a:pt x="5568" y="8648"/>
                    <a:pt x="5574" y="8649"/>
                    <a:pt x="5580" y="8649"/>
                  </a:cubicBezTo>
                  <a:cubicBezTo>
                    <a:pt x="5597" y="8649"/>
                    <a:pt x="5611" y="8643"/>
                    <a:pt x="5635" y="8643"/>
                  </a:cubicBezTo>
                  <a:cubicBezTo>
                    <a:pt x="5644" y="8643"/>
                    <a:pt x="5655" y="8643"/>
                    <a:pt x="5667" y="8646"/>
                  </a:cubicBezTo>
                  <a:cubicBezTo>
                    <a:pt x="5656" y="8646"/>
                    <a:pt x="5632" y="8658"/>
                    <a:pt x="5691" y="8670"/>
                  </a:cubicBezTo>
                  <a:cubicBezTo>
                    <a:pt x="5691" y="8670"/>
                    <a:pt x="5596" y="8670"/>
                    <a:pt x="5644" y="8658"/>
                  </a:cubicBezTo>
                  <a:lnTo>
                    <a:pt x="5644" y="8658"/>
                  </a:lnTo>
                  <a:cubicBezTo>
                    <a:pt x="5332" y="8736"/>
                    <a:pt x="4967" y="8756"/>
                    <a:pt x="4594" y="8756"/>
                  </a:cubicBezTo>
                  <a:cubicBezTo>
                    <a:pt x="4168" y="8756"/>
                    <a:pt x="3732" y="8729"/>
                    <a:pt x="3358" y="8729"/>
                  </a:cubicBezTo>
                  <a:cubicBezTo>
                    <a:pt x="3334" y="8727"/>
                    <a:pt x="3251" y="8727"/>
                    <a:pt x="3129" y="8727"/>
                  </a:cubicBezTo>
                  <a:cubicBezTo>
                    <a:pt x="2885" y="8727"/>
                    <a:pt x="2486" y="8729"/>
                    <a:pt x="2096" y="8729"/>
                  </a:cubicBezTo>
                  <a:cubicBezTo>
                    <a:pt x="1509" y="8729"/>
                    <a:pt x="941" y="8723"/>
                    <a:pt x="941" y="8694"/>
                  </a:cubicBezTo>
                  <a:cubicBezTo>
                    <a:pt x="939" y="8692"/>
                    <a:pt x="937" y="8690"/>
                    <a:pt x="935" y="8689"/>
                  </a:cubicBezTo>
                  <a:lnTo>
                    <a:pt x="935" y="8689"/>
                  </a:lnTo>
                  <a:cubicBezTo>
                    <a:pt x="947" y="8685"/>
                    <a:pt x="959" y="8682"/>
                    <a:pt x="953" y="8682"/>
                  </a:cubicBezTo>
                  <a:cubicBezTo>
                    <a:pt x="953" y="8682"/>
                    <a:pt x="881" y="8670"/>
                    <a:pt x="893" y="8670"/>
                  </a:cubicBezTo>
                  <a:lnTo>
                    <a:pt x="833" y="8670"/>
                  </a:lnTo>
                  <a:cubicBezTo>
                    <a:pt x="827" y="8676"/>
                    <a:pt x="798" y="8679"/>
                    <a:pt x="796" y="8680"/>
                  </a:cubicBezTo>
                  <a:lnTo>
                    <a:pt x="796" y="8680"/>
                  </a:lnTo>
                  <a:cubicBezTo>
                    <a:pt x="719" y="8685"/>
                    <a:pt x="625" y="8698"/>
                    <a:pt x="537" y="8698"/>
                  </a:cubicBezTo>
                  <a:cubicBezTo>
                    <a:pt x="413" y="8698"/>
                    <a:pt x="303" y="8673"/>
                    <a:pt x="274" y="8563"/>
                  </a:cubicBezTo>
                  <a:cubicBezTo>
                    <a:pt x="214" y="8313"/>
                    <a:pt x="274" y="7955"/>
                    <a:pt x="274" y="7693"/>
                  </a:cubicBezTo>
                  <a:cubicBezTo>
                    <a:pt x="274" y="7253"/>
                    <a:pt x="333" y="6717"/>
                    <a:pt x="250" y="6289"/>
                  </a:cubicBezTo>
                  <a:cubicBezTo>
                    <a:pt x="300" y="6267"/>
                    <a:pt x="355" y="6259"/>
                    <a:pt x="414" y="6259"/>
                  </a:cubicBezTo>
                  <a:cubicBezTo>
                    <a:pt x="647" y="6259"/>
                    <a:pt x="931" y="6396"/>
                    <a:pt x="1131" y="6396"/>
                  </a:cubicBezTo>
                  <a:cubicBezTo>
                    <a:pt x="1560" y="6396"/>
                    <a:pt x="1548" y="5896"/>
                    <a:pt x="1595" y="5586"/>
                  </a:cubicBezTo>
                  <a:cubicBezTo>
                    <a:pt x="1738" y="4645"/>
                    <a:pt x="2310" y="3800"/>
                    <a:pt x="2881" y="3050"/>
                  </a:cubicBezTo>
                  <a:cubicBezTo>
                    <a:pt x="3596" y="2133"/>
                    <a:pt x="4501" y="1443"/>
                    <a:pt x="5525" y="895"/>
                  </a:cubicBezTo>
                  <a:cubicBezTo>
                    <a:pt x="6025" y="645"/>
                    <a:pt x="6525" y="478"/>
                    <a:pt x="7096" y="395"/>
                  </a:cubicBezTo>
                  <a:cubicBezTo>
                    <a:pt x="7445" y="344"/>
                    <a:pt x="7926" y="231"/>
                    <a:pt x="8281" y="231"/>
                  </a:cubicBezTo>
                  <a:cubicBezTo>
                    <a:pt x="8338" y="231"/>
                    <a:pt x="8392" y="234"/>
                    <a:pt x="8442" y="240"/>
                  </a:cubicBezTo>
                  <a:cubicBezTo>
                    <a:pt x="8453" y="288"/>
                    <a:pt x="9811" y="371"/>
                    <a:pt x="10025" y="431"/>
                  </a:cubicBezTo>
                  <a:cubicBezTo>
                    <a:pt x="11025" y="705"/>
                    <a:pt x="11882" y="943"/>
                    <a:pt x="12716" y="1597"/>
                  </a:cubicBezTo>
                  <a:cubicBezTo>
                    <a:pt x="13502" y="2229"/>
                    <a:pt x="14121" y="2907"/>
                    <a:pt x="14680" y="3741"/>
                  </a:cubicBezTo>
                  <a:cubicBezTo>
                    <a:pt x="14990" y="4193"/>
                    <a:pt x="15157" y="4645"/>
                    <a:pt x="15311" y="5157"/>
                  </a:cubicBezTo>
                  <a:cubicBezTo>
                    <a:pt x="15359" y="5312"/>
                    <a:pt x="15466" y="6027"/>
                    <a:pt x="15621" y="6086"/>
                  </a:cubicBezTo>
                  <a:cubicBezTo>
                    <a:pt x="15538" y="6110"/>
                    <a:pt x="15442" y="6116"/>
                    <a:pt x="15346" y="6116"/>
                  </a:cubicBezTo>
                  <a:cubicBezTo>
                    <a:pt x="15249" y="6116"/>
                    <a:pt x="15151" y="6110"/>
                    <a:pt x="15061" y="6110"/>
                  </a:cubicBezTo>
                  <a:cubicBezTo>
                    <a:pt x="14893" y="6118"/>
                    <a:pt x="14643" y="6158"/>
                    <a:pt x="14429" y="6158"/>
                  </a:cubicBezTo>
                  <a:cubicBezTo>
                    <a:pt x="14325" y="6158"/>
                    <a:pt x="14230" y="6149"/>
                    <a:pt x="14157" y="6122"/>
                  </a:cubicBezTo>
                  <a:cubicBezTo>
                    <a:pt x="14153" y="6096"/>
                    <a:pt x="14118" y="6088"/>
                    <a:pt x="14071" y="6088"/>
                  </a:cubicBezTo>
                  <a:cubicBezTo>
                    <a:pt x="13961" y="6088"/>
                    <a:pt x="13781" y="6134"/>
                    <a:pt x="13740" y="6134"/>
                  </a:cubicBezTo>
                  <a:cubicBezTo>
                    <a:pt x="13704" y="6110"/>
                    <a:pt x="13692" y="5896"/>
                    <a:pt x="13680" y="5848"/>
                  </a:cubicBezTo>
                  <a:cubicBezTo>
                    <a:pt x="13680" y="5848"/>
                    <a:pt x="13680" y="5848"/>
                    <a:pt x="13680" y="5836"/>
                  </a:cubicBezTo>
                  <a:cubicBezTo>
                    <a:pt x="13686" y="5848"/>
                    <a:pt x="13689" y="5854"/>
                    <a:pt x="13691" y="5854"/>
                  </a:cubicBezTo>
                  <a:cubicBezTo>
                    <a:pt x="13692" y="5854"/>
                    <a:pt x="13692" y="5848"/>
                    <a:pt x="13692" y="5836"/>
                  </a:cubicBezTo>
                  <a:cubicBezTo>
                    <a:pt x="13692" y="5848"/>
                    <a:pt x="13704" y="5860"/>
                    <a:pt x="13704" y="5860"/>
                  </a:cubicBezTo>
                  <a:cubicBezTo>
                    <a:pt x="13692" y="5836"/>
                    <a:pt x="13680" y="5812"/>
                    <a:pt x="13680" y="5788"/>
                  </a:cubicBezTo>
                  <a:lnTo>
                    <a:pt x="13680" y="5788"/>
                  </a:lnTo>
                  <a:cubicBezTo>
                    <a:pt x="13699" y="5821"/>
                    <a:pt x="13712" y="5828"/>
                    <a:pt x="13723" y="5828"/>
                  </a:cubicBezTo>
                  <a:cubicBezTo>
                    <a:pt x="13731" y="5828"/>
                    <a:pt x="13737" y="5825"/>
                    <a:pt x="13743" y="5825"/>
                  </a:cubicBezTo>
                  <a:cubicBezTo>
                    <a:pt x="13750" y="5825"/>
                    <a:pt x="13756" y="5829"/>
                    <a:pt x="13764" y="5848"/>
                  </a:cubicBezTo>
                  <a:cubicBezTo>
                    <a:pt x="13752" y="5800"/>
                    <a:pt x="13764" y="5800"/>
                    <a:pt x="13752" y="5753"/>
                  </a:cubicBezTo>
                  <a:cubicBezTo>
                    <a:pt x="13752" y="5750"/>
                    <a:pt x="13752" y="5745"/>
                    <a:pt x="13752" y="5741"/>
                  </a:cubicBezTo>
                  <a:cubicBezTo>
                    <a:pt x="13754" y="5749"/>
                    <a:pt x="13755" y="5752"/>
                    <a:pt x="13755" y="5752"/>
                  </a:cubicBezTo>
                  <a:lnTo>
                    <a:pt x="13755" y="5752"/>
                  </a:lnTo>
                  <a:cubicBezTo>
                    <a:pt x="13756" y="5754"/>
                    <a:pt x="13757" y="5757"/>
                    <a:pt x="13758" y="5760"/>
                  </a:cubicBezTo>
                  <a:lnTo>
                    <a:pt x="13758" y="5760"/>
                  </a:lnTo>
                  <a:cubicBezTo>
                    <a:pt x="13753" y="5733"/>
                    <a:pt x="13752" y="5724"/>
                    <a:pt x="13754" y="5724"/>
                  </a:cubicBezTo>
                  <a:lnTo>
                    <a:pt x="13754" y="5724"/>
                  </a:lnTo>
                  <a:cubicBezTo>
                    <a:pt x="13756" y="5724"/>
                    <a:pt x="13764" y="5753"/>
                    <a:pt x="13764" y="5753"/>
                  </a:cubicBezTo>
                  <a:cubicBezTo>
                    <a:pt x="13777" y="5753"/>
                    <a:pt x="13787" y="5760"/>
                    <a:pt x="13795" y="5771"/>
                  </a:cubicBezTo>
                  <a:lnTo>
                    <a:pt x="13795" y="5771"/>
                  </a:lnTo>
                  <a:cubicBezTo>
                    <a:pt x="13791" y="5753"/>
                    <a:pt x="13796" y="5732"/>
                    <a:pt x="13811" y="5717"/>
                  </a:cubicBezTo>
                  <a:cubicBezTo>
                    <a:pt x="13822" y="5728"/>
                    <a:pt x="13833" y="5768"/>
                    <a:pt x="13844" y="5784"/>
                  </a:cubicBezTo>
                  <a:lnTo>
                    <a:pt x="13844" y="5784"/>
                  </a:lnTo>
                  <a:cubicBezTo>
                    <a:pt x="13839" y="5770"/>
                    <a:pt x="13845" y="5723"/>
                    <a:pt x="13857" y="5723"/>
                  </a:cubicBezTo>
                  <a:cubicBezTo>
                    <a:pt x="13861" y="5723"/>
                    <a:pt x="13866" y="5728"/>
                    <a:pt x="13871" y="5741"/>
                  </a:cubicBezTo>
                  <a:cubicBezTo>
                    <a:pt x="13871" y="5729"/>
                    <a:pt x="13871" y="5717"/>
                    <a:pt x="13871" y="5705"/>
                  </a:cubicBezTo>
                  <a:cubicBezTo>
                    <a:pt x="13882" y="5738"/>
                    <a:pt x="13885" y="5746"/>
                    <a:pt x="13888" y="5746"/>
                  </a:cubicBezTo>
                  <a:cubicBezTo>
                    <a:pt x="13890" y="5746"/>
                    <a:pt x="13892" y="5739"/>
                    <a:pt x="13899" y="5739"/>
                  </a:cubicBezTo>
                  <a:cubicBezTo>
                    <a:pt x="13901" y="5739"/>
                    <a:pt x="13904" y="5739"/>
                    <a:pt x="13907" y="5741"/>
                  </a:cubicBezTo>
                  <a:cubicBezTo>
                    <a:pt x="13907" y="5729"/>
                    <a:pt x="13907" y="5717"/>
                    <a:pt x="13907" y="5705"/>
                  </a:cubicBezTo>
                  <a:cubicBezTo>
                    <a:pt x="13918" y="5717"/>
                    <a:pt x="13930" y="5729"/>
                    <a:pt x="13942" y="5741"/>
                  </a:cubicBezTo>
                  <a:cubicBezTo>
                    <a:pt x="13942" y="5693"/>
                    <a:pt x="13966" y="5741"/>
                    <a:pt x="13942" y="5681"/>
                  </a:cubicBezTo>
                  <a:lnTo>
                    <a:pt x="13942" y="5681"/>
                  </a:lnTo>
                  <a:cubicBezTo>
                    <a:pt x="13954" y="5693"/>
                    <a:pt x="13962" y="5697"/>
                    <a:pt x="13968" y="5697"/>
                  </a:cubicBezTo>
                  <a:cubicBezTo>
                    <a:pt x="13979" y="5697"/>
                    <a:pt x="13983" y="5683"/>
                    <a:pt x="13988" y="5683"/>
                  </a:cubicBezTo>
                  <a:cubicBezTo>
                    <a:pt x="13991" y="5683"/>
                    <a:pt x="13995" y="5688"/>
                    <a:pt x="14002" y="5705"/>
                  </a:cubicBezTo>
                  <a:cubicBezTo>
                    <a:pt x="14002" y="5683"/>
                    <a:pt x="13997" y="5651"/>
                    <a:pt x="14002" y="5651"/>
                  </a:cubicBezTo>
                  <a:cubicBezTo>
                    <a:pt x="14006" y="5651"/>
                    <a:pt x="14012" y="5662"/>
                    <a:pt x="14026" y="5693"/>
                  </a:cubicBezTo>
                  <a:cubicBezTo>
                    <a:pt x="14036" y="5639"/>
                    <a:pt x="13988" y="5575"/>
                    <a:pt x="13952" y="5537"/>
                  </a:cubicBezTo>
                  <a:lnTo>
                    <a:pt x="13952" y="5537"/>
                  </a:lnTo>
                  <a:cubicBezTo>
                    <a:pt x="13956" y="5543"/>
                    <a:pt x="13961" y="5551"/>
                    <a:pt x="13966" y="5562"/>
                  </a:cubicBezTo>
                  <a:cubicBezTo>
                    <a:pt x="13956" y="5546"/>
                    <a:pt x="13949" y="5535"/>
                    <a:pt x="13942" y="5527"/>
                  </a:cubicBezTo>
                  <a:lnTo>
                    <a:pt x="13942" y="5527"/>
                  </a:lnTo>
                  <a:cubicBezTo>
                    <a:pt x="13942" y="5536"/>
                    <a:pt x="13941" y="5539"/>
                    <a:pt x="13940" y="5539"/>
                  </a:cubicBezTo>
                  <a:cubicBezTo>
                    <a:pt x="13938" y="5539"/>
                    <a:pt x="13935" y="5526"/>
                    <a:pt x="13937" y="5522"/>
                  </a:cubicBezTo>
                  <a:lnTo>
                    <a:pt x="13937" y="5522"/>
                  </a:lnTo>
                  <a:cubicBezTo>
                    <a:pt x="13939" y="5524"/>
                    <a:pt x="13940" y="5525"/>
                    <a:pt x="13942" y="5527"/>
                  </a:cubicBezTo>
                  <a:lnTo>
                    <a:pt x="13942" y="5527"/>
                  </a:lnTo>
                  <a:cubicBezTo>
                    <a:pt x="13942" y="5527"/>
                    <a:pt x="13942" y="5527"/>
                    <a:pt x="13942" y="5527"/>
                  </a:cubicBezTo>
                  <a:cubicBezTo>
                    <a:pt x="13945" y="5530"/>
                    <a:pt x="13949" y="5533"/>
                    <a:pt x="13952" y="5537"/>
                  </a:cubicBezTo>
                  <a:lnTo>
                    <a:pt x="13952" y="5537"/>
                  </a:lnTo>
                  <a:cubicBezTo>
                    <a:pt x="13945" y="5525"/>
                    <a:pt x="13941" y="5521"/>
                    <a:pt x="13939" y="5521"/>
                  </a:cubicBezTo>
                  <a:lnTo>
                    <a:pt x="13939" y="5521"/>
                  </a:lnTo>
                  <a:cubicBezTo>
                    <a:pt x="13938" y="5521"/>
                    <a:pt x="13937" y="5522"/>
                    <a:pt x="13937" y="5522"/>
                  </a:cubicBezTo>
                  <a:lnTo>
                    <a:pt x="13937" y="5522"/>
                  </a:lnTo>
                  <a:cubicBezTo>
                    <a:pt x="13934" y="5520"/>
                    <a:pt x="13932" y="5519"/>
                    <a:pt x="13930" y="5519"/>
                  </a:cubicBezTo>
                  <a:cubicBezTo>
                    <a:pt x="13922" y="5519"/>
                    <a:pt x="13918" y="5537"/>
                    <a:pt x="13918" y="5574"/>
                  </a:cubicBezTo>
                  <a:cubicBezTo>
                    <a:pt x="13907" y="5574"/>
                    <a:pt x="13907" y="5550"/>
                    <a:pt x="13907" y="5538"/>
                  </a:cubicBezTo>
                  <a:lnTo>
                    <a:pt x="13907" y="5538"/>
                  </a:lnTo>
                  <a:cubicBezTo>
                    <a:pt x="13907" y="5539"/>
                    <a:pt x="13907" y="5539"/>
                    <a:pt x="13907" y="5539"/>
                  </a:cubicBezTo>
                  <a:lnTo>
                    <a:pt x="13907" y="5539"/>
                  </a:lnTo>
                  <a:cubicBezTo>
                    <a:pt x="13907" y="5535"/>
                    <a:pt x="13907" y="5531"/>
                    <a:pt x="13907" y="5527"/>
                  </a:cubicBezTo>
                  <a:cubicBezTo>
                    <a:pt x="13907" y="5553"/>
                    <a:pt x="13904" y="5561"/>
                    <a:pt x="13901" y="5561"/>
                  </a:cubicBezTo>
                  <a:cubicBezTo>
                    <a:pt x="13900" y="5561"/>
                    <a:pt x="13898" y="5558"/>
                    <a:pt x="13897" y="5556"/>
                  </a:cubicBezTo>
                  <a:lnTo>
                    <a:pt x="13897" y="5556"/>
                  </a:lnTo>
                  <a:cubicBezTo>
                    <a:pt x="13899" y="5560"/>
                    <a:pt x="13902" y="5569"/>
                    <a:pt x="13907" y="5586"/>
                  </a:cubicBezTo>
                  <a:cubicBezTo>
                    <a:pt x="13883" y="5562"/>
                    <a:pt x="13859" y="5562"/>
                    <a:pt x="13859" y="5538"/>
                  </a:cubicBezTo>
                  <a:cubicBezTo>
                    <a:pt x="13859" y="5544"/>
                    <a:pt x="13859" y="5547"/>
                    <a:pt x="13857" y="5547"/>
                  </a:cubicBezTo>
                  <a:cubicBezTo>
                    <a:pt x="13856" y="5547"/>
                    <a:pt x="13853" y="5544"/>
                    <a:pt x="13847" y="5538"/>
                  </a:cubicBezTo>
                  <a:lnTo>
                    <a:pt x="13847" y="5538"/>
                  </a:lnTo>
                  <a:cubicBezTo>
                    <a:pt x="13847" y="5538"/>
                    <a:pt x="13851" y="5551"/>
                    <a:pt x="13855" y="5562"/>
                  </a:cubicBezTo>
                  <a:lnTo>
                    <a:pt x="13855" y="5562"/>
                  </a:lnTo>
                  <a:cubicBezTo>
                    <a:pt x="13850" y="5555"/>
                    <a:pt x="13843" y="5550"/>
                    <a:pt x="13835" y="5550"/>
                  </a:cubicBezTo>
                  <a:lnTo>
                    <a:pt x="13835" y="5550"/>
                  </a:lnTo>
                  <a:cubicBezTo>
                    <a:pt x="13835" y="5550"/>
                    <a:pt x="13844" y="5560"/>
                    <a:pt x="13838" y="5562"/>
                  </a:cubicBezTo>
                  <a:lnTo>
                    <a:pt x="13838" y="5562"/>
                  </a:lnTo>
                  <a:cubicBezTo>
                    <a:pt x="13837" y="5554"/>
                    <a:pt x="13823" y="5527"/>
                    <a:pt x="13823" y="5527"/>
                  </a:cubicBezTo>
                  <a:lnTo>
                    <a:pt x="13823" y="5527"/>
                  </a:lnTo>
                  <a:cubicBezTo>
                    <a:pt x="13827" y="5554"/>
                    <a:pt x="13825" y="5564"/>
                    <a:pt x="13819" y="5564"/>
                  </a:cubicBezTo>
                  <a:cubicBezTo>
                    <a:pt x="13813" y="5564"/>
                    <a:pt x="13802" y="5550"/>
                    <a:pt x="13795" y="5539"/>
                  </a:cubicBezTo>
                  <a:lnTo>
                    <a:pt x="13795" y="5539"/>
                  </a:lnTo>
                  <a:cubicBezTo>
                    <a:pt x="13795" y="5540"/>
                    <a:pt x="13795" y="5540"/>
                    <a:pt x="13794" y="5540"/>
                  </a:cubicBezTo>
                  <a:cubicBezTo>
                    <a:pt x="13791" y="5540"/>
                    <a:pt x="13786" y="5537"/>
                    <a:pt x="13776" y="5527"/>
                  </a:cubicBezTo>
                  <a:lnTo>
                    <a:pt x="13776" y="5527"/>
                  </a:lnTo>
                  <a:cubicBezTo>
                    <a:pt x="13776" y="5538"/>
                    <a:pt x="13787" y="5586"/>
                    <a:pt x="13799" y="5598"/>
                  </a:cubicBezTo>
                  <a:cubicBezTo>
                    <a:pt x="13793" y="5592"/>
                    <a:pt x="13790" y="5589"/>
                    <a:pt x="13789" y="5589"/>
                  </a:cubicBezTo>
                  <a:cubicBezTo>
                    <a:pt x="13787" y="5589"/>
                    <a:pt x="13787" y="5592"/>
                    <a:pt x="13787" y="5598"/>
                  </a:cubicBezTo>
                  <a:cubicBezTo>
                    <a:pt x="13787" y="5591"/>
                    <a:pt x="13783" y="5579"/>
                    <a:pt x="13782" y="5579"/>
                  </a:cubicBezTo>
                  <a:lnTo>
                    <a:pt x="13782" y="5579"/>
                  </a:lnTo>
                  <a:cubicBezTo>
                    <a:pt x="13782" y="5579"/>
                    <a:pt x="13783" y="5584"/>
                    <a:pt x="13787" y="5598"/>
                  </a:cubicBezTo>
                  <a:cubicBezTo>
                    <a:pt x="13776" y="5574"/>
                    <a:pt x="13776" y="5550"/>
                    <a:pt x="13752" y="5527"/>
                  </a:cubicBezTo>
                  <a:lnTo>
                    <a:pt x="13752" y="5527"/>
                  </a:lnTo>
                  <a:cubicBezTo>
                    <a:pt x="13767" y="5550"/>
                    <a:pt x="13773" y="5568"/>
                    <a:pt x="13768" y="5568"/>
                  </a:cubicBezTo>
                  <a:cubicBezTo>
                    <a:pt x="13766" y="5568"/>
                    <a:pt x="13761" y="5564"/>
                    <a:pt x="13753" y="5553"/>
                  </a:cubicBezTo>
                  <a:lnTo>
                    <a:pt x="13753" y="5553"/>
                  </a:lnTo>
                  <a:cubicBezTo>
                    <a:pt x="13766" y="5576"/>
                    <a:pt x="13787" y="5717"/>
                    <a:pt x="13787" y="5717"/>
                  </a:cubicBezTo>
                  <a:cubicBezTo>
                    <a:pt x="13776" y="5681"/>
                    <a:pt x="13764" y="5646"/>
                    <a:pt x="13752" y="5598"/>
                  </a:cubicBezTo>
                  <a:lnTo>
                    <a:pt x="13752" y="5598"/>
                  </a:lnTo>
                  <a:cubicBezTo>
                    <a:pt x="13752" y="5610"/>
                    <a:pt x="13764" y="5681"/>
                    <a:pt x="13764" y="5693"/>
                  </a:cubicBezTo>
                  <a:cubicBezTo>
                    <a:pt x="13752" y="5681"/>
                    <a:pt x="13740" y="5622"/>
                    <a:pt x="13740" y="5610"/>
                  </a:cubicBezTo>
                  <a:cubicBezTo>
                    <a:pt x="13740" y="5622"/>
                    <a:pt x="13740" y="5628"/>
                    <a:pt x="13738" y="5628"/>
                  </a:cubicBezTo>
                  <a:cubicBezTo>
                    <a:pt x="13740" y="5634"/>
                    <a:pt x="13740" y="5640"/>
                    <a:pt x="13740" y="5646"/>
                  </a:cubicBezTo>
                  <a:cubicBezTo>
                    <a:pt x="13729" y="5635"/>
                    <a:pt x="13710" y="5616"/>
                    <a:pt x="13705" y="5595"/>
                  </a:cubicBezTo>
                  <a:lnTo>
                    <a:pt x="13705" y="5595"/>
                  </a:lnTo>
                  <a:cubicBezTo>
                    <a:pt x="13706" y="5604"/>
                    <a:pt x="13707" y="5612"/>
                    <a:pt x="13708" y="5619"/>
                  </a:cubicBezTo>
                  <a:lnTo>
                    <a:pt x="13708" y="5619"/>
                  </a:lnTo>
                  <a:cubicBezTo>
                    <a:pt x="13704" y="5609"/>
                    <a:pt x="13698" y="5598"/>
                    <a:pt x="13692" y="5586"/>
                  </a:cubicBezTo>
                  <a:lnTo>
                    <a:pt x="13692" y="5586"/>
                  </a:lnTo>
                  <a:cubicBezTo>
                    <a:pt x="13692" y="5593"/>
                    <a:pt x="13696" y="5608"/>
                    <a:pt x="13701" y="5622"/>
                  </a:cubicBezTo>
                  <a:lnTo>
                    <a:pt x="13701" y="5622"/>
                  </a:lnTo>
                  <a:cubicBezTo>
                    <a:pt x="13692" y="5626"/>
                    <a:pt x="13693" y="5648"/>
                    <a:pt x="13704" y="5669"/>
                  </a:cubicBezTo>
                  <a:cubicBezTo>
                    <a:pt x="13692" y="5646"/>
                    <a:pt x="13680" y="5622"/>
                    <a:pt x="13668" y="5586"/>
                  </a:cubicBezTo>
                  <a:lnTo>
                    <a:pt x="13668" y="5586"/>
                  </a:lnTo>
                  <a:cubicBezTo>
                    <a:pt x="13668" y="5586"/>
                    <a:pt x="13673" y="5611"/>
                    <a:pt x="13674" y="5624"/>
                  </a:cubicBezTo>
                  <a:lnTo>
                    <a:pt x="13674" y="5624"/>
                  </a:lnTo>
                  <a:cubicBezTo>
                    <a:pt x="13673" y="5623"/>
                    <a:pt x="13673" y="5623"/>
                    <a:pt x="13673" y="5623"/>
                  </a:cubicBezTo>
                  <a:lnTo>
                    <a:pt x="13673" y="5623"/>
                  </a:lnTo>
                  <a:cubicBezTo>
                    <a:pt x="13672" y="5623"/>
                    <a:pt x="13673" y="5625"/>
                    <a:pt x="13674" y="5629"/>
                  </a:cubicBezTo>
                  <a:lnTo>
                    <a:pt x="13674" y="5629"/>
                  </a:lnTo>
                  <a:cubicBezTo>
                    <a:pt x="13674" y="5628"/>
                    <a:pt x="13674" y="5626"/>
                    <a:pt x="13674" y="5624"/>
                  </a:cubicBezTo>
                  <a:lnTo>
                    <a:pt x="13674" y="5624"/>
                  </a:lnTo>
                  <a:cubicBezTo>
                    <a:pt x="13676" y="5628"/>
                    <a:pt x="13682" y="5644"/>
                    <a:pt x="13692" y="5681"/>
                  </a:cubicBezTo>
                  <a:cubicBezTo>
                    <a:pt x="13672" y="5638"/>
                    <a:pt x="13664" y="5622"/>
                    <a:pt x="13663" y="5622"/>
                  </a:cubicBezTo>
                  <a:lnTo>
                    <a:pt x="13663" y="5622"/>
                  </a:lnTo>
                  <a:cubicBezTo>
                    <a:pt x="13659" y="5622"/>
                    <a:pt x="13718" y="5766"/>
                    <a:pt x="13717" y="5766"/>
                  </a:cubicBezTo>
                  <a:cubicBezTo>
                    <a:pt x="13717" y="5766"/>
                    <a:pt x="13717" y="5766"/>
                    <a:pt x="13716" y="5765"/>
                  </a:cubicBezTo>
                  <a:cubicBezTo>
                    <a:pt x="13707" y="5755"/>
                    <a:pt x="13705" y="5739"/>
                    <a:pt x="13699" y="5721"/>
                  </a:cubicBezTo>
                  <a:lnTo>
                    <a:pt x="13699" y="5721"/>
                  </a:lnTo>
                  <a:cubicBezTo>
                    <a:pt x="13700" y="5724"/>
                    <a:pt x="13700" y="5725"/>
                    <a:pt x="13700" y="5725"/>
                  </a:cubicBezTo>
                  <a:cubicBezTo>
                    <a:pt x="13700" y="5725"/>
                    <a:pt x="13699" y="5721"/>
                    <a:pt x="13697" y="5715"/>
                  </a:cubicBezTo>
                  <a:lnTo>
                    <a:pt x="13697" y="5715"/>
                  </a:lnTo>
                  <a:cubicBezTo>
                    <a:pt x="13696" y="5713"/>
                    <a:pt x="13695" y="5712"/>
                    <a:pt x="13694" y="5710"/>
                  </a:cubicBezTo>
                  <a:lnTo>
                    <a:pt x="13694" y="5710"/>
                  </a:lnTo>
                  <a:cubicBezTo>
                    <a:pt x="13688" y="5695"/>
                    <a:pt x="13678" y="5672"/>
                    <a:pt x="13672" y="5662"/>
                  </a:cubicBezTo>
                  <a:lnTo>
                    <a:pt x="13672" y="5662"/>
                  </a:lnTo>
                  <a:cubicBezTo>
                    <a:pt x="13671" y="5658"/>
                    <a:pt x="13669" y="5656"/>
                    <a:pt x="13669" y="5656"/>
                  </a:cubicBezTo>
                  <a:cubicBezTo>
                    <a:pt x="13669" y="5656"/>
                    <a:pt x="13668" y="5656"/>
                    <a:pt x="13668" y="5657"/>
                  </a:cubicBezTo>
                  <a:cubicBezTo>
                    <a:pt x="13668" y="5657"/>
                    <a:pt x="13668" y="5657"/>
                    <a:pt x="13668" y="5657"/>
                  </a:cubicBezTo>
                  <a:lnTo>
                    <a:pt x="13668" y="5657"/>
                  </a:lnTo>
                  <a:cubicBezTo>
                    <a:pt x="13668" y="5693"/>
                    <a:pt x="13675" y="5689"/>
                    <a:pt x="13684" y="5700"/>
                  </a:cubicBezTo>
                  <a:lnTo>
                    <a:pt x="13684" y="5700"/>
                  </a:lnTo>
                  <a:cubicBezTo>
                    <a:pt x="13684" y="5705"/>
                    <a:pt x="13690" y="5724"/>
                    <a:pt x="13689" y="5724"/>
                  </a:cubicBezTo>
                  <a:cubicBezTo>
                    <a:pt x="13688" y="5724"/>
                    <a:pt x="13686" y="5719"/>
                    <a:pt x="13680" y="5705"/>
                  </a:cubicBezTo>
                  <a:lnTo>
                    <a:pt x="13680" y="5705"/>
                  </a:lnTo>
                  <a:cubicBezTo>
                    <a:pt x="13692" y="5824"/>
                    <a:pt x="13668" y="5741"/>
                    <a:pt x="13680" y="5800"/>
                  </a:cubicBezTo>
                  <a:cubicBezTo>
                    <a:pt x="13668" y="5777"/>
                    <a:pt x="13657" y="5753"/>
                    <a:pt x="13645" y="5729"/>
                  </a:cubicBezTo>
                  <a:lnTo>
                    <a:pt x="13645" y="5729"/>
                  </a:lnTo>
                  <a:cubicBezTo>
                    <a:pt x="13653" y="5737"/>
                    <a:pt x="13661" y="5740"/>
                    <a:pt x="13665" y="5744"/>
                  </a:cubicBezTo>
                  <a:lnTo>
                    <a:pt x="13665" y="5744"/>
                  </a:lnTo>
                  <a:cubicBezTo>
                    <a:pt x="13354" y="4888"/>
                    <a:pt x="12607" y="3763"/>
                    <a:pt x="11930" y="3229"/>
                  </a:cubicBezTo>
                  <a:cubicBezTo>
                    <a:pt x="11466" y="2860"/>
                    <a:pt x="10882" y="2610"/>
                    <a:pt x="10347" y="2383"/>
                  </a:cubicBezTo>
                  <a:cubicBezTo>
                    <a:pt x="10355" y="2383"/>
                    <a:pt x="10368" y="2378"/>
                    <a:pt x="10379" y="2378"/>
                  </a:cubicBezTo>
                  <a:cubicBezTo>
                    <a:pt x="10385" y="2378"/>
                    <a:pt x="10390" y="2379"/>
                    <a:pt x="10394" y="2383"/>
                  </a:cubicBezTo>
                  <a:cubicBezTo>
                    <a:pt x="10384" y="2364"/>
                    <a:pt x="10359" y="2344"/>
                    <a:pt x="10376" y="2344"/>
                  </a:cubicBezTo>
                  <a:cubicBezTo>
                    <a:pt x="10380" y="2344"/>
                    <a:pt x="10385" y="2345"/>
                    <a:pt x="10394" y="2348"/>
                  </a:cubicBezTo>
                  <a:cubicBezTo>
                    <a:pt x="10366" y="2338"/>
                    <a:pt x="10352" y="2321"/>
                    <a:pt x="10336" y="2308"/>
                  </a:cubicBezTo>
                  <a:lnTo>
                    <a:pt x="10336" y="2308"/>
                  </a:lnTo>
                  <a:cubicBezTo>
                    <a:pt x="10339" y="2309"/>
                    <a:pt x="10342" y="2310"/>
                    <a:pt x="10347" y="2312"/>
                  </a:cubicBezTo>
                  <a:cubicBezTo>
                    <a:pt x="10342" y="2304"/>
                    <a:pt x="10342" y="2302"/>
                    <a:pt x="10344" y="2301"/>
                  </a:cubicBezTo>
                  <a:lnTo>
                    <a:pt x="10344" y="2301"/>
                  </a:lnTo>
                  <a:cubicBezTo>
                    <a:pt x="10359" y="2310"/>
                    <a:pt x="10365" y="2313"/>
                    <a:pt x="10366" y="2313"/>
                  </a:cubicBezTo>
                  <a:cubicBezTo>
                    <a:pt x="10368" y="2313"/>
                    <a:pt x="10351" y="2301"/>
                    <a:pt x="10345" y="2301"/>
                  </a:cubicBezTo>
                  <a:cubicBezTo>
                    <a:pt x="10345" y="2301"/>
                    <a:pt x="10345" y="2301"/>
                    <a:pt x="10344" y="2301"/>
                  </a:cubicBezTo>
                  <a:lnTo>
                    <a:pt x="10344" y="2301"/>
                  </a:lnTo>
                  <a:cubicBezTo>
                    <a:pt x="10339" y="2298"/>
                    <a:pt x="10332" y="2294"/>
                    <a:pt x="10323" y="2288"/>
                  </a:cubicBezTo>
                  <a:lnTo>
                    <a:pt x="10406" y="2288"/>
                  </a:lnTo>
                  <a:cubicBezTo>
                    <a:pt x="10370" y="2288"/>
                    <a:pt x="10347" y="2288"/>
                    <a:pt x="10335" y="2252"/>
                  </a:cubicBezTo>
                  <a:cubicBezTo>
                    <a:pt x="10347" y="2252"/>
                    <a:pt x="10347" y="2252"/>
                    <a:pt x="10358" y="2264"/>
                  </a:cubicBezTo>
                  <a:cubicBezTo>
                    <a:pt x="10347" y="2252"/>
                    <a:pt x="10358" y="2240"/>
                    <a:pt x="10335" y="2229"/>
                  </a:cubicBezTo>
                  <a:lnTo>
                    <a:pt x="10335" y="2229"/>
                  </a:lnTo>
                  <a:cubicBezTo>
                    <a:pt x="10359" y="2240"/>
                    <a:pt x="10394" y="2252"/>
                    <a:pt x="10418" y="2252"/>
                  </a:cubicBezTo>
                  <a:cubicBezTo>
                    <a:pt x="10347" y="2217"/>
                    <a:pt x="10406" y="2240"/>
                    <a:pt x="10370" y="2205"/>
                  </a:cubicBezTo>
                  <a:cubicBezTo>
                    <a:pt x="10377" y="2203"/>
                    <a:pt x="10382" y="2202"/>
                    <a:pt x="10385" y="2201"/>
                  </a:cubicBezTo>
                  <a:lnTo>
                    <a:pt x="10385" y="2201"/>
                  </a:lnTo>
                  <a:cubicBezTo>
                    <a:pt x="10386" y="2202"/>
                    <a:pt x="10387" y="2202"/>
                    <a:pt x="10388" y="2202"/>
                  </a:cubicBezTo>
                  <a:cubicBezTo>
                    <a:pt x="10391" y="2202"/>
                    <a:pt x="10393" y="2201"/>
                    <a:pt x="10390" y="2201"/>
                  </a:cubicBezTo>
                  <a:cubicBezTo>
                    <a:pt x="10390" y="2201"/>
                    <a:pt x="10388" y="2201"/>
                    <a:pt x="10385" y="2201"/>
                  </a:cubicBezTo>
                  <a:lnTo>
                    <a:pt x="10385" y="2201"/>
                  </a:lnTo>
                  <a:cubicBezTo>
                    <a:pt x="10379" y="2201"/>
                    <a:pt x="10370" y="2196"/>
                    <a:pt x="10370" y="2181"/>
                  </a:cubicBezTo>
                  <a:lnTo>
                    <a:pt x="10370" y="2181"/>
                  </a:lnTo>
                  <a:cubicBezTo>
                    <a:pt x="10385" y="2191"/>
                    <a:pt x="10392" y="2195"/>
                    <a:pt x="10397" y="2195"/>
                  </a:cubicBezTo>
                  <a:cubicBezTo>
                    <a:pt x="10405" y="2195"/>
                    <a:pt x="10409" y="2188"/>
                    <a:pt x="10430" y="2181"/>
                  </a:cubicBezTo>
                  <a:cubicBezTo>
                    <a:pt x="10406" y="2181"/>
                    <a:pt x="10394" y="2169"/>
                    <a:pt x="10382" y="2157"/>
                  </a:cubicBezTo>
                  <a:cubicBezTo>
                    <a:pt x="10406" y="2157"/>
                    <a:pt x="10430" y="2145"/>
                    <a:pt x="10430" y="2145"/>
                  </a:cubicBezTo>
                  <a:cubicBezTo>
                    <a:pt x="10424" y="2139"/>
                    <a:pt x="10427" y="2139"/>
                    <a:pt x="10430" y="2139"/>
                  </a:cubicBezTo>
                  <a:cubicBezTo>
                    <a:pt x="10433" y="2139"/>
                    <a:pt x="10436" y="2139"/>
                    <a:pt x="10430" y="2133"/>
                  </a:cubicBezTo>
                  <a:cubicBezTo>
                    <a:pt x="10418" y="2133"/>
                    <a:pt x="10406" y="2121"/>
                    <a:pt x="10394" y="2109"/>
                  </a:cubicBezTo>
                  <a:cubicBezTo>
                    <a:pt x="10394" y="2103"/>
                    <a:pt x="10400" y="2101"/>
                    <a:pt x="10409" y="2101"/>
                  </a:cubicBezTo>
                  <a:cubicBezTo>
                    <a:pt x="10418" y="2101"/>
                    <a:pt x="10430" y="2103"/>
                    <a:pt x="10442" y="2109"/>
                  </a:cubicBezTo>
                  <a:cubicBezTo>
                    <a:pt x="10421" y="2099"/>
                    <a:pt x="10428" y="2060"/>
                    <a:pt x="10455" y="2060"/>
                  </a:cubicBezTo>
                  <a:cubicBezTo>
                    <a:pt x="10458" y="2060"/>
                    <a:pt x="10462" y="2061"/>
                    <a:pt x="10466" y="2062"/>
                  </a:cubicBezTo>
                  <a:cubicBezTo>
                    <a:pt x="10394" y="2026"/>
                    <a:pt x="10239" y="2026"/>
                    <a:pt x="10323" y="2026"/>
                  </a:cubicBezTo>
                  <a:cubicBezTo>
                    <a:pt x="10309" y="2023"/>
                    <a:pt x="10301" y="2023"/>
                    <a:pt x="10295" y="2023"/>
                  </a:cubicBezTo>
                  <a:cubicBezTo>
                    <a:pt x="10285" y="2023"/>
                    <a:pt x="10285" y="2025"/>
                    <a:pt x="10285" y="2025"/>
                  </a:cubicBezTo>
                  <a:cubicBezTo>
                    <a:pt x="10285" y="2025"/>
                    <a:pt x="10284" y="2023"/>
                    <a:pt x="10275" y="2014"/>
                  </a:cubicBezTo>
                  <a:lnTo>
                    <a:pt x="10263" y="2014"/>
                  </a:lnTo>
                  <a:cubicBezTo>
                    <a:pt x="10263" y="2014"/>
                    <a:pt x="10311" y="2062"/>
                    <a:pt x="10299" y="2062"/>
                  </a:cubicBezTo>
                  <a:cubicBezTo>
                    <a:pt x="10299" y="2064"/>
                    <a:pt x="10297" y="2065"/>
                    <a:pt x="10294" y="2065"/>
                  </a:cubicBezTo>
                  <a:cubicBezTo>
                    <a:pt x="10289" y="2065"/>
                    <a:pt x="10279" y="2062"/>
                    <a:pt x="10271" y="2059"/>
                  </a:cubicBezTo>
                  <a:lnTo>
                    <a:pt x="10271" y="2059"/>
                  </a:lnTo>
                  <a:cubicBezTo>
                    <a:pt x="10276" y="2063"/>
                    <a:pt x="10282" y="2068"/>
                    <a:pt x="10287" y="2074"/>
                  </a:cubicBezTo>
                  <a:cubicBezTo>
                    <a:pt x="10287" y="2074"/>
                    <a:pt x="10286" y="2074"/>
                    <a:pt x="10286" y="2074"/>
                  </a:cubicBezTo>
                  <a:lnTo>
                    <a:pt x="10286" y="2074"/>
                  </a:lnTo>
                  <a:cubicBezTo>
                    <a:pt x="10292" y="2077"/>
                    <a:pt x="10301" y="2081"/>
                    <a:pt x="10311" y="2086"/>
                  </a:cubicBezTo>
                  <a:cubicBezTo>
                    <a:pt x="10287" y="2086"/>
                    <a:pt x="10269" y="2091"/>
                    <a:pt x="10252" y="2091"/>
                  </a:cubicBezTo>
                  <a:cubicBezTo>
                    <a:pt x="10248" y="2091"/>
                    <a:pt x="10244" y="2091"/>
                    <a:pt x="10241" y="2090"/>
                  </a:cubicBezTo>
                  <a:lnTo>
                    <a:pt x="10241" y="2090"/>
                  </a:lnTo>
                  <a:cubicBezTo>
                    <a:pt x="10240" y="2091"/>
                    <a:pt x="10239" y="2091"/>
                    <a:pt x="10238" y="2091"/>
                  </a:cubicBezTo>
                  <a:cubicBezTo>
                    <a:pt x="10235" y="2091"/>
                    <a:pt x="10231" y="2090"/>
                    <a:pt x="10228" y="2086"/>
                  </a:cubicBezTo>
                  <a:lnTo>
                    <a:pt x="10228" y="2086"/>
                  </a:lnTo>
                  <a:cubicBezTo>
                    <a:pt x="10228" y="2098"/>
                    <a:pt x="10251" y="2098"/>
                    <a:pt x="10251" y="2109"/>
                  </a:cubicBezTo>
                  <a:cubicBezTo>
                    <a:pt x="10243" y="2105"/>
                    <a:pt x="10238" y="2104"/>
                    <a:pt x="10235" y="2104"/>
                  </a:cubicBezTo>
                  <a:cubicBezTo>
                    <a:pt x="10229" y="2104"/>
                    <a:pt x="10231" y="2109"/>
                    <a:pt x="10239" y="2109"/>
                  </a:cubicBezTo>
                  <a:lnTo>
                    <a:pt x="10204" y="2109"/>
                  </a:lnTo>
                  <a:cubicBezTo>
                    <a:pt x="10216" y="2109"/>
                    <a:pt x="10239" y="2121"/>
                    <a:pt x="10228" y="2145"/>
                  </a:cubicBezTo>
                  <a:cubicBezTo>
                    <a:pt x="10220" y="2140"/>
                    <a:pt x="10214" y="2138"/>
                    <a:pt x="10210" y="2138"/>
                  </a:cubicBezTo>
                  <a:cubicBezTo>
                    <a:pt x="10202" y="2138"/>
                    <a:pt x="10200" y="2144"/>
                    <a:pt x="10196" y="2146"/>
                  </a:cubicBezTo>
                  <a:lnTo>
                    <a:pt x="10196" y="2146"/>
                  </a:lnTo>
                  <a:cubicBezTo>
                    <a:pt x="10189" y="2142"/>
                    <a:pt x="10184" y="2137"/>
                    <a:pt x="10180" y="2133"/>
                  </a:cubicBezTo>
                  <a:lnTo>
                    <a:pt x="10180" y="2133"/>
                  </a:lnTo>
                  <a:cubicBezTo>
                    <a:pt x="10187" y="2144"/>
                    <a:pt x="10191" y="2147"/>
                    <a:pt x="10194" y="2147"/>
                  </a:cubicBezTo>
                  <a:cubicBezTo>
                    <a:pt x="10195" y="2147"/>
                    <a:pt x="10195" y="2147"/>
                    <a:pt x="10196" y="2146"/>
                  </a:cubicBezTo>
                  <a:lnTo>
                    <a:pt x="10196" y="2146"/>
                  </a:lnTo>
                  <a:cubicBezTo>
                    <a:pt x="10211" y="2157"/>
                    <a:pt x="10231" y="2169"/>
                    <a:pt x="10239" y="2169"/>
                  </a:cubicBezTo>
                  <a:lnTo>
                    <a:pt x="10192" y="2169"/>
                  </a:lnTo>
                  <a:cubicBezTo>
                    <a:pt x="10204" y="2175"/>
                    <a:pt x="10207" y="2178"/>
                    <a:pt x="10204" y="2178"/>
                  </a:cubicBezTo>
                  <a:cubicBezTo>
                    <a:pt x="10201" y="2178"/>
                    <a:pt x="10192" y="2175"/>
                    <a:pt x="10180" y="2169"/>
                  </a:cubicBezTo>
                  <a:lnTo>
                    <a:pt x="10180" y="2169"/>
                  </a:lnTo>
                  <a:cubicBezTo>
                    <a:pt x="10165" y="2176"/>
                    <a:pt x="10218" y="2197"/>
                    <a:pt x="10236" y="2204"/>
                  </a:cubicBezTo>
                  <a:lnTo>
                    <a:pt x="10236" y="2204"/>
                  </a:lnTo>
                  <a:cubicBezTo>
                    <a:pt x="10230" y="2202"/>
                    <a:pt x="10220" y="2198"/>
                    <a:pt x="10204" y="2193"/>
                  </a:cubicBezTo>
                  <a:lnTo>
                    <a:pt x="10204" y="2193"/>
                  </a:lnTo>
                  <a:cubicBezTo>
                    <a:pt x="10216" y="2205"/>
                    <a:pt x="10239" y="2217"/>
                    <a:pt x="10251" y="2229"/>
                  </a:cubicBezTo>
                  <a:cubicBezTo>
                    <a:pt x="10241" y="2223"/>
                    <a:pt x="10232" y="2219"/>
                    <a:pt x="10224" y="2215"/>
                  </a:cubicBezTo>
                  <a:lnTo>
                    <a:pt x="10224" y="2215"/>
                  </a:lnTo>
                  <a:cubicBezTo>
                    <a:pt x="10253" y="2249"/>
                    <a:pt x="10268" y="2230"/>
                    <a:pt x="10323" y="2252"/>
                  </a:cubicBezTo>
                  <a:cubicBezTo>
                    <a:pt x="10305" y="2246"/>
                    <a:pt x="10299" y="2246"/>
                    <a:pt x="10293" y="2246"/>
                  </a:cubicBezTo>
                  <a:cubicBezTo>
                    <a:pt x="10288" y="2246"/>
                    <a:pt x="10283" y="2246"/>
                    <a:pt x="10271" y="2243"/>
                  </a:cubicBezTo>
                  <a:lnTo>
                    <a:pt x="10271" y="2243"/>
                  </a:lnTo>
                  <a:cubicBezTo>
                    <a:pt x="10275" y="2245"/>
                    <a:pt x="10277" y="2249"/>
                    <a:pt x="10280" y="2251"/>
                  </a:cubicBezTo>
                  <a:lnTo>
                    <a:pt x="10280" y="2251"/>
                  </a:lnTo>
                  <a:cubicBezTo>
                    <a:pt x="10246" y="2242"/>
                    <a:pt x="10239" y="2240"/>
                    <a:pt x="10218" y="2226"/>
                  </a:cubicBezTo>
                  <a:lnTo>
                    <a:pt x="10218" y="2226"/>
                  </a:lnTo>
                  <a:cubicBezTo>
                    <a:pt x="10223" y="2230"/>
                    <a:pt x="10223" y="2233"/>
                    <a:pt x="10218" y="2233"/>
                  </a:cubicBezTo>
                  <a:cubicBezTo>
                    <a:pt x="10216" y="2233"/>
                    <a:pt x="10211" y="2232"/>
                    <a:pt x="10204" y="2229"/>
                  </a:cubicBezTo>
                  <a:lnTo>
                    <a:pt x="10204" y="2229"/>
                  </a:lnTo>
                  <a:cubicBezTo>
                    <a:pt x="10228" y="2240"/>
                    <a:pt x="10239" y="2240"/>
                    <a:pt x="10251" y="2252"/>
                  </a:cubicBezTo>
                  <a:cubicBezTo>
                    <a:pt x="10238" y="2252"/>
                    <a:pt x="10227" y="2252"/>
                    <a:pt x="10218" y="2251"/>
                  </a:cubicBezTo>
                  <a:lnTo>
                    <a:pt x="10218" y="2251"/>
                  </a:lnTo>
                  <a:cubicBezTo>
                    <a:pt x="10220" y="2251"/>
                    <a:pt x="10223" y="2252"/>
                    <a:pt x="10228" y="2252"/>
                  </a:cubicBezTo>
                  <a:cubicBezTo>
                    <a:pt x="10202" y="2252"/>
                    <a:pt x="10230" y="2270"/>
                    <a:pt x="10245" y="2276"/>
                  </a:cubicBezTo>
                  <a:lnTo>
                    <a:pt x="10245" y="2276"/>
                  </a:lnTo>
                  <a:cubicBezTo>
                    <a:pt x="10226" y="2270"/>
                    <a:pt x="10204" y="2263"/>
                    <a:pt x="10195" y="2263"/>
                  </a:cubicBezTo>
                  <a:cubicBezTo>
                    <a:pt x="10193" y="2263"/>
                    <a:pt x="10192" y="2263"/>
                    <a:pt x="10192" y="2264"/>
                  </a:cubicBezTo>
                  <a:cubicBezTo>
                    <a:pt x="10192" y="2264"/>
                    <a:pt x="10192" y="2264"/>
                    <a:pt x="10192" y="2264"/>
                  </a:cubicBezTo>
                  <a:lnTo>
                    <a:pt x="10192" y="2264"/>
                  </a:lnTo>
                  <a:cubicBezTo>
                    <a:pt x="10193" y="2266"/>
                    <a:pt x="10195" y="2267"/>
                    <a:pt x="10195" y="2268"/>
                  </a:cubicBezTo>
                  <a:lnTo>
                    <a:pt x="10195" y="2268"/>
                  </a:lnTo>
                  <a:cubicBezTo>
                    <a:pt x="10190" y="2264"/>
                    <a:pt x="10185" y="2264"/>
                    <a:pt x="10168" y="2264"/>
                  </a:cubicBezTo>
                  <a:cubicBezTo>
                    <a:pt x="10168" y="2264"/>
                    <a:pt x="10168" y="2264"/>
                    <a:pt x="10169" y="2265"/>
                  </a:cubicBezTo>
                  <a:lnTo>
                    <a:pt x="10169" y="2265"/>
                  </a:lnTo>
                  <a:cubicBezTo>
                    <a:pt x="10164" y="2263"/>
                    <a:pt x="10161" y="2263"/>
                    <a:pt x="10158" y="2263"/>
                  </a:cubicBezTo>
                  <a:cubicBezTo>
                    <a:pt x="10143" y="2263"/>
                    <a:pt x="10183" y="2288"/>
                    <a:pt x="10192" y="2288"/>
                  </a:cubicBezTo>
                  <a:cubicBezTo>
                    <a:pt x="10216" y="2294"/>
                    <a:pt x="10225" y="2297"/>
                    <a:pt x="10220" y="2297"/>
                  </a:cubicBezTo>
                  <a:cubicBezTo>
                    <a:pt x="10216" y="2297"/>
                    <a:pt x="10198" y="2294"/>
                    <a:pt x="10168" y="2288"/>
                  </a:cubicBezTo>
                  <a:lnTo>
                    <a:pt x="10168" y="2288"/>
                  </a:lnTo>
                  <a:cubicBezTo>
                    <a:pt x="10185" y="2295"/>
                    <a:pt x="10197" y="2301"/>
                    <a:pt x="10207" y="2305"/>
                  </a:cubicBezTo>
                  <a:lnTo>
                    <a:pt x="10207" y="2305"/>
                  </a:lnTo>
                  <a:cubicBezTo>
                    <a:pt x="10198" y="2302"/>
                    <a:pt x="10192" y="2300"/>
                    <a:pt x="10192" y="2300"/>
                  </a:cubicBezTo>
                  <a:lnTo>
                    <a:pt x="10192" y="2300"/>
                  </a:lnTo>
                  <a:cubicBezTo>
                    <a:pt x="10203" y="2304"/>
                    <a:pt x="10213" y="2308"/>
                    <a:pt x="10222" y="2312"/>
                  </a:cubicBezTo>
                  <a:lnTo>
                    <a:pt x="10222" y="2312"/>
                  </a:lnTo>
                  <a:cubicBezTo>
                    <a:pt x="10229" y="2314"/>
                    <a:pt x="10232" y="2316"/>
                    <a:pt x="10232" y="2316"/>
                  </a:cubicBezTo>
                  <a:lnTo>
                    <a:pt x="10232" y="2316"/>
                  </a:lnTo>
                  <a:cubicBezTo>
                    <a:pt x="10230" y="2319"/>
                    <a:pt x="10242" y="2330"/>
                    <a:pt x="10287" y="2359"/>
                  </a:cubicBezTo>
                  <a:cubicBezTo>
                    <a:pt x="10291" y="2363"/>
                    <a:pt x="10288" y="2365"/>
                    <a:pt x="10284" y="2365"/>
                  </a:cubicBezTo>
                  <a:cubicBezTo>
                    <a:pt x="10274" y="2365"/>
                    <a:pt x="10255" y="2359"/>
                    <a:pt x="10263" y="2359"/>
                  </a:cubicBezTo>
                  <a:cubicBezTo>
                    <a:pt x="9799" y="2312"/>
                    <a:pt x="9263" y="2109"/>
                    <a:pt x="8739" y="2098"/>
                  </a:cubicBezTo>
                  <a:lnTo>
                    <a:pt x="8751" y="2098"/>
                  </a:lnTo>
                  <a:cubicBezTo>
                    <a:pt x="8751" y="2098"/>
                    <a:pt x="8775" y="2086"/>
                    <a:pt x="8775" y="2086"/>
                  </a:cubicBezTo>
                  <a:cubicBezTo>
                    <a:pt x="8751" y="2062"/>
                    <a:pt x="8715" y="2050"/>
                    <a:pt x="8763" y="2050"/>
                  </a:cubicBezTo>
                  <a:cubicBezTo>
                    <a:pt x="8739" y="2050"/>
                    <a:pt x="8715" y="2038"/>
                    <a:pt x="8692" y="2038"/>
                  </a:cubicBezTo>
                  <a:cubicBezTo>
                    <a:pt x="8692" y="2029"/>
                    <a:pt x="8698" y="2027"/>
                    <a:pt x="8692" y="2026"/>
                  </a:cubicBezTo>
                  <a:lnTo>
                    <a:pt x="8692" y="2026"/>
                  </a:lnTo>
                  <a:cubicBezTo>
                    <a:pt x="8695" y="2027"/>
                    <a:pt x="8698" y="2027"/>
                    <a:pt x="8699" y="2027"/>
                  </a:cubicBezTo>
                  <a:lnTo>
                    <a:pt x="8699" y="2027"/>
                  </a:lnTo>
                  <a:cubicBezTo>
                    <a:pt x="8695" y="2015"/>
                    <a:pt x="8745" y="2002"/>
                    <a:pt x="8763" y="2002"/>
                  </a:cubicBezTo>
                  <a:cubicBezTo>
                    <a:pt x="8751" y="2002"/>
                    <a:pt x="8704" y="1990"/>
                    <a:pt x="8680" y="1990"/>
                  </a:cubicBezTo>
                  <a:cubicBezTo>
                    <a:pt x="8632" y="1990"/>
                    <a:pt x="8596" y="1990"/>
                    <a:pt x="8561" y="1978"/>
                  </a:cubicBezTo>
                  <a:lnTo>
                    <a:pt x="8549" y="1978"/>
                  </a:lnTo>
                  <a:cubicBezTo>
                    <a:pt x="8584" y="1990"/>
                    <a:pt x="8608" y="1990"/>
                    <a:pt x="8644" y="2002"/>
                  </a:cubicBezTo>
                  <a:lnTo>
                    <a:pt x="8549" y="2002"/>
                  </a:lnTo>
                  <a:cubicBezTo>
                    <a:pt x="8561" y="2002"/>
                    <a:pt x="8596" y="2002"/>
                    <a:pt x="8608" y="2014"/>
                  </a:cubicBezTo>
                  <a:cubicBezTo>
                    <a:pt x="8602" y="2021"/>
                    <a:pt x="8594" y="2026"/>
                    <a:pt x="8586" y="2029"/>
                  </a:cubicBezTo>
                  <a:lnTo>
                    <a:pt x="8586" y="2029"/>
                  </a:lnTo>
                  <a:cubicBezTo>
                    <a:pt x="8564" y="2026"/>
                    <a:pt x="8545" y="2025"/>
                    <a:pt x="8528" y="2023"/>
                  </a:cubicBezTo>
                  <a:lnTo>
                    <a:pt x="8528" y="2023"/>
                  </a:lnTo>
                  <a:cubicBezTo>
                    <a:pt x="8541" y="2029"/>
                    <a:pt x="8553" y="2032"/>
                    <a:pt x="8565" y="2032"/>
                  </a:cubicBezTo>
                  <a:cubicBezTo>
                    <a:pt x="8572" y="2032"/>
                    <a:pt x="8579" y="2031"/>
                    <a:pt x="8586" y="2029"/>
                  </a:cubicBezTo>
                  <a:lnTo>
                    <a:pt x="8586" y="2029"/>
                  </a:lnTo>
                  <a:cubicBezTo>
                    <a:pt x="8613" y="2031"/>
                    <a:pt x="8644" y="2035"/>
                    <a:pt x="8680" y="2038"/>
                  </a:cubicBezTo>
                  <a:lnTo>
                    <a:pt x="8561" y="2038"/>
                  </a:lnTo>
                  <a:cubicBezTo>
                    <a:pt x="8574" y="2043"/>
                    <a:pt x="8579" y="2045"/>
                    <a:pt x="8582" y="2047"/>
                  </a:cubicBezTo>
                  <a:lnTo>
                    <a:pt x="8582" y="2047"/>
                  </a:lnTo>
                  <a:cubicBezTo>
                    <a:pt x="8579" y="2049"/>
                    <a:pt x="8577" y="2050"/>
                    <a:pt x="8573" y="2050"/>
                  </a:cubicBezTo>
                  <a:cubicBezTo>
                    <a:pt x="8608" y="2050"/>
                    <a:pt x="8668" y="2062"/>
                    <a:pt x="8692" y="2062"/>
                  </a:cubicBezTo>
                  <a:lnTo>
                    <a:pt x="8608" y="2062"/>
                  </a:lnTo>
                  <a:cubicBezTo>
                    <a:pt x="8570" y="2065"/>
                    <a:pt x="8546" y="2066"/>
                    <a:pt x="8534" y="2067"/>
                  </a:cubicBezTo>
                  <a:lnTo>
                    <a:pt x="8534" y="2067"/>
                  </a:lnTo>
                  <a:cubicBezTo>
                    <a:pt x="8537" y="2065"/>
                    <a:pt x="8540" y="2064"/>
                    <a:pt x="8543" y="2063"/>
                  </a:cubicBezTo>
                  <a:lnTo>
                    <a:pt x="8543" y="2063"/>
                  </a:lnTo>
                  <a:cubicBezTo>
                    <a:pt x="8529" y="2065"/>
                    <a:pt x="8514" y="2067"/>
                    <a:pt x="8524" y="2067"/>
                  </a:cubicBezTo>
                  <a:cubicBezTo>
                    <a:pt x="8527" y="2067"/>
                    <a:pt x="8530" y="2067"/>
                    <a:pt x="8534" y="2067"/>
                  </a:cubicBezTo>
                  <a:lnTo>
                    <a:pt x="8534" y="2067"/>
                  </a:lnTo>
                  <a:cubicBezTo>
                    <a:pt x="8531" y="2069"/>
                    <a:pt x="8528" y="2071"/>
                    <a:pt x="8525" y="2074"/>
                  </a:cubicBezTo>
                  <a:lnTo>
                    <a:pt x="8632" y="2074"/>
                  </a:lnTo>
                  <a:cubicBezTo>
                    <a:pt x="8687" y="2074"/>
                    <a:pt x="8649" y="2079"/>
                    <a:pt x="8614" y="2079"/>
                  </a:cubicBezTo>
                  <a:lnTo>
                    <a:pt x="8614" y="2079"/>
                  </a:lnTo>
                  <a:cubicBezTo>
                    <a:pt x="8622" y="2074"/>
                    <a:pt x="8691" y="2074"/>
                    <a:pt x="8573" y="2074"/>
                  </a:cubicBezTo>
                  <a:cubicBezTo>
                    <a:pt x="8577" y="2078"/>
                    <a:pt x="8594" y="2079"/>
                    <a:pt x="8612" y="2079"/>
                  </a:cubicBezTo>
                  <a:cubicBezTo>
                    <a:pt x="8613" y="2079"/>
                    <a:pt x="8613" y="2079"/>
                    <a:pt x="8614" y="2079"/>
                  </a:cubicBezTo>
                  <a:lnTo>
                    <a:pt x="8614" y="2079"/>
                  </a:lnTo>
                  <a:cubicBezTo>
                    <a:pt x="8613" y="2080"/>
                    <a:pt x="8613" y="2081"/>
                    <a:pt x="8618" y="2083"/>
                  </a:cubicBezTo>
                  <a:lnTo>
                    <a:pt x="8618" y="2083"/>
                  </a:lnTo>
                  <a:cubicBezTo>
                    <a:pt x="8606" y="2083"/>
                    <a:pt x="8591" y="2084"/>
                    <a:pt x="8573" y="2086"/>
                  </a:cubicBezTo>
                  <a:cubicBezTo>
                    <a:pt x="8583" y="2086"/>
                    <a:pt x="8618" y="2094"/>
                    <a:pt x="8594" y="2097"/>
                  </a:cubicBezTo>
                  <a:lnTo>
                    <a:pt x="8594" y="2097"/>
                  </a:lnTo>
                  <a:cubicBezTo>
                    <a:pt x="8593" y="2097"/>
                    <a:pt x="8592" y="2097"/>
                    <a:pt x="8591" y="2097"/>
                  </a:cubicBezTo>
                  <a:cubicBezTo>
                    <a:pt x="8067" y="2097"/>
                    <a:pt x="7524" y="2210"/>
                    <a:pt x="7025" y="2312"/>
                  </a:cubicBezTo>
                  <a:cubicBezTo>
                    <a:pt x="7036" y="2288"/>
                    <a:pt x="6875" y="1942"/>
                    <a:pt x="6813" y="1942"/>
                  </a:cubicBezTo>
                  <a:cubicBezTo>
                    <a:pt x="6812" y="1942"/>
                    <a:pt x="6811" y="1943"/>
                    <a:pt x="6810" y="1943"/>
                  </a:cubicBezTo>
                  <a:cubicBezTo>
                    <a:pt x="6780" y="1934"/>
                    <a:pt x="6754" y="1931"/>
                    <a:pt x="6732" y="1931"/>
                  </a:cubicBezTo>
                  <a:cubicBezTo>
                    <a:pt x="6509" y="1931"/>
                    <a:pt x="6645" y="2303"/>
                    <a:pt x="6696" y="2303"/>
                  </a:cubicBezTo>
                  <a:cubicBezTo>
                    <a:pt x="6699" y="2303"/>
                    <a:pt x="6701" y="2302"/>
                    <a:pt x="6703" y="2300"/>
                  </a:cubicBezTo>
                  <a:lnTo>
                    <a:pt x="6703" y="2300"/>
                  </a:lnTo>
                  <a:cubicBezTo>
                    <a:pt x="6763" y="2443"/>
                    <a:pt x="6096" y="2633"/>
                    <a:pt x="6037" y="2681"/>
                  </a:cubicBezTo>
                  <a:cubicBezTo>
                    <a:pt x="5382" y="3086"/>
                    <a:pt x="4774" y="3538"/>
                    <a:pt x="4322" y="4157"/>
                  </a:cubicBezTo>
                  <a:cubicBezTo>
                    <a:pt x="4322" y="4149"/>
                    <a:pt x="4309" y="4121"/>
                    <a:pt x="4312" y="4107"/>
                  </a:cubicBezTo>
                  <a:lnTo>
                    <a:pt x="4312" y="4107"/>
                  </a:lnTo>
                  <a:cubicBezTo>
                    <a:pt x="4292" y="4125"/>
                    <a:pt x="4248" y="4172"/>
                    <a:pt x="4198" y="4224"/>
                  </a:cubicBezTo>
                  <a:lnTo>
                    <a:pt x="4198" y="4224"/>
                  </a:lnTo>
                  <a:cubicBezTo>
                    <a:pt x="4216" y="4201"/>
                    <a:pt x="4237" y="4166"/>
                    <a:pt x="4251" y="4145"/>
                  </a:cubicBezTo>
                  <a:lnTo>
                    <a:pt x="4251" y="4145"/>
                  </a:lnTo>
                  <a:cubicBezTo>
                    <a:pt x="4239" y="4153"/>
                    <a:pt x="4229" y="4162"/>
                    <a:pt x="4220" y="4171"/>
                  </a:cubicBezTo>
                  <a:lnTo>
                    <a:pt x="4220" y="4171"/>
                  </a:lnTo>
                  <a:cubicBezTo>
                    <a:pt x="4237" y="4152"/>
                    <a:pt x="4255" y="4131"/>
                    <a:pt x="4274" y="4110"/>
                  </a:cubicBezTo>
                  <a:cubicBezTo>
                    <a:pt x="4274" y="4110"/>
                    <a:pt x="4304" y="4075"/>
                    <a:pt x="4329" y="4047"/>
                  </a:cubicBezTo>
                  <a:lnTo>
                    <a:pt x="4329" y="4047"/>
                  </a:lnTo>
                  <a:cubicBezTo>
                    <a:pt x="4289" y="4088"/>
                    <a:pt x="4266" y="4097"/>
                    <a:pt x="4227" y="4145"/>
                  </a:cubicBezTo>
                  <a:cubicBezTo>
                    <a:pt x="4224" y="4142"/>
                    <a:pt x="4223" y="4138"/>
                    <a:pt x="4224" y="4134"/>
                  </a:cubicBezTo>
                  <a:lnTo>
                    <a:pt x="4224" y="4134"/>
                  </a:lnTo>
                  <a:cubicBezTo>
                    <a:pt x="4224" y="4134"/>
                    <a:pt x="4224" y="4134"/>
                    <a:pt x="4224" y="4134"/>
                  </a:cubicBezTo>
                  <a:cubicBezTo>
                    <a:pt x="4225" y="4134"/>
                    <a:pt x="4233" y="4128"/>
                    <a:pt x="4251" y="4110"/>
                  </a:cubicBezTo>
                  <a:lnTo>
                    <a:pt x="4251" y="4110"/>
                  </a:lnTo>
                  <a:cubicBezTo>
                    <a:pt x="4246" y="4110"/>
                    <a:pt x="4240" y="4113"/>
                    <a:pt x="4235" y="4118"/>
                  </a:cubicBezTo>
                  <a:lnTo>
                    <a:pt x="4235" y="4118"/>
                  </a:lnTo>
                  <a:cubicBezTo>
                    <a:pt x="4248" y="4100"/>
                    <a:pt x="4268" y="4074"/>
                    <a:pt x="4262" y="4074"/>
                  </a:cubicBezTo>
                  <a:cubicBezTo>
                    <a:pt x="4260" y="4064"/>
                    <a:pt x="4256" y="4060"/>
                    <a:pt x="4252" y="4060"/>
                  </a:cubicBezTo>
                  <a:cubicBezTo>
                    <a:pt x="4243" y="4060"/>
                    <a:pt x="4231" y="4082"/>
                    <a:pt x="4231" y="4082"/>
                  </a:cubicBezTo>
                  <a:cubicBezTo>
                    <a:pt x="4230" y="4082"/>
                    <a:pt x="4233" y="4077"/>
                    <a:pt x="4239" y="4062"/>
                  </a:cubicBezTo>
                  <a:lnTo>
                    <a:pt x="4239" y="4062"/>
                  </a:lnTo>
                  <a:cubicBezTo>
                    <a:pt x="4215" y="4086"/>
                    <a:pt x="4167" y="4098"/>
                    <a:pt x="4155" y="4110"/>
                  </a:cubicBezTo>
                  <a:cubicBezTo>
                    <a:pt x="4167" y="4086"/>
                    <a:pt x="4203" y="4062"/>
                    <a:pt x="4203" y="4038"/>
                  </a:cubicBezTo>
                  <a:lnTo>
                    <a:pt x="4203" y="4038"/>
                  </a:lnTo>
                  <a:cubicBezTo>
                    <a:pt x="4179" y="4062"/>
                    <a:pt x="4179" y="4062"/>
                    <a:pt x="4143" y="4062"/>
                  </a:cubicBezTo>
                  <a:cubicBezTo>
                    <a:pt x="4143" y="4062"/>
                    <a:pt x="4155" y="4050"/>
                    <a:pt x="4155" y="4038"/>
                  </a:cubicBezTo>
                  <a:lnTo>
                    <a:pt x="4155" y="4038"/>
                  </a:lnTo>
                  <a:cubicBezTo>
                    <a:pt x="4143" y="4050"/>
                    <a:pt x="4132" y="4062"/>
                    <a:pt x="4120" y="4062"/>
                  </a:cubicBezTo>
                  <a:cubicBezTo>
                    <a:pt x="4130" y="4051"/>
                    <a:pt x="4141" y="4022"/>
                    <a:pt x="4143" y="4007"/>
                  </a:cubicBezTo>
                  <a:lnTo>
                    <a:pt x="4143" y="4007"/>
                  </a:lnTo>
                  <a:cubicBezTo>
                    <a:pt x="4132" y="4021"/>
                    <a:pt x="4120" y="4036"/>
                    <a:pt x="4108" y="4050"/>
                  </a:cubicBezTo>
                  <a:cubicBezTo>
                    <a:pt x="4108" y="4026"/>
                    <a:pt x="4096" y="4003"/>
                    <a:pt x="4108" y="3991"/>
                  </a:cubicBezTo>
                  <a:lnTo>
                    <a:pt x="4108" y="3991"/>
                  </a:lnTo>
                  <a:cubicBezTo>
                    <a:pt x="4096" y="4003"/>
                    <a:pt x="4084" y="3991"/>
                    <a:pt x="4048" y="4014"/>
                  </a:cubicBezTo>
                  <a:cubicBezTo>
                    <a:pt x="4096" y="3931"/>
                    <a:pt x="4001" y="3991"/>
                    <a:pt x="4036" y="3931"/>
                  </a:cubicBezTo>
                  <a:lnTo>
                    <a:pt x="4036" y="3931"/>
                  </a:lnTo>
                  <a:cubicBezTo>
                    <a:pt x="3989" y="3991"/>
                    <a:pt x="3953" y="4038"/>
                    <a:pt x="3929" y="4086"/>
                  </a:cubicBezTo>
                  <a:cubicBezTo>
                    <a:pt x="3932" y="4085"/>
                    <a:pt x="3934" y="4084"/>
                    <a:pt x="3936" y="4084"/>
                  </a:cubicBezTo>
                  <a:cubicBezTo>
                    <a:pt x="3938" y="4084"/>
                    <a:pt x="3939" y="4085"/>
                    <a:pt x="3940" y="4086"/>
                  </a:cubicBezTo>
                  <a:lnTo>
                    <a:pt x="3940" y="4086"/>
                  </a:lnTo>
                  <a:cubicBezTo>
                    <a:pt x="3943" y="4080"/>
                    <a:pt x="3947" y="4072"/>
                    <a:pt x="3953" y="4062"/>
                  </a:cubicBezTo>
                  <a:lnTo>
                    <a:pt x="3953" y="4062"/>
                  </a:lnTo>
                  <a:cubicBezTo>
                    <a:pt x="3962" y="4079"/>
                    <a:pt x="3958" y="4090"/>
                    <a:pt x="3950" y="4100"/>
                  </a:cubicBezTo>
                  <a:lnTo>
                    <a:pt x="3950" y="4100"/>
                  </a:lnTo>
                  <a:cubicBezTo>
                    <a:pt x="3961" y="4093"/>
                    <a:pt x="3979" y="4087"/>
                    <a:pt x="3991" y="4080"/>
                  </a:cubicBezTo>
                  <a:lnTo>
                    <a:pt x="3991" y="4080"/>
                  </a:lnTo>
                  <a:cubicBezTo>
                    <a:pt x="3982" y="4091"/>
                    <a:pt x="3974" y="4113"/>
                    <a:pt x="3965" y="4122"/>
                  </a:cubicBezTo>
                  <a:cubicBezTo>
                    <a:pt x="3976" y="4111"/>
                    <a:pt x="3986" y="4105"/>
                    <a:pt x="3990" y="4105"/>
                  </a:cubicBezTo>
                  <a:cubicBezTo>
                    <a:pt x="3995" y="4105"/>
                    <a:pt x="3992" y="4111"/>
                    <a:pt x="3975" y="4125"/>
                  </a:cubicBezTo>
                  <a:lnTo>
                    <a:pt x="3975" y="4125"/>
                  </a:lnTo>
                  <a:cubicBezTo>
                    <a:pt x="3980" y="4122"/>
                    <a:pt x="3983" y="4120"/>
                    <a:pt x="3985" y="4118"/>
                  </a:cubicBezTo>
                  <a:lnTo>
                    <a:pt x="3985" y="4118"/>
                  </a:lnTo>
                  <a:cubicBezTo>
                    <a:pt x="3983" y="4122"/>
                    <a:pt x="3983" y="4123"/>
                    <a:pt x="3983" y="4123"/>
                  </a:cubicBezTo>
                  <a:cubicBezTo>
                    <a:pt x="3985" y="4123"/>
                    <a:pt x="3992" y="4116"/>
                    <a:pt x="3990" y="4116"/>
                  </a:cubicBezTo>
                  <a:lnTo>
                    <a:pt x="3990" y="4116"/>
                  </a:lnTo>
                  <a:cubicBezTo>
                    <a:pt x="3989" y="4116"/>
                    <a:pt x="3988" y="4117"/>
                    <a:pt x="3985" y="4118"/>
                  </a:cubicBezTo>
                  <a:lnTo>
                    <a:pt x="3985" y="4118"/>
                  </a:lnTo>
                  <a:cubicBezTo>
                    <a:pt x="3988" y="4114"/>
                    <a:pt x="3992" y="4108"/>
                    <a:pt x="4001" y="4098"/>
                  </a:cubicBezTo>
                  <a:lnTo>
                    <a:pt x="4001" y="4098"/>
                  </a:lnTo>
                  <a:cubicBezTo>
                    <a:pt x="3989" y="4122"/>
                    <a:pt x="4001" y="4145"/>
                    <a:pt x="3989" y="4157"/>
                  </a:cubicBezTo>
                  <a:cubicBezTo>
                    <a:pt x="3990" y="4156"/>
                    <a:pt x="3992" y="4155"/>
                    <a:pt x="3992" y="4155"/>
                  </a:cubicBezTo>
                  <a:lnTo>
                    <a:pt x="3992" y="4155"/>
                  </a:lnTo>
                  <a:cubicBezTo>
                    <a:pt x="3995" y="4155"/>
                    <a:pt x="3994" y="4161"/>
                    <a:pt x="3993" y="4165"/>
                  </a:cubicBezTo>
                  <a:lnTo>
                    <a:pt x="3993" y="4165"/>
                  </a:lnTo>
                  <a:cubicBezTo>
                    <a:pt x="4003" y="4155"/>
                    <a:pt x="4014" y="4144"/>
                    <a:pt x="4024" y="4134"/>
                  </a:cubicBezTo>
                  <a:lnTo>
                    <a:pt x="4024" y="4134"/>
                  </a:lnTo>
                  <a:cubicBezTo>
                    <a:pt x="4017" y="4156"/>
                    <a:pt x="4009" y="4164"/>
                    <a:pt x="4014" y="4164"/>
                  </a:cubicBezTo>
                  <a:cubicBezTo>
                    <a:pt x="4016" y="4164"/>
                    <a:pt x="4023" y="4162"/>
                    <a:pt x="4036" y="4157"/>
                  </a:cubicBezTo>
                  <a:lnTo>
                    <a:pt x="4036" y="4157"/>
                  </a:lnTo>
                  <a:cubicBezTo>
                    <a:pt x="4027" y="4176"/>
                    <a:pt x="4025" y="4173"/>
                    <a:pt x="4018" y="4183"/>
                  </a:cubicBezTo>
                  <a:lnTo>
                    <a:pt x="4018" y="4183"/>
                  </a:lnTo>
                  <a:cubicBezTo>
                    <a:pt x="4020" y="4182"/>
                    <a:pt x="4020" y="4182"/>
                    <a:pt x="4021" y="4182"/>
                  </a:cubicBezTo>
                  <a:cubicBezTo>
                    <a:pt x="4024" y="4182"/>
                    <a:pt x="4023" y="4185"/>
                    <a:pt x="4026" y="4185"/>
                  </a:cubicBezTo>
                  <a:cubicBezTo>
                    <a:pt x="4028" y="4185"/>
                    <a:pt x="4031" y="4184"/>
                    <a:pt x="4036" y="4181"/>
                  </a:cubicBezTo>
                  <a:lnTo>
                    <a:pt x="4036" y="4181"/>
                  </a:lnTo>
                  <a:cubicBezTo>
                    <a:pt x="4047" y="4192"/>
                    <a:pt x="4038" y="4222"/>
                    <a:pt x="4028" y="4228"/>
                  </a:cubicBezTo>
                  <a:lnTo>
                    <a:pt x="4028" y="4228"/>
                  </a:lnTo>
                  <a:cubicBezTo>
                    <a:pt x="4039" y="4223"/>
                    <a:pt x="4062" y="4195"/>
                    <a:pt x="4069" y="4185"/>
                  </a:cubicBezTo>
                  <a:lnTo>
                    <a:pt x="4069" y="4185"/>
                  </a:lnTo>
                  <a:cubicBezTo>
                    <a:pt x="4062" y="4197"/>
                    <a:pt x="4071" y="4219"/>
                    <a:pt x="4060" y="4241"/>
                  </a:cubicBezTo>
                  <a:cubicBezTo>
                    <a:pt x="4060" y="4241"/>
                    <a:pt x="4074" y="4228"/>
                    <a:pt x="4093" y="4210"/>
                  </a:cubicBezTo>
                  <a:lnTo>
                    <a:pt x="4093" y="4210"/>
                  </a:lnTo>
                  <a:cubicBezTo>
                    <a:pt x="4093" y="4213"/>
                    <a:pt x="4094" y="4215"/>
                    <a:pt x="4096" y="4217"/>
                  </a:cubicBezTo>
                  <a:cubicBezTo>
                    <a:pt x="4099" y="4210"/>
                    <a:pt x="4101" y="4205"/>
                    <a:pt x="4102" y="4202"/>
                  </a:cubicBezTo>
                  <a:lnTo>
                    <a:pt x="4102" y="4202"/>
                  </a:lnTo>
                  <a:cubicBezTo>
                    <a:pt x="4099" y="4205"/>
                    <a:pt x="4096" y="4208"/>
                    <a:pt x="4093" y="4210"/>
                  </a:cubicBezTo>
                  <a:lnTo>
                    <a:pt x="4093" y="4210"/>
                  </a:lnTo>
                  <a:cubicBezTo>
                    <a:pt x="4093" y="4202"/>
                    <a:pt x="4100" y="4193"/>
                    <a:pt x="4103" y="4193"/>
                  </a:cubicBezTo>
                  <a:lnTo>
                    <a:pt x="4103" y="4193"/>
                  </a:lnTo>
                  <a:cubicBezTo>
                    <a:pt x="4104" y="4193"/>
                    <a:pt x="4105" y="4195"/>
                    <a:pt x="4102" y="4202"/>
                  </a:cubicBezTo>
                  <a:lnTo>
                    <a:pt x="4102" y="4202"/>
                  </a:lnTo>
                  <a:cubicBezTo>
                    <a:pt x="4127" y="4179"/>
                    <a:pt x="4155" y="4152"/>
                    <a:pt x="4169" y="4136"/>
                  </a:cubicBezTo>
                  <a:lnTo>
                    <a:pt x="4169" y="4136"/>
                  </a:lnTo>
                  <a:cubicBezTo>
                    <a:pt x="4149" y="4164"/>
                    <a:pt x="4127" y="4186"/>
                    <a:pt x="4096" y="4217"/>
                  </a:cubicBezTo>
                  <a:cubicBezTo>
                    <a:pt x="4120" y="4205"/>
                    <a:pt x="4132" y="4193"/>
                    <a:pt x="4143" y="4181"/>
                  </a:cubicBezTo>
                  <a:cubicBezTo>
                    <a:pt x="4143" y="4169"/>
                    <a:pt x="4155" y="4169"/>
                    <a:pt x="4167" y="4157"/>
                  </a:cubicBezTo>
                  <a:lnTo>
                    <a:pt x="4167" y="4157"/>
                  </a:lnTo>
                  <a:cubicBezTo>
                    <a:pt x="4155" y="4181"/>
                    <a:pt x="4143" y="4193"/>
                    <a:pt x="4120" y="4217"/>
                  </a:cubicBezTo>
                  <a:cubicBezTo>
                    <a:pt x="4125" y="4212"/>
                    <a:pt x="4127" y="4209"/>
                    <a:pt x="4128" y="4209"/>
                  </a:cubicBezTo>
                  <a:lnTo>
                    <a:pt x="4128" y="4209"/>
                  </a:lnTo>
                  <a:cubicBezTo>
                    <a:pt x="4129" y="4209"/>
                    <a:pt x="4127" y="4215"/>
                    <a:pt x="4120" y="4229"/>
                  </a:cubicBezTo>
                  <a:cubicBezTo>
                    <a:pt x="4132" y="4217"/>
                    <a:pt x="4134" y="4217"/>
                    <a:pt x="4137" y="4217"/>
                  </a:cubicBezTo>
                  <a:cubicBezTo>
                    <a:pt x="4140" y="4217"/>
                    <a:pt x="4143" y="4217"/>
                    <a:pt x="4155" y="4205"/>
                  </a:cubicBezTo>
                  <a:lnTo>
                    <a:pt x="4155" y="4205"/>
                  </a:lnTo>
                  <a:cubicBezTo>
                    <a:pt x="4151" y="4214"/>
                    <a:pt x="4148" y="4221"/>
                    <a:pt x="4145" y="4227"/>
                  </a:cubicBezTo>
                  <a:lnTo>
                    <a:pt x="4145" y="4227"/>
                  </a:lnTo>
                  <a:cubicBezTo>
                    <a:pt x="4145" y="4224"/>
                    <a:pt x="4145" y="4222"/>
                    <a:pt x="4144" y="4222"/>
                  </a:cubicBezTo>
                  <a:lnTo>
                    <a:pt x="4144" y="4222"/>
                  </a:lnTo>
                  <a:cubicBezTo>
                    <a:pt x="4139" y="4222"/>
                    <a:pt x="4126" y="4257"/>
                    <a:pt x="4129" y="4257"/>
                  </a:cubicBezTo>
                  <a:cubicBezTo>
                    <a:pt x="4130" y="4257"/>
                    <a:pt x="4134" y="4249"/>
                    <a:pt x="4145" y="4227"/>
                  </a:cubicBezTo>
                  <a:lnTo>
                    <a:pt x="4145" y="4227"/>
                  </a:lnTo>
                  <a:cubicBezTo>
                    <a:pt x="4145" y="4230"/>
                    <a:pt x="4144" y="4235"/>
                    <a:pt x="4143" y="4241"/>
                  </a:cubicBezTo>
                  <a:cubicBezTo>
                    <a:pt x="4150" y="4241"/>
                    <a:pt x="4155" y="4241"/>
                    <a:pt x="4159" y="4240"/>
                  </a:cubicBezTo>
                  <a:lnTo>
                    <a:pt x="4159" y="4240"/>
                  </a:lnTo>
                  <a:cubicBezTo>
                    <a:pt x="4165" y="4233"/>
                    <a:pt x="4172" y="4226"/>
                    <a:pt x="4179" y="4218"/>
                  </a:cubicBezTo>
                  <a:lnTo>
                    <a:pt x="4179" y="4218"/>
                  </a:lnTo>
                  <a:cubicBezTo>
                    <a:pt x="4171" y="4234"/>
                    <a:pt x="4168" y="4239"/>
                    <a:pt x="4159" y="4240"/>
                  </a:cubicBezTo>
                  <a:lnTo>
                    <a:pt x="4159" y="4240"/>
                  </a:lnTo>
                  <a:cubicBezTo>
                    <a:pt x="4156" y="4244"/>
                    <a:pt x="4152" y="4248"/>
                    <a:pt x="4149" y="4252"/>
                  </a:cubicBezTo>
                  <a:lnTo>
                    <a:pt x="4149" y="4252"/>
                  </a:lnTo>
                  <a:cubicBezTo>
                    <a:pt x="4159" y="4249"/>
                    <a:pt x="4167" y="4241"/>
                    <a:pt x="4167" y="4241"/>
                  </a:cubicBezTo>
                  <a:cubicBezTo>
                    <a:pt x="4167" y="4241"/>
                    <a:pt x="4167" y="4241"/>
                    <a:pt x="4167" y="4253"/>
                  </a:cubicBezTo>
                  <a:cubicBezTo>
                    <a:pt x="4170" y="4249"/>
                    <a:pt x="4172" y="4247"/>
                    <a:pt x="4173" y="4245"/>
                  </a:cubicBezTo>
                  <a:lnTo>
                    <a:pt x="4173" y="4245"/>
                  </a:lnTo>
                  <a:cubicBezTo>
                    <a:pt x="4173" y="4245"/>
                    <a:pt x="4173" y="4245"/>
                    <a:pt x="4173" y="4245"/>
                  </a:cubicBezTo>
                  <a:cubicBezTo>
                    <a:pt x="4174" y="4245"/>
                    <a:pt x="4174" y="4245"/>
                    <a:pt x="4175" y="4245"/>
                  </a:cubicBezTo>
                  <a:lnTo>
                    <a:pt x="4175" y="4245"/>
                  </a:lnTo>
                  <a:cubicBezTo>
                    <a:pt x="4170" y="4250"/>
                    <a:pt x="4164" y="4256"/>
                    <a:pt x="4158" y="4262"/>
                  </a:cubicBezTo>
                  <a:lnTo>
                    <a:pt x="4158" y="4262"/>
                  </a:lnTo>
                  <a:cubicBezTo>
                    <a:pt x="4161" y="4259"/>
                    <a:pt x="4164" y="4256"/>
                    <a:pt x="4167" y="4253"/>
                  </a:cubicBezTo>
                  <a:cubicBezTo>
                    <a:pt x="4163" y="4253"/>
                    <a:pt x="4160" y="4253"/>
                    <a:pt x="4156" y="4253"/>
                  </a:cubicBezTo>
                  <a:lnTo>
                    <a:pt x="4156" y="4253"/>
                  </a:lnTo>
                  <a:cubicBezTo>
                    <a:pt x="4155" y="4253"/>
                    <a:pt x="4153" y="4253"/>
                    <a:pt x="4148" y="4253"/>
                  </a:cubicBezTo>
                  <a:lnTo>
                    <a:pt x="4148" y="4253"/>
                  </a:lnTo>
                  <a:cubicBezTo>
                    <a:pt x="4030" y="4386"/>
                    <a:pt x="3990" y="4435"/>
                    <a:pt x="3993" y="4435"/>
                  </a:cubicBezTo>
                  <a:cubicBezTo>
                    <a:pt x="3995" y="4435"/>
                    <a:pt x="4019" y="4411"/>
                    <a:pt x="4053" y="4375"/>
                  </a:cubicBezTo>
                  <a:lnTo>
                    <a:pt x="4053" y="4375"/>
                  </a:lnTo>
                  <a:cubicBezTo>
                    <a:pt x="4048" y="4382"/>
                    <a:pt x="4042" y="4388"/>
                    <a:pt x="4036" y="4395"/>
                  </a:cubicBezTo>
                  <a:cubicBezTo>
                    <a:pt x="4057" y="4375"/>
                    <a:pt x="4075" y="4354"/>
                    <a:pt x="4094" y="4333"/>
                  </a:cubicBezTo>
                  <a:lnTo>
                    <a:pt x="4094" y="4333"/>
                  </a:lnTo>
                  <a:cubicBezTo>
                    <a:pt x="4121" y="4304"/>
                    <a:pt x="4152" y="4272"/>
                    <a:pt x="4181" y="4241"/>
                  </a:cubicBezTo>
                  <a:lnTo>
                    <a:pt x="4181" y="4241"/>
                  </a:lnTo>
                  <a:cubicBezTo>
                    <a:pt x="4186" y="4238"/>
                    <a:pt x="4192" y="4232"/>
                    <a:pt x="4197" y="4225"/>
                  </a:cubicBezTo>
                  <a:lnTo>
                    <a:pt x="4197" y="4225"/>
                  </a:lnTo>
                  <a:cubicBezTo>
                    <a:pt x="4193" y="4233"/>
                    <a:pt x="4184" y="4249"/>
                    <a:pt x="4177" y="4260"/>
                  </a:cubicBezTo>
                  <a:lnTo>
                    <a:pt x="4177" y="4260"/>
                  </a:lnTo>
                  <a:cubicBezTo>
                    <a:pt x="4201" y="4231"/>
                    <a:pt x="4224" y="4206"/>
                    <a:pt x="4248" y="4176"/>
                  </a:cubicBezTo>
                  <a:lnTo>
                    <a:pt x="4248" y="4176"/>
                  </a:lnTo>
                  <a:cubicBezTo>
                    <a:pt x="4225" y="4208"/>
                    <a:pt x="4187" y="4265"/>
                    <a:pt x="4190" y="4265"/>
                  </a:cubicBezTo>
                  <a:cubicBezTo>
                    <a:pt x="4190" y="4265"/>
                    <a:pt x="4190" y="4265"/>
                    <a:pt x="4191" y="4264"/>
                  </a:cubicBezTo>
                  <a:cubicBezTo>
                    <a:pt x="4230" y="4215"/>
                    <a:pt x="4242" y="4200"/>
                    <a:pt x="4243" y="4200"/>
                  </a:cubicBezTo>
                  <a:lnTo>
                    <a:pt x="4243" y="4200"/>
                  </a:lnTo>
                  <a:cubicBezTo>
                    <a:pt x="4244" y="4200"/>
                    <a:pt x="4223" y="4231"/>
                    <a:pt x="4233" y="4231"/>
                  </a:cubicBezTo>
                  <a:cubicBezTo>
                    <a:pt x="4239" y="4231"/>
                    <a:pt x="4257" y="4219"/>
                    <a:pt x="4298" y="4181"/>
                  </a:cubicBezTo>
                  <a:lnTo>
                    <a:pt x="4298" y="4181"/>
                  </a:lnTo>
                  <a:cubicBezTo>
                    <a:pt x="4143" y="4384"/>
                    <a:pt x="4012" y="4598"/>
                    <a:pt x="3881" y="4812"/>
                  </a:cubicBezTo>
                  <a:cubicBezTo>
                    <a:pt x="3774" y="4991"/>
                    <a:pt x="3620" y="5491"/>
                    <a:pt x="3453" y="5598"/>
                  </a:cubicBezTo>
                  <a:cubicBezTo>
                    <a:pt x="3447" y="5598"/>
                    <a:pt x="3444" y="5592"/>
                    <a:pt x="3445" y="5585"/>
                  </a:cubicBezTo>
                  <a:lnTo>
                    <a:pt x="3445" y="5585"/>
                  </a:lnTo>
                  <a:cubicBezTo>
                    <a:pt x="3441" y="5590"/>
                    <a:pt x="3436" y="5596"/>
                    <a:pt x="3432" y="5599"/>
                  </a:cubicBezTo>
                  <a:lnTo>
                    <a:pt x="3432" y="5599"/>
                  </a:lnTo>
                  <a:cubicBezTo>
                    <a:pt x="3429" y="5598"/>
                    <a:pt x="3423" y="5598"/>
                    <a:pt x="3417" y="5598"/>
                  </a:cubicBezTo>
                  <a:cubicBezTo>
                    <a:pt x="3419" y="5601"/>
                    <a:pt x="3421" y="5603"/>
                    <a:pt x="3424" y="5603"/>
                  </a:cubicBezTo>
                  <a:cubicBezTo>
                    <a:pt x="3426" y="5603"/>
                    <a:pt x="3429" y="5602"/>
                    <a:pt x="3432" y="5599"/>
                  </a:cubicBezTo>
                  <a:lnTo>
                    <a:pt x="3432" y="5599"/>
                  </a:lnTo>
                  <a:cubicBezTo>
                    <a:pt x="3435" y="5601"/>
                    <a:pt x="3435" y="5604"/>
                    <a:pt x="3429" y="5610"/>
                  </a:cubicBezTo>
                  <a:cubicBezTo>
                    <a:pt x="3433" y="5605"/>
                    <a:pt x="3436" y="5603"/>
                    <a:pt x="3438" y="5602"/>
                  </a:cubicBezTo>
                  <a:lnTo>
                    <a:pt x="3438" y="5602"/>
                  </a:lnTo>
                  <a:cubicBezTo>
                    <a:pt x="3437" y="5604"/>
                    <a:pt x="3435" y="5608"/>
                    <a:pt x="3433" y="5613"/>
                  </a:cubicBezTo>
                  <a:lnTo>
                    <a:pt x="3433" y="5613"/>
                  </a:lnTo>
                  <a:cubicBezTo>
                    <a:pt x="3432" y="5612"/>
                    <a:pt x="3431" y="5612"/>
                    <a:pt x="3431" y="5612"/>
                  </a:cubicBezTo>
                  <a:cubicBezTo>
                    <a:pt x="3421" y="5612"/>
                    <a:pt x="3410" y="5632"/>
                    <a:pt x="3393" y="5657"/>
                  </a:cubicBezTo>
                  <a:cubicBezTo>
                    <a:pt x="3393" y="5657"/>
                    <a:pt x="3405" y="5634"/>
                    <a:pt x="3405" y="5622"/>
                  </a:cubicBezTo>
                  <a:lnTo>
                    <a:pt x="3405" y="5622"/>
                  </a:lnTo>
                  <a:cubicBezTo>
                    <a:pt x="3405" y="5634"/>
                    <a:pt x="3393" y="5646"/>
                    <a:pt x="3393" y="5657"/>
                  </a:cubicBezTo>
                  <a:cubicBezTo>
                    <a:pt x="3393" y="5657"/>
                    <a:pt x="3392" y="5656"/>
                    <a:pt x="3392" y="5656"/>
                  </a:cubicBezTo>
                  <a:lnTo>
                    <a:pt x="3392" y="5656"/>
                  </a:lnTo>
                  <a:cubicBezTo>
                    <a:pt x="3390" y="5660"/>
                    <a:pt x="3389" y="5664"/>
                    <a:pt x="3388" y="5664"/>
                  </a:cubicBezTo>
                  <a:cubicBezTo>
                    <a:pt x="3388" y="5664"/>
                    <a:pt x="3388" y="5662"/>
                    <a:pt x="3390" y="5655"/>
                  </a:cubicBezTo>
                  <a:lnTo>
                    <a:pt x="3390" y="5655"/>
                  </a:lnTo>
                  <a:cubicBezTo>
                    <a:pt x="3391" y="5655"/>
                    <a:pt x="3391" y="5655"/>
                    <a:pt x="3392" y="5656"/>
                  </a:cubicBezTo>
                  <a:lnTo>
                    <a:pt x="3392" y="5656"/>
                  </a:lnTo>
                  <a:cubicBezTo>
                    <a:pt x="3393" y="5652"/>
                    <a:pt x="3393" y="5649"/>
                    <a:pt x="3393" y="5646"/>
                  </a:cubicBezTo>
                  <a:lnTo>
                    <a:pt x="3393" y="5646"/>
                  </a:lnTo>
                  <a:cubicBezTo>
                    <a:pt x="3392" y="5649"/>
                    <a:pt x="3391" y="5652"/>
                    <a:pt x="3390" y="5655"/>
                  </a:cubicBezTo>
                  <a:lnTo>
                    <a:pt x="3390" y="5655"/>
                  </a:lnTo>
                  <a:cubicBezTo>
                    <a:pt x="3370" y="5632"/>
                    <a:pt x="3370" y="5608"/>
                    <a:pt x="3381" y="5574"/>
                  </a:cubicBezTo>
                  <a:lnTo>
                    <a:pt x="3381" y="5574"/>
                  </a:lnTo>
                  <a:cubicBezTo>
                    <a:pt x="3369" y="5610"/>
                    <a:pt x="3334" y="5622"/>
                    <a:pt x="3322" y="5646"/>
                  </a:cubicBezTo>
                  <a:cubicBezTo>
                    <a:pt x="3334" y="5622"/>
                    <a:pt x="3334" y="5598"/>
                    <a:pt x="3346" y="5574"/>
                  </a:cubicBezTo>
                  <a:lnTo>
                    <a:pt x="3346" y="5574"/>
                  </a:lnTo>
                  <a:cubicBezTo>
                    <a:pt x="3342" y="5578"/>
                    <a:pt x="3341" y="5579"/>
                    <a:pt x="3340" y="5579"/>
                  </a:cubicBezTo>
                  <a:cubicBezTo>
                    <a:pt x="3340" y="5579"/>
                    <a:pt x="3346" y="5571"/>
                    <a:pt x="3346" y="5562"/>
                  </a:cubicBezTo>
                  <a:lnTo>
                    <a:pt x="3346" y="5562"/>
                  </a:lnTo>
                  <a:cubicBezTo>
                    <a:pt x="3334" y="5586"/>
                    <a:pt x="3310" y="5598"/>
                    <a:pt x="3298" y="5610"/>
                  </a:cubicBezTo>
                  <a:cubicBezTo>
                    <a:pt x="3298" y="5598"/>
                    <a:pt x="3298" y="5586"/>
                    <a:pt x="3298" y="5586"/>
                  </a:cubicBezTo>
                  <a:cubicBezTo>
                    <a:pt x="3298" y="5598"/>
                    <a:pt x="3286" y="5610"/>
                    <a:pt x="3274" y="5610"/>
                  </a:cubicBezTo>
                  <a:cubicBezTo>
                    <a:pt x="3274" y="5598"/>
                    <a:pt x="3274" y="5562"/>
                    <a:pt x="3274" y="5562"/>
                  </a:cubicBezTo>
                  <a:cubicBezTo>
                    <a:pt x="3262" y="5586"/>
                    <a:pt x="3250" y="5610"/>
                    <a:pt x="3239" y="5646"/>
                  </a:cubicBezTo>
                  <a:cubicBezTo>
                    <a:pt x="3239" y="5646"/>
                    <a:pt x="3239" y="5560"/>
                    <a:pt x="3239" y="5550"/>
                  </a:cubicBezTo>
                  <a:cubicBezTo>
                    <a:pt x="3233" y="5558"/>
                    <a:pt x="3229" y="5561"/>
                    <a:pt x="3227" y="5561"/>
                  </a:cubicBezTo>
                  <a:cubicBezTo>
                    <a:pt x="3221" y="5561"/>
                    <a:pt x="3227" y="5538"/>
                    <a:pt x="3226" y="5538"/>
                  </a:cubicBezTo>
                  <a:lnTo>
                    <a:pt x="3226" y="5538"/>
                  </a:lnTo>
                  <a:cubicBezTo>
                    <a:pt x="3225" y="5538"/>
                    <a:pt x="3221" y="5548"/>
                    <a:pt x="3210" y="5580"/>
                  </a:cubicBezTo>
                  <a:lnTo>
                    <a:pt x="3210" y="5580"/>
                  </a:lnTo>
                  <a:cubicBezTo>
                    <a:pt x="3208" y="5581"/>
                    <a:pt x="3206" y="5583"/>
                    <a:pt x="3203" y="5586"/>
                  </a:cubicBezTo>
                  <a:cubicBezTo>
                    <a:pt x="3191" y="5574"/>
                    <a:pt x="3191" y="5562"/>
                    <a:pt x="3203" y="5538"/>
                  </a:cubicBezTo>
                  <a:lnTo>
                    <a:pt x="3203" y="5538"/>
                  </a:lnTo>
                  <a:cubicBezTo>
                    <a:pt x="3192" y="5555"/>
                    <a:pt x="3183" y="5564"/>
                    <a:pt x="3179" y="5564"/>
                  </a:cubicBezTo>
                  <a:cubicBezTo>
                    <a:pt x="3174" y="5564"/>
                    <a:pt x="3173" y="5555"/>
                    <a:pt x="3177" y="5536"/>
                  </a:cubicBezTo>
                  <a:lnTo>
                    <a:pt x="3177" y="5536"/>
                  </a:lnTo>
                  <a:cubicBezTo>
                    <a:pt x="3173" y="5544"/>
                    <a:pt x="3164" y="5553"/>
                    <a:pt x="3155" y="5562"/>
                  </a:cubicBezTo>
                  <a:cubicBezTo>
                    <a:pt x="3155" y="5562"/>
                    <a:pt x="3155" y="5503"/>
                    <a:pt x="3143" y="5503"/>
                  </a:cubicBezTo>
                  <a:cubicBezTo>
                    <a:pt x="3131" y="5515"/>
                    <a:pt x="3131" y="5527"/>
                    <a:pt x="3131" y="5538"/>
                  </a:cubicBezTo>
                  <a:cubicBezTo>
                    <a:pt x="3119" y="5550"/>
                    <a:pt x="3108" y="5657"/>
                    <a:pt x="3108" y="5693"/>
                  </a:cubicBezTo>
                  <a:cubicBezTo>
                    <a:pt x="3108" y="5693"/>
                    <a:pt x="3108" y="5692"/>
                    <a:pt x="3109" y="5691"/>
                  </a:cubicBezTo>
                  <a:lnTo>
                    <a:pt x="3109" y="5691"/>
                  </a:lnTo>
                  <a:cubicBezTo>
                    <a:pt x="3106" y="5703"/>
                    <a:pt x="3105" y="5707"/>
                    <a:pt x="3106" y="5707"/>
                  </a:cubicBezTo>
                  <a:cubicBezTo>
                    <a:pt x="3108" y="5707"/>
                    <a:pt x="3117" y="5686"/>
                    <a:pt x="3114" y="5686"/>
                  </a:cubicBezTo>
                  <a:lnTo>
                    <a:pt x="3114" y="5686"/>
                  </a:lnTo>
                  <a:cubicBezTo>
                    <a:pt x="3113" y="5686"/>
                    <a:pt x="3112" y="5687"/>
                    <a:pt x="3109" y="5691"/>
                  </a:cubicBezTo>
                  <a:lnTo>
                    <a:pt x="3109" y="5691"/>
                  </a:lnTo>
                  <a:cubicBezTo>
                    <a:pt x="3111" y="5684"/>
                    <a:pt x="3114" y="5673"/>
                    <a:pt x="3119" y="5657"/>
                  </a:cubicBezTo>
                  <a:lnTo>
                    <a:pt x="3119" y="5657"/>
                  </a:lnTo>
                  <a:cubicBezTo>
                    <a:pt x="3119" y="5681"/>
                    <a:pt x="3119" y="5693"/>
                    <a:pt x="3108" y="5717"/>
                  </a:cubicBezTo>
                  <a:cubicBezTo>
                    <a:pt x="3119" y="5705"/>
                    <a:pt x="3131" y="5693"/>
                    <a:pt x="3155" y="5681"/>
                  </a:cubicBezTo>
                  <a:lnTo>
                    <a:pt x="3155" y="5681"/>
                  </a:lnTo>
                  <a:cubicBezTo>
                    <a:pt x="3131" y="5693"/>
                    <a:pt x="3167" y="5693"/>
                    <a:pt x="3143" y="5729"/>
                  </a:cubicBezTo>
                  <a:cubicBezTo>
                    <a:pt x="3156" y="5713"/>
                    <a:pt x="3162" y="5708"/>
                    <a:pt x="3165" y="5708"/>
                  </a:cubicBezTo>
                  <a:lnTo>
                    <a:pt x="3165" y="5708"/>
                  </a:lnTo>
                  <a:cubicBezTo>
                    <a:pt x="3167" y="5708"/>
                    <a:pt x="3166" y="5711"/>
                    <a:pt x="3166" y="5714"/>
                  </a:cubicBezTo>
                  <a:lnTo>
                    <a:pt x="3166" y="5714"/>
                  </a:lnTo>
                  <a:cubicBezTo>
                    <a:pt x="3167" y="5709"/>
                    <a:pt x="3171" y="5700"/>
                    <a:pt x="3179" y="5681"/>
                  </a:cubicBezTo>
                  <a:cubicBezTo>
                    <a:pt x="3179" y="5705"/>
                    <a:pt x="3179" y="5729"/>
                    <a:pt x="3179" y="5741"/>
                  </a:cubicBezTo>
                  <a:cubicBezTo>
                    <a:pt x="3179" y="5744"/>
                    <a:pt x="3179" y="5750"/>
                    <a:pt x="3179" y="5753"/>
                  </a:cubicBezTo>
                  <a:cubicBezTo>
                    <a:pt x="3191" y="5741"/>
                    <a:pt x="3191" y="5729"/>
                    <a:pt x="3203" y="5717"/>
                  </a:cubicBezTo>
                  <a:lnTo>
                    <a:pt x="3203" y="5717"/>
                  </a:lnTo>
                  <a:cubicBezTo>
                    <a:pt x="3195" y="5740"/>
                    <a:pt x="3193" y="5748"/>
                    <a:pt x="3198" y="5748"/>
                  </a:cubicBezTo>
                  <a:cubicBezTo>
                    <a:pt x="3200" y="5748"/>
                    <a:pt x="3205" y="5746"/>
                    <a:pt x="3213" y="5742"/>
                  </a:cubicBezTo>
                  <a:lnTo>
                    <a:pt x="3213" y="5742"/>
                  </a:lnTo>
                  <a:cubicBezTo>
                    <a:pt x="3209" y="5751"/>
                    <a:pt x="3203" y="5777"/>
                    <a:pt x="3203" y="5777"/>
                  </a:cubicBezTo>
                  <a:cubicBezTo>
                    <a:pt x="3215" y="5765"/>
                    <a:pt x="3215" y="5765"/>
                    <a:pt x="3227" y="5753"/>
                  </a:cubicBezTo>
                  <a:cubicBezTo>
                    <a:pt x="3239" y="5753"/>
                    <a:pt x="3227" y="5800"/>
                    <a:pt x="3227" y="5800"/>
                  </a:cubicBezTo>
                  <a:cubicBezTo>
                    <a:pt x="3235" y="5800"/>
                    <a:pt x="3250" y="5768"/>
                    <a:pt x="3258" y="5751"/>
                  </a:cubicBezTo>
                  <a:lnTo>
                    <a:pt x="3258" y="5751"/>
                  </a:lnTo>
                  <a:cubicBezTo>
                    <a:pt x="3259" y="5753"/>
                    <a:pt x="3262" y="5753"/>
                    <a:pt x="3262" y="5753"/>
                  </a:cubicBezTo>
                  <a:cubicBezTo>
                    <a:pt x="3262" y="5753"/>
                    <a:pt x="3262" y="5753"/>
                    <a:pt x="3262" y="5753"/>
                  </a:cubicBezTo>
                  <a:lnTo>
                    <a:pt x="3262" y="5753"/>
                  </a:lnTo>
                  <a:cubicBezTo>
                    <a:pt x="3262" y="5758"/>
                    <a:pt x="3263" y="5761"/>
                    <a:pt x="3264" y="5761"/>
                  </a:cubicBezTo>
                  <a:lnTo>
                    <a:pt x="3264" y="5761"/>
                  </a:lnTo>
                  <a:cubicBezTo>
                    <a:pt x="3267" y="5770"/>
                    <a:pt x="3271" y="5779"/>
                    <a:pt x="3262" y="5788"/>
                  </a:cubicBezTo>
                  <a:cubicBezTo>
                    <a:pt x="3264" y="5788"/>
                    <a:pt x="3266" y="5788"/>
                    <a:pt x="3268" y="5789"/>
                  </a:cubicBezTo>
                  <a:lnTo>
                    <a:pt x="3268" y="5789"/>
                  </a:lnTo>
                  <a:cubicBezTo>
                    <a:pt x="3277" y="5773"/>
                    <a:pt x="3298" y="5753"/>
                    <a:pt x="3298" y="5753"/>
                  </a:cubicBezTo>
                  <a:lnTo>
                    <a:pt x="3298" y="5753"/>
                  </a:lnTo>
                  <a:cubicBezTo>
                    <a:pt x="3294" y="5762"/>
                    <a:pt x="3286" y="5777"/>
                    <a:pt x="3286" y="5777"/>
                  </a:cubicBezTo>
                  <a:cubicBezTo>
                    <a:pt x="3292" y="5774"/>
                    <a:pt x="3297" y="5768"/>
                    <a:pt x="3303" y="5759"/>
                  </a:cubicBezTo>
                  <a:lnTo>
                    <a:pt x="3303" y="5759"/>
                  </a:lnTo>
                  <a:cubicBezTo>
                    <a:pt x="3314" y="5749"/>
                    <a:pt x="3324" y="5737"/>
                    <a:pt x="3334" y="5717"/>
                  </a:cubicBezTo>
                  <a:lnTo>
                    <a:pt x="3334" y="5717"/>
                  </a:lnTo>
                  <a:cubicBezTo>
                    <a:pt x="3322" y="5729"/>
                    <a:pt x="3322" y="5729"/>
                    <a:pt x="3322" y="5729"/>
                  </a:cubicBezTo>
                  <a:cubicBezTo>
                    <a:pt x="3334" y="5717"/>
                    <a:pt x="3334" y="5705"/>
                    <a:pt x="3346" y="5693"/>
                  </a:cubicBezTo>
                  <a:lnTo>
                    <a:pt x="3346" y="5693"/>
                  </a:lnTo>
                  <a:cubicBezTo>
                    <a:pt x="3346" y="5717"/>
                    <a:pt x="3322" y="5753"/>
                    <a:pt x="3310" y="5777"/>
                  </a:cubicBezTo>
                  <a:cubicBezTo>
                    <a:pt x="3316" y="5765"/>
                    <a:pt x="3322" y="5759"/>
                    <a:pt x="3325" y="5759"/>
                  </a:cubicBezTo>
                  <a:lnTo>
                    <a:pt x="3325" y="5759"/>
                  </a:lnTo>
                  <a:cubicBezTo>
                    <a:pt x="3326" y="5759"/>
                    <a:pt x="3327" y="5759"/>
                    <a:pt x="3327" y="5761"/>
                  </a:cubicBezTo>
                  <a:lnTo>
                    <a:pt x="3327" y="5761"/>
                  </a:lnTo>
                  <a:cubicBezTo>
                    <a:pt x="3328" y="5757"/>
                    <a:pt x="3328" y="5756"/>
                    <a:pt x="3329" y="5756"/>
                  </a:cubicBezTo>
                  <a:cubicBezTo>
                    <a:pt x="3330" y="5756"/>
                    <a:pt x="3331" y="5756"/>
                    <a:pt x="3334" y="5756"/>
                  </a:cubicBezTo>
                  <a:cubicBezTo>
                    <a:pt x="3336" y="5756"/>
                    <a:pt x="3340" y="5756"/>
                    <a:pt x="3346" y="5753"/>
                  </a:cubicBezTo>
                  <a:cubicBezTo>
                    <a:pt x="3358" y="5765"/>
                    <a:pt x="3346" y="5765"/>
                    <a:pt x="3346" y="5777"/>
                  </a:cubicBezTo>
                  <a:cubicBezTo>
                    <a:pt x="3354" y="5777"/>
                    <a:pt x="3362" y="5755"/>
                    <a:pt x="3362" y="5755"/>
                  </a:cubicBezTo>
                  <a:lnTo>
                    <a:pt x="3362" y="5755"/>
                  </a:lnTo>
                  <a:cubicBezTo>
                    <a:pt x="3363" y="5755"/>
                    <a:pt x="3362" y="5757"/>
                    <a:pt x="3361" y="5761"/>
                  </a:cubicBezTo>
                  <a:lnTo>
                    <a:pt x="3361" y="5761"/>
                  </a:lnTo>
                  <a:cubicBezTo>
                    <a:pt x="3363" y="5759"/>
                    <a:pt x="3366" y="5757"/>
                    <a:pt x="3369" y="5753"/>
                  </a:cubicBezTo>
                  <a:lnTo>
                    <a:pt x="3369" y="5753"/>
                  </a:lnTo>
                  <a:cubicBezTo>
                    <a:pt x="3358" y="5765"/>
                    <a:pt x="3358" y="5777"/>
                    <a:pt x="3358" y="5788"/>
                  </a:cubicBezTo>
                  <a:cubicBezTo>
                    <a:pt x="3360" y="5786"/>
                    <a:pt x="3361" y="5785"/>
                    <a:pt x="3362" y="5785"/>
                  </a:cubicBezTo>
                  <a:lnTo>
                    <a:pt x="3362" y="5785"/>
                  </a:lnTo>
                  <a:cubicBezTo>
                    <a:pt x="3362" y="5785"/>
                    <a:pt x="3362" y="5785"/>
                    <a:pt x="3363" y="5785"/>
                  </a:cubicBezTo>
                  <a:lnTo>
                    <a:pt x="3363" y="5785"/>
                  </a:lnTo>
                  <a:cubicBezTo>
                    <a:pt x="3364" y="5783"/>
                    <a:pt x="3367" y="5780"/>
                    <a:pt x="3370" y="5777"/>
                  </a:cubicBezTo>
                  <a:cubicBezTo>
                    <a:pt x="3372" y="5771"/>
                    <a:pt x="3374" y="5767"/>
                    <a:pt x="3376" y="5763"/>
                  </a:cubicBezTo>
                  <a:lnTo>
                    <a:pt x="3376" y="5763"/>
                  </a:lnTo>
                  <a:cubicBezTo>
                    <a:pt x="3377" y="5760"/>
                    <a:pt x="3379" y="5757"/>
                    <a:pt x="3381" y="5753"/>
                  </a:cubicBezTo>
                  <a:lnTo>
                    <a:pt x="3381" y="5753"/>
                  </a:lnTo>
                  <a:cubicBezTo>
                    <a:pt x="3381" y="5753"/>
                    <a:pt x="3381" y="5753"/>
                    <a:pt x="3381" y="5753"/>
                  </a:cubicBezTo>
                  <a:lnTo>
                    <a:pt x="3381" y="5753"/>
                  </a:lnTo>
                  <a:cubicBezTo>
                    <a:pt x="3382" y="5751"/>
                    <a:pt x="3383" y="5749"/>
                    <a:pt x="3384" y="5747"/>
                  </a:cubicBezTo>
                  <a:lnTo>
                    <a:pt x="3384" y="5747"/>
                  </a:lnTo>
                  <a:cubicBezTo>
                    <a:pt x="3382" y="5757"/>
                    <a:pt x="3328" y="5888"/>
                    <a:pt x="3306" y="5938"/>
                  </a:cubicBezTo>
                  <a:lnTo>
                    <a:pt x="3306" y="5938"/>
                  </a:lnTo>
                  <a:cubicBezTo>
                    <a:pt x="3337" y="5875"/>
                    <a:pt x="3360" y="5821"/>
                    <a:pt x="3391" y="5757"/>
                  </a:cubicBezTo>
                  <a:lnTo>
                    <a:pt x="3391" y="5757"/>
                  </a:lnTo>
                  <a:cubicBezTo>
                    <a:pt x="3388" y="5768"/>
                    <a:pt x="3384" y="5782"/>
                    <a:pt x="3381" y="5791"/>
                  </a:cubicBezTo>
                  <a:lnTo>
                    <a:pt x="3381" y="5791"/>
                  </a:lnTo>
                  <a:cubicBezTo>
                    <a:pt x="3381" y="5790"/>
                    <a:pt x="3381" y="5789"/>
                    <a:pt x="3381" y="5788"/>
                  </a:cubicBezTo>
                  <a:lnTo>
                    <a:pt x="3381" y="5788"/>
                  </a:lnTo>
                  <a:cubicBezTo>
                    <a:pt x="3380" y="5796"/>
                    <a:pt x="3379" y="5799"/>
                    <a:pt x="3379" y="5799"/>
                  </a:cubicBezTo>
                  <a:cubicBezTo>
                    <a:pt x="3379" y="5799"/>
                    <a:pt x="3380" y="5796"/>
                    <a:pt x="3381" y="5791"/>
                  </a:cubicBezTo>
                  <a:lnTo>
                    <a:pt x="3381" y="5791"/>
                  </a:lnTo>
                  <a:cubicBezTo>
                    <a:pt x="3381" y="5795"/>
                    <a:pt x="3381" y="5798"/>
                    <a:pt x="3381" y="5801"/>
                  </a:cubicBezTo>
                  <a:lnTo>
                    <a:pt x="3381" y="5801"/>
                  </a:lnTo>
                  <a:cubicBezTo>
                    <a:pt x="3393" y="5777"/>
                    <a:pt x="3405" y="5753"/>
                    <a:pt x="3417" y="5726"/>
                  </a:cubicBezTo>
                  <a:lnTo>
                    <a:pt x="3417" y="5726"/>
                  </a:lnTo>
                  <a:cubicBezTo>
                    <a:pt x="3411" y="5742"/>
                    <a:pt x="3403" y="5762"/>
                    <a:pt x="3393" y="5788"/>
                  </a:cubicBezTo>
                  <a:cubicBezTo>
                    <a:pt x="3405" y="5762"/>
                    <a:pt x="3412" y="5742"/>
                    <a:pt x="3417" y="5728"/>
                  </a:cubicBezTo>
                  <a:lnTo>
                    <a:pt x="3417" y="5728"/>
                  </a:lnTo>
                  <a:cubicBezTo>
                    <a:pt x="3417" y="5728"/>
                    <a:pt x="3417" y="5729"/>
                    <a:pt x="3417" y="5729"/>
                  </a:cubicBezTo>
                  <a:cubicBezTo>
                    <a:pt x="3417" y="5728"/>
                    <a:pt x="3418" y="5726"/>
                    <a:pt x="3418" y="5725"/>
                  </a:cubicBezTo>
                  <a:lnTo>
                    <a:pt x="3418" y="5725"/>
                  </a:lnTo>
                  <a:cubicBezTo>
                    <a:pt x="3418" y="5726"/>
                    <a:pt x="3417" y="5727"/>
                    <a:pt x="3417" y="5728"/>
                  </a:cubicBezTo>
                  <a:lnTo>
                    <a:pt x="3417" y="5728"/>
                  </a:lnTo>
                  <a:cubicBezTo>
                    <a:pt x="3417" y="5727"/>
                    <a:pt x="3417" y="5726"/>
                    <a:pt x="3417" y="5725"/>
                  </a:cubicBezTo>
                  <a:lnTo>
                    <a:pt x="3417" y="5725"/>
                  </a:lnTo>
                  <a:cubicBezTo>
                    <a:pt x="3417" y="5726"/>
                    <a:pt x="3417" y="5726"/>
                    <a:pt x="3417" y="5726"/>
                  </a:cubicBezTo>
                  <a:lnTo>
                    <a:pt x="3417" y="5726"/>
                  </a:lnTo>
                  <a:cubicBezTo>
                    <a:pt x="3417" y="5726"/>
                    <a:pt x="3417" y="5725"/>
                    <a:pt x="3417" y="5725"/>
                  </a:cubicBezTo>
                  <a:lnTo>
                    <a:pt x="3417" y="5725"/>
                  </a:lnTo>
                  <a:cubicBezTo>
                    <a:pt x="3417" y="5725"/>
                    <a:pt x="3417" y="5725"/>
                    <a:pt x="3417" y="5725"/>
                  </a:cubicBezTo>
                  <a:lnTo>
                    <a:pt x="3417" y="5725"/>
                  </a:lnTo>
                  <a:cubicBezTo>
                    <a:pt x="3418" y="5724"/>
                    <a:pt x="3419" y="5722"/>
                    <a:pt x="3419" y="5721"/>
                  </a:cubicBezTo>
                  <a:lnTo>
                    <a:pt x="3419" y="5721"/>
                  </a:lnTo>
                  <a:cubicBezTo>
                    <a:pt x="3419" y="5722"/>
                    <a:pt x="3418" y="5724"/>
                    <a:pt x="3418" y="5725"/>
                  </a:cubicBezTo>
                  <a:lnTo>
                    <a:pt x="3418" y="5725"/>
                  </a:lnTo>
                  <a:cubicBezTo>
                    <a:pt x="3419" y="5724"/>
                    <a:pt x="3419" y="5722"/>
                    <a:pt x="3420" y="5720"/>
                  </a:cubicBezTo>
                  <a:lnTo>
                    <a:pt x="3420" y="5720"/>
                  </a:lnTo>
                  <a:cubicBezTo>
                    <a:pt x="3417" y="5732"/>
                    <a:pt x="3415" y="5742"/>
                    <a:pt x="3419" y="5742"/>
                  </a:cubicBezTo>
                  <a:cubicBezTo>
                    <a:pt x="3420" y="5742"/>
                    <a:pt x="3421" y="5742"/>
                    <a:pt x="3422" y="5741"/>
                  </a:cubicBezTo>
                  <a:lnTo>
                    <a:pt x="3422" y="5741"/>
                  </a:lnTo>
                  <a:cubicBezTo>
                    <a:pt x="2957" y="6512"/>
                    <a:pt x="4467" y="6254"/>
                    <a:pt x="4810" y="6396"/>
                  </a:cubicBezTo>
                  <a:cubicBezTo>
                    <a:pt x="5006" y="6438"/>
                    <a:pt x="5218" y="6450"/>
                    <a:pt x="5434" y="6450"/>
                  </a:cubicBezTo>
                  <a:cubicBezTo>
                    <a:pt x="5705" y="6450"/>
                    <a:pt x="5981" y="6431"/>
                    <a:pt x="6239" y="6431"/>
                  </a:cubicBezTo>
                  <a:cubicBezTo>
                    <a:pt x="6280" y="6431"/>
                    <a:pt x="6321" y="6431"/>
                    <a:pt x="6362" y="6431"/>
                  </a:cubicBezTo>
                  <a:cubicBezTo>
                    <a:pt x="7294" y="6431"/>
                    <a:pt x="8199" y="6521"/>
                    <a:pt x="9116" y="6521"/>
                  </a:cubicBezTo>
                  <a:cubicBezTo>
                    <a:pt x="9480" y="6521"/>
                    <a:pt x="9845" y="6506"/>
                    <a:pt x="10216" y="6467"/>
                  </a:cubicBezTo>
                  <a:cubicBezTo>
                    <a:pt x="10545" y="6467"/>
                    <a:pt x="10974" y="6449"/>
                    <a:pt x="11400" y="6449"/>
                  </a:cubicBezTo>
                  <a:cubicBezTo>
                    <a:pt x="11666" y="6449"/>
                    <a:pt x="11930" y="6456"/>
                    <a:pt x="12168" y="6479"/>
                  </a:cubicBezTo>
                  <a:cubicBezTo>
                    <a:pt x="12227" y="6486"/>
                    <a:pt x="12288" y="6489"/>
                    <a:pt x="12348" y="6489"/>
                  </a:cubicBezTo>
                  <a:cubicBezTo>
                    <a:pt x="12716" y="6489"/>
                    <a:pt x="13108" y="6382"/>
                    <a:pt x="13466" y="6372"/>
                  </a:cubicBezTo>
                  <a:cubicBezTo>
                    <a:pt x="13676" y="6372"/>
                    <a:pt x="14053" y="6246"/>
                    <a:pt x="14315" y="6246"/>
                  </a:cubicBezTo>
                  <a:cubicBezTo>
                    <a:pt x="14395" y="6246"/>
                    <a:pt x="14464" y="6258"/>
                    <a:pt x="14514" y="6289"/>
                  </a:cubicBezTo>
                  <a:cubicBezTo>
                    <a:pt x="14442" y="6289"/>
                    <a:pt x="14359" y="6289"/>
                    <a:pt x="14288" y="6300"/>
                  </a:cubicBezTo>
                  <a:cubicBezTo>
                    <a:pt x="14323" y="6299"/>
                    <a:pt x="14359" y="6298"/>
                    <a:pt x="14395" y="6298"/>
                  </a:cubicBezTo>
                  <a:cubicBezTo>
                    <a:pt x="14612" y="6298"/>
                    <a:pt x="14837" y="6324"/>
                    <a:pt x="15061" y="6324"/>
                  </a:cubicBezTo>
                  <a:cubicBezTo>
                    <a:pt x="15089" y="6328"/>
                    <a:pt x="15175" y="6331"/>
                    <a:pt x="15278" y="6331"/>
                  </a:cubicBezTo>
                  <a:cubicBezTo>
                    <a:pt x="15483" y="6331"/>
                    <a:pt x="15756" y="6320"/>
                    <a:pt x="15764" y="6289"/>
                  </a:cubicBezTo>
                  <a:cubicBezTo>
                    <a:pt x="16002" y="6300"/>
                    <a:pt x="16239" y="6290"/>
                    <a:pt x="16456" y="6309"/>
                  </a:cubicBezTo>
                  <a:lnTo>
                    <a:pt x="16456" y="6309"/>
                  </a:lnTo>
                  <a:cubicBezTo>
                    <a:pt x="16437" y="6306"/>
                    <a:pt x="16418" y="6300"/>
                    <a:pt x="16395" y="6300"/>
                  </a:cubicBezTo>
                  <a:cubicBezTo>
                    <a:pt x="16402" y="6300"/>
                    <a:pt x="16408" y="6300"/>
                    <a:pt x="16414" y="6300"/>
                  </a:cubicBezTo>
                  <a:cubicBezTo>
                    <a:pt x="16568" y="6300"/>
                    <a:pt x="16674" y="6406"/>
                    <a:pt x="16811" y="6406"/>
                  </a:cubicBezTo>
                  <a:cubicBezTo>
                    <a:pt x="16845" y="6406"/>
                    <a:pt x="16880" y="6400"/>
                    <a:pt x="16919" y="6384"/>
                  </a:cubicBezTo>
                  <a:lnTo>
                    <a:pt x="16919" y="6384"/>
                  </a:lnTo>
                  <a:cubicBezTo>
                    <a:pt x="16883" y="6872"/>
                    <a:pt x="17002" y="7408"/>
                    <a:pt x="17026" y="7908"/>
                  </a:cubicBezTo>
                  <a:cubicBezTo>
                    <a:pt x="17040" y="7839"/>
                    <a:pt x="17048" y="7812"/>
                    <a:pt x="17052" y="7812"/>
                  </a:cubicBezTo>
                  <a:lnTo>
                    <a:pt x="17052" y="7812"/>
                  </a:lnTo>
                  <a:cubicBezTo>
                    <a:pt x="17065" y="7812"/>
                    <a:pt x="17032" y="8109"/>
                    <a:pt x="17014" y="8146"/>
                  </a:cubicBezTo>
                  <a:cubicBezTo>
                    <a:pt x="16966" y="8313"/>
                    <a:pt x="17097" y="8825"/>
                    <a:pt x="16966" y="8836"/>
                  </a:cubicBezTo>
                  <a:cubicBezTo>
                    <a:pt x="17008" y="8873"/>
                    <a:pt x="17042" y="8890"/>
                    <a:pt x="17070" y="8890"/>
                  </a:cubicBezTo>
                  <a:cubicBezTo>
                    <a:pt x="17116" y="8890"/>
                    <a:pt x="17147" y="8846"/>
                    <a:pt x="17169" y="8765"/>
                  </a:cubicBezTo>
                  <a:lnTo>
                    <a:pt x="17169" y="8765"/>
                  </a:lnTo>
                  <a:cubicBezTo>
                    <a:pt x="17169" y="8765"/>
                    <a:pt x="17157" y="8860"/>
                    <a:pt x="17169" y="8860"/>
                  </a:cubicBezTo>
                  <a:cubicBezTo>
                    <a:pt x="17169" y="8789"/>
                    <a:pt x="17181" y="8884"/>
                    <a:pt x="17193" y="8753"/>
                  </a:cubicBezTo>
                  <a:lnTo>
                    <a:pt x="17193" y="8753"/>
                  </a:lnTo>
                  <a:cubicBezTo>
                    <a:pt x="17181" y="8765"/>
                    <a:pt x="17181" y="8765"/>
                    <a:pt x="17169" y="8765"/>
                  </a:cubicBezTo>
                  <a:cubicBezTo>
                    <a:pt x="17300" y="8158"/>
                    <a:pt x="17157" y="7432"/>
                    <a:pt x="17216" y="6789"/>
                  </a:cubicBezTo>
                  <a:cubicBezTo>
                    <a:pt x="17261" y="6181"/>
                    <a:pt x="17105" y="6073"/>
                    <a:pt x="16575" y="6073"/>
                  </a:cubicBezTo>
                  <a:cubicBezTo>
                    <a:pt x="16544" y="6073"/>
                    <a:pt x="16512" y="6074"/>
                    <a:pt x="16478" y="6074"/>
                  </a:cubicBezTo>
                  <a:cubicBezTo>
                    <a:pt x="16434" y="6038"/>
                    <a:pt x="16373" y="6026"/>
                    <a:pt x="16305" y="6026"/>
                  </a:cubicBezTo>
                  <a:cubicBezTo>
                    <a:pt x="16138" y="6026"/>
                    <a:pt x="15922" y="6100"/>
                    <a:pt x="15760" y="6100"/>
                  </a:cubicBezTo>
                  <a:cubicBezTo>
                    <a:pt x="15722" y="6100"/>
                    <a:pt x="15687" y="6096"/>
                    <a:pt x="15657" y="6086"/>
                  </a:cubicBezTo>
                  <a:cubicBezTo>
                    <a:pt x="16062" y="5991"/>
                    <a:pt x="14907" y="3657"/>
                    <a:pt x="14823" y="3491"/>
                  </a:cubicBezTo>
                  <a:cubicBezTo>
                    <a:pt x="14430" y="2740"/>
                    <a:pt x="13823" y="2157"/>
                    <a:pt x="13168" y="1645"/>
                  </a:cubicBezTo>
                  <a:cubicBezTo>
                    <a:pt x="12204" y="895"/>
                    <a:pt x="11073" y="419"/>
                    <a:pt x="9906" y="181"/>
                  </a:cubicBezTo>
                  <a:cubicBezTo>
                    <a:pt x="9680" y="133"/>
                    <a:pt x="9406" y="62"/>
                    <a:pt x="9144" y="14"/>
                  </a:cubicBezTo>
                  <a:cubicBezTo>
                    <a:pt x="9071" y="4"/>
                    <a:pt x="9000" y="0"/>
                    <a:pt x="8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5659925" y="2472325"/>
              <a:ext cx="6575" cy="525"/>
            </a:xfrm>
            <a:custGeom>
              <a:rect b="b" l="l" r="r" t="t"/>
              <a:pathLst>
                <a:path extrusionOk="0" h="21" w="263">
                  <a:moveTo>
                    <a:pt x="89" y="1"/>
                  </a:moveTo>
                  <a:cubicBezTo>
                    <a:pt x="59" y="1"/>
                    <a:pt x="28" y="2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18"/>
                    <a:pt x="84" y="21"/>
                    <a:pt x="127" y="21"/>
                  </a:cubicBezTo>
                  <a:cubicBezTo>
                    <a:pt x="165" y="21"/>
                    <a:pt x="204" y="18"/>
                    <a:pt x="245" y="10"/>
                  </a:cubicBezTo>
                  <a:lnTo>
                    <a:pt x="245" y="10"/>
                  </a:lnTo>
                  <a:cubicBezTo>
                    <a:pt x="244" y="11"/>
                    <a:pt x="245" y="11"/>
                    <a:pt x="246" y="11"/>
                  </a:cubicBezTo>
                  <a:cubicBezTo>
                    <a:pt x="249" y="11"/>
                    <a:pt x="254" y="10"/>
                    <a:pt x="262" y="6"/>
                  </a:cubicBezTo>
                  <a:lnTo>
                    <a:pt x="262" y="6"/>
                  </a:lnTo>
                  <a:cubicBezTo>
                    <a:pt x="262" y="6"/>
                    <a:pt x="262" y="6"/>
                    <a:pt x="262" y="6"/>
                  </a:cubicBezTo>
                  <a:cubicBezTo>
                    <a:pt x="215" y="6"/>
                    <a:pt x="151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5663500" y="24718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4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5541350" y="2461150"/>
              <a:ext cx="750" cy="150"/>
            </a:xfrm>
            <a:custGeom>
              <a:rect b="b" l="l" r="r" t="t"/>
              <a:pathLst>
                <a:path extrusionOk="0" h="6" w="30">
                  <a:moveTo>
                    <a:pt x="17" y="0"/>
                  </a:moveTo>
                  <a:cubicBezTo>
                    <a:pt x="1" y="0"/>
                    <a:pt x="22" y="6"/>
                    <a:pt x="27" y="6"/>
                  </a:cubicBezTo>
                  <a:cubicBezTo>
                    <a:pt x="30" y="6"/>
                    <a:pt x="28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5539175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0" y="0"/>
                    <a:pt x="11" y="6"/>
                    <a:pt x="22" y="6"/>
                  </a:cubicBezTo>
                  <a:cubicBezTo>
                    <a:pt x="27" y="6"/>
                    <a:pt x="32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5544425" y="2465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55447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55417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55441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5544125" y="2463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4"/>
            <p:cNvSpPr/>
            <p:nvPr/>
          </p:nvSpPr>
          <p:spPr>
            <a:xfrm>
              <a:off x="5539675" y="2460850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0" y="0"/>
                  </a:moveTo>
                  <a:cubicBezTo>
                    <a:pt x="16" y="17"/>
                    <a:pt x="30" y="23"/>
                    <a:pt x="35" y="23"/>
                  </a:cubicBezTo>
                  <a:cubicBezTo>
                    <a:pt x="40" y="23"/>
                    <a:pt x="34" y="15"/>
                    <a:pt x="9" y="4"/>
                  </a:cubicBezTo>
                  <a:lnTo>
                    <a:pt x="9" y="4"/>
                  </a:lnTo>
                  <a:cubicBezTo>
                    <a:pt x="8" y="3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4"/>
            <p:cNvSpPr/>
            <p:nvPr/>
          </p:nvSpPr>
          <p:spPr>
            <a:xfrm>
              <a:off x="553817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3" y="1"/>
                    <a:pt x="1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554377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8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55408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5542050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5538475" y="2460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5539675" y="24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55441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5537950" y="2462500"/>
              <a:ext cx="1750" cy="150"/>
            </a:xfrm>
            <a:custGeom>
              <a:rect b="b" l="l" r="r" t="t"/>
              <a:pathLst>
                <a:path extrusionOk="0" h="6" w="70">
                  <a:moveTo>
                    <a:pt x="11" y="1"/>
                  </a:moveTo>
                  <a:cubicBezTo>
                    <a:pt x="0" y="1"/>
                    <a:pt x="37" y="6"/>
                    <a:pt x="69" y="6"/>
                  </a:cubicBezTo>
                  <a:cubicBezTo>
                    <a:pt x="34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5544425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55444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5544400" y="2466200"/>
              <a:ext cx="750" cy="175"/>
            </a:xfrm>
            <a:custGeom>
              <a:rect b="b" l="l" r="r" t="t"/>
              <a:pathLst>
                <a:path extrusionOk="0" h="7" w="30">
                  <a:moveTo>
                    <a:pt x="14" y="1"/>
                  </a:moveTo>
                  <a:cubicBezTo>
                    <a:pt x="2" y="5"/>
                    <a:pt x="0" y="6"/>
                    <a:pt x="3" y="6"/>
                  </a:cubicBezTo>
                  <a:cubicBezTo>
                    <a:pt x="8" y="6"/>
                    <a:pt x="3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55417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554090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5" y="0"/>
                    <a:pt x="21" y="1"/>
                    <a:pt x="11" y="4"/>
                  </a:cubicBezTo>
                  <a:cubicBezTo>
                    <a:pt x="3" y="6"/>
                    <a:pt x="1" y="7"/>
                    <a:pt x="2" y="7"/>
                  </a:cubicBezTo>
                  <a:cubicBezTo>
                    <a:pt x="4" y="7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554027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554175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5538775" y="24635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" y="1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5539075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8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554412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5543550" y="2451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5542650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72" y="0"/>
                  </a:moveTo>
                  <a:cubicBezTo>
                    <a:pt x="0" y="0"/>
                    <a:pt x="84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5538175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5538475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55387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55384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55390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55387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5537875" y="2459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60" y="0"/>
                  </a:moveTo>
                  <a:cubicBezTo>
                    <a:pt x="84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553787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5575100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12" y="0"/>
                    <a:pt x="48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5575100" y="24677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24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5575100" y="24674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0" y="0"/>
                  </a:moveTo>
                  <a:cubicBezTo>
                    <a:pt x="20" y="4"/>
                    <a:pt x="29" y="6"/>
                    <a:pt x="32" y="6"/>
                  </a:cubicBezTo>
                  <a:cubicBezTo>
                    <a:pt x="37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5574500" y="24677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5573900" y="2467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55745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5573900" y="2467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557152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7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5574200" y="24671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557420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5572925" y="2467175"/>
              <a:ext cx="1300" cy="250"/>
            </a:xfrm>
            <a:custGeom>
              <a:rect b="b" l="l" r="r" t="t"/>
              <a:pathLst>
                <a:path extrusionOk="0" h="10" w="52">
                  <a:moveTo>
                    <a:pt x="7" y="0"/>
                  </a:moveTo>
                  <a:cubicBezTo>
                    <a:pt x="1" y="0"/>
                    <a:pt x="10" y="3"/>
                    <a:pt x="51" y="9"/>
                  </a:cubicBezTo>
                  <a:cubicBezTo>
                    <a:pt x="33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55745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5572700" y="2467575"/>
              <a:ext cx="925" cy="150"/>
            </a:xfrm>
            <a:custGeom>
              <a:rect b="b" l="l" r="r" t="t"/>
              <a:pathLst>
                <a:path extrusionOk="0" h="6" w="37">
                  <a:moveTo>
                    <a:pt x="5" y="0"/>
                  </a:moveTo>
                  <a:cubicBezTo>
                    <a:pt x="1" y="0"/>
                    <a:pt x="1" y="1"/>
                    <a:pt x="13" y="5"/>
                  </a:cubicBezTo>
                  <a:cubicBezTo>
                    <a:pt x="37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55748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55748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55748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557450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55748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55745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5568850" y="24641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24" y="0"/>
                    <a:pt x="0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557390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557152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5567050" y="2452100"/>
              <a:ext cx="8850" cy="14725"/>
            </a:xfrm>
            <a:custGeom>
              <a:rect b="b" l="l" r="r" t="t"/>
              <a:pathLst>
                <a:path extrusionOk="0" h="589" w="354">
                  <a:moveTo>
                    <a:pt x="105" y="167"/>
                  </a:moveTo>
                  <a:cubicBezTo>
                    <a:pt x="106" y="167"/>
                    <a:pt x="108" y="168"/>
                    <a:pt x="108" y="172"/>
                  </a:cubicBezTo>
                  <a:cubicBezTo>
                    <a:pt x="100" y="172"/>
                    <a:pt x="102" y="167"/>
                    <a:pt x="105" y="167"/>
                  </a:cubicBezTo>
                  <a:close/>
                  <a:moveTo>
                    <a:pt x="51" y="175"/>
                  </a:moveTo>
                  <a:cubicBezTo>
                    <a:pt x="48" y="175"/>
                    <a:pt x="42" y="178"/>
                    <a:pt x="36" y="184"/>
                  </a:cubicBezTo>
                  <a:cubicBezTo>
                    <a:pt x="41" y="184"/>
                    <a:pt x="45" y="184"/>
                    <a:pt x="49" y="183"/>
                  </a:cubicBezTo>
                  <a:lnTo>
                    <a:pt x="49" y="183"/>
                  </a:lnTo>
                  <a:cubicBezTo>
                    <a:pt x="48" y="184"/>
                    <a:pt x="48" y="184"/>
                    <a:pt x="48" y="184"/>
                  </a:cubicBezTo>
                  <a:cubicBezTo>
                    <a:pt x="49" y="184"/>
                    <a:pt x="50" y="183"/>
                    <a:pt x="51" y="183"/>
                  </a:cubicBezTo>
                  <a:lnTo>
                    <a:pt x="51" y="183"/>
                  </a:lnTo>
                  <a:cubicBezTo>
                    <a:pt x="50" y="183"/>
                    <a:pt x="49" y="183"/>
                    <a:pt x="49" y="183"/>
                  </a:cubicBezTo>
                  <a:lnTo>
                    <a:pt x="49" y="183"/>
                  </a:lnTo>
                  <a:cubicBezTo>
                    <a:pt x="54" y="178"/>
                    <a:pt x="54" y="175"/>
                    <a:pt x="51" y="175"/>
                  </a:cubicBezTo>
                  <a:close/>
                  <a:moveTo>
                    <a:pt x="72" y="327"/>
                  </a:moveTo>
                  <a:lnTo>
                    <a:pt x="72" y="327"/>
                  </a:lnTo>
                  <a:cubicBezTo>
                    <a:pt x="80" y="343"/>
                    <a:pt x="88" y="348"/>
                    <a:pt x="100" y="350"/>
                  </a:cubicBezTo>
                  <a:lnTo>
                    <a:pt x="100" y="350"/>
                  </a:lnTo>
                  <a:cubicBezTo>
                    <a:pt x="107" y="347"/>
                    <a:pt x="102" y="337"/>
                    <a:pt x="72" y="327"/>
                  </a:cubicBezTo>
                  <a:close/>
                  <a:moveTo>
                    <a:pt x="139" y="364"/>
                  </a:moveTo>
                  <a:lnTo>
                    <a:pt x="139" y="364"/>
                  </a:lnTo>
                  <a:cubicBezTo>
                    <a:pt x="133" y="365"/>
                    <a:pt x="134" y="365"/>
                    <a:pt x="136" y="365"/>
                  </a:cubicBezTo>
                  <a:cubicBezTo>
                    <a:pt x="138" y="365"/>
                    <a:pt x="140" y="365"/>
                    <a:pt x="139" y="364"/>
                  </a:cubicBezTo>
                  <a:close/>
                  <a:moveTo>
                    <a:pt x="203" y="362"/>
                  </a:moveTo>
                  <a:cubicBezTo>
                    <a:pt x="227" y="366"/>
                    <a:pt x="232" y="368"/>
                    <a:pt x="229" y="368"/>
                  </a:cubicBezTo>
                  <a:cubicBezTo>
                    <a:pt x="224" y="368"/>
                    <a:pt x="187" y="362"/>
                    <a:pt x="203" y="362"/>
                  </a:cubicBezTo>
                  <a:close/>
                  <a:moveTo>
                    <a:pt x="108" y="386"/>
                  </a:moveTo>
                  <a:cubicBezTo>
                    <a:pt x="115" y="387"/>
                    <a:pt x="122" y="387"/>
                    <a:pt x="129" y="388"/>
                  </a:cubicBezTo>
                  <a:lnTo>
                    <a:pt x="129" y="388"/>
                  </a:lnTo>
                  <a:cubicBezTo>
                    <a:pt x="127" y="386"/>
                    <a:pt x="121" y="386"/>
                    <a:pt x="108" y="386"/>
                  </a:cubicBezTo>
                  <a:close/>
                  <a:moveTo>
                    <a:pt x="167" y="422"/>
                  </a:moveTo>
                  <a:cubicBezTo>
                    <a:pt x="165" y="422"/>
                    <a:pt x="164" y="422"/>
                    <a:pt x="162" y="422"/>
                  </a:cubicBezTo>
                  <a:lnTo>
                    <a:pt x="162" y="422"/>
                  </a:lnTo>
                  <a:cubicBezTo>
                    <a:pt x="164" y="422"/>
                    <a:pt x="166" y="422"/>
                    <a:pt x="167" y="422"/>
                  </a:cubicBezTo>
                  <a:close/>
                  <a:moveTo>
                    <a:pt x="132" y="434"/>
                  </a:moveTo>
                  <a:cubicBezTo>
                    <a:pt x="132" y="434"/>
                    <a:pt x="132" y="434"/>
                    <a:pt x="132" y="434"/>
                  </a:cubicBezTo>
                  <a:lnTo>
                    <a:pt x="143" y="434"/>
                  </a:lnTo>
                  <a:cubicBezTo>
                    <a:pt x="139" y="434"/>
                    <a:pt x="135" y="434"/>
                    <a:pt x="132" y="434"/>
                  </a:cubicBezTo>
                  <a:close/>
                  <a:moveTo>
                    <a:pt x="145" y="529"/>
                  </a:moveTo>
                  <a:cubicBezTo>
                    <a:pt x="141" y="529"/>
                    <a:pt x="137" y="529"/>
                    <a:pt x="132" y="529"/>
                  </a:cubicBezTo>
                  <a:cubicBezTo>
                    <a:pt x="152" y="529"/>
                    <a:pt x="152" y="529"/>
                    <a:pt x="145" y="529"/>
                  </a:cubicBezTo>
                  <a:close/>
                  <a:moveTo>
                    <a:pt x="201" y="0"/>
                  </a:moveTo>
                  <a:cubicBezTo>
                    <a:pt x="168" y="0"/>
                    <a:pt x="136" y="8"/>
                    <a:pt x="96" y="41"/>
                  </a:cubicBezTo>
                  <a:lnTo>
                    <a:pt x="143" y="41"/>
                  </a:lnTo>
                  <a:cubicBezTo>
                    <a:pt x="103" y="61"/>
                    <a:pt x="114" y="117"/>
                    <a:pt x="96" y="117"/>
                  </a:cubicBezTo>
                  <a:cubicBezTo>
                    <a:pt x="93" y="117"/>
                    <a:pt x="89" y="116"/>
                    <a:pt x="84" y="112"/>
                  </a:cubicBezTo>
                  <a:lnTo>
                    <a:pt x="84" y="112"/>
                  </a:lnTo>
                  <a:cubicBezTo>
                    <a:pt x="120" y="136"/>
                    <a:pt x="96" y="136"/>
                    <a:pt x="143" y="136"/>
                  </a:cubicBezTo>
                  <a:cubicBezTo>
                    <a:pt x="116" y="143"/>
                    <a:pt x="108" y="158"/>
                    <a:pt x="93" y="169"/>
                  </a:cubicBezTo>
                  <a:lnTo>
                    <a:pt x="93" y="169"/>
                  </a:lnTo>
                  <a:cubicBezTo>
                    <a:pt x="91" y="170"/>
                    <a:pt x="88" y="171"/>
                    <a:pt x="84" y="172"/>
                  </a:cubicBezTo>
                  <a:cubicBezTo>
                    <a:pt x="86" y="172"/>
                    <a:pt x="88" y="172"/>
                    <a:pt x="90" y="171"/>
                  </a:cubicBezTo>
                  <a:lnTo>
                    <a:pt x="90" y="171"/>
                  </a:lnTo>
                  <a:cubicBezTo>
                    <a:pt x="88" y="173"/>
                    <a:pt x="85" y="174"/>
                    <a:pt x="82" y="176"/>
                  </a:cubicBezTo>
                  <a:lnTo>
                    <a:pt x="82" y="176"/>
                  </a:lnTo>
                  <a:cubicBezTo>
                    <a:pt x="81" y="176"/>
                    <a:pt x="81" y="176"/>
                    <a:pt x="81" y="176"/>
                  </a:cubicBezTo>
                  <a:lnTo>
                    <a:pt x="81" y="176"/>
                  </a:lnTo>
                  <a:cubicBezTo>
                    <a:pt x="79" y="176"/>
                    <a:pt x="73" y="179"/>
                    <a:pt x="51" y="183"/>
                  </a:cubicBezTo>
                  <a:lnTo>
                    <a:pt x="51" y="183"/>
                  </a:lnTo>
                  <a:cubicBezTo>
                    <a:pt x="64" y="182"/>
                    <a:pt x="74" y="179"/>
                    <a:pt x="82" y="176"/>
                  </a:cubicBezTo>
                  <a:lnTo>
                    <a:pt x="82" y="176"/>
                  </a:lnTo>
                  <a:cubicBezTo>
                    <a:pt x="85" y="176"/>
                    <a:pt x="80" y="182"/>
                    <a:pt x="108" y="196"/>
                  </a:cubicBezTo>
                  <a:cubicBezTo>
                    <a:pt x="96" y="196"/>
                    <a:pt x="84" y="196"/>
                    <a:pt x="84" y="208"/>
                  </a:cubicBezTo>
                  <a:cubicBezTo>
                    <a:pt x="96" y="208"/>
                    <a:pt x="96" y="208"/>
                    <a:pt x="96" y="219"/>
                  </a:cubicBezTo>
                  <a:lnTo>
                    <a:pt x="60" y="219"/>
                  </a:lnTo>
                  <a:cubicBezTo>
                    <a:pt x="66" y="225"/>
                    <a:pt x="69" y="229"/>
                    <a:pt x="71" y="231"/>
                  </a:cubicBezTo>
                  <a:lnTo>
                    <a:pt x="71" y="231"/>
                  </a:lnTo>
                  <a:cubicBezTo>
                    <a:pt x="68" y="230"/>
                    <a:pt x="65" y="229"/>
                    <a:pt x="63" y="229"/>
                  </a:cubicBezTo>
                  <a:cubicBezTo>
                    <a:pt x="61" y="229"/>
                    <a:pt x="60" y="230"/>
                    <a:pt x="60" y="231"/>
                  </a:cubicBezTo>
                  <a:cubicBezTo>
                    <a:pt x="66" y="231"/>
                    <a:pt x="72" y="234"/>
                    <a:pt x="74" y="234"/>
                  </a:cubicBezTo>
                  <a:cubicBezTo>
                    <a:pt x="74" y="234"/>
                    <a:pt x="74" y="234"/>
                    <a:pt x="71" y="231"/>
                  </a:cubicBezTo>
                  <a:lnTo>
                    <a:pt x="71" y="231"/>
                  </a:lnTo>
                  <a:cubicBezTo>
                    <a:pt x="87" y="237"/>
                    <a:pt x="113" y="255"/>
                    <a:pt x="96" y="255"/>
                  </a:cubicBezTo>
                  <a:cubicBezTo>
                    <a:pt x="90" y="261"/>
                    <a:pt x="85" y="266"/>
                    <a:pt x="78" y="269"/>
                  </a:cubicBezTo>
                  <a:lnTo>
                    <a:pt x="78" y="269"/>
                  </a:lnTo>
                  <a:cubicBezTo>
                    <a:pt x="73" y="268"/>
                    <a:pt x="67" y="267"/>
                    <a:pt x="60" y="267"/>
                  </a:cubicBezTo>
                  <a:lnTo>
                    <a:pt x="48" y="267"/>
                  </a:lnTo>
                  <a:cubicBezTo>
                    <a:pt x="55" y="271"/>
                    <a:pt x="61" y="272"/>
                    <a:pt x="66" y="272"/>
                  </a:cubicBezTo>
                  <a:cubicBezTo>
                    <a:pt x="71" y="272"/>
                    <a:pt x="74" y="271"/>
                    <a:pt x="78" y="269"/>
                  </a:cubicBezTo>
                  <a:lnTo>
                    <a:pt x="78" y="269"/>
                  </a:lnTo>
                  <a:cubicBezTo>
                    <a:pt x="91" y="273"/>
                    <a:pt x="99" y="279"/>
                    <a:pt x="108" y="279"/>
                  </a:cubicBezTo>
                  <a:cubicBezTo>
                    <a:pt x="96" y="291"/>
                    <a:pt x="84" y="315"/>
                    <a:pt x="72" y="315"/>
                  </a:cubicBezTo>
                  <a:cubicBezTo>
                    <a:pt x="96" y="315"/>
                    <a:pt x="96" y="315"/>
                    <a:pt x="60" y="327"/>
                  </a:cubicBezTo>
                  <a:cubicBezTo>
                    <a:pt x="70" y="323"/>
                    <a:pt x="78" y="322"/>
                    <a:pt x="84" y="322"/>
                  </a:cubicBezTo>
                  <a:cubicBezTo>
                    <a:pt x="102" y="322"/>
                    <a:pt x="111" y="333"/>
                    <a:pt x="120" y="350"/>
                  </a:cubicBezTo>
                  <a:cubicBezTo>
                    <a:pt x="112" y="350"/>
                    <a:pt x="106" y="350"/>
                    <a:pt x="100" y="350"/>
                  </a:cubicBezTo>
                  <a:lnTo>
                    <a:pt x="100" y="350"/>
                  </a:lnTo>
                  <a:cubicBezTo>
                    <a:pt x="99" y="350"/>
                    <a:pt x="98" y="350"/>
                    <a:pt x="96" y="350"/>
                  </a:cubicBezTo>
                  <a:cubicBezTo>
                    <a:pt x="131" y="358"/>
                    <a:pt x="139" y="362"/>
                    <a:pt x="139" y="364"/>
                  </a:cubicBezTo>
                  <a:lnTo>
                    <a:pt x="139" y="364"/>
                  </a:lnTo>
                  <a:cubicBezTo>
                    <a:pt x="145" y="363"/>
                    <a:pt x="155" y="363"/>
                    <a:pt x="173" y="363"/>
                  </a:cubicBezTo>
                  <a:lnTo>
                    <a:pt x="173" y="363"/>
                  </a:lnTo>
                  <a:cubicBezTo>
                    <a:pt x="164" y="363"/>
                    <a:pt x="147" y="365"/>
                    <a:pt x="155" y="374"/>
                  </a:cubicBezTo>
                  <a:cubicBezTo>
                    <a:pt x="146" y="384"/>
                    <a:pt x="178" y="391"/>
                    <a:pt x="205" y="395"/>
                  </a:cubicBezTo>
                  <a:lnTo>
                    <a:pt x="205" y="395"/>
                  </a:lnTo>
                  <a:cubicBezTo>
                    <a:pt x="188" y="393"/>
                    <a:pt x="163" y="391"/>
                    <a:pt x="129" y="388"/>
                  </a:cubicBezTo>
                  <a:lnTo>
                    <a:pt x="129" y="388"/>
                  </a:lnTo>
                  <a:cubicBezTo>
                    <a:pt x="132" y="390"/>
                    <a:pt x="132" y="393"/>
                    <a:pt x="132" y="398"/>
                  </a:cubicBezTo>
                  <a:cubicBezTo>
                    <a:pt x="96" y="398"/>
                    <a:pt x="1" y="410"/>
                    <a:pt x="143" y="422"/>
                  </a:cubicBezTo>
                  <a:cubicBezTo>
                    <a:pt x="136" y="422"/>
                    <a:pt x="124" y="427"/>
                    <a:pt x="113" y="427"/>
                  </a:cubicBezTo>
                  <a:lnTo>
                    <a:pt x="113" y="427"/>
                  </a:lnTo>
                  <a:cubicBezTo>
                    <a:pt x="110" y="426"/>
                    <a:pt x="104" y="424"/>
                    <a:pt x="96" y="422"/>
                  </a:cubicBezTo>
                  <a:lnTo>
                    <a:pt x="96" y="422"/>
                  </a:lnTo>
                  <a:cubicBezTo>
                    <a:pt x="100" y="426"/>
                    <a:pt x="105" y="427"/>
                    <a:pt x="111" y="427"/>
                  </a:cubicBezTo>
                  <a:cubicBezTo>
                    <a:pt x="112" y="427"/>
                    <a:pt x="112" y="427"/>
                    <a:pt x="113" y="427"/>
                  </a:cubicBezTo>
                  <a:lnTo>
                    <a:pt x="113" y="427"/>
                  </a:lnTo>
                  <a:cubicBezTo>
                    <a:pt x="128" y="433"/>
                    <a:pt x="110" y="434"/>
                    <a:pt x="132" y="434"/>
                  </a:cubicBezTo>
                  <a:lnTo>
                    <a:pt x="132" y="434"/>
                  </a:lnTo>
                  <a:cubicBezTo>
                    <a:pt x="138" y="427"/>
                    <a:pt x="144" y="424"/>
                    <a:pt x="151" y="423"/>
                  </a:cubicBezTo>
                  <a:lnTo>
                    <a:pt x="151" y="423"/>
                  </a:lnTo>
                  <a:cubicBezTo>
                    <a:pt x="150" y="426"/>
                    <a:pt x="227" y="434"/>
                    <a:pt x="227" y="434"/>
                  </a:cubicBezTo>
                  <a:lnTo>
                    <a:pt x="143" y="434"/>
                  </a:lnTo>
                  <a:cubicBezTo>
                    <a:pt x="138" y="440"/>
                    <a:pt x="132" y="440"/>
                    <a:pt x="126" y="440"/>
                  </a:cubicBezTo>
                  <a:cubicBezTo>
                    <a:pt x="120" y="440"/>
                    <a:pt x="114" y="440"/>
                    <a:pt x="108" y="446"/>
                  </a:cubicBezTo>
                  <a:cubicBezTo>
                    <a:pt x="111" y="442"/>
                    <a:pt x="118" y="441"/>
                    <a:pt x="124" y="441"/>
                  </a:cubicBezTo>
                  <a:cubicBezTo>
                    <a:pt x="139" y="441"/>
                    <a:pt x="153" y="449"/>
                    <a:pt x="120" y="458"/>
                  </a:cubicBezTo>
                  <a:lnTo>
                    <a:pt x="179" y="458"/>
                  </a:lnTo>
                  <a:cubicBezTo>
                    <a:pt x="152" y="458"/>
                    <a:pt x="171" y="442"/>
                    <a:pt x="198" y="442"/>
                  </a:cubicBezTo>
                  <a:cubicBezTo>
                    <a:pt x="217" y="442"/>
                    <a:pt x="240" y="451"/>
                    <a:pt x="251" y="481"/>
                  </a:cubicBezTo>
                  <a:cubicBezTo>
                    <a:pt x="233" y="478"/>
                    <a:pt x="216" y="475"/>
                    <a:pt x="199" y="474"/>
                  </a:cubicBezTo>
                  <a:lnTo>
                    <a:pt x="199" y="474"/>
                  </a:lnTo>
                  <a:cubicBezTo>
                    <a:pt x="221" y="470"/>
                    <a:pt x="229" y="468"/>
                    <a:pt x="228" y="468"/>
                  </a:cubicBezTo>
                  <a:lnTo>
                    <a:pt x="228" y="468"/>
                  </a:lnTo>
                  <a:cubicBezTo>
                    <a:pt x="227" y="468"/>
                    <a:pt x="214" y="470"/>
                    <a:pt x="196" y="473"/>
                  </a:cubicBezTo>
                  <a:lnTo>
                    <a:pt x="196" y="473"/>
                  </a:lnTo>
                  <a:cubicBezTo>
                    <a:pt x="154" y="470"/>
                    <a:pt x="113" y="470"/>
                    <a:pt x="72" y="470"/>
                  </a:cubicBezTo>
                  <a:cubicBezTo>
                    <a:pt x="106" y="470"/>
                    <a:pt x="119" y="480"/>
                    <a:pt x="151" y="481"/>
                  </a:cubicBezTo>
                  <a:lnTo>
                    <a:pt x="151" y="481"/>
                  </a:lnTo>
                  <a:cubicBezTo>
                    <a:pt x="117" y="487"/>
                    <a:pt x="87" y="493"/>
                    <a:pt x="96" y="493"/>
                  </a:cubicBezTo>
                  <a:lnTo>
                    <a:pt x="251" y="493"/>
                  </a:lnTo>
                  <a:cubicBezTo>
                    <a:pt x="234" y="499"/>
                    <a:pt x="209" y="504"/>
                    <a:pt x="186" y="508"/>
                  </a:cubicBezTo>
                  <a:lnTo>
                    <a:pt x="186" y="508"/>
                  </a:lnTo>
                  <a:cubicBezTo>
                    <a:pt x="165" y="502"/>
                    <a:pt x="140" y="497"/>
                    <a:pt x="126" y="497"/>
                  </a:cubicBezTo>
                  <a:cubicBezTo>
                    <a:pt x="117" y="497"/>
                    <a:pt x="114" y="499"/>
                    <a:pt x="120" y="505"/>
                  </a:cubicBezTo>
                  <a:cubicBezTo>
                    <a:pt x="127" y="509"/>
                    <a:pt x="138" y="510"/>
                    <a:pt x="151" y="510"/>
                  </a:cubicBezTo>
                  <a:cubicBezTo>
                    <a:pt x="161" y="510"/>
                    <a:pt x="173" y="509"/>
                    <a:pt x="186" y="508"/>
                  </a:cubicBezTo>
                  <a:lnTo>
                    <a:pt x="186" y="508"/>
                  </a:lnTo>
                  <a:cubicBezTo>
                    <a:pt x="205" y="512"/>
                    <a:pt x="219" y="517"/>
                    <a:pt x="215" y="517"/>
                  </a:cubicBezTo>
                  <a:cubicBezTo>
                    <a:pt x="25" y="526"/>
                    <a:pt x="123" y="528"/>
                    <a:pt x="145" y="529"/>
                  </a:cubicBezTo>
                  <a:lnTo>
                    <a:pt x="145" y="529"/>
                  </a:lnTo>
                  <a:cubicBezTo>
                    <a:pt x="170" y="528"/>
                    <a:pt x="178" y="526"/>
                    <a:pt x="188" y="526"/>
                  </a:cubicBezTo>
                  <a:cubicBezTo>
                    <a:pt x="200" y="526"/>
                    <a:pt x="215" y="529"/>
                    <a:pt x="263" y="541"/>
                  </a:cubicBezTo>
                  <a:cubicBezTo>
                    <a:pt x="250" y="538"/>
                    <a:pt x="243" y="537"/>
                    <a:pt x="238" y="537"/>
                  </a:cubicBezTo>
                  <a:cubicBezTo>
                    <a:pt x="223" y="537"/>
                    <a:pt x="246" y="551"/>
                    <a:pt x="258" y="562"/>
                  </a:cubicBezTo>
                  <a:lnTo>
                    <a:pt x="258" y="562"/>
                  </a:lnTo>
                  <a:cubicBezTo>
                    <a:pt x="354" y="526"/>
                    <a:pt x="276" y="458"/>
                    <a:pt x="322" y="458"/>
                  </a:cubicBezTo>
                  <a:cubicBezTo>
                    <a:pt x="286" y="458"/>
                    <a:pt x="274" y="446"/>
                    <a:pt x="239" y="434"/>
                  </a:cubicBezTo>
                  <a:cubicBezTo>
                    <a:pt x="263" y="434"/>
                    <a:pt x="239" y="422"/>
                    <a:pt x="227" y="422"/>
                  </a:cubicBezTo>
                  <a:cubicBezTo>
                    <a:pt x="251" y="422"/>
                    <a:pt x="263" y="398"/>
                    <a:pt x="286" y="374"/>
                  </a:cubicBezTo>
                  <a:lnTo>
                    <a:pt x="286" y="374"/>
                  </a:lnTo>
                  <a:cubicBezTo>
                    <a:pt x="280" y="376"/>
                    <a:pt x="275" y="377"/>
                    <a:pt x="271" y="377"/>
                  </a:cubicBezTo>
                  <a:cubicBezTo>
                    <a:pt x="254" y="377"/>
                    <a:pt x="258" y="358"/>
                    <a:pt x="239" y="339"/>
                  </a:cubicBezTo>
                  <a:cubicBezTo>
                    <a:pt x="239" y="317"/>
                    <a:pt x="269" y="313"/>
                    <a:pt x="298" y="313"/>
                  </a:cubicBezTo>
                  <a:cubicBezTo>
                    <a:pt x="317" y="313"/>
                    <a:pt x="336" y="315"/>
                    <a:pt x="346" y="315"/>
                  </a:cubicBezTo>
                  <a:cubicBezTo>
                    <a:pt x="274" y="303"/>
                    <a:pt x="274" y="243"/>
                    <a:pt x="239" y="243"/>
                  </a:cubicBezTo>
                  <a:cubicBezTo>
                    <a:pt x="263" y="231"/>
                    <a:pt x="274" y="219"/>
                    <a:pt x="286" y="208"/>
                  </a:cubicBezTo>
                  <a:cubicBezTo>
                    <a:pt x="286" y="199"/>
                    <a:pt x="284" y="197"/>
                    <a:pt x="282" y="197"/>
                  </a:cubicBezTo>
                  <a:cubicBezTo>
                    <a:pt x="278" y="197"/>
                    <a:pt x="274" y="200"/>
                    <a:pt x="272" y="200"/>
                  </a:cubicBezTo>
                  <a:cubicBezTo>
                    <a:pt x="269" y="200"/>
                    <a:pt x="270" y="192"/>
                    <a:pt x="286" y="148"/>
                  </a:cubicBezTo>
                  <a:cubicBezTo>
                    <a:pt x="253" y="140"/>
                    <a:pt x="290" y="131"/>
                    <a:pt x="278" y="131"/>
                  </a:cubicBezTo>
                  <a:cubicBezTo>
                    <a:pt x="274" y="131"/>
                    <a:pt x="265" y="132"/>
                    <a:pt x="249" y="134"/>
                  </a:cubicBezTo>
                  <a:lnTo>
                    <a:pt x="249" y="134"/>
                  </a:lnTo>
                  <a:cubicBezTo>
                    <a:pt x="264" y="127"/>
                    <a:pt x="229" y="110"/>
                    <a:pt x="286" y="100"/>
                  </a:cubicBezTo>
                  <a:cubicBezTo>
                    <a:pt x="251" y="89"/>
                    <a:pt x="227" y="65"/>
                    <a:pt x="286" y="65"/>
                  </a:cubicBezTo>
                  <a:cubicBezTo>
                    <a:pt x="263" y="41"/>
                    <a:pt x="179" y="77"/>
                    <a:pt x="286" y="5"/>
                  </a:cubicBezTo>
                  <a:cubicBezTo>
                    <a:pt x="255" y="5"/>
                    <a:pt x="228" y="0"/>
                    <a:pt x="201" y="0"/>
                  </a:cubicBezTo>
                  <a:close/>
                  <a:moveTo>
                    <a:pt x="258" y="562"/>
                  </a:moveTo>
                  <a:cubicBezTo>
                    <a:pt x="256" y="563"/>
                    <a:pt x="253" y="564"/>
                    <a:pt x="251" y="565"/>
                  </a:cubicBezTo>
                  <a:lnTo>
                    <a:pt x="261" y="565"/>
                  </a:lnTo>
                  <a:cubicBezTo>
                    <a:pt x="260" y="564"/>
                    <a:pt x="259" y="563"/>
                    <a:pt x="258" y="562"/>
                  </a:cubicBezTo>
                  <a:close/>
                  <a:moveTo>
                    <a:pt x="206" y="556"/>
                  </a:moveTo>
                  <a:cubicBezTo>
                    <a:pt x="200" y="556"/>
                    <a:pt x="191" y="559"/>
                    <a:pt x="179" y="565"/>
                  </a:cubicBezTo>
                  <a:cubicBezTo>
                    <a:pt x="263" y="589"/>
                    <a:pt x="263" y="589"/>
                    <a:pt x="239" y="589"/>
                  </a:cubicBezTo>
                  <a:lnTo>
                    <a:pt x="310" y="589"/>
                  </a:lnTo>
                  <a:cubicBezTo>
                    <a:pt x="215" y="577"/>
                    <a:pt x="346" y="577"/>
                    <a:pt x="274" y="577"/>
                  </a:cubicBezTo>
                  <a:lnTo>
                    <a:pt x="322" y="577"/>
                  </a:lnTo>
                  <a:cubicBezTo>
                    <a:pt x="322" y="577"/>
                    <a:pt x="251" y="565"/>
                    <a:pt x="263" y="565"/>
                  </a:cubicBezTo>
                  <a:lnTo>
                    <a:pt x="261" y="565"/>
                  </a:lnTo>
                  <a:cubicBezTo>
                    <a:pt x="266" y="570"/>
                    <a:pt x="267" y="574"/>
                    <a:pt x="259" y="574"/>
                  </a:cubicBezTo>
                  <a:cubicBezTo>
                    <a:pt x="252" y="574"/>
                    <a:pt x="239" y="571"/>
                    <a:pt x="215" y="565"/>
                  </a:cubicBezTo>
                  <a:cubicBezTo>
                    <a:pt x="215" y="559"/>
                    <a:pt x="212" y="556"/>
                    <a:pt x="206" y="5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557152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5569175" y="2453500"/>
              <a:ext cx="575" cy="300"/>
            </a:xfrm>
            <a:custGeom>
              <a:rect b="b" l="l" r="r" t="t"/>
              <a:pathLst>
                <a:path extrusionOk="0" h="12" w="23">
                  <a:moveTo>
                    <a:pt x="6" y="0"/>
                  </a:moveTo>
                  <a:cubicBezTo>
                    <a:pt x="0" y="0"/>
                    <a:pt x="9" y="11"/>
                    <a:pt x="17" y="11"/>
                  </a:cubicBezTo>
                  <a:cubicBezTo>
                    <a:pt x="19" y="11"/>
                    <a:pt x="21" y="11"/>
                    <a:pt x="23" y="9"/>
                  </a:cubicBezTo>
                  <a:cubicBezTo>
                    <a:pt x="13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5573625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3" y="1"/>
                  </a:moveTo>
                  <a:cubicBezTo>
                    <a:pt x="22" y="2"/>
                    <a:pt x="20" y="3"/>
                    <a:pt x="19" y="4"/>
                  </a:cubicBezTo>
                  <a:lnTo>
                    <a:pt x="19" y="4"/>
                  </a:lnTo>
                  <a:cubicBezTo>
                    <a:pt x="23" y="3"/>
                    <a:pt x="29" y="2"/>
                    <a:pt x="35" y="1"/>
                  </a:cubicBezTo>
                  <a:close/>
                  <a:moveTo>
                    <a:pt x="19" y="4"/>
                  </a:moveTo>
                  <a:cubicBezTo>
                    <a:pt x="3" y="8"/>
                    <a:pt x="0" y="10"/>
                    <a:pt x="3" y="10"/>
                  </a:cubicBezTo>
                  <a:cubicBezTo>
                    <a:pt x="5" y="10"/>
                    <a:pt x="12" y="8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556795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55706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55742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5572925" y="246270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8" y="1"/>
                  </a:moveTo>
                  <a:cubicBezTo>
                    <a:pt x="1" y="1"/>
                    <a:pt x="4" y="4"/>
                    <a:pt x="39" y="10"/>
                  </a:cubicBezTo>
                  <a:cubicBezTo>
                    <a:pt x="33" y="4"/>
                    <a:pt x="16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55727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55694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5574500" y="246650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55730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55742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5571225" y="2466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36" y="1"/>
                  </a:moveTo>
                  <a:cubicBezTo>
                    <a:pt x="0" y="1"/>
                    <a:pt x="72" y="1"/>
                    <a:pt x="36" y="1"/>
                  </a:cubicBezTo>
                  <a:cubicBezTo>
                    <a:pt x="36" y="1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557182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5570725" y="2465775"/>
              <a:ext cx="725" cy="150"/>
            </a:xfrm>
            <a:custGeom>
              <a:rect b="b" l="l" r="r" t="t"/>
              <a:pathLst>
                <a:path extrusionOk="0" h="6" w="29">
                  <a:moveTo>
                    <a:pt x="27" y="1"/>
                  </a:moveTo>
                  <a:cubicBezTo>
                    <a:pt x="24" y="1"/>
                    <a:pt x="0" y="6"/>
                    <a:pt x="8" y="6"/>
                  </a:cubicBezTo>
                  <a:cubicBezTo>
                    <a:pt x="24" y="2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55703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556795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0" y="1"/>
                    <a:pt x="131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556885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5574200" y="2451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lnTo>
                    <a:pt x="10" y="1"/>
                  </a:lnTo>
                  <a:cubicBezTo>
                    <a:pt x="8" y="1"/>
                    <a:pt x="5" y="2"/>
                    <a:pt x="0" y="4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6" y="8"/>
                    <a:pt x="6" y="7"/>
                  </a:cubicBezTo>
                  <a:lnTo>
                    <a:pt x="6" y="7"/>
                  </a:lnTo>
                  <a:cubicBezTo>
                    <a:pt x="9" y="5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5573300" y="2451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557360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5573300" y="2451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5567650" y="24599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0" y="13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5568850" y="24590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556795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5605150" y="24674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" y="0"/>
                  </a:moveTo>
                  <a:cubicBezTo>
                    <a:pt x="20" y="4"/>
                    <a:pt x="28" y="6"/>
                    <a:pt x="30" y="6"/>
                  </a:cubicBezTo>
                  <a:cubicBezTo>
                    <a:pt x="32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5603675" y="24674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560395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560455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5604150" y="2467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4" y="0"/>
                  </a:moveTo>
                  <a:cubicBezTo>
                    <a:pt x="1" y="0"/>
                    <a:pt x="9" y="5"/>
                    <a:pt x="17" y="5"/>
                  </a:cubicBezTo>
                  <a:cubicBezTo>
                    <a:pt x="9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560157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5604250" y="24671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560425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25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5601275" y="2467100"/>
              <a:ext cx="3000" cy="325"/>
            </a:xfrm>
            <a:custGeom>
              <a:rect b="b" l="l" r="r" t="t"/>
              <a:pathLst>
                <a:path extrusionOk="0" h="13" w="120">
                  <a:moveTo>
                    <a:pt x="120" y="12"/>
                  </a:moveTo>
                  <a:cubicBezTo>
                    <a:pt x="1" y="0"/>
                    <a:pt x="120" y="12"/>
                    <a:pt x="12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5600700" y="246710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143" y="12"/>
                  </a:moveTo>
                  <a:cubicBezTo>
                    <a:pt x="143" y="12"/>
                    <a:pt x="0" y="0"/>
                    <a:pt x="14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5602475" y="24677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6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5603950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25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5604550" y="2466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1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5603675" y="24631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13" y="0"/>
                  </a:moveTo>
                  <a:cubicBezTo>
                    <a:pt x="9" y="0"/>
                    <a:pt x="4" y="2"/>
                    <a:pt x="0" y="6"/>
                  </a:cubicBezTo>
                  <a:cubicBezTo>
                    <a:pt x="24" y="6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560360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56018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559800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lnTo>
                    <a:pt x="48" y="1"/>
                  </a:lnTo>
                  <a:cubicBezTo>
                    <a:pt x="37" y="1"/>
                    <a:pt x="13" y="1"/>
                    <a:pt x="1" y="13"/>
                  </a:cubicBezTo>
                  <a:cubicBezTo>
                    <a:pt x="25" y="1"/>
                    <a:pt x="37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56015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6" y="0"/>
                    <a:pt x="36" y="0"/>
                  </a:cubicBezTo>
                  <a:cubicBezTo>
                    <a:pt x="36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56015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5596525" y="2452100"/>
              <a:ext cx="28600" cy="14775"/>
            </a:xfrm>
            <a:custGeom>
              <a:rect b="b" l="l" r="r" t="t"/>
              <a:pathLst>
                <a:path extrusionOk="0" h="591" w="1144">
                  <a:moveTo>
                    <a:pt x="124" y="46"/>
                  </a:moveTo>
                  <a:cubicBezTo>
                    <a:pt x="112" y="49"/>
                    <a:pt x="112" y="50"/>
                    <a:pt x="115" y="50"/>
                  </a:cubicBezTo>
                  <a:cubicBezTo>
                    <a:pt x="118" y="50"/>
                    <a:pt x="124" y="49"/>
                    <a:pt x="124" y="46"/>
                  </a:cubicBezTo>
                  <a:close/>
                  <a:moveTo>
                    <a:pt x="107" y="65"/>
                  </a:moveTo>
                  <a:lnTo>
                    <a:pt x="107" y="65"/>
                  </a:lnTo>
                  <a:cubicBezTo>
                    <a:pt x="109" y="66"/>
                    <a:pt x="110" y="67"/>
                    <a:pt x="111" y="67"/>
                  </a:cubicBezTo>
                  <a:lnTo>
                    <a:pt x="111" y="67"/>
                  </a:lnTo>
                  <a:cubicBezTo>
                    <a:pt x="110" y="66"/>
                    <a:pt x="109" y="66"/>
                    <a:pt x="107" y="65"/>
                  </a:cubicBezTo>
                  <a:close/>
                  <a:moveTo>
                    <a:pt x="107" y="112"/>
                  </a:moveTo>
                  <a:lnTo>
                    <a:pt x="107" y="112"/>
                  </a:lnTo>
                  <a:cubicBezTo>
                    <a:pt x="110" y="115"/>
                    <a:pt x="113" y="117"/>
                    <a:pt x="115" y="118"/>
                  </a:cubicBezTo>
                  <a:lnTo>
                    <a:pt x="115" y="118"/>
                  </a:lnTo>
                  <a:cubicBezTo>
                    <a:pt x="113" y="116"/>
                    <a:pt x="111" y="114"/>
                    <a:pt x="107" y="112"/>
                  </a:cubicBezTo>
                  <a:close/>
                  <a:moveTo>
                    <a:pt x="129" y="167"/>
                  </a:moveTo>
                  <a:cubicBezTo>
                    <a:pt x="130" y="167"/>
                    <a:pt x="131" y="168"/>
                    <a:pt x="131" y="172"/>
                  </a:cubicBezTo>
                  <a:cubicBezTo>
                    <a:pt x="123" y="172"/>
                    <a:pt x="126" y="167"/>
                    <a:pt x="129" y="167"/>
                  </a:cubicBezTo>
                  <a:close/>
                  <a:moveTo>
                    <a:pt x="83" y="181"/>
                  </a:moveTo>
                  <a:cubicBezTo>
                    <a:pt x="72" y="182"/>
                    <a:pt x="64" y="184"/>
                    <a:pt x="60" y="184"/>
                  </a:cubicBezTo>
                  <a:cubicBezTo>
                    <a:pt x="69" y="184"/>
                    <a:pt x="76" y="183"/>
                    <a:pt x="83" y="181"/>
                  </a:cubicBezTo>
                  <a:close/>
                  <a:moveTo>
                    <a:pt x="84" y="327"/>
                  </a:moveTo>
                  <a:lnTo>
                    <a:pt x="84" y="327"/>
                  </a:lnTo>
                  <a:cubicBezTo>
                    <a:pt x="102" y="345"/>
                    <a:pt x="113" y="349"/>
                    <a:pt x="122" y="350"/>
                  </a:cubicBezTo>
                  <a:lnTo>
                    <a:pt x="122" y="350"/>
                  </a:lnTo>
                  <a:cubicBezTo>
                    <a:pt x="129" y="348"/>
                    <a:pt x="116" y="337"/>
                    <a:pt x="84" y="327"/>
                  </a:cubicBezTo>
                  <a:close/>
                  <a:moveTo>
                    <a:pt x="153" y="434"/>
                  </a:moveTo>
                  <a:cubicBezTo>
                    <a:pt x="147" y="434"/>
                    <a:pt x="142" y="434"/>
                    <a:pt x="137" y="435"/>
                  </a:cubicBezTo>
                  <a:lnTo>
                    <a:pt x="137" y="435"/>
                  </a:lnTo>
                  <a:cubicBezTo>
                    <a:pt x="132" y="435"/>
                    <a:pt x="135" y="434"/>
                    <a:pt x="153" y="434"/>
                  </a:cubicBezTo>
                  <a:close/>
                  <a:moveTo>
                    <a:pt x="134" y="436"/>
                  </a:move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close/>
                  <a:moveTo>
                    <a:pt x="167" y="438"/>
                  </a:moveTo>
                  <a:cubicBezTo>
                    <a:pt x="174" y="439"/>
                    <a:pt x="177" y="439"/>
                    <a:pt x="177" y="439"/>
                  </a:cubicBezTo>
                  <a:cubicBezTo>
                    <a:pt x="177" y="439"/>
                    <a:pt x="173" y="439"/>
                    <a:pt x="167" y="438"/>
                  </a:cubicBezTo>
                  <a:close/>
                  <a:moveTo>
                    <a:pt x="271" y="424"/>
                  </a:moveTo>
                  <a:cubicBezTo>
                    <a:pt x="274" y="427"/>
                    <a:pt x="280" y="429"/>
                    <a:pt x="289" y="432"/>
                  </a:cubicBezTo>
                  <a:lnTo>
                    <a:pt x="289" y="432"/>
                  </a:lnTo>
                  <a:cubicBezTo>
                    <a:pt x="281" y="431"/>
                    <a:pt x="274" y="431"/>
                    <a:pt x="266" y="430"/>
                  </a:cubicBezTo>
                  <a:lnTo>
                    <a:pt x="266" y="430"/>
                  </a:lnTo>
                  <a:cubicBezTo>
                    <a:pt x="267" y="432"/>
                    <a:pt x="265" y="433"/>
                    <a:pt x="261" y="433"/>
                  </a:cubicBezTo>
                  <a:lnTo>
                    <a:pt x="261" y="433"/>
                  </a:lnTo>
                  <a:cubicBezTo>
                    <a:pt x="257" y="433"/>
                    <a:pt x="253" y="433"/>
                    <a:pt x="251" y="433"/>
                  </a:cubicBezTo>
                  <a:cubicBezTo>
                    <a:pt x="246" y="433"/>
                    <a:pt x="246" y="433"/>
                    <a:pt x="250" y="434"/>
                  </a:cubicBezTo>
                  <a:cubicBezTo>
                    <a:pt x="255" y="434"/>
                    <a:pt x="259" y="434"/>
                    <a:pt x="261" y="433"/>
                  </a:cubicBezTo>
                  <a:lnTo>
                    <a:pt x="261" y="433"/>
                  </a:lnTo>
                  <a:cubicBezTo>
                    <a:pt x="335" y="435"/>
                    <a:pt x="689" y="455"/>
                    <a:pt x="925" y="468"/>
                  </a:cubicBezTo>
                  <a:lnTo>
                    <a:pt x="925" y="468"/>
                  </a:lnTo>
                  <a:cubicBezTo>
                    <a:pt x="791" y="461"/>
                    <a:pt x="588" y="449"/>
                    <a:pt x="294" y="432"/>
                  </a:cubicBezTo>
                  <a:lnTo>
                    <a:pt x="294" y="432"/>
                  </a:lnTo>
                  <a:cubicBezTo>
                    <a:pt x="285" y="427"/>
                    <a:pt x="277" y="425"/>
                    <a:pt x="271" y="424"/>
                  </a:cubicBezTo>
                  <a:close/>
                  <a:moveTo>
                    <a:pt x="925" y="468"/>
                  </a:moveTo>
                  <a:cubicBezTo>
                    <a:pt x="1081" y="477"/>
                    <a:pt x="1143" y="481"/>
                    <a:pt x="1143" y="481"/>
                  </a:cubicBezTo>
                  <a:cubicBezTo>
                    <a:pt x="1144" y="481"/>
                    <a:pt x="1051" y="475"/>
                    <a:pt x="925" y="468"/>
                  </a:cubicBezTo>
                  <a:close/>
                  <a:moveTo>
                    <a:pt x="203" y="505"/>
                  </a:moveTo>
                  <a:cubicBezTo>
                    <a:pt x="185" y="505"/>
                    <a:pt x="185" y="505"/>
                    <a:pt x="191" y="507"/>
                  </a:cubicBezTo>
                  <a:lnTo>
                    <a:pt x="191" y="507"/>
                  </a:lnTo>
                  <a:cubicBezTo>
                    <a:pt x="196" y="506"/>
                    <a:pt x="200" y="505"/>
                    <a:pt x="203" y="505"/>
                  </a:cubicBezTo>
                  <a:close/>
                  <a:moveTo>
                    <a:pt x="342" y="497"/>
                  </a:moveTo>
                  <a:lnTo>
                    <a:pt x="342" y="497"/>
                  </a:lnTo>
                  <a:cubicBezTo>
                    <a:pt x="342" y="497"/>
                    <a:pt x="342" y="499"/>
                    <a:pt x="346" y="505"/>
                  </a:cubicBezTo>
                  <a:cubicBezTo>
                    <a:pt x="347" y="507"/>
                    <a:pt x="348" y="508"/>
                    <a:pt x="349" y="508"/>
                  </a:cubicBezTo>
                  <a:cubicBezTo>
                    <a:pt x="350" y="508"/>
                    <a:pt x="343" y="497"/>
                    <a:pt x="342" y="497"/>
                  </a:cubicBezTo>
                  <a:close/>
                  <a:moveTo>
                    <a:pt x="220" y="0"/>
                  </a:moveTo>
                  <a:cubicBezTo>
                    <a:pt x="188" y="0"/>
                    <a:pt x="159" y="8"/>
                    <a:pt x="119" y="41"/>
                  </a:cubicBezTo>
                  <a:cubicBezTo>
                    <a:pt x="123" y="43"/>
                    <a:pt x="125" y="45"/>
                    <a:pt x="124" y="46"/>
                  </a:cubicBezTo>
                  <a:lnTo>
                    <a:pt x="124" y="46"/>
                  </a:lnTo>
                  <a:cubicBezTo>
                    <a:pt x="131" y="45"/>
                    <a:pt x="141" y="43"/>
                    <a:pt x="155" y="41"/>
                  </a:cubicBezTo>
                  <a:lnTo>
                    <a:pt x="155" y="41"/>
                  </a:lnTo>
                  <a:cubicBezTo>
                    <a:pt x="136" y="51"/>
                    <a:pt x="124" y="68"/>
                    <a:pt x="114" y="68"/>
                  </a:cubicBezTo>
                  <a:cubicBezTo>
                    <a:pt x="113" y="68"/>
                    <a:pt x="112" y="68"/>
                    <a:pt x="111" y="67"/>
                  </a:cubicBezTo>
                  <a:lnTo>
                    <a:pt x="111" y="67"/>
                  </a:lnTo>
                  <a:cubicBezTo>
                    <a:pt x="136" y="87"/>
                    <a:pt x="133" y="119"/>
                    <a:pt x="120" y="119"/>
                  </a:cubicBezTo>
                  <a:cubicBezTo>
                    <a:pt x="118" y="119"/>
                    <a:pt x="117" y="119"/>
                    <a:pt x="115" y="118"/>
                  </a:cubicBezTo>
                  <a:lnTo>
                    <a:pt x="115" y="118"/>
                  </a:lnTo>
                  <a:cubicBezTo>
                    <a:pt x="140" y="136"/>
                    <a:pt x="122" y="136"/>
                    <a:pt x="155" y="136"/>
                  </a:cubicBezTo>
                  <a:cubicBezTo>
                    <a:pt x="115" y="146"/>
                    <a:pt x="117" y="173"/>
                    <a:pt x="83" y="181"/>
                  </a:cubicBezTo>
                  <a:lnTo>
                    <a:pt x="83" y="181"/>
                  </a:lnTo>
                  <a:cubicBezTo>
                    <a:pt x="87" y="181"/>
                    <a:pt x="92" y="181"/>
                    <a:pt x="97" y="181"/>
                  </a:cubicBezTo>
                  <a:cubicBezTo>
                    <a:pt x="113" y="181"/>
                    <a:pt x="131" y="184"/>
                    <a:pt x="143" y="196"/>
                  </a:cubicBezTo>
                  <a:cubicBezTo>
                    <a:pt x="107" y="208"/>
                    <a:pt x="96" y="196"/>
                    <a:pt x="119" y="219"/>
                  </a:cubicBezTo>
                  <a:lnTo>
                    <a:pt x="72" y="219"/>
                  </a:lnTo>
                  <a:cubicBezTo>
                    <a:pt x="93" y="227"/>
                    <a:pt x="89" y="229"/>
                    <a:pt x="82" y="231"/>
                  </a:cubicBezTo>
                  <a:lnTo>
                    <a:pt x="82" y="231"/>
                  </a:lnTo>
                  <a:cubicBezTo>
                    <a:pt x="79" y="230"/>
                    <a:pt x="77" y="229"/>
                    <a:pt x="75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2" y="231"/>
                    <a:pt x="78" y="231"/>
                    <a:pt x="82" y="231"/>
                  </a:cubicBezTo>
                  <a:lnTo>
                    <a:pt x="82" y="231"/>
                  </a:lnTo>
                  <a:cubicBezTo>
                    <a:pt x="99" y="236"/>
                    <a:pt x="128" y="255"/>
                    <a:pt x="119" y="255"/>
                  </a:cubicBezTo>
                  <a:cubicBezTo>
                    <a:pt x="114" y="261"/>
                    <a:pt x="106" y="266"/>
                    <a:pt x="96" y="269"/>
                  </a:cubicBezTo>
                  <a:lnTo>
                    <a:pt x="96" y="269"/>
                  </a:lnTo>
                  <a:cubicBezTo>
                    <a:pt x="91" y="268"/>
                    <a:pt x="87" y="267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6" y="272"/>
                    <a:pt x="91" y="271"/>
                    <a:pt x="96" y="269"/>
                  </a:cubicBezTo>
                  <a:lnTo>
                    <a:pt x="96" y="269"/>
                  </a:lnTo>
                  <a:cubicBezTo>
                    <a:pt x="108" y="273"/>
                    <a:pt x="123" y="279"/>
                    <a:pt x="131" y="279"/>
                  </a:cubicBezTo>
                  <a:cubicBezTo>
                    <a:pt x="107" y="291"/>
                    <a:pt x="119" y="303"/>
                    <a:pt x="84" y="303"/>
                  </a:cubicBezTo>
                  <a:cubicBezTo>
                    <a:pt x="131" y="303"/>
                    <a:pt x="107" y="315"/>
                    <a:pt x="96" y="315"/>
                  </a:cubicBezTo>
                  <a:cubicBezTo>
                    <a:pt x="119" y="315"/>
                    <a:pt x="107" y="315"/>
                    <a:pt x="72" y="327"/>
                  </a:cubicBezTo>
                  <a:cubicBezTo>
                    <a:pt x="81" y="323"/>
                    <a:pt x="90" y="322"/>
                    <a:pt x="98" y="322"/>
                  </a:cubicBezTo>
                  <a:cubicBezTo>
                    <a:pt x="119" y="322"/>
                    <a:pt x="131" y="333"/>
                    <a:pt x="131" y="350"/>
                  </a:cubicBezTo>
                  <a:cubicBezTo>
                    <a:pt x="128" y="350"/>
                    <a:pt x="125" y="350"/>
                    <a:pt x="122" y="350"/>
                  </a:cubicBezTo>
                  <a:lnTo>
                    <a:pt x="122" y="350"/>
                  </a:lnTo>
                  <a:cubicBezTo>
                    <a:pt x="122" y="350"/>
                    <a:pt x="121" y="350"/>
                    <a:pt x="119" y="350"/>
                  </a:cubicBezTo>
                  <a:cubicBezTo>
                    <a:pt x="179" y="362"/>
                    <a:pt x="84" y="374"/>
                    <a:pt x="167" y="374"/>
                  </a:cubicBezTo>
                  <a:cubicBezTo>
                    <a:pt x="152" y="360"/>
                    <a:pt x="142" y="349"/>
                    <a:pt x="153" y="349"/>
                  </a:cubicBezTo>
                  <a:cubicBezTo>
                    <a:pt x="160" y="349"/>
                    <a:pt x="175" y="353"/>
                    <a:pt x="203" y="362"/>
                  </a:cubicBezTo>
                  <a:cubicBezTo>
                    <a:pt x="191" y="362"/>
                    <a:pt x="179" y="374"/>
                    <a:pt x="167" y="374"/>
                  </a:cubicBezTo>
                  <a:cubicBezTo>
                    <a:pt x="197" y="386"/>
                    <a:pt x="212" y="389"/>
                    <a:pt x="206" y="389"/>
                  </a:cubicBezTo>
                  <a:cubicBezTo>
                    <a:pt x="200" y="389"/>
                    <a:pt x="173" y="386"/>
                    <a:pt x="119" y="386"/>
                  </a:cubicBezTo>
                  <a:cubicBezTo>
                    <a:pt x="191" y="386"/>
                    <a:pt x="155" y="398"/>
                    <a:pt x="131" y="398"/>
                  </a:cubicBezTo>
                  <a:cubicBezTo>
                    <a:pt x="155" y="398"/>
                    <a:pt x="167" y="422"/>
                    <a:pt x="119" y="422"/>
                  </a:cubicBezTo>
                  <a:cubicBezTo>
                    <a:pt x="124" y="422"/>
                    <a:pt x="130" y="422"/>
                    <a:pt x="135" y="423"/>
                  </a:cubicBezTo>
                  <a:lnTo>
                    <a:pt x="135" y="423"/>
                  </a:lnTo>
                  <a:cubicBezTo>
                    <a:pt x="84" y="425"/>
                    <a:pt x="125" y="433"/>
                    <a:pt x="134" y="436"/>
                  </a:cubicBezTo>
                  <a:lnTo>
                    <a:pt x="134" y="436"/>
                  </a:lnTo>
                  <a:cubicBezTo>
                    <a:pt x="123" y="436"/>
                    <a:pt x="111" y="435"/>
                    <a:pt x="96" y="434"/>
                  </a:cubicBezTo>
                  <a:lnTo>
                    <a:pt x="96" y="434"/>
                  </a:lnTo>
                  <a:cubicBezTo>
                    <a:pt x="116" y="436"/>
                    <a:pt x="127" y="437"/>
                    <a:pt x="132" y="437"/>
                  </a:cubicBezTo>
                  <a:lnTo>
                    <a:pt x="132" y="437"/>
                  </a:lnTo>
                  <a:cubicBezTo>
                    <a:pt x="133" y="437"/>
                    <a:pt x="133" y="437"/>
                    <a:pt x="134" y="436"/>
                  </a:cubicBezTo>
                  <a:lnTo>
                    <a:pt x="134" y="436"/>
                  </a:lnTo>
                  <a:cubicBezTo>
                    <a:pt x="136" y="437"/>
                    <a:pt x="136" y="437"/>
                    <a:pt x="134" y="437"/>
                  </a:cubicBezTo>
                  <a:cubicBezTo>
                    <a:pt x="133" y="437"/>
                    <a:pt x="133" y="437"/>
                    <a:pt x="132" y="437"/>
                  </a:cubicBezTo>
                  <a:lnTo>
                    <a:pt x="132" y="437"/>
                  </a:lnTo>
                  <a:cubicBezTo>
                    <a:pt x="128" y="439"/>
                    <a:pt x="124" y="442"/>
                    <a:pt x="119" y="446"/>
                  </a:cubicBezTo>
                  <a:cubicBezTo>
                    <a:pt x="126" y="442"/>
                    <a:pt x="134" y="441"/>
                    <a:pt x="141" y="441"/>
                  </a:cubicBezTo>
                  <a:cubicBezTo>
                    <a:pt x="157" y="441"/>
                    <a:pt x="165" y="449"/>
                    <a:pt x="131" y="458"/>
                  </a:cubicBezTo>
                  <a:lnTo>
                    <a:pt x="203" y="458"/>
                  </a:lnTo>
                  <a:cubicBezTo>
                    <a:pt x="169" y="458"/>
                    <a:pt x="189" y="442"/>
                    <a:pt x="217" y="442"/>
                  </a:cubicBezTo>
                  <a:cubicBezTo>
                    <a:pt x="238" y="442"/>
                    <a:pt x="264" y="451"/>
                    <a:pt x="274" y="481"/>
                  </a:cubicBezTo>
                  <a:cubicBezTo>
                    <a:pt x="254" y="477"/>
                    <a:pt x="233" y="475"/>
                    <a:pt x="212" y="473"/>
                  </a:cubicBezTo>
                  <a:lnTo>
                    <a:pt x="212" y="473"/>
                  </a:lnTo>
                  <a:cubicBezTo>
                    <a:pt x="230" y="470"/>
                    <a:pt x="237" y="468"/>
                    <a:pt x="237" y="468"/>
                  </a:cubicBezTo>
                  <a:lnTo>
                    <a:pt x="237" y="468"/>
                  </a:lnTo>
                  <a:cubicBezTo>
                    <a:pt x="237" y="468"/>
                    <a:pt x="226" y="470"/>
                    <a:pt x="211" y="473"/>
                  </a:cubicBezTo>
                  <a:lnTo>
                    <a:pt x="211" y="473"/>
                  </a:lnTo>
                  <a:cubicBezTo>
                    <a:pt x="168" y="470"/>
                    <a:pt x="123" y="470"/>
                    <a:pt x="84" y="470"/>
                  </a:cubicBezTo>
                  <a:cubicBezTo>
                    <a:pt x="119" y="470"/>
                    <a:pt x="143" y="481"/>
                    <a:pt x="167" y="481"/>
                  </a:cubicBezTo>
                  <a:cubicBezTo>
                    <a:pt x="172" y="480"/>
                    <a:pt x="177" y="480"/>
                    <a:pt x="181" y="479"/>
                  </a:cubicBezTo>
                  <a:lnTo>
                    <a:pt x="181" y="479"/>
                  </a:lnTo>
                  <a:cubicBezTo>
                    <a:pt x="146" y="486"/>
                    <a:pt x="110" y="493"/>
                    <a:pt x="119" y="493"/>
                  </a:cubicBezTo>
                  <a:lnTo>
                    <a:pt x="262" y="493"/>
                  </a:lnTo>
                  <a:cubicBezTo>
                    <a:pt x="250" y="499"/>
                    <a:pt x="223" y="505"/>
                    <a:pt x="197" y="508"/>
                  </a:cubicBezTo>
                  <a:lnTo>
                    <a:pt x="197" y="508"/>
                  </a:lnTo>
                  <a:cubicBezTo>
                    <a:pt x="195" y="508"/>
                    <a:pt x="193" y="507"/>
                    <a:pt x="191" y="507"/>
                  </a:cubicBezTo>
                  <a:lnTo>
                    <a:pt x="191" y="507"/>
                  </a:lnTo>
                  <a:cubicBezTo>
                    <a:pt x="184" y="508"/>
                    <a:pt x="176" y="509"/>
                    <a:pt x="169" y="510"/>
                  </a:cubicBezTo>
                  <a:lnTo>
                    <a:pt x="169" y="510"/>
                  </a:lnTo>
                  <a:cubicBezTo>
                    <a:pt x="156" y="510"/>
                    <a:pt x="147" y="509"/>
                    <a:pt x="143" y="505"/>
                  </a:cubicBezTo>
                  <a:lnTo>
                    <a:pt x="143" y="505"/>
                  </a:lnTo>
                  <a:cubicBezTo>
                    <a:pt x="147" y="509"/>
                    <a:pt x="154" y="511"/>
                    <a:pt x="161" y="511"/>
                  </a:cubicBezTo>
                  <a:cubicBezTo>
                    <a:pt x="164" y="511"/>
                    <a:pt x="166" y="510"/>
                    <a:pt x="169" y="510"/>
                  </a:cubicBezTo>
                  <a:lnTo>
                    <a:pt x="169" y="510"/>
                  </a:lnTo>
                  <a:cubicBezTo>
                    <a:pt x="169" y="510"/>
                    <a:pt x="169" y="510"/>
                    <a:pt x="169" y="510"/>
                  </a:cubicBezTo>
                  <a:cubicBezTo>
                    <a:pt x="177" y="510"/>
                    <a:pt x="187" y="510"/>
                    <a:pt x="197" y="508"/>
                  </a:cubicBezTo>
                  <a:lnTo>
                    <a:pt x="197" y="508"/>
                  </a:lnTo>
                  <a:cubicBezTo>
                    <a:pt x="203" y="510"/>
                    <a:pt x="210" y="513"/>
                    <a:pt x="215" y="517"/>
                  </a:cubicBezTo>
                  <a:cubicBezTo>
                    <a:pt x="0" y="529"/>
                    <a:pt x="250" y="529"/>
                    <a:pt x="143" y="529"/>
                  </a:cubicBezTo>
                  <a:cubicBezTo>
                    <a:pt x="167" y="529"/>
                    <a:pt x="167" y="529"/>
                    <a:pt x="155" y="541"/>
                  </a:cubicBezTo>
                  <a:cubicBezTo>
                    <a:pt x="179" y="541"/>
                    <a:pt x="192" y="530"/>
                    <a:pt x="216" y="530"/>
                  </a:cubicBezTo>
                  <a:cubicBezTo>
                    <a:pt x="228" y="530"/>
                    <a:pt x="242" y="533"/>
                    <a:pt x="262" y="541"/>
                  </a:cubicBezTo>
                  <a:cubicBezTo>
                    <a:pt x="238" y="541"/>
                    <a:pt x="227" y="541"/>
                    <a:pt x="286" y="553"/>
                  </a:cubicBezTo>
                  <a:cubicBezTo>
                    <a:pt x="274" y="559"/>
                    <a:pt x="262" y="559"/>
                    <a:pt x="250" y="559"/>
                  </a:cubicBezTo>
                  <a:cubicBezTo>
                    <a:pt x="238" y="559"/>
                    <a:pt x="227" y="559"/>
                    <a:pt x="215" y="565"/>
                  </a:cubicBezTo>
                  <a:cubicBezTo>
                    <a:pt x="219" y="561"/>
                    <a:pt x="220" y="559"/>
                    <a:pt x="219" y="559"/>
                  </a:cubicBezTo>
                  <a:lnTo>
                    <a:pt x="219" y="559"/>
                  </a:lnTo>
                  <a:cubicBezTo>
                    <a:pt x="217" y="559"/>
                    <a:pt x="207" y="565"/>
                    <a:pt x="191" y="565"/>
                  </a:cubicBezTo>
                  <a:cubicBezTo>
                    <a:pt x="183" y="563"/>
                    <a:pt x="178" y="563"/>
                    <a:pt x="176" y="563"/>
                  </a:cubicBezTo>
                  <a:cubicBezTo>
                    <a:pt x="165" y="563"/>
                    <a:pt x="244" y="582"/>
                    <a:pt x="262" y="589"/>
                  </a:cubicBezTo>
                  <a:lnTo>
                    <a:pt x="334" y="589"/>
                  </a:lnTo>
                  <a:cubicBezTo>
                    <a:pt x="238" y="577"/>
                    <a:pt x="369" y="577"/>
                    <a:pt x="286" y="577"/>
                  </a:cubicBezTo>
                  <a:lnTo>
                    <a:pt x="334" y="577"/>
                  </a:lnTo>
                  <a:cubicBezTo>
                    <a:pt x="334" y="577"/>
                    <a:pt x="262" y="565"/>
                    <a:pt x="274" y="565"/>
                  </a:cubicBezTo>
                  <a:cubicBezTo>
                    <a:pt x="310" y="553"/>
                    <a:pt x="334" y="529"/>
                    <a:pt x="346" y="505"/>
                  </a:cubicBezTo>
                  <a:cubicBezTo>
                    <a:pt x="334" y="481"/>
                    <a:pt x="286" y="458"/>
                    <a:pt x="334" y="458"/>
                  </a:cubicBezTo>
                  <a:cubicBezTo>
                    <a:pt x="298" y="458"/>
                    <a:pt x="286" y="446"/>
                    <a:pt x="250" y="434"/>
                  </a:cubicBezTo>
                  <a:cubicBezTo>
                    <a:pt x="163" y="434"/>
                    <a:pt x="136" y="434"/>
                    <a:pt x="168" y="425"/>
                  </a:cubicBezTo>
                  <a:lnTo>
                    <a:pt x="168" y="425"/>
                  </a:lnTo>
                  <a:cubicBezTo>
                    <a:pt x="202" y="427"/>
                    <a:pt x="235" y="429"/>
                    <a:pt x="266" y="430"/>
                  </a:cubicBezTo>
                  <a:lnTo>
                    <a:pt x="266" y="430"/>
                  </a:lnTo>
                  <a:cubicBezTo>
                    <a:pt x="265" y="427"/>
                    <a:pt x="250" y="422"/>
                    <a:pt x="250" y="422"/>
                  </a:cubicBezTo>
                  <a:cubicBezTo>
                    <a:pt x="257" y="422"/>
                    <a:pt x="263" y="422"/>
                    <a:pt x="271" y="424"/>
                  </a:cubicBezTo>
                  <a:lnTo>
                    <a:pt x="271" y="424"/>
                  </a:lnTo>
                  <a:cubicBezTo>
                    <a:pt x="255" y="411"/>
                    <a:pt x="283" y="392"/>
                    <a:pt x="310" y="374"/>
                  </a:cubicBezTo>
                  <a:lnTo>
                    <a:pt x="334" y="374"/>
                  </a:lnTo>
                  <a:cubicBezTo>
                    <a:pt x="250" y="362"/>
                    <a:pt x="298" y="374"/>
                    <a:pt x="238" y="327"/>
                  </a:cubicBezTo>
                  <a:cubicBezTo>
                    <a:pt x="268" y="321"/>
                    <a:pt x="289" y="318"/>
                    <a:pt x="308" y="318"/>
                  </a:cubicBezTo>
                  <a:cubicBezTo>
                    <a:pt x="328" y="318"/>
                    <a:pt x="346" y="321"/>
                    <a:pt x="369" y="327"/>
                  </a:cubicBezTo>
                  <a:cubicBezTo>
                    <a:pt x="322" y="315"/>
                    <a:pt x="298" y="279"/>
                    <a:pt x="262" y="279"/>
                  </a:cubicBezTo>
                  <a:cubicBezTo>
                    <a:pt x="310" y="279"/>
                    <a:pt x="274" y="255"/>
                    <a:pt x="262" y="243"/>
                  </a:cubicBezTo>
                  <a:cubicBezTo>
                    <a:pt x="274" y="231"/>
                    <a:pt x="298" y="219"/>
                    <a:pt x="310" y="208"/>
                  </a:cubicBezTo>
                  <a:cubicBezTo>
                    <a:pt x="310" y="184"/>
                    <a:pt x="274" y="219"/>
                    <a:pt x="310" y="148"/>
                  </a:cubicBezTo>
                  <a:cubicBezTo>
                    <a:pt x="268" y="140"/>
                    <a:pt x="309" y="131"/>
                    <a:pt x="299" y="131"/>
                  </a:cubicBezTo>
                  <a:cubicBezTo>
                    <a:pt x="295" y="131"/>
                    <a:pt x="286" y="132"/>
                    <a:pt x="265" y="135"/>
                  </a:cubicBezTo>
                  <a:lnTo>
                    <a:pt x="265" y="135"/>
                  </a:lnTo>
                  <a:cubicBezTo>
                    <a:pt x="279" y="129"/>
                    <a:pt x="238" y="109"/>
                    <a:pt x="298" y="89"/>
                  </a:cubicBezTo>
                  <a:cubicBezTo>
                    <a:pt x="274" y="89"/>
                    <a:pt x="250" y="65"/>
                    <a:pt x="298" y="65"/>
                  </a:cubicBezTo>
                  <a:cubicBezTo>
                    <a:pt x="286" y="41"/>
                    <a:pt x="191" y="77"/>
                    <a:pt x="310" y="5"/>
                  </a:cubicBezTo>
                  <a:cubicBezTo>
                    <a:pt x="273" y="5"/>
                    <a:pt x="245" y="0"/>
                    <a:pt x="220" y="0"/>
                  </a:cubicBezTo>
                  <a:close/>
                  <a:moveTo>
                    <a:pt x="250" y="589"/>
                  </a:moveTo>
                  <a:cubicBezTo>
                    <a:pt x="258" y="590"/>
                    <a:pt x="263" y="591"/>
                    <a:pt x="265" y="591"/>
                  </a:cubicBezTo>
                  <a:cubicBezTo>
                    <a:pt x="267" y="591"/>
                    <a:pt x="266" y="590"/>
                    <a:pt x="262" y="5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5599050" y="24641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6" y="6"/>
                    <a:pt x="1" y="9"/>
                    <a:pt x="4" y="9"/>
                  </a:cubicBezTo>
                  <a:cubicBezTo>
                    <a:pt x="6" y="9"/>
                    <a:pt x="18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4"/>
            <p:cNvSpPr/>
            <p:nvPr/>
          </p:nvSpPr>
          <p:spPr>
            <a:xfrm>
              <a:off x="5600700" y="24614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4"/>
            <p:cNvSpPr/>
            <p:nvPr/>
          </p:nvSpPr>
          <p:spPr>
            <a:xfrm>
              <a:off x="56039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4"/>
            <p:cNvSpPr/>
            <p:nvPr/>
          </p:nvSpPr>
          <p:spPr>
            <a:xfrm>
              <a:off x="5604250" y="2465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4"/>
            <p:cNvSpPr/>
            <p:nvPr/>
          </p:nvSpPr>
          <p:spPr>
            <a:xfrm>
              <a:off x="5597775" y="2462500"/>
              <a:ext cx="1750" cy="150"/>
            </a:xfrm>
            <a:custGeom>
              <a:rect b="b" l="l" r="r" t="t"/>
              <a:pathLst>
                <a:path extrusionOk="0" h="6" w="70">
                  <a:moveTo>
                    <a:pt x="11" y="1"/>
                  </a:moveTo>
                  <a:cubicBezTo>
                    <a:pt x="1" y="1"/>
                    <a:pt x="38" y="6"/>
                    <a:pt x="69" y="6"/>
                  </a:cubicBezTo>
                  <a:cubicBezTo>
                    <a:pt x="34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4"/>
            <p:cNvSpPr/>
            <p:nvPr/>
          </p:nvSpPr>
          <p:spPr>
            <a:xfrm>
              <a:off x="56039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4"/>
            <p:cNvSpPr/>
            <p:nvPr/>
          </p:nvSpPr>
          <p:spPr>
            <a:xfrm>
              <a:off x="559920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4"/>
            <p:cNvSpPr/>
            <p:nvPr/>
          </p:nvSpPr>
          <p:spPr>
            <a:xfrm>
              <a:off x="5604250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4"/>
            <p:cNvSpPr/>
            <p:nvPr/>
          </p:nvSpPr>
          <p:spPr>
            <a:xfrm>
              <a:off x="56030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4"/>
            <p:cNvSpPr/>
            <p:nvPr/>
          </p:nvSpPr>
          <p:spPr>
            <a:xfrm>
              <a:off x="5603950" y="2466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25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4"/>
            <p:cNvSpPr/>
            <p:nvPr/>
          </p:nvSpPr>
          <p:spPr>
            <a:xfrm>
              <a:off x="56042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4"/>
            <p:cNvSpPr/>
            <p:nvPr/>
          </p:nvSpPr>
          <p:spPr>
            <a:xfrm>
              <a:off x="560187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4"/>
            <p:cNvSpPr/>
            <p:nvPr/>
          </p:nvSpPr>
          <p:spPr>
            <a:xfrm>
              <a:off x="56021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4"/>
            <p:cNvSpPr/>
            <p:nvPr/>
          </p:nvSpPr>
          <p:spPr>
            <a:xfrm>
              <a:off x="56015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4"/>
            <p:cNvSpPr/>
            <p:nvPr/>
          </p:nvSpPr>
          <p:spPr>
            <a:xfrm>
              <a:off x="5600750" y="24658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2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4"/>
            <p:cNvSpPr/>
            <p:nvPr/>
          </p:nvSpPr>
          <p:spPr>
            <a:xfrm>
              <a:off x="560010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4"/>
            <p:cNvSpPr/>
            <p:nvPr/>
          </p:nvSpPr>
          <p:spPr>
            <a:xfrm>
              <a:off x="55989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4"/>
            <p:cNvSpPr/>
            <p:nvPr/>
          </p:nvSpPr>
          <p:spPr>
            <a:xfrm>
              <a:off x="5598900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84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4"/>
            <p:cNvSpPr/>
            <p:nvPr/>
          </p:nvSpPr>
          <p:spPr>
            <a:xfrm>
              <a:off x="560417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cubicBezTo>
                    <a:pt x="11" y="1"/>
                    <a:pt x="9" y="2"/>
                    <a:pt x="4" y="4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4" y="8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4"/>
            <p:cNvSpPr/>
            <p:nvPr/>
          </p:nvSpPr>
          <p:spPr>
            <a:xfrm>
              <a:off x="5603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4"/>
            <p:cNvSpPr/>
            <p:nvPr/>
          </p:nvSpPr>
          <p:spPr>
            <a:xfrm>
              <a:off x="5603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4"/>
            <p:cNvSpPr/>
            <p:nvPr/>
          </p:nvSpPr>
          <p:spPr>
            <a:xfrm>
              <a:off x="5598000" y="2459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37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5598300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559860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559860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5598000" y="24590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37" y="0"/>
                  </a:moveTo>
                  <a:cubicBezTo>
                    <a:pt x="1" y="0"/>
                    <a:pt x="72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559770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5634325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563135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5634025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4"/>
            <p:cNvSpPr/>
            <p:nvPr/>
          </p:nvSpPr>
          <p:spPr>
            <a:xfrm>
              <a:off x="5634025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4"/>
            <p:cNvSpPr/>
            <p:nvPr/>
          </p:nvSpPr>
          <p:spPr>
            <a:xfrm>
              <a:off x="5633125" y="2467275"/>
              <a:ext cx="1125" cy="150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cubicBezTo>
                    <a:pt x="1" y="0"/>
                    <a:pt x="9" y="1"/>
                    <a:pt x="37" y="5"/>
                  </a:cubicBezTo>
                  <a:cubicBezTo>
                    <a:pt x="44" y="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4"/>
            <p:cNvSpPr/>
            <p:nvPr/>
          </p:nvSpPr>
          <p:spPr>
            <a:xfrm>
              <a:off x="5634325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4"/>
            <p:cNvSpPr/>
            <p:nvPr/>
          </p:nvSpPr>
          <p:spPr>
            <a:xfrm>
              <a:off x="563462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563462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563462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5634325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563432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24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563462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5633450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1"/>
                  </a:moveTo>
                  <a:cubicBezTo>
                    <a:pt x="22" y="2"/>
                    <a:pt x="21" y="3"/>
                    <a:pt x="19" y="4"/>
                  </a:cubicBezTo>
                  <a:lnTo>
                    <a:pt x="19" y="4"/>
                  </a:lnTo>
                  <a:cubicBezTo>
                    <a:pt x="23" y="3"/>
                    <a:pt x="29" y="2"/>
                    <a:pt x="35" y="1"/>
                  </a:cubicBezTo>
                  <a:close/>
                  <a:moveTo>
                    <a:pt x="19" y="4"/>
                  </a:moveTo>
                  <a:cubicBezTo>
                    <a:pt x="3" y="8"/>
                    <a:pt x="0" y="10"/>
                    <a:pt x="3" y="10"/>
                  </a:cubicBezTo>
                  <a:cubicBezTo>
                    <a:pt x="5" y="10"/>
                    <a:pt x="13" y="8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4"/>
            <p:cNvSpPr/>
            <p:nvPr/>
          </p:nvSpPr>
          <p:spPr>
            <a:xfrm>
              <a:off x="563402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5631350" y="2465900"/>
              <a:ext cx="4200" cy="1050"/>
            </a:xfrm>
            <a:custGeom>
              <a:rect b="b" l="l" r="r" t="t"/>
              <a:pathLst>
                <a:path extrusionOk="0" h="42" w="168">
                  <a:moveTo>
                    <a:pt x="84" y="1"/>
                  </a:moveTo>
                  <a:cubicBezTo>
                    <a:pt x="72" y="7"/>
                    <a:pt x="54" y="7"/>
                    <a:pt x="38" y="7"/>
                  </a:cubicBezTo>
                  <a:cubicBezTo>
                    <a:pt x="21" y="7"/>
                    <a:pt x="6" y="7"/>
                    <a:pt x="0" y="13"/>
                  </a:cubicBezTo>
                  <a:cubicBezTo>
                    <a:pt x="38" y="23"/>
                    <a:pt x="61" y="32"/>
                    <a:pt x="71" y="37"/>
                  </a:cubicBezTo>
                  <a:lnTo>
                    <a:pt x="131" y="37"/>
                  </a:lnTo>
                  <a:cubicBezTo>
                    <a:pt x="36" y="25"/>
                    <a:pt x="167" y="25"/>
                    <a:pt x="96" y="25"/>
                  </a:cubicBezTo>
                  <a:lnTo>
                    <a:pt x="143" y="25"/>
                  </a:lnTo>
                  <a:cubicBezTo>
                    <a:pt x="123" y="25"/>
                    <a:pt x="102" y="16"/>
                    <a:pt x="89" y="13"/>
                  </a:cubicBezTo>
                  <a:lnTo>
                    <a:pt x="89" y="13"/>
                  </a:lnTo>
                  <a:cubicBezTo>
                    <a:pt x="91" y="11"/>
                    <a:pt x="90" y="7"/>
                    <a:pt x="84" y="1"/>
                  </a:cubicBezTo>
                  <a:close/>
                  <a:moveTo>
                    <a:pt x="48" y="37"/>
                  </a:moveTo>
                  <a:cubicBezTo>
                    <a:pt x="61" y="40"/>
                    <a:pt x="69" y="41"/>
                    <a:pt x="73" y="41"/>
                  </a:cubicBezTo>
                  <a:cubicBezTo>
                    <a:pt x="77" y="41"/>
                    <a:pt x="77" y="40"/>
                    <a:pt x="7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562777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5628075" y="2464125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60" y="0"/>
                  </a:moveTo>
                  <a:cubicBezTo>
                    <a:pt x="0" y="12"/>
                    <a:pt x="60" y="0"/>
                    <a:pt x="60" y="0"/>
                  </a:cubicBezTo>
                  <a:cubicBezTo>
                    <a:pt x="72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56304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5624200" y="2452100"/>
              <a:ext cx="11350" cy="13525"/>
            </a:xfrm>
            <a:custGeom>
              <a:rect b="b" l="l" r="r" t="t"/>
              <a:pathLst>
                <a:path extrusionOk="0" h="541" w="454">
                  <a:moveTo>
                    <a:pt x="162" y="177"/>
                  </a:moveTo>
                  <a:cubicBezTo>
                    <a:pt x="156" y="178"/>
                    <a:pt x="150" y="181"/>
                    <a:pt x="143" y="184"/>
                  </a:cubicBezTo>
                  <a:cubicBezTo>
                    <a:pt x="148" y="181"/>
                    <a:pt x="155" y="179"/>
                    <a:pt x="162" y="177"/>
                  </a:cubicBezTo>
                  <a:close/>
                  <a:moveTo>
                    <a:pt x="212" y="214"/>
                  </a:moveTo>
                  <a:cubicBezTo>
                    <a:pt x="215" y="214"/>
                    <a:pt x="223" y="219"/>
                    <a:pt x="215" y="219"/>
                  </a:cubicBezTo>
                  <a:cubicBezTo>
                    <a:pt x="211" y="216"/>
                    <a:pt x="211" y="214"/>
                    <a:pt x="212" y="214"/>
                  </a:cubicBezTo>
                  <a:close/>
                  <a:moveTo>
                    <a:pt x="207" y="345"/>
                  </a:moveTo>
                  <a:lnTo>
                    <a:pt x="207" y="345"/>
                  </a:lnTo>
                  <a:cubicBezTo>
                    <a:pt x="209" y="347"/>
                    <a:pt x="212" y="349"/>
                    <a:pt x="215" y="350"/>
                  </a:cubicBezTo>
                  <a:cubicBezTo>
                    <a:pt x="209" y="347"/>
                    <a:pt x="207" y="346"/>
                    <a:pt x="207" y="345"/>
                  </a:cubicBezTo>
                  <a:close/>
                  <a:moveTo>
                    <a:pt x="217" y="349"/>
                  </a:moveTo>
                  <a:lnTo>
                    <a:pt x="217" y="349"/>
                  </a:lnTo>
                  <a:cubicBezTo>
                    <a:pt x="218" y="350"/>
                    <a:pt x="218" y="350"/>
                    <a:pt x="215" y="350"/>
                  </a:cubicBezTo>
                  <a:cubicBezTo>
                    <a:pt x="216" y="350"/>
                    <a:pt x="216" y="350"/>
                    <a:pt x="217" y="349"/>
                  </a:cubicBezTo>
                  <a:close/>
                  <a:moveTo>
                    <a:pt x="181" y="377"/>
                  </a:moveTo>
                  <a:cubicBezTo>
                    <a:pt x="163" y="377"/>
                    <a:pt x="161" y="379"/>
                    <a:pt x="227" y="383"/>
                  </a:cubicBezTo>
                  <a:lnTo>
                    <a:pt x="227" y="383"/>
                  </a:lnTo>
                  <a:cubicBezTo>
                    <a:pt x="231" y="379"/>
                    <a:pt x="198" y="377"/>
                    <a:pt x="181" y="377"/>
                  </a:cubicBezTo>
                  <a:close/>
                  <a:moveTo>
                    <a:pt x="264" y="425"/>
                  </a:moveTo>
                  <a:cubicBezTo>
                    <a:pt x="320" y="430"/>
                    <a:pt x="374" y="434"/>
                    <a:pt x="334" y="434"/>
                  </a:cubicBezTo>
                  <a:cubicBezTo>
                    <a:pt x="257" y="434"/>
                    <a:pt x="231" y="434"/>
                    <a:pt x="264" y="425"/>
                  </a:cubicBezTo>
                  <a:close/>
                  <a:moveTo>
                    <a:pt x="363" y="423"/>
                  </a:moveTo>
                  <a:lnTo>
                    <a:pt x="363" y="423"/>
                  </a:lnTo>
                  <a:cubicBezTo>
                    <a:pt x="367" y="427"/>
                    <a:pt x="373" y="430"/>
                    <a:pt x="382" y="434"/>
                  </a:cubicBezTo>
                  <a:cubicBezTo>
                    <a:pt x="376" y="428"/>
                    <a:pt x="370" y="425"/>
                    <a:pt x="363" y="423"/>
                  </a:cubicBezTo>
                  <a:close/>
                  <a:moveTo>
                    <a:pt x="349" y="464"/>
                  </a:moveTo>
                  <a:cubicBezTo>
                    <a:pt x="352" y="469"/>
                    <a:pt x="355" y="474"/>
                    <a:pt x="358" y="481"/>
                  </a:cubicBezTo>
                  <a:cubicBezTo>
                    <a:pt x="339" y="478"/>
                    <a:pt x="321" y="475"/>
                    <a:pt x="302" y="473"/>
                  </a:cubicBezTo>
                  <a:lnTo>
                    <a:pt x="302" y="473"/>
                  </a:lnTo>
                  <a:cubicBezTo>
                    <a:pt x="321" y="470"/>
                    <a:pt x="336" y="466"/>
                    <a:pt x="349" y="464"/>
                  </a:cubicBezTo>
                  <a:close/>
                  <a:moveTo>
                    <a:pt x="276" y="524"/>
                  </a:moveTo>
                  <a:cubicBezTo>
                    <a:pt x="280" y="524"/>
                    <a:pt x="286" y="525"/>
                    <a:pt x="298" y="529"/>
                  </a:cubicBezTo>
                  <a:lnTo>
                    <a:pt x="274" y="529"/>
                  </a:lnTo>
                  <a:cubicBezTo>
                    <a:pt x="274" y="529"/>
                    <a:pt x="269" y="524"/>
                    <a:pt x="276" y="524"/>
                  </a:cubicBezTo>
                  <a:close/>
                  <a:moveTo>
                    <a:pt x="308" y="0"/>
                  </a:moveTo>
                  <a:cubicBezTo>
                    <a:pt x="275" y="0"/>
                    <a:pt x="243" y="8"/>
                    <a:pt x="203" y="41"/>
                  </a:cubicBezTo>
                  <a:lnTo>
                    <a:pt x="251" y="41"/>
                  </a:lnTo>
                  <a:cubicBezTo>
                    <a:pt x="231" y="51"/>
                    <a:pt x="220" y="68"/>
                    <a:pt x="204" y="68"/>
                  </a:cubicBezTo>
                  <a:cubicBezTo>
                    <a:pt x="200" y="68"/>
                    <a:pt x="196" y="67"/>
                    <a:pt x="191" y="65"/>
                  </a:cubicBezTo>
                  <a:lnTo>
                    <a:pt x="191" y="65"/>
                  </a:lnTo>
                  <a:cubicBezTo>
                    <a:pt x="220" y="84"/>
                    <a:pt x="226" y="119"/>
                    <a:pt x="208" y="119"/>
                  </a:cubicBezTo>
                  <a:cubicBezTo>
                    <a:pt x="203" y="119"/>
                    <a:pt x="198" y="117"/>
                    <a:pt x="191" y="112"/>
                  </a:cubicBezTo>
                  <a:lnTo>
                    <a:pt x="191" y="112"/>
                  </a:lnTo>
                  <a:cubicBezTo>
                    <a:pt x="227" y="136"/>
                    <a:pt x="203" y="136"/>
                    <a:pt x="251" y="136"/>
                  </a:cubicBezTo>
                  <a:cubicBezTo>
                    <a:pt x="233" y="142"/>
                    <a:pt x="227" y="142"/>
                    <a:pt x="222" y="142"/>
                  </a:cubicBezTo>
                  <a:cubicBezTo>
                    <a:pt x="218" y="142"/>
                    <a:pt x="215" y="142"/>
                    <a:pt x="203" y="148"/>
                  </a:cubicBezTo>
                  <a:cubicBezTo>
                    <a:pt x="232" y="158"/>
                    <a:pt x="191" y="167"/>
                    <a:pt x="162" y="177"/>
                  </a:cubicBezTo>
                  <a:lnTo>
                    <a:pt x="162" y="177"/>
                  </a:lnTo>
                  <a:cubicBezTo>
                    <a:pt x="180" y="172"/>
                    <a:pt x="197" y="172"/>
                    <a:pt x="215" y="172"/>
                  </a:cubicBezTo>
                  <a:cubicBezTo>
                    <a:pt x="207" y="172"/>
                    <a:pt x="215" y="167"/>
                    <a:pt x="218" y="167"/>
                  </a:cubicBezTo>
                  <a:lnTo>
                    <a:pt x="218" y="167"/>
                  </a:lnTo>
                  <a:cubicBezTo>
                    <a:pt x="219" y="167"/>
                    <a:pt x="219" y="168"/>
                    <a:pt x="215" y="172"/>
                  </a:cubicBezTo>
                  <a:cubicBezTo>
                    <a:pt x="203" y="184"/>
                    <a:pt x="191" y="184"/>
                    <a:pt x="179" y="184"/>
                  </a:cubicBezTo>
                  <a:cubicBezTo>
                    <a:pt x="191" y="184"/>
                    <a:pt x="191" y="184"/>
                    <a:pt x="179" y="196"/>
                  </a:cubicBezTo>
                  <a:cubicBezTo>
                    <a:pt x="186" y="189"/>
                    <a:pt x="197" y="182"/>
                    <a:pt x="207" y="182"/>
                  </a:cubicBezTo>
                  <a:cubicBezTo>
                    <a:pt x="215" y="182"/>
                    <a:pt x="222" y="186"/>
                    <a:pt x="227" y="196"/>
                  </a:cubicBezTo>
                  <a:cubicBezTo>
                    <a:pt x="215" y="196"/>
                    <a:pt x="191" y="196"/>
                    <a:pt x="191" y="208"/>
                  </a:cubicBezTo>
                  <a:cubicBezTo>
                    <a:pt x="203" y="208"/>
                    <a:pt x="203" y="208"/>
                    <a:pt x="203" y="219"/>
                  </a:cubicBezTo>
                  <a:cubicBezTo>
                    <a:pt x="197" y="225"/>
                    <a:pt x="191" y="228"/>
                    <a:pt x="185" y="228"/>
                  </a:cubicBezTo>
                  <a:cubicBezTo>
                    <a:pt x="179" y="228"/>
                    <a:pt x="173" y="225"/>
                    <a:pt x="167" y="220"/>
                  </a:cubicBezTo>
                  <a:lnTo>
                    <a:pt x="167" y="220"/>
                  </a:lnTo>
                  <a:cubicBezTo>
                    <a:pt x="179" y="231"/>
                    <a:pt x="182" y="234"/>
                    <a:pt x="181" y="234"/>
                  </a:cubicBezTo>
                  <a:lnTo>
                    <a:pt x="181" y="234"/>
                  </a:lnTo>
                  <a:cubicBezTo>
                    <a:pt x="176" y="231"/>
                    <a:pt x="172" y="229"/>
                    <a:pt x="169" y="229"/>
                  </a:cubicBezTo>
                  <a:cubicBezTo>
                    <a:pt x="168" y="229"/>
                    <a:pt x="167" y="230"/>
                    <a:pt x="167" y="231"/>
                  </a:cubicBezTo>
                  <a:cubicBezTo>
                    <a:pt x="173" y="231"/>
                    <a:pt x="179" y="234"/>
                    <a:pt x="181" y="234"/>
                  </a:cubicBezTo>
                  <a:cubicBezTo>
                    <a:pt x="181" y="234"/>
                    <a:pt x="181" y="234"/>
                    <a:pt x="181" y="234"/>
                  </a:cubicBezTo>
                  <a:lnTo>
                    <a:pt x="181" y="234"/>
                  </a:lnTo>
                  <a:cubicBezTo>
                    <a:pt x="194" y="242"/>
                    <a:pt x="212" y="257"/>
                    <a:pt x="208" y="257"/>
                  </a:cubicBezTo>
                  <a:cubicBezTo>
                    <a:pt x="207" y="257"/>
                    <a:pt x="206" y="257"/>
                    <a:pt x="203" y="255"/>
                  </a:cubicBezTo>
                  <a:cubicBezTo>
                    <a:pt x="203" y="261"/>
                    <a:pt x="197" y="267"/>
                    <a:pt x="188" y="270"/>
                  </a:cubicBezTo>
                  <a:lnTo>
                    <a:pt x="188" y="270"/>
                  </a:lnTo>
                  <a:cubicBezTo>
                    <a:pt x="182" y="268"/>
                    <a:pt x="175" y="267"/>
                    <a:pt x="167" y="267"/>
                  </a:cubicBezTo>
                  <a:lnTo>
                    <a:pt x="155" y="267"/>
                  </a:lnTo>
                  <a:cubicBezTo>
                    <a:pt x="162" y="271"/>
                    <a:pt x="169" y="272"/>
                    <a:pt x="176" y="272"/>
                  </a:cubicBezTo>
                  <a:cubicBezTo>
                    <a:pt x="180" y="272"/>
                    <a:pt x="184" y="271"/>
                    <a:pt x="188" y="270"/>
                  </a:cubicBezTo>
                  <a:lnTo>
                    <a:pt x="188" y="270"/>
                  </a:lnTo>
                  <a:cubicBezTo>
                    <a:pt x="200" y="274"/>
                    <a:pt x="211" y="279"/>
                    <a:pt x="227" y="279"/>
                  </a:cubicBezTo>
                  <a:cubicBezTo>
                    <a:pt x="192" y="297"/>
                    <a:pt x="195" y="314"/>
                    <a:pt x="186" y="322"/>
                  </a:cubicBezTo>
                  <a:lnTo>
                    <a:pt x="186" y="322"/>
                  </a:lnTo>
                  <a:cubicBezTo>
                    <a:pt x="178" y="318"/>
                    <a:pt x="171" y="316"/>
                    <a:pt x="168" y="316"/>
                  </a:cubicBezTo>
                  <a:cubicBezTo>
                    <a:pt x="165" y="316"/>
                    <a:pt x="167" y="319"/>
                    <a:pt x="177" y="326"/>
                  </a:cubicBezTo>
                  <a:lnTo>
                    <a:pt x="177" y="326"/>
                  </a:lnTo>
                  <a:cubicBezTo>
                    <a:pt x="181" y="325"/>
                    <a:pt x="183" y="324"/>
                    <a:pt x="186" y="322"/>
                  </a:cubicBezTo>
                  <a:lnTo>
                    <a:pt x="186" y="322"/>
                  </a:lnTo>
                  <a:cubicBezTo>
                    <a:pt x="202" y="330"/>
                    <a:pt x="222" y="343"/>
                    <a:pt x="217" y="349"/>
                  </a:cubicBezTo>
                  <a:lnTo>
                    <a:pt x="217" y="349"/>
                  </a:lnTo>
                  <a:cubicBezTo>
                    <a:pt x="215" y="347"/>
                    <a:pt x="209" y="345"/>
                    <a:pt x="207" y="345"/>
                  </a:cubicBezTo>
                  <a:lnTo>
                    <a:pt x="207" y="345"/>
                  </a:lnTo>
                  <a:cubicBezTo>
                    <a:pt x="207" y="345"/>
                    <a:pt x="207" y="345"/>
                    <a:pt x="207" y="345"/>
                  </a:cubicBezTo>
                  <a:lnTo>
                    <a:pt x="207" y="345"/>
                  </a:lnTo>
                  <a:cubicBezTo>
                    <a:pt x="193" y="337"/>
                    <a:pt x="183" y="330"/>
                    <a:pt x="177" y="326"/>
                  </a:cubicBezTo>
                  <a:lnTo>
                    <a:pt x="177" y="326"/>
                  </a:lnTo>
                  <a:cubicBezTo>
                    <a:pt x="174" y="326"/>
                    <a:pt x="171" y="327"/>
                    <a:pt x="167" y="327"/>
                  </a:cubicBezTo>
                  <a:cubicBezTo>
                    <a:pt x="179" y="327"/>
                    <a:pt x="239" y="374"/>
                    <a:pt x="263" y="374"/>
                  </a:cubicBezTo>
                  <a:cubicBezTo>
                    <a:pt x="240" y="360"/>
                    <a:pt x="232" y="349"/>
                    <a:pt x="246" y="349"/>
                  </a:cubicBezTo>
                  <a:cubicBezTo>
                    <a:pt x="254" y="349"/>
                    <a:pt x="271" y="353"/>
                    <a:pt x="298" y="362"/>
                  </a:cubicBezTo>
                  <a:cubicBezTo>
                    <a:pt x="294" y="362"/>
                    <a:pt x="294" y="363"/>
                    <a:pt x="297" y="363"/>
                  </a:cubicBezTo>
                  <a:lnTo>
                    <a:pt x="297" y="363"/>
                  </a:lnTo>
                  <a:cubicBezTo>
                    <a:pt x="288" y="372"/>
                    <a:pt x="279" y="374"/>
                    <a:pt x="270" y="374"/>
                  </a:cubicBezTo>
                  <a:lnTo>
                    <a:pt x="270" y="374"/>
                  </a:lnTo>
                  <a:cubicBezTo>
                    <a:pt x="257" y="368"/>
                    <a:pt x="253" y="366"/>
                    <a:pt x="253" y="366"/>
                  </a:cubicBezTo>
                  <a:lnTo>
                    <a:pt x="253" y="366"/>
                  </a:lnTo>
                  <a:cubicBezTo>
                    <a:pt x="253" y="366"/>
                    <a:pt x="269" y="374"/>
                    <a:pt x="263" y="374"/>
                  </a:cubicBezTo>
                  <a:cubicBezTo>
                    <a:pt x="265" y="374"/>
                    <a:pt x="268" y="374"/>
                    <a:pt x="270" y="374"/>
                  </a:cubicBezTo>
                  <a:lnTo>
                    <a:pt x="270" y="374"/>
                  </a:lnTo>
                  <a:cubicBezTo>
                    <a:pt x="277" y="377"/>
                    <a:pt x="286" y="381"/>
                    <a:pt x="298" y="386"/>
                  </a:cubicBezTo>
                  <a:cubicBezTo>
                    <a:pt x="269" y="385"/>
                    <a:pt x="246" y="384"/>
                    <a:pt x="227" y="383"/>
                  </a:cubicBezTo>
                  <a:lnTo>
                    <a:pt x="227" y="383"/>
                  </a:lnTo>
                  <a:cubicBezTo>
                    <a:pt x="226" y="384"/>
                    <a:pt x="223" y="385"/>
                    <a:pt x="215" y="386"/>
                  </a:cubicBezTo>
                  <a:cubicBezTo>
                    <a:pt x="227" y="386"/>
                    <a:pt x="239" y="386"/>
                    <a:pt x="251" y="398"/>
                  </a:cubicBezTo>
                  <a:cubicBezTo>
                    <a:pt x="251" y="398"/>
                    <a:pt x="179" y="398"/>
                    <a:pt x="179" y="410"/>
                  </a:cubicBezTo>
                  <a:cubicBezTo>
                    <a:pt x="179" y="414"/>
                    <a:pt x="208" y="419"/>
                    <a:pt x="243" y="422"/>
                  </a:cubicBezTo>
                  <a:lnTo>
                    <a:pt x="243" y="422"/>
                  </a:lnTo>
                  <a:cubicBezTo>
                    <a:pt x="187" y="424"/>
                    <a:pt x="205" y="430"/>
                    <a:pt x="218" y="434"/>
                  </a:cubicBezTo>
                  <a:lnTo>
                    <a:pt x="215" y="434"/>
                  </a:lnTo>
                  <a:cubicBezTo>
                    <a:pt x="216" y="434"/>
                    <a:pt x="217" y="434"/>
                    <a:pt x="218" y="434"/>
                  </a:cubicBezTo>
                  <a:lnTo>
                    <a:pt x="218" y="434"/>
                  </a:lnTo>
                  <a:cubicBezTo>
                    <a:pt x="220" y="434"/>
                    <a:pt x="222" y="435"/>
                    <a:pt x="224" y="436"/>
                  </a:cubicBezTo>
                  <a:lnTo>
                    <a:pt x="224" y="436"/>
                  </a:lnTo>
                  <a:cubicBezTo>
                    <a:pt x="224" y="436"/>
                    <a:pt x="223" y="436"/>
                    <a:pt x="223" y="437"/>
                  </a:cubicBezTo>
                  <a:lnTo>
                    <a:pt x="223" y="437"/>
                  </a:lnTo>
                  <a:cubicBezTo>
                    <a:pt x="218" y="437"/>
                    <a:pt x="205" y="436"/>
                    <a:pt x="179" y="434"/>
                  </a:cubicBezTo>
                  <a:lnTo>
                    <a:pt x="179" y="434"/>
                  </a:lnTo>
                  <a:cubicBezTo>
                    <a:pt x="196" y="436"/>
                    <a:pt x="210" y="437"/>
                    <a:pt x="222" y="439"/>
                  </a:cubicBezTo>
                  <a:lnTo>
                    <a:pt x="222" y="439"/>
                  </a:lnTo>
                  <a:cubicBezTo>
                    <a:pt x="220" y="440"/>
                    <a:pt x="218" y="443"/>
                    <a:pt x="215" y="446"/>
                  </a:cubicBezTo>
                  <a:cubicBezTo>
                    <a:pt x="222" y="442"/>
                    <a:pt x="230" y="441"/>
                    <a:pt x="237" y="441"/>
                  </a:cubicBezTo>
                  <a:cubicBezTo>
                    <a:pt x="237" y="441"/>
                    <a:pt x="238" y="441"/>
                    <a:pt x="238" y="441"/>
                  </a:cubicBezTo>
                  <a:lnTo>
                    <a:pt x="238" y="441"/>
                  </a:lnTo>
                  <a:cubicBezTo>
                    <a:pt x="240" y="441"/>
                    <a:pt x="242" y="441"/>
                    <a:pt x="244" y="441"/>
                  </a:cubicBezTo>
                  <a:lnTo>
                    <a:pt x="244" y="441"/>
                  </a:lnTo>
                  <a:cubicBezTo>
                    <a:pt x="254" y="444"/>
                    <a:pt x="255" y="451"/>
                    <a:pt x="227" y="458"/>
                  </a:cubicBezTo>
                  <a:cubicBezTo>
                    <a:pt x="235" y="462"/>
                    <a:pt x="243" y="463"/>
                    <a:pt x="250" y="463"/>
                  </a:cubicBezTo>
                  <a:cubicBezTo>
                    <a:pt x="265" y="463"/>
                    <a:pt x="278" y="458"/>
                    <a:pt x="286" y="458"/>
                  </a:cubicBezTo>
                  <a:cubicBezTo>
                    <a:pt x="259" y="458"/>
                    <a:pt x="279" y="442"/>
                    <a:pt x="305" y="442"/>
                  </a:cubicBezTo>
                  <a:cubicBezTo>
                    <a:pt x="319" y="442"/>
                    <a:pt x="335" y="447"/>
                    <a:pt x="347" y="461"/>
                  </a:cubicBezTo>
                  <a:lnTo>
                    <a:pt x="347" y="461"/>
                  </a:lnTo>
                  <a:cubicBezTo>
                    <a:pt x="329" y="464"/>
                    <a:pt x="308" y="468"/>
                    <a:pt x="288" y="472"/>
                  </a:cubicBezTo>
                  <a:lnTo>
                    <a:pt x="288" y="472"/>
                  </a:lnTo>
                  <a:cubicBezTo>
                    <a:pt x="252" y="470"/>
                    <a:pt x="215" y="470"/>
                    <a:pt x="179" y="470"/>
                  </a:cubicBezTo>
                  <a:cubicBezTo>
                    <a:pt x="209" y="470"/>
                    <a:pt x="222" y="478"/>
                    <a:pt x="247" y="481"/>
                  </a:cubicBezTo>
                  <a:lnTo>
                    <a:pt x="247" y="481"/>
                  </a:lnTo>
                  <a:cubicBezTo>
                    <a:pt x="213" y="488"/>
                    <a:pt x="191" y="493"/>
                    <a:pt x="203" y="493"/>
                  </a:cubicBezTo>
                  <a:lnTo>
                    <a:pt x="358" y="493"/>
                  </a:lnTo>
                  <a:cubicBezTo>
                    <a:pt x="329" y="500"/>
                    <a:pt x="305" y="503"/>
                    <a:pt x="280" y="504"/>
                  </a:cubicBezTo>
                  <a:lnTo>
                    <a:pt x="280" y="504"/>
                  </a:lnTo>
                  <a:cubicBezTo>
                    <a:pt x="263" y="500"/>
                    <a:pt x="244" y="497"/>
                    <a:pt x="233" y="497"/>
                  </a:cubicBezTo>
                  <a:cubicBezTo>
                    <a:pt x="225" y="497"/>
                    <a:pt x="221" y="499"/>
                    <a:pt x="227" y="505"/>
                  </a:cubicBezTo>
                  <a:cubicBezTo>
                    <a:pt x="246" y="505"/>
                    <a:pt x="263" y="505"/>
                    <a:pt x="280" y="504"/>
                  </a:cubicBezTo>
                  <a:lnTo>
                    <a:pt x="280" y="504"/>
                  </a:lnTo>
                  <a:cubicBezTo>
                    <a:pt x="305" y="510"/>
                    <a:pt x="327" y="517"/>
                    <a:pt x="322" y="517"/>
                  </a:cubicBezTo>
                  <a:cubicBezTo>
                    <a:pt x="1" y="529"/>
                    <a:pt x="274" y="529"/>
                    <a:pt x="263" y="529"/>
                  </a:cubicBezTo>
                  <a:lnTo>
                    <a:pt x="239" y="529"/>
                  </a:lnTo>
                  <a:cubicBezTo>
                    <a:pt x="272" y="537"/>
                    <a:pt x="299" y="540"/>
                    <a:pt x="321" y="540"/>
                  </a:cubicBezTo>
                  <a:cubicBezTo>
                    <a:pt x="428" y="540"/>
                    <a:pt x="399" y="458"/>
                    <a:pt x="429" y="458"/>
                  </a:cubicBezTo>
                  <a:cubicBezTo>
                    <a:pt x="416" y="458"/>
                    <a:pt x="406" y="456"/>
                    <a:pt x="397" y="453"/>
                  </a:cubicBezTo>
                  <a:lnTo>
                    <a:pt x="397" y="453"/>
                  </a:lnTo>
                  <a:cubicBezTo>
                    <a:pt x="399" y="453"/>
                    <a:pt x="399" y="452"/>
                    <a:pt x="398" y="452"/>
                  </a:cubicBezTo>
                  <a:cubicBezTo>
                    <a:pt x="398" y="452"/>
                    <a:pt x="397" y="453"/>
                    <a:pt x="395" y="453"/>
                  </a:cubicBezTo>
                  <a:lnTo>
                    <a:pt x="395" y="453"/>
                  </a:lnTo>
                  <a:cubicBezTo>
                    <a:pt x="380" y="448"/>
                    <a:pt x="368" y="441"/>
                    <a:pt x="346" y="434"/>
                  </a:cubicBezTo>
                  <a:cubicBezTo>
                    <a:pt x="370" y="434"/>
                    <a:pt x="346" y="434"/>
                    <a:pt x="334" y="422"/>
                  </a:cubicBezTo>
                  <a:cubicBezTo>
                    <a:pt x="346" y="422"/>
                    <a:pt x="355" y="422"/>
                    <a:pt x="363" y="423"/>
                  </a:cubicBezTo>
                  <a:lnTo>
                    <a:pt x="363" y="423"/>
                  </a:lnTo>
                  <a:cubicBezTo>
                    <a:pt x="339" y="403"/>
                    <a:pt x="387" y="384"/>
                    <a:pt x="417" y="374"/>
                  </a:cubicBezTo>
                  <a:lnTo>
                    <a:pt x="387" y="374"/>
                  </a:lnTo>
                  <a:cubicBezTo>
                    <a:pt x="380" y="368"/>
                    <a:pt x="361" y="353"/>
                    <a:pt x="346" y="339"/>
                  </a:cubicBezTo>
                  <a:cubicBezTo>
                    <a:pt x="341" y="316"/>
                    <a:pt x="366" y="311"/>
                    <a:pt x="393" y="311"/>
                  </a:cubicBezTo>
                  <a:cubicBezTo>
                    <a:pt x="417" y="311"/>
                    <a:pt x="443" y="315"/>
                    <a:pt x="449" y="315"/>
                  </a:cubicBezTo>
                  <a:cubicBezTo>
                    <a:pt x="453" y="315"/>
                    <a:pt x="446" y="312"/>
                    <a:pt x="417" y="303"/>
                  </a:cubicBezTo>
                  <a:cubicBezTo>
                    <a:pt x="417" y="303"/>
                    <a:pt x="417" y="303"/>
                    <a:pt x="417" y="303"/>
                  </a:cubicBezTo>
                  <a:lnTo>
                    <a:pt x="417" y="303"/>
                  </a:lnTo>
                  <a:cubicBezTo>
                    <a:pt x="417" y="303"/>
                    <a:pt x="416" y="303"/>
                    <a:pt x="416" y="303"/>
                  </a:cubicBezTo>
                  <a:lnTo>
                    <a:pt x="416" y="303"/>
                  </a:lnTo>
                  <a:cubicBezTo>
                    <a:pt x="411" y="304"/>
                    <a:pt x="407" y="304"/>
                    <a:pt x="403" y="304"/>
                  </a:cubicBezTo>
                  <a:cubicBezTo>
                    <a:pt x="354" y="304"/>
                    <a:pt x="401" y="243"/>
                    <a:pt x="346" y="243"/>
                  </a:cubicBezTo>
                  <a:cubicBezTo>
                    <a:pt x="370" y="231"/>
                    <a:pt x="382" y="219"/>
                    <a:pt x="405" y="208"/>
                  </a:cubicBezTo>
                  <a:cubicBezTo>
                    <a:pt x="405" y="184"/>
                    <a:pt x="370" y="219"/>
                    <a:pt x="394" y="148"/>
                  </a:cubicBezTo>
                  <a:cubicBezTo>
                    <a:pt x="360" y="140"/>
                    <a:pt x="398" y="131"/>
                    <a:pt x="389" y="131"/>
                  </a:cubicBezTo>
                  <a:cubicBezTo>
                    <a:pt x="385" y="131"/>
                    <a:pt x="374" y="133"/>
                    <a:pt x="346" y="136"/>
                  </a:cubicBezTo>
                  <a:cubicBezTo>
                    <a:pt x="394" y="124"/>
                    <a:pt x="322" y="112"/>
                    <a:pt x="394" y="100"/>
                  </a:cubicBezTo>
                  <a:cubicBezTo>
                    <a:pt x="358" y="89"/>
                    <a:pt x="334" y="65"/>
                    <a:pt x="394" y="65"/>
                  </a:cubicBezTo>
                  <a:cubicBezTo>
                    <a:pt x="370" y="41"/>
                    <a:pt x="286" y="77"/>
                    <a:pt x="394" y="5"/>
                  </a:cubicBezTo>
                  <a:cubicBezTo>
                    <a:pt x="362" y="5"/>
                    <a:pt x="335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563372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56337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24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563402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56340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4"/>
            <p:cNvSpPr/>
            <p:nvPr/>
          </p:nvSpPr>
          <p:spPr>
            <a:xfrm>
              <a:off x="5629275" y="24641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4"/>
            <p:cNvSpPr/>
            <p:nvPr/>
          </p:nvSpPr>
          <p:spPr>
            <a:xfrm>
              <a:off x="5634325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4"/>
            <p:cNvSpPr/>
            <p:nvPr/>
          </p:nvSpPr>
          <p:spPr>
            <a:xfrm>
              <a:off x="563282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4"/>
            <p:cNvSpPr/>
            <p:nvPr/>
          </p:nvSpPr>
          <p:spPr>
            <a:xfrm>
              <a:off x="563412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4"/>
            <p:cNvSpPr/>
            <p:nvPr/>
          </p:nvSpPr>
          <p:spPr>
            <a:xfrm>
              <a:off x="563165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4"/>
            <p:cNvSpPr/>
            <p:nvPr/>
          </p:nvSpPr>
          <p:spPr>
            <a:xfrm>
              <a:off x="563165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4"/>
            <p:cNvSpPr/>
            <p:nvPr/>
          </p:nvSpPr>
          <p:spPr>
            <a:xfrm>
              <a:off x="56316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4"/>
            <p:cNvSpPr/>
            <p:nvPr/>
          </p:nvSpPr>
          <p:spPr>
            <a:xfrm>
              <a:off x="5630550" y="2465775"/>
              <a:ext cx="725" cy="150"/>
            </a:xfrm>
            <a:custGeom>
              <a:rect b="b" l="l" r="r" t="t"/>
              <a:pathLst>
                <a:path extrusionOk="0" h="6" w="29">
                  <a:moveTo>
                    <a:pt x="27" y="1"/>
                  </a:moveTo>
                  <a:cubicBezTo>
                    <a:pt x="24" y="1"/>
                    <a:pt x="1" y="6"/>
                    <a:pt x="9" y="6"/>
                  </a:cubicBezTo>
                  <a:cubicBezTo>
                    <a:pt x="24" y="2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4"/>
            <p:cNvSpPr/>
            <p:nvPr/>
          </p:nvSpPr>
          <p:spPr>
            <a:xfrm>
              <a:off x="56301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13" y="1"/>
                    <a:pt x="25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4"/>
            <p:cNvSpPr/>
            <p:nvPr/>
          </p:nvSpPr>
          <p:spPr>
            <a:xfrm>
              <a:off x="563135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4"/>
            <p:cNvSpPr/>
            <p:nvPr/>
          </p:nvSpPr>
          <p:spPr>
            <a:xfrm>
              <a:off x="56313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4"/>
            <p:cNvSpPr/>
            <p:nvPr/>
          </p:nvSpPr>
          <p:spPr>
            <a:xfrm>
              <a:off x="5627775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0" y="1"/>
                    <a:pt x="131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>
              <a:off x="5628675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5633725" y="24516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4" y="12"/>
                  </a:moveTo>
                  <a:cubicBezTo>
                    <a:pt x="48" y="0"/>
                    <a:pt x="1" y="24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5633425" y="2451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5633125" y="2451925"/>
              <a:ext cx="2425" cy="25"/>
            </a:xfrm>
            <a:custGeom>
              <a:rect b="b" l="l" r="r" t="t"/>
              <a:pathLst>
                <a:path extrusionOk="0" h="1" w="97">
                  <a:moveTo>
                    <a:pt x="13" y="0"/>
                  </a:moveTo>
                  <a:cubicBezTo>
                    <a:pt x="96" y="0"/>
                    <a:pt x="1" y="0"/>
                    <a:pt x="13" y="0"/>
                  </a:cubicBezTo>
                  <a:cubicBezTo>
                    <a:pt x="25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5628375" y="2459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0"/>
                  </a:moveTo>
                  <a:cubicBezTo>
                    <a:pt x="0" y="0"/>
                    <a:pt x="8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562777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56605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56614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56614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4"/>
            <p:cNvSpPr/>
            <p:nvPr/>
          </p:nvSpPr>
          <p:spPr>
            <a:xfrm>
              <a:off x="56643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4"/>
            <p:cNvSpPr/>
            <p:nvPr/>
          </p:nvSpPr>
          <p:spPr>
            <a:xfrm>
              <a:off x="5658825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1" y="6"/>
                    <a:pt x="22" y="6"/>
                  </a:cubicBezTo>
                  <a:cubicBezTo>
                    <a:pt x="27" y="6"/>
                    <a:pt x="32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4"/>
            <p:cNvSpPr/>
            <p:nvPr/>
          </p:nvSpPr>
          <p:spPr>
            <a:xfrm>
              <a:off x="5663500" y="24632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4"/>
            <p:cNvSpPr/>
            <p:nvPr/>
          </p:nvSpPr>
          <p:spPr>
            <a:xfrm>
              <a:off x="565785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4"/>
            <p:cNvSpPr/>
            <p:nvPr/>
          </p:nvSpPr>
          <p:spPr>
            <a:xfrm>
              <a:off x="5658925" y="245350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5" y="0"/>
                  </a:moveTo>
                  <a:lnTo>
                    <a:pt x="5" y="0"/>
                  </a:lnTo>
                  <a:cubicBezTo>
                    <a:pt x="0" y="0"/>
                    <a:pt x="5" y="11"/>
                    <a:pt x="11" y="11"/>
                  </a:cubicBezTo>
                  <a:cubicBezTo>
                    <a:pt x="13" y="11"/>
                    <a:pt x="15" y="11"/>
                    <a:pt x="17" y="9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4"/>
            <p:cNvSpPr/>
            <p:nvPr/>
          </p:nvSpPr>
          <p:spPr>
            <a:xfrm>
              <a:off x="566342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4"/>
            <p:cNvSpPr/>
            <p:nvPr/>
          </p:nvSpPr>
          <p:spPr>
            <a:xfrm>
              <a:off x="5664100" y="2465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4"/>
            <p:cNvSpPr/>
            <p:nvPr/>
          </p:nvSpPr>
          <p:spPr>
            <a:xfrm>
              <a:off x="56623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>
              <a:off x="5657475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0" y="1"/>
                    <a:pt x="43" y="6"/>
                    <a:pt x="75" y="6"/>
                  </a:cubicBezTo>
                  <a:cubicBezTo>
                    <a:pt x="35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4"/>
            <p:cNvSpPr/>
            <p:nvPr/>
          </p:nvSpPr>
          <p:spPr>
            <a:xfrm>
              <a:off x="56590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4"/>
            <p:cNvSpPr/>
            <p:nvPr/>
          </p:nvSpPr>
          <p:spPr>
            <a:xfrm>
              <a:off x="56614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4"/>
            <p:cNvSpPr/>
            <p:nvPr/>
          </p:nvSpPr>
          <p:spPr>
            <a:xfrm>
              <a:off x="5660325" y="2465900"/>
              <a:ext cx="800" cy="175"/>
            </a:xfrm>
            <a:custGeom>
              <a:rect b="b" l="l" r="r" t="t"/>
              <a:pathLst>
                <a:path extrusionOk="0" h="7" w="32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2" y="5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4"/>
            <p:cNvSpPr/>
            <p:nvPr/>
          </p:nvSpPr>
          <p:spPr>
            <a:xfrm>
              <a:off x="56599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4"/>
            <p:cNvSpPr/>
            <p:nvPr/>
          </p:nvSpPr>
          <p:spPr>
            <a:xfrm>
              <a:off x="56587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4"/>
            <p:cNvSpPr/>
            <p:nvPr/>
          </p:nvSpPr>
          <p:spPr>
            <a:xfrm>
              <a:off x="5658725" y="24635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84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4"/>
            <p:cNvSpPr/>
            <p:nvPr/>
          </p:nvSpPr>
          <p:spPr>
            <a:xfrm>
              <a:off x="5664100" y="2452000"/>
              <a:ext cx="150" cy="250"/>
            </a:xfrm>
            <a:custGeom>
              <a:rect b="b" l="l" r="r" t="t"/>
              <a:pathLst>
                <a:path extrusionOk="0" h="10" w="6">
                  <a:moveTo>
                    <a:pt x="5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4"/>
            <p:cNvSpPr/>
            <p:nvPr/>
          </p:nvSpPr>
          <p:spPr>
            <a:xfrm>
              <a:off x="5664100" y="2451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4"/>
            <p:cNvSpPr/>
            <p:nvPr/>
          </p:nvSpPr>
          <p:spPr>
            <a:xfrm>
              <a:off x="5664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4"/>
            <p:cNvSpPr/>
            <p:nvPr/>
          </p:nvSpPr>
          <p:spPr>
            <a:xfrm>
              <a:off x="5663200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4"/>
            <p:cNvSpPr/>
            <p:nvPr/>
          </p:nvSpPr>
          <p:spPr>
            <a:xfrm>
              <a:off x="5662600" y="2451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24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4"/>
            <p:cNvSpPr/>
            <p:nvPr/>
          </p:nvSpPr>
          <p:spPr>
            <a:xfrm>
              <a:off x="5657250" y="24599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4"/>
            <p:cNvSpPr/>
            <p:nvPr/>
          </p:nvSpPr>
          <p:spPr>
            <a:xfrm>
              <a:off x="5658425" y="24590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60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4"/>
            <p:cNvSpPr/>
            <p:nvPr/>
          </p:nvSpPr>
          <p:spPr>
            <a:xfrm>
              <a:off x="5659025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4"/>
            <p:cNvSpPr/>
            <p:nvPr/>
          </p:nvSpPr>
          <p:spPr>
            <a:xfrm>
              <a:off x="5657550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4"/>
            <p:cNvSpPr/>
            <p:nvPr/>
          </p:nvSpPr>
          <p:spPr>
            <a:xfrm>
              <a:off x="568760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24" y="1"/>
                    <a:pt x="1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4"/>
            <p:cNvSpPr/>
            <p:nvPr/>
          </p:nvSpPr>
          <p:spPr>
            <a:xfrm>
              <a:off x="5688825" y="24533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5" y="0"/>
                  </a:moveTo>
                  <a:cubicBezTo>
                    <a:pt x="1" y="0"/>
                    <a:pt x="10" y="16"/>
                    <a:pt x="19" y="16"/>
                  </a:cubicBezTo>
                  <a:cubicBezTo>
                    <a:pt x="20" y="16"/>
                    <a:pt x="22" y="15"/>
                    <a:pt x="23" y="14"/>
                  </a:cubicBezTo>
                  <a:cubicBezTo>
                    <a:pt x="13" y="4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4"/>
            <p:cNvSpPr/>
            <p:nvPr/>
          </p:nvSpPr>
          <p:spPr>
            <a:xfrm>
              <a:off x="569355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7" y="6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4"/>
            <p:cNvSpPr/>
            <p:nvPr/>
          </p:nvSpPr>
          <p:spPr>
            <a:xfrm>
              <a:off x="5693250" y="24599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37" y="1"/>
                  </a:moveTo>
                  <a:cubicBezTo>
                    <a:pt x="7" y="7"/>
                    <a:pt x="1" y="10"/>
                    <a:pt x="5" y="10"/>
                  </a:cubicBezTo>
                  <a:cubicBezTo>
                    <a:pt x="10" y="10"/>
                    <a:pt x="25" y="7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4"/>
            <p:cNvSpPr/>
            <p:nvPr/>
          </p:nvSpPr>
          <p:spPr>
            <a:xfrm>
              <a:off x="569027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4"/>
            <p:cNvSpPr/>
            <p:nvPr/>
          </p:nvSpPr>
          <p:spPr>
            <a:xfrm>
              <a:off x="56917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4"/>
            <p:cNvSpPr/>
            <p:nvPr/>
          </p:nvSpPr>
          <p:spPr>
            <a:xfrm>
              <a:off x="56938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4"/>
            <p:cNvSpPr/>
            <p:nvPr/>
          </p:nvSpPr>
          <p:spPr>
            <a:xfrm>
              <a:off x="56938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4"/>
            <p:cNvSpPr/>
            <p:nvPr/>
          </p:nvSpPr>
          <p:spPr>
            <a:xfrm>
              <a:off x="5688500" y="24641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24" y="0"/>
                    <a:pt x="0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4"/>
            <p:cNvSpPr/>
            <p:nvPr/>
          </p:nvSpPr>
          <p:spPr>
            <a:xfrm>
              <a:off x="5689100" y="24641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4"/>
            <p:cNvSpPr/>
            <p:nvPr/>
          </p:nvSpPr>
          <p:spPr>
            <a:xfrm>
              <a:off x="56938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4"/>
            <p:cNvSpPr/>
            <p:nvPr/>
          </p:nvSpPr>
          <p:spPr>
            <a:xfrm>
              <a:off x="5687400" y="2462500"/>
              <a:ext cx="2025" cy="150"/>
            </a:xfrm>
            <a:custGeom>
              <a:rect b="b" l="l" r="r" t="t"/>
              <a:pathLst>
                <a:path extrusionOk="0" h="6" w="81">
                  <a:moveTo>
                    <a:pt x="14" y="1"/>
                  </a:moveTo>
                  <a:cubicBezTo>
                    <a:pt x="1" y="1"/>
                    <a:pt x="40" y="6"/>
                    <a:pt x="80" y="6"/>
                  </a:cubicBezTo>
                  <a:cubicBezTo>
                    <a:pt x="40" y="2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4"/>
            <p:cNvSpPr/>
            <p:nvPr/>
          </p:nvSpPr>
          <p:spPr>
            <a:xfrm>
              <a:off x="56914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4"/>
            <p:cNvSpPr/>
            <p:nvPr/>
          </p:nvSpPr>
          <p:spPr>
            <a:xfrm>
              <a:off x="5690375" y="24659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33" y="1"/>
                  </a:moveTo>
                  <a:cubicBezTo>
                    <a:pt x="25" y="1"/>
                    <a:pt x="1" y="6"/>
                    <a:pt x="3" y="6"/>
                  </a:cubicBezTo>
                  <a:cubicBezTo>
                    <a:pt x="5" y="6"/>
                    <a:pt x="13" y="5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4"/>
            <p:cNvSpPr/>
            <p:nvPr/>
          </p:nvSpPr>
          <p:spPr>
            <a:xfrm>
              <a:off x="56899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13" y="1"/>
                    <a:pt x="25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4"/>
            <p:cNvSpPr/>
            <p:nvPr/>
          </p:nvSpPr>
          <p:spPr>
            <a:xfrm>
              <a:off x="569117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4"/>
            <p:cNvSpPr/>
            <p:nvPr/>
          </p:nvSpPr>
          <p:spPr>
            <a:xfrm>
              <a:off x="56911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4"/>
            <p:cNvSpPr/>
            <p:nvPr/>
          </p:nvSpPr>
          <p:spPr>
            <a:xfrm>
              <a:off x="568760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1" y="1"/>
                    <a:pt x="132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4"/>
            <p:cNvSpPr/>
            <p:nvPr/>
          </p:nvSpPr>
          <p:spPr>
            <a:xfrm>
              <a:off x="56885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4"/>
            <p:cNvSpPr/>
            <p:nvPr/>
          </p:nvSpPr>
          <p:spPr>
            <a:xfrm>
              <a:off x="5694050" y="2451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5" y="0"/>
                  </a:moveTo>
                  <a:cubicBezTo>
                    <a:pt x="1" y="4"/>
                    <a:pt x="1" y="6"/>
                    <a:pt x="2" y="6"/>
                  </a:cubicBezTo>
                  <a:cubicBezTo>
                    <a:pt x="5" y="6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4"/>
            <p:cNvSpPr/>
            <p:nvPr/>
          </p:nvSpPr>
          <p:spPr>
            <a:xfrm>
              <a:off x="5693875" y="2451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12" y="0"/>
                  </a:moveTo>
                  <a:cubicBezTo>
                    <a:pt x="4" y="0"/>
                    <a:pt x="1" y="6"/>
                    <a:pt x="4" y="6"/>
                  </a:cubicBezTo>
                  <a:cubicBezTo>
                    <a:pt x="5" y="6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5693850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5692375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0" y="0"/>
                    <a:pt x="83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5687925" y="24599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4" y="1"/>
                    <a:pt x="1" y="6"/>
                    <a:pt x="4" y="6"/>
                  </a:cubicBezTo>
                  <a:cubicBezTo>
                    <a:pt x="5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568760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48" y="0"/>
                    <a:pt x="1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5689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56888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568850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568760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5721250" y="24611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57203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5717675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5723325" y="24631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4" y="0"/>
                  </a:moveTo>
                  <a:cubicBezTo>
                    <a:pt x="10" y="0"/>
                    <a:pt x="4" y="2"/>
                    <a:pt x="0" y="6"/>
                  </a:cubicBezTo>
                  <a:cubicBezTo>
                    <a:pt x="24" y="6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572392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57215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1"/>
                  </a:moveTo>
                  <a:lnTo>
                    <a:pt x="19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9" y="4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5723250" y="245995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5718550" y="24641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5719150" y="2464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5721250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5715875" y="2452100"/>
              <a:ext cx="9850" cy="13825"/>
            </a:xfrm>
            <a:custGeom>
              <a:rect b="b" l="l" r="r" t="t"/>
              <a:pathLst>
                <a:path extrusionOk="0" h="553" w="394">
                  <a:moveTo>
                    <a:pt x="137" y="46"/>
                  </a:moveTo>
                  <a:cubicBezTo>
                    <a:pt x="125" y="49"/>
                    <a:pt x="124" y="50"/>
                    <a:pt x="127" y="50"/>
                  </a:cubicBezTo>
                  <a:cubicBezTo>
                    <a:pt x="130" y="50"/>
                    <a:pt x="136" y="49"/>
                    <a:pt x="137" y="46"/>
                  </a:cubicBezTo>
                  <a:close/>
                  <a:moveTo>
                    <a:pt x="301" y="95"/>
                  </a:moveTo>
                  <a:lnTo>
                    <a:pt x="301" y="95"/>
                  </a:lnTo>
                  <a:cubicBezTo>
                    <a:pt x="304" y="97"/>
                    <a:pt x="307" y="99"/>
                    <a:pt x="310" y="100"/>
                  </a:cubicBezTo>
                  <a:cubicBezTo>
                    <a:pt x="307" y="97"/>
                    <a:pt x="304" y="96"/>
                    <a:pt x="301" y="95"/>
                  </a:cubicBezTo>
                  <a:close/>
                  <a:moveTo>
                    <a:pt x="83" y="183"/>
                  </a:moveTo>
                  <a:cubicBezTo>
                    <a:pt x="78" y="183"/>
                    <a:pt x="75" y="184"/>
                    <a:pt x="72" y="184"/>
                  </a:cubicBezTo>
                  <a:cubicBezTo>
                    <a:pt x="75" y="184"/>
                    <a:pt x="79" y="183"/>
                    <a:pt x="83" y="183"/>
                  </a:cubicBezTo>
                  <a:close/>
                  <a:moveTo>
                    <a:pt x="84" y="315"/>
                  </a:moveTo>
                  <a:lnTo>
                    <a:pt x="84" y="315"/>
                  </a:lnTo>
                  <a:cubicBezTo>
                    <a:pt x="86" y="317"/>
                    <a:pt x="88" y="319"/>
                    <a:pt x="90" y="321"/>
                  </a:cubicBezTo>
                  <a:lnTo>
                    <a:pt x="90" y="321"/>
                  </a:lnTo>
                  <a:cubicBezTo>
                    <a:pt x="88" y="319"/>
                    <a:pt x="87" y="317"/>
                    <a:pt x="84" y="315"/>
                  </a:cubicBezTo>
                  <a:close/>
                  <a:moveTo>
                    <a:pt x="90" y="321"/>
                  </a:moveTo>
                  <a:cubicBezTo>
                    <a:pt x="91" y="322"/>
                    <a:pt x="92" y="323"/>
                    <a:pt x="93" y="324"/>
                  </a:cubicBezTo>
                  <a:lnTo>
                    <a:pt x="93" y="324"/>
                  </a:lnTo>
                  <a:cubicBezTo>
                    <a:pt x="93" y="324"/>
                    <a:pt x="93" y="324"/>
                    <a:pt x="93" y="324"/>
                  </a:cubicBezTo>
                  <a:lnTo>
                    <a:pt x="93" y="324"/>
                  </a:lnTo>
                  <a:cubicBezTo>
                    <a:pt x="92" y="323"/>
                    <a:pt x="91" y="322"/>
                    <a:pt x="90" y="321"/>
                  </a:cubicBezTo>
                  <a:close/>
                  <a:moveTo>
                    <a:pt x="93" y="324"/>
                  </a:moveTo>
                  <a:cubicBezTo>
                    <a:pt x="90" y="324"/>
                    <a:pt x="87" y="325"/>
                    <a:pt x="84" y="327"/>
                  </a:cubicBezTo>
                  <a:cubicBezTo>
                    <a:pt x="91" y="327"/>
                    <a:pt x="94" y="327"/>
                    <a:pt x="93" y="324"/>
                  </a:cubicBezTo>
                  <a:close/>
                  <a:moveTo>
                    <a:pt x="132" y="345"/>
                  </a:moveTo>
                  <a:cubicBezTo>
                    <a:pt x="139" y="348"/>
                    <a:pt x="144" y="350"/>
                    <a:pt x="144" y="350"/>
                  </a:cubicBezTo>
                  <a:cubicBezTo>
                    <a:pt x="141" y="350"/>
                    <a:pt x="137" y="348"/>
                    <a:pt x="132" y="345"/>
                  </a:cubicBezTo>
                  <a:close/>
                  <a:moveTo>
                    <a:pt x="132" y="386"/>
                  </a:moveTo>
                  <a:cubicBezTo>
                    <a:pt x="143" y="387"/>
                    <a:pt x="153" y="388"/>
                    <a:pt x="162" y="389"/>
                  </a:cubicBezTo>
                  <a:lnTo>
                    <a:pt x="162" y="389"/>
                  </a:lnTo>
                  <a:cubicBezTo>
                    <a:pt x="157" y="386"/>
                    <a:pt x="146" y="386"/>
                    <a:pt x="132" y="386"/>
                  </a:cubicBezTo>
                  <a:close/>
                  <a:moveTo>
                    <a:pt x="179" y="427"/>
                  </a:moveTo>
                  <a:lnTo>
                    <a:pt x="179" y="427"/>
                  </a:lnTo>
                  <a:cubicBezTo>
                    <a:pt x="201" y="429"/>
                    <a:pt x="224" y="432"/>
                    <a:pt x="243" y="434"/>
                  </a:cubicBezTo>
                  <a:lnTo>
                    <a:pt x="243" y="434"/>
                  </a:lnTo>
                  <a:cubicBezTo>
                    <a:pt x="187" y="434"/>
                    <a:pt x="166" y="433"/>
                    <a:pt x="179" y="427"/>
                  </a:cubicBezTo>
                  <a:close/>
                  <a:moveTo>
                    <a:pt x="312" y="432"/>
                  </a:moveTo>
                  <a:cubicBezTo>
                    <a:pt x="316" y="433"/>
                    <a:pt x="319" y="434"/>
                    <a:pt x="322" y="434"/>
                  </a:cubicBezTo>
                  <a:cubicBezTo>
                    <a:pt x="322" y="434"/>
                    <a:pt x="318" y="433"/>
                    <a:pt x="312" y="432"/>
                  </a:cubicBezTo>
                  <a:close/>
                  <a:moveTo>
                    <a:pt x="277" y="463"/>
                  </a:moveTo>
                  <a:cubicBezTo>
                    <a:pt x="281" y="468"/>
                    <a:pt x="284" y="474"/>
                    <a:pt x="286" y="481"/>
                  </a:cubicBezTo>
                  <a:cubicBezTo>
                    <a:pt x="266" y="477"/>
                    <a:pt x="245" y="475"/>
                    <a:pt x="224" y="473"/>
                  </a:cubicBezTo>
                  <a:lnTo>
                    <a:pt x="224" y="473"/>
                  </a:lnTo>
                  <a:cubicBezTo>
                    <a:pt x="244" y="469"/>
                    <a:pt x="262" y="466"/>
                    <a:pt x="277" y="463"/>
                  </a:cubicBezTo>
                  <a:close/>
                  <a:moveTo>
                    <a:pt x="237" y="0"/>
                  </a:moveTo>
                  <a:cubicBezTo>
                    <a:pt x="204" y="0"/>
                    <a:pt x="171" y="8"/>
                    <a:pt x="132" y="41"/>
                  </a:cubicBezTo>
                  <a:cubicBezTo>
                    <a:pt x="136" y="43"/>
                    <a:pt x="137" y="45"/>
                    <a:pt x="137" y="46"/>
                  </a:cubicBezTo>
                  <a:lnTo>
                    <a:pt x="137" y="46"/>
                  </a:lnTo>
                  <a:cubicBezTo>
                    <a:pt x="143" y="45"/>
                    <a:pt x="153" y="43"/>
                    <a:pt x="167" y="41"/>
                  </a:cubicBezTo>
                  <a:lnTo>
                    <a:pt x="167" y="41"/>
                  </a:lnTo>
                  <a:cubicBezTo>
                    <a:pt x="148" y="51"/>
                    <a:pt x="144" y="68"/>
                    <a:pt x="131" y="68"/>
                  </a:cubicBezTo>
                  <a:cubicBezTo>
                    <a:pt x="128" y="68"/>
                    <a:pt x="124" y="67"/>
                    <a:pt x="120" y="65"/>
                  </a:cubicBezTo>
                  <a:lnTo>
                    <a:pt x="120" y="65"/>
                  </a:lnTo>
                  <a:cubicBezTo>
                    <a:pt x="149" y="84"/>
                    <a:pt x="146" y="119"/>
                    <a:pt x="132" y="119"/>
                  </a:cubicBezTo>
                  <a:cubicBezTo>
                    <a:pt x="128" y="119"/>
                    <a:pt x="124" y="117"/>
                    <a:pt x="120" y="112"/>
                  </a:cubicBezTo>
                  <a:lnTo>
                    <a:pt x="120" y="112"/>
                  </a:lnTo>
                  <a:cubicBezTo>
                    <a:pt x="144" y="136"/>
                    <a:pt x="132" y="136"/>
                    <a:pt x="179" y="136"/>
                  </a:cubicBezTo>
                  <a:cubicBezTo>
                    <a:pt x="161" y="142"/>
                    <a:pt x="153" y="142"/>
                    <a:pt x="145" y="142"/>
                  </a:cubicBezTo>
                  <a:cubicBezTo>
                    <a:pt x="138" y="142"/>
                    <a:pt x="132" y="142"/>
                    <a:pt x="120" y="148"/>
                  </a:cubicBezTo>
                  <a:cubicBezTo>
                    <a:pt x="161" y="158"/>
                    <a:pt x="112" y="178"/>
                    <a:pt x="83" y="183"/>
                  </a:cubicBezTo>
                  <a:lnTo>
                    <a:pt x="83" y="183"/>
                  </a:lnTo>
                  <a:cubicBezTo>
                    <a:pt x="90" y="182"/>
                    <a:pt x="99" y="181"/>
                    <a:pt x="108" y="181"/>
                  </a:cubicBezTo>
                  <a:cubicBezTo>
                    <a:pt x="123" y="181"/>
                    <a:pt x="138" y="184"/>
                    <a:pt x="144" y="196"/>
                  </a:cubicBezTo>
                  <a:cubicBezTo>
                    <a:pt x="120" y="208"/>
                    <a:pt x="108" y="196"/>
                    <a:pt x="132" y="219"/>
                  </a:cubicBezTo>
                  <a:cubicBezTo>
                    <a:pt x="119" y="219"/>
                    <a:pt x="110" y="223"/>
                    <a:pt x="104" y="224"/>
                  </a:cubicBezTo>
                  <a:lnTo>
                    <a:pt x="104" y="224"/>
                  </a:lnTo>
                  <a:cubicBezTo>
                    <a:pt x="102" y="223"/>
                    <a:pt x="100" y="221"/>
                    <a:pt x="96" y="219"/>
                  </a:cubicBezTo>
                  <a:lnTo>
                    <a:pt x="96" y="219"/>
                  </a:lnTo>
                  <a:cubicBezTo>
                    <a:pt x="96" y="223"/>
                    <a:pt x="97" y="225"/>
                    <a:pt x="100" y="225"/>
                  </a:cubicBezTo>
                  <a:cubicBezTo>
                    <a:pt x="101" y="225"/>
                    <a:pt x="102" y="225"/>
                    <a:pt x="104" y="224"/>
                  </a:cubicBezTo>
                  <a:lnTo>
                    <a:pt x="104" y="224"/>
                  </a:lnTo>
                  <a:cubicBezTo>
                    <a:pt x="110" y="229"/>
                    <a:pt x="102" y="231"/>
                    <a:pt x="94" y="231"/>
                  </a:cubicBezTo>
                  <a:lnTo>
                    <a:pt x="94" y="231"/>
                  </a:lnTo>
                  <a:cubicBezTo>
                    <a:pt x="91" y="230"/>
                    <a:pt x="88" y="229"/>
                    <a:pt x="87" y="229"/>
                  </a:cubicBezTo>
                  <a:cubicBezTo>
                    <a:pt x="85" y="229"/>
                    <a:pt x="84" y="230"/>
                    <a:pt x="84" y="231"/>
                  </a:cubicBezTo>
                  <a:cubicBezTo>
                    <a:pt x="87" y="231"/>
                    <a:pt x="90" y="231"/>
                    <a:pt x="94" y="231"/>
                  </a:cubicBezTo>
                  <a:lnTo>
                    <a:pt x="94" y="231"/>
                  </a:lnTo>
                  <a:cubicBezTo>
                    <a:pt x="109" y="237"/>
                    <a:pt x="139" y="257"/>
                    <a:pt x="136" y="257"/>
                  </a:cubicBezTo>
                  <a:cubicBezTo>
                    <a:pt x="136" y="257"/>
                    <a:pt x="134" y="257"/>
                    <a:pt x="132" y="255"/>
                  </a:cubicBezTo>
                  <a:cubicBezTo>
                    <a:pt x="126" y="261"/>
                    <a:pt x="118" y="266"/>
                    <a:pt x="108" y="269"/>
                  </a:cubicBezTo>
                  <a:lnTo>
                    <a:pt x="108" y="269"/>
                  </a:lnTo>
                  <a:cubicBezTo>
                    <a:pt x="104" y="268"/>
                    <a:pt x="99" y="267"/>
                    <a:pt x="96" y="267"/>
                  </a:cubicBezTo>
                  <a:lnTo>
                    <a:pt x="72" y="267"/>
                  </a:lnTo>
                  <a:cubicBezTo>
                    <a:pt x="79" y="271"/>
                    <a:pt x="86" y="272"/>
                    <a:pt x="93" y="272"/>
                  </a:cubicBezTo>
                  <a:cubicBezTo>
                    <a:pt x="98" y="272"/>
                    <a:pt x="104" y="271"/>
                    <a:pt x="108" y="269"/>
                  </a:cubicBezTo>
                  <a:lnTo>
                    <a:pt x="108" y="269"/>
                  </a:lnTo>
                  <a:cubicBezTo>
                    <a:pt x="120" y="273"/>
                    <a:pt x="135" y="279"/>
                    <a:pt x="144" y="279"/>
                  </a:cubicBezTo>
                  <a:cubicBezTo>
                    <a:pt x="110" y="302"/>
                    <a:pt x="130" y="314"/>
                    <a:pt x="101" y="325"/>
                  </a:cubicBezTo>
                  <a:lnTo>
                    <a:pt x="101" y="325"/>
                  </a:lnTo>
                  <a:cubicBezTo>
                    <a:pt x="98" y="325"/>
                    <a:pt x="96" y="324"/>
                    <a:pt x="94" y="324"/>
                  </a:cubicBezTo>
                  <a:cubicBezTo>
                    <a:pt x="94" y="324"/>
                    <a:pt x="94" y="324"/>
                    <a:pt x="93" y="324"/>
                  </a:cubicBezTo>
                  <a:lnTo>
                    <a:pt x="93" y="324"/>
                  </a:lnTo>
                  <a:cubicBezTo>
                    <a:pt x="122" y="355"/>
                    <a:pt x="136" y="374"/>
                    <a:pt x="179" y="374"/>
                  </a:cubicBezTo>
                  <a:cubicBezTo>
                    <a:pt x="167" y="362"/>
                    <a:pt x="167" y="362"/>
                    <a:pt x="179" y="362"/>
                  </a:cubicBezTo>
                  <a:cubicBezTo>
                    <a:pt x="162" y="359"/>
                    <a:pt x="156" y="357"/>
                    <a:pt x="157" y="357"/>
                  </a:cubicBezTo>
                  <a:lnTo>
                    <a:pt x="157" y="357"/>
                  </a:lnTo>
                  <a:cubicBezTo>
                    <a:pt x="161" y="357"/>
                    <a:pt x="209" y="366"/>
                    <a:pt x="251" y="374"/>
                  </a:cubicBezTo>
                  <a:lnTo>
                    <a:pt x="179" y="374"/>
                  </a:lnTo>
                  <a:cubicBezTo>
                    <a:pt x="214" y="388"/>
                    <a:pt x="237" y="394"/>
                    <a:pt x="223" y="394"/>
                  </a:cubicBezTo>
                  <a:cubicBezTo>
                    <a:pt x="216" y="394"/>
                    <a:pt x="197" y="392"/>
                    <a:pt x="162" y="389"/>
                  </a:cubicBezTo>
                  <a:lnTo>
                    <a:pt x="162" y="389"/>
                  </a:lnTo>
                  <a:cubicBezTo>
                    <a:pt x="166" y="391"/>
                    <a:pt x="167" y="394"/>
                    <a:pt x="167" y="398"/>
                  </a:cubicBezTo>
                  <a:cubicBezTo>
                    <a:pt x="167" y="398"/>
                    <a:pt x="96" y="398"/>
                    <a:pt x="96" y="410"/>
                  </a:cubicBezTo>
                  <a:cubicBezTo>
                    <a:pt x="96" y="414"/>
                    <a:pt x="120" y="418"/>
                    <a:pt x="151" y="423"/>
                  </a:cubicBezTo>
                  <a:lnTo>
                    <a:pt x="151" y="423"/>
                  </a:lnTo>
                  <a:cubicBezTo>
                    <a:pt x="104" y="425"/>
                    <a:pt x="140" y="433"/>
                    <a:pt x="148" y="436"/>
                  </a:cubicBezTo>
                  <a:lnTo>
                    <a:pt x="148" y="436"/>
                  </a:lnTo>
                  <a:cubicBezTo>
                    <a:pt x="147" y="436"/>
                    <a:pt x="146" y="437"/>
                    <a:pt x="145" y="437"/>
                  </a:cubicBezTo>
                  <a:lnTo>
                    <a:pt x="145" y="437"/>
                  </a:lnTo>
                  <a:cubicBezTo>
                    <a:pt x="139" y="437"/>
                    <a:pt x="128" y="436"/>
                    <a:pt x="108" y="434"/>
                  </a:cubicBezTo>
                  <a:lnTo>
                    <a:pt x="108" y="434"/>
                  </a:lnTo>
                  <a:cubicBezTo>
                    <a:pt x="121" y="435"/>
                    <a:pt x="133" y="437"/>
                    <a:pt x="142" y="438"/>
                  </a:cubicBezTo>
                  <a:lnTo>
                    <a:pt x="142" y="438"/>
                  </a:lnTo>
                  <a:cubicBezTo>
                    <a:pt x="139" y="440"/>
                    <a:pt x="135" y="442"/>
                    <a:pt x="132" y="446"/>
                  </a:cubicBezTo>
                  <a:cubicBezTo>
                    <a:pt x="139" y="442"/>
                    <a:pt x="148" y="441"/>
                    <a:pt x="156" y="441"/>
                  </a:cubicBezTo>
                  <a:cubicBezTo>
                    <a:pt x="175" y="441"/>
                    <a:pt x="189" y="449"/>
                    <a:pt x="156" y="458"/>
                  </a:cubicBezTo>
                  <a:lnTo>
                    <a:pt x="215" y="458"/>
                  </a:lnTo>
                  <a:cubicBezTo>
                    <a:pt x="181" y="458"/>
                    <a:pt x="201" y="442"/>
                    <a:pt x="230" y="442"/>
                  </a:cubicBezTo>
                  <a:cubicBezTo>
                    <a:pt x="245" y="442"/>
                    <a:pt x="262" y="447"/>
                    <a:pt x="275" y="460"/>
                  </a:cubicBezTo>
                  <a:lnTo>
                    <a:pt x="275" y="460"/>
                  </a:lnTo>
                  <a:cubicBezTo>
                    <a:pt x="255" y="464"/>
                    <a:pt x="234" y="468"/>
                    <a:pt x="214" y="472"/>
                  </a:cubicBezTo>
                  <a:lnTo>
                    <a:pt x="214" y="472"/>
                  </a:lnTo>
                  <a:cubicBezTo>
                    <a:pt x="177" y="470"/>
                    <a:pt x="139" y="470"/>
                    <a:pt x="96" y="470"/>
                  </a:cubicBezTo>
                  <a:cubicBezTo>
                    <a:pt x="127" y="470"/>
                    <a:pt x="149" y="479"/>
                    <a:pt x="170" y="481"/>
                  </a:cubicBezTo>
                  <a:lnTo>
                    <a:pt x="170" y="481"/>
                  </a:lnTo>
                  <a:cubicBezTo>
                    <a:pt x="138" y="488"/>
                    <a:pt x="118" y="493"/>
                    <a:pt x="132" y="493"/>
                  </a:cubicBezTo>
                  <a:lnTo>
                    <a:pt x="286" y="493"/>
                  </a:lnTo>
                  <a:cubicBezTo>
                    <a:pt x="269" y="499"/>
                    <a:pt x="244" y="505"/>
                    <a:pt x="219" y="508"/>
                  </a:cubicBezTo>
                  <a:lnTo>
                    <a:pt x="219" y="508"/>
                  </a:lnTo>
                  <a:cubicBezTo>
                    <a:pt x="201" y="503"/>
                    <a:pt x="175" y="497"/>
                    <a:pt x="162" y="497"/>
                  </a:cubicBezTo>
                  <a:cubicBezTo>
                    <a:pt x="153" y="497"/>
                    <a:pt x="150" y="499"/>
                    <a:pt x="156" y="505"/>
                  </a:cubicBezTo>
                  <a:cubicBezTo>
                    <a:pt x="162" y="509"/>
                    <a:pt x="174" y="510"/>
                    <a:pt x="187" y="510"/>
                  </a:cubicBezTo>
                  <a:cubicBezTo>
                    <a:pt x="197" y="510"/>
                    <a:pt x="208" y="509"/>
                    <a:pt x="219" y="508"/>
                  </a:cubicBezTo>
                  <a:lnTo>
                    <a:pt x="219" y="508"/>
                  </a:lnTo>
                  <a:cubicBezTo>
                    <a:pt x="236" y="513"/>
                    <a:pt x="247" y="517"/>
                    <a:pt x="239" y="517"/>
                  </a:cubicBezTo>
                  <a:cubicBezTo>
                    <a:pt x="1" y="529"/>
                    <a:pt x="239" y="529"/>
                    <a:pt x="167" y="529"/>
                  </a:cubicBezTo>
                  <a:cubicBezTo>
                    <a:pt x="194" y="538"/>
                    <a:pt x="228" y="533"/>
                    <a:pt x="264" y="541"/>
                  </a:cubicBezTo>
                  <a:lnTo>
                    <a:pt x="264" y="541"/>
                  </a:lnTo>
                  <a:cubicBezTo>
                    <a:pt x="264" y="541"/>
                    <a:pt x="263" y="541"/>
                    <a:pt x="263" y="541"/>
                  </a:cubicBezTo>
                  <a:lnTo>
                    <a:pt x="263" y="541"/>
                  </a:lnTo>
                  <a:cubicBezTo>
                    <a:pt x="271" y="545"/>
                    <a:pt x="275" y="546"/>
                    <a:pt x="276" y="546"/>
                  </a:cubicBezTo>
                  <a:cubicBezTo>
                    <a:pt x="277" y="546"/>
                    <a:pt x="275" y="544"/>
                    <a:pt x="271" y="543"/>
                  </a:cubicBezTo>
                  <a:lnTo>
                    <a:pt x="271" y="543"/>
                  </a:lnTo>
                  <a:cubicBezTo>
                    <a:pt x="269" y="542"/>
                    <a:pt x="266" y="542"/>
                    <a:pt x="264" y="541"/>
                  </a:cubicBezTo>
                  <a:lnTo>
                    <a:pt x="264" y="541"/>
                  </a:lnTo>
                  <a:cubicBezTo>
                    <a:pt x="267" y="541"/>
                    <a:pt x="269" y="542"/>
                    <a:pt x="271" y="543"/>
                  </a:cubicBezTo>
                  <a:lnTo>
                    <a:pt x="271" y="543"/>
                  </a:lnTo>
                  <a:cubicBezTo>
                    <a:pt x="280" y="545"/>
                    <a:pt x="289" y="548"/>
                    <a:pt x="298" y="553"/>
                  </a:cubicBezTo>
                  <a:cubicBezTo>
                    <a:pt x="382" y="541"/>
                    <a:pt x="310" y="458"/>
                    <a:pt x="346" y="458"/>
                  </a:cubicBezTo>
                  <a:cubicBezTo>
                    <a:pt x="335" y="458"/>
                    <a:pt x="326" y="456"/>
                    <a:pt x="319" y="455"/>
                  </a:cubicBezTo>
                  <a:lnTo>
                    <a:pt x="319" y="455"/>
                  </a:lnTo>
                  <a:cubicBezTo>
                    <a:pt x="345" y="449"/>
                    <a:pt x="354" y="447"/>
                    <a:pt x="352" y="447"/>
                  </a:cubicBezTo>
                  <a:lnTo>
                    <a:pt x="352" y="447"/>
                  </a:lnTo>
                  <a:cubicBezTo>
                    <a:pt x="350" y="447"/>
                    <a:pt x="335" y="450"/>
                    <a:pt x="314" y="453"/>
                  </a:cubicBezTo>
                  <a:lnTo>
                    <a:pt x="314" y="453"/>
                  </a:lnTo>
                  <a:cubicBezTo>
                    <a:pt x="302" y="449"/>
                    <a:pt x="293" y="443"/>
                    <a:pt x="281" y="437"/>
                  </a:cubicBezTo>
                  <a:lnTo>
                    <a:pt x="281" y="437"/>
                  </a:lnTo>
                  <a:cubicBezTo>
                    <a:pt x="281" y="437"/>
                    <a:pt x="282" y="437"/>
                    <a:pt x="282" y="437"/>
                  </a:cubicBezTo>
                  <a:cubicBezTo>
                    <a:pt x="285" y="437"/>
                    <a:pt x="284" y="437"/>
                    <a:pt x="279" y="436"/>
                  </a:cubicBezTo>
                  <a:lnTo>
                    <a:pt x="279" y="436"/>
                  </a:lnTo>
                  <a:cubicBezTo>
                    <a:pt x="277" y="435"/>
                    <a:pt x="276" y="435"/>
                    <a:pt x="275" y="434"/>
                  </a:cubicBezTo>
                  <a:cubicBezTo>
                    <a:pt x="284" y="434"/>
                    <a:pt x="284" y="430"/>
                    <a:pt x="281" y="427"/>
                  </a:cubicBezTo>
                  <a:lnTo>
                    <a:pt x="281" y="427"/>
                  </a:lnTo>
                  <a:cubicBezTo>
                    <a:pt x="292" y="429"/>
                    <a:pt x="304" y="431"/>
                    <a:pt x="312" y="432"/>
                  </a:cubicBezTo>
                  <a:lnTo>
                    <a:pt x="312" y="432"/>
                  </a:lnTo>
                  <a:cubicBezTo>
                    <a:pt x="301" y="429"/>
                    <a:pt x="286" y="422"/>
                    <a:pt x="286" y="422"/>
                  </a:cubicBezTo>
                  <a:cubicBezTo>
                    <a:pt x="298" y="410"/>
                    <a:pt x="310" y="398"/>
                    <a:pt x="322" y="374"/>
                  </a:cubicBezTo>
                  <a:lnTo>
                    <a:pt x="322" y="374"/>
                  </a:lnTo>
                  <a:cubicBezTo>
                    <a:pt x="313" y="376"/>
                    <a:pt x="307" y="377"/>
                    <a:pt x="302" y="377"/>
                  </a:cubicBezTo>
                  <a:cubicBezTo>
                    <a:pt x="281" y="377"/>
                    <a:pt x="292" y="358"/>
                    <a:pt x="263" y="339"/>
                  </a:cubicBezTo>
                  <a:cubicBezTo>
                    <a:pt x="267" y="320"/>
                    <a:pt x="287" y="314"/>
                    <a:pt x="310" y="314"/>
                  </a:cubicBezTo>
                  <a:cubicBezTo>
                    <a:pt x="345" y="314"/>
                    <a:pt x="386" y="327"/>
                    <a:pt x="394" y="327"/>
                  </a:cubicBezTo>
                  <a:cubicBezTo>
                    <a:pt x="346" y="315"/>
                    <a:pt x="310" y="279"/>
                    <a:pt x="275" y="279"/>
                  </a:cubicBezTo>
                  <a:cubicBezTo>
                    <a:pt x="334" y="279"/>
                    <a:pt x="286" y="255"/>
                    <a:pt x="275" y="243"/>
                  </a:cubicBezTo>
                  <a:cubicBezTo>
                    <a:pt x="286" y="232"/>
                    <a:pt x="308" y="221"/>
                    <a:pt x="320" y="210"/>
                  </a:cubicBezTo>
                  <a:lnTo>
                    <a:pt x="320" y="210"/>
                  </a:ln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0"/>
                    <a:pt x="322" y="208"/>
                  </a:cubicBezTo>
                  <a:lnTo>
                    <a:pt x="322" y="208"/>
                  </a:lnTo>
                  <a:cubicBezTo>
                    <a:pt x="322" y="208"/>
                    <a:pt x="321" y="209"/>
                    <a:pt x="320" y="210"/>
                  </a:cubicBezTo>
                  <a:lnTo>
                    <a:pt x="320" y="210"/>
                  </a:lnTo>
                  <a:cubicBezTo>
                    <a:pt x="314" y="198"/>
                    <a:pt x="301" y="136"/>
                    <a:pt x="310" y="136"/>
                  </a:cubicBezTo>
                  <a:cubicBezTo>
                    <a:pt x="294" y="136"/>
                    <a:pt x="310" y="131"/>
                    <a:pt x="301" y="131"/>
                  </a:cubicBezTo>
                  <a:cubicBezTo>
                    <a:pt x="299" y="131"/>
                    <a:pt x="294" y="131"/>
                    <a:pt x="286" y="133"/>
                  </a:cubicBezTo>
                  <a:lnTo>
                    <a:pt x="286" y="133"/>
                  </a:lnTo>
                  <a:cubicBezTo>
                    <a:pt x="300" y="125"/>
                    <a:pt x="284" y="109"/>
                    <a:pt x="275" y="100"/>
                  </a:cubicBezTo>
                  <a:cubicBezTo>
                    <a:pt x="283" y="100"/>
                    <a:pt x="290" y="95"/>
                    <a:pt x="298" y="95"/>
                  </a:cubicBezTo>
                  <a:cubicBezTo>
                    <a:pt x="299" y="95"/>
                    <a:pt x="300" y="95"/>
                    <a:pt x="301" y="95"/>
                  </a:cubicBezTo>
                  <a:lnTo>
                    <a:pt x="301" y="95"/>
                  </a:lnTo>
                  <a:cubicBezTo>
                    <a:pt x="282" y="83"/>
                    <a:pt x="269" y="65"/>
                    <a:pt x="310" y="65"/>
                  </a:cubicBezTo>
                  <a:cubicBezTo>
                    <a:pt x="298" y="41"/>
                    <a:pt x="203" y="77"/>
                    <a:pt x="322" y="5"/>
                  </a:cubicBezTo>
                  <a:cubicBezTo>
                    <a:pt x="290" y="5"/>
                    <a:pt x="263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57239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572362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5723875" y="2466200"/>
              <a:ext cx="750" cy="175"/>
            </a:xfrm>
            <a:custGeom>
              <a:rect b="b" l="l" r="r" t="t"/>
              <a:pathLst>
                <a:path extrusionOk="0" h="7" w="30">
                  <a:moveTo>
                    <a:pt x="14" y="1"/>
                  </a:moveTo>
                  <a:cubicBezTo>
                    <a:pt x="2" y="5"/>
                    <a:pt x="1" y="6"/>
                    <a:pt x="4" y="6"/>
                  </a:cubicBezTo>
                  <a:cubicBezTo>
                    <a:pt x="9" y="6"/>
                    <a:pt x="3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572040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5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57197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572125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5717675" y="24635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60" y="1"/>
                  </a:moveTo>
                  <a:cubicBezTo>
                    <a:pt x="0" y="1"/>
                    <a:pt x="11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57185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5723850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572392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5723025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12" y="0"/>
                    <a:pt x="0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5717975" y="24599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5717975" y="2459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57182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25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57188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5717975" y="2459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57185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5717675" y="24584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5751300" y="24611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" y="0"/>
                  </a:moveTo>
                  <a:cubicBezTo>
                    <a:pt x="1" y="6"/>
                    <a:pt x="7" y="9"/>
                    <a:pt x="10" y="9"/>
                  </a:cubicBezTo>
                  <a:cubicBezTo>
                    <a:pt x="12" y="9"/>
                    <a:pt x="12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4"/>
            <p:cNvSpPr/>
            <p:nvPr/>
          </p:nvSpPr>
          <p:spPr>
            <a:xfrm>
              <a:off x="5751600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4"/>
            <p:cNvSpPr/>
            <p:nvPr/>
          </p:nvSpPr>
          <p:spPr>
            <a:xfrm>
              <a:off x="5748625" y="2453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2" y="0"/>
                  </a:moveTo>
                  <a:cubicBezTo>
                    <a:pt x="8" y="0"/>
                    <a:pt x="4" y="2"/>
                    <a:pt x="0" y="6"/>
                  </a:cubicBezTo>
                  <a:lnTo>
                    <a:pt x="24" y="6"/>
                  </a:ln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575337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7" y="6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575367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574742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25" y="1"/>
                    <a:pt x="37" y="1"/>
                    <a:pt x="48" y="1"/>
                  </a:cubicBezTo>
                  <a:cubicBezTo>
                    <a:pt x="37" y="1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5750400" y="2461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5753100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36" y="1"/>
                  </a:moveTo>
                  <a:cubicBezTo>
                    <a:pt x="6" y="7"/>
                    <a:pt x="0" y="10"/>
                    <a:pt x="4" y="10"/>
                  </a:cubicBezTo>
                  <a:cubicBezTo>
                    <a:pt x="9" y="10"/>
                    <a:pt x="24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5748525" y="2464125"/>
              <a:ext cx="1025" cy="150"/>
            </a:xfrm>
            <a:custGeom>
              <a:rect b="b" l="l" r="r" t="t"/>
              <a:pathLst>
                <a:path extrusionOk="0" h="6" w="41">
                  <a:moveTo>
                    <a:pt x="40" y="0"/>
                  </a:moveTo>
                  <a:cubicBezTo>
                    <a:pt x="0" y="0"/>
                    <a:pt x="14" y="6"/>
                    <a:pt x="27" y="6"/>
                  </a:cubicBezTo>
                  <a:cubicBezTo>
                    <a:pt x="34" y="6"/>
                    <a:pt x="40" y="4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57522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575367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57489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57510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3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5749225" y="24617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5747225" y="2462500"/>
              <a:ext cx="2025" cy="150"/>
            </a:xfrm>
            <a:custGeom>
              <a:rect b="b" l="l" r="r" t="t"/>
              <a:pathLst>
                <a:path extrusionOk="0" h="6" w="81">
                  <a:moveTo>
                    <a:pt x="14" y="1"/>
                  </a:moveTo>
                  <a:cubicBezTo>
                    <a:pt x="1" y="1"/>
                    <a:pt x="41" y="6"/>
                    <a:pt x="80" y="6"/>
                  </a:cubicBezTo>
                  <a:cubicBezTo>
                    <a:pt x="41" y="2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57539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575377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1" y="1"/>
                  </a:moveTo>
                  <a:lnTo>
                    <a:pt x="21" y="1"/>
                  </a:lnTo>
                  <a:cubicBezTo>
                    <a:pt x="5" y="5"/>
                    <a:pt x="1" y="6"/>
                    <a:pt x="2" y="6"/>
                  </a:cubicBezTo>
                  <a:cubicBezTo>
                    <a:pt x="5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57513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5750300" y="2465900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7" y="1"/>
                  </a:moveTo>
                  <a:cubicBezTo>
                    <a:pt x="1" y="5"/>
                    <a:pt x="1" y="6"/>
                    <a:pt x="6" y="6"/>
                  </a:cubicBezTo>
                  <a:cubicBezTo>
                    <a:pt x="17" y="6"/>
                    <a:pt x="4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574982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4"/>
            <p:cNvSpPr/>
            <p:nvPr/>
          </p:nvSpPr>
          <p:spPr>
            <a:xfrm>
              <a:off x="575100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4"/>
            <p:cNvSpPr/>
            <p:nvPr/>
          </p:nvSpPr>
          <p:spPr>
            <a:xfrm>
              <a:off x="57483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5748625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8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575367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3" y="0"/>
                    <a:pt x="13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57539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57539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4"/>
            <p:cNvSpPr/>
            <p:nvPr/>
          </p:nvSpPr>
          <p:spPr>
            <a:xfrm>
              <a:off x="5752200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0" y="0"/>
                    <a:pt x="84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4"/>
            <p:cNvSpPr/>
            <p:nvPr/>
          </p:nvSpPr>
          <p:spPr>
            <a:xfrm>
              <a:off x="57536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5747725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574802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57483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5748025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24" y="0"/>
                  </a:moveTo>
                  <a:cubicBezTo>
                    <a:pt x="48" y="0"/>
                    <a:pt x="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5748925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4"/>
            <p:cNvSpPr/>
            <p:nvPr/>
          </p:nvSpPr>
          <p:spPr>
            <a:xfrm>
              <a:off x="57480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4"/>
            <p:cNvSpPr/>
            <p:nvPr/>
          </p:nvSpPr>
          <p:spPr>
            <a:xfrm>
              <a:off x="574742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4"/>
            <p:cNvSpPr/>
            <p:nvPr/>
          </p:nvSpPr>
          <p:spPr>
            <a:xfrm>
              <a:off x="57837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4"/>
            <p:cNvSpPr/>
            <p:nvPr/>
          </p:nvSpPr>
          <p:spPr>
            <a:xfrm>
              <a:off x="5778975" y="24617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37" y="0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4"/>
            <p:cNvSpPr/>
            <p:nvPr/>
          </p:nvSpPr>
          <p:spPr>
            <a:xfrm>
              <a:off x="5778400" y="24641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12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4"/>
            <p:cNvSpPr/>
            <p:nvPr/>
          </p:nvSpPr>
          <p:spPr>
            <a:xfrm>
              <a:off x="57834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4"/>
            <p:cNvSpPr/>
            <p:nvPr/>
          </p:nvSpPr>
          <p:spPr>
            <a:xfrm>
              <a:off x="5778675" y="24535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3" y="0"/>
                  </a:moveTo>
                  <a:cubicBezTo>
                    <a:pt x="0" y="0"/>
                    <a:pt x="8" y="11"/>
                    <a:pt x="11" y="11"/>
                  </a:cubicBezTo>
                  <a:cubicBezTo>
                    <a:pt x="12" y="11"/>
                    <a:pt x="13" y="11"/>
                    <a:pt x="13" y="9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4"/>
            <p:cNvSpPr/>
            <p:nvPr/>
          </p:nvSpPr>
          <p:spPr>
            <a:xfrm>
              <a:off x="578017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4"/>
            <p:cNvSpPr/>
            <p:nvPr/>
          </p:nvSpPr>
          <p:spPr>
            <a:xfrm>
              <a:off x="578310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6" y="1"/>
                  </a:moveTo>
                  <a:cubicBezTo>
                    <a:pt x="22" y="3"/>
                    <a:pt x="18" y="4"/>
                    <a:pt x="14" y="6"/>
                  </a:cubicBezTo>
                  <a:lnTo>
                    <a:pt x="14" y="6"/>
                  </a:lnTo>
                  <a:cubicBezTo>
                    <a:pt x="20" y="4"/>
                    <a:pt x="28" y="3"/>
                    <a:pt x="38" y="1"/>
                  </a:cubicBezTo>
                  <a:close/>
                  <a:moveTo>
                    <a:pt x="14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7" y="8"/>
                    <a:pt x="1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4"/>
            <p:cNvSpPr/>
            <p:nvPr/>
          </p:nvSpPr>
          <p:spPr>
            <a:xfrm>
              <a:off x="57834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4"/>
            <p:cNvSpPr/>
            <p:nvPr/>
          </p:nvSpPr>
          <p:spPr>
            <a:xfrm>
              <a:off x="5777125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1" y="1"/>
                    <a:pt x="43" y="6"/>
                    <a:pt x="75" y="6"/>
                  </a:cubicBezTo>
                  <a:cubicBezTo>
                    <a:pt x="35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4"/>
            <p:cNvSpPr/>
            <p:nvPr/>
          </p:nvSpPr>
          <p:spPr>
            <a:xfrm>
              <a:off x="5778975" y="2464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4"/>
            <p:cNvSpPr/>
            <p:nvPr/>
          </p:nvSpPr>
          <p:spPr>
            <a:xfrm>
              <a:off x="578405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4"/>
            <p:cNvSpPr/>
            <p:nvPr/>
          </p:nvSpPr>
          <p:spPr>
            <a:xfrm>
              <a:off x="578107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4"/>
            <p:cNvSpPr/>
            <p:nvPr/>
          </p:nvSpPr>
          <p:spPr>
            <a:xfrm>
              <a:off x="5782250" y="2462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4"/>
            <p:cNvSpPr/>
            <p:nvPr/>
          </p:nvSpPr>
          <p:spPr>
            <a:xfrm>
              <a:off x="57837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4"/>
            <p:cNvSpPr/>
            <p:nvPr/>
          </p:nvSpPr>
          <p:spPr>
            <a:xfrm>
              <a:off x="578107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4"/>
            <p:cNvSpPr/>
            <p:nvPr/>
          </p:nvSpPr>
          <p:spPr>
            <a:xfrm>
              <a:off x="5779575" y="2465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4"/>
            <p:cNvSpPr/>
            <p:nvPr/>
          </p:nvSpPr>
          <p:spPr>
            <a:xfrm>
              <a:off x="57795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4" y="1"/>
                    <a:pt x="24" y="1"/>
                  </a:cubicBezTo>
                  <a:cubicBezTo>
                    <a:pt x="2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4"/>
            <p:cNvSpPr/>
            <p:nvPr/>
          </p:nvSpPr>
          <p:spPr>
            <a:xfrm>
              <a:off x="5781075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4"/>
            <p:cNvSpPr/>
            <p:nvPr/>
          </p:nvSpPr>
          <p:spPr>
            <a:xfrm>
              <a:off x="577840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4"/>
            <p:cNvSpPr/>
            <p:nvPr/>
          </p:nvSpPr>
          <p:spPr>
            <a:xfrm>
              <a:off x="5777500" y="24635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60" y="1"/>
                  </a:moveTo>
                  <a:cubicBezTo>
                    <a:pt x="0" y="1"/>
                    <a:pt x="11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4"/>
            <p:cNvSpPr/>
            <p:nvPr/>
          </p:nvSpPr>
          <p:spPr>
            <a:xfrm>
              <a:off x="578367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4"/>
            <p:cNvSpPr/>
            <p:nvPr/>
          </p:nvSpPr>
          <p:spPr>
            <a:xfrm>
              <a:off x="5783750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4"/>
            <p:cNvSpPr/>
            <p:nvPr/>
          </p:nvSpPr>
          <p:spPr>
            <a:xfrm>
              <a:off x="5781950" y="2451925"/>
              <a:ext cx="2425" cy="25"/>
            </a:xfrm>
            <a:custGeom>
              <a:rect b="b" l="l" r="r" t="t"/>
              <a:pathLst>
                <a:path extrusionOk="0" h="1" w="97">
                  <a:moveTo>
                    <a:pt x="60" y="0"/>
                  </a:moveTo>
                  <a:cubicBezTo>
                    <a:pt x="1" y="0"/>
                    <a:pt x="96" y="0"/>
                    <a:pt x="60" y="0"/>
                  </a:cubicBezTo>
                  <a:cubicBezTo>
                    <a:pt x="49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4"/>
            <p:cNvSpPr/>
            <p:nvPr/>
          </p:nvSpPr>
          <p:spPr>
            <a:xfrm>
              <a:off x="578375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4"/>
            <p:cNvSpPr/>
            <p:nvPr/>
          </p:nvSpPr>
          <p:spPr>
            <a:xfrm>
              <a:off x="5776900" y="24599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48" y="1"/>
                  </a:moveTo>
                  <a:cubicBezTo>
                    <a:pt x="60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5778400" y="2459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5778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5778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5777200" y="2459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0"/>
                  </a:moveTo>
                  <a:cubicBezTo>
                    <a:pt x="0" y="0"/>
                    <a:pt x="96" y="0"/>
                    <a:pt x="48" y="0"/>
                  </a:cubicBezTo>
                  <a:cubicBezTo>
                    <a:pt x="48" y="0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5777500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5809050" y="24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5810250" y="24614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580725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1"/>
                  </a:moveTo>
                  <a:cubicBezTo>
                    <a:pt x="37" y="1"/>
                    <a:pt x="25" y="1"/>
                    <a:pt x="1" y="13"/>
                  </a:cubicBezTo>
                  <a:cubicBezTo>
                    <a:pt x="25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58135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58135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5808550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" y="6"/>
                    <a:pt x="11" y="6"/>
                  </a:cubicBezTo>
                  <a:cubicBezTo>
                    <a:pt x="16" y="6"/>
                    <a:pt x="24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5813075" y="2459950"/>
              <a:ext cx="750" cy="250"/>
            </a:xfrm>
            <a:custGeom>
              <a:rect b="b" l="l" r="r" t="t"/>
              <a:pathLst>
                <a:path extrusionOk="0" h="10" w="30">
                  <a:moveTo>
                    <a:pt x="18" y="1"/>
                  </a:moveTo>
                  <a:cubicBezTo>
                    <a:pt x="16" y="3"/>
                    <a:pt x="14" y="4"/>
                    <a:pt x="11" y="6"/>
                  </a:cubicBezTo>
                  <a:lnTo>
                    <a:pt x="11" y="6"/>
                  </a:lnTo>
                  <a:cubicBezTo>
                    <a:pt x="16" y="4"/>
                    <a:pt x="22" y="3"/>
                    <a:pt x="30" y="1"/>
                  </a:cubicBezTo>
                  <a:close/>
                  <a:moveTo>
                    <a:pt x="11" y="6"/>
                  </a:moveTo>
                  <a:cubicBezTo>
                    <a:pt x="3" y="8"/>
                    <a:pt x="1" y="10"/>
                    <a:pt x="2" y="10"/>
                  </a:cubicBezTo>
                  <a:cubicBezTo>
                    <a:pt x="3" y="10"/>
                    <a:pt x="7" y="8"/>
                    <a:pt x="1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5813225" y="24631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58114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5808500" y="2453375"/>
              <a:ext cx="575" cy="400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0" y="0"/>
                    <a:pt x="10" y="16"/>
                    <a:pt x="18" y="16"/>
                  </a:cubicBezTo>
                  <a:cubicBezTo>
                    <a:pt x="19" y="16"/>
                    <a:pt x="21" y="15"/>
                    <a:pt x="22" y="14"/>
                  </a:cubicBezTo>
                  <a:cubicBezTo>
                    <a:pt x="12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5812025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58135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5813800" y="24635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5806075" y="2452100"/>
              <a:ext cx="9250" cy="13825"/>
            </a:xfrm>
            <a:custGeom>
              <a:rect b="b" l="l" r="r" t="t"/>
              <a:pathLst>
                <a:path extrusionOk="0" h="553" w="370">
                  <a:moveTo>
                    <a:pt x="288" y="97"/>
                  </a:moveTo>
                  <a:cubicBezTo>
                    <a:pt x="291" y="98"/>
                    <a:pt x="294" y="99"/>
                    <a:pt x="298" y="100"/>
                  </a:cubicBezTo>
                  <a:cubicBezTo>
                    <a:pt x="294" y="99"/>
                    <a:pt x="291" y="97"/>
                    <a:pt x="288" y="97"/>
                  </a:cubicBezTo>
                  <a:close/>
                  <a:moveTo>
                    <a:pt x="349" y="318"/>
                  </a:moveTo>
                  <a:cubicBezTo>
                    <a:pt x="355" y="321"/>
                    <a:pt x="362" y="324"/>
                    <a:pt x="369" y="327"/>
                  </a:cubicBezTo>
                  <a:cubicBezTo>
                    <a:pt x="367" y="324"/>
                    <a:pt x="359" y="321"/>
                    <a:pt x="349" y="318"/>
                  </a:cubicBezTo>
                  <a:close/>
                  <a:moveTo>
                    <a:pt x="108" y="339"/>
                  </a:moveTo>
                  <a:cubicBezTo>
                    <a:pt x="120" y="345"/>
                    <a:pt x="131" y="350"/>
                    <a:pt x="131" y="350"/>
                  </a:cubicBezTo>
                  <a:cubicBezTo>
                    <a:pt x="122" y="350"/>
                    <a:pt x="115" y="345"/>
                    <a:pt x="108" y="339"/>
                  </a:cubicBezTo>
                  <a:close/>
                  <a:moveTo>
                    <a:pt x="119" y="386"/>
                  </a:moveTo>
                  <a:cubicBezTo>
                    <a:pt x="121" y="386"/>
                    <a:pt x="123" y="387"/>
                    <a:pt x="125" y="387"/>
                  </a:cubicBezTo>
                  <a:lnTo>
                    <a:pt x="125" y="387"/>
                  </a:lnTo>
                  <a:cubicBezTo>
                    <a:pt x="123" y="386"/>
                    <a:pt x="121" y="386"/>
                    <a:pt x="119" y="386"/>
                  </a:cubicBezTo>
                  <a:close/>
                  <a:moveTo>
                    <a:pt x="179" y="422"/>
                  </a:moveTo>
                  <a:lnTo>
                    <a:pt x="179" y="422"/>
                  </a:lnTo>
                  <a:cubicBezTo>
                    <a:pt x="178" y="422"/>
                    <a:pt x="177" y="422"/>
                    <a:pt x="176" y="422"/>
                  </a:cubicBezTo>
                  <a:lnTo>
                    <a:pt x="176" y="422"/>
                  </a:lnTo>
                  <a:cubicBezTo>
                    <a:pt x="177" y="422"/>
                    <a:pt x="178" y="422"/>
                    <a:pt x="179" y="422"/>
                  </a:cubicBezTo>
                  <a:close/>
                  <a:moveTo>
                    <a:pt x="152" y="427"/>
                  </a:moveTo>
                  <a:lnTo>
                    <a:pt x="152" y="427"/>
                  </a:lnTo>
                  <a:cubicBezTo>
                    <a:pt x="152" y="427"/>
                    <a:pt x="151" y="427"/>
                    <a:pt x="151" y="428"/>
                  </a:cubicBezTo>
                  <a:lnTo>
                    <a:pt x="151" y="428"/>
                  </a:lnTo>
                  <a:cubicBezTo>
                    <a:pt x="152" y="428"/>
                    <a:pt x="154" y="428"/>
                    <a:pt x="155" y="428"/>
                  </a:cubicBezTo>
                  <a:cubicBezTo>
                    <a:pt x="160" y="428"/>
                    <a:pt x="161" y="428"/>
                    <a:pt x="152" y="427"/>
                  </a:cubicBezTo>
                  <a:close/>
                  <a:moveTo>
                    <a:pt x="151" y="428"/>
                  </a:moveTo>
                  <a:cubicBezTo>
                    <a:pt x="141" y="428"/>
                    <a:pt x="126" y="429"/>
                    <a:pt x="131" y="434"/>
                  </a:cubicBezTo>
                  <a:lnTo>
                    <a:pt x="143" y="434"/>
                  </a:lnTo>
                  <a:cubicBezTo>
                    <a:pt x="146" y="431"/>
                    <a:pt x="148" y="429"/>
                    <a:pt x="151" y="428"/>
                  </a:cubicBezTo>
                  <a:close/>
                  <a:moveTo>
                    <a:pt x="268" y="424"/>
                  </a:moveTo>
                  <a:lnTo>
                    <a:pt x="268" y="424"/>
                  </a:lnTo>
                  <a:cubicBezTo>
                    <a:pt x="272" y="427"/>
                    <a:pt x="278" y="430"/>
                    <a:pt x="286" y="434"/>
                  </a:cubicBezTo>
                  <a:cubicBezTo>
                    <a:pt x="280" y="428"/>
                    <a:pt x="275" y="425"/>
                    <a:pt x="268" y="424"/>
                  </a:cubicBezTo>
                  <a:close/>
                  <a:moveTo>
                    <a:pt x="219" y="0"/>
                  </a:moveTo>
                  <a:cubicBezTo>
                    <a:pt x="186" y="0"/>
                    <a:pt x="152" y="8"/>
                    <a:pt x="119" y="41"/>
                  </a:cubicBezTo>
                  <a:lnTo>
                    <a:pt x="155" y="41"/>
                  </a:lnTo>
                  <a:cubicBezTo>
                    <a:pt x="155" y="41"/>
                    <a:pt x="119" y="65"/>
                    <a:pt x="107" y="65"/>
                  </a:cubicBezTo>
                  <a:cubicBezTo>
                    <a:pt x="147" y="94"/>
                    <a:pt x="129" y="115"/>
                    <a:pt x="109" y="115"/>
                  </a:cubicBezTo>
                  <a:cubicBezTo>
                    <a:pt x="104" y="115"/>
                    <a:pt x="100" y="114"/>
                    <a:pt x="96" y="112"/>
                  </a:cubicBezTo>
                  <a:lnTo>
                    <a:pt x="96" y="112"/>
                  </a:lnTo>
                  <a:cubicBezTo>
                    <a:pt x="131" y="136"/>
                    <a:pt x="119" y="136"/>
                    <a:pt x="155" y="136"/>
                  </a:cubicBezTo>
                  <a:cubicBezTo>
                    <a:pt x="137" y="142"/>
                    <a:pt x="131" y="142"/>
                    <a:pt x="127" y="142"/>
                  </a:cubicBezTo>
                  <a:cubicBezTo>
                    <a:pt x="122" y="142"/>
                    <a:pt x="119" y="142"/>
                    <a:pt x="107" y="148"/>
                  </a:cubicBezTo>
                  <a:cubicBezTo>
                    <a:pt x="143" y="160"/>
                    <a:pt x="72" y="172"/>
                    <a:pt x="48" y="184"/>
                  </a:cubicBezTo>
                  <a:lnTo>
                    <a:pt x="60" y="184"/>
                  </a:lnTo>
                  <a:cubicBezTo>
                    <a:pt x="110" y="174"/>
                    <a:pt x="129" y="170"/>
                    <a:pt x="130" y="170"/>
                  </a:cubicBezTo>
                  <a:lnTo>
                    <a:pt x="130" y="170"/>
                  </a:lnTo>
                  <a:cubicBezTo>
                    <a:pt x="133" y="170"/>
                    <a:pt x="104" y="177"/>
                    <a:pt x="84" y="184"/>
                  </a:cubicBezTo>
                  <a:cubicBezTo>
                    <a:pt x="96" y="184"/>
                    <a:pt x="96" y="184"/>
                    <a:pt x="84" y="196"/>
                  </a:cubicBezTo>
                  <a:cubicBezTo>
                    <a:pt x="91" y="189"/>
                    <a:pt x="101" y="182"/>
                    <a:pt x="112" y="182"/>
                  </a:cubicBezTo>
                  <a:cubicBezTo>
                    <a:pt x="119" y="182"/>
                    <a:pt x="126" y="186"/>
                    <a:pt x="131" y="196"/>
                  </a:cubicBezTo>
                  <a:cubicBezTo>
                    <a:pt x="119" y="196"/>
                    <a:pt x="96" y="196"/>
                    <a:pt x="96" y="208"/>
                  </a:cubicBezTo>
                  <a:cubicBezTo>
                    <a:pt x="107" y="208"/>
                    <a:pt x="107" y="219"/>
                    <a:pt x="119" y="219"/>
                  </a:cubicBezTo>
                  <a:cubicBezTo>
                    <a:pt x="111" y="219"/>
                    <a:pt x="98" y="225"/>
                    <a:pt x="87" y="225"/>
                  </a:cubicBezTo>
                  <a:cubicBezTo>
                    <a:pt x="81" y="225"/>
                    <a:pt x="76" y="223"/>
                    <a:pt x="72" y="219"/>
                  </a:cubicBezTo>
                  <a:lnTo>
                    <a:pt x="72" y="219"/>
                  </a:lnTo>
                  <a:cubicBezTo>
                    <a:pt x="74" y="224"/>
                    <a:pt x="77" y="227"/>
                    <a:pt x="79" y="229"/>
                  </a:cubicBezTo>
                  <a:lnTo>
                    <a:pt x="79" y="229"/>
                  </a:lnTo>
                  <a:cubicBezTo>
                    <a:pt x="78" y="229"/>
                    <a:pt x="78" y="229"/>
                    <a:pt x="78" y="229"/>
                  </a:cubicBezTo>
                  <a:lnTo>
                    <a:pt x="78" y="229"/>
                  </a:lnTo>
                  <a:cubicBezTo>
                    <a:pt x="77" y="229"/>
                    <a:pt x="76" y="229"/>
                    <a:pt x="75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4" y="230"/>
                    <a:pt x="76" y="230"/>
                    <a:pt x="78" y="229"/>
                  </a:cubicBezTo>
                  <a:lnTo>
                    <a:pt x="78" y="229"/>
                  </a:lnTo>
                  <a:cubicBezTo>
                    <a:pt x="78" y="229"/>
                    <a:pt x="79" y="230"/>
                    <a:pt x="80" y="230"/>
                  </a:cubicBezTo>
                  <a:lnTo>
                    <a:pt x="80" y="230"/>
                  </a:lnTo>
                  <a:cubicBezTo>
                    <a:pt x="84" y="234"/>
                    <a:pt x="87" y="236"/>
                    <a:pt x="88" y="236"/>
                  </a:cubicBezTo>
                  <a:cubicBezTo>
                    <a:pt x="89" y="236"/>
                    <a:pt x="90" y="235"/>
                    <a:pt x="90" y="234"/>
                  </a:cubicBezTo>
                  <a:lnTo>
                    <a:pt x="90" y="234"/>
                  </a:lnTo>
                  <a:cubicBezTo>
                    <a:pt x="105" y="241"/>
                    <a:pt x="122" y="255"/>
                    <a:pt x="107" y="255"/>
                  </a:cubicBezTo>
                  <a:cubicBezTo>
                    <a:pt x="107" y="260"/>
                    <a:pt x="104" y="264"/>
                    <a:pt x="98" y="268"/>
                  </a:cubicBezTo>
                  <a:lnTo>
                    <a:pt x="98" y="268"/>
                  </a:lnTo>
                  <a:cubicBezTo>
                    <a:pt x="95" y="266"/>
                    <a:pt x="92" y="265"/>
                    <a:pt x="89" y="265"/>
                  </a:cubicBezTo>
                  <a:cubicBezTo>
                    <a:pt x="87" y="265"/>
                    <a:pt x="85" y="265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7" y="272"/>
                    <a:pt x="93" y="270"/>
                    <a:pt x="98" y="268"/>
                  </a:cubicBezTo>
                  <a:lnTo>
                    <a:pt x="98" y="268"/>
                  </a:lnTo>
                  <a:cubicBezTo>
                    <a:pt x="110" y="275"/>
                    <a:pt x="123" y="291"/>
                    <a:pt x="131" y="291"/>
                  </a:cubicBezTo>
                  <a:cubicBezTo>
                    <a:pt x="87" y="313"/>
                    <a:pt x="104" y="315"/>
                    <a:pt x="79" y="324"/>
                  </a:cubicBezTo>
                  <a:lnTo>
                    <a:pt x="79" y="324"/>
                  </a:lnTo>
                  <a:cubicBezTo>
                    <a:pt x="82" y="321"/>
                    <a:pt x="77" y="315"/>
                    <a:pt x="60" y="315"/>
                  </a:cubicBezTo>
                  <a:cubicBezTo>
                    <a:pt x="64" y="319"/>
                    <a:pt x="68" y="323"/>
                    <a:pt x="72" y="327"/>
                  </a:cubicBezTo>
                  <a:lnTo>
                    <a:pt x="72" y="327"/>
                  </a:lnTo>
                  <a:cubicBezTo>
                    <a:pt x="72" y="327"/>
                    <a:pt x="72" y="327"/>
                    <a:pt x="72" y="327"/>
                  </a:cubicBezTo>
                  <a:cubicBezTo>
                    <a:pt x="72" y="327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101" y="356"/>
                    <a:pt x="125" y="374"/>
                    <a:pt x="167" y="374"/>
                  </a:cubicBezTo>
                  <a:cubicBezTo>
                    <a:pt x="152" y="367"/>
                    <a:pt x="147" y="364"/>
                    <a:pt x="150" y="363"/>
                  </a:cubicBezTo>
                  <a:lnTo>
                    <a:pt x="150" y="363"/>
                  </a:lnTo>
                  <a:cubicBezTo>
                    <a:pt x="160" y="365"/>
                    <a:pt x="175" y="368"/>
                    <a:pt x="192" y="371"/>
                  </a:cubicBezTo>
                  <a:lnTo>
                    <a:pt x="192" y="371"/>
                  </a:lnTo>
                  <a:cubicBezTo>
                    <a:pt x="184" y="372"/>
                    <a:pt x="177" y="374"/>
                    <a:pt x="167" y="374"/>
                  </a:cubicBezTo>
                  <a:cubicBezTo>
                    <a:pt x="195" y="388"/>
                    <a:pt x="219" y="394"/>
                    <a:pt x="207" y="394"/>
                  </a:cubicBezTo>
                  <a:cubicBezTo>
                    <a:pt x="200" y="394"/>
                    <a:pt x="175" y="391"/>
                    <a:pt x="125" y="387"/>
                  </a:cubicBezTo>
                  <a:lnTo>
                    <a:pt x="125" y="387"/>
                  </a:lnTo>
                  <a:cubicBezTo>
                    <a:pt x="151" y="391"/>
                    <a:pt x="196" y="422"/>
                    <a:pt x="107" y="422"/>
                  </a:cubicBezTo>
                  <a:cubicBezTo>
                    <a:pt x="131" y="425"/>
                    <a:pt x="145" y="426"/>
                    <a:pt x="152" y="427"/>
                  </a:cubicBezTo>
                  <a:lnTo>
                    <a:pt x="152" y="427"/>
                  </a:lnTo>
                  <a:cubicBezTo>
                    <a:pt x="152" y="427"/>
                    <a:pt x="152" y="427"/>
                    <a:pt x="152" y="427"/>
                  </a:cubicBezTo>
                  <a:lnTo>
                    <a:pt x="152" y="427"/>
                  </a:lnTo>
                  <a:cubicBezTo>
                    <a:pt x="156" y="427"/>
                    <a:pt x="157" y="427"/>
                    <a:pt x="158" y="427"/>
                  </a:cubicBezTo>
                  <a:cubicBezTo>
                    <a:pt x="158" y="427"/>
                    <a:pt x="156" y="427"/>
                    <a:pt x="153" y="426"/>
                  </a:cubicBezTo>
                  <a:lnTo>
                    <a:pt x="153" y="426"/>
                  </a:lnTo>
                  <a:cubicBezTo>
                    <a:pt x="155" y="425"/>
                    <a:pt x="157" y="425"/>
                    <a:pt x="159" y="424"/>
                  </a:cubicBezTo>
                  <a:lnTo>
                    <a:pt x="159" y="424"/>
                  </a:lnTo>
                  <a:cubicBezTo>
                    <a:pt x="169" y="427"/>
                    <a:pt x="238" y="434"/>
                    <a:pt x="238" y="434"/>
                  </a:cubicBezTo>
                  <a:lnTo>
                    <a:pt x="155" y="434"/>
                  </a:lnTo>
                  <a:cubicBezTo>
                    <a:pt x="149" y="440"/>
                    <a:pt x="143" y="440"/>
                    <a:pt x="137" y="440"/>
                  </a:cubicBezTo>
                  <a:cubicBezTo>
                    <a:pt x="131" y="440"/>
                    <a:pt x="125" y="440"/>
                    <a:pt x="119" y="446"/>
                  </a:cubicBezTo>
                  <a:cubicBezTo>
                    <a:pt x="126" y="442"/>
                    <a:pt x="134" y="441"/>
                    <a:pt x="141" y="441"/>
                  </a:cubicBezTo>
                  <a:cubicBezTo>
                    <a:pt x="157" y="441"/>
                    <a:pt x="165" y="449"/>
                    <a:pt x="131" y="458"/>
                  </a:cubicBezTo>
                  <a:cubicBezTo>
                    <a:pt x="139" y="462"/>
                    <a:pt x="147" y="463"/>
                    <a:pt x="155" y="463"/>
                  </a:cubicBezTo>
                  <a:cubicBezTo>
                    <a:pt x="171" y="463"/>
                    <a:pt x="187" y="458"/>
                    <a:pt x="203" y="458"/>
                  </a:cubicBezTo>
                  <a:cubicBezTo>
                    <a:pt x="169" y="458"/>
                    <a:pt x="185" y="442"/>
                    <a:pt x="210" y="442"/>
                  </a:cubicBezTo>
                  <a:cubicBezTo>
                    <a:pt x="229" y="442"/>
                    <a:pt x="252" y="451"/>
                    <a:pt x="262" y="481"/>
                  </a:cubicBezTo>
                  <a:cubicBezTo>
                    <a:pt x="245" y="478"/>
                    <a:pt x="228" y="475"/>
                    <a:pt x="210" y="474"/>
                  </a:cubicBezTo>
                  <a:lnTo>
                    <a:pt x="210" y="474"/>
                  </a:lnTo>
                  <a:cubicBezTo>
                    <a:pt x="232" y="470"/>
                    <a:pt x="241" y="468"/>
                    <a:pt x="240" y="468"/>
                  </a:cubicBezTo>
                  <a:lnTo>
                    <a:pt x="240" y="468"/>
                  </a:lnTo>
                  <a:cubicBezTo>
                    <a:pt x="239" y="468"/>
                    <a:pt x="226" y="470"/>
                    <a:pt x="208" y="474"/>
                  </a:cubicBezTo>
                  <a:lnTo>
                    <a:pt x="208" y="474"/>
                  </a:lnTo>
                  <a:cubicBezTo>
                    <a:pt x="167" y="470"/>
                    <a:pt x="125" y="470"/>
                    <a:pt x="84" y="470"/>
                  </a:cubicBezTo>
                  <a:cubicBezTo>
                    <a:pt x="119" y="470"/>
                    <a:pt x="131" y="481"/>
                    <a:pt x="165" y="481"/>
                  </a:cubicBezTo>
                  <a:lnTo>
                    <a:pt x="165" y="481"/>
                  </a:lnTo>
                  <a:cubicBezTo>
                    <a:pt x="134" y="487"/>
                    <a:pt x="107" y="493"/>
                    <a:pt x="119" y="493"/>
                  </a:cubicBezTo>
                  <a:lnTo>
                    <a:pt x="262" y="493"/>
                  </a:lnTo>
                  <a:cubicBezTo>
                    <a:pt x="227" y="505"/>
                    <a:pt x="179" y="505"/>
                    <a:pt x="131" y="505"/>
                  </a:cubicBezTo>
                  <a:cubicBezTo>
                    <a:pt x="139" y="509"/>
                    <a:pt x="147" y="511"/>
                    <a:pt x="155" y="511"/>
                  </a:cubicBezTo>
                  <a:cubicBezTo>
                    <a:pt x="166" y="511"/>
                    <a:pt x="178" y="508"/>
                    <a:pt x="189" y="506"/>
                  </a:cubicBezTo>
                  <a:lnTo>
                    <a:pt x="189" y="506"/>
                  </a:lnTo>
                  <a:cubicBezTo>
                    <a:pt x="194" y="508"/>
                    <a:pt x="208" y="511"/>
                    <a:pt x="215" y="517"/>
                  </a:cubicBezTo>
                  <a:cubicBezTo>
                    <a:pt x="0" y="529"/>
                    <a:pt x="250" y="529"/>
                    <a:pt x="143" y="541"/>
                  </a:cubicBezTo>
                  <a:cubicBezTo>
                    <a:pt x="157" y="544"/>
                    <a:pt x="169" y="545"/>
                    <a:pt x="180" y="545"/>
                  </a:cubicBezTo>
                  <a:cubicBezTo>
                    <a:pt x="200" y="545"/>
                    <a:pt x="218" y="542"/>
                    <a:pt x="233" y="542"/>
                  </a:cubicBezTo>
                  <a:cubicBezTo>
                    <a:pt x="248" y="542"/>
                    <a:pt x="261" y="544"/>
                    <a:pt x="274" y="553"/>
                  </a:cubicBezTo>
                  <a:cubicBezTo>
                    <a:pt x="369" y="541"/>
                    <a:pt x="334" y="446"/>
                    <a:pt x="250" y="434"/>
                  </a:cubicBezTo>
                  <a:cubicBezTo>
                    <a:pt x="274" y="434"/>
                    <a:pt x="250" y="422"/>
                    <a:pt x="238" y="422"/>
                  </a:cubicBezTo>
                  <a:lnTo>
                    <a:pt x="238" y="422"/>
                  </a:lnTo>
                  <a:cubicBezTo>
                    <a:pt x="251" y="422"/>
                    <a:pt x="260" y="422"/>
                    <a:pt x="268" y="424"/>
                  </a:cubicBezTo>
                  <a:lnTo>
                    <a:pt x="268" y="424"/>
                  </a:lnTo>
                  <a:cubicBezTo>
                    <a:pt x="247" y="409"/>
                    <a:pt x="268" y="404"/>
                    <a:pt x="298" y="374"/>
                  </a:cubicBezTo>
                  <a:lnTo>
                    <a:pt x="298" y="374"/>
                  </a:lnTo>
                  <a:cubicBezTo>
                    <a:pt x="294" y="376"/>
                    <a:pt x="290" y="377"/>
                    <a:pt x="287" y="377"/>
                  </a:cubicBezTo>
                  <a:cubicBezTo>
                    <a:pt x="273" y="377"/>
                    <a:pt x="270" y="358"/>
                    <a:pt x="250" y="339"/>
                  </a:cubicBezTo>
                  <a:cubicBezTo>
                    <a:pt x="245" y="317"/>
                    <a:pt x="266" y="310"/>
                    <a:pt x="293" y="310"/>
                  </a:cubicBezTo>
                  <a:cubicBezTo>
                    <a:pt x="312" y="310"/>
                    <a:pt x="333" y="314"/>
                    <a:pt x="349" y="318"/>
                  </a:cubicBezTo>
                  <a:lnTo>
                    <a:pt x="349" y="318"/>
                  </a:lnTo>
                  <a:cubicBezTo>
                    <a:pt x="295" y="291"/>
                    <a:pt x="282" y="243"/>
                    <a:pt x="250" y="243"/>
                  </a:cubicBezTo>
                  <a:cubicBezTo>
                    <a:pt x="274" y="231"/>
                    <a:pt x="286" y="219"/>
                    <a:pt x="310" y="208"/>
                  </a:cubicBezTo>
                  <a:cubicBezTo>
                    <a:pt x="310" y="184"/>
                    <a:pt x="262" y="219"/>
                    <a:pt x="298" y="148"/>
                  </a:cubicBezTo>
                  <a:cubicBezTo>
                    <a:pt x="264" y="140"/>
                    <a:pt x="308" y="131"/>
                    <a:pt x="299" y="131"/>
                  </a:cubicBezTo>
                  <a:cubicBezTo>
                    <a:pt x="295" y="131"/>
                    <a:pt x="282" y="133"/>
                    <a:pt x="253" y="136"/>
                  </a:cubicBezTo>
                  <a:lnTo>
                    <a:pt x="253" y="136"/>
                  </a:lnTo>
                  <a:cubicBezTo>
                    <a:pt x="266" y="133"/>
                    <a:pt x="295" y="112"/>
                    <a:pt x="250" y="100"/>
                  </a:cubicBezTo>
                  <a:cubicBezTo>
                    <a:pt x="258" y="100"/>
                    <a:pt x="266" y="95"/>
                    <a:pt x="278" y="95"/>
                  </a:cubicBezTo>
                  <a:cubicBezTo>
                    <a:pt x="281" y="95"/>
                    <a:pt x="284" y="96"/>
                    <a:pt x="288" y="97"/>
                  </a:cubicBezTo>
                  <a:lnTo>
                    <a:pt x="288" y="97"/>
                  </a:lnTo>
                  <a:cubicBezTo>
                    <a:pt x="260" y="84"/>
                    <a:pt x="255" y="65"/>
                    <a:pt x="298" y="65"/>
                  </a:cubicBezTo>
                  <a:cubicBezTo>
                    <a:pt x="274" y="41"/>
                    <a:pt x="191" y="77"/>
                    <a:pt x="298" y="5"/>
                  </a:cubicBezTo>
                  <a:cubicBezTo>
                    <a:pt x="272" y="5"/>
                    <a:pt x="24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5806900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0" y="1"/>
                    <a:pt x="43" y="6"/>
                    <a:pt x="74" y="6"/>
                  </a:cubicBezTo>
                  <a:cubicBezTo>
                    <a:pt x="35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580875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5813600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1" y="1"/>
                  </a:moveTo>
                  <a:lnTo>
                    <a:pt x="21" y="1"/>
                  </a:lnTo>
                  <a:cubicBezTo>
                    <a:pt x="5" y="5"/>
                    <a:pt x="1" y="6"/>
                    <a:pt x="2" y="6"/>
                  </a:cubicBezTo>
                  <a:cubicBezTo>
                    <a:pt x="5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581380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58111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5810000" y="24658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2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580965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581082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581082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58081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4"/>
            <p:cNvSpPr/>
            <p:nvPr/>
          </p:nvSpPr>
          <p:spPr>
            <a:xfrm>
              <a:off x="580725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1" y="1"/>
                    <a:pt x="132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4"/>
            <p:cNvSpPr/>
            <p:nvPr/>
          </p:nvSpPr>
          <p:spPr>
            <a:xfrm>
              <a:off x="5813225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0" y="24"/>
                    <a:pt x="48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4"/>
            <p:cNvSpPr/>
            <p:nvPr/>
          </p:nvSpPr>
          <p:spPr>
            <a:xfrm>
              <a:off x="5812925" y="2451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4"/>
            <p:cNvSpPr/>
            <p:nvPr/>
          </p:nvSpPr>
          <p:spPr>
            <a:xfrm>
              <a:off x="5807250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4"/>
            <p:cNvSpPr/>
            <p:nvPr/>
          </p:nvSpPr>
          <p:spPr>
            <a:xfrm>
              <a:off x="58078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4"/>
            <p:cNvSpPr/>
            <p:nvPr/>
          </p:nvSpPr>
          <p:spPr>
            <a:xfrm>
              <a:off x="580845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4"/>
            <p:cNvSpPr/>
            <p:nvPr/>
          </p:nvSpPr>
          <p:spPr>
            <a:xfrm>
              <a:off x="5808150" y="24590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4"/>
            <p:cNvSpPr/>
            <p:nvPr/>
          </p:nvSpPr>
          <p:spPr>
            <a:xfrm>
              <a:off x="58087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4"/>
            <p:cNvSpPr/>
            <p:nvPr/>
          </p:nvSpPr>
          <p:spPr>
            <a:xfrm>
              <a:off x="580725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4"/>
            <p:cNvSpPr/>
            <p:nvPr/>
          </p:nvSpPr>
          <p:spPr>
            <a:xfrm>
              <a:off x="584090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4"/>
            <p:cNvSpPr/>
            <p:nvPr/>
          </p:nvSpPr>
          <p:spPr>
            <a:xfrm>
              <a:off x="58441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4"/>
            <p:cNvSpPr/>
            <p:nvPr/>
          </p:nvSpPr>
          <p:spPr>
            <a:xfrm>
              <a:off x="58435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4"/>
            <p:cNvSpPr/>
            <p:nvPr/>
          </p:nvSpPr>
          <p:spPr>
            <a:xfrm>
              <a:off x="5843475" y="2466975"/>
              <a:ext cx="875" cy="150"/>
            </a:xfrm>
            <a:custGeom>
              <a:rect b="b" l="l" r="r" t="t"/>
              <a:pathLst>
                <a:path extrusionOk="0" h="6" w="35">
                  <a:moveTo>
                    <a:pt x="32" y="0"/>
                  </a:moveTo>
                  <a:cubicBezTo>
                    <a:pt x="27" y="0"/>
                    <a:pt x="1" y="5"/>
                    <a:pt x="16" y="5"/>
                  </a:cubicBezTo>
                  <a:cubicBezTo>
                    <a:pt x="32" y="2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4"/>
            <p:cNvSpPr/>
            <p:nvPr/>
          </p:nvSpPr>
          <p:spPr>
            <a:xfrm>
              <a:off x="5843875" y="2466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4"/>
            <p:cNvSpPr/>
            <p:nvPr/>
          </p:nvSpPr>
          <p:spPr>
            <a:xfrm>
              <a:off x="58438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4"/>
            <p:cNvSpPr/>
            <p:nvPr/>
          </p:nvSpPr>
          <p:spPr>
            <a:xfrm>
              <a:off x="5838825" y="24626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0" y="1"/>
                  </a:moveTo>
                  <a:cubicBezTo>
                    <a:pt x="16" y="1"/>
                    <a:pt x="26" y="6"/>
                    <a:pt x="39" y="6"/>
                  </a:cubicBezTo>
                  <a:cubicBezTo>
                    <a:pt x="45" y="6"/>
                    <a:pt x="52" y="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4"/>
            <p:cNvSpPr/>
            <p:nvPr/>
          </p:nvSpPr>
          <p:spPr>
            <a:xfrm>
              <a:off x="5838525" y="2463525"/>
              <a:ext cx="700" cy="150"/>
            </a:xfrm>
            <a:custGeom>
              <a:rect b="b" l="l" r="r" t="t"/>
              <a:pathLst>
                <a:path extrusionOk="0" h="6" w="28">
                  <a:moveTo>
                    <a:pt x="24" y="1"/>
                  </a:moveTo>
                  <a:cubicBezTo>
                    <a:pt x="0" y="1"/>
                    <a:pt x="13" y="6"/>
                    <a:pt x="21" y="6"/>
                  </a:cubicBezTo>
                  <a:cubicBezTo>
                    <a:pt x="25" y="6"/>
                    <a:pt x="28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4"/>
            <p:cNvSpPr/>
            <p:nvPr/>
          </p:nvSpPr>
          <p:spPr>
            <a:xfrm>
              <a:off x="583732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4"/>
            <p:cNvSpPr/>
            <p:nvPr/>
          </p:nvSpPr>
          <p:spPr>
            <a:xfrm>
              <a:off x="584357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4"/>
            <p:cNvSpPr/>
            <p:nvPr/>
          </p:nvSpPr>
          <p:spPr>
            <a:xfrm>
              <a:off x="5838325" y="2464125"/>
              <a:ext cx="900" cy="150"/>
            </a:xfrm>
            <a:custGeom>
              <a:rect b="b" l="l" r="r" t="t"/>
              <a:pathLst>
                <a:path extrusionOk="0" h="6" w="36">
                  <a:moveTo>
                    <a:pt x="32" y="0"/>
                  </a:moveTo>
                  <a:cubicBezTo>
                    <a:pt x="0" y="0"/>
                    <a:pt x="16" y="6"/>
                    <a:pt x="27" y="6"/>
                  </a:cubicBezTo>
                  <a:cubicBezTo>
                    <a:pt x="32" y="6"/>
                    <a:pt x="36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4"/>
            <p:cNvSpPr/>
            <p:nvPr/>
          </p:nvSpPr>
          <p:spPr>
            <a:xfrm>
              <a:off x="584327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6" y="0"/>
                  </a:moveTo>
                  <a:cubicBezTo>
                    <a:pt x="3" y="0"/>
                    <a:pt x="1" y="2"/>
                    <a:pt x="1" y="6"/>
                  </a:cubicBezTo>
                  <a:cubicBezTo>
                    <a:pt x="16" y="6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4"/>
            <p:cNvSpPr/>
            <p:nvPr/>
          </p:nvSpPr>
          <p:spPr>
            <a:xfrm>
              <a:off x="5837925" y="24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4"/>
            <p:cNvSpPr/>
            <p:nvPr/>
          </p:nvSpPr>
          <p:spPr>
            <a:xfrm>
              <a:off x="5838500" y="24535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3" y="0"/>
                  </a:moveTo>
                  <a:cubicBezTo>
                    <a:pt x="1" y="0"/>
                    <a:pt x="8" y="11"/>
                    <a:pt x="12" y="11"/>
                  </a:cubicBezTo>
                  <a:cubicBezTo>
                    <a:pt x="12" y="11"/>
                    <a:pt x="13" y="11"/>
                    <a:pt x="13" y="9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5833800" y="2452100"/>
              <a:ext cx="11875" cy="14725"/>
            </a:xfrm>
            <a:custGeom>
              <a:rect b="b" l="l" r="r" t="t"/>
              <a:pathLst>
                <a:path extrusionOk="0" h="589" w="475">
                  <a:moveTo>
                    <a:pt x="189" y="112"/>
                  </a:moveTo>
                  <a:cubicBezTo>
                    <a:pt x="192" y="115"/>
                    <a:pt x="194" y="116"/>
                    <a:pt x="195" y="117"/>
                  </a:cubicBezTo>
                  <a:lnTo>
                    <a:pt x="195" y="117"/>
                  </a:lnTo>
                  <a:cubicBezTo>
                    <a:pt x="193" y="115"/>
                    <a:pt x="191" y="114"/>
                    <a:pt x="189" y="112"/>
                  </a:cubicBezTo>
                  <a:close/>
                  <a:moveTo>
                    <a:pt x="210" y="167"/>
                  </a:moveTo>
                  <a:cubicBezTo>
                    <a:pt x="212" y="167"/>
                    <a:pt x="213" y="168"/>
                    <a:pt x="213" y="172"/>
                  </a:cubicBezTo>
                  <a:cubicBezTo>
                    <a:pt x="205" y="172"/>
                    <a:pt x="208" y="167"/>
                    <a:pt x="210" y="167"/>
                  </a:cubicBezTo>
                  <a:close/>
                  <a:moveTo>
                    <a:pt x="170" y="181"/>
                  </a:moveTo>
                  <a:cubicBezTo>
                    <a:pt x="157" y="182"/>
                    <a:pt x="146" y="184"/>
                    <a:pt x="141" y="184"/>
                  </a:cubicBezTo>
                  <a:cubicBezTo>
                    <a:pt x="153" y="184"/>
                    <a:pt x="163" y="183"/>
                    <a:pt x="170" y="181"/>
                  </a:cubicBezTo>
                  <a:close/>
                  <a:moveTo>
                    <a:pt x="196" y="340"/>
                  </a:moveTo>
                  <a:cubicBezTo>
                    <a:pt x="205" y="345"/>
                    <a:pt x="213" y="350"/>
                    <a:pt x="213" y="350"/>
                  </a:cubicBezTo>
                  <a:cubicBezTo>
                    <a:pt x="208" y="350"/>
                    <a:pt x="202" y="345"/>
                    <a:pt x="196" y="340"/>
                  </a:cubicBezTo>
                  <a:close/>
                  <a:moveTo>
                    <a:pt x="346" y="465"/>
                  </a:moveTo>
                  <a:cubicBezTo>
                    <a:pt x="350" y="470"/>
                    <a:pt x="353" y="475"/>
                    <a:pt x="356" y="481"/>
                  </a:cubicBezTo>
                  <a:cubicBezTo>
                    <a:pt x="336" y="478"/>
                    <a:pt x="317" y="475"/>
                    <a:pt x="298" y="473"/>
                  </a:cubicBezTo>
                  <a:lnTo>
                    <a:pt x="298" y="473"/>
                  </a:lnTo>
                  <a:cubicBezTo>
                    <a:pt x="321" y="469"/>
                    <a:pt x="337" y="467"/>
                    <a:pt x="346" y="465"/>
                  </a:cubicBezTo>
                  <a:close/>
                  <a:moveTo>
                    <a:pt x="261" y="529"/>
                  </a:moveTo>
                  <a:cubicBezTo>
                    <a:pt x="261" y="529"/>
                    <a:pt x="261" y="529"/>
                    <a:pt x="261" y="529"/>
                  </a:cubicBezTo>
                  <a:cubicBezTo>
                    <a:pt x="261" y="529"/>
                    <a:pt x="261" y="529"/>
                    <a:pt x="261" y="529"/>
                  </a:cubicBezTo>
                  <a:close/>
                  <a:moveTo>
                    <a:pt x="306" y="0"/>
                  </a:moveTo>
                  <a:cubicBezTo>
                    <a:pt x="273" y="0"/>
                    <a:pt x="241" y="8"/>
                    <a:pt x="201" y="41"/>
                  </a:cubicBezTo>
                  <a:lnTo>
                    <a:pt x="237" y="41"/>
                  </a:lnTo>
                  <a:cubicBezTo>
                    <a:pt x="195" y="51"/>
                    <a:pt x="208" y="117"/>
                    <a:pt x="196" y="117"/>
                  </a:cubicBezTo>
                  <a:cubicBezTo>
                    <a:pt x="196" y="117"/>
                    <a:pt x="196" y="117"/>
                    <a:pt x="195" y="117"/>
                  </a:cubicBezTo>
                  <a:lnTo>
                    <a:pt x="195" y="117"/>
                  </a:lnTo>
                  <a:cubicBezTo>
                    <a:pt x="222" y="135"/>
                    <a:pt x="204" y="125"/>
                    <a:pt x="249" y="136"/>
                  </a:cubicBezTo>
                  <a:cubicBezTo>
                    <a:pt x="199" y="146"/>
                    <a:pt x="207" y="172"/>
                    <a:pt x="170" y="181"/>
                  </a:cubicBezTo>
                  <a:lnTo>
                    <a:pt x="170" y="181"/>
                  </a:lnTo>
                  <a:cubicBezTo>
                    <a:pt x="173" y="181"/>
                    <a:pt x="176" y="181"/>
                    <a:pt x="179" y="181"/>
                  </a:cubicBezTo>
                  <a:cubicBezTo>
                    <a:pt x="195" y="181"/>
                    <a:pt x="213" y="184"/>
                    <a:pt x="225" y="196"/>
                  </a:cubicBezTo>
                  <a:cubicBezTo>
                    <a:pt x="189" y="208"/>
                    <a:pt x="177" y="196"/>
                    <a:pt x="201" y="219"/>
                  </a:cubicBezTo>
                  <a:lnTo>
                    <a:pt x="165" y="219"/>
                  </a:lnTo>
                  <a:cubicBezTo>
                    <a:pt x="172" y="226"/>
                    <a:pt x="175" y="233"/>
                    <a:pt x="172" y="235"/>
                  </a:cubicBezTo>
                  <a:lnTo>
                    <a:pt x="172" y="235"/>
                  </a:lnTo>
                  <a:cubicBezTo>
                    <a:pt x="165" y="232"/>
                    <a:pt x="159" y="229"/>
                    <a:pt x="156" y="229"/>
                  </a:cubicBezTo>
                  <a:cubicBezTo>
                    <a:pt x="154" y="229"/>
                    <a:pt x="153" y="230"/>
                    <a:pt x="153" y="231"/>
                  </a:cubicBezTo>
                  <a:cubicBezTo>
                    <a:pt x="160" y="235"/>
                    <a:pt x="165" y="236"/>
                    <a:pt x="168" y="236"/>
                  </a:cubicBezTo>
                  <a:cubicBezTo>
                    <a:pt x="170" y="236"/>
                    <a:pt x="171" y="236"/>
                    <a:pt x="172" y="235"/>
                  </a:cubicBezTo>
                  <a:lnTo>
                    <a:pt x="172" y="235"/>
                  </a:lnTo>
                  <a:cubicBezTo>
                    <a:pt x="188" y="244"/>
                    <a:pt x="208" y="257"/>
                    <a:pt x="206" y="257"/>
                  </a:cubicBezTo>
                  <a:cubicBezTo>
                    <a:pt x="205" y="257"/>
                    <a:pt x="204" y="257"/>
                    <a:pt x="201" y="255"/>
                  </a:cubicBezTo>
                  <a:cubicBezTo>
                    <a:pt x="195" y="261"/>
                    <a:pt x="189" y="267"/>
                    <a:pt x="180" y="270"/>
                  </a:cubicBezTo>
                  <a:lnTo>
                    <a:pt x="180" y="270"/>
                  </a:lnTo>
                  <a:cubicBezTo>
                    <a:pt x="174" y="268"/>
                    <a:pt x="169" y="267"/>
                    <a:pt x="165" y="267"/>
                  </a:cubicBezTo>
                  <a:lnTo>
                    <a:pt x="141" y="267"/>
                  </a:lnTo>
                  <a:cubicBezTo>
                    <a:pt x="152" y="271"/>
                    <a:pt x="160" y="272"/>
                    <a:pt x="167" y="272"/>
                  </a:cubicBezTo>
                  <a:cubicBezTo>
                    <a:pt x="172" y="272"/>
                    <a:pt x="176" y="271"/>
                    <a:pt x="180" y="270"/>
                  </a:cubicBezTo>
                  <a:lnTo>
                    <a:pt x="180" y="270"/>
                  </a:lnTo>
                  <a:cubicBezTo>
                    <a:pt x="192" y="274"/>
                    <a:pt x="205" y="279"/>
                    <a:pt x="213" y="279"/>
                  </a:cubicBezTo>
                  <a:cubicBezTo>
                    <a:pt x="180" y="301"/>
                    <a:pt x="198" y="313"/>
                    <a:pt x="172" y="324"/>
                  </a:cubicBezTo>
                  <a:lnTo>
                    <a:pt x="172" y="324"/>
                  </a:lnTo>
                  <a:cubicBezTo>
                    <a:pt x="171" y="324"/>
                    <a:pt x="171" y="324"/>
                    <a:pt x="171" y="324"/>
                  </a:cubicBezTo>
                  <a:cubicBezTo>
                    <a:pt x="169" y="324"/>
                    <a:pt x="167" y="325"/>
                    <a:pt x="165" y="327"/>
                  </a:cubicBezTo>
                  <a:cubicBezTo>
                    <a:pt x="199" y="349"/>
                    <a:pt x="212" y="361"/>
                    <a:pt x="255" y="373"/>
                  </a:cubicBezTo>
                  <a:lnTo>
                    <a:pt x="255" y="373"/>
                  </a:lnTo>
                  <a:cubicBezTo>
                    <a:pt x="259" y="370"/>
                    <a:pt x="255" y="362"/>
                    <a:pt x="237" y="362"/>
                  </a:cubicBezTo>
                  <a:lnTo>
                    <a:pt x="284" y="362"/>
                  </a:lnTo>
                  <a:cubicBezTo>
                    <a:pt x="275" y="362"/>
                    <a:pt x="265" y="370"/>
                    <a:pt x="256" y="373"/>
                  </a:cubicBezTo>
                  <a:lnTo>
                    <a:pt x="256" y="373"/>
                  </a:lnTo>
                  <a:cubicBezTo>
                    <a:pt x="255" y="373"/>
                    <a:pt x="255" y="373"/>
                    <a:pt x="255" y="373"/>
                  </a:cubicBezTo>
                  <a:lnTo>
                    <a:pt x="255" y="373"/>
                  </a:lnTo>
                  <a:cubicBezTo>
                    <a:pt x="253" y="374"/>
                    <a:pt x="251" y="374"/>
                    <a:pt x="249" y="374"/>
                  </a:cubicBezTo>
                  <a:cubicBezTo>
                    <a:pt x="251" y="374"/>
                    <a:pt x="253" y="374"/>
                    <a:pt x="256" y="373"/>
                  </a:cubicBezTo>
                  <a:lnTo>
                    <a:pt x="256" y="373"/>
                  </a:lnTo>
                  <a:cubicBezTo>
                    <a:pt x="257" y="373"/>
                    <a:pt x="259" y="374"/>
                    <a:pt x="261" y="374"/>
                  </a:cubicBezTo>
                  <a:lnTo>
                    <a:pt x="249" y="374"/>
                  </a:lnTo>
                  <a:cubicBezTo>
                    <a:pt x="278" y="386"/>
                    <a:pt x="296" y="389"/>
                    <a:pt x="292" y="389"/>
                  </a:cubicBezTo>
                  <a:cubicBezTo>
                    <a:pt x="287" y="389"/>
                    <a:pt x="261" y="386"/>
                    <a:pt x="201" y="386"/>
                  </a:cubicBezTo>
                  <a:cubicBezTo>
                    <a:pt x="308" y="398"/>
                    <a:pt x="165" y="410"/>
                    <a:pt x="165" y="410"/>
                  </a:cubicBezTo>
                  <a:cubicBezTo>
                    <a:pt x="225" y="422"/>
                    <a:pt x="272" y="434"/>
                    <a:pt x="332" y="434"/>
                  </a:cubicBezTo>
                  <a:lnTo>
                    <a:pt x="225" y="434"/>
                  </a:lnTo>
                  <a:cubicBezTo>
                    <a:pt x="245" y="434"/>
                    <a:pt x="239" y="434"/>
                    <a:pt x="252" y="441"/>
                  </a:cubicBezTo>
                  <a:lnTo>
                    <a:pt x="252" y="441"/>
                  </a:lnTo>
                  <a:cubicBezTo>
                    <a:pt x="250" y="441"/>
                    <a:pt x="247" y="440"/>
                    <a:pt x="245" y="440"/>
                  </a:cubicBezTo>
                  <a:cubicBezTo>
                    <a:pt x="234" y="440"/>
                    <a:pt x="229" y="446"/>
                    <a:pt x="261" y="446"/>
                  </a:cubicBezTo>
                  <a:cubicBezTo>
                    <a:pt x="257" y="444"/>
                    <a:pt x="255" y="443"/>
                    <a:pt x="252" y="441"/>
                  </a:cubicBezTo>
                  <a:lnTo>
                    <a:pt x="252" y="441"/>
                  </a:lnTo>
                  <a:cubicBezTo>
                    <a:pt x="256" y="442"/>
                    <a:pt x="258" y="444"/>
                    <a:pt x="261" y="446"/>
                  </a:cubicBezTo>
                  <a:lnTo>
                    <a:pt x="213" y="446"/>
                  </a:lnTo>
                  <a:cubicBezTo>
                    <a:pt x="261" y="446"/>
                    <a:pt x="225" y="458"/>
                    <a:pt x="225" y="458"/>
                  </a:cubicBezTo>
                  <a:lnTo>
                    <a:pt x="249" y="458"/>
                  </a:lnTo>
                  <a:cubicBezTo>
                    <a:pt x="267" y="444"/>
                    <a:pt x="284" y="437"/>
                    <a:pt x="299" y="437"/>
                  </a:cubicBezTo>
                  <a:cubicBezTo>
                    <a:pt x="318" y="437"/>
                    <a:pt x="333" y="447"/>
                    <a:pt x="346" y="465"/>
                  </a:cubicBezTo>
                  <a:lnTo>
                    <a:pt x="346" y="465"/>
                  </a:lnTo>
                  <a:cubicBezTo>
                    <a:pt x="335" y="467"/>
                    <a:pt x="317" y="470"/>
                    <a:pt x="298" y="473"/>
                  </a:cubicBezTo>
                  <a:lnTo>
                    <a:pt x="298" y="473"/>
                  </a:lnTo>
                  <a:cubicBezTo>
                    <a:pt x="257" y="470"/>
                    <a:pt x="217" y="470"/>
                    <a:pt x="177" y="470"/>
                  </a:cubicBezTo>
                  <a:cubicBezTo>
                    <a:pt x="201" y="470"/>
                    <a:pt x="225" y="481"/>
                    <a:pt x="249" y="481"/>
                  </a:cubicBezTo>
                  <a:cubicBezTo>
                    <a:pt x="263" y="479"/>
                    <a:pt x="275" y="477"/>
                    <a:pt x="286" y="475"/>
                  </a:cubicBezTo>
                  <a:lnTo>
                    <a:pt x="286" y="475"/>
                  </a:lnTo>
                  <a:cubicBezTo>
                    <a:pt x="238" y="484"/>
                    <a:pt x="187" y="493"/>
                    <a:pt x="201" y="493"/>
                  </a:cubicBezTo>
                  <a:lnTo>
                    <a:pt x="356" y="493"/>
                  </a:lnTo>
                  <a:cubicBezTo>
                    <a:pt x="336" y="493"/>
                    <a:pt x="304" y="501"/>
                    <a:pt x="276" y="505"/>
                  </a:cubicBezTo>
                  <a:lnTo>
                    <a:pt x="276" y="505"/>
                  </a:lnTo>
                  <a:cubicBezTo>
                    <a:pt x="258" y="501"/>
                    <a:pt x="237" y="497"/>
                    <a:pt x="226" y="497"/>
                  </a:cubicBezTo>
                  <a:cubicBezTo>
                    <a:pt x="218" y="497"/>
                    <a:pt x="216" y="499"/>
                    <a:pt x="225" y="505"/>
                  </a:cubicBezTo>
                  <a:cubicBezTo>
                    <a:pt x="230" y="508"/>
                    <a:pt x="236" y="509"/>
                    <a:pt x="244" y="509"/>
                  </a:cubicBezTo>
                  <a:cubicBezTo>
                    <a:pt x="253" y="509"/>
                    <a:pt x="264" y="507"/>
                    <a:pt x="276" y="505"/>
                  </a:cubicBezTo>
                  <a:lnTo>
                    <a:pt x="276" y="505"/>
                  </a:lnTo>
                  <a:cubicBezTo>
                    <a:pt x="299" y="511"/>
                    <a:pt x="318" y="517"/>
                    <a:pt x="308" y="517"/>
                  </a:cubicBezTo>
                  <a:cubicBezTo>
                    <a:pt x="0" y="529"/>
                    <a:pt x="250" y="529"/>
                    <a:pt x="261" y="529"/>
                  </a:cubicBezTo>
                  <a:lnTo>
                    <a:pt x="261" y="529"/>
                  </a:lnTo>
                  <a:cubicBezTo>
                    <a:pt x="260" y="529"/>
                    <a:pt x="255" y="524"/>
                    <a:pt x="262" y="524"/>
                  </a:cubicBezTo>
                  <a:cubicBezTo>
                    <a:pt x="266" y="524"/>
                    <a:pt x="272" y="525"/>
                    <a:pt x="284" y="529"/>
                  </a:cubicBezTo>
                  <a:lnTo>
                    <a:pt x="237" y="529"/>
                  </a:lnTo>
                  <a:cubicBezTo>
                    <a:pt x="284" y="541"/>
                    <a:pt x="320" y="529"/>
                    <a:pt x="368" y="553"/>
                  </a:cubicBezTo>
                  <a:cubicBezTo>
                    <a:pt x="356" y="553"/>
                    <a:pt x="308" y="565"/>
                    <a:pt x="308" y="565"/>
                  </a:cubicBezTo>
                  <a:cubicBezTo>
                    <a:pt x="314" y="553"/>
                    <a:pt x="314" y="547"/>
                    <a:pt x="310" y="547"/>
                  </a:cubicBezTo>
                  <a:cubicBezTo>
                    <a:pt x="305" y="547"/>
                    <a:pt x="296" y="553"/>
                    <a:pt x="284" y="565"/>
                  </a:cubicBezTo>
                  <a:cubicBezTo>
                    <a:pt x="368" y="589"/>
                    <a:pt x="368" y="589"/>
                    <a:pt x="332" y="589"/>
                  </a:cubicBezTo>
                  <a:lnTo>
                    <a:pt x="415" y="589"/>
                  </a:lnTo>
                  <a:cubicBezTo>
                    <a:pt x="320" y="577"/>
                    <a:pt x="451" y="577"/>
                    <a:pt x="380" y="577"/>
                  </a:cubicBezTo>
                  <a:lnTo>
                    <a:pt x="415" y="577"/>
                  </a:lnTo>
                  <a:cubicBezTo>
                    <a:pt x="403" y="577"/>
                    <a:pt x="380" y="565"/>
                    <a:pt x="356" y="565"/>
                  </a:cubicBezTo>
                  <a:lnTo>
                    <a:pt x="320" y="565"/>
                  </a:lnTo>
                  <a:cubicBezTo>
                    <a:pt x="439" y="553"/>
                    <a:pt x="451" y="446"/>
                    <a:pt x="344" y="434"/>
                  </a:cubicBezTo>
                  <a:cubicBezTo>
                    <a:pt x="368" y="434"/>
                    <a:pt x="332" y="422"/>
                    <a:pt x="332" y="422"/>
                  </a:cubicBezTo>
                  <a:lnTo>
                    <a:pt x="356" y="422"/>
                  </a:lnTo>
                  <a:cubicBezTo>
                    <a:pt x="332" y="422"/>
                    <a:pt x="368" y="398"/>
                    <a:pt x="392" y="374"/>
                  </a:cubicBezTo>
                  <a:lnTo>
                    <a:pt x="392" y="374"/>
                  </a:lnTo>
                  <a:cubicBezTo>
                    <a:pt x="385" y="376"/>
                    <a:pt x="380" y="377"/>
                    <a:pt x="376" y="377"/>
                  </a:cubicBezTo>
                  <a:cubicBezTo>
                    <a:pt x="359" y="377"/>
                    <a:pt x="361" y="358"/>
                    <a:pt x="332" y="339"/>
                  </a:cubicBezTo>
                  <a:cubicBezTo>
                    <a:pt x="337" y="320"/>
                    <a:pt x="359" y="314"/>
                    <a:pt x="384" y="314"/>
                  </a:cubicBezTo>
                  <a:cubicBezTo>
                    <a:pt x="422" y="314"/>
                    <a:pt x="468" y="327"/>
                    <a:pt x="475" y="327"/>
                  </a:cubicBezTo>
                  <a:cubicBezTo>
                    <a:pt x="403" y="303"/>
                    <a:pt x="368" y="243"/>
                    <a:pt x="344" y="243"/>
                  </a:cubicBezTo>
                  <a:cubicBezTo>
                    <a:pt x="368" y="231"/>
                    <a:pt x="380" y="219"/>
                    <a:pt x="392" y="208"/>
                  </a:cubicBezTo>
                  <a:cubicBezTo>
                    <a:pt x="392" y="186"/>
                    <a:pt x="392" y="135"/>
                    <a:pt x="347" y="135"/>
                  </a:cubicBezTo>
                  <a:cubicBezTo>
                    <a:pt x="342" y="135"/>
                    <a:pt x="337" y="135"/>
                    <a:pt x="332" y="136"/>
                  </a:cubicBezTo>
                  <a:cubicBezTo>
                    <a:pt x="392" y="124"/>
                    <a:pt x="308" y="112"/>
                    <a:pt x="380" y="89"/>
                  </a:cubicBezTo>
                  <a:cubicBezTo>
                    <a:pt x="356" y="89"/>
                    <a:pt x="332" y="65"/>
                    <a:pt x="380" y="65"/>
                  </a:cubicBezTo>
                  <a:cubicBezTo>
                    <a:pt x="368" y="41"/>
                    <a:pt x="272" y="77"/>
                    <a:pt x="392" y="5"/>
                  </a:cubicBezTo>
                  <a:cubicBezTo>
                    <a:pt x="360" y="5"/>
                    <a:pt x="333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58438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58409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584292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2" y="3"/>
                    <a:pt x="18" y="4"/>
                    <a:pt x="15" y="6"/>
                  </a:cubicBezTo>
                  <a:lnTo>
                    <a:pt x="15" y="6"/>
                  </a:lnTo>
                  <a:cubicBezTo>
                    <a:pt x="20" y="4"/>
                    <a:pt x="28" y="3"/>
                    <a:pt x="38" y="1"/>
                  </a:cubicBezTo>
                  <a:close/>
                  <a:moveTo>
                    <a:pt x="15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5837925" y="2457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5838525" y="246412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5842675" y="2462625"/>
              <a:ext cx="5400" cy="850"/>
            </a:xfrm>
            <a:custGeom>
              <a:rect b="b" l="l" r="r" t="t"/>
              <a:pathLst>
                <a:path extrusionOk="0" h="34" w="216">
                  <a:moveTo>
                    <a:pt x="1" y="1"/>
                  </a:moveTo>
                  <a:cubicBezTo>
                    <a:pt x="93" y="15"/>
                    <a:pt x="215" y="33"/>
                    <a:pt x="215" y="33"/>
                  </a:cubicBezTo>
                  <a:cubicBezTo>
                    <a:pt x="215" y="33"/>
                    <a:pt x="160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5839400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5838825" y="24632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1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58435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584297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5839100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5843875" y="2466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58423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58435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584357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584120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58412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5841200" y="2465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5839700" y="2465850"/>
              <a:ext cx="925" cy="300"/>
            </a:xfrm>
            <a:custGeom>
              <a:rect b="b" l="l" r="r" t="t"/>
              <a:pathLst>
                <a:path extrusionOk="0" h="12" w="37">
                  <a:moveTo>
                    <a:pt x="17" y="0"/>
                  </a:moveTo>
                  <a:cubicBezTo>
                    <a:pt x="1" y="0"/>
                    <a:pt x="16" y="11"/>
                    <a:pt x="27" y="11"/>
                  </a:cubicBezTo>
                  <a:cubicBezTo>
                    <a:pt x="32" y="11"/>
                    <a:pt x="36" y="9"/>
                    <a:pt x="36" y="3"/>
                  </a:cubicBezTo>
                  <a:cubicBezTo>
                    <a:pt x="27" y="1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58394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5" y="1"/>
                    <a:pt x="25" y="1"/>
                  </a:cubicBezTo>
                  <a:cubicBezTo>
                    <a:pt x="25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584090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5838225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58435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58438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5843575" y="2451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58435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58435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5842075" y="24519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1" y="0"/>
                    <a:pt x="84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5837025" y="2459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24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5837625" y="24590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36" y="0"/>
                  </a:moveTo>
                  <a:cubicBezTo>
                    <a:pt x="60" y="0"/>
                    <a:pt x="0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58379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5837925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5838525" y="2459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5837325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5868575" y="24626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1" y="1"/>
                  </a:moveTo>
                  <a:cubicBezTo>
                    <a:pt x="17" y="1"/>
                    <a:pt x="32" y="6"/>
                    <a:pt x="48" y="6"/>
                  </a:cubicBezTo>
                  <a:cubicBezTo>
                    <a:pt x="56" y="6"/>
                    <a:pt x="64" y="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58733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5870075" y="2461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5867675" y="2459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5868575" y="2463400"/>
              <a:ext cx="625" cy="275"/>
            </a:xfrm>
            <a:custGeom>
              <a:rect b="b" l="l" r="r" t="t"/>
              <a:pathLst>
                <a:path extrusionOk="0" h="11" w="25">
                  <a:moveTo>
                    <a:pt x="17" y="0"/>
                  </a:moveTo>
                  <a:cubicBezTo>
                    <a:pt x="14" y="0"/>
                    <a:pt x="17" y="6"/>
                    <a:pt x="24" y="6"/>
                  </a:cubicBezTo>
                  <a:cubicBezTo>
                    <a:pt x="20" y="2"/>
                    <a:pt x="18" y="0"/>
                    <a:pt x="17" y="0"/>
                  </a:cubicBezTo>
                  <a:close/>
                  <a:moveTo>
                    <a:pt x="24" y="6"/>
                  </a:moveTo>
                  <a:cubicBezTo>
                    <a:pt x="1" y="6"/>
                    <a:pt x="9" y="11"/>
                    <a:pt x="17" y="11"/>
                  </a:cubicBezTo>
                  <a:cubicBezTo>
                    <a:pt x="20" y="11"/>
                    <a:pt x="24" y="10"/>
                    <a:pt x="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5867975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37" y="0"/>
                    <a:pt x="1" y="0"/>
                    <a:pt x="48" y="0"/>
                  </a:cubicBezTo>
                  <a:cubicBezTo>
                    <a:pt x="37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5872700" y="2459950"/>
              <a:ext cx="975" cy="175"/>
            </a:xfrm>
            <a:custGeom>
              <a:rect b="b" l="l" r="r" t="t"/>
              <a:pathLst>
                <a:path extrusionOk="0" h="7" w="39">
                  <a:moveTo>
                    <a:pt x="38" y="1"/>
                  </a:moveTo>
                  <a:cubicBezTo>
                    <a:pt x="22" y="1"/>
                    <a:pt x="1" y="6"/>
                    <a:pt x="6" y="6"/>
                  </a:cubicBezTo>
                  <a:cubicBezTo>
                    <a:pt x="9" y="6"/>
                    <a:pt x="18" y="5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587305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586710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24" y="1"/>
                    <a:pt x="0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4"/>
            <p:cNvSpPr/>
            <p:nvPr/>
          </p:nvSpPr>
          <p:spPr>
            <a:xfrm>
              <a:off x="5867675" y="24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4"/>
            <p:cNvSpPr/>
            <p:nvPr/>
          </p:nvSpPr>
          <p:spPr>
            <a:xfrm>
              <a:off x="5869250" y="24631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3" y="6"/>
                    <a:pt x="21" y="6"/>
                  </a:cubicBezTo>
                  <a:cubicBezTo>
                    <a:pt x="9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872450" y="246262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0" y="1"/>
                  </a:moveTo>
                  <a:lnTo>
                    <a:pt x="0" y="1"/>
                  </a:lnTo>
                  <a:cubicBezTo>
                    <a:pt x="72" y="13"/>
                    <a:pt x="143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8733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8733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4"/>
            <p:cNvSpPr/>
            <p:nvPr/>
          </p:nvSpPr>
          <p:spPr>
            <a:xfrm>
              <a:off x="5869775" y="2463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4"/>
            <p:cNvSpPr/>
            <p:nvPr/>
          </p:nvSpPr>
          <p:spPr>
            <a:xfrm>
              <a:off x="5869475" y="24632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4"/>
            <p:cNvSpPr/>
            <p:nvPr/>
          </p:nvSpPr>
          <p:spPr>
            <a:xfrm>
              <a:off x="5873450" y="24662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1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4"/>
            <p:cNvSpPr/>
            <p:nvPr/>
          </p:nvSpPr>
          <p:spPr>
            <a:xfrm>
              <a:off x="58736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4"/>
            <p:cNvSpPr/>
            <p:nvPr/>
          </p:nvSpPr>
          <p:spPr>
            <a:xfrm>
              <a:off x="58709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4"/>
            <p:cNvSpPr/>
            <p:nvPr/>
          </p:nvSpPr>
          <p:spPr>
            <a:xfrm>
              <a:off x="58694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4"/>
            <p:cNvSpPr/>
            <p:nvPr/>
          </p:nvSpPr>
          <p:spPr>
            <a:xfrm>
              <a:off x="587065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9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4"/>
            <p:cNvSpPr/>
            <p:nvPr/>
          </p:nvSpPr>
          <p:spPr>
            <a:xfrm>
              <a:off x="58706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4"/>
            <p:cNvSpPr/>
            <p:nvPr/>
          </p:nvSpPr>
          <p:spPr>
            <a:xfrm>
              <a:off x="58679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4"/>
            <p:cNvSpPr/>
            <p:nvPr/>
          </p:nvSpPr>
          <p:spPr>
            <a:xfrm>
              <a:off x="5873050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48" y="0"/>
                    <a:pt x="0" y="24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4"/>
            <p:cNvSpPr/>
            <p:nvPr/>
          </p:nvSpPr>
          <p:spPr>
            <a:xfrm>
              <a:off x="5872750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4"/>
            <p:cNvSpPr/>
            <p:nvPr/>
          </p:nvSpPr>
          <p:spPr>
            <a:xfrm>
              <a:off x="58676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4"/>
            <p:cNvSpPr/>
            <p:nvPr/>
          </p:nvSpPr>
          <p:spPr>
            <a:xfrm>
              <a:off x="5867400" y="2459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4"/>
            <p:cNvSpPr/>
            <p:nvPr/>
          </p:nvSpPr>
          <p:spPr>
            <a:xfrm>
              <a:off x="5867675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25" y="0"/>
                  </a:moveTo>
                  <a:cubicBezTo>
                    <a:pt x="49" y="0"/>
                    <a:pt x="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4"/>
            <p:cNvSpPr/>
            <p:nvPr/>
          </p:nvSpPr>
          <p:spPr>
            <a:xfrm>
              <a:off x="58676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4"/>
            <p:cNvSpPr/>
            <p:nvPr/>
          </p:nvSpPr>
          <p:spPr>
            <a:xfrm>
              <a:off x="5868575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4"/>
            <p:cNvSpPr/>
            <p:nvPr/>
          </p:nvSpPr>
          <p:spPr>
            <a:xfrm>
              <a:off x="58679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4"/>
            <p:cNvSpPr/>
            <p:nvPr/>
          </p:nvSpPr>
          <p:spPr>
            <a:xfrm>
              <a:off x="5867100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4"/>
            <p:cNvSpPr/>
            <p:nvPr/>
          </p:nvSpPr>
          <p:spPr>
            <a:xfrm>
              <a:off x="5902175" y="2469050"/>
              <a:ext cx="750" cy="150"/>
            </a:xfrm>
            <a:custGeom>
              <a:rect b="b" l="l" r="r" t="t"/>
              <a:pathLst>
                <a:path extrusionOk="0" h="6" w="30">
                  <a:moveTo>
                    <a:pt x="3" y="1"/>
                  </a:moveTo>
                  <a:cubicBezTo>
                    <a:pt x="1" y="1"/>
                    <a:pt x="2" y="2"/>
                    <a:pt x="14" y="6"/>
                  </a:cubicBezTo>
                  <a:cubicBezTo>
                    <a:pt x="30" y="6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4"/>
            <p:cNvSpPr/>
            <p:nvPr/>
          </p:nvSpPr>
          <p:spPr>
            <a:xfrm>
              <a:off x="5901925" y="24686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24" y="0"/>
                  </a:moveTo>
                  <a:cubicBezTo>
                    <a:pt x="48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4"/>
            <p:cNvSpPr/>
            <p:nvPr/>
          </p:nvSpPr>
          <p:spPr>
            <a:xfrm>
              <a:off x="5902225" y="2468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4"/>
            <p:cNvSpPr/>
            <p:nvPr/>
          </p:nvSpPr>
          <p:spPr>
            <a:xfrm>
              <a:off x="5903000" y="2468300"/>
              <a:ext cx="750" cy="150"/>
            </a:xfrm>
            <a:custGeom>
              <a:rect b="b" l="l" r="r" t="t"/>
              <a:pathLst>
                <a:path extrusionOk="0" h="6" w="30">
                  <a:moveTo>
                    <a:pt x="17" y="0"/>
                  </a:moveTo>
                  <a:cubicBezTo>
                    <a:pt x="1" y="0"/>
                    <a:pt x="22" y="5"/>
                    <a:pt x="27" y="5"/>
                  </a:cubicBezTo>
                  <a:cubicBezTo>
                    <a:pt x="30" y="5"/>
                    <a:pt x="29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4"/>
            <p:cNvSpPr/>
            <p:nvPr/>
          </p:nvSpPr>
          <p:spPr>
            <a:xfrm>
              <a:off x="5901325" y="24686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0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4"/>
            <p:cNvSpPr/>
            <p:nvPr/>
          </p:nvSpPr>
          <p:spPr>
            <a:xfrm>
              <a:off x="5903400" y="2468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4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4"/>
            <p:cNvSpPr/>
            <p:nvPr/>
          </p:nvSpPr>
          <p:spPr>
            <a:xfrm>
              <a:off x="5903700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0"/>
                  </a:moveTo>
                  <a:cubicBezTo>
                    <a:pt x="7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4"/>
            <p:cNvSpPr/>
            <p:nvPr/>
          </p:nvSpPr>
          <p:spPr>
            <a:xfrm>
              <a:off x="5903700" y="2468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6" y="0"/>
                    <a:pt x="36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4"/>
            <p:cNvSpPr/>
            <p:nvPr/>
          </p:nvSpPr>
          <p:spPr>
            <a:xfrm>
              <a:off x="5902700" y="2467700"/>
              <a:ext cx="625" cy="275"/>
            </a:xfrm>
            <a:custGeom>
              <a:rect b="b" l="l" r="r" t="t"/>
              <a:pathLst>
                <a:path extrusionOk="0" h="11" w="25">
                  <a:moveTo>
                    <a:pt x="17" y="0"/>
                  </a:moveTo>
                  <a:cubicBezTo>
                    <a:pt x="1" y="0"/>
                    <a:pt x="17" y="11"/>
                    <a:pt x="22" y="11"/>
                  </a:cubicBezTo>
                  <a:cubicBezTo>
                    <a:pt x="25" y="11"/>
                    <a:pt x="25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4"/>
            <p:cNvSpPr/>
            <p:nvPr/>
          </p:nvSpPr>
          <p:spPr>
            <a:xfrm>
              <a:off x="5902800" y="24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4"/>
            <p:cNvSpPr/>
            <p:nvPr/>
          </p:nvSpPr>
          <p:spPr>
            <a:xfrm>
              <a:off x="59034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4"/>
            <p:cNvSpPr/>
            <p:nvPr/>
          </p:nvSpPr>
          <p:spPr>
            <a:xfrm>
              <a:off x="5903100" y="2467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4"/>
            <p:cNvSpPr/>
            <p:nvPr/>
          </p:nvSpPr>
          <p:spPr>
            <a:xfrm>
              <a:off x="590072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4"/>
            <p:cNvSpPr/>
            <p:nvPr/>
          </p:nvSpPr>
          <p:spPr>
            <a:xfrm>
              <a:off x="5901425" y="24677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6" y="0"/>
                    <a:pt x="0" y="6"/>
                    <a:pt x="6" y="6"/>
                  </a:cubicBezTo>
                  <a:cubicBezTo>
                    <a:pt x="8" y="6"/>
                    <a:pt x="16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4"/>
            <p:cNvSpPr/>
            <p:nvPr/>
          </p:nvSpPr>
          <p:spPr>
            <a:xfrm>
              <a:off x="59040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4"/>
            <p:cNvSpPr/>
            <p:nvPr/>
          </p:nvSpPr>
          <p:spPr>
            <a:xfrm>
              <a:off x="59040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4"/>
            <p:cNvSpPr/>
            <p:nvPr/>
          </p:nvSpPr>
          <p:spPr>
            <a:xfrm>
              <a:off x="59037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4"/>
            <p:cNvSpPr/>
            <p:nvPr/>
          </p:nvSpPr>
          <p:spPr>
            <a:xfrm>
              <a:off x="59040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4"/>
            <p:cNvSpPr/>
            <p:nvPr/>
          </p:nvSpPr>
          <p:spPr>
            <a:xfrm>
              <a:off x="5900525" y="2461150"/>
              <a:ext cx="725" cy="150"/>
            </a:xfrm>
            <a:custGeom>
              <a:rect b="b" l="l" r="r" t="t"/>
              <a:pathLst>
                <a:path extrusionOk="0" h="6" w="29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24" y="6"/>
                    <a:pt x="27" y="6"/>
                  </a:cubicBezTo>
                  <a:cubicBezTo>
                    <a:pt x="28" y="6"/>
                    <a:pt x="24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4"/>
            <p:cNvSpPr/>
            <p:nvPr/>
          </p:nvSpPr>
          <p:spPr>
            <a:xfrm>
              <a:off x="5898650" y="24626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0" y="1"/>
                  </a:moveTo>
                  <a:cubicBezTo>
                    <a:pt x="16" y="1"/>
                    <a:pt x="27" y="6"/>
                    <a:pt x="39" y="6"/>
                  </a:cubicBezTo>
                  <a:cubicBezTo>
                    <a:pt x="45" y="6"/>
                    <a:pt x="52" y="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4"/>
            <p:cNvSpPr/>
            <p:nvPr/>
          </p:nvSpPr>
          <p:spPr>
            <a:xfrm>
              <a:off x="58998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4"/>
            <p:cNvSpPr/>
            <p:nvPr/>
          </p:nvSpPr>
          <p:spPr>
            <a:xfrm>
              <a:off x="5898350" y="2463400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lnTo>
                    <a:pt x="21" y="0"/>
                  </a:lnTo>
                  <a:cubicBezTo>
                    <a:pt x="19" y="0"/>
                    <a:pt x="16" y="6"/>
                    <a:pt x="24" y="6"/>
                  </a:cubicBezTo>
                  <a:cubicBezTo>
                    <a:pt x="24" y="2"/>
                    <a:pt x="23" y="0"/>
                    <a:pt x="21" y="0"/>
                  </a:cubicBezTo>
                  <a:close/>
                  <a:moveTo>
                    <a:pt x="24" y="6"/>
                  </a:moveTo>
                  <a:cubicBezTo>
                    <a:pt x="0" y="6"/>
                    <a:pt x="13" y="11"/>
                    <a:pt x="21" y="11"/>
                  </a:cubicBezTo>
                  <a:cubicBezTo>
                    <a:pt x="25" y="11"/>
                    <a:pt x="28" y="10"/>
                    <a:pt x="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4"/>
            <p:cNvSpPr/>
            <p:nvPr/>
          </p:nvSpPr>
          <p:spPr>
            <a:xfrm>
              <a:off x="59010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4"/>
            <p:cNvSpPr/>
            <p:nvPr/>
          </p:nvSpPr>
          <p:spPr>
            <a:xfrm>
              <a:off x="590275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8" y="4"/>
                    <a:pt x="15" y="6"/>
                  </a:cubicBezTo>
                  <a:lnTo>
                    <a:pt x="15" y="6"/>
                  </a:lnTo>
                  <a:cubicBezTo>
                    <a:pt x="20" y="4"/>
                    <a:pt x="28" y="3"/>
                    <a:pt x="39" y="1"/>
                  </a:cubicBezTo>
                  <a:close/>
                  <a:moveTo>
                    <a:pt x="15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4"/>
            <p:cNvSpPr/>
            <p:nvPr/>
          </p:nvSpPr>
          <p:spPr>
            <a:xfrm>
              <a:off x="589715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3" y="1"/>
                    <a:pt x="1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4"/>
            <p:cNvSpPr/>
            <p:nvPr/>
          </p:nvSpPr>
          <p:spPr>
            <a:xfrm>
              <a:off x="59034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4"/>
            <p:cNvSpPr/>
            <p:nvPr/>
          </p:nvSpPr>
          <p:spPr>
            <a:xfrm>
              <a:off x="5897750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4"/>
            <p:cNvSpPr/>
            <p:nvPr/>
          </p:nvSpPr>
          <p:spPr>
            <a:xfrm>
              <a:off x="5898950" y="24641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4"/>
            <p:cNvSpPr/>
            <p:nvPr/>
          </p:nvSpPr>
          <p:spPr>
            <a:xfrm>
              <a:off x="59031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4"/>
            <p:cNvSpPr/>
            <p:nvPr/>
          </p:nvSpPr>
          <p:spPr>
            <a:xfrm>
              <a:off x="5897150" y="2452100"/>
              <a:ext cx="7875" cy="14775"/>
            </a:xfrm>
            <a:custGeom>
              <a:rect b="b" l="l" r="r" t="t"/>
              <a:pathLst>
                <a:path extrusionOk="0" h="591" w="315">
                  <a:moveTo>
                    <a:pt x="29" y="176"/>
                  </a:moveTo>
                  <a:cubicBezTo>
                    <a:pt x="19" y="177"/>
                    <a:pt x="9" y="180"/>
                    <a:pt x="1" y="184"/>
                  </a:cubicBezTo>
                  <a:cubicBezTo>
                    <a:pt x="5" y="184"/>
                    <a:pt x="17" y="181"/>
                    <a:pt x="29" y="176"/>
                  </a:cubicBezTo>
                  <a:close/>
                  <a:moveTo>
                    <a:pt x="60" y="386"/>
                  </a:moveTo>
                  <a:cubicBezTo>
                    <a:pt x="66" y="387"/>
                    <a:pt x="72" y="387"/>
                    <a:pt x="78" y="388"/>
                  </a:cubicBezTo>
                  <a:lnTo>
                    <a:pt x="78" y="388"/>
                  </a:lnTo>
                  <a:cubicBezTo>
                    <a:pt x="78" y="386"/>
                    <a:pt x="72" y="386"/>
                    <a:pt x="60" y="386"/>
                  </a:cubicBezTo>
                  <a:close/>
                  <a:moveTo>
                    <a:pt x="89" y="420"/>
                  </a:moveTo>
                  <a:cubicBezTo>
                    <a:pt x="87" y="420"/>
                    <a:pt x="86" y="421"/>
                    <a:pt x="84" y="422"/>
                  </a:cubicBezTo>
                  <a:cubicBezTo>
                    <a:pt x="86" y="421"/>
                    <a:pt x="88" y="421"/>
                    <a:pt x="89" y="420"/>
                  </a:cubicBezTo>
                  <a:close/>
                  <a:moveTo>
                    <a:pt x="216" y="424"/>
                  </a:moveTo>
                  <a:cubicBezTo>
                    <a:pt x="221" y="427"/>
                    <a:pt x="229" y="430"/>
                    <a:pt x="239" y="434"/>
                  </a:cubicBezTo>
                  <a:cubicBezTo>
                    <a:pt x="233" y="428"/>
                    <a:pt x="225" y="425"/>
                    <a:pt x="216" y="424"/>
                  </a:cubicBezTo>
                  <a:close/>
                  <a:moveTo>
                    <a:pt x="84" y="505"/>
                  </a:moveTo>
                  <a:cubicBezTo>
                    <a:pt x="88" y="509"/>
                    <a:pt x="95" y="511"/>
                    <a:pt x="102" y="511"/>
                  </a:cubicBezTo>
                  <a:cubicBezTo>
                    <a:pt x="104" y="511"/>
                    <a:pt x="107" y="510"/>
                    <a:pt x="110" y="510"/>
                  </a:cubicBezTo>
                  <a:lnTo>
                    <a:pt x="110" y="510"/>
                  </a:lnTo>
                  <a:cubicBezTo>
                    <a:pt x="97" y="510"/>
                    <a:pt x="87" y="509"/>
                    <a:pt x="84" y="505"/>
                  </a:cubicBezTo>
                  <a:close/>
                  <a:moveTo>
                    <a:pt x="165" y="0"/>
                  </a:moveTo>
                  <a:cubicBezTo>
                    <a:pt x="132" y="0"/>
                    <a:pt x="100" y="8"/>
                    <a:pt x="60" y="41"/>
                  </a:cubicBezTo>
                  <a:lnTo>
                    <a:pt x="96" y="41"/>
                  </a:lnTo>
                  <a:cubicBezTo>
                    <a:pt x="77" y="51"/>
                    <a:pt x="73" y="68"/>
                    <a:pt x="60" y="68"/>
                  </a:cubicBezTo>
                  <a:cubicBezTo>
                    <a:pt x="56" y="68"/>
                    <a:pt x="53" y="67"/>
                    <a:pt x="48" y="65"/>
                  </a:cubicBezTo>
                  <a:lnTo>
                    <a:pt x="48" y="65"/>
                  </a:lnTo>
                  <a:cubicBezTo>
                    <a:pt x="77" y="84"/>
                    <a:pt x="75" y="119"/>
                    <a:pt x="60" y="119"/>
                  </a:cubicBezTo>
                  <a:cubicBezTo>
                    <a:pt x="57" y="119"/>
                    <a:pt x="53" y="117"/>
                    <a:pt x="48" y="112"/>
                  </a:cubicBezTo>
                  <a:lnTo>
                    <a:pt x="48" y="112"/>
                  </a:lnTo>
                  <a:cubicBezTo>
                    <a:pt x="72" y="136"/>
                    <a:pt x="72" y="136"/>
                    <a:pt x="108" y="136"/>
                  </a:cubicBezTo>
                  <a:cubicBezTo>
                    <a:pt x="90" y="142"/>
                    <a:pt x="81" y="142"/>
                    <a:pt x="74" y="142"/>
                  </a:cubicBezTo>
                  <a:cubicBezTo>
                    <a:pt x="66" y="142"/>
                    <a:pt x="60" y="142"/>
                    <a:pt x="48" y="148"/>
                  </a:cubicBezTo>
                  <a:cubicBezTo>
                    <a:pt x="71" y="156"/>
                    <a:pt x="50" y="168"/>
                    <a:pt x="29" y="176"/>
                  </a:cubicBezTo>
                  <a:lnTo>
                    <a:pt x="29" y="176"/>
                  </a:lnTo>
                  <a:cubicBezTo>
                    <a:pt x="31" y="176"/>
                    <a:pt x="33" y="176"/>
                    <a:pt x="35" y="176"/>
                  </a:cubicBezTo>
                  <a:cubicBezTo>
                    <a:pt x="52" y="176"/>
                    <a:pt x="70" y="182"/>
                    <a:pt x="84" y="196"/>
                  </a:cubicBezTo>
                  <a:cubicBezTo>
                    <a:pt x="48" y="208"/>
                    <a:pt x="36" y="196"/>
                    <a:pt x="60" y="219"/>
                  </a:cubicBezTo>
                  <a:lnTo>
                    <a:pt x="24" y="219"/>
                  </a:lnTo>
                  <a:cubicBezTo>
                    <a:pt x="41" y="228"/>
                    <a:pt x="34" y="230"/>
                    <a:pt x="25" y="231"/>
                  </a:cubicBezTo>
                  <a:lnTo>
                    <a:pt x="25" y="231"/>
                  </a:lnTo>
                  <a:cubicBezTo>
                    <a:pt x="21" y="230"/>
                    <a:pt x="18" y="229"/>
                    <a:pt x="16" y="229"/>
                  </a:cubicBezTo>
                  <a:cubicBezTo>
                    <a:pt x="14" y="229"/>
                    <a:pt x="13" y="230"/>
                    <a:pt x="13" y="231"/>
                  </a:cubicBezTo>
                  <a:cubicBezTo>
                    <a:pt x="16" y="231"/>
                    <a:pt x="21" y="231"/>
                    <a:pt x="25" y="231"/>
                  </a:cubicBezTo>
                  <a:lnTo>
                    <a:pt x="25" y="231"/>
                  </a:lnTo>
                  <a:cubicBezTo>
                    <a:pt x="41" y="237"/>
                    <a:pt x="69" y="255"/>
                    <a:pt x="60" y="255"/>
                  </a:cubicBezTo>
                  <a:cubicBezTo>
                    <a:pt x="54" y="261"/>
                    <a:pt x="48" y="267"/>
                    <a:pt x="39" y="270"/>
                  </a:cubicBezTo>
                  <a:lnTo>
                    <a:pt x="39" y="270"/>
                  </a:lnTo>
                  <a:cubicBezTo>
                    <a:pt x="34" y="268"/>
                    <a:pt x="28" y="267"/>
                    <a:pt x="24" y="267"/>
                  </a:cubicBezTo>
                  <a:lnTo>
                    <a:pt x="1" y="267"/>
                  </a:lnTo>
                  <a:cubicBezTo>
                    <a:pt x="11" y="271"/>
                    <a:pt x="20" y="272"/>
                    <a:pt x="26" y="272"/>
                  </a:cubicBezTo>
                  <a:cubicBezTo>
                    <a:pt x="31" y="272"/>
                    <a:pt x="36" y="271"/>
                    <a:pt x="39" y="270"/>
                  </a:cubicBezTo>
                  <a:lnTo>
                    <a:pt x="39" y="270"/>
                  </a:lnTo>
                  <a:cubicBezTo>
                    <a:pt x="51" y="274"/>
                    <a:pt x="64" y="279"/>
                    <a:pt x="72" y="279"/>
                  </a:cubicBezTo>
                  <a:cubicBezTo>
                    <a:pt x="60" y="291"/>
                    <a:pt x="48" y="315"/>
                    <a:pt x="36" y="315"/>
                  </a:cubicBezTo>
                  <a:cubicBezTo>
                    <a:pt x="60" y="315"/>
                    <a:pt x="48" y="315"/>
                    <a:pt x="13" y="327"/>
                  </a:cubicBezTo>
                  <a:cubicBezTo>
                    <a:pt x="22" y="323"/>
                    <a:pt x="31" y="322"/>
                    <a:pt x="38" y="322"/>
                  </a:cubicBezTo>
                  <a:cubicBezTo>
                    <a:pt x="58" y="322"/>
                    <a:pt x="70" y="331"/>
                    <a:pt x="72" y="346"/>
                  </a:cubicBezTo>
                  <a:lnTo>
                    <a:pt x="72" y="346"/>
                  </a:lnTo>
                  <a:cubicBezTo>
                    <a:pt x="63" y="341"/>
                    <a:pt x="49" y="335"/>
                    <a:pt x="24" y="327"/>
                  </a:cubicBezTo>
                  <a:lnTo>
                    <a:pt x="24" y="327"/>
                  </a:lnTo>
                  <a:cubicBezTo>
                    <a:pt x="36" y="350"/>
                    <a:pt x="60" y="350"/>
                    <a:pt x="72" y="350"/>
                  </a:cubicBezTo>
                  <a:cubicBezTo>
                    <a:pt x="72" y="349"/>
                    <a:pt x="72" y="348"/>
                    <a:pt x="72" y="346"/>
                  </a:cubicBezTo>
                  <a:lnTo>
                    <a:pt x="72" y="346"/>
                  </a:lnTo>
                  <a:cubicBezTo>
                    <a:pt x="92" y="358"/>
                    <a:pt x="83" y="363"/>
                    <a:pt x="113" y="367"/>
                  </a:cubicBezTo>
                  <a:lnTo>
                    <a:pt x="113" y="367"/>
                  </a:lnTo>
                  <a:cubicBezTo>
                    <a:pt x="107" y="369"/>
                    <a:pt x="105" y="371"/>
                    <a:pt x="108" y="374"/>
                  </a:cubicBezTo>
                  <a:cubicBezTo>
                    <a:pt x="99" y="383"/>
                    <a:pt x="131" y="391"/>
                    <a:pt x="159" y="395"/>
                  </a:cubicBezTo>
                  <a:lnTo>
                    <a:pt x="159" y="395"/>
                  </a:lnTo>
                  <a:cubicBezTo>
                    <a:pt x="141" y="393"/>
                    <a:pt x="114" y="391"/>
                    <a:pt x="78" y="388"/>
                  </a:cubicBezTo>
                  <a:lnTo>
                    <a:pt x="78" y="388"/>
                  </a:lnTo>
                  <a:cubicBezTo>
                    <a:pt x="78" y="389"/>
                    <a:pt x="72" y="392"/>
                    <a:pt x="60" y="398"/>
                  </a:cubicBezTo>
                  <a:cubicBezTo>
                    <a:pt x="68" y="394"/>
                    <a:pt x="77" y="393"/>
                    <a:pt x="84" y="393"/>
                  </a:cubicBezTo>
                  <a:cubicBezTo>
                    <a:pt x="99" y="393"/>
                    <a:pt x="104" y="398"/>
                    <a:pt x="72" y="398"/>
                  </a:cubicBezTo>
                  <a:cubicBezTo>
                    <a:pt x="83" y="398"/>
                    <a:pt x="116" y="409"/>
                    <a:pt x="89" y="420"/>
                  </a:cubicBezTo>
                  <a:lnTo>
                    <a:pt x="89" y="420"/>
                  </a:lnTo>
                  <a:cubicBezTo>
                    <a:pt x="93" y="419"/>
                    <a:pt x="97" y="419"/>
                    <a:pt x="102" y="419"/>
                  </a:cubicBezTo>
                  <a:cubicBezTo>
                    <a:pt x="130" y="419"/>
                    <a:pt x="172" y="434"/>
                    <a:pt x="191" y="434"/>
                  </a:cubicBezTo>
                  <a:lnTo>
                    <a:pt x="108" y="434"/>
                  </a:lnTo>
                  <a:cubicBezTo>
                    <a:pt x="132" y="434"/>
                    <a:pt x="108" y="434"/>
                    <a:pt x="84" y="446"/>
                  </a:cubicBezTo>
                  <a:cubicBezTo>
                    <a:pt x="84" y="446"/>
                    <a:pt x="96" y="458"/>
                    <a:pt x="84" y="458"/>
                  </a:cubicBezTo>
                  <a:cubicBezTo>
                    <a:pt x="88" y="462"/>
                    <a:pt x="93" y="463"/>
                    <a:pt x="99" y="463"/>
                  </a:cubicBezTo>
                  <a:cubicBezTo>
                    <a:pt x="112" y="463"/>
                    <a:pt x="128" y="458"/>
                    <a:pt x="144" y="458"/>
                  </a:cubicBezTo>
                  <a:lnTo>
                    <a:pt x="108" y="458"/>
                  </a:lnTo>
                  <a:cubicBezTo>
                    <a:pt x="127" y="444"/>
                    <a:pt x="144" y="437"/>
                    <a:pt x="159" y="437"/>
                  </a:cubicBezTo>
                  <a:cubicBezTo>
                    <a:pt x="182" y="437"/>
                    <a:pt x="201" y="453"/>
                    <a:pt x="215" y="481"/>
                  </a:cubicBezTo>
                  <a:cubicBezTo>
                    <a:pt x="194" y="477"/>
                    <a:pt x="174" y="475"/>
                    <a:pt x="153" y="473"/>
                  </a:cubicBezTo>
                  <a:lnTo>
                    <a:pt x="153" y="473"/>
                  </a:lnTo>
                  <a:cubicBezTo>
                    <a:pt x="189" y="466"/>
                    <a:pt x="203" y="463"/>
                    <a:pt x="201" y="463"/>
                  </a:cubicBezTo>
                  <a:lnTo>
                    <a:pt x="201" y="463"/>
                  </a:lnTo>
                  <a:cubicBezTo>
                    <a:pt x="200" y="463"/>
                    <a:pt x="176" y="467"/>
                    <a:pt x="149" y="473"/>
                  </a:cubicBezTo>
                  <a:lnTo>
                    <a:pt x="149" y="473"/>
                  </a:lnTo>
                  <a:cubicBezTo>
                    <a:pt x="110" y="470"/>
                    <a:pt x="70" y="470"/>
                    <a:pt x="24" y="470"/>
                  </a:cubicBezTo>
                  <a:cubicBezTo>
                    <a:pt x="58" y="470"/>
                    <a:pt x="81" y="480"/>
                    <a:pt x="104" y="481"/>
                  </a:cubicBezTo>
                  <a:lnTo>
                    <a:pt x="104" y="481"/>
                  </a:lnTo>
                  <a:cubicBezTo>
                    <a:pt x="73" y="488"/>
                    <a:pt x="49" y="493"/>
                    <a:pt x="60" y="493"/>
                  </a:cubicBezTo>
                  <a:lnTo>
                    <a:pt x="215" y="493"/>
                  </a:lnTo>
                  <a:cubicBezTo>
                    <a:pt x="205" y="498"/>
                    <a:pt x="181" y="504"/>
                    <a:pt x="156" y="507"/>
                  </a:cubicBezTo>
                  <a:lnTo>
                    <a:pt x="156" y="507"/>
                  </a:lnTo>
                  <a:cubicBezTo>
                    <a:pt x="173" y="503"/>
                    <a:pt x="172" y="502"/>
                    <a:pt x="164" y="502"/>
                  </a:cubicBezTo>
                  <a:cubicBezTo>
                    <a:pt x="152" y="502"/>
                    <a:pt x="126" y="505"/>
                    <a:pt x="144" y="505"/>
                  </a:cubicBezTo>
                  <a:cubicBezTo>
                    <a:pt x="137" y="505"/>
                    <a:pt x="123" y="509"/>
                    <a:pt x="110" y="510"/>
                  </a:cubicBezTo>
                  <a:lnTo>
                    <a:pt x="110" y="510"/>
                  </a:lnTo>
                  <a:cubicBezTo>
                    <a:pt x="110" y="510"/>
                    <a:pt x="111" y="510"/>
                    <a:pt x="112" y="510"/>
                  </a:cubicBezTo>
                  <a:cubicBezTo>
                    <a:pt x="125" y="510"/>
                    <a:pt x="141" y="509"/>
                    <a:pt x="156" y="507"/>
                  </a:cubicBezTo>
                  <a:lnTo>
                    <a:pt x="156" y="507"/>
                  </a:lnTo>
                  <a:cubicBezTo>
                    <a:pt x="145" y="509"/>
                    <a:pt x="126" y="512"/>
                    <a:pt x="96" y="517"/>
                  </a:cubicBezTo>
                  <a:cubicBezTo>
                    <a:pt x="96" y="517"/>
                    <a:pt x="155" y="529"/>
                    <a:pt x="84" y="529"/>
                  </a:cubicBezTo>
                  <a:cubicBezTo>
                    <a:pt x="120" y="529"/>
                    <a:pt x="120" y="529"/>
                    <a:pt x="96" y="541"/>
                  </a:cubicBezTo>
                  <a:cubicBezTo>
                    <a:pt x="120" y="541"/>
                    <a:pt x="133" y="530"/>
                    <a:pt x="157" y="530"/>
                  </a:cubicBezTo>
                  <a:cubicBezTo>
                    <a:pt x="169" y="530"/>
                    <a:pt x="183" y="533"/>
                    <a:pt x="203" y="541"/>
                  </a:cubicBezTo>
                  <a:cubicBezTo>
                    <a:pt x="191" y="541"/>
                    <a:pt x="167" y="553"/>
                    <a:pt x="227" y="553"/>
                  </a:cubicBezTo>
                  <a:cubicBezTo>
                    <a:pt x="215" y="559"/>
                    <a:pt x="203" y="559"/>
                    <a:pt x="191" y="559"/>
                  </a:cubicBezTo>
                  <a:cubicBezTo>
                    <a:pt x="179" y="559"/>
                    <a:pt x="167" y="559"/>
                    <a:pt x="155" y="565"/>
                  </a:cubicBezTo>
                  <a:cubicBezTo>
                    <a:pt x="159" y="561"/>
                    <a:pt x="161" y="559"/>
                    <a:pt x="160" y="559"/>
                  </a:cubicBezTo>
                  <a:lnTo>
                    <a:pt x="160" y="559"/>
                  </a:lnTo>
                  <a:cubicBezTo>
                    <a:pt x="158" y="559"/>
                    <a:pt x="147" y="565"/>
                    <a:pt x="132" y="565"/>
                  </a:cubicBezTo>
                  <a:cubicBezTo>
                    <a:pt x="125" y="563"/>
                    <a:pt x="121" y="563"/>
                    <a:pt x="120" y="563"/>
                  </a:cubicBezTo>
                  <a:lnTo>
                    <a:pt x="120" y="563"/>
                  </a:lnTo>
                  <a:cubicBezTo>
                    <a:pt x="114" y="563"/>
                    <a:pt x="190" y="582"/>
                    <a:pt x="210" y="589"/>
                  </a:cubicBezTo>
                  <a:lnTo>
                    <a:pt x="274" y="589"/>
                  </a:lnTo>
                  <a:cubicBezTo>
                    <a:pt x="239" y="584"/>
                    <a:pt x="235" y="581"/>
                    <a:pt x="240" y="580"/>
                  </a:cubicBezTo>
                  <a:lnTo>
                    <a:pt x="240" y="580"/>
                  </a:lnTo>
                  <a:cubicBezTo>
                    <a:pt x="242" y="581"/>
                    <a:pt x="246" y="582"/>
                    <a:pt x="251" y="582"/>
                  </a:cubicBezTo>
                  <a:cubicBezTo>
                    <a:pt x="264" y="582"/>
                    <a:pt x="282" y="577"/>
                    <a:pt x="274" y="577"/>
                  </a:cubicBezTo>
                  <a:cubicBezTo>
                    <a:pt x="274" y="577"/>
                    <a:pt x="203" y="565"/>
                    <a:pt x="215" y="565"/>
                  </a:cubicBezTo>
                  <a:cubicBezTo>
                    <a:pt x="310" y="529"/>
                    <a:pt x="251" y="458"/>
                    <a:pt x="274" y="458"/>
                  </a:cubicBezTo>
                  <a:cubicBezTo>
                    <a:pt x="239" y="458"/>
                    <a:pt x="239" y="446"/>
                    <a:pt x="203" y="446"/>
                  </a:cubicBezTo>
                  <a:cubicBezTo>
                    <a:pt x="227" y="446"/>
                    <a:pt x="191" y="434"/>
                    <a:pt x="191" y="422"/>
                  </a:cubicBezTo>
                  <a:cubicBezTo>
                    <a:pt x="197" y="422"/>
                    <a:pt x="207" y="422"/>
                    <a:pt x="216" y="424"/>
                  </a:cubicBezTo>
                  <a:lnTo>
                    <a:pt x="216" y="424"/>
                  </a:lnTo>
                  <a:cubicBezTo>
                    <a:pt x="187" y="403"/>
                    <a:pt x="244" y="384"/>
                    <a:pt x="274" y="374"/>
                  </a:cubicBezTo>
                  <a:lnTo>
                    <a:pt x="239" y="374"/>
                  </a:lnTo>
                  <a:cubicBezTo>
                    <a:pt x="245" y="377"/>
                    <a:pt x="246" y="379"/>
                    <a:pt x="245" y="379"/>
                  </a:cubicBezTo>
                  <a:cubicBezTo>
                    <a:pt x="240" y="379"/>
                    <a:pt x="209" y="365"/>
                    <a:pt x="191" y="339"/>
                  </a:cubicBezTo>
                  <a:cubicBezTo>
                    <a:pt x="187" y="319"/>
                    <a:pt x="210" y="313"/>
                    <a:pt x="236" y="313"/>
                  </a:cubicBezTo>
                  <a:cubicBezTo>
                    <a:pt x="266" y="313"/>
                    <a:pt x="302" y="320"/>
                    <a:pt x="309" y="320"/>
                  </a:cubicBezTo>
                  <a:cubicBezTo>
                    <a:pt x="314" y="320"/>
                    <a:pt x="303" y="316"/>
                    <a:pt x="263" y="303"/>
                  </a:cubicBezTo>
                  <a:cubicBezTo>
                    <a:pt x="261" y="305"/>
                    <a:pt x="259" y="305"/>
                    <a:pt x="257" y="305"/>
                  </a:cubicBezTo>
                  <a:cubicBezTo>
                    <a:pt x="247" y="305"/>
                    <a:pt x="234" y="279"/>
                    <a:pt x="203" y="279"/>
                  </a:cubicBezTo>
                  <a:cubicBezTo>
                    <a:pt x="263" y="279"/>
                    <a:pt x="215" y="255"/>
                    <a:pt x="203" y="243"/>
                  </a:cubicBezTo>
                  <a:cubicBezTo>
                    <a:pt x="214" y="232"/>
                    <a:pt x="235" y="222"/>
                    <a:pt x="247" y="211"/>
                  </a:cubicBezTo>
                  <a:lnTo>
                    <a:pt x="247" y="211"/>
                  </a:lnTo>
                  <a:cubicBezTo>
                    <a:pt x="248" y="211"/>
                    <a:pt x="249" y="212"/>
                    <a:pt x="249" y="212"/>
                  </a:cubicBezTo>
                  <a:cubicBezTo>
                    <a:pt x="250" y="212"/>
                    <a:pt x="251" y="211"/>
                    <a:pt x="251" y="208"/>
                  </a:cubicBezTo>
                  <a:lnTo>
                    <a:pt x="251" y="208"/>
                  </a:lnTo>
                  <a:cubicBezTo>
                    <a:pt x="250" y="209"/>
                    <a:pt x="249" y="210"/>
                    <a:pt x="247" y="211"/>
                  </a:cubicBezTo>
                  <a:lnTo>
                    <a:pt x="247" y="211"/>
                  </a:lnTo>
                  <a:cubicBezTo>
                    <a:pt x="239" y="202"/>
                    <a:pt x="220" y="146"/>
                    <a:pt x="239" y="136"/>
                  </a:cubicBezTo>
                  <a:cubicBezTo>
                    <a:pt x="223" y="136"/>
                    <a:pt x="233" y="131"/>
                    <a:pt x="225" y="131"/>
                  </a:cubicBezTo>
                  <a:cubicBezTo>
                    <a:pt x="223" y="131"/>
                    <a:pt x="220" y="131"/>
                    <a:pt x="216" y="132"/>
                  </a:cubicBezTo>
                  <a:lnTo>
                    <a:pt x="216" y="132"/>
                  </a:lnTo>
                  <a:cubicBezTo>
                    <a:pt x="227" y="124"/>
                    <a:pt x="212" y="109"/>
                    <a:pt x="203" y="100"/>
                  </a:cubicBezTo>
                  <a:lnTo>
                    <a:pt x="239" y="100"/>
                  </a:lnTo>
                  <a:cubicBezTo>
                    <a:pt x="215" y="89"/>
                    <a:pt x="191" y="65"/>
                    <a:pt x="239" y="65"/>
                  </a:cubicBezTo>
                  <a:cubicBezTo>
                    <a:pt x="227" y="41"/>
                    <a:pt x="132" y="77"/>
                    <a:pt x="251" y="5"/>
                  </a:cubicBezTo>
                  <a:cubicBezTo>
                    <a:pt x="219" y="5"/>
                    <a:pt x="192" y="0"/>
                    <a:pt x="165" y="0"/>
                  </a:cubicBezTo>
                  <a:close/>
                  <a:moveTo>
                    <a:pt x="203" y="589"/>
                  </a:moveTo>
                  <a:cubicBezTo>
                    <a:pt x="210" y="590"/>
                    <a:pt x="213" y="591"/>
                    <a:pt x="214" y="591"/>
                  </a:cubicBezTo>
                  <a:cubicBezTo>
                    <a:pt x="216" y="591"/>
                    <a:pt x="214" y="590"/>
                    <a:pt x="210" y="5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4"/>
            <p:cNvSpPr/>
            <p:nvPr/>
          </p:nvSpPr>
          <p:spPr>
            <a:xfrm>
              <a:off x="590072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4"/>
            <p:cNvSpPr/>
            <p:nvPr/>
          </p:nvSpPr>
          <p:spPr>
            <a:xfrm>
              <a:off x="5899525" y="24632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lnTo>
                    <a:pt x="1" y="1"/>
                  </a:lnTo>
                  <a:cubicBezTo>
                    <a:pt x="25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4"/>
            <p:cNvSpPr/>
            <p:nvPr/>
          </p:nvSpPr>
          <p:spPr>
            <a:xfrm>
              <a:off x="5899175" y="2463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0"/>
                  </a:moveTo>
                  <a:cubicBezTo>
                    <a:pt x="0" y="0"/>
                    <a:pt x="19" y="6"/>
                    <a:pt x="27" y="6"/>
                  </a:cubicBezTo>
                  <a:cubicBezTo>
                    <a:pt x="11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4"/>
            <p:cNvSpPr/>
            <p:nvPr/>
          </p:nvSpPr>
          <p:spPr>
            <a:xfrm>
              <a:off x="5903700" y="2466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4"/>
            <p:cNvSpPr/>
            <p:nvPr/>
          </p:nvSpPr>
          <p:spPr>
            <a:xfrm>
              <a:off x="5902225" y="24668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4"/>
            <p:cNvSpPr/>
            <p:nvPr/>
          </p:nvSpPr>
          <p:spPr>
            <a:xfrm>
              <a:off x="59034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4"/>
            <p:cNvSpPr/>
            <p:nvPr/>
          </p:nvSpPr>
          <p:spPr>
            <a:xfrm>
              <a:off x="590340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4"/>
            <p:cNvSpPr/>
            <p:nvPr/>
          </p:nvSpPr>
          <p:spPr>
            <a:xfrm>
              <a:off x="5901025" y="24668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4"/>
            <p:cNvSpPr/>
            <p:nvPr/>
          </p:nvSpPr>
          <p:spPr>
            <a:xfrm>
              <a:off x="590102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4"/>
            <p:cNvSpPr/>
            <p:nvPr/>
          </p:nvSpPr>
          <p:spPr>
            <a:xfrm>
              <a:off x="5901025" y="24656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4"/>
            <p:cNvSpPr/>
            <p:nvPr/>
          </p:nvSpPr>
          <p:spPr>
            <a:xfrm>
              <a:off x="5899225" y="2465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49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4"/>
            <p:cNvSpPr/>
            <p:nvPr/>
          </p:nvSpPr>
          <p:spPr>
            <a:xfrm>
              <a:off x="5899525" y="2465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4"/>
            <p:cNvSpPr/>
            <p:nvPr/>
          </p:nvSpPr>
          <p:spPr>
            <a:xfrm>
              <a:off x="590072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4"/>
            <p:cNvSpPr/>
            <p:nvPr/>
          </p:nvSpPr>
          <p:spPr>
            <a:xfrm>
              <a:off x="58980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4"/>
            <p:cNvSpPr/>
            <p:nvPr/>
          </p:nvSpPr>
          <p:spPr>
            <a:xfrm>
              <a:off x="590332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cubicBezTo>
                    <a:pt x="11" y="1"/>
                    <a:pt x="9" y="2"/>
                    <a:pt x="4" y="4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3" y="8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4"/>
            <p:cNvSpPr/>
            <p:nvPr/>
          </p:nvSpPr>
          <p:spPr>
            <a:xfrm>
              <a:off x="5902500" y="2451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4"/>
            <p:cNvSpPr/>
            <p:nvPr/>
          </p:nvSpPr>
          <p:spPr>
            <a:xfrm>
              <a:off x="5902500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4"/>
            <p:cNvSpPr/>
            <p:nvPr/>
          </p:nvSpPr>
          <p:spPr>
            <a:xfrm>
              <a:off x="590280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4"/>
            <p:cNvSpPr/>
            <p:nvPr/>
          </p:nvSpPr>
          <p:spPr>
            <a:xfrm>
              <a:off x="5897150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4"/>
            <p:cNvSpPr/>
            <p:nvPr/>
          </p:nvSpPr>
          <p:spPr>
            <a:xfrm>
              <a:off x="58977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4"/>
            <p:cNvSpPr/>
            <p:nvPr/>
          </p:nvSpPr>
          <p:spPr>
            <a:xfrm>
              <a:off x="589745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48" y="0"/>
                    <a:pt x="1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4"/>
            <p:cNvSpPr/>
            <p:nvPr/>
          </p:nvSpPr>
          <p:spPr>
            <a:xfrm>
              <a:off x="58977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24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4"/>
            <p:cNvSpPr/>
            <p:nvPr/>
          </p:nvSpPr>
          <p:spPr>
            <a:xfrm>
              <a:off x="58983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4"/>
            <p:cNvSpPr/>
            <p:nvPr/>
          </p:nvSpPr>
          <p:spPr>
            <a:xfrm>
              <a:off x="5897150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4"/>
            <p:cNvSpPr/>
            <p:nvPr/>
          </p:nvSpPr>
          <p:spPr>
            <a:xfrm>
              <a:off x="5933475" y="24694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4"/>
            <p:cNvSpPr/>
            <p:nvPr/>
          </p:nvSpPr>
          <p:spPr>
            <a:xfrm>
              <a:off x="5932250" y="246892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3" y="0"/>
                  </a:moveTo>
                  <a:cubicBezTo>
                    <a:pt x="0" y="0"/>
                    <a:pt x="2" y="3"/>
                    <a:pt x="13" y="11"/>
                  </a:cubicBezTo>
                  <a:cubicBezTo>
                    <a:pt x="29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4"/>
            <p:cNvSpPr/>
            <p:nvPr/>
          </p:nvSpPr>
          <p:spPr>
            <a:xfrm>
              <a:off x="5931975" y="24685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14" y="7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4"/>
            <p:cNvSpPr/>
            <p:nvPr/>
          </p:nvSpPr>
          <p:spPr>
            <a:xfrm>
              <a:off x="5931675" y="24686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48" y="0"/>
                    <a:pt x="1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4"/>
            <p:cNvSpPr/>
            <p:nvPr/>
          </p:nvSpPr>
          <p:spPr>
            <a:xfrm>
              <a:off x="5933775" y="24681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24" y="1"/>
                    <a:pt x="16" y="2"/>
                    <a:pt x="0" y="6"/>
                  </a:cubicBezTo>
                  <a:cubicBezTo>
                    <a:pt x="16" y="6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4"/>
            <p:cNvSpPr/>
            <p:nvPr/>
          </p:nvSpPr>
          <p:spPr>
            <a:xfrm>
              <a:off x="5933475" y="2468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4"/>
            <p:cNvSpPr/>
            <p:nvPr/>
          </p:nvSpPr>
          <p:spPr>
            <a:xfrm>
              <a:off x="5933175" y="246830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4"/>
            <p:cNvSpPr/>
            <p:nvPr/>
          </p:nvSpPr>
          <p:spPr>
            <a:xfrm>
              <a:off x="5933175" y="2468300"/>
              <a:ext cx="475" cy="250"/>
            </a:xfrm>
            <a:custGeom>
              <a:rect b="b" l="l" r="r" t="t"/>
              <a:pathLst>
                <a:path extrusionOk="0" h="10" w="19">
                  <a:moveTo>
                    <a:pt x="0" y="0"/>
                  </a:moveTo>
                  <a:cubicBezTo>
                    <a:pt x="0" y="6"/>
                    <a:pt x="9" y="9"/>
                    <a:pt x="14" y="9"/>
                  </a:cubicBezTo>
                  <a:cubicBezTo>
                    <a:pt x="18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4"/>
            <p:cNvSpPr/>
            <p:nvPr/>
          </p:nvSpPr>
          <p:spPr>
            <a:xfrm>
              <a:off x="5931450" y="24686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0" y="0"/>
                  </a:moveTo>
                  <a:lnTo>
                    <a:pt x="10" y="0"/>
                  </a:lnTo>
                  <a:cubicBezTo>
                    <a:pt x="2" y="4"/>
                    <a:pt x="0" y="5"/>
                    <a:pt x="2" y="5"/>
                  </a:cubicBezTo>
                  <a:cubicBezTo>
                    <a:pt x="4" y="5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4"/>
            <p:cNvSpPr/>
            <p:nvPr/>
          </p:nvSpPr>
          <p:spPr>
            <a:xfrm>
              <a:off x="5933475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4"/>
            <p:cNvSpPr/>
            <p:nvPr/>
          </p:nvSpPr>
          <p:spPr>
            <a:xfrm>
              <a:off x="5933475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2" y="0"/>
                  </a:moveTo>
                  <a:cubicBezTo>
                    <a:pt x="12" y="0"/>
                    <a:pt x="7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5933225" y="2467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2" y="1"/>
                  </a:moveTo>
                  <a:cubicBezTo>
                    <a:pt x="1" y="1"/>
                    <a:pt x="2" y="2"/>
                    <a:pt x="10" y="6"/>
                  </a:cubicBezTo>
                  <a:cubicBezTo>
                    <a:pt x="18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5932375" y="2468300"/>
              <a:ext cx="850" cy="150"/>
            </a:xfrm>
            <a:custGeom>
              <a:rect b="b" l="l" r="r" t="t"/>
              <a:pathLst>
                <a:path extrusionOk="0" h="6" w="34">
                  <a:moveTo>
                    <a:pt x="8" y="0"/>
                  </a:moveTo>
                  <a:cubicBezTo>
                    <a:pt x="1" y="0"/>
                    <a:pt x="30" y="5"/>
                    <a:pt x="32" y="5"/>
                  </a:cubicBezTo>
                  <a:cubicBezTo>
                    <a:pt x="34" y="5"/>
                    <a:pt x="28" y="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5932575" y="24683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5934075" y="24677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5934075" y="24677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5931075" y="2467100"/>
              <a:ext cx="3300" cy="325"/>
            </a:xfrm>
            <a:custGeom>
              <a:rect b="b" l="l" r="r" t="t"/>
              <a:pathLst>
                <a:path extrusionOk="0" h="13" w="132">
                  <a:moveTo>
                    <a:pt x="37" y="0"/>
                  </a:moveTo>
                  <a:cubicBezTo>
                    <a:pt x="43" y="0"/>
                    <a:pt x="51" y="1"/>
                    <a:pt x="60" y="3"/>
                  </a:cubicBezTo>
                  <a:lnTo>
                    <a:pt x="60" y="3"/>
                  </a:lnTo>
                  <a:cubicBezTo>
                    <a:pt x="59" y="1"/>
                    <a:pt x="52" y="0"/>
                    <a:pt x="37" y="0"/>
                  </a:cubicBezTo>
                  <a:close/>
                  <a:moveTo>
                    <a:pt x="60" y="3"/>
                  </a:moveTo>
                  <a:cubicBezTo>
                    <a:pt x="62" y="6"/>
                    <a:pt x="18" y="12"/>
                    <a:pt x="1" y="12"/>
                  </a:cubicBezTo>
                  <a:lnTo>
                    <a:pt x="132" y="12"/>
                  </a:lnTo>
                  <a:cubicBezTo>
                    <a:pt x="114" y="12"/>
                    <a:pt x="84" y="6"/>
                    <a:pt x="6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5933475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5932675" y="246770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19" y="11"/>
                    <a:pt x="22" y="11"/>
                  </a:cubicBezTo>
                  <a:cubicBezTo>
                    <a:pt x="23" y="11"/>
                    <a:pt x="20" y="8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5933475" y="24674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593050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7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5933175" y="24671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0" y="0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593377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5930800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5933775" y="24671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5933475" y="2466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5933475" y="24668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5928400" y="2465850"/>
              <a:ext cx="6275" cy="975"/>
            </a:xfrm>
            <a:custGeom>
              <a:rect b="b" l="l" r="r" t="t"/>
              <a:pathLst>
                <a:path extrusionOk="0" h="39" w="251">
                  <a:moveTo>
                    <a:pt x="144" y="0"/>
                  </a:moveTo>
                  <a:cubicBezTo>
                    <a:pt x="131" y="0"/>
                    <a:pt x="130" y="4"/>
                    <a:pt x="137" y="9"/>
                  </a:cubicBezTo>
                  <a:lnTo>
                    <a:pt x="137" y="9"/>
                  </a:lnTo>
                  <a:cubicBezTo>
                    <a:pt x="146" y="9"/>
                    <a:pt x="157" y="8"/>
                    <a:pt x="167" y="3"/>
                  </a:cubicBezTo>
                  <a:cubicBezTo>
                    <a:pt x="157" y="1"/>
                    <a:pt x="149" y="0"/>
                    <a:pt x="144" y="0"/>
                  </a:cubicBezTo>
                  <a:close/>
                  <a:moveTo>
                    <a:pt x="137" y="9"/>
                  </a:moveTo>
                  <a:cubicBezTo>
                    <a:pt x="136" y="9"/>
                    <a:pt x="134" y="9"/>
                    <a:pt x="133" y="9"/>
                  </a:cubicBezTo>
                  <a:cubicBezTo>
                    <a:pt x="123" y="9"/>
                    <a:pt x="114" y="9"/>
                    <a:pt x="108" y="15"/>
                  </a:cubicBezTo>
                  <a:cubicBezTo>
                    <a:pt x="96" y="21"/>
                    <a:pt x="81" y="21"/>
                    <a:pt x="80" y="21"/>
                  </a:cubicBezTo>
                  <a:cubicBezTo>
                    <a:pt x="78" y="21"/>
                    <a:pt x="90" y="21"/>
                    <a:pt x="132" y="27"/>
                  </a:cubicBezTo>
                  <a:cubicBezTo>
                    <a:pt x="84" y="27"/>
                    <a:pt x="48" y="39"/>
                    <a:pt x="1" y="39"/>
                  </a:cubicBezTo>
                  <a:cubicBezTo>
                    <a:pt x="60" y="39"/>
                    <a:pt x="108" y="27"/>
                    <a:pt x="156" y="27"/>
                  </a:cubicBezTo>
                  <a:cubicBezTo>
                    <a:pt x="132" y="27"/>
                    <a:pt x="191" y="39"/>
                    <a:pt x="215" y="39"/>
                  </a:cubicBezTo>
                  <a:cubicBezTo>
                    <a:pt x="120" y="27"/>
                    <a:pt x="251" y="27"/>
                    <a:pt x="179" y="27"/>
                  </a:cubicBezTo>
                  <a:lnTo>
                    <a:pt x="227" y="27"/>
                  </a:lnTo>
                  <a:cubicBezTo>
                    <a:pt x="182" y="27"/>
                    <a:pt x="148" y="16"/>
                    <a:pt x="13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5926925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24" y="1"/>
                    <a:pt x="0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5932550" y="2459950"/>
              <a:ext cx="950" cy="175"/>
            </a:xfrm>
            <a:custGeom>
              <a:rect b="b" l="l" r="r" t="t"/>
              <a:pathLst>
                <a:path extrusionOk="0" h="7" w="38">
                  <a:moveTo>
                    <a:pt x="37" y="1"/>
                  </a:moveTo>
                  <a:cubicBezTo>
                    <a:pt x="21" y="1"/>
                    <a:pt x="0" y="6"/>
                    <a:pt x="5" y="6"/>
                  </a:cubicBezTo>
                  <a:cubicBezTo>
                    <a:pt x="8" y="6"/>
                    <a:pt x="17" y="5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5933175" y="2465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592990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5928700" y="24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13" y="0"/>
                    <a:pt x="25" y="0"/>
                  </a:cubicBezTo>
                  <a:cubicBezTo>
                    <a:pt x="25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59310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1"/>
                  </a:moveTo>
                  <a:lnTo>
                    <a:pt x="19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9" y="4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5927800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49" y="0"/>
                    <a:pt x="1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5925725" y="2452100"/>
              <a:ext cx="9250" cy="13525"/>
            </a:xfrm>
            <a:custGeom>
              <a:rect b="b" l="l" r="r" t="t"/>
              <a:pathLst>
                <a:path extrusionOk="0" h="541" w="370">
                  <a:moveTo>
                    <a:pt x="72" y="219"/>
                  </a:moveTo>
                  <a:lnTo>
                    <a:pt x="72" y="219"/>
                  </a:lnTo>
                  <a:cubicBezTo>
                    <a:pt x="74" y="222"/>
                    <a:pt x="77" y="223"/>
                    <a:pt x="79" y="224"/>
                  </a:cubicBezTo>
                  <a:lnTo>
                    <a:pt x="79" y="224"/>
                  </a:lnTo>
                  <a:cubicBezTo>
                    <a:pt x="78" y="223"/>
                    <a:pt x="75" y="221"/>
                    <a:pt x="72" y="219"/>
                  </a:cubicBezTo>
                  <a:close/>
                  <a:moveTo>
                    <a:pt x="120" y="386"/>
                  </a:moveTo>
                  <a:cubicBezTo>
                    <a:pt x="122" y="386"/>
                    <a:pt x="123" y="387"/>
                    <a:pt x="125" y="387"/>
                  </a:cubicBezTo>
                  <a:lnTo>
                    <a:pt x="125" y="387"/>
                  </a:lnTo>
                  <a:cubicBezTo>
                    <a:pt x="123" y="386"/>
                    <a:pt x="121" y="386"/>
                    <a:pt x="120" y="386"/>
                  </a:cubicBezTo>
                  <a:close/>
                  <a:moveTo>
                    <a:pt x="179" y="422"/>
                  </a:moveTo>
                  <a:cubicBezTo>
                    <a:pt x="179" y="422"/>
                    <a:pt x="179" y="422"/>
                    <a:pt x="178" y="422"/>
                  </a:cubicBezTo>
                  <a:lnTo>
                    <a:pt x="178" y="422"/>
                  </a:lnTo>
                  <a:cubicBezTo>
                    <a:pt x="179" y="422"/>
                    <a:pt x="179" y="422"/>
                    <a:pt x="179" y="422"/>
                  </a:cubicBezTo>
                  <a:close/>
                  <a:moveTo>
                    <a:pt x="169" y="423"/>
                  </a:moveTo>
                  <a:lnTo>
                    <a:pt x="169" y="423"/>
                  </a:lnTo>
                  <a:cubicBezTo>
                    <a:pt x="193" y="424"/>
                    <a:pt x="218" y="427"/>
                    <a:pt x="239" y="434"/>
                  </a:cubicBezTo>
                  <a:lnTo>
                    <a:pt x="155" y="434"/>
                  </a:lnTo>
                  <a:cubicBezTo>
                    <a:pt x="162" y="427"/>
                    <a:pt x="165" y="424"/>
                    <a:pt x="169" y="423"/>
                  </a:cubicBezTo>
                  <a:close/>
                  <a:moveTo>
                    <a:pt x="251" y="422"/>
                  </a:moveTo>
                  <a:cubicBezTo>
                    <a:pt x="274" y="422"/>
                    <a:pt x="227" y="422"/>
                    <a:pt x="286" y="434"/>
                  </a:cubicBezTo>
                  <a:cubicBezTo>
                    <a:pt x="263" y="422"/>
                    <a:pt x="274" y="422"/>
                    <a:pt x="251" y="422"/>
                  </a:cubicBezTo>
                  <a:close/>
                  <a:moveTo>
                    <a:pt x="150" y="434"/>
                  </a:moveTo>
                  <a:lnTo>
                    <a:pt x="150" y="434"/>
                  </a:lnTo>
                  <a:cubicBezTo>
                    <a:pt x="145" y="434"/>
                    <a:pt x="140" y="434"/>
                    <a:pt x="135" y="436"/>
                  </a:cubicBezTo>
                  <a:lnTo>
                    <a:pt x="135" y="436"/>
                  </a:lnTo>
                  <a:cubicBezTo>
                    <a:pt x="134" y="435"/>
                    <a:pt x="138" y="434"/>
                    <a:pt x="150" y="434"/>
                  </a:cubicBezTo>
                  <a:close/>
                  <a:moveTo>
                    <a:pt x="214" y="0"/>
                  </a:moveTo>
                  <a:cubicBezTo>
                    <a:pt x="182" y="0"/>
                    <a:pt x="153" y="8"/>
                    <a:pt x="120" y="41"/>
                  </a:cubicBezTo>
                  <a:lnTo>
                    <a:pt x="155" y="41"/>
                  </a:lnTo>
                  <a:cubicBezTo>
                    <a:pt x="136" y="51"/>
                    <a:pt x="125" y="68"/>
                    <a:pt x="108" y="68"/>
                  </a:cubicBezTo>
                  <a:cubicBezTo>
                    <a:pt x="105" y="68"/>
                    <a:pt x="100" y="67"/>
                    <a:pt x="96" y="65"/>
                  </a:cubicBezTo>
                  <a:lnTo>
                    <a:pt x="96" y="65"/>
                  </a:lnTo>
                  <a:cubicBezTo>
                    <a:pt x="125" y="84"/>
                    <a:pt x="130" y="119"/>
                    <a:pt x="119" y="119"/>
                  </a:cubicBezTo>
                  <a:cubicBezTo>
                    <a:pt x="116" y="119"/>
                    <a:pt x="112" y="117"/>
                    <a:pt x="108" y="112"/>
                  </a:cubicBezTo>
                  <a:lnTo>
                    <a:pt x="108" y="112"/>
                  </a:lnTo>
                  <a:cubicBezTo>
                    <a:pt x="132" y="136"/>
                    <a:pt x="120" y="136"/>
                    <a:pt x="155" y="136"/>
                  </a:cubicBezTo>
                  <a:cubicBezTo>
                    <a:pt x="138" y="142"/>
                    <a:pt x="132" y="142"/>
                    <a:pt x="127" y="142"/>
                  </a:cubicBezTo>
                  <a:cubicBezTo>
                    <a:pt x="123" y="142"/>
                    <a:pt x="120" y="142"/>
                    <a:pt x="108" y="148"/>
                  </a:cubicBezTo>
                  <a:cubicBezTo>
                    <a:pt x="144" y="160"/>
                    <a:pt x="72" y="172"/>
                    <a:pt x="48" y="184"/>
                  </a:cubicBezTo>
                  <a:cubicBezTo>
                    <a:pt x="72" y="184"/>
                    <a:pt x="96" y="172"/>
                    <a:pt x="120" y="172"/>
                  </a:cubicBezTo>
                  <a:cubicBezTo>
                    <a:pt x="108" y="184"/>
                    <a:pt x="96" y="184"/>
                    <a:pt x="84" y="184"/>
                  </a:cubicBezTo>
                  <a:cubicBezTo>
                    <a:pt x="96" y="184"/>
                    <a:pt x="96" y="184"/>
                    <a:pt x="84" y="196"/>
                  </a:cubicBezTo>
                  <a:cubicBezTo>
                    <a:pt x="91" y="189"/>
                    <a:pt x="102" y="182"/>
                    <a:pt x="112" y="182"/>
                  </a:cubicBezTo>
                  <a:cubicBezTo>
                    <a:pt x="119" y="182"/>
                    <a:pt x="127" y="186"/>
                    <a:pt x="132" y="196"/>
                  </a:cubicBezTo>
                  <a:lnTo>
                    <a:pt x="96" y="196"/>
                  </a:lnTo>
                  <a:cubicBezTo>
                    <a:pt x="108" y="208"/>
                    <a:pt x="108" y="208"/>
                    <a:pt x="96" y="208"/>
                  </a:cubicBezTo>
                  <a:cubicBezTo>
                    <a:pt x="96" y="208"/>
                    <a:pt x="132" y="219"/>
                    <a:pt x="132" y="219"/>
                  </a:cubicBezTo>
                  <a:cubicBezTo>
                    <a:pt x="116" y="219"/>
                    <a:pt x="100" y="225"/>
                    <a:pt x="88" y="225"/>
                  </a:cubicBezTo>
                  <a:cubicBezTo>
                    <a:pt x="85" y="225"/>
                    <a:pt x="82" y="224"/>
                    <a:pt x="79" y="224"/>
                  </a:cubicBezTo>
                  <a:lnTo>
                    <a:pt x="79" y="224"/>
                  </a:lnTo>
                  <a:cubicBezTo>
                    <a:pt x="85" y="228"/>
                    <a:pt x="82" y="230"/>
                    <a:pt x="79" y="231"/>
                  </a:cubicBezTo>
                  <a:lnTo>
                    <a:pt x="79" y="231"/>
                  </a:lnTo>
                  <a:cubicBezTo>
                    <a:pt x="77" y="230"/>
                    <a:pt x="75" y="229"/>
                    <a:pt x="74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2" y="231"/>
                    <a:pt x="76" y="231"/>
                    <a:pt x="79" y="231"/>
                  </a:cubicBezTo>
                  <a:lnTo>
                    <a:pt x="79" y="231"/>
                  </a:lnTo>
                  <a:cubicBezTo>
                    <a:pt x="91" y="236"/>
                    <a:pt x="117" y="257"/>
                    <a:pt x="113" y="257"/>
                  </a:cubicBezTo>
                  <a:cubicBezTo>
                    <a:pt x="112" y="257"/>
                    <a:pt x="110" y="257"/>
                    <a:pt x="108" y="255"/>
                  </a:cubicBezTo>
                  <a:cubicBezTo>
                    <a:pt x="108" y="261"/>
                    <a:pt x="103" y="266"/>
                    <a:pt x="95" y="270"/>
                  </a:cubicBezTo>
                  <a:lnTo>
                    <a:pt x="95" y="270"/>
                  </a:lnTo>
                  <a:cubicBezTo>
                    <a:pt x="91" y="268"/>
                    <a:pt x="87" y="267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6" y="272"/>
                    <a:pt x="90" y="271"/>
                    <a:pt x="95" y="270"/>
                  </a:cubicBezTo>
                  <a:lnTo>
                    <a:pt x="95" y="270"/>
                  </a:lnTo>
                  <a:cubicBezTo>
                    <a:pt x="104" y="273"/>
                    <a:pt x="115" y="279"/>
                    <a:pt x="132" y="279"/>
                  </a:cubicBezTo>
                  <a:cubicBezTo>
                    <a:pt x="84" y="315"/>
                    <a:pt x="120" y="315"/>
                    <a:pt x="72" y="327"/>
                  </a:cubicBezTo>
                  <a:cubicBezTo>
                    <a:pt x="72" y="327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84" y="327"/>
                    <a:pt x="132" y="350"/>
                    <a:pt x="132" y="350"/>
                  </a:cubicBezTo>
                  <a:cubicBezTo>
                    <a:pt x="108" y="350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72" y="327"/>
                    <a:pt x="132" y="374"/>
                    <a:pt x="167" y="374"/>
                  </a:cubicBezTo>
                  <a:cubicBezTo>
                    <a:pt x="144" y="362"/>
                    <a:pt x="144" y="362"/>
                    <a:pt x="167" y="362"/>
                  </a:cubicBezTo>
                  <a:lnTo>
                    <a:pt x="203" y="362"/>
                  </a:lnTo>
                  <a:cubicBezTo>
                    <a:pt x="191" y="374"/>
                    <a:pt x="179" y="374"/>
                    <a:pt x="167" y="374"/>
                  </a:cubicBezTo>
                  <a:cubicBezTo>
                    <a:pt x="195" y="388"/>
                    <a:pt x="219" y="394"/>
                    <a:pt x="208" y="394"/>
                  </a:cubicBezTo>
                  <a:cubicBezTo>
                    <a:pt x="200" y="394"/>
                    <a:pt x="176" y="391"/>
                    <a:pt x="125" y="387"/>
                  </a:cubicBezTo>
                  <a:lnTo>
                    <a:pt x="125" y="387"/>
                  </a:lnTo>
                  <a:cubicBezTo>
                    <a:pt x="151" y="391"/>
                    <a:pt x="197" y="422"/>
                    <a:pt x="120" y="422"/>
                  </a:cubicBezTo>
                  <a:cubicBezTo>
                    <a:pt x="130" y="422"/>
                    <a:pt x="141" y="422"/>
                    <a:pt x="152" y="422"/>
                  </a:cubicBezTo>
                  <a:lnTo>
                    <a:pt x="152" y="422"/>
                  </a:lnTo>
                  <a:cubicBezTo>
                    <a:pt x="61" y="424"/>
                    <a:pt x="147" y="437"/>
                    <a:pt x="128" y="437"/>
                  </a:cubicBezTo>
                  <a:cubicBezTo>
                    <a:pt x="123" y="437"/>
                    <a:pt x="110" y="436"/>
                    <a:pt x="84" y="434"/>
                  </a:cubicBezTo>
                  <a:lnTo>
                    <a:pt x="84" y="434"/>
                  </a:lnTo>
                  <a:cubicBezTo>
                    <a:pt x="102" y="436"/>
                    <a:pt x="116" y="438"/>
                    <a:pt x="128" y="439"/>
                  </a:cubicBezTo>
                  <a:lnTo>
                    <a:pt x="128" y="439"/>
                  </a:lnTo>
                  <a:cubicBezTo>
                    <a:pt x="125" y="441"/>
                    <a:pt x="123" y="443"/>
                    <a:pt x="120" y="446"/>
                  </a:cubicBezTo>
                  <a:cubicBezTo>
                    <a:pt x="127" y="442"/>
                    <a:pt x="135" y="441"/>
                    <a:pt x="141" y="441"/>
                  </a:cubicBezTo>
                  <a:cubicBezTo>
                    <a:pt x="142" y="441"/>
                    <a:pt x="143" y="441"/>
                    <a:pt x="143" y="441"/>
                  </a:cubicBezTo>
                  <a:lnTo>
                    <a:pt x="143" y="441"/>
                  </a:lnTo>
                  <a:cubicBezTo>
                    <a:pt x="145" y="441"/>
                    <a:pt x="147" y="441"/>
                    <a:pt x="148" y="441"/>
                  </a:cubicBezTo>
                  <a:lnTo>
                    <a:pt x="148" y="441"/>
                  </a:lnTo>
                  <a:cubicBezTo>
                    <a:pt x="159" y="444"/>
                    <a:pt x="160" y="451"/>
                    <a:pt x="132" y="458"/>
                  </a:cubicBezTo>
                  <a:lnTo>
                    <a:pt x="203" y="458"/>
                  </a:lnTo>
                  <a:cubicBezTo>
                    <a:pt x="169" y="458"/>
                    <a:pt x="186" y="442"/>
                    <a:pt x="210" y="442"/>
                  </a:cubicBezTo>
                  <a:cubicBezTo>
                    <a:pt x="229" y="442"/>
                    <a:pt x="252" y="451"/>
                    <a:pt x="263" y="481"/>
                  </a:cubicBezTo>
                  <a:cubicBezTo>
                    <a:pt x="245" y="478"/>
                    <a:pt x="227" y="475"/>
                    <a:pt x="209" y="474"/>
                  </a:cubicBezTo>
                  <a:lnTo>
                    <a:pt x="209" y="474"/>
                  </a:lnTo>
                  <a:cubicBezTo>
                    <a:pt x="229" y="470"/>
                    <a:pt x="236" y="468"/>
                    <a:pt x="235" y="468"/>
                  </a:cubicBezTo>
                  <a:lnTo>
                    <a:pt x="235" y="468"/>
                  </a:lnTo>
                  <a:cubicBezTo>
                    <a:pt x="234" y="468"/>
                    <a:pt x="221" y="470"/>
                    <a:pt x="205" y="473"/>
                  </a:cubicBezTo>
                  <a:lnTo>
                    <a:pt x="205" y="473"/>
                  </a:lnTo>
                  <a:cubicBezTo>
                    <a:pt x="164" y="470"/>
                    <a:pt x="124" y="470"/>
                    <a:pt x="84" y="470"/>
                  </a:cubicBezTo>
                  <a:cubicBezTo>
                    <a:pt x="117" y="470"/>
                    <a:pt x="130" y="480"/>
                    <a:pt x="160" y="481"/>
                  </a:cubicBezTo>
                  <a:lnTo>
                    <a:pt x="160" y="481"/>
                  </a:lnTo>
                  <a:cubicBezTo>
                    <a:pt x="128" y="487"/>
                    <a:pt x="99" y="493"/>
                    <a:pt x="108" y="493"/>
                  </a:cubicBezTo>
                  <a:lnTo>
                    <a:pt x="263" y="493"/>
                  </a:lnTo>
                  <a:cubicBezTo>
                    <a:pt x="227" y="505"/>
                    <a:pt x="179" y="505"/>
                    <a:pt x="132" y="505"/>
                  </a:cubicBezTo>
                  <a:cubicBezTo>
                    <a:pt x="140" y="509"/>
                    <a:pt x="149" y="511"/>
                    <a:pt x="158" y="511"/>
                  </a:cubicBezTo>
                  <a:cubicBezTo>
                    <a:pt x="170" y="511"/>
                    <a:pt x="182" y="508"/>
                    <a:pt x="191" y="507"/>
                  </a:cubicBezTo>
                  <a:lnTo>
                    <a:pt x="191" y="507"/>
                  </a:lnTo>
                  <a:cubicBezTo>
                    <a:pt x="197" y="508"/>
                    <a:pt x="209" y="511"/>
                    <a:pt x="215" y="517"/>
                  </a:cubicBezTo>
                  <a:cubicBezTo>
                    <a:pt x="1" y="529"/>
                    <a:pt x="251" y="529"/>
                    <a:pt x="144" y="529"/>
                  </a:cubicBezTo>
                  <a:cubicBezTo>
                    <a:pt x="167" y="529"/>
                    <a:pt x="167" y="529"/>
                    <a:pt x="144" y="541"/>
                  </a:cubicBezTo>
                  <a:cubicBezTo>
                    <a:pt x="167" y="541"/>
                    <a:pt x="202" y="536"/>
                    <a:pt x="226" y="536"/>
                  </a:cubicBezTo>
                  <a:cubicBezTo>
                    <a:pt x="237" y="536"/>
                    <a:pt x="247" y="537"/>
                    <a:pt x="251" y="541"/>
                  </a:cubicBezTo>
                  <a:cubicBezTo>
                    <a:pt x="358" y="517"/>
                    <a:pt x="346" y="470"/>
                    <a:pt x="239" y="422"/>
                  </a:cubicBezTo>
                  <a:lnTo>
                    <a:pt x="251" y="422"/>
                  </a:lnTo>
                  <a:cubicBezTo>
                    <a:pt x="286" y="398"/>
                    <a:pt x="227" y="422"/>
                    <a:pt x="298" y="374"/>
                  </a:cubicBezTo>
                  <a:lnTo>
                    <a:pt x="322" y="374"/>
                  </a:lnTo>
                  <a:cubicBezTo>
                    <a:pt x="251" y="362"/>
                    <a:pt x="298" y="374"/>
                    <a:pt x="239" y="327"/>
                  </a:cubicBezTo>
                  <a:cubicBezTo>
                    <a:pt x="263" y="321"/>
                    <a:pt x="280" y="318"/>
                    <a:pt x="300" y="318"/>
                  </a:cubicBezTo>
                  <a:cubicBezTo>
                    <a:pt x="319" y="318"/>
                    <a:pt x="340" y="321"/>
                    <a:pt x="370" y="327"/>
                  </a:cubicBezTo>
                  <a:cubicBezTo>
                    <a:pt x="298" y="303"/>
                    <a:pt x="286" y="243"/>
                    <a:pt x="251" y="243"/>
                  </a:cubicBezTo>
                  <a:cubicBezTo>
                    <a:pt x="274" y="231"/>
                    <a:pt x="286" y="219"/>
                    <a:pt x="310" y="208"/>
                  </a:cubicBezTo>
                  <a:cubicBezTo>
                    <a:pt x="310" y="172"/>
                    <a:pt x="298" y="136"/>
                    <a:pt x="251" y="136"/>
                  </a:cubicBezTo>
                  <a:cubicBezTo>
                    <a:pt x="263" y="136"/>
                    <a:pt x="298" y="112"/>
                    <a:pt x="251" y="100"/>
                  </a:cubicBezTo>
                  <a:lnTo>
                    <a:pt x="298" y="100"/>
                  </a:lnTo>
                  <a:cubicBezTo>
                    <a:pt x="263" y="89"/>
                    <a:pt x="251" y="65"/>
                    <a:pt x="298" y="65"/>
                  </a:cubicBezTo>
                  <a:cubicBezTo>
                    <a:pt x="286" y="41"/>
                    <a:pt x="191" y="77"/>
                    <a:pt x="298" y="5"/>
                  </a:cubicBezTo>
                  <a:cubicBezTo>
                    <a:pt x="267" y="5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5933475" y="24635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5926600" y="2462500"/>
              <a:ext cx="2125" cy="150"/>
            </a:xfrm>
            <a:custGeom>
              <a:rect b="b" l="l" r="r" t="t"/>
              <a:pathLst>
                <a:path extrusionOk="0" h="6" w="85">
                  <a:moveTo>
                    <a:pt x="13" y="1"/>
                  </a:moveTo>
                  <a:cubicBezTo>
                    <a:pt x="0" y="1"/>
                    <a:pt x="45" y="6"/>
                    <a:pt x="85" y="6"/>
                  </a:cubicBezTo>
                  <a:cubicBezTo>
                    <a:pt x="41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592840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5933475" y="24665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59319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59334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593327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5930200" y="2466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36" y="1"/>
                  </a:moveTo>
                  <a:cubicBezTo>
                    <a:pt x="0" y="1"/>
                    <a:pt x="72" y="1"/>
                    <a:pt x="36" y="1"/>
                  </a:cubicBezTo>
                  <a:cubicBezTo>
                    <a:pt x="36" y="1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93080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592965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5" y="0"/>
                    <a:pt x="20" y="1"/>
                    <a:pt x="10" y="4"/>
                  </a:cubicBezTo>
                  <a:cubicBezTo>
                    <a:pt x="3" y="6"/>
                    <a:pt x="1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>
              <a:off x="59293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593050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5930500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59278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5928100" y="24635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8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5932875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0" y="24"/>
                    <a:pt x="48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5932575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5926625" y="24599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36" y="1"/>
                  </a:moveTo>
                  <a:cubicBezTo>
                    <a:pt x="48" y="1"/>
                    <a:pt x="0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59284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592780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49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5926925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5919475" y="2470950"/>
              <a:ext cx="5675" cy="1675"/>
            </a:xfrm>
            <a:custGeom>
              <a:rect b="b" l="l" r="r" t="t"/>
              <a:pathLst>
                <a:path extrusionOk="0" h="67" w="227">
                  <a:moveTo>
                    <a:pt x="58" y="0"/>
                  </a:moveTo>
                  <a:cubicBezTo>
                    <a:pt x="33" y="0"/>
                    <a:pt x="10" y="6"/>
                    <a:pt x="1" y="25"/>
                  </a:cubicBezTo>
                  <a:cubicBezTo>
                    <a:pt x="36" y="37"/>
                    <a:pt x="48" y="37"/>
                    <a:pt x="36" y="37"/>
                  </a:cubicBezTo>
                  <a:cubicBezTo>
                    <a:pt x="48" y="37"/>
                    <a:pt x="72" y="49"/>
                    <a:pt x="96" y="49"/>
                  </a:cubicBezTo>
                  <a:cubicBezTo>
                    <a:pt x="72" y="61"/>
                    <a:pt x="48" y="61"/>
                    <a:pt x="24" y="61"/>
                  </a:cubicBezTo>
                  <a:cubicBezTo>
                    <a:pt x="64" y="61"/>
                    <a:pt x="109" y="66"/>
                    <a:pt x="156" y="66"/>
                  </a:cubicBezTo>
                  <a:cubicBezTo>
                    <a:pt x="179" y="66"/>
                    <a:pt x="203" y="65"/>
                    <a:pt x="227" y="61"/>
                  </a:cubicBezTo>
                  <a:lnTo>
                    <a:pt x="108" y="61"/>
                  </a:lnTo>
                  <a:cubicBezTo>
                    <a:pt x="132" y="61"/>
                    <a:pt x="155" y="49"/>
                    <a:pt x="143" y="13"/>
                  </a:cubicBezTo>
                  <a:cubicBezTo>
                    <a:pt x="136" y="13"/>
                    <a:pt x="95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5927525" y="2469775"/>
              <a:ext cx="6850" cy="2750"/>
            </a:xfrm>
            <a:custGeom>
              <a:rect b="b" l="l" r="r" t="t"/>
              <a:pathLst>
                <a:path extrusionOk="0" h="110" w="274">
                  <a:moveTo>
                    <a:pt x="12" y="1"/>
                  </a:moveTo>
                  <a:cubicBezTo>
                    <a:pt x="10" y="9"/>
                    <a:pt x="13" y="15"/>
                    <a:pt x="20" y="20"/>
                  </a:cubicBezTo>
                  <a:lnTo>
                    <a:pt x="20" y="20"/>
                  </a:lnTo>
                  <a:cubicBezTo>
                    <a:pt x="19" y="16"/>
                    <a:pt x="17" y="10"/>
                    <a:pt x="12" y="1"/>
                  </a:cubicBezTo>
                  <a:close/>
                  <a:moveTo>
                    <a:pt x="274" y="1"/>
                  </a:moveTo>
                  <a:lnTo>
                    <a:pt x="274" y="1"/>
                  </a:lnTo>
                  <a:cubicBezTo>
                    <a:pt x="256" y="7"/>
                    <a:pt x="238" y="7"/>
                    <a:pt x="220" y="7"/>
                  </a:cubicBezTo>
                  <a:cubicBezTo>
                    <a:pt x="202" y="7"/>
                    <a:pt x="185" y="7"/>
                    <a:pt x="167" y="13"/>
                  </a:cubicBezTo>
                  <a:cubicBezTo>
                    <a:pt x="177" y="2"/>
                    <a:pt x="179" y="1"/>
                    <a:pt x="179" y="1"/>
                  </a:cubicBezTo>
                  <a:lnTo>
                    <a:pt x="179" y="1"/>
                  </a:lnTo>
                  <a:cubicBezTo>
                    <a:pt x="165" y="14"/>
                    <a:pt x="107" y="28"/>
                    <a:pt x="64" y="28"/>
                  </a:cubicBezTo>
                  <a:cubicBezTo>
                    <a:pt x="45" y="28"/>
                    <a:pt x="29" y="26"/>
                    <a:pt x="20" y="20"/>
                  </a:cubicBezTo>
                  <a:lnTo>
                    <a:pt x="20" y="20"/>
                  </a:lnTo>
                  <a:cubicBezTo>
                    <a:pt x="20" y="26"/>
                    <a:pt x="15" y="29"/>
                    <a:pt x="0" y="36"/>
                  </a:cubicBezTo>
                  <a:cubicBezTo>
                    <a:pt x="35" y="36"/>
                    <a:pt x="44" y="81"/>
                    <a:pt x="84" y="96"/>
                  </a:cubicBezTo>
                  <a:lnTo>
                    <a:pt x="84" y="96"/>
                  </a:lnTo>
                  <a:cubicBezTo>
                    <a:pt x="127" y="66"/>
                    <a:pt x="274" y="1"/>
                    <a:pt x="274" y="1"/>
                  </a:cubicBezTo>
                  <a:close/>
                  <a:moveTo>
                    <a:pt x="84" y="96"/>
                  </a:moveTo>
                  <a:cubicBezTo>
                    <a:pt x="72" y="104"/>
                    <a:pt x="68" y="110"/>
                    <a:pt x="79" y="110"/>
                  </a:cubicBezTo>
                  <a:cubicBezTo>
                    <a:pt x="88" y="110"/>
                    <a:pt x="108" y="105"/>
                    <a:pt x="143" y="96"/>
                  </a:cubicBezTo>
                  <a:lnTo>
                    <a:pt x="143" y="96"/>
                  </a:lnTo>
                  <a:cubicBezTo>
                    <a:pt x="131" y="99"/>
                    <a:pt x="121" y="100"/>
                    <a:pt x="111" y="100"/>
                  </a:cubicBezTo>
                  <a:cubicBezTo>
                    <a:pt x="101" y="100"/>
                    <a:pt x="92" y="99"/>
                    <a:pt x="84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5921850" y="2472750"/>
              <a:ext cx="1350" cy="300"/>
            </a:xfrm>
            <a:custGeom>
              <a:rect b="b" l="l" r="r" t="t"/>
              <a:pathLst>
                <a:path extrusionOk="0" h="12" w="54">
                  <a:moveTo>
                    <a:pt x="1" y="1"/>
                  </a:moveTo>
                  <a:cubicBezTo>
                    <a:pt x="29" y="9"/>
                    <a:pt x="42" y="11"/>
                    <a:pt x="46" y="11"/>
                  </a:cubicBezTo>
                  <a:cubicBezTo>
                    <a:pt x="54" y="1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5925425" y="2471575"/>
              <a:ext cx="3900" cy="1475"/>
            </a:xfrm>
            <a:custGeom>
              <a:rect b="b" l="l" r="r" t="t"/>
              <a:pathLst>
                <a:path extrusionOk="0" h="59" w="156">
                  <a:moveTo>
                    <a:pt x="60" y="0"/>
                  </a:moveTo>
                  <a:cubicBezTo>
                    <a:pt x="60" y="12"/>
                    <a:pt x="72" y="24"/>
                    <a:pt x="72" y="36"/>
                  </a:cubicBezTo>
                  <a:lnTo>
                    <a:pt x="1" y="36"/>
                  </a:lnTo>
                  <a:cubicBezTo>
                    <a:pt x="7" y="49"/>
                    <a:pt x="50" y="58"/>
                    <a:pt x="89" y="58"/>
                  </a:cubicBezTo>
                  <a:cubicBezTo>
                    <a:pt x="120" y="58"/>
                    <a:pt x="150" y="52"/>
                    <a:pt x="156" y="36"/>
                  </a:cubicBezTo>
                  <a:cubicBezTo>
                    <a:pt x="72" y="36"/>
                    <a:pt x="14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5930500" y="24727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5929300" y="24727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36" y="1"/>
                    <a:pt x="24" y="1"/>
                  </a:cubicBezTo>
                  <a:cubicBezTo>
                    <a:pt x="1" y="1"/>
                    <a:pt x="2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5933775" y="24727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cubicBezTo>
                    <a:pt x="48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5933775" y="24727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4" y="5"/>
                    <a:pt x="8" y="8"/>
                    <a:pt x="12" y="9"/>
                  </a:cubicBezTo>
                  <a:lnTo>
                    <a:pt x="12" y="9"/>
                  </a:lnTo>
                  <a:cubicBezTo>
                    <a:pt x="5" y="6"/>
                    <a:pt x="0" y="1"/>
                    <a:pt x="0" y="1"/>
                  </a:cubicBezTo>
                  <a:close/>
                  <a:moveTo>
                    <a:pt x="12" y="9"/>
                  </a:moveTo>
                  <a:cubicBezTo>
                    <a:pt x="16" y="11"/>
                    <a:pt x="20" y="13"/>
                    <a:pt x="24" y="13"/>
                  </a:cubicBezTo>
                  <a:cubicBezTo>
                    <a:pt x="24" y="13"/>
                    <a:pt x="19" y="13"/>
                    <a:pt x="1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5950125" y="24703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0"/>
                  </a:moveTo>
                  <a:cubicBezTo>
                    <a:pt x="1" y="12"/>
                    <a:pt x="1" y="36"/>
                    <a:pt x="1" y="72"/>
                  </a:cubicBezTo>
                  <a:cubicBezTo>
                    <a:pt x="1" y="48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5950275" y="2472150"/>
              <a:ext cx="175" cy="925"/>
            </a:xfrm>
            <a:custGeom>
              <a:rect b="b" l="l" r="r" t="t"/>
              <a:pathLst>
                <a:path extrusionOk="0" h="37" w="7">
                  <a:moveTo>
                    <a:pt x="7" y="1"/>
                  </a:moveTo>
                  <a:lnTo>
                    <a:pt x="7" y="1"/>
                  </a:lnTo>
                  <a:cubicBezTo>
                    <a:pt x="1" y="25"/>
                    <a:pt x="1" y="37"/>
                    <a:pt x="2" y="37"/>
                  </a:cubicBezTo>
                  <a:cubicBezTo>
                    <a:pt x="4" y="37"/>
                    <a:pt x="7" y="25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5950425" y="24718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3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37"/>
                    <a:pt x="1" y="25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5949950" y="2472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8" y="1"/>
                  </a:moveTo>
                  <a:cubicBezTo>
                    <a:pt x="1" y="8"/>
                    <a:pt x="7" y="25"/>
                    <a:pt x="10" y="25"/>
                  </a:cubicBezTo>
                  <a:cubicBezTo>
                    <a:pt x="12" y="25"/>
                    <a:pt x="12" y="1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5934200" y="2470100"/>
              <a:ext cx="15675" cy="3425"/>
            </a:xfrm>
            <a:custGeom>
              <a:rect b="b" l="l" r="r" t="t"/>
              <a:pathLst>
                <a:path extrusionOk="0" h="137" w="627">
                  <a:moveTo>
                    <a:pt x="394" y="0"/>
                  </a:moveTo>
                  <a:cubicBezTo>
                    <a:pt x="394" y="0"/>
                    <a:pt x="392" y="3"/>
                    <a:pt x="391" y="6"/>
                  </a:cubicBezTo>
                  <a:lnTo>
                    <a:pt x="391" y="6"/>
                  </a:lnTo>
                  <a:cubicBezTo>
                    <a:pt x="394" y="2"/>
                    <a:pt x="394" y="0"/>
                    <a:pt x="394" y="0"/>
                  </a:cubicBezTo>
                  <a:close/>
                  <a:moveTo>
                    <a:pt x="129" y="45"/>
                  </a:moveTo>
                  <a:cubicBezTo>
                    <a:pt x="97" y="45"/>
                    <a:pt x="78" y="52"/>
                    <a:pt x="126" y="59"/>
                  </a:cubicBezTo>
                  <a:cubicBezTo>
                    <a:pt x="136" y="59"/>
                    <a:pt x="145" y="58"/>
                    <a:pt x="153" y="58"/>
                  </a:cubicBezTo>
                  <a:lnTo>
                    <a:pt x="153" y="58"/>
                  </a:lnTo>
                  <a:cubicBezTo>
                    <a:pt x="150" y="59"/>
                    <a:pt x="147" y="60"/>
                    <a:pt x="145" y="62"/>
                  </a:cubicBezTo>
                  <a:lnTo>
                    <a:pt x="145" y="62"/>
                  </a:lnTo>
                  <a:cubicBezTo>
                    <a:pt x="165" y="59"/>
                    <a:pt x="182" y="58"/>
                    <a:pt x="190" y="57"/>
                  </a:cubicBezTo>
                  <a:lnTo>
                    <a:pt x="190" y="57"/>
                  </a:lnTo>
                  <a:cubicBezTo>
                    <a:pt x="192" y="57"/>
                    <a:pt x="195" y="58"/>
                    <a:pt x="197" y="59"/>
                  </a:cubicBezTo>
                  <a:cubicBezTo>
                    <a:pt x="196" y="58"/>
                    <a:pt x="194" y="57"/>
                    <a:pt x="193" y="56"/>
                  </a:cubicBezTo>
                  <a:lnTo>
                    <a:pt x="193" y="56"/>
                  </a:lnTo>
                  <a:cubicBezTo>
                    <a:pt x="192" y="57"/>
                    <a:pt x="191" y="57"/>
                    <a:pt x="190" y="57"/>
                  </a:cubicBezTo>
                  <a:lnTo>
                    <a:pt x="190" y="57"/>
                  </a:lnTo>
                  <a:cubicBezTo>
                    <a:pt x="188" y="57"/>
                    <a:pt x="187" y="56"/>
                    <a:pt x="186" y="56"/>
                  </a:cubicBezTo>
                  <a:lnTo>
                    <a:pt x="186" y="56"/>
                  </a:lnTo>
                  <a:cubicBezTo>
                    <a:pt x="179" y="56"/>
                    <a:pt x="169" y="57"/>
                    <a:pt x="153" y="58"/>
                  </a:cubicBezTo>
                  <a:lnTo>
                    <a:pt x="153" y="58"/>
                  </a:lnTo>
                  <a:cubicBezTo>
                    <a:pt x="158" y="56"/>
                    <a:pt x="164" y="54"/>
                    <a:pt x="171" y="54"/>
                  </a:cubicBezTo>
                  <a:cubicBezTo>
                    <a:pt x="176" y="54"/>
                    <a:pt x="181" y="55"/>
                    <a:pt x="186" y="56"/>
                  </a:cubicBezTo>
                  <a:lnTo>
                    <a:pt x="186" y="56"/>
                  </a:lnTo>
                  <a:cubicBezTo>
                    <a:pt x="188" y="56"/>
                    <a:pt x="190" y="56"/>
                    <a:pt x="192" y="56"/>
                  </a:cubicBezTo>
                  <a:lnTo>
                    <a:pt x="192" y="56"/>
                  </a:lnTo>
                  <a:cubicBezTo>
                    <a:pt x="192" y="56"/>
                    <a:pt x="192" y="56"/>
                    <a:pt x="193" y="56"/>
                  </a:cubicBezTo>
                  <a:lnTo>
                    <a:pt x="193" y="56"/>
                  </a:lnTo>
                  <a:cubicBezTo>
                    <a:pt x="195" y="56"/>
                    <a:pt x="196" y="56"/>
                    <a:pt x="193" y="56"/>
                  </a:cubicBezTo>
                  <a:cubicBezTo>
                    <a:pt x="193" y="56"/>
                    <a:pt x="192" y="56"/>
                    <a:pt x="192" y="56"/>
                  </a:cubicBezTo>
                  <a:lnTo>
                    <a:pt x="192" y="56"/>
                  </a:lnTo>
                  <a:cubicBezTo>
                    <a:pt x="175" y="48"/>
                    <a:pt x="150" y="45"/>
                    <a:pt x="129" y="45"/>
                  </a:cubicBezTo>
                  <a:close/>
                  <a:moveTo>
                    <a:pt x="391" y="6"/>
                  </a:moveTo>
                  <a:cubicBezTo>
                    <a:pt x="390" y="8"/>
                    <a:pt x="389" y="9"/>
                    <a:pt x="388" y="11"/>
                  </a:cubicBezTo>
                  <a:cubicBezTo>
                    <a:pt x="388" y="23"/>
                    <a:pt x="305" y="35"/>
                    <a:pt x="233" y="35"/>
                  </a:cubicBezTo>
                  <a:cubicBezTo>
                    <a:pt x="412" y="83"/>
                    <a:pt x="150" y="83"/>
                    <a:pt x="126" y="83"/>
                  </a:cubicBezTo>
                  <a:cubicBezTo>
                    <a:pt x="131" y="74"/>
                    <a:pt x="137" y="66"/>
                    <a:pt x="145" y="62"/>
                  </a:cubicBezTo>
                  <a:lnTo>
                    <a:pt x="145" y="62"/>
                  </a:lnTo>
                  <a:cubicBezTo>
                    <a:pt x="86" y="67"/>
                    <a:pt x="0" y="77"/>
                    <a:pt x="19" y="83"/>
                  </a:cubicBezTo>
                  <a:cubicBezTo>
                    <a:pt x="31" y="83"/>
                    <a:pt x="126" y="95"/>
                    <a:pt x="55" y="95"/>
                  </a:cubicBezTo>
                  <a:cubicBezTo>
                    <a:pt x="126" y="107"/>
                    <a:pt x="197" y="119"/>
                    <a:pt x="269" y="119"/>
                  </a:cubicBezTo>
                  <a:lnTo>
                    <a:pt x="233" y="119"/>
                  </a:lnTo>
                  <a:cubicBezTo>
                    <a:pt x="284" y="119"/>
                    <a:pt x="385" y="137"/>
                    <a:pt x="478" y="137"/>
                  </a:cubicBezTo>
                  <a:cubicBezTo>
                    <a:pt x="535" y="137"/>
                    <a:pt x="589" y="130"/>
                    <a:pt x="626" y="107"/>
                  </a:cubicBezTo>
                  <a:cubicBezTo>
                    <a:pt x="531" y="71"/>
                    <a:pt x="186" y="95"/>
                    <a:pt x="447" y="35"/>
                  </a:cubicBezTo>
                  <a:cubicBezTo>
                    <a:pt x="394" y="35"/>
                    <a:pt x="389" y="16"/>
                    <a:pt x="39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5923950" y="2469775"/>
              <a:ext cx="2400" cy="625"/>
            </a:xfrm>
            <a:custGeom>
              <a:rect b="b" l="l" r="r" t="t"/>
              <a:pathLst>
                <a:path extrusionOk="0" h="25" w="96">
                  <a:moveTo>
                    <a:pt x="48" y="13"/>
                  </a:moveTo>
                  <a:cubicBezTo>
                    <a:pt x="95" y="1"/>
                    <a:pt x="0" y="24"/>
                    <a:pt x="48" y="13"/>
                  </a:cubicBezTo>
                  <a:cubicBezTo>
                    <a:pt x="48" y="13"/>
                    <a:pt x="0" y="24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5924975" y="2469800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7" y="1"/>
                  </a:moveTo>
                  <a:cubicBezTo>
                    <a:pt x="0" y="1"/>
                    <a:pt x="3" y="4"/>
                    <a:pt x="31" y="12"/>
                  </a:cubicBezTo>
                  <a:cubicBezTo>
                    <a:pt x="70" y="12"/>
                    <a:pt x="20" y="1"/>
                    <a:pt x="7" y="1"/>
                  </a:cubicBezTo>
                  <a:close/>
                  <a:moveTo>
                    <a:pt x="31" y="12"/>
                  </a:moveTo>
                  <a:lnTo>
                    <a:pt x="31" y="12"/>
                  </a:lnTo>
                  <a:cubicBezTo>
                    <a:pt x="39" y="16"/>
                    <a:pt x="43" y="17"/>
                    <a:pt x="44" y="17"/>
                  </a:cubicBezTo>
                  <a:cubicBezTo>
                    <a:pt x="47" y="17"/>
                    <a:pt x="39" y="12"/>
                    <a:pt x="3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5925425" y="24699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5925425" y="2469400"/>
              <a:ext cx="450" cy="700"/>
            </a:xfrm>
            <a:custGeom>
              <a:rect b="b" l="l" r="r" t="t"/>
              <a:pathLst>
                <a:path extrusionOk="0" h="28" w="18">
                  <a:moveTo>
                    <a:pt x="17" y="0"/>
                  </a:moveTo>
                  <a:cubicBezTo>
                    <a:pt x="16" y="0"/>
                    <a:pt x="12" y="4"/>
                    <a:pt x="1" y="16"/>
                  </a:cubicBezTo>
                  <a:cubicBezTo>
                    <a:pt x="1" y="16"/>
                    <a:pt x="1" y="28"/>
                    <a:pt x="1" y="28"/>
                  </a:cubicBezTo>
                  <a:cubicBezTo>
                    <a:pt x="1" y="19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5924825" y="2470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1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5935150" y="24712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" y="0"/>
                  </a:moveTo>
                  <a:cubicBezTo>
                    <a:pt x="1" y="4"/>
                    <a:pt x="1" y="5"/>
                    <a:pt x="4" y="5"/>
                  </a:cubicBezTo>
                  <a:cubicBezTo>
                    <a:pt x="10" y="5"/>
                    <a:pt x="28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5937925" y="24700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39" y="9"/>
                    <a:pt x="41" y="9"/>
                  </a:cubicBezTo>
                  <a:cubicBezTo>
                    <a:pt x="42" y="9"/>
                    <a:pt x="31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5937925" y="2470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lnTo>
                    <a:pt x="1" y="1"/>
                  </a:lnTo>
                  <a:cubicBezTo>
                    <a:pt x="8" y="3"/>
                    <a:pt x="14" y="5"/>
                    <a:pt x="19" y="7"/>
                  </a:cubicBezTo>
                  <a:lnTo>
                    <a:pt x="19" y="7"/>
                  </a:lnTo>
                  <a:cubicBezTo>
                    <a:pt x="13" y="4"/>
                    <a:pt x="7" y="1"/>
                    <a:pt x="1" y="1"/>
                  </a:cubicBezTo>
                  <a:close/>
                  <a:moveTo>
                    <a:pt x="19" y="7"/>
                  </a:moveTo>
                  <a:cubicBezTo>
                    <a:pt x="25" y="9"/>
                    <a:pt x="31" y="12"/>
                    <a:pt x="37" y="12"/>
                  </a:cubicBezTo>
                  <a:cubicBezTo>
                    <a:pt x="37" y="12"/>
                    <a:pt x="37" y="12"/>
                    <a:pt x="1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5945200" y="2447925"/>
              <a:ext cx="850" cy="1750"/>
            </a:xfrm>
            <a:custGeom>
              <a:rect b="b" l="l" r="r" t="t"/>
              <a:pathLst>
                <a:path extrusionOk="0" h="70" w="34">
                  <a:moveTo>
                    <a:pt x="10" y="1"/>
                  </a:moveTo>
                  <a:lnTo>
                    <a:pt x="10" y="1"/>
                  </a:lnTo>
                  <a:cubicBezTo>
                    <a:pt x="0" y="1"/>
                    <a:pt x="20" y="70"/>
                    <a:pt x="29" y="70"/>
                  </a:cubicBezTo>
                  <a:cubicBezTo>
                    <a:pt x="32" y="70"/>
                    <a:pt x="34" y="59"/>
                    <a:pt x="31" y="29"/>
                  </a:cubicBezTo>
                  <a:cubicBezTo>
                    <a:pt x="20" y="8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5789125" y="241115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71" y="0"/>
                  </a:moveTo>
                  <a:cubicBezTo>
                    <a:pt x="36" y="0"/>
                    <a:pt x="1" y="12"/>
                    <a:pt x="136" y="12"/>
                  </a:cubicBezTo>
                  <a:lnTo>
                    <a:pt x="136" y="12"/>
                  </a:lnTo>
                  <a:cubicBezTo>
                    <a:pt x="112" y="12"/>
                    <a:pt x="82" y="11"/>
                    <a:pt x="71" y="0"/>
                  </a:cubicBezTo>
                  <a:close/>
                  <a:moveTo>
                    <a:pt x="136" y="12"/>
                  </a:moveTo>
                  <a:cubicBezTo>
                    <a:pt x="138" y="12"/>
                    <a:pt x="140" y="12"/>
                    <a:pt x="143" y="12"/>
                  </a:cubicBezTo>
                  <a:cubicBezTo>
                    <a:pt x="140" y="12"/>
                    <a:pt x="138" y="12"/>
                    <a:pt x="1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5939125" y="2471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5934950" y="24724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7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5930800" y="2471175"/>
              <a:ext cx="850" cy="425"/>
            </a:xfrm>
            <a:custGeom>
              <a:rect b="b" l="l" r="r" t="t"/>
              <a:pathLst>
                <a:path extrusionOk="0" h="17" w="34">
                  <a:moveTo>
                    <a:pt x="32" y="1"/>
                  </a:moveTo>
                  <a:cubicBezTo>
                    <a:pt x="31" y="1"/>
                    <a:pt x="29" y="2"/>
                    <a:pt x="24" y="4"/>
                  </a:cubicBezTo>
                  <a:cubicBezTo>
                    <a:pt x="24" y="4"/>
                    <a:pt x="20" y="9"/>
                    <a:pt x="13" y="12"/>
                  </a:cubicBezTo>
                  <a:lnTo>
                    <a:pt x="13" y="12"/>
                  </a:lnTo>
                  <a:cubicBezTo>
                    <a:pt x="23" y="7"/>
                    <a:pt x="33" y="1"/>
                    <a:pt x="32" y="1"/>
                  </a:cubicBezTo>
                  <a:close/>
                  <a:moveTo>
                    <a:pt x="13" y="12"/>
                  </a:moveTo>
                  <a:cubicBezTo>
                    <a:pt x="8" y="14"/>
                    <a:pt x="3" y="16"/>
                    <a:pt x="0" y="16"/>
                  </a:cubicBezTo>
                  <a:cubicBezTo>
                    <a:pt x="5" y="16"/>
                    <a:pt x="9" y="14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5931375" y="24711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5922725" y="2469100"/>
              <a:ext cx="1250" cy="700"/>
            </a:xfrm>
            <a:custGeom>
              <a:rect b="b" l="l" r="r" t="t"/>
              <a:pathLst>
                <a:path extrusionOk="0" h="28" w="50">
                  <a:moveTo>
                    <a:pt x="5" y="0"/>
                  </a:moveTo>
                  <a:cubicBezTo>
                    <a:pt x="1" y="0"/>
                    <a:pt x="9" y="8"/>
                    <a:pt x="49" y="28"/>
                  </a:cubicBezTo>
                  <a:cubicBezTo>
                    <a:pt x="42" y="14"/>
                    <a:pt x="12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5925800" y="247015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6" y="0"/>
                  </a:moveTo>
                  <a:lnTo>
                    <a:pt x="6" y="0"/>
                  </a:lnTo>
                  <a:cubicBezTo>
                    <a:pt x="0" y="0"/>
                    <a:pt x="6" y="21"/>
                    <a:pt x="21" y="21"/>
                  </a:cubicBezTo>
                  <a:cubicBezTo>
                    <a:pt x="14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5925650" y="24705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4" y="0"/>
                  </a:moveTo>
                  <a:cubicBezTo>
                    <a:pt x="1" y="0"/>
                    <a:pt x="20" y="5"/>
                    <a:pt x="27" y="5"/>
                  </a:cubicBezTo>
                  <a:cubicBezTo>
                    <a:pt x="12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5926925" y="2470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24" y="0"/>
                    <a:pt x="19" y="5"/>
                    <a:pt x="12" y="9"/>
                  </a:cubicBezTo>
                  <a:lnTo>
                    <a:pt x="12" y="9"/>
                  </a:lnTo>
                  <a:cubicBezTo>
                    <a:pt x="16" y="7"/>
                    <a:pt x="20" y="4"/>
                    <a:pt x="24" y="0"/>
                  </a:cubicBezTo>
                  <a:close/>
                  <a:moveTo>
                    <a:pt x="12" y="9"/>
                  </a:moveTo>
                  <a:cubicBezTo>
                    <a:pt x="5" y="12"/>
                    <a:pt x="0" y="12"/>
                    <a:pt x="0" y="12"/>
                  </a:cubicBezTo>
                  <a:cubicBezTo>
                    <a:pt x="4" y="12"/>
                    <a:pt x="9" y="11"/>
                    <a:pt x="1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5926625" y="2471125"/>
              <a:ext cx="275" cy="175"/>
            </a:xfrm>
            <a:custGeom>
              <a:rect b="b" l="l" r="r" t="t"/>
              <a:pathLst>
                <a:path extrusionOk="0" h="7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5922475" y="24703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5" y="0"/>
                  </a:moveTo>
                  <a:cubicBezTo>
                    <a:pt x="8" y="18"/>
                    <a:pt x="0" y="25"/>
                    <a:pt x="1" y="25"/>
                  </a:cubicBezTo>
                  <a:cubicBezTo>
                    <a:pt x="2" y="25"/>
                    <a:pt x="28" y="8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5922300" y="247037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0"/>
                  </a:moveTo>
                  <a:cubicBezTo>
                    <a:pt x="8" y="18"/>
                    <a:pt x="1" y="25"/>
                    <a:pt x="1" y="25"/>
                  </a:cubicBezTo>
                  <a:cubicBezTo>
                    <a:pt x="2" y="25"/>
                    <a:pt x="23" y="8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5923050" y="2470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5923650" y="24708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2" y="1"/>
                  </a:moveTo>
                  <a:cubicBezTo>
                    <a:pt x="9" y="1"/>
                    <a:pt x="5" y="2"/>
                    <a:pt x="0" y="4"/>
                  </a:cubicBezTo>
                  <a:cubicBezTo>
                    <a:pt x="5" y="7"/>
                    <a:pt x="9" y="8"/>
                    <a:pt x="12" y="8"/>
                  </a:cubicBezTo>
                  <a:cubicBezTo>
                    <a:pt x="20" y="8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5923350" y="2470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5921275" y="24700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5923650" y="247037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36" y="0"/>
                  </a:moveTo>
                  <a:cubicBezTo>
                    <a:pt x="36" y="0"/>
                    <a:pt x="0" y="36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5919025" y="24704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5" y="1"/>
                  </a:moveTo>
                  <a:cubicBezTo>
                    <a:pt x="0" y="1"/>
                    <a:pt x="27" y="11"/>
                    <a:pt x="42" y="11"/>
                  </a:cubicBezTo>
                  <a:cubicBezTo>
                    <a:pt x="19" y="3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5919175" y="2470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0"/>
                    <a:pt x="2" y="0"/>
                    <a:pt x="5" y="1"/>
                  </a:cubicBezTo>
                  <a:lnTo>
                    <a:pt x="5" y="1"/>
                  </a:lnTo>
                  <a:cubicBezTo>
                    <a:pt x="4" y="1"/>
                    <a:pt x="2" y="0"/>
                    <a:pt x="1" y="0"/>
                  </a:cubicBezTo>
                  <a:close/>
                  <a:moveTo>
                    <a:pt x="5" y="1"/>
                  </a:moveTo>
                  <a:lnTo>
                    <a:pt x="5" y="1"/>
                  </a:lnTo>
                  <a:cubicBezTo>
                    <a:pt x="16" y="3"/>
                    <a:pt x="26" y="12"/>
                    <a:pt x="36" y="12"/>
                  </a:cubicBezTo>
                  <a:cubicBezTo>
                    <a:pt x="21" y="5"/>
                    <a:pt x="11" y="2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5921125" y="24709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0"/>
                  </a:move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5920375" y="247067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0" y="0"/>
                  </a:moveTo>
                  <a:cubicBezTo>
                    <a:pt x="25" y="10"/>
                    <a:pt x="36" y="14"/>
                    <a:pt x="37" y="14"/>
                  </a:cubicBezTo>
                  <a:cubicBezTo>
                    <a:pt x="38" y="14"/>
                    <a:pt x="21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5921275" y="24706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2"/>
                  </a:moveTo>
                  <a:cubicBezTo>
                    <a:pt x="0" y="0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5920675" y="24706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5920100" y="24706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35" y="0"/>
                    <a:pt x="1" y="6"/>
                    <a:pt x="9" y="6"/>
                  </a:cubicBezTo>
                  <a:cubicBezTo>
                    <a:pt x="13" y="6"/>
                    <a:pt x="27" y="4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5923650" y="2471675"/>
              <a:ext cx="950" cy="800"/>
            </a:xfrm>
            <a:custGeom>
              <a:rect b="b" l="l" r="r" t="t"/>
              <a:pathLst>
                <a:path extrusionOk="0" h="32" w="38">
                  <a:moveTo>
                    <a:pt x="35" y="0"/>
                  </a:moveTo>
                  <a:cubicBezTo>
                    <a:pt x="33" y="0"/>
                    <a:pt x="24" y="8"/>
                    <a:pt x="0" y="32"/>
                  </a:cubicBezTo>
                  <a:cubicBezTo>
                    <a:pt x="8" y="32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5903400" y="24733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24" y="36"/>
                  </a:moveTo>
                  <a:cubicBezTo>
                    <a:pt x="48" y="1"/>
                    <a:pt x="24" y="36"/>
                    <a:pt x="24" y="36"/>
                  </a:cubicBezTo>
                  <a:cubicBezTo>
                    <a:pt x="24" y="36"/>
                    <a:pt x="1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5601275" y="23929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1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5606350" y="23891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0" y="48"/>
                  </a:moveTo>
                  <a:cubicBezTo>
                    <a:pt x="24" y="0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5602175" y="239357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12" y="1"/>
                    <a:pt x="1" y="13"/>
                    <a:pt x="12" y="60"/>
                  </a:cubicBezTo>
                  <a:cubicBezTo>
                    <a:pt x="12" y="36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5604550" y="23914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5602175" y="2393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5602175" y="239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5604550" y="2391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5605750" y="2394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5599800" y="2387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5606500" y="2392975"/>
              <a:ext cx="175" cy="400"/>
            </a:xfrm>
            <a:custGeom>
              <a:rect b="b" l="l" r="r" t="t"/>
              <a:pathLst>
                <a:path extrusionOk="0" h="16" w="7">
                  <a:moveTo>
                    <a:pt x="6" y="1"/>
                  </a:moveTo>
                  <a:cubicBezTo>
                    <a:pt x="0" y="13"/>
                    <a:pt x="0" y="16"/>
                    <a:pt x="2" y="16"/>
                  </a:cubicBezTo>
                  <a:cubicBezTo>
                    <a:pt x="3" y="16"/>
                    <a:pt x="6" y="13"/>
                    <a:pt x="6" y="13"/>
                  </a:cubicBezTo>
                  <a:cubicBezTo>
                    <a:pt x="6" y="13"/>
                    <a:pt x="6" y="13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5603675" y="2393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5604600" y="239387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cubicBezTo>
                    <a:pt x="4" y="7"/>
                    <a:pt x="1" y="14"/>
                    <a:pt x="2" y="14"/>
                  </a:cubicBezTo>
                  <a:cubicBezTo>
                    <a:pt x="3" y="14"/>
                    <a:pt x="6" y="1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5605650" y="2394175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6" y="0"/>
                  </a:moveTo>
                  <a:cubicBezTo>
                    <a:pt x="8" y="0"/>
                    <a:pt x="0" y="22"/>
                    <a:pt x="3" y="22"/>
                  </a:cubicBezTo>
                  <a:cubicBezTo>
                    <a:pt x="4" y="22"/>
                    <a:pt x="8" y="16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5607525" y="2386925"/>
              <a:ext cx="725" cy="1625"/>
            </a:xfrm>
            <a:custGeom>
              <a:rect b="b" l="l" r="r" t="t"/>
              <a:pathLst>
                <a:path extrusionOk="0" h="65" w="29">
                  <a:moveTo>
                    <a:pt x="28" y="1"/>
                  </a:moveTo>
                  <a:lnTo>
                    <a:pt x="28" y="1"/>
                  </a:lnTo>
                  <a:cubicBezTo>
                    <a:pt x="28" y="1"/>
                    <a:pt x="14" y="30"/>
                    <a:pt x="1" y="64"/>
                  </a:cubicBezTo>
                  <a:cubicBezTo>
                    <a:pt x="21" y="18"/>
                    <a:pt x="2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5606650" y="2392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5604975" y="23945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6" y="1"/>
                  </a:moveTo>
                  <a:cubicBezTo>
                    <a:pt x="4" y="1"/>
                    <a:pt x="0" y="12"/>
                    <a:pt x="4" y="12"/>
                  </a:cubicBezTo>
                  <a:cubicBezTo>
                    <a:pt x="5" y="12"/>
                    <a:pt x="6" y="11"/>
                    <a:pt x="8" y="9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5602475" y="23943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0"/>
                  </a:moveTo>
                  <a:cubicBezTo>
                    <a:pt x="5" y="0"/>
                    <a:pt x="0" y="12"/>
                    <a:pt x="0" y="19"/>
                  </a:cubicBezTo>
                  <a:cubicBezTo>
                    <a:pt x="5" y="5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5602475" y="2394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5601575" y="2394350"/>
              <a:ext cx="175" cy="450"/>
            </a:xfrm>
            <a:custGeom>
              <a:rect b="b" l="l" r="r" t="t"/>
              <a:pathLst>
                <a:path extrusionOk="0" h="18" w="7">
                  <a:moveTo>
                    <a:pt x="6" y="1"/>
                  </a:moveTo>
                  <a:cubicBezTo>
                    <a:pt x="6" y="1"/>
                    <a:pt x="3" y="8"/>
                    <a:pt x="1" y="8"/>
                  </a:cubicBezTo>
                  <a:cubicBezTo>
                    <a:pt x="1" y="8"/>
                    <a:pt x="1" y="7"/>
                    <a:pt x="1" y="5"/>
                  </a:cubicBezTo>
                  <a:cubicBezTo>
                    <a:pt x="1" y="5"/>
                    <a:pt x="1" y="17"/>
                    <a:pt x="1" y="17"/>
                  </a:cubicBezTo>
                  <a:cubicBezTo>
                    <a:pt x="5" y="5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5620925" y="23543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1" y="36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5624200" y="23548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3" y="13"/>
                    <a:pt x="1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5623900" y="2354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2" y="1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5621525" y="235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5621225" y="2354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5626575" y="23534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1" y="60"/>
                  </a:moveTo>
                  <a:cubicBezTo>
                    <a:pt x="1" y="60"/>
                    <a:pt x="48" y="0"/>
                    <a:pt x="1" y="60"/>
                  </a:cubicBezTo>
                  <a:cubicBezTo>
                    <a:pt x="13" y="48"/>
                    <a:pt x="13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5624925" y="2353100"/>
              <a:ext cx="500" cy="400"/>
            </a:xfrm>
            <a:custGeom>
              <a:rect b="b" l="l" r="r" t="t"/>
              <a:pathLst>
                <a:path extrusionOk="0" h="16" w="20">
                  <a:moveTo>
                    <a:pt x="19" y="0"/>
                  </a:moveTo>
                  <a:cubicBezTo>
                    <a:pt x="10" y="0"/>
                    <a:pt x="0" y="16"/>
                    <a:pt x="3" y="16"/>
                  </a:cubicBezTo>
                  <a:cubicBezTo>
                    <a:pt x="4" y="16"/>
                    <a:pt x="5" y="15"/>
                    <a:pt x="7" y="12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5628075" y="23516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1" y="1"/>
                  </a:moveTo>
                  <a:cubicBezTo>
                    <a:pt x="10" y="1"/>
                    <a:pt x="0" y="17"/>
                    <a:pt x="0" y="25"/>
                  </a:cubicBezTo>
                  <a:cubicBezTo>
                    <a:pt x="9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5622125" y="23545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24" y="1"/>
                    <a:pt x="12" y="1"/>
                    <a:pt x="0" y="49"/>
                  </a:cubicBezTo>
                  <a:cubicBezTo>
                    <a:pt x="12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5623600" y="2354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5626350" y="2355175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0" y="1"/>
                  </a:moveTo>
                  <a:cubicBezTo>
                    <a:pt x="4" y="13"/>
                    <a:pt x="1" y="16"/>
                    <a:pt x="1" y="16"/>
                  </a:cubicBezTo>
                  <a:cubicBezTo>
                    <a:pt x="1" y="16"/>
                    <a:pt x="4" y="13"/>
                    <a:pt x="10" y="13"/>
                  </a:cubicBezTo>
                  <a:cubicBezTo>
                    <a:pt x="10" y="13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5626075" y="235490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59" y="1"/>
                  </a:moveTo>
                  <a:cubicBezTo>
                    <a:pt x="59" y="1"/>
                    <a:pt x="52" y="10"/>
                    <a:pt x="33" y="36"/>
                  </a:cubicBezTo>
                  <a:cubicBezTo>
                    <a:pt x="43" y="15"/>
                    <a:pt x="44" y="7"/>
                    <a:pt x="41" y="7"/>
                  </a:cubicBezTo>
                  <a:lnTo>
                    <a:pt x="41" y="7"/>
                  </a:lnTo>
                  <a:cubicBezTo>
                    <a:pt x="34" y="7"/>
                    <a:pt x="0" y="54"/>
                    <a:pt x="9" y="71"/>
                  </a:cubicBezTo>
                  <a:cubicBezTo>
                    <a:pt x="9" y="71"/>
                    <a:pt x="6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5626575" y="2354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5625750" y="2350675"/>
              <a:ext cx="350" cy="700"/>
            </a:xfrm>
            <a:custGeom>
              <a:rect b="b" l="l" r="r" t="t"/>
              <a:pathLst>
                <a:path extrusionOk="0" h="28" w="14">
                  <a:moveTo>
                    <a:pt x="13" y="1"/>
                  </a:moveTo>
                  <a:cubicBezTo>
                    <a:pt x="12" y="1"/>
                    <a:pt x="4" y="16"/>
                    <a:pt x="7" y="16"/>
                  </a:cubicBezTo>
                  <a:cubicBezTo>
                    <a:pt x="8" y="16"/>
                    <a:pt x="9" y="15"/>
                    <a:pt x="10" y="14"/>
                  </a:cubicBezTo>
                  <a:lnTo>
                    <a:pt x="10" y="14"/>
                  </a:lnTo>
                  <a:cubicBezTo>
                    <a:pt x="3" y="21"/>
                    <a:pt x="0" y="28"/>
                    <a:pt x="1" y="28"/>
                  </a:cubicBezTo>
                  <a:cubicBezTo>
                    <a:pt x="2" y="28"/>
                    <a:pt x="5" y="24"/>
                    <a:pt x="10" y="14"/>
                  </a:cubicBezTo>
                  <a:lnTo>
                    <a:pt x="10" y="14"/>
                  </a:lnTo>
                  <a:cubicBezTo>
                    <a:pt x="10" y="14"/>
                    <a:pt x="10" y="14"/>
                    <a:pt x="10" y="14"/>
                  </a:cubicBezTo>
                  <a:cubicBezTo>
                    <a:pt x="13" y="4"/>
                    <a:pt x="1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5627175" y="2352025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4" y="1"/>
                  </a:moveTo>
                  <a:cubicBezTo>
                    <a:pt x="14" y="1"/>
                    <a:pt x="10" y="6"/>
                    <a:pt x="1" y="20"/>
                  </a:cubicBezTo>
                  <a:cubicBezTo>
                    <a:pt x="8" y="12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5623575" y="2355475"/>
              <a:ext cx="950" cy="1275"/>
            </a:xfrm>
            <a:custGeom>
              <a:rect b="b" l="l" r="r" t="t"/>
              <a:pathLst>
                <a:path extrusionOk="0" h="51" w="38">
                  <a:moveTo>
                    <a:pt x="38" y="1"/>
                  </a:moveTo>
                  <a:lnTo>
                    <a:pt x="38" y="1"/>
                  </a:lnTo>
                  <a:cubicBezTo>
                    <a:pt x="17" y="28"/>
                    <a:pt x="1" y="51"/>
                    <a:pt x="1" y="51"/>
                  </a:cubicBezTo>
                  <a:cubicBezTo>
                    <a:pt x="1" y="51"/>
                    <a:pt x="12" y="37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5625300" y="23560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cubicBezTo>
                    <a:pt x="8" y="0"/>
                    <a:pt x="0" y="16"/>
                    <a:pt x="3" y="16"/>
                  </a:cubicBezTo>
                  <a:cubicBezTo>
                    <a:pt x="4" y="16"/>
                    <a:pt x="8" y="12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5626575" y="2353700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37" y="48"/>
                  </a:moveTo>
                  <a:cubicBezTo>
                    <a:pt x="1" y="72"/>
                    <a:pt x="108" y="0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5626575" y="23554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48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5624500" y="23561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1" y="1"/>
                  </a:moveTo>
                  <a:cubicBezTo>
                    <a:pt x="10" y="1"/>
                    <a:pt x="7" y="3"/>
                    <a:pt x="1" y="9"/>
                  </a:cubicBezTo>
                  <a:cubicBezTo>
                    <a:pt x="1" y="11"/>
                    <a:pt x="1" y="12"/>
                    <a:pt x="2" y="12"/>
                  </a:cubicBezTo>
                  <a:cubicBezTo>
                    <a:pt x="5" y="1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5621825" y="2347275"/>
              <a:ext cx="200" cy="375"/>
            </a:xfrm>
            <a:custGeom>
              <a:rect b="b" l="l" r="r" t="t"/>
              <a:pathLst>
                <a:path extrusionOk="0" h="15" w="8">
                  <a:moveTo>
                    <a:pt x="5" y="0"/>
                  </a:moveTo>
                  <a:cubicBezTo>
                    <a:pt x="4" y="0"/>
                    <a:pt x="3" y="2"/>
                    <a:pt x="0" y="7"/>
                  </a:cubicBezTo>
                  <a:cubicBezTo>
                    <a:pt x="0" y="12"/>
                    <a:pt x="1" y="14"/>
                    <a:pt x="2" y="14"/>
                  </a:cubicBezTo>
                  <a:cubicBezTo>
                    <a:pt x="4" y="1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5621325" y="23474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20" y="0"/>
                  </a:moveTo>
                  <a:cubicBezTo>
                    <a:pt x="13" y="8"/>
                    <a:pt x="1" y="24"/>
                    <a:pt x="2" y="24"/>
                  </a:cubicBezTo>
                  <a:cubicBezTo>
                    <a:pt x="2" y="24"/>
                    <a:pt x="7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5622425" y="2354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25"/>
                    <a:pt x="12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5621225" y="235492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cubicBezTo>
                    <a:pt x="11" y="0"/>
                    <a:pt x="8" y="3"/>
                    <a:pt x="1" y="11"/>
                  </a:cubicBezTo>
                  <a:lnTo>
                    <a:pt x="12" y="11"/>
                  </a:lnTo>
                  <a:cubicBezTo>
                    <a:pt x="5" y="11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5656050" y="23269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9" y="1"/>
                  </a:moveTo>
                  <a:cubicBezTo>
                    <a:pt x="18" y="1"/>
                    <a:pt x="12" y="4"/>
                    <a:pt x="1" y="12"/>
                  </a:cubicBezTo>
                  <a:cubicBezTo>
                    <a:pt x="9" y="1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5655150" y="232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5655150" y="23272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24"/>
                  </a:moveTo>
                  <a:cubicBezTo>
                    <a:pt x="25" y="1"/>
                    <a:pt x="25" y="1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5655150" y="23276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1"/>
                    <a:pt x="1" y="5"/>
                  </a:cubicBezTo>
                  <a:cubicBezTo>
                    <a:pt x="9" y="5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5656050" y="2326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5655450" y="2327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5656050" y="2326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5656050" y="2326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5655575" y="2326875"/>
              <a:ext cx="650" cy="400"/>
            </a:xfrm>
            <a:custGeom>
              <a:rect b="b" l="l" r="r" t="t"/>
              <a:pathLst>
                <a:path extrusionOk="0" h="16" w="26">
                  <a:moveTo>
                    <a:pt x="24" y="0"/>
                  </a:moveTo>
                  <a:cubicBezTo>
                    <a:pt x="23" y="0"/>
                    <a:pt x="0" y="16"/>
                    <a:pt x="3" y="16"/>
                  </a:cubicBezTo>
                  <a:cubicBezTo>
                    <a:pt x="3" y="16"/>
                    <a:pt x="5" y="15"/>
                    <a:pt x="8" y="14"/>
                  </a:cubicBezTo>
                  <a:cubicBezTo>
                    <a:pt x="21" y="3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5655350" y="23272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1"/>
                  </a:moveTo>
                  <a:cubicBezTo>
                    <a:pt x="9" y="1"/>
                    <a:pt x="1" y="6"/>
                    <a:pt x="3" y="6"/>
                  </a:cubicBezTo>
                  <a:cubicBezTo>
                    <a:pt x="5" y="6"/>
                    <a:pt x="9" y="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5655950" y="2326600"/>
              <a:ext cx="425" cy="175"/>
            </a:xfrm>
            <a:custGeom>
              <a:rect b="b" l="l" r="r" t="t"/>
              <a:pathLst>
                <a:path extrusionOk="0" h="7" w="17">
                  <a:moveTo>
                    <a:pt x="16" y="1"/>
                  </a:moveTo>
                  <a:cubicBezTo>
                    <a:pt x="9" y="1"/>
                    <a:pt x="1" y="6"/>
                    <a:pt x="3" y="6"/>
                  </a:cubicBezTo>
                  <a:cubicBezTo>
                    <a:pt x="5" y="6"/>
                    <a:pt x="9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5656350" y="2326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5656050" y="23261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1"/>
                  </a:moveTo>
                  <a:cubicBezTo>
                    <a:pt x="24" y="1"/>
                    <a:pt x="8" y="13"/>
                    <a:pt x="1" y="20"/>
                  </a:cubicBezTo>
                  <a:cubicBezTo>
                    <a:pt x="19" y="6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5655450" y="2326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5654675" y="2327375"/>
              <a:ext cx="575" cy="150"/>
            </a:xfrm>
            <a:custGeom>
              <a:rect b="b" l="l" r="r" t="t"/>
              <a:pathLst>
                <a:path extrusionOk="0" h="6" w="23">
                  <a:moveTo>
                    <a:pt x="21" y="0"/>
                  </a:moveTo>
                  <a:lnTo>
                    <a:pt x="21" y="0"/>
                  </a:lnTo>
                  <a:cubicBezTo>
                    <a:pt x="19" y="0"/>
                    <a:pt x="0" y="5"/>
                    <a:pt x="8" y="5"/>
                  </a:cubicBezTo>
                  <a:cubicBezTo>
                    <a:pt x="20" y="2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5654850" y="2326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5655450" y="2326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5655150" y="23269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3" y="1"/>
                  </a:moveTo>
                  <a:lnTo>
                    <a:pt x="13" y="1"/>
                  </a:ln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5652775" y="23280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1" y="0"/>
                  </a:moveTo>
                  <a:cubicBezTo>
                    <a:pt x="9" y="0"/>
                    <a:pt x="1" y="7"/>
                    <a:pt x="1" y="14"/>
                  </a:cubicBezTo>
                  <a:cubicBezTo>
                    <a:pt x="11" y="4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5655150" y="2326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3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5654975" y="232660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lnTo>
                    <a:pt x="20" y="1"/>
                  </a:lnTo>
                  <a:cubicBezTo>
                    <a:pt x="5" y="11"/>
                    <a:pt x="0" y="15"/>
                    <a:pt x="1" y="15"/>
                  </a:cubicBezTo>
                  <a:cubicBezTo>
                    <a:pt x="2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5653675" y="232690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60" y="1"/>
                    <a:pt x="0" y="36"/>
                    <a:pt x="12" y="36"/>
                  </a:cubicBezTo>
                  <a:cubicBezTo>
                    <a:pt x="14" y="36"/>
                    <a:pt x="16" y="35"/>
                    <a:pt x="18" y="35"/>
                  </a:cubicBezTo>
                  <a:lnTo>
                    <a:pt x="18" y="35"/>
                  </a:lnTo>
                  <a:cubicBezTo>
                    <a:pt x="17" y="36"/>
                    <a:pt x="17" y="36"/>
                    <a:pt x="18" y="36"/>
                  </a:cubicBezTo>
                  <a:cubicBezTo>
                    <a:pt x="20" y="36"/>
                    <a:pt x="25" y="34"/>
                    <a:pt x="22" y="34"/>
                  </a:cubicBezTo>
                  <a:lnTo>
                    <a:pt x="22" y="34"/>
                  </a:lnTo>
                  <a:cubicBezTo>
                    <a:pt x="22" y="34"/>
                    <a:pt x="20" y="34"/>
                    <a:pt x="18" y="35"/>
                  </a:cubicBezTo>
                  <a:lnTo>
                    <a:pt x="18" y="35"/>
                  </a:lnTo>
                  <a:cubicBezTo>
                    <a:pt x="20" y="31"/>
                    <a:pt x="30" y="22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5654275" y="23269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36" y="1"/>
                    <a:pt x="24" y="13"/>
                    <a:pt x="0" y="24"/>
                  </a:cubicBezTo>
                  <a:cubicBezTo>
                    <a:pt x="24" y="24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5653500" y="2327800"/>
              <a:ext cx="1025" cy="650"/>
            </a:xfrm>
            <a:custGeom>
              <a:rect b="b" l="l" r="r" t="t"/>
              <a:pathLst>
                <a:path extrusionOk="0" h="26" w="41">
                  <a:moveTo>
                    <a:pt x="40" y="0"/>
                  </a:moveTo>
                  <a:cubicBezTo>
                    <a:pt x="38" y="0"/>
                    <a:pt x="1" y="26"/>
                    <a:pt x="4" y="26"/>
                  </a:cubicBezTo>
                  <a:cubicBezTo>
                    <a:pt x="4" y="26"/>
                    <a:pt x="5" y="25"/>
                    <a:pt x="7" y="24"/>
                  </a:cubicBezTo>
                  <a:cubicBezTo>
                    <a:pt x="32" y="6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5653725" y="232780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2" y="0"/>
                  </a:moveTo>
                  <a:cubicBezTo>
                    <a:pt x="14" y="0"/>
                    <a:pt x="1" y="11"/>
                    <a:pt x="4" y="11"/>
                  </a:cubicBezTo>
                  <a:cubicBezTo>
                    <a:pt x="5" y="11"/>
                    <a:pt x="10" y="8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5655025" y="23264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2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1" y="15"/>
                  </a:cubicBezTo>
                  <a:cubicBezTo>
                    <a:pt x="5" y="15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5655150" y="232635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9" y="0"/>
                  </a:moveTo>
                  <a:cubicBezTo>
                    <a:pt x="18" y="0"/>
                    <a:pt x="13" y="3"/>
                    <a:pt x="1" y="11"/>
                  </a:cubicBezTo>
                  <a:cubicBezTo>
                    <a:pt x="9" y="11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5655150" y="2326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"/>
                    <a:pt x="1" y="13"/>
                  </a:cubicBezTo>
                  <a:cubicBezTo>
                    <a:pt x="1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5648900" y="2326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5654575" y="2326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5652700" y="2327200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lnTo>
                    <a:pt x="22" y="0"/>
                  </a:lnTo>
                  <a:cubicBezTo>
                    <a:pt x="22" y="0"/>
                    <a:pt x="1" y="26"/>
                    <a:pt x="2" y="26"/>
                  </a:cubicBezTo>
                  <a:cubicBezTo>
                    <a:pt x="2" y="26"/>
                    <a:pt x="3" y="25"/>
                    <a:pt x="4" y="24"/>
                  </a:cubicBezTo>
                  <a:cubicBezTo>
                    <a:pt x="18" y="6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5654575" y="2326175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5651000" y="23275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0"/>
                  </a:moveTo>
                  <a:cubicBezTo>
                    <a:pt x="0" y="12"/>
                    <a:pt x="3" y="12"/>
                    <a:pt x="8" y="12"/>
                  </a:cubicBezTo>
                  <a:cubicBezTo>
                    <a:pt x="12" y="12"/>
                    <a:pt x="18" y="12"/>
                    <a:pt x="0" y="24"/>
                  </a:cubicBezTo>
                  <a:cubicBezTo>
                    <a:pt x="48" y="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5653075" y="2324600"/>
              <a:ext cx="650" cy="300"/>
            </a:xfrm>
            <a:custGeom>
              <a:rect b="b" l="l" r="r" t="t"/>
              <a:pathLst>
                <a:path extrusionOk="0" h="12" w="26">
                  <a:moveTo>
                    <a:pt x="21" y="1"/>
                  </a:moveTo>
                  <a:cubicBezTo>
                    <a:pt x="19" y="1"/>
                    <a:pt x="13" y="3"/>
                    <a:pt x="1" y="9"/>
                  </a:cubicBezTo>
                  <a:cubicBezTo>
                    <a:pt x="1" y="11"/>
                    <a:pt x="2" y="12"/>
                    <a:pt x="3" y="12"/>
                  </a:cubicBezTo>
                  <a:cubicBezTo>
                    <a:pt x="10" y="1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5655750" y="2323375"/>
              <a:ext cx="950" cy="575"/>
            </a:xfrm>
            <a:custGeom>
              <a:rect b="b" l="l" r="r" t="t"/>
              <a:pathLst>
                <a:path extrusionOk="0" h="23" w="38">
                  <a:moveTo>
                    <a:pt x="37" y="0"/>
                  </a:moveTo>
                  <a:cubicBezTo>
                    <a:pt x="36" y="0"/>
                    <a:pt x="20" y="10"/>
                    <a:pt x="1" y="23"/>
                  </a:cubicBezTo>
                  <a:cubicBezTo>
                    <a:pt x="28" y="6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5647625" y="2323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1"/>
                  </a:moveTo>
                  <a:cubicBezTo>
                    <a:pt x="0" y="5"/>
                    <a:pt x="0" y="6"/>
                    <a:pt x="2" y="6"/>
                  </a:cubicBezTo>
                  <a:cubicBezTo>
                    <a:pt x="4" y="6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5646750" y="2324825"/>
              <a:ext cx="700" cy="150"/>
            </a:xfrm>
            <a:custGeom>
              <a:rect b="b" l="l" r="r" t="t"/>
              <a:pathLst>
                <a:path extrusionOk="0" h="6" w="28">
                  <a:moveTo>
                    <a:pt x="27" y="0"/>
                  </a:moveTo>
                  <a:cubicBezTo>
                    <a:pt x="19" y="0"/>
                    <a:pt x="1" y="6"/>
                    <a:pt x="3" y="6"/>
                  </a:cubicBezTo>
                  <a:cubicBezTo>
                    <a:pt x="5" y="6"/>
                    <a:pt x="11" y="4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5653975" y="232392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36"/>
                  </a:moveTo>
                  <a:cubicBezTo>
                    <a:pt x="36" y="1"/>
                    <a:pt x="12" y="24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4"/>
            <p:cNvSpPr/>
            <p:nvPr/>
          </p:nvSpPr>
          <p:spPr>
            <a:xfrm>
              <a:off x="5649200" y="2326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4"/>
            <p:cNvSpPr/>
            <p:nvPr/>
          </p:nvSpPr>
          <p:spPr>
            <a:xfrm>
              <a:off x="5645900" y="2318575"/>
              <a:ext cx="10750" cy="11025"/>
            </a:xfrm>
            <a:custGeom>
              <a:rect b="b" l="l" r="r" t="t"/>
              <a:pathLst>
                <a:path extrusionOk="0" h="441" w="430">
                  <a:moveTo>
                    <a:pt x="206" y="66"/>
                  </a:moveTo>
                  <a:cubicBezTo>
                    <a:pt x="205" y="66"/>
                    <a:pt x="197" y="73"/>
                    <a:pt x="193" y="78"/>
                  </a:cubicBezTo>
                  <a:lnTo>
                    <a:pt x="193" y="78"/>
                  </a:lnTo>
                  <a:cubicBezTo>
                    <a:pt x="204" y="70"/>
                    <a:pt x="207" y="66"/>
                    <a:pt x="206" y="66"/>
                  </a:cubicBezTo>
                  <a:close/>
                  <a:moveTo>
                    <a:pt x="15" y="115"/>
                  </a:moveTo>
                  <a:cubicBezTo>
                    <a:pt x="3" y="127"/>
                    <a:pt x="1" y="131"/>
                    <a:pt x="3" y="131"/>
                  </a:cubicBezTo>
                  <a:cubicBezTo>
                    <a:pt x="8" y="131"/>
                    <a:pt x="27" y="118"/>
                    <a:pt x="21" y="118"/>
                  </a:cubicBezTo>
                  <a:cubicBezTo>
                    <a:pt x="19" y="118"/>
                    <a:pt x="17" y="118"/>
                    <a:pt x="14" y="119"/>
                  </a:cubicBezTo>
                  <a:cubicBezTo>
                    <a:pt x="14" y="118"/>
                    <a:pt x="15" y="117"/>
                    <a:pt x="15" y="115"/>
                  </a:cubicBezTo>
                  <a:close/>
                  <a:moveTo>
                    <a:pt x="19" y="136"/>
                  </a:moveTo>
                  <a:cubicBezTo>
                    <a:pt x="14" y="138"/>
                    <a:pt x="8" y="140"/>
                    <a:pt x="2" y="143"/>
                  </a:cubicBezTo>
                  <a:cubicBezTo>
                    <a:pt x="10" y="140"/>
                    <a:pt x="16" y="138"/>
                    <a:pt x="19" y="136"/>
                  </a:cubicBezTo>
                  <a:close/>
                  <a:moveTo>
                    <a:pt x="41" y="211"/>
                  </a:moveTo>
                  <a:lnTo>
                    <a:pt x="41" y="211"/>
                  </a:lnTo>
                  <a:cubicBezTo>
                    <a:pt x="40" y="212"/>
                    <a:pt x="39" y="213"/>
                    <a:pt x="37" y="215"/>
                  </a:cubicBezTo>
                  <a:cubicBezTo>
                    <a:pt x="37" y="216"/>
                    <a:pt x="38" y="217"/>
                    <a:pt x="38" y="217"/>
                  </a:cubicBezTo>
                  <a:cubicBezTo>
                    <a:pt x="39" y="217"/>
                    <a:pt x="40" y="214"/>
                    <a:pt x="41" y="211"/>
                  </a:cubicBezTo>
                  <a:close/>
                  <a:moveTo>
                    <a:pt x="68" y="216"/>
                  </a:moveTo>
                  <a:cubicBezTo>
                    <a:pt x="64" y="218"/>
                    <a:pt x="63" y="221"/>
                    <a:pt x="65" y="224"/>
                  </a:cubicBezTo>
                  <a:lnTo>
                    <a:pt x="65" y="224"/>
                  </a:lnTo>
                  <a:cubicBezTo>
                    <a:pt x="66" y="222"/>
                    <a:pt x="66" y="219"/>
                    <a:pt x="68" y="216"/>
                  </a:cubicBezTo>
                  <a:close/>
                  <a:moveTo>
                    <a:pt x="73" y="238"/>
                  </a:moveTo>
                  <a:cubicBezTo>
                    <a:pt x="73" y="238"/>
                    <a:pt x="73" y="238"/>
                    <a:pt x="73" y="238"/>
                  </a:cubicBezTo>
                  <a:lnTo>
                    <a:pt x="73" y="238"/>
                  </a:lnTo>
                  <a:cubicBezTo>
                    <a:pt x="73" y="238"/>
                    <a:pt x="66" y="238"/>
                    <a:pt x="57" y="240"/>
                  </a:cubicBezTo>
                  <a:lnTo>
                    <a:pt x="57" y="240"/>
                  </a:lnTo>
                  <a:cubicBezTo>
                    <a:pt x="58" y="240"/>
                    <a:pt x="59" y="240"/>
                    <a:pt x="60" y="239"/>
                  </a:cubicBezTo>
                  <a:lnTo>
                    <a:pt x="60" y="239"/>
                  </a:lnTo>
                  <a:cubicBezTo>
                    <a:pt x="64" y="238"/>
                    <a:pt x="69" y="238"/>
                    <a:pt x="73" y="238"/>
                  </a:cubicBezTo>
                  <a:close/>
                  <a:moveTo>
                    <a:pt x="54" y="240"/>
                  </a:moveTo>
                  <a:cubicBezTo>
                    <a:pt x="54" y="241"/>
                    <a:pt x="53" y="241"/>
                    <a:pt x="52" y="242"/>
                  </a:cubicBezTo>
                  <a:lnTo>
                    <a:pt x="52" y="242"/>
                  </a:lnTo>
                  <a:cubicBezTo>
                    <a:pt x="54" y="241"/>
                    <a:pt x="55" y="241"/>
                    <a:pt x="57" y="240"/>
                  </a:cubicBezTo>
                  <a:lnTo>
                    <a:pt x="57" y="240"/>
                  </a:lnTo>
                  <a:cubicBezTo>
                    <a:pt x="54" y="242"/>
                    <a:pt x="51" y="243"/>
                    <a:pt x="49" y="244"/>
                  </a:cubicBezTo>
                  <a:lnTo>
                    <a:pt x="49" y="244"/>
                  </a:lnTo>
                  <a:cubicBezTo>
                    <a:pt x="50" y="244"/>
                    <a:pt x="51" y="243"/>
                    <a:pt x="52" y="242"/>
                  </a:cubicBezTo>
                  <a:lnTo>
                    <a:pt x="52" y="242"/>
                  </a:lnTo>
                  <a:cubicBezTo>
                    <a:pt x="49" y="243"/>
                    <a:pt x="45" y="245"/>
                    <a:pt x="42" y="246"/>
                  </a:cubicBezTo>
                  <a:lnTo>
                    <a:pt x="42" y="246"/>
                  </a:lnTo>
                  <a:cubicBezTo>
                    <a:pt x="42" y="246"/>
                    <a:pt x="42" y="246"/>
                    <a:pt x="42" y="246"/>
                  </a:cubicBezTo>
                  <a:lnTo>
                    <a:pt x="42" y="246"/>
                  </a:lnTo>
                  <a:cubicBezTo>
                    <a:pt x="46" y="243"/>
                    <a:pt x="50" y="241"/>
                    <a:pt x="54" y="240"/>
                  </a:cubicBezTo>
                  <a:close/>
                  <a:moveTo>
                    <a:pt x="395" y="215"/>
                  </a:moveTo>
                  <a:cubicBezTo>
                    <a:pt x="348" y="215"/>
                    <a:pt x="324" y="226"/>
                    <a:pt x="323" y="260"/>
                  </a:cubicBezTo>
                  <a:lnTo>
                    <a:pt x="323" y="260"/>
                  </a:lnTo>
                  <a:cubicBezTo>
                    <a:pt x="337" y="250"/>
                    <a:pt x="359" y="235"/>
                    <a:pt x="395" y="215"/>
                  </a:cubicBezTo>
                  <a:close/>
                  <a:moveTo>
                    <a:pt x="106" y="271"/>
                  </a:moveTo>
                  <a:cubicBezTo>
                    <a:pt x="108" y="271"/>
                    <a:pt x="109" y="272"/>
                    <a:pt x="109" y="274"/>
                  </a:cubicBezTo>
                  <a:cubicBezTo>
                    <a:pt x="104" y="277"/>
                    <a:pt x="101" y="278"/>
                    <a:pt x="100" y="278"/>
                  </a:cubicBezTo>
                  <a:cubicBezTo>
                    <a:pt x="96" y="278"/>
                    <a:pt x="102" y="271"/>
                    <a:pt x="106" y="271"/>
                  </a:cubicBezTo>
                  <a:close/>
                  <a:moveTo>
                    <a:pt x="121" y="274"/>
                  </a:moveTo>
                  <a:cubicBezTo>
                    <a:pt x="125" y="276"/>
                    <a:pt x="128" y="277"/>
                    <a:pt x="132" y="277"/>
                  </a:cubicBezTo>
                  <a:cubicBezTo>
                    <a:pt x="135" y="277"/>
                    <a:pt x="137" y="276"/>
                    <a:pt x="139" y="276"/>
                  </a:cubicBezTo>
                  <a:lnTo>
                    <a:pt x="139" y="276"/>
                  </a:lnTo>
                  <a:cubicBezTo>
                    <a:pt x="136" y="278"/>
                    <a:pt x="131" y="281"/>
                    <a:pt x="124" y="286"/>
                  </a:cubicBezTo>
                  <a:lnTo>
                    <a:pt x="124" y="286"/>
                  </a:lnTo>
                  <a:cubicBezTo>
                    <a:pt x="109" y="286"/>
                    <a:pt x="111" y="284"/>
                    <a:pt x="121" y="274"/>
                  </a:cubicBezTo>
                  <a:close/>
                  <a:moveTo>
                    <a:pt x="61" y="280"/>
                  </a:moveTo>
                  <a:lnTo>
                    <a:pt x="61" y="280"/>
                  </a:lnTo>
                  <a:cubicBezTo>
                    <a:pt x="54" y="284"/>
                    <a:pt x="49" y="286"/>
                    <a:pt x="49" y="286"/>
                  </a:cubicBezTo>
                  <a:cubicBezTo>
                    <a:pt x="55" y="284"/>
                    <a:pt x="59" y="282"/>
                    <a:pt x="61" y="280"/>
                  </a:cubicBezTo>
                  <a:close/>
                  <a:moveTo>
                    <a:pt x="383" y="286"/>
                  </a:moveTo>
                  <a:cubicBezTo>
                    <a:pt x="383" y="286"/>
                    <a:pt x="371" y="298"/>
                    <a:pt x="364" y="310"/>
                  </a:cubicBezTo>
                  <a:lnTo>
                    <a:pt x="364" y="310"/>
                  </a:lnTo>
                  <a:cubicBezTo>
                    <a:pt x="371" y="303"/>
                    <a:pt x="378" y="296"/>
                    <a:pt x="383" y="286"/>
                  </a:cubicBezTo>
                  <a:close/>
                  <a:moveTo>
                    <a:pt x="256" y="325"/>
                  </a:moveTo>
                  <a:cubicBezTo>
                    <a:pt x="253" y="326"/>
                    <a:pt x="248" y="329"/>
                    <a:pt x="240" y="334"/>
                  </a:cubicBezTo>
                  <a:cubicBezTo>
                    <a:pt x="246" y="331"/>
                    <a:pt x="251" y="328"/>
                    <a:pt x="256" y="325"/>
                  </a:cubicBezTo>
                  <a:close/>
                  <a:moveTo>
                    <a:pt x="173" y="334"/>
                  </a:moveTo>
                  <a:lnTo>
                    <a:pt x="173" y="334"/>
                  </a:lnTo>
                  <a:cubicBezTo>
                    <a:pt x="178" y="335"/>
                    <a:pt x="176" y="337"/>
                    <a:pt x="174" y="337"/>
                  </a:cubicBezTo>
                  <a:cubicBezTo>
                    <a:pt x="173" y="337"/>
                    <a:pt x="172" y="336"/>
                    <a:pt x="173" y="334"/>
                  </a:cubicBezTo>
                  <a:close/>
                  <a:moveTo>
                    <a:pt x="192" y="334"/>
                  </a:moveTo>
                  <a:cubicBezTo>
                    <a:pt x="183" y="334"/>
                    <a:pt x="181" y="334"/>
                    <a:pt x="180" y="340"/>
                  </a:cubicBezTo>
                  <a:lnTo>
                    <a:pt x="180" y="340"/>
                  </a:lnTo>
                  <a:cubicBezTo>
                    <a:pt x="182" y="340"/>
                    <a:pt x="183" y="340"/>
                    <a:pt x="183" y="340"/>
                  </a:cubicBezTo>
                  <a:cubicBezTo>
                    <a:pt x="186" y="340"/>
                    <a:pt x="186" y="340"/>
                    <a:pt x="192" y="334"/>
                  </a:cubicBezTo>
                  <a:close/>
                  <a:moveTo>
                    <a:pt x="178" y="340"/>
                  </a:moveTo>
                  <a:lnTo>
                    <a:pt x="178" y="340"/>
                  </a:lnTo>
                  <a:cubicBezTo>
                    <a:pt x="178" y="340"/>
                    <a:pt x="178" y="341"/>
                    <a:pt x="179" y="341"/>
                  </a:cubicBezTo>
                  <a:lnTo>
                    <a:pt x="179" y="341"/>
                  </a:lnTo>
                  <a:cubicBezTo>
                    <a:pt x="180" y="342"/>
                    <a:pt x="180" y="344"/>
                    <a:pt x="180" y="346"/>
                  </a:cubicBezTo>
                  <a:cubicBezTo>
                    <a:pt x="180" y="344"/>
                    <a:pt x="179" y="343"/>
                    <a:pt x="179" y="341"/>
                  </a:cubicBezTo>
                  <a:lnTo>
                    <a:pt x="179" y="341"/>
                  </a:lnTo>
                  <a:cubicBezTo>
                    <a:pt x="178" y="341"/>
                    <a:pt x="177" y="340"/>
                    <a:pt x="176" y="340"/>
                  </a:cubicBezTo>
                  <a:lnTo>
                    <a:pt x="176" y="340"/>
                  </a:lnTo>
                  <a:cubicBezTo>
                    <a:pt x="176" y="340"/>
                    <a:pt x="177" y="340"/>
                    <a:pt x="178" y="340"/>
                  </a:cubicBezTo>
                  <a:close/>
                  <a:moveTo>
                    <a:pt x="288" y="280"/>
                  </a:moveTo>
                  <a:lnTo>
                    <a:pt x="288" y="280"/>
                  </a:lnTo>
                  <a:cubicBezTo>
                    <a:pt x="248" y="302"/>
                    <a:pt x="224" y="324"/>
                    <a:pt x="180" y="346"/>
                  </a:cubicBezTo>
                  <a:cubicBezTo>
                    <a:pt x="180" y="343"/>
                    <a:pt x="180" y="341"/>
                    <a:pt x="180" y="340"/>
                  </a:cubicBezTo>
                  <a:lnTo>
                    <a:pt x="180" y="340"/>
                  </a:lnTo>
                  <a:cubicBezTo>
                    <a:pt x="180" y="340"/>
                    <a:pt x="179" y="340"/>
                    <a:pt x="178" y="340"/>
                  </a:cubicBezTo>
                  <a:lnTo>
                    <a:pt x="178" y="340"/>
                  </a:lnTo>
                  <a:cubicBezTo>
                    <a:pt x="177" y="337"/>
                    <a:pt x="177" y="333"/>
                    <a:pt x="177" y="330"/>
                  </a:cubicBezTo>
                  <a:lnTo>
                    <a:pt x="177" y="330"/>
                  </a:lnTo>
                  <a:cubicBezTo>
                    <a:pt x="180" y="328"/>
                    <a:pt x="185" y="325"/>
                    <a:pt x="192" y="322"/>
                  </a:cubicBezTo>
                  <a:cubicBezTo>
                    <a:pt x="187" y="322"/>
                    <a:pt x="183" y="324"/>
                    <a:pt x="178" y="327"/>
                  </a:cubicBezTo>
                  <a:lnTo>
                    <a:pt x="178" y="327"/>
                  </a:lnTo>
                  <a:cubicBezTo>
                    <a:pt x="187" y="301"/>
                    <a:pt x="252" y="295"/>
                    <a:pt x="288" y="280"/>
                  </a:cubicBezTo>
                  <a:close/>
                  <a:moveTo>
                    <a:pt x="427" y="274"/>
                  </a:moveTo>
                  <a:lnTo>
                    <a:pt x="427" y="274"/>
                  </a:lnTo>
                  <a:cubicBezTo>
                    <a:pt x="424" y="274"/>
                    <a:pt x="403" y="286"/>
                    <a:pt x="379" y="302"/>
                  </a:cubicBezTo>
                  <a:lnTo>
                    <a:pt x="379" y="302"/>
                  </a:lnTo>
                  <a:cubicBezTo>
                    <a:pt x="380" y="300"/>
                    <a:pt x="381" y="299"/>
                    <a:pt x="383" y="298"/>
                  </a:cubicBezTo>
                  <a:lnTo>
                    <a:pt x="383" y="298"/>
                  </a:lnTo>
                  <a:cubicBezTo>
                    <a:pt x="378" y="301"/>
                    <a:pt x="375" y="304"/>
                    <a:pt x="371" y="307"/>
                  </a:cubicBezTo>
                  <a:lnTo>
                    <a:pt x="371" y="307"/>
                  </a:lnTo>
                  <a:cubicBezTo>
                    <a:pt x="368" y="309"/>
                    <a:pt x="365" y="311"/>
                    <a:pt x="362" y="313"/>
                  </a:cubicBezTo>
                  <a:lnTo>
                    <a:pt x="362" y="313"/>
                  </a:lnTo>
                  <a:cubicBezTo>
                    <a:pt x="362" y="312"/>
                    <a:pt x="363" y="311"/>
                    <a:pt x="364" y="310"/>
                  </a:cubicBezTo>
                  <a:lnTo>
                    <a:pt x="364" y="310"/>
                  </a:lnTo>
                  <a:cubicBezTo>
                    <a:pt x="352" y="319"/>
                    <a:pt x="338" y="327"/>
                    <a:pt x="323" y="334"/>
                  </a:cubicBezTo>
                  <a:cubicBezTo>
                    <a:pt x="323" y="334"/>
                    <a:pt x="325" y="330"/>
                    <a:pt x="329" y="325"/>
                  </a:cubicBezTo>
                  <a:lnTo>
                    <a:pt x="329" y="325"/>
                  </a:lnTo>
                  <a:cubicBezTo>
                    <a:pt x="307" y="338"/>
                    <a:pt x="285" y="359"/>
                    <a:pt x="264" y="369"/>
                  </a:cubicBezTo>
                  <a:cubicBezTo>
                    <a:pt x="276" y="369"/>
                    <a:pt x="288" y="357"/>
                    <a:pt x="311" y="346"/>
                  </a:cubicBezTo>
                  <a:lnTo>
                    <a:pt x="311" y="346"/>
                  </a:lnTo>
                  <a:cubicBezTo>
                    <a:pt x="309" y="347"/>
                    <a:pt x="308" y="348"/>
                    <a:pt x="308" y="348"/>
                  </a:cubicBezTo>
                  <a:cubicBezTo>
                    <a:pt x="308" y="348"/>
                    <a:pt x="334" y="331"/>
                    <a:pt x="362" y="313"/>
                  </a:cubicBezTo>
                  <a:lnTo>
                    <a:pt x="362" y="313"/>
                  </a:lnTo>
                  <a:cubicBezTo>
                    <a:pt x="362" y="313"/>
                    <a:pt x="361" y="314"/>
                    <a:pt x="361" y="314"/>
                  </a:cubicBezTo>
                  <a:lnTo>
                    <a:pt x="361" y="314"/>
                  </a:lnTo>
                  <a:cubicBezTo>
                    <a:pt x="350" y="323"/>
                    <a:pt x="346" y="326"/>
                    <a:pt x="347" y="326"/>
                  </a:cubicBezTo>
                  <a:cubicBezTo>
                    <a:pt x="349" y="326"/>
                    <a:pt x="352" y="325"/>
                    <a:pt x="359" y="322"/>
                  </a:cubicBezTo>
                  <a:lnTo>
                    <a:pt x="359" y="322"/>
                  </a:lnTo>
                  <a:cubicBezTo>
                    <a:pt x="359" y="322"/>
                    <a:pt x="359" y="322"/>
                    <a:pt x="359" y="322"/>
                  </a:cubicBezTo>
                  <a:cubicBezTo>
                    <a:pt x="359" y="322"/>
                    <a:pt x="359" y="322"/>
                    <a:pt x="359" y="322"/>
                  </a:cubicBezTo>
                  <a:lnTo>
                    <a:pt x="359" y="322"/>
                  </a:lnTo>
                  <a:cubicBezTo>
                    <a:pt x="365" y="319"/>
                    <a:pt x="373" y="315"/>
                    <a:pt x="383" y="310"/>
                  </a:cubicBezTo>
                  <a:cubicBezTo>
                    <a:pt x="418" y="283"/>
                    <a:pt x="429" y="274"/>
                    <a:pt x="427" y="274"/>
                  </a:cubicBezTo>
                  <a:close/>
                  <a:moveTo>
                    <a:pt x="157" y="0"/>
                  </a:moveTo>
                  <a:cubicBezTo>
                    <a:pt x="87" y="47"/>
                    <a:pt x="40" y="59"/>
                    <a:pt x="15" y="115"/>
                  </a:cubicBezTo>
                  <a:lnTo>
                    <a:pt x="15" y="115"/>
                  </a:lnTo>
                  <a:cubicBezTo>
                    <a:pt x="21" y="110"/>
                    <a:pt x="28" y="104"/>
                    <a:pt x="37" y="96"/>
                  </a:cubicBezTo>
                  <a:lnTo>
                    <a:pt x="37" y="96"/>
                  </a:lnTo>
                  <a:cubicBezTo>
                    <a:pt x="19" y="123"/>
                    <a:pt x="29" y="129"/>
                    <a:pt x="19" y="136"/>
                  </a:cubicBezTo>
                  <a:lnTo>
                    <a:pt x="19" y="136"/>
                  </a:lnTo>
                  <a:cubicBezTo>
                    <a:pt x="33" y="131"/>
                    <a:pt x="44" y="131"/>
                    <a:pt x="61" y="131"/>
                  </a:cubicBezTo>
                  <a:cubicBezTo>
                    <a:pt x="37" y="131"/>
                    <a:pt x="49" y="155"/>
                    <a:pt x="14" y="167"/>
                  </a:cubicBezTo>
                  <a:cubicBezTo>
                    <a:pt x="29" y="164"/>
                    <a:pt x="38" y="164"/>
                    <a:pt x="44" y="164"/>
                  </a:cubicBezTo>
                  <a:cubicBezTo>
                    <a:pt x="59" y="164"/>
                    <a:pt x="46" y="170"/>
                    <a:pt x="49" y="170"/>
                  </a:cubicBezTo>
                  <a:cubicBezTo>
                    <a:pt x="50" y="170"/>
                    <a:pt x="54" y="169"/>
                    <a:pt x="61" y="167"/>
                  </a:cubicBezTo>
                  <a:lnTo>
                    <a:pt x="61" y="167"/>
                  </a:lnTo>
                  <a:cubicBezTo>
                    <a:pt x="51" y="177"/>
                    <a:pt x="50" y="195"/>
                    <a:pt x="42" y="201"/>
                  </a:cubicBezTo>
                  <a:lnTo>
                    <a:pt x="42" y="201"/>
                  </a:lnTo>
                  <a:cubicBezTo>
                    <a:pt x="42" y="201"/>
                    <a:pt x="42" y="200"/>
                    <a:pt x="41" y="200"/>
                  </a:cubicBezTo>
                  <a:lnTo>
                    <a:pt x="41" y="200"/>
                  </a:lnTo>
                  <a:cubicBezTo>
                    <a:pt x="40" y="200"/>
                    <a:pt x="39" y="201"/>
                    <a:pt x="37" y="203"/>
                  </a:cubicBezTo>
                  <a:cubicBezTo>
                    <a:pt x="39" y="203"/>
                    <a:pt x="41" y="202"/>
                    <a:pt x="42" y="201"/>
                  </a:cubicBezTo>
                  <a:lnTo>
                    <a:pt x="42" y="201"/>
                  </a:lnTo>
                  <a:cubicBezTo>
                    <a:pt x="43" y="203"/>
                    <a:pt x="42" y="207"/>
                    <a:pt x="41" y="211"/>
                  </a:cubicBezTo>
                  <a:lnTo>
                    <a:pt x="41" y="211"/>
                  </a:lnTo>
                  <a:cubicBezTo>
                    <a:pt x="52" y="203"/>
                    <a:pt x="64" y="201"/>
                    <a:pt x="85" y="191"/>
                  </a:cubicBezTo>
                  <a:lnTo>
                    <a:pt x="85" y="191"/>
                  </a:lnTo>
                  <a:cubicBezTo>
                    <a:pt x="76" y="200"/>
                    <a:pt x="71" y="209"/>
                    <a:pt x="68" y="216"/>
                  </a:cubicBezTo>
                  <a:lnTo>
                    <a:pt x="68" y="216"/>
                  </a:lnTo>
                  <a:cubicBezTo>
                    <a:pt x="69" y="215"/>
                    <a:pt x="71" y="215"/>
                    <a:pt x="73" y="215"/>
                  </a:cubicBezTo>
                  <a:lnTo>
                    <a:pt x="85" y="215"/>
                  </a:lnTo>
                  <a:cubicBezTo>
                    <a:pt x="73" y="215"/>
                    <a:pt x="61" y="227"/>
                    <a:pt x="73" y="227"/>
                  </a:cubicBezTo>
                  <a:cubicBezTo>
                    <a:pt x="69" y="227"/>
                    <a:pt x="67" y="225"/>
                    <a:pt x="65" y="224"/>
                  </a:cubicBezTo>
                  <a:lnTo>
                    <a:pt x="65" y="224"/>
                  </a:lnTo>
                  <a:cubicBezTo>
                    <a:pt x="65" y="226"/>
                    <a:pt x="66" y="228"/>
                    <a:pt x="67" y="229"/>
                  </a:cubicBezTo>
                  <a:lnTo>
                    <a:pt x="67" y="229"/>
                  </a:lnTo>
                  <a:cubicBezTo>
                    <a:pt x="52" y="235"/>
                    <a:pt x="19" y="250"/>
                    <a:pt x="37" y="250"/>
                  </a:cubicBezTo>
                  <a:cubicBezTo>
                    <a:pt x="39" y="249"/>
                    <a:pt x="41" y="248"/>
                    <a:pt x="42" y="246"/>
                  </a:cubicBezTo>
                  <a:lnTo>
                    <a:pt x="42" y="246"/>
                  </a:lnTo>
                  <a:cubicBezTo>
                    <a:pt x="43" y="248"/>
                    <a:pt x="43" y="250"/>
                    <a:pt x="37" y="250"/>
                  </a:cubicBezTo>
                  <a:cubicBezTo>
                    <a:pt x="42" y="250"/>
                    <a:pt x="44" y="249"/>
                    <a:pt x="47" y="247"/>
                  </a:cubicBezTo>
                  <a:lnTo>
                    <a:pt x="47" y="247"/>
                  </a:lnTo>
                  <a:cubicBezTo>
                    <a:pt x="50" y="246"/>
                    <a:pt x="59" y="243"/>
                    <a:pt x="73" y="238"/>
                  </a:cubicBezTo>
                  <a:lnTo>
                    <a:pt x="73" y="238"/>
                  </a:lnTo>
                  <a:cubicBezTo>
                    <a:pt x="43" y="258"/>
                    <a:pt x="71" y="270"/>
                    <a:pt x="61" y="280"/>
                  </a:cubicBezTo>
                  <a:lnTo>
                    <a:pt x="61" y="280"/>
                  </a:lnTo>
                  <a:cubicBezTo>
                    <a:pt x="72" y="274"/>
                    <a:pt x="89" y="265"/>
                    <a:pt x="100" y="257"/>
                  </a:cubicBezTo>
                  <a:lnTo>
                    <a:pt x="100" y="257"/>
                  </a:lnTo>
                  <a:cubicBezTo>
                    <a:pt x="101" y="260"/>
                    <a:pt x="104" y="262"/>
                    <a:pt x="109" y="262"/>
                  </a:cubicBezTo>
                  <a:cubicBezTo>
                    <a:pt x="109" y="262"/>
                    <a:pt x="97" y="274"/>
                    <a:pt x="97" y="274"/>
                  </a:cubicBezTo>
                  <a:lnTo>
                    <a:pt x="97" y="274"/>
                  </a:lnTo>
                  <a:cubicBezTo>
                    <a:pt x="100" y="271"/>
                    <a:pt x="101" y="270"/>
                    <a:pt x="101" y="270"/>
                  </a:cubicBezTo>
                  <a:lnTo>
                    <a:pt x="101" y="270"/>
                  </a:lnTo>
                  <a:cubicBezTo>
                    <a:pt x="101" y="270"/>
                    <a:pt x="101" y="270"/>
                    <a:pt x="100" y="270"/>
                  </a:cubicBezTo>
                  <a:lnTo>
                    <a:pt x="100" y="270"/>
                  </a:lnTo>
                  <a:cubicBezTo>
                    <a:pt x="102" y="268"/>
                    <a:pt x="103" y="267"/>
                    <a:pt x="103" y="267"/>
                  </a:cubicBezTo>
                  <a:lnTo>
                    <a:pt x="103" y="267"/>
                  </a:lnTo>
                  <a:cubicBezTo>
                    <a:pt x="101" y="267"/>
                    <a:pt x="88" y="277"/>
                    <a:pt x="49" y="310"/>
                  </a:cubicBezTo>
                  <a:cubicBezTo>
                    <a:pt x="80" y="287"/>
                    <a:pt x="96" y="273"/>
                    <a:pt x="100" y="270"/>
                  </a:cubicBezTo>
                  <a:lnTo>
                    <a:pt x="100" y="270"/>
                  </a:lnTo>
                  <a:cubicBezTo>
                    <a:pt x="96" y="275"/>
                    <a:pt x="89" y="282"/>
                    <a:pt x="85" y="286"/>
                  </a:cubicBezTo>
                  <a:cubicBezTo>
                    <a:pt x="97" y="286"/>
                    <a:pt x="85" y="286"/>
                    <a:pt x="73" y="298"/>
                  </a:cubicBezTo>
                  <a:cubicBezTo>
                    <a:pt x="84" y="287"/>
                    <a:pt x="103" y="286"/>
                    <a:pt x="124" y="286"/>
                  </a:cubicBezTo>
                  <a:lnTo>
                    <a:pt x="124" y="286"/>
                  </a:lnTo>
                  <a:cubicBezTo>
                    <a:pt x="120" y="289"/>
                    <a:pt x="115" y="293"/>
                    <a:pt x="109" y="298"/>
                  </a:cubicBezTo>
                  <a:cubicBezTo>
                    <a:pt x="113" y="298"/>
                    <a:pt x="117" y="297"/>
                    <a:pt x="122" y="295"/>
                  </a:cubicBezTo>
                  <a:lnTo>
                    <a:pt x="122" y="295"/>
                  </a:lnTo>
                  <a:cubicBezTo>
                    <a:pt x="122" y="295"/>
                    <a:pt x="122" y="295"/>
                    <a:pt x="123" y="295"/>
                  </a:cubicBezTo>
                  <a:cubicBezTo>
                    <a:pt x="126" y="295"/>
                    <a:pt x="168" y="274"/>
                    <a:pt x="168" y="274"/>
                  </a:cubicBezTo>
                  <a:cubicBezTo>
                    <a:pt x="170" y="274"/>
                    <a:pt x="171" y="274"/>
                    <a:pt x="173" y="274"/>
                  </a:cubicBezTo>
                  <a:lnTo>
                    <a:pt x="173" y="274"/>
                  </a:lnTo>
                  <a:cubicBezTo>
                    <a:pt x="175" y="274"/>
                    <a:pt x="177" y="274"/>
                    <a:pt x="180" y="274"/>
                  </a:cubicBezTo>
                  <a:cubicBezTo>
                    <a:pt x="180" y="273"/>
                    <a:pt x="179" y="273"/>
                    <a:pt x="178" y="272"/>
                  </a:cubicBezTo>
                  <a:lnTo>
                    <a:pt x="178" y="272"/>
                  </a:lnTo>
                  <a:cubicBezTo>
                    <a:pt x="176" y="273"/>
                    <a:pt x="175" y="273"/>
                    <a:pt x="173" y="274"/>
                  </a:cubicBezTo>
                  <a:lnTo>
                    <a:pt x="173" y="274"/>
                  </a:lnTo>
                  <a:cubicBezTo>
                    <a:pt x="165" y="272"/>
                    <a:pt x="165" y="269"/>
                    <a:pt x="170" y="269"/>
                  </a:cubicBezTo>
                  <a:cubicBezTo>
                    <a:pt x="172" y="269"/>
                    <a:pt x="175" y="270"/>
                    <a:pt x="178" y="272"/>
                  </a:cubicBezTo>
                  <a:lnTo>
                    <a:pt x="178" y="272"/>
                  </a:lnTo>
                  <a:cubicBezTo>
                    <a:pt x="183" y="271"/>
                    <a:pt x="188" y="269"/>
                    <a:pt x="192" y="269"/>
                  </a:cubicBezTo>
                  <a:cubicBezTo>
                    <a:pt x="196" y="269"/>
                    <a:pt x="200" y="270"/>
                    <a:pt x="204" y="274"/>
                  </a:cubicBezTo>
                  <a:cubicBezTo>
                    <a:pt x="192" y="286"/>
                    <a:pt x="168" y="286"/>
                    <a:pt x="145" y="298"/>
                  </a:cubicBezTo>
                  <a:cubicBezTo>
                    <a:pt x="157" y="298"/>
                    <a:pt x="157" y="298"/>
                    <a:pt x="133" y="322"/>
                  </a:cubicBezTo>
                  <a:cubicBezTo>
                    <a:pt x="145" y="310"/>
                    <a:pt x="168" y="310"/>
                    <a:pt x="168" y="310"/>
                  </a:cubicBezTo>
                  <a:lnTo>
                    <a:pt x="168" y="310"/>
                  </a:lnTo>
                  <a:cubicBezTo>
                    <a:pt x="154" y="317"/>
                    <a:pt x="152" y="319"/>
                    <a:pt x="153" y="319"/>
                  </a:cubicBezTo>
                  <a:cubicBezTo>
                    <a:pt x="155" y="319"/>
                    <a:pt x="162" y="317"/>
                    <a:pt x="165" y="317"/>
                  </a:cubicBezTo>
                  <a:cubicBezTo>
                    <a:pt x="169" y="317"/>
                    <a:pt x="168" y="320"/>
                    <a:pt x="145" y="334"/>
                  </a:cubicBezTo>
                  <a:cubicBezTo>
                    <a:pt x="157" y="328"/>
                    <a:pt x="162" y="325"/>
                    <a:pt x="164" y="325"/>
                  </a:cubicBezTo>
                  <a:lnTo>
                    <a:pt x="164" y="325"/>
                  </a:lnTo>
                  <a:cubicBezTo>
                    <a:pt x="165" y="325"/>
                    <a:pt x="162" y="328"/>
                    <a:pt x="157" y="334"/>
                  </a:cubicBezTo>
                  <a:cubicBezTo>
                    <a:pt x="162" y="334"/>
                    <a:pt x="166" y="334"/>
                    <a:pt x="169" y="334"/>
                  </a:cubicBezTo>
                  <a:lnTo>
                    <a:pt x="169" y="334"/>
                  </a:lnTo>
                  <a:cubicBezTo>
                    <a:pt x="165" y="338"/>
                    <a:pt x="161" y="342"/>
                    <a:pt x="157" y="346"/>
                  </a:cubicBezTo>
                  <a:cubicBezTo>
                    <a:pt x="158" y="346"/>
                    <a:pt x="159" y="346"/>
                    <a:pt x="160" y="346"/>
                  </a:cubicBezTo>
                  <a:lnTo>
                    <a:pt x="160" y="346"/>
                  </a:lnTo>
                  <a:cubicBezTo>
                    <a:pt x="163" y="346"/>
                    <a:pt x="166" y="346"/>
                    <a:pt x="168" y="346"/>
                  </a:cubicBezTo>
                  <a:lnTo>
                    <a:pt x="168" y="346"/>
                  </a:lnTo>
                  <a:cubicBezTo>
                    <a:pt x="167" y="347"/>
                    <a:pt x="165" y="348"/>
                    <a:pt x="164" y="349"/>
                  </a:cubicBezTo>
                  <a:lnTo>
                    <a:pt x="164" y="349"/>
                  </a:lnTo>
                  <a:cubicBezTo>
                    <a:pt x="163" y="347"/>
                    <a:pt x="162" y="346"/>
                    <a:pt x="160" y="346"/>
                  </a:cubicBezTo>
                  <a:lnTo>
                    <a:pt x="160" y="346"/>
                  </a:lnTo>
                  <a:cubicBezTo>
                    <a:pt x="153" y="347"/>
                    <a:pt x="147" y="350"/>
                    <a:pt x="145" y="362"/>
                  </a:cubicBezTo>
                  <a:lnTo>
                    <a:pt x="145" y="362"/>
                  </a:lnTo>
                  <a:cubicBezTo>
                    <a:pt x="152" y="358"/>
                    <a:pt x="158" y="353"/>
                    <a:pt x="164" y="349"/>
                  </a:cubicBezTo>
                  <a:lnTo>
                    <a:pt x="164" y="349"/>
                  </a:lnTo>
                  <a:cubicBezTo>
                    <a:pt x="166" y="353"/>
                    <a:pt x="161" y="361"/>
                    <a:pt x="145" y="369"/>
                  </a:cubicBezTo>
                  <a:cubicBezTo>
                    <a:pt x="145" y="367"/>
                    <a:pt x="145" y="364"/>
                    <a:pt x="145" y="362"/>
                  </a:cubicBezTo>
                  <a:lnTo>
                    <a:pt x="145" y="362"/>
                  </a:lnTo>
                  <a:cubicBezTo>
                    <a:pt x="123" y="377"/>
                    <a:pt x="100" y="392"/>
                    <a:pt x="76" y="405"/>
                  </a:cubicBezTo>
                  <a:lnTo>
                    <a:pt x="76" y="405"/>
                  </a:lnTo>
                  <a:cubicBezTo>
                    <a:pt x="98" y="396"/>
                    <a:pt x="120" y="388"/>
                    <a:pt x="141" y="382"/>
                  </a:cubicBezTo>
                  <a:lnTo>
                    <a:pt x="141" y="382"/>
                  </a:lnTo>
                  <a:cubicBezTo>
                    <a:pt x="141" y="383"/>
                    <a:pt x="141" y="383"/>
                    <a:pt x="141" y="383"/>
                  </a:cubicBezTo>
                  <a:cubicBezTo>
                    <a:pt x="141" y="383"/>
                    <a:pt x="142" y="382"/>
                    <a:pt x="145" y="381"/>
                  </a:cubicBezTo>
                  <a:lnTo>
                    <a:pt x="145" y="381"/>
                  </a:lnTo>
                  <a:cubicBezTo>
                    <a:pt x="145" y="381"/>
                    <a:pt x="145" y="381"/>
                    <a:pt x="145" y="381"/>
                  </a:cubicBezTo>
                  <a:lnTo>
                    <a:pt x="145" y="381"/>
                  </a:lnTo>
                  <a:cubicBezTo>
                    <a:pt x="144" y="382"/>
                    <a:pt x="142" y="382"/>
                    <a:pt x="141" y="382"/>
                  </a:cubicBezTo>
                  <a:lnTo>
                    <a:pt x="141" y="382"/>
                  </a:lnTo>
                  <a:cubicBezTo>
                    <a:pt x="145" y="379"/>
                    <a:pt x="163" y="367"/>
                    <a:pt x="180" y="358"/>
                  </a:cubicBezTo>
                  <a:lnTo>
                    <a:pt x="180" y="358"/>
                  </a:lnTo>
                  <a:cubicBezTo>
                    <a:pt x="173" y="363"/>
                    <a:pt x="168" y="367"/>
                    <a:pt x="168" y="367"/>
                  </a:cubicBezTo>
                  <a:cubicBezTo>
                    <a:pt x="168" y="367"/>
                    <a:pt x="172" y="364"/>
                    <a:pt x="180" y="357"/>
                  </a:cubicBezTo>
                  <a:lnTo>
                    <a:pt x="180" y="357"/>
                  </a:lnTo>
                  <a:cubicBezTo>
                    <a:pt x="168" y="369"/>
                    <a:pt x="157" y="381"/>
                    <a:pt x="157" y="381"/>
                  </a:cubicBezTo>
                  <a:cubicBezTo>
                    <a:pt x="187" y="361"/>
                    <a:pt x="226" y="341"/>
                    <a:pt x="274" y="313"/>
                  </a:cubicBezTo>
                  <a:lnTo>
                    <a:pt x="274" y="313"/>
                  </a:lnTo>
                  <a:cubicBezTo>
                    <a:pt x="268" y="317"/>
                    <a:pt x="262" y="321"/>
                    <a:pt x="256" y="325"/>
                  </a:cubicBezTo>
                  <a:lnTo>
                    <a:pt x="256" y="325"/>
                  </a:lnTo>
                  <a:cubicBezTo>
                    <a:pt x="257" y="324"/>
                    <a:pt x="258" y="324"/>
                    <a:pt x="259" y="324"/>
                  </a:cubicBezTo>
                  <a:lnTo>
                    <a:pt x="259" y="324"/>
                  </a:lnTo>
                  <a:cubicBezTo>
                    <a:pt x="265" y="324"/>
                    <a:pt x="202" y="369"/>
                    <a:pt x="192" y="369"/>
                  </a:cubicBezTo>
                  <a:cubicBezTo>
                    <a:pt x="228" y="369"/>
                    <a:pt x="228" y="346"/>
                    <a:pt x="252" y="334"/>
                  </a:cubicBezTo>
                  <a:lnTo>
                    <a:pt x="252" y="334"/>
                  </a:lnTo>
                  <a:cubicBezTo>
                    <a:pt x="240" y="343"/>
                    <a:pt x="237" y="346"/>
                    <a:pt x="238" y="346"/>
                  </a:cubicBezTo>
                  <a:lnTo>
                    <a:pt x="238" y="346"/>
                  </a:lnTo>
                  <a:cubicBezTo>
                    <a:pt x="239" y="346"/>
                    <a:pt x="241" y="344"/>
                    <a:pt x="244" y="343"/>
                  </a:cubicBezTo>
                  <a:lnTo>
                    <a:pt x="244" y="343"/>
                  </a:lnTo>
                  <a:cubicBezTo>
                    <a:pt x="243" y="344"/>
                    <a:pt x="241" y="345"/>
                    <a:pt x="240" y="346"/>
                  </a:cubicBezTo>
                  <a:cubicBezTo>
                    <a:pt x="300" y="324"/>
                    <a:pt x="322" y="318"/>
                    <a:pt x="327" y="318"/>
                  </a:cubicBezTo>
                  <a:cubicBezTo>
                    <a:pt x="335" y="318"/>
                    <a:pt x="296" y="336"/>
                    <a:pt x="298" y="336"/>
                  </a:cubicBezTo>
                  <a:cubicBezTo>
                    <a:pt x="300" y="336"/>
                    <a:pt x="308" y="333"/>
                    <a:pt x="330" y="324"/>
                  </a:cubicBezTo>
                  <a:lnTo>
                    <a:pt x="330" y="324"/>
                  </a:lnTo>
                  <a:cubicBezTo>
                    <a:pt x="329" y="324"/>
                    <a:pt x="329" y="325"/>
                    <a:pt x="329" y="325"/>
                  </a:cubicBezTo>
                  <a:lnTo>
                    <a:pt x="329" y="325"/>
                  </a:lnTo>
                  <a:cubicBezTo>
                    <a:pt x="331" y="324"/>
                    <a:pt x="333" y="323"/>
                    <a:pt x="335" y="322"/>
                  </a:cubicBezTo>
                  <a:lnTo>
                    <a:pt x="335" y="322"/>
                  </a:lnTo>
                  <a:cubicBezTo>
                    <a:pt x="333" y="323"/>
                    <a:pt x="331" y="323"/>
                    <a:pt x="330" y="324"/>
                  </a:cubicBezTo>
                  <a:lnTo>
                    <a:pt x="330" y="324"/>
                  </a:lnTo>
                  <a:cubicBezTo>
                    <a:pt x="343" y="304"/>
                    <a:pt x="371" y="262"/>
                    <a:pt x="371" y="262"/>
                  </a:cubicBezTo>
                  <a:lnTo>
                    <a:pt x="371" y="262"/>
                  </a:lnTo>
                  <a:cubicBezTo>
                    <a:pt x="359" y="268"/>
                    <a:pt x="350" y="271"/>
                    <a:pt x="343" y="271"/>
                  </a:cubicBezTo>
                  <a:cubicBezTo>
                    <a:pt x="335" y="271"/>
                    <a:pt x="329" y="268"/>
                    <a:pt x="323" y="262"/>
                  </a:cubicBezTo>
                  <a:cubicBezTo>
                    <a:pt x="323" y="262"/>
                    <a:pt x="323" y="261"/>
                    <a:pt x="323" y="260"/>
                  </a:cubicBezTo>
                  <a:lnTo>
                    <a:pt x="323" y="260"/>
                  </a:lnTo>
                  <a:cubicBezTo>
                    <a:pt x="322" y="261"/>
                    <a:pt x="321" y="262"/>
                    <a:pt x="320" y="262"/>
                  </a:cubicBezTo>
                  <a:lnTo>
                    <a:pt x="320" y="262"/>
                  </a:lnTo>
                  <a:cubicBezTo>
                    <a:pt x="322" y="259"/>
                    <a:pt x="323" y="255"/>
                    <a:pt x="323" y="250"/>
                  </a:cubicBezTo>
                  <a:lnTo>
                    <a:pt x="323" y="250"/>
                  </a:lnTo>
                  <a:cubicBezTo>
                    <a:pt x="293" y="262"/>
                    <a:pt x="290" y="262"/>
                    <a:pt x="289" y="262"/>
                  </a:cubicBezTo>
                  <a:cubicBezTo>
                    <a:pt x="288" y="262"/>
                    <a:pt x="288" y="262"/>
                    <a:pt x="264" y="274"/>
                  </a:cubicBezTo>
                  <a:cubicBezTo>
                    <a:pt x="264" y="262"/>
                    <a:pt x="288" y="250"/>
                    <a:pt x="299" y="238"/>
                  </a:cubicBezTo>
                  <a:lnTo>
                    <a:pt x="299" y="238"/>
                  </a:lnTo>
                  <a:cubicBezTo>
                    <a:pt x="284" y="246"/>
                    <a:pt x="274" y="250"/>
                    <a:pt x="269" y="250"/>
                  </a:cubicBezTo>
                  <a:cubicBezTo>
                    <a:pt x="252" y="250"/>
                    <a:pt x="290" y="209"/>
                    <a:pt x="299" y="191"/>
                  </a:cubicBezTo>
                  <a:lnTo>
                    <a:pt x="299" y="191"/>
                  </a:lnTo>
                  <a:cubicBezTo>
                    <a:pt x="288" y="202"/>
                    <a:pt x="235" y="203"/>
                    <a:pt x="219" y="212"/>
                  </a:cubicBezTo>
                  <a:lnTo>
                    <a:pt x="219" y="212"/>
                  </a:lnTo>
                  <a:cubicBezTo>
                    <a:pt x="260" y="181"/>
                    <a:pt x="243" y="189"/>
                    <a:pt x="270" y="171"/>
                  </a:cubicBezTo>
                  <a:lnTo>
                    <a:pt x="270" y="171"/>
                  </a:lnTo>
                  <a:cubicBezTo>
                    <a:pt x="267" y="176"/>
                    <a:pt x="264" y="179"/>
                    <a:pt x="264" y="179"/>
                  </a:cubicBezTo>
                  <a:cubicBezTo>
                    <a:pt x="264" y="179"/>
                    <a:pt x="276" y="167"/>
                    <a:pt x="276" y="167"/>
                  </a:cubicBezTo>
                  <a:lnTo>
                    <a:pt x="276" y="167"/>
                  </a:lnTo>
                  <a:cubicBezTo>
                    <a:pt x="274" y="168"/>
                    <a:pt x="272" y="170"/>
                    <a:pt x="270" y="171"/>
                  </a:cubicBezTo>
                  <a:lnTo>
                    <a:pt x="270" y="171"/>
                  </a:lnTo>
                  <a:cubicBezTo>
                    <a:pt x="273" y="166"/>
                    <a:pt x="276" y="161"/>
                    <a:pt x="276" y="155"/>
                  </a:cubicBezTo>
                  <a:lnTo>
                    <a:pt x="276" y="155"/>
                  </a:lnTo>
                  <a:cubicBezTo>
                    <a:pt x="266" y="169"/>
                    <a:pt x="253" y="174"/>
                    <a:pt x="240" y="174"/>
                  </a:cubicBezTo>
                  <a:cubicBezTo>
                    <a:pt x="220" y="174"/>
                    <a:pt x="199" y="162"/>
                    <a:pt x="192" y="155"/>
                  </a:cubicBezTo>
                  <a:cubicBezTo>
                    <a:pt x="204" y="143"/>
                    <a:pt x="216" y="131"/>
                    <a:pt x="228" y="107"/>
                  </a:cubicBezTo>
                  <a:lnTo>
                    <a:pt x="228" y="107"/>
                  </a:lnTo>
                  <a:cubicBezTo>
                    <a:pt x="204" y="131"/>
                    <a:pt x="168" y="143"/>
                    <a:pt x="145" y="155"/>
                  </a:cubicBezTo>
                  <a:cubicBezTo>
                    <a:pt x="228" y="107"/>
                    <a:pt x="180" y="107"/>
                    <a:pt x="204" y="84"/>
                  </a:cubicBezTo>
                  <a:lnTo>
                    <a:pt x="204" y="84"/>
                  </a:lnTo>
                  <a:cubicBezTo>
                    <a:pt x="200" y="85"/>
                    <a:pt x="197" y="85"/>
                    <a:pt x="195" y="85"/>
                  </a:cubicBezTo>
                  <a:cubicBezTo>
                    <a:pt x="190" y="85"/>
                    <a:pt x="190" y="82"/>
                    <a:pt x="193" y="78"/>
                  </a:cubicBezTo>
                  <a:lnTo>
                    <a:pt x="193" y="78"/>
                  </a:lnTo>
                  <a:cubicBezTo>
                    <a:pt x="185" y="85"/>
                    <a:pt x="174" y="94"/>
                    <a:pt x="157" y="107"/>
                  </a:cubicBezTo>
                  <a:cubicBezTo>
                    <a:pt x="166" y="98"/>
                    <a:pt x="176" y="80"/>
                    <a:pt x="160" y="80"/>
                  </a:cubicBezTo>
                  <a:cubicBezTo>
                    <a:pt x="157" y="80"/>
                    <a:pt x="151" y="81"/>
                    <a:pt x="145" y="84"/>
                  </a:cubicBezTo>
                  <a:cubicBezTo>
                    <a:pt x="176" y="52"/>
                    <a:pt x="177" y="44"/>
                    <a:pt x="170" y="44"/>
                  </a:cubicBezTo>
                  <a:cubicBezTo>
                    <a:pt x="163" y="44"/>
                    <a:pt x="148" y="52"/>
                    <a:pt x="146" y="52"/>
                  </a:cubicBezTo>
                  <a:cubicBezTo>
                    <a:pt x="145" y="52"/>
                    <a:pt x="150" y="48"/>
                    <a:pt x="168" y="36"/>
                  </a:cubicBezTo>
                  <a:lnTo>
                    <a:pt x="168" y="36"/>
                  </a:lnTo>
                  <a:cubicBezTo>
                    <a:pt x="157" y="42"/>
                    <a:pt x="136" y="50"/>
                    <a:pt x="125" y="50"/>
                  </a:cubicBezTo>
                  <a:cubicBezTo>
                    <a:pt x="112" y="50"/>
                    <a:pt x="112" y="39"/>
                    <a:pt x="157" y="0"/>
                  </a:cubicBezTo>
                  <a:close/>
                  <a:moveTo>
                    <a:pt x="76" y="405"/>
                  </a:moveTo>
                  <a:lnTo>
                    <a:pt x="76" y="405"/>
                  </a:lnTo>
                  <a:cubicBezTo>
                    <a:pt x="51" y="416"/>
                    <a:pt x="26" y="428"/>
                    <a:pt x="2" y="441"/>
                  </a:cubicBezTo>
                  <a:cubicBezTo>
                    <a:pt x="27" y="431"/>
                    <a:pt x="52" y="419"/>
                    <a:pt x="76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4"/>
            <p:cNvSpPr/>
            <p:nvPr/>
          </p:nvSpPr>
          <p:spPr>
            <a:xfrm>
              <a:off x="5649500" y="23278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36" y="0"/>
                    <a:pt x="1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4"/>
            <p:cNvSpPr/>
            <p:nvPr/>
          </p:nvSpPr>
          <p:spPr>
            <a:xfrm>
              <a:off x="5654850" y="2326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4"/>
            <p:cNvSpPr/>
            <p:nvPr/>
          </p:nvSpPr>
          <p:spPr>
            <a:xfrm>
              <a:off x="5653675" y="232715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22" y="0"/>
                  </a:moveTo>
                  <a:cubicBezTo>
                    <a:pt x="21" y="0"/>
                    <a:pt x="18" y="1"/>
                    <a:pt x="12" y="3"/>
                  </a:cubicBezTo>
                  <a:cubicBezTo>
                    <a:pt x="3" y="9"/>
                    <a:pt x="1" y="11"/>
                    <a:pt x="2" y="11"/>
                  </a:cubicBezTo>
                  <a:cubicBezTo>
                    <a:pt x="6" y="11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4"/>
            <p:cNvSpPr/>
            <p:nvPr/>
          </p:nvSpPr>
          <p:spPr>
            <a:xfrm>
              <a:off x="5653975" y="23272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4"/>
                    <a:pt x="0" y="9"/>
                  </a:cubicBezTo>
                  <a:cubicBezTo>
                    <a:pt x="6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4"/>
            <p:cNvSpPr/>
            <p:nvPr/>
          </p:nvSpPr>
          <p:spPr>
            <a:xfrm>
              <a:off x="5652775" y="23276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0"/>
                  </a:moveTo>
                  <a:cubicBezTo>
                    <a:pt x="24" y="0"/>
                    <a:pt x="8" y="12"/>
                    <a:pt x="1" y="19"/>
                  </a:cubicBezTo>
                  <a:cubicBezTo>
                    <a:pt x="19" y="5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4"/>
            <p:cNvSpPr/>
            <p:nvPr/>
          </p:nvSpPr>
          <p:spPr>
            <a:xfrm>
              <a:off x="5652775" y="2327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12" y="0"/>
                    <a:pt x="1" y="12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4"/>
            <p:cNvSpPr/>
            <p:nvPr/>
          </p:nvSpPr>
          <p:spPr>
            <a:xfrm>
              <a:off x="5652175" y="23269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3"/>
                  </a:moveTo>
                  <a:cubicBezTo>
                    <a:pt x="1" y="24"/>
                    <a:pt x="48" y="1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4"/>
            <p:cNvSpPr/>
            <p:nvPr/>
          </p:nvSpPr>
          <p:spPr>
            <a:xfrm>
              <a:off x="5651575" y="23278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3" y="0"/>
                  </a:moveTo>
                  <a:cubicBezTo>
                    <a:pt x="22" y="0"/>
                    <a:pt x="13" y="3"/>
                    <a:pt x="1" y="9"/>
                  </a:cubicBezTo>
                  <a:cubicBezTo>
                    <a:pt x="19" y="3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4"/>
            <p:cNvSpPr/>
            <p:nvPr/>
          </p:nvSpPr>
          <p:spPr>
            <a:xfrm>
              <a:off x="5651300" y="23281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4"/>
            <p:cNvSpPr/>
            <p:nvPr/>
          </p:nvSpPr>
          <p:spPr>
            <a:xfrm>
              <a:off x="5649300" y="23275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7" y="1"/>
                  </a:moveTo>
                  <a:cubicBezTo>
                    <a:pt x="14" y="1"/>
                    <a:pt x="1" y="11"/>
                    <a:pt x="9" y="11"/>
                  </a:cubicBezTo>
                  <a:cubicBezTo>
                    <a:pt x="17" y="3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4"/>
            <p:cNvSpPr/>
            <p:nvPr/>
          </p:nvSpPr>
          <p:spPr>
            <a:xfrm>
              <a:off x="5649700" y="2318200"/>
              <a:ext cx="250" cy="300"/>
            </a:xfrm>
            <a:custGeom>
              <a:rect b="b" l="l" r="r" t="t"/>
              <a:pathLst>
                <a:path extrusionOk="0" h="12" w="10">
                  <a:moveTo>
                    <a:pt x="8" y="1"/>
                  </a:moveTo>
                  <a:cubicBezTo>
                    <a:pt x="7" y="1"/>
                    <a:pt x="6" y="2"/>
                    <a:pt x="5" y="3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2" y="12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4"/>
            <p:cNvSpPr/>
            <p:nvPr/>
          </p:nvSpPr>
          <p:spPr>
            <a:xfrm>
              <a:off x="5649800" y="2318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4"/>
            <p:cNvSpPr/>
            <p:nvPr/>
          </p:nvSpPr>
          <p:spPr>
            <a:xfrm>
              <a:off x="5649075" y="2318275"/>
              <a:ext cx="750" cy="500"/>
            </a:xfrm>
            <a:custGeom>
              <a:rect b="b" l="l" r="r" t="t"/>
              <a:pathLst>
                <a:path extrusionOk="0" h="20" w="30">
                  <a:moveTo>
                    <a:pt x="30" y="0"/>
                  </a:moveTo>
                  <a:lnTo>
                    <a:pt x="30" y="0"/>
                  </a:lnTo>
                  <a:cubicBezTo>
                    <a:pt x="15" y="8"/>
                    <a:pt x="1" y="19"/>
                    <a:pt x="2" y="19"/>
                  </a:cubicBezTo>
                  <a:cubicBezTo>
                    <a:pt x="3" y="19"/>
                    <a:pt x="11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4"/>
            <p:cNvSpPr/>
            <p:nvPr/>
          </p:nvSpPr>
          <p:spPr>
            <a:xfrm>
              <a:off x="5646625" y="2325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16" y="1"/>
                  </a:moveTo>
                  <a:cubicBezTo>
                    <a:pt x="14" y="1"/>
                    <a:pt x="1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4"/>
            <p:cNvSpPr/>
            <p:nvPr/>
          </p:nvSpPr>
          <p:spPr>
            <a:xfrm>
              <a:off x="5736725" y="22992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24" y="0"/>
                  </a:moveTo>
                  <a:cubicBezTo>
                    <a:pt x="60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4"/>
            <p:cNvSpPr/>
            <p:nvPr/>
          </p:nvSpPr>
          <p:spPr>
            <a:xfrm>
              <a:off x="5734050" y="22968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4"/>
            <p:cNvSpPr/>
            <p:nvPr/>
          </p:nvSpPr>
          <p:spPr>
            <a:xfrm>
              <a:off x="5736125" y="2299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4"/>
            <p:cNvSpPr/>
            <p:nvPr/>
          </p:nvSpPr>
          <p:spPr>
            <a:xfrm>
              <a:off x="5734925" y="229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4"/>
            <p:cNvSpPr/>
            <p:nvPr/>
          </p:nvSpPr>
          <p:spPr>
            <a:xfrm>
              <a:off x="5733450" y="229780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43" y="1"/>
                  </a:moveTo>
                  <a:cubicBezTo>
                    <a:pt x="33" y="1"/>
                    <a:pt x="18" y="4"/>
                    <a:pt x="0" y="10"/>
                  </a:cubicBezTo>
                  <a:lnTo>
                    <a:pt x="60" y="10"/>
                  </a:lnTo>
                  <a:cubicBezTo>
                    <a:pt x="60" y="4"/>
                    <a:pt x="54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4"/>
            <p:cNvSpPr/>
            <p:nvPr/>
          </p:nvSpPr>
          <p:spPr>
            <a:xfrm>
              <a:off x="5732850" y="22998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4"/>
            <p:cNvSpPr/>
            <p:nvPr/>
          </p:nvSpPr>
          <p:spPr>
            <a:xfrm>
              <a:off x="5733150" y="229990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6" y="0"/>
                  </a:moveTo>
                  <a:cubicBezTo>
                    <a:pt x="0" y="0"/>
                    <a:pt x="12" y="3"/>
                    <a:pt x="60" y="9"/>
                  </a:cubicBezTo>
                  <a:cubicBezTo>
                    <a:pt x="36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4"/>
            <p:cNvSpPr/>
            <p:nvPr/>
          </p:nvSpPr>
          <p:spPr>
            <a:xfrm>
              <a:off x="5739125" y="229832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23" y="1"/>
                  </a:moveTo>
                  <a:cubicBezTo>
                    <a:pt x="3" y="5"/>
                    <a:pt x="1" y="6"/>
                    <a:pt x="5" y="6"/>
                  </a:cubicBezTo>
                  <a:cubicBezTo>
                    <a:pt x="13" y="6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4"/>
            <p:cNvSpPr/>
            <p:nvPr/>
          </p:nvSpPr>
          <p:spPr>
            <a:xfrm>
              <a:off x="5735225" y="23013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4"/>
            <p:cNvSpPr/>
            <p:nvPr/>
          </p:nvSpPr>
          <p:spPr>
            <a:xfrm>
              <a:off x="5735825" y="23019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4"/>
            <p:cNvSpPr/>
            <p:nvPr/>
          </p:nvSpPr>
          <p:spPr>
            <a:xfrm>
              <a:off x="5731050" y="2300125"/>
              <a:ext cx="6275" cy="25"/>
            </a:xfrm>
            <a:custGeom>
              <a:rect b="b" l="l" r="r" t="t"/>
              <a:pathLst>
                <a:path extrusionOk="0" h="1" w="251">
                  <a:moveTo>
                    <a:pt x="203" y="0"/>
                  </a:moveTo>
                  <a:cubicBezTo>
                    <a:pt x="251" y="0"/>
                    <a:pt x="1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4"/>
            <p:cNvSpPr/>
            <p:nvPr/>
          </p:nvSpPr>
          <p:spPr>
            <a:xfrm>
              <a:off x="5735825" y="2299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4"/>
            <p:cNvSpPr/>
            <p:nvPr/>
          </p:nvSpPr>
          <p:spPr>
            <a:xfrm>
              <a:off x="5738500" y="2299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2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4"/>
            <p:cNvSpPr/>
            <p:nvPr/>
          </p:nvSpPr>
          <p:spPr>
            <a:xfrm>
              <a:off x="5734050" y="22977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4"/>
            <p:cNvSpPr/>
            <p:nvPr/>
          </p:nvSpPr>
          <p:spPr>
            <a:xfrm>
              <a:off x="5733450" y="2297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4"/>
            <p:cNvSpPr/>
            <p:nvPr/>
          </p:nvSpPr>
          <p:spPr>
            <a:xfrm>
              <a:off x="5738800" y="2300425"/>
              <a:ext cx="1525" cy="0"/>
            </a:xfrm>
            <a:custGeom>
              <a:rect b="b" l="l" r="r" t="t"/>
              <a:pathLst>
                <a:path extrusionOk="0" h="0" w="61">
                  <a:moveTo>
                    <a:pt x="12" y="0"/>
                  </a:moveTo>
                  <a:cubicBezTo>
                    <a:pt x="60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4"/>
            <p:cNvSpPr/>
            <p:nvPr/>
          </p:nvSpPr>
          <p:spPr>
            <a:xfrm>
              <a:off x="5735525" y="2301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"/>
                    <a:pt x="5" y="1"/>
                  </a:cubicBezTo>
                  <a:lnTo>
                    <a:pt x="5" y="1"/>
                  </a:lnTo>
                  <a:cubicBezTo>
                    <a:pt x="4" y="1"/>
                    <a:pt x="2" y="1"/>
                    <a:pt x="1" y="1"/>
                  </a:cubicBezTo>
                  <a:close/>
                  <a:moveTo>
                    <a:pt x="5" y="1"/>
                  </a:moveTo>
                  <a:lnTo>
                    <a:pt x="5" y="1"/>
                  </a:lnTo>
                  <a:cubicBezTo>
                    <a:pt x="13" y="4"/>
                    <a:pt x="14" y="12"/>
                    <a:pt x="24" y="12"/>
                  </a:cubicBezTo>
                  <a:cubicBezTo>
                    <a:pt x="17" y="5"/>
                    <a:pt x="9" y="2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4"/>
            <p:cNvSpPr/>
            <p:nvPr/>
          </p:nvSpPr>
          <p:spPr>
            <a:xfrm>
              <a:off x="5734050" y="2300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4"/>
            <p:cNvSpPr/>
            <p:nvPr/>
          </p:nvSpPr>
          <p:spPr>
            <a:xfrm>
              <a:off x="5739600" y="2293125"/>
              <a:ext cx="625" cy="175"/>
            </a:xfrm>
            <a:custGeom>
              <a:rect b="b" l="l" r="r" t="t"/>
              <a:pathLst>
                <a:path extrusionOk="0" h="7" w="25">
                  <a:moveTo>
                    <a:pt x="21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4"/>
            <p:cNvSpPr/>
            <p:nvPr/>
          </p:nvSpPr>
          <p:spPr>
            <a:xfrm>
              <a:off x="5739100" y="22929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4"/>
            <p:cNvSpPr/>
            <p:nvPr/>
          </p:nvSpPr>
          <p:spPr>
            <a:xfrm>
              <a:off x="5733750" y="2298100"/>
              <a:ext cx="450" cy="250"/>
            </a:xfrm>
            <a:custGeom>
              <a:rect b="b" l="l" r="r" t="t"/>
              <a:pathLst>
                <a:path extrusionOk="0" h="10" w="18">
                  <a:moveTo>
                    <a:pt x="13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18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4"/>
            <p:cNvSpPr/>
            <p:nvPr/>
          </p:nvSpPr>
          <p:spPr>
            <a:xfrm>
              <a:off x="5733150" y="22971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36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4"/>
            <p:cNvSpPr/>
            <p:nvPr/>
          </p:nvSpPr>
          <p:spPr>
            <a:xfrm>
              <a:off x="5865600" y="239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4"/>
            <p:cNvSpPr/>
            <p:nvPr/>
          </p:nvSpPr>
          <p:spPr>
            <a:xfrm>
              <a:off x="5865400" y="23914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1" y="16"/>
                    <a:pt x="9" y="16"/>
                  </a:cubicBezTo>
                  <a:cubicBezTo>
                    <a:pt x="9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4"/>
            <p:cNvSpPr/>
            <p:nvPr/>
          </p:nvSpPr>
          <p:spPr>
            <a:xfrm>
              <a:off x="5866500" y="23876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"/>
                  </a:lnTo>
                  <a:cubicBezTo>
                    <a:pt x="0" y="1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4"/>
            <p:cNvSpPr/>
            <p:nvPr/>
          </p:nvSpPr>
          <p:spPr>
            <a:xfrm>
              <a:off x="5865000" y="2389125"/>
              <a:ext cx="450" cy="950"/>
            </a:xfrm>
            <a:custGeom>
              <a:rect b="b" l="l" r="r" t="t"/>
              <a:pathLst>
                <a:path extrusionOk="0" h="38" w="18">
                  <a:moveTo>
                    <a:pt x="1" y="0"/>
                  </a:moveTo>
                  <a:cubicBezTo>
                    <a:pt x="1" y="15"/>
                    <a:pt x="14" y="38"/>
                    <a:pt x="16" y="38"/>
                  </a:cubicBezTo>
                  <a:cubicBezTo>
                    <a:pt x="18" y="38"/>
                    <a:pt x="15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4"/>
            <p:cNvSpPr/>
            <p:nvPr/>
          </p:nvSpPr>
          <p:spPr>
            <a:xfrm>
              <a:off x="5865000" y="2389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4"/>
            <p:cNvSpPr/>
            <p:nvPr/>
          </p:nvSpPr>
          <p:spPr>
            <a:xfrm>
              <a:off x="5863525" y="2395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4"/>
            <p:cNvSpPr/>
            <p:nvPr/>
          </p:nvSpPr>
          <p:spPr>
            <a:xfrm>
              <a:off x="5863225" y="23947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4"/>
            <p:cNvSpPr/>
            <p:nvPr/>
          </p:nvSpPr>
          <p:spPr>
            <a:xfrm>
              <a:off x="5862625" y="2389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2" y="25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4"/>
            <p:cNvSpPr/>
            <p:nvPr/>
          </p:nvSpPr>
          <p:spPr>
            <a:xfrm>
              <a:off x="5866900" y="239305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" y="9"/>
                    <a:pt x="20" y="34"/>
                  </a:cubicBezTo>
                  <a:cubicBezTo>
                    <a:pt x="13" y="1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4"/>
            <p:cNvSpPr/>
            <p:nvPr/>
          </p:nvSpPr>
          <p:spPr>
            <a:xfrm>
              <a:off x="5865000" y="2390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4"/>
            <p:cNvSpPr/>
            <p:nvPr/>
          </p:nvSpPr>
          <p:spPr>
            <a:xfrm>
              <a:off x="5862325" y="2391200"/>
              <a:ext cx="750" cy="1200"/>
            </a:xfrm>
            <a:custGeom>
              <a:rect b="b" l="l" r="r" t="t"/>
              <a:pathLst>
                <a:path extrusionOk="0" h="48" w="30">
                  <a:moveTo>
                    <a:pt x="1" y="0"/>
                  </a:moveTo>
                  <a:lnTo>
                    <a:pt x="1" y="0"/>
                  </a:lnTo>
                  <a:cubicBezTo>
                    <a:pt x="5" y="10"/>
                    <a:pt x="9" y="17"/>
                    <a:pt x="12" y="23"/>
                  </a:cubicBezTo>
                  <a:lnTo>
                    <a:pt x="12" y="23"/>
                  </a:lnTo>
                  <a:cubicBezTo>
                    <a:pt x="12" y="23"/>
                    <a:pt x="12" y="24"/>
                    <a:pt x="13" y="24"/>
                  </a:cubicBezTo>
                  <a:cubicBezTo>
                    <a:pt x="14" y="27"/>
                    <a:pt x="15" y="29"/>
                    <a:pt x="17" y="31"/>
                  </a:cubicBezTo>
                  <a:lnTo>
                    <a:pt x="17" y="31"/>
                  </a:lnTo>
                  <a:cubicBezTo>
                    <a:pt x="17" y="32"/>
                    <a:pt x="18" y="33"/>
                    <a:pt x="18" y="33"/>
                  </a:cubicBezTo>
                  <a:lnTo>
                    <a:pt x="18" y="33"/>
                  </a:lnTo>
                  <a:cubicBezTo>
                    <a:pt x="24" y="44"/>
                    <a:pt x="27" y="48"/>
                    <a:pt x="28" y="48"/>
                  </a:cubicBezTo>
                  <a:cubicBezTo>
                    <a:pt x="29" y="48"/>
                    <a:pt x="17" y="24"/>
                    <a:pt x="8" y="10"/>
                  </a:cubicBezTo>
                  <a:lnTo>
                    <a:pt x="8" y="10"/>
                  </a:lnTo>
                  <a:cubicBezTo>
                    <a:pt x="8" y="10"/>
                    <a:pt x="8" y="10"/>
                    <a:pt x="8" y="11"/>
                  </a:cubicBezTo>
                  <a:lnTo>
                    <a:pt x="8" y="11"/>
                  </a:lnTo>
                  <a:cubicBezTo>
                    <a:pt x="8" y="10"/>
                    <a:pt x="7" y="9"/>
                    <a:pt x="7" y="8"/>
                  </a:cubicBezTo>
                  <a:lnTo>
                    <a:pt x="7" y="8"/>
                  </a:lnTo>
                  <a:cubicBezTo>
                    <a:pt x="7" y="8"/>
                    <a:pt x="7" y="8"/>
                    <a:pt x="7" y="8"/>
                  </a:cubicBezTo>
                  <a:lnTo>
                    <a:pt x="7" y="8"/>
                  </a:lnTo>
                  <a:cubicBezTo>
                    <a:pt x="7" y="9"/>
                    <a:pt x="7" y="9"/>
                    <a:pt x="8" y="10"/>
                  </a:cubicBezTo>
                  <a:lnTo>
                    <a:pt x="8" y="10"/>
                  </a:lnTo>
                  <a:cubicBezTo>
                    <a:pt x="7" y="8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8"/>
                    <a:pt x="7" y="8"/>
                  </a:cubicBezTo>
                  <a:lnTo>
                    <a:pt x="7" y="8"/>
                  </a:lnTo>
                  <a:cubicBezTo>
                    <a:pt x="4" y="5"/>
                    <a:pt x="2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4"/>
            <p:cNvSpPr/>
            <p:nvPr/>
          </p:nvSpPr>
          <p:spPr>
            <a:xfrm>
              <a:off x="5865000" y="23944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0"/>
                  </a:moveTo>
                  <a:cubicBezTo>
                    <a:pt x="1" y="8"/>
                    <a:pt x="10" y="24"/>
                    <a:pt x="11" y="24"/>
                  </a:cubicBezTo>
                  <a:cubicBezTo>
                    <a:pt x="12" y="24"/>
                    <a:pt x="10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4"/>
            <p:cNvSpPr/>
            <p:nvPr/>
          </p:nvSpPr>
          <p:spPr>
            <a:xfrm>
              <a:off x="5865000" y="239447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" y="0"/>
                  </a:moveTo>
                  <a:cubicBezTo>
                    <a:pt x="10" y="18"/>
                    <a:pt x="14" y="24"/>
                    <a:pt x="14" y="24"/>
                  </a:cubicBezTo>
                  <a:cubicBezTo>
                    <a:pt x="16" y="24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4"/>
            <p:cNvSpPr/>
            <p:nvPr/>
          </p:nvSpPr>
          <p:spPr>
            <a:xfrm>
              <a:off x="5865900" y="2388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4"/>
            <p:cNvSpPr/>
            <p:nvPr/>
          </p:nvSpPr>
          <p:spPr>
            <a:xfrm>
              <a:off x="5862925" y="2391600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0"/>
                  </a:moveTo>
                  <a:cubicBezTo>
                    <a:pt x="0" y="0"/>
                    <a:pt x="0" y="3"/>
                    <a:pt x="0" y="8"/>
                  </a:cubicBezTo>
                  <a:cubicBezTo>
                    <a:pt x="0" y="8"/>
                    <a:pt x="0" y="20"/>
                    <a:pt x="12" y="20"/>
                  </a:cubicBezTo>
                  <a:cubicBezTo>
                    <a:pt x="5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4"/>
            <p:cNvSpPr/>
            <p:nvPr/>
          </p:nvSpPr>
          <p:spPr>
            <a:xfrm>
              <a:off x="5865300" y="2395650"/>
              <a:ext cx="600" cy="1850"/>
            </a:xfrm>
            <a:custGeom>
              <a:rect b="b" l="l" r="r" t="t"/>
              <a:pathLst>
                <a:path extrusionOk="0" h="74" w="24">
                  <a:moveTo>
                    <a:pt x="1" y="1"/>
                  </a:moveTo>
                  <a:cubicBezTo>
                    <a:pt x="16" y="53"/>
                    <a:pt x="23" y="74"/>
                    <a:pt x="23" y="74"/>
                  </a:cubicBezTo>
                  <a:cubicBezTo>
                    <a:pt x="24" y="74"/>
                    <a:pt x="14" y="4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4"/>
            <p:cNvSpPr/>
            <p:nvPr/>
          </p:nvSpPr>
          <p:spPr>
            <a:xfrm>
              <a:off x="5862325" y="2391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4"/>
            <p:cNvSpPr/>
            <p:nvPr/>
          </p:nvSpPr>
          <p:spPr>
            <a:xfrm>
              <a:off x="5862625" y="2391200"/>
              <a:ext cx="175" cy="750"/>
            </a:xfrm>
            <a:custGeom>
              <a:rect b="b" l="l" r="r" t="t"/>
              <a:pathLst>
                <a:path extrusionOk="0" h="30" w="7">
                  <a:moveTo>
                    <a:pt x="1" y="0"/>
                  </a:moveTo>
                  <a:cubicBezTo>
                    <a:pt x="1" y="8"/>
                    <a:pt x="5" y="30"/>
                    <a:pt x="6" y="30"/>
                  </a:cubicBezTo>
                  <a:cubicBezTo>
                    <a:pt x="6" y="30"/>
                    <a:pt x="5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4"/>
            <p:cNvSpPr/>
            <p:nvPr/>
          </p:nvSpPr>
          <p:spPr>
            <a:xfrm>
              <a:off x="5862925" y="2390000"/>
              <a:ext cx="150" cy="625"/>
            </a:xfrm>
            <a:custGeom>
              <a:rect b="b" l="l" r="r" t="t"/>
              <a:pathLst>
                <a:path extrusionOk="0" h="25" w="6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5" y="25"/>
                    <a:pt x="6" y="25"/>
                  </a:cubicBezTo>
                  <a:cubicBezTo>
                    <a:pt x="6" y="25"/>
                    <a:pt x="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4"/>
            <p:cNvSpPr/>
            <p:nvPr/>
          </p:nvSpPr>
          <p:spPr>
            <a:xfrm>
              <a:off x="5863825" y="2390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4"/>
            <p:cNvSpPr/>
            <p:nvPr/>
          </p:nvSpPr>
          <p:spPr>
            <a:xfrm>
              <a:off x="5865000" y="23935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1"/>
                  </a:moveTo>
                  <a:lnTo>
                    <a:pt x="1" y="1"/>
                  </a:lnTo>
                  <a:cubicBezTo>
                    <a:pt x="9" y="20"/>
                    <a:pt x="13" y="27"/>
                    <a:pt x="14" y="27"/>
                  </a:cubicBezTo>
                  <a:cubicBezTo>
                    <a:pt x="17" y="2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4"/>
            <p:cNvSpPr/>
            <p:nvPr/>
          </p:nvSpPr>
          <p:spPr>
            <a:xfrm>
              <a:off x="5862925" y="23926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0" y="1"/>
                    <a:pt x="0" y="1"/>
                  </a:cubicBez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4"/>
            <p:cNvSpPr/>
            <p:nvPr/>
          </p:nvSpPr>
          <p:spPr>
            <a:xfrm>
              <a:off x="5862325" y="2391500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" y="0"/>
                  </a:moveTo>
                  <a:cubicBezTo>
                    <a:pt x="6" y="20"/>
                    <a:pt x="9" y="28"/>
                    <a:pt x="9" y="28"/>
                  </a:cubicBezTo>
                  <a:cubicBezTo>
                    <a:pt x="10" y="28"/>
                    <a:pt x="7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4"/>
            <p:cNvSpPr/>
            <p:nvPr/>
          </p:nvSpPr>
          <p:spPr>
            <a:xfrm>
              <a:off x="5862325" y="2391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" y="1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4"/>
            <p:cNvSpPr/>
            <p:nvPr/>
          </p:nvSpPr>
          <p:spPr>
            <a:xfrm>
              <a:off x="5863225" y="23894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0" y="1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4"/>
            <p:cNvSpPr/>
            <p:nvPr/>
          </p:nvSpPr>
          <p:spPr>
            <a:xfrm>
              <a:off x="5863525" y="239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4"/>
            <p:cNvSpPr/>
            <p:nvPr/>
          </p:nvSpPr>
          <p:spPr>
            <a:xfrm>
              <a:off x="5863175" y="2389500"/>
              <a:ext cx="425" cy="925"/>
            </a:xfrm>
            <a:custGeom>
              <a:rect b="b" l="l" r="r" t="t"/>
              <a:pathLst>
                <a:path extrusionOk="0" h="37" w="1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9"/>
                    <a:pt x="14" y="33"/>
                  </a:cubicBezTo>
                  <a:cubicBezTo>
                    <a:pt x="15" y="35"/>
                    <a:pt x="16" y="36"/>
                    <a:pt x="16" y="36"/>
                  </a:cubicBezTo>
                  <a:cubicBezTo>
                    <a:pt x="17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4"/>
            <p:cNvSpPr/>
            <p:nvPr/>
          </p:nvSpPr>
          <p:spPr>
            <a:xfrm>
              <a:off x="5871850" y="23915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3" y="12"/>
                  </a:moveTo>
                  <a:cubicBezTo>
                    <a:pt x="36" y="36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4"/>
            <p:cNvSpPr/>
            <p:nvPr/>
          </p:nvSpPr>
          <p:spPr>
            <a:xfrm>
              <a:off x="5871850" y="2391200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" y="0"/>
                  </a:moveTo>
                  <a:cubicBezTo>
                    <a:pt x="10" y="18"/>
                    <a:pt x="13" y="24"/>
                    <a:pt x="14" y="24"/>
                  </a:cubicBezTo>
                  <a:cubicBezTo>
                    <a:pt x="15" y="24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4"/>
            <p:cNvSpPr/>
            <p:nvPr/>
          </p:nvSpPr>
          <p:spPr>
            <a:xfrm>
              <a:off x="5865300" y="23879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0"/>
                  </a:moveTo>
                  <a:cubicBezTo>
                    <a:pt x="1" y="8"/>
                    <a:pt x="5" y="19"/>
                    <a:pt x="6" y="19"/>
                  </a:cubicBezTo>
                  <a:cubicBezTo>
                    <a:pt x="6" y="19"/>
                    <a:pt x="5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4"/>
            <p:cNvSpPr/>
            <p:nvPr/>
          </p:nvSpPr>
          <p:spPr>
            <a:xfrm>
              <a:off x="5865300" y="238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4"/>
            <p:cNvSpPr/>
            <p:nvPr/>
          </p:nvSpPr>
          <p:spPr>
            <a:xfrm>
              <a:off x="5865900" y="2387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4"/>
            <p:cNvSpPr/>
            <p:nvPr/>
          </p:nvSpPr>
          <p:spPr>
            <a:xfrm>
              <a:off x="5843875" y="2358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0" y="1"/>
                  </a:moveTo>
                  <a:cubicBezTo>
                    <a:pt x="0" y="8"/>
                    <a:pt x="14" y="25"/>
                    <a:pt x="16" y="25"/>
                  </a:cubicBezTo>
                  <a:cubicBezTo>
                    <a:pt x="17" y="25"/>
                    <a:pt x="14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4"/>
            <p:cNvSpPr/>
            <p:nvPr/>
          </p:nvSpPr>
          <p:spPr>
            <a:xfrm>
              <a:off x="5843875" y="2358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0" y="1"/>
                  </a:moveTo>
                  <a:cubicBezTo>
                    <a:pt x="0" y="8"/>
                    <a:pt x="14" y="25"/>
                    <a:pt x="16" y="25"/>
                  </a:cubicBezTo>
                  <a:cubicBezTo>
                    <a:pt x="17" y="25"/>
                    <a:pt x="14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4"/>
            <p:cNvSpPr/>
            <p:nvPr/>
          </p:nvSpPr>
          <p:spPr>
            <a:xfrm>
              <a:off x="5843425" y="2357650"/>
              <a:ext cx="175" cy="300"/>
            </a:xfrm>
            <a:custGeom>
              <a:rect b="b" l="l" r="r" t="t"/>
              <a:pathLst>
                <a:path extrusionOk="0" h="12" w="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1"/>
                    <a:pt x="6" y="11"/>
                  </a:cubicBezTo>
                  <a:cubicBezTo>
                    <a:pt x="6" y="11"/>
                    <a:pt x="7" y="11"/>
                    <a:pt x="7" y="9"/>
                  </a:cubicBezTo>
                  <a:cubicBezTo>
                    <a:pt x="3" y="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4"/>
            <p:cNvSpPr/>
            <p:nvPr/>
          </p:nvSpPr>
          <p:spPr>
            <a:xfrm>
              <a:off x="5842975" y="23572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0"/>
                    <a:pt x="13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4"/>
            <p:cNvSpPr/>
            <p:nvPr/>
          </p:nvSpPr>
          <p:spPr>
            <a:xfrm>
              <a:off x="5841800" y="23551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4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4"/>
            <p:cNvSpPr/>
            <p:nvPr/>
          </p:nvSpPr>
          <p:spPr>
            <a:xfrm>
              <a:off x="5841675" y="2355000"/>
              <a:ext cx="1925" cy="2575"/>
            </a:xfrm>
            <a:custGeom>
              <a:rect b="b" l="l" r="r" t="t"/>
              <a:pathLst>
                <a:path extrusionOk="0" h="103" w="77">
                  <a:moveTo>
                    <a:pt x="1" y="1"/>
                  </a:moveTo>
                  <a:cubicBezTo>
                    <a:pt x="1" y="1"/>
                    <a:pt x="20" y="37"/>
                    <a:pt x="77" y="103"/>
                  </a:cubicBezTo>
                  <a:cubicBezTo>
                    <a:pt x="53" y="67"/>
                    <a:pt x="29" y="43"/>
                    <a:pt x="5" y="8"/>
                  </a:cubicBez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4"/>
            <p:cNvSpPr/>
            <p:nvPr/>
          </p:nvSpPr>
          <p:spPr>
            <a:xfrm>
              <a:off x="5843275" y="23575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1"/>
                  </a:moveTo>
                  <a:cubicBezTo>
                    <a:pt x="7" y="8"/>
                    <a:pt x="18" y="15"/>
                    <a:pt x="19" y="15"/>
                  </a:cubicBezTo>
                  <a:cubicBezTo>
                    <a:pt x="20" y="15"/>
                    <a:pt x="1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4"/>
            <p:cNvSpPr/>
            <p:nvPr/>
          </p:nvSpPr>
          <p:spPr>
            <a:xfrm>
              <a:off x="5843275" y="2357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3"/>
                    <a:pt x="24" y="13"/>
                  </a:cubicBezTo>
                  <a:cubicBezTo>
                    <a:pt x="24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4"/>
            <p:cNvSpPr/>
            <p:nvPr/>
          </p:nvSpPr>
          <p:spPr>
            <a:xfrm>
              <a:off x="5842775" y="2356700"/>
              <a:ext cx="725" cy="875"/>
            </a:xfrm>
            <a:custGeom>
              <a:rect b="b" l="l" r="r" t="t"/>
              <a:pathLst>
                <a:path extrusionOk="0" h="35" w="29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9"/>
                    <a:pt x="21" y="35"/>
                  </a:cubicBezTo>
                  <a:cubicBezTo>
                    <a:pt x="28" y="27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4"/>
            <p:cNvSpPr/>
            <p:nvPr/>
          </p:nvSpPr>
          <p:spPr>
            <a:xfrm>
              <a:off x="5843575" y="2357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4"/>
            <p:cNvSpPr/>
            <p:nvPr/>
          </p:nvSpPr>
          <p:spPr>
            <a:xfrm>
              <a:off x="5844775" y="2349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4"/>
            <p:cNvSpPr/>
            <p:nvPr/>
          </p:nvSpPr>
          <p:spPr>
            <a:xfrm>
              <a:off x="5842525" y="2353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0"/>
                  </a:move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4"/>
            <p:cNvSpPr/>
            <p:nvPr/>
          </p:nvSpPr>
          <p:spPr>
            <a:xfrm>
              <a:off x="5843875" y="2356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4"/>
            <p:cNvSpPr/>
            <p:nvPr/>
          </p:nvSpPr>
          <p:spPr>
            <a:xfrm>
              <a:off x="5841800" y="2353400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2"/>
                  </a:moveTo>
                  <a:cubicBezTo>
                    <a:pt x="22" y="38"/>
                    <a:pt x="29" y="47"/>
                    <a:pt x="29" y="47"/>
                  </a:cubicBezTo>
                  <a:cubicBezTo>
                    <a:pt x="30" y="47"/>
                    <a:pt x="8" y="20"/>
                    <a:pt x="0" y="12"/>
                  </a:cubicBezTo>
                  <a:lnTo>
                    <a:pt x="0" y="12"/>
                  </a:lnTo>
                  <a:cubicBezTo>
                    <a:pt x="0" y="12"/>
                    <a:pt x="0" y="12"/>
                    <a:pt x="0" y="12"/>
                  </a:cubicBezTo>
                  <a:lnTo>
                    <a:pt x="0" y="12"/>
                  </a:ln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3" y="0"/>
                  </a:moveTo>
                  <a:cubicBezTo>
                    <a:pt x="1" y="0"/>
                    <a:pt x="22" y="28"/>
                    <a:pt x="19" y="28"/>
                  </a:cubicBezTo>
                  <a:cubicBezTo>
                    <a:pt x="17" y="28"/>
                    <a:pt x="12" y="24"/>
                    <a:pt x="0" y="12"/>
                  </a:cubicBezTo>
                  <a:lnTo>
                    <a:pt x="0" y="12"/>
                  </a:lnTo>
                  <a:cubicBezTo>
                    <a:pt x="23" y="35"/>
                    <a:pt x="31" y="48"/>
                    <a:pt x="34" y="48"/>
                  </a:cubicBezTo>
                  <a:cubicBezTo>
                    <a:pt x="36" y="48"/>
                    <a:pt x="36" y="44"/>
                    <a:pt x="36" y="36"/>
                  </a:cubicBezTo>
                  <a:cubicBezTo>
                    <a:pt x="12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4"/>
            <p:cNvSpPr/>
            <p:nvPr/>
          </p:nvSpPr>
          <p:spPr>
            <a:xfrm>
              <a:off x="5846700" y="2354200"/>
              <a:ext cx="775" cy="700"/>
            </a:xfrm>
            <a:custGeom>
              <a:rect b="b" l="l" r="r" t="t"/>
              <a:pathLst>
                <a:path extrusionOk="0" h="28" w="31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2" y="14"/>
                    <a:pt x="18" y="28"/>
                  </a:cubicBezTo>
                  <a:lnTo>
                    <a:pt x="30" y="28"/>
                  </a:lnTo>
                  <a:cubicBezTo>
                    <a:pt x="10" y="8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4"/>
            <p:cNvSpPr/>
            <p:nvPr/>
          </p:nvSpPr>
          <p:spPr>
            <a:xfrm>
              <a:off x="5843875" y="2350725"/>
              <a:ext cx="450" cy="700"/>
            </a:xfrm>
            <a:custGeom>
              <a:rect b="b" l="l" r="r" t="t"/>
              <a:pathLst>
                <a:path extrusionOk="0" h="28" w="18">
                  <a:moveTo>
                    <a:pt x="0" y="0"/>
                  </a:moveTo>
                  <a:lnTo>
                    <a:pt x="0" y="0"/>
                  </a:lnTo>
                  <a:cubicBezTo>
                    <a:pt x="0" y="14"/>
                    <a:pt x="12" y="28"/>
                    <a:pt x="16" y="28"/>
                  </a:cubicBezTo>
                  <a:cubicBezTo>
                    <a:pt x="18" y="28"/>
                    <a:pt x="16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4"/>
            <p:cNvSpPr/>
            <p:nvPr/>
          </p:nvSpPr>
          <p:spPr>
            <a:xfrm>
              <a:off x="5843875" y="23513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4"/>
            <p:cNvSpPr/>
            <p:nvPr/>
          </p:nvSpPr>
          <p:spPr>
            <a:xfrm>
              <a:off x="5841800" y="23522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cubicBezTo>
                    <a:pt x="12" y="1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4"/>
            <p:cNvSpPr/>
            <p:nvPr/>
          </p:nvSpPr>
          <p:spPr>
            <a:xfrm>
              <a:off x="5844175" y="2352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0"/>
                  </a:moveTo>
                  <a:cubicBezTo>
                    <a:pt x="0" y="0"/>
                    <a:pt x="0" y="2"/>
                    <a:pt x="0" y="6"/>
                  </a:cubicBezTo>
                  <a:lnTo>
                    <a:pt x="12" y="6"/>
                  </a:lnTo>
                  <a:cubicBezTo>
                    <a:pt x="4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4"/>
            <p:cNvSpPr/>
            <p:nvPr/>
          </p:nvSpPr>
          <p:spPr>
            <a:xfrm>
              <a:off x="5841800" y="235250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0" y="1"/>
                  </a:moveTo>
                  <a:cubicBezTo>
                    <a:pt x="14" y="19"/>
                    <a:pt x="19" y="25"/>
                    <a:pt x="19" y="25"/>
                  </a:cubicBezTo>
                  <a:cubicBezTo>
                    <a:pt x="20" y="25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4"/>
            <p:cNvSpPr/>
            <p:nvPr/>
          </p:nvSpPr>
          <p:spPr>
            <a:xfrm>
              <a:off x="5841800" y="2353700"/>
              <a:ext cx="625" cy="750"/>
            </a:xfrm>
            <a:custGeom>
              <a:rect b="b" l="l" r="r" t="t"/>
              <a:pathLst>
                <a:path extrusionOk="0" h="30" w="25">
                  <a:moveTo>
                    <a:pt x="0" y="0"/>
                  </a:moveTo>
                  <a:lnTo>
                    <a:pt x="0" y="0"/>
                  </a:lnTo>
                  <a:cubicBezTo>
                    <a:pt x="18" y="22"/>
                    <a:pt x="24" y="30"/>
                    <a:pt x="24" y="30"/>
                  </a:cubicBezTo>
                  <a:cubicBezTo>
                    <a:pt x="25" y="30"/>
                    <a:pt x="8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4"/>
            <p:cNvSpPr/>
            <p:nvPr/>
          </p:nvSpPr>
          <p:spPr>
            <a:xfrm>
              <a:off x="5845075" y="2355450"/>
              <a:ext cx="600" cy="525"/>
            </a:xfrm>
            <a:custGeom>
              <a:rect b="b" l="l" r="r" t="t"/>
              <a:pathLst>
                <a:path extrusionOk="0" h="21" w="2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4" y="16"/>
                    <a:pt x="20" y="20"/>
                    <a:pt x="21" y="20"/>
                  </a:cubicBezTo>
                  <a:cubicBezTo>
                    <a:pt x="23" y="20"/>
                    <a:pt x="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4"/>
            <p:cNvSpPr/>
            <p:nvPr/>
          </p:nvSpPr>
          <p:spPr>
            <a:xfrm>
              <a:off x="5846250" y="2357575"/>
              <a:ext cx="950" cy="1250"/>
            </a:xfrm>
            <a:custGeom>
              <a:rect b="b" l="l" r="r" t="t"/>
              <a:pathLst>
                <a:path extrusionOk="0" h="50" w="38">
                  <a:moveTo>
                    <a:pt x="1" y="0"/>
                  </a:moveTo>
                  <a:cubicBezTo>
                    <a:pt x="27" y="36"/>
                    <a:pt x="37" y="50"/>
                    <a:pt x="37" y="50"/>
                  </a:cubicBezTo>
                  <a:cubicBezTo>
                    <a:pt x="37" y="50"/>
                    <a:pt x="2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4"/>
            <p:cNvSpPr/>
            <p:nvPr/>
          </p:nvSpPr>
          <p:spPr>
            <a:xfrm>
              <a:off x="5844950" y="23530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2" y="1"/>
                  </a:moveTo>
                  <a:cubicBezTo>
                    <a:pt x="0" y="1"/>
                    <a:pt x="7" y="12"/>
                    <a:pt x="8" y="12"/>
                  </a:cubicBezTo>
                  <a:cubicBezTo>
                    <a:pt x="9" y="12"/>
                    <a:pt x="8" y="10"/>
                    <a:pt x="5" y="3"/>
                  </a:cubicBezTo>
                  <a:cubicBezTo>
                    <a:pt x="3" y="2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4"/>
            <p:cNvSpPr/>
            <p:nvPr/>
          </p:nvSpPr>
          <p:spPr>
            <a:xfrm>
              <a:off x="5843875" y="2349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12" y="1"/>
                    <a:pt x="12" y="13"/>
                    <a:pt x="12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4"/>
            <p:cNvSpPr/>
            <p:nvPr/>
          </p:nvSpPr>
          <p:spPr>
            <a:xfrm>
              <a:off x="5841800" y="2351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4"/>
            <p:cNvSpPr/>
            <p:nvPr/>
          </p:nvSpPr>
          <p:spPr>
            <a:xfrm>
              <a:off x="5845350" y="2356075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" y="0"/>
                  </a:moveTo>
                  <a:cubicBezTo>
                    <a:pt x="1" y="8"/>
                    <a:pt x="15" y="25"/>
                    <a:pt x="17" y="25"/>
                  </a:cubicBezTo>
                  <a:cubicBezTo>
                    <a:pt x="18" y="25"/>
                    <a:pt x="14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4"/>
            <p:cNvSpPr/>
            <p:nvPr/>
          </p:nvSpPr>
          <p:spPr>
            <a:xfrm>
              <a:off x="5841500" y="2348050"/>
              <a:ext cx="9550" cy="9825"/>
            </a:xfrm>
            <a:custGeom>
              <a:rect b="b" l="l" r="r" t="t"/>
              <a:pathLst>
                <a:path extrusionOk="0" h="393" w="382">
                  <a:moveTo>
                    <a:pt x="262" y="12"/>
                  </a:moveTo>
                  <a:cubicBezTo>
                    <a:pt x="262" y="12"/>
                    <a:pt x="274" y="24"/>
                    <a:pt x="286" y="36"/>
                  </a:cubicBezTo>
                  <a:cubicBezTo>
                    <a:pt x="262" y="24"/>
                    <a:pt x="262" y="12"/>
                    <a:pt x="262" y="12"/>
                  </a:cubicBezTo>
                  <a:close/>
                  <a:moveTo>
                    <a:pt x="95" y="60"/>
                  </a:moveTo>
                  <a:cubicBezTo>
                    <a:pt x="99" y="69"/>
                    <a:pt x="101" y="72"/>
                    <a:pt x="103" y="73"/>
                  </a:cubicBezTo>
                  <a:lnTo>
                    <a:pt x="103" y="73"/>
                  </a:lnTo>
                  <a:cubicBezTo>
                    <a:pt x="101" y="69"/>
                    <a:pt x="98" y="65"/>
                    <a:pt x="95" y="60"/>
                  </a:cubicBezTo>
                  <a:close/>
                  <a:moveTo>
                    <a:pt x="84" y="83"/>
                  </a:moveTo>
                  <a:cubicBezTo>
                    <a:pt x="89" y="92"/>
                    <a:pt x="93" y="96"/>
                    <a:pt x="95" y="98"/>
                  </a:cubicBezTo>
                  <a:lnTo>
                    <a:pt x="95" y="98"/>
                  </a:lnTo>
                  <a:cubicBezTo>
                    <a:pt x="90" y="89"/>
                    <a:pt x="86" y="83"/>
                    <a:pt x="84" y="83"/>
                  </a:cubicBezTo>
                  <a:close/>
                  <a:moveTo>
                    <a:pt x="120" y="115"/>
                  </a:moveTo>
                  <a:cubicBezTo>
                    <a:pt x="126" y="116"/>
                    <a:pt x="131" y="119"/>
                    <a:pt x="119" y="119"/>
                  </a:cubicBezTo>
                  <a:cubicBezTo>
                    <a:pt x="119" y="117"/>
                    <a:pt x="119" y="116"/>
                    <a:pt x="120" y="115"/>
                  </a:cubicBezTo>
                  <a:close/>
                  <a:moveTo>
                    <a:pt x="72" y="143"/>
                  </a:moveTo>
                  <a:cubicBezTo>
                    <a:pt x="75" y="147"/>
                    <a:pt x="78" y="152"/>
                    <a:pt x="81" y="156"/>
                  </a:cubicBezTo>
                  <a:lnTo>
                    <a:pt x="81" y="156"/>
                  </a:lnTo>
                  <a:cubicBezTo>
                    <a:pt x="79" y="152"/>
                    <a:pt x="76" y="148"/>
                    <a:pt x="72" y="143"/>
                  </a:cubicBezTo>
                  <a:close/>
                  <a:moveTo>
                    <a:pt x="72" y="155"/>
                  </a:moveTo>
                  <a:cubicBezTo>
                    <a:pt x="72" y="162"/>
                    <a:pt x="76" y="165"/>
                    <a:pt x="79" y="166"/>
                  </a:cubicBezTo>
                  <a:lnTo>
                    <a:pt x="79" y="166"/>
                  </a:lnTo>
                  <a:cubicBezTo>
                    <a:pt x="77" y="162"/>
                    <a:pt x="74" y="159"/>
                    <a:pt x="72" y="155"/>
                  </a:cubicBezTo>
                  <a:close/>
                  <a:moveTo>
                    <a:pt x="26" y="159"/>
                  </a:moveTo>
                  <a:cubicBezTo>
                    <a:pt x="28" y="162"/>
                    <a:pt x="31" y="165"/>
                    <a:pt x="33" y="169"/>
                  </a:cubicBezTo>
                  <a:lnTo>
                    <a:pt x="33" y="169"/>
                  </a:lnTo>
                  <a:cubicBezTo>
                    <a:pt x="31" y="166"/>
                    <a:pt x="29" y="163"/>
                    <a:pt x="26" y="159"/>
                  </a:cubicBezTo>
                  <a:close/>
                  <a:moveTo>
                    <a:pt x="48" y="167"/>
                  </a:moveTo>
                  <a:cubicBezTo>
                    <a:pt x="47" y="169"/>
                    <a:pt x="45" y="172"/>
                    <a:pt x="45" y="174"/>
                  </a:cubicBezTo>
                  <a:lnTo>
                    <a:pt x="45" y="174"/>
                  </a:lnTo>
                  <a:cubicBezTo>
                    <a:pt x="47" y="173"/>
                    <a:pt x="48" y="170"/>
                    <a:pt x="48" y="167"/>
                  </a:cubicBezTo>
                  <a:close/>
                  <a:moveTo>
                    <a:pt x="60" y="167"/>
                  </a:moveTo>
                  <a:lnTo>
                    <a:pt x="60" y="167"/>
                  </a:lnTo>
                  <a:cubicBezTo>
                    <a:pt x="66" y="173"/>
                    <a:pt x="71" y="178"/>
                    <a:pt x="76" y="184"/>
                  </a:cubicBezTo>
                  <a:lnTo>
                    <a:pt x="76" y="184"/>
                  </a:lnTo>
                  <a:cubicBezTo>
                    <a:pt x="80" y="184"/>
                    <a:pt x="84" y="185"/>
                    <a:pt x="87" y="186"/>
                  </a:cubicBezTo>
                  <a:lnTo>
                    <a:pt x="87" y="186"/>
                  </a:lnTo>
                  <a:cubicBezTo>
                    <a:pt x="82" y="183"/>
                    <a:pt x="73" y="177"/>
                    <a:pt x="60" y="167"/>
                  </a:cubicBezTo>
                  <a:close/>
                  <a:moveTo>
                    <a:pt x="87" y="186"/>
                  </a:moveTo>
                  <a:cubicBezTo>
                    <a:pt x="89" y="187"/>
                    <a:pt x="90" y="188"/>
                    <a:pt x="91" y="188"/>
                  </a:cubicBezTo>
                  <a:lnTo>
                    <a:pt x="91" y="188"/>
                  </a:lnTo>
                  <a:cubicBezTo>
                    <a:pt x="90" y="187"/>
                    <a:pt x="89" y="187"/>
                    <a:pt x="87" y="186"/>
                  </a:cubicBezTo>
                  <a:close/>
                  <a:moveTo>
                    <a:pt x="53" y="189"/>
                  </a:moveTo>
                  <a:cubicBezTo>
                    <a:pt x="51" y="189"/>
                    <a:pt x="50" y="190"/>
                    <a:pt x="48" y="191"/>
                  </a:cubicBezTo>
                  <a:cubicBezTo>
                    <a:pt x="48" y="191"/>
                    <a:pt x="48" y="191"/>
                    <a:pt x="48" y="191"/>
                  </a:cubicBezTo>
                  <a:lnTo>
                    <a:pt x="48" y="191"/>
                  </a:lnTo>
                  <a:cubicBezTo>
                    <a:pt x="51" y="191"/>
                    <a:pt x="53" y="191"/>
                    <a:pt x="55" y="193"/>
                  </a:cubicBezTo>
                  <a:lnTo>
                    <a:pt x="55" y="193"/>
                  </a:lnTo>
                  <a:cubicBezTo>
                    <a:pt x="54" y="191"/>
                    <a:pt x="54" y="190"/>
                    <a:pt x="53" y="189"/>
                  </a:cubicBezTo>
                  <a:close/>
                  <a:moveTo>
                    <a:pt x="48" y="167"/>
                  </a:moveTo>
                  <a:cubicBezTo>
                    <a:pt x="48" y="177"/>
                    <a:pt x="50" y="183"/>
                    <a:pt x="53" y="189"/>
                  </a:cubicBezTo>
                  <a:lnTo>
                    <a:pt x="53" y="189"/>
                  </a:lnTo>
                  <a:cubicBezTo>
                    <a:pt x="58" y="187"/>
                    <a:pt x="62" y="186"/>
                    <a:pt x="66" y="185"/>
                  </a:cubicBezTo>
                  <a:lnTo>
                    <a:pt x="66" y="185"/>
                  </a:lnTo>
                  <a:cubicBezTo>
                    <a:pt x="72" y="191"/>
                    <a:pt x="78" y="197"/>
                    <a:pt x="84" y="202"/>
                  </a:cubicBezTo>
                  <a:cubicBezTo>
                    <a:pt x="84" y="196"/>
                    <a:pt x="80" y="190"/>
                    <a:pt x="76" y="184"/>
                  </a:cubicBezTo>
                  <a:lnTo>
                    <a:pt x="76" y="184"/>
                  </a:lnTo>
                  <a:cubicBezTo>
                    <a:pt x="76" y="184"/>
                    <a:pt x="76" y="184"/>
                    <a:pt x="76" y="184"/>
                  </a:cubicBezTo>
                  <a:cubicBezTo>
                    <a:pt x="73" y="184"/>
                    <a:pt x="70" y="185"/>
                    <a:pt x="66" y="185"/>
                  </a:cubicBezTo>
                  <a:lnTo>
                    <a:pt x="66" y="185"/>
                  </a:lnTo>
                  <a:cubicBezTo>
                    <a:pt x="60" y="179"/>
                    <a:pt x="54" y="173"/>
                    <a:pt x="48" y="167"/>
                  </a:cubicBezTo>
                  <a:close/>
                  <a:moveTo>
                    <a:pt x="179" y="214"/>
                  </a:moveTo>
                  <a:lnTo>
                    <a:pt x="179" y="214"/>
                  </a:lnTo>
                  <a:cubicBezTo>
                    <a:pt x="179" y="215"/>
                    <a:pt x="191" y="226"/>
                    <a:pt x="191" y="226"/>
                  </a:cubicBezTo>
                  <a:cubicBezTo>
                    <a:pt x="185" y="221"/>
                    <a:pt x="182" y="218"/>
                    <a:pt x="181" y="217"/>
                  </a:cubicBezTo>
                  <a:lnTo>
                    <a:pt x="181" y="217"/>
                  </a:lnTo>
                  <a:cubicBezTo>
                    <a:pt x="180" y="216"/>
                    <a:pt x="180" y="215"/>
                    <a:pt x="179" y="214"/>
                  </a:cubicBezTo>
                  <a:close/>
                  <a:moveTo>
                    <a:pt x="236" y="220"/>
                  </a:moveTo>
                  <a:cubicBezTo>
                    <a:pt x="240" y="224"/>
                    <a:pt x="244" y="227"/>
                    <a:pt x="245" y="227"/>
                  </a:cubicBezTo>
                  <a:cubicBezTo>
                    <a:pt x="246" y="227"/>
                    <a:pt x="245" y="224"/>
                    <a:pt x="236" y="220"/>
                  </a:cubicBezTo>
                  <a:close/>
                  <a:moveTo>
                    <a:pt x="24" y="202"/>
                  </a:moveTo>
                  <a:cubicBezTo>
                    <a:pt x="28" y="211"/>
                    <a:pt x="41" y="226"/>
                    <a:pt x="53" y="239"/>
                  </a:cubicBezTo>
                  <a:lnTo>
                    <a:pt x="53" y="239"/>
                  </a:lnTo>
                  <a:cubicBezTo>
                    <a:pt x="45" y="227"/>
                    <a:pt x="33" y="212"/>
                    <a:pt x="24" y="202"/>
                  </a:cubicBezTo>
                  <a:close/>
                  <a:moveTo>
                    <a:pt x="72" y="250"/>
                  </a:moveTo>
                  <a:lnTo>
                    <a:pt x="72" y="250"/>
                  </a:lnTo>
                  <a:cubicBezTo>
                    <a:pt x="80" y="261"/>
                    <a:pt x="83" y="266"/>
                    <a:pt x="81" y="266"/>
                  </a:cubicBezTo>
                  <a:cubicBezTo>
                    <a:pt x="81" y="266"/>
                    <a:pt x="81" y="266"/>
                    <a:pt x="81" y="266"/>
                  </a:cubicBezTo>
                  <a:lnTo>
                    <a:pt x="81" y="266"/>
                  </a:lnTo>
                  <a:cubicBezTo>
                    <a:pt x="78" y="261"/>
                    <a:pt x="75" y="256"/>
                    <a:pt x="72" y="250"/>
                  </a:cubicBezTo>
                  <a:close/>
                  <a:moveTo>
                    <a:pt x="36" y="274"/>
                  </a:moveTo>
                  <a:cubicBezTo>
                    <a:pt x="39" y="279"/>
                    <a:pt x="41" y="285"/>
                    <a:pt x="42" y="291"/>
                  </a:cubicBezTo>
                  <a:lnTo>
                    <a:pt x="42" y="291"/>
                  </a:lnTo>
                  <a:cubicBezTo>
                    <a:pt x="40" y="290"/>
                    <a:pt x="38" y="288"/>
                    <a:pt x="36" y="286"/>
                  </a:cubicBezTo>
                  <a:lnTo>
                    <a:pt x="36" y="286"/>
                  </a:lnTo>
                  <a:cubicBezTo>
                    <a:pt x="20" y="294"/>
                    <a:pt x="25" y="302"/>
                    <a:pt x="45" y="313"/>
                  </a:cubicBezTo>
                  <a:lnTo>
                    <a:pt x="45" y="313"/>
                  </a:lnTo>
                  <a:cubicBezTo>
                    <a:pt x="45" y="308"/>
                    <a:pt x="44" y="300"/>
                    <a:pt x="42" y="291"/>
                  </a:cubicBezTo>
                  <a:lnTo>
                    <a:pt x="42" y="291"/>
                  </a:lnTo>
                  <a:cubicBezTo>
                    <a:pt x="47" y="295"/>
                    <a:pt x="52" y="298"/>
                    <a:pt x="54" y="298"/>
                  </a:cubicBezTo>
                  <a:cubicBezTo>
                    <a:pt x="57" y="298"/>
                    <a:pt x="54" y="292"/>
                    <a:pt x="36" y="274"/>
                  </a:cubicBezTo>
                  <a:close/>
                  <a:moveTo>
                    <a:pt x="238" y="0"/>
                  </a:moveTo>
                  <a:cubicBezTo>
                    <a:pt x="238" y="24"/>
                    <a:pt x="250" y="36"/>
                    <a:pt x="250" y="60"/>
                  </a:cubicBezTo>
                  <a:cubicBezTo>
                    <a:pt x="240" y="60"/>
                    <a:pt x="231" y="51"/>
                    <a:pt x="227" y="42"/>
                  </a:cubicBezTo>
                  <a:lnTo>
                    <a:pt x="227" y="42"/>
                  </a:lnTo>
                  <a:cubicBezTo>
                    <a:pt x="229" y="43"/>
                    <a:pt x="230" y="44"/>
                    <a:pt x="231" y="44"/>
                  </a:cubicBezTo>
                  <a:cubicBezTo>
                    <a:pt x="232" y="44"/>
                    <a:pt x="231" y="41"/>
                    <a:pt x="226" y="36"/>
                  </a:cubicBezTo>
                  <a:lnTo>
                    <a:pt x="226" y="36"/>
                  </a:lnTo>
                  <a:cubicBezTo>
                    <a:pt x="226" y="38"/>
                    <a:pt x="227" y="40"/>
                    <a:pt x="227" y="42"/>
                  </a:cubicBezTo>
                  <a:lnTo>
                    <a:pt x="227" y="42"/>
                  </a:lnTo>
                  <a:cubicBezTo>
                    <a:pt x="224" y="39"/>
                    <a:pt x="219" y="33"/>
                    <a:pt x="214" y="24"/>
                  </a:cubicBezTo>
                  <a:lnTo>
                    <a:pt x="214" y="24"/>
                  </a:lnTo>
                  <a:cubicBezTo>
                    <a:pt x="220" y="40"/>
                    <a:pt x="221" y="48"/>
                    <a:pt x="220" y="51"/>
                  </a:cubicBezTo>
                  <a:lnTo>
                    <a:pt x="220" y="51"/>
                  </a:lnTo>
                  <a:cubicBezTo>
                    <a:pt x="215" y="45"/>
                    <a:pt x="212" y="43"/>
                    <a:pt x="211" y="43"/>
                  </a:cubicBezTo>
                  <a:lnTo>
                    <a:pt x="211" y="43"/>
                  </a:lnTo>
                  <a:cubicBezTo>
                    <a:pt x="209" y="43"/>
                    <a:pt x="215" y="52"/>
                    <a:pt x="219" y="52"/>
                  </a:cubicBezTo>
                  <a:cubicBezTo>
                    <a:pt x="219" y="52"/>
                    <a:pt x="220" y="52"/>
                    <a:pt x="220" y="51"/>
                  </a:cubicBezTo>
                  <a:lnTo>
                    <a:pt x="220" y="51"/>
                  </a:lnTo>
                  <a:cubicBezTo>
                    <a:pt x="224" y="55"/>
                    <a:pt x="230" y="62"/>
                    <a:pt x="238" y="71"/>
                  </a:cubicBezTo>
                  <a:cubicBezTo>
                    <a:pt x="203" y="48"/>
                    <a:pt x="191" y="60"/>
                    <a:pt x="167" y="36"/>
                  </a:cubicBezTo>
                  <a:lnTo>
                    <a:pt x="167" y="36"/>
                  </a:lnTo>
                  <a:cubicBezTo>
                    <a:pt x="173" y="42"/>
                    <a:pt x="173" y="45"/>
                    <a:pt x="171" y="45"/>
                  </a:cubicBezTo>
                  <a:cubicBezTo>
                    <a:pt x="170" y="45"/>
                    <a:pt x="167" y="42"/>
                    <a:pt x="167" y="36"/>
                  </a:cubicBezTo>
                  <a:lnTo>
                    <a:pt x="167" y="36"/>
                  </a:lnTo>
                  <a:cubicBezTo>
                    <a:pt x="167" y="36"/>
                    <a:pt x="167" y="36"/>
                    <a:pt x="167" y="36"/>
                  </a:cubicBezTo>
                  <a:cubicBezTo>
                    <a:pt x="167" y="60"/>
                    <a:pt x="167" y="60"/>
                    <a:pt x="167" y="71"/>
                  </a:cubicBezTo>
                  <a:cubicBezTo>
                    <a:pt x="149" y="42"/>
                    <a:pt x="141" y="33"/>
                    <a:pt x="137" y="33"/>
                  </a:cubicBezTo>
                  <a:lnTo>
                    <a:pt x="137" y="33"/>
                  </a:lnTo>
                  <a:cubicBezTo>
                    <a:pt x="134" y="33"/>
                    <a:pt x="136" y="43"/>
                    <a:pt x="137" y="50"/>
                  </a:cubicBezTo>
                  <a:lnTo>
                    <a:pt x="137" y="50"/>
                  </a:lnTo>
                  <a:cubicBezTo>
                    <a:pt x="135" y="49"/>
                    <a:pt x="133" y="48"/>
                    <a:pt x="131" y="48"/>
                  </a:cubicBezTo>
                  <a:lnTo>
                    <a:pt x="131" y="48"/>
                  </a:lnTo>
                  <a:cubicBezTo>
                    <a:pt x="135" y="56"/>
                    <a:pt x="137" y="59"/>
                    <a:pt x="138" y="59"/>
                  </a:cubicBezTo>
                  <a:cubicBezTo>
                    <a:pt x="139" y="59"/>
                    <a:pt x="138" y="55"/>
                    <a:pt x="137" y="50"/>
                  </a:cubicBezTo>
                  <a:lnTo>
                    <a:pt x="137" y="50"/>
                  </a:lnTo>
                  <a:cubicBezTo>
                    <a:pt x="146" y="59"/>
                    <a:pt x="153" y="83"/>
                    <a:pt x="143" y="83"/>
                  </a:cubicBezTo>
                  <a:cubicBezTo>
                    <a:pt x="132" y="72"/>
                    <a:pt x="124" y="69"/>
                    <a:pt x="119" y="69"/>
                  </a:cubicBezTo>
                  <a:cubicBezTo>
                    <a:pt x="112" y="69"/>
                    <a:pt x="108" y="74"/>
                    <a:pt x="105" y="74"/>
                  </a:cubicBezTo>
                  <a:cubicBezTo>
                    <a:pt x="104" y="74"/>
                    <a:pt x="104" y="74"/>
                    <a:pt x="103" y="73"/>
                  </a:cubicBezTo>
                  <a:lnTo>
                    <a:pt x="103" y="73"/>
                  </a:lnTo>
                  <a:cubicBezTo>
                    <a:pt x="112" y="88"/>
                    <a:pt x="122" y="98"/>
                    <a:pt x="131" y="107"/>
                  </a:cubicBezTo>
                  <a:cubicBezTo>
                    <a:pt x="131" y="107"/>
                    <a:pt x="122" y="107"/>
                    <a:pt x="120" y="115"/>
                  </a:cubicBezTo>
                  <a:lnTo>
                    <a:pt x="120" y="115"/>
                  </a:lnTo>
                  <a:cubicBezTo>
                    <a:pt x="119" y="115"/>
                    <a:pt x="118" y="114"/>
                    <a:pt x="117" y="114"/>
                  </a:cubicBezTo>
                  <a:lnTo>
                    <a:pt x="117" y="114"/>
                  </a:lnTo>
                  <a:cubicBezTo>
                    <a:pt x="118" y="116"/>
                    <a:pt x="118" y="117"/>
                    <a:pt x="119" y="119"/>
                  </a:cubicBezTo>
                  <a:cubicBezTo>
                    <a:pt x="111" y="115"/>
                    <a:pt x="111" y="114"/>
                    <a:pt x="114" y="114"/>
                  </a:cubicBezTo>
                  <a:cubicBezTo>
                    <a:pt x="115" y="114"/>
                    <a:pt x="116" y="114"/>
                    <a:pt x="117" y="114"/>
                  </a:cubicBezTo>
                  <a:lnTo>
                    <a:pt x="117" y="114"/>
                  </a:lnTo>
                  <a:cubicBezTo>
                    <a:pt x="109" y="93"/>
                    <a:pt x="116" y="82"/>
                    <a:pt x="72" y="60"/>
                  </a:cubicBezTo>
                  <a:lnTo>
                    <a:pt x="72" y="60"/>
                  </a:lnTo>
                  <a:cubicBezTo>
                    <a:pt x="88" y="76"/>
                    <a:pt x="99" y="98"/>
                    <a:pt x="96" y="98"/>
                  </a:cubicBezTo>
                  <a:cubicBezTo>
                    <a:pt x="96" y="98"/>
                    <a:pt x="95" y="98"/>
                    <a:pt x="95" y="98"/>
                  </a:cubicBezTo>
                  <a:lnTo>
                    <a:pt x="95" y="98"/>
                  </a:lnTo>
                  <a:cubicBezTo>
                    <a:pt x="106" y="119"/>
                    <a:pt x="118" y="155"/>
                    <a:pt x="115" y="155"/>
                  </a:cubicBezTo>
                  <a:cubicBezTo>
                    <a:pt x="114" y="155"/>
                    <a:pt x="112" y="152"/>
                    <a:pt x="107" y="143"/>
                  </a:cubicBezTo>
                  <a:lnTo>
                    <a:pt x="107" y="143"/>
                  </a:lnTo>
                  <a:cubicBezTo>
                    <a:pt x="115" y="172"/>
                    <a:pt x="117" y="179"/>
                    <a:pt x="127" y="194"/>
                  </a:cubicBezTo>
                  <a:lnTo>
                    <a:pt x="127" y="194"/>
                  </a:lnTo>
                  <a:cubicBezTo>
                    <a:pt x="124" y="192"/>
                    <a:pt x="121" y="191"/>
                    <a:pt x="119" y="191"/>
                  </a:cubicBezTo>
                  <a:cubicBezTo>
                    <a:pt x="112" y="183"/>
                    <a:pt x="109" y="179"/>
                    <a:pt x="107" y="179"/>
                  </a:cubicBezTo>
                  <a:lnTo>
                    <a:pt x="107" y="179"/>
                  </a:lnTo>
                  <a:cubicBezTo>
                    <a:pt x="103" y="179"/>
                    <a:pt x="134" y="228"/>
                    <a:pt x="164" y="274"/>
                  </a:cubicBezTo>
                  <a:lnTo>
                    <a:pt x="164" y="274"/>
                  </a:lnTo>
                  <a:cubicBezTo>
                    <a:pt x="163" y="274"/>
                    <a:pt x="162" y="273"/>
                    <a:pt x="161" y="272"/>
                  </a:cubicBezTo>
                  <a:lnTo>
                    <a:pt x="161" y="272"/>
                  </a:lnTo>
                  <a:cubicBezTo>
                    <a:pt x="203" y="334"/>
                    <a:pt x="219" y="356"/>
                    <a:pt x="219" y="356"/>
                  </a:cubicBezTo>
                  <a:cubicBezTo>
                    <a:pt x="219" y="356"/>
                    <a:pt x="192" y="316"/>
                    <a:pt x="164" y="274"/>
                  </a:cubicBezTo>
                  <a:lnTo>
                    <a:pt x="164" y="274"/>
                  </a:lnTo>
                  <a:cubicBezTo>
                    <a:pt x="179" y="282"/>
                    <a:pt x="197" y="299"/>
                    <a:pt x="203" y="310"/>
                  </a:cubicBezTo>
                  <a:cubicBezTo>
                    <a:pt x="203" y="299"/>
                    <a:pt x="193" y="242"/>
                    <a:pt x="183" y="221"/>
                  </a:cubicBezTo>
                  <a:lnTo>
                    <a:pt x="183" y="221"/>
                  </a:lnTo>
                  <a:cubicBezTo>
                    <a:pt x="192" y="233"/>
                    <a:pt x="230" y="274"/>
                    <a:pt x="238" y="274"/>
                  </a:cubicBezTo>
                  <a:cubicBezTo>
                    <a:pt x="214" y="226"/>
                    <a:pt x="226" y="250"/>
                    <a:pt x="226" y="214"/>
                  </a:cubicBezTo>
                  <a:lnTo>
                    <a:pt x="226" y="214"/>
                  </a:lnTo>
                  <a:cubicBezTo>
                    <a:pt x="230" y="216"/>
                    <a:pt x="234" y="218"/>
                    <a:pt x="236" y="220"/>
                  </a:cubicBezTo>
                  <a:lnTo>
                    <a:pt x="236" y="220"/>
                  </a:lnTo>
                  <a:cubicBezTo>
                    <a:pt x="232" y="214"/>
                    <a:pt x="230" y="204"/>
                    <a:pt x="238" y="191"/>
                  </a:cubicBezTo>
                  <a:lnTo>
                    <a:pt x="238" y="191"/>
                  </a:lnTo>
                  <a:cubicBezTo>
                    <a:pt x="259" y="226"/>
                    <a:pt x="264" y="236"/>
                    <a:pt x="266" y="236"/>
                  </a:cubicBezTo>
                  <a:cubicBezTo>
                    <a:pt x="268" y="236"/>
                    <a:pt x="266" y="225"/>
                    <a:pt x="277" y="225"/>
                  </a:cubicBezTo>
                  <a:cubicBezTo>
                    <a:pt x="280" y="225"/>
                    <a:pt x="282" y="225"/>
                    <a:pt x="286" y="226"/>
                  </a:cubicBezTo>
                  <a:cubicBezTo>
                    <a:pt x="274" y="214"/>
                    <a:pt x="274" y="202"/>
                    <a:pt x="274" y="191"/>
                  </a:cubicBezTo>
                  <a:lnTo>
                    <a:pt x="274" y="191"/>
                  </a:lnTo>
                  <a:cubicBezTo>
                    <a:pt x="286" y="191"/>
                    <a:pt x="298" y="191"/>
                    <a:pt x="310" y="202"/>
                  </a:cubicBezTo>
                  <a:cubicBezTo>
                    <a:pt x="308" y="196"/>
                    <a:pt x="308" y="192"/>
                    <a:pt x="310" y="191"/>
                  </a:cubicBezTo>
                  <a:lnTo>
                    <a:pt x="310" y="191"/>
                  </a:lnTo>
                  <a:cubicBezTo>
                    <a:pt x="310" y="191"/>
                    <a:pt x="310" y="191"/>
                    <a:pt x="310" y="191"/>
                  </a:cubicBezTo>
                  <a:cubicBezTo>
                    <a:pt x="310" y="190"/>
                    <a:pt x="310" y="190"/>
                    <a:pt x="310" y="190"/>
                  </a:cubicBezTo>
                  <a:lnTo>
                    <a:pt x="310" y="190"/>
                  </a:lnTo>
                  <a:cubicBezTo>
                    <a:pt x="310" y="190"/>
                    <a:pt x="311" y="189"/>
                    <a:pt x="312" y="189"/>
                  </a:cubicBezTo>
                  <a:cubicBezTo>
                    <a:pt x="318" y="189"/>
                    <a:pt x="331" y="202"/>
                    <a:pt x="332" y="202"/>
                  </a:cubicBezTo>
                  <a:cubicBezTo>
                    <a:pt x="333" y="202"/>
                    <a:pt x="326" y="192"/>
                    <a:pt x="298" y="158"/>
                  </a:cubicBezTo>
                  <a:lnTo>
                    <a:pt x="298" y="158"/>
                  </a:lnTo>
                  <a:cubicBezTo>
                    <a:pt x="298" y="158"/>
                    <a:pt x="298" y="158"/>
                    <a:pt x="298" y="158"/>
                  </a:cubicBezTo>
                  <a:cubicBezTo>
                    <a:pt x="300" y="158"/>
                    <a:pt x="292" y="144"/>
                    <a:pt x="299" y="144"/>
                  </a:cubicBezTo>
                  <a:cubicBezTo>
                    <a:pt x="303" y="144"/>
                    <a:pt x="313" y="150"/>
                    <a:pt x="334" y="167"/>
                  </a:cubicBezTo>
                  <a:cubicBezTo>
                    <a:pt x="325" y="150"/>
                    <a:pt x="341" y="133"/>
                    <a:pt x="359" y="133"/>
                  </a:cubicBezTo>
                  <a:cubicBezTo>
                    <a:pt x="366" y="133"/>
                    <a:pt x="374" y="136"/>
                    <a:pt x="381" y="143"/>
                  </a:cubicBezTo>
                  <a:cubicBezTo>
                    <a:pt x="334" y="60"/>
                    <a:pt x="286" y="0"/>
                    <a:pt x="238" y="0"/>
                  </a:cubicBezTo>
                  <a:close/>
                  <a:moveTo>
                    <a:pt x="161" y="346"/>
                  </a:moveTo>
                  <a:lnTo>
                    <a:pt x="161" y="346"/>
                  </a:lnTo>
                  <a:cubicBezTo>
                    <a:pt x="168" y="356"/>
                    <a:pt x="179" y="369"/>
                    <a:pt x="191" y="381"/>
                  </a:cubicBezTo>
                  <a:cubicBezTo>
                    <a:pt x="175" y="358"/>
                    <a:pt x="167" y="349"/>
                    <a:pt x="161" y="346"/>
                  </a:cubicBezTo>
                  <a:close/>
                  <a:moveTo>
                    <a:pt x="5" y="134"/>
                  </a:moveTo>
                  <a:cubicBezTo>
                    <a:pt x="1" y="134"/>
                    <a:pt x="13" y="160"/>
                    <a:pt x="18" y="172"/>
                  </a:cubicBezTo>
                  <a:lnTo>
                    <a:pt x="18" y="172"/>
                  </a:lnTo>
                  <a:cubicBezTo>
                    <a:pt x="16" y="171"/>
                    <a:pt x="14" y="169"/>
                    <a:pt x="12" y="167"/>
                  </a:cubicBezTo>
                  <a:lnTo>
                    <a:pt x="12" y="167"/>
                  </a:lnTo>
                  <a:cubicBezTo>
                    <a:pt x="18" y="176"/>
                    <a:pt x="20" y="179"/>
                    <a:pt x="20" y="179"/>
                  </a:cubicBezTo>
                  <a:cubicBezTo>
                    <a:pt x="21" y="179"/>
                    <a:pt x="20" y="177"/>
                    <a:pt x="18" y="172"/>
                  </a:cubicBezTo>
                  <a:lnTo>
                    <a:pt x="18" y="172"/>
                  </a:lnTo>
                  <a:cubicBezTo>
                    <a:pt x="45" y="197"/>
                    <a:pt x="26" y="159"/>
                    <a:pt x="60" y="226"/>
                  </a:cubicBezTo>
                  <a:cubicBezTo>
                    <a:pt x="29" y="193"/>
                    <a:pt x="16" y="180"/>
                    <a:pt x="14" y="180"/>
                  </a:cubicBezTo>
                  <a:lnTo>
                    <a:pt x="14" y="180"/>
                  </a:lnTo>
                  <a:cubicBezTo>
                    <a:pt x="10" y="180"/>
                    <a:pt x="44" y="225"/>
                    <a:pt x="73" y="260"/>
                  </a:cubicBezTo>
                  <a:lnTo>
                    <a:pt x="73" y="260"/>
                  </a:lnTo>
                  <a:cubicBezTo>
                    <a:pt x="67" y="255"/>
                    <a:pt x="60" y="247"/>
                    <a:pt x="53" y="239"/>
                  </a:cubicBezTo>
                  <a:lnTo>
                    <a:pt x="53" y="239"/>
                  </a:lnTo>
                  <a:cubicBezTo>
                    <a:pt x="60" y="252"/>
                    <a:pt x="65" y="261"/>
                    <a:pt x="62" y="261"/>
                  </a:cubicBezTo>
                  <a:cubicBezTo>
                    <a:pt x="60" y="261"/>
                    <a:pt x="56" y="258"/>
                    <a:pt x="48" y="250"/>
                  </a:cubicBezTo>
                  <a:lnTo>
                    <a:pt x="48" y="250"/>
                  </a:lnTo>
                  <a:cubicBezTo>
                    <a:pt x="60" y="274"/>
                    <a:pt x="84" y="333"/>
                    <a:pt x="84" y="333"/>
                  </a:cubicBezTo>
                  <a:cubicBezTo>
                    <a:pt x="68" y="325"/>
                    <a:pt x="54" y="319"/>
                    <a:pt x="45" y="313"/>
                  </a:cubicBezTo>
                  <a:lnTo>
                    <a:pt x="45" y="313"/>
                  </a:lnTo>
                  <a:cubicBezTo>
                    <a:pt x="44" y="316"/>
                    <a:pt x="43" y="317"/>
                    <a:pt x="42" y="317"/>
                  </a:cubicBezTo>
                  <a:cubicBezTo>
                    <a:pt x="41" y="317"/>
                    <a:pt x="39" y="315"/>
                    <a:pt x="36" y="310"/>
                  </a:cubicBezTo>
                  <a:lnTo>
                    <a:pt x="36" y="310"/>
                  </a:lnTo>
                  <a:cubicBezTo>
                    <a:pt x="47" y="331"/>
                    <a:pt x="68" y="353"/>
                    <a:pt x="89" y="384"/>
                  </a:cubicBezTo>
                  <a:lnTo>
                    <a:pt x="89" y="384"/>
                  </a:lnTo>
                  <a:cubicBezTo>
                    <a:pt x="91" y="382"/>
                    <a:pt x="91" y="373"/>
                    <a:pt x="84" y="345"/>
                  </a:cubicBezTo>
                  <a:lnTo>
                    <a:pt x="84" y="345"/>
                  </a:lnTo>
                  <a:cubicBezTo>
                    <a:pt x="99" y="350"/>
                    <a:pt x="111" y="351"/>
                    <a:pt x="120" y="351"/>
                  </a:cubicBezTo>
                  <a:cubicBezTo>
                    <a:pt x="140" y="351"/>
                    <a:pt x="148" y="344"/>
                    <a:pt x="156" y="344"/>
                  </a:cubicBezTo>
                  <a:cubicBezTo>
                    <a:pt x="157" y="344"/>
                    <a:pt x="159" y="345"/>
                    <a:pt x="161" y="346"/>
                  </a:cubicBezTo>
                  <a:lnTo>
                    <a:pt x="161" y="346"/>
                  </a:lnTo>
                  <a:cubicBezTo>
                    <a:pt x="153" y="334"/>
                    <a:pt x="148" y="325"/>
                    <a:pt x="149" y="325"/>
                  </a:cubicBezTo>
                  <a:lnTo>
                    <a:pt x="149" y="325"/>
                  </a:lnTo>
                  <a:cubicBezTo>
                    <a:pt x="151" y="325"/>
                    <a:pt x="156" y="331"/>
                    <a:pt x="167" y="345"/>
                  </a:cubicBezTo>
                  <a:cubicBezTo>
                    <a:pt x="155" y="321"/>
                    <a:pt x="143" y="298"/>
                    <a:pt x="131" y="274"/>
                  </a:cubicBezTo>
                  <a:lnTo>
                    <a:pt x="131" y="274"/>
                  </a:lnTo>
                  <a:cubicBezTo>
                    <a:pt x="135" y="278"/>
                    <a:pt x="138" y="279"/>
                    <a:pt x="140" y="279"/>
                  </a:cubicBezTo>
                  <a:cubicBezTo>
                    <a:pt x="140" y="279"/>
                    <a:pt x="140" y="279"/>
                    <a:pt x="141" y="279"/>
                  </a:cubicBezTo>
                  <a:lnTo>
                    <a:pt x="141" y="279"/>
                  </a:lnTo>
                  <a:cubicBezTo>
                    <a:pt x="144" y="283"/>
                    <a:pt x="148" y="289"/>
                    <a:pt x="155" y="298"/>
                  </a:cubicBezTo>
                  <a:cubicBezTo>
                    <a:pt x="149" y="288"/>
                    <a:pt x="146" y="281"/>
                    <a:pt x="145" y="277"/>
                  </a:cubicBezTo>
                  <a:lnTo>
                    <a:pt x="145" y="277"/>
                  </a:lnTo>
                  <a:cubicBezTo>
                    <a:pt x="147" y="278"/>
                    <a:pt x="149" y="280"/>
                    <a:pt x="149" y="280"/>
                  </a:cubicBezTo>
                  <a:cubicBezTo>
                    <a:pt x="149" y="280"/>
                    <a:pt x="148" y="279"/>
                    <a:pt x="145" y="276"/>
                  </a:cubicBezTo>
                  <a:lnTo>
                    <a:pt x="145" y="276"/>
                  </a:lnTo>
                  <a:cubicBezTo>
                    <a:pt x="145" y="276"/>
                    <a:pt x="145" y="276"/>
                    <a:pt x="145" y="277"/>
                  </a:cubicBezTo>
                  <a:lnTo>
                    <a:pt x="145" y="277"/>
                  </a:lnTo>
                  <a:cubicBezTo>
                    <a:pt x="145" y="276"/>
                    <a:pt x="144" y="275"/>
                    <a:pt x="143" y="275"/>
                  </a:cubicBezTo>
                  <a:lnTo>
                    <a:pt x="143" y="275"/>
                  </a:lnTo>
                  <a:cubicBezTo>
                    <a:pt x="143" y="274"/>
                    <a:pt x="143" y="274"/>
                    <a:pt x="143" y="274"/>
                  </a:cubicBezTo>
                  <a:cubicBezTo>
                    <a:pt x="144" y="275"/>
                    <a:pt x="145" y="275"/>
                    <a:pt x="145" y="276"/>
                  </a:cubicBezTo>
                  <a:lnTo>
                    <a:pt x="145" y="276"/>
                  </a:lnTo>
                  <a:cubicBezTo>
                    <a:pt x="144" y="271"/>
                    <a:pt x="146" y="269"/>
                    <a:pt x="150" y="269"/>
                  </a:cubicBezTo>
                  <a:cubicBezTo>
                    <a:pt x="153" y="269"/>
                    <a:pt x="157" y="270"/>
                    <a:pt x="161" y="272"/>
                  </a:cubicBezTo>
                  <a:lnTo>
                    <a:pt x="161" y="272"/>
                  </a:lnTo>
                  <a:cubicBezTo>
                    <a:pt x="141" y="243"/>
                    <a:pt x="115" y="205"/>
                    <a:pt x="81" y="156"/>
                  </a:cubicBezTo>
                  <a:lnTo>
                    <a:pt x="81" y="156"/>
                  </a:lnTo>
                  <a:cubicBezTo>
                    <a:pt x="84" y="162"/>
                    <a:pt x="84" y="167"/>
                    <a:pt x="84" y="167"/>
                  </a:cubicBezTo>
                  <a:cubicBezTo>
                    <a:pt x="84" y="167"/>
                    <a:pt x="81" y="167"/>
                    <a:pt x="79" y="166"/>
                  </a:cubicBezTo>
                  <a:lnTo>
                    <a:pt x="79" y="166"/>
                  </a:lnTo>
                  <a:cubicBezTo>
                    <a:pt x="89" y="180"/>
                    <a:pt x="95" y="188"/>
                    <a:pt x="92" y="188"/>
                  </a:cubicBezTo>
                  <a:cubicBezTo>
                    <a:pt x="92" y="188"/>
                    <a:pt x="91" y="188"/>
                    <a:pt x="91" y="188"/>
                  </a:cubicBezTo>
                  <a:lnTo>
                    <a:pt x="91" y="188"/>
                  </a:lnTo>
                  <a:cubicBezTo>
                    <a:pt x="114" y="202"/>
                    <a:pt x="104" y="251"/>
                    <a:pt x="113" y="279"/>
                  </a:cubicBezTo>
                  <a:lnTo>
                    <a:pt x="113" y="279"/>
                  </a:lnTo>
                  <a:cubicBezTo>
                    <a:pt x="94" y="256"/>
                    <a:pt x="81" y="236"/>
                    <a:pt x="60" y="206"/>
                  </a:cubicBezTo>
                  <a:lnTo>
                    <a:pt x="60" y="206"/>
                  </a:lnTo>
                  <a:cubicBezTo>
                    <a:pt x="59" y="201"/>
                    <a:pt x="58" y="195"/>
                    <a:pt x="55" y="193"/>
                  </a:cubicBezTo>
                  <a:lnTo>
                    <a:pt x="55" y="193"/>
                  </a:lnTo>
                  <a:cubicBezTo>
                    <a:pt x="57" y="196"/>
                    <a:pt x="58" y="200"/>
                    <a:pt x="59" y="206"/>
                  </a:cubicBezTo>
                  <a:lnTo>
                    <a:pt x="59" y="206"/>
                  </a:lnTo>
                  <a:cubicBezTo>
                    <a:pt x="56" y="201"/>
                    <a:pt x="52" y="196"/>
                    <a:pt x="48" y="191"/>
                  </a:cubicBezTo>
                  <a:cubicBezTo>
                    <a:pt x="48" y="194"/>
                    <a:pt x="47" y="195"/>
                    <a:pt x="46" y="195"/>
                  </a:cubicBezTo>
                  <a:cubicBezTo>
                    <a:pt x="44" y="195"/>
                    <a:pt x="42" y="191"/>
                    <a:pt x="43" y="183"/>
                  </a:cubicBezTo>
                  <a:lnTo>
                    <a:pt x="43" y="183"/>
                  </a:lnTo>
                  <a:cubicBezTo>
                    <a:pt x="44" y="185"/>
                    <a:pt x="46" y="188"/>
                    <a:pt x="48" y="191"/>
                  </a:cubicBezTo>
                  <a:cubicBezTo>
                    <a:pt x="48" y="183"/>
                    <a:pt x="47" y="178"/>
                    <a:pt x="45" y="174"/>
                  </a:cubicBezTo>
                  <a:lnTo>
                    <a:pt x="45" y="174"/>
                  </a:lnTo>
                  <a:cubicBezTo>
                    <a:pt x="44" y="177"/>
                    <a:pt x="43" y="180"/>
                    <a:pt x="43" y="183"/>
                  </a:cubicBezTo>
                  <a:lnTo>
                    <a:pt x="43" y="183"/>
                  </a:lnTo>
                  <a:cubicBezTo>
                    <a:pt x="39" y="178"/>
                    <a:pt x="36" y="173"/>
                    <a:pt x="33" y="169"/>
                  </a:cubicBezTo>
                  <a:lnTo>
                    <a:pt x="33" y="169"/>
                  </a:lnTo>
                  <a:cubicBezTo>
                    <a:pt x="37" y="173"/>
                    <a:pt x="40" y="175"/>
                    <a:pt x="43" y="175"/>
                  </a:cubicBezTo>
                  <a:cubicBezTo>
                    <a:pt x="43" y="175"/>
                    <a:pt x="44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0" y="166"/>
                    <a:pt x="32" y="163"/>
                    <a:pt x="24" y="155"/>
                  </a:cubicBezTo>
                  <a:lnTo>
                    <a:pt x="24" y="155"/>
                  </a:lnTo>
                  <a:cubicBezTo>
                    <a:pt x="25" y="156"/>
                    <a:pt x="25" y="158"/>
                    <a:pt x="26" y="159"/>
                  </a:cubicBezTo>
                  <a:lnTo>
                    <a:pt x="26" y="159"/>
                  </a:lnTo>
                  <a:cubicBezTo>
                    <a:pt x="13" y="140"/>
                    <a:pt x="7" y="134"/>
                    <a:pt x="5" y="134"/>
                  </a:cubicBezTo>
                  <a:close/>
                  <a:moveTo>
                    <a:pt x="82" y="377"/>
                  </a:moveTo>
                  <a:cubicBezTo>
                    <a:pt x="81" y="377"/>
                    <a:pt x="85" y="384"/>
                    <a:pt x="88" y="384"/>
                  </a:cubicBezTo>
                  <a:cubicBezTo>
                    <a:pt x="88" y="384"/>
                    <a:pt x="89" y="384"/>
                    <a:pt x="89" y="384"/>
                  </a:cubicBezTo>
                  <a:lnTo>
                    <a:pt x="89" y="384"/>
                  </a:lnTo>
                  <a:cubicBezTo>
                    <a:pt x="91" y="387"/>
                    <a:pt x="93" y="389"/>
                    <a:pt x="95" y="393"/>
                  </a:cubicBezTo>
                  <a:cubicBezTo>
                    <a:pt x="93" y="390"/>
                    <a:pt x="91" y="387"/>
                    <a:pt x="89" y="384"/>
                  </a:cubicBezTo>
                  <a:lnTo>
                    <a:pt x="89" y="384"/>
                  </a:lnTo>
                  <a:cubicBezTo>
                    <a:pt x="89" y="384"/>
                    <a:pt x="89" y="384"/>
                    <a:pt x="89" y="384"/>
                  </a:cubicBezTo>
                  <a:lnTo>
                    <a:pt x="89" y="384"/>
                  </a:lnTo>
                  <a:cubicBezTo>
                    <a:pt x="84" y="379"/>
                    <a:pt x="82" y="377"/>
                    <a:pt x="82" y="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4"/>
            <p:cNvSpPr/>
            <p:nvPr/>
          </p:nvSpPr>
          <p:spPr>
            <a:xfrm>
              <a:off x="5841800" y="235487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4" y="37"/>
                  </a:moveTo>
                  <a:cubicBezTo>
                    <a:pt x="24" y="37"/>
                    <a:pt x="0" y="1"/>
                    <a:pt x="24" y="37"/>
                  </a:cubicBezTo>
                  <a:cubicBezTo>
                    <a:pt x="24" y="37"/>
                    <a:pt x="24" y="25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4"/>
            <p:cNvSpPr/>
            <p:nvPr/>
          </p:nvSpPr>
          <p:spPr>
            <a:xfrm>
              <a:off x="5843875" y="2351300"/>
              <a:ext cx="475" cy="1175"/>
            </a:xfrm>
            <a:custGeom>
              <a:rect b="b" l="l" r="r" t="t"/>
              <a:pathLst>
                <a:path extrusionOk="0" h="47" w="19">
                  <a:moveTo>
                    <a:pt x="0" y="1"/>
                  </a:moveTo>
                  <a:cubicBezTo>
                    <a:pt x="0" y="27"/>
                    <a:pt x="11" y="46"/>
                    <a:pt x="15" y="46"/>
                  </a:cubicBezTo>
                  <a:cubicBezTo>
                    <a:pt x="18" y="46"/>
                    <a:pt x="17" y="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4"/>
            <p:cNvSpPr/>
            <p:nvPr/>
          </p:nvSpPr>
          <p:spPr>
            <a:xfrm>
              <a:off x="5844025" y="235752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4"/>
            <p:cNvSpPr/>
            <p:nvPr/>
          </p:nvSpPr>
          <p:spPr>
            <a:xfrm>
              <a:off x="5841500" y="23551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25"/>
                  </a:moveTo>
                  <a:cubicBezTo>
                    <a:pt x="0" y="1"/>
                    <a:pt x="24" y="25"/>
                    <a:pt x="24" y="25"/>
                  </a:cubicBezTo>
                  <a:cubicBezTo>
                    <a:pt x="24" y="25"/>
                    <a:pt x="12" y="13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4"/>
            <p:cNvSpPr/>
            <p:nvPr/>
          </p:nvSpPr>
          <p:spPr>
            <a:xfrm>
              <a:off x="5843875" y="2357200"/>
              <a:ext cx="450" cy="450"/>
            </a:xfrm>
            <a:custGeom>
              <a:rect b="b" l="l" r="r" t="t"/>
              <a:pathLst>
                <a:path extrusionOk="0" h="18" w="18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3"/>
                    <a:pt x="12" y="15"/>
                    <a:pt x="12" y="15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7" y="17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4"/>
            <p:cNvSpPr/>
            <p:nvPr/>
          </p:nvSpPr>
          <p:spPr>
            <a:xfrm>
              <a:off x="5842825" y="23551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5"/>
                    <a:pt x="7" y="15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4"/>
            <p:cNvSpPr/>
            <p:nvPr/>
          </p:nvSpPr>
          <p:spPr>
            <a:xfrm>
              <a:off x="5842075" y="2354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4"/>
            <p:cNvSpPr/>
            <p:nvPr/>
          </p:nvSpPr>
          <p:spPr>
            <a:xfrm>
              <a:off x="5841800" y="23537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4"/>
            <p:cNvSpPr/>
            <p:nvPr/>
          </p:nvSpPr>
          <p:spPr>
            <a:xfrm>
              <a:off x="5851250" y="23515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" y="0"/>
                  </a:moveTo>
                  <a:cubicBezTo>
                    <a:pt x="0" y="0"/>
                    <a:pt x="1" y="1"/>
                    <a:pt x="3" y="4"/>
                  </a:cubicBezTo>
                  <a:cubicBezTo>
                    <a:pt x="8" y="6"/>
                    <a:pt x="10" y="7"/>
                    <a:pt x="11" y="7"/>
                  </a:cubicBezTo>
                  <a:cubicBezTo>
                    <a:pt x="13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4"/>
            <p:cNvSpPr/>
            <p:nvPr/>
          </p:nvSpPr>
          <p:spPr>
            <a:xfrm>
              <a:off x="5851025" y="2350725"/>
              <a:ext cx="500" cy="625"/>
            </a:xfrm>
            <a:custGeom>
              <a:rect b="b" l="l" r="r" t="t"/>
              <a:pathLst>
                <a:path extrusionOk="0" h="25" w="20">
                  <a:moveTo>
                    <a:pt x="0" y="0"/>
                  </a:moveTo>
                  <a:cubicBezTo>
                    <a:pt x="14" y="18"/>
                    <a:pt x="19" y="24"/>
                    <a:pt x="19" y="24"/>
                  </a:cubicBezTo>
                  <a:cubicBezTo>
                    <a:pt x="20" y="24"/>
                    <a:pt x="8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4"/>
            <p:cNvSpPr/>
            <p:nvPr/>
          </p:nvSpPr>
          <p:spPr>
            <a:xfrm>
              <a:off x="5851025" y="23507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12" y="24"/>
                    <a:pt x="12" y="24"/>
                  </a:cubicBezTo>
                  <a:cubicBezTo>
                    <a:pt x="12" y="24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4"/>
            <p:cNvSpPr/>
            <p:nvPr/>
          </p:nvSpPr>
          <p:spPr>
            <a:xfrm>
              <a:off x="5843575" y="2349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4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4"/>
            <p:cNvSpPr/>
            <p:nvPr/>
          </p:nvSpPr>
          <p:spPr>
            <a:xfrm>
              <a:off x="5844025" y="23490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4"/>
            <p:cNvSpPr/>
            <p:nvPr/>
          </p:nvSpPr>
          <p:spPr>
            <a:xfrm>
              <a:off x="5819625" y="23302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4"/>
            <p:cNvSpPr/>
            <p:nvPr/>
          </p:nvSpPr>
          <p:spPr>
            <a:xfrm>
              <a:off x="5819775" y="2330175"/>
              <a:ext cx="675" cy="300"/>
            </a:xfrm>
            <a:custGeom>
              <a:rect b="b" l="l" r="r" t="t"/>
              <a:pathLst>
                <a:path extrusionOk="0" h="12" w="2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16" y="9"/>
                    <a:pt x="22" y="11"/>
                    <a:pt x="24" y="11"/>
                  </a:cubicBezTo>
                  <a:cubicBezTo>
                    <a:pt x="26" y="11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4"/>
            <p:cNvSpPr/>
            <p:nvPr/>
          </p:nvSpPr>
          <p:spPr>
            <a:xfrm>
              <a:off x="5819775" y="2330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4"/>
            <p:cNvSpPr/>
            <p:nvPr/>
          </p:nvSpPr>
          <p:spPr>
            <a:xfrm>
              <a:off x="5818575" y="2329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5"/>
                  </a:moveTo>
                  <a:cubicBezTo>
                    <a:pt x="24" y="25"/>
                    <a:pt x="0" y="1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4"/>
            <p:cNvSpPr/>
            <p:nvPr/>
          </p:nvSpPr>
          <p:spPr>
            <a:xfrm>
              <a:off x="5819175" y="2329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4"/>
            <p:cNvSpPr/>
            <p:nvPr/>
          </p:nvSpPr>
          <p:spPr>
            <a:xfrm>
              <a:off x="5818875" y="2329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4"/>
            <p:cNvSpPr/>
            <p:nvPr/>
          </p:nvSpPr>
          <p:spPr>
            <a:xfrm>
              <a:off x="5816775" y="23278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" y="0"/>
                  </a:moveTo>
                  <a:lnTo>
                    <a:pt x="1" y="0"/>
                  </a:lnTo>
                  <a:cubicBezTo>
                    <a:pt x="7" y="6"/>
                    <a:pt x="13" y="9"/>
                    <a:pt x="14" y="9"/>
                  </a:cubicBezTo>
                  <a:cubicBezTo>
                    <a:pt x="16" y="9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5816775" y="2327800"/>
              <a:ext cx="2425" cy="1800"/>
            </a:xfrm>
            <a:custGeom>
              <a:rect b="b" l="l" r="r" t="t"/>
              <a:pathLst>
                <a:path extrusionOk="0" h="72" w="97">
                  <a:moveTo>
                    <a:pt x="1" y="0"/>
                  </a:moveTo>
                  <a:lnTo>
                    <a:pt x="1" y="0"/>
                  </a:lnTo>
                  <a:cubicBezTo>
                    <a:pt x="11" y="31"/>
                    <a:pt x="30" y="44"/>
                    <a:pt x="57" y="47"/>
                  </a:cubicBezTo>
                  <a:lnTo>
                    <a:pt x="57" y="47"/>
                  </a:lnTo>
                  <a:cubicBezTo>
                    <a:pt x="57" y="47"/>
                    <a:pt x="57" y="47"/>
                    <a:pt x="57" y="47"/>
                  </a:cubicBezTo>
                  <a:lnTo>
                    <a:pt x="57" y="47"/>
                  </a:lnTo>
                  <a:cubicBezTo>
                    <a:pt x="58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8" y="47"/>
                    <a:pt x="58" y="47"/>
                    <a:pt x="57" y="47"/>
                  </a:cubicBezTo>
                  <a:lnTo>
                    <a:pt x="57" y="47"/>
                  </a:lnTo>
                  <a:cubicBezTo>
                    <a:pt x="57" y="47"/>
                    <a:pt x="57" y="47"/>
                    <a:pt x="57" y="47"/>
                  </a:cubicBezTo>
                  <a:lnTo>
                    <a:pt x="57" y="47"/>
                  </a:lnTo>
                  <a:cubicBezTo>
                    <a:pt x="53" y="46"/>
                    <a:pt x="50" y="43"/>
                    <a:pt x="49" y="39"/>
                  </a:cubicBezTo>
                  <a:lnTo>
                    <a:pt x="49" y="39"/>
                  </a:lnTo>
                  <a:cubicBezTo>
                    <a:pt x="52" y="42"/>
                    <a:pt x="56" y="45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7" y="45"/>
                    <a:pt x="54" y="41"/>
                    <a:pt x="49" y="36"/>
                  </a:cubicBezTo>
                  <a:lnTo>
                    <a:pt x="49" y="36"/>
                  </a:lnTo>
                  <a:cubicBezTo>
                    <a:pt x="49" y="37"/>
                    <a:pt x="49" y="38"/>
                    <a:pt x="49" y="39"/>
                  </a:cubicBezTo>
                  <a:lnTo>
                    <a:pt x="49" y="39"/>
                  </a:lnTo>
                  <a:cubicBezTo>
                    <a:pt x="35" y="27"/>
                    <a:pt x="19" y="14"/>
                    <a:pt x="1" y="0"/>
                  </a:cubicBezTo>
                  <a:close/>
                  <a:moveTo>
                    <a:pt x="61" y="48"/>
                  </a:moveTo>
                  <a:cubicBezTo>
                    <a:pt x="64" y="48"/>
                    <a:pt x="68" y="48"/>
                    <a:pt x="72" y="48"/>
                  </a:cubicBezTo>
                  <a:cubicBezTo>
                    <a:pt x="68" y="48"/>
                    <a:pt x="64" y="48"/>
                    <a:pt x="61" y="48"/>
                  </a:cubicBezTo>
                  <a:close/>
                  <a:moveTo>
                    <a:pt x="57" y="47"/>
                  </a:moveTo>
                  <a:cubicBezTo>
                    <a:pt x="58" y="49"/>
                    <a:pt x="63" y="54"/>
                    <a:pt x="64" y="54"/>
                  </a:cubicBezTo>
                  <a:cubicBezTo>
                    <a:pt x="65" y="54"/>
                    <a:pt x="64" y="52"/>
                    <a:pt x="60" y="48"/>
                  </a:cubicBezTo>
                  <a:lnTo>
                    <a:pt x="60" y="48"/>
                  </a:lnTo>
                  <a:cubicBezTo>
                    <a:pt x="77" y="62"/>
                    <a:pt x="90" y="72"/>
                    <a:pt x="96" y="72"/>
                  </a:cubicBezTo>
                  <a:cubicBezTo>
                    <a:pt x="74" y="56"/>
                    <a:pt x="64" y="50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61" y="48"/>
                  </a:cubicBezTo>
                  <a:lnTo>
                    <a:pt x="61" y="48"/>
                  </a:lnTo>
                  <a:cubicBezTo>
                    <a:pt x="60" y="47"/>
                    <a:pt x="60" y="47"/>
                    <a:pt x="59" y="47"/>
                  </a:cubicBezTo>
                  <a:lnTo>
                    <a:pt x="59" y="47"/>
                  </a:lnTo>
                  <a:cubicBezTo>
                    <a:pt x="60" y="47"/>
                    <a:pt x="60" y="47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8" y="47"/>
                    <a:pt x="57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5819175" y="2329575"/>
              <a:ext cx="550" cy="175"/>
            </a:xfrm>
            <a:custGeom>
              <a:rect b="b" l="l" r="r" t="t"/>
              <a:pathLst>
                <a:path extrusionOk="0" h="7" w="22">
                  <a:moveTo>
                    <a:pt x="0" y="1"/>
                  </a:moveTo>
                  <a:lnTo>
                    <a:pt x="0" y="1"/>
                  </a:lnTo>
                  <a:cubicBezTo>
                    <a:pt x="12" y="5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5819175" y="23295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" y="1"/>
                    <a:pt x="12" y="4"/>
                  </a:cubicBezTo>
                  <a:lnTo>
                    <a:pt x="12" y="4"/>
                  </a:lnTo>
                  <a:cubicBezTo>
                    <a:pt x="8" y="2"/>
                    <a:pt x="4" y="1"/>
                    <a:pt x="0" y="1"/>
                  </a:cubicBezTo>
                  <a:close/>
                  <a:moveTo>
                    <a:pt x="12" y="4"/>
                  </a:moveTo>
                  <a:cubicBezTo>
                    <a:pt x="19" y="8"/>
                    <a:pt x="24" y="13"/>
                    <a:pt x="24" y="13"/>
                  </a:cubicBezTo>
                  <a:lnTo>
                    <a:pt x="24" y="13"/>
                  </a:lnTo>
                  <a:cubicBezTo>
                    <a:pt x="20" y="9"/>
                    <a:pt x="16" y="6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4"/>
            <p:cNvSpPr/>
            <p:nvPr/>
          </p:nvSpPr>
          <p:spPr>
            <a:xfrm>
              <a:off x="5817600" y="2328850"/>
              <a:ext cx="400" cy="450"/>
            </a:xfrm>
            <a:custGeom>
              <a:rect b="b" l="l" r="r" t="t"/>
              <a:pathLst>
                <a:path extrusionOk="0" h="18" w="16">
                  <a:moveTo>
                    <a:pt x="2" y="0"/>
                  </a:moveTo>
                  <a:cubicBezTo>
                    <a:pt x="1" y="0"/>
                    <a:pt x="4" y="6"/>
                    <a:pt x="16" y="18"/>
                  </a:cubicBezTo>
                  <a:cubicBezTo>
                    <a:pt x="10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4"/>
            <p:cNvSpPr/>
            <p:nvPr/>
          </p:nvSpPr>
          <p:spPr>
            <a:xfrm>
              <a:off x="5819175" y="23295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"/>
                  </a:moveTo>
                  <a:cubicBezTo>
                    <a:pt x="12" y="1"/>
                    <a:pt x="36" y="13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4"/>
            <p:cNvSpPr/>
            <p:nvPr/>
          </p:nvSpPr>
          <p:spPr>
            <a:xfrm>
              <a:off x="5819775" y="23295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4"/>
            <p:cNvSpPr/>
            <p:nvPr/>
          </p:nvSpPr>
          <p:spPr>
            <a:xfrm>
              <a:off x="5819775" y="23295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4"/>
            <p:cNvSpPr/>
            <p:nvPr/>
          </p:nvSpPr>
          <p:spPr>
            <a:xfrm>
              <a:off x="5819300" y="2329500"/>
              <a:ext cx="525" cy="200"/>
            </a:xfrm>
            <a:custGeom>
              <a:rect b="b" l="l" r="r" t="t"/>
              <a:pathLst>
                <a:path extrusionOk="0" h="8" w="21">
                  <a:moveTo>
                    <a:pt x="1" y="0"/>
                  </a:moveTo>
                  <a:cubicBezTo>
                    <a:pt x="1" y="0"/>
                    <a:pt x="2" y="1"/>
                    <a:pt x="7" y="4"/>
                  </a:cubicBezTo>
                  <a:cubicBezTo>
                    <a:pt x="15" y="6"/>
                    <a:pt x="18" y="7"/>
                    <a:pt x="19" y="7"/>
                  </a:cubicBezTo>
                  <a:cubicBezTo>
                    <a:pt x="21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4"/>
            <p:cNvSpPr/>
            <p:nvPr/>
          </p:nvSpPr>
          <p:spPr>
            <a:xfrm>
              <a:off x="5817675" y="23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4"/>
            <p:cNvSpPr/>
            <p:nvPr/>
          </p:nvSpPr>
          <p:spPr>
            <a:xfrm>
              <a:off x="5817775" y="23265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" y="1"/>
                  </a:moveTo>
                  <a:cubicBezTo>
                    <a:pt x="1" y="1"/>
                    <a:pt x="5" y="5"/>
                    <a:pt x="20" y="15"/>
                  </a:cubicBezTo>
                  <a:cubicBezTo>
                    <a:pt x="14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4"/>
            <p:cNvSpPr/>
            <p:nvPr/>
          </p:nvSpPr>
          <p:spPr>
            <a:xfrm>
              <a:off x="5818875" y="2324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4"/>
            <p:cNvSpPr/>
            <p:nvPr/>
          </p:nvSpPr>
          <p:spPr>
            <a:xfrm>
              <a:off x="5815650" y="2319175"/>
              <a:ext cx="8900" cy="10550"/>
            </a:xfrm>
            <a:custGeom>
              <a:rect b="b" l="l" r="r" t="t"/>
              <a:pathLst>
                <a:path extrusionOk="0" h="422" w="356">
                  <a:moveTo>
                    <a:pt x="210" y="20"/>
                  </a:moveTo>
                  <a:cubicBezTo>
                    <a:pt x="213" y="21"/>
                    <a:pt x="218" y="22"/>
                    <a:pt x="225" y="24"/>
                  </a:cubicBezTo>
                  <a:cubicBezTo>
                    <a:pt x="219" y="22"/>
                    <a:pt x="214" y="21"/>
                    <a:pt x="210" y="20"/>
                  </a:cubicBezTo>
                  <a:close/>
                  <a:moveTo>
                    <a:pt x="153" y="24"/>
                  </a:moveTo>
                  <a:cubicBezTo>
                    <a:pt x="154" y="26"/>
                    <a:pt x="155" y="28"/>
                    <a:pt x="157" y="29"/>
                  </a:cubicBezTo>
                  <a:lnTo>
                    <a:pt x="157" y="29"/>
                  </a:lnTo>
                  <a:cubicBezTo>
                    <a:pt x="156" y="28"/>
                    <a:pt x="154" y="26"/>
                    <a:pt x="153" y="24"/>
                  </a:cubicBezTo>
                  <a:close/>
                  <a:moveTo>
                    <a:pt x="117" y="60"/>
                  </a:moveTo>
                  <a:cubicBezTo>
                    <a:pt x="117" y="65"/>
                    <a:pt x="120" y="68"/>
                    <a:pt x="121" y="68"/>
                  </a:cubicBezTo>
                  <a:lnTo>
                    <a:pt x="121" y="68"/>
                  </a:lnTo>
                  <a:cubicBezTo>
                    <a:pt x="119" y="66"/>
                    <a:pt x="117" y="63"/>
                    <a:pt x="117" y="60"/>
                  </a:cubicBezTo>
                  <a:close/>
                  <a:moveTo>
                    <a:pt x="109" y="194"/>
                  </a:moveTo>
                  <a:lnTo>
                    <a:pt x="109" y="194"/>
                  </a:lnTo>
                  <a:cubicBezTo>
                    <a:pt x="115" y="194"/>
                    <a:pt x="135" y="213"/>
                    <a:pt x="165" y="250"/>
                  </a:cubicBezTo>
                  <a:cubicBezTo>
                    <a:pt x="153" y="238"/>
                    <a:pt x="129" y="214"/>
                    <a:pt x="117" y="214"/>
                  </a:cubicBezTo>
                  <a:cubicBezTo>
                    <a:pt x="108" y="201"/>
                    <a:pt x="106" y="194"/>
                    <a:pt x="109" y="194"/>
                  </a:cubicBezTo>
                  <a:close/>
                  <a:moveTo>
                    <a:pt x="22" y="214"/>
                  </a:moveTo>
                  <a:lnTo>
                    <a:pt x="22" y="214"/>
                  </a:lnTo>
                  <a:cubicBezTo>
                    <a:pt x="25" y="220"/>
                    <a:pt x="28" y="224"/>
                    <a:pt x="30" y="227"/>
                  </a:cubicBezTo>
                  <a:lnTo>
                    <a:pt x="30" y="227"/>
                  </a:lnTo>
                  <a:cubicBezTo>
                    <a:pt x="19" y="221"/>
                    <a:pt x="12" y="219"/>
                    <a:pt x="8" y="219"/>
                  </a:cubicBezTo>
                  <a:cubicBezTo>
                    <a:pt x="1" y="219"/>
                    <a:pt x="3" y="226"/>
                    <a:pt x="10" y="226"/>
                  </a:cubicBezTo>
                  <a:cubicBezTo>
                    <a:pt x="10" y="230"/>
                    <a:pt x="19" y="238"/>
                    <a:pt x="29" y="245"/>
                  </a:cubicBezTo>
                  <a:lnTo>
                    <a:pt x="29" y="245"/>
                  </a:lnTo>
                  <a:cubicBezTo>
                    <a:pt x="42" y="258"/>
                    <a:pt x="49" y="265"/>
                    <a:pt x="55" y="270"/>
                  </a:cubicBezTo>
                  <a:lnTo>
                    <a:pt x="55" y="270"/>
                  </a:lnTo>
                  <a:cubicBezTo>
                    <a:pt x="53" y="265"/>
                    <a:pt x="54" y="258"/>
                    <a:pt x="58" y="250"/>
                  </a:cubicBezTo>
                  <a:cubicBezTo>
                    <a:pt x="46" y="242"/>
                    <a:pt x="42" y="238"/>
                    <a:pt x="42" y="238"/>
                  </a:cubicBezTo>
                  <a:lnTo>
                    <a:pt x="42" y="238"/>
                  </a:lnTo>
                  <a:cubicBezTo>
                    <a:pt x="43" y="238"/>
                    <a:pt x="49" y="242"/>
                    <a:pt x="58" y="248"/>
                  </a:cubicBezTo>
                  <a:lnTo>
                    <a:pt x="58" y="248"/>
                  </a:lnTo>
                  <a:cubicBezTo>
                    <a:pt x="57" y="242"/>
                    <a:pt x="52" y="239"/>
                    <a:pt x="46" y="235"/>
                  </a:cubicBezTo>
                  <a:lnTo>
                    <a:pt x="46" y="235"/>
                  </a:lnTo>
                  <a:cubicBezTo>
                    <a:pt x="46" y="236"/>
                    <a:pt x="46" y="237"/>
                    <a:pt x="46" y="238"/>
                  </a:cubicBezTo>
                  <a:cubicBezTo>
                    <a:pt x="43" y="236"/>
                    <a:pt x="41" y="235"/>
                    <a:pt x="39" y="233"/>
                  </a:cubicBezTo>
                  <a:lnTo>
                    <a:pt x="39" y="233"/>
                  </a:ln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4" y="232"/>
                    <a:pt x="30" y="227"/>
                  </a:cubicBezTo>
                  <a:lnTo>
                    <a:pt x="30" y="227"/>
                  </a:lnTo>
                  <a:cubicBezTo>
                    <a:pt x="33" y="229"/>
                    <a:pt x="36" y="231"/>
                    <a:pt x="39" y="233"/>
                  </a:cubicBezTo>
                  <a:lnTo>
                    <a:pt x="39" y="233"/>
                  </a:lnTo>
                  <a:cubicBezTo>
                    <a:pt x="39" y="232"/>
                    <a:pt x="37" y="230"/>
                    <a:pt x="34" y="226"/>
                  </a:cubicBezTo>
                  <a:lnTo>
                    <a:pt x="34" y="226"/>
                  </a:lnTo>
                  <a:cubicBezTo>
                    <a:pt x="38" y="230"/>
                    <a:pt x="42" y="233"/>
                    <a:pt x="46" y="235"/>
                  </a:cubicBezTo>
                  <a:lnTo>
                    <a:pt x="46" y="235"/>
                  </a:lnTo>
                  <a:cubicBezTo>
                    <a:pt x="44" y="226"/>
                    <a:pt x="33" y="225"/>
                    <a:pt x="22" y="214"/>
                  </a:cubicBezTo>
                  <a:close/>
                  <a:moveTo>
                    <a:pt x="55" y="270"/>
                  </a:moveTo>
                  <a:cubicBezTo>
                    <a:pt x="57" y="277"/>
                    <a:pt x="64" y="282"/>
                    <a:pt x="76" y="287"/>
                  </a:cubicBezTo>
                  <a:lnTo>
                    <a:pt x="76" y="287"/>
                  </a:lnTo>
                  <a:cubicBezTo>
                    <a:pt x="67" y="281"/>
                    <a:pt x="63" y="278"/>
                    <a:pt x="55" y="270"/>
                  </a:cubicBezTo>
                  <a:close/>
                  <a:moveTo>
                    <a:pt x="165" y="286"/>
                  </a:moveTo>
                  <a:cubicBezTo>
                    <a:pt x="170" y="291"/>
                    <a:pt x="170" y="293"/>
                    <a:pt x="168" y="293"/>
                  </a:cubicBezTo>
                  <a:cubicBezTo>
                    <a:pt x="167" y="293"/>
                    <a:pt x="165" y="293"/>
                    <a:pt x="164" y="292"/>
                  </a:cubicBezTo>
                  <a:lnTo>
                    <a:pt x="164" y="292"/>
                  </a:lnTo>
                  <a:cubicBezTo>
                    <a:pt x="165" y="294"/>
                    <a:pt x="165" y="296"/>
                    <a:pt x="165" y="298"/>
                  </a:cubicBezTo>
                  <a:cubicBezTo>
                    <a:pt x="165" y="298"/>
                    <a:pt x="163" y="296"/>
                    <a:pt x="162" y="294"/>
                  </a:cubicBezTo>
                  <a:lnTo>
                    <a:pt x="162" y="294"/>
                  </a:lnTo>
                  <a:cubicBezTo>
                    <a:pt x="162" y="293"/>
                    <a:pt x="162" y="292"/>
                    <a:pt x="162" y="292"/>
                  </a:cubicBezTo>
                  <a:lnTo>
                    <a:pt x="162" y="292"/>
                  </a:lnTo>
                  <a:cubicBezTo>
                    <a:pt x="163" y="292"/>
                    <a:pt x="163" y="292"/>
                    <a:pt x="164" y="292"/>
                  </a:cubicBezTo>
                  <a:lnTo>
                    <a:pt x="164" y="292"/>
                  </a:lnTo>
                  <a:cubicBezTo>
                    <a:pt x="163" y="290"/>
                    <a:pt x="162" y="289"/>
                    <a:pt x="160" y="288"/>
                  </a:cubicBezTo>
                  <a:lnTo>
                    <a:pt x="160" y="288"/>
                  </a:lnTo>
                  <a:cubicBezTo>
                    <a:pt x="161" y="289"/>
                    <a:pt x="162" y="290"/>
                    <a:pt x="162" y="292"/>
                  </a:cubicBezTo>
                  <a:lnTo>
                    <a:pt x="162" y="292"/>
                  </a:lnTo>
                  <a:cubicBezTo>
                    <a:pt x="161" y="292"/>
                    <a:pt x="161" y="291"/>
                    <a:pt x="160" y="291"/>
                  </a:cubicBezTo>
                  <a:lnTo>
                    <a:pt x="160" y="291"/>
                  </a:lnTo>
                  <a:cubicBezTo>
                    <a:pt x="160" y="290"/>
                    <a:pt x="160" y="289"/>
                    <a:pt x="160" y="288"/>
                  </a:cubicBezTo>
                  <a:lnTo>
                    <a:pt x="160" y="288"/>
                  </a:lnTo>
                  <a:cubicBezTo>
                    <a:pt x="160" y="288"/>
                    <a:pt x="160" y="288"/>
                    <a:pt x="160" y="288"/>
                  </a:cubicBezTo>
                  <a:lnTo>
                    <a:pt x="160" y="288"/>
                  </a:lnTo>
                  <a:cubicBezTo>
                    <a:pt x="160" y="288"/>
                    <a:pt x="160" y="288"/>
                    <a:pt x="160" y="288"/>
                  </a:cubicBezTo>
                  <a:lnTo>
                    <a:pt x="160" y="288"/>
                  </a:lnTo>
                  <a:cubicBezTo>
                    <a:pt x="160" y="287"/>
                    <a:pt x="162" y="286"/>
                    <a:pt x="165" y="286"/>
                  </a:cubicBezTo>
                  <a:close/>
                  <a:moveTo>
                    <a:pt x="206" y="286"/>
                  </a:moveTo>
                  <a:cubicBezTo>
                    <a:pt x="215" y="293"/>
                    <a:pt x="226" y="298"/>
                    <a:pt x="236" y="298"/>
                  </a:cubicBezTo>
                  <a:cubicBezTo>
                    <a:pt x="229" y="294"/>
                    <a:pt x="217" y="289"/>
                    <a:pt x="206" y="286"/>
                  </a:cubicBezTo>
                  <a:close/>
                  <a:moveTo>
                    <a:pt x="186" y="313"/>
                  </a:moveTo>
                  <a:cubicBezTo>
                    <a:pt x="190" y="316"/>
                    <a:pt x="193" y="322"/>
                    <a:pt x="201" y="322"/>
                  </a:cubicBezTo>
                  <a:cubicBezTo>
                    <a:pt x="197" y="318"/>
                    <a:pt x="191" y="315"/>
                    <a:pt x="186" y="313"/>
                  </a:cubicBezTo>
                  <a:close/>
                  <a:moveTo>
                    <a:pt x="70" y="357"/>
                  </a:moveTo>
                  <a:cubicBezTo>
                    <a:pt x="77" y="360"/>
                    <a:pt x="84" y="363"/>
                    <a:pt x="90" y="366"/>
                  </a:cubicBezTo>
                  <a:lnTo>
                    <a:pt x="90" y="366"/>
                  </a:lnTo>
                  <a:cubicBezTo>
                    <a:pt x="82" y="357"/>
                    <a:pt x="80" y="357"/>
                    <a:pt x="70" y="357"/>
                  </a:cubicBezTo>
                  <a:close/>
                  <a:moveTo>
                    <a:pt x="165" y="0"/>
                  </a:moveTo>
                  <a:lnTo>
                    <a:pt x="165" y="0"/>
                  </a:lnTo>
                  <a:cubicBezTo>
                    <a:pt x="174" y="19"/>
                    <a:pt x="184" y="30"/>
                    <a:pt x="187" y="40"/>
                  </a:cubicBezTo>
                  <a:lnTo>
                    <a:pt x="187" y="40"/>
                  </a:lnTo>
                  <a:cubicBezTo>
                    <a:pt x="185" y="36"/>
                    <a:pt x="181" y="36"/>
                    <a:pt x="175" y="36"/>
                  </a:cubicBezTo>
                  <a:cubicBezTo>
                    <a:pt x="169" y="36"/>
                    <a:pt x="162" y="36"/>
                    <a:pt x="157" y="29"/>
                  </a:cubicBezTo>
                  <a:lnTo>
                    <a:pt x="157" y="29"/>
                  </a:lnTo>
                  <a:cubicBezTo>
                    <a:pt x="170" y="51"/>
                    <a:pt x="170" y="57"/>
                    <a:pt x="167" y="58"/>
                  </a:cubicBezTo>
                  <a:lnTo>
                    <a:pt x="167" y="58"/>
                  </a:lnTo>
                  <a:cubicBezTo>
                    <a:pt x="162" y="55"/>
                    <a:pt x="159" y="54"/>
                    <a:pt x="159" y="54"/>
                  </a:cubicBezTo>
                  <a:lnTo>
                    <a:pt x="159" y="54"/>
                  </a:lnTo>
                  <a:cubicBezTo>
                    <a:pt x="157" y="54"/>
                    <a:pt x="163" y="58"/>
                    <a:pt x="166" y="58"/>
                  </a:cubicBezTo>
                  <a:cubicBezTo>
                    <a:pt x="166" y="58"/>
                    <a:pt x="167" y="58"/>
                    <a:pt x="167" y="58"/>
                  </a:cubicBezTo>
                  <a:lnTo>
                    <a:pt x="167" y="58"/>
                  </a:lnTo>
                  <a:cubicBezTo>
                    <a:pt x="172" y="60"/>
                    <a:pt x="179" y="65"/>
                    <a:pt x="189" y="72"/>
                  </a:cubicBezTo>
                  <a:cubicBezTo>
                    <a:pt x="171" y="66"/>
                    <a:pt x="159" y="66"/>
                    <a:pt x="149" y="66"/>
                  </a:cubicBezTo>
                  <a:cubicBezTo>
                    <a:pt x="138" y="66"/>
                    <a:pt x="129" y="66"/>
                    <a:pt x="117" y="60"/>
                  </a:cubicBezTo>
                  <a:lnTo>
                    <a:pt x="117" y="60"/>
                  </a:lnTo>
                  <a:cubicBezTo>
                    <a:pt x="117" y="60"/>
                    <a:pt x="117" y="60"/>
                    <a:pt x="117" y="60"/>
                  </a:cubicBezTo>
                  <a:lnTo>
                    <a:pt x="117" y="60"/>
                  </a:lnTo>
                  <a:cubicBezTo>
                    <a:pt x="123" y="66"/>
                    <a:pt x="123" y="69"/>
                    <a:pt x="122" y="69"/>
                  </a:cubicBezTo>
                  <a:cubicBezTo>
                    <a:pt x="122" y="69"/>
                    <a:pt x="121" y="68"/>
                    <a:pt x="121" y="68"/>
                  </a:cubicBezTo>
                  <a:lnTo>
                    <a:pt x="121" y="68"/>
                  </a:lnTo>
                  <a:cubicBezTo>
                    <a:pt x="128" y="77"/>
                    <a:pt x="141" y="83"/>
                    <a:pt x="141" y="83"/>
                  </a:cubicBezTo>
                  <a:cubicBezTo>
                    <a:pt x="129" y="83"/>
                    <a:pt x="94" y="72"/>
                    <a:pt x="82" y="72"/>
                  </a:cubicBezTo>
                  <a:lnTo>
                    <a:pt x="82" y="72"/>
                  </a:lnTo>
                  <a:cubicBezTo>
                    <a:pt x="94" y="83"/>
                    <a:pt x="94" y="72"/>
                    <a:pt x="105" y="95"/>
                  </a:cubicBezTo>
                  <a:lnTo>
                    <a:pt x="82" y="95"/>
                  </a:lnTo>
                  <a:cubicBezTo>
                    <a:pt x="82" y="95"/>
                    <a:pt x="86" y="102"/>
                    <a:pt x="90" y="108"/>
                  </a:cubicBezTo>
                  <a:lnTo>
                    <a:pt x="90" y="108"/>
                  </a:lnTo>
                  <a:cubicBezTo>
                    <a:pt x="84" y="110"/>
                    <a:pt x="77" y="117"/>
                    <a:pt x="71" y="118"/>
                  </a:cubicBezTo>
                  <a:lnTo>
                    <a:pt x="71" y="118"/>
                  </a:lnTo>
                  <a:cubicBezTo>
                    <a:pt x="66" y="114"/>
                    <a:pt x="61" y="111"/>
                    <a:pt x="58" y="107"/>
                  </a:cubicBezTo>
                  <a:lnTo>
                    <a:pt x="58" y="107"/>
                  </a:lnTo>
                  <a:cubicBezTo>
                    <a:pt x="62" y="115"/>
                    <a:pt x="66" y="118"/>
                    <a:pt x="70" y="118"/>
                  </a:cubicBezTo>
                  <a:cubicBezTo>
                    <a:pt x="70" y="118"/>
                    <a:pt x="70" y="118"/>
                    <a:pt x="71" y="118"/>
                  </a:cubicBezTo>
                  <a:lnTo>
                    <a:pt x="71" y="118"/>
                  </a:lnTo>
                  <a:cubicBezTo>
                    <a:pt x="83" y="126"/>
                    <a:pt x="97" y="135"/>
                    <a:pt x="105" y="143"/>
                  </a:cubicBezTo>
                  <a:cubicBezTo>
                    <a:pt x="94" y="131"/>
                    <a:pt x="34" y="119"/>
                    <a:pt x="34" y="119"/>
                  </a:cubicBezTo>
                  <a:lnTo>
                    <a:pt x="34" y="119"/>
                  </a:lnTo>
                  <a:cubicBezTo>
                    <a:pt x="69" y="133"/>
                    <a:pt x="75" y="139"/>
                    <a:pt x="70" y="139"/>
                  </a:cubicBezTo>
                  <a:cubicBezTo>
                    <a:pt x="66" y="139"/>
                    <a:pt x="56" y="136"/>
                    <a:pt x="46" y="131"/>
                  </a:cubicBezTo>
                  <a:lnTo>
                    <a:pt x="46" y="131"/>
                  </a:lnTo>
                  <a:cubicBezTo>
                    <a:pt x="37" y="131"/>
                    <a:pt x="52" y="144"/>
                    <a:pt x="70" y="155"/>
                  </a:cubicBezTo>
                  <a:lnTo>
                    <a:pt x="70" y="155"/>
                  </a:lnTo>
                  <a:cubicBezTo>
                    <a:pt x="70" y="161"/>
                    <a:pt x="71" y="166"/>
                    <a:pt x="74" y="171"/>
                  </a:cubicBezTo>
                  <a:lnTo>
                    <a:pt x="74" y="171"/>
                  </a:lnTo>
                  <a:cubicBezTo>
                    <a:pt x="73" y="170"/>
                    <a:pt x="72" y="169"/>
                    <a:pt x="70" y="167"/>
                  </a:cubicBezTo>
                  <a:lnTo>
                    <a:pt x="70" y="167"/>
                  </a:lnTo>
                  <a:cubicBezTo>
                    <a:pt x="71" y="168"/>
                    <a:pt x="71" y="170"/>
                    <a:pt x="72" y="172"/>
                  </a:cubicBezTo>
                  <a:lnTo>
                    <a:pt x="72" y="172"/>
                  </a:lnTo>
                  <a:cubicBezTo>
                    <a:pt x="63" y="166"/>
                    <a:pt x="36" y="143"/>
                    <a:pt x="35" y="143"/>
                  </a:cubicBezTo>
                  <a:lnTo>
                    <a:pt x="35" y="143"/>
                  </a:lnTo>
                  <a:cubicBezTo>
                    <a:pt x="35" y="143"/>
                    <a:pt x="45" y="151"/>
                    <a:pt x="76" y="178"/>
                  </a:cubicBezTo>
                  <a:lnTo>
                    <a:pt x="76" y="178"/>
                  </a:lnTo>
                  <a:cubicBezTo>
                    <a:pt x="75" y="176"/>
                    <a:pt x="74" y="174"/>
                    <a:pt x="72" y="172"/>
                  </a:cubicBezTo>
                  <a:lnTo>
                    <a:pt x="72" y="172"/>
                  </a:lnTo>
                  <a:cubicBezTo>
                    <a:pt x="74" y="173"/>
                    <a:pt x="75" y="173"/>
                    <a:pt x="75" y="173"/>
                  </a:cubicBezTo>
                  <a:lnTo>
                    <a:pt x="75" y="173"/>
                  </a:lnTo>
                  <a:cubicBezTo>
                    <a:pt x="83" y="186"/>
                    <a:pt x="97" y="194"/>
                    <a:pt x="105" y="203"/>
                  </a:cubicBezTo>
                  <a:cubicBezTo>
                    <a:pt x="94" y="193"/>
                    <a:pt x="85" y="185"/>
                    <a:pt x="76" y="178"/>
                  </a:cubicBezTo>
                  <a:lnTo>
                    <a:pt x="76" y="178"/>
                  </a:lnTo>
                  <a:cubicBezTo>
                    <a:pt x="92" y="200"/>
                    <a:pt x="119" y="228"/>
                    <a:pt x="129" y="238"/>
                  </a:cubicBezTo>
                  <a:cubicBezTo>
                    <a:pt x="105" y="226"/>
                    <a:pt x="82" y="203"/>
                    <a:pt x="58" y="191"/>
                  </a:cubicBezTo>
                  <a:lnTo>
                    <a:pt x="58" y="191"/>
                  </a:lnTo>
                  <a:cubicBezTo>
                    <a:pt x="78" y="201"/>
                    <a:pt x="90" y="229"/>
                    <a:pt x="78" y="229"/>
                  </a:cubicBezTo>
                  <a:cubicBezTo>
                    <a:pt x="76" y="229"/>
                    <a:pt x="73" y="228"/>
                    <a:pt x="70" y="226"/>
                  </a:cubicBezTo>
                  <a:cubicBezTo>
                    <a:pt x="70" y="226"/>
                    <a:pt x="70" y="232"/>
                    <a:pt x="70" y="235"/>
                  </a:cubicBezTo>
                  <a:lnTo>
                    <a:pt x="70" y="235"/>
                  </a:lnTo>
                  <a:cubicBezTo>
                    <a:pt x="59" y="230"/>
                    <a:pt x="54" y="228"/>
                    <a:pt x="50" y="228"/>
                  </a:cubicBezTo>
                  <a:cubicBezTo>
                    <a:pt x="49" y="228"/>
                    <a:pt x="48" y="229"/>
                    <a:pt x="47" y="229"/>
                  </a:cubicBezTo>
                  <a:lnTo>
                    <a:pt x="47" y="229"/>
                  </a:lnTo>
                  <a:cubicBezTo>
                    <a:pt x="47" y="229"/>
                    <a:pt x="47" y="228"/>
                    <a:pt x="46" y="226"/>
                  </a:cubicBezTo>
                  <a:lnTo>
                    <a:pt x="46" y="226"/>
                  </a:lnTo>
                  <a:cubicBezTo>
                    <a:pt x="46" y="228"/>
                    <a:pt x="46" y="230"/>
                    <a:pt x="47" y="232"/>
                  </a:cubicBezTo>
                  <a:lnTo>
                    <a:pt x="47" y="232"/>
                  </a:lnTo>
                  <a:cubicBezTo>
                    <a:pt x="48" y="232"/>
                    <a:pt x="48" y="233"/>
                    <a:pt x="48" y="233"/>
                  </a:cubicBezTo>
                  <a:lnTo>
                    <a:pt x="48" y="233"/>
                  </a:lnTo>
                  <a:cubicBezTo>
                    <a:pt x="51" y="237"/>
                    <a:pt x="55" y="241"/>
                    <a:pt x="59" y="246"/>
                  </a:cubicBezTo>
                  <a:lnTo>
                    <a:pt x="59" y="246"/>
                  </a:lnTo>
                  <a:cubicBezTo>
                    <a:pt x="59" y="246"/>
                    <a:pt x="58" y="247"/>
                    <a:pt x="58" y="248"/>
                  </a:cubicBezTo>
                  <a:lnTo>
                    <a:pt x="58" y="248"/>
                  </a:lnTo>
                  <a:cubicBezTo>
                    <a:pt x="58" y="248"/>
                    <a:pt x="58" y="248"/>
                    <a:pt x="58" y="248"/>
                  </a:cubicBezTo>
                  <a:lnTo>
                    <a:pt x="58" y="248"/>
                  </a:lnTo>
                  <a:cubicBezTo>
                    <a:pt x="58" y="249"/>
                    <a:pt x="58" y="249"/>
                    <a:pt x="58" y="250"/>
                  </a:cubicBezTo>
                  <a:cubicBezTo>
                    <a:pt x="58" y="249"/>
                    <a:pt x="58" y="249"/>
                    <a:pt x="58" y="248"/>
                  </a:cubicBezTo>
                  <a:lnTo>
                    <a:pt x="58" y="248"/>
                  </a:lnTo>
                  <a:cubicBezTo>
                    <a:pt x="61" y="250"/>
                    <a:pt x="63" y="251"/>
                    <a:pt x="66" y="253"/>
                  </a:cubicBezTo>
                  <a:lnTo>
                    <a:pt x="66" y="253"/>
                  </a:lnTo>
                  <a:cubicBezTo>
                    <a:pt x="68" y="256"/>
                    <a:pt x="70" y="259"/>
                    <a:pt x="70" y="262"/>
                  </a:cubicBezTo>
                  <a:cubicBezTo>
                    <a:pt x="70" y="260"/>
                    <a:pt x="69" y="257"/>
                    <a:pt x="68" y="255"/>
                  </a:cubicBezTo>
                  <a:lnTo>
                    <a:pt x="68" y="255"/>
                  </a:lnTo>
                  <a:cubicBezTo>
                    <a:pt x="104" y="278"/>
                    <a:pt x="163" y="319"/>
                    <a:pt x="158" y="319"/>
                  </a:cubicBezTo>
                  <a:cubicBezTo>
                    <a:pt x="156" y="319"/>
                    <a:pt x="144" y="313"/>
                    <a:pt x="117" y="298"/>
                  </a:cubicBezTo>
                  <a:cubicBezTo>
                    <a:pt x="115" y="296"/>
                    <a:pt x="113" y="296"/>
                    <a:pt x="113" y="296"/>
                  </a:cubicBezTo>
                  <a:lnTo>
                    <a:pt x="113" y="296"/>
                  </a:lnTo>
                  <a:cubicBezTo>
                    <a:pt x="113" y="296"/>
                    <a:pt x="114" y="296"/>
                    <a:pt x="115" y="297"/>
                  </a:cubicBezTo>
                  <a:lnTo>
                    <a:pt x="115" y="297"/>
                  </a:lnTo>
                  <a:cubicBezTo>
                    <a:pt x="98" y="294"/>
                    <a:pt x="85" y="290"/>
                    <a:pt x="76" y="287"/>
                  </a:cubicBezTo>
                  <a:lnTo>
                    <a:pt x="76" y="287"/>
                  </a:lnTo>
                  <a:cubicBezTo>
                    <a:pt x="80" y="290"/>
                    <a:pt x="85" y="293"/>
                    <a:pt x="92" y="298"/>
                  </a:cubicBezTo>
                  <a:lnTo>
                    <a:pt x="92" y="298"/>
                  </a:lnTo>
                  <a:cubicBezTo>
                    <a:pt x="73" y="286"/>
                    <a:pt x="52" y="274"/>
                    <a:pt x="34" y="262"/>
                  </a:cubicBezTo>
                  <a:lnTo>
                    <a:pt x="34" y="262"/>
                  </a:lnTo>
                  <a:cubicBezTo>
                    <a:pt x="55" y="277"/>
                    <a:pt x="71" y="288"/>
                    <a:pt x="82" y="296"/>
                  </a:cubicBezTo>
                  <a:lnTo>
                    <a:pt x="82" y="296"/>
                  </a:lnTo>
                  <a:cubicBezTo>
                    <a:pt x="77" y="293"/>
                    <a:pt x="71" y="290"/>
                    <a:pt x="69" y="290"/>
                  </a:cubicBezTo>
                  <a:lnTo>
                    <a:pt x="69" y="290"/>
                  </a:lnTo>
                  <a:cubicBezTo>
                    <a:pt x="63" y="290"/>
                    <a:pt x="73" y="305"/>
                    <a:pt x="129" y="357"/>
                  </a:cubicBezTo>
                  <a:cubicBezTo>
                    <a:pt x="114" y="352"/>
                    <a:pt x="108" y="349"/>
                    <a:pt x="107" y="349"/>
                  </a:cubicBezTo>
                  <a:lnTo>
                    <a:pt x="107" y="349"/>
                  </a:lnTo>
                  <a:cubicBezTo>
                    <a:pt x="105" y="349"/>
                    <a:pt x="115" y="355"/>
                    <a:pt x="129" y="369"/>
                  </a:cubicBezTo>
                  <a:cubicBezTo>
                    <a:pt x="106" y="357"/>
                    <a:pt x="82" y="346"/>
                    <a:pt x="58" y="334"/>
                  </a:cubicBezTo>
                  <a:lnTo>
                    <a:pt x="58" y="334"/>
                  </a:lnTo>
                  <a:cubicBezTo>
                    <a:pt x="81" y="345"/>
                    <a:pt x="82" y="346"/>
                    <a:pt x="93" y="367"/>
                  </a:cubicBezTo>
                  <a:lnTo>
                    <a:pt x="93" y="367"/>
                  </a:lnTo>
                  <a:cubicBezTo>
                    <a:pt x="92" y="367"/>
                    <a:pt x="91" y="366"/>
                    <a:pt x="90" y="366"/>
                  </a:cubicBezTo>
                  <a:lnTo>
                    <a:pt x="90" y="366"/>
                  </a:lnTo>
                  <a:cubicBezTo>
                    <a:pt x="91" y="367"/>
                    <a:pt x="92" y="368"/>
                    <a:pt x="94" y="369"/>
                  </a:cubicBezTo>
                  <a:cubicBezTo>
                    <a:pt x="93" y="368"/>
                    <a:pt x="93" y="368"/>
                    <a:pt x="93" y="367"/>
                  </a:cubicBezTo>
                  <a:lnTo>
                    <a:pt x="93" y="367"/>
                  </a:lnTo>
                  <a:cubicBezTo>
                    <a:pt x="105" y="374"/>
                    <a:pt x="117" y="382"/>
                    <a:pt x="129" y="391"/>
                  </a:cubicBezTo>
                  <a:lnTo>
                    <a:pt x="129" y="391"/>
                  </a:lnTo>
                  <a:cubicBezTo>
                    <a:pt x="130" y="390"/>
                    <a:pt x="131" y="389"/>
                    <a:pt x="132" y="389"/>
                  </a:cubicBezTo>
                  <a:cubicBezTo>
                    <a:pt x="134" y="389"/>
                    <a:pt x="137" y="392"/>
                    <a:pt x="141" y="395"/>
                  </a:cubicBezTo>
                  <a:lnTo>
                    <a:pt x="141" y="395"/>
                  </a:lnTo>
                  <a:cubicBezTo>
                    <a:pt x="138" y="391"/>
                    <a:pt x="134" y="386"/>
                    <a:pt x="129" y="381"/>
                  </a:cubicBezTo>
                  <a:lnTo>
                    <a:pt x="129" y="381"/>
                  </a:lnTo>
                  <a:cubicBezTo>
                    <a:pt x="138" y="384"/>
                    <a:pt x="149" y="386"/>
                    <a:pt x="159" y="386"/>
                  </a:cubicBezTo>
                  <a:cubicBezTo>
                    <a:pt x="189" y="386"/>
                    <a:pt x="216" y="372"/>
                    <a:pt x="189" y="345"/>
                  </a:cubicBezTo>
                  <a:lnTo>
                    <a:pt x="189" y="345"/>
                  </a:lnTo>
                  <a:cubicBezTo>
                    <a:pt x="189" y="345"/>
                    <a:pt x="189" y="345"/>
                    <a:pt x="189" y="345"/>
                  </a:cubicBezTo>
                  <a:cubicBezTo>
                    <a:pt x="193" y="341"/>
                    <a:pt x="197" y="338"/>
                    <a:pt x="201" y="337"/>
                  </a:cubicBezTo>
                  <a:lnTo>
                    <a:pt x="201" y="337"/>
                  </a:lnTo>
                  <a:cubicBezTo>
                    <a:pt x="208" y="342"/>
                    <a:pt x="213" y="345"/>
                    <a:pt x="213" y="345"/>
                  </a:cubicBezTo>
                  <a:cubicBezTo>
                    <a:pt x="213" y="339"/>
                    <a:pt x="210" y="336"/>
                    <a:pt x="205" y="336"/>
                  </a:cubicBezTo>
                  <a:cubicBezTo>
                    <a:pt x="204" y="336"/>
                    <a:pt x="203" y="337"/>
                    <a:pt x="201" y="337"/>
                  </a:cubicBezTo>
                  <a:lnTo>
                    <a:pt x="201" y="337"/>
                  </a:lnTo>
                  <a:cubicBezTo>
                    <a:pt x="191" y="329"/>
                    <a:pt x="177" y="317"/>
                    <a:pt x="177" y="310"/>
                  </a:cubicBezTo>
                  <a:lnTo>
                    <a:pt x="177" y="310"/>
                  </a:lnTo>
                  <a:cubicBezTo>
                    <a:pt x="180" y="311"/>
                    <a:pt x="183" y="312"/>
                    <a:pt x="186" y="313"/>
                  </a:cubicBezTo>
                  <a:lnTo>
                    <a:pt x="186" y="313"/>
                  </a:lnTo>
                  <a:cubicBezTo>
                    <a:pt x="184" y="311"/>
                    <a:pt x="181" y="310"/>
                    <a:pt x="177" y="310"/>
                  </a:cubicBezTo>
                  <a:lnTo>
                    <a:pt x="177" y="310"/>
                  </a:lnTo>
                  <a:cubicBezTo>
                    <a:pt x="168" y="307"/>
                    <a:pt x="159" y="304"/>
                    <a:pt x="153" y="298"/>
                  </a:cubicBezTo>
                  <a:cubicBezTo>
                    <a:pt x="155" y="298"/>
                    <a:pt x="157" y="297"/>
                    <a:pt x="158" y="297"/>
                  </a:cubicBezTo>
                  <a:lnTo>
                    <a:pt x="158" y="297"/>
                  </a:lnTo>
                  <a:cubicBezTo>
                    <a:pt x="163" y="300"/>
                    <a:pt x="169" y="304"/>
                    <a:pt x="177" y="310"/>
                  </a:cubicBezTo>
                  <a:cubicBezTo>
                    <a:pt x="177" y="306"/>
                    <a:pt x="177" y="303"/>
                    <a:pt x="177" y="301"/>
                  </a:cubicBezTo>
                  <a:lnTo>
                    <a:pt x="177" y="301"/>
                  </a:lnTo>
                  <a:cubicBezTo>
                    <a:pt x="182" y="305"/>
                    <a:pt x="189" y="310"/>
                    <a:pt x="189" y="310"/>
                  </a:cubicBezTo>
                  <a:cubicBezTo>
                    <a:pt x="167" y="288"/>
                    <a:pt x="170" y="281"/>
                    <a:pt x="182" y="281"/>
                  </a:cubicBezTo>
                  <a:cubicBezTo>
                    <a:pt x="188" y="281"/>
                    <a:pt x="197" y="283"/>
                    <a:pt x="206" y="286"/>
                  </a:cubicBezTo>
                  <a:lnTo>
                    <a:pt x="206" y="286"/>
                  </a:lnTo>
                  <a:cubicBezTo>
                    <a:pt x="194" y="277"/>
                    <a:pt x="184" y="263"/>
                    <a:pt x="177" y="250"/>
                  </a:cubicBezTo>
                  <a:cubicBezTo>
                    <a:pt x="177" y="250"/>
                    <a:pt x="227" y="250"/>
                    <a:pt x="198" y="232"/>
                  </a:cubicBezTo>
                  <a:lnTo>
                    <a:pt x="198" y="232"/>
                  </a:lnTo>
                  <a:cubicBezTo>
                    <a:pt x="219" y="244"/>
                    <a:pt x="240" y="262"/>
                    <a:pt x="260" y="262"/>
                  </a:cubicBezTo>
                  <a:cubicBezTo>
                    <a:pt x="225" y="238"/>
                    <a:pt x="225" y="203"/>
                    <a:pt x="225" y="179"/>
                  </a:cubicBezTo>
                  <a:lnTo>
                    <a:pt x="225" y="179"/>
                  </a:lnTo>
                  <a:cubicBezTo>
                    <a:pt x="252" y="200"/>
                    <a:pt x="259" y="207"/>
                    <a:pt x="262" y="207"/>
                  </a:cubicBezTo>
                  <a:cubicBezTo>
                    <a:pt x="266" y="207"/>
                    <a:pt x="265" y="197"/>
                    <a:pt x="284" y="191"/>
                  </a:cubicBezTo>
                  <a:cubicBezTo>
                    <a:pt x="266" y="177"/>
                    <a:pt x="260" y="174"/>
                    <a:pt x="261" y="174"/>
                  </a:cubicBezTo>
                  <a:lnTo>
                    <a:pt x="261" y="174"/>
                  </a:lnTo>
                  <a:cubicBezTo>
                    <a:pt x="262" y="174"/>
                    <a:pt x="267" y="176"/>
                    <a:pt x="274" y="176"/>
                  </a:cubicBezTo>
                  <a:cubicBezTo>
                    <a:pt x="281" y="176"/>
                    <a:pt x="289" y="174"/>
                    <a:pt x="296" y="167"/>
                  </a:cubicBezTo>
                  <a:cubicBezTo>
                    <a:pt x="268" y="159"/>
                    <a:pt x="259" y="156"/>
                    <a:pt x="259" y="156"/>
                  </a:cubicBezTo>
                  <a:lnTo>
                    <a:pt x="259" y="156"/>
                  </a:lnTo>
                  <a:cubicBezTo>
                    <a:pt x="260" y="156"/>
                    <a:pt x="300" y="167"/>
                    <a:pt x="308" y="167"/>
                  </a:cubicBezTo>
                  <a:cubicBezTo>
                    <a:pt x="300" y="158"/>
                    <a:pt x="300" y="156"/>
                    <a:pt x="303" y="156"/>
                  </a:cubicBezTo>
                  <a:cubicBezTo>
                    <a:pt x="308" y="156"/>
                    <a:pt x="321" y="162"/>
                    <a:pt x="323" y="162"/>
                  </a:cubicBezTo>
                  <a:cubicBezTo>
                    <a:pt x="326" y="162"/>
                    <a:pt x="315" y="154"/>
                    <a:pt x="260" y="119"/>
                  </a:cubicBezTo>
                  <a:lnTo>
                    <a:pt x="260" y="119"/>
                  </a:lnTo>
                  <a:cubicBezTo>
                    <a:pt x="264" y="121"/>
                    <a:pt x="266" y="122"/>
                    <a:pt x="268" y="122"/>
                  </a:cubicBezTo>
                  <a:cubicBezTo>
                    <a:pt x="272" y="122"/>
                    <a:pt x="269" y="115"/>
                    <a:pt x="277" y="115"/>
                  </a:cubicBezTo>
                  <a:cubicBezTo>
                    <a:pt x="283" y="115"/>
                    <a:pt x="294" y="118"/>
                    <a:pt x="320" y="131"/>
                  </a:cubicBezTo>
                  <a:cubicBezTo>
                    <a:pt x="299" y="111"/>
                    <a:pt x="314" y="81"/>
                    <a:pt x="342" y="81"/>
                  </a:cubicBezTo>
                  <a:cubicBezTo>
                    <a:pt x="346" y="81"/>
                    <a:pt x="351" y="82"/>
                    <a:pt x="356" y="83"/>
                  </a:cubicBezTo>
                  <a:cubicBezTo>
                    <a:pt x="311" y="57"/>
                    <a:pt x="213" y="23"/>
                    <a:pt x="202" y="18"/>
                  </a:cubicBezTo>
                  <a:lnTo>
                    <a:pt x="202" y="18"/>
                  </a:lnTo>
                  <a:cubicBezTo>
                    <a:pt x="204" y="19"/>
                    <a:pt x="207" y="19"/>
                    <a:pt x="210" y="20"/>
                  </a:cubicBezTo>
                  <a:lnTo>
                    <a:pt x="210" y="20"/>
                  </a:lnTo>
                  <a:cubicBezTo>
                    <a:pt x="204" y="18"/>
                    <a:pt x="201" y="17"/>
                    <a:pt x="201" y="17"/>
                  </a:cubicBezTo>
                  <a:lnTo>
                    <a:pt x="201" y="17"/>
                  </a:lnTo>
                  <a:cubicBezTo>
                    <a:pt x="200" y="17"/>
                    <a:pt x="201" y="18"/>
                    <a:pt x="202" y="18"/>
                  </a:cubicBezTo>
                  <a:lnTo>
                    <a:pt x="202" y="18"/>
                  </a:lnTo>
                  <a:cubicBezTo>
                    <a:pt x="187" y="16"/>
                    <a:pt x="182" y="17"/>
                    <a:pt x="165" y="0"/>
                  </a:cubicBezTo>
                  <a:close/>
                  <a:moveTo>
                    <a:pt x="129" y="391"/>
                  </a:moveTo>
                  <a:lnTo>
                    <a:pt x="129" y="391"/>
                  </a:lnTo>
                  <a:cubicBezTo>
                    <a:pt x="129" y="392"/>
                    <a:pt x="129" y="392"/>
                    <a:pt x="129" y="393"/>
                  </a:cubicBezTo>
                  <a:cubicBezTo>
                    <a:pt x="136" y="400"/>
                    <a:pt x="143" y="403"/>
                    <a:pt x="150" y="406"/>
                  </a:cubicBezTo>
                  <a:lnTo>
                    <a:pt x="150" y="406"/>
                  </a:lnTo>
                  <a:cubicBezTo>
                    <a:pt x="143" y="401"/>
                    <a:pt x="136" y="396"/>
                    <a:pt x="129" y="391"/>
                  </a:cubicBezTo>
                  <a:close/>
                  <a:moveTo>
                    <a:pt x="141" y="395"/>
                  </a:moveTo>
                  <a:cubicBezTo>
                    <a:pt x="146" y="400"/>
                    <a:pt x="150" y="405"/>
                    <a:pt x="153" y="408"/>
                  </a:cubicBezTo>
                  <a:lnTo>
                    <a:pt x="153" y="408"/>
                  </a:lnTo>
                  <a:cubicBezTo>
                    <a:pt x="152" y="407"/>
                    <a:pt x="151" y="407"/>
                    <a:pt x="150" y="406"/>
                  </a:cubicBezTo>
                  <a:lnTo>
                    <a:pt x="150" y="406"/>
                  </a:lnTo>
                  <a:cubicBezTo>
                    <a:pt x="152" y="407"/>
                    <a:pt x="153" y="409"/>
                    <a:pt x="155" y="410"/>
                  </a:cubicBezTo>
                  <a:lnTo>
                    <a:pt x="155" y="410"/>
                  </a:lnTo>
                  <a:cubicBezTo>
                    <a:pt x="155" y="409"/>
                    <a:pt x="154" y="409"/>
                    <a:pt x="153" y="408"/>
                  </a:cubicBezTo>
                  <a:lnTo>
                    <a:pt x="153" y="408"/>
                  </a:lnTo>
                  <a:cubicBezTo>
                    <a:pt x="155" y="409"/>
                    <a:pt x="156" y="410"/>
                    <a:pt x="158" y="411"/>
                  </a:cubicBezTo>
                  <a:lnTo>
                    <a:pt x="158" y="411"/>
                  </a:lnTo>
                  <a:cubicBezTo>
                    <a:pt x="153" y="406"/>
                    <a:pt x="147" y="399"/>
                    <a:pt x="141" y="395"/>
                  </a:cubicBezTo>
                  <a:close/>
                  <a:moveTo>
                    <a:pt x="155" y="410"/>
                  </a:moveTo>
                  <a:cubicBezTo>
                    <a:pt x="163" y="418"/>
                    <a:pt x="166" y="421"/>
                    <a:pt x="166" y="421"/>
                  </a:cubicBezTo>
                  <a:cubicBezTo>
                    <a:pt x="167" y="421"/>
                    <a:pt x="164" y="418"/>
                    <a:pt x="160" y="414"/>
                  </a:cubicBezTo>
                  <a:lnTo>
                    <a:pt x="160" y="414"/>
                  </a:lnTo>
                  <a:cubicBezTo>
                    <a:pt x="162" y="415"/>
                    <a:pt x="163" y="416"/>
                    <a:pt x="165" y="417"/>
                  </a:cubicBezTo>
                  <a:cubicBezTo>
                    <a:pt x="163" y="414"/>
                    <a:pt x="160" y="413"/>
                    <a:pt x="158" y="411"/>
                  </a:cubicBezTo>
                  <a:lnTo>
                    <a:pt x="158" y="411"/>
                  </a:lnTo>
                  <a:cubicBezTo>
                    <a:pt x="159" y="412"/>
                    <a:pt x="160" y="413"/>
                    <a:pt x="160" y="414"/>
                  </a:cubicBezTo>
                  <a:lnTo>
                    <a:pt x="160" y="414"/>
                  </a:lnTo>
                  <a:cubicBezTo>
                    <a:pt x="159" y="412"/>
                    <a:pt x="157" y="411"/>
                    <a:pt x="155" y="4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4"/>
            <p:cNvSpPr/>
            <p:nvPr/>
          </p:nvSpPr>
          <p:spPr>
            <a:xfrm>
              <a:off x="5819175" y="2324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4"/>
            <p:cNvSpPr/>
            <p:nvPr/>
          </p:nvSpPr>
          <p:spPr>
            <a:xfrm>
              <a:off x="5820650" y="232750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0"/>
                  </a:moveTo>
                  <a:cubicBezTo>
                    <a:pt x="8" y="7"/>
                    <a:pt x="18" y="14"/>
                    <a:pt x="20" y="14"/>
                  </a:cubicBezTo>
                  <a:cubicBezTo>
                    <a:pt x="20" y="14"/>
                    <a:pt x="16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4"/>
            <p:cNvSpPr/>
            <p:nvPr/>
          </p:nvSpPr>
          <p:spPr>
            <a:xfrm>
              <a:off x="5818275" y="2324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12"/>
                    <a:pt x="0" y="12"/>
                  </a:cubicBez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4"/>
            <p:cNvSpPr/>
            <p:nvPr/>
          </p:nvSpPr>
          <p:spPr>
            <a:xfrm>
              <a:off x="5817375" y="23233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lnTo>
                    <a:pt x="1" y="1"/>
                  </a:ln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4"/>
            <p:cNvSpPr/>
            <p:nvPr/>
          </p:nvSpPr>
          <p:spPr>
            <a:xfrm>
              <a:off x="5815900" y="23251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24" y="1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4"/>
            <p:cNvSpPr/>
            <p:nvPr/>
          </p:nvSpPr>
          <p:spPr>
            <a:xfrm>
              <a:off x="5820650" y="23251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" y="12"/>
                    <a:pt x="1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4"/>
            <p:cNvSpPr/>
            <p:nvPr/>
          </p:nvSpPr>
          <p:spPr>
            <a:xfrm>
              <a:off x="5817675" y="2320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3" y="12"/>
                    <a:pt x="13" y="12"/>
                  </a:cubicBezTo>
                  <a:cubicBezTo>
                    <a:pt x="10" y="9"/>
                    <a:pt x="6" y="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4"/>
            <p:cNvSpPr/>
            <p:nvPr/>
          </p:nvSpPr>
          <p:spPr>
            <a:xfrm>
              <a:off x="5817075" y="2327625"/>
              <a:ext cx="1175" cy="375"/>
            </a:xfrm>
            <a:custGeom>
              <a:rect b="b" l="l" r="r" t="t"/>
              <a:pathLst>
                <a:path extrusionOk="0" h="15" w="47">
                  <a:moveTo>
                    <a:pt x="3" y="1"/>
                  </a:moveTo>
                  <a:cubicBezTo>
                    <a:pt x="1" y="1"/>
                    <a:pt x="3" y="2"/>
                    <a:pt x="13" y="7"/>
                  </a:cubicBezTo>
                  <a:cubicBezTo>
                    <a:pt x="30" y="12"/>
                    <a:pt x="38" y="14"/>
                    <a:pt x="41" y="14"/>
                  </a:cubicBezTo>
                  <a:cubicBezTo>
                    <a:pt x="47" y="14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4"/>
            <p:cNvSpPr/>
            <p:nvPr/>
          </p:nvSpPr>
          <p:spPr>
            <a:xfrm>
              <a:off x="5819475" y="23287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4"/>
            <p:cNvSpPr/>
            <p:nvPr/>
          </p:nvSpPr>
          <p:spPr>
            <a:xfrm>
              <a:off x="5817000" y="23263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" y="1"/>
                  </a:moveTo>
                  <a:cubicBezTo>
                    <a:pt x="1" y="1"/>
                    <a:pt x="4" y="4"/>
                    <a:pt x="4" y="10"/>
                  </a:cubicBezTo>
                  <a:lnTo>
                    <a:pt x="16" y="10"/>
                  </a:lnTo>
                  <a:cubicBezTo>
                    <a:pt x="4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4"/>
            <p:cNvSpPr/>
            <p:nvPr/>
          </p:nvSpPr>
          <p:spPr>
            <a:xfrm>
              <a:off x="5815900" y="2326100"/>
              <a:ext cx="1825" cy="1375"/>
            </a:xfrm>
            <a:custGeom>
              <a:rect b="b" l="l" r="r" t="t"/>
              <a:pathLst>
                <a:path extrusionOk="0" h="55" w="73">
                  <a:moveTo>
                    <a:pt x="35" y="1"/>
                  </a:moveTo>
                  <a:cubicBezTo>
                    <a:pt x="28" y="1"/>
                    <a:pt x="17" y="3"/>
                    <a:pt x="0" y="9"/>
                  </a:cubicBezTo>
                  <a:cubicBezTo>
                    <a:pt x="0" y="9"/>
                    <a:pt x="65" y="54"/>
                    <a:pt x="70" y="54"/>
                  </a:cubicBezTo>
                  <a:cubicBezTo>
                    <a:pt x="72" y="54"/>
                    <a:pt x="67" y="48"/>
                    <a:pt x="48" y="33"/>
                  </a:cubicBezTo>
                  <a:lnTo>
                    <a:pt x="48" y="33"/>
                  </a:lnTo>
                  <a:cubicBezTo>
                    <a:pt x="48" y="33"/>
                    <a:pt x="48" y="33"/>
                    <a:pt x="48" y="33"/>
                  </a:cubicBezTo>
                  <a:cubicBezTo>
                    <a:pt x="39" y="24"/>
                    <a:pt x="5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4"/>
            <p:cNvSpPr/>
            <p:nvPr/>
          </p:nvSpPr>
          <p:spPr>
            <a:xfrm>
              <a:off x="5819475" y="2329000"/>
              <a:ext cx="300" cy="0"/>
            </a:xfrm>
            <a:custGeom>
              <a:rect b="b" l="l" r="r" t="t"/>
              <a:pathLst>
                <a:path extrusionOk="0" h="0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4"/>
            <p:cNvSpPr/>
            <p:nvPr/>
          </p:nvSpPr>
          <p:spPr>
            <a:xfrm>
              <a:off x="5816775" y="23246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7" y="0"/>
                  </a:moveTo>
                  <a:cubicBezTo>
                    <a:pt x="1" y="0"/>
                    <a:pt x="1" y="3"/>
                    <a:pt x="25" y="9"/>
                  </a:cubicBezTo>
                  <a:cubicBezTo>
                    <a:pt x="25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4"/>
            <p:cNvSpPr/>
            <p:nvPr/>
          </p:nvSpPr>
          <p:spPr>
            <a:xfrm>
              <a:off x="5816500" y="232572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0" y="0"/>
                  </a:moveTo>
                  <a:lnTo>
                    <a:pt x="0" y="0"/>
                  </a:lnTo>
                  <a:cubicBezTo>
                    <a:pt x="10" y="10"/>
                    <a:pt x="16" y="14"/>
                    <a:pt x="17" y="14"/>
                  </a:cubicBezTo>
                  <a:cubicBezTo>
                    <a:pt x="20" y="14"/>
                    <a:pt x="14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4"/>
            <p:cNvSpPr/>
            <p:nvPr/>
          </p:nvSpPr>
          <p:spPr>
            <a:xfrm>
              <a:off x="5816200" y="232542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0"/>
                  </a:moveTo>
                  <a:cubicBezTo>
                    <a:pt x="36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4"/>
            <p:cNvSpPr/>
            <p:nvPr/>
          </p:nvSpPr>
          <p:spPr>
            <a:xfrm>
              <a:off x="5819475" y="23292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4"/>
            <p:cNvSpPr/>
            <p:nvPr/>
          </p:nvSpPr>
          <p:spPr>
            <a:xfrm>
              <a:off x="5817075" y="23281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5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4"/>
            <p:cNvSpPr/>
            <p:nvPr/>
          </p:nvSpPr>
          <p:spPr>
            <a:xfrm>
              <a:off x="5819475" y="23289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3"/>
                    <a:pt x="24" y="15"/>
                    <a:pt x="12" y="15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5" y="17"/>
                    <a:pt x="8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4"/>
            <p:cNvSpPr/>
            <p:nvPr/>
          </p:nvSpPr>
          <p:spPr>
            <a:xfrm>
              <a:off x="5817675" y="2327425"/>
              <a:ext cx="450" cy="175"/>
            </a:xfrm>
            <a:custGeom>
              <a:rect b="b" l="l" r="r" t="t"/>
              <a:pathLst>
                <a:path extrusionOk="0" h="7" w="18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6" y="6"/>
                    <a:pt x="9" y="7"/>
                    <a:pt x="11" y="7"/>
                  </a:cubicBezTo>
                  <a:cubicBezTo>
                    <a:pt x="17" y="7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4"/>
            <p:cNvSpPr/>
            <p:nvPr/>
          </p:nvSpPr>
          <p:spPr>
            <a:xfrm>
              <a:off x="5815900" y="2326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4"/>
            <p:cNvSpPr/>
            <p:nvPr/>
          </p:nvSpPr>
          <p:spPr>
            <a:xfrm>
              <a:off x="5824525" y="2321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4"/>
            <p:cNvSpPr/>
            <p:nvPr/>
          </p:nvSpPr>
          <p:spPr>
            <a:xfrm>
              <a:off x="5823925" y="23206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1"/>
                  </a:moveTo>
                  <a:cubicBezTo>
                    <a:pt x="8" y="8"/>
                    <a:pt x="18" y="14"/>
                    <a:pt x="19" y="14"/>
                  </a:cubicBezTo>
                  <a:cubicBezTo>
                    <a:pt x="20" y="14"/>
                    <a:pt x="1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4"/>
            <p:cNvSpPr/>
            <p:nvPr/>
          </p:nvSpPr>
          <p:spPr>
            <a:xfrm>
              <a:off x="5824225" y="2320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4"/>
            <p:cNvSpPr/>
            <p:nvPr/>
          </p:nvSpPr>
          <p:spPr>
            <a:xfrm>
              <a:off x="5824525" y="2320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4"/>
            <p:cNvSpPr/>
            <p:nvPr/>
          </p:nvSpPr>
          <p:spPr>
            <a:xfrm>
              <a:off x="5816775" y="232215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1" y="0"/>
                  </a:moveTo>
                  <a:cubicBezTo>
                    <a:pt x="1" y="7"/>
                    <a:pt x="9" y="14"/>
                    <a:pt x="11" y="14"/>
                  </a:cubicBezTo>
                  <a:cubicBezTo>
                    <a:pt x="13" y="14"/>
                    <a:pt x="11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4"/>
            <p:cNvSpPr/>
            <p:nvPr/>
          </p:nvSpPr>
          <p:spPr>
            <a:xfrm>
              <a:off x="5816775" y="2322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4"/>
            <p:cNvSpPr/>
            <p:nvPr/>
          </p:nvSpPr>
          <p:spPr>
            <a:xfrm>
              <a:off x="5817075" y="2321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4"/>
            <p:cNvSpPr/>
            <p:nvPr/>
          </p:nvSpPr>
          <p:spPr>
            <a:xfrm>
              <a:off x="5817075" y="23212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0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4"/>
            <p:cNvSpPr/>
            <p:nvPr/>
          </p:nvSpPr>
          <p:spPr>
            <a:xfrm>
              <a:off x="5776000" y="2302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13" y="12"/>
                    <a:pt x="25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4"/>
            <p:cNvSpPr/>
            <p:nvPr/>
          </p:nvSpPr>
          <p:spPr>
            <a:xfrm>
              <a:off x="5775125" y="2306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24" y="1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4"/>
            <p:cNvSpPr/>
            <p:nvPr/>
          </p:nvSpPr>
          <p:spPr>
            <a:xfrm>
              <a:off x="5775125" y="2303275"/>
              <a:ext cx="1500" cy="425"/>
            </a:xfrm>
            <a:custGeom>
              <a:rect b="b" l="l" r="r" t="t"/>
              <a:pathLst>
                <a:path extrusionOk="0" h="17" w="60">
                  <a:moveTo>
                    <a:pt x="33" y="0"/>
                  </a:moveTo>
                  <a:cubicBezTo>
                    <a:pt x="25" y="0"/>
                    <a:pt x="14" y="2"/>
                    <a:pt x="0" y="5"/>
                  </a:cubicBezTo>
                  <a:cubicBezTo>
                    <a:pt x="24" y="5"/>
                    <a:pt x="48" y="5"/>
                    <a:pt x="60" y="17"/>
                  </a:cubicBezTo>
                  <a:cubicBezTo>
                    <a:pt x="60" y="9"/>
                    <a:pt x="5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4"/>
            <p:cNvSpPr/>
            <p:nvPr/>
          </p:nvSpPr>
          <p:spPr>
            <a:xfrm>
              <a:off x="5775700" y="2306825"/>
              <a:ext cx="2025" cy="1475"/>
            </a:xfrm>
            <a:custGeom>
              <a:rect b="b" l="l" r="r" t="t"/>
              <a:pathLst>
                <a:path extrusionOk="0" h="59" w="81">
                  <a:moveTo>
                    <a:pt x="48" y="1"/>
                  </a:moveTo>
                  <a:cubicBezTo>
                    <a:pt x="40" y="1"/>
                    <a:pt x="26" y="8"/>
                    <a:pt x="1" y="30"/>
                  </a:cubicBezTo>
                  <a:cubicBezTo>
                    <a:pt x="13" y="42"/>
                    <a:pt x="37" y="54"/>
                    <a:pt x="49" y="54"/>
                  </a:cubicBezTo>
                  <a:cubicBezTo>
                    <a:pt x="59" y="57"/>
                    <a:pt x="66" y="58"/>
                    <a:pt x="70" y="58"/>
                  </a:cubicBezTo>
                  <a:cubicBezTo>
                    <a:pt x="80" y="58"/>
                    <a:pt x="70" y="50"/>
                    <a:pt x="37" y="42"/>
                  </a:cubicBezTo>
                  <a:lnTo>
                    <a:pt x="37" y="42"/>
                  </a:ln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65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4"/>
            <p:cNvSpPr/>
            <p:nvPr/>
          </p:nvSpPr>
          <p:spPr>
            <a:xfrm>
              <a:off x="5776600" y="2307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4"/>
            <p:cNvSpPr/>
            <p:nvPr/>
          </p:nvSpPr>
          <p:spPr>
            <a:xfrm>
              <a:off x="5780475" y="23055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5" y="0"/>
                  </a:moveTo>
                  <a:cubicBezTo>
                    <a:pt x="0" y="0"/>
                    <a:pt x="6" y="3"/>
                    <a:pt x="36" y="9"/>
                  </a:cubicBezTo>
                  <a:cubicBezTo>
                    <a:pt x="24" y="3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4"/>
            <p:cNvSpPr/>
            <p:nvPr/>
          </p:nvSpPr>
          <p:spPr>
            <a:xfrm>
              <a:off x="5776525" y="23073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2" y="1"/>
                  </a:moveTo>
                  <a:cubicBezTo>
                    <a:pt x="1" y="1"/>
                    <a:pt x="4" y="4"/>
                    <a:pt x="16" y="10"/>
                  </a:cubicBezTo>
                  <a:cubicBezTo>
                    <a:pt x="10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4"/>
            <p:cNvSpPr/>
            <p:nvPr/>
          </p:nvSpPr>
          <p:spPr>
            <a:xfrm>
              <a:off x="5776300" y="2304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4"/>
            <p:cNvSpPr/>
            <p:nvPr/>
          </p:nvSpPr>
          <p:spPr>
            <a:xfrm>
              <a:off x="5777500" y="23075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"/>
                  </a:moveTo>
                  <a:cubicBezTo>
                    <a:pt x="0" y="1"/>
                    <a:pt x="60" y="13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4"/>
            <p:cNvSpPr/>
            <p:nvPr/>
          </p:nvSpPr>
          <p:spPr>
            <a:xfrm>
              <a:off x="5777200" y="2305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4"/>
            <p:cNvSpPr/>
            <p:nvPr/>
          </p:nvSpPr>
          <p:spPr>
            <a:xfrm>
              <a:off x="5775400" y="230667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lnTo>
                    <a:pt x="1" y="0"/>
                  </a:lnTo>
                  <a:cubicBezTo>
                    <a:pt x="21" y="8"/>
                    <a:pt x="29" y="11"/>
                    <a:pt x="30" y="11"/>
                  </a:cubicBezTo>
                  <a:cubicBezTo>
                    <a:pt x="33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4"/>
            <p:cNvSpPr/>
            <p:nvPr/>
          </p:nvSpPr>
          <p:spPr>
            <a:xfrm>
              <a:off x="5776000" y="23069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1"/>
                  </a:moveTo>
                  <a:cubicBezTo>
                    <a:pt x="13" y="7"/>
                    <a:pt x="22" y="10"/>
                    <a:pt x="23" y="10"/>
                  </a:cubicBezTo>
                  <a:cubicBezTo>
                    <a:pt x="25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4"/>
            <p:cNvSpPr/>
            <p:nvPr/>
          </p:nvSpPr>
          <p:spPr>
            <a:xfrm>
              <a:off x="5776300" y="2302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1" y="0"/>
                    <a:pt x="1" y="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4"/>
            <p:cNvSpPr/>
            <p:nvPr/>
          </p:nvSpPr>
          <p:spPr>
            <a:xfrm>
              <a:off x="5776600" y="2304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4"/>
            <p:cNvSpPr/>
            <p:nvPr/>
          </p:nvSpPr>
          <p:spPr>
            <a:xfrm>
              <a:off x="5780475" y="2308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0" y="1"/>
                  </a:moveTo>
                  <a:lnTo>
                    <a:pt x="0" y="1"/>
                  </a:lnTo>
                  <a:cubicBezTo>
                    <a:pt x="24" y="24"/>
                    <a:pt x="60" y="36"/>
                    <a:pt x="108" y="36"/>
                  </a:cubicBezTo>
                  <a:cubicBezTo>
                    <a:pt x="92" y="36"/>
                    <a:pt x="86" y="31"/>
                    <a:pt x="92" y="31"/>
                  </a:cubicBezTo>
                  <a:lnTo>
                    <a:pt x="92" y="31"/>
                  </a:lnTo>
                  <a:cubicBezTo>
                    <a:pt x="61" y="21"/>
                    <a:pt x="31" y="11"/>
                    <a:pt x="0" y="1"/>
                  </a:cubicBezTo>
                  <a:close/>
                  <a:moveTo>
                    <a:pt x="92" y="31"/>
                  </a:moveTo>
                  <a:lnTo>
                    <a:pt x="92" y="31"/>
                  </a:lnTo>
                  <a:cubicBezTo>
                    <a:pt x="97" y="33"/>
                    <a:pt x="102" y="35"/>
                    <a:pt x="108" y="36"/>
                  </a:cubicBezTo>
                  <a:cubicBezTo>
                    <a:pt x="100" y="32"/>
                    <a:pt x="94" y="31"/>
                    <a:pt x="92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4"/>
            <p:cNvSpPr/>
            <p:nvPr/>
          </p:nvSpPr>
          <p:spPr>
            <a:xfrm>
              <a:off x="5777200" y="2302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4"/>
            <p:cNvSpPr/>
            <p:nvPr/>
          </p:nvSpPr>
          <p:spPr>
            <a:xfrm>
              <a:off x="5779275" y="2306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cubicBezTo>
                    <a:pt x="13" y="12"/>
                    <a:pt x="13" y="12"/>
                    <a:pt x="1" y="0"/>
                  </a:cubicBez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4"/>
            <p:cNvSpPr/>
            <p:nvPr/>
          </p:nvSpPr>
          <p:spPr>
            <a:xfrm>
              <a:off x="5779575" y="23072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1" y="1"/>
                  </a:moveTo>
                  <a:lnTo>
                    <a:pt x="1" y="1"/>
                  </a:lnTo>
                  <a:cubicBezTo>
                    <a:pt x="21" y="9"/>
                    <a:pt x="28" y="11"/>
                    <a:pt x="30" y="11"/>
                  </a:cubicBezTo>
                  <a:cubicBezTo>
                    <a:pt x="32" y="11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4"/>
            <p:cNvSpPr/>
            <p:nvPr/>
          </p:nvSpPr>
          <p:spPr>
            <a:xfrm>
              <a:off x="5776000" y="23078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3"/>
                  </a:moveTo>
                  <a:cubicBezTo>
                    <a:pt x="1" y="1"/>
                    <a:pt x="48" y="24"/>
                    <a:pt x="25" y="13"/>
                  </a:cubicBezTo>
                  <a:cubicBezTo>
                    <a:pt x="13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4"/>
            <p:cNvSpPr/>
            <p:nvPr/>
          </p:nvSpPr>
          <p:spPr>
            <a:xfrm>
              <a:off x="5775325" y="2305925"/>
              <a:ext cx="500" cy="175"/>
            </a:xfrm>
            <a:custGeom>
              <a:rect b="b" l="l" r="r" t="t"/>
              <a:pathLst>
                <a:path extrusionOk="0" h="7" w="20">
                  <a:moveTo>
                    <a:pt x="4" y="1"/>
                  </a:moveTo>
                  <a:cubicBezTo>
                    <a:pt x="1" y="1"/>
                    <a:pt x="0" y="2"/>
                    <a:pt x="4" y="6"/>
                  </a:cubicBezTo>
                  <a:cubicBezTo>
                    <a:pt x="20" y="6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5782550" y="23007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25" y="1"/>
                  </a:moveTo>
                  <a:cubicBezTo>
                    <a:pt x="48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5782250" y="2300425"/>
              <a:ext cx="1825" cy="600"/>
            </a:xfrm>
            <a:custGeom>
              <a:rect b="b" l="l" r="r" t="t"/>
              <a:pathLst>
                <a:path extrusionOk="0" h="24" w="73">
                  <a:moveTo>
                    <a:pt x="1" y="0"/>
                  </a:moveTo>
                  <a:cubicBezTo>
                    <a:pt x="72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4"/>
            <p:cNvSpPr/>
            <p:nvPr/>
          </p:nvSpPr>
          <p:spPr>
            <a:xfrm>
              <a:off x="5775350" y="230342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" y="0"/>
                  </a:moveTo>
                  <a:cubicBezTo>
                    <a:pt x="0" y="0"/>
                    <a:pt x="3" y="3"/>
                    <a:pt x="15" y="11"/>
                  </a:cubicBezTo>
                  <a:cubicBezTo>
                    <a:pt x="23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5775400" y="2302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12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4"/>
            <p:cNvSpPr/>
            <p:nvPr/>
          </p:nvSpPr>
          <p:spPr>
            <a:xfrm>
              <a:off x="5787025" y="256592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60" y="0"/>
                  </a:moveTo>
                  <a:cubicBezTo>
                    <a:pt x="0" y="24"/>
                    <a:pt x="0" y="60"/>
                    <a:pt x="60" y="96"/>
                  </a:cubicBezTo>
                  <a:cubicBezTo>
                    <a:pt x="119" y="60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4"/>
            <p:cNvSpPr/>
            <p:nvPr/>
          </p:nvSpPr>
          <p:spPr>
            <a:xfrm>
              <a:off x="5685525" y="2514500"/>
              <a:ext cx="267600" cy="61925"/>
            </a:xfrm>
            <a:custGeom>
              <a:rect b="b" l="l" r="r" t="t"/>
              <a:pathLst>
                <a:path extrusionOk="0" h="2477" w="10704">
                  <a:moveTo>
                    <a:pt x="9799" y="57"/>
                  </a:moveTo>
                  <a:cubicBezTo>
                    <a:pt x="9774" y="57"/>
                    <a:pt x="9743" y="61"/>
                    <a:pt x="9712" y="66"/>
                  </a:cubicBezTo>
                  <a:lnTo>
                    <a:pt x="9712" y="66"/>
                  </a:lnTo>
                  <a:cubicBezTo>
                    <a:pt x="9747" y="61"/>
                    <a:pt x="9779" y="57"/>
                    <a:pt x="9799" y="57"/>
                  </a:cubicBezTo>
                  <a:close/>
                  <a:moveTo>
                    <a:pt x="9712" y="66"/>
                  </a:moveTo>
                  <a:cubicBezTo>
                    <a:pt x="9675" y="71"/>
                    <a:pt x="9635" y="77"/>
                    <a:pt x="9600" y="80"/>
                  </a:cubicBezTo>
                  <a:lnTo>
                    <a:pt x="9600" y="80"/>
                  </a:lnTo>
                  <a:cubicBezTo>
                    <a:pt x="9633" y="79"/>
                    <a:pt x="9673" y="72"/>
                    <a:pt x="9712" y="66"/>
                  </a:cubicBezTo>
                  <a:close/>
                  <a:moveTo>
                    <a:pt x="9466" y="69"/>
                  </a:moveTo>
                  <a:lnTo>
                    <a:pt x="9466" y="69"/>
                  </a:lnTo>
                  <a:cubicBezTo>
                    <a:pt x="9496" y="75"/>
                    <a:pt x="9415" y="75"/>
                    <a:pt x="9375" y="75"/>
                  </a:cubicBezTo>
                  <a:cubicBezTo>
                    <a:pt x="9335" y="75"/>
                    <a:pt x="9335" y="75"/>
                    <a:pt x="9525" y="81"/>
                  </a:cubicBezTo>
                  <a:cubicBezTo>
                    <a:pt x="9561" y="81"/>
                    <a:pt x="9478" y="69"/>
                    <a:pt x="9466" y="69"/>
                  </a:cubicBezTo>
                  <a:close/>
                  <a:moveTo>
                    <a:pt x="9600" y="80"/>
                  </a:moveTo>
                  <a:cubicBezTo>
                    <a:pt x="9595" y="81"/>
                    <a:pt x="9590" y="81"/>
                    <a:pt x="9585" y="81"/>
                  </a:cubicBezTo>
                  <a:cubicBezTo>
                    <a:pt x="9586" y="81"/>
                    <a:pt x="9586" y="81"/>
                    <a:pt x="9587" y="82"/>
                  </a:cubicBezTo>
                  <a:lnTo>
                    <a:pt x="9587" y="82"/>
                  </a:lnTo>
                  <a:cubicBezTo>
                    <a:pt x="9591" y="81"/>
                    <a:pt x="9596" y="81"/>
                    <a:pt x="9600" y="80"/>
                  </a:cubicBezTo>
                  <a:close/>
                  <a:moveTo>
                    <a:pt x="9752" y="81"/>
                  </a:moveTo>
                  <a:lnTo>
                    <a:pt x="9752" y="81"/>
                  </a:lnTo>
                  <a:cubicBezTo>
                    <a:pt x="9752" y="81"/>
                    <a:pt x="9752" y="81"/>
                    <a:pt x="9752" y="82"/>
                  </a:cubicBezTo>
                  <a:lnTo>
                    <a:pt x="9752" y="82"/>
                  </a:lnTo>
                  <a:cubicBezTo>
                    <a:pt x="9751" y="82"/>
                    <a:pt x="9750" y="82"/>
                    <a:pt x="9750" y="82"/>
                  </a:cubicBezTo>
                  <a:lnTo>
                    <a:pt x="9750" y="82"/>
                  </a:lnTo>
                  <a:cubicBezTo>
                    <a:pt x="9750" y="82"/>
                    <a:pt x="9751" y="81"/>
                    <a:pt x="9752" y="81"/>
                  </a:cubicBezTo>
                  <a:close/>
                  <a:moveTo>
                    <a:pt x="9439" y="92"/>
                  </a:moveTo>
                  <a:cubicBezTo>
                    <a:pt x="9416" y="92"/>
                    <a:pt x="9388" y="93"/>
                    <a:pt x="9359" y="93"/>
                  </a:cubicBezTo>
                  <a:cubicBezTo>
                    <a:pt x="9386" y="93"/>
                    <a:pt x="9413" y="93"/>
                    <a:pt x="9439" y="92"/>
                  </a:cubicBezTo>
                  <a:close/>
                  <a:moveTo>
                    <a:pt x="9490" y="93"/>
                  </a:moveTo>
                  <a:cubicBezTo>
                    <a:pt x="9478" y="99"/>
                    <a:pt x="9481" y="99"/>
                    <a:pt x="9487" y="99"/>
                  </a:cubicBezTo>
                  <a:cubicBezTo>
                    <a:pt x="9490" y="99"/>
                    <a:pt x="9493" y="99"/>
                    <a:pt x="9496" y="100"/>
                  </a:cubicBezTo>
                  <a:lnTo>
                    <a:pt x="9496" y="100"/>
                  </a:lnTo>
                  <a:cubicBezTo>
                    <a:pt x="9490" y="93"/>
                    <a:pt x="9490" y="93"/>
                    <a:pt x="9490" y="93"/>
                  </a:cubicBezTo>
                  <a:close/>
                  <a:moveTo>
                    <a:pt x="9779" y="90"/>
                  </a:moveTo>
                  <a:cubicBezTo>
                    <a:pt x="9784" y="90"/>
                    <a:pt x="9790" y="91"/>
                    <a:pt x="9799" y="93"/>
                  </a:cubicBezTo>
                  <a:cubicBezTo>
                    <a:pt x="9796" y="99"/>
                    <a:pt x="9790" y="101"/>
                    <a:pt x="9785" y="101"/>
                  </a:cubicBezTo>
                  <a:cubicBezTo>
                    <a:pt x="9773" y="101"/>
                    <a:pt x="9761" y="90"/>
                    <a:pt x="9779" y="90"/>
                  </a:cubicBezTo>
                  <a:close/>
                  <a:moveTo>
                    <a:pt x="9529" y="96"/>
                  </a:moveTo>
                  <a:cubicBezTo>
                    <a:pt x="9528" y="97"/>
                    <a:pt x="9523" y="100"/>
                    <a:pt x="9513" y="105"/>
                  </a:cubicBezTo>
                  <a:cubicBezTo>
                    <a:pt x="9497" y="105"/>
                    <a:pt x="9515" y="100"/>
                    <a:pt x="9529" y="96"/>
                  </a:cubicBezTo>
                  <a:close/>
                  <a:moveTo>
                    <a:pt x="9459" y="126"/>
                  </a:moveTo>
                  <a:cubicBezTo>
                    <a:pt x="9457" y="127"/>
                    <a:pt x="9456" y="128"/>
                    <a:pt x="9454" y="129"/>
                  </a:cubicBezTo>
                  <a:cubicBezTo>
                    <a:pt x="9456" y="128"/>
                    <a:pt x="9457" y="127"/>
                    <a:pt x="9459" y="126"/>
                  </a:cubicBezTo>
                  <a:close/>
                  <a:moveTo>
                    <a:pt x="1167" y="285"/>
                  </a:moveTo>
                  <a:lnTo>
                    <a:pt x="1167" y="285"/>
                  </a:lnTo>
                  <a:cubicBezTo>
                    <a:pt x="1148" y="288"/>
                    <a:pt x="1141" y="289"/>
                    <a:pt x="1140" y="289"/>
                  </a:cubicBezTo>
                  <a:cubicBezTo>
                    <a:pt x="1139" y="289"/>
                    <a:pt x="1152" y="287"/>
                    <a:pt x="1167" y="285"/>
                  </a:cubicBezTo>
                  <a:close/>
                  <a:moveTo>
                    <a:pt x="893" y="283"/>
                  </a:moveTo>
                  <a:cubicBezTo>
                    <a:pt x="901" y="291"/>
                    <a:pt x="901" y="294"/>
                    <a:pt x="899" y="294"/>
                  </a:cubicBezTo>
                  <a:cubicBezTo>
                    <a:pt x="893" y="294"/>
                    <a:pt x="877" y="283"/>
                    <a:pt x="893" y="283"/>
                  </a:cubicBezTo>
                  <a:close/>
                  <a:moveTo>
                    <a:pt x="1036" y="283"/>
                  </a:moveTo>
                  <a:cubicBezTo>
                    <a:pt x="1012" y="288"/>
                    <a:pt x="982" y="292"/>
                    <a:pt x="948" y="295"/>
                  </a:cubicBezTo>
                  <a:lnTo>
                    <a:pt x="948" y="295"/>
                  </a:lnTo>
                  <a:cubicBezTo>
                    <a:pt x="985" y="295"/>
                    <a:pt x="1020" y="293"/>
                    <a:pt x="1048" y="283"/>
                  </a:cubicBezTo>
                  <a:close/>
                  <a:moveTo>
                    <a:pt x="9799" y="1879"/>
                  </a:moveTo>
                  <a:cubicBezTo>
                    <a:pt x="9792" y="1881"/>
                    <a:pt x="9785" y="1883"/>
                    <a:pt x="9780" y="1885"/>
                  </a:cubicBezTo>
                  <a:cubicBezTo>
                    <a:pt x="9782" y="1883"/>
                    <a:pt x="9784" y="1882"/>
                    <a:pt x="9786" y="1880"/>
                  </a:cubicBezTo>
                  <a:lnTo>
                    <a:pt x="9786" y="1880"/>
                  </a:lnTo>
                  <a:cubicBezTo>
                    <a:pt x="9785" y="1880"/>
                    <a:pt x="9784" y="1880"/>
                    <a:pt x="9783" y="1880"/>
                  </a:cubicBezTo>
                  <a:lnTo>
                    <a:pt x="9783" y="1880"/>
                  </a:lnTo>
                  <a:cubicBezTo>
                    <a:pt x="9785" y="1880"/>
                    <a:pt x="9786" y="1879"/>
                    <a:pt x="9787" y="1879"/>
                  </a:cubicBezTo>
                  <a:lnTo>
                    <a:pt x="9787" y="1879"/>
                  </a:lnTo>
                  <a:cubicBezTo>
                    <a:pt x="9787" y="1879"/>
                    <a:pt x="9786" y="1879"/>
                    <a:pt x="9786" y="1880"/>
                  </a:cubicBezTo>
                  <a:lnTo>
                    <a:pt x="9786" y="1880"/>
                  </a:lnTo>
                  <a:cubicBezTo>
                    <a:pt x="9790" y="1880"/>
                    <a:pt x="9795" y="1879"/>
                    <a:pt x="9799" y="1879"/>
                  </a:cubicBezTo>
                  <a:close/>
                  <a:moveTo>
                    <a:pt x="8597" y="1879"/>
                  </a:moveTo>
                  <a:lnTo>
                    <a:pt x="8597" y="1879"/>
                  </a:lnTo>
                  <a:cubicBezTo>
                    <a:pt x="8589" y="1881"/>
                    <a:pt x="8583" y="1883"/>
                    <a:pt x="8577" y="1885"/>
                  </a:cubicBezTo>
                  <a:lnTo>
                    <a:pt x="8577" y="1885"/>
                  </a:lnTo>
                  <a:cubicBezTo>
                    <a:pt x="8579" y="1883"/>
                    <a:pt x="8582" y="1882"/>
                    <a:pt x="8584" y="1880"/>
                  </a:cubicBezTo>
                  <a:lnTo>
                    <a:pt x="8584" y="1880"/>
                  </a:lnTo>
                  <a:cubicBezTo>
                    <a:pt x="8583" y="1880"/>
                    <a:pt x="8582" y="1880"/>
                    <a:pt x="8582" y="1880"/>
                  </a:cubicBezTo>
                  <a:lnTo>
                    <a:pt x="8582" y="1880"/>
                  </a:lnTo>
                  <a:cubicBezTo>
                    <a:pt x="8583" y="1879"/>
                    <a:pt x="8584" y="1879"/>
                    <a:pt x="8585" y="1879"/>
                  </a:cubicBezTo>
                  <a:lnTo>
                    <a:pt x="8585" y="1879"/>
                  </a:lnTo>
                  <a:cubicBezTo>
                    <a:pt x="8584" y="1879"/>
                    <a:pt x="8584" y="1879"/>
                    <a:pt x="8584" y="1880"/>
                  </a:cubicBezTo>
                  <a:lnTo>
                    <a:pt x="8584" y="1880"/>
                  </a:lnTo>
                  <a:cubicBezTo>
                    <a:pt x="8588" y="1879"/>
                    <a:pt x="8592" y="1879"/>
                    <a:pt x="8597" y="1879"/>
                  </a:cubicBezTo>
                  <a:close/>
                  <a:moveTo>
                    <a:pt x="9323" y="1938"/>
                  </a:moveTo>
                  <a:cubicBezTo>
                    <a:pt x="9329" y="1944"/>
                    <a:pt x="9329" y="1947"/>
                    <a:pt x="9327" y="1947"/>
                  </a:cubicBezTo>
                  <a:cubicBezTo>
                    <a:pt x="9326" y="1947"/>
                    <a:pt x="9323" y="1944"/>
                    <a:pt x="9323" y="1938"/>
                  </a:cubicBezTo>
                  <a:close/>
                  <a:moveTo>
                    <a:pt x="8513" y="1998"/>
                  </a:moveTo>
                  <a:cubicBezTo>
                    <a:pt x="8522" y="1999"/>
                    <a:pt x="8530" y="2000"/>
                    <a:pt x="8536" y="2001"/>
                  </a:cubicBezTo>
                  <a:lnTo>
                    <a:pt x="8536" y="2001"/>
                  </a:lnTo>
                  <a:cubicBezTo>
                    <a:pt x="8528" y="1998"/>
                    <a:pt x="8521" y="1998"/>
                    <a:pt x="8513" y="1998"/>
                  </a:cubicBezTo>
                  <a:close/>
                  <a:moveTo>
                    <a:pt x="1282" y="2015"/>
                  </a:moveTo>
                  <a:cubicBezTo>
                    <a:pt x="1280" y="2015"/>
                    <a:pt x="1277" y="2017"/>
                    <a:pt x="1274" y="2022"/>
                  </a:cubicBezTo>
                  <a:cubicBezTo>
                    <a:pt x="1277" y="2019"/>
                    <a:pt x="1280" y="2017"/>
                    <a:pt x="1283" y="2015"/>
                  </a:cubicBezTo>
                  <a:lnTo>
                    <a:pt x="1283" y="2015"/>
                  </a:lnTo>
                  <a:cubicBezTo>
                    <a:pt x="1283" y="2015"/>
                    <a:pt x="1283" y="2015"/>
                    <a:pt x="1282" y="2015"/>
                  </a:cubicBezTo>
                  <a:close/>
                  <a:moveTo>
                    <a:pt x="9717" y="2025"/>
                  </a:moveTo>
                  <a:cubicBezTo>
                    <a:pt x="9716" y="2025"/>
                    <a:pt x="9710" y="2028"/>
                    <a:pt x="9704" y="2034"/>
                  </a:cubicBezTo>
                  <a:cubicBezTo>
                    <a:pt x="9716" y="2028"/>
                    <a:pt x="9719" y="2025"/>
                    <a:pt x="9717" y="2025"/>
                  </a:cubicBezTo>
                  <a:close/>
                  <a:moveTo>
                    <a:pt x="1274" y="2034"/>
                  </a:moveTo>
                  <a:cubicBezTo>
                    <a:pt x="1278" y="2035"/>
                    <a:pt x="1282" y="2035"/>
                    <a:pt x="1284" y="2035"/>
                  </a:cubicBezTo>
                  <a:cubicBezTo>
                    <a:pt x="1287" y="2035"/>
                    <a:pt x="1289" y="2035"/>
                    <a:pt x="1291" y="2034"/>
                  </a:cubicBezTo>
                  <a:close/>
                  <a:moveTo>
                    <a:pt x="1274" y="2050"/>
                  </a:moveTo>
                  <a:cubicBezTo>
                    <a:pt x="1225" y="2055"/>
                    <a:pt x="1212" y="2057"/>
                    <a:pt x="1214" y="2057"/>
                  </a:cubicBezTo>
                  <a:cubicBezTo>
                    <a:pt x="1217" y="2057"/>
                    <a:pt x="1252" y="2054"/>
                    <a:pt x="1266" y="2054"/>
                  </a:cubicBezTo>
                  <a:cubicBezTo>
                    <a:pt x="1267" y="2054"/>
                    <a:pt x="1267" y="2054"/>
                    <a:pt x="1268" y="2054"/>
                  </a:cubicBezTo>
                  <a:lnTo>
                    <a:pt x="1268" y="2054"/>
                  </a:lnTo>
                  <a:cubicBezTo>
                    <a:pt x="1270" y="2052"/>
                    <a:pt x="1272" y="2051"/>
                    <a:pt x="1274" y="2050"/>
                  </a:cubicBezTo>
                  <a:close/>
                  <a:moveTo>
                    <a:pt x="1268" y="2054"/>
                  </a:moveTo>
                  <a:lnTo>
                    <a:pt x="1268" y="2054"/>
                  </a:lnTo>
                  <a:cubicBezTo>
                    <a:pt x="1266" y="2055"/>
                    <a:pt x="1264" y="2056"/>
                    <a:pt x="1262" y="2057"/>
                  </a:cubicBezTo>
                  <a:cubicBezTo>
                    <a:pt x="1275" y="2055"/>
                    <a:pt x="1274" y="2054"/>
                    <a:pt x="1268" y="2054"/>
                  </a:cubicBezTo>
                  <a:close/>
                  <a:moveTo>
                    <a:pt x="1528" y="2052"/>
                  </a:moveTo>
                  <a:cubicBezTo>
                    <a:pt x="1526" y="2052"/>
                    <a:pt x="1528" y="2057"/>
                    <a:pt x="1536" y="2057"/>
                  </a:cubicBezTo>
                  <a:cubicBezTo>
                    <a:pt x="1532" y="2053"/>
                    <a:pt x="1530" y="2052"/>
                    <a:pt x="1528" y="2052"/>
                  </a:cubicBezTo>
                  <a:close/>
                  <a:moveTo>
                    <a:pt x="9713" y="2052"/>
                  </a:moveTo>
                  <a:lnTo>
                    <a:pt x="9713" y="2052"/>
                  </a:lnTo>
                  <a:cubicBezTo>
                    <a:pt x="9664" y="2059"/>
                    <a:pt x="9648" y="2062"/>
                    <a:pt x="9649" y="2062"/>
                  </a:cubicBezTo>
                  <a:cubicBezTo>
                    <a:pt x="9651" y="2062"/>
                    <a:pt x="9696" y="2055"/>
                    <a:pt x="9708" y="2055"/>
                  </a:cubicBezTo>
                  <a:lnTo>
                    <a:pt x="9708" y="2055"/>
                  </a:lnTo>
                  <a:cubicBezTo>
                    <a:pt x="9706" y="2056"/>
                    <a:pt x="9705" y="2056"/>
                    <a:pt x="9704" y="2057"/>
                  </a:cubicBezTo>
                  <a:cubicBezTo>
                    <a:pt x="9711" y="2056"/>
                    <a:pt x="9712" y="2055"/>
                    <a:pt x="9709" y="2055"/>
                  </a:cubicBezTo>
                  <a:cubicBezTo>
                    <a:pt x="9709" y="2055"/>
                    <a:pt x="9708" y="2055"/>
                    <a:pt x="9708" y="2055"/>
                  </a:cubicBezTo>
                  <a:lnTo>
                    <a:pt x="9708" y="2055"/>
                  </a:lnTo>
                  <a:cubicBezTo>
                    <a:pt x="9710" y="2054"/>
                    <a:pt x="9711" y="2053"/>
                    <a:pt x="9713" y="2052"/>
                  </a:cubicBezTo>
                  <a:close/>
                  <a:moveTo>
                    <a:pt x="9752" y="2069"/>
                  </a:moveTo>
                  <a:lnTo>
                    <a:pt x="9752" y="2069"/>
                  </a:lnTo>
                  <a:cubicBezTo>
                    <a:pt x="9757" y="2075"/>
                    <a:pt x="9763" y="2078"/>
                    <a:pt x="9768" y="2078"/>
                  </a:cubicBezTo>
                  <a:lnTo>
                    <a:pt x="9768" y="2078"/>
                  </a:lnTo>
                  <a:cubicBezTo>
                    <a:pt x="9762" y="2076"/>
                    <a:pt x="9756" y="2074"/>
                    <a:pt x="9752" y="2069"/>
                  </a:cubicBezTo>
                  <a:close/>
                  <a:moveTo>
                    <a:pt x="8624" y="2088"/>
                  </a:moveTo>
                  <a:cubicBezTo>
                    <a:pt x="8632" y="2088"/>
                    <a:pt x="8644" y="2089"/>
                    <a:pt x="8656" y="2093"/>
                  </a:cubicBezTo>
                  <a:cubicBezTo>
                    <a:pt x="8609" y="2093"/>
                    <a:pt x="8609" y="2088"/>
                    <a:pt x="8624" y="2088"/>
                  </a:cubicBezTo>
                  <a:close/>
                  <a:moveTo>
                    <a:pt x="9208" y="2091"/>
                  </a:moveTo>
                  <a:cubicBezTo>
                    <a:pt x="9210" y="2091"/>
                    <a:pt x="9212" y="2091"/>
                    <a:pt x="9216" y="2093"/>
                  </a:cubicBezTo>
                  <a:lnTo>
                    <a:pt x="9205" y="2093"/>
                  </a:lnTo>
                  <a:cubicBezTo>
                    <a:pt x="9206" y="2092"/>
                    <a:pt x="9206" y="2091"/>
                    <a:pt x="9208" y="2091"/>
                  </a:cubicBezTo>
                  <a:close/>
                  <a:moveTo>
                    <a:pt x="1381" y="2081"/>
                  </a:moveTo>
                  <a:lnTo>
                    <a:pt x="1381" y="2081"/>
                  </a:lnTo>
                  <a:cubicBezTo>
                    <a:pt x="1500" y="2093"/>
                    <a:pt x="1453" y="2093"/>
                    <a:pt x="1429" y="2093"/>
                  </a:cubicBezTo>
                  <a:cubicBezTo>
                    <a:pt x="1423" y="2093"/>
                    <a:pt x="1423" y="2096"/>
                    <a:pt x="1419" y="2096"/>
                  </a:cubicBezTo>
                  <a:cubicBezTo>
                    <a:pt x="1414" y="2096"/>
                    <a:pt x="1405" y="2093"/>
                    <a:pt x="1381" y="2081"/>
                  </a:cubicBezTo>
                  <a:close/>
                  <a:moveTo>
                    <a:pt x="9216" y="2081"/>
                  </a:moveTo>
                  <a:cubicBezTo>
                    <a:pt x="9287" y="2093"/>
                    <a:pt x="9299" y="2096"/>
                    <a:pt x="9292" y="2096"/>
                  </a:cubicBezTo>
                  <a:cubicBezTo>
                    <a:pt x="9284" y="2096"/>
                    <a:pt x="9257" y="2093"/>
                    <a:pt x="9251" y="2093"/>
                  </a:cubicBezTo>
                  <a:cubicBezTo>
                    <a:pt x="9263" y="2093"/>
                    <a:pt x="9240" y="2093"/>
                    <a:pt x="9216" y="2081"/>
                  </a:cubicBezTo>
                  <a:close/>
                  <a:moveTo>
                    <a:pt x="9811" y="2081"/>
                  </a:moveTo>
                  <a:cubicBezTo>
                    <a:pt x="9942" y="2093"/>
                    <a:pt x="9894" y="2093"/>
                    <a:pt x="9871" y="2093"/>
                  </a:cubicBezTo>
                  <a:cubicBezTo>
                    <a:pt x="9859" y="2093"/>
                    <a:pt x="9856" y="2096"/>
                    <a:pt x="9850" y="2096"/>
                  </a:cubicBezTo>
                  <a:cubicBezTo>
                    <a:pt x="9844" y="2096"/>
                    <a:pt x="9835" y="2093"/>
                    <a:pt x="9811" y="2081"/>
                  </a:cubicBezTo>
                  <a:close/>
                  <a:moveTo>
                    <a:pt x="9371" y="2093"/>
                  </a:moveTo>
                  <a:cubicBezTo>
                    <a:pt x="9354" y="2093"/>
                    <a:pt x="9343" y="2094"/>
                    <a:pt x="9338" y="2097"/>
                  </a:cubicBezTo>
                  <a:lnTo>
                    <a:pt x="9338" y="2097"/>
                  </a:lnTo>
                  <a:cubicBezTo>
                    <a:pt x="9348" y="2096"/>
                    <a:pt x="9359" y="2093"/>
                    <a:pt x="9371" y="2093"/>
                  </a:cubicBezTo>
                  <a:close/>
                  <a:moveTo>
                    <a:pt x="1548" y="2093"/>
                  </a:moveTo>
                  <a:cubicBezTo>
                    <a:pt x="1524" y="2093"/>
                    <a:pt x="1509" y="2095"/>
                    <a:pt x="1503" y="2098"/>
                  </a:cubicBezTo>
                  <a:lnTo>
                    <a:pt x="1503" y="2098"/>
                  </a:lnTo>
                  <a:cubicBezTo>
                    <a:pt x="1518" y="2098"/>
                    <a:pt x="1533" y="2093"/>
                    <a:pt x="1548" y="2093"/>
                  </a:cubicBezTo>
                  <a:close/>
                  <a:moveTo>
                    <a:pt x="1477" y="2133"/>
                  </a:moveTo>
                  <a:lnTo>
                    <a:pt x="1477" y="2133"/>
                  </a:lnTo>
                  <a:cubicBezTo>
                    <a:pt x="1478" y="2133"/>
                    <a:pt x="1479" y="2134"/>
                    <a:pt x="1481" y="2134"/>
                  </a:cubicBezTo>
                  <a:lnTo>
                    <a:pt x="1481" y="2134"/>
                  </a:lnTo>
                  <a:cubicBezTo>
                    <a:pt x="1482" y="2136"/>
                    <a:pt x="1482" y="2138"/>
                    <a:pt x="1481" y="2138"/>
                  </a:cubicBezTo>
                  <a:cubicBezTo>
                    <a:pt x="1480" y="2138"/>
                    <a:pt x="1478" y="2136"/>
                    <a:pt x="1477" y="2133"/>
                  </a:cubicBezTo>
                  <a:close/>
                  <a:moveTo>
                    <a:pt x="1344" y="2147"/>
                  </a:moveTo>
                  <a:cubicBezTo>
                    <a:pt x="1365" y="2147"/>
                    <a:pt x="1376" y="2152"/>
                    <a:pt x="1311" y="2153"/>
                  </a:cubicBezTo>
                  <a:lnTo>
                    <a:pt x="1311" y="2153"/>
                  </a:lnTo>
                  <a:cubicBezTo>
                    <a:pt x="1317" y="2152"/>
                    <a:pt x="1325" y="2150"/>
                    <a:pt x="1328" y="2148"/>
                  </a:cubicBezTo>
                  <a:lnTo>
                    <a:pt x="1328" y="2148"/>
                  </a:lnTo>
                  <a:cubicBezTo>
                    <a:pt x="1325" y="2149"/>
                    <a:pt x="1322" y="2149"/>
                    <a:pt x="1320" y="2149"/>
                  </a:cubicBezTo>
                  <a:lnTo>
                    <a:pt x="1320" y="2149"/>
                  </a:lnTo>
                  <a:cubicBezTo>
                    <a:pt x="1325" y="2148"/>
                    <a:pt x="1328" y="2147"/>
                    <a:pt x="1328" y="2147"/>
                  </a:cubicBezTo>
                  <a:lnTo>
                    <a:pt x="1328" y="2147"/>
                  </a:lnTo>
                  <a:cubicBezTo>
                    <a:pt x="1329" y="2147"/>
                    <a:pt x="1329" y="2148"/>
                    <a:pt x="1328" y="2148"/>
                  </a:cubicBezTo>
                  <a:lnTo>
                    <a:pt x="1328" y="2148"/>
                  </a:lnTo>
                  <a:cubicBezTo>
                    <a:pt x="1333" y="2148"/>
                    <a:pt x="1339" y="2147"/>
                    <a:pt x="1344" y="2147"/>
                  </a:cubicBezTo>
                  <a:close/>
                  <a:moveTo>
                    <a:pt x="9149" y="2150"/>
                  </a:moveTo>
                  <a:cubicBezTo>
                    <a:pt x="9147" y="2151"/>
                    <a:pt x="9145" y="2152"/>
                    <a:pt x="9144" y="2153"/>
                  </a:cubicBezTo>
                  <a:cubicBezTo>
                    <a:pt x="9146" y="2152"/>
                    <a:pt x="9147" y="2151"/>
                    <a:pt x="9149" y="2150"/>
                  </a:cubicBezTo>
                  <a:close/>
                  <a:moveTo>
                    <a:pt x="9752" y="2148"/>
                  </a:moveTo>
                  <a:cubicBezTo>
                    <a:pt x="9749" y="2149"/>
                    <a:pt x="9744" y="2150"/>
                    <a:pt x="9740" y="2153"/>
                  </a:cubicBezTo>
                  <a:cubicBezTo>
                    <a:pt x="9745" y="2151"/>
                    <a:pt x="9749" y="2149"/>
                    <a:pt x="9752" y="2148"/>
                  </a:cubicBezTo>
                  <a:close/>
                  <a:moveTo>
                    <a:pt x="2084" y="2153"/>
                  </a:moveTo>
                  <a:cubicBezTo>
                    <a:pt x="2060" y="2153"/>
                    <a:pt x="2036" y="2158"/>
                    <a:pt x="2012" y="2158"/>
                  </a:cubicBezTo>
                  <a:cubicBezTo>
                    <a:pt x="2004" y="2158"/>
                    <a:pt x="1996" y="2157"/>
                    <a:pt x="1987" y="2155"/>
                  </a:cubicBezTo>
                  <a:lnTo>
                    <a:pt x="1987" y="2155"/>
                  </a:lnTo>
                  <a:cubicBezTo>
                    <a:pt x="1997" y="2154"/>
                    <a:pt x="2005" y="2153"/>
                    <a:pt x="2001" y="2153"/>
                  </a:cubicBezTo>
                  <a:close/>
                  <a:moveTo>
                    <a:pt x="9180" y="2153"/>
                  </a:moveTo>
                  <a:cubicBezTo>
                    <a:pt x="9180" y="2157"/>
                    <a:pt x="9180" y="2159"/>
                    <a:pt x="9181" y="2161"/>
                  </a:cubicBezTo>
                  <a:lnTo>
                    <a:pt x="9181" y="2161"/>
                  </a:lnTo>
                  <a:cubicBezTo>
                    <a:pt x="9190" y="2158"/>
                    <a:pt x="9187" y="2155"/>
                    <a:pt x="9180" y="2153"/>
                  </a:cubicBezTo>
                  <a:close/>
                  <a:moveTo>
                    <a:pt x="9823" y="2164"/>
                  </a:moveTo>
                  <a:lnTo>
                    <a:pt x="9823" y="2164"/>
                  </a:lnTo>
                  <a:cubicBezTo>
                    <a:pt x="9823" y="2164"/>
                    <a:pt x="9823" y="2164"/>
                    <a:pt x="9823" y="2165"/>
                  </a:cubicBezTo>
                  <a:cubicBezTo>
                    <a:pt x="9819" y="2165"/>
                    <a:pt x="9816" y="2165"/>
                    <a:pt x="9813" y="2164"/>
                  </a:cubicBezTo>
                  <a:lnTo>
                    <a:pt x="9813" y="2164"/>
                  </a:lnTo>
                  <a:cubicBezTo>
                    <a:pt x="9816" y="2164"/>
                    <a:pt x="9819" y="2164"/>
                    <a:pt x="9823" y="2164"/>
                  </a:cubicBezTo>
                  <a:close/>
                  <a:moveTo>
                    <a:pt x="1917" y="2165"/>
                  </a:moveTo>
                  <a:cubicBezTo>
                    <a:pt x="1917" y="2165"/>
                    <a:pt x="1917" y="2166"/>
                    <a:pt x="1917" y="2168"/>
                  </a:cubicBezTo>
                  <a:lnTo>
                    <a:pt x="1917" y="2168"/>
                  </a:lnTo>
                  <a:cubicBezTo>
                    <a:pt x="1925" y="2165"/>
                    <a:pt x="1933" y="2165"/>
                    <a:pt x="1941" y="2165"/>
                  </a:cubicBezTo>
                  <a:close/>
                  <a:moveTo>
                    <a:pt x="1316" y="2173"/>
                  </a:moveTo>
                  <a:cubicBezTo>
                    <a:pt x="1311" y="2174"/>
                    <a:pt x="1305" y="2175"/>
                    <a:pt x="1298" y="2176"/>
                  </a:cubicBezTo>
                  <a:cubicBezTo>
                    <a:pt x="1306" y="2176"/>
                    <a:pt x="1312" y="2175"/>
                    <a:pt x="1316" y="2173"/>
                  </a:cubicBezTo>
                  <a:close/>
                  <a:moveTo>
                    <a:pt x="1917" y="2168"/>
                  </a:moveTo>
                  <a:lnTo>
                    <a:pt x="1917" y="2168"/>
                  </a:lnTo>
                  <a:cubicBezTo>
                    <a:pt x="1913" y="2170"/>
                    <a:pt x="1909" y="2173"/>
                    <a:pt x="1905" y="2176"/>
                  </a:cubicBezTo>
                  <a:cubicBezTo>
                    <a:pt x="1913" y="2176"/>
                    <a:pt x="1915" y="2172"/>
                    <a:pt x="1917" y="2168"/>
                  </a:cubicBezTo>
                  <a:close/>
                  <a:moveTo>
                    <a:pt x="8547" y="2173"/>
                  </a:moveTo>
                  <a:cubicBezTo>
                    <a:pt x="8540" y="2173"/>
                    <a:pt x="8532" y="2175"/>
                    <a:pt x="8525" y="2176"/>
                  </a:cubicBezTo>
                  <a:lnTo>
                    <a:pt x="8537" y="2176"/>
                  </a:lnTo>
                  <a:cubicBezTo>
                    <a:pt x="8541" y="2175"/>
                    <a:pt x="8544" y="2173"/>
                    <a:pt x="8547" y="2173"/>
                  </a:cubicBezTo>
                  <a:close/>
                  <a:moveTo>
                    <a:pt x="9149" y="2173"/>
                  </a:moveTo>
                  <a:cubicBezTo>
                    <a:pt x="9144" y="2173"/>
                    <a:pt x="9139" y="2174"/>
                    <a:pt x="9132" y="2176"/>
                  </a:cubicBezTo>
                  <a:cubicBezTo>
                    <a:pt x="9140" y="2176"/>
                    <a:pt x="9148" y="2176"/>
                    <a:pt x="9149" y="2173"/>
                  </a:cubicBezTo>
                  <a:close/>
                  <a:moveTo>
                    <a:pt x="9893" y="2173"/>
                  </a:moveTo>
                  <a:cubicBezTo>
                    <a:pt x="9895" y="2173"/>
                    <a:pt x="9889" y="2174"/>
                    <a:pt x="9880" y="2176"/>
                  </a:cubicBezTo>
                  <a:lnTo>
                    <a:pt x="9882" y="2176"/>
                  </a:lnTo>
                  <a:cubicBezTo>
                    <a:pt x="9881" y="2177"/>
                    <a:pt x="9880" y="2177"/>
                    <a:pt x="9879" y="2177"/>
                  </a:cubicBezTo>
                  <a:lnTo>
                    <a:pt x="9879" y="2177"/>
                  </a:lnTo>
                  <a:cubicBezTo>
                    <a:pt x="9880" y="2177"/>
                    <a:pt x="9880" y="2177"/>
                    <a:pt x="9880" y="2176"/>
                  </a:cubicBezTo>
                  <a:lnTo>
                    <a:pt x="9871" y="2176"/>
                  </a:lnTo>
                  <a:cubicBezTo>
                    <a:pt x="9885" y="2174"/>
                    <a:pt x="9892" y="2173"/>
                    <a:pt x="9893" y="2173"/>
                  </a:cubicBezTo>
                  <a:close/>
                  <a:moveTo>
                    <a:pt x="9275" y="2176"/>
                  </a:moveTo>
                  <a:cubicBezTo>
                    <a:pt x="9270" y="2177"/>
                    <a:pt x="9266" y="2177"/>
                    <a:pt x="9261" y="2178"/>
                  </a:cubicBezTo>
                  <a:lnTo>
                    <a:pt x="9261" y="2178"/>
                  </a:lnTo>
                  <a:cubicBezTo>
                    <a:pt x="9262" y="2177"/>
                    <a:pt x="9263" y="2177"/>
                    <a:pt x="9263" y="2176"/>
                  </a:cubicBezTo>
                  <a:close/>
                  <a:moveTo>
                    <a:pt x="1346" y="2165"/>
                  </a:moveTo>
                  <a:cubicBezTo>
                    <a:pt x="1330" y="2165"/>
                    <a:pt x="1325" y="2170"/>
                    <a:pt x="1316" y="2173"/>
                  </a:cubicBezTo>
                  <a:lnTo>
                    <a:pt x="1316" y="2173"/>
                  </a:lnTo>
                  <a:cubicBezTo>
                    <a:pt x="1318" y="2173"/>
                    <a:pt x="1320" y="2173"/>
                    <a:pt x="1321" y="2173"/>
                  </a:cubicBezTo>
                  <a:cubicBezTo>
                    <a:pt x="1337" y="2173"/>
                    <a:pt x="1342" y="2180"/>
                    <a:pt x="1358" y="2180"/>
                  </a:cubicBezTo>
                  <a:cubicBezTo>
                    <a:pt x="1364" y="2180"/>
                    <a:pt x="1371" y="2179"/>
                    <a:pt x="1381" y="2176"/>
                  </a:cubicBezTo>
                  <a:cubicBezTo>
                    <a:pt x="1358" y="2176"/>
                    <a:pt x="1346" y="2176"/>
                    <a:pt x="1346" y="2165"/>
                  </a:cubicBezTo>
                  <a:close/>
                  <a:moveTo>
                    <a:pt x="9275" y="2212"/>
                  </a:moveTo>
                  <a:cubicBezTo>
                    <a:pt x="9269" y="2213"/>
                    <a:pt x="9264" y="2214"/>
                    <a:pt x="9260" y="2215"/>
                  </a:cubicBezTo>
                  <a:lnTo>
                    <a:pt x="9260" y="2215"/>
                  </a:lnTo>
                  <a:cubicBezTo>
                    <a:pt x="9268" y="2213"/>
                    <a:pt x="9275" y="2212"/>
                    <a:pt x="9275" y="2212"/>
                  </a:cubicBezTo>
                  <a:close/>
                  <a:moveTo>
                    <a:pt x="1786" y="248"/>
                  </a:moveTo>
                  <a:cubicBezTo>
                    <a:pt x="1846" y="271"/>
                    <a:pt x="1905" y="367"/>
                    <a:pt x="2036" y="367"/>
                  </a:cubicBezTo>
                  <a:cubicBezTo>
                    <a:pt x="2220" y="367"/>
                    <a:pt x="2404" y="317"/>
                    <a:pt x="2579" y="317"/>
                  </a:cubicBezTo>
                  <a:cubicBezTo>
                    <a:pt x="2597" y="317"/>
                    <a:pt x="2614" y="318"/>
                    <a:pt x="2632" y="319"/>
                  </a:cubicBezTo>
                  <a:cubicBezTo>
                    <a:pt x="2965" y="355"/>
                    <a:pt x="3298" y="355"/>
                    <a:pt x="3644" y="355"/>
                  </a:cubicBezTo>
                  <a:cubicBezTo>
                    <a:pt x="4275" y="343"/>
                    <a:pt x="4906" y="331"/>
                    <a:pt x="5537" y="331"/>
                  </a:cubicBezTo>
                  <a:cubicBezTo>
                    <a:pt x="5861" y="326"/>
                    <a:pt x="6185" y="325"/>
                    <a:pt x="6509" y="325"/>
                  </a:cubicBezTo>
                  <a:cubicBezTo>
                    <a:pt x="6996" y="325"/>
                    <a:pt x="7484" y="328"/>
                    <a:pt x="7972" y="328"/>
                  </a:cubicBezTo>
                  <a:cubicBezTo>
                    <a:pt x="8784" y="328"/>
                    <a:pt x="9597" y="319"/>
                    <a:pt x="10406" y="271"/>
                  </a:cubicBezTo>
                  <a:lnTo>
                    <a:pt x="10406" y="271"/>
                  </a:lnTo>
                  <a:cubicBezTo>
                    <a:pt x="10406" y="545"/>
                    <a:pt x="10430" y="926"/>
                    <a:pt x="10335" y="1188"/>
                  </a:cubicBezTo>
                  <a:cubicBezTo>
                    <a:pt x="10216" y="1319"/>
                    <a:pt x="10371" y="1855"/>
                    <a:pt x="10359" y="2069"/>
                  </a:cubicBezTo>
                  <a:cubicBezTo>
                    <a:pt x="10351" y="2186"/>
                    <a:pt x="10242" y="2206"/>
                    <a:pt x="10131" y="2206"/>
                  </a:cubicBezTo>
                  <a:cubicBezTo>
                    <a:pt x="10071" y="2206"/>
                    <a:pt x="10011" y="2200"/>
                    <a:pt x="9966" y="2200"/>
                  </a:cubicBezTo>
                  <a:cubicBezTo>
                    <a:pt x="10002" y="2176"/>
                    <a:pt x="10013" y="2165"/>
                    <a:pt x="9954" y="2153"/>
                  </a:cubicBezTo>
                  <a:lnTo>
                    <a:pt x="9978" y="2153"/>
                  </a:lnTo>
                  <a:cubicBezTo>
                    <a:pt x="9954" y="2153"/>
                    <a:pt x="9930" y="2141"/>
                    <a:pt x="9918" y="2129"/>
                  </a:cubicBezTo>
                  <a:lnTo>
                    <a:pt x="9942" y="2129"/>
                  </a:lnTo>
                  <a:cubicBezTo>
                    <a:pt x="9930" y="2129"/>
                    <a:pt x="9942" y="2105"/>
                    <a:pt x="9978" y="2093"/>
                  </a:cubicBezTo>
                  <a:cubicBezTo>
                    <a:pt x="9962" y="2093"/>
                    <a:pt x="9946" y="2098"/>
                    <a:pt x="9930" y="2098"/>
                  </a:cubicBezTo>
                  <a:cubicBezTo>
                    <a:pt x="9922" y="2098"/>
                    <a:pt x="9914" y="2097"/>
                    <a:pt x="9906" y="2093"/>
                  </a:cubicBezTo>
                  <a:cubicBezTo>
                    <a:pt x="9918" y="2093"/>
                    <a:pt x="9918" y="2093"/>
                    <a:pt x="9930" y="2081"/>
                  </a:cubicBezTo>
                  <a:cubicBezTo>
                    <a:pt x="9918" y="2069"/>
                    <a:pt x="9906" y="2069"/>
                    <a:pt x="9894" y="2069"/>
                  </a:cubicBezTo>
                  <a:cubicBezTo>
                    <a:pt x="9914" y="2060"/>
                    <a:pt x="9933" y="2058"/>
                    <a:pt x="9952" y="2057"/>
                  </a:cubicBezTo>
                  <a:lnTo>
                    <a:pt x="9952" y="2057"/>
                  </a:lnTo>
                  <a:cubicBezTo>
                    <a:pt x="9953" y="2059"/>
                    <a:pt x="9956" y="2061"/>
                    <a:pt x="9959" y="2061"/>
                  </a:cubicBezTo>
                  <a:cubicBezTo>
                    <a:pt x="9961" y="2061"/>
                    <a:pt x="9963" y="2060"/>
                    <a:pt x="9966" y="2057"/>
                  </a:cubicBezTo>
                  <a:cubicBezTo>
                    <a:pt x="9961" y="2055"/>
                    <a:pt x="9957" y="2054"/>
                    <a:pt x="9955" y="2054"/>
                  </a:cubicBezTo>
                  <a:cubicBezTo>
                    <a:pt x="9952" y="2054"/>
                    <a:pt x="9952" y="2055"/>
                    <a:pt x="9952" y="2057"/>
                  </a:cubicBezTo>
                  <a:lnTo>
                    <a:pt x="9952" y="2057"/>
                  </a:lnTo>
                  <a:cubicBezTo>
                    <a:pt x="9914" y="2055"/>
                    <a:pt x="9951" y="2043"/>
                    <a:pt x="9918" y="2022"/>
                  </a:cubicBezTo>
                  <a:lnTo>
                    <a:pt x="9942" y="2022"/>
                  </a:lnTo>
                  <a:cubicBezTo>
                    <a:pt x="9930" y="2022"/>
                    <a:pt x="9906" y="2022"/>
                    <a:pt x="9906" y="2010"/>
                  </a:cubicBezTo>
                  <a:cubicBezTo>
                    <a:pt x="9927" y="2010"/>
                    <a:pt x="10035" y="1983"/>
                    <a:pt x="9930" y="1983"/>
                  </a:cubicBezTo>
                  <a:cubicBezTo>
                    <a:pt x="9913" y="1983"/>
                    <a:pt x="9889" y="1984"/>
                    <a:pt x="9859" y="1986"/>
                  </a:cubicBezTo>
                  <a:cubicBezTo>
                    <a:pt x="9894" y="1974"/>
                    <a:pt x="9930" y="1974"/>
                    <a:pt x="9954" y="1950"/>
                  </a:cubicBezTo>
                  <a:cubicBezTo>
                    <a:pt x="9942" y="1944"/>
                    <a:pt x="9942" y="1944"/>
                    <a:pt x="9943" y="1944"/>
                  </a:cubicBezTo>
                  <a:cubicBezTo>
                    <a:pt x="9945" y="1944"/>
                    <a:pt x="9948" y="1944"/>
                    <a:pt x="9942" y="1938"/>
                  </a:cubicBezTo>
                  <a:lnTo>
                    <a:pt x="9894" y="1938"/>
                  </a:lnTo>
                  <a:cubicBezTo>
                    <a:pt x="9954" y="1938"/>
                    <a:pt x="9835" y="1926"/>
                    <a:pt x="9942" y="1914"/>
                  </a:cubicBezTo>
                  <a:cubicBezTo>
                    <a:pt x="9894" y="1903"/>
                    <a:pt x="9918" y="1891"/>
                    <a:pt x="9954" y="1891"/>
                  </a:cubicBezTo>
                  <a:cubicBezTo>
                    <a:pt x="9930" y="1891"/>
                    <a:pt x="9871" y="1867"/>
                    <a:pt x="9954" y="1855"/>
                  </a:cubicBezTo>
                  <a:cubicBezTo>
                    <a:pt x="9925" y="1855"/>
                    <a:pt x="9899" y="1853"/>
                    <a:pt x="9873" y="1853"/>
                  </a:cubicBezTo>
                  <a:cubicBezTo>
                    <a:pt x="9835" y="1853"/>
                    <a:pt x="9799" y="1857"/>
                    <a:pt x="9763" y="1879"/>
                  </a:cubicBezTo>
                  <a:cubicBezTo>
                    <a:pt x="9779" y="1879"/>
                    <a:pt x="9726" y="1884"/>
                    <a:pt x="9732" y="1884"/>
                  </a:cubicBezTo>
                  <a:cubicBezTo>
                    <a:pt x="9734" y="1884"/>
                    <a:pt x="9748" y="1883"/>
                    <a:pt x="9783" y="1880"/>
                  </a:cubicBezTo>
                  <a:lnTo>
                    <a:pt x="9783" y="1880"/>
                  </a:lnTo>
                  <a:cubicBezTo>
                    <a:pt x="9769" y="1885"/>
                    <a:pt x="9764" y="1888"/>
                    <a:pt x="9766" y="1888"/>
                  </a:cubicBezTo>
                  <a:cubicBezTo>
                    <a:pt x="9768" y="1888"/>
                    <a:pt x="9773" y="1887"/>
                    <a:pt x="9780" y="1885"/>
                  </a:cubicBezTo>
                  <a:lnTo>
                    <a:pt x="9780" y="1885"/>
                  </a:lnTo>
                  <a:cubicBezTo>
                    <a:pt x="9770" y="1891"/>
                    <a:pt x="9761" y="1891"/>
                    <a:pt x="9752" y="1891"/>
                  </a:cubicBezTo>
                  <a:cubicBezTo>
                    <a:pt x="9763" y="1903"/>
                    <a:pt x="9787" y="1903"/>
                    <a:pt x="9799" y="1914"/>
                  </a:cubicBezTo>
                  <a:cubicBezTo>
                    <a:pt x="9799" y="1914"/>
                    <a:pt x="9776" y="1918"/>
                    <a:pt x="9759" y="1919"/>
                  </a:cubicBezTo>
                  <a:lnTo>
                    <a:pt x="9759" y="1919"/>
                  </a:lnTo>
                  <a:cubicBezTo>
                    <a:pt x="9751" y="1917"/>
                    <a:pt x="9743" y="1914"/>
                    <a:pt x="9740" y="1914"/>
                  </a:cubicBezTo>
                  <a:lnTo>
                    <a:pt x="9740" y="1914"/>
                  </a:lnTo>
                  <a:cubicBezTo>
                    <a:pt x="9736" y="1918"/>
                    <a:pt x="9741" y="1920"/>
                    <a:pt x="9750" y="1920"/>
                  </a:cubicBezTo>
                  <a:cubicBezTo>
                    <a:pt x="9752" y="1920"/>
                    <a:pt x="9755" y="1920"/>
                    <a:pt x="9759" y="1919"/>
                  </a:cubicBezTo>
                  <a:lnTo>
                    <a:pt x="9759" y="1919"/>
                  </a:lnTo>
                  <a:cubicBezTo>
                    <a:pt x="9777" y="1926"/>
                    <a:pt x="9797" y="1938"/>
                    <a:pt x="9763" y="1938"/>
                  </a:cubicBezTo>
                  <a:lnTo>
                    <a:pt x="9799" y="1938"/>
                  </a:lnTo>
                  <a:cubicBezTo>
                    <a:pt x="9740" y="1950"/>
                    <a:pt x="9775" y="1962"/>
                    <a:pt x="9740" y="1962"/>
                  </a:cubicBezTo>
                  <a:cubicBezTo>
                    <a:pt x="9763" y="1962"/>
                    <a:pt x="9728" y="1974"/>
                    <a:pt x="9740" y="1974"/>
                  </a:cubicBezTo>
                  <a:lnTo>
                    <a:pt x="9787" y="1974"/>
                  </a:lnTo>
                  <a:cubicBezTo>
                    <a:pt x="9775" y="1974"/>
                    <a:pt x="9740" y="1974"/>
                    <a:pt x="9740" y="1986"/>
                  </a:cubicBezTo>
                  <a:lnTo>
                    <a:pt x="9752" y="1986"/>
                  </a:lnTo>
                  <a:cubicBezTo>
                    <a:pt x="9763" y="1986"/>
                    <a:pt x="9763" y="1986"/>
                    <a:pt x="9763" y="1998"/>
                  </a:cubicBezTo>
                  <a:lnTo>
                    <a:pt x="9740" y="1998"/>
                  </a:lnTo>
                  <a:cubicBezTo>
                    <a:pt x="9736" y="2002"/>
                    <a:pt x="9733" y="2004"/>
                    <a:pt x="9731" y="2006"/>
                  </a:cubicBezTo>
                  <a:lnTo>
                    <a:pt x="9731" y="2006"/>
                  </a:lnTo>
                  <a:cubicBezTo>
                    <a:pt x="9728" y="2005"/>
                    <a:pt x="9725" y="2004"/>
                    <a:pt x="9722" y="2004"/>
                  </a:cubicBezTo>
                  <a:cubicBezTo>
                    <a:pt x="9718" y="2004"/>
                    <a:pt x="9716" y="2006"/>
                    <a:pt x="9716" y="2010"/>
                  </a:cubicBezTo>
                  <a:cubicBezTo>
                    <a:pt x="9724" y="2010"/>
                    <a:pt x="9726" y="2010"/>
                    <a:pt x="9731" y="2006"/>
                  </a:cubicBezTo>
                  <a:lnTo>
                    <a:pt x="9731" y="2006"/>
                  </a:lnTo>
                  <a:cubicBezTo>
                    <a:pt x="9736" y="2008"/>
                    <a:pt x="9740" y="2010"/>
                    <a:pt x="9740" y="2010"/>
                  </a:cubicBezTo>
                  <a:cubicBezTo>
                    <a:pt x="9740" y="2010"/>
                    <a:pt x="9716" y="2010"/>
                    <a:pt x="9704" y="2034"/>
                  </a:cubicBezTo>
                  <a:cubicBezTo>
                    <a:pt x="9716" y="2022"/>
                    <a:pt x="9716" y="2022"/>
                    <a:pt x="9728" y="2022"/>
                  </a:cubicBezTo>
                  <a:cubicBezTo>
                    <a:pt x="9728" y="2022"/>
                    <a:pt x="9716" y="2034"/>
                    <a:pt x="9704" y="2034"/>
                  </a:cubicBezTo>
                  <a:lnTo>
                    <a:pt x="9775" y="2034"/>
                  </a:lnTo>
                  <a:cubicBezTo>
                    <a:pt x="9775" y="2034"/>
                    <a:pt x="9775" y="2045"/>
                    <a:pt x="9775" y="2045"/>
                  </a:cubicBezTo>
                  <a:cubicBezTo>
                    <a:pt x="9757" y="2045"/>
                    <a:pt x="9749" y="2042"/>
                    <a:pt x="9740" y="2042"/>
                  </a:cubicBezTo>
                  <a:cubicBezTo>
                    <a:pt x="9732" y="2042"/>
                    <a:pt x="9725" y="2044"/>
                    <a:pt x="9713" y="2052"/>
                  </a:cubicBezTo>
                  <a:lnTo>
                    <a:pt x="9713" y="2052"/>
                  </a:lnTo>
                  <a:cubicBezTo>
                    <a:pt x="9724" y="2050"/>
                    <a:pt x="9737" y="2048"/>
                    <a:pt x="9752" y="2045"/>
                  </a:cubicBezTo>
                  <a:lnTo>
                    <a:pt x="9752" y="2045"/>
                  </a:lnTo>
                  <a:cubicBezTo>
                    <a:pt x="9752" y="2057"/>
                    <a:pt x="9716" y="2057"/>
                    <a:pt x="9716" y="2057"/>
                  </a:cubicBezTo>
                  <a:lnTo>
                    <a:pt x="9728" y="2057"/>
                  </a:lnTo>
                  <a:cubicBezTo>
                    <a:pt x="9752" y="2057"/>
                    <a:pt x="9763" y="2069"/>
                    <a:pt x="9787" y="2069"/>
                  </a:cubicBezTo>
                  <a:cubicBezTo>
                    <a:pt x="9781" y="2075"/>
                    <a:pt x="9775" y="2078"/>
                    <a:pt x="9769" y="2078"/>
                  </a:cubicBezTo>
                  <a:cubicBezTo>
                    <a:pt x="9769" y="2078"/>
                    <a:pt x="9769" y="2078"/>
                    <a:pt x="9768" y="2078"/>
                  </a:cubicBezTo>
                  <a:lnTo>
                    <a:pt x="9768" y="2078"/>
                  </a:lnTo>
                  <a:cubicBezTo>
                    <a:pt x="9779" y="2081"/>
                    <a:pt x="9792" y="2081"/>
                    <a:pt x="9799" y="2081"/>
                  </a:cubicBezTo>
                  <a:cubicBezTo>
                    <a:pt x="9811" y="2085"/>
                    <a:pt x="9812" y="2086"/>
                    <a:pt x="9808" y="2086"/>
                  </a:cubicBezTo>
                  <a:cubicBezTo>
                    <a:pt x="9800" y="2086"/>
                    <a:pt x="9771" y="2081"/>
                    <a:pt x="9763" y="2081"/>
                  </a:cubicBezTo>
                  <a:lnTo>
                    <a:pt x="9763" y="2081"/>
                  </a:lnTo>
                  <a:cubicBezTo>
                    <a:pt x="9777" y="2090"/>
                    <a:pt x="9783" y="2092"/>
                    <a:pt x="9788" y="2092"/>
                  </a:cubicBezTo>
                  <a:cubicBezTo>
                    <a:pt x="9794" y="2092"/>
                    <a:pt x="9797" y="2090"/>
                    <a:pt x="9805" y="2090"/>
                  </a:cubicBezTo>
                  <a:cubicBezTo>
                    <a:pt x="9809" y="2090"/>
                    <a:pt x="9815" y="2090"/>
                    <a:pt x="9823" y="2093"/>
                  </a:cubicBezTo>
                  <a:lnTo>
                    <a:pt x="9811" y="2093"/>
                  </a:lnTo>
                  <a:cubicBezTo>
                    <a:pt x="9835" y="2093"/>
                    <a:pt x="9823" y="2093"/>
                    <a:pt x="9847" y="2105"/>
                  </a:cubicBezTo>
                  <a:lnTo>
                    <a:pt x="9787" y="2105"/>
                  </a:lnTo>
                  <a:cubicBezTo>
                    <a:pt x="9781" y="2111"/>
                    <a:pt x="9781" y="2111"/>
                    <a:pt x="9784" y="2111"/>
                  </a:cubicBezTo>
                  <a:cubicBezTo>
                    <a:pt x="9787" y="2111"/>
                    <a:pt x="9793" y="2111"/>
                    <a:pt x="9799" y="2117"/>
                  </a:cubicBezTo>
                  <a:lnTo>
                    <a:pt x="9775" y="2117"/>
                  </a:lnTo>
                  <a:cubicBezTo>
                    <a:pt x="9811" y="2129"/>
                    <a:pt x="9811" y="2129"/>
                    <a:pt x="9775" y="2129"/>
                  </a:cubicBezTo>
                  <a:lnTo>
                    <a:pt x="9871" y="2129"/>
                  </a:lnTo>
                  <a:cubicBezTo>
                    <a:pt x="9862" y="2129"/>
                    <a:pt x="9832" y="2130"/>
                    <a:pt x="9803" y="2132"/>
                  </a:cubicBezTo>
                  <a:lnTo>
                    <a:pt x="9803" y="2132"/>
                  </a:lnTo>
                  <a:cubicBezTo>
                    <a:pt x="9808" y="2130"/>
                    <a:pt x="9811" y="2129"/>
                    <a:pt x="9811" y="2129"/>
                  </a:cubicBezTo>
                  <a:lnTo>
                    <a:pt x="9811" y="2129"/>
                  </a:lnTo>
                  <a:cubicBezTo>
                    <a:pt x="9752" y="2133"/>
                    <a:pt x="9736" y="2134"/>
                    <a:pt x="9742" y="2134"/>
                  </a:cubicBezTo>
                  <a:cubicBezTo>
                    <a:pt x="9748" y="2134"/>
                    <a:pt x="9775" y="2133"/>
                    <a:pt x="9803" y="2132"/>
                  </a:cubicBezTo>
                  <a:lnTo>
                    <a:pt x="9803" y="2132"/>
                  </a:lnTo>
                  <a:cubicBezTo>
                    <a:pt x="9792" y="2135"/>
                    <a:pt x="9775" y="2141"/>
                    <a:pt x="9775" y="2141"/>
                  </a:cubicBezTo>
                  <a:lnTo>
                    <a:pt x="9799" y="2141"/>
                  </a:lnTo>
                  <a:cubicBezTo>
                    <a:pt x="9793" y="2147"/>
                    <a:pt x="9787" y="2147"/>
                    <a:pt x="9784" y="2147"/>
                  </a:cubicBezTo>
                  <a:cubicBezTo>
                    <a:pt x="9781" y="2147"/>
                    <a:pt x="9781" y="2147"/>
                    <a:pt x="9787" y="2153"/>
                  </a:cubicBezTo>
                  <a:lnTo>
                    <a:pt x="9906" y="2153"/>
                  </a:lnTo>
                  <a:cubicBezTo>
                    <a:pt x="9916" y="2153"/>
                    <a:pt x="9818" y="2153"/>
                    <a:pt x="9813" y="2160"/>
                  </a:cubicBezTo>
                  <a:lnTo>
                    <a:pt x="9813" y="2160"/>
                  </a:lnTo>
                  <a:cubicBezTo>
                    <a:pt x="9805" y="2159"/>
                    <a:pt x="9797" y="2159"/>
                    <a:pt x="9789" y="2159"/>
                  </a:cubicBezTo>
                  <a:lnTo>
                    <a:pt x="9789" y="2159"/>
                  </a:lnTo>
                  <a:cubicBezTo>
                    <a:pt x="9788" y="2158"/>
                    <a:pt x="9787" y="2155"/>
                    <a:pt x="9787" y="2153"/>
                  </a:cubicBezTo>
                  <a:cubicBezTo>
                    <a:pt x="9775" y="2147"/>
                    <a:pt x="9772" y="2144"/>
                    <a:pt x="9768" y="2144"/>
                  </a:cubicBezTo>
                  <a:cubicBezTo>
                    <a:pt x="9765" y="2144"/>
                    <a:pt x="9761" y="2145"/>
                    <a:pt x="9752" y="2148"/>
                  </a:cubicBezTo>
                  <a:lnTo>
                    <a:pt x="9752" y="2148"/>
                  </a:lnTo>
                  <a:cubicBezTo>
                    <a:pt x="9754" y="2148"/>
                    <a:pt x="9756" y="2148"/>
                    <a:pt x="9758" y="2148"/>
                  </a:cubicBezTo>
                  <a:cubicBezTo>
                    <a:pt x="9768" y="2148"/>
                    <a:pt x="9775" y="2153"/>
                    <a:pt x="9782" y="2159"/>
                  </a:cubicBezTo>
                  <a:lnTo>
                    <a:pt x="9782" y="2159"/>
                  </a:lnTo>
                  <a:cubicBezTo>
                    <a:pt x="9779" y="2159"/>
                    <a:pt x="9777" y="2159"/>
                    <a:pt x="9774" y="2159"/>
                  </a:cubicBezTo>
                  <a:cubicBezTo>
                    <a:pt x="9736" y="2159"/>
                    <a:pt x="9704" y="2161"/>
                    <a:pt x="9716" y="2165"/>
                  </a:cubicBezTo>
                  <a:cubicBezTo>
                    <a:pt x="9754" y="2170"/>
                    <a:pt x="9767" y="2173"/>
                    <a:pt x="9769" y="2174"/>
                  </a:cubicBezTo>
                  <a:lnTo>
                    <a:pt x="9769" y="2174"/>
                  </a:lnTo>
                  <a:cubicBezTo>
                    <a:pt x="9766" y="2174"/>
                    <a:pt x="9762" y="2173"/>
                    <a:pt x="9758" y="2173"/>
                  </a:cubicBezTo>
                  <a:cubicBezTo>
                    <a:pt x="9753" y="2173"/>
                    <a:pt x="9747" y="2174"/>
                    <a:pt x="9740" y="2176"/>
                  </a:cubicBezTo>
                  <a:lnTo>
                    <a:pt x="9752" y="2176"/>
                  </a:lnTo>
                  <a:cubicBezTo>
                    <a:pt x="9758" y="2176"/>
                    <a:pt x="9772" y="2176"/>
                    <a:pt x="9769" y="2174"/>
                  </a:cubicBezTo>
                  <a:lnTo>
                    <a:pt x="9769" y="2174"/>
                  </a:lnTo>
                  <a:cubicBezTo>
                    <a:pt x="9771" y="2175"/>
                    <a:pt x="9773" y="2176"/>
                    <a:pt x="9775" y="2176"/>
                  </a:cubicBezTo>
                  <a:lnTo>
                    <a:pt x="9787" y="2176"/>
                  </a:lnTo>
                  <a:cubicBezTo>
                    <a:pt x="9803" y="2176"/>
                    <a:pt x="9800" y="2178"/>
                    <a:pt x="9789" y="2180"/>
                  </a:cubicBezTo>
                  <a:lnTo>
                    <a:pt x="9789" y="2180"/>
                  </a:lnTo>
                  <a:cubicBezTo>
                    <a:pt x="9784" y="2178"/>
                    <a:pt x="9780" y="2176"/>
                    <a:pt x="9775" y="2176"/>
                  </a:cubicBezTo>
                  <a:lnTo>
                    <a:pt x="9775" y="2176"/>
                  </a:lnTo>
                  <a:cubicBezTo>
                    <a:pt x="9779" y="2178"/>
                    <a:pt x="9783" y="2179"/>
                    <a:pt x="9788" y="2180"/>
                  </a:cubicBezTo>
                  <a:lnTo>
                    <a:pt x="9788" y="2180"/>
                  </a:lnTo>
                  <a:cubicBezTo>
                    <a:pt x="9788" y="2180"/>
                    <a:pt x="9789" y="2180"/>
                    <a:pt x="9789" y="2180"/>
                  </a:cubicBezTo>
                  <a:lnTo>
                    <a:pt x="9789" y="2180"/>
                  </a:lnTo>
                  <a:cubicBezTo>
                    <a:pt x="9789" y="2180"/>
                    <a:pt x="9789" y="2180"/>
                    <a:pt x="9789" y="2180"/>
                  </a:cubicBezTo>
                  <a:lnTo>
                    <a:pt x="9789" y="2180"/>
                  </a:lnTo>
                  <a:cubicBezTo>
                    <a:pt x="9789" y="2180"/>
                    <a:pt x="9789" y="2180"/>
                    <a:pt x="9788" y="2180"/>
                  </a:cubicBezTo>
                  <a:lnTo>
                    <a:pt x="9788" y="2180"/>
                  </a:lnTo>
                  <a:cubicBezTo>
                    <a:pt x="9759" y="2184"/>
                    <a:pt x="9674" y="2192"/>
                    <a:pt x="9681" y="2192"/>
                  </a:cubicBezTo>
                  <a:cubicBezTo>
                    <a:pt x="9685" y="2192"/>
                    <a:pt x="9735" y="2188"/>
                    <a:pt x="9879" y="2177"/>
                  </a:cubicBezTo>
                  <a:lnTo>
                    <a:pt x="9879" y="2177"/>
                  </a:lnTo>
                  <a:cubicBezTo>
                    <a:pt x="9859" y="2181"/>
                    <a:pt x="9823" y="2188"/>
                    <a:pt x="9823" y="2188"/>
                  </a:cubicBezTo>
                  <a:lnTo>
                    <a:pt x="9847" y="2188"/>
                  </a:lnTo>
                  <a:cubicBezTo>
                    <a:pt x="9835" y="2200"/>
                    <a:pt x="9823" y="2200"/>
                    <a:pt x="9811" y="2200"/>
                  </a:cubicBezTo>
                  <a:cubicBezTo>
                    <a:pt x="9752" y="2200"/>
                    <a:pt x="9490" y="2212"/>
                    <a:pt x="9371" y="2224"/>
                  </a:cubicBezTo>
                  <a:cubicBezTo>
                    <a:pt x="9359" y="2220"/>
                    <a:pt x="9356" y="2219"/>
                    <a:pt x="9356" y="2219"/>
                  </a:cubicBezTo>
                  <a:lnTo>
                    <a:pt x="9356" y="2219"/>
                  </a:lnTo>
                  <a:cubicBezTo>
                    <a:pt x="9355" y="2219"/>
                    <a:pt x="9363" y="2224"/>
                    <a:pt x="9323" y="2224"/>
                  </a:cubicBezTo>
                  <a:cubicBezTo>
                    <a:pt x="9335" y="2212"/>
                    <a:pt x="9347" y="2212"/>
                    <a:pt x="9371" y="2212"/>
                  </a:cubicBezTo>
                  <a:lnTo>
                    <a:pt x="9359" y="2212"/>
                  </a:lnTo>
                  <a:cubicBezTo>
                    <a:pt x="9359" y="2212"/>
                    <a:pt x="9347" y="2212"/>
                    <a:pt x="9347" y="2200"/>
                  </a:cubicBezTo>
                  <a:cubicBezTo>
                    <a:pt x="9347" y="2200"/>
                    <a:pt x="9382" y="2176"/>
                    <a:pt x="9394" y="2176"/>
                  </a:cubicBezTo>
                  <a:cubicBezTo>
                    <a:pt x="9371" y="2165"/>
                    <a:pt x="9323" y="2153"/>
                    <a:pt x="9371" y="2153"/>
                  </a:cubicBezTo>
                  <a:cubicBezTo>
                    <a:pt x="9359" y="2153"/>
                    <a:pt x="9359" y="2153"/>
                    <a:pt x="9335" y="2141"/>
                  </a:cubicBezTo>
                  <a:cubicBezTo>
                    <a:pt x="9347" y="2141"/>
                    <a:pt x="9335" y="2141"/>
                    <a:pt x="9311" y="2129"/>
                  </a:cubicBezTo>
                  <a:lnTo>
                    <a:pt x="9359" y="2129"/>
                  </a:lnTo>
                  <a:cubicBezTo>
                    <a:pt x="9335" y="2113"/>
                    <a:pt x="9327" y="2103"/>
                    <a:pt x="9338" y="2097"/>
                  </a:cubicBezTo>
                  <a:lnTo>
                    <a:pt x="9338" y="2097"/>
                  </a:lnTo>
                  <a:cubicBezTo>
                    <a:pt x="9334" y="2098"/>
                    <a:pt x="9330" y="2098"/>
                    <a:pt x="9326" y="2098"/>
                  </a:cubicBezTo>
                  <a:cubicBezTo>
                    <a:pt x="9320" y="2098"/>
                    <a:pt x="9315" y="2097"/>
                    <a:pt x="9311" y="2093"/>
                  </a:cubicBezTo>
                  <a:cubicBezTo>
                    <a:pt x="9311" y="2093"/>
                    <a:pt x="9311" y="2093"/>
                    <a:pt x="9323" y="2081"/>
                  </a:cubicBezTo>
                  <a:cubicBezTo>
                    <a:pt x="9311" y="2081"/>
                    <a:pt x="9299" y="2069"/>
                    <a:pt x="9287" y="2069"/>
                  </a:cubicBezTo>
                  <a:cubicBezTo>
                    <a:pt x="9299" y="2063"/>
                    <a:pt x="9314" y="2063"/>
                    <a:pt x="9329" y="2063"/>
                  </a:cubicBezTo>
                  <a:cubicBezTo>
                    <a:pt x="9344" y="2063"/>
                    <a:pt x="9359" y="2063"/>
                    <a:pt x="9371" y="2057"/>
                  </a:cubicBezTo>
                  <a:cubicBezTo>
                    <a:pt x="9299" y="2057"/>
                    <a:pt x="9347" y="2045"/>
                    <a:pt x="9311" y="2034"/>
                  </a:cubicBezTo>
                  <a:cubicBezTo>
                    <a:pt x="9323" y="2022"/>
                    <a:pt x="9335" y="2022"/>
                    <a:pt x="9335" y="2022"/>
                  </a:cubicBezTo>
                  <a:cubicBezTo>
                    <a:pt x="9323" y="2022"/>
                    <a:pt x="9299" y="2022"/>
                    <a:pt x="9299" y="2010"/>
                  </a:cubicBezTo>
                  <a:cubicBezTo>
                    <a:pt x="9319" y="2010"/>
                    <a:pt x="9427" y="1983"/>
                    <a:pt x="9330" y="1983"/>
                  </a:cubicBezTo>
                  <a:cubicBezTo>
                    <a:pt x="9316" y="1983"/>
                    <a:pt x="9297" y="1984"/>
                    <a:pt x="9273" y="1985"/>
                  </a:cubicBezTo>
                  <a:lnTo>
                    <a:pt x="9273" y="1985"/>
                  </a:lnTo>
                  <a:cubicBezTo>
                    <a:pt x="9299" y="1983"/>
                    <a:pt x="9336" y="1971"/>
                    <a:pt x="9347" y="1950"/>
                  </a:cubicBezTo>
                  <a:cubicBezTo>
                    <a:pt x="9335" y="1950"/>
                    <a:pt x="9323" y="1950"/>
                    <a:pt x="9347" y="1938"/>
                  </a:cubicBezTo>
                  <a:lnTo>
                    <a:pt x="9299" y="1938"/>
                  </a:lnTo>
                  <a:cubicBezTo>
                    <a:pt x="9359" y="1938"/>
                    <a:pt x="9240" y="1926"/>
                    <a:pt x="9347" y="1914"/>
                  </a:cubicBezTo>
                  <a:cubicBezTo>
                    <a:pt x="9275" y="1903"/>
                    <a:pt x="9323" y="1891"/>
                    <a:pt x="9347" y="1891"/>
                  </a:cubicBezTo>
                  <a:cubicBezTo>
                    <a:pt x="9335" y="1891"/>
                    <a:pt x="9323" y="1891"/>
                    <a:pt x="9311" y="1879"/>
                  </a:cubicBezTo>
                  <a:cubicBezTo>
                    <a:pt x="9323" y="1867"/>
                    <a:pt x="9335" y="1855"/>
                    <a:pt x="9347" y="1855"/>
                  </a:cubicBezTo>
                  <a:cubicBezTo>
                    <a:pt x="9313" y="1855"/>
                    <a:pt x="9286" y="1853"/>
                    <a:pt x="9261" y="1853"/>
                  </a:cubicBezTo>
                  <a:cubicBezTo>
                    <a:pt x="9223" y="1853"/>
                    <a:pt x="9192" y="1857"/>
                    <a:pt x="9156" y="1879"/>
                  </a:cubicBezTo>
                  <a:lnTo>
                    <a:pt x="9204" y="1879"/>
                  </a:lnTo>
                  <a:cubicBezTo>
                    <a:pt x="9170" y="1887"/>
                    <a:pt x="9172" y="1896"/>
                    <a:pt x="9168" y="1896"/>
                  </a:cubicBezTo>
                  <a:cubicBezTo>
                    <a:pt x="9166" y="1896"/>
                    <a:pt x="9163" y="1894"/>
                    <a:pt x="9156" y="1891"/>
                  </a:cubicBezTo>
                  <a:lnTo>
                    <a:pt x="9144" y="1891"/>
                  </a:lnTo>
                  <a:cubicBezTo>
                    <a:pt x="9154" y="1891"/>
                    <a:pt x="9217" y="1921"/>
                    <a:pt x="9211" y="1921"/>
                  </a:cubicBezTo>
                  <a:cubicBezTo>
                    <a:pt x="9210" y="1921"/>
                    <a:pt x="9204" y="1919"/>
                    <a:pt x="9192" y="1914"/>
                  </a:cubicBezTo>
                  <a:cubicBezTo>
                    <a:pt x="9192" y="1920"/>
                    <a:pt x="9177" y="1920"/>
                    <a:pt x="9164" y="1920"/>
                  </a:cubicBezTo>
                  <a:cubicBezTo>
                    <a:pt x="9150" y="1920"/>
                    <a:pt x="9138" y="1920"/>
                    <a:pt x="9144" y="1926"/>
                  </a:cubicBezTo>
                  <a:cubicBezTo>
                    <a:pt x="9144" y="1926"/>
                    <a:pt x="9204" y="1938"/>
                    <a:pt x="9168" y="1938"/>
                  </a:cubicBezTo>
                  <a:lnTo>
                    <a:pt x="9192" y="1938"/>
                  </a:lnTo>
                  <a:cubicBezTo>
                    <a:pt x="9144" y="1962"/>
                    <a:pt x="9180" y="1962"/>
                    <a:pt x="9144" y="1962"/>
                  </a:cubicBezTo>
                  <a:cubicBezTo>
                    <a:pt x="9144" y="1962"/>
                    <a:pt x="9144" y="1974"/>
                    <a:pt x="9132" y="1974"/>
                  </a:cubicBezTo>
                  <a:lnTo>
                    <a:pt x="9180" y="1974"/>
                  </a:lnTo>
                  <a:cubicBezTo>
                    <a:pt x="9168" y="1974"/>
                    <a:pt x="9132" y="1974"/>
                    <a:pt x="9144" y="1986"/>
                  </a:cubicBezTo>
                  <a:cubicBezTo>
                    <a:pt x="9156" y="1986"/>
                    <a:pt x="9156" y="1986"/>
                    <a:pt x="9156" y="1998"/>
                  </a:cubicBezTo>
                  <a:lnTo>
                    <a:pt x="9132" y="1998"/>
                  </a:lnTo>
                  <a:cubicBezTo>
                    <a:pt x="9132" y="2003"/>
                    <a:pt x="9130" y="2006"/>
                    <a:pt x="9127" y="2007"/>
                  </a:cubicBezTo>
                  <a:lnTo>
                    <a:pt x="9127" y="2007"/>
                  </a:lnTo>
                  <a:cubicBezTo>
                    <a:pt x="9123" y="2006"/>
                    <a:pt x="9119" y="2004"/>
                    <a:pt x="9115" y="2004"/>
                  </a:cubicBezTo>
                  <a:cubicBezTo>
                    <a:pt x="9111" y="2004"/>
                    <a:pt x="9109" y="2006"/>
                    <a:pt x="9109" y="2010"/>
                  </a:cubicBezTo>
                  <a:cubicBezTo>
                    <a:pt x="9115" y="2010"/>
                    <a:pt x="9122" y="2010"/>
                    <a:pt x="9127" y="2007"/>
                  </a:cubicBezTo>
                  <a:lnTo>
                    <a:pt x="9127" y="2007"/>
                  </a:lnTo>
                  <a:cubicBezTo>
                    <a:pt x="9130" y="2009"/>
                    <a:pt x="9132" y="2010"/>
                    <a:pt x="9132" y="2010"/>
                  </a:cubicBezTo>
                  <a:cubicBezTo>
                    <a:pt x="9132" y="2010"/>
                    <a:pt x="9109" y="2010"/>
                    <a:pt x="9097" y="2034"/>
                  </a:cubicBezTo>
                  <a:cubicBezTo>
                    <a:pt x="9109" y="2028"/>
                    <a:pt x="9115" y="2025"/>
                    <a:pt x="9116" y="2025"/>
                  </a:cubicBezTo>
                  <a:lnTo>
                    <a:pt x="9116" y="2025"/>
                  </a:lnTo>
                  <a:cubicBezTo>
                    <a:pt x="9117" y="2025"/>
                    <a:pt x="9115" y="2028"/>
                    <a:pt x="9109" y="2034"/>
                  </a:cubicBezTo>
                  <a:lnTo>
                    <a:pt x="9132" y="2034"/>
                  </a:lnTo>
                  <a:cubicBezTo>
                    <a:pt x="9140" y="2034"/>
                    <a:pt x="9122" y="2039"/>
                    <a:pt x="9130" y="2039"/>
                  </a:cubicBezTo>
                  <a:cubicBezTo>
                    <a:pt x="9133" y="2039"/>
                    <a:pt x="9143" y="2038"/>
                    <a:pt x="9164" y="2034"/>
                  </a:cubicBezTo>
                  <a:lnTo>
                    <a:pt x="9164" y="2034"/>
                  </a:lnTo>
                  <a:cubicBezTo>
                    <a:pt x="9159" y="2037"/>
                    <a:pt x="9168" y="2045"/>
                    <a:pt x="9168" y="2045"/>
                  </a:cubicBezTo>
                  <a:cubicBezTo>
                    <a:pt x="9150" y="2045"/>
                    <a:pt x="9141" y="2042"/>
                    <a:pt x="9132" y="2042"/>
                  </a:cubicBezTo>
                  <a:cubicBezTo>
                    <a:pt x="9123" y="2042"/>
                    <a:pt x="9115" y="2045"/>
                    <a:pt x="9097" y="2057"/>
                  </a:cubicBezTo>
                  <a:cubicBezTo>
                    <a:pt x="9128" y="2053"/>
                    <a:pt x="9143" y="2052"/>
                    <a:pt x="9148" y="2052"/>
                  </a:cubicBezTo>
                  <a:lnTo>
                    <a:pt x="9148" y="2052"/>
                  </a:lnTo>
                  <a:cubicBezTo>
                    <a:pt x="9158" y="2052"/>
                    <a:pt x="9128" y="2057"/>
                    <a:pt x="9120" y="2057"/>
                  </a:cubicBezTo>
                  <a:cubicBezTo>
                    <a:pt x="9144" y="2057"/>
                    <a:pt x="9168" y="2069"/>
                    <a:pt x="9180" y="2069"/>
                  </a:cubicBezTo>
                  <a:cubicBezTo>
                    <a:pt x="9175" y="2074"/>
                    <a:pt x="9170" y="2077"/>
                    <a:pt x="9166" y="2078"/>
                  </a:cubicBezTo>
                  <a:lnTo>
                    <a:pt x="9166" y="2078"/>
                  </a:lnTo>
                  <a:cubicBezTo>
                    <a:pt x="9159" y="2076"/>
                    <a:pt x="9153" y="2073"/>
                    <a:pt x="9144" y="2069"/>
                  </a:cubicBezTo>
                  <a:lnTo>
                    <a:pt x="9144" y="2069"/>
                  </a:lnTo>
                  <a:cubicBezTo>
                    <a:pt x="9150" y="2075"/>
                    <a:pt x="9156" y="2078"/>
                    <a:pt x="9162" y="2078"/>
                  </a:cubicBezTo>
                  <a:cubicBezTo>
                    <a:pt x="9163" y="2078"/>
                    <a:pt x="9165" y="2078"/>
                    <a:pt x="9166" y="2078"/>
                  </a:cubicBezTo>
                  <a:lnTo>
                    <a:pt x="9166" y="2078"/>
                  </a:lnTo>
                  <a:cubicBezTo>
                    <a:pt x="9178" y="2081"/>
                    <a:pt x="9188" y="2081"/>
                    <a:pt x="9204" y="2081"/>
                  </a:cubicBezTo>
                  <a:cubicBezTo>
                    <a:pt x="9212" y="2085"/>
                    <a:pt x="9212" y="2086"/>
                    <a:pt x="9208" y="2086"/>
                  </a:cubicBezTo>
                  <a:cubicBezTo>
                    <a:pt x="9200" y="2086"/>
                    <a:pt x="9176" y="2081"/>
                    <a:pt x="9168" y="2081"/>
                  </a:cubicBezTo>
                  <a:lnTo>
                    <a:pt x="9156" y="2081"/>
                  </a:lnTo>
                  <a:cubicBezTo>
                    <a:pt x="9182" y="2094"/>
                    <a:pt x="9193" y="2098"/>
                    <a:pt x="9199" y="2098"/>
                  </a:cubicBezTo>
                  <a:cubicBezTo>
                    <a:pt x="9204" y="2098"/>
                    <a:pt x="9205" y="2095"/>
                    <a:pt x="9205" y="2093"/>
                  </a:cubicBezTo>
                  <a:lnTo>
                    <a:pt x="9205" y="2093"/>
                  </a:lnTo>
                  <a:cubicBezTo>
                    <a:pt x="9227" y="2093"/>
                    <a:pt x="9217" y="2093"/>
                    <a:pt x="9251" y="2105"/>
                  </a:cubicBezTo>
                  <a:lnTo>
                    <a:pt x="9192" y="2105"/>
                  </a:lnTo>
                  <a:cubicBezTo>
                    <a:pt x="9192" y="2105"/>
                    <a:pt x="9192" y="2105"/>
                    <a:pt x="9192" y="2117"/>
                  </a:cubicBezTo>
                  <a:lnTo>
                    <a:pt x="9156" y="2117"/>
                  </a:lnTo>
                  <a:cubicBezTo>
                    <a:pt x="9204" y="2129"/>
                    <a:pt x="9240" y="2129"/>
                    <a:pt x="9275" y="2129"/>
                  </a:cubicBezTo>
                  <a:lnTo>
                    <a:pt x="9263" y="2129"/>
                  </a:lnTo>
                  <a:cubicBezTo>
                    <a:pt x="9255" y="2129"/>
                    <a:pt x="9227" y="2130"/>
                    <a:pt x="9198" y="2131"/>
                  </a:cubicBezTo>
                  <a:lnTo>
                    <a:pt x="9198" y="2131"/>
                  </a:lnTo>
                  <a:cubicBezTo>
                    <a:pt x="9202" y="2130"/>
                    <a:pt x="9204" y="2129"/>
                    <a:pt x="9204" y="2129"/>
                  </a:cubicBezTo>
                  <a:lnTo>
                    <a:pt x="9204" y="2129"/>
                  </a:lnTo>
                  <a:cubicBezTo>
                    <a:pt x="9144" y="2133"/>
                    <a:pt x="9128" y="2134"/>
                    <a:pt x="9135" y="2134"/>
                  </a:cubicBezTo>
                  <a:cubicBezTo>
                    <a:pt x="9141" y="2134"/>
                    <a:pt x="9169" y="2133"/>
                    <a:pt x="9198" y="2131"/>
                  </a:cubicBezTo>
                  <a:lnTo>
                    <a:pt x="9198" y="2131"/>
                  </a:lnTo>
                  <a:cubicBezTo>
                    <a:pt x="9190" y="2135"/>
                    <a:pt x="9176" y="2141"/>
                    <a:pt x="9168" y="2141"/>
                  </a:cubicBezTo>
                  <a:lnTo>
                    <a:pt x="9192" y="2141"/>
                  </a:lnTo>
                  <a:cubicBezTo>
                    <a:pt x="9192" y="2145"/>
                    <a:pt x="9187" y="2148"/>
                    <a:pt x="9183" y="2150"/>
                  </a:cubicBezTo>
                  <a:lnTo>
                    <a:pt x="9183" y="2150"/>
                  </a:lnTo>
                  <a:cubicBezTo>
                    <a:pt x="9172" y="2146"/>
                    <a:pt x="9167" y="2144"/>
                    <a:pt x="9164" y="2144"/>
                  </a:cubicBezTo>
                  <a:cubicBezTo>
                    <a:pt x="9160" y="2144"/>
                    <a:pt x="9157" y="2146"/>
                    <a:pt x="9149" y="2150"/>
                  </a:cubicBezTo>
                  <a:lnTo>
                    <a:pt x="9149" y="2150"/>
                  </a:lnTo>
                  <a:cubicBezTo>
                    <a:pt x="9151" y="2150"/>
                    <a:pt x="9154" y="2149"/>
                    <a:pt x="9158" y="2149"/>
                  </a:cubicBezTo>
                  <a:cubicBezTo>
                    <a:pt x="9164" y="2149"/>
                    <a:pt x="9171" y="2150"/>
                    <a:pt x="9177" y="2152"/>
                  </a:cubicBezTo>
                  <a:lnTo>
                    <a:pt x="9177" y="2152"/>
                  </a:lnTo>
                  <a:cubicBezTo>
                    <a:pt x="9175" y="2152"/>
                    <a:pt x="9176" y="2152"/>
                    <a:pt x="9179" y="2153"/>
                  </a:cubicBezTo>
                  <a:lnTo>
                    <a:pt x="9179" y="2153"/>
                  </a:lnTo>
                  <a:cubicBezTo>
                    <a:pt x="9179" y="2153"/>
                    <a:pt x="9180" y="2153"/>
                    <a:pt x="9180" y="2153"/>
                  </a:cubicBezTo>
                  <a:lnTo>
                    <a:pt x="9180" y="2153"/>
                  </a:lnTo>
                  <a:cubicBezTo>
                    <a:pt x="9180" y="2153"/>
                    <a:pt x="9180" y="2153"/>
                    <a:pt x="9180" y="2153"/>
                  </a:cubicBezTo>
                  <a:lnTo>
                    <a:pt x="9311" y="2153"/>
                  </a:lnTo>
                  <a:cubicBezTo>
                    <a:pt x="9299" y="2159"/>
                    <a:pt x="9263" y="2159"/>
                    <a:pt x="9237" y="2159"/>
                  </a:cubicBezTo>
                  <a:cubicBezTo>
                    <a:pt x="9210" y="2159"/>
                    <a:pt x="9192" y="2159"/>
                    <a:pt x="9216" y="2165"/>
                  </a:cubicBezTo>
                  <a:cubicBezTo>
                    <a:pt x="9192" y="2165"/>
                    <a:pt x="9184" y="2165"/>
                    <a:pt x="9181" y="2161"/>
                  </a:cubicBezTo>
                  <a:lnTo>
                    <a:pt x="9181" y="2161"/>
                  </a:lnTo>
                  <a:cubicBezTo>
                    <a:pt x="9174" y="2163"/>
                    <a:pt x="9159" y="2165"/>
                    <a:pt x="9132" y="2165"/>
                  </a:cubicBezTo>
                  <a:lnTo>
                    <a:pt x="9144" y="2165"/>
                  </a:lnTo>
                  <a:cubicBezTo>
                    <a:pt x="9148" y="2169"/>
                    <a:pt x="9150" y="2171"/>
                    <a:pt x="9149" y="2173"/>
                  </a:cubicBezTo>
                  <a:lnTo>
                    <a:pt x="9149" y="2173"/>
                  </a:lnTo>
                  <a:cubicBezTo>
                    <a:pt x="9150" y="2173"/>
                    <a:pt x="9150" y="2173"/>
                    <a:pt x="9151" y="2173"/>
                  </a:cubicBezTo>
                  <a:cubicBezTo>
                    <a:pt x="9163" y="2173"/>
                    <a:pt x="9170" y="2178"/>
                    <a:pt x="9183" y="2179"/>
                  </a:cubicBezTo>
                  <a:lnTo>
                    <a:pt x="9183" y="2179"/>
                  </a:lnTo>
                  <a:cubicBezTo>
                    <a:pt x="9193" y="2178"/>
                    <a:pt x="9195" y="2176"/>
                    <a:pt x="9180" y="2176"/>
                  </a:cubicBezTo>
                  <a:lnTo>
                    <a:pt x="9216" y="2176"/>
                  </a:lnTo>
                  <a:cubicBezTo>
                    <a:pt x="9206" y="2179"/>
                    <a:pt x="9198" y="2180"/>
                    <a:pt x="9191" y="2180"/>
                  </a:cubicBezTo>
                  <a:cubicBezTo>
                    <a:pt x="9188" y="2180"/>
                    <a:pt x="9185" y="2180"/>
                    <a:pt x="9183" y="2179"/>
                  </a:cubicBezTo>
                  <a:lnTo>
                    <a:pt x="9183" y="2179"/>
                  </a:lnTo>
                  <a:cubicBezTo>
                    <a:pt x="9155" y="2184"/>
                    <a:pt x="9066" y="2192"/>
                    <a:pt x="9073" y="2192"/>
                  </a:cubicBezTo>
                  <a:cubicBezTo>
                    <a:pt x="9078" y="2192"/>
                    <a:pt x="9125" y="2189"/>
                    <a:pt x="9261" y="2178"/>
                  </a:cubicBezTo>
                  <a:lnTo>
                    <a:pt x="9261" y="2178"/>
                  </a:lnTo>
                  <a:cubicBezTo>
                    <a:pt x="9239" y="2188"/>
                    <a:pt x="9227" y="2188"/>
                    <a:pt x="9216" y="2188"/>
                  </a:cubicBezTo>
                  <a:cubicBezTo>
                    <a:pt x="9240" y="2188"/>
                    <a:pt x="9275" y="2200"/>
                    <a:pt x="9299" y="2200"/>
                  </a:cubicBezTo>
                  <a:cubicBezTo>
                    <a:pt x="9287" y="2200"/>
                    <a:pt x="9263" y="2212"/>
                    <a:pt x="9323" y="2212"/>
                  </a:cubicBezTo>
                  <a:cubicBezTo>
                    <a:pt x="9331" y="2212"/>
                    <a:pt x="9275" y="2217"/>
                    <a:pt x="9259" y="2217"/>
                  </a:cubicBezTo>
                  <a:cubicBezTo>
                    <a:pt x="9252" y="2217"/>
                    <a:pt x="9251" y="2217"/>
                    <a:pt x="9260" y="2215"/>
                  </a:cubicBezTo>
                  <a:lnTo>
                    <a:pt x="9260" y="2215"/>
                  </a:lnTo>
                  <a:cubicBezTo>
                    <a:pt x="9243" y="2218"/>
                    <a:pt x="9219" y="2224"/>
                    <a:pt x="9251" y="2224"/>
                  </a:cubicBezTo>
                  <a:cubicBezTo>
                    <a:pt x="9212" y="2224"/>
                    <a:pt x="9074" y="2235"/>
                    <a:pt x="8953" y="2235"/>
                  </a:cubicBezTo>
                  <a:cubicBezTo>
                    <a:pt x="8852" y="2235"/>
                    <a:pt x="8762" y="2227"/>
                    <a:pt x="8751" y="2200"/>
                  </a:cubicBezTo>
                  <a:lnTo>
                    <a:pt x="8763" y="2200"/>
                  </a:lnTo>
                  <a:cubicBezTo>
                    <a:pt x="8739" y="2200"/>
                    <a:pt x="8787" y="2188"/>
                    <a:pt x="8787" y="2176"/>
                  </a:cubicBezTo>
                  <a:cubicBezTo>
                    <a:pt x="8781" y="2173"/>
                    <a:pt x="8774" y="2170"/>
                    <a:pt x="8767" y="2167"/>
                  </a:cubicBezTo>
                  <a:lnTo>
                    <a:pt x="8767" y="2167"/>
                  </a:lnTo>
                  <a:cubicBezTo>
                    <a:pt x="8808" y="2168"/>
                    <a:pt x="8834" y="2168"/>
                    <a:pt x="8849" y="2168"/>
                  </a:cubicBezTo>
                  <a:cubicBezTo>
                    <a:pt x="8895" y="2168"/>
                    <a:pt x="8839" y="2166"/>
                    <a:pt x="8761" y="2164"/>
                  </a:cubicBezTo>
                  <a:lnTo>
                    <a:pt x="8761" y="2164"/>
                  </a:lnTo>
                  <a:cubicBezTo>
                    <a:pt x="8748" y="2157"/>
                    <a:pt x="8745" y="2153"/>
                    <a:pt x="8775" y="2153"/>
                  </a:cubicBezTo>
                  <a:lnTo>
                    <a:pt x="8763" y="2153"/>
                  </a:lnTo>
                  <a:cubicBezTo>
                    <a:pt x="8759" y="2149"/>
                    <a:pt x="8754" y="2147"/>
                    <a:pt x="8749" y="2147"/>
                  </a:cubicBezTo>
                  <a:cubicBezTo>
                    <a:pt x="8738" y="2147"/>
                    <a:pt x="8728" y="2153"/>
                    <a:pt x="8728" y="2153"/>
                  </a:cubicBezTo>
                  <a:cubicBezTo>
                    <a:pt x="8728" y="2141"/>
                    <a:pt x="8739" y="2141"/>
                    <a:pt x="8751" y="2141"/>
                  </a:cubicBezTo>
                  <a:cubicBezTo>
                    <a:pt x="8739" y="2141"/>
                    <a:pt x="8716" y="2141"/>
                    <a:pt x="8716" y="2129"/>
                  </a:cubicBezTo>
                  <a:lnTo>
                    <a:pt x="8716" y="2129"/>
                  </a:lnTo>
                  <a:cubicBezTo>
                    <a:pt x="8720" y="2133"/>
                    <a:pt x="8722" y="2134"/>
                    <a:pt x="8724" y="2134"/>
                  </a:cubicBezTo>
                  <a:cubicBezTo>
                    <a:pt x="8726" y="2134"/>
                    <a:pt x="8724" y="2129"/>
                    <a:pt x="8716" y="2129"/>
                  </a:cubicBezTo>
                  <a:lnTo>
                    <a:pt x="8716" y="2129"/>
                  </a:lnTo>
                  <a:cubicBezTo>
                    <a:pt x="8716" y="2129"/>
                    <a:pt x="8716" y="2129"/>
                    <a:pt x="8716" y="2129"/>
                  </a:cubicBezTo>
                  <a:lnTo>
                    <a:pt x="8704" y="2129"/>
                  </a:lnTo>
                  <a:cubicBezTo>
                    <a:pt x="8739" y="2105"/>
                    <a:pt x="8716" y="2105"/>
                    <a:pt x="8775" y="2093"/>
                  </a:cubicBezTo>
                  <a:cubicBezTo>
                    <a:pt x="8728" y="2093"/>
                    <a:pt x="8716" y="2069"/>
                    <a:pt x="8680" y="2069"/>
                  </a:cubicBezTo>
                  <a:cubicBezTo>
                    <a:pt x="8692" y="2063"/>
                    <a:pt x="8710" y="2063"/>
                    <a:pt x="8726" y="2063"/>
                  </a:cubicBezTo>
                  <a:cubicBezTo>
                    <a:pt x="8742" y="2063"/>
                    <a:pt x="8757" y="2063"/>
                    <a:pt x="8763" y="2057"/>
                  </a:cubicBezTo>
                  <a:cubicBezTo>
                    <a:pt x="8716" y="2057"/>
                    <a:pt x="8739" y="2045"/>
                    <a:pt x="8716" y="2034"/>
                  </a:cubicBezTo>
                  <a:cubicBezTo>
                    <a:pt x="8716" y="2022"/>
                    <a:pt x="8728" y="2022"/>
                    <a:pt x="8739" y="2022"/>
                  </a:cubicBezTo>
                  <a:cubicBezTo>
                    <a:pt x="8728" y="2022"/>
                    <a:pt x="8704" y="2022"/>
                    <a:pt x="8704" y="2010"/>
                  </a:cubicBezTo>
                  <a:cubicBezTo>
                    <a:pt x="8724" y="2010"/>
                    <a:pt x="8832" y="1983"/>
                    <a:pt x="8728" y="1983"/>
                  </a:cubicBezTo>
                  <a:cubicBezTo>
                    <a:pt x="8710" y="1983"/>
                    <a:pt x="8687" y="1984"/>
                    <a:pt x="8656" y="1986"/>
                  </a:cubicBezTo>
                  <a:cubicBezTo>
                    <a:pt x="8728" y="1974"/>
                    <a:pt x="8728" y="1950"/>
                    <a:pt x="8751" y="1950"/>
                  </a:cubicBezTo>
                  <a:cubicBezTo>
                    <a:pt x="8739" y="1950"/>
                    <a:pt x="8739" y="1926"/>
                    <a:pt x="8704" y="1926"/>
                  </a:cubicBezTo>
                  <a:cubicBezTo>
                    <a:pt x="8799" y="1903"/>
                    <a:pt x="8668" y="1903"/>
                    <a:pt x="8751" y="1891"/>
                  </a:cubicBezTo>
                  <a:cubicBezTo>
                    <a:pt x="8692" y="1891"/>
                    <a:pt x="8692" y="1879"/>
                    <a:pt x="8751" y="1855"/>
                  </a:cubicBezTo>
                  <a:cubicBezTo>
                    <a:pt x="8723" y="1855"/>
                    <a:pt x="8696" y="1853"/>
                    <a:pt x="8671" y="1853"/>
                  </a:cubicBezTo>
                  <a:cubicBezTo>
                    <a:pt x="8632" y="1853"/>
                    <a:pt x="8597" y="1857"/>
                    <a:pt x="8561" y="1879"/>
                  </a:cubicBezTo>
                  <a:cubicBezTo>
                    <a:pt x="8569" y="1879"/>
                    <a:pt x="8508" y="1884"/>
                    <a:pt x="8516" y="1884"/>
                  </a:cubicBezTo>
                  <a:cubicBezTo>
                    <a:pt x="8519" y="1884"/>
                    <a:pt x="8537" y="1883"/>
                    <a:pt x="8582" y="1880"/>
                  </a:cubicBezTo>
                  <a:lnTo>
                    <a:pt x="8582" y="1880"/>
                  </a:lnTo>
                  <a:cubicBezTo>
                    <a:pt x="8566" y="1885"/>
                    <a:pt x="8561" y="1888"/>
                    <a:pt x="8564" y="1888"/>
                  </a:cubicBezTo>
                  <a:cubicBezTo>
                    <a:pt x="8566" y="1888"/>
                    <a:pt x="8570" y="1887"/>
                    <a:pt x="8577" y="1885"/>
                  </a:cubicBezTo>
                  <a:lnTo>
                    <a:pt x="8577" y="1885"/>
                  </a:lnTo>
                  <a:cubicBezTo>
                    <a:pt x="8568" y="1891"/>
                    <a:pt x="8558" y="1891"/>
                    <a:pt x="8549" y="1891"/>
                  </a:cubicBezTo>
                  <a:cubicBezTo>
                    <a:pt x="8561" y="1903"/>
                    <a:pt x="8585" y="1914"/>
                    <a:pt x="8597" y="1926"/>
                  </a:cubicBezTo>
                  <a:lnTo>
                    <a:pt x="8549" y="1926"/>
                  </a:lnTo>
                  <a:cubicBezTo>
                    <a:pt x="8549" y="1926"/>
                    <a:pt x="8609" y="1938"/>
                    <a:pt x="8561" y="1938"/>
                  </a:cubicBezTo>
                  <a:lnTo>
                    <a:pt x="8597" y="1938"/>
                  </a:lnTo>
                  <a:cubicBezTo>
                    <a:pt x="8537" y="1950"/>
                    <a:pt x="8573" y="1962"/>
                    <a:pt x="8537" y="1962"/>
                  </a:cubicBezTo>
                  <a:cubicBezTo>
                    <a:pt x="8561" y="1962"/>
                    <a:pt x="8525" y="1974"/>
                    <a:pt x="8537" y="1974"/>
                  </a:cubicBezTo>
                  <a:lnTo>
                    <a:pt x="8585" y="1974"/>
                  </a:lnTo>
                  <a:cubicBezTo>
                    <a:pt x="8561" y="1974"/>
                    <a:pt x="8525" y="1974"/>
                    <a:pt x="8561" y="1986"/>
                  </a:cubicBezTo>
                  <a:lnTo>
                    <a:pt x="8537" y="1986"/>
                  </a:lnTo>
                  <a:cubicBezTo>
                    <a:pt x="8547" y="1986"/>
                    <a:pt x="8571" y="2001"/>
                    <a:pt x="8544" y="2001"/>
                  </a:cubicBezTo>
                  <a:cubicBezTo>
                    <a:pt x="8542" y="2001"/>
                    <a:pt x="8539" y="2001"/>
                    <a:pt x="8536" y="2001"/>
                  </a:cubicBezTo>
                  <a:lnTo>
                    <a:pt x="8536" y="2001"/>
                  </a:lnTo>
                  <a:cubicBezTo>
                    <a:pt x="8540" y="2003"/>
                    <a:pt x="8545" y="2005"/>
                    <a:pt x="8549" y="2010"/>
                  </a:cubicBezTo>
                  <a:cubicBezTo>
                    <a:pt x="8525" y="2010"/>
                    <a:pt x="8513" y="2010"/>
                    <a:pt x="8549" y="2022"/>
                  </a:cubicBezTo>
                  <a:cubicBezTo>
                    <a:pt x="8466" y="2022"/>
                    <a:pt x="8561" y="2034"/>
                    <a:pt x="8501" y="2034"/>
                  </a:cubicBezTo>
                  <a:lnTo>
                    <a:pt x="8573" y="2034"/>
                  </a:lnTo>
                  <a:cubicBezTo>
                    <a:pt x="8563" y="2043"/>
                    <a:pt x="8561" y="2045"/>
                    <a:pt x="8567" y="2045"/>
                  </a:cubicBezTo>
                  <a:lnTo>
                    <a:pt x="8567" y="2045"/>
                  </a:lnTo>
                  <a:cubicBezTo>
                    <a:pt x="8552" y="2045"/>
                    <a:pt x="8542" y="2042"/>
                    <a:pt x="8531" y="2042"/>
                  </a:cubicBezTo>
                  <a:cubicBezTo>
                    <a:pt x="8519" y="2042"/>
                    <a:pt x="8507" y="2045"/>
                    <a:pt x="8489" y="2057"/>
                  </a:cubicBezTo>
                  <a:lnTo>
                    <a:pt x="8501" y="2057"/>
                  </a:lnTo>
                  <a:cubicBezTo>
                    <a:pt x="8533" y="2053"/>
                    <a:pt x="8546" y="2052"/>
                    <a:pt x="8549" y="2052"/>
                  </a:cubicBezTo>
                  <a:lnTo>
                    <a:pt x="8549" y="2052"/>
                  </a:lnTo>
                  <a:cubicBezTo>
                    <a:pt x="8556" y="2052"/>
                    <a:pt x="8521" y="2057"/>
                    <a:pt x="8513" y="2057"/>
                  </a:cubicBezTo>
                  <a:cubicBezTo>
                    <a:pt x="8537" y="2057"/>
                    <a:pt x="8561" y="2069"/>
                    <a:pt x="8585" y="2069"/>
                  </a:cubicBezTo>
                  <a:lnTo>
                    <a:pt x="8537" y="2069"/>
                  </a:lnTo>
                  <a:cubicBezTo>
                    <a:pt x="8549" y="2081"/>
                    <a:pt x="8549" y="2081"/>
                    <a:pt x="8561" y="2081"/>
                  </a:cubicBezTo>
                  <a:cubicBezTo>
                    <a:pt x="8557" y="2081"/>
                    <a:pt x="8560" y="2083"/>
                    <a:pt x="8566" y="2085"/>
                  </a:cubicBezTo>
                  <a:lnTo>
                    <a:pt x="8566" y="2085"/>
                  </a:lnTo>
                  <a:cubicBezTo>
                    <a:pt x="8565" y="2084"/>
                    <a:pt x="8563" y="2082"/>
                    <a:pt x="8561" y="2081"/>
                  </a:cubicBezTo>
                  <a:lnTo>
                    <a:pt x="8561" y="2081"/>
                  </a:lnTo>
                  <a:cubicBezTo>
                    <a:pt x="8578" y="2081"/>
                    <a:pt x="8587" y="2087"/>
                    <a:pt x="8588" y="2090"/>
                  </a:cubicBezTo>
                  <a:lnTo>
                    <a:pt x="8588" y="2090"/>
                  </a:lnTo>
                  <a:cubicBezTo>
                    <a:pt x="8580" y="2088"/>
                    <a:pt x="8572" y="2086"/>
                    <a:pt x="8566" y="2085"/>
                  </a:cubicBezTo>
                  <a:lnTo>
                    <a:pt x="8566" y="2085"/>
                  </a:lnTo>
                  <a:cubicBezTo>
                    <a:pt x="8575" y="2090"/>
                    <a:pt x="8581" y="2092"/>
                    <a:pt x="8585" y="2092"/>
                  </a:cubicBezTo>
                  <a:cubicBezTo>
                    <a:pt x="8587" y="2092"/>
                    <a:pt x="8588" y="2091"/>
                    <a:pt x="8588" y="2090"/>
                  </a:cubicBezTo>
                  <a:lnTo>
                    <a:pt x="8588" y="2090"/>
                  </a:lnTo>
                  <a:cubicBezTo>
                    <a:pt x="8596" y="2092"/>
                    <a:pt x="8604" y="2093"/>
                    <a:pt x="8609" y="2093"/>
                  </a:cubicBezTo>
                  <a:lnTo>
                    <a:pt x="8597" y="2093"/>
                  </a:lnTo>
                  <a:cubicBezTo>
                    <a:pt x="8620" y="2093"/>
                    <a:pt x="8620" y="2093"/>
                    <a:pt x="8644" y="2105"/>
                  </a:cubicBezTo>
                  <a:lnTo>
                    <a:pt x="8585" y="2105"/>
                  </a:lnTo>
                  <a:cubicBezTo>
                    <a:pt x="8561" y="2117"/>
                    <a:pt x="8620" y="2129"/>
                    <a:pt x="8573" y="2129"/>
                  </a:cubicBezTo>
                  <a:lnTo>
                    <a:pt x="8668" y="2129"/>
                  </a:lnTo>
                  <a:cubicBezTo>
                    <a:pt x="8636" y="2129"/>
                    <a:pt x="8605" y="2134"/>
                    <a:pt x="8573" y="2134"/>
                  </a:cubicBezTo>
                  <a:cubicBezTo>
                    <a:pt x="8557" y="2134"/>
                    <a:pt x="8541" y="2133"/>
                    <a:pt x="8525" y="2129"/>
                  </a:cubicBezTo>
                  <a:lnTo>
                    <a:pt x="8525" y="2129"/>
                  </a:lnTo>
                  <a:cubicBezTo>
                    <a:pt x="8537" y="2135"/>
                    <a:pt x="8570" y="2135"/>
                    <a:pt x="8589" y="2135"/>
                  </a:cubicBezTo>
                  <a:cubicBezTo>
                    <a:pt x="8609" y="2135"/>
                    <a:pt x="8614" y="2135"/>
                    <a:pt x="8573" y="2141"/>
                  </a:cubicBezTo>
                  <a:cubicBezTo>
                    <a:pt x="8573" y="2141"/>
                    <a:pt x="8577" y="2143"/>
                    <a:pt x="8582" y="2144"/>
                  </a:cubicBezTo>
                  <a:lnTo>
                    <a:pt x="8582" y="2144"/>
                  </a:lnTo>
                  <a:cubicBezTo>
                    <a:pt x="8571" y="2147"/>
                    <a:pt x="8569" y="2147"/>
                    <a:pt x="8567" y="2147"/>
                  </a:cubicBezTo>
                  <a:cubicBezTo>
                    <a:pt x="8565" y="2147"/>
                    <a:pt x="8563" y="2147"/>
                    <a:pt x="8558" y="2148"/>
                  </a:cubicBezTo>
                  <a:lnTo>
                    <a:pt x="8558" y="2148"/>
                  </a:lnTo>
                  <a:cubicBezTo>
                    <a:pt x="8556" y="2147"/>
                    <a:pt x="8554" y="2147"/>
                    <a:pt x="8552" y="2147"/>
                  </a:cubicBezTo>
                  <a:cubicBezTo>
                    <a:pt x="8546" y="2147"/>
                    <a:pt x="8541" y="2149"/>
                    <a:pt x="8537" y="2153"/>
                  </a:cubicBezTo>
                  <a:cubicBezTo>
                    <a:pt x="8547" y="2150"/>
                    <a:pt x="8554" y="2149"/>
                    <a:pt x="8558" y="2148"/>
                  </a:cubicBezTo>
                  <a:lnTo>
                    <a:pt x="8558" y="2148"/>
                  </a:lnTo>
                  <a:cubicBezTo>
                    <a:pt x="8568" y="2149"/>
                    <a:pt x="8578" y="2153"/>
                    <a:pt x="8585" y="2153"/>
                  </a:cubicBezTo>
                  <a:cubicBezTo>
                    <a:pt x="8585" y="2153"/>
                    <a:pt x="8585" y="2153"/>
                    <a:pt x="8585" y="2153"/>
                  </a:cubicBezTo>
                  <a:lnTo>
                    <a:pt x="8585" y="2153"/>
                  </a:lnTo>
                  <a:cubicBezTo>
                    <a:pt x="8555" y="2153"/>
                    <a:pt x="8562" y="2153"/>
                    <a:pt x="8583" y="2154"/>
                  </a:cubicBezTo>
                  <a:lnTo>
                    <a:pt x="8583" y="2154"/>
                  </a:lnTo>
                  <a:cubicBezTo>
                    <a:pt x="8577" y="2157"/>
                    <a:pt x="8580" y="2158"/>
                    <a:pt x="8586" y="2158"/>
                  </a:cubicBezTo>
                  <a:cubicBezTo>
                    <a:pt x="8594" y="2158"/>
                    <a:pt x="8608" y="2156"/>
                    <a:pt x="8618" y="2155"/>
                  </a:cubicBezTo>
                  <a:lnTo>
                    <a:pt x="8618" y="2155"/>
                  </a:lnTo>
                  <a:cubicBezTo>
                    <a:pt x="8655" y="2156"/>
                    <a:pt x="8697" y="2159"/>
                    <a:pt x="8703" y="2163"/>
                  </a:cubicBezTo>
                  <a:lnTo>
                    <a:pt x="8703" y="2163"/>
                  </a:lnTo>
                  <a:cubicBezTo>
                    <a:pt x="8656" y="2162"/>
                    <a:pt x="8607" y="2161"/>
                    <a:pt x="8570" y="2161"/>
                  </a:cubicBezTo>
                  <a:cubicBezTo>
                    <a:pt x="8527" y="2161"/>
                    <a:pt x="8501" y="2162"/>
                    <a:pt x="8513" y="2165"/>
                  </a:cubicBezTo>
                  <a:cubicBezTo>
                    <a:pt x="8549" y="2170"/>
                    <a:pt x="8561" y="2170"/>
                    <a:pt x="8561" y="2170"/>
                  </a:cubicBezTo>
                  <a:cubicBezTo>
                    <a:pt x="8561" y="2170"/>
                    <a:pt x="8555" y="2170"/>
                    <a:pt x="8547" y="2173"/>
                  </a:cubicBezTo>
                  <a:lnTo>
                    <a:pt x="8547" y="2173"/>
                  </a:lnTo>
                  <a:cubicBezTo>
                    <a:pt x="8553" y="2172"/>
                    <a:pt x="8558" y="2172"/>
                    <a:pt x="8564" y="2171"/>
                  </a:cubicBezTo>
                  <a:lnTo>
                    <a:pt x="8564" y="2171"/>
                  </a:lnTo>
                  <a:cubicBezTo>
                    <a:pt x="8563" y="2172"/>
                    <a:pt x="8566" y="2176"/>
                    <a:pt x="8573" y="2176"/>
                  </a:cubicBezTo>
                  <a:cubicBezTo>
                    <a:pt x="8570" y="2173"/>
                    <a:pt x="8567" y="2172"/>
                    <a:pt x="8566" y="2171"/>
                  </a:cubicBezTo>
                  <a:lnTo>
                    <a:pt x="8566" y="2171"/>
                  </a:lnTo>
                  <a:cubicBezTo>
                    <a:pt x="8565" y="2171"/>
                    <a:pt x="8565" y="2171"/>
                    <a:pt x="8564" y="2171"/>
                  </a:cubicBezTo>
                  <a:lnTo>
                    <a:pt x="8564" y="2171"/>
                  </a:lnTo>
                  <a:cubicBezTo>
                    <a:pt x="8564" y="2171"/>
                    <a:pt x="8565" y="2171"/>
                    <a:pt x="8565" y="2171"/>
                  </a:cubicBezTo>
                  <a:lnTo>
                    <a:pt x="8565" y="2171"/>
                  </a:lnTo>
                  <a:cubicBezTo>
                    <a:pt x="8565" y="2171"/>
                    <a:pt x="8565" y="2171"/>
                    <a:pt x="8566" y="2171"/>
                  </a:cubicBezTo>
                  <a:lnTo>
                    <a:pt x="8566" y="2171"/>
                  </a:lnTo>
                  <a:cubicBezTo>
                    <a:pt x="8569" y="2171"/>
                    <a:pt x="8573" y="2171"/>
                    <a:pt x="8577" y="2171"/>
                  </a:cubicBezTo>
                  <a:cubicBezTo>
                    <a:pt x="8614" y="2171"/>
                    <a:pt x="8656" y="2176"/>
                    <a:pt x="8704" y="2176"/>
                  </a:cubicBezTo>
                  <a:lnTo>
                    <a:pt x="8668" y="2176"/>
                  </a:lnTo>
                  <a:cubicBezTo>
                    <a:pt x="8661" y="2177"/>
                    <a:pt x="8654" y="2178"/>
                    <a:pt x="8648" y="2178"/>
                  </a:cubicBezTo>
                  <a:lnTo>
                    <a:pt x="8648" y="2178"/>
                  </a:lnTo>
                  <a:cubicBezTo>
                    <a:pt x="8650" y="2178"/>
                    <a:pt x="8653" y="2177"/>
                    <a:pt x="8656" y="2176"/>
                  </a:cubicBezTo>
                  <a:lnTo>
                    <a:pt x="8585" y="2176"/>
                  </a:lnTo>
                  <a:cubicBezTo>
                    <a:pt x="8640" y="2176"/>
                    <a:pt x="8468" y="2192"/>
                    <a:pt x="8474" y="2192"/>
                  </a:cubicBezTo>
                  <a:cubicBezTo>
                    <a:pt x="8477" y="2192"/>
                    <a:pt x="8521" y="2189"/>
                    <a:pt x="8648" y="2178"/>
                  </a:cubicBezTo>
                  <a:lnTo>
                    <a:pt x="8648" y="2178"/>
                  </a:lnTo>
                  <a:cubicBezTo>
                    <a:pt x="8599" y="2188"/>
                    <a:pt x="8625" y="2189"/>
                    <a:pt x="8704" y="2200"/>
                  </a:cubicBezTo>
                  <a:lnTo>
                    <a:pt x="8609" y="2200"/>
                  </a:lnTo>
                  <a:cubicBezTo>
                    <a:pt x="8552" y="2205"/>
                    <a:pt x="8504" y="2207"/>
                    <a:pt x="8464" y="2207"/>
                  </a:cubicBezTo>
                  <a:cubicBezTo>
                    <a:pt x="8285" y="2207"/>
                    <a:pt x="8250" y="2152"/>
                    <a:pt x="8192" y="1938"/>
                  </a:cubicBezTo>
                  <a:cubicBezTo>
                    <a:pt x="8169" y="1854"/>
                    <a:pt x="8088" y="1817"/>
                    <a:pt x="8015" y="1817"/>
                  </a:cubicBezTo>
                  <a:cubicBezTo>
                    <a:pt x="7934" y="1817"/>
                    <a:pt x="7863" y="1863"/>
                    <a:pt x="7894" y="1938"/>
                  </a:cubicBezTo>
                  <a:cubicBezTo>
                    <a:pt x="7835" y="1998"/>
                    <a:pt x="7847" y="2129"/>
                    <a:pt x="7858" y="2176"/>
                  </a:cubicBezTo>
                  <a:cubicBezTo>
                    <a:pt x="7454" y="2176"/>
                    <a:pt x="7692" y="1819"/>
                    <a:pt x="7549" y="1807"/>
                  </a:cubicBezTo>
                  <a:cubicBezTo>
                    <a:pt x="7525" y="1806"/>
                    <a:pt x="7502" y="1805"/>
                    <a:pt x="7482" y="1805"/>
                  </a:cubicBezTo>
                  <a:cubicBezTo>
                    <a:pt x="7352" y="1805"/>
                    <a:pt x="7294" y="1844"/>
                    <a:pt x="7263" y="1998"/>
                  </a:cubicBezTo>
                  <a:cubicBezTo>
                    <a:pt x="7239" y="2022"/>
                    <a:pt x="7263" y="2129"/>
                    <a:pt x="7263" y="2165"/>
                  </a:cubicBezTo>
                  <a:cubicBezTo>
                    <a:pt x="7263" y="2192"/>
                    <a:pt x="7248" y="2203"/>
                    <a:pt x="7224" y="2203"/>
                  </a:cubicBezTo>
                  <a:cubicBezTo>
                    <a:pt x="7156" y="2203"/>
                    <a:pt x="7019" y="2108"/>
                    <a:pt x="7001" y="2045"/>
                  </a:cubicBezTo>
                  <a:cubicBezTo>
                    <a:pt x="6989" y="1986"/>
                    <a:pt x="7001" y="1914"/>
                    <a:pt x="6989" y="1855"/>
                  </a:cubicBezTo>
                  <a:cubicBezTo>
                    <a:pt x="6980" y="1812"/>
                    <a:pt x="6928" y="1794"/>
                    <a:pt x="6870" y="1794"/>
                  </a:cubicBezTo>
                  <a:cubicBezTo>
                    <a:pt x="6784" y="1794"/>
                    <a:pt x="6684" y="1834"/>
                    <a:pt x="6692" y="1891"/>
                  </a:cubicBezTo>
                  <a:cubicBezTo>
                    <a:pt x="6692" y="2069"/>
                    <a:pt x="6537" y="2022"/>
                    <a:pt x="6692" y="2105"/>
                  </a:cubicBezTo>
                  <a:cubicBezTo>
                    <a:pt x="6604" y="2193"/>
                    <a:pt x="6544" y="2227"/>
                    <a:pt x="6504" y="2227"/>
                  </a:cubicBezTo>
                  <a:cubicBezTo>
                    <a:pt x="6363" y="2227"/>
                    <a:pt x="6445" y="1817"/>
                    <a:pt x="6334" y="1807"/>
                  </a:cubicBezTo>
                  <a:cubicBezTo>
                    <a:pt x="6307" y="1792"/>
                    <a:pt x="6280" y="1785"/>
                    <a:pt x="6254" y="1785"/>
                  </a:cubicBezTo>
                  <a:cubicBezTo>
                    <a:pt x="6099" y="1785"/>
                    <a:pt x="5986" y="2023"/>
                    <a:pt x="6108" y="2105"/>
                  </a:cubicBezTo>
                  <a:cubicBezTo>
                    <a:pt x="6017" y="2159"/>
                    <a:pt x="5954" y="2180"/>
                    <a:pt x="5910" y="2180"/>
                  </a:cubicBezTo>
                  <a:cubicBezTo>
                    <a:pt x="5730" y="2180"/>
                    <a:pt x="5873" y="1817"/>
                    <a:pt x="5739" y="1807"/>
                  </a:cubicBezTo>
                  <a:cubicBezTo>
                    <a:pt x="5733" y="1807"/>
                    <a:pt x="5727" y="1807"/>
                    <a:pt x="5721" y="1807"/>
                  </a:cubicBezTo>
                  <a:cubicBezTo>
                    <a:pt x="5353" y="1807"/>
                    <a:pt x="5569" y="2165"/>
                    <a:pt x="5358" y="2165"/>
                  </a:cubicBezTo>
                  <a:cubicBezTo>
                    <a:pt x="5389" y="2141"/>
                    <a:pt x="5387" y="2133"/>
                    <a:pt x="5371" y="2133"/>
                  </a:cubicBezTo>
                  <a:cubicBezTo>
                    <a:pt x="5336" y="2133"/>
                    <a:pt x="5235" y="2168"/>
                    <a:pt x="5227" y="2176"/>
                  </a:cubicBezTo>
                  <a:cubicBezTo>
                    <a:pt x="5215" y="2141"/>
                    <a:pt x="5203" y="2069"/>
                    <a:pt x="5191" y="2034"/>
                  </a:cubicBezTo>
                  <a:cubicBezTo>
                    <a:pt x="5168" y="1974"/>
                    <a:pt x="5203" y="1831"/>
                    <a:pt x="5108" y="1807"/>
                  </a:cubicBezTo>
                  <a:cubicBezTo>
                    <a:pt x="5079" y="1797"/>
                    <a:pt x="5054" y="1792"/>
                    <a:pt x="5033" y="1792"/>
                  </a:cubicBezTo>
                  <a:cubicBezTo>
                    <a:pt x="4929" y="1792"/>
                    <a:pt x="4897" y="1897"/>
                    <a:pt x="4858" y="1986"/>
                  </a:cubicBezTo>
                  <a:cubicBezTo>
                    <a:pt x="4787" y="2117"/>
                    <a:pt x="4799" y="2057"/>
                    <a:pt x="4894" y="2105"/>
                  </a:cubicBezTo>
                  <a:cubicBezTo>
                    <a:pt x="4877" y="2166"/>
                    <a:pt x="4841" y="2188"/>
                    <a:pt x="4800" y="2188"/>
                  </a:cubicBezTo>
                  <a:cubicBezTo>
                    <a:pt x="4720" y="2188"/>
                    <a:pt x="4620" y="2108"/>
                    <a:pt x="4596" y="2069"/>
                  </a:cubicBezTo>
                  <a:cubicBezTo>
                    <a:pt x="4596" y="2034"/>
                    <a:pt x="4572" y="1819"/>
                    <a:pt x="4525" y="1807"/>
                  </a:cubicBezTo>
                  <a:cubicBezTo>
                    <a:pt x="4495" y="1791"/>
                    <a:pt x="4467" y="1784"/>
                    <a:pt x="4441" y="1784"/>
                  </a:cubicBezTo>
                  <a:cubicBezTo>
                    <a:pt x="4351" y="1784"/>
                    <a:pt x="4284" y="1870"/>
                    <a:pt x="4275" y="1962"/>
                  </a:cubicBezTo>
                  <a:cubicBezTo>
                    <a:pt x="4167" y="2045"/>
                    <a:pt x="4227" y="2069"/>
                    <a:pt x="4275" y="2105"/>
                  </a:cubicBezTo>
                  <a:cubicBezTo>
                    <a:pt x="4187" y="2193"/>
                    <a:pt x="4128" y="2227"/>
                    <a:pt x="4088" y="2227"/>
                  </a:cubicBezTo>
                  <a:cubicBezTo>
                    <a:pt x="3950" y="2227"/>
                    <a:pt x="4040" y="1817"/>
                    <a:pt x="3929" y="1807"/>
                  </a:cubicBezTo>
                  <a:cubicBezTo>
                    <a:pt x="3883" y="1782"/>
                    <a:pt x="3845" y="1772"/>
                    <a:pt x="3814" y="1772"/>
                  </a:cubicBezTo>
                  <a:cubicBezTo>
                    <a:pt x="3651" y="1772"/>
                    <a:pt x="3667" y="2059"/>
                    <a:pt x="3667" y="2129"/>
                  </a:cubicBezTo>
                  <a:cubicBezTo>
                    <a:pt x="3667" y="2180"/>
                    <a:pt x="3611" y="2193"/>
                    <a:pt x="3552" y="2193"/>
                  </a:cubicBezTo>
                  <a:cubicBezTo>
                    <a:pt x="3487" y="2193"/>
                    <a:pt x="3417" y="2176"/>
                    <a:pt x="3417" y="2176"/>
                  </a:cubicBezTo>
                  <a:cubicBezTo>
                    <a:pt x="3417" y="2153"/>
                    <a:pt x="3394" y="2069"/>
                    <a:pt x="3382" y="2034"/>
                  </a:cubicBezTo>
                  <a:cubicBezTo>
                    <a:pt x="3370" y="1974"/>
                    <a:pt x="3394" y="1831"/>
                    <a:pt x="3298" y="1807"/>
                  </a:cubicBezTo>
                  <a:cubicBezTo>
                    <a:pt x="3278" y="1799"/>
                    <a:pt x="3258" y="1796"/>
                    <a:pt x="3239" y="1796"/>
                  </a:cubicBezTo>
                  <a:cubicBezTo>
                    <a:pt x="3086" y="1796"/>
                    <a:pt x="2969" y="2021"/>
                    <a:pt x="3096" y="2105"/>
                  </a:cubicBezTo>
                  <a:cubicBezTo>
                    <a:pt x="3087" y="2114"/>
                    <a:pt x="3030" y="2177"/>
                    <a:pt x="2998" y="2177"/>
                  </a:cubicBezTo>
                  <a:cubicBezTo>
                    <a:pt x="2985" y="2177"/>
                    <a:pt x="2977" y="2168"/>
                    <a:pt x="2977" y="2141"/>
                  </a:cubicBezTo>
                  <a:cubicBezTo>
                    <a:pt x="2977" y="2127"/>
                    <a:pt x="2970" y="2122"/>
                    <a:pt x="2958" y="2122"/>
                  </a:cubicBezTo>
                  <a:cubicBezTo>
                    <a:pt x="2933" y="2122"/>
                    <a:pt x="2888" y="2142"/>
                    <a:pt x="2846" y="2142"/>
                  </a:cubicBezTo>
                  <a:cubicBezTo>
                    <a:pt x="2824" y="2142"/>
                    <a:pt x="2802" y="2136"/>
                    <a:pt x="2786" y="2117"/>
                  </a:cubicBezTo>
                  <a:cubicBezTo>
                    <a:pt x="2739" y="2057"/>
                    <a:pt x="2786" y="1926"/>
                    <a:pt x="2774" y="1855"/>
                  </a:cubicBezTo>
                  <a:cubicBezTo>
                    <a:pt x="2763" y="1803"/>
                    <a:pt x="2732" y="1783"/>
                    <a:pt x="2694" y="1783"/>
                  </a:cubicBezTo>
                  <a:cubicBezTo>
                    <a:pt x="2610" y="1783"/>
                    <a:pt x="2489" y="1877"/>
                    <a:pt x="2465" y="1926"/>
                  </a:cubicBezTo>
                  <a:cubicBezTo>
                    <a:pt x="2367" y="1926"/>
                    <a:pt x="2468" y="2096"/>
                    <a:pt x="2486" y="2106"/>
                  </a:cubicBezTo>
                  <a:lnTo>
                    <a:pt x="2486" y="2106"/>
                  </a:lnTo>
                  <a:cubicBezTo>
                    <a:pt x="2380" y="2165"/>
                    <a:pt x="2285" y="2177"/>
                    <a:pt x="2143" y="2188"/>
                  </a:cubicBezTo>
                  <a:cubicBezTo>
                    <a:pt x="2164" y="2181"/>
                    <a:pt x="2169" y="2178"/>
                    <a:pt x="2160" y="2173"/>
                  </a:cubicBezTo>
                  <a:lnTo>
                    <a:pt x="2160" y="2173"/>
                  </a:lnTo>
                  <a:cubicBezTo>
                    <a:pt x="2180" y="2172"/>
                    <a:pt x="2191" y="2171"/>
                    <a:pt x="2181" y="2171"/>
                  </a:cubicBezTo>
                  <a:cubicBezTo>
                    <a:pt x="2177" y="2171"/>
                    <a:pt x="2169" y="2171"/>
                    <a:pt x="2158" y="2171"/>
                  </a:cubicBezTo>
                  <a:lnTo>
                    <a:pt x="2158" y="2171"/>
                  </a:lnTo>
                  <a:cubicBezTo>
                    <a:pt x="2151" y="2167"/>
                    <a:pt x="2138" y="2162"/>
                    <a:pt x="2120" y="2153"/>
                  </a:cubicBezTo>
                  <a:lnTo>
                    <a:pt x="2132" y="2153"/>
                  </a:lnTo>
                  <a:cubicBezTo>
                    <a:pt x="2109" y="2141"/>
                    <a:pt x="2108" y="2135"/>
                    <a:pt x="2108" y="2132"/>
                  </a:cubicBezTo>
                  <a:lnTo>
                    <a:pt x="2108" y="2132"/>
                  </a:lnTo>
                  <a:cubicBezTo>
                    <a:pt x="2117" y="2134"/>
                    <a:pt x="2121" y="2134"/>
                    <a:pt x="2122" y="2134"/>
                  </a:cubicBezTo>
                  <a:cubicBezTo>
                    <a:pt x="2123" y="2134"/>
                    <a:pt x="2113" y="2132"/>
                    <a:pt x="2108" y="2131"/>
                  </a:cubicBezTo>
                  <a:lnTo>
                    <a:pt x="2108" y="2131"/>
                  </a:lnTo>
                  <a:cubicBezTo>
                    <a:pt x="2108" y="2130"/>
                    <a:pt x="2107" y="2129"/>
                    <a:pt x="2104" y="2129"/>
                  </a:cubicBezTo>
                  <a:lnTo>
                    <a:pt x="2104" y="2129"/>
                  </a:lnTo>
                  <a:cubicBezTo>
                    <a:pt x="2104" y="2129"/>
                    <a:pt x="2106" y="2129"/>
                    <a:pt x="2108" y="2129"/>
                  </a:cubicBezTo>
                  <a:lnTo>
                    <a:pt x="2084" y="2129"/>
                  </a:lnTo>
                  <a:cubicBezTo>
                    <a:pt x="2120" y="2105"/>
                    <a:pt x="2096" y="2105"/>
                    <a:pt x="2143" y="2093"/>
                  </a:cubicBezTo>
                  <a:cubicBezTo>
                    <a:pt x="2096" y="2093"/>
                    <a:pt x="2084" y="2057"/>
                    <a:pt x="2060" y="2057"/>
                  </a:cubicBezTo>
                  <a:cubicBezTo>
                    <a:pt x="2065" y="2055"/>
                    <a:pt x="2071" y="2054"/>
                    <a:pt x="2077" y="2054"/>
                  </a:cubicBezTo>
                  <a:cubicBezTo>
                    <a:pt x="2093" y="2054"/>
                    <a:pt x="2111" y="2061"/>
                    <a:pt x="2127" y="2061"/>
                  </a:cubicBezTo>
                  <a:cubicBezTo>
                    <a:pt x="2133" y="2061"/>
                    <a:pt x="2138" y="2060"/>
                    <a:pt x="2143" y="2057"/>
                  </a:cubicBezTo>
                  <a:cubicBezTo>
                    <a:pt x="2108" y="2057"/>
                    <a:pt x="2108" y="2034"/>
                    <a:pt x="2084" y="2022"/>
                  </a:cubicBezTo>
                  <a:lnTo>
                    <a:pt x="2108" y="2022"/>
                  </a:lnTo>
                  <a:cubicBezTo>
                    <a:pt x="2096" y="2022"/>
                    <a:pt x="2084" y="2022"/>
                    <a:pt x="2072" y="2010"/>
                  </a:cubicBezTo>
                  <a:cubicBezTo>
                    <a:pt x="2096" y="2010"/>
                    <a:pt x="2108" y="1998"/>
                    <a:pt x="2132" y="1986"/>
                  </a:cubicBezTo>
                  <a:lnTo>
                    <a:pt x="2036" y="1986"/>
                  </a:lnTo>
                  <a:cubicBezTo>
                    <a:pt x="2072" y="1974"/>
                    <a:pt x="2108" y="1962"/>
                    <a:pt x="2120" y="1950"/>
                  </a:cubicBezTo>
                  <a:cubicBezTo>
                    <a:pt x="2120" y="1950"/>
                    <a:pt x="2108" y="1926"/>
                    <a:pt x="2084" y="1914"/>
                  </a:cubicBezTo>
                  <a:cubicBezTo>
                    <a:pt x="2155" y="1903"/>
                    <a:pt x="2048" y="1903"/>
                    <a:pt x="2120" y="1891"/>
                  </a:cubicBezTo>
                  <a:cubicBezTo>
                    <a:pt x="2072" y="1891"/>
                    <a:pt x="2072" y="1879"/>
                    <a:pt x="2120" y="1855"/>
                  </a:cubicBezTo>
                  <a:cubicBezTo>
                    <a:pt x="2086" y="1855"/>
                    <a:pt x="2059" y="1853"/>
                    <a:pt x="2034" y="1853"/>
                  </a:cubicBezTo>
                  <a:cubicBezTo>
                    <a:pt x="1996" y="1853"/>
                    <a:pt x="1965" y="1857"/>
                    <a:pt x="1929" y="1879"/>
                  </a:cubicBezTo>
                  <a:lnTo>
                    <a:pt x="1977" y="1879"/>
                  </a:lnTo>
                  <a:cubicBezTo>
                    <a:pt x="1953" y="1885"/>
                    <a:pt x="1938" y="1885"/>
                    <a:pt x="1932" y="1885"/>
                  </a:cubicBezTo>
                  <a:cubicBezTo>
                    <a:pt x="1926" y="1885"/>
                    <a:pt x="1929" y="1885"/>
                    <a:pt x="1941" y="1891"/>
                  </a:cubicBezTo>
                  <a:lnTo>
                    <a:pt x="1917" y="1891"/>
                  </a:lnTo>
                  <a:cubicBezTo>
                    <a:pt x="1927" y="1891"/>
                    <a:pt x="1982" y="1921"/>
                    <a:pt x="1979" y="1921"/>
                  </a:cubicBezTo>
                  <a:cubicBezTo>
                    <a:pt x="1979" y="1921"/>
                    <a:pt x="1974" y="1919"/>
                    <a:pt x="1965" y="1914"/>
                  </a:cubicBezTo>
                  <a:lnTo>
                    <a:pt x="1965" y="1914"/>
                  </a:lnTo>
                  <a:cubicBezTo>
                    <a:pt x="1971" y="1920"/>
                    <a:pt x="1962" y="1920"/>
                    <a:pt x="1951" y="1920"/>
                  </a:cubicBezTo>
                  <a:cubicBezTo>
                    <a:pt x="1943" y="1920"/>
                    <a:pt x="1934" y="1920"/>
                    <a:pt x="1931" y="1923"/>
                  </a:cubicBezTo>
                  <a:lnTo>
                    <a:pt x="1931" y="1923"/>
                  </a:lnTo>
                  <a:cubicBezTo>
                    <a:pt x="1930" y="1923"/>
                    <a:pt x="1929" y="1923"/>
                    <a:pt x="1928" y="1923"/>
                  </a:cubicBezTo>
                  <a:cubicBezTo>
                    <a:pt x="1923" y="1923"/>
                    <a:pt x="1920" y="1924"/>
                    <a:pt x="1917" y="1926"/>
                  </a:cubicBezTo>
                  <a:lnTo>
                    <a:pt x="1929" y="1926"/>
                  </a:lnTo>
                  <a:cubicBezTo>
                    <a:pt x="1929" y="1925"/>
                    <a:pt x="1930" y="1924"/>
                    <a:pt x="1931" y="1923"/>
                  </a:cubicBezTo>
                  <a:lnTo>
                    <a:pt x="1931" y="1923"/>
                  </a:lnTo>
                  <a:cubicBezTo>
                    <a:pt x="1948" y="1925"/>
                    <a:pt x="1968" y="1938"/>
                    <a:pt x="1941" y="1938"/>
                  </a:cubicBezTo>
                  <a:lnTo>
                    <a:pt x="1965" y="1938"/>
                  </a:lnTo>
                  <a:cubicBezTo>
                    <a:pt x="1917" y="1950"/>
                    <a:pt x="1941" y="1962"/>
                    <a:pt x="1917" y="1962"/>
                  </a:cubicBezTo>
                  <a:cubicBezTo>
                    <a:pt x="1929" y="1962"/>
                    <a:pt x="1905" y="1974"/>
                    <a:pt x="1905" y="1974"/>
                  </a:cubicBezTo>
                  <a:lnTo>
                    <a:pt x="1953" y="1974"/>
                  </a:lnTo>
                  <a:cubicBezTo>
                    <a:pt x="1929" y="1974"/>
                    <a:pt x="1905" y="1986"/>
                    <a:pt x="1929" y="1986"/>
                  </a:cubicBezTo>
                  <a:cubicBezTo>
                    <a:pt x="1912" y="1986"/>
                    <a:pt x="1919" y="1998"/>
                    <a:pt x="1912" y="2001"/>
                  </a:cubicBezTo>
                  <a:lnTo>
                    <a:pt x="1912" y="2001"/>
                  </a:lnTo>
                  <a:cubicBezTo>
                    <a:pt x="1910" y="2000"/>
                    <a:pt x="1908" y="1999"/>
                    <a:pt x="1905" y="1998"/>
                  </a:cubicBezTo>
                  <a:cubicBezTo>
                    <a:pt x="1905" y="1999"/>
                    <a:pt x="1905" y="2000"/>
                    <a:pt x="1905" y="2001"/>
                  </a:cubicBezTo>
                  <a:lnTo>
                    <a:pt x="1905" y="2001"/>
                  </a:lnTo>
                  <a:cubicBezTo>
                    <a:pt x="1902" y="2000"/>
                    <a:pt x="1898" y="1999"/>
                    <a:pt x="1894" y="1998"/>
                  </a:cubicBezTo>
                  <a:lnTo>
                    <a:pt x="1894" y="1998"/>
                  </a:lnTo>
                  <a:cubicBezTo>
                    <a:pt x="1894" y="1998"/>
                    <a:pt x="1899" y="2000"/>
                    <a:pt x="1905" y="2002"/>
                  </a:cubicBezTo>
                  <a:lnTo>
                    <a:pt x="1905" y="2002"/>
                  </a:lnTo>
                  <a:cubicBezTo>
                    <a:pt x="1904" y="2004"/>
                    <a:pt x="1903" y="2006"/>
                    <a:pt x="1902" y="2007"/>
                  </a:cubicBezTo>
                  <a:cubicBezTo>
                    <a:pt x="1900" y="2006"/>
                    <a:pt x="1898" y="2004"/>
                    <a:pt x="1896" y="2004"/>
                  </a:cubicBezTo>
                  <a:cubicBezTo>
                    <a:pt x="1895" y="2004"/>
                    <a:pt x="1893" y="2006"/>
                    <a:pt x="1893" y="2010"/>
                  </a:cubicBezTo>
                  <a:cubicBezTo>
                    <a:pt x="1893" y="2010"/>
                    <a:pt x="1898" y="2010"/>
                    <a:pt x="1902" y="2007"/>
                  </a:cubicBezTo>
                  <a:lnTo>
                    <a:pt x="1902" y="2007"/>
                  </a:lnTo>
                  <a:cubicBezTo>
                    <a:pt x="1904" y="2008"/>
                    <a:pt x="1905" y="2010"/>
                    <a:pt x="1905" y="2010"/>
                  </a:cubicBezTo>
                  <a:cubicBezTo>
                    <a:pt x="1893" y="2010"/>
                    <a:pt x="1893" y="2010"/>
                    <a:pt x="1917" y="2022"/>
                  </a:cubicBezTo>
                  <a:cubicBezTo>
                    <a:pt x="1798" y="2034"/>
                    <a:pt x="1953" y="2034"/>
                    <a:pt x="1881" y="2034"/>
                  </a:cubicBezTo>
                  <a:lnTo>
                    <a:pt x="1941" y="2034"/>
                  </a:lnTo>
                  <a:cubicBezTo>
                    <a:pt x="1929" y="2034"/>
                    <a:pt x="1941" y="2045"/>
                    <a:pt x="1941" y="2045"/>
                  </a:cubicBezTo>
                  <a:cubicBezTo>
                    <a:pt x="1929" y="2045"/>
                    <a:pt x="1920" y="2042"/>
                    <a:pt x="1910" y="2042"/>
                  </a:cubicBezTo>
                  <a:cubicBezTo>
                    <a:pt x="1899" y="2042"/>
                    <a:pt x="1887" y="2045"/>
                    <a:pt x="1870" y="2057"/>
                  </a:cubicBezTo>
                  <a:cubicBezTo>
                    <a:pt x="1905" y="2053"/>
                    <a:pt x="1921" y="2052"/>
                    <a:pt x="1926" y="2052"/>
                  </a:cubicBezTo>
                  <a:lnTo>
                    <a:pt x="1926" y="2052"/>
                  </a:lnTo>
                  <a:cubicBezTo>
                    <a:pt x="1936" y="2052"/>
                    <a:pt x="1901" y="2057"/>
                    <a:pt x="1893" y="2057"/>
                  </a:cubicBezTo>
                  <a:cubicBezTo>
                    <a:pt x="1917" y="2057"/>
                    <a:pt x="1941" y="2069"/>
                    <a:pt x="1965" y="2069"/>
                  </a:cubicBezTo>
                  <a:lnTo>
                    <a:pt x="1917" y="2069"/>
                  </a:lnTo>
                  <a:cubicBezTo>
                    <a:pt x="1929" y="2081"/>
                    <a:pt x="1941" y="2081"/>
                    <a:pt x="1929" y="2081"/>
                  </a:cubicBezTo>
                  <a:cubicBezTo>
                    <a:pt x="1947" y="2093"/>
                    <a:pt x="1962" y="2096"/>
                    <a:pt x="1971" y="2096"/>
                  </a:cubicBezTo>
                  <a:cubicBezTo>
                    <a:pt x="1980" y="2096"/>
                    <a:pt x="1983" y="2093"/>
                    <a:pt x="1977" y="2093"/>
                  </a:cubicBezTo>
                  <a:lnTo>
                    <a:pt x="2001" y="2093"/>
                  </a:lnTo>
                  <a:cubicBezTo>
                    <a:pt x="1989" y="2093"/>
                    <a:pt x="2001" y="2105"/>
                    <a:pt x="2024" y="2105"/>
                  </a:cubicBezTo>
                  <a:lnTo>
                    <a:pt x="1965" y="2105"/>
                  </a:lnTo>
                  <a:cubicBezTo>
                    <a:pt x="1953" y="2117"/>
                    <a:pt x="1941" y="2117"/>
                    <a:pt x="1929" y="2117"/>
                  </a:cubicBezTo>
                  <a:cubicBezTo>
                    <a:pt x="1942" y="2121"/>
                    <a:pt x="1957" y="2126"/>
                    <a:pt x="1972" y="2129"/>
                  </a:cubicBezTo>
                  <a:lnTo>
                    <a:pt x="1905" y="2129"/>
                  </a:lnTo>
                  <a:cubicBezTo>
                    <a:pt x="1919" y="2136"/>
                    <a:pt x="1936" y="2139"/>
                    <a:pt x="1949" y="2140"/>
                  </a:cubicBezTo>
                  <a:lnTo>
                    <a:pt x="1949" y="2140"/>
                  </a:lnTo>
                  <a:cubicBezTo>
                    <a:pt x="1947" y="2140"/>
                    <a:pt x="1944" y="2140"/>
                    <a:pt x="1941" y="2141"/>
                  </a:cubicBezTo>
                  <a:lnTo>
                    <a:pt x="1965" y="2141"/>
                  </a:lnTo>
                  <a:cubicBezTo>
                    <a:pt x="1956" y="2144"/>
                    <a:pt x="1951" y="2145"/>
                    <a:pt x="1949" y="2146"/>
                  </a:cubicBezTo>
                  <a:lnTo>
                    <a:pt x="1949" y="2146"/>
                  </a:lnTo>
                  <a:cubicBezTo>
                    <a:pt x="1944" y="2144"/>
                    <a:pt x="1940" y="2144"/>
                    <a:pt x="1937" y="2144"/>
                  </a:cubicBezTo>
                  <a:cubicBezTo>
                    <a:pt x="1929" y="2144"/>
                    <a:pt x="1923" y="2147"/>
                    <a:pt x="1917" y="2153"/>
                  </a:cubicBezTo>
                  <a:cubicBezTo>
                    <a:pt x="1941" y="2147"/>
                    <a:pt x="1944" y="2147"/>
                    <a:pt x="1945" y="2147"/>
                  </a:cubicBezTo>
                  <a:cubicBezTo>
                    <a:pt x="1946" y="2147"/>
                    <a:pt x="1947" y="2147"/>
                    <a:pt x="1949" y="2146"/>
                  </a:cubicBezTo>
                  <a:lnTo>
                    <a:pt x="1949" y="2146"/>
                  </a:lnTo>
                  <a:cubicBezTo>
                    <a:pt x="1954" y="2147"/>
                    <a:pt x="1959" y="2150"/>
                    <a:pt x="1965" y="2153"/>
                  </a:cubicBezTo>
                  <a:cubicBezTo>
                    <a:pt x="1965" y="2153"/>
                    <a:pt x="1965" y="2153"/>
                    <a:pt x="1965" y="2153"/>
                  </a:cubicBezTo>
                  <a:lnTo>
                    <a:pt x="1965" y="2153"/>
                  </a:lnTo>
                  <a:cubicBezTo>
                    <a:pt x="1827" y="2153"/>
                    <a:pt x="1918" y="2165"/>
                    <a:pt x="1965" y="2165"/>
                  </a:cubicBezTo>
                  <a:lnTo>
                    <a:pt x="1941" y="2165"/>
                  </a:lnTo>
                  <a:cubicBezTo>
                    <a:pt x="1975" y="2165"/>
                    <a:pt x="2009" y="2171"/>
                    <a:pt x="2043" y="2174"/>
                  </a:cubicBezTo>
                  <a:lnTo>
                    <a:pt x="2043" y="2174"/>
                  </a:lnTo>
                  <a:cubicBezTo>
                    <a:pt x="2018" y="2175"/>
                    <a:pt x="1990" y="2175"/>
                    <a:pt x="1957" y="2176"/>
                  </a:cubicBezTo>
                  <a:lnTo>
                    <a:pt x="1957" y="2176"/>
                  </a:lnTo>
                  <a:cubicBezTo>
                    <a:pt x="1941" y="2176"/>
                    <a:pt x="1960" y="2174"/>
                    <a:pt x="1941" y="2165"/>
                  </a:cubicBezTo>
                  <a:lnTo>
                    <a:pt x="1941" y="2165"/>
                  </a:lnTo>
                  <a:cubicBezTo>
                    <a:pt x="1917" y="2176"/>
                    <a:pt x="1917" y="2176"/>
                    <a:pt x="1905" y="2188"/>
                  </a:cubicBezTo>
                  <a:cubicBezTo>
                    <a:pt x="1929" y="2176"/>
                    <a:pt x="1953" y="2176"/>
                    <a:pt x="1989" y="2176"/>
                  </a:cubicBezTo>
                  <a:lnTo>
                    <a:pt x="2036" y="2176"/>
                  </a:lnTo>
                  <a:cubicBezTo>
                    <a:pt x="2040" y="2176"/>
                    <a:pt x="2050" y="2176"/>
                    <a:pt x="2064" y="2176"/>
                  </a:cubicBezTo>
                  <a:lnTo>
                    <a:pt x="2064" y="2176"/>
                  </a:lnTo>
                  <a:cubicBezTo>
                    <a:pt x="2070" y="2176"/>
                    <a:pt x="2077" y="2176"/>
                    <a:pt x="2084" y="2176"/>
                  </a:cubicBezTo>
                  <a:lnTo>
                    <a:pt x="2036" y="2176"/>
                  </a:lnTo>
                  <a:cubicBezTo>
                    <a:pt x="1977" y="2188"/>
                    <a:pt x="1989" y="2188"/>
                    <a:pt x="2024" y="2188"/>
                  </a:cubicBezTo>
                  <a:cubicBezTo>
                    <a:pt x="2012" y="2188"/>
                    <a:pt x="2001" y="2200"/>
                    <a:pt x="1989" y="2200"/>
                  </a:cubicBezTo>
                  <a:cubicBezTo>
                    <a:pt x="1917" y="2200"/>
                    <a:pt x="1643" y="2212"/>
                    <a:pt x="1512" y="2212"/>
                  </a:cubicBezTo>
                  <a:lnTo>
                    <a:pt x="1500" y="2212"/>
                  </a:lnTo>
                  <a:cubicBezTo>
                    <a:pt x="1548" y="2212"/>
                    <a:pt x="1512" y="2212"/>
                    <a:pt x="1536" y="2200"/>
                  </a:cubicBezTo>
                  <a:cubicBezTo>
                    <a:pt x="1512" y="2200"/>
                    <a:pt x="1560" y="2188"/>
                    <a:pt x="1560" y="2176"/>
                  </a:cubicBezTo>
                  <a:cubicBezTo>
                    <a:pt x="1536" y="2165"/>
                    <a:pt x="1500" y="2153"/>
                    <a:pt x="1548" y="2153"/>
                  </a:cubicBezTo>
                  <a:cubicBezTo>
                    <a:pt x="1534" y="2153"/>
                    <a:pt x="1506" y="2144"/>
                    <a:pt x="1497" y="2140"/>
                  </a:cubicBezTo>
                  <a:lnTo>
                    <a:pt x="1497" y="2140"/>
                  </a:lnTo>
                  <a:cubicBezTo>
                    <a:pt x="1501" y="2141"/>
                    <a:pt x="1507" y="2141"/>
                    <a:pt x="1512" y="2141"/>
                  </a:cubicBezTo>
                  <a:cubicBezTo>
                    <a:pt x="1503" y="2138"/>
                    <a:pt x="1498" y="2137"/>
                    <a:pt x="1496" y="2137"/>
                  </a:cubicBezTo>
                  <a:cubicBezTo>
                    <a:pt x="1494" y="2137"/>
                    <a:pt x="1494" y="2138"/>
                    <a:pt x="1497" y="2140"/>
                  </a:cubicBezTo>
                  <a:lnTo>
                    <a:pt x="1497" y="2140"/>
                  </a:lnTo>
                  <a:cubicBezTo>
                    <a:pt x="1493" y="2139"/>
                    <a:pt x="1491" y="2137"/>
                    <a:pt x="1489" y="2133"/>
                  </a:cubicBezTo>
                  <a:lnTo>
                    <a:pt x="1489" y="2133"/>
                  </a:lnTo>
                  <a:cubicBezTo>
                    <a:pt x="1506" y="2132"/>
                    <a:pt x="1532" y="2124"/>
                    <a:pt x="1524" y="2117"/>
                  </a:cubicBezTo>
                  <a:cubicBezTo>
                    <a:pt x="1503" y="2110"/>
                    <a:pt x="1495" y="2103"/>
                    <a:pt x="1503" y="2098"/>
                  </a:cubicBezTo>
                  <a:lnTo>
                    <a:pt x="1503" y="2098"/>
                  </a:lnTo>
                  <a:cubicBezTo>
                    <a:pt x="1502" y="2098"/>
                    <a:pt x="1501" y="2098"/>
                    <a:pt x="1500" y="2098"/>
                  </a:cubicBezTo>
                  <a:cubicBezTo>
                    <a:pt x="1493" y="2098"/>
                    <a:pt x="1485" y="2097"/>
                    <a:pt x="1477" y="2093"/>
                  </a:cubicBezTo>
                  <a:cubicBezTo>
                    <a:pt x="1487" y="2093"/>
                    <a:pt x="1488" y="2074"/>
                    <a:pt x="1472" y="2062"/>
                  </a:cubicBezTo>
                  <a:lnTo>
                    <a:pt x="1472" y="2062"/>
                  </a:lnTo>
                  <a:cubicBezTo>
                    <a:pt x="1475" y="2062"/>
                    <a:pt x="1479" y="2063"/>
                    <a:pt x="1483" y="2063"/>
                  </a:cubicBezTo>
                  <a:cubicBezTo>
                    <a:pt x="1504" y="2063"/>
                    <a:pt x="1536" y="2057"/>
                    <a:pt x="1536" y="2057"/>
                  </a:cubicBezTo>
                  <a:cubicBezTo>
                    <a:pt x="1489" y="2057"/>
                    <a:pt x="1512" y="2045"/>
                    <a:pt x="1489" y="2022"/>
                  </a:cubicBezTo>
                  <a:lnTo>
                    <a:pt x="1500" y="2022"/>
                  </a:lnTo>
                  <a:cubicBezTo>
                    <a:pt x="1489" y="2022"/>
                    <a:pt x="1477" y="2022"/>
                    <a:pt x="1477" y="2010"/>
                  </a:cubicBezTo>
                  <a:cubicBezTo>
                    <a:pt x="1489" y="2010"/>
                    <a:pt x="1512" y="1998"/>
                    <a:pt x="1524" y="1986"/>
                  </a:cubicBezTo>
                  <a:lnTo>
                    <a:pt x="1441" y="1986"/>
                  </a:lnTo>
                  <a:cubicBezTo>
                    <a:pt x="1477" y="1974"/>
                    <a:pt x="1500" y="1974"/>
                    <a:pt x="1524" y="1950"/>
                  </a:cubicBezTo>
                  <a:cubicBezTo>
                    <a:pt x="1500" y="1950"/>
                    <a:pt x="1500" y="1950"/>
                    <a:pt x="1512" y="1938"/>
                  </a:cubicBezTo>
                  <a:lnTo>
                    <a:pt x="1465" y="1938"/>
                  </a:lnTo>
                  <a:cubicBezTo>
                    <a:pt x="1536" y="1938"/>
                    <a:pt x="1405" y="1926"/>
                    <a:pt x="1512" y="1914"/>
                  </a:cubicBezTo>
                  <a:cubicBezTo>
                    <a:pt x="1441" y="1903"/>
                    <a:pt x="1500" y="1891"/>
                    <a:pt x="1512" y="1891"/>
                  </a:cubicBezTo>
                  <a:cubicBezTo>
                    <a:pt x="1465" y="1891"/>
                    <a:pt x="1465" y="1879"/>
                    <a:pt x="1524" y="1855"/>
                  </a:cubicBezTo>
                  <a:cubicBezTo>
                    <a:pt x="1496" y="1855"/>
                    <a:pt x="1469" y="1853"/>
                    <a:pt x="1444" y="1853"/>
                  </a:cubicBezTo>
                  <a:cubicBezTo>
                    <a:pt x="1405" y="1853"/>
                    <a:pt x="1370" y="1857"/>
                    <a:pt x="1334" y="1879"/>
                  </a:cubicBezTo>
                  <a:lnTo>
                    <a:pt x="1370" y="1879"/>
                  </a:lnTo>
                  <a:cubicBezTo>
                    <a:pt x="1362" y="1881"/>
                    <a:pt x="1355" y="1883"/>
                    <a:pt x="1350" y="1885"/>
                  </a:cubicBezTo>
                  <a:lnTo>
                    <a:pt x="1350" y="1885"/>
                  </a:lnTo>
                  <a:cubicBezTo>
                    <a:pt x="1353" y="1883"/>
                    <a:pt x="1355" y="1881"/>
                    <a:pt x="1358" y="1879"/>
                  </a:cubicBezTo>
                  <a:lnTo>
                    <a:pt x="1358" y="1879"/>
                  </a:lnTo>
                  <a:cubicBezTo>
                    <a:pt x="1340" y="1885"/>
                    <a:pt x="1334" y="1888"/>
                    <a:pt x="1337" y="1888"/>
                  </a:cubicBezTo>
                  <a:cubicBezTo>
                    <a:pt x="1338" y="1888"/>
                    <a:pt x="1343" y="1887"/>
                    <a:pt x="1350" y="1885"/>
                  </a:cubicBezTo>
                  <a:lnTo>
                    <a:pt x="1350" y="1885"/>
                  </a:lnTo>
                  <a:cubicBezTo>
                    <a:pt x="1341" y="1891"/>
                    <a:pt x="1331" y="1891"/>
                    <a:pt x="1322" y="1891"/>
                  </a:cubicBezTo>
                  <a:lnTo>
                    <a:pt x="1310" y="1891"/>
                  </a:lnTo>
                  <a:cubicBezTo>
                    <a:pt x="1334" y="1903"/>
                    <a:pt x="1358" y="1903"/>
                    <a:pt x="1370" y="1914"/>
                  </a:cubicBezTo>
                  <a:cubicBezTo>
                    <a:pt x="1361" y="1923"/>
                    <a:pt x="1355" y="1926"/>
                    <a:pt x="1351" y="1926"/>
                  </a:cubicBezTo>
                  <a:cubicBezTo>
                    <a:pt x="1340" y="1926"/>
                    <a:pt x="1338" y="1909"/>
                    <a:pt x="1325" y="1909"/>
                  </a:cubicBezTo>
                  <a:cubicBezTo>
                    <a:pt x="1321" y="1909"/>
                    <a:pt x="1316" y="1910"/>
                    <a:pt x="1310" y="1914"/>
                  </a:cubicBezTo>
                  <a:cubicBezTo>
                    <a:pt x="1310" y="1914"/>
                    <a:pt x="1381" y="1938"/>
                    <a:pt x="1334" y="1938"/>
                  </a:cubicBezTo>
                  <a:lnTo>
                    <a:pt x="1370" y="1938"/>
                  </a:lnTo>
                  <a:cubicBezTo>
                    <a:pt x="1310" y="1950"/>
                    <a:pt x="1346" y="1962"/>
                    <a:pt x="1310" y="1962"/>
                  </a:cubicBezTo>
                  <a:cubicBezTo>
                    <a:pt x="1334" y="1962"/>
                    <a:pt x="1298" y="1974"/>
                    <a:pt x="1298" y="1974"/>
                  </a:cubicBezTo>
                  <a:lnTo>
                    <a:pt x="1358" y="1974"/>
                  </a:lnTo>
                  <a:cubicBezTo>
                    <a:pt x="1346" y="1974"/>
                    <a:pt x="1310" y="1974"/>
                    <a:pt x="1310" y="1986"/>
                  </a:cubicBezTo>
                  <a:cubicBezTo>
                    <a:pt x="1322" y="1986"/>
                    <a:pt x="1322" y="1986"/>
                    <a:pt x="1334" y="1998"/>
                  </a:cubicBezTo>
                  <a:lnTo>
                    <a:pt x="1310" y="1998"/>
                  </a:lnTo>
                  <a:cubicBezTo>
                    <a:pt x="1304" y="2003"/>
                    <a:pt x="1301" y="2006"/>
                    <a:pt x="1299" y="2007"/>
                  </a:cubicBezTo>
                  <a:lnTo>
                    <a:pt x="1299" y="2007"/>
                  </a:lnTo>
                  <a:cubicBezTo>
                    <a:pt x="1292" y="2003"/>
                    <a:pt x="1286" y="1998"/>
                    <a:pt x="1286" y="1998"/>
                  </a:cubicBezTo>
                  <a:lnTo>
                    <a:pt x="1286" y="1998"/>
                  </a:lnTo>
                  <a:cubicBezTo>
                    <a:pt x="1292" y="2004"/>
                    <a:pt x="1295" y="2007"/>
                    <a:pt x="1298" y="2007"/>
                  </a:cubicBezTo>
                  <a:cubicBezTo>
                    <a:pt x="1298" y="2007"/>
                    <a:pt x="1298" y="2007"/>
                    <a:pt x="1299" y="2007"/>
                  </a:cubicBezTo>
                  <a:lnTo>
                    <a:pt x="1299" y="2007"/>
                  </a:lnTo>
                  <a:cubicBezTo>
                    <a:pt x="1302" y="2008"/>
                    <a:pt x="1306" y="2010"/>
                    <a:pt x="1310" y="2010"/>
                  </a:cubicBezTo>
                  <a:cubicBezTo>
                    <a:pt x="1301" y="2010"/>
                    <a:pt x="1292" y="2010"/>
                    <a:pt x="1283" y="2015"/>
                  </a:cubicBezTo>
                  <a:lnTo>
                    <a:pt x="1283" y="2015"/>
                  </a:lnTo>
                  <a:cubicBezTo>
                    <a:pt x="1290" y="2015"/>
                    <a:pt x="1297" y="2029"/>
                    <a:pt x="1291" y="2034"/>
                  </a:cubicBezTo>
                  <a:lnTo>
                    <a:pt x="1346" y="2034"/>
                  </a:lnTo>
                  <a:cubicBezTo>
                    <a:pt x="1346" y="2034"/>
                    <a:pt x="1334" y="2045"/>
                    <a:pt x="1346" y="2045"/>
                  </a:cubicBezTo>
                  <a:cubicBezTo>
                    <a:pt x="1328" y="2045"/>
                    <a:pt x="1316" y="2042"/>
                    <a:pt x="1304" y="2042"/>
                  </a:cubicBezTo>
                  <a:cubicBezTo>
                    <a:pt x="1295" y="2042"/>
                    <a:pt x="1286" y="2044"/>
                    <a:pt x="1274" y="2050"/>
                  </a:cubicBezTo>
                  <a:lnTo>
                    <a:pt x="1274" y="2050"/>
                  </a:lnTo>
                  <a:cubicBezTo>
                    <a:pt x="1288" y="2049"/>
                    <a:pt x="1303" y="2047"/>
                    <a:pt x="1322" y="2045"/>
                  </a:cubicBezTo>
                  <a:lnTo>
                    <a:pt x="1322" y="2045"/>
                  </a:lnTo>
                  <a:cubicBezTo>
                    <a:pt x="1322" y="2057"/>
                    <a:pt x="1286" y="2057"/>
                    <a:pt x="1286" y="2057"/>
                  </a:cubicBezTo>
                  <a:cubicBezTo>
                    <a:pt x="1310" y="2057"/>
                    <a:pt x="1334" y="2069"/>
                    <a:pt x="1358" y="2069"/>
                  </a:cubicBezTo>
                  <a:cubicBezTo>
                    <a:pt x="1352" y="2075"/>
                    <a:pt x="1346" y="2078"/>
                    <a:pt x="1340" y="2078"/>
                  </a:cubicBezTo>
                  <a:cubicBezTo>
                    <a:pt x="1334" y="2078"/>
                    <a:pt x="1328" y="2075"/>
                    <a:pt x="1322" y="2069"/>
                  </a:cubicBezTo>
                  <a:lnTo>
                    <a:pt x="1310" y="2069"/>
                  </a:lnTo>
                  <a:cubicBezTo>
                    <a:pt x="1334" y="2081"/>
                    <a:pt x="1346" y="2081"/>
                    <a:pt x="1370" y="2081"/>
                  </a:cubicBezTo>
                  <a:cubicBezTo>
                    <a:pt x="1377" y="2085"/>
                    <a:pt x="1377" y="2086"/>
                    <a:pt x="1373" y="2086"/>
                  </a:cubicBezTo>
                  <a:cubicBezTo>
                    <a:pt x="1366" y="2086"/>
                    <a:pt x="1342" y="2081"/>
                    <a:pt x="1334" y="2081"/>
                  </a:cubicBezTo>
                  <a:lnTo>
                    <a:pt x="1334" y="2081"/>
                  </a:lnTo>
                  <a:cubicBezTo>
                    <a:pt x="1347" y="2090"/>
                    <a:pt x="1354" y="2092"/>
                    <a:pt x="1358" y="2092"/>
                  </a:cubicBezTo>
                  <a:cubicBezTo>
                    <a:pt x="1363" y="2092"/>
                    <a:pt x="1365" y="2090"/>
                    <a:pt x="1370" y="2090"/>
                  </a:cubicBezTo>
                  <a:cubicBezTo>
                    <a:pt x="1372" y="2090"/>
                    <a:pt x="1376" y="2090"/>
                    <a:pt x="1381" y="2093"/>
                  </a:cubicBezTo>
                  <a:cubicBezTo>
                    <a:pt x="1405" y="2093"/>
                    <a:pt x="1393" y="2093"/>
                    <a:pt x="1417" y="2105"/>
                  </a:cubicBezTo>
                  <a:lnTo>
                    <a:pt x="1334" y="2105"/>
                  </a:lnTo>
                  <a:cubicBezTo>
                    <a:pt x="1393" y="2105"/>
                    <a:pt x="1298" y="2117"/>
                    <a:pt x="1453" y="2129"/>
                  </a:cubicBezTo>
                  <a:lnTo>
                    <a:pt x="1381" y="2129"/>
                  </a:lnTo>
                  <a:cubicBezTo>
                    <a:pt x="1370" y="2129"/>
                    <a:pt x="1346" y="2141"/>
                    <a:pt x="1346" y="2141"/>
                  </a:cubicBezTo>
                  <a:lnTo>
                    <a:pt x="1358" y="2141"/>
                  </a:lnTo>
                  <a:cubicBezTo>
                    <a:pt x="1358" y="2145"/>
                    <a:pt x="1356" y="2146"/>
                    <a:pt x="1355" y="2146"/>
                  </a:cubicBezTo>
                  <a:cubicBezTo>
                    <a:pt x="1351" y="2146"/>
                    <a:pt x="1346" y="2141"/>
                    <a:pt x="1346" y="2141"/>
                  </a:cubicBezTo>
                  <a:cubicBezTo>
                    <a:pt x="1324" y="2141"/>
                    <a:pt x="1342" y="2141"/>
                    <a:pt x="1317" y="2150"/>
                  </a:cubicBezTo>
                  <a:lnTo>
                    <a:pt x="1317" y="2150"/>
                  </a:lnTo>
                  <a:cubicBezTo>
                    <a:pt x="1318" y="2150"/>
                    <a:pt x="1319" y="2150"/>
                    <a:pt x="1320" y="2149"/>
                  </a:cubicBezTo>
                  <a:lnTo>
                    <a:pt x="1320" y="2149"/>
                  </a:lnTo>
                  <a:cubicBezTo>
                    <a:pt x="1317" y="2150"/>
                    <a:pt x="1314" y="2151"/>
                    <a:pt x="1310" y="2153"/>
                  </a:cubicBezTo>
                  <a:lnTo>
                    <a:pt x="1310" y="2153"/>
                  </a:lnTo>
                  <a:cubicBezTo>
                    <a:pt x="1311" y="2153"/>
                    <a:pt x="1311" y="2153"/>
                    <a:pt x="1311" y="2153"/>
                  </a:cubicBezTo>
                  <a:lnTo>
                    <a:pt x="1311" y="2153"/>
                  </a:lnTo>
                  <a:cubicBezTo>
                    <a:pt x="1311" y="2153"/>
                    <a:pt x="1310" y="2153"/>
                    <a:pt x="1310" y="2153"/>
                  </a:cubicBez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3" y="2152"/>
                    <a:pt x="1315" y="2151"/>
                    <a:pt x="1317" y="2150"/>
                  </a:cubicBezTo>
                  <a:lnTo>
                    <a:pt x="1317" y="2150"/>
                  </a:lnTo>
                  <a:cubicBezTo>
                    <a:pt x="1315" y="2151"/>
                    <a:pt x="1312" y="2152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06" y="2153"/>
                    <a:pt x="1302" y="2153"/>
                    <a:pt x="1298" y="2153"/>
                  </a:cubicBezTo>
                  <a:cubicBezTo>
                    <a:pt x="1322" y="2153"/>
                    <a:pt x="1334" y="2165"/>
                    <a:pt x="1358" y="2165"/>
                  </a:cubicBezTo>
                  <a:cubicBezTo>
                    <a:pt x="1358" y="2156"/>
                    <a:pt x="1369" y="2153"/>
                    <a:pt x="1385" y="2153"/>
                  </a:cubicBezTo>
                  <a:cubicBezTo>
                    <a:pt x="1392" y="2153"/>
                    <a:pt x="1401" y="2154"/>
                    <a:pt x="1409" y="2154"/>
                  </a:cubicBezTo>
                  <a:lnTo>
                    <a:pt x="1409" y="2154"/>
                  </a:lnTo>
                  <a:cubicBezTo>
                    <a:pt x="1384" y="2156"/>
                    <a:pt x="1365" y="2159"/>
                    <a:pt x="1381" y="2165"/>
                  </a:cubicBezTo>
                  <a:lnTo>
                    <a:pt x="1346" y="2165"/>
                  </a:lnTo>
                  <a:cubicBezTo>
                    <a:pt x="1381" y="2165"/>
                    <a:pt x="1429" y="2176"/>
                    <a:pt x="1477" y="2176"/>
                  </a:cubicBezTo>
                  <a:lnTo>
                    <a:pt x="1429" y="2176"/>
                  </a:lnTo>
                  <a:cubicBezTo>
                    <a:pt x="1429" y="2176"/>
                    <a:pt x="1370" y="2176"/>
                    <a:pt x="1393" y="2188"/>
                  </a:cubicBezTo>
                  <a:cubicBezTo>
                    <a:pt x="1404" y="2187"/>
                    <a:pt x="1412" y="2186"/>
                    <a:pt x="1419" y="2186"/>
                  </a:cubicBezTo>
                  <a:cubicBezTo>
                    <a:pt x="1459" y="2186"/>
                    <a:pt x="1448" y="2212"/>
                    <a:pt x="1489" y="2212"/>
                  </a:cubicBezTo>
                  <a:lnTo>
                    <a:pt x="1405" y="2212"/>
                  </a:lnTo>
                  <a:cubicBezTo>
                    <a:pt x="1327" y="2229"/>
                    <a:pt x="1263" y="2236"/>
                    <a:pt x="1211" y="2236"/>
                  </a:cubicBezTo>
                  <a:cubicBezTo>
                    <a:pt x="820" y="2236"/>
                    <a:pt x="1096" y="1818"/>
                    <a:pt x="917" y="1807"/>
                  </a:cubicBezTo>
                  <a:cubicBezTo>
                    <a:pt x="786" y="1807"/>
                    <a:pt x="477" y="2057"/>
                    <a:pt x="679" y="2105"/>
                  </a:cubicBezTo>
                  <a:cubicBezTo>
                    <a:pt x="667" y="2153"/>
                    <a:pt x="619" y="2162"/>
                    <a:pt x="564" y="2162"/>
                  </a:cubicBezTo>
                  <a:cubicBezTo>
                    <a:pt x="531" y="2162"/>
                    <a:pt x="496" y="2158"/>
                    <a:pt x="463" y="2158"/>
                  </a:cubicBezTo>
                  <a:cubicBezTo>
                    <a:pt x="442" y="2158"/>
                    <a:pt x="422" y="2160"/>
                    <a:pt x="405" y="2165"/>
                  </a:cubicBezTo>
                  <a:cubicBezTo>
                    <a:pt x="298" y="2117"/>
                    <a:pt x="334" y="2188"/>
                    <a:pt x="322" y="1998"/>
                  </a:cubicBezTo>
                  <a:cubicBezTo>
                    <a:pt x="310" y="1819"/>
                    <a:pt x="488" y="1403"/>
                    <a:pt x="369" y="1260"/>
                  </a:cubicBezTo>
                  <a:cubicBezTo>
                    <a:pt x="298" y="1176"/>
                    <a:pt x="322" y="438"/>
                    <a:pt x="322" y="307"/>
                  </a:cubicBezTo>
                  <a:lnTo>
                    <a:pt x="548" y="307"/>
                  </a:lnTo>
                  <a:cubicBezTo>
                    <a:pt x="558" y="310"/>
                    <a:pt x="588" y="312"/>
                    <a:pt x="629" y="312"/>
                  </a:cubicBezTo>
                  <a:cubicBezTo>
                    <a:pt x="714" y="312"/>
                    <a:pt x="847" y="306"/>
                    <a:pt x="948" y="295"/>
                  </a:cubicBezTo>
                  <a:lnTo>
                    <a:pt x="948" y="295"/>
                  </a:lnTo>
                  <a:cubicBezTo>
                    <a:pt x="938" y="295"/>
                    <a:pt x="927" y="295"/>
                    <a:pt x="917" y="295"/>
                  </a:cubicBezTo>
                  <a:cubicBezTo>
                    <a:pt x="917" y="295"/>
                    <a:pt x="1035" y="282"/>
                    <a:pt x="1096" y="275"/>
                  </a:cubicBezTo>
                  <a:lnTo>
                    <a:pt x="1096" y="275"/>
                  </a:lnTo>
                  <a:cubicBezTo>
                    <a:pt x="1038" y="288"/>
                    <a:pt x="979" y="324"/>
                    <a:pt x="891" y="324"/>
                  </a:cubicBezTo>
                  <a:cubicBezTo>
                    <a:pt x="873" y="324"/>
                    <a:pt x="854" y="322"/>
                    <a:pt x="834" y="319"/>
                  </a:cubicBezTo>
                  <a:lnTo>
                    <a:pt x="834" y="319"/>
                  </a:lnTo>
                  <a:cubicBezTo>
                    <a:pt x="852" y="325"/>
                    <a:pt x="849" y="325"/>
                    <a:pt x="838" y="325"/>
                  </a:cubicBezTo>
                  <a:cubicBezTo>
                    <a:pt x="828" y="325"/>
                    <a:pt x="810" y="325"/>
                    <a:pt x="798" y="331"/>
                  </a:cubicBezTo>
                  <a:lnTo>
                    <a:pt x="820" y="331"/>
                  </a:lnTo>
                  <a:cubicBezTo>
                    <a:pt x="802" y="335"/>
                    <a:pt x="781" y="343"/>
                    <a:pt x="774" y="343"/>
                  </a:cubicBezTo>
                  <a:cubicBezTo>
                    <a:pt x="792" y="346"/>
                    <a:pt x="824" y="347"/>
                    <a:pt x="863" y="347"/>
                  </a:cubicBezTo>
                  <a:cubicBezTo>
                    <a:pt x="980" y="347"/>
                    <a:pt x="1161" y="334"/>
                    <a:pt x="1215" y="307"/>
                  </a:cubicBezTo>
                  <a:cubicBezTo>
                    <a:pt x="1131" y="289"/>
                    <a:pt x="1146" y="286"/>
                    <a:pt x="1186" y="286"/>
                  </a:cubicBezTo>
                  <a:cubicBezTo>
                    <a:pt x="1207" y="286"/>
                    <a:pt x="1233" y="287"/>
                    <a:pt x="1257" y="287"/>
                  </a:cubicBezTo>
                  <a:cubicBezTo>
                    <a:pt x="1280" y="287"/>
                    <a:pt x="1301" y="286"/>
                    <a:pt x="1310" y="283"/>
                  </a:cubicBezTo>
                  <a:cubicBezTo>
                    <a:pt x="1108" y="271"/>
                    <a:pt x="1143" y="283"/>
                    <a:pt x="1227" y="260"/>
                  </a:cubicBezTo>
                  <a:cubicBezTo>
                    <a:pt x="1237" y="253"/>
                    <a:pt x="1266" y="250"/>
                    <a:pt x="1298" y="250"/>
                  </a:cubicBezTo>
                  <a:cubicBezTo>
                    <a:pt x="1374" y="250"/>
                    <a:pt x="1467" y="266"/>
                    <a:pt x="1358" y="283"/>
                  </a:cubicBezTo>
                  <a:cubicBezTo>
                    <a:pt x="1346" y="307"/>
                    <a:pt x="1441" y="313"/>
                    <a:pt x="1544" y="313"/>
                  </a:cubicBezTo>
                  <a:cubicBezTo>
                    <a:pt x="1646" y="313"/>
                    <a:pt x="1756" y="307"/>
                    <a:pt x="1774" y="307"/>
                  </a:cubicBezTo>
                  <a:cubicBezTo>
                    <a:pt x="1715" y="283"/>
                    <a:pt x="1786" y="319"/>
                    <a:pt x="1786" y="248"/>
                  </a:cubicBezTo>
                  <a:close/>
                  <a:moveTo>
                    <a:pt x="1870" y="1"/>
                  </a:moveTo>
                  <a:cubicBezTo>
                    <a:pt x="1715" y="1"/>
                    <a:pt x="1563" y="9"/>
                    <a:pt x="1417" y="33"/>
                  </a:cubicBezTo>
                  <a:cubicBezTo>
                    <a:pt x="1179" y="69"/>
                    <a:pt x="905" y="69"/>
                    <a:pt x="655" y="81"/>
                  </a:cubicBezTo>
                  <a:cubicBezTo>
                    <a:pt x="632" y="82"/>
                    <a:pt x="610" y="82"/>
                    <a:pt x="589" y="82"/>
                  </a:cubicBezTo>
                  <a:cubicBezTo>
                    <a:pt x="501" y="82"/>
                    <a:pt x="429" y="76"/>
                    <a:pt x="369" y="76"/>
                  </a:cubicBezTo>
                  <a:cubicBezTo>
                    <a:pt x="227" y="76"/>
                    <a:pt x="154" y="108"/>
                    <a:pt x="107" y="319"/>
                  </a:cubicBezTo>
                  <a:cubicBezTo>
                    <a:pt x="36" y="593"/>
                    <a:pt x="60" y="926"/>
                    <a:pt x="36" y="1212"/>
                  </a:cubicBezTo>
                  <a:cubicBezTo>
                    <a:pt x="0" y="1522"/>
                    <a:pt x="36" y="1867"/>
                    <a:pt x="72" y="2176"/>
                  </a:cubicBezTo>
                  <a:cubicBezTo>
                    <a:pt x="107" y="2462"/>
                    <a:pt x="334" y="2415"/>
                    <a:pt x="560" y="2438"/>
                  </a:cubicBezTo>
                  <a:cubicBezTo>
                    <a:pt x="687" y="2450"/>
                    <a:pt x="815" y="2454"/>
                    <a:pt x="943" y="2454"/>
                  </a:cubicBezTo>
                  <a:cubicBezTo>
                    <a:pt x="1296" y="2454"/>
                    <a:pt x="1652" y="2422"/>
                    <a:pt x="2008" y="2422"/>
                  </a:cubicBezTo>
                  <a:cubicBezTo>
                    <a:pt x="2176" y="2422"/>
                    <a:pt x="2344" y="2429"/>
                    <a:pt x="2513" y="2450"/>
                  </a:cubicBezTo>
                  <a:cubicBezTo>
                    <a:pt x="2536" y="2470"/>
                    <a:pt x="2588" y="2477"/>
                    <a:pt x="2649" y="2477"/>
                  </a:cubicBezTo>
                  <a:cubicBezTo>
                    <a:pt x="2770" y="2477"/>
                    <a:pt x="2929" y="2450"/>
                    <a:pt x="2977" y="2450"/>
                  </a:cubicBezTo>
                  <a:cubicBezTo>
                    <a:pt x="3226" y="2450"/>
                    <a:pt x="3471" y="2468"/>
                    <a:pt x="3713" y="2468"/>
                  </a:cubicBezTo>
                  <a:cubicBezTo>
                    <a:pt x="3865" y="2468"/>
                    <a:pt x="4016" y="2461"/>
                    <a:pt x="4167" y="2438"/>
                  </a:cubicBezTo>
                  <a:cubicBezTo>
                    <a:pt x="4951" y="2452"/>
                    <a:pt x="5707" y="2466"/>
                    <a:pt x="6460" y="2466"/>
                  </a:cubicBezTo>
                  <a:cubicBezTo>
                    <a:pt x="7012" y="2466"/>
                    <a:pt x="7562" y="2458"/>
                    <a:pt x="8120" y="2438"/>
                  </a:cubicBezTo>
                  <a:cubicBezTo>
                    <a:pt x="8130" y="2460"/>
                    <a:pt x="8186" y="2468"/>
                    <a:pt x="8267" y="2468"/>
                  </a:cubicBezTo>
                  <a:cubicBezTo>
                    <a:pt x="8496" y="2468"/>
                    <a:pt x="8922" y="2403"/>
                    <a:pt x="9001" y="2403"/>
                  </a:cubicBezTo>
                  <a:cubicBezTo>
                    <a:pt x="9180" y="2403"/>
                    <a:pt x="9359" y="2415"/>
                    <a:pt x="9537" y="2426"/>
                  </a:cubicBezTo>
                  <a:cubicBezTo>
                    <a:pt x="9787" y="2438"/>
                    <a:pt x="9763" y="2426"/>
                    <a:pt x="9680" y="2450"/>
                  </a:cubicBezTo>
                  <a:cubicBezTo>
                    <a:pt x="9752" y="2450"/>
                    <a:pt x="9968" y="2473"/>
                    <a:pt x="10177" y="2473"/>
                  </a:cubicBezTo>
                  <a:cubicBezTo>
                    <a:pt x="10422" y="2473"/>
                    <a:pt x="10657" y="2442"/>
                    <a:pt x="10644" y="2307"/>
                  </a:cubicBezTo>
                  <a:cubicBezTo>
                    <a:pt x="10644" y="2224"/>
                    <a:pt x="10704" y="81"/>
                    <a:pt x="10551" y="81"/>
                  </a:cubicBezTo>
                  <a:cubicBezTo>
                    <a:pt x="10550" y="81"/>
                    <a:pt x="10550" y="81"/>
                    <a:pt x="10549" y="81"/>
                  </a:cubicBezTo>
                  <a:cubicBezTo>
                    <a:pt x="10542" y="66"/>
                    <a:pt x="10544" y="56"/>
                    <a:pt x="10557" y="56"/>
                  </a:cubicBezTo>
                  <a:cubicBezTo>
                    <a:pt x="10566" y="56"/>
                    <a:pt x="10579" y="60"/>
                    <a:pt x="10597" y="69"/>
                  </a:cubicBezTo>
                  <a:cubicBezTo>
                    <a:pt x="10594" y="39"/>
                    <a:pt x="10534" y="29"/>
                    <a:pt x="10447" y="29"/>
                  </a:cubicBezTo>
                  <a:cubicBezTo>
                    <a:pt x="10249" y="29"/>
                    <a:pt x="9912" y="84"/>
                    <a:pt x="9804" y="84"/>
                  </a:cubicBezTo>
                  <a:cubicBezTo>
                    <a:pt x="9794" y="84"/>
                    <a:pt x="9785" y="83"/>
                    <a:pt x="9780" y="82"/>
                  </a:cubicBezTo>
                  <a:lnTo>
                    <a:pt x="9780" y="82"/>
                  </a:lnTo>
                  <a:cubicBezTo>
                    <a:pt x="9863" y="59"/>
                    <a:pt x="9892" y="51"/>
                    <a:pt x="9889" y="51"/>
                  </a:cubicBezTo>
                  <a:lnTo>
                    <a:pt x="9889" y="51"/>
                  </a:lnTo>
                  <a:cubicBezTo>
                    <a:pt x="9884" y="51"/>
                    <a:pt x="9817" y="67"/>
                    <a:pt x="9743" y="82"/>
                  </a:cubicBezTo>
                  <a:lnTo>
                    <a:pt x="9743" y="82"/>
                  </a:lnTo>
                  <a:cubicBezTo>
                    <a:pt x="9706" y="86"/>
                    <a:pt x="9669" y="93"/>
                    <a:pt x="9632" y="93"/>
                  </a:cubicBezTo>
                  <a:lnTo>
                    <a:pt x="9693" y="93"/>
                  </a:lnTo>
                  <a:cubicBezTo>
                    <a:pt x="9637" y="104"/>
                    <a:pt x="9585" y="113"/>
                    <a:pt x="9561" y="113"/>
                  </a:cubicBezTo>
                  <a:cubicBezTo>
                    <a:pt x="9548" y="113"/>
                    <a:pt x="9543" y="111"/>
                    <a:pt x="9549" y="105"/>
                  </a:cubicBezTo>
                  <a:cubicBezTo>
                    <a:pt x="9596" y="105"/>
                    <a:pt x="9667" y="105"/>
                    <a:pt x="9587" y="82"/>
                  </a:cubicBezTo>
                  <a:lnTo>
                    <a:pt x="9587" y="82"/>
                  </a:lnTo>
                  <a:cubicBezTo>
                    <a:pt x="9574" y="83"/>
                    <a:pt x="9563" y="83"/>
                    <a:pt x="9552" y="83"/>
                  </a:cubicBezTo>
                  <a:cubicBezTo>
                    <a:pt x="9541" y="83"/>
                    <a:pt x="9532" y="83"/>
                    <a:pt x="9525" y="81"/>
                  </a:cubicBezTo>
                  <a:cubicBezTo>
                    <a:pt x="9499" y="87"/>
                    <a:pt x="9470" y="90"/>
                    <a:pt x="9439" y="92"/>
                  </a:cubicBezTo>
                  <a:lnTo>
                    <a:pt x="9439" y="92"/>
                  </a:lnTo>
                  <a:cubicBezTo>
                    <a:pt x="9446" y="92"/>
                    <a:pt x="9453" y="92"/>
                    <a:pt x="9460" y="92"/>
                  </a:cubicBezTo>
                  <a:cubicBezTo>
                    <a:pt x="9473" y="92"/>
                    <a:pt x="9483" y="92"/>
                    <a:pt x="9490" y="93"/>
                  </a:cubicBezTo>
                  <a:lnTo>
                    <a:pt x="9490" y="93"/>
                  </a:lnTo>
                  <a:cubicBezTo>
                    <a:pt x="9490" y="93"/>
                    <a:pt x="9490" y="93"/>
                    <a:pt x="9490" y="93"/>
                  </a:cubicBezTo>
                  <a:cubicBezTo>
                    <a:pt x="9490" y="93"/>
                    <a:pt x="9491" y="93"/>
                    <a:pt x="9491" y="93"/>
                  </a:cubicBezTo>
                  <a:lnTo>
                    <a:pt x="9491" y="93"/>
                  </a:lnTo>
                  <a:cubicBezTo>
                    <a:pt x="9502" y="94"/>
                    <a:pt x="9506" y="97"/>
                    <a:pt x="9501" y="103"/>
                  </a:cubicBezTo>
                  <a:lnTo>
                    <a:pt x="9501" y="103"/>
                  </a:lnTo>
                  <a:cubicBezTo>
                    <a:pt x="9500" y="101"/>
                    <a:pt x="9498" y="100"/>
                    <a:pt x="9496" y="100"/>
                  </a:cubicBezTo>
                  <a:lnTo>
                    <a:pt x="9496" y="100"/>
                  </a:lnTo>
                  <a:cubicBezTo>
                    <a:pt x="9497" y="101"/>
                    <a:pt x="9499" y="102"/>
                    <a:pt x="9500" y="104"/>
                  </a:cubicBezTo>
                  <a:lnTo>
                    <a:pt x="9500" y="104"/>
                  </a:lnTo>
                  <a:cubicBezTo>
                    <a:pt x="9501" y="103"/>
                    <a:pt x="9501" y="103"/>
                    <a:pt x="9501" y="103"/>
                  </a:cubicBezTo>
                  <a:lnTo>
                    <a:pt x="9501" y="103"/>
                  </a:lnTo>
                  <a:cubicBezTo>
                    <a:pt x="9501" y="103"/>
                    <a:pt x="9501" y="104"/>
                    <a:pt x="9501" y="105"/>
                  </a:cubicBezTo>
                  <a:cubicBezTo>
                    <a:pt x="9501" y="104"/>
                    <a:pt x="9501" y="104"/>
                    <a:pt x="9500" y="104"/>
                  </a:cubicBezTo>
                  <a:lnTo>
                    <a:pt x="9500" y="104"/>
                  </a:lnTo>
                  <a:cubicBezTo>
                    <a:pt x="9495" y="109"/>
                    <a:pt x="9482" y="116"/>
                    <a:pt x="9459" y="126"/>
                  </a:cubicBezTo>
                  <a:lnTo>
                    <a:pt x="9459" y="126"/>
                  </a:lnTo>
                  <a:cubicBezTo>
                    <a:pt x="9483" y="117"/>
                    <a:pt x="9516" y="117"/>
                    <a:pt x="9549" y="117"/>
                  </a:cubicBezTo>
                  <a:cubicBezTo>
                    <a:pt x="9496" y="123"/>
                    <a:pt x="9432" y="141"/>
                    <a:pt x="9373" y="141"/>
                  </a:cubicBezTo>
                  <a:cubicBezTo>
                    <a:pt x="9326" y="141"/>
                    <a:pt x="9283" y="130"/>
                    <a:pt x="9251" y="93"/>
                  </a:cubicBezTo>
                  <a:lnTo>
                    <a:pt x="9251" y="93"/>
                  </a:lnTo>
                  <a:cubicBezTo>
                    <a:pt x="9259" y="93"/>
                    <a:pt x="9266" y="94"/>
                    <a:pt x="9271" y="94"/>
                  </a:cubicBezTo>
                  <a:cubicBezTo>
                    <a:pt x="9350" y="94"/>
                    <a:pt x="9206" y="47"/>
                    <a:pt x="9084" y="47"/>
                  </a:cubicBezTo>
                  <a:cubicBezTo>
                    <a:pt x="9007" y="47"/>
                    <a:pt x="8938" y="66"/>
                    <a:pt x="8942" y="128"/>
                  </a:cubicBezTo>
                  <a:lnTo>
                    <a:pt x="8942" y="128"/>
                  </a:lnTo>
                  <a:cubicBezTo>
                    <a:pt x="8936" y="43"/>
                    <a:pt x="8804" y="19"/>
                    <a:pt x="8642" y="19"/>
                  </a:cubicBezTo>
                  <a:cubicBezTo>
                    <a:pt x="8435" y="19"/>
                    <a:pt x="8178" y="58"/>
                    <a:pt x="8071" y="58"/>
                  </a:cubicBezTo>
                  <a:cubicBezTo>
                    <a:pt x="8063" y="58"/>
                    <a:pt x="8055" y="58"/>
                    <a:pt x="8049" y="57"/>
                  </a:cubicBezTo>
                  <a:cubicBezTo>
                    <a:pt x="7716" y="22"/>
                    <a:pt x="7374" y="11"/>
                    <a:pt x="7031" y="11"/>
                  </a:cubicBezTo>
                  <a:cubicBezTo>
                    <a:pt x="6430" y="11"/>
                    <a:pt x="5822" y="45"/>
                    <a:pt x="5239" y="45"/>
                  </a:cubicBezTo>
                  <a:cubicBezTo>
                    <a:pt x="5122" y="39"/>
                    <a:pt x="5005" y="36"/>
                    <a:pt x="4888" y="36"/>
                  </a:cubicBezTo>
                  <a:cubicBezTo>
                    <a:pt x="4395" y="36"/>
                    <a:pt x="3903" y="82"/>
                    <a:pt x="3417" y="82"/>
                  </a:cubicBezTo>
                  <a:cubicBezTo>
                    <a:pt x="3373" y="82"/>
                    <a:pt x="3330" y="82"/>
                    <a:pt x="3286" y="81"/>
                  </a:cubicBezTo>
                  <a:cubicBezTo>
                    <a:pt x="2831" y="81"/>
                    <a:pt x="233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5950425" y="25162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4"/>
            <p:cNvSpPr/>
            <p:nvPr/>
          </p:nvSpPr>
          <p:spPr>
            <a:xfrm>
              <a:off x="5936425" y="2515450"/>
              <a:ext cx="1725" cy="800"/>
            </a:xfrm>
            <a:custGeom>
              <a:rect b="b" l="l" r="r" t="t"/>
              <a:pathLst>
                <a:path extrusionOk="0" h="32" w="69">
                  <a:moveTo>
                    <a:pt x="67" y="1"/>
                  </a:moveTo>
                  <a:cubicBezTo>
                    <a:pt x="66" y="1"/>
                    <a:pt x="55" y="5"/>
                    <a:pt x="25" y="19"/>
                  </a:cubicBezTo>
                  <a:cubicBezTo>
                    <a:pt x="7" y="28"/>
                    <a:pt x="0" y="32"/>
                    <a:pt x="1" y="32"/>
                  </a:cubicBezTo>
                  <a:cubicBezTo>
                    <a:pt x="3" y="32"/>
                    <a:pt x="69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4"/>
            <p:cNvSpPr/>
            <p:nvPr/>
          </p:nvSpPr>
          <p:spPr>
            <a:xfrm>
              <a:off x="5930750" y="2515500"/>
              <a:ext cx="3625" cy="450"/>
            </a:xfrm>
            <a:custGeom>
              <a:rect b="b" l="l" r="r" t="t"/>
              <a:pathLst>
                <a:path extrusionOk="0" h="18" w="145">
                  <a:moveTo>
                    <a:pt x="32" y="0"/>
                  </a:moveTo>
                  <a:cubicBezTo>
                    <a:pt x="11" y="0"/>
                    <a:pt x="1" y="9"/>
                    <a:pt x="26" y="17"/>
                  </a:cubicBezTo>
                  <a:lnTo>
                    <a:pt x="145" y="17"/>
                  </a:lnTo>
                  <a:cubicBezTo>
                    <a:pt x="145" y="17"/>
                    <a:pt x="61" y="2"/>
                    <a:pt x="52" y="2"/>
                  </a:cubicBezTo>
                  <a:cubicBezTo>
                    <a:pt x="51" y="2"/>
                    <a:pt x="51" y="2"/>
                    <a:pt x="52" y="3"/>
                  </a:cubicBezTo>
                  <a:lnTo>
                    <a:pt x="52" y="3"/>
                  </a:lnTo>
                  <a:cubicBezTo>
                    <a:pt x="45" y="1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4"/>
            <p:cNvSpPr/>
            <p:nvPr/>
          </p:nvSpPr>
          <p:spPr>
            <a:xfrm>
              <a:off x="5926025" y="251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4"/>
            <p:cNvSpPr/>
            <p:nvPr/>
          </p:nvSpPr>
          <p:spPr>
            <a:xfrm>
              <a:off x="5924250" y="25171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0" y="1"/>
                    <a:pt x="9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4"/>
            <p:cNvSpPr/>
            <p:nvPr/>
          </p:nvSpPr>
          <p:spPr>
            <a:xfrm>
              <a:off x="5906975" y="251592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72" y="24"/>
                  </a:moveTo>
                  <a:cubicBezTo>
                    <a:pt x="72" y="24"/>
                    <a:pt x="1" y="0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4"/>
            <p:cNvSpPr/>
            <p:nvPr/>
          </p:nvSpPr>
          <p:spPr>
            <a:xfrm>
              <a:off x="5732850" y="2569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4"/>
            <p:cNvSpPr/>
            <p:nvPr/>
          </p:nvSpPr>
          <p:spPr>
            <a:xfrm>
              <a:off x="5732850" y="2569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4"/>
            <p:cNvSpPr/>
            <p:nvPr/>
          </p:nvSpPr>
          <p:spPr>
            <a:xfrm>
              <a:off x="5715575" y="25683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25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4"/>
            <p:cNvSpPr/>
            <p:nvPr/>
          </p:nvSpPr>
          <p:spPr>
            <a:xfrm>
              <a:off x="5712900" y="2568300"/>
              <a:ext cx="3300" cy="475"/>
            </a:xfrm>
            <a:custGeom>
              <a:rect b="b" l="l" r="r" t="t"/>
              <a:pathLst>
                <a:path extrusionOk="0" h="19" w="132">
                  <a:moveTo>
                    <a:pt x="108" y="1"/>
                  </a:moveTo>
                  <a:cubicBezTo>
                    <a:pt x="84" y="1"/>
                    <a:pt x="60" y="6"/>
                    <a:pt x="36" y="6"/>
                  </a:cubicBezTo>
                  <a:cubicBezTo>
                    <a:pt x="24" y="6"/>
                    <a:pt x="13" y="5"/>
                    <a:pt x="1" y="1"/>
                  </a:cubicBezTo>
                  <a:lnTo>
                    <a:pt x="1" y="1"/>
                  </a:lnTo>
                  <a:cubicBezTo>
                    <a:pt x="24" y="13"/>
                    <a:pt x="48" y="18"/>
                    <a:pt x="71" y="18"/>
                  </a:cubicBezTo>
                  <a:cubicBezTo>
                    <a:pt x="93" y="18"/>
                    <a:pt x="114" y="13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4"/>
            <p:cNvSpPr/>
            <p:nvPr/>
          </p:nvSpPr>
          <p:spPr>
            <a:xfrm>
              <a:off x="5722725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24" y="1"/>
                    <a:pt x="24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4"/>
            <p:cNvSpPr/>
            <p:nvPr/>
          </p:nvSpPr>
          <p:spPr>
            <a:xfrm>
              <a:off x="5723625" y="2569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4"/>
            <p:cNvSpPr/>
            <p:nvPr/>
          </p:nvSpPr>
          <p:spPr>
            <a:xfrm>
              <a:off x="5718550" y="256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4"/>
            <p:cNvSpPr/>
            <p:nvPr/>
          </p:nvSpPr>
          <p:spPr>
            <a:xfrm>
              <a:off x="5717975" y="256950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83" y="0"/>
                  </a:moveTo>
                  <a:cubicBezTo>
                    <a:pt x="131" y="0"/>
                    <a:pt x="0" y="0"/>
                    <a:pt x="60" y="12"/>
                  </a:cubicBezTo>
                  <a:cubicBezTo>
                    <a:pt x="83" y="12"/>
                    <a:pt x="119" y="12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4"/>
            <p:cNvSpPr/>
            <p:nvPr/>
          </p:nvSpPr>
          <p:spPr>
            <a:xfrm>
              <a:off x="5723025" y="2568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4"/>
            <p:cNvSpPr/>
            <p:nvPr/>
          </p:nvSpPr>
          <p:spPr>
            <a:xfrm>
              <a:off x="5720950" y="25689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4"/>
            <p:cNvSpPr/>
            <p:nvPr/>
          </p:nvSpPr>
          <p:spPr>
            <a:xfrm>
              <a:off x="5720950" y="25689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4"/>
            <p:cNvSpPr/>
            <p:nvPr/>
          </p:nvSpPr>
          <p:spPr>
            <a:xfrm>
              <a:off x="5717675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4"/>
            <p:cNvSpPr/>
            <p:nvPr/>
          </p:nvSpPr>
          <p:spPr>
            <a:xfrm>
              <a:off x="5718250" y="2568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4"/>
            <p:cNvSpPr/>
            <p:nvPr/>
          </p:nvSpPr>
          <p:spPr>
            <a:xfrm>
              <a:off x="5723625" y="2569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4"/>
            <p:cNvSpPr/>
            <p:nvPr/>
          </p:nvSpPr>
          <p:spPr>
            <a:xfrm>
              <a:off x="5723425" y="2560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6" y="1"/>
                  </a:moveTo>
                  <a:cubicBezTo>
                    <a:pt x="14" y="1"/>
                    <a:pt x="0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4"/>
            <p:cNvSpPr/>
            <p:nvPr/>
          </p:nvSpPr>
          <p:spPr>
            <a:xfrm>
              <a:off x="572272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4"/>
            <p:cNvSpPr/>
            <p:nvPr/>
          </p:nvSpPr>
          <p:spPr>
            <a:xfrm>
              <a:off x="5717375" y="25659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4"/>
            <p:cNvSpPr/>
            <p:nvPr/>
          </p:nvSpPr>
          <p:spPr>
            <a:xfrm>
              <a:off x="5717375" y="2565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5737900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2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573790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37" y="0"/>
                    <a:pt x="37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5737600" y="25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4"/>
            <p:cNvSpPr/>
            <p:nvPr/>
          </p:nvSpPr>
          <p:spPr>
            <a:xfrm>
              <a:off x="5738800" y="2560650"/>
              <a:ext cx="175" cy="225"/>
            </a:xfrm>
            <a:custGeom>
              <a:rect b="b" l="l" r="r" t="t"/>
              <a:pathLst>
                <a:path extrusionOk="0" h="9" w="7">
                  <a:moveTo>
                    <a:pt x="5" y="0"/>
                  </a:moveTo>
                  <a:cubicBezTo>
                    <a:pt x="3" y="0"/>
                    <a:pt x="1" y="3"/>
                    <a:pt x="1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4"/>
            <p:cNvSpPr/>
            <p:nvPr/>
          </p:nvSpPr>
          <p:spPr>
            <a:xfrm>
              <a:off x="5738500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>
              <a:off x="5737900" y="256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>
              <a:off x="573850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>
              <a:off x="57325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>
              <a:off x="57325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>
              <a:off x="5898350" y="25647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>
              <a:off x="5903700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>
              <a:off x="5899225" y="2567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>
              <a:off x="5899800" y="25689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>
              <a:off x="5904100" y="2560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6" y="1"/>
                  </a:moveTo>
                  <a:cubicBezTo>
                    <a:pt x="14" y="1"/>
                    <a:pt x="0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>
              <a:off x="5903400" y="2560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3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>
              <a:off x="590430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>
              <a:off x="58983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>
              <a:off x="58977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36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4"/>
            <p:cNvSpPr/>
            <p:nvPr/>
          </p:nvSpPr>
          <p:spPr>
            <a:xfrm>
              <a:off x="5918575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2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4"/>
            <p:cNvSpPr/>
            <p:nvPr/>
          </p:nvSpPr>
          <p:spPr>
            <a:xfrm>
              <a:off x="5919075" y="25698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5" y="0"/>
                  </a:moveTo>
                  <a:cubicBezTo>
                    <a:pt x="1" y="4"/>
                    <a:pt x="1" y="5"/>
                    <a:pt x="2" y="5"/>
                  </a:cubicBezTo>
                  <a:cubicBezTo>
                    <a:pt x="5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4"/>
            <p:cNvSpPr/>
            <p:nvPr/>
          </p:nvSpPr>
          <p:spPr>
            <a:xfrm>
              <a:off x="591917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4"/>
            <p:cNvSpPr/>
            <p:nvPr/>
          </p:nvSpPr>
          <p:spPr>
            <a:xfrm>
              <a:off x="5913525" y="2569500"/>
              <a:ext cx="3900" cy="325"/>
            </a:xfrm>
            <a:custGeom>
              <a:rect b="b" l="l" r="r" t="t"/>
              <a:pathLst>
                <a:path extrusionOk="0" h="13" w="156">
                  <a:moveTo>
                    <a:pt x="96" y="0"/>
                  </a:moveTo>
                  <a:cubicBezTo>
                    <a:pt x="131" y="0"/>
                    <a:pt x="0" y="0"/>
                    <a:pt x="60" y="12"/>
                  </a:cubicBezTo>
                  <a:cubicBezTo>
                    <a:pt x="96" y="12"/>
                    <a:pt x="1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4"/>
            <p:cNvSpPr/>
            <p:nvPr/>
          </p:nvSpPr>
          <p:spPr>
            <a:xfrm>
              <a:off x="5918625" y="2565925"/>
              <a:ext cx="1175" cy="150"/>
            </a:xfrm>
            <a:custGeom>
              <a:rect b="b" l="l" r="r" t="t"/>
              <a:pathLst>
                <a:path extrusionOk="0" h="6" w="47">
                  <a:moveTo>
                    <a:pt x="23" y="0"/>
                  </a:moveTo>
                  <a:cubicBezTo>
                    <a:pt x="3" y="4"/>
                    <a:pt x="0" y="6"/>
                    <a:pt x="4" y="6"/>
                  </a:cubicBezTo>
                  <a:cubicBezTo>
                    <a:pt x="12" y="6"/>
                    <a:pt x="4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4"/>
            <p:cNvSpPr/>
            <p:nvPr/>
          </p:nvSpPr>
          <p:spPr>
            <a:xfrm>
              <a:off x="5915600" y="25696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17" y="1"/>
                  </a:moveTo>
                  <a:cubicBezTo>
                    <a:pt x="11" y="1"/>
                    <a:pt x="5" y="2"/>
                    <a:pt x="1" y="6"/>
                  </a:cubicBezTo>
                  <a:cubicBezTo>
                    <a:pt x="33" y="6"/>
                    <a:pt x="2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4"/>
            <p:cNvSpPr/>
            <p:nvPr/>
          </p:nvSpPr>
          <p:spPr>
            <a:xfrm>
              <a:off x="5919275" y="25607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4"/>
            <p:cNvSpPr/>
            <p:nvPr/>
          </p:nvSpPr>
          <p:spPr>
            <a:xfrm>
              <a:off x="591857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4"/>
            <p:cNvSpPr/>
            <p:nvPr/>
          </p:nvSpPr>
          <p:spPr>
            <a:xfrm>
              <a:off x="5913225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6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4"/>
            <p:cNvSpPr/>
            <p:nvPr/>
          </p:nvSpPr>
          <p:spPr>
            <a:xfrm>
              <a:off x="5933775" y="25653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0" y="1"/>
                    <a:pt x="24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4"/>
            <p:cNvSpPr/>
            <p:nvPr/>
          </p:nvSpPr>
          <p:spPr>
            <a:xfrm>
              <a:off x="5929000" y="2566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36" y="0"/>
                    <a:pt x="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4"/>
            <p:cNvSpPr/>
            <p:nvPr/>
          </p:nvSpPr>
          <p:spPr>
            <a:xfrm>
              <a:off x="5933775" y="25680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4"/>
            <p:cNvSpPr/>
            <p:nvPr/>
          </p:nvSpPr>
          <p:spPr>
            <a:xfrm>
              <a:off x="5934150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2" y="1"/>
                  </a:moveTo>
                  <a:lnTo>
                    <a:pt x="22" y="1"/>
                  </a:ln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4"/>
            <p:cNvSpPr/>
            <p:nvPr/>
          </p:nvSpPr>
          <p:spPr>
            <a:xfrm>
              <a:off x="593435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4"/>
            <p:cNvSpPr/>
            <p:nvPr/>
          </p:nvSpPr>
          <p:spPr>
            <a:xfrm>
              <a:off x="593435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4"/>
            <p:cNvSpPr/>
            <p:nvPr/>
          </p:nvSpPr>
          <p:spPr>
            <a:xfrm>
              <a:off x="5933775" y="25605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0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4"/>
            <p:cNvSpPr/>
            <p:nvPr/>
          </p:nvSpPr>
          <p:spPr>
            <a:xfrm>
              <a:off x="5928400" y="2565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4"/>
            <p:cNvSpPr/>
            <p:nvPr/>
          </p:nvSpPr>
          <p:spPr>
            <a:xfrm>
              <a:off x="592840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4"/>
            <p:cNvSpPr/>
            <p:nvPr/>
          </p:nvSpPr>
          <p:spPr>
            <a:xfrm>
              <a:off x="5699775" y="2522475"/>
              <a:ext cx="1550" cy="550"/>
            </a:xfrm>
            <a:custGeom>
              <a:rect b="b" l="l" r="r" t="t"/>
              <a:pathLst>
                <a:path extrusionOk="0" h="22" w="62">
                  <a:moveTo>
                    <a:pt x="38" y="0"/>
                  </a:moveTo>
                  <a:cubicBezTo>
                    <a:pt x="10" y="16"/>
                    <a:pt x="0" y="21"/>
                    <a:pt x="1" y="21"/>
                  </a:cubicBezTo>
                  <a:cubicBezTo>
                    <a:pt x="3" y="21"/>
                    <a:pt x="45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4"/>
            <p:cNvSpPr/>
            <p:nvPr/>
          </p:nvSpPr>
          <p:spPr>
            <a:xfrm>
              <a:off x="5703975" y="25218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4"/>
            <p:cNvSpPr/>
            <p:nvPr/>
          </p:nvSpPr>
          <p:spPr>
            <a:xfrm>
              <a:off x="5707550" y="2521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4"/>
            <p:cNvSpPr/>
            <p:nvPr/>
          </p:nvSpPr>
          <p:spPr>
            <a:xfrm>
              <a:off x="5711125" y="25212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48" y="0"/>
                    <a:pt x="0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4"/>
            <p:cNvSpPr/>
            <p:nvPr/>
          </p:nvSpPr>
          <p:spPr>
            <a:xfrm>
              <a:off x="5729275" y="25218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1" y="0"/>
                  </a:moveTo>
                  <a:cubicBezTo>
                    <a:pt x="1" y="0"/>
                    <a:pt x="60" y="2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4"/>
            <p:cNvSpPr/>
            <p:nvPr/>
          </p:nvSpPr>
          <p:spPr>
            <a:xfrm>
              <a:off x="5904050" y="25754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22" y="0"/>
                  </a:moveTo>
                  <a:cubicBezTo>
                    <a:pt x="22" y="4"/>
                    <a:pt x="24" y="6"/>
                    <a:pt x="25" y="6"/>
                  </a:cubicBezTo>
                  <a:cubicBezTo>
                    <a:pt x="28" y="6"/>
                    <a:pt x="30" y="0"/>
                    <a:pt x="22" y="0"/>
                  </a:cubicBezTo>
                  <a:close/>
                  <a:moveTo>
                    <a:pt x="22" y="0"/>
                  </a:moveTo>
                  <a:cubicBezTo>
                    <a:pt x="2" y="7"/>
                    <a:pt x="1" y="14"/>
                    <a:pt x="6" y="14"/>
                  </a:cubicBezTo>
                  <a:cubicBezTo>
                    <a:pt x="10" y="14"/>
                    <a:pt x="17" y="1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4"/>
            <p:cNvSpPr/>
            <p:nvPr/>
          </p:nvSpPr>
          <p:spPr>
            <a:xfrm>
              <a:off x="5907575" y="2517700"/>
              <a:ext cx="1475" cy="150"/>
            </a:xfrm>
            <a:custGeom>
              <a:rect b="b" l="l" r="r" t="t"/>
              <a:pathLst>
                <a:path extrusionOk="0" h="6" w="59">
                  <a:moveTo>
                    <a:pt x="0" y="1"/>
                  </a:moveTo>
                  <a:lnTo>
                    <a:pt x="0" y="1"/>
                  </a:lnTo>
                  <a:cubicBezTo>
                    <a:pt x="40" y="5"/>
                    <a:pt x="55" y="6"/>
                    <a:pt x="56" y="6"/>
                  </a:cubicBezTo>
                  <a:cubicBezTo>
                    <a:pt x="59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4"/>
            <p:cNvSpPr/>
            <p:nvPr/>
          </p:nvSpPr>
          <p:spPr>
            <a:xfrm>
              <a:off x="5904600" y="2575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4"/>
            <p:cNvSpPr/>
            <p:nvPr/>
          </p:nvSpPr>
          <p:spPr>
            <a:xfrm>
              <a:off x="5904900" y="2575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4"/>
            <p:cNvSpPr/>
            <p:nvPr/>
          </p:nvSpPr>
          <p:spPr>
            <a:xfrm>
              <a:off x="5921550" y="2575750"/>
              <a:ext cx="3300" cy="325"/>
            </a:xfrm>
            <a:custGeom>
              <a:rect b="b" l="l" r="r" t="t"/>
              <a:pathLst>
                <a:path extrusionOk="0" h="13" w="132">
                  <a:moveTo>
                    <a:pt x="49" y="0"/>
                  </a:moveTo>
                  <a:cubicBezTo>
                    <a:pt x="37" y="0"/>
                    <a:pt x="1" y="0"/>
                    <a:pt x="13" y="12"/>
                  </a:cubicBezTo>
                  <a:lnTo>
                    <a:pt x="84" y="12"/>
                  </a:lnTo>
                  <a:cubicBezTo>
                    <a:pt x="37" y="12"/>
                    <a:pt x="25" y="0"/>
                    <a:pt x="49" y="0"/>
                  </a:cubicBezTo>
                  <a:close/>
                  <a:moveTo>
                    <a:pt x="44" y="7"/>
                  </a:moveTo>
                  <a:cubicBezTo>
                    <a:pt x="39" y="7"/>
                    <a:pt x="49" y="8"/>
                    <a:pt x="84" y="12"/>
                  </a:cubicBezTo>
                  <a:lnTo>
                    <a:pt x="132" y="12"/>
                  </a:lnTo>
                  <a:cubicBezTo>
                    <a:pt x="116" y="12"/>
                    <a:pt x="53" y="7"/>
                    <a:pt x="4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4"/>
            <p:cNvSpPr/>
            <p:nvPr/>
          </p:nvSpPr>
          <p:spPr>
            <a:xfrm>
              <a:off x="593167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4"/>
            <p:cNvSpPr/>
            <p:nvPr/>
          </p:nvSpPr>
          <p:spPr>
            <a:xfrm>
              <a:off x="593167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36" y="0"/>
                    <a:pt x="25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4"/>
            <p:cNvSpPr/>
            <p:nvPr/>
          </p:nvSpPr>
          <p:spPr>
            <a:xfrm>
              <a:off x="5933975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1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4"/>
            <p:cNvSpPr/>
            <p:nvPr/>
          </p:nvSpPr>
          <p:spPr>
            <a:xfrm>
              <a:off x="593435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lnTo>
                    <a:pt x="13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4"/>
            <p:cNvSpPr/>
            <p:nvPr/>
          </p:nvSpPr>
          <p:spPr>
            <a:xfrm>
              <a:off x="593435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4"/>
            <p:cNvSpPr/>
            <p:nvPr/>
          </p:nvSpPr>
          <p:spPr>
            <a:xfrm>
              <a:off x="5933475" y="25605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4"/>
            <p:cNvSpPr/>
            <p:nvPr/>
          </p:nvSpPr>
          <p:spPr>
            <a:xfrm>
              <a:off x="592780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0"/>
                  </a:moveTo>
                  <a:cubicBezTo>
                    <a:pt x="1" y="0"/>
                    <a:pt x="3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4"/>
            <p:cNvSpPr/>
            <p:nvPr/>
          </p:nvSpPr>
          <p:spPr>
            <a:xfrm>
              <a:off x="592840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4"/>
            <p:cNvSpPr/>
            <p:nvPr/>
          </p:nvSpPr>
          <p:spPr>
            <a:xfrm>
              <a:off x="5927800" y="25650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25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4"/>
            <p:cNvSpPr/>
            <p:nvPr/>
          </p:nvSpPr>
          <p:spPr>
            <a:xfrm>
              <a:off x="5914425" y="2566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4"/>
            <p:cNvSpPr/>
            <p:nvPr/>
          </p:nvSpPr>
          <p:spPr>
            <a:xfrm>
              <a:off x="5916500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36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4"/>
            <p:cNvSpPr/>
            <p:nvPr/>
          </p:nvSpPr>
          <p:spPr>
            <a:xfrm>
              <a:off x="5913525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4"/>
            <p:cNvSpPr/>
            <p:nvPr/>
          </p:nvSpPr>
          <p:spPr>
            <a:xfrm>
              <a:off x="5914425" y="256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4"/>
            <p:cNvSpPr/>
            <p:nvPr/>
          </p:nvSpPr>
          <p:spPr>
            <a:xfrm>
              <a:off x="591917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4"/>
            <p:cNvSpPr/>
            <p:nvPr/>
          </p:nvSpPr>
          <p:spPr>
            <a:xfrm>
              <a:off x="5916800" y="256987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3" y="0"/>
                  </a:moveTo>
                  <a:cubicBezTo>
                    <a:pt x="18" y="0"/>
                    <a:pt x="6" y="3"/>
                    <a:pt x="0" y="9"/>
                  </a:cubicBezTo>
                  <a:cubicBezTo>
                    <a:pt x="24" y="3"/>
                    <a:pt x="2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4"/>
            <p:cNvSpPr/>
            <p:nvPr/>
          </p:nvSpPr>
          <p:spPr>
            <a:xfrm>
              <a:off x="5919175" y="25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4"/>
            <p:cNvSpPr/>
            <p:nvPr/>
          </p:nvSpPr>
          <p:spPr>
            <a:xfrm>
              <a:off x="5919275" y="2560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4"/>
            <p:cNvSpPr/>
            <p:nvPr/>
          </p:nvSpPr>
          <p:spPr>
            <a:xfrm>
              <a:off x="5919175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4"/>
            <p:cNvSpPr/>
            <p:nvPr/>
          </p:nvSpPr>
          <p:spPr>
            <a:xfrm>
              <a:off x="5918575" y="256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4"/>
            <p:cNvSpPr/>
            <p:nvPr/>
          </p:nvSpPr>
          <p:spPr>
            <a:xfrm>
              <a:off x="5912925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4"/>
            <p:cNvSpPr/>
            <p:nvPr/>
          </p:nvSpPr>
          <p:spPr>
            <a:xfrm>
              <a:off x="5898050" y="2565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4"/>
            <p:cNvSpPr/>
            <p:nvPr/>
          </p:nvSpPr>
          <p:spPr>
            <a:xfrm>
              <a:off x="5901625" y="25689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4"/>
            <p:cNvSpPr/>
            <p:nvPr/>
          </p:nvSpPr>
          <p:spPr>
            <a:xfrm>
              <a:off x="5900725" y="2569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2" y="0"/>
                    <a:pt x="12" y="0"/>
                  </a:cubicBezTo>
                  <a:cubicBezTo>
                    <a:pt x="12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4"/>
            <p:cNvSpPr/>
            <p:nvPr/>
          </p:nvSpPr>
          <p:spPr>
            <a:xfrm>
              <a:off x="5903600" y="256592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28" y="0"/>
                  </a:moveTo>
                  <a:cubicBezTo>
                    <a:pt x="5" y="4"/>
                    <a:pt x="1" y="6"/>
                    <a:pt x="5" y="6"/>
                  </a:cubicBezTo>
                  <a:cubicBezTo>
                    <a:pt x="13" y="6"/>
                    <a:pt x="5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4"/>
            <p:cNvSpPr/>
            <p:nvPr/>
          </p:nvSpPr>
          <p:spPr>
            <a:xfrm>
              <a:off x="5904000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4"/>
            <p:cNvSpPr/>
            <p:nvPr/>
          </p:nvSpPr>
          <p:spPr>
            <a:xfrm>
              <a:off x="5904200" y="2560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0" y="0"/>
                    <a:pt x="0" y="5"/>
                    <a:pt x="6" y="5"/>
                  </a:cubicBezTo>
                  <a:cubicBezTo>
                    <a:pt x="8" y="5"/>
                    <a:pt x="12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4"/>
            <p:cNvSpPr/>
            <p:nvPr/>
          </p:nvSpPr>
          <p:spPr>
            <a:xfrm>
              <a:off x="5904300" y="25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4"/>
            <p:cNvSpPr/>
            <p:nvPr/>
          </p:nvSpPr>
          <p:spPr>
            <a:xfrm>
              <a:off x="5903400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4"/>
            <p:cNvSpPr/>
            <p:nvPr/>
          </p:nvSpPr>
          <p:spPr>
            <a:xfrm>
              <a:off x="58983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4"/>
            <p:cNvSpPr/>
            <p:nvPr/>
          </p:nvSpPr>
          <p:spPr>
            <a:xfrm>
              <a:off x="58977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4"/>
            <p:cNvSpPr/>
            <p:nvPr/>
          </p:nvSpPr>
          <p:spPr>
            <a:xfrm>
              <a:off x="5897750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4"/>
            <p:cNvSpPr/>
            <p:nvPr/>
          </p:nvSpPr>
          <p:spPr>
            <a:xfrm>
              <a:off x="5733750" y="2566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4"/>
            <p:cNvSpPr/>
            <p:nvPr/>
          </p:nvSpPr>
          <p:spPr>
            <a:xfrm>
              <a:off x="573582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4"/>
            <p:cNvSpPr/>
            <p:nvPr/>
          </p:nvSpPr>
          <p:spPr>
            <a:xfrm>
              <a:off x="5733450" y="2568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4"/>
            <p:cNvSpPr/>
            <p:nvPr/>
          </p:nvSpPr>
          <p:spPr>
            <a:xfrm>
              <a:off x="5734925" y="2569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4"/>
            <p:cNvSpPr/>
            <p:nvPr/>
          </p:nvSpPr>
          <p:spPr>
            <a:xfrm>
              <a:off x="5733150" y="25662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24" y="0"/>
                  </a:moveTo>
                  <a:cubicBezTo>
                    <a:pt x="72" y="0"/>
                    <a:pt x="0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4"/>
            <p:cNvSpPr/>
            <p:nvPr/>
          </p:nvSpPr>
          <p:spPr>
            <a:xfrm>
              <a:off x="5735825" y="2568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4"/>
            <p:cNvSpPr/>
            <p:nvPr/>
          </p:nvSpPr>
          <p:spPr>
            <a:xfrm>
              <a:off x="5738300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2" y="1"/>
                  </a:moveTo>
                  <a:lnTo>
                    <a:pt x="22" y="1"/>
                  </a:ln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4"/>
            <p:cNvSpPr/>
            <p:nvPr/>
          </p:nvSpPr>
          <p:spPr>
            <a:xfrm>
              <a:off x="573850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4"/>
            <p:cNvSpPr/>
            <p:nvPr/>
          </p:nvSpPr>
          <p:spPr>
            <a:xfrm>
              <a:off x="5737900" y="2560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3" y="0"/>
                    <a:pt x="48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4"/>
            <p:cNvSpPr/>
            <p:nvPr/>
          </p:nvSpPr>
          <p:spPr>
            <a:xfrm>
              <a:off x="5732850" y="25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4"/>
            <p:cNvSpPr/>
            <p:nvPr/>
          </p:nvSpPr>
          <p:spPr>
            <a:xfrm>
              <a:off x="5731950" y="2565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4"/>
            <p:cNvSpPr/>
            <p:nvPr/>
          </p:nvSpPr>
          <p:spPr>
            <a:xfrm>
              <a:off x="5732250" y="25650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4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4"/>
            <p:cNvSpPr/>
            <p:nvPr/>
          </p:nvSpPr>
          <p:spPr>
            <a:xfrm>
              <a:off x="572332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4"/>
            <p:cNvSpPr/>
            <p:nvPr/>
          </p:nvSpPr>
          <p:spPr>
            <a:xfrm>
              <a:off x="5718250" y="25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4"/>
            <p:cNvSpPr/>
            <p:nvPr/>
          </p:nvSpPr>
          <p:spPr>
            <a:xfrm>
              <a:off x="5723225" y="25607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2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4"/>
            <p:cNvSpPr/>
            <p:nvPr/>
          </p:nvSpPr>
          <p:spPr>
            <a:xfrm>
              <a:off x="572272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4"/>
            <p:cNvSpPr/>
            <p:nvPr/>
          </p:nvSpPr>
          <p:spPr>
            <a:xfrm>
              <a:off x="5723325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4"/>
            <p:cNvSpPr/>
            <p:nvPr/>
          </p:nvSpPr>
          <p:spPr>
            <a:xfrm>
              <a:off x="5716775" y="2565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36" y="0"/>
                  </a:moveTo>
                  <a:cubicBezTo>
                    <a:pt x="0" y="0"/>
                    <a:pt x="60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4"/>
            <p:cNvSpPr/>
            <p:nvPr/>
          </p:nvSpPr>
          <p:spPr>
            <a:xfrm>
              <a:off x="571767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4"/>
            <p:cNvSpPr/>
            <p:nvPr/>
          </p:nvSpPr>
          <p:spPr>
            <a:xfrm>
              <a:off x="5717075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4"/>
            <p:cNvSpPr/>
            <p:nvPr/>
          </p:nvSpPr>
          <p:spPr>
            <a:xfrm>
              <a:off x="5947625" y="2715075"/>
              <a:ext cx="1650" cy="825"/>
            </a:xfrm>
            <a:custGeom>
              <a:rect b="b" l="l" r="r" t="t"/>
              <a:pathLst>
                <a:path extrusionOk="0" h="33" w="66">
                  <a:moveTo>
                    <a:pt x="7" y="1"/>
                  </a:moveTo>
                  <a:cubicBezTo>
                    <a:pt x="1" y="1"/>
                    <a:pt x="11" y="10"/>
                    <a:pt x="18" y="23"/>
                  </a:cubicBezTo>
                  <a:cubicBezTo>
                    <a:pt x="35" y="29"/>
                    <a:pt x="41" y="32"/>
                    <a:pt x="46" y="32"/>
                  </a:cubicBezTo>
                  <a:cubicBezTo>
                    <a:pt x="50" y="32"/>
                    <a:pt x="53" y="29"/>
                    <a:pt x="65" y="23"/>
                  </a:cubicBezTo>
                  <a:cubicBezTo>
                    <a:pt x="28" y="7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4"/>
            <p:cNvSpPr/>
            <p:nvPr/>
          </p:nvSpPr>
          <p:spPr>
            <a:xfrm>
              <a:off x="5847300" y="2670775"/>
              <a:ext cx="3750" cy="1125"/>
            </a:xfrm>
            <a:custGeom>
              <a:rect b="b" l="l" r="r" t="t"/>
              <a:pathLst>
                <a:path extrusionOk="0" h="45" w="15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6" y="6"/>
                    <a:pt x="50" y="16"/>
                  </a:cubicBezTo>
                  <a:lnTo>
                    <a:pt x="50" y="16"/>
                  </a:lnTo>
                  <a:cubicBezTo>
                    <a:pt x="18" y="5"/>
                    <a:pt x="2" y="0"/>
                    <a:pt x="1" y="0"/>
                  </a:cubicBezTo>
                  <a:close/>
                  <a:moveTo>
                    <a:pt x="50" y="16"/>
                  </a:moveTo>
                  <a:cubicBezTo>
                    <a:pt x="55" y="17"/>
                    <a:pt x="60" y="19"/>
                    <a:pt x="66" y="21"/>
                  </a:cubicBezTo>
                  <a:cubicBezTo>
                    <a:pt x="76" y="25"/>
                    <a:pt x="86" y="27"/>
                    <a:pt x="95" y="29"/>
                  </a:cubicBezTo>
                  <a:lnTo>
                    <a:pt x="95" y="29"/>
                  </a:lnTo>
                  <a:cubicBezTo>
                    <a:pt x="77" y="24"/>
                    <a:pt x="62" y="20"/>
                    <a:pt x="50" y="16"/>
                  </a:cubicBezTo>
                  <a:close/>
                  <a:moveTo>
                    <a:pt x="95" y="29"/>
                  </a:moveTo>
                  <a:cubicBezTo>
                    <a:pt x="111" y="34"/>
                    <a:pt x="129" y="39"/>
                    <a:pt x="149" y="45"/>
                  </a:cubicBezTo>
                  <a:cubicBezTo>
                    <a:pt x="132" y="37"/>
                    <a:pt x="116" y="34"/>
                    <a:pt x="95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4"/>
            <p:cNvSpPr/>
            <p:nvPr/>
          </p:nvSpPr>
          <p:spPr>
            <a:xfrm>
              <a:off x="5693550" y="2710950"/>
              <a:ext cx="2400" cy="2250"/>
            </a:xfrm>
            <a:custGeom>
              <a:rect b="b" l="l" r="r" t="t"/>
              <a:pathLst>
                <a:path extrusionOk="0" h="90" w="96">
                  <a:moveTo>
                    <a:pt x="48" y="1"/>
                  </a:moveTo>
                  <a:cubicBezTo>
                    <a:pt x="34" y="1"/>
                    <a:pt x="19" y="16"/>
                    <a:pt x="1" y="45"/>
                  </a:cubicBezTo>
                  <a:cubicBezTo>
                    <a:pt x="19" y="75"/>
                    <a:pt x="34" y="90"/>
                    <a:pt x="48" y="90"/>
                  </a:cubicBezTo>
                  <a:cubicBezTo>
                    <a:pt x="63" y="90"/>
                    <a:pt x="78" y="75"/>
                    <a:pt x="96" y="45"/>
                  </a:cubicBezTo>
                  <a:cubicBezTo>
                    <a:pt x="78" y="16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4"/>
            <p:cNvSpPr/>
            <p:nvPr/>
          </p:nvSpPr>
          <p:spPr>
            <a:xfrm>
              <a:off x="5793275" y="2702325"/>
              <a:ext cx="2400" cy="2250"/>
            </a:xfrm>
            <a:custGeom>
              <a:rect b="b" l="l" r="r" t="t"/>
              <a:pathLst>
                <a:path extrusionOk="0" h="90" w="96">
                  <a:moveTo>
                    <a:pt x="48" y="0"/>
                  </a:moveTo>
                  <a:cubicBezTo>
                    <a:pt x="33" y="0"/>
                    <a:pt x="18" y="15"/>
                    <a:pt x="0" y="45"/>
                  </a:cubicBezTo>
                  <a:cubicBezTo>
                    <a:pt x="18" y="75"/>
                    <a:pt x="33" y="90"/>
                    <a:pt x="48" y="90"/>
                  </a:cubicBezTo>
                  <a:cubicBezTo>
                    <a:pt x="63" y="90"/>
                    <a:pt x="78" y="75"/>
                    <a:pt x="96" y="45"/>
                  </a:cubicBezTo>
                  <a:cubicBezTo>
                    <a:pt x="78" y="15"/>
                    <a:pt x="63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4"/>
            <p:cNvSpPr/>
            <p:nvPr/>
          </p:nvSpPr>
          <p:spPr>
            <a:xfrm>
              <a:off x="5517350" y="2528400"/>
              <a:ext cx="430600" cy="194225"/>
            </a:xfrm>
            <a:custGeom>
              <a:rect b="b" l="l" r="r" t="t"/>
              <a:pathLst>
                <a:path extrusionOk="0" h="7769" w="17224">
                  <a:moveTo>
                    <a:pt x="2191" y="1073"/>
                  </a:moveTo>
                  <a:cubicBezTo>
                    <a:pt x="2215" y="1073"/>
                    <a:pt x="2217" y="1078"/>
                    <a:pt x="2210" y="1078"/>
                  </a:cubicBezTo>
                  <a:cubicBezTo>
                    <a:pt x="2206" y="1078"/>
                    <a:pt x="2199" y="1077"/>
                    <a:pt x="2191" y="1073"/>
                  </a:cubicBezTo>
                  <a:close/>
                  <a:moveTo>
                    <a:pt x="3929" y="1644"/>
                  </a:moveTo>
                  <a:lnTo>
                    <a:pt x="3929" y="1644"/>
                  </a:lnTo>
                  <a:cubicBezTo>
                    <a:pt x="3941" y="1652"/>
                    <a:pt x="3944" y="1655"/>
                    <a:pt x="3943" y="1655"/>
                  </a:cubicBezTo>
                  <a:cubicBezTo>
                    <a:pt x="3940" y="1655"/>
                    <a:pt x="3921" y="1644"/>
                    <a:pt x="3929" y="1644"/>
                  </a:cubicBezTo>
                  <a:close/>
                  <a:moveTo>
                    <a:pt x="14347" y="6396"/>
                  </a:moveTo>
                  <a:cubicBezTo>
                    <a:pt x="14348" y="6407"/>
                    <a:pt x="14360" y="6407"/>
                    <a:pt x="14371" y="6407"/>
                  </a:cubicBezTo>
                  <a:cubicBezTo>
                    <a:pt x="14363" y="6403"/>
                    <a:pt x="14355" y="6400"/>
                    <a:pt x="14347" y="6396"/>
                  </a:cubicBezTo>
                  <a:close/>
                  <a:moveTo>
                    <a:pt x="15192" y="6692"/>
                  </a:moveTo>
                  <a:cubicBezTo>
                    <a:pt x="15192" y="6692"/>
                    <a:pt x="15192" y="6692"/>
                    <a:pt x="15193" y="6692"/>
                  </a:cubicBezTo>
                  <a:cubicBezTo>
                    <a:pt x="15192" y="6692"/>
                    <a:pt x="15192" y="6692"/>
                    <a:pt x="15192" y="6692"/>
                  </a:cubicBezTo>
                  <a:close/>
                  <a:moveTo>
                    <a:pt x="15185" y="6686"/>
                  </a:moveTo>
                  <a:cubicBezTo>
                    <a:pt x="15184" y="6697"/>
                    <a:pt x="15190" y="6709"/>
                    <a:pt x="15205" y="6716"/>
                  </a:cubicBezTo>
                  <a:cubicBezTo>
                    <a:pt x="15206" y="6718"/>
                    <a:pt x="15207" y="6718"/>
                    <a:pt x="15207" y="6718"/>
                  </a:cubicBezTo>
                  <a:cubicBezTo>
                    <a:pt x="15209" y="6718"/>
                    <a:pt x="15188" y="6691"/>
                    <a:pt x="15190" y="6691"/>
                  </a:cubicBezTo>
                  <a:lnTo>
                    <a:pt x="15190" y="6691"/>
                  </a:lnTo>
                  <a:cubicBezTo>
                    <a:pt x="15190" y="6691"/>
                    <a:pt x="15191" y="6691"/>
                    <a:pt x="15192" y="6692"/>
                  </a:cubicBezTo>
                  <a:lnTo>
                    <a:pt x="15192" y="6692"/>
                  </a:lnTo>
                  <a:cubicBezTo>
                    <a:pt x="15190" y="6690"/>
                    <a:pt x="15188" y="6688"/>
                    <a:pt x="15185" y="6686"/>
                  </a:cubicBezTo>
                  <a:close/>
                  <a:moveTo>
                    <a:pt x="14990" y="7240"/>
                  </a:move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84" y="7242"/>
                    <a:pt x="14980" y="7244"/>
                    <a:pt x="14977" y="7245"/>
                  </a:cubicBezTo>
                  <a:lnTo>
                    <a:pt x="14977" y="7245"/>
                  </a:lnTo>
                  <a:cubicBezTo>
                    <a:pt x="14982" y="7244"/>
                    <a:pt x="14986" y="7242"/>
                    <a:pt x="14990" y="7240"/>
                  </a:cubicBezTo>
                  <a:close/>
                  <a:moveTo>
                    <a:pt x="8413" y="7244"/>
                  </a:moveTo>
                  <a:cubicBezTo>
                    <a:pt x="8413" y="7245"/>
                    <a:pt x="8412" y="7245"/>
                    <a:pt x="8409" y="7245"/>
                  </a:cubicBezTo>
                  <a:lnTo>
                    <a:pt x="8409" y="7245"/>
                  </a:lnTo>
                  <a:cubicBezTo>
                    <a:pt x="8410" y="7245"/>
                    <a:pt x="8411" y="7244"/>
                    <a:pt x="8413" y="7244"/>
                  </a:cubicBezTo>
                  <a:close/>
                  <a:moveTo>
                    <a:pt x="7217" y="7241"/>
                  </a:moveTo>
                  <a:cubicBezTo>
                    <a:pt x="7181" y="7242"/>
                    <a:pt x="7201" y="7245"/>
                    <a:pt x="7214" y="7245"/>
                  </a:cubicBezTo>
                  <a:cubicBezTo>
                    <a:pt x="7222" y="7245"/>
                    <a:pt x="7227" y="7244"/>
                    <a:pt x="7217" y="7241"/>
                  </a:cubicBezTo>
                  <a:close/>
                  <a:moveTo>
                    <a:pt x="9599" y="7241"/>
                  </a:moveTo>
                  <a:cubicBezTo>
                    <a:pt x="9564" y="7242"/>
                    <a:pt x="9588" y="7245"/>
                    <a:pt x="9601" y="7245"/>
                  </a:cubicBezTo>
                  <a:cubicBezTo>
                    <a:pt x="9608" y="7245"/>
                    <a:pt x="9612" y="7244"/>
                    <a:pt x="9599" y="7241"/>
                  </a:cubicBezTo>
                  <a:close/>
                  <a:moveTo>
                    <a:pt x="14968" y="7241"/>
                  </a:moveTo>
                  <a:cubicBezTo>
                    <a:pt x="14934" y="7242"/>
                    <a:pt x="14957" y="7245"/>
                    <a:pt x="14970" y="7245"/>
                  </a:cubicBezTo>
                  <a:cubicBezTo>
                    <a:pt x="14978" y="7245"/>
                    <a:pt x="14982" y="7244"/>
                    <a:pt x="14968" y="7241"/>
                  </a:cubicBezTo>
                  <a:close/>
                  <a:moveTo>
                    <a:pt x="7214" y="7284"/>
                  </a:moveTo>
                  <a:cubicBezTo>
                    <a:pt x="7205" y="7285"/>
                    <a:pt x="7212" y="7287"/>
                    <a:pt x="7215" y="7287"/>
                  </a:cubicBezTo>
                  <a:cubicBezTo>
                    <a:pt x="7217" y="7287"/>
                    <a:pt x="7218" y="7286"/>
                    <a:pt x="7214" y="7284"/>
                  </a:cubicBezTo>
                  <a:close/>
                  <a:moveTo>
                    <a:pt x="8412" y="7290"/>
                  </a:moveTo>
                  <a:cubicBezTo>
                    <a:pt x="8410" y="7290"/>
                    <a:pt x="8410" y="7291"/>
                    <a:pt x="8411" y="7291"/>
                  </a:cubicBezTo>
                  <a:cubicBezTo>
                    <a:pt x="8411" y="7291"/>
                    <a:pt x="8412" y="7291"/>
                    <a:pt x="8412" y="7290"/>
                  </a:cubicBezTo>
                  <a:close/>
                  <a:moveTo>
                    <a:pt x="7382" y="7359"/>
                  </a:moveTo>
                  <a:cubicBezTo>
                    <a:pt x="7382" y="7359"/>
                    <a:pt x="7377" y="7359"/>
                    <a:pt x="7369" y="7363"/>
                  </a:cubicBezTo>
                  <a:lnTo>
                    <a:pt x="7369" y="7363"/>
                  </a:lnTo>
                  <a:cubicBezTo>
                    <a:pt x="7373" y="7362"/>
                    <a:pt x="7377" y="7361"/>
                    <a:pt x="7382" y="7359"/>
                  </a:cubicBezTo>
                  <a:close/>
                  <a:moveTo>
                    <a:pt x="8573" y="7359"/>
                  </a:moveTo>
                  <a:cubicBezTo>
                    <a:pt x="8559" y="7359"/>
                    <a:pt x="8554" y="7361"/>
                    <a:pt x="8555" y="7364"/>
                  </a:cubicBezTo>
                  <a:lnTo>
                    <a:pt x="8555" y="7364"/>
                  </a:lnTo>
                  <a:cubicBezTo>
                    <a:pt x="8559" y="7363"/>
                    <a:pt x="8565" y="7362"/>
                    <a:pt x="8573" y="7359"/>
                  </a:cubicBezTo>
                  <a:close/>
                  <a:moveTo>
                    <a:pt x="15145" y="7359"/>
                  </a:moveTo>
                  <a:cubicBezTo>
                    <a:pt x="15136" y="7359"/>
                    <a:pt x="15127" y="7359"/>
                    <a:pt x="15123" y="7364"/>
                  </a:cubicBezTo>
                  <a:lnTo>
                    <a:pt x="15123" y="7364"/>
                  </a:lnTo>
                  <a:cubicBezTo>
                    <a:pt x="15128" y="7363"/>
                    <a:pt x="15135" y="7362"/>
                    <a:pt x="15145" y="7359"/>
                  </a:cubicBezTo>
                  <a:close/>
                  <a:moveTo>
                    <a:pt x="8573" y="7395"/>
                  </a:moveTo>
                  <a:lnTo>
                    <a:pt x="8573" y="7395"/>
                  </a:lnTo>
                  <a:cubicBezTo>
                    <a:pt x="8573" y="7395"/>
                    <a:pt x="8573" y="7395"/>
                    <a:pt x="8573" y="7395"/>
                  </a:cubicBezTo>
                  <a:cubicBezTo>
                    <a:pt x="8573" y="7395"/>
                    <a:pt x="8573" y="7395"/>
                    <a:pt x="8573" y="7395"/>
                  </a:cubicBezTo>
                  <a:close/>
                  <a:moveTo>
                    <a:pt x="7237" y="7406"/>
                  </a:moveTo>
                  <a:cubicBezTo>
                    <a:pt x="7239" y="7407"/>
                    <a:pt x="7239" y="7407"/>
                    <a:pt x="7239" y="7407"/>
                  </a:cubicBezTo>
                  <a:cubicBezTo>
                    <a:pt x="7237" y="7407"/>
                    <a:pt x="7237" y="7407"/>
                    <a:pt x="7237" y="7406"/>
                  </a:cubicBezTo>
                  <a:close/>
                  <a:moveTo>
                    <a:pt x="9620" y="7407"/>
                  </a:moveTo>
                  <a:cubicBezTo>
                    <a:pt x="9620" y="7407"/>
                    <a:pt x="9621" y="7407"/>
                    <a:pt x="9621" y="7407"/>
                  </a:cubicBezTo>
                  <a:cubicBezTo>
                    <a:pt x="9620" y="7407"/>
                    <a:pt x="9620" y="7407"/>
                    <a:pt x="9620" y="7407"/>
                  </a:cubicBezTo>
                  <a:close/>
                  <a:moveTo>
                    <a:pt x="14989" y="7407"/>
                  </a:moveTo>
                  <a:cubicBezTo>
                    <a:pt x="14990" y="7407"/>
                    <a:pt x="14990" y="7407"/>
                    <a:pt x="14990" y="7407"/>
                  </a:cubicBezTo>
                  <a:cubicBezTo>
                    <a:pt x="14990" y="7407"/>
                    <a:pt x="14989" y="7407"/>
                    <a:pt x="14989" y="7407"/>
                  </a:cubicBezTo>
                  <a:close/>
                  <a:moveTo>
                    <a:pt x="8539" y="7415"/>
                  </a:moveTo>
                  <a:cubicBezTo>
                    <a:pt x="8540" y="7415"/>
                    <a:pt x="8542" y="7417"/>
                    <a:pt x="8544" y="7419"/>
                  </a:cubicBezTo>
                  <a:lnTo>
                    <a:pt x="8537" y="7419"/>
                  </a:lnTo>
                  <a:cubicBezTo>
                    <a:pt x="8537" y="7416"/>
                    <a:pt x="8538" y="7415"/>
                    <a:pt x="8539" y="7415"/>
                  </a:cubicBezTo>
                  <a:close/>
                  <a:moveTo>
                    <a:pt x="9734" y="7413"/>
                  </a:moveTo>
                  <a:cubicBezTo>
                    <a:pt x="9742" y="7413"/>
                    <a:pt x="9755" y="7419"/>
                    <a:pt x="9763" y="7419"/>
                  </a:cubicBezTo>
                  <a:lnTo>
                    <a:pt x="9728" y="7419"/>
                  </a:lnTo>
                  <a:cubicBezTo>
                    <a:pt x="9728" y="7415"/>
                    <a:pt x="9730" y="7413"/>
                    <a:pt x="9734" y="7413"/>
                  </a:cubicBezTo>
                  <a:close/>
                  <a:moveTo>
                    <a:pt x="15104" y="7415"/>
                  </a:moveTo>
                  <a:cubicBezTo>
                    <a:pt x="15106" y="7415"/>
                    <a:pt x="15108" y="7417"/>
                    <a:pt x="15111" y="7419"/>
                  </a:cubicBezTo>
                  <a:lnTo>
                    <a:pt x="15097" y="7419"/>
                  </a:lnTo>
                  <a:cubicBezTo>
                    <a:pt x="15100" y="7416"/>
                    <a:pt x="15102" y="7415"/>
                    <a:pt x="15104" y="7415"/>
                  </a:cubicBezTo>
                  <a:close/>
                  <a:moveTo>
                    <a:pt x="7418" y="7419"/>
                  </a:moveTo>
                  <a:cubicBezTo>
                    <a:pt x="7409" y="7422"/>
                    <a:pt x="7398" y="7425"/>
                    <a:pt x="7388" y="7427"/>
                  </a:cubicBezTo>
                  <a:lnTo>
                    <a:pt x="7388" y="7427"/>
                  </a:lnTo>
                  <a:cubicBezTo>
                    <a:pt x="7398" y="7427"/>
                    <a:pt x="7408" y="7424"/>
                    <a:pt x="7418" y="7419"/>
                  </a:cubicBezTo>
                  <a:close/>
                  <a:moveTo>
                    <a:pt x="15013" y="7419"/>
                  </a:moveTo>
                  <a:lnTo>
                    <a:pt x="15013" y="7419"/>
                  </a:lnTo>
                  <a:cubicBezTo>
                    <a:pt x="15030" y="7419"/>
                    <a:pt x="15040" y="7421"/>
                    <a:pt x="15050" y="7431"/>
                  </a:cubicBezTo>
                  <a:lnTo>
                    <a:pt x="15022" y="7431"/>
                  </a:lnTo>
                  <a:cubicBezTo>
                    <a:pt x="15014" y="7424"/>
                    <a:pt x="15010" y="7419"/>
                    <a:pt x="15013" y="7419"/>
                  </a:cubicBezTo>
                  <a:close/>
                  <a:moveTo>
                    <a:pt x="8406" y="7431"/>
                  </a:moveTo>
                  <a:cubicBezTo>
                    <a:pt x="8411" y="7432"/>
                    <a:pt x="8415" y="7432"/>
                    <a:pt x="8419" y="7433"/>
                  </a:cubicBezTo>
                  <a:lnTo>
                    <a:pt x="8419" y="7433"/>
                  </a:lnTo>
                  <a:cubicBezTo>
                    <a:pt x="8424" y="7431"/>
                    <a:pt x="8425" y="7431"/>
                    <a:pt x="8418" y="7431"/>
                  </a:cubicBezTo>
                  <a:close/>
                  <a:moveTo>
                    <a:pt x="9597" y="7431"/>
                  </a:moveTo>
                  <a:cubicBezTo>
                    <a:pt x="9603" y="7432"/>
                    <a:pt x="9609" y="7433"/>
                    <a:pt x="9614" y="7435"/>
                  </a:cubicBezTo>
                  <a:lnTo>
                    <a:pt x="9614" y="7435"/>
                  </a:lnTo>
                  <a:cubicBezTo>
                    <a:pt x="9614" y="7432"/>
                    <a:pt x="9613" y="7431"/>
                    <a:pt x="9609" y="7431"/>
                  </a:cubicBezTo>
                  <a:close/>
                  <a:moveTo>
                    <a:pt x="7215" y="7431"/>
                  </a:moveTo>
                  <a:cubicBezTo>
                    <a:pt x="7224" y="7432"/>
                    <a:pt x="7231" y="7434"/>
                    <a:pt x="7238" y="7435"/>
                  </a:cubicBezTo>
                  <a:lnTo>
                    <a:pt x="7238" y="7435"/>
                  </a:lnTo>
                  <a:cubicBezTo>
                    <a:pt x="7237" y="7433"/>
                    <a:pt x="7230" y="7431"/>
                    <a:pt x="7215" y="7431"/>
                  </a:cubicBezTo>
                  <a:close/>
                  <a:moveTo>
                    <a:pt x="14994" y="7434"/>
                  </a:moveTo>
                  <a:lnTo>
                    <a:pt x="14994" y="7434"/>
                  </a:lnTo>
                  <a:cubicBezTo>
                    <a:pt x="14991" y="7435"/>
                    <a:pt x="14987" y="7438"/>
                    <a:pt x="14978" y="7443"/>
                  </a:cubicBezTo>
                  <a:cubicBezTo>
                    <a:pt x="14990" y="7439"/>
                    <a:pt x="14994" y="7436"/>
                    <a:pt x="14994" y="7434"/>
                  </a:cubicBezTo>
                  <a:close/>
                  <a:moveTo>
                    <a:pt x="7360" y="7450"/>
                  </a:moveTo>
                  <a:lnTo>
                    <a:pt x="7360" y="7450"/>
                  </a:lnTo>
                  <a:cubicBezTo>
                    <a:pt x="7364" y="7451"/>
                    <a:pt x="7368" y="7452"/>
                    <a:pt x="7373" y="7453"/>
                  </a:cubicBezTo>
                  <a:lnTo>
                    <a:pt x="7373" y="7453"/>
                  </a:lnTo>
                  <a:cubicBezTo>
                    <a:pt x="7369" y="7452"/>
                    <a:pt x="7365" y="7450"/>
                    <a:pt x="7360" y="7450"/>
                  </a:cubicBezTo>
                  <a:close/>
                  <a:moveTo>
                    <a:pt x="7373" y="7453"/>
                  </a:moveTo>
                  <a:lnTo>
                    <a:pt x="7373" y="7453"/>
                  </a:lnTo>
                  <a:cubicBezTo>
                    <a:pt x="7376" y="7454"/>
                    <a:pt x="7379" y="7454"/>
                    <a:pt x="7382" y="7454"/>
                  </a:cubicBezTo>
                  <a:cubicBezTo>
                    <a:pt x="7379" y="7454"/>
                    <a:pt x="7376" y="7453"/>
                    <a:pt x="7373" y="7453"/>
                  </a:cubicBezTo>
                  <a:close/>
                  <a:moveTo>
                    <a:pt x="15097" y="7454"/>
                  </a:moveTo>
                  <a:cubicBezTo>
                    <a:pt x="15086" y="7454"/>
                    <a:pt x="15073" y="7456"/>
                    <a:pt x="15059" y="7457"/>
                  </a:cubicBezTo>
                  <a:lnTo>
                    <a:pt x="15059" y="7457"/>
                  </a:lnTo>
                  <a:cubicBezTo>
                    <a:pt x="15058" y="7456"/>
                    <a:pt x="15057" y="7455"/>
                    <a:pt x="15055" y="7454"/>
                  </a:cubicBezTo>
                  <a:close/>
                  <a:moveTo>
                    <a:pt x="9639" y="7459"/>
                  </a:moveTo>
                  <a:lnTo>
                    <a:pt x="9639" y="7459"/>
                  </a:lnTo>
                  <a:cubicBezTo>
                    <a:pt x="9641" y="7461"/>
                    <a:pt x="9641" y="7463"/>
                    <a:pt x="9639" y="7464"/>
                  </a:cubicBezTo>
                  <a:lnTo>
                    <a:pt x="9639" y="7464"/>
                  </a:lnTo>
                  <a:cubicBezTo>
                    <a:pt x="9636" y="7462"/>
                    <a:pt x="9633" y="7461"/>
                    <a:pt x="9631" y="7460"/>
                  </a:cubicBezTo>
                  <a:lnTo>
                    <a:pt x="9631" y="7460"/>
                  </a:lnTo>
                  <a:cubicBezTo>
                    <a:pt x="9631" y="7460"/>
                    <a:pt x="9632" y="7460"/>
                    <a:pt x="9632" y="7460"/>
                  </a:cubicBezTo>
                  <a:cubicBezTo>
                    <a:pt x="9635" y="7460"/>
                    <a:pt x="9637" y="7460"/>
                    <a:pt x="9639" y="7459"/>
                  </a:cubicBezTo>
                  <a:close/>
                  <a:moveTo>
                    <a:pt x="14889" y="7476"/>
                  </a:moveTo>
                  <a:cubicBezTo>
                    <a:pt x="14885" y="7476"/>
                    <a:pt x="14883" y="7477"/>
                    <a:pt x="14883" y="7478"/>
                  </a:cubicBezTo>
                  <a:cubicBezTo>
                    <a:pt x="14884" y="7477"/>
                    <a:pt x="14887" y="7477"/>
                    <a:pt x="14890" y="7476"/>
                  </a:cubicBezTo>
                  <a:lnTo>
                    <a:pt x="14890" y="7476"/>
                  </a:lnTo>
                  <a:cubicBezTo>
                    <a:pt x="14890" y="7476"/>
                    <a:pt x="14890" y="7476"/>
                    <a:pt x="14889" y="7476"/>
                  </a:cubicBezTo>
                  <a:close/>
                  <a:moveTo>
                    <a:pt x="7275" y="7466"/>
                  </a:moveTo>
                  <a:cubicBezTo>
                    <a:pt x="7299" y="7466"/>
                    <a:pt x="7335" y="7478"/>
                    <a:pt x="7358" y="7478"/>
                  </a:cubicBezTo>
                  <a:cubicBezTo>
                    <a:pt x="7358" y="7478"/>
                    <a:pt x="7343" y="7481"/>
                    <a:pt x="7326" y="7481"/>
                  </a:cubicBezTo>
                  <a:cubicBezTo>
                    <a:pt x="7308" y="7481"/>
                    <a:pt x="7287" y="7478"/>
                    <a:pt x="7275" y="7466"/>
                  </a:cubicBezTo>
                  <a:close/>
                  <a:moveTo>
                    <a:pt x="14966" y="7490"/>
                  </a:moveTo>
                  <a:cubicBezTo>
                    <a:pt x="14972" y="7496"/>
                    <a:pt x="14978" y="7499"/>
                    <a:pt x="14986" y="7499"/>
                  </a:cubicBezTo>
                  <a:cubicBezTo>
                    <a:pt x="14993" y="7499"/>
                    <a:pt x="15002" y="7496"/>
                    <a:pt x="15013" y="7491"/>
                  </a:cubicBezTo>
                  <a:lnTo>
                    <a:pt x="15013" y="7491"/>
                  </a:lnTo>
                  <a:cubicBezTo>
                    <a:pt x="15013" y="7491"/>
                    <a:pt x="15013" y="7491"/>
                    <a:pt x="15013" y="7491"/>
                  </a:cubicBezTo>
                  <a:lnTo>
                    <a:pt x="15013" y="7491"/>
                  </a:lnTo>
                  <a:cubicBezTo>
                    <a:pt x="15010" y="7492"/>
                    <a:pt x="15005" y="7493"/>
                    <a:pt x="14999" y="7493"/>
                  </a:cubicBezTo>
                  <a:cubicBezTo>
                    <a:pt x="14991" y="7493"/>
                    <a:pt x="14982" y="7492"/>
                    <a:pt x="14972" y="7490"/>
                  </a:cubicBezTo>
                  <a:close/>
                  <a:moveTo>
                    <a:pt x="8627" y="7498"/>
                  </a:moveTo>
                  <a:cubicBezTo>
                    <a:pt x="8629" y="7500"/>
                    <a:pt x="8631" y="7501"/>
                    <a:pt x="8632" y="7502"/>
                  </a:cubicBezTo>
                  <a:cubicBezTo>
                    <a:pt x="8631" y="7500"/>
                    <a:pt x="8629" y="7499"/>
                    <a:pt x="8627" y="7498"/>
                  </a:cubicBezTo>
                  <a:close/>
                  <a:moveTo>
                    <a:pt x="15183" y="7499"/>
                  </a:moveTo>
                  <a:cubicBezTo>
                    <a:pt x="15187" y="7499"/>
                    <a:pt x="15190" y="7500"/>
                    <a:pt x="15193" y="7502"/>
                  </a:cubicBezTo>
                  <a:cubicBezTo>
                    <a:pt x="15201" y="7508"/>
                    <a:pt x="15208" y="7514"/>
                    <a:pt x="15215" y="7519"/>
                  </a:cubicBezTo>
                  <a:lnTo>
                    <a:pt x="15215" y="7519"/>
                  </a:lnTo>
                  <a:cubicBezTo>
                    <a:pt x="15192" y="7517"/>
                    <a:pt x="15168" y="7516"/>
                    <a:pt x="15145" y="7514"/>
                  </a:cubicBezTo>
                  <a:cubicBezTo>
                    <a:pt x="15145" y="7514"/>
                    <a:pt x="15168" y="7499"/>
                    <a:pt x="15183" y="7499"/>
                  </a:cubicBezTo>
                  <a:close/>
                  <a:moveTo>
                    <a:pt x="211" y="0"/>
                  </a:moveTo>
                  <a:cubicBezTo>
                    <a:pt x="131" y="0"/>
                    <a:pt x="131" y="1205"/>
                    <a:pt x="131" y="1299"/>
                  </a:cubicBezTo>
                  <a:cubicBezTo>
                    <a:pt x="143" y="1787"/>
                    <a:pt x="155" y="2275"/>
                    <a:pt x="167" y="2763"/>
                  </a:cubicBezTo>
                  <a:cubicBezTo>
                    <a:pt x="179" y="3418"/>
                    <a:pt x="274" y="4133"/>
                    <a:pt x="143" y="4787"/>
                  </a:cubicBezTo>
                  <a:cubicBezTo>
                    <a:pt x="0" y="4871"/>
                    <a:pt x="155" y="5621"/>
                    <a:pt x="167" y="5776"/>
                  </a:cubicBezTo>
                  <a:cubicBezTo>
                    <a:pt x="203" y="6133"/>
                    <a:pt x="179" y="6502"/>
                    <a:pt x="167" y="6871"/>
                  </a:cubicBezTo>
                  <a:cubicBezTo>
                    <a:pt x="167" y="6966"/>
                    <a:pt x="96" y="7704"/>
                    <a:pt x="215" y="7716"/>
                  </a:cubicBezTo>
                  <a:cubicBezTo>
                    <a:pt x="423" y="7704"/>
                    <a:pt x="631" y="7702"/>
                    <a:pt x="840" y="7702"/>
                  </a:cubicBezTo>
                  <a:cubicBezTo>
                    <a:pt x="1048" y="7702"/>
                    <a:pt x="1256" y="7704"/>
                    <a:pt x="1465" y="7704"/>
                  </a:cubicBezTo>
                  <a:cubicBezTo>
                    <a:pt x="1544" y="7705"/>
                    <a:pt x="1624" y="7706"/>
                    <a:pt x="1704" y="7706"/>
                  </a:cubicBezTo>
                  <a:cubicBezTo>
                    <a:pt x="2491" y="7706"/>
                    <a:pt x="3292" y="7674"/>
                    <a:pt x="4080" y="7674"/>
                  </a:cubicBezTo>
                  <a:cubicBezTo>
                    <a:pt x="4528" y="7674"/>
                    <a:pt x="4972" y="7684"/>
                    <a:pt x="5406" y="7716"/>
                  </a:cubicBezTo>
                  <a:cubicBezTo>
                    <a:pt x="5709" y="7740"/>
                    <a:pt x="6016" y="7746"/>
                    <a:pt x="6322" y="7746"/>
                  </a:cubicBezTo>
                  <a:cubicBezTo>
                    <a:pt x="6629" y="7746"/>
                    <a:pt x="6936" y="7740"/>
                    <a:pt x="7239" y="7740"/>
                  </a:cubicBezTo>
                  <a:cubicBezTo>
                    <a:pt x="7304" y="7740"/>
                    <a:pt x="7408" y="7751"/>
                    <a:pt x="7512" y="7751"/>
                  </a:cubicBezTo>
                  <a:cubicBezTo>
                    <a:pt x="7599" y="7751"/>
                    <a:pt x="7686" y="7743"/>
                    <a:pt x="7751" y="7716"/>
                  </a:cubicBezTo>
                  <a:cubicBezTo>
                    <a:pt x="7894" y="7699"/>
                    <a:pt x="8061" y="7693"/>
                    <a:pt x="8226" y="7693"/>
                  </a:cubicBezTo>
                  <a:cubicBezTo>
                    <a:pt x="8391" y="7693"/>
                    <a:pt x="8555" y="7699"/>
                    <a:pt x="8692" y="7704"/>
                  </a:cubicBezTo>
                  <a:cubicBezTo>
                    <a:pt x="8790" y="7706"/>
                    <a:pt x="8888" y="7707"/>
                    <a:pt x="8985" y="7707"/>
                  </a:cubicBezTo>
                  <a:cubicBezTo>
                    <a:pt x="9294" y="7707"/>
                    <a:pt x="9603" y="7700"/>
                    <a:pt x="9910" y="7700"/>
                  </a:cubicBezTo>
                  <a:cubicBezTo>
                    <a:pt x="10132" y="7700"/>
                    <a:pt x="10353" y="7704"/>
                    <a:pt x="10573" y="7716"/>
                  </a:cubicBezTo>
                  <a:cubicBezTo>
                    <a:pt x="11139" y="7752"/>
                    <a:pt x="11716" y="7767"/>
                    <a:pt x="12293" y="7767"/>
                  </a:cubicBezTo>
                  <a:cubicBezTo>
                    <a:pt x="12871" y="7767"/>
                    <a:pt x="13448" y="7752"/>
                    <a:pt x="14014" y="7728"/>
                  </a:cubicBezTo>
                  <a:cubicBezTo>
                    <a:pt x="14406" y="7715"/>
                    <a:pt x="14802" y="7698"/>
                    <a:pt x="15197" y="7698"/>
                  </a:cubicBezTo>
                  <a:cubicBezTo>
                    <a:pt x="15510" y="7698"/>
                    <a:pt x="15823" y="7709"/>
                    <a:pt x="16133" y="7740"/>
                  </a:cubicBezTo>
                  <a:cubicBezTo>
                    <a:pt x="16152" y="7739"/>
                    <a:pt x="16171" y="7739"/>
                    <a:pt x="16190" y="7739"/>
                  </a:cubicBezTo>
                  <a:cubicBezTo>
                    <a:pt x="16352" y="7739"/>
                    <a:pt x="16527" y="7769"/>
                    <a:pt x="16695" y="7769"/>
                  </a:cubicBezTo>
                  <a:cubicBezTo>
                    <a:pt x="16759" y="7769"/>
                    <a:pt x="16822" y="7764"/>
                    <a:pt x="16883" y="7752"/>
                  </a:cubicBezTo>
                  <a:cubicBezTo>
                    <a:pt x="16953" y="7729"/>
                    <a:pt x="17223" y="7661"/>
                    <a:pt x="17001" y="7592"/>
                  </a:cubicBezTo>
                  <a:lnTo>
                    <a:pt x="17001" y="7592"/>
                  </a:lnTo>
                  <a:cubicBezTo>
                    <a:pt x="17006" y="7593"/>
                    <a:pt x="17010" y="7594"/>
                    <a:pt x="17010" y="7594"/>
                  </a:cubicBezTo>
                  <a:cubicBezTo>
                    <a:pt x="17011" y="7594"/>
                    <a:pt x="17003" y="7592"/>
                    <a:pt x="16979" y="7585"/>
                  </a:cubicBezTo>
                  <a:lnTo>
                    <a:pt x="16979" y="7585"/>
                  </a:lnTo>
                  <a:cubicBezTo>
                    <a:pt x="16979" y="7585"/>
                    <a:pt x="16979" y="7585"/>
                    <a:pt x="16979" y="7585"/>
                  </a:cubicBezTo>
                  <a:cubicBezTo>
                    <a:pt x="16729" y="7527"/>
                    <a:pt x="16482" y="7512"/>
                    <a:pt x="16233" y="7512"/>
                  </a:cubicBezTo>
                  <a:cubicBezTo>
                    <a:pt x="15990" y="7512"/>
                    <a:pt x="15747" y="7526"/>
                    <a:pt x="15499" y="7526"/>
                  </a:cubicBezTo>
                  <a:cubicBezTo>
                    <a:pt x="15407" y="7526"/>
                    <a:pt x="15315" y="7524"/>
                    <a:pt x="15222" y="7519"/>
                  </a:cubicBezTo>
                  <a:lnTo>
                    <a:pt x="15222" y="7519"/>
                  </a:lnTo>
                  <a:cubicBezTo>
                    <a:pt x="15199" y="7500"/>
                    <a:pt x="15165" y="7474"/>
                    <a:pt x="15139" y="7454"/>
                  </a:cubicBezTo>
                  <a:lnTo>
                    <a:pt x="15145" y="7454"/>
                  </a:lnTo>
                  <a:cubicBezTo>
                    <a:pt x="15143" y="7454"/>
                    <a:pt x="15141" y="7454"/>
                    <a:pt x="15139" y="7454"/>
                  </a:cubicBezTo>
                  <a:lnTo>
                    <a:pt x="15139" y="7454"/>
                  </a:lnTo>
                  <a:cubicBezTo>
                    <a:pt x="15136" y="7452"/>
                    <a:pt x="15133" y="7450"/>
                    <a:pt x="15130" y="7448"/>
                  </a:cubicBezTo>
                  <a:lnTo>
                    <a:pt x="15130" y="7448"/>
                  </a:lnTo>
                  <a:cubicBezTo>
                    <a:pt x="15138" y="7440"/>
                    <a:pt x="15173" y="7427"/>
                    <a:pt x="15181" y="7419"/>
                  </a:cubicBezTo>
                  <a:lnTo>
                    <a:pt x="15133" y="7419"/>
                  </a:lnTo>
                  <a:cubicBezTo>
                    <a:pt x="15121" y="7419"/>
                    <a:pt x="15109" y="7395"/>
                    <a:pt x="15097" y="7395"/>
                  </a:cubicBezTo>
                  <a:cubicBezTo>
                    <a:pt x="15103" y="7392"/>
                    <a:pt x="15109" y="7391"/>
                    <a:pt x="15115" y="7391"/>
                  </a:cubicBezTo>
                  <a:cubicBezTo>
                    <a:pt x="15126" y="7391"/>
                    <a:pt x="15138" y="7394"/>
                    <a:pt x="15148" y="7394"/>
                  </a:cubicBezTo>
                  <a:cubicBezTo>
                    <a:pt x="15157" y="7394"/>
                    <a:pt x="15164" y="7392"/>
                    <a:pt x="15169" y="7383"/>
                  </a:cubicBezTo>
                  <a:cubicBezTo>
                    <a:pt x="15133" y="7383"/>
                    <a:pt x="15145" y="7383"/>
                    <a:pt x="15121" y="7371"/>
                  </a:cubicBezTo>
                  <a:cubicBezTo>
                    <a:pt x="15121" y="7368"/>
                    <a:pt x="15122" y="7366"/>
                    <a:pt x="15123" y="7364"/>
                  </a:cubicBezTo>
                  <a:lnTo>
                    <a:pt x="15123" y="7364"/>
                  </a:lnTo>
                  <a:cubicBezTo>
                    <a:pt x="15122" y="7364"/>
                    <a:pt x="15121" y="7364"/>
                    <a:pt x="15120" y="7364"/>
                  </a:cubicBezTo>
                  <a:cubicBezTo>
                    <a:pt x="15102" y="7364"/>
                    <a:pt x="15136" y="7341"/>
                    <a:pt x="15152" y="7333"/>
                  </a:cubicBezTo>
                  <a:lnTo>
                    <a:pt x="15152" y="7333"/>
                  </a:lnTo>
                  <a:cubicBezTo>
                    <a:pt x="15154" y="7334"/>
                    <a:pt x="15155" y="7335"/>
                    <a:pt x="15157" y="7335"/>
                  </a:cubicBezTo>
                  <a:cubicBezTo>
                    <a:pt x="15160" y="7332"/>
                    <a:pt x="15161" y="7330"/>
                    <a:pt x="15159" y="7330"/>
                  </a:cubicBezTo>
                  <a:lnTo>
                    <a:pt x="15159" y="7330"/>
                  </a:lnTo>
                  <a:cubicBezTo>
                    <a:pt x="15158" y="7330"/>
                    <a:pt x="15155" y="7331"/>
                    <a:pt x="15152" y="7333"/>
                  </a:cubicBezTo>
                  <a:lnTo>
                    <a:pt x="15152" y="7333"/>
                  </a:lnTo>
                  <a:cubicBezTo>
                    <a:pt x="15130" y="7324"/>
                    <a:pt x="15108" y="7324"/>
                    <a:pt x="15085" y="7324"/>
                  </a:cubicBezTo>
                  <a:cubicBezTo>
                    <a:pt x="15133" y="7324"/>
                    <a:pt x="15145" y="7312"/>
                    <a:pt x="15157" y="7300"/>
                  </a:cubicBezTo>
                  <a:cubicBezTo>
                    <a:pt x="15145" y="7300"/>
                    <a:pt x="15121" y="7288"/>
                    <a:pt x="15097" y="7276"/>
                  </a:cubicBezTo>
                  <a:cubicBezTo>
                    <a:pt x="15216" y="7252"/>
                    <a:pt x="15062" y="7252"/>
                    <a:pt x="15145" y="7252"/>
                  </a:cubicBezTo>
                  <a:cubicBezTo>
                    <a:pt x="15109" y="7252"/>
                    <a:pt x="15109" y="7240"/>
                    <a:pt x="15157" y="7228"/>
                  </a:cubicBezTo>
                  <a:cubicBezTo>
                    <a:pt x="15127" y="7223"/>
                    <a:pt x="15100" y="7220"/>
                    <a:pt x="15073" y="7220"/>
                  </a:cubicBezTo>
                  <a:cubicBezTo>
                    <a:pt x="15036" y="7220"/>
                    <a:pt x="15001" y="7226"/>
                    <a:pt x="14966" y="7240"/>
                  </a:cubicBezTo>
                  <a:cubicBezTo>
                    <a:pt x="14967" y="7240"/>
                    <a:pt x="14968" y="7240"/>
                    <a:pt x="14968" y="7241"/>
                  </a:cubicBezTo>
                  <a:lnTo>
                    <a:pt x="14968" y="7241"/>
                  </a:lnTo>
                  <a:cubicBezTo>
                    <a:pt x="14974" y="7240"/>
                    <a:pt x="14981" y="7240"/>
                    <a:pt x="14990" y="7240"/>
                  </a:cubicBezTo>
                  <a:lnTo>
                    <a:pt x="14990" y="7240"/>
                  </a:ln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94" y="7240"/>
                    <a:pt x="14998" y="7240"/>
                    <a:pt x="15002" y="7240"/>
                  </a:cubicBezTo>
                  <a:cubicBezTo>
                    <a:pt x="14984" y="7246"/>
                    <a:pt x="14972" y="7249"/>
                    <a:pt x="14969" y="7249"/>
                  </a:cubicBezTo>
                  <a:cubicBezTo>
                    <a:pt x="14967" y="7249"/>
                    <a:pt x="14969" y="7248"/>
                    <a:pt x="14977" y="7245"/>
                  </a:cubicBezTo>
                  <a:lnTo>
                    <a:pt x="14977" y="7245"/>
                  </a:lnTo>
                  <a:cubicBezTo>
                    <a:pt x="14949" y="7253"/>
                    <a:pt x="14913" y="7256"/>
                    <a:pt x="15014" y="7276"/>
                  </a:cubicBezTo>
                  <a:lnTo>
                    <a:pt x="14955" y="7276"/>
                  </a:lnTo>
                  <a:cubicBezTo>
                    <a:pt x="14967" y="7280"/>
                    <a:pt x="14973" y="7283"/>
                    <a:pt x="14976" y="7284"/>
                  </a:cubicBezTo>
                  <a:lnTo>
                    <a:pt x="14976" y="7284"/>
                  </a:lnTo>
                  <a:cubicBezTo>
                    <a:pt x="14974" y="7284"/>
                    <a:pt x="14973" y="7284"/>
                    <a:pt x="14972" y="7284"/>
                  </a:cubicBezTo>
                  <a:cubicBezTo>
                    <a:pt x="14957" y="7284"/>
                    <a:pt x="14968" y="7287"/>
                    <a:pt x="14974" y="7287"/>
                  </a:cubicBezTo>
                  <a:cubicBezTo>
                    <a:pt x="14977" y="7287"/>
                    <a:pt x="14979" y="7286"/>
                    <a:pt x="14976" y="7284"/>
                  </a:cubicBezTo>
                  <a:lnTo>
                    <a:pt x="14976" y="7284"/>
                  </a:lnTo>
                  <a:cubicBezTo>
                    <a:pt x="14985" y="7284"/>
                    <a:pt x="15000" y="7285"/>
                    <a:pt x="15026" y="7288"/>
                  </a:cubicBezTo>
                  <a:cubicBezTo>
                    <a:pt x="15014" y="7300"/>
                    <a:pt x="14966" y="7312"/>
                    <a:pt x="14943" y="7312"/>
                  </a:cubicBezTo>
                  <a:cubicBezTo>
                    <a:pt x="14990" y="7312"/>
                    <a:pt x="14835" y="7312"/>
                    <a:pt x="14990" y="7324"/>
                  </a:cubicBezTo>
                  <a:cubicBezTo>
                    <a:pt x="14978" y="7324"/>
                    <a:pt x="14943" y="7324"/>
                    <a:pt x="14943" y="7335"/>
                  </a:cubicBezTo>
                  <a:lnTo>
                    <a:pt x="14931" y="7335"/>
                  </a:lnTo>
                  <a:cubicBezTo>
                    <a:pt x="14966" y="7347"/>
                    <a:pt x="14931" y="7359"/>
                    <a:pt x="14919" y="7359"/>
                  </a:cubicBezTo>
                  <a:cubicBezTo>
                    <a:pt x="14955" y="7359"/>
                    <a:pt x="14907" y="7359"/>
                    <a:pt x="14907" y="7371"/>
                  </a:cubicBezTo>
                  <a:lnTo>
                    <a:pt x="14978" y="7371"/>
                  </a:lnTo>
                  <a:cubicBezTo>
                    <a:pt x="14966" y="7383"/>
                    <a:pt x="14966" y="7383"/>
                    <a:pt x="14990" y="7383"/>
                  </a:cubicBezTo>
                  <a:cubicBezTo>
                    <a:pt x="14966" y="7383"/>
                    <a:pt x="14955" y="7395"/>
                    <a:pt x="14943" y="7395"/>
                  </a:cubicBezTo>
                  <a:lnTo>
                    <a:pt x="14919" y="7395"/>
                  </a:lnTo>
                  <a:cubicBezTo>
                    <a:pt x="14925" y="7395"/>
                    <a:pt x="14946" y="7398"/>
                    <a:pt x="14963" y="7402"/>
                  </a:cubicBezTo>
                  <a:lnTo>
                    <a:pt x="14963" y="7402"/>
                  </a:lnTo>
                  <a:cubicBezTo>
                    <a:pt x="14973" y="7408"/>
                    <a:pt x="14987" y="7412"/>
                    <a:pt x="15001" y="7415"/>
                  </a:cubicBezTo>
                  <a:lnTo>
                    <a:pt x="15001" y="7415"/>
                  </a:lnTo>
                  <a:cubicBezTo>
                    <a:pt x="14989" y="7413"/>
                    <a:pt x="14977" y="7410"/>
                    <a:pt x="14966" y="7407"/>
                  </a:cubicBezTo>
                  <a:lnTo>
                    <a:pt x="14966" y="7407"/>
                  </a:lnTo>
                  <a:cubicBezTo>
                    <a:pt x="14982" y="7416"/>
                    <a:pt x="14996" y="7424"/>
                    <a:pt x="15008" y="7431"/>
                  </a:cubicBezTo>
                  <a:lnTo>
                    <a:pt x="14966" y="7431"/>
                  </a:lnTo>
                  <a:cubicBezTo>
                    <a:pt x="14974" y="7431"/>
                    <a:pt x="14993" y="7431"/>
                    <a:pt x="14994" y="7434"/>
                  </a:cubicBezTo>
                  <a:lnTo>
                    <a:pt x="14994" y="7434"/>
                  </a:lnTo>
                  <a:cubicBezTo>
                    <a:pt x="14995" y="7434"/>
                    <a:pt x="14995" y="7434"/>
                    <a:pt x="14996" y="7434"/>
                  </a:cubicBezTo>
                  <a:cubicBezTo>
                    <a:pt x="14999" y="7434"/>
                    <a:pt x="15002" y="7437"/>
                    <a:pt x="15014" y="7443"/>
                  </a:cubicBezTo>
                  <a:cubicBezTo>
                    <a:pt x="14972" y="7449"/>
                    <a:pt x="14975" y="7449"/>
                    <a:pt x="14981" y="7449"/>
                  </a:cubicBezTo>
                  <a:cubicBezTo>
                    <a:pt x="14987" y="7449"/>
                    <a:pt x="14996" y="7449"/>
                    <a:pt x="14966" y="7454"/>
                  </a:cubicBezTo>
                  <a:lnTo>
                    <a:pt x="15049" y="7454"/>
                  </a:lnTo>
                  <a:cubicBezTo>
                    <a:pt x="15051" y="7456"/>
                    <a:pt x="15053" y="7457"/>
                    <a:pt x="15054" y="7458"/>
                  </a:cubicBezTo>
                  <a:lnTo>
                    <a:pt x="15054" y="7458"/>
                  </a:lnTo>
                  <a:cubicBezTo>
                    <a:pt x="15046" y="7458"/>
                    <a:pt x="15037" y="7459"/>
                    <a:pt x="15028" y="7460"/>
                  </a:cubicBezTo>
                  <a:lnTo>
                    <a:pt x="15028" y="7460"/>
                  </a:lnTo>
                  <a:cubicBezTo>
                    <a:pt x="15028" y="7458"/>
                    <a:pt x="15021" y="7454"/>
                    <a:pt x="15014" y="7454"/>
                  </a:cubicBezTo>
                  <a:lnTo>
                    <a:pt x="15014" y="7454"/>
                  </a:lnTo>
                  <a:cubicBezTo>
                    <a:pt x="15020" y="7458"/>
                    <a:pt x="15024" y="7459"/>
                    <a:pt x="15026" y="7460"/>
                  </a:cubicBezTo>
                  <a:lnTo>
                    <a:pt x="15026" y="7460"/>
                  </a:lnTo>
                  <a:cubicBezTo>
                    <a:pt x="15027" y="7460"/>
                    <a:pt x="15027" y="7460"/>
                    <a:pt x="15028" y="7460"/>
                  </a:cubicBezTo>
                  <a:lnTo>
                    <a:pt x="15028" y="7460"/>
                  </a:lnTo>
                  <a:cubicBezTo>
                    <a:pt x="15028" y="7460"/>
                    <a:pt x="15028" y="7460"/>
                    <a:pt x="15027" y="7460"/>
                  </a:cubicBezTo>
                  <a:cubicBezTo>
                    <a:pt x="15027" y="7460"/>
                    <a:pt x="15027" y="7460"/>
                    <a:pt x="15026" y="7460"/>
                  </a:cubicBezTo>
                  <a:lnTo>
                    <a:pt x="15026" y="7460"/>
                  </a:lnTo>
                  <a:cubicBezTo>
                    <a:pt x="15023" y="7460"/>
                    <a:pt x="15020" y="7460"/>
                    <a:pt x="15017" y="7460"/>
                  </a:cubicBezTo>
                  <a:cubicBezTo>
                    <a:pt x="15014" y="7460"/>
                    <a:pt x="15012" y="7460"/>
                    <a:pt x="15009" y="7460"/>
                  </a:cubicBezTo>
                  <a:lnTo>
                    <a:pt x="15009" y="7460"/>
                  </a:lnTo>
                  <a:cubicBezTo>
                    <a:pt x="15010" y="7461"/>
                    <a:pt x="15010" y="7463"/>
                    <a:pt x="15009" y="7464"/>
                  </a:cubicBezTo>
                  <a:lnTo>
                    <a:pt x="15009" y="7464"/>
                  </a:lnTo>
                  <a:cubicBezTo>
                    <a:pt x="15005" y="7462"/>
                    <a:pt x="15001" y="7460"/>
                    <a:pt x="14999" y="7459"/>
                  </a:cubicBezTo>
                  <a:lnTo>
                    <a:pt x="14999" y="7459"/>
                  </a:lnTo>
                  <a:cubicBezTo>
                    <a:pt x="15002" y="7459"/>
                    <a:pt x="15006" y="7459"/>
                    <a:pt x="15009" y="7460"/>
                  </a:cubicBezTo>
                  <a:lnTo>
                    <a:pt x="15009" y="7460"/>
                  </a:lnTo>
                  <a:cubicBezTo>
                    <a:pt x="15007" y="7457"/>
                    <a:pt x="15001" y="7454"/>
                    <a:pt x="14990" y="7454"/>
                  </a:cubicBezTo>
                  <a:lnTo>
                    <a:pt x="14990" y="7454"/>
                  </a:lnTo>
                  <a:cubicBezTo>
                    <a:pt x="14991" y="7455"/>
                    <a:pt x="14991" y="7455"/>
                    <a:pt x="14992" y="7456"/>
                  </a:cubicBezTo>
                  <a:lnTo>
                    <a:pt x="14992" y="7456"/>
                  </a:lnTo>
                  <a:cubicBezTo>
                    <a:pt x="14987" y="7454"/>
                    <a:pt x="14984" y="7454"/>
                    <a:pt x="14978" y="7454"/>
                  </a:cubicBezTo>
                  <a:lnTo>
                    <a:pt x="14978" y="7454"/>
                  </a:lnTo>
                  <a:cubicBezTo>
                    <a:pt x="14983" y="7456"/>
                    <a:pt x="14989" y="7457"/>
                    <a:pt x="14994" y="7458"/>
                  </a:cubicBezTo>
                  <a:lnTo>
                    <a:pt x="14994" y="7458"/>
                  </a:lnTo>
                  <a:cubicBezTo>
                    <a:pt x="14999" y="7463"/>
                    <a:pt x="15002" y="7465"/>
                    <a:pt x="15006" y="7466"/>
                  </a:cubicBezTo>
                  <a:lnTo>
                    <a:pt x="15006" y="7466"/>
                  </a:lnTo>
                  <a:cubicBezTo>
                    <a:pt x="15007" y="7466"/>
                    <a:pt x="15008" y="7465"/>
                    <a:pt x="15009" y="7464"/>
                  </a:cubicBezTo>
                  <a:lnTo>
                    <a:pt x="15009" y="7464"/>
                  </a:lnTo>
                  <a:cubicBezTo>
                    <a:pt x="15011" y="7465"/>
                    <a:pt x="15012" y="7466"/>
                    <a:pt x="15014" y="7466"/>
                  </a:cubicBezTo>
                  <a:cubicBezTo>
                    <a:pt x="15010" y="7466"/>
                    <a:pt x="15008" y="7466"/>
                    <a:pt x="15006" y="7466"/>
                  </a:cubicBezTo>
                  <a:lnTo>
                    <a:pt x="15006" y="7466"/>
                  </a:lnTo>
                  <a:cubicBezTo>
                    <a:pt x="15005" y="7466"/>
                    <a:pt x="15003" y="7466"/>
                    <a:pt x="15002" y="7466"/>
                  </a:cubicBezTo>
                  <a:cubicBezTo>
                    <a:pt x="15028" y="7466"/>
                    <a:pt x="15054" y="7473"/>
                    <a:pt x="15085" y="7476"/>
                  </a:cubicBezTo>
                  <a:lnTo>
                    <a:pt x="15085" y="7476"/>
                  </a:lnTo>
                  <a:cubicBezTo>
                    <a:pt x="15050" y="7475"/>
                    <a:pt x="14998" y="7473"/>
                    <a:pt x="14955" y="7473"/>
                  </a:cubicBezTo>
                  <a:cubicBezTo>
                    <a:pt x="14927" y="7473"/>
                    <a:pt x="14902" y="7474"/>
                    <a:pt x="14890" y="7476"/>
                  </a:cubicBezTo>
                  <a:lnTo>
                    <a:pt x="14890" y="7476"/>
                  </a:lnTo>
                  <a:cubicBezTo>
                    <a:pt x="14906" y="7476"/>
                    <a:pt x="14942" y="7486"/>
                    <a:pt x="14972" y="7490"/>
                  </a:cubicBezTo>
                  <a:lnTo>
                    <a:pt x="14990" y="7490"/>
                  </a:lnTo>
                  <a:cubicBezTo>
                    <a:pt x="15000" y="7490"/>
                    <a:pt x="15007" y="7490"/>
                    <a:pt x="15013" y="7491"/>
                  </a:cubicBezTo>
                  <a:lnTo>
                    <a:pt x="15013" y="7491"/>
                  </a:lnTo>
                  <a:cubicBezTo>
                    <a:pt x="15013" y="7490"/>
                    <a:pt x="15014" y="7490"/>
                    <a:pt x="15014" y="7490"/>
                  </a:cubicBezTo>
                  <a:lnTo>
                    <a:pt x="15014" y="7490"/>
                  </a:lnTo>
                  <a:cubicBezTo>
                    <a:pt x="15014" y="7490"/>
                    <a:pt x="15013" y="7490"/>
                    <a:pt x="15013" y="7491"/>
                  </a:cubicBezTo>
                  <a:lnTo>
                    <a:pt x="15013" y="7491"/>
                  </a:lnTo>
                  <a:cubicBezTo>
                    <a:pt x="15060" y="7493"/>
                    <a:pt x="15014" y="7503"/>
                    <a:pt x="15109" y="7514"/>
                  </a:cubicBezTo>
                  <a:cubicBezTo>
                    <a:pt x="14990" y="7502"/>
                    <a:pt x="14633" y="7538"/>
                    <a:pt x="14621" y="7419"/>
                  </a:cubicBezTo>
                  <a:cubicBezTo>
                    <a:pt x="14621" y="7383"/>
                    <a:pt x="14609" y="7276"/>
                    <a:pt x="14597" y="7240"/>
                  </a:cubicBezTo>
                  <a:cubicBezTo>
                    <a:pt x="14613" y="7189"/>
                    <a:pt x="14552" y="7167"/>
                    <a:pt x="14482" y="7167"/>
                  </a:cubicBezTo>
                  <a:cubicBezTo>
                    <a:pt x="14389" y="7167"/>
                    <a:pt x="14279" y="7207"/>
                    <a:pt x="14311" y="7275"/>
                  </a:cubicBezTo>
                  <a:lnTo>
                    <a:pt x="14311" y="7275"/>
                  </a:lnTo>
                  <a:cubicBezTo>
                    <a:pt x="14307" y="7283"/>
                    <a:pt x="14287" y="7408"/>
                    <a:pt x="14293" y="7431"/>
                  </a:cubicBezTo>
                  <a:lnTo>
                    <a:pt x="14293" y="7431"/>
                  </a:lnTo>
                  <a:cubicBezTo>
                    <a:pt x="14280" y="7432"/>
                    <a:pt x="14268" y="7432"/>
                    <a:pt x="14256" y="7432"/>
                  </a:cubicBezTo>
                  <a:cubicBezTo>
                    <a:pt x="13942" y="7432"/>
                    <a:pt x="14069" y="7181"/>
                    <a:pt x="13966" y="7181"/>
                  </a:cubicBezTo>
                  <a:cubicBezTo>
                    <a:pt x="13962" y="7180"/>
                    <a:pt x="13956" y="7180"/>
                    <a:pt x="13950" y="7180"/>
                  </a:cubicBezTo>
                  <a:cubicBezTo>
                    <a:pt x="13846" y="7180"/>
                    <a:pt x="13547" y="7273"/>
                    <a:pt x="13704" y="7431"/>
                  </a:cubicBezTo>
                  <a:cubicBezTo>
                    <a:pt x="13609" y="7431"/>
                    <a:pt x="13514" y="7443"/>
                    <a:pt x="13419" y="7454"/>
                  </a:cubicBezTo>
                  <a:cubicBezTo>
                    <a:pt x="13538" y="7280"/>
                    <a:pt x="13427" y="7213"/>
                    <a:pt x="13296" y="7213"/>
                  </a:cubicBezTo>
                  <a:cubicBezTo>
                    <a:pt x="13142" y="7213"/>
                    <a:pt x="12960" y="7308"/>
                    <a:pt x="13109" y="7431"/>
                  </a:cubicBezTo>
                  <a:cubicBezTo>
                    <a:pt x="13027" y="7434"/>
                    <a:pt x="12967" y="7439"/>
                    <a:pt x="12924" y="7439"/>
                  </a:cubicBezTo>
                  <a:cubicBezTo>
                    <a:pt x="12817" y="7439"/>
                    <a:pt x="12811" y="7406"/>
                    <a:pt x="12811" y="7228"/>
                  </a:cubicBezTo>
                  <a:cubicBezTo>
                    <a:pt x="12811" y="7178"/>
                    <a:pt x="12778" y="7158"/>
                    <a:pt x="12733" y="7158"/>
                  </a:cubicBezTo>
                  <a:cubicBezTo>
                    <a:pt x="12606" y="7158"/>
                    <a:pt x="12382" y="7317"/>
                    <a:pt x="12514" y="7431"/>
                  </a:cubicBezTo>
                  <a:cubicBezTo>
                    <a:pt x="12442" y="7431"/>
                    <a:pt x="12378" y="7471"/>
                    <a:pt x="12304" y="7471"/>
                  </a:cubicBezTo>
                  <a:cubicBezTo>
                    <a:pt x="12280" y="7471"/>
                    <a:pt x="12255" y="7466"/>
                    <a:pt x="12228" y="7454"/>
                  </a:cubicBezTo>
                  <a:cubicBezTo>
                    <a:pt x="12216" y="7443"/>
                    <a:pt x="12252" y="7371"/>
                    <a:pt x="12216" y="7347"/>
                  </a:cubicBezTo>
                  <a:cubicBezTo>
                    <a:pt x="12228" y="7324"/>
                    <a:pt x="12204" y="7181"/>
                    <a:pt x="12168" y="7181"/>
                  </a:cubicBezTo>
                  <a:cubicBezTo>
                    <a:pt x="12154" y="7180"/>
                    <a:pt x="12139" y="7179"/>
                    <a:pt x="12125" y="7179"/>
                  </a:cubicBezTo>
                  <a:cubicBezTo>
                    <a:pt x="11984" y="7179"/>
                    <a:pt x="11851" y="7234"/>
                    <a:pt x="11895" y="7407"/>
                  </a:cubicBezTo>
                  <a:cubicBezTo>
                    <a:pt x="11916" y="7463"/>
                    <a:pt x="11842" y="7486"/>
                    <a:pt x="11766" y="7486"/>
                  </a:cubicBezTo>
                  <a:cubicBezTo>
                    <a:pt x="11713" y="7486"/>
                    <a:pt x="11657" y="7474"/>
                    <a:pt x="11633" y="7454"/>
                  </a:cubicBezTo>
                  <a:cubicBezTo>
                    <a:pt x="11645" y="7431"/>
                    <a:pt x="11645" y="7371"/>
                    <a:pt x="11621" y="7347"/>
                  </a:cubicBezTo>
                  <a:cubicBezTo>
                    <a:pt x="11597" y="7335"/>
                    <a:pt x="11621" y="7252"/>
                    <a:pt x="11621" y="7228"/>
                  </a:cubicBezTo>
                  <a:cubicBezTo>
                    <a:pt x="11621" y="7179"/>
                    <a:pt x="11588" y="7159"/>
                    <a:pt x="11543" y="7159"/>
                  </a:cubicBezTo>
                  <a:cubicBezTo>
                    <a:pt x="11414" y="7159"/>
                    <a:pt x="11179" y="7325"/>
                    <a:pt x="11311" y="7431"/>
                  </a:cubicBezTo>
                  <a:cubicBezTo>
                    <a:pt x="11236" y="7431"/>
                    <a:pt x="11185" y="7482"/>
                    <a:pt x="11134" y="7482"/>
                  </a:cubicBezTo>
                  <a:cubicBezTo>
                    <a:pt x="11103" y="7482"/>
                    <a:pt x="11073" y="7464"/>
                    <a:pt x="11037" y="7407"/>
                  </a:cubicBezTo>
                  <a:cubicBezTo>
                    <a:pt x="11049" y="7383"/>
                    <a:pt x="11014" y="7181"/>
                    <a:pt x="10978" y="7181"/>
                  </a:cubicBezTo>
                  <a:cubicBezTo>
                    <a:pt x="10970" y="7179"/>
                    <a:pt x="10962" y="7179"/>
                    <a:pt x="10953" y="7179"/>
                  </a:cubicBezTo>
                  <a:cubicBezTo>
                    <a:pt x="10883" y="7179"/>
                    <a:pt x="10794" y="7216"/>
                    <a:pt x="10752" y="7216"/>
                  </a:cubicBezTo>
                  <a:cubicBezTo>
                    <a:pt x="10740" y="7228"/>
                    <a:pt x="10668" y="7371"/>
                    <a:pt x="10704" y="7407"/>
                  </a:cubicBezTo>
                  <a:cubicBezTo>
                    <a:pt x="10717" y="7457"/>
                    <a:pt x="10645" y="7485"/>
                    <a:pt x="10574" y="7485"/>
                  </a:cubicBezTo>
                  <a:cubicBezTo>
                    <a:pt x="10511" y="7485"/>
                    <a:pt x="10448" y="7463"/>
                    <a:pt x="10442" y="7419"/>
                  </a:cubicBezTo>
                  <a:cubicBezTo>
                    <a:pt x="10442" y="7371"/>
                    <a:pt x="10430" y="7300"/>
                    <a:pt x="10418" y="7240"/>
                  </a:cubicBezTo>
                  <a:cubicBezTo>
                    <a:pt x="10442" y="7193"/>
                    <a:pt x="10412" y="7174"/>
                    <a:pt x="10361" y="7174"/>
                  </a:cubicBezTo>
                  <a:cubicBezTo>
                    <a:pt x="10231" y="7174"/>
                    <a:pt x="9966" y="7302"/>
                    <a:pt x="10121" y="7431"/>
                  </a:cubicBezTo>
                  <a:cubicBezTo>
                    <a:pt x="10037" y="7431"/>
                    <a:pt x="9918" y="7490"/>
                    <a:pt x="9799" y="7502"/>
                  </a:cubicBezTo>
                  <a:cubicBezTo>
                    <a:pt x="9859" y="7466"/>
                    <a:pt x="9763" y="7454"/>
                    <a:pt x="9728" y="7454"/>
                  </a:cubicBezTo>
                  <a:cubicBezTo>
                    <a:pt x="9733" y="7449"/>
                    <a:pt x="9738" y="7446"/>
                    <a:pt x="9744" y="7446"/>
                  </a:cubicBezTo>
                  <a:lnTo>
                    <a:pt x="9744" y="7446"/>
                  </a:lnTo>
                  <a:cubicBezTo>
                    <a:pt x="9748" y="7449"/>
                    <a:pt x="9758" y="7452"/>
                    <a:pt x="9775" y="7454"/>
                  </a:cubicBezTo>
                  <a:cubicBezTo>
                    <a:pt x="9763" y="7449"/>
                    <a:pt x="9754" y="7446"/>
                    <a:pt x="9747" y="7446"/>
                  </a:cubicBezTo>
                  <a:cubicBezTo>
                    <a:pt x="9746" y="7446"/>
                    <a:pt x="9745" y="7446"/>
                    <a:pt x="9744" y="7446"/>
                  </a:cubicBezTo>
                  <a:lnTo>
                    <a:pt x="9744" y="7446"/>
                  </a:lnTo>
                  <a:cubicBezTo>
                    <a:pt x="9732" y="7437"/>
                    <a:pt x="9775" y="7428"/>
                    <a:pt x="9811" y="7419"/>
                  </a:cubicBezTo>
                  <a:lnTo>
                    <a:pt x="9763" y="7419"/>
                  </a:lnTo>
                  <a:cubicBezTo>
                    <a:pt x="9755" y="7419"/>
                    <a:pt x="9741" y="7407"/>
                    <a:pt x="9733" y="7400"/>
                  </a:cubicBezTo>
                  <a:lnTo>
                    <a:pt x="9733" y="7400"/>
                  </a:lnTo>
                  <a:cubicBezTo>
                    <a:pt x="9735" y="7400"/>
                    <a:pt x="9736" y="7400"/>
                    <a:pt x="9738" y="7400"/>
                  </a:cubicBezTo>
                  <a:cubicBezTo>
                    <a:pt x="9757" y="7400"/>
                    <a:pt x="9791" y="7395"/>
                    <a:pt x="9799" y="7395"/>
                  </a:cubicBezTo>
                  <a:cubicBezTo>
                    <a:pt x="9797" y="7393"/>
                    <a:pt x="9795" y="7392"/>
                    <a:pt x="9794" y="7391"/>
                  </a:cubicBezTo>
                  <a:lnTo>
                    <a:pt x="9794" y="7391"/>
                  </a:lnTo>
                  <a:cubicBezTo>
                    <a:pt x="9797" y="7389"/>
                    <a:pt x="9799" y="7387"/>
                    <a:pt x="9799" y="7383"/>
                  </a:cubicBezTo>
                  <a:cubicBezTo>
                    <a:pt x="9751" y="7383"/>
                    <a:pt x="9787" y="7383"/>
                    <a:pt x="9751" y="7371"/>
                  </a:cubicBezTo>
                  <a:cubicBezTo>
                    <a:pt x="9751" y="7359"/>
                    <a:pt x="9763" y="7359"/>
                    <a:pt x="9763" y="7359"/>
                  </a:cubicBezTo>
                  <a:cubicBezTo>
                    <a:pt x="9751" y="7359"/>
                    <a:pt x="9740" y="7359"/>
                    <a:pt x="9740" y="7347"/>
                  </a:cubicBezTo>
                  <a:cubicBezTo>
                    <a:pt x="9751" y="7347"/>
                    <a:pt x="9775" y="7347"/>
                    <a:pt x="9787" y="7335"/>
                  </a:cubicBezTo>
                  <a:cubicBezTo>
                    <a:pt x="9763" y="7324"/>
                    <a:pt x="9740" y="7324"/>
                    <a:pt x="9716" y="7324"/>
                  </a:cubicBezTo>
                  <a:cubicBezTo>
                    <a:pt x="9787" y="7324"/>
                    <a:pt x="9751" y="7300"/>
                    <a:pt x="9775" y="7300"/>
                  </a:cubicBezTo>
                  <a:cubicBezTo>
                    <a:pt x="9763" y="7294"/>
                    <a:pt x="9763" y="7294"/>
                    <a:pt x="9766" y="7294"/>
                  </a:cubicBezTo>
                  <a:cubicBezTo>
                    <a:pt x="9769" y="7294"/>
                    <a:pt x="9775" y="7294"/>
                    <a:pt x="9775" y="7288"/>
                  </a:cubicBezTo>
                  <a:lnTo>
                    <a:pt x="9775" y="7288"/>
                  </a:lnTo>
                  <a:cubicBezTo>
                    <a:pt x="9773" y="7290"/>
                    <a:pt x="9771" y="7291"/>
                    <a:pt x="9768" y="7291"/>
                  </a:cubicBezTo>
                  <a:cubicBezTo>
                    <a:pt x="9759" y="7291"/>
                    <a:pt x="9749" y="7276"/>
                    <a:pt x="9740" y="7276"/>
                  </a:cubicBezTo>
                  <a:cubicBezTo>
                    <a:pt x="9847" y="7252"/>
                    <a:pt x="9692" y="7252"/>
                    <a:pt x="9775" y="7252"/>
                  </a:cubicBezTo>
                  <a:cubicBezTo>
                    <a:pt x="9728" y="7252"/>
                    <a:pt x="9740" y="7240"/>
                    <a:pt x="9787" y="7228"/>
                  </a:cubicBezTo>
                  <a:cubicBezTo>
                    <a:pt x="9758" y="7223"/>
                    <a:pt x="9730" y="7220"/>
                    <a:pt x="9704" y="7220"/>
                  </a:cubicBezTo>
                  <a:cubicBezTo>
                    <a:pt x="9666" y="7220"/>
                    <a:pt x="9632" y="7226"/>
                    <a:pt x="9597" y="7240"/>
                  </a:cubicBezTo>
                  <a:cubicBezTo>
                    <a:pt x="9597" y="7240"/>
                    <a:pt x="9598" y="7240"/>
                    <a:pt x="9599" y="7241"/>
                  </a:cubicBezTo>
                  <a:lnTo>
                    <a:pt x="9599" y="7241"/>
                  </a:lnTo>
                  <a:cubicBezTo>
                    <a:pt x="9607" y="7240"/>
                    <a:pt x="9618" y="7240"/>
                    <a:pt x="9632" y="7240"/>
                  </a:cubicBezTo>
                  <a:cubicBezTo>
                    <a:pt x="9621" y="7240"/>
                    <a:pt x="9609" y="7252"/>
                    <a:pt x="9585" y="7252"/>
                  </a:cubicBezTo>
                  <a:cubicBezTo>
                    <a:pt x="9609" y="7264"/>
                    <a:pt x="9621" y="7276"/>
                    <a:pt x="9644" y="7276"/>
                  </a:cubicBezTo>
                  <a:lnTo>
                    <a:pt x="9585" y="7276"/>
                  </a:lnTo>
                  <a:cubicBezTo>
                    <a:pt x="9597" y="7280"/>
                    <a:pt x="9603" y="7283"/>
                    <a:pt x="9606" y="7284"/>
                  </a:cubicBezTo>
                  <a:lnTo>
                    <a:pt x="9606" y="7284"/>
                  </a:lnTo>
                  <a:cubicBezTo>
                    <a:pt x="9604" y="7284"/>
                    <a:pt x="9603" y="7284"/>
                    <a:pt x="9602" y="7284"/>
                  </a:cubicBezTo>
                  <a:cubicBezTo>
                    <a:pt x="9588" y="7284"/>
                    <a:pt x="9599" y="7287"/>
                    <a:pt x="9605" y="7287"/>
                  </a:cubicBezTo>
                  <a:cubicBezTo>
                    <a:pt x="9607" y="7287"/>
                    <a:pt x="9609" y="7286"/>
                    <a:pt x="9606" y="7284"/>
                  </a:cubicBezTo>
                  <a:lnTo>
                    <a:pt x="9606" y="7284"/>
                  </a:lnTo>
                  <a:cubicBezTo>
                    <a:pt x="9615" y="7284"/>
                    <a:pt x="9631" y="7285"/>
                    <a:pt x="9656" y="7288"/>
                  </a:cubicBezTo>
                  <a:cubicBezTo>
                    <a:pt x="9656" y="7294"/>
                    <a:pt x="9641" y="7294"/>
                    <a:pt x="9626" y="7294"/>
                  </a:cubicBezTo>
                  <a:cubicBezTo>
                    <a:pt x="9612" y="7294"/>
                    <a:pt x="9597" y="7294"/>
                    <a:pt x="9597" y="7300"/>
                  </a:cubicBezTo>
                  <a:cubicBezTo>
                    <a:pt x="9585" y="7312"/>
                    <a:pt x="9632" y="7312"/>
                    <a:pt x="9573" y="7312"/>
                  </a:cubicBezTo>
                  <a:cubicBezTo>
                    <a:pt x="9621" y="7312"/>
                    <a:pt x="9466" y="7312"/>
                    <a:pt x="9621" y="7324"/>
                  </a:cubicBezTo>
                  <a:cubicBezTo>
                    <a:pt x="9621" y="7324"/>
                    <a:pt x="9573" y="7324"/>
                    <a:pt x="9573" y="7335"/>
                  </a:cubicBezTo>
                  <a:lnTo>
                    <a:pt x="9561" y="7335"/>
                  </a:lnTo>
                  <a:cubicBezTo>
                    <a:pt x="9597" y="7347"/>
                    <a:pt x="9561" y="7359"/>
                    <a:pt x="9537" y="7371"/>
                  </a:cubicBezTo>
                  <a:lnTo>
                    <a:pt x="9609" y="7371"/>
                  </a:lnTo>
                  <a:cubicBezTo>
                    <a:pt x="9597" y="7371"/>
                    <a:pt x="9597" y="7383"/>
                    <a:pt x="9609" y="7383"/>
                  </a:cubicBezTo>
                  <a:cubicBezTo>
                    <a:pt x="9597" y="7383"/>
                    <a:pt x="9585" y="7395"/>
                    <a:pt x="9573" y="7395"/>
                  </a:cubicBezTo>
                  <a:lnTo>
                    <a:pt x="9549" y="7395"/>
                  </a:lnTo>
                  <a:cubicBezTo>
                    <a:pt x="9556" y="7395"/>
                    <a:pt x="9576" y="7398"/>
                    <a:pt x="9593" y="7402"/>
                  </a:cubicBezTo>
                  <a:lnTo>
                    <a:pt x="9593" y="7402"/>
                  </a:lnTo>
                  <a:cubicBezTo>
                    <a:pt x="9613" y="7414"/>
                    <a:pt x="9646" y="7418"/>
                    <a:pt x="9670" y="7418"/>
                  </a:cubicBezTo>
                  <a:lnTo>
                    <a:pt x="9670" y="7418"/>
                  </a:lnTo>
                  <a:cubicBezTo>
                    <a:pt x="9645" y="7424"/>
                    <a:pt x="9682" y="7442"/>
                    <a:pt x="9661" y="7442"/>
                  </a:cubicBezTo>
                  <a:cubicBezTo>
                    <a:pt x="9653" y="7442"/>
                    <a:pt x="9639" y="7440"/>
                    <a:pt x="9614" y="7435"/>
                  </a:cubicBezTo>
                  <a:lnTo>
                    <a:pt x="9614" y="7435"/>
                  </a:lnTo>
                  <a:cubicBezTo>
                    <a:pt x="9613" y="7438"/>
                    <a:pt x="9609" y="7443"/>
                    <a:pt x="9609" y="7443"/>
                  </a:cubicBezTo>
                  <a:cubicBezTo>
                    <a:pt x="9616" y="7440"/>
                    <a:pt x="9620" y="7439"/>
                    <a:pt x="9623" y="7439"/>
                  </a:cubicBezTo>
                  <a:cubicBezTo>
                    <a:pt x="9634" y="7439"/>
                    <a:pt x="9623" y="7454"/>
                    <a:pt x="9680" y="7454"/>
                  </a:cubicBezTo>
                  <a:cubicBezTo>
                    <a:pt x="9672" y="7454"/>
                    <a:pt x="9663" y="7456"/>
                    <a:pt x="9655" y="7457"/>
                  </a:cubicBezTo>
                  <a:lnTo>
                    <a:pt x="9655" y="7457"/>
                  </a:lnTo>
                  <a:cubicBezTo>
                    <a:pt x="9653" y="7456"/>
                    <a:pt x="9648" y="7454"/>
                    <a:pt x="9644" y="7454"/>
                  </a:cubicBezTo>
                  <a:lnTo>
                    <a:pt x="9644" y="7454"/>
                  </a:lnTo>
                  <a:cubicBezTo>
                    <a:pt x="9647" y="7456"/>
                    <a:pt x="9650" y="7457"/>
                    <a:pt x="9652" y="7458"/>
                  </a:cubicBezTo>
                  <a:lnTo>
                    <a:pt x="9652" y="7458"/>
                  </a:lnTo>
                  <a:cubicBezTo>
                    <a:pt x="9653" y="7458"/>
                    <a:pt x="9654" y="7457"/>
                    <a:pt x="9655" y="7457"/>
                  </a:cubicBezTo>
                  <a:lnTo>
                    <a:pt x="9655" y="7457"/>
                  </a:lnTo>
                  <a:cubicBezTo>
                    <a:pt x="9658" y="7459"/>
                    <a:pt x="9659" y="7460"/>
                    <a:pt x="9658" y="7460"/>
                  </a:cubicBezTo>
                  <a:cubicBezTo>
                    <a:pt x="9657" y="7460"/>
                    <a:pt x="9655" y="7459"/>
                    <a:pt x="9652" y="7458"/>
                  </a:cubicBezTo>
                  <a:lnTo>
                    <a:pt x="9652" y="7458"/>
                  </a:lnTo>
                  <a:cubicBezTo>
                    <a:pt x="9647" y="7459"/>
                    <a:pt x="9643" y="7459"/>
                    <a:pt x="9639" y="7459"/>
                  </a:cubicBezTo>
                  <a:lnTo>
                    <a:pt x="9639" y="7459"/>
                  </a:lnTo>
                  <a:cubicBezTo>
                    <a:pt x="9637" y="7457"/>
                    <a:pt x="9631" y="7454"/>
                    <a:pt x="9621" y="7454"/>
                  </a:cubicBezTo>
                  <a:cubicBezTo>
                    <a:pt x="9621" y="7455"/>
                    <a:pt x="9622" y="7455"/>
                    <a:pt x="9622" y="7456"/>
                  </a:cubicBezTo>
                  <a:lnTo>
                    <a:pt x="9622" y="7456"/>
                  </a:lnTo>
                  <a:cubicBezTo>
                    <a:pt x="9618" y="7454"/>
                    <a:pt x="9615" y="7454"/>
                    <a:pt x="9609" y="7454"/>
                  </a:cubicBezTo>
                  <a:cubicBezTo>
                    <a:pt x="9614" y="7457"/>
                    <a:pt x="9620" y="7459"/>
                    <a:pt x="9625" y="7459"/>
                  </a:cubicBezTo>
                  <a:lnTo>
                    <a:pt x="9625" y="7459"/>
                  </a:lnTo>
                  <a:cubicBezTo>
                    <a:pt x="9630" y="7464"/>
                    <a:pt x="9632" y="7465"/>
                    <a:pt x="9636" y="7466"/>
                  </a:cubicBezTo>
                  <a:lnTo>
                    <a:pt x="9636" y="7466"/>
                  </a:lnTo>
                  <a:cubicBezTo>
                    <a:pt x="9638" y="7466"/>
                    <a:pt x="9639" y="7465"/>
                    <a:pt x="9639" y="7464"/>
                  </a:cubicBezTo>
                  <a:lnTo>
                    <a:pt x="9639" y="7464"/>
                  </a:lnTo>
                  <a:cubicBezTo>
                    <a:pt x="9641" y="7465"/>
                    <a:pt x="9643" y="7466"/>
                    <a:pt x="9644" y="7466"/>
                  </a:cubicBezTo>
                  <a:cubicBezTo>
                    <a:pt x="9641" y="7466"/>
                    <a:pt x="9638" y="7466"/>
                    <a:pt x="9636" y="7466"/>
                  </a:cubicBezTo>
                  <a:lnTo>
                    <a:pt x="9636" y="7466"/>
                  </a:lnTo>
                  <a:cubicBezTo>
                    <a:pt x="9635" y="7466"/>
                    <a:pt x="9634" y="7466"/>
                    <a:pt x="9632" y="7466"/>
                  </a:cubicBezTo>
                  <a:cubicBezTo>
                    <a:pt x="9660" y="7466"/>
                    <a:pt x="9694" y="7473"/>
                    <a:pt x="9725" y="7477"/>
                  </a:cubicBezTo>
                  <a:lnTo>
                    <a:pt x="9725" y="7477"/>
                  </a:lnTo>
                  <a:cubicBezTo>
                    <a:pt x="9689" y="7475"/>
                    <a:pt x="9628" y="7473"/>
                    <a:pt x="9580" y="7473"/>
                  </a:cubicBezTo>
                  <a:cubicBezTo>
                    <a:pt x="9542" y="7473"/>
                    <a:pt x="9513" y="7474"/>
                    <a:pt x="9513" y="7478"/>
                  </a:cubicBezTo>
                  <a:cubicBezTo>
                    <a:pt x="9513" y="7478"/>
                    <a:pt x="9632" y="7490"/>
                    <a:pt x="9644" y="7490"/>
                  </a:cubicBezTo>
                  <a:cubicBezTo>
                    <a:pt x="9644" y="7490"/>
                    <a:pt x="9644" y="7491"/>
                    <a:pt x="9643" y="7491"/>
                  </a:cubicBezTo>
                  <a:lnTo>
                    <a:pt x="9643" y="7491"/>
                  </a:lnTo>
                  <a:cubicBezTo>
                    <a:pt x="9637" y="7490"/>
                    <a:pt x="9630" y="7490"/>
                    <a:pt x="9621" y="7490"/>
                  </a:cubicBezTo>
                  <a:lnTo>
                    <a:pt x="9597" y="7490"/>
                  </a:lnTo>
                  <a:cubicBezTo>
                    <a:pt x="9603" y="7496"/>
                    <a:pt x="9609" y="7499"/>
                    <a:pt x="9616" y="7499"/>
                  </a:cubicBezTo>
                  <a:cubicBezTo>
                    <a:pt x="9623" y="7499"/>
                    <a:pt x="9632" y="7496"/>
                    <a:pt x="9643" y="7491"/>
                  </a:cubicBezTo>
                  <a:lnTo>
                    <a:pt x="9643" y="7491"/>
                  </a:lnTo>
                  <a:cubicBezTo>
                    <a:pt x="9681" y="7493"/>
                    <a:pt x="9654" y="7504"/>
                    <a:pt x="9716" y="7514"/>
                  </a:cubicBezTo>
                  <a:lnTo>
                    <a:pt x="9621" y="7514"/>
                  </a:lnTo>
                  <a:cubicBezTo>
                    <a:pt x="9430" y="7514"/>
                    <a:pt x="9228" y="7478"/>
                    <a:pt x="9228" y="7228"/>
                  </a:cubicBezTo>
                  <a:cubicBezTo>
                    <a:pt x="9228" y="7188"/>
                    <a:pt x="9193" y="7170"/>
                    <a:pt x="9147" y="7170"/>
                  </a:cubicBezTo>
                  <a:cubicBezTo>
                    <a:pt x="9029" y="7170"/>
                    <a:pt x="8833" y="7282"/>
                    <a:pt x="8918" y="7419"/>
                  </a:cubicBezTo>
                  <a:cubicBezTo>
                    <a:pt x="8793" y="7419"/>
                    <a:pt x="8689" y="7539"/>
                    <a:pt x="8618" y="7539"/>
                  </a:cubicBezTo>
                  <a:cubicBezTo>
                    <a:pt x="8615" y="7539"/>
                    <a:pt x="8612" y="7538"/>
                    <a:pt x="8608" y="7538"/>
                  </a:cubicBezTo>
                  <a:cubicBezTo>
                    <a:pt x="8549" y="7538"/>
                    <a:pt x="8644" y="7538"/>
                    <a:pt x="8573" y="7526"/>
                  </a:cubicBezTo>
                  <a:cubicBezTo>
                    <a:pt x="8573" y="7526"/>
                    <a:pt x="8583" y="7524"/>
                    <a:pt x="8593" y="7522"/>
                  </a:cubicBezTo>
                  <a:lnTo>
                    <a:pt x="8593" y="7522"/>
                  </a:lnTo>
                  <a:cubicBezTo>
                    <a:pt x="8594" y="7525"/>
                    <a:pt x="8596" y="7527"/>
                    <a:pt x="8600" y="7527"/>
                  </a:cubicBezTo>
                  <a:cubicBezTo>
                    <a:pt x="8602" y="7527"/>
                    <a:pt x="8605" y="7527"/>
                    <a:pt x="8608" y="7526"/>
                  </a:cubicBezTo>
                  <a:cubicBezTo>
                    <a:pt x="8616" y="7522"/>
                    <a:pt x="8615" y="7521"/>
                    <a:pt x="8610" y="7521"/>
                  </a:cubicBezTo>
                  <a:cubicBezTo>
                    <a:pt x="8606" y="7521"/>
                    <a:pt x="8600" y="7521"/>
                    <a:pt x="8593" y="7522"/>
                  </a:cubicBezTo>
                  <a:lnTo>
                    <a:pt x="8593" y="7522"/>
                  </a:lnTo>
                  <a:cubicBezTo>
                    <a:pt x="8592" y="7513"/>
                    <a:pt x="8606" y="7496"/>
                    <a:pt x="8620" y="7496"/>
                  </a:cubicBezTo>
                  <a:cubicBezTo>
                    <a:pt x="8622" y="7496"/>
                    <a:pt x="8625" y="7497"/>
                    <a:pt x="8627" y="7498"/>
                  </a:cubicBezTo>
                  <a:lnTo>
                    <a:pt x="8627" y="7498"/>
                  </a:lnTo>
                  <a:cubicBezTo>
                    <a:pt x="8585" y="7466"/>
                    <a:pt x="8583" y="7466"/>
                    <a:pt x="8537" y="7454"/>
                  </a:cubicBezTo>
                  <a:cubicBezTo>
                    <a:pt x="8541" y="7450"/>
                    <a:pt x="8545" y="7448"/>
                    <a:pt x="8550" y="7446"/>
                  </a:cubicBezTo>
                  <a:lnTo>
                    <a:pt x="8550" y="7446"/>
                  </a:lnTo>
                  <a:cubicBezTo>
                    <a:pt x="8555" y="7449"/>
                    <a:pt x="8566" y="7452"/>
                    <a:pt x="8585" y="7454"/>
                  </a:cubicBezTo>
                  <a:cubicBezTo>
                    <a:pt x="8573" y="7449"/>
                    <a:pt x="8564" y="7446"/>
                    <a:pt x="8556" y="7446"/>
                  </a:cubicBezTo>
                  <a:cubicBezTo>
                    <a:pt x="8554" y="7446"/>
                    <a:pt x="8552" y="7446"/>
                    <a:pt x="8550" y="7446"/>
                  </a:cubicBezTo>
                  <a:lnTo>
                    <a:pt x="8550" y="7446"/>
                  </a:lnTo>
                  <a:cubicBezTo>
                    <a:pt x="8532" y="7437"/>
                    <a:pt x="8581" y="7428"/>
                    <a:pt x="8608" y="7419"/>
                  </a:cubicBezTo>
                  <a:lnTo>
                    <a:pt x="8561" y="7419"/>
                  </a:lnTo>
                  <a:cubicBezTo>
                    <a:pt x="8561" y="7419"/>
                    <a:pt x="8549" y="7407"/>
                    <a:pt x="8542" y="7400"/>
                  </a:cubicBezTo>
                  <a:lnTo>
                    <a:pt x="8542" y="7400"/>
                  </a:lnTo>
                  <a:cubicBezTo>
                    <a:pt x="8544" y="7400"/>
                    <a:pt x="8546" y="7400"/>
                    <a:pt x="8548" y="7400"/>
                  </a:cubicBezTo>
                  <a:cubicBezTo>
                    <a:pt x="8566" y="7400"/>
                    <a:pt x="8601" y="7395"/>
                    <a:pt x="8608" y="7395"/>
                  </a:cubicBezTo>
                  <a:cubicBezTo>
                    <a:pt x="8606" y="7393"/>
                    <a:pt x="8604" y="7391"/>
                    <a:pt x="8602" y="7390"/>
                  </a:cubicBezTo>
                  <a:lnTo>
                    <a:pt x="8602" y="7390"/>
                  </a:lnTo>
                  <a:cubicBezTo>
                    <a:pt x="8606" y="7389"/>
                    <a:pt x="8608" y="7386"/>
                    <a:pt x="8608" y="7383"/>
                  </a:cubicBezTo>
                  <a:cubicBezTo>
                    <a:pt x="8591" y="7383"/>
                    <a:pt x="8556" y="7371"/>
                    <a:pt x="8555" y="7364"/>
                  </a:cubicBezTo>
                  <a:lnTo>
                    <a:pt x="8555" y="7364"/>
                  </a:lnTo>
                  <a:cubicBezTo>
                    <a:pt x="8554" y="7364"/>
                    <a:pt x="8553" y="7364"/>
                    <a:pt x="8552" y="7364"/>
                  </a:cubicBezTo>
                  <a:cubicBezTo>
                    <a:pt x="8536" y="7364"/>
                    <a:pt x="8572" y="7339"/>
                    <a:pt x="8589" y="7332"/>
                  </a:cubicBezTo>
                  <a:lnTo>
                    <a:pt x="8589" y="7332"/>
                  </a:lnTo>
                  <a:cubicBezTo>
                    <a:pt x="8591" y="7333"/>
                    <a:pt x="8594" y="7334"/>
                    <a:pt x="8597" y="7335"/>
                  </a:cubicBezTo>
                  <a:cubicBezTo>
                    <a:pt x="8598" y="7332"/>
                    <a:pt x="8598" y="7330"/>
                    <a:pt x="8595" y="7330"/>
                  </a:cubicBezTo>
                  <a:cubicBezTo>
                    <a:pt x="8594" y="7330"/>
                    <a:pt x="8591" y="7331"/>
                    <a:pt x="8589" y="7332"/>
                  </a:cubicBezTo>
                  <a:lnTo>
                    <a:pt x="8589" y="7332"/>
                  </a:lnTo>
                  <a:cubicBezTo>
                    <a:pt x="8568" y="7324"/>
                    <a:pt x="8546" y="7324"/>
                    <a:pt x="8525" y="7324"/>
                  </a:cubicBezTo>
                  <a:cubicBezTo>
                    <a:pt x="8573" y="7324"/>
                    <a:pt x="8585" y="7312"/>
                    <a:pt x="8597" y="7300"/>
                  </a:cubicBezTo>
                  <a:cubicBezTo>
                    <a:pt x="8585" y="7300"/>
                    <a:pt x="8561" y="7276"/>
                    <a:pt x="8537" y="7276"/>
                  </a:cubicBezTo>
                  <a:cubicBezTo>
                    <a:pt x="8668" y="7252"/>
                    <a:pt x="8478" y="7252"/>
                    <a:pt x="8585" y="7252"/>
                  </a:cubicBezTo>
                  <a:cubicBezTo>
                    <a:pt x="8561" y="7240"/>
                    <a:pt x="8489" y="7228"/>
                    <a:pt x="8597" y="7228"/>
                  </a:cubicBezTo>
                  <a:cubicBezTo>
                    <a:pt x="8567" y="7223"/>
                    <a:pt x="8537" y="7220"/>
                    <a:pt x="8509" y="7220"/>
                  </a:cubicBezTo>
                  <a:cubicBezTo>
                    <a:pt x="8470" y="7220"/>
                    <a:pt x="8434" y="7226"/>
                    <a:pt x="8406" y="7240"/>
                  </a:cubicBezTo>
                  <a:cubicBezTo>
                    <a:pt x="8407" y="7240"/>
                    <a:pt x="8407" y="7240"/>
                    <a:pt x="8407" y="7241"/>
                  </a:cubicBezTo>
                  <a:lnTo>
                    <a:pt x="8407" y="7241"/>
                  </a:lnTo>
                  <a:cubicBezTo>
                    <a:pt x="8416" y="7240"/>
                    <a:pt x="8427" y="7240"/>
                    <a:pt x="8442" y="7240"/>
                  </a:cubicBezTo>
                  <a:cubicBezTo>
                    <a:pt x="8429" y="7240"/>
                    <a:pt x="8419" y="7242"/>
                    <a:pt x="8413" y="7244"/>
                  </a:cubicBezTo>
                  <a:lnTo>
                    <a:pt x="8413" y="7244"/>
                  </a:lnTo>
                  <a:cubicBezTo>
                    <a:pt x="8413" y="7243"/>
                    <a:pt x="8411" y="7242"/>
                    <a:pt x="8407" y="7241"/>
                  </a:cubicBezTo>
                  <a:lnTo>
                    <a:pt x="8407" y="7241"/>
                  </a:lnTo>
                  <a:cubicBezTo>
                    <a:pt x="8372" y="7242"/>
                    <a:pt x="8392" y="7245"/>
                    <a:pt x="8405" y="7245"/>
                  </a:cubicBezTo>
                  <a:cubicBezTo>
                    <a:pt x="8406" y="7245"/>
                    <a:pt x="8408" y="7245"/>
                    <a:pt x="8409" y="7245"/>
                  </a:cubicBezTo>
                  <a:lnTo>
                    <a:pt x="8409" y="7245"/>
                  </a:lnTo>
                  <a:cubicBezTo>
                    <a:pt x="8403" y="7249"/>
                    <a:pt x="8405" y="7252"/>
                    <a:pt x="8418" y="7252"/>
                  </a:cubicBezTo>
                  <a:lnTo>
                    <a:pt x="8394" y="7252"/>
                  </a:lnTo>
                  <a:cubicBezTo>
                    <a:pt x="8406" y="7264"/>
                    <a:pt x="8430" y="7276"/>
                    <a:pt x="8454" y="7276"/>
                  </a:cubicBezTo>
                  <a:lnTo>
                    <a:pt x="8394" y="7276"/>
                  </a:lnTo>
                  <a:cubicBezTo>
                    <a:pt x="8411" y="7284"/>
                    <a:pt x="8413" y="7288"/>
                    <a:pt x="8412" y="7290"/>
                  </a:cubicBezTo>
                  <a:lnTo>
                    <a:pt x="8412" y="7290"/>
                  </a:lnTo>
                  <a:cubicBezTo>
                    <a:pt x="8416" y="7289"/>
                    <a:pt x="8427" y="7288"/>
                    <a:pt x="8454" y="7288"/>
                  </a:cubicBezTo>
                  <a:cubicBezTo>
                    <a:pt x="8382" y="7300"/>
                    <a:pt x="8418" y="7312"/>
                    <a:pt x="8382" y="7312"/>
                  </a:cubicBezTo>
                  <a:cubicBezTo>
                    <a:pt x="8406" y="7318"/>
                    <a:pt x="8373" y="7318"/>
                    <a:pt x="8357" y="7318"/>
                  </a:cubicBezTo>
                  <a:cubicBezTo>
                    <a:pt x="8341" y="7318"/>
                    <a:pt x="8341" y="7318"/>
                    <a:pt x="8430" y="7324"/>
                  </a:cubicBezTo>
                  <a:lnTo>
                    <a:pt x="8382" y="7324"/>
                  </a:lnTo>
                  <a:cubicBezTo>
                    <a:pt x="8389" y="7331"/>
                    <a:pt x="8392" y="7333"/>
                    <a:pt x="8396" y="7335"/>
                  </a:cubicBezTo>
                  <a:lnTo>
                    <a:pt x="8396" y="7335"/>
                  </a:lnTo>
                  <a:cubicBezTo>
                    <a:pt x="8395" y="7335"/>
                    <a:pt x="8395" y="7335"/>
                    <a:pt x="8394" y="7335"/>
                  </a:cubicBezTo>
                  <a:cubicBezTo>
                    <a:pt x="8395" y="7335"/>
                    <a:pt x="8397" y="7335"/>
                    <a:pt x="8398" y="7335"/>
                  </a:cubicBezTo>
                  <a:lnTo>
                    <a:pt x="8398" y="7335"/>
                  </a:lnTo>
                  <a:cubicBezTo>
                    <a:pt x="8400" y="7335"/>
                    <a:pt x="8402" y="7335"/>
                    <a:pt x="8406" y="7335"/>
                  </a:cubicBezTo>
                  <a:lnTo>
                    <a:pt x="8358" y="7335"/>
                  </a:lnTo>
                  <a:cubicBezTo>
                    <a:pt x="8358" y="7335"/>
                    <a:pt x="8358" y="7335"/>
                    <a:pt x="8358" y="7335"/>
                  </a:cubicBezTo>
                  <a:lnTo>
                    <a:pt x="8358" y="7335"/>
                  </a:lnTo>
                  <a:cubicBezTo>
                    <a:pt x="8364" y="7341"/>
                    <a:pt x="8376" y="7344"/>
                    <a:pt x="8380" y="7344"/>
                  </a:cubicBezTo>
                  <a:lnTo>
                    <a:pt x="8380" y="7344"/>
                  </a:lnTo>
                  <a:cubicBezTo>
                    <a:pt x="8377" y="7341"/>
                    <a:pt x="8371" y="7338"/>
                    <a:pt x="8359" y="7335"/>
                  </a:cubicBezTo>
                  <a:lnTo>
                    <a:pt x="8359" y="7335"/>
                  </a:lnTo>
                  <a:cubicBezTo>
                    <a:pt x="8382" y="7341"/>
                    <a:pt x="8385" y="7344"/>
                    <a:pt x="8381" y="7344"/>
                  </a:cubicBezTo>
                  <a:cubicBezTo>
                    <a:pt x="8381" y="7344"/>
                    <a:pt x="8381" y="7344"/>
                    <a:pt x="8380" y="7344"/>
                  </a:cubicBezTo>
                  <a:lnTo>
                    <a:pt x="8380" y="7344"/>
                  </a:lnTo>
                  <a:cubicBezTo>
                    <a:pt x="8389" y="7353"/>
                    <a:pt x="8367" y="7359"/>
                    <a:pt x="8358" y="7359"/>
                  </a:cubicBezTo>
                  <a:cubicBezTo>
                    <a:pt x="8394" y="7359"/>
                    <a:pt x="8347" y="7359"/>
                    <a:pt x="8347" y="7371"/>
                  </a:cubicBezTo>
                  <a:lnTo>
                    <a:pt x="8418" y="7371"/>
                  </a:lnTo>
                  <a:cubicBezTo>
                    <a:pt x="8406" y="7371"/>
                    <a:pt x="8394" y="7395"/>
                    <a:pt x="8370" y="7395"/>
                  </a:cubicBezTo>
                  <a:lnTo>
                    <a:pt x="8358" y="7395"/>
                  </a:lnTo>
                  <a:cubicBezTo>
                    <a:pt x="8361" y="7395"/>
                    <a:pt x="8365" y="7395"/>
                    <a:pt x="8371" y="7396"/>
                  </a:cubicBezTo>
                  <a:lnTo>
                    <a:pt x="8371" y="7396"/>
                  </a:lnTo>
                  <a:cubicBezTo>
                    <a:pt x="8375" y="7396"/>
                    <a:pt x="8378" y="7395"/>
                    <a:pt x="8382" y="7395"/>
                  </a:cubicBezTo>
                  <a:cubicBezTo>
                    <a:pt x="8385" y="7396"/>
                    <a:pt x="8387" y="7398"/>
                    <a:pt x="8389" y="7399"/>
                  </a:cubicBezTo>
                  <a:lnTo>
                    <a:pt x="8389" y="7399"/>
                  </a:lnTo>
                  <a:cubicBezTo>
                    <a:pt x="8383" y="7398"/>
                    <a:pt x="8376" y="7397"/>
                    <a:pt x="8371" y="7396"/>
                  </a:cubicBezTo>
                  <a:lnTo>
                    <a:pt x="8371" y="7396"/>
                  </a:lnTo>
                  <a:cubicBezTo>
                    <a:pt x="8282" y="7407"/>
                    <a:pt x="8294" y="7410"/>
                    <a:pt x="8330" y="7410"/>
                  </a:cubicBezTo>
                  <a:cubicBezTo>
                    <a:pt x="8354" y="7410"/>
                    <a:pt x="8388" y="7409"/>
                    <a:pt x="8410" y="7408"/>
                  </a:cubicBezTo>
                  <a:lnTo>
                    <a:pt x="8410" y="7408"/>
                  </a:lnTo>
                  <a:cubicBezTo>
                    <a:pt x="8402" y="7405"/>
                    <a:pt x="8396" y="7403"/>
                    <a:pt x="8389" y="7399"/>
                  </a:cubicBezTo>
                  <a:lnTo>
                    <a:pt x="8389" y="7399"/>
                  </a:lnTo>
                  <a:cubicBezTo>
                    <a:pt x="8409" y="7403"/>
                    <a:pt x="8430" y="7407"/>
                    <a:pt x="8430" y="7407"/>
                  </a:cubicBezTo>
                  <a:cubicBezTo>
                    <a:pt x="8430" y="7407"/>
                    <a:pt x="8422" y="7407"/>
                    <a:pt x="8410" y="7408"/>
                  </a:cubicBezTo>
                  <a:lnTo>
                    <a:pt x="8410" y="7408"/>
                  </a:lnTo>
                  <a:cubicBezTo>
                    <a:pt x="8433" y="7415"/>
                    <a:pt x="8460" y="7418"/>
                    <a:pt x="8480" y="7418"/>
                  </a:cubicBezTo>
                  <a:lnTo>
                    <a:pt x="8480" y="7418"/>
                  </a:lnTo>
                  <a:cubicBezTo>
                    <a:pt x="8462" y="7423"/>
                    <a:pt x="8480" y="7437"/>
                    <a:pt x="8455" y="7437"/>
                  </a:cubicBezTo>
                  <a:cubicBezTo>
                    <a:pt x="8447" y="7437"/>
                    <a:pt x="8436" y="7436"/>
                    <a:pt x="8419" y="7433"/>
                  </a:cubicBezTo>
                  <a:lnTo>
                    <a:pt x="8419" y="7433"/>
                  </a:lnTo>
                  <a:cubicBezTo>
                    <a:pt x="8416" y="7435"/>
                    <a:pt x="8411" y="7438"/>
                    <a:pt x="8406" y="7443"/>
                  </a:cubicBezTo>
                  <a:cubicBezTo>
                    <a:pt x="8454" y="7443"/>
                    <a:pt x="8418" y="7454"/>
                    <a:pt x="8489" y="7454"/>
                  </a:cubicBezTo>
                  <a:lnTo>
                    <a:pt x="8442" y="7454"/>
                  </a:lnTo>
                  <a:cubicBezTo>
                    <a:pt x="8406" y="7454"/>
                    <a:pt x="8466" y="7454"/>
                    <a:pt x="8430" y="7466"/>
                  </a:cubicBezTo>
                  <a:cubicBezTo>
                    <a:pt x="8453" y="7466"/>
                    <a:pt x="8473" y="7469"/>
                    <a:pt x="8491" y="7472"/>
                  </a:cubicBezTo>
                  <a:lnTo>
                    <a:pt x="8491" y="7472"/>
                  </a:lnTo>
                  <a:cubicBezTo>
                    <a:pt x="8459" y="7470"/>
                    <a:pt x="8420" y="7468"/>
                    <a:pt x="8386" y="7468"/>
                  </a:cubicBezTo>
                  <a:cubicBezTo>
                    <a:pt x="8347" y="7468"/>
                    <a:pt x="8315" y="7470"/>
                    <a:pt x="8311" y="7478"/>
                  </a:cubicBezTo>
                  <a:cubicBezTo>
                    <a:pt x="8311" y="7478"/>
                    <a:pt x="8549" y="7490"/>
                    <a:pt x="8549" y="7490"/>
                  </a:cubicBezTo>
                  <a:lnTo>
                    <a:pt x="8513" y="7490"/>
                  </a:lnTo>
                  <a:cubicBezTo>
                    <a:pt x="8513" y="7490"/>
                    <a:pt x="8496" y="7494"/>
                    <a:pt x="8477" y="7495"/>
                  </a:cubicBezTo>
                  <a:lnTo>
                    <a:pt x="8477" y="7495"/>
                  </a:lnTo>
                  <a:cubicBezTo>
                    <a:pt x="8471" y="7492"/>
                    <a:pt x="8463" y="7490"/>
                    <a:pt x="8430" y="7490"/>
                  </a:cubicBezTo>
                  <a:cubicBezTo>
                    <a:pt x="8438" y="7494"/>
                    <a:pt x="8450" y="7495"/>
                    <a:pt x="8462" y="7495"/>
                  </a:cubicBezTo>
                  <a:cubicBezTo>
                    <a:pt x="8467" y="7495"/>
                    <a:pt x="8472" y="7495"/>
                    <a:pt x="8477" y="7495"/>
                  </a:cubicBezTo>
                  <a:lnTo>
                    <a:pt x="8477" y="7495"/>
                  </a:lnTo>
                  <a:cubicBezTo>
                    <a:pt x="8485" y="7500"/>
                    <a:pt x="8484" y="7507"/>
                    <a:pt x="8549" y="7514"/>
                  </a:cubicBezTo>
                  <a:cubicBezTo>
                    <a:pt x="8525" y="7514"/>
                    <a:pt x="8513" y="7514"/>
                    <a:pt x="8561" y="7526"/>
                  </a:cubicBezTo>
                  <a:lnTo>
                    <a:pt x="8478" y="7526"/>
                  </a:lnTo>
                  <a:cubicBezTo>
                    <a:pt x="8484" y="7532"/>
                    <a:pt x="8490" y="7535"/>
                    <a:pt x="8496" y="7537"/>
                  </a:cubicBezTo>
                  <a:lnTo>
                    <a:pt x="8496" y="7537"/>
                  </a:lnTo>
                  <a:cubicBezTo>
                    <a:pt x="8245" y="7526"/>
                    <a:pt x="8014" y="7527"/>
                    <a:pt x="8037" y="7252"/>
                  </a:cubicBezTo>
                  <a:cubicBezTo>
                    <a:pt x="8044" y="7183"/>
                    <a:pt x="8006" y="7156"/>
                    <a:pt x="7953" y="7156"/>
                  </a:cubicBezTo>
                  <a:cubicBezTo>
                    <a:pt x="7824" y="7156"/>
                    <a:pt x="7604" y="7321"/>
                    <a:pt x="7739" y="7431"/>
                  </a:cubicBezTo>
                  <a:cubicBezTo>
                    <a:pt x="7632" y="7431"/>
                    <a:pt x="7549" y="7490"/>
                    <a:pt x="7430" y="7490"/>
                  </a:cubicBezTo>
                  <a:cubicBezTo>
                    <a:pt x="7562" y="7504"/>
                    <a:pt x="7556" y="7510"/>
                    <a:pt x="7516" y="7510"/>
                  </a:cubicBezTo>
                  <a:cubicBezTo>
                    <a:pt x="7488" y="7510"/>
                    <a:pt x="7443" y="7507"/>
                    <a:pt x="7418" y="7502"/>
                  </a:cubicBezTo>
                  <a:cubicBezTo>
                    <a:pt x="7465" y="7466"/>
                    <a:pt x="7382" y="7454"/>
                    <a:pt x="7346" y="7454"/>
                  </a:cubicBezTo>
                  <a:lnTo>
                    <a:pt x="7335" y="7454"/>
                  </a:lnTo>
                  <a:cubicBezTo>
                    <a:pt x="7342" y="7451"/>
                    <a:pt x="7349" y="7449"/>
                    <a:pt x="7355" y="7449"/>
                  </a:cubicBezTo>
                  <a:cubicBezTo>
                    <a:pt x="7357" y="7449"/>
                    <a:pt x="7359" y="7449"/>
                    <a:pt x="7360" y="7450"/>
                  </a:cubicBezTo>
                  <a:lnTo>
                    <a:pt x="7360" y="7450"/>
                  </a:lnTo>
                  <a:cubicBezTo>
                    <a:pt x="7338" y="7442"/>
                    <a:pt x="7362" y="7435"/>
                    <a:pt x="7388" y="7427"/>
                  </a:cubicBezTo>
                  <a:lnTo>
                    <a:pt x="7388" y="7427"/>
                  </a:lnTo>
                  <a:cubicBezTo>
                    <a:pt x="7386" y="7428"/>
                    <a:pt x="7384" y="7428"/>
                    <a:pt x="7382" y="7428"/>
                  </a:cubicBezTo>
                  <a:cubicBezTo>
                    <a:pt x="7370" y="7428"/>
                    <a:pt x="7358" y="7425"/>
                    <a:pt x="7346" y="7419"/>
                  </a:cubicBezTo>
                  <a:lnTo>
                    <a:pt x="7370" y="7419"/>
                  </a:lnTo>
                  <a:cubicBezTo>
                    <a:pt x="7332" y="7409"/>
                    <a:pt x="7363" y="7399"/>
                    <a:pt x="7351" y="7396"/>
                  </a:cubicBezTo>
                  <a:lnTo>
                    <a:pt x="7351" y="7396"/>
                  </a:lnTo>
                  <a:cubicBezTo>
                    <a:pt x="7359" y="7397"/>
                    <a:pt x="7368" y="7398"/>
                    <a:pt x="7376" y="7398"/>
                  </a:cubicBezTo>
                  <a:cubicBezTo>
                    <a:pt x="7391" y="7398"/>
                    <a:pt x="7406" y="7395"/>
                    <a:pt x="7418" y="7383"/>
                  </a:cubicBezTo>
                  <a:cubicBezTo>
                    <a:pt x="7382" y="7383"/>
                    <a:pt x="7382" y="7383"/>
                    <a:pt x="7358" y="7371"/>
                  </a:cubicBezTo>
                  <a:cubicBezTo>
                    <a:pt x="7362" y="7367"/>
                    <a:pt x="7366" y="7365"/>
                    <a:pt x="7369" y="7363"/>
                  </a:cubicBezTo>
                  <a:lnTo>
                    <a:pt x="7369" y="7363"/>
                  </a:lnTo>
                  <a:cubicBezTo>
                    <a:pt x="7366" y="7364"/>
                    <a:pt x="7363" y="7364"/>
                    <a:pt x="7361" y="7364"/>
                  </a:cubicBezTo>
                  <a:cubicBezTo>
                    <a:pt x="7346" y="7364"/>
                    <a:pt x="7381" y="7339"/>
                    <a:pt x="7398" y="7332"/>
                  </a:cubicBezTo>
                  <a:lnTo>
                    <a:pt x="7398" y="7332"/>
                  </a:lnTo>
                  <a:cubicBezTo>
                    <a:pt x="7401" y="7333"/>
                    <a:pt x="7403" y="7334"/>
                    <a:pt x="7406" y="7335"/>
                  </a:cubicBezTo>
                  <a:cubicBezTo>
                    <a:pt x="7408" y="7332"/>
                    <a:pt x="7407" y="7330"/>
                    <a:pt x="7404" y="7330"/>
                  </a:cubicBezTo>
                  <a:cubicBezTo>
                    <a:pt x="7403" y="7330"/>
                    <a:pt x="7401" y="7331"/>
                    <a:pt x="7398" y="7332"/>
                  </a:cubicBezTo>
                  <a:lnTo>
                    <a:pt x="7398" y="7332"/>
                  </a:lnTo>
                  <a:cubicBezTo>
                    <a:pt x="7377" y="7324"/>
                    <a:pt x="7356" y="7324"/>
                    <a:pt x="7335" y="7324"/>
                  </a:cubicBezTo>
                  <a:cubicBezTo>
                    <a:pt x="7346" y="7324"/>
                    <a:pt x="7382" y="7324"/>
                    <a:pt x="7394" y="7300"/>
                  </a:cubicBezTo>
                  <a:cubicBezTo>
                    <a:pt x="7382" y="7294"/>
                    <a:pt x="7379" y="7294"/>
                    <a:pt x="7381" y="7294"/>
                  </a:cubicBezTo>
                  <a:cubicBezTo>
                    <a:pt x="7382" y="7294"/>
                    <a:pt x="7388" y="7294"/>
                    <a:pt x="7394" y="7288"/>
                  </a:cubicBezTo>
                  <a:lnTo>
                    <a:pt x="7394" y="7288"/>
                  </a:lnTo>
                  <a:cubicBezTo>
                    <a:pt x="7392" y="7290"/>
                    <a:pt x="7389" y="7291"/>
                    <a:pt x="7386" y="7291"/>
                  </a:cubicBezTo>
                  <a:cubicBezTo>
                    <a:pt x="7373" y="7291"/>
                    <a:pt x="7356" y="7276"/>
                    <a:pt x="7346" y="7276"/>
                  </a:cubicBezTo>
                  <a:cubicBezTo>
                    <a:pt x="7477" y="7252"/>
                    <a:pt x="7287" y="7252"/>
                    <a:pt x="7394" y="7252"/>
                  </a:cubicBezTo>
                  <a:cubicBezTo>
                    <a:pt x="7370" y="7240"/>
                    <a:pt x="7299" y="7228"/>
                    <a:pt x="7394" y="7228"/>
                  </a:cubicBezTo>
                  <a:cubicBezTo>
                    <a:pt x="7364" y="7223"/>
                    <a:pt x="7337" y="7220"/>
                    <a:pt x="7311" y="7220"/>
                  </a:cubicBezTo>
                  <a:cubicBezTo>
                    <a:pt x="7275" y="7220"/>
                    <a:pt x="7243" y="7226"/>
                    <a:pt x="7215" y="7240"/>
                  </a:cubicBezTo>
                  <a:cubicBezTo>
                    <a:pt x="7216" y="7240"/>
                    <a:pt x="7216" y="7240"/>
                    <a:pt x="7217" y="7241"/>
                  </a:cubicBezTo>
                  <a:lnTo>
                    <a:pt x="7217" y="7241"/>
                  </a:lnTo>
                  <a:cubicBezTo>
                    <a:pt x="7225" y="7240"/>
                    <a:pt x="7236" y="7240"/>
                    <a:pt x="7251" y="7240"/>
                  </a:cubicBezTo>
                  <a:cubicBezTo>
                    <a:pt x="7227" y="7240"/>
                    <a:pt x="7215" y="7252"/>
                    <a:pt x="7204" y="7252"/>
                  </a:cubicBezTo>
                  <a:cubicBezTo>
                    <a:pt x="7215" y="7264"/>
                    <a:pt x="7239" y="7276"/>
                    <a:pt x="7263" y="7276"/>
                  </a:cubicBezTo>
                  <a:lnTo>
                    <a:pt x="7192" y="7276"/>
                  </a:lnTo>
                  <a:cubicBezTo>
                    <a:pt x="7204" y="7280"/>
                    <a:pt x="7211" y="7283"/>
                    <a:pt x="7214" y="7284"/>
                  </a:cubicBezTo>
                  <a:lnTo>
                    <a:pt x="7214" y="7284"/>
                  </a:lnTo>
                  <a:cubicBezTo>
                    <a:pt x="7215" y="7284"/>
                    <a:pt x="7217" y="7284"/>
                    <a:pt x="7219" y="7284"/>
                  </a:cubicBezTo>
                  <a:cubicBezTo>
                    <a:pt x="7228" y="7284"/>
                    <a:pt x="7245" y="7285"/>
                    <a:pt x="7275" y="7288"/>
                  </a:cubicBezTo>
                  <a:cubicBezTo>
                    <a:pt x="7275" y="7300"/>
                    <a:pt x="7192" y="7312"/>
                    <a:pt x="7192" y="7312"/>
                  </a:cubicBezTo>
                  <a:cubicBezTo>
                    <a:pt x="7227" y="7312"/>
                    <a:pt x="7073" y="7312"/>
                    <a:pt x="7227" y="7324"/>
                  </a:cubicBezTo>
                  <a:lnTo>
                    <a:pt x="7192" y="7324"/>
                  </a:lnTo>
                  <a:cubicBezTo>
                    <a:pt x="7204" y="7335"/>
                    <a:pt x="7204" y="7335"/>
                    <a:pt x="7215" y="7335"/>
                  </a:cubicBezTo>
                  <a:lnTo>
                    <a:pt x="7168" y="7335"/>
                  </a:lnTo>
                  <a:cubicBezTo>
                    <a:pt x="7215" y="7347"/>
                    <a:pt x="7168" y="7359"/>
                    <a:pt x="7156" y="7371"/>
                  </a:cubicBezTo>
                  <a:cubicBezTo>
                    <a:pt x="7164" y="7371"/>
                    <a:pt x="7182" y="7376"/>
                    <a:pt x="7201" y="7376"/>
                  </a:cubicBezTo>
                  <a:cubicBezTo>
                    <a:pt x="7207" y="7376"/>
                    <a:pt x="7213" y="7376"/>
                    <a:pt x="7219" y="7374"/>
                  </a:cubicBezTo>
                  <a:lnTo>
                    <a:pt x="7219" y="7374"/>
                  </a:lnTo>
                  <a:cubicBezTo>
                    <a:pt x="7215" y="7378"/>
                    <a:pt x="7215" y="7383"/>
                    <a:pt x="7215" y="7383"/>
                  </a:cubicBezTo>
                  <a:cubicBezTo>
                    <a:pt x="7204" y="7383"/>
                    <a:pt x="7192" y="7395"/>
                    <a:pt x="7180" y="7395"/>
                  </a:cubicBezTo>
                  <a:lnTo>
                    <a:pt x="7168" y="7395"/>
                  </a:lnTo>
                  <a:cubicBezTo>
                    <a:pt x="7172" y="7395"/>
                    <a:pt x="7184" y="7397"/>
                    <a:pt x="7196" y="7399"/>
                  </a:cubicBezTo>
                  <a:lnTo>
                    <a:pt x="7196" y="7399"/>
                  </a:lnTo>
                  <a:cubicBezTo>
                    <a:pt x="7223" y="7419"/>
                    <a:pt x="7288" y="7419"/>
                    <a:pt x="7311" y="7419"/>
                  </a:cubicBezTo>
                  <a:cubicBezTo>
                    <a:pt x="7224" y="7419"/>
                    <a:pt x="7308" y="7444"/>
                    <a:pt x="7291" y="7444"/>
                  </a:cubicBezTo>
                  <a:cubicBezTo>
                    <a:pt x="7286" y="7444"/>
                    <a:pt x="7271" y="7441"/>
                    <a:pt x="7238" y="7435"/>
                  </a:cubicBezTo>
                  <a:lnTo>
                    <a:pt x="7238" y="7435"/>
                  </a:lnTo>
                  <a:cubicBezTo>
                    <a:pt x="7239" y="7438"/>
                    <a:pt x="7229" y="7443"/>
                    <a:pt x="7215" y="7443"/>
                  </a:cubicBezTo>
                  <a:cubicBezTo>
                    <a:pt x="7263" y="7443"/>
                    <a:pt x="7227" y="7454"/>
                    <a:pt x="7299" y="7454"/>
                  </a:cubicBezTo>
                  <a:lnTo>
                    <a:pt x="7239" y="7454"/>
                  </a:lnTo>
                  <a:cubicBezTo>
                    <a:pt x="7149" y="7454"/>
                    <a:pt x="7083" y="7460"/>
                    <a:pt x="7033" y="7460"/>
                  </a:cubicBezTo>
                  <a:cubicBezTo>
                    <a:pt x="6918" y="7460"/>
                    <a:pt x="6888" y="7431"/>
                    <a:pt x="6846" y="7240"/>
                  </a:cubicBezTo>
                  <a:cubicBezTo>
                    <a:pt x="6867" y="7192"/>
                    <a:pt x="6832" y="7172"/>
                    <a:pt x="6777" y="7172"/>
                  </a:cubicBezTo>
                  <a:cubicBezTo>
                    <a:pt x="6643" y="7172"/>
                    <a:pt x="6388" y="7295"/>
                    <a:pt x="6549" y="7431"/>
                  </a:cubicBezTo>
                  <a:cubicBezTo>
                    <a:pt x="6463" y="7434"/>
                    <a:pt x="6402" y="7439"/>
                    <a:pt x="6359" y="7439"/>
                  </a:cubicBezTo>
                  <a:cubicBezTo>
                    <a:pt x="6251" y="7439"/>
                    <a:pt x="6251" y="7406"/>
                    <a:pt x="6251" y="7228"/>
                  </a:cubicBezTo>
                  <a:cubicBezTo>
                    <a:pt x="6251" y="7178"/>
                    <a:pt x="6217" y="7158"/>
                    <a:pt x="6170" y="7158"/>
                  </a:cubicBezTo>
                  <a:cubicBezTo>
                    <a:pt x="6040" y="7158"/>
                    <a:pt x="5810" y="7317"/>
                    <a:pt x="5941" y="7431"/>
                  </a:cubicBezTo>
                  <a:cubicBezTo>
                    <a:pt x="5866" y="7434"/>
                    <a:pt x="5813" y="7438"/>
                    <a:pt x="5775" y="7438"/>
                  </a:cubicBezTo>
                  <a:cubicBezTo>
                    <a:pt x="5669" y="7438"/>
                    <a:pt x="5679" y="7407"/>
                    <a:pt x="5644" y="7240"/>
                  </a:cubicBezTo>
                  <a:cubicBezTo>
                    <a:pt x="5667" y="7193"/>
                    <a:pt x="5637" y="7174"/>
                    <a:pt x="5586" y="7174"/>
                  </a:cubicBezTo>
                  <a:cubicBezTo>
                    <a:pt x="5457" y="7174"/>
                    <a:pt x="5192" y="7302"/>
                    <a:pt x="5346" y="7431"/>
                  </a:cubicBezTo>
                  <a:cubicBezTo>
                    <a:pt x="5254" y="7434"/>
                    <a:pt x="5197" y="7441"/>
                    <a:pt x="5159" y="7441"/>
                  </a:cubicBezTo>
                  <a:cubicBezTo>
                    <a:pt x="5075" y="7441"/>
                    <a:pt x="5093" y="7406"/>
                    <a:pt x="5060" y="7216"/>
                  </a:cubicBezTo>
                  <a:cubicBezTo>
                    <a:pt x="5051" y="7169"/>
                    <a:pt x="5017" y="7149"/>
                    <a:pt x="4974" y="7149"/>
                  </a:cubicBezTo>
                  <a:cubicBezTo>
                    <a:pt x="4842" y="7149"/>
                    <a:pt x="4626" y="7324"/>
                    <a:pt x="4751" y="7431"/>
                  </a:cubicBezTo>
                  <a:cubicBezTo>
                    <a:pt x="4696" y="7431"/>
                    <a:pt x="4614" y="7486"/>
                    <a:pt x="4547" y="7486"/>
                  </a:cubicBezTo>
                  <a:cubicBezTo>
                    <a:pt x="4526" y="7486"/>
                    <a:pt x="4506" y="7481"/>
                    <a:pt x="4489" y="7466"/>
                  </a:cubicBezTo>
                  <a:cubicBezTo>
                    <a:pt x="4453" y="7443"/>
                    <a:pt x="4501" y="7383"/>
                    <a:pt x="4453" y="7347"/>
                  </a:cubicBezTo>
                  <a:cubicBezTo>
                    <a:pt x="4477" y="7324"/>
                    <a:pt x="4453" y="7181"/>
                    <a:pt x="4417" y="7181"/>
                  </a:cubicBezTo>
                  <a:cubicBezTo>
                    <a:pt x="4346" y="7181"/>
                    <a:pt x="3989" y="7288"/>
                    <a:pt x="4156" y="7431"/>
                  </a:cubicBezTo>
                  <a:cubicBezTo>
                    <a:pt x="4060" y="7431"/>
                    <a:pt x="3977" y="7443"/>
                    <a:pt x="3882" y="7443"/>
                  </a:cubicBezTo>
                  <a:cubicBezTo>
                    <a:pt x="3963" y="7264"/>
                    <a:pt x="3872" y="7199"/>
                    <a:pt x="3760" y="7199"/>
                  </a:cubicBezTo>
                  <a:cubicBezTo>
                    <a:pt x="3611" y="7199"/>
                    <a:pt x="3424" y="7315"/>
                    <a:pt x="3560" y="7431"/>
                  </a:cubicBezTo>
                  <a:cubicBezTo>
                    <a:pt x="3498" y="7433"/>
                    <a:pt x="3450" y="7435"/>
                    <a:pt x="3414" y="7435"/>
                  </a:cubicBezTo>
                  <a:cubicBezTo>
                    <a:pt x="3253" y="7435"/>
                    <a:pt x="3301" y="7400"/>
                    <a:pt x="3263" y="7216"/>
                  </a:cubicBezTo>
                  <a:cubicBezTo>
                    <a:pt x="3257" y="7169"/>
                    <a:pt x="3225" y="7149"/>
                    <a:pt x="3183" y="7149"/>
                  </a:cubicBezTo>
                  <a:cubicBezTo>
                    <a:pt x="3056" y="7149"/>
                    <a:pt x="2840" y="7324"/>
                    <a:pt x="2965" y="7431"/>
                  </a:cubicBezTo>
                  <a:cubicBezTo>
                    <a:pt x="2901" y="7433"/>
                    <a:pt x="2856" y="7435"/>
                    <a:pt x="2823" y="7435"/>
                  </a:cubicBezTo>
                  <a:cubicBezTo>
                    <a:pt x="2699" y="7435"/>
                    <a:pt x="2762" y="7413"/>
                    <a:pt x="2667" y="7347"/>
                  </a:cubicBezTo>
                  <a:cubicBezTo>
                    <a:pt x="2679" y="7324"/>
                    <a:pt x="2679" y="7181"/>
                    <a:pt x="2620" y="7181"/>
                  </a:cubicBezTo>
                  <a:cubicBezTo>
                    <a:pt x="2560" y="7181"/>
                    <a:pt x="2191" y="7288"/>
                    <a:pt x="2370" y="7431"/>
                  </a:cubicBezTo>
                  <a:cubicBezTo>
                    <a:pt x="2295" y="7437"/>
                    <a:pt x="2242" y="7441"/>
                    <a:pt x="2204" y="7441"/>
                  </a:cubicBezTo>
                  <a:cubicBezTo>
                    <a:pt x="2090" y="7441"/>
                    <a:pt x="2108" y="7401"/>
                    <a:pt x="2072" y="7240"/>
                  </a:cubicBezTo>
                  <a:cubicBezTo>
                    <a:pt x="2092" y="7197"/>
                    <a:pt x="2060" y="7179"/>
                    <a:pt x="2009" y="7179"/>
                  </a:cubicBezTo>
                  <a:cubicBezTo>
                    <a:pt x="1876" y="7179"/>
                    <a:pt x="1611" y="7302"/>
                    <a:pt x="1774" y="7431"/>
                  </a:cubicBezTo>
                  <a:cubicBezTo>
                    <a:pt x="1738" y="7433"/>
                    <a:pt x="1707" y="7434"/>
                    <a:pt x="1682" y="7434"/>
                  </a:cubicBezTo>
                  <a:cubicBezTo>
                    <a:pt x="1553" y="7434"/>
                    <a:pt x="1556" y="7407"/>
                    <a:pt x="1477" y="7347"/>
                  </a:cubicBezTo>
                  <a:cubicBezTo>
                    <a:pt x="1489" y="7324"/>
                    <a:pt x="1465" y="7181"/>
                    <a:pt x="1429" y="7181"/>
                  </a:cubicBezTo>
                  <a:cubicBezTo>
                    <a:pt x="1369" y="7181"/>
                    <a:pt x="1000" y="7288"/>
                    <a:pt x="1167" y="7431"/>
                  </a:cubicBezTo>
                  <a:cubicBezTo>
                    <a:pt x="1103" y="7436"/>
                    <a:pt x="1040" y="7451"/>
                    <a:pt x="989" y="7451"/>
                  </a:cubicBezTo>
                  <a:cubicBezTo>
                    <a:pt x="925" y="7451"/>
                    <a:pt x="881" y="7428"/>
                    <a:pt x="881" y="7335"/>
                  </a:cubicBezTo>
                  <a:cubicBezTo>
                    <a:pt x="881" y="7300"/>
                    <a:pt x="869" y="7181"/>
                    <a:pt x="834" y="7181"/>
                  </a:cubicBezTo>
                  <a:cubicBezTo>
                    <a:pt x="786" y="7181"/>
                    <a:pt x="405" y="7264"/>
                    <a:pt x="560" y="7407"/>
                  </a:cubicBezTo>
                  <a:cubicBezTo>
                    <a:pt x="524" y="7407"/>
                    <a:pt x="477" y="7419"/>
                    <a:pt x="441" y="7419"/>
                  </a:cubicBezTo>
                  <a:cubicBezTo>
                    <a:pt x="441" y="6681"/>
                    <a:pt x="357" y="5930"/>
                    <a:pt x="429" y="5192"/>
                  </a:cubicBezTo>
                  <a:lnTo>
                    <a:pt x="429" y="5192"/>
                  </a:lnTo>
                  <a:cubicBezTo>
                    <a:pt x="417" y="5288"/>
                    <a:pt x="393" y="5383"/>
                    <a:pt x="393" y="5478"/>
                  </a:cubicBezTo>
                  <a:cubicBezTo>
                    <a:pt x="357" y="5240"/>
                    <a:pt x="453" y="4990"/>
                    <a:pt x="441" y="4752"/>
                  </a:cubicBezTo>
                  <a:cubicBezTo>
                    <a:pt x="429" y="4490"/>
                    <a:pt x="429" y="4276"/>
                    <a:pt x="417" y="4025"/>
                  </a:cubicBezTo>
                  <a:cubicBezTo>
                    <a:pt x="381" y="3502"/>
                    <a:pt x="405" y="2990"/>
                    <a:pt x="381" y="2466"/>
                  </a:cubicBezTo>
                  <a:cubicBezTo>
                    <a:pt x="357" y="1751"/>
                    <a:pt x="429" y="1049"/>
                    <a:pt x="381" y="346"/>
                  </a:cubicBezTo>
                  <a:lnTo>
                    <a:pt x="381" y="346"/>
                  </a:lnTo>
                  <a:cubicBezTo>
                    <a:pt x="512" y="454"/>
                    <a:pt x="846" y="549"/>
                    <a:pt x="1012" y="608"/>
                  </a:cubicBezTo>
                  <a:cubicBezTo>
                    <a:pt x="1262" y="668"/>
                    <a:pt x="1453" y="894"/>
                    <a:pt x="1703" y="966"/>
                  </a:cubicBezTo>
                  <a:cubicBezTo>
                    <a:pt x="1870" y="1001"/>
                    <a:pt x="2048" y="1025"/>
                    <a:pt x="2191" y="1097"/>
                  </a:cubicBezTo>
                  <a:cubicBezTo>
                    <a:pt x="2167" y="1144"/>
                    <a:pt x="3322" y="1632"/>
                    <a:pt x="3453" y="1680"/>
                  </a:cubicBezTo>
                  <a:cubicBezTo>
                    <a:pt x="3620" y="1751"/>
                    <a:pt x="3798" y="1787"/>
                    <a:pt x="3977" y="1847"/>
                  </a:cubicBezTo>
                  <a:cubicBezTo>
                    <a:pt x="3941" y="1954"/>
                    <a:pt x="4179" y="2025"/>
                    <a:pt x="4239" y="2037"/>
                  </a:cubicBezTo>
                  <a:cubicBezTo>
                    <a:pt x="4453" y="2156"/>
                    <a:pt x="4668" y="2192"/>
                    <a:pt x="4882" y="2275"/>
                  </a:cubicBezTo>
                  <a:cubicBezTo>
                    <a:pt x="5168" y="2406"/>
                    <a:pt x="5406" y="2621"/>
                    <a:pt x="5715" y="2752"/>
                  </a:cubicBezTo>
                  <a:cubicBezTo>
                    <a:pt x="5894" y="2823"/>
                    <a:pt x="6120" y="2847"/>
                    <a:pt x="6311" y="2918"/>
                  </a:cubicBezTo>
                  <a:cubicBezTo>
                    <a:pt x="6395" y="2950"/>
                    <a:pt x="6744" y="3180"/>
                    <a:pt x="6853" y="3180"/>
                  </a:cubicBezTo>
                  <a:cubicBezTo>
                    <a:pt x="6867" y="3180"/>
                    <a:pt x="6877" y="3176"/>
                    <a:pt x="6882" y="3168"/>
                  </a:cubicBezTo>
                  <a:cubicBezTo>
                    <a:pt x="7061" y="3240"/>
                    <a:pt x="7073" y="3347"/>
                    <a:pt x="7227" y="3383"/>
                  </a:cubicBezTo>
                  <a:cubicBezTo>
                    <a:pt x="7346" y="3418"/>
                    <a:pt x="7513" y="3478"/>
                    <a:pt x="7632" y="3537"/>
                  </a:cubicBezTo>
                  <a:cubicBezTo>
                    <a:pt x="7656" y="3597"/>
                    <a:pt x="8144" y="3799"/>
                    <a:pt x="8239" y="3835"/>
                  </a:cubicBezTo>
                  <a:cubicBezTo>
                    <a:pt x="8372" y="3879"/>
                    <a:pt x="8546" y="4016"/>
                    <a:pt x="8685" y="4016"/>
                  </a:cubicBezTo>
                  <a:cubicBezTo>
                    <a:pt x="8695" y="4016"/>
                    <a:pt x="8706" y="4015"/>
                    <a:pt x="8716" y="4014"/>
                  </a:cubicBezTo>
                  <a:cubicBezTo>
                    <a:pt x="9097" y="4145"/>
                    <a:pt x="9299" y="4311"/>
                    <a:pt x="9692" y="4454"/>
                  </a:cubicBezTo>
                  <a:cubicBezTo>
                    <a:pt x="9942" y="4537"/>
                    <a:pt x="10097" y="4716"/>
                    <a:pt x="10383" y="4787"/>
                  </a:cubicBezTo>
                  <a:cubicBezTo>
                    <a:pt x="10609" y="4847"/>
                    <a:pt x="10847" y="4895"/>
                    <a:pt x="11085" y="4954"/>
                  </a:cubicBezTo>
                  <a:cubicBezTo>
                    <a:pt x="11073" y="4954"/>
                    <a:pt x="11109" y="5038"/>
                    <a:pt x="11156" y="5038"/>
                  </a:cubicBezTo>
                  <a:cubicBezTo>
                    <a:pt x="11195" y="5049"/>
                    <a:pt x="11318" y="5098"/>
                    <a:pt x="11409" y="5135"/>
                  </a:cubicBezTo>
                  <a:lnTo>
                    <a:pt x="11409" y="5135"/>
                  </a:lnTo>
                  <a:cubicBezTo>
                    <a:pt x="11742" y="5478"/>
                    <a:pt x="12300" y="5467"/>
                    <a:pt x="12645" y="5716"/>
                  </a:cubicBezTo>
                  <a:cubicBezTo>
                    <a:pt x="12680" y="5752"/>
                    <a:pt x="12823" y="5728"/>
                    <a:pt x="12823" y="5752"/>
                  </a:cubicBezTo>
                  <a:cubicBezTo>
                    <a:pt x="12835" y="5811"/>
                    <a:pt x="13026" y="5942"/>
                    <a:pt x="13061" y="5954"/>
                  </a:cubicBezTo>
                  <a:cubicBezTo>
                    <a:pt x="13169" y="5990"/>
                    <a:pt x="13252" y="5990"/>
                    <a:pt x="13359" y="6026"/>
                  </a:cubicBezTo>
                  <a:cubicBezTo>
                    <a:pt x="13449" y="6059"/>
                    <a:pt x="13475" y="6083"/>
                    <a:pt x="13485" y="6083"/>
                  </a:cubicBezTo>
                  <a:cubicBezTo>
                    <a:pt x="13497" y="6083"/>
                    <a:pt x="13488" y="6054"/>
                    <a:pt x="13526" y="5978"/>
                  </a:cubicBezTo>
                  <a:cubicBezTo>
                    <a:pt x="13657" y="6121"/>
                    <a:pt x="13550" y="6085"/>
                    <a:pt x="13788" y="6169"/>
                  </a:cubicBezTo>
                  <a:cubicBezTo>
                    <a:pt x="13993" y="6237"/>
                    <a:pt x="14166" y="6316"/>
                    <a:pt x="14347" y="6396"/>
                  </a:cubicBezTo>
                  <a:lnTo>
                    <a:pt x="14347" y="6396"/>
                  </a:lnTo>
                  <a:cubicBezTo>
                    <a:pt x="14347" y="6396"/>
                    <a:pt x="14347" y="6395"/>
                    <a:pt x="14347" y="6395"/>
                  </a:cubicBezTo>
                  <a:lnTo>
                    <a:pt x="14347" y="6395"/>
                  </a:lnTo>
                  <a:cubicBezTo>
                    <a:pt x="14359" y="6395"/>
                    <a:pt x="14383" y="6419"/>
                    <a:pt x="14407" y="6419"/>
                  </a:cubicBezTo>
                  <a:cubicBezTo>
                    <a:pt x="14510" y="6419"/>
                    <a:pt x="15092" y="6619"/>
                    <a:pt x="15185" y="6686"/>
                  </a:cubicBezTo>
                  <a:lnTo>
                    <a:pt x="15185" y="6686"/>
                  </a:lnTo>
                  <a:cubicBezTo>
                    <a:pt x="15185" y="6679"/>
                    <a:pt x="15188" y="6673"/>
                    <a:pt x="15193" y="6669"/>
                  </a:cubicBezTo>
                  <a:lnTo>
                    <a:pt x="15193" y="6669"/>
                  </a:lnTo>
                  <a:cubicBezTo>
                    <a:pt x="15228" y="6681"/>
                    <a:pt x="15276" y="6704"/>
                    <a:pt x="15312" y="6704"/>
                  </a:cubicBezTo>
                  <a:cubicBezTo>
                    <a:pt x="15316" y="6705"/>
                    <a:pt x="15320" y="6705"/>
                    <a:pt x="15324" y="6705"/>
                  </a:cubicBezTo>
                  <a:cubicBezTo>
                    <a:pt x="15484" y="6705"/>
                    <a:pt x="15045" y="6477"/>
                    <a:pt x="15026" y="6477"/>
                  </a:cubicBezTo>
                  <a:lnTo>
                    <a:pt x="15026" y="6477"/>
                  </a:lnTo>
                  <a:cubicBezTo>
                    <a:pt x="15025" y="6477"/>
                    <a:pt x="15025" y="6477"/>
                    <a:pt x="15025" y="6477"/>
                  </a:cubicBezTo>
                  <a:lnTo>
                    <a:pt x="15025" y="6477"/>
                  </a:lnTo>
                  <a:cubicBezTo>
                    <a:pt x="14976" y="6418"/>
                    <a:pt x="14693" y="6347"/>
                    <a:pt x="14681" y="6347"/>
                  </a:cubicBezTo>
                  <a:cubicBezTo>
                    <a:pt x="14323" y="6073"/>
                    <a:pt x="13764" y="6026"/>
                    <a:pt x="13359" y="5776"/>
                  </a:cubicBezTo>
                  <a:lnTo>
                    <a:pt x="13359" y="5776"/>
                  </a:lnTo>
                  <a:cubicBezTo>
                    <a:pt x="13370" y="5783"/>
                    <a:pt x="13375" y="5786"/>
                    <a:pt x="13373" y="5786"/>
                  </a:cubicBezTo>
                  <a:cubicBezTo>
                    <a:pt x="13359" y="5786"/>
                    <a:pt x="13025" y="5614"/>
                    <a:pt x="12930" y="5561"/>
                  </a:cubicBezTo>
                  <a:cubicBezTo>
                    <a:pt x="12847" y="5430"/>
                    <a:pt x="12561" y="5395"/>
                    <a:pt x="12442" y="5323"/>
                  </a:cubicBezTo>
                  <a:cubicBezTo>
                    <a:pt x="12319" y="5256"/>
                    <a:pt x="11940" y="5071"/>
                    <a:pt x="11808" y="5071"/>
                  </a:cubicBezTo>
                  <a:cubicBezTo>
                    <a:pt x="11800" y="5071"/>
                    <a:pt x="11793" y="5072"/>
                    <a:pt x="11787" y="5073"/>
                  </a:cubicBezTo>
                  <a:cubicBezTo>
                    <a:pt x="11680" y="4918"/>
                    <a:pt x="11264" y="4799"/>
                    <a:pt x="11073" y="4716"/>
                  </a:cubicBezTo>
                  <a:cubicBezTo>
                    <a:pt x="10847" y="4609"/>
                    <a:pt x="10609" y="4526"/>
                    <a:pt x="10371" y="4442"/>
                  </a:cubicBezTo>
                  <a:cubicBezTo>
                    <a:pt x="10192" y="4145"/>
                    <a:pt x="9240" y="3966"/>
                    <a:pt x="8918" y="3799"/>
                  </a:cubicBezTo>
                  <a:cubicBezTo>
                    <a:pt x="8787" y="3680"/>
                    <a:pt x="8513" y="3597"/>
                    <a:pt x="8347" y="3561"/>
                  </a:cubicBezTo>
                  <a:cubicBezTo>
                    <a:pt x="8061" y="3430"/>
                    <a:pt x="7775" y="3299"/>
                    <a:pt x="7489" y="3180"/>
                  </a:cubicBezTo>
                  <a:cubicBezTo>
                    <a:pt x="6906" y="2918"/>
                    <a:pt x="6322" y="2668"/>
                    <a:pt x="5739" y="2406"/>
                  </a:cubicBezTo>
                  <a:cubicBezTo>
                    <a:pt x="5430" y="2275"/>
                    <a:pt x="5156" y="2120"/>
                    <a:pt x="4846" y="2001"/>
                  </a:cubicBezTo>
                  <a:cubicBezTo>
                    <a:pt x="4632" y="1906"/>
                    <a:pt x="4406" y="1835"/>
                    <a:pt x="4191" y="1739"/>
                  </a:cubicBezTo>
                  <a:cubicBezTo>
                    <a:pt x="4096" y="1692"/>
                    <a:pt x="3894" y="1573"/>
                    <a:pt x="3786" y="1573"/>
                  </a:cubicBezTo>
                  <a:cubicBezTo>
                    <a:pt x="3834" y="1609"/>
                    <a:pt x="3894" y="1632"/>
                    <a:pt x="3941" y="1656"/>
                  </a:cubicBezTo>
                  <a:cubicBezTo>
                    <a:pt x="3941" y="1656"/>
                    <a:pt x="3941" y="1656"/>
                    <a:pt x="3940" y="1656"/>
                  </a:cubicBezTo>
                  <a:cubicBezTo>
                    <a:pt x="3877" y="1656"/>
                    <a:pt x="475" y="119"/>
                    <a:pt x="215" y="1"/>
                  </a:cubicBezTo>
                  <a:cubicBezTo>
                    <a:pt x="213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4"/>
            <p:cNvSpPr/>
            <p:nvPr/>
          </p:nvSpPr>
          <p:spPr>
            <a:xfrm>
              <a:off x="5610450" y="2573100"/>
              <a:ext cx="6775" cy="2900"/>
            </a:xfrm>
            <a:custGeom>
              <a:rect b="b" l="l" r="r" t="t"/>
              <a:pathLst>
                <a:path extrusionOk="0" h="116" w="271">
                  <a:moveTo>
                    <a:pt x="12" y="0"/>
                  </a:moveTo>
                  <a:cubicBezTo>
                    <a:pt x="1" y="0"/>
                    <a:pt x="1" y="7"/>
                    <a:pt x="15" y="23"/>
                  </a:cubicBezTo>
                  <a:cubicBezTo>
                    <a:pt x="33" y="32"/>
                    <a:pt x="72" y="55"/>
                    <a:pt x="84" y="55"/>
                  </a:cubicBezTo>
                  <a:cubicBezTo>
                    <a:pt x="88" y="55"/>
                    <a:pt x="89" y="52"/>
                    <a:pt x="86" y="47"/>
                  </a:cubicBezTo>
                  <a:lnTo>
                    <a:pt x="86" y="47"/>
                  </a:lnTo>
                  <a:cubicBezTo>
                    <a:pt x="141" y="69"/>
                    <a:pt x="195" y="80"/>
                    <a:pt x="241" y="100"/>
                  </a:cubicBezTo>
                  <a:lnTo>
                    <a:pt x="241" y="100"/>
                  </a:lnTo>
                  <a:cubicBezTo>
                    <a:pt x="180" y="69"/>
                    <a:pt x="45" y="0"/>
                    <a:pt x="12" y="0"/>
                  </a:cubicBezTo>
                  <a:close/>
                  <a:moveTo>
                    <a:pt x="241" y="100"/>
                  </a:moveTo>
                  <a:cubicBezTo>
                    <a:pt x="259" y="110"/>
                    <a:pt x="270" y="116"/>
                    <a:pt x="270" y="116"/>
                  </a:cubicBezTo>
                  <a:cubicBezTo>
                    <a:pt x="270" y="116"/>
                    <a:pt x="265" y="113"/>
                    <a:pt x="253" y="106"/>
                  </a:cubicBezTo>
                  <a:cubicBezTo>
                    <a:pt x="249" y="104"/>
                    <a:pt x="245" y="102"/>
                    <a:pt x="241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4"/>
            <p:cNvSpPr/>
            <p:nvPr/>
          </p:nvSpPr>
          <p:spPr>
            <a:xfrm>
              <a:off x="5614375" y="257425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"/>
                  </a:moveTo>
                  <a:cubicBezTo>
                    <a:pt x="15" y="8"/>
                    <a:pt x="30" y="11"/>
                    <a:pt x="45" y="15"/>
                  </a:cubicBezTo>
                  <a:lnTo>
                    <a:pt x="45" y="15"/>
                  </a:lnTo>
                  <a:cubicBezTo>
                    <a:pt x="24" y="7"/>
                    <a:pt x="9" y="1"/>
                    <a:pt x="1" y="1"/>
                  </a:cubicBezTo>
                  <a:close/>
                  <a:moveTo>
                    <a:pt x="45" y="15"/>
                  </a:moveTo>
                  <a:cubicBezTo>
                    <a:pt x="53" y="18"/>
                    <a:pt x="62" y="21"/>
                    <a:pt x="72" y="25"/>
                  </a:cubicBezTo>
                  <a:cubicBezTo>
                    <a:pt x="63" y="20"/>
                    <a:pt x="54" y="17"/>
                    <a:pt x="45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4"/>
            <p:cNvSpPr/>
            <p:nvPr/>
          </p:nvSpPr>
          <p:spPr>
            <a:xfrm>
              <a:off x="5945075" y="2720000"/>
              <a:ext cx="3575" cy="725"/>
            </a:xfrm>
            <a:custGeom>
              <a:rect b="b" l="l" r="r" t="t"/>
              <a:pathLst>
                <a:path extrusionOk="0" h="29" w="143">
                  <a:moveTo>
                    <a:pt x="88" y="0"/>
                  </a:moveTo>
                  <a:cubicBezTo>
                    <a:pt x="68" y="0"/>
                    <a:pt x="39" y="2"/>
                    <a:pt x="1" y="5"/>
                  </a:cubicBezTo>
                  <a:cubicBezTo>
                    <a:pt x="24" y="17"/>
                    <a:pt x="48" y="17"/>
                    <a:pt x="72" y="29"/>
                  </a:cubicBezTo>
                  <a:cubicBezTo>
                    <a:pt x="133" y="11"/>
                    <a:pt x="143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4"/>
            <p:cNvSpPr/>
            <p:nvPr/>
          </p:nvSpPr>
          <p:spPr>
            <a:xfrm>
              <a:off x="5568550" y="2676275"/>
              <a:ext cx="1025" cy="400"/>
            </a:xfrm>
            <a:custGeom>
              <a:rect b="b" l="l" r="r" t="t"/>
              <a:pathLst>
                <a:path extrusionOk="0" h="16" w="41">
                  <a:moveTo>
                    <a:pt x="26" y="0"/>
                  </a:moveTo>
                  <a:cubicBezTo>
                    <a:pt x="25" y="0"/>
                    <a:pt x="24" y="1"/>
                    <a:pt x="24" y="4"/>
                  </a:cubicBezTo>
                  <a:cubicBezTo>
                    <a:pt x="0" y="4"/>
                    <a:pt x="12" y="15"/>
                    <a:pt x="12" y="15"/>
                  </a:cubicBezTo>
                  <a:cubicBezTo>
                    <a:pt x="41" y="15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4"/>
            <p:cNvSpPr/>
            <p:nvPr/>
          </p:nvSpPr>
          <p:spPr>
            <a:xfrm>
              <a:off x="5579550" y="26752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41" y="1"/>
                  </a:moveTo>
                  <a:cubicBezTo>
                    <a:pt x="39" y="1"/>
                    <a:pt x="24" y="4"/>
                    <a:pt x="1" y="10"/>
                  </a:cubicBezTo>
                  <a:cubicBezTo>
                    <a:pt x="30" y="4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4"/>
            <p:cNvSpPr/>
            <p:nvPr/>
          </p:nvSpPr>
          <p:spPr>
            <a:xfrm>
              <a:off x="5582825" y="2674650"/>
              <a:ext cx="6275" cy="825"/>
            </a:xfrm>
            <a:custGeom>
              <a:rect b="b" l="l" r="r" t="t"/>
              <a:pathLst>
                <a:path extrusionOk="0" h="33" w="251">
                  <a:moveTo>
                    <a:pt x="205" y="0"/>
                  </a:moveTo>
                  <a:cubicBezTo>
                    <a:pt x="191" y="0"/>
                    <a:pt x="179" y="3"/>
                    <a:pt x="167" y="9"/>
                  </a:cubicBezTo>
                  <a:cubicBezTo>
                    <a:pt x="120" y="9"/>
                    <a:pt x="48" y="21"/>
                    <a:pt x="1" y="33"/>
                  </a:cubicBezTo>
                  <a:cubicBezTo>
                    <a:pt x="56" y="33"/>
                    <a:pt x="112" y="28"/>
                    <a:pt x="167" y="28"/>
                  </a:cubicBezTo>
                  <a:cubicBezTo>
                    <a:pt x="195" y="28"/>
                    <a:pt x="223" y="29"/>
                    <a:pt x="251" y="33"/>
                  </a:cubicBezTo>
                  <a:cubicBezTo>
                    <a:pt x="227" y="21"/>
                    <a:pt x="215" y="9"/>
                    <a:pt x="251" y="9"/>
                  </a:cubicBezTo>
                  <a:cubicBezTo>
                    <a:pt x="233" y="3"/>
                    <a:pt x="218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4"/>
            <p:cNvSpPr/>
            <p:nvPr/>
          </p:nvSpPr>
          <p:spPr>
            <a:xfrm>
              <a:off x="5592550" y="26768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43" y="0"/>
                  </a:moveTo>
                  <a:cubicBezTo>
                    <a:pt x="22" y="0"/>
                    <a:pt x="1" y="5"/>
                    <a:pt x="64" y="5"/>
                  </a:cubicBezTo>
                  <a:cubicBezTo>
                    <a:pt x="64" y="1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4"/>
            <p:cNvSpPr/>
            <p:nvPr/>
          </p:nvSpPr>
          <p:spPr>
            <a:xfrm>
              <a:off x="5592350" y="26769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24" y="0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4"/>
            <p:cNvSpPr/>
            <p:nvPr/>
          </p:nvSpPr>
          <p:spPr>
            <a:xfrm>
              <a:off x="5597125" y="26757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12" y="60"/>
                  </a:moveTo>
                  <a:cubicBezTo>
                    <a:pt x="0" y="72"/>
                    <a:pt x="72" y="1"/>
                    <a:pt x="12" y="60"/>
                  </a:cubicBezTo>
                  <a:cubicBezTo>
                    <a:pt x="0" y="60"/>
                    <a:pt x="12" y="60"/>
                    <a:pt x="12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4"/>
            <p:cNvSpPr/>
            <p:nvPr/>
          </p:nvSpPr>
          <p:spPr>
            <a:xfrm>
              <a:off x="5598000" y="267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4"/>
            <p:cNvSpPr/>
            <p:nvPr/>
          </p:nvSpPr>
          <p:spPr>
            <a:xfrm>
              <a:off x="5598400" y="2676350"/>
              <a:ext cx="850" cy="150"/>
            </a:xfrm>
            <a:custGeom>
              <a:rect b="b" l="l" r="r" t="t"/>
              <a:pathLst>
                <a:path extrusionOk="0" h="6" w="34">
                  <a:moveTo>
                    <a:pt x="9" y="1"/>
                  </a:moveTo>
                  <a:cubicBezTo>
                    <a:pt x="1" y="1"/>
                    <a:pt x="30" y="6"/>
                    <a:pt x="32" y="6"/>
                  </a:cubicBezTo>
                  <a:cubicBezTo>
                    <a:pt x="34" y="6"/>
                    <a:pt x="29" y="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4"/>
            <p:cNvSpPr/>
            <p:nvPr/>
          </p:nvSpPr>
          <p:spPr>
            <a:xfrm>
              <a:off x="5596850" y="2676350"/>
              <a:ext cx="1475" cy="300"/>
            </a:xfrm>
            <a:custGeom>
              <a:rect b="b" l="l" r="r" t="t"/>
              <a:pathLst>
                <a:path extrusionOk="0" h="12" w="59">
                  <a:moveTo>
                    <a:pt x="59" y="1"/>
                  </a:moveTo>
                  <a:cubicBezTo>
                    <a:pt x="35" y="1"/>
                    <a:pt x="1" y="11"/>
                    <a:pt x="8" y="11"/>
                  </a:cubicBezTo>
                  <a:cubicBezTo>
                    <a:pt x="12" y="11"/>
                    <a:pt x="27" y="9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4"/>
            <p:cNvSpPr/>
            <p:nvPr/>
          </p:nvSpPr>
          <p:spPr>
            <a:xfrm>
              <a:off x="5597125" y="26763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2"/>
                  </a:moveTo>
                  <a:cubicBezTo>
                    <a:pt x="0" y="12"/>
                    <a:pt x="24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4"/>
            <p:cNvSpPr/>
            <p:nvPr/>
          </p:nvSpPr>
          <p:spPr>
            <a:xfrm>
              <a:off x="5597125" y="2676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0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4"/>
            <p:cNvSpPr/>
            <p:nvPr/>
          </p:nvSpPr>
          <p:spPr>
            <a:xfrm>
              <a:off x="5594150" y="267605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72" y="1"/>
                  </a:moveTo>
                  <a:cubicBezTo>
                    <a:pt x="48" y="1"/>
                    <a:pt x="24" y="1"/>
                    <a:pt x="0" y="13"/>
                  </a:cubicBezTo>
                  <a:lnTo>
                    <a:pt x="83" y="13"/>
                  </a:lnTo>
                  <a:cubicBezTo>
                    <a:pt x="36" y="13"/>
                    <a:pt x="36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4"/>
            <p:cNvSpPr/>
            <p:nvPr/>
          </p:nvSpPr>
          <p:spPr>
            <a:xfrm>
              <a:off x="5587900" y="26744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1" y="1"/>
                  </a:moveTo>
                  <a:cubicBezTo>
                    <a:pt x="15" y="1"/>
                    <a:pt x="8" y="2"/>
                    <a:pt x="0" y="6"/>
                  </a:cubicBezTo>
                  <a:lnTo>
                    <a:pt x="71" y="6"/>
                  </a:lnTo>
                  <a:cubicBezTo>
                    <a:pt x="48" y="6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4"/>
            <p:cNvSpPr/>
            <p:nvPr/>
          </p:nvSpPr>
          <p:spPr>
            <a:xfrm>
              <a:off x="5605650" y="26769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0" y="0"/>
                    <a:pt x="6" y="6"/>
                    <a:pt x="11" y="6"/>
                  </a:cubicBezTo>
                  <a:cubicBezTo>
                    <a:pt x="14" y="6"/>
                    <a:pt x="16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4"/>
            <p:cNvSpPr/>
            <p:nvPr/>
          </p:nvSpPr>
          <p:spPr>
            <a:xfrm>
              <a:off x="5606150" y="26767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0" y="0"/>
                  </a:moveTo>
                  <a:cubicBezTo>
                    <a:pt x="7" y="0"/>
                    <a:pt x="1" y="12"/>
                    <a:pt x="8" y="19"/>
                  </a:cubicBezTo>
                  <a:cubicBezTo>
                    <a:pt x="13" y="5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4"/>
            <p:cNvSpPr/>
            <p:nvPr/>
          </p:nvSpPr>
          <p:spPr>
            <a:xfrm>
              <a:off x="5605750" y="26762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8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0" y="6"/>
                  </a:lnTo>
                  <a:cubicBezTo>
                    <a:pt x="40" y="2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4"/>
            <p:cNvSpPr/>
            <p:nvPr/>
          </p:nvSpPr>
          <p:spPr>
            <a:xfrm>
              <a:off x="5597125" y="2675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7" y="1"/>
                  </a:moveTo>
                  <a:cubicBezTo>
                    <a:pt x="107" y="1"/>
                    <a:pt x="0" y="25"/>
                    <a:pt x="0" y="37"/>
                  </a:cubicBezTo>
                  <a:cubicBezTo>
                    <a:pt x="36" y="25"/>
                    <a:pt x="72" y="13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4"/>
            <p:cNvSpPr/>
            <p:nvPr/>
          </p:nvSpPr>
          <p:spPr>
            <a:xfrm>
              <a:off x="5611075" y="2676950"/>
              <a:ext cx="1250" cy="700"/>
            </a:xfrm>
            <a:custGeom>
              <a:rect b="b" l="l" r="r" t="t"/>
              <a:pathLst>
                <a:path extrusionOk="0" h="28" w="50">
                  <a:moveTo>
                    <a:pt x="49" y="0"/>
                  </a:moveTo>
                  <a:cubicBezTo>
                    <a:pt x="40" y="0"/>
                    <a:pt x="38" y="0"/>
                    <a:pt x="38" y="7"/>
                  </a:cubicBezTo>
                  <a:lnTo>
                    <a:pt x="38" y="7"/>
                  </a:lnTo>
                  <a:cubicBezTo>
                    <a:pt x="42" y="4"/>
                    <a:pt x="46" y="2"/>
                    <a:pt x="49" y="0"/>
                  </a:cubicBezTo>
                  <a:close/>
                  <a:moveTo>
                    <a:pt x="38" y="7"/>
                  </a:moveTo>
                  <a:cubicBezTo>
                    <a:pt x="21" y="16"/>
                    <a:pt x="1" y="28"/>
                    <a:pt x="4" y="28"/>
                  </a:cubicBezTo>
                  <a:cubicBezTo>
                    <a:pt x="5" y="28"/>
                    <a:pt x="15" y="24"/>
                    <a:pt x="37" y="12"/>
                  </a:cubicBezTo>
                  <a:cubicBezTo>
                    <a:pt x="37" y="10"/>
                    <a:pt x="37" y="8"/>
                    <a:pt x="3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4"/>
            <p:cNvSpPr/>
            <p:nvPr/>
          </p:nvSpPr>
          <p:spPr>
            <a:xfrm>
              <a:off x="5611100" y="2676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25" y="12"/>
                    <a:pt x="1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4"/>
            <p:cNvSpPr/>
            <p:nvPr/>
          </p:nvSpPr>
          <p:spPr>
            <a:xfrm>
              <a:off x="5616750" y="2676650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144" y="0"/>
                  </a:moveTo>
                  <a:lnTo>
                    <a:pt x="144" y="0"/>
                  </a:lnTo>
                  <a:cubicBezTo>
                    <a:pt x="134" y="0"/>
                    <a:pt x="125" y="1"/>
                    <a:pt x="116" y="3"/>
                  </a:cubicBezTo>
                  <a:lnTo>
                    <a:pt x="116" y="3"/>
                  </a:lnTo>
                  <a:cubicBezTo>
                    <a:pt x="127" y="1"/>
                    <a:pt x="137" y="0"/>
                    <a:pt x="144" y="0"/>
                  </a:cubicBezTo>
                  <a:close/>
                  <a:moveTo>
                    <a:pt x="116" y="3"/>
                  </a:moveTo>
                  <a:cubicBezTo>
                    <a:pt x="73" y="9"/>
                    <a:pt x="10" y="24"/>
                    <a:pt x="1" y="24"/>
                  </a:cubicBezTo>
                  <a:cubicBezTo>
                    <a:pt x="49" y="24"/>
                    <a:pt x="81" y="9"/>
                    <a:pt x="11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4"/>
            <p:cNvSpPr/>
            <p:nvPr/>
          </p:nvSpPr>
          <p:spPr>
            <a:xfrm>
              <a:off x="5612900" y="2676950"/>
              <a:ext cx="4450" cy="625"/>
            </a:xfrm>
            <a:custGeom>
              <a:rect b="b" l="l" r="r" t="t"/>
              <a:pathLst>
                <a:path extrusionOk="0" h="25" w="178">
                  <a:moveTo>
                    <a:pt x="0" y="0"/>
                  </a:moveTo>
                  <a:lnTo>
                    <a:pt x="0" y="0"/>
                  </a:lnTo>
                  <a:cubicBezTo>
                    <a:pt x="10" y="4"/>
                    <a:pt x="21" y="5"/>
                    <a:pt x="33" y="6"/>
                  </a:cubicBezTo>
                  <a:lnTo>
                    <a:pt x="33" y="6"/>
                  </a:lnTo>
                  <a:cubicBezTo>
                    <a:pt x="15" y="3"/>
                    <a:pt x="0" y="0"/>
                    <a:pt x="0" y="0"/>
                  </a:cubicBezTo>
                  <a:close/>
                  <a:moveTo>
                    <a:pt x="33" y="6"/>
                  </a:moveTo>
                  <a:cubicBezTo>
                    <a:pt x="65" y="11"/>
                    <a:pt x="107" y="19"/>
                    <a:pt x="102" y="23"/>
                  </a:cubicBezTo>
                  <a:lnTo>
                    <a:pt x="102" y="23"/>
                  </a:lnTo>
                  <a:cubicBezTo>
                    <a:pt x="131" y="19"/>
                    <a:pt x="177" y="12"/>
                    <a:pt x="131" y="12"/>
                  </a:cubicBezTo>
                  <a:cubicBezTo>
                    <a:pt x="113" y="6"/>
                    <a:pt x="89" y="6"/>
                    <a:pt x="66" y="6"/>
                  </a:cubicBezTo>
                  <a:cubicBezTo>
                    <a:pt x="55" y="6"/>
                    <a:pt x="43" y="6"/>
                    <a:pt x="33" y="6"/>
                  </a:cubicBezTo>
                  <a:close/>
                  <a:moveTo>
                    <a:pt x="102" y="23"/>
                  </a:moveTo>
                  <a:cubicBezTo>
                    <a:pt x="93" y="24"/>
                    <a:pt x="86" y="24"/>
                    <a:pt x="84" y="24"/>
                  </a:cubicBezTo>
                  <a:cubicBezTo>
                    <a:pt x="95" y="24"/>
                    <a:pt x="100" y="24"/>
                    <a:pt x="10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4"/>
            <p:cNvSpPr/>
            <p:nvPr/>
          </p:nvSpPr>
          <p:spPr>
            <a:xfrm>
              <a:off x="5609625" y="2676350"/>
              <a:ext cx="1350" cy="550"/>
            </a:xfrm>
            <a:custGeom>
              <a:rect b="b" l="l" r="r" t="t"/>
              <a:pathLst>
                <a:path extrusionOk="0" h="22" w="54">
                  <a:moveTo>
                    <a:pt x="0" y="1"/>
                  </a:moveTo>
                  <a:cubicBezTo>
                    <a:pt x="24" y="16"/>
                    <a:pt x="37" y="22"/>
                    <a:pt x="43" y="22"/>
                  </a:cubicBezTo>
                  <a:cubicBezTo>
                    <a:pt x="53" y="22"/>
                    <a:pt x="3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4"/>
            <p:cNvSpPr/>
            <p:nvPr/>
          </p:nvSpPr>
          <p:spPr>
            <a:xfrm>
              <a:off x="5609625" y="2676350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cubicBezTo>
                    <a:pt x="84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4"/>
            <p:cNvSpPr/>
            <p:nvPr/>
          </p:nvSpPr>
          <p:spPr>
            <a:xfrm>
              <a:off x="5610225" y="2676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4"/>
            <p:cNvSpPr/>
            <p:nvPr/>
          </p:nvSpPr>
          <p:spPr>
            <a:xfrm>
              <a:off x="5610500" y="26763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13" y="1"/>
                    <a:pt x="49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4"/>
            <p:cNvSpPr/>
            <p:nvPr/>
          </p:nvSpPr>
          <p:spPr>
            <a:xfrm>
              <a:off x="5611100" y="26763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603375" y="2675075"/>
              <a:ext cx="1500" cy="700"/>
            </a:xfrm>
            <a:custGeom>
              <a:rect b="b" l="l" r="r" t="t"/>
              <a:pathLst>
                <a:path extrusionOk="0" h="28" w="60">
                  <a:moveTo>
                    <a:pt x="43" y="1"/>
                  </a:moveTo>
                  <a:cubicBezTo>
                    <a:pt x="23" y="1"/>
                    <a:pt x="19" y="18"/>
                    <a:pt x="0" y="28"/>
                  </a:cubicBezTo>
                  <a:cubicBezTo>
                    <a:pt x="12" y="28"/>
                    <a:pt x="60" y="16"/>
                    <a:pt x="60" y="4"/>
                  </a:cubicBezTo>
                  <a:cubicBezTo>
                    <a:pt x="53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607225" y="26757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13" y="13"/>
                    <a:pt x="37" y="1"/>
                    <a:pt x="60" y="1"/>
                  </a:cubicBezTo>
                  <a:cubicBezTo>
                    <a:pt x="37" y="1"/>
                    <a:pt x="13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608675" y="2675550"/>
              <a:ext cx="1050" cy="300"/>
            </a:xfrm>
            <a:custGeom>
              <a:rect b="b" l="l" r="r" t="t"/>
              <a:pathLst>
                <a:path extrusionOk="0" h="12" w="42">
                  <a:moveTo>
                    <a:pt x="36" y="0"/>
                  </a:moveTo>
                  <a:cubicBezTo>
                    <a:pt x="34" y="0"/>
                    <a:pt x="24" y="3"/>
                    <a:pt x="2" y="9"/>
                  </a:cubicBezTo>
                  <a:cubicBezTo>
                    <a:pt x="1" y="11"/>
                    <a:pt x="1" y="11"/>
                    <a:pt x="3" y="11"/>
                  </a:cubicBezTo>
                  <a:cubicBezTo>
                    <a:pt x="12" y="11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616475" y="2676050"/>
              <a:ext cx="3425" cy="325"/>
            </a:xfrm>
            <a:custGeom>
              <a:rect b="b" l="l" r="r" t="t"/>
              <a:pathLst>
                <a:path extrusionOk="0" h="13" w="137">
                  <a:moveTo>
                    <a:pt x="71" y="1"/>
                  </a:moveTo>
                  <a:cubicBezTo>
                    <a:pt x="70" y="2"/>
                    <a:pt x="68" y="2"/>
                    <a:pt x="66" y="3"/>
                  </a:cubicBezTo>
                  <a:lnTo>
                    <a:pt x="66" y="3"/>
                  </a:lnTo>
                  <a:cubicBezTo>
                    <a:pt x="106" y="1"/>
                    <a:pt x="136" y="1"/>
                    <a:pt x="71" y="1"/>
                  </a:cubicBezTo>
                  <a:close/>
                  <a:moveTo>
                    <a:pt x="66" y="3"/>
                  </a:moveTo>
                  <a:cubicBezTo>
                    <a:pt x="40" y="5"/>
                    <a:pt x="10" y="8"/>
                    <a:pt x="0" y="13"/>
                  </a:cubicBezTo>
                  <a:cubicBezTo>
                    <a:pt x="22" y="13"/>
                    <a:pt x="44" y="13"/>
                    <a:pt x="6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614675" y="26757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3" y="1"/>
                  </a:moveTo>
                  <a:cubicBezTo>
                    <a:pt x="1" y="1"/>
                    <a:pt x="72" y="13"/>
                    <a:pt x="72" y="13"/>
                  </a:cubicBezTo>
                  <a:cubicBezTo>
                    <a:pt x="36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615875" y="26760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36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614075" y="2676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9"/>
                    <a:pt x="5" y="9"/>
                  </a:cubicBezTo>
                  <a:cubicBezTo>
                    <a:pt x="7" y="9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614225" y="2675925"/>
              <a:ext cx="875" cy="150"/>
            </a:xfrm>
            <a:custGeom>
              <a:rect b="b" l="l" r="r" t="t"/>
              <a:pathLst>
                <a:path extrusionOk="0" h="6" w="35">
                  <a:moveTo>
                    <a:pt x="3" y="0"/>
                  </a:moveTo>
                  <a:cubicBezTo>
                    <a:pt x="0" y="0"/>
                    <a:pt x="3" y="2"/>
                    <a:pt x="19" y="6"/>
                  </a:cubicBezTo>
                  <a:cubicBezTo>
                    <a:pt x="34" y="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625400" y="2673675"/>
              <a:ext cx="6850" cy="2400"/>
            </a:xfrm>
            <a:custGeom>
              <a:rect b="b" l="l" r="r" t="t"/>
              <a:pathLst>
                <a:path extrusionOk="0" h="96" w="274">
                  <a:moveTo>
                    <a:pt x="109" y="0"/>
                  </a:moveTo>
                  <a:cubicBezTo>
                    <a:pt x="51" y="0"/>
                    <a:pt x="0" y="6"/>
                    <a:pt x="12" y="36"/>
                  </a:cubicBezTo>
                  <a:cubicBezTo>
                    <a:pt x="36" y="96"/>
                    <a:pt x="119" y="72"/>
                    <a:pt x="155" y="84"/>
                  </a:cubicBezTo>
                  <a:cubicBezTo>
                    <a:pt x="63" y="36"/>
                    <a:pt x="45" y="22"/>
                    <a:pt x="61" y="22"/>
                  </a:cubicBezTo>
                  <a:cubicBezTo>
                    <a:pt x="84" y="22"/>
                    <a:pt x="169" y="47"/>
                    <a:pt x="220" y="47"/>
                  </a:cubicBezTo>
                  <a:cubicBezTo>
                    <a:pt x="254" y="47"/>
                    <a:pt x="273" y="36"/>
                    <a:pt x="250" y="0"/>
                  </a:cubicBezTo>
                  <a:lnTo>
                    <a:pt x="250" y="0"/>
                  </a:lnTo>
                  <a:cubicBezTo>
                    <a:pt x="244" y="2"/>
                    <a:pt x="233" y="3"/>
                    <a:pt x="219" y="3"/>
                  </a:cubicBezTo>
                  <a:cubicBezTo>
                    <a:pt x="190" y="3"/>
                    <a:pt x="14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621825" y="2676050"/>
              <a:ext cx="5675" cy="625"/>
            </a:xfrm>
            <a:custGeom>
              <a:rect b="b" l="l" r="r" t="t"/>
              <a:pathLst>
                <a:path extrusionOk="0" h="25" w="227">
                  <a:moveTo>
                    <a:pt x="0" y="1"/>
                  </a:moveTo>
                  <a:cubicBezTo>
                    <a:pt x="18" y="7"/>
                    <a:pt x="33" y="10"/>
                    <a:pt x="46" y="10"/>
                  </a:cubicBezTo>
                  <a:cubicBezTo>
                    <a:pt x="60" y="10"/>
                    <a:pt x="72" y="7"/>
                    <a:pt x="84" y="1"/>
                  </a:cubicBezTo>
                  <a:close/>
                  <a:moveTo>
                    <a:pt x="84" y="1"/>
                  </a:moveTo>
                  <a:cubicBezTo>
                    <a:pt x="90" y="19"/>
                    <a:pt x="122" y="24"/>
                    <a:pt x="155" y="24"/>
                  </a:cubicBezTo>
                  <a:cubicBezTo>
                    <a:pt x="188" y="24"/>
                    <a:pt x="221" y="19"/>
                    <a:pt x="227" y="13"/>
                  </a:cubicBezTo>
                  <a:cubicBezTo>
                    <a:pt x="215" y="13"/>
                    <a:pt x="72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618825" y="2674975"/>
              <a:ext cx="4800" cy="1400"/>
            </a:xfrm>
            <a:custGeom>
              <a:rect b="b" l="l" r="r" t="t"/>
              <a:pathLst>
                <a:path extrusionOk="0" h="56" w="192">
                  <a:moveTo>
                    <a:pt x="78" y="0"/>
                  </a:moveTo>
                  <a:cubicBezTo>
                    <a:pt x="55" y="0"/>
                    <a:pt x="34" y="6"/>
                    <a:pt x="13" y="20"/>
                  </a:cubicBezTo>
                  <a:cubicBezTo>
                    <a:pt x="37" y="20"/>
                    <a:pt x="37" y="20"/>
                    <a:pt x="37" y="32"/>
                  </a:cubicBezTo>
                  <a:cubicBezTo>
                    <a:pt x="49" y="32"/>
                    <a:pt x="61" y="32"/>
                    <a:pt x="85" y="44"/>
                  </a:cubicBezTo>
                  <a:lnTo>
                    <a:pt x="108" y="44"/>
                  </a:lnTo>
                  <a:cubicBezTo>
                    <a:pt x="85" y="44"/>
                    <a:pt x="85" y="32"/>
                    <a:pt x="132" y="8"/>
                  </a:cubicBezTo>
                  <a:cubicBezTo>
                    <a:pt x="113" y="3"/>
                    <a:pt x="95" y="0"/>
                    <a:pt x="78" y="0"/>
                  </a:cubicBezTo>
                  <a:close/>
                  <a:moveTo>
                    <a:pt x="25" y="44"/>
                  </a:moveTo>
                  <a:cubicBezTo>
                    <a:pt x="32" y="47"/>
                    <a:pt x="38" y="50"/>
                    <a:pt x="44" y="51"/>
                  </a:cubicBezTo>
                  <a:lnTo>
                    <a:pt x="44" y="51"/>
                  </a:lnTo>
                  <a:cubicBezTo>
                    <a:pt x="75" y="48"/>
                    <a:pt x="108" y="44"/>
                    <a:pt x="25" y="44"/>
                  </a:cubicBezTo>
                  <a:close/>
                  <a:moveTo>
                    <a:pt x="85" y="44"/>
                  </a:moveTo>
                  <a:cubicBezTo>
                    <a:pt x="73" y="50"/>
                    <a:pt x="64" y="53"/>
                    <a:pt x="55" y="53"/>
                  </a:cubicBezTo>
                  <a:cubicBezTo>
                    <a:pt x="51" y="53"/>
                    <a:pt x="47" y="52"/>
                    <a:pt x="44" y="51"/>
                  </a:cubicBezTo>
                  <a:lnTo>
                    <a:pt x="44" y="51"/>
                  </a:lnTo>
                  <a:cubicBezTo>
                    <a:pt x="21" y="53"/>
                    <a:pt x="0" y="56"/>
                    <a:pt x="25" y="56"/>
                  </a:cubicBezTo>
                  <a:cubicBezTo>
                    <a:pt x="13" y="56"/>
                    <a:pt x="192" y="44"/>
                    <a:pt x="85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620925" y="26760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3"/>
                  </a:moveTo>
                  <a:cubicBezTo>
                    <a:pt x="1" y="36"/>
                    <a:pt x="1" y="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605750" y="2673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605300" y="2674325"/>
              <a:ext cx="3150" cy="850"/>
            </a:xfrm>
            <a:custGeom>
              <a:rect b="b" l="l" r="r" t="t"/>
              <a:pathLst>
                <a:path extrusionOk="0" h="34" w="126">
                  <a:moveTo>
                    <a:pt x="7" y="0"/>
                  </a:moveTo>
                  <a:cubicBezTo>
                    <a:pt x="1" y="0"/>
                    <a:pt x="6" y="3"/>
                    <a:pt x="30" y="10"/>
                  </a:cubicBezTo>
                  <a:cubicBezTo>
                    <a:pt x="24" y="10"/>
                    <a:pt x="36" y="13"/>
                    <a:pt x="44" y="15"/>
                  </a:cubicBezTo>
                  <a:lnTo>
                    <a:pt x="44" y="15"/>
                  </a:lnTo>
                  <a:cubicBezTo>
                    <a:pt x="39" y="13"/>
                    <a:pt x="35" y="12"/>
                    <a:pt x="30" y="10"/>
                  </a:cubicBezTo>
                  <a:lnTo>
                    <a:pt x="30" y="10"/>
                  </a:lnTo>
                  <a:cubicBezTo>
                    <a:pt x="46" y="14"/>
                    <a:pt x="50" y="15"/>
                    <a:pt x="49" y="15"/>
                  </a:cubicBezTo>
                  <a:cubicBezTo>
                    <a:pt x="48" y="15"/>
                    <a:pt x="46" y="15"/>
                    <a:pt x="44" y="15"/>
                  </a:cubicBezTo>
                  <a:lnTo>
                    <a:pt x="44" y="15"/>
                  </a:lnTo>
                  <a:cubicBezTo>
                    <a:pt x="75" y="25"/>
                    <a:pt x="105" y="34"/>
                    <a:pt x="126" y="34"/>
                  </a:cubicBezTo>
                  <a:cubicBezTo>
                    <a:pt x="100" y="17"/>
                    <a:pt x="2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606175" y="2673525"/>
              <a:ext cx="1425" cy="800"/>
            </a:xfrm>
            <a:custGeom>
              <a:rect b="b" l="l" r="r" t="t"/>
              <a:pathLst>
                <a:path extrusionOk="0" h="32" w="57">
                  <a:moveTo>
                    <a:pt x="3" y="1"/>
                  </a:moveTo>
                  <a:cubicBezTo>
                    <a:pt x="1" y="1"/>
                    <a:pt x="10" y="8"/>
                    <a:pt x="43" y="30"/>
                  </a:cubicBezTo>
                  <a:cubicBezTo>
                    <a:pt x="45" y="31"/>
                    <a:pt x="47" y="31"/>
                    <a:pt x="48" y="31"/>
                  </a:cubicBezTo>
                  <a:cubicBezTo>
                    <a:pt x="56" y="31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614075" y="2674575"/>
              <a:ext cx="2425" cy="600"/>
            </a:xfrm>
            <a:custGeom>
              <a:rect b="b" l="l" r="r" t="t"/>
              <a:pathLst>
                <a:path extrusionOk="0" h="24" w="97">
                  <a:moveTo>
                    <a:pt x="48" y="0"/>
                  </a:moveTo>
                  <a:cubicBezTo>
                    <a:pt x="31" y="0"/>
                    <a:pt x="13" y="6"/>
                    <a:pt x="1" y="24"/>
                  </a:cubicBezTo>
                  <a:cubicBezTo>
                    <a:pt x="37" y="12"/>
                    <a:pt x="72" y="12"/>
                    <a:pt x="96" y="12"/>
                  </a:cubicBezTo>
                  <a:cubicBezTo>
                    <a:pt x="84" y="6"/>
                    <a:pt x="66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628075" y="267635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0" y="1"/>
                  </a:moveTo>
                  <a:lnTo>
                    <a:pt x="0" y="1"/>
                  </a:lnTo>
                  <a:cubicBezTo>
                    <a:pt x="6" y="7"/>
                    <a:pt x="18" y="9"/>
                    <a:pt x="23" y="9"/>
                  </a:cubicBezTo>
                  <a:cubicBezTo>
                    <a:pt x="27" y="9"/>
                    <a:pt x="24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627775" y="26763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0" y="1"/>
                  </a:moveTo>
                  <a:cubicBezTo>
                    <a:pt x="16" y="5"/>
                    <a:pt x="26" y="6"/>
                    <a:pt x="30" y="6"/>
                  </a:cubicBezTo>
                  <a:cubicBezTo>
                    <a:pt x="38" y="6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630975" y="2676225"/>
              <a:ext cx="750" cy="575"/>
            </a:xfrm>
            <a:custGeom>
              <a:rect b="b" l="l" r="r" t="t"/>
              <a:pathLst>
                <a:path extrusionOk="0" h="23" w="30">
                  <a:moveTo>
                    <a:pt x="4" y="1"/>
                  </a:moveTo>
                  <a:cubicBezTo>
                    <a:pt x="0" y="1"/>
                    <a:pt x="23" y="22"/>
                    <a:pt x="28" y="22"/>
                  </a:cubicBezTo>
                  <a:cubicBezTo>
                    <a:pt x="29" y="22"/>
                    <a:pt x="29" y="21"/>
                    <a:pt x="27" y="17"/>
                  </a:cubicBezTo>
                  <a:cubicBezTo>
                    <a:pt x="12" y="5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644750" y="26766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564675" y="2597400"/>
              <a:ext cx="172950" cy="80675"/>
            </a:xfrm>
            <a:custGeom>
              <a:rect b="b" l="l" r="r" t="t"/>
              <a:pathLst>
                <a:path extrusionOk="0" h="3227" w="6918">
                  <a:moveTo>
                    <a:pt x="5823" y="2956"/>
                  </a:moveTo>
                  <a:cubicBezTo>
                    <a:pt x="5828" y="2957"/>
                    <a:pt x="5835" y="2958"/>
                    <a:pt x="5842" y="2958"/>
                  </a:cubicBezTo>
                  <a:lnTo>
                    <a:pt x="5842" y="2958"/>
                  </a:lnTo>
                  <a:cubicBezTo>
                    <a:pt x="5836" y="2957"/>
                    <a:pt x="5829" y="2956"/>
                    <a:pt x="5823" y="2956"/>
                  </a:cubicBezTo>
                  <a:close/>
                  <a:moveTo>
                    <a:pt x="73" y="3038"/>
                  </a:moveTo>
                  <a:lnTo>
                    <a:pt x="73" y="3038"/>
                  </a:lnTo>
                  <a:cubicBezTo>
                    <a:pt x="72" y="3038"/>
                    <a:pt x="72" y="3039"/>
                    <a:pt x="72" y="3040"/>
                  </a:cubicBezTo>
                  <a:cubicBezTo>
                    <a:pt x="72" y="3040"/>
                    <a:pt x="73" y="3039"/>
                    <a:pt x="73" y="3038"/>
                  </a:cubicBezTo>
                  <a:close/>
                  <a:moveTo>
                    <a:pt x="83" y="1"/>
                  </a:moveTo>
                  <a:cubicBezTo>
                    <a:pt x="77" y="1"/>
                    <a:pt x="74" y="2"/>
                    <a:pt x="72" y="3"/>
                  </a:cubicBezTo>
                  <a:cubicBezTo>
                    <a:pt x="0" y="51"/>
                    <a:pt x="84" y="682"/>
                    <a:pt x="84" y="801"/>
                  </a:cubicBezTo>
                  <a:cubicBezTo>
                    <a:pt x="84" y="1146"/>
                    <a:pt x="60" y="1504"/>
                    <a:pt x="72" y="1849"/>
                  </a:cubicBezTo>
                  <a:cubicBezTo>
                    <a:pt x="84" y="2123"/>
                    <a:pt x="0" y="2385"/>
                    <a:pt x="0" y="2659"/>
                  </a:cubicBezTo>
                  <a:cubicBezTo>
                    <a:pt x="0" y="2704"/>
                    <a:pt x="76" y="3010"/>
                    <a:pt x="73" y="3038"/>
                  </a:cubicBezTo>
                  <a:lnTo>
                    <a:pt x="73" y="3038"/>
                  </a:lnTo>
                  <a:cubicBezTo>
                    <a:pt x="180" y="2836"/>
                    <a:pt x="286" y="2741"/>
                    <a:pt x="286" y="2444"/>
                  </a:cubicBezTo>
                  <a:cubicBezTo>
                    <a:pt x="286" y="2361"/>
                    <a:pt x="334" y="1873"/>
                    <a:pt x="274" y="1825"/>
                  </a:cubicBezTo>
                  <a:cubicBezTo>
                    <a:pt x="322" y="1337"/>
                    <a:pt x="369" y="765"/>
                    <a:pt x="274" y="289"/>
                  </a:cubicBezTo>
                  <a:lnTo>
                    <a:pt x="274" y="289"/>
                  </a:lnTo>
                  <a:cubicBezTo>
                    <a:pt x="449" y="355"/>
                    <a:pt x="1042" y="789"/>
                    <a:pt x="1278" y="789"/>
                  </a:cubicBezTo>
                  <a:cubicBezTo>
                    <a:pt x="1300" y="789"/>
                    <a:pt x="1319" y="785"/>
                    <a:pt x="1334" y="777"/>
                  </a:cubicBezTo>
                  <a:cubicBezTo>
                    <a:pt x="1822" y="992"/>
                    <a:pt x="2263" y="1230"/>
                    <a:pt x="2775" y="1408"/>
                  </a:cubicBezTo>
                  <a:lnTo>
                    <a:pt x="2739" y="1408"/>
                  </a:lnTo>
                  <a:cubicBezTo>
                    <a:pt x="2929" y="1492"/>
                    <a:pt x="3144" y="1587"/>
                    <a:pt x="3346" y="1682"/>
                  </a:cubicBezTo>
                  <a:cubicBezTo>
                    <a:pt x="3322" y="1766"/>
                    <a:pt x="4096" y="2016"/>
                    <a:pt x="4191" y="2075"/>
                  </a:cubicBezTo>
                  <a:cubicBezTo>
                    <a:pt x="4263" y="2325"/>
                    <a:pt x="5108" y="2468"/>
                    <a:pt x="5299" y="2528"/>
                  </a:cubicBezTo>
                  <a:cubicBezTo>
                    <a:pt x="5501" y="2575"/>
                    <a:pt x="5656" y="2635"/>
                    <a:pt x="5846" y="2694"/>
                  </a:cubicBezTo>
                  <a:cubicBezTo>
                    <a:pt x="5977" y="2742"/>
                    <a:pt x="6037" y="2861"/>
                    <a:pt x="6227" y="2932"/>
                  </a:cubicBezTo>
                  <a:cubicBezTo>
                    <a:pt x="6197" y="2955"/>
                    <a:pt x="6076" y="2963"/>
                    <a:pt x="5970" y="2963"/>
                  </a:cubicBezTo>
                  <a:cubicBezTo>
                    <a:pt x="5921" y="2963"/>
                    <a:pt x="5874" y="2961"/>
                    <a:pt x="5842" y="2958"/>
                  </a:cubicBezTo>
                  <a:lnTo>
                    <a:pt x="5842" y="2958"/>
                  </a:lnTo>
                  <a:cubicBezTo>
                    <a:pt x="5859" y="2962"/>
                    <a:pt x="5873" y="2968"/>
                    <a:pt x="5882" y="2968"/>
                  </a:cubicBezTo>
                  <a:cubicBezTo>
                    <a:pt x="5879" y="2968"/>
                    <a:pt x="5876" y="2969"/>
                    <a:pt x="5871" y="2969"/>
                  </a:cubicBezTo>
                  <a:cubicBezTo>
                    <a:pt x="5781" y="2969"/>
                    <a:pt x="5408" y="2883"/>
                    <a:pt x="5168" y="2883"/>
                  </a:cubicBezTo>
                  <a:cubicBezTo>
                    <a:pt x="5065" y="2883"/>
                    <a:pt x="4986" y="2899"/>
                    <a:pt x="4965" y="2944"/>
                  </a:cubicBezTo>
                  <a:cubicBezTo>
                    <a:pt x="4965" y="2980"/>
                    <a:pt x="4989" y="3016"/>
                    <a:pt x="5013" y="3028"/>
                  </a:cubicBezTo>
                  <a:cubicBezTo>
                    <a:pt x="4987" y="3047"/>
                    <a:pt x="4968" y="3056"/>
                    <a:pt x="4958" y="3056"/>
                  </a:cubicBezTo>
                  <a:cubicBezTo>
                    <a:pt x="4950" y="3056"/>
                    <a:pt x="4948" y="3050"/>
                    <a:pt x="4953" y="3040"/>
                  </a:cubicBezTo>
                  <a:cubicBezTo>
                    <a:pt x="4993" y="3000"/>
                    <a:pt x="4885" y="2977"/>
                    <a:pt x="4806" y="2977"/>
                  </a:cubicBezTo>
                  <a:cubicBezTo>
                    <a:pt x="4790" y="2977"/>
                    <a:pt x="4775" y="2978"/>
                    <a:pt x="4763" y="2980"/>
                  </a:cubicBezTo>
                  <a:cubicBezTo>
                    <a:pt x="4691" y="2984"/>
                    <a:pt x="4621" y="2985"/>
                    <a:pt x="4552" y="2985"/>
                  </a:cubicBezTo>
                  <a:cubicBezTo>
                    <a:pt x="4414" y="2985"/>
                    <a:pt x="4279" y="2980"/>
                    <a:pt x="4144" y="2980"/>
                  </a:cubicBezTo>
                  <a:cubicBezTo>
                    <a:pt x="3987" y="2980"/>
                    <a:pt x="3813" y="3044"/>
                    <a:pt x="3652" y="3044"/>
                  </a:cubicBezTo>
                  <a:cubicBezTo>
                    <a:pt x="3629" y="3044"/>
                    <a:pt x="3606" y="3042"/>
                    <a:pt x="3584" y="3040"/>
                  </a:cubicBezTo>
                  <a:cubicBezTo>
                    <a:pt x="3563" y="3037"/>
                    <a:pt x="3539" y="3035"/>
                    <a:pt x="3511" y="3035"/>
                  </a:cubicBezTo>
                  <a:cubicBezTo>
                    <a:pt x="3316" y="3035"/>
                    <a:pt x="2974" y="3099"/>
                    <a:pt x="2786" y="3099"/>
                  </a:cubicBezTo>
                  <a:cubicBezTo>
                    <a:pt x="2589" y="3099"/>
                    <a:pt x="2736" y="3221"/>
                    <a:pt x="2881" y="3221"/>
                  </a:cubicBezTo>
                  <a:cubicBezTo>
                    <a:pt x="2893" y="3221"/>
                    <a:pt x="2905" y="3220"/>
                    <a:pt x="2917" y="3218"/>
                  </a:cubicBezTo>
                  <a:cubicBezTo>
                    <a:pt x="3036" y="3218"/>
                    <a:pt x="3144" y="3170"/>
                    <a:pt x="3251" y="3170"/>
                  </a:cubicBezTo>
                  <a:cubicBezTo>
                    <a:pt x="3261" y="3153"/>
                    <a:pt x="3334" y="3147"/>
                    <a:pt x="3433" y="3147"/>
                  </a:cubicBezTo>
                  <a:cubicBezTo>
                    <a:pt x="3673" y="3147"/>
                    <a:pt x="4072" y="3182"/>
                    <a:pt x="4156" y="3182"/>
                  </a:cubicBezTo>
                  <a:cubicBezTo>
                    <a:pt x="4549" y="3182"/>
                    <a:pt x="4941" y="3182"/>
                    <a:pt x="5334" y="3194"/>
                  </a:cubicBezTo>
                  <a:cubicBezTo>
                    <a:pt x="5396" y="3216"/>
                    <a:pt x="5560" y="3227"/>
                    <a:pt x="5760" y="3227"/>
                  </a:cubicBezTo>
                  <a:cubicBezTo>
                    <a:pt x="6215" y="3227"/>
                    <a:pt x="6854" y="3171"/>
                    <a:pt x="6870" y="3063"/>
                  </a:cubicBezTo>
                  <a:cubicBezTo>
                    <a:pt x="6918" y="2813"/>
                    <a:pt x="5870" y="2539"/>
                    <a:pt x="5703" y="2444"/>
                  </a:cubicBezTo>
                  <a:cubicBezTo>
                    <a:pt x="5501" y="2361"/>
                    <a:pt x="5275" y="2301"/>
                    <a:pt x="5072" y="2218"/>
                  </a:cubicBezTo>
                  <a:cubicBezTo>
                    <a:pt x="4918" y="2158"/>
                    <a:pt x="4763" y="1980"/>
                    <a:pt x="4656" y="1932"/>
                  </a:cubicBezTo>
                  <a:cubicBezTo>
                    <a:pt x="4299" y="1706"/>
                    <a:pt x="3763" y="1551"/>
                    <a:pt x="3370" y="1396"/>
                  </a:cubicBezTo>
                  <a:cubicBezTo>
                    <a:pt x="3072" y="1289"/>
                    <a:pt x="2810" y="1111"/>
                    <a:pt x="2524" y="992"/>
                  </a:cubicBezTo>
                  <a:cubicBezTo>
                    <a:pt x="2298" y="896"/>
                    <a:pt x="2060" y="884"/>
                    <a:pt x="1834" y="789"/>
                  </a:cubicBezTo>
                  <a:cubicBezTo>
                    <a:pt x="1560" y="670"/>
                    <a:pt x="1274" y="468"/>
                    <a:pt x="1012" y="349"/>
                  </a:cubicBezTo>
                  <a:cubicBezTo>
                    <a:pt x="933" y="315"/>
                    <a:pt x="186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653375" y="26733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623150" y="2673675"/>
              <a:ext cx="1475" cy="375"/>
            </a:xfrm>
            <a:custGeom>
              <a:rect b="b" l="l" r="r" t="t"/>
              <a:pathLst>
                <a:path extrusionOk="0" h="15" w="59">
                  <a:moveTo>
                    <a:pt x="43" y="0"/>
                  </a:moveTo>
                  <a:cubicBezTo>
                    <a:pt x="35" y="0"/>
                    <a:pt x="11" y="11"/>
                    <a:pt x="10" y="11"/>
                  </a:cubicBezTo>
                  <a:cubicBezTo>
                    <a:pt x="10" y="11"/>
                    <a:pt x="15" y="8"/>
                    <a:pt x="31" y="0"/>
                  </a:cubicBezTo>
                  <a:lnTo>
                    <a:pt x="31" y="0"/>
                  </a:lnTo>
                  <a:cubicBezTo>
                    <a:pt x="1" y="10"/>
                    <a:pt x="0" y="14"/>
                    <a:pt x="9" y="14"/>
                  </a:cubicBezTo>
                  <a:cubicBezTo>
                    <a:pt x="21" y="14"/>
                    <a:pt x="49" y="7"/>
                    <a:pt x="43" y="0"/>
                  </a:cubicBezTo>
                  <a:lnTo>
                    <a:pt x="43" y="0"/>
                  </a:lnTo>
                  <a:cubicBezTo>
                    <a:pt x="51" y="4"/>
                    <a:pt x="55" y="6"/>
                    <a:pt x="56" y="6"/>
                  </a:cubicBezTo>
                  <a:cubicBezTo>
                    <a:pt x="58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634925" y="2673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655425" y="26729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0" y="6"/>
                    <a:pt x="37" y="6"/>
                  </a:cubicBezTo>
                  <a:cubicBezTo>
                    <a:pt x="14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659325" y="2672175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72" y="1"/>
                  </a:moveTo>
                  <a:cubicBezTo>
                    <a:pt x="72" y="13"/>
                    <a:pt x="1" y="13"/>
                    <a:pt x="60" y="25"/>
                  </a:cubicBezTo>
                  <a:cubicBezTo>
                    <a:pt x="72" y="13"/>
                    <a:pt x="16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4"/>
            <p:cNvSpPr/>
            <p:nvPr/>
          </p:nvSpPr>
          <p:spPr>
            <a:xfrm>
              <a:off x="5644150" y="2638100"/>
              <a:ext cx="2400" cy="800"/>
            </a:xfrm>
            <a:custGeom>
              <a:rect b="b" l="l" r="r" t="t"/>
              <a:pathLst>
                <a:path extrusionOk="0" h="32" w="96">
                  <a:moveTo>
                    <a:pt x="13" y="1"/>
                  </a:moveTo>
                  <a:cubicBezTo>
                    <a:pt x="7" y="1"/>
                    <a:pt x="2" y="3"/>
                    <a:pt x="0" y="7"/>
                  </a:cubicBezTo>
                  <a:cubicBezTo>
                    <a:pt x="24" y="7"/>
                    <a:pt x="48" y="18"/>
                    <a:pt x="60" y="30"/>
                  </a:cubicBezTo>
                  <a:cubicBezTo>
                    <a:pt x="65" y="31"/>
                    <a:pt x="69" y="32"/>
                    <a:pt x="72" y="32"/>
                  </a:cubicBezTo>
                  <a:cubicBezTo>
                    <a:pt x="95" y="3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4"/>
            <p:cNvSpPr/>
            <p:nvPr/>
          </p:nvSpPr>
          <p:spPr>
            <a:xfrm>
              <a:off x="5702475" y="27150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9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4"/>
            <p:cNvSpPr/>
            <p:nvPr/>
          </p:nvSpPr>
          <p:spPr>
            <a:xfrm>
              <a:off x="5696525" y="2712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48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4"/>
            <p:cNvSpPr/>
            <p:nvPr/>
          </p:nvSpPr>
          <p:spPr>
            <a:xfrm>
              <a:off x="5701900" y="2712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4"/>
            <p:cNvSpPr/>
            <p:nvPr/>
          </p:nvSpPr>
          <p:spPr>
            <a:xfrm>
              <a:off x="5695950" y="271275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43" y="0"/>
                  </a:moveTo>
                  <a:cubicBezTo>
                    <a:pt x="33" y="0"/>
                    <a:pt x="18" y="3"/>
                    <a:pt x="0" y="9"/>
                  </a:cubicBezTo>
                  <a:lnTo>
                    <a:pt x="60" y="9"/>
                  </a:lnTo>
                  <a:cubicBezTo>
                    <a:pt x="60" y="3"/>
                    <a:pt x="54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4"/>
            <p:cNvSpPr/>
            <p:nvPr/>
          </p:nvSpPr>
          <p:spPr>
            <a:xfrm>
              <a:off x="5697125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" y="1"/>
                    <a:pt x="36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5697250" y="2713550"/>
              <a:ext cx="1975" cy="325"/>
            </a:xfrm>
            <a:custGeom>
              <a:rect b="b" l="l" r="r" t="t"/>
              <a:pathLst>
                <a:path extrusionOk="0" h="13" w="79">
                  <a:moveTo>
                    <a:pt x="19" y="1"/>
                  </a:moveTo>
                  <a:cubicBezTo>
                    <a:pt x="0" y="1"/>
                    <a:pt x="52" y="9"/>
                    <a:pt x="65" y="12"/>
                  </a:cubicBezTo>
                  <a:lnTo>
                    <a:pt x="65" y="12"/>
                  </a:lnTo>
                  <a:cubicBezTo>
                    <a:pt x="57" y="7"/>
                    <a:pt x="70" y="7"/>
                    <a:pt x="75" y="7"/>
                  </a:cubicBezTo>
                  <a:cubicBezTo>
                    <a:pt x="79" y="7"/>
                    <a:pt x="73" y="7"/>
                    <a:pt x="19" y="1"/>
                  </a:cubicBezTo>
                  <a:close/>
                  <a:moveTo>
                    <a:pt x="65" y="12"/>
                  </a:moveTo>
                  <a:cubicBezTo>
                    <a:pt x="66" y="12"/>
                    <a:pt x="66" y="12"/>
                    <a:pt x="67" y="13"/>
                  </a:cubicBezTo>
                  <a:cubicBezTo>
                    <a:pt x="69" y="13"/>
                    <a:pt x="68" y="12"/>
                    <a:pt x="6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4"/>
            <p:cNvSpPr/>
            <p:nvPr/>
          </p:nvSpPr>
          <p:spPr>
            <a:xfrm>
              <a:off x="5701300" y="27132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48" y="1"/>
                  </a:moveTo>
                  <a:cubicBezTo>
                    <a:pt x="0" y="1"/>
                    <a:pt x="60" y="1"/>
                    <a:pt x="48" y="1"/>
                  </a:cubicBezTo>
                  <a:cubicBezTo>
                    <a:pt x="36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4"/>
            <p:cNvSpPr/>
            <p:nvPr/>
          </p:nvSpPr>
          <p:spPr>
            <a:xfrm>
              <a:off x="5697425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5702100" y="270867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1" y="0"/>
                  </a:moveTo>
                  <a:cubicBezTo>
                    <a:pt x="16" y="0"/>
                    <a:pt x="0" y="5"/>
                    <a:pt x="16" y="5"/>
                  </a:cubicBezTo>
                  <a:cubicBezTo>
                    <a:pt x="24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4"/>
            <p:cNvSpPr/>
            <p:nvPr/>
          </p:nvSpPr>
          <p:spPr>
            <a:xfrm>
              <a:off x="5702200" y="270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4"/>
            <p:cNvSpPr/>
            <p:nvPr/>
          </p:nvSpPr>
          <p:spPr>
            <a:xfrm>
              <a:off x="5701600" y="2708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5696225" y="2713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4"/>
            <p:cNvSpPr/>
            <p:nvPr/>
          </p:nvSpPr>
          <p:spPr>
            <a:xfrm>
              <a:off x="5695650" y="2712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24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4"/>
            <p:cNvSpPr/>
            <p:nvPr/>
          </p:nvSpPr>
          <p:spPr>
            <a:xfrm>
              <a:off x="5732250" y="27150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5726300" y="2712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0" y="0"/>
                    <a:pt x="48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4"/>
            <p:cNvSpPr/>
            <p:nvPr/>
          </p:nvSpPr>
          <p:spPr>
            <a:xfrm>
              <a:off x="5731650" y="2712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4"/>
            <p:cNvSpPr/>
            <p:nvPr/>
          </p:nvSpPr>
          <p:spPr>
            <a:xfrm>
              <a:off x="5732250" y="27159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cubicBezTo>
                    <a:pt x="1" y="12"/>
                    <a:pt x="12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5727725" y="27150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19" y="0"/>
                    <a:pt x="0" y="6"/>
                    <a:pt x="3" y="6"/>
                  </a:cubicBezTo>
                  <a:cubicBezTo>
                    <a:pt x="4" y="6"/>
                    <a:pt x="11" y="4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4"/>
            <p:cNvSpPr/>
            <p:nvPr/>
          </p:nvSpPr>
          <p:spPr>
            <a:xfrm>
              <a:off x="5728675" y="2715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4"/>
            <p:cNvSpPr/>
            <p:nvPr/>
          </p:nvSpPr>
          <p:spPr>
            <a:xfrm>
              <a:off x="5727775" y="2715850"/>
              <a:ext cx="1500" cy="400"/>
            </a:xfrm>
            <a:custGeom>
              <a:rect b="b" l="l" r="r" t="t"/>
              <a:pathLst>
                <a:path extrusionOk="0" h="16" w="60">
                  <a:moveTo>
                    <a:pt x="21" y="1"/>
                  </a:moveTo>
                  <a:cubicBezTo>
                    <a:pt x="15" y="1"/>
                    <a:pt x="8" y="2"/>
                    <a:pt x="1" y="4"/>
                  </a:cubicBezTo>
                  <a:cubicBezTo>
                    <a:pt x="7" y="4"/>
                    <a:pt x="28" y="4"/>
                    <a:pt x="38" y="6"/>
                  </a:cubicBezTo>
                  <a:lnTo>
                    <a:pt x="38" y="6"/>
                  </a:lnTo>
                  <a:cubicBezTo>
                    <a:pt x="36" y="3"/>
                    <a:pt x="29" y="1"/>
                    <a:pt x="21" y="1"/>
                  </a:cubicBezTo>
                  <a:close/>
                  <a:moveTo>
                    <a:pt x="38" y="6"/>
                  </a:moveTo>
                  <a:cubicBezTo>
                    <a:pt x="40" y="7"/>
                    <a:pt x="40" y="9"/>
                    <a:pt x="39" y="11"/>
                  </a:cubicBezTo>
                  <a:lnTo>
                    <a:pt x="39" y="11"/>
                  </a:lnTo>
                  <a:cubicBezTo>
                    <a:pt x="47" y="8"/>
                    <a:pt x="45" y="7"/>
                    <a:pt x="38" y="6"/>
                  </a:cubicBezTo>
                  <a:close/>
                  <a:moveTo>
                    <a:pt x="58" y="11"/>
                  </a:moveTo>
                  <a:cubicBezTo>
                    <a:pt x="57" y="11"/>
                    <a:pt x="50" y="11"/>
                    <a:pt x="34" y="13"/>
                  </a:cubicBezTo>
                  <a:lnTo>
                    <a:pt x="34" y="13"/>
                  </a:lnTo>
                  <a:cubicBezTo>
                    <a:pt x="36" y="13"/>
                    <a:pt x="38" y="12"/>
                    <a:pt x="39" y="11"/>
                  </a:cubicBezTo>
                  <a:lnTo>
                    <a:pt x="39" y="11"/>
                  </a:lnTo>
                  <a:cubicBezTo>
                    <a:pt x="34" y="12"/>
                    <a:pt x="26" y="14"/>
                    <a:pt x="13" y="16"/>
                  </a:cubicBezTo>
                  <a:cubicBezTo>
                    <a:pt x="20" y="16"/>
                    <a:pt x="26" y="15"/>
                    <a:pt x="30" y="14"/>
                  </a:cubicBezTo>
                  <a:lnTo>
                    <a:pt x="30" y="14"/>
                  </a:lnTo>
                  <a:cubicBezTo>
                    <a:pt x="44" y="13"/>
                    <a:pt x="60" y="11"/>
                    <a:pt x="5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5729575" y="27164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4"/>
            <p:cNvSpPr/>
            <p:nvPr/>
          </p:nvSpPr>
          <p:spPr>
            <a:xfrm>
              <a:off x="5726600" y="2714750"/>
              <a:ext cx="6250" cy="150"/>
            </a:xfrm>
            <a:custGeom>
              <a:rect b="b" l="l" r="r" t="t"/>
              <a:pathLst>
                <a:path extrusionOk="0" h="6" w="250">
                  <a:moveTo>
                    <a:pt x="0" y="0"/>
                  </a:moveTo>
                  <a:cubicBezTo>
                    <a:pt x="175" y="4"/>
                    <a:pt x="235" y="6"/>
                    <a:pt x="239" y="6"/>
                  </a:cubicBezTo>
                  <a:cubicBezTo>
                    <a:pt x="249" y="6"/>
                    <a:pt x="40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4"/>
            <p:cNvSpPr/>
            <p:nvPr/>
          </p:nvSpPr>
          <p:spPr>
            <a:xfrm>
              <a:off x="5727200" y="2713550"/>
              <a:ext cx="2050" cy="425"/>
            </a:xfrm>
            <a:custGeom>
              <a:rect b="b" l="l" r="r" t="t"/>
              <a:pathLst>
                <a:path extrusionOk="0" h="17" w="82">
                  <a:moveTo>
                    <a:pt x="12" y="1"/>
                  </a:moveTo>
                  <a:cubicBezTo>
                    <a:pt x="0" y="1"/>
                    <a:pt x="36" y="13"/>
                    <a:pt x="60" y="13"/>
                  </a:cubicBezTo>
                  <a:lnTo>
                    <a:pt x="48" y="13"/>
                  </a:lnTo>
                  <a:cubicBezTo>
                    <a:pt x="64" y="15"/>
                    <a:pt x="73" y="16"/>
                    <a:pt x="75" y="16"/>
                  </a:cubicBezTo>
                  <a:cubicBezTo>
                    <a:pt x="82" y="16"/>
                    <a:pt x="45" y="9"/>
                    <a:pt x="24" y="4"/>
                  </a:cubicBezTo>
                  <a:lnTo>
                    <a:pt x="24" y="4"/>
                  </a:lnTo>
                  <a:cubicBezTo>
                    <a:pt x="26" y="5"/>
                    <a:pt x="26" y="6"/>
                    <a:pt x="25" y="6"/>
                  </a:cubicBezTo>
                  <a:cubicBezTo>
                    <a:pt x="24" y="6"/>
                    <a:pt x="21" y="5"/>
                    <a:pt x="15" y="2"/>
                  </a:cubicBezTo>
                  <a:lnTo>
                    <a:pt x="15" y="2"/>
                  </a:lnTo>
                  <a:cubicBezTo>
                    <a:pt x="17" y="3"/>
                    <a:pt x="20" y="3"/>
                    <a:pt x="24" y="4"/>
                  </a:cubicBezTo>
                  <a:lnTo>
                    <a:pt x="24" y="4"/>
                  </a:lnTo>
                  <a:cubicBezTo>
                    <a:pt x="22" y="3"/>
                    <a:pt x="17" y="1"/>
                    <a:pt x="12" y="1"/>
                  </a:cubicBezTo>
                  <a:lnTo>
                    <a:pt x="12" y="1"/>
                  </a:lnTo>
                  <a:cubicBezTo>
                    <a:pt x="13" y="1"/>
                    <a:pt x="14" y="2"/>
                    <a:pt x="15" y="2"/>
                  </a:cubicBezTo>
                  <a:lnTo>
                    <a:pt x="15" y="2"/>
                  </a:lnTo>
                  <a:cubicBezTo>
                    <a:pt x="12" y="1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5731950" y="271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4"/>
            <p:cNvSpPr/>
            <p:nvPr/>
          </p:nvSpPr>
          <p:spPr>
            <a:xfrm>
              <a:off x="5726400" y="27150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56" y="0"/>
                  </a:moveTo>
                  <a:cubicBezTo>
                    <a:pt x="0" y="0"/>
                    <a:pt x="40" y="6"/>
                    <a:pt x="59" y="6"/>
                  </a:cubicBezTo>
                  <a:cubicBezTo>
                    <a:pt x="68" y="6"/>
                    <a:pt x="72" y="4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4"/>
            <p:cNvSpPr/>
            <p:nvPr/>
          </p:nvSpPr>
          <p:spPr>
            <a:xfrm>
              <a:off x="5727200" y="271355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5725700" y="2712750"/>
              <a:ext cx="1525" cy="250"/>
            </a:xfrm>
            <a:custGeom>
              <a:rect b="b" l="l" r="r" t="t"/>
              <a:pathLst>
                <a:path extrusionOk="0" h="10" w="61">
                  <a:moveTo>
                    <a:pt x="48" y="0"/>
                  </a:moveTo>
                  <a:cubicBezTo>
                    <a:pt x="39" y="0"/>
                    <a:pt x="24" y="3"/>
                    <a:pt x="1" y="9"/>
                  </a:cubicBezTo>
                  <a:lnTo>
                    <a:pt x="60" y="9"/>
                  </a:lnTo>
                  <a:cubicBezTo>
                    <a:pt x="60" y="3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4"/>
            <p:cNvSpPr/>
            <p:nvPr/>
          </p:nvSpPr>
          <p:spPr>
            <a:xfrm>
              <a:off x="5727925" y="2714950"/>
              <a:ext cx="1825" cy="350"/>
            </a:xfrm>
            <a:custGeom>
              <a:rect b="b" l="l" r="r" t="t"/>
              <a:pathLst>
                <a:path extrusionOk="0" h="14" w="73">
                  <a:moveTo>
                    <a:pt x="4" y="1"/>
                  </a:moveTo>
                  <a:cubicBezTo>
                    <a:pt x="1" y="1"/>
                    <a:pt x="4" y="2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19" y="4"/>
                  </a:lnTo>
                  <a:cubicBezTo>
                    <a:pt x="46" y="7"/>
                    <a:pt x="59" y="8"/>
                    <a:pt x="63" y="8"/>
                  </a:cubicBezTo>
                  <a:cubicBezTo>
                    <a:pt x="73" y="8"/>
                    <a:pt x="14" y="1"/>
                    <a:pt x="4" y="1"/>
                  </a:cubicBezTo>
                  <a:close/>
                  <a:moveTo>
                    <a:pt x="19" y="4"/>
                  </a:moveTo>
                  <a:cubicBezTo>
                    <a:pt x="37" y="10"/>
                    <a:pt x="49" y="13"/>
                    <a:pt x="50" y="13"/>
                  </a:cubicBezTo>
                  <a:cubicBezTo>
                    <a:pt x="52" y="13"/>
                    <a:pt x="43" y="10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4"/>
            <p:cNvSpPr/>
            <p:nvPr/>
          </p:nvSpPr>
          <p:spPr>
            <a:xfrm>
              <a:off x="5726600" y="27097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5728675" y="27153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3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4"/>
            <p:cNvSpPr/>
            <p:nvPr/>
          </p:nvSpPr>
          <p:spPr>
            <a:xfrm>
              <a:off x="5726600" y="2715650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0"/>
                  </a:moveTo>
                  <a:cubicBezTo>
                    <a:pt x="0" y="0"/>
                    <a:pt x="72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4"/>
            <p:cNvSpPr/>
            <p:nvPr/>
          </p:nvSpPr>
          <p:spPr>
            <a:xfrm>
              <a:off x="5727500" y="27147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4"/>
            <p:cNvSpPr/>
            <p:nvPr/>
          </p:nvSpPr>
          <p:spPr>
            <a:xfrm>
              <a:off x="5729575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4"/>
            <p:cNvSpPr/>
            <p:nvPr/>
          </p:nvSpPr>
          <p:spPr>
            <a:xfrm>
              <a:off x="5726000" y="2712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5727775" y="27147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4"/>
            <p:cNvSpPr/>
            <p:nvPr/>
          </p:nvSpPr>
          <p:spPr>
            <a:xfrm>
              <a:off x="5732250" y="27168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4"/>
            <p:cNvSpPr/>
            <p:nvPr/>
          </p:nvSpPr>
          <p:spPr>
            <a:xfrm>
              <a:off x="5731950" y="271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5729275" y="2716250"/>
              <a:ext cx="1225" cy="0"/>
            </a:xfrm>
            <a:custGeom>
              <a:rect b="b" l="l" r="r" t="t"/>
              <a:pathLst>
                <a:path extrusionOk="0" h="0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4"/>
            <p:cNvSpPr/>
            <p:nvPr/>
          </p:nvSpPr>
          <p:spPr>
            <a:xfrm>
              <a:off x="5728675" y="271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4"/>
            <p:cNvSpPr/>
            <p:nvPr/>
          </p:nvSpPr>
          <p:spPr>
            <a:xfrm>
              <a:off x="5728075" y="2716250"/>
              <a:ext cx="625" cy="0"/>
            </a:xfrm>
            <a:custGeom>
              <a:rect b="b" l="l" r="r" t="t"/>
              <a:pathLst>
                <a:path extrusionOk="0" h="0" w="25">
                  <a:moveTo>
                    <a:pt x="1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5731650" y="27085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2"/>
                  </a:moveTo>
                  <a:cubicBezTo>
                    <a:pt x="1" y="24"/>
                    <a:pt x="48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4"/>
            <p:cNvSpPr/>
            <p:nvPr/>
          </p:nvSpPr>
          <p:spPr>
            <a:xfrm>
              <a:off x="5731350" y="2708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4"/>
            <p:cNvSpPr/>
            <p:nvPr/>
          </p:nvSpPr>
          <p:spPr>
            <a:xfrm>
              <a:off x="5726000" y="2713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5725700" y="2712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4"/>
            <p:cNvSpPr/>
            <p:nvPr/>
          </p:nvSpPr>
          <p:spPr>
            <a:xfrm>
              <a:off x="5762025" y="27150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4"/>
            <p:cNvSpPr/>
            <p:nvPr/>
          </p:nvSpPr>
          <p:spPr>
            <a:xfrm>
              <a:off x="5756075" y="27120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48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5761425" y="2712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4"/>
            <p:cNvSpPr/>
            <p:nvPr/>
          </p:nvSpPr>
          <p:spPr>
            <a:xfrm>
              <a:off x="5756075" y="27117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4"/>
            <p:cNvSpPr/>
            <p:nvPr/>
          </p:nvSpPr>
          <p:spPr>
            <a:xfrm>
              <a:off x="5756950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4"/>
            <p:cNvSpPr/>
            <p:nvPr/>
          </p:nvSpPr>
          <p:spPr>
            <a:xfrm>
              <a:off x="5756700" y="2714950"/>
              <a:ext cx="1175" cy="200"/>
            </a:xfrm>
            <a:custGeom>
              <a:rect b="b" l="l" r="r" t="t"/>
              <a:pathLst>
                <a:path extrusionOk="0" h="8" w="47">
                  <a:moveTo>
                    <a:pt x="7" y="1"/>
                  </a:moveTo>
                  <a:cubicBezTo>
                    <a:pt x="1" y="1"/>
                    <a:pt x="39" y="8"/>
                    <a:pt x="45" y="8"/>
                  </a:cubicBezTo>
                  <a:cubicBezTo>
                    <a:pt x="47" y="8"/>
                    <a:pt x="45" y="7"/>
                    <a:pt x="35" y="4"/>
                  </a:cubicBezTo>
                  <a:cubicBezTo>
                    <a:pt x="17" y="2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4"/>
            <p:cNvSpPr/>
            <p:nvPr/>
          </p:nvSpPr>
          <p:spPr>
            <a:xfrm>
              <a:off x="5756650" y="2714625"/>
              <a:ext cx="5025" cy="275"/>
            </a:xfrm>
            <a:custGeom>
              <a:rect b="b" l="l" r="r" t="t"/>
              <a:pathLst>
                <a:path extrusionOk="0" h="11" w="201">
                  <a:moveTo>
                    <a:pt x="26" y="0"/>
                  </a:moveTo>
                  <a:cubicBezTo>
                    <a:pt x="15" y="0"/>
                    <a:pt x="9" y="2"/>
                    <a:pt x="13" y="5"/>
                  </a:cubicBezTo>
                  <a:lnTo>
                    <a:pt x="1" y="5"/>
                  </a:lnTo>
                  <a:cubicBezTo>
                    <a:pt x="5" y="6"/>
                    <a:pt x="9" y="6"/>
                    <a:pt x="13" y="6"/>
                  </a:cubicBezTo>
                  <a:lnTo>
                    <a:pt x="13" y="6"/>
                  </a:lnTo>
                  <a:cubicBezTo>
                    <a:pt x="17" y="10"/>
                    <a:pt x="21" y="11"/>
                    <a:pt x="24" y="11"/>
                  </a:cubicBezTo>
                  <a:cubicBezTo>
                    <a:pt x="29" y="11"/>
                    <a:pt x="34" y="8"/>
                    <a:pt x="35" y="6"/>
                  </a:cubicBezTo>
                  <a:lnTo>
                    <a:pt x="35" y="6"/>
                  </a:lnTo>
                  <a:cubicBezTo>
                    <a:pt x="152" y="10"/>
                    <a:pt x="192" y="11"/>
                    <a:pt x="194" y="11"/>
                  </a:cubicBezTo>
                  <a:cubicBezTo>
                    <a:pt x="201" y="11"/>
                    <a:pt x="29" y="5"/>
                    <a:pt x="84" y="5"/>
                  </a:cubicBezTo>
                  <a:cubicBezTo>
                    <a:pt x="84" y="5"/>
                    <a:pt x="4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5757075" y="2713550"/>
              <a:ext cx="2025" cy="425"/>
            </a:xfrm>
            <a:custGeom>
              <a:rect b="b" l="l" r="r" t="t"/>
              <a:pathLst>
                <a:path extrusionOk="0" h="17" w="81">
                  <a:moveTo>
                    <a:pt x="20" y="1"/>
                  </a:moveTo>
                  <a:cubicBezTo>
                    <a:pt x="1" y="1"/>
                    <a:pt x="35" y="16"/>
                    <a:pt x="49" y="16"/>
                  </a:cubicBezTo>
                  <a:cubicBezTo>
                    <a:pt x="52" y="16"/>
                    <a:pt x="54" y="16"/>
                    <a:pt x="55" y="14"/>
                  </a:cubicBezTo>
                  <a:lnTo>
                    <a:pt x="55" y="14"/>
                  </a:lnTo>
                  <a:cubicBezTo>
                    <a:pt x="64" y="16"/>
                    <a:pt x="69" y="16"/>
                    <a:pt x="71" y="16"/>
                  </a:cubicBezTo>
                  <a:cubicBezTo>
                    <a:pt x="81" y="16"/>
                    <a:pt x="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4"/>
            <p:cNvSpPr/>
            <p:nvPr/>
          </p:nvSpPr>
          <p:spPr>
            <a:xfrm>
              <a:off x="5757550" y="27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4"/>
            <p:cNvSpPr/>
            <p:nvPr/>
          </p:nvSpPr>
          <p:spPr>
            <a:xfrm>
              <a:off x="5759350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5757250" y="2715950"/>
              <a:ext cx="1825" cy="300"/>
            </a:xfrm>
            <a:custGeom>
              <a:rect b="b" l="l" r="r" t="t"/>
              <a:pathLst>
                <a:path extrusionOk="0" h="12" w="73">
                  <a:moveTo>
                    <a:pt x="60" y="0"/>
                  </a:moveTo>
                  <a:lnTo>
                    <a:pt x="60" y="0"/>
                  </a:lnTo>
                  <a:cubicBezTo>
                    <a:pt x="1" y="6"/>
                    <a:pt x="16" y="6"/>
                    <a:pt x="33" y="6"/>
                  </a:cubicBezTo>
                  <a:cubicBezTo>
                    <a:pt x="51" y="6"/>
                    <a:pt x="72" y="6"/>
                    <a:pt x="25" y="12"/>
                  </a:cubicBezTo>
                  <a:cubicBezTo>
                    <a:pt x="72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4"/>
            <p:cNvSpPr/>
            <p:nvPr/>
          </p:nvSpPr>
          <p:spPr>
            <a:xfrm>
              <a:off x="5758750" y="2715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4"/>
            <p:cNvSpPr/>
            <p:nvPr/>
          </p:nvSpPr>
          <p:spPr>
            <a:xfrm>
              <a:off x="5757625" y="27150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1" y="0"/>
                  </a:moveTo>
                  <a:lnTo>
                    <a:pt x="21" y="0"/>
                  </a:lnTo>
                  <a:cubicBezTo>
                    <a:pt x="13" y="0"/>
                    <a:pt x="0" y="6"/>
                    <a:pt x="3" y="6"/>
                  </a:cubicBezTo>
                  <a:cubicBezTo>
                    <a:pt x="4" y="6"/>
                    <a:pt x="10" y="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5755775" y="2712750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37" y="0"/>
                  </a:moveTo>
                  <a:cubicBezTo>
                    <a:pt x="30" y="0"/>
                    <a:pt x="18" y="3"/>
                    <a:pt x="0" y="9"/>
                  </a:cubicBezTo>
                  <a:lnTo>
                    <a:pt x="48" y="9"/>
                  </a:lnTo>
                  <a:cubicBezTo>
                    <a:pt x="48" y="3"/>
                    <a:pt x="4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4"/>
            <p:cNvSpPr/>
            <p:nvPr/>
          </p:nvSpPr>
          <p:spPr>
            <a:xfrm>
              <a:off x="5756950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4"/>
            <p:cNvSpPr/>
            <p:nvPr/>
          </p:nvSpPr>
          <p:spPr>
            <a:xfrm>
              <a:off x="5757900" y="2714950"/>
              <a:ext cx="1850" cy="350"/>
            </a:xfrm>
            <a:custGeom>
              <a:rect b="b" l="l" r="r" t="t"/>
              <a:pathLst>
                <a:path extrusionOk="0" h="14" w="74">
                  <a:moveTo>
                    <a:pt x="3" y="1"/>
                  </a:moveTo>
                  <a:cubicBezTo>
                    <a:pt x="0" y="1"/>
                    <a:pt x="5" y="2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lnTo>
                    <a:pt x="22" y="4"/>
                  </a:lnTo>
                  <a:cubicBezTo>
                    <a:pt x="50" y="7"/>
                    <a:pt x="62" y="8"/>
                    <a:pt x="65" y="8"/>
                  </a:cubicBezTo>
                  <a:cubicBezTo>
                    <a:pt x="73" y="8"/>
                    <a:pt x="11" y="1"/>
                    <a:pt x="3" y="1"/>
                  </a:cubicBezTo>
                  <a:close/>
                  <a:moveTo>
                    <a:pt x="22" y="4"/>
                  </a:moveTo>
                  <a:cubicBezTo>
                    <a:pt x="34" y="10"/>
                    <a:pt x="43" y="13"/>
                    <a:pt x="45" y="13"/>
                  </a:cubicBezTo>
                  <a:cubicBezTo>
                    <a:pt x="46" y="13"/>
                    <a:pt x="40" y="10"/>
                    <a:pt x="2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5758450" y="27153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12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4"/>
            <p:cNvSpPr/>
            <p:nvPr/>
          </p:nvSpPr>
          <p:spPr>
            <a:xfrm>
              <a:off x="5757850" y="27161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32" y="1"/>
                  </a:moveTo>
                  <a:cubicBezTo>
                    <a:pt x="24" y="1"/>
                    <a:pt x="1" y="6"/>
                    <a:pt x="24" y="6"/>
                  </a:cubicBezTo>
                  <a:cubicBezTo>
                    <a:pt x="36" y="2"/>
                    <a:pt x="36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4"/>
            <p:cNvSpPr/>
            <p:nvPr/>
          </p:nvSpPr>
          <p:spPr>
            <a:xfrm>
              <a:off x="5761950" y="27087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5761425" y="2708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4"/>
            <p:cNvSpPr/>
            <p:nvPr/>
          </p:nvSpPr>
          <p:spPr>
            <a:xfrm>
              <a:off x="5762025" y="270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4"/>
            <p:cNvSpPr/>
            <p:nvPr/>
          </p:nvSpPr>
          <p:spPr>
            <a:xfrm>
              <a:off x="5755775" y="2713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5755475" y="2712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4"/>
            <p:cNvSpPr/>
            <p:nvPr/>
          </p:nvSpPr>
          <p:spPr>
            <a:xfrm>
              <a:off x="5896250" y="2715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4"/>
            <p:cNvSpPr/>
            <p:nvPr/>
          </p:nvSpPr>
          <p:spPr>
            <a:xfrm>
              <a:off x="5890300" y="27120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6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5895975" y="2712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4"/>
            <p:cNvSpPr/>
            <p:nvPr/>
          </p:nvSpPr>
          <p:spPr>
            <a:xfrm>
              <a:off x="5890950" y="2714950"/>
              <a:ext cx="1175" cy="200"/>
            </a:xfrm>
            <a:custGeom>
              <a:rect b="b" l="l" r="r" t="t"/>
              <a:pathLst>
                <a:path extrusionOk="0" h="8" w="47">
                  <a:moveTo>
                    <a:pt x="6" y="1"/>
                  </a:moveTo>
                  <a:cubicBezTo>
                    <a:pt x="1" y="1"/>
                    <a:pt x="38" y="8"/>
                    <a:pt x="44" y="8"/>
                  </a:cubicBezTo>
                  <a:cubicBezTo>
                    <a:pt x="46" y="8"/>
                    <a:pt x="44" y="7"/>
                    <a:pt x="34" y="4"/>
                  </a:cubicBezTo>
                  <a:cubicBezTo>
                    <a:pt x="17" y="2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4"/>
            <p:cNvSpPr/>
            <p:nvPr/>
          </p:nvSpPr>
          <p:spPr>
            <a:xfrm>
              <a:off x="5891200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5890000" y="2712750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38" y="0"/>
                  </a:moveTo>
                  <a:cubicBezTo>
                    <a:pt x="31" y="0"/>
                    <a:pt x="19" y="3"/>
                    <a:pt x="1" y="9"/>
                  </a:cubicBezTo>
                  <a:lnTo>
                    <a:pt x="49" y="9"/>
                  </a:lnTo>
                  <a:cubicBezTo>
                    <a:pt x="49" y="3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4"/>
            <p:cNvSpPr/>
            <p:nvPr/>
          </p:nvSpPr>
          <p:spPr>
            <a:xfrm>
              <a:off x="5890900" y="2714750"/>
              <a:ext cx="5025" cy="150"/>
            </a:xfrm>
            <a:custGeom>
              <a:rect b="b" l="l" r="r" t="t"/>
              <a:pathLst>
                <a:path extrusionOk="0" h="6" w="201">
                  <a:moveTo>
                    <a:pt x="1" y="0"/>
                  </a:moveTo>
                  <a:cubicBezTo>
                    <a:pt x="143" y="4"/>
                    <a:pt x="191" y="6"/>
                    <a:pt x="194" y="6"/>
                  </a:cubicBezTo>
                  <a:cubicBezTo>
                    <a:pt x="200" y="6"/>
                    <a:pt x="2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4"/>
            <p:cNvSpPr/>
            <p:nvPr/>
          </p:nvSpPr>
          <p:spPr>
            <a:xfrm>
              <a:off x="5890300" y="2711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3" y="0"/>
                    <a:pt x="25" y="0"/>
                    <a:pt x="25" y="12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4"/>
            <p:cNvSpPr/>
            <p:nvPr/>
          </p:nvSpPr>
          <p:spPr>
            <a:xfrm>
              <a:off x="5891850" y="2715050"/>
              <a:ext cx="575" cy="150"/>
            </a:xfrm>
            <a:custGeom>
              <a:rect b="b" l="l" r="r" t="t"/>
              <a:pathLst>
                <a:path extrusionOk="0" h="6" w="23">
                  <a:moveTo>
                    <a:pt x="22" y="0"/>
                  </a:moveTo>
                  <a:lnTo>
                    <a:pt x="22" y="0"/>
                  </a:lnTo>
                  <a:cubicBezTo>
                    <a:pt x="14" y="0"/>
                    <a:pt x="1" y="6"/>
                    <a:pt x="4" y="6"/>
                  </a:cubicBezTo>
                  <a:cubicBezTo>
                    <a:pt x="5" y="6"/>
                    <a:pt x="10" y="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5892975" y="2715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4"/>
            <p:cNvSpPr/>
            <p:nvPr/>
          </p:nvSpPr>
          <p:spPr>
            <a:xfrm>
              <a:off x="5892150" y="2714950"/>
              <a:ext cx="1825" cy="200"/>
            </a:xfrm>
            <a:custGeom>
              <a:rect b="b" l="l" r="r" t="t"/>
              <a:pathLst>
                <a:path extrusionOk="0" h="8" w="73">
                  <a:moveTo>
                    <a:pt x="3" y="1"/>
                  </a:moveTo>
                  <a:cubicBezTo>
                    <a:pt x="0" y="1"/>
                    <a:pt x="4" y="2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lnTo>
                    <a:pt x="22" y="4"/>
                  </a:lnTo>
                  <a:cubicBezTo>
                    <a:pt x="50" y="7"/>
                    <a:pt x="62" y="8"/>
                    <a:pt x="65" y="8"/>
                  </a:cubicBezTo>
                  <a:cubicBezTo>
                    <a:pt x="73" y="8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4"/>
            <p:cNvSpPr/>
            <p:nvPr/>
          </p:nvSpPr>
          <p:spPr>
            <a:xfrm>
              <a:off x="5891200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5892700" y="27153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12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4"/>
            <p:cNvSpPr/>
            <p:nvPr/>
          </p:nvSpPr>
          <p:spPr>
            <a:xfrm>
              <a:off x="5890000" y="2712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4"/>
            <p:cNvSpPr/>
            <p:nvPr/>
          </p:nvSpPr>
          <p:spPr>
            <a:xfrm>
              <a:off x="5891800" y="27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5893575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4"/>
            <p:cNvSpPr/>
            <p:nvPr/>
          </p:nvSpPr>
          <p:spPr>
            <a:xfrm>
              <a:off x="5895775" y="27132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1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4"/>
            <p:cNvSpPr/>
            <p:nvPr/>
          </p:nvSpPr>
          <p:spPr>
            <a:xfrm>
              <a:off x="5896200" y="2708700"/>
              <a:ext cx="500" cy="200"/>
            </a:xfrm>
            <a:custGeom>
              <a:rect b="b" l="l" r="r" t="t"/>
              <a:pathLst>
                <a:path extrusionOk="0" h="8" w="20">
                  <a:moveTo>
                    <a:pt x="16" y="1"/>
                  </a:moveTo>
                  <a:cubicBezTo>
                    <a:pt x="14" y="1"/>
                    <a:pt x="10" y="2"/>
                    <a:pt x="3" y="4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4"/>
            <p:cNvSpPr/>
            <p:nvPr/>
          </p:nvSpPr>
          <p:spPr>
            <a:xfrm>
              <a:off x="5896250" y="2708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4"/>
            <p:cNvSpPr/>
            <p:nvPr/>
          </p:nvSpPr>
          <p:spPr>
            <a:xfrm>
              <a:off x="5895675" y="2708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5890300" y="2713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4"/>
            <p:cNvSpPr/>
            <p:nvPr/>
          </p:nvSpPr>
          <p:spPr>
            <a:xfrm>
              <a:off x="5889700" y="27123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37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4"/>
            <p:cNvSpPr/>
            <p:nvPr/>
          </p:nvSpPr>
          <p:spPr>
            <a:xfrm>
              <a:off x="5939550" y="27131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1"/>
                  </a:moveTo>
                  <a:cubicBezTo>
                    <a:pt x="1" y="1"/>
                    <a:pt x="35" y="6"/>
                    <a:pt x="43" y="6"/>
                  </a:cubicBezTo>
                  <a:cubicBezTo>
                    <a:pt x="15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5939425" y="2713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36" y="1"/>
                    <a:pt x="24" y="1"/>
                    <a:pt x="12" y="1"/>
                  </a:cubicBez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4"/>
            <p:cNvSpPr/>
            <p:nvPr/>
          </p:nvSpPr>
          <p:spPr>
            <a:xfrm>
              <a:off x="5933175" y="2710275"/>
              <a:ext cx="4775" cy="1825"/>
            </a:xfrm>
            <a:custGeom>
              <a:rect b="b" l="l" r="r" t="t"/>
              <a:pathLst>
                <a:path extrusionOk="0" h="73" w="191">
                  <a:moveTo>
                    <a:pt x="0" y="1"/>
                  </a:moveTo>
                  <a:lnTo>
                    <a:pt x="0" y="1"/>
                  </a:lnTo>
                  <a:cubicBezTo>
                    <a:pt x="24" y="37"/>
                    <a:pt x="72" y="60"/>
                    <a:pt x="131" y="72"/>
                  </a:cubicBezTo>
                  <a:lnTo>
                    <a:pt x="191" y="72"/>
                  </a:lnTo>
                  <a:cubicBezTo>
                    <a:pt x="131" y="49"/>
                    <a:pt x="6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4"/>
            <p:cNvSpPr/>
            <p:nvPr/>
          </p:nvSpPr>
          <p:spPr>
            <a:xfrm>
              <a:off x="5933175" y="2710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0" y="1"/>
                  </a:moveTo>
                  <a:cubicBezTo>
                    <a:pt x="0" y="1"/>
                    <a:pt x="2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5929900" y="270700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0" y="1"/>
                  </a:moveTo>
                  <a:cubicBezTo>
                    <a:pt x="0" y="8"/>
                    <a:pt x="27" y="20"/>
                    <a:pt x="31" y="20"/>
                  </a:cubicBezTo>
                  <a:cubicBezTo>
                    <a:pt x="34" y="20"/>
                    <a:pt x="28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4"/>
            <p:cNvSpPr/>
            <p:nvPr/>
          </p:nvSpPr>
          <p:spPr>
            <a:xfrm>
              <a:off x="5929900" y="2706950"/>
              <a:ext cx="175" cy="425"/>
            </a:xfrm>
            <a:custGeom>
              <a:rect b="b" l="l" r="r" t="t"/>
              <a:pathLst>
                <a:path extrusionOk="0" h="17" w="7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4" y="13"/>
                    <a:pt x="5" y="16"/>
                    <a:pt x="6" y="16"/>
                  </a:cubicBezTo>
                  <a:cubicBezTo>
                    <a:pt x="6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4"/>
            <p:cNvSpPr/>
            <p:nvPr/>
          </p:nvSpPr>
          <p:spPr>
            <a:xfrm>
              <a:off x="5929900" y="2707000"/>
              <a:ext cx="925" cy="500"/>
            </a:xfrm>
            <a:custGeom>
              <a:rect b="b" l="l" r="r" t="t"/>
              <a:pathLst>
                <a:path extrusionOk="0" h="20" w="37">
                  <a:moveTo>
                    <a:pt x="0" y="1"/>
                  </a:moveTo>
                  <a:cubicBezTo>
                    <a:pt x="8" y="8"/>
                    <a:pt x="32" y="20"/>
                    <a:pt x="35" y="20"/>
                  </a:cubicBezTo>
                  <a:cubicBezTo>
                    <a:pt x="36" y="20"/>
                    <a:pt x="28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5930400" y="27071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1"/>
                  </a:moveTo>
                  <a:cubicBezTo>
                    <a:pt x="5" y="1"/>
                    <a:pt x="0" y="6"/>
                    <a:pt x="16" y="6"/>
                  </a:cubicBezTo>
                  <a:cubicBezTo>
                    <a:pt x="16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4"/>
            <p:cNvSpPr/>
            <p:nvPr/>
          </p:nvSpPr>
          <p:spPr>
            <a:xfrm>
              <a:off x="5926750" y="270547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34" y="1"/>
                  </a:moveTo>
                  <a:cubicBezTo>
                    <a:pt x="25" y="1"/>
                    <a:pt x="0" y="7"/>
                    <a:pt x="7" y="14"/>
                  </a:cubicBezTo>
                  <a:cubicBezTo>
                    <a:pt x="37" y="4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4"/>
            <p:cNvSpPr/>
            <p:nvPr/>
          </p:nvSpPr>
          <p:spPr>
            <a:xfrm>
              <a:off x="5925725" y="27058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lnTo>
                    <a:pt x="24" y="12"/>
                  </a:lnTo>
                  <a:cubicBezTo>
                    <a:pt x="24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5926625" y="27061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0" y="0"/>
                  </a:moveTo>
                  <a:cubicBezTo>
                    <a:pt x="24" y="4"/>
                    <a:pt x="35" y="5"/>
                    <a:pt x="37" y="5"/>
                  </a:cubicBezTo>
                  <a:cubicBezTo>
                    <a:pt x="43" y="5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4"/>
            <p:cNvSpPr/>
            <p:nvPr/>
          </p:nvSpPr>
          <p:spPr>
            <a:xfrm>
              <a:off x="5928100" y="270637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20" y="1"/>
                  </a:moveTo>
                  <a:cubicBezTo>
                    <a:pt x="6" y="1"/>
                    <a:pt x="1" y="38"/>
                    <a:pt x="1" y="38"/>
                  </a:cubicBezTo>
                  <a:cubicBezTo>
                    <a:pt x="9" y="38"/>
                    <a:pt x="43" y="48"/>
                    <a:pt x="55" y="48"/>
                  </a:cubicBezTo>
                  <a:cubicBezTo>
                    <a:pt x="59" y="48"/>
                    <a:pt x="60" y="47"/>
                    <a:pt x="53" y="41"/>
                  </a:cubicBezTo>
                  <a:lnTo>
                    <a:pt x="53" y="41"/>
                  </a:ln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1" y="40"/>
                    <a:pt x="49" y="38"/>
                  </a:cubicBezTo>
                  <a:lnTo>
                    <a:pt x="49" y="38"/>
                  </a:lnTo>
                  <a:cubicBezTo>
                    <a:pt x="50" y="39"/>
                    <a:pt x="52" y="40"/>
                    <a:pt x="53" y="41"/>
                  </a:cubicBezTo>
                  <a:lnTo>
                    <a:pt x="53" y="41"/>
                  </a:lnTo>
                  <a:cubicBezTo>
                    <a:pt x="55" y="41"/>
                    <a:pt x="52" y="34"/>
                    <a:pt x="50" y="34"/>
                  </a:cubicBezTo>
                  <a:cubicBezTo>
                    <a:pt x="49" y="34"/>
                    <a:pt x="49" y="35"/>
                    <a:pt x="49" y="38"/>
                  </a:cubicBezTo>
                  <a:cubicBezTo>
                    <a:pt x="37" y="10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4"/>
            <p:cNvSpPr/>
            <p:nvPr/>
          </p:nvSpPr>
          <p:spPr>
            <a:xfrm>
              <a:off x="5932125" y="2710950"/>
              <a:ext cx="1675" cy="625"/>
            </a:xfrm>
            <a:custGeom>
              <a:rect b="b" l="l" r="r" t="t"/>
              <a:pathLst>
                <a:path extrusionOk="0" h="25" w="67">
                  <a:moveTo>
                    <a:pt x="10" y="0"/>
                  </a:moveTo>
                  <a:cubicBezTo>
                    <a:pt x="0" y="0"/>
                    <a:pt x="55" y="25"/>
                    <a:pt x="63" y="25"/>
                  </a:cubicBezTo>
                  <a:cubicBezTo>
                    <a:pt x="66" y="25"/>
                    <a:pt x="62" y="21"/>
                    <a:pt x="42" y="10"/>
                  </a:cubicBezTo>
                  <a:cubicBezTo>
                    <a:pt x="22" y="3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4"/>
            <p:cNvSpPr/>
            <p:nvPr/>
          </p:nvSpPr>
          <p:spPr>
            <a:xfrm>
              <a:off x="5919775" y="2702500"/>
              <a:ext cx="1375" cy="1175"/>
            </a:xfrm>
            <a:custGeom>
              <a:rect b="b" l="l" r="r" t="t"/>
              <a:pathLst>
                <a:path extrusionOk="0" h="47" w="55">
                  <a:moveTo>
                    <a:pt x="52" y="1"/>
                  </a:moveTo>
                  <a:cubicBezTo>
                    <a:pt x="51" y="1"/>
                    <a:pt x="46" y="4"/>
                    <a:pt x="36" y="14"/>
                  </a:cubicBezTo>
                  <a:cubicBezTo>
                    <a:pt x="34" y="17"/>
                    <a:pt x="34" y="21"/>
                    <a:pt x="35" y="26"/>
                  </a:cubicBezTo>
                  <a:lnTo>
                    <a:pt x="35" y="26"/>
                  </a:lnTo>
                  <a:cubicBezTo>
                    <a:pt x="36" y="22"/>
                    <a:pt x="36" y="18"/>
                    <a:pt x="36" y="14"/>
                  </a:cubicBezTo>
                  <a:lnTo>
                    <a:pt x="36" y="14"/>
                  </a:lnTo>
                  <a:cubicBezTo>
                    <a:pt x="36" y="16"/>
                    <a:pt x="37" y="16"/>
                    <a:pt x="38" y="16"/>
                  </a:cubicBezTo>
                  <a:cubicBezTo>
                    <a:pt x="42" y="16"/>
                    <a:pt x="54" y="1"/>
                    <a:pt x="52" y="1"/>
                  </a:cubicBezTo>
                  <a:close/>
                  <a:moveTo>
                    <a:pt x="1" y="26"/>
                  </a:moveTo>
                  <a:cubicBezTo>
                    <a:pt x="9" y="34"/>
                    <a:pt x="15" y="38"/>
                    <a:pt x="21" y="39"/>
                  </a:cubicBezTo>
                  <a:lnTo>
                    <a:pt x="21" y="39"/>
                  </a:lnTo>
                  <a:cubicBezTo>
                    <a:pt x="15" y="36"/>
                    <a:pt x="9" y="32"/>
                    <a:pt x="1" y="26"/>
                  </a:cubicBezTo>
                  <a:close/>
                  <a:moveTo>
                    <a:pt x="35" y="26"/>
                  </a:moveTo>
                  <a:cubicBezTo>
                    <a:pt x="33" y="34"/>
                    <a:pt x="29" y="39"/>
                    <a:pt x="23" y="39"/>
                  </a:cubicBezTo>
                  <a:cubicBezTo>
                    <a:pt x="22" y="39"/>
                    <a:pt x="21" y="39"/>
                    <a:pt x="21" y="39"/>
                  </a:cubicBezTo>
                  <a:lnTo>
                    <a:pt x="21" y="39"/>
                  </a:lnTo>
                  <a:cubicBezTo>
                    <a:pt x="30" y="45"/>
                    <a:pt x="36" y="47"/>
                    <a:pt x="38" y="47"/>
                  </a:cubicBezTo>
                  <a:cubicBezTo>
                    <a:pt x="45" y="47"/>
                    <a:pt x="38" y="36"/>
                    <a:pt x="3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4"/>
            <p:cNvSpPr/>
            <p:nvPr/>
          </p:nvSpPr>
          <p:spPr>
            <a:xfrm>
              <a:off x="5924825" y="2706725"/>
              <a:ext cx="2425" cy="300"/>
            </a:xfrm>
            <a:custGeom>
              <a:rect b="b" l="l" r="r" t="t"/>
              <a:pathLst>
                <a:path extrusionOk="0" h="12" w="97">
                  <a:moveTo>
                    <a:pt x="1" y="0"/>
                  </a:moveTo>
                  <a:cubicBezTo>
                    <a:pt x="13" y="0"/>
                    <a:pt x="34" y="0"/>
                    <a:pt x="53" y="1"/>
                  </a:cubicBezTo>
                  <a:cubicBezTo>
                    <a:pt x="37" y="0"/>
                    <a:pt x="19" y="0"/>
                    <a:pt x="1" y="0"/>
                  </a:cubicBezTo>
                  <a:close/>
                  <a:moveTo>
                    <a:pt x="53" y="1"/>
                  </a:moveTo>
                  <a:lnTo>
                    <a:pt x="53" y="1"/>
                  </a:lnTo>
                  <a:cubicBezTo>
                    <a:pt x="69" y="3"/>
                    <a:pt x="84" y="6"/>
                    <a:pt x="96" y="12"/>
                  </a:cubicBezTo>
                  <a:cubicBezTo>
                    <a:pt x="90" y="6"/>
                    <a:pt x="72" y="3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5927225" y="2707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4"/>
            <p:cNvSpPr/>
            <p:nvPr/>
          </p:nvSpPr>
          <p:spPr>
            <a:xfrm>
              <a:off x="5916200" y="27004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24" y="13"/>
                  </a:moveTo>
                  <a:cubicBezTo>
                    <a:pt x="13" y="13"/>
                    <a:pt x="1" y="13"/>
                    <a:pt x="24" y="13"/>
                  </a:cubicBezTo>
                  <a:cubicBezTo>
                    <a:pt x="24" y="13"/>
                    <a:pt x="48" y="1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4"/>
            <p:cNvSpPr/>
            <p:nvPr/>
          </p:nvSpPr>
          <p:spPr>
            <a:xfrm>
              <a:off x="5915600" y="2701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5915900" y="270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4"/>
            <p:cNvSpPr/>
            <p:nvPr/>
          </p:nvSpPr>
          <p:spPr>
            <a:xfrm>
              <a:off x="5910450" y="2698675"/>
              <a:ext cx="4575" cy="1800"/>
            </a:xfrm>
            <a:custGeom>
              <a:rect b="b" l="l" r="r" t="t"/>
              <a:pathLst>
                <a:path extrusionOk="0" h="72" w="183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0" y="1"/>
                    <a:pt x="11" y="11"/>
                    <a:pt x="16" y="11"/>
                  </a:cubicBezTo>
                  <a:cubicBezTo>
                    <a:pt x="19" y="11"/>
                    <a:pt x="20" y="9"/>
                    <a:pt x="17" y="2"/>
                  </a:cubicBezTo>
                  <a:lnTo>
                    <a:pt x="17" y="2"/>
                  </a:lnTo>
                  <a:cubicBezTo>
                    <a:pt x="32" y="12"/>
                    <a:pt x="183" y="72"/>
                    <a:pt x="183" y="72"/>
                  </a:cubicBezTo>
                  <a:cubicBezTo>
                    <a:pt x="172" y="61"/>
                    <a:pt x="124" y="22"/>
                    <a:pt x="139" y="22"/>
                  </a:cubicBezTo>
                  <a:cubicBezTo>
                    <a:pt x="141" y="22"/>
                    <a:pt x="143" y="23"/>
                    <a:pt x="147" y="24"/>
                  </a:cubicBezTo>
                  <a:cubicBezTo>
                    <a:pt x="126" y="14"/>
                    <a:pt x="28" y="3"/>
                    <a:pt x="16" y="1"/>
                  </a:cubicBezTo>
                  <a:lnTo>
                    <a:pt x="16" y="1"/>
                  </a:lnTo>
                  <a:cubicBezTo>
                    <a:pt x="17" y="1"/>
                    <a:pt x="17" y="2"/>
                    <a:pt x="17" y="2"/>
                  </a:cubicBezTo>
                  <a:lnTo>
                    <a:pt x="17" y="2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4"/>
            <p:cNvSpPr/>
            <p:nvPr/>
          </p:nvSpPr>
          <p:spPr>
            <a:xfrm>
              <a:off x="5917050" y="2701525"/>
              <a:ext cx="675" cy="750"/>
            </a:xfrm>
            <a:custGeom>
              <a:rect b="b" l="l" r="r" t="t"/>
              <a:pathLst>
                <a:path extrusionOk="0" h="30" w="27">
                  <a:moveTo>
                    <a:pt x="6" y="0"/>
                  </a:moveTo>
                  <a:lnTo>
                    <a:pt x="6" y="0"/>
                  </a:lnTo>
                  <a:cubicBezTo>
                    <a:pt x="0" y="0"/>
                    <a:pt x="4" y="22"/>
                    <a:pt x="26" y="29"/>
                  </a:cubicBezTo>
                  <a:cubicBezTo>
                    <a:pt x="17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5916300" y="2701775"/>
              <a:ext cx="1125" cy="500"/>
            </a:xfrm>
            <a:custGeom>
              <a:rect b="b" l="l" r="r" t="t"/>
              <a:pathLst>
                <a:path extrusionOk="0" h="20" w="45">
                  <a:moveTo>
                    <a:pt x="1" y="1"/>
                  </a:moveTo>
                  <a:cubicBezTo>
                    <a:pt x="1" y="1"/>
                    <a:pt x="12" y="5"/>
                    <a:pt x="44" y="19"/>
                  </a:cubicBezTo>
                  <a:cubicBezTo>
                    <a:pt x="30" y="12"/>
                    <a:pt x="2" y="1"/>
                    <a:pt x="1" y="1"/>
                  </a:cubicBezTo>
                  <a:close/>
                  <a:moveTo>
                    <a:pt x="31" y="10"/>
                  </a:moveTo>
                  <a:cubicBezTo>
                    <a:pt x="29" y="10"/>
                    <a:pt x="32" y="13"/>
                    <a:pt x="44" y="19"/>
                  </a:cubicBezTo>
                  <a:cubicBezTo>
                    <a:pt x="38" y="13"/>
                    <a:pt x="32" y="10"/>
                    <a:pt x="3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4"/>
            <p:cNvSpPr/>
            <p:nvPr/>
          </p:nvSpPr>
          <p:spPr>
            <a:xfrm>
              <a:off x="5920575" y="2704600"/>
              <a:ext cx="3150" cy="1550"/>
            </a:xfrm>
            <a:custGeom>
              <a:rect b="b" l="l" r="r" t="t"/>
              <a:pathLst>
                <a:path extrusionOk="0" h="62" w="126">
                  <a:moveTo>
                    <a:pt x="13" y="8"/>
                  </a:moveTo>
                  <a:lnTo>
                    <a:pt x="13" y="8"/>
                  </a:lnTo>
                  <a:cubicBezTo>
                    <a:pt x="11" y="8"/>
                    <a:pt x="9" y="11"/>
                    <a:pt x="12" y="13"/>
                  </a:cubicBezTo>
                  <a:lnTo>
                    <a:pt x="12" y="13"/>
                  </a:lnTo>
                  <a:cubicBezTo>
                    <a:pt x="9" y="12"/>
                    <a:pt x="7" y="12"/>
                    <a:pt x="5" y="12"/>
                  </a:cubicBezTo>
                  <a:cubicBezTo>
                    <a:pt x="1" y="12"/>
                    <a:pt x="7" y="15"/>
                    <a:pt x="18" y="20"/>
                  </a:cubicBezTo>
                  <a:lnTo>
                    <a:pt x="18" y="20"/>
                  </a:lnTo>
                  <a:cubicBezTo>
                    <a:pt x="17" y="18"/>
                    <a:pt x="17" y="16"/>
                    <a:pt x="16" y="14"/>
                  </a:cubicBezTo>
                  <a:cubicBezTo>
                    <a:pt x="14" y="14"/>
                    <a:pt x="13" y="13"/>
                    <a:pt x="12" y="13"/>
                  </a:cubicBezTo>
                  <a:lnTo>
                    <a:pt x="12" y="13"/>
                  </a:lnTo>
                  <a:cubicBezTo>
                    <a:pt x="13" y="13"/>
                    <a:pt x="15" y="13"/>
                    <a:pt x="16" y="14"/>
                  </a:cubicBezTo>
                  <a:cubicBezTo>
                    <a:pt x="16" y="10"/>
                    <a:pt x="15" y="8"/>
                    <a:pt x="13" y="8"/>
                  </a:cubicBezTo>
                  <a:close/>
                  <a:moveTo>
                    <a:pt x="48" y="0"/>
                  </a:moveTo>
                  <a:lnTo>
                    <a:pt x="48" y="0"/>
                  </a:lnTo>
                  <a:cubicBezTo>
                    <a:pt x="47" y="0"/>
                    <a:pt x="38" y="19"/>
                    <a:pt x="30" y="25"/>
                  </a:cubicBezTo>
                  <a:lnTo>
                    <a:pt x="30" y="25"/>
                  </a:lnTo>
                  <a:cubicBezTo>
                    <a:pt x="26" y="23"/>
                    <a:pt x="22" y="21"/>
                    <a:pt x="18" y="20"/>
                  </a:cubicBezTo>
                  <a:lnTo>
                    <a:pt x="18" y="20"/>
                  </a:lnTo>
                  <a:cubicBezTo>
                    <a:pt x="20" y="24"/>
                    <a:pt x="23" y="26"/>
                    <a:pt x="25" y="26"/>
                  </a:cubicBezTo>
                  <a:cubicBezTo>
                    <a:pt x="27" y="26"/>
                    <a:pt x="28" y="26"/>
                    <a:pt x="30" y="25"/>
                  </a:cubicBezTo>
                  <a:lnTo>
                    <a:pt x="30" y="25"/>
                  </a:lnTo>
                  <a:cubicBezTo>
                    <a:pt x="55" y="34"/>
                    <a:pt x="92" y="48"/>
                    <a:pt x="111" y="55"/>
                  </a:cubicBezTo>
                  <a:lnTo>
                    <a:pt x="111" y="55"/>
                  </a:lnTo>
                  <a:cubicBezTo>
                    <a:pt x="91" y="45"/>
                    <a:pt x="70" y="35"/>
                    <a:pt x="40" y="25"/>
                  </a:cubicBezTo>
                  <a:cubicBezTo>
                    <a:pt x="46" y="6"/>
                    <a:pt x="48" y="0"/>
                    <a:pt x="48" y="0"/>
                  </a:cubicBezTo>
                  <a:close/>
                  <a:moveTo>
                    <a:pt x="111" y="55"/>
                  </a:moveTo>
                  <a:lnTo>
                    <a:pt x="111" y="55"/>
                  </a:lnTo>
                  <a:cubicBezTo>
                    <a:pt x="115" y="57"/>
                    <a:pt x="119" y="59"/>
                    <a:pt x="123" y="61"/>
                  </a:cubicBezTo>
                  <a:cubicBezTo>
                    <a:pt x="126" y="61"/>
                    <a:pt x="120" y="59"/>
                    <a:pt x="111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4"/>
            <p:cNvSpPr/>
            <p:nvPr/>
          </p:nvSpPr>
          <p:spPr>
            <a:xfrm>
              <a:off x="5918275" y="2703150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" y="0"/>
                  </a:moveTo>
                  <a:cubicBezTo>
                    <a:pt x="61" y="24"/>
                    <a:pt x="6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5918275" y="27031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49" y="12"/>
                  </a:cubicBezTo>
                  <a:cubicBezTo>
                    <a:pt x="49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4"/>
            <p:cNvSpPr/>
            <p:nvPr/>
          </p:nvSpPr>
          <p:spPr>
            <a:xfrm>
              <a:off x="5917700" y="2703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4"/>
            <p:cNvSpPr/>
            <p:nvPr/>
          </p:nvSpPr>
          <p:spPr>
            <a:xfrm>
              <a:off x="5917700" y="27031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4"/>
            <p:cNvSpPr/>
            <p:nvPr/>
          </p:nvSpPr>
          <p:spPr>
            <a:xfrm>
              <a:off x="5908475" y="26977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25"/>
                    <a:pt x="36" y="25"/>
                  </a:cubicBezTo>
                  <a:cubicBezTo>
                    <a:pt x="24" y="25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4"/>
            <p:cNvSpPr/>
            <p:nvPr/>
          </p:nvSpPr>
          <p:spPr>
            <a:xfrm>
              <a:off x="5912625" y="270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72" y="1"/>
                  </a:moveTo>
                  <a:cubicBezTo>
                    <a:pt x="1" y="1"/>
                    <a:pt x="84" y="1"/>
                    <a:pt x="72" y="1"/>
                  </a:cubicBezTo>
                  <a:cubicBezTo>
                    <a:pt x="72" y="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4"/>
            <p:cNvSpPr/>
            <p:nvPr/>
          </p:nvSpPr>
          <p:spPr>
            <a:xfrm>
              <a:off x="5899725" y="2696075"/>
              <a:ext cx="16550" cy="6250"/>
            </a:xfrm>
            <a:custGeom>
              <a:rect b="b" l="l" r="r" t="t"/>
              <a:pathLst>
                <a:path extrusionOk="0" h="250" w="662">
                  <a:moveTo>
                    <a:pt x="136" y="63"/>
                  </a:moveTo>
                  <a:lnTo>
                    <a:pt x="136" y="63"/>
                  </a:lnTo>
                  <a:cubicBezTo>
                    <a:pt x="148" y="69"/>
                    <a:pt x="160" y="75"/>
                    <a:pt x="171" y="81"/>
                  </a:cubicBezTo>
                  <a:cubicBezTo>
                    <a:pt x="166" y="81"/>
                    <a:pt x="151" y="72"/>
                    <a:pt x="136" y="63"/>
                  </a:cubicBezTo>
                  <a:close/>
                  <a:moveTo>
                    <a:pt x="283" y="68"/>
                  </a:moveTo>
                  <a:cubicBezTo>
                    <a:pt x="274" y="68"/>
                    <a:pt x="316" y="84"/>
                    <a:pt x="366" y="103"/>
                  </a:cubicBezTo>
                  <a:lnTo>
                    <a:pt x="366" y="103"/>
                  </a:lnTo>
                  <a:cubicBezTo>
                    <a:pt x="356" y="100"/>
                    <a:pt x="351" y="99"/>
                    <a:pt x="350" y="99"/>
                  </a:cubicBezTo>
                  <a:lnTo>
                    <a:pt x="350" y="99"/>
                  </a:lnTo>
                  <a:cubicBezTo>
                    <a:pt x="348" y="99"/>
                    <a:pt x="362" y="103"/>
                    <a:pt x="371" y="104"/>
                  </a:cubicBezTo>
                  <a:lnTo>
                    <a:pt x="371" y="104"/>
                  </a:lnTo>
                  <a:cubicBezTo>
                    <a:pt x="369" y="104"/>
                    <a:pt x="368" y="103"/>
                    <a:pt x="366" y="103"/>
                  </a:cubicBezTo>
                  <a:lnTo>
                    <a:pt x="366" y="103"/>
                  </a:lnTo>
                  <a:cubicBezTo>
                    <a:pt x="368" y="103"/>
                    <a:pt x="371" y="104"/>
                    <a:pt x="374" y="105"/>
                  </a:cubicBezTo>
                  <a:cubicBezTo>
                    <a:pt x="338" y="93"/>
                    <a:pt x="314" y="81"/>
                    <a:pt x="291" y="69"/>
                  </a:cubicBezTo>
                  <a:cubicBezTo>
                    <a:pt x="287" y="68"/>
                    <a:pt x="285" y="68"/>
                    <a:pt x="283" y="68"/>
                  </a:cubicBezTo>
                  <a:close/>
                  <a:moveTo>
                    <a:pt x="371" y="104"/>
                  </a:moveTo>
                  <a:cubicBezTo>
                    <a:pt x="371" y="105"/>
                    <a:pt x="372" y="105"/>
                    <a:pt x="372" y="105"/>
                  </a:cubicBezTo>
                  <a:lnTo>
                    <a:pt x="372" y="105"/>
                  </a:lnTo>
                  <a:cubicBezTo>
                    <a:pt x="373" y="105"/>
                    <a:pt x="373" y="105"/>
                    <a:pt x="374" y="105"/>
                  </a:cubicBezTo>
                  <a:cubicBezTo>
                    <a:pt x="373" y="105"/>
                    <a:pt x="372" y="104"/>
                    <a:pt x="371" y="104"/>
                  </a:cubicBezTo>
                  <a:close/>
                  <a:moveTo>
                    <a:pt x="424" y="124"/>
                  </a:moveTo>
                  <a:cubicBezTo>
                    <a:pt x="431" y="126"/>
                    <a:pt x="438" y="129"/>
                    <a:pt x="445" y="131"/>
                  </a:cubicBezTo>
                  <a:lnTo>
                    <a:pt x="445" y="131"/>
                  </a:lnTo>
                  <a:cubicBezTo>
                    <a:pt x="438" y="128"/>
                    <a:pt x="431" y="126"/>
                    <a:pt x="424" y="124"/>
                  </a:cubicBezTo>
                  <a:close/>
                  <a:moveTo>
                    <a:pt x="445" y="131"/>
                  </a:moveTo>
                  <a:cubicBezTo>
                    <a:pt x="475" y="144"/>
                    <a:pt x="507" y="164"/>
                    <a:pt x="529" y="180"/>
                  </a:cubicBezTo>
                  <a:lnTo>
                    <a:pt x="529" y="180"/>
                  </a:lnTo>
                  <a:cubicBezTo>
                    <a:pt x="528" y="180"/>
                    <a:pt x="527" y="180"/>
                    <a:pt x="526" y="180"/>
                  </a:cubicBezTo>
                  <a:lnTo>
                    <a:pt x="526" y="180"/>
                  </a:lnTo>
                  <a:cubicBezTo>
                    <a:pt x="523" y="180"/>
                    <a:pt x="532" y="186"/>
                    <a:pt x="552" y="200"/>
                  </a:cubicBezTo>
                  <a:cubicBezTo>
                    <a:pt x="548" y="195"/>
                    <a:pt x="540" y="188"/>
                    <a:pt x="529" y="180"/>
                  </a:cubicBezTo>
                  <a:lnTo>
                    <a:pt x="529" y="180"/>
                  </a:lnTo>
                  <a:cubicBezTo>
                    <a:pt x="533" y="181"/>
                    <a:pt x="541" y="184"/>
                    <a:pt x="552" y="188"/>
                  </a:cubicBezTo>
                  <a:cubicBezTo>
                    <a:pt x="552" y="188"/>
                    <a:pt x="493" y="152"/>
                    <a:pt x="505" y="152"/>
                  </a:cubicBezTo>
                  <a:cubicBezTo>
                    <a:pt x="505" y="152"/>
                    <a:pt x="479" y="143"/>
                    <a:pt x="445" y="131"/>
                  </a:cubicBezTo>
                  <a:close/>
                  <a:moveTo>
                    <a:pt x="66" y="0"/>
                  </a:moveTo>
                  <a:cubicBezTo>
                    <a:pt x="58" y="0"/>
                    <a:pt x="70" y="15"/>
                    <a:pt x="100" y="45"/>
                  </a:cubicBezTo>
                  <a:cubicBezTo>
                    <a:pt x="100" y="45"/>
                    <a:pt x="100" y="45"/>
                    <a:pt x="100" y="45"/>
                  </a:cubicBezTo>
                  <a:lnTo>
                    <a:pt x="100" y="45"/>
                  </a:lnTo>
                  <a:cubicBezTo>
                    <a:pt x="118" y="57"/>
                    <a:pt x="122" y="61"/>
                    <a:pt x="119" y="61"/>
                  </a:cubicBezTo>
                  <a:cubicBezTo>
                    <a:pt x="109" y="61"/>
                    <a:pt x="23" y="18"/>
                    <a:pt x="5" y="9"/>
                  </a:cubicBezTo>
                  <a:lnTo>
                    <a:pt x="5" y="9"/>
                  </a:lnTo>
                  <a:cubicBezTo>
                    <a:pt x="8" y="27"/>
                    <a:pt x="9" y="32"/>
                    <a:pt x="8" y="32"/>
                  </a:cubicBezTo>
                  <a:cubicBezTo>
                    <a:pt x="7" y="32"/>
                    <a:pt x="4" y="26"/>
                    <a:pt x="2" y="26"/>
                  </a:cubicBezTo>
                  <a:lnTo>
                    <a:pt x="2" y="26"/>
                  </a:lnTo>
                  <a:cubicBezTo>
                    <a:pt x="1" y="26"/>
                    <a:pt x="1" y="32"/>
                    <a:pt x="5" y="57"/>
                  </a:cubicBezTo>
                  <a:cubicBezTo>
                    <a:pt x="130" y="57"/>
                    <a:pt x="364" y="248"/>
                    <a:pt x="509" y="248"/>
                  </a:cubicBezTo>
                  <a:cubicBezTo>
                    <a:pt x="529" y="248"/>
                    <a:pt x="548" y="244"/>
                    <a:pt x="564" y="236"/>
                  </a:cubicBezTo>
                  <a:cubicBezTo>
                    <a:pt x="545" y="231"/>
                    <a:pt x="540" y="229"/>
                    <a:pt x="544" y="229"/>
                  </a:cubicBezTo>
                  <a:cubicBezTo>
                    <a:pt x="553" y="229"/>
                    <a:pt x="613" y="240"/>
                    <a:pt x="644" y="246"/>
                  </a:cubicBezTo>
                  <a:lnTo>
                    <a:pt x="644" y="246"/>
                  </a:lnTo>
                  <a:cubicBezTo>
                    <a:pt x="564" y="212"/>
                    <a:pt x="474" y="178"/>
                    <a:pt x="394" y="144"/>
                  </a:cubicBezTo>
                  <a:lnTo>
                    <a:pt x="394" y="144"/>
                  </a:lnTo>
                  <a:cubicBezTo>
                    <a:pt x="397" y="145"/>
                    <a:pt x="399" y="145"/>
                    <a:pt x="400" y="145"/>
                  </a:cubicBezTo>
                  <a:cubicBezTo>
                    <a:pt x="407" y="145"/>
                    <a:pt x="399" y="137"/>
                    <a:pt x="374" y="128"/>
                  </a:cubicBezTo>
                  <a:cubicBezTo>
                    <a:pt x="380" y="122"/>
                    <a:pt x="389" y="120"/>
                    <a:pt x="399" y="120"/>
                  </a:cubicBezTo>
                  <a:cubicBezTo>
                    <a:pt x="407" y="120"/>
                    <a:pt x="415" y="121"/>
                    <a:pt x="424" y="124"/>
                  </a:cubicBezTo>
                  <a:lnTo>
                    <a:pt x="424" y="124"/>
                  </a:lnTo>
                  <a:cubicBezTo>
                    <a:pt x="407" y="118"/>
                    <a:pt x="389" y="111"/>
                    <a:pt x="372" y="105"/>
                  </a:cubicBezTo>
                  <a:lnTo>
                    <a:pt x="372" y="105"/>
                  </a:lnTo>
                  <a:cubicBezTo>
                    <a:pt x="370" y="105"/>
                    <a:pt x="368" y="105"/>
                    <a:pt x="366" y="105"/>
                  </a:cubicBezTo>
                  <a:cubicBezTo>
                    <a:pt x="316" y="105"/>
                    <a:pt x="170" y="34"/>
                    <a:pt x="145" y="34"/>
                  </a:cubicBezTo>
                  <a:cubicBezTo>
                    <a:pt x="139" y="34"/>
                    <a:pt x="140" y="37"/>
                    <a:pt x="148" y="45"/>
                  </a:cubicBezTo>
                  <a:cubicBezTo>
                    <a:pt x="100" y="15"/>
                    <a:pt x="73" y="0"/>
                    <a:pt x="66" y="0"/>
                  </a:cubicBezTo>
                  <a:close/>
                  <a:moveTo>
                    <a:pt x="644" y="246"/>
                  </a:moveTo>
                  <a:cubicBezTo>
                    <a:pt x="645" y="246"/>
                    <a:pt x="646" y="247"/>
                    <a:pt x="648" y="247"/>
                  </a:cubicBezTo>
                  <a:cubicBezTo>
                    <a:pt x="656" y="249"/>
                    <a:pt x="660" y="249"/>
                    <a:pt x="661" y="249"/>
                  </a:cubicBezTo>
                  <a:cubicBezTo>
                    <a:pt x="662" y="249"/>
                    <a:pt x="655" y="248"/>
                    <a:pt x="644" y="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4"/>
            <p:cNvSpPr/>
            <p:nvPr/>
          </p:nvSpPr>
          <p:spPr>
            <a:xfrm>
              <a:off x="5904300" y="2696325"/>
              <a:ext cx="2400" cy="1475"/>
            </a:xfrm>
            <a:custGeom>
              <a:rect b="b" l="l" r="r" t="t"/>
              <a:pathLst>
                <a:path extrusionOk="0" h="59" w="96">
                  <a:moveTo>
                    <a:pt x="21" y="0"/>
                  </a:moveTo>
                  <a:cubicBezTo>
                    <a:pt x="13" y="0"/>
                    <a:pt x="6" y="3"/>
                    <a:pt x="0" y="11"/>
                  </a:cubicBezTo>
                  <a:cubicBezTo>
                    <a:pt x="36" y="23"/>
                    <a:pt x="72" y="47"/>
                    <a:pt x="96" y="59"/>
                  </a:cubicBezTo>
                  <a:cubicBezTo>
                    <a:pt x="86" y="40"/>
                    <a:pt x="48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4"/>
            <p:cNvSpPr/>
            <p:nvPr/>
          </p:nvSpPr>
          <p:spPr>
            <a:xfrm>
              <a:off x="5919475" y="2705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4"/>
            <p:cNvSpPr/>
            <p:nvPr/>
          </p:nvSpPr>
          <p:spPr>
            <a:xfrm>
              <a:off x="5918275" y="2703725"/>
              <a:ext cx="2125" cy="2150"/>
            </a:xfrm>
            <a:custGeom>
              <a:rect b="b" l="l" r="r" t="t"/>
              <a:pathLst>
                <a:path extrusionOk="0" h="86" w="8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5"/>
                    <a:pt x="2" y="6"/>
                    <a:pt x="3" y="6"/>
                  </a:cubicBezTo>
                  <a:lnTo>
                    <a:pt x="3" y="6"/>
                  </a:lnTo>
                  <a:cubicBezTo>
                    <a:pt x="14" y="32"/>
                    <a:pt x="26" y="86"/>
                    <a:pt x="72" y="86"/>
                  </a:cubicBezTo>
                  <a:cubicBezTo>
                    <a:pt x="76" y="86"/>
                    <a:pt x="80" y="85"/>
                    <a:pt x="84" y="84"/>
                  </a:cubicBezTo>
                  <a:cubicBezTo>
                    <a:pt x="62" y="51"/>
                    <a:pt x="29" y="28"/>
                    <a:pt x="6" y="5"/>
                  </a:cubicBezTo>
                  <a:lnTo>
                    <a:pt x="6" y="5"/>
                  </a:lnTo>
                  <a:cubicBezTo>
                    <a:pt x="7" y="4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4"/>
            <p:cNvSpPr/>
            <p:nvPr/>
          </p:nvSpPr>
          <p:spPr>
            <a:xfrm>
              <a:off x="5918700" y="2705075"/>
              <a:ext cx="650" cy="1050"/>
            </a:xfrm>
            <a:custGeom>
              <a:rect b="b" l="l" r="r" t="t"/>
              <a:pathLst>
                <a:path extrusionOk="0" h="42" w="26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23" y="42"/>
                    <a:pt x="25" y="42"/>
                  </a:cubicBezTo>
                  <a:cubicBezTo>
                    <a:pt x="25" y="42"/>
                    <a:pt x="21" y="33"/>
                    <a:pt x="8" y="6"/>
                  </a:cubicBezTo>
                  <a:cubicBezTo>
                    <a:pt x="5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4"/>
            <p:cNvSpPr/>
            <p:nvPr/>
          </p:nvSpPr>
          <p:spPr>
            <a:xfrm>
              <a:off x="5903225" y="26957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29" y="18"/>
                    <a:pt x="35" y="18"/>
                  </a:cubicBezTo>
                  <a:cubicBezTo>
                    <a:pt x="36" y="18"/>
                    <a:pt x="36" y="17"/>
                    <a:pt x="31" y="12"/>
                  </a:cubicBezTo>
                  <a:cubicBezTo>
                    <a:pt x="14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4"/>
            <p:cNvSpPr/>
            <p:nvPr/>
          </p:nvSpPr>
          <p:spPr>
            <a:xfrm>
              <a:off x="5901050" y="26945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7"/>
                    <a:pt x="11" y="25"/>
                  </a:cubicBezTo>
                  <a:cubicBezTo>
                    <a:pt x="11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4"/>
            <p:cNvSpPr/>
            <p:nvPr/>
          </p:nvSpPr>
          <p:spPr>
            <a:xfrm>
              <a:off x="5905450" y="2699650"/>
              <a:ext cx="1000" cy="325"/>
            </a:xfrm>
            <a:custGeom>
              <a:rect b="b" l="l" r="r" t="t"/>
              <a:pathLst>
                <a:path extrusionOk="0" h="13" w="40">
                  <a:moveTo>
                    <a:pt x="3" y="0"/>
                  </a:moveTo>
                  <a:cubicBezTo>
                    <a:pt x="2" y="0"/>
                    <a:pt x="2" y="2"/>
                    <a:pt x="2" y="6"/>
                  </a:cubicBezTo>
                  <a:lnTo>
                    <a:pt x="2" y="6"/>
                  </a:lnTo>
                  <a:cubicBezTo>
                    <a:pt x="3" y="6"/>
                    <a:pt x="4" y="6"/>
                    <a:pt x="5" y="6"/>
                  </a:cubicBezTo>
                  <a:cubicBezTo>
                    <a:pt x="7" y="6"/>
                    <a:pt x="9" y="6"/>
                    <a:pt x="11" y="6"/>
                  </a:cubicBezTo>
                  <a:lnTo>
                    <a:pt x="11" y="6"/>
                  </a:lnTo>
                  <a:cubicBezTo>
                    <a:pt x="7" y="2"/>
                    <a:pt x="5" y="0"/>
                    <a:pt x="3" y="0"/>
                  </a:cubicBezTo>
                  <a:close/>
                  <a:moveTo>
                    <a:pt x="2" y="6"/>
                  </a:moveTo>
                  <a:cubicBezTo>
                    <a:pt x="1" y="6"/>
                    <a:pt x="0" y="7"/>
                    <a:pt x="2" y="9"/>
                  </a:cubicBezTo>
                  <a:cubicBezTo>
                    <a:pt x="2" y="8"/>
                    <a:pt x="2" y="7"/>
                    <a:pt x="2" y="6"/>
                  </a:cubicBezTo>
                  <a:close/>
                  <a:moveTo>
                    <a:pt x="11" y="6"/>
                  </a:moveTo>
                  <a:cubicBezTo>
                    <a:pt x="12" y="7"/>
                    <a:pt x="13" y="8"/>
                    <a:pt x="14" y="9"/>
                  </a:cubicBezTo>
                  <a:cubicBezTo>
                    <a:pt x="26" y="12"/>
                    <a:pt x="33" y="13"/>
                    <a:pt x="35" y="13"/>
                  </a:cubicBezTo>
                  <a:cubicBezTo>
                    <a:pt x="39" y="13"/>
                    <a:pt x="23" y="8"/>
                    <a:pt x="1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4"/>
            <p:cNvSpPr/>
            <p:nvPr/>
          </p:nvSpPr>
          <p:spPr>
            <a:xfrm>
              <a:off x="5836150" y="2671850"/>
              <a:ext cx="2625" cy="1250"/>
            </a:xfrm>
            <a:custGeom>
              <a:rect b="b" l="l" r="r" t="t"/>
              <a:pathLst>
                <a:path extrusionOk="0" h="50" w="105">
                  <a:moveTo>
                    <a:pt x="20" y="0"/>
                  </a:moveTo>
                  <a:cubicBezTo>
                    <a:pt x="20" y="0"/>
                    <a:pt x="21" y="1"/>
                    <a:pt x="23" y="2"/>
                  </a:cubicBezTo>
                  <a:lnTo>
                    <a:pt x="23" y="2"/>
                  </a:lnTo>
                  <a:cubicBezTo>
                    <a:pt x="23" y="2"/>
                    <a:pt x="23" y="2"/>
                    <a:pt x="24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23" y="2"/>
                  </a:moveTo>
                  <a:lnTo>
                    <a:pt x="23" y="2"/>
                  </a:lnTo>
                  <a:cubicBezTo>
                    <a:pt x="0" y="4"/>
                    <a:pt x="12" y="50"/>
                    <a:pt x="47" y="50"/>
                  </a:cubicBezTo>
                  <a:cubicBezTo>
                    <a:pt x="36" y="38"/>
                    <a:pt x="33" y="32"/>
                    <a:pt x="40" y="32"/>
                  </a:cubicBezTo>
                  <a:cubicBezTo>
                    <a:pt x="47" y="32"/>
                    <a:pt x="65" y="38"/>
                    <a:pt x="95" y="50"/>
                  </a:cubicBezTo>
                  <a:cubicBezTo>
                    <a:pt x="105" y="50"/>
                    <a:pt x="36" y="10"/>
                    <a:pt x="2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4"/>
            <p:cNvSpPr/>
            <p:nvPr/>
          </p:nvSpPr>
          <p:spPr>
            <a:xfrm>
              <a:off x="5743850" y="2633000"/>
              <a:ext cx="1825" cy="800"/>
            </a:xfrm>
            <a:custGeom>
              <a:rect b="b" l="l" r="r" t="t"/>
              <a:pathLst>
                <a:path extrusionOk="0" h="32" w="73">
                  <a:moveTo>
                    <a:pt x="10" y="0"/>
                  </a:moveTo>
                  <a:cubicBezTo>
                    <a:pt x="7" y="0"/>
                    <a:pt x="4" y="2"/>
                    <a:pt x="1" y="8"/>
                  </a:cubicBezTo>
                  <a:cubicBezTo>
                    <a:pt x="25" y="20"/>
                    <a:pt x="49" y="32"/>
                    <a:pt x="72" y="32"/>
                  </a:cubicBezTo>
                  <a:cubicBezTo>
                    <a:pt x="36" y="23"/>
                    <a:pt x="2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0" name="Google Shape;4430;p34"/>
          <p:cNvGrpSpPr/>
          <p:nvPr/>
        </p:nvGrpSpPr>
        <p:grpSpPr>
          <a:xfrm>
            <a:off x="187799" y="4092758"/>
            <a:ext cx="1038952" cy="809524"/>
            <a:chOff x="4824700" y="2359950"/>
            <a:chExt cx="523375" cy="407800"/>
          </a:xfrm>
        </p:grpSpPr>
        <p:sp>
          <p:nvSpPr>
            <p:cNvPr id="4431" name="Google Shape;4431;p34"/>
            <p:cNvSpPr/>
            <p:nvPr/>
          </p:nvSpPr>
          <p:spPr>
            <a:xfrm>
              <a:off x="5025625" y="2366200"/>
              <a:ext cx="3000" cy="3700"/>
            </a:xfrm>
            <a:custGeom>
              <a:rect b="b" l="l" r="r" t="t"/>
              <a:pathLst>
                <a:path extrusionOk="0" h="148" w="120">
                  <a:moveTo>
                    <a:pt x="119" y="0"/>
                  </a:moveTo>
                  <a:cubicBezTo>
                    <a:pt x="95" y="48"/>
                    <a:pt x="48" y="119"/>
                    <a:pt x="0" y="143"/>
                  </a:cubicBezTo>
                  <a:cubicBezTo>
                    <a:pt x="15" y="146"/>
                    <a:pt x="28" y="148"/>
                    <a:pt x="38" y="148"/>
                  </a:cubicBezTo>
                  <a:cubicBezTo>
                    <a:pt x="69" y="148"/>
                    <a:pt x="81" y="134"/>
                    <a:pt x="72" y="107"/>
                  </a:cubicBezTo>
                  <a:cubicBezTo>
                    <a:pt x="83" y="84"/>
                    <a:pt x="119" y="6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4"/>
            <p:cNvSpPr/>
            <p:nvPr/>
          </p:nvSpPr>
          <p:spPr>
            <a:xfrm>
              <a:off x="5097350" y="2372150"/>
              <a:ext cx="3900" cy="150"/>
            </a:xfrm>
            <a:custGeom>
              <a:rect b="b" l="l" r="r" t="t"/>
              <a:pathLst>
                <a:path extrusionOk="0" h="6" w="156">
                  <a:moveTo>
                    <a:pt x="1" y="0"/>
                  </a:moveTo>
                  <a:cubicBezTo>
                    <a:pt x="20" y="4"/>
                    <a:pt x="40" y="6"/>
                    <a:pt x="59" y="6"/>
                  </a:cubicBezTo>
                  <a:cubicBezTo>
                    <a:pt x="97" y="6"/>
                    <a:pt x="132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4"/>
            <p:cNvSpPr/>
            <p:nvPr/>
          </p:nvSpPr>
          <p:spPr>
            <a:xfrm>
              <a:off x="5096850" y="2372350"/>
              <a:ext cx="1675" cy="200"/>
            </a:xfrm>
            <a:custGeom>
              <a:rect b="b" l="l" r="r" t="t"/>
              <a:pathLst>
                <a:path extrusionOk="0" h="8" w="67">
                  <a:moveTo>
                    <a:pt x="6" y="1"/>
                  </a:moveTo>
                  <a:cubicBezTo>
                    <a:pt x="0" y="1"/>
                    <a:pt x="59" y="8"/>
                    <a:pt x="65" y="8"/>
                  </a:cubicBezTo>
                  <a:cubicBezTo>
                    <a:pt x="67" y="8"/>
                    <a:pt x="62" y="7"/>
                    <a:pt x="44" y="4"/>
                  </a:cubicBezTo>
                  <a:cubicBezTo>
                    <a:pt x="1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4"/>
            <p:cNvSpPr/>
            <p:nvPr/>
          </p:nvSpPr>
          <p:spPr>
            <a:xfrm>
              <a:off x="5107775" y="2372450"/>
              <a:ext cx="5975" cy="1000"/>
            </a:xfrm>
            <a:custGeom>
              <a:rect b="b" l="l" r="r" t="t"/>
              <a:pathLst>
                <a:path extrusionOk="0" h="40" w="239">
                  <a:moveTo>
                    <a:pt x="167" y="0"/>
                  </a:moveTo>
                  <a:cubicBezTo>
                    <a:pt x="107" y="0"/>
                    <a:pt x="60" y="12"/>
                    <a:pt x="0" y="12"/>
                  </a:cubicBezTo>
                  <a:cubicBezTo>
                    <a:pt x="17" y="20"/>
                    <a:pt x="122" y="40"/>
                    <a:pt x="187" y="40"/>
                  </a:cubicBezTo>
                  <a:cubicBezTo>
                    <a:pt x="217" y="40"/>
                    <a:pt x="238" y="35"/>
                    <a:pt x="238" y="24"/>
                  </a:cubicBezTo>
                  <a:cubicBezTo>
                    <a:pt x="215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4"/>
            <p:cNvSpPr/>
            <p:nvPr/>
          </p:nvSpPr>
          <p:spPr>
            <a:xfrm>
              <a:off x="5109250" y="2371400"/>
              <a:ext cx="4200" cy="775"/>
            </a:xfrm>
            <a:custGeom>
              <a:rect b="b" l="l" r="r" t="t"/>
              <a:pathLst>
                <a:path extrusionOk="0" h="31" w="168">
                  <a:moveTo>
                    <a:pt x="120" y="5"/>
                  </a:moveTo>
                  <a:lnTo>
                    <a:pt x="120" y="5"/>
                  </a:lnTo>
                  <a:cubicBezTo>
                    <a:pt x="121" y="5"/>
                    <a:pt x="116" y="8"/>
                    <a:pt x="96" y="18"/>
                  </a:cubicBezTo>
                  <a:cubicBezTo>
                    <a:pt x="103" y="12"/>
                    <a:pt x="118" y="5"/>
                    <a:pt x="120" y="5"/>
                  </a:cubicBezTo>
                  <a:close/>
                  <a:moveTo>
                    <a:pt x="132" y="1"/>
                  </a:moveTo>
                  <a:cubicBezTo>
                    <a:pt x="120" y="1"/>
                    <a:pt x="108" y="7"/>
                    <a:pt x="96" y="18"/>
                  </a:cubicBezTo>
                  <a:cubicBezTo>
                    <a:pt x="81" y="14"/>
                    <a:pt x="66" y="11"/>
                    <a:pt x="52" y="11"/>
                  </a:cubicBezTo>
                  <a:cubicBezTo>
                    <a:pt x="33" y="11"/>
                    <a:pt x="15" y="16"/>
                    <a:pt x="1" y="30"/>
                  </a:cubicBezTo>
                  <a:cubicBezTo>
                    <a:pt x="48" y="30"/>
                    <a:pt x="108" y="18"/>
                    <a:pt x="167" y="18"/>
                  </a:cubicBezTo>
                  <a:cubicBezTo>
                    <a:pt x="156" y="7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4"/>
            <p:cNvSpPr/>
            <p:nvPr/>
          </p:nvSpPr>
          <p:spPr>
            <a:xfrm>
              <a:off x="5098250" y="2370950"/>
              <a:ext cx="8650" cy="925"/>
            </a:xfrm>
            <a:custGeom>
              <a:rect b="b" l="l" r="r" t="t"/>
              <a:pathLst>
                <a:path extrusionOk="0" h="37" w="346">
                  <a:moveTo>
                    <a:pt x="298" y="1"/>
                  </a:moveTo>
                  <a:cubicBezTo>
                    <a:pt x="0" y="1"/>
                    <a:pt x="36" y="36"/>
                    <a:pt x="346" y="36"/>
                  </a:cubicBezTo>
                  <a:cubicBezTo>
                    <a:pt x="250" y="25"/>
                    <a:pt x="143" y="13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4"/>
            <p:cNvSpPr/>
            <p:nvPr/>
          </p:nvSpPr>
          <p:spPr>
            <a:xfrm>
              <a:off x="5131875" y="2373050"/>
              <a:ext cx="4675" cy="900"/>
            </a:xfrm>
            <a:custGeom>
              <a:rect b="b" l="l" r="r" t="t"/>
              <a:pathLst>
                <a:path extrusionOk="0" h="36" w="187">
                  <a:moveTo>
                    <a:pt x="1" y="0"/>
                  </a:moveTo>
                  <a:cubicBezTo>
                    <a:pt x="9" y="0"/>
                    <a:pt x="99" y="6"/>
                    <a:pt x="149" y="17"/>
                  </a:cubicBezTo>
                  <a:lnTo>
                    <a:pt x="149" y="17"/>
                  </a:lnTo>
                  <a:cubicBezTo>
                    <a:pt x="101" y="0"/>
                    <a:pt x="19" y="0"/>
                    <a:pt x="1" y="0"/>
                  </a:cubicBezTo>
                  <a:close/>
                  <a:moveTo>
                    <a:pt x="149" y="17"/>
                  </a:moveTo>
                  <a:lnTo>
                    <a:pt x="149" y="17"/>
                  </a:lnTo>
                  <a:cubicBezTo>
                    <a:pt x="160" y="20"/>
                    <a:pt x="169" y="25"/>
                    <a:pt x="175" y="31"/>
                  </a:cubicBezTo>
                  <a:lnTo>
                    <a:pt x="175" y="31"/>
                  </a:lnTo>
                  <a:cubicBezTo>
                    <a:pt x="176" y="32"/>
                    <a:pt x="177" y="34"/>
                    <a:pt x="179" y="36"/>
                  </a:cubicBezTo>
                  <a:cubicBezTo>
                    <a:pt x="187" y="28"/>
                    <a:pt x="172" y="22"/>
                    <a:pt x="14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4"/>
            <p:cNvSpPr/>
            <p:nvPr/>
          </p:nvSpPr>
          <p:spPr>
            <a:xfrm>
              <a:off x="5150325" y="2374225"/>
              <a:ext cx="4500" cy="925"/>
            </a:xfrm>
            <a:custGeom>
              <a:rect b="b" l="l" r="r" t="t"/>
              <a:pathLst>
                <a:path extrusionOk="0" h="37" w="180">
                  <a:moveTo>
                    <a:pt x="179" y="1"/>
                  </a:moveTo>
                  <a:cubicBezTo>
                    <a:pt x="160" y="5"/>
                    <a:pt x="141" y="8"/>
                    <a:pt x="122" y="12"/>
                  </a:cubicBezTo>
                  <a:lnTo>
                    <a:pt x="122" y="12"/>
                  </a:lnTo>
                  <a:cubicBezTo>
                    <a:pt x="142" y="11"/>
                    <a:pt x="163" y="9"/>
                    <a:pt x="179" y="1"/>
                  </a:cubicBezTo>
                  <a:close/>
                  <a:moveTo>
                    <a:pt x="122" y="12"/>
                  </a:moveTo>
                  <a:cubicBezTo>
                    <a:pt x="113" y="13"/>
                    <a:pt x="104" y="13"/>
                    <a:pt x="96" y="13"/>
                  </a:cubicBezTo>
                  <a:cubicBezTo>
                    <a:pt x="72" y="25"/>
                    <a:pt x="37" y="25"/>
                    <a:pt x="1" y="36"/>
                  </a:cubicBezTo>
                  <a:cubicBezTo>
                    <a:pt x="41" y="28"/>
                    <a:pt x="82" y="20"/>
                    <a:pt x="12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4"/>
            <p:cNvSpPr/>
            <p:nvPr/>
          </p:nvSpPr>
          <p:spPr>
            <a:xfrm>
              <a:off x="5179500" y="23742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" y="1"/>
                  </a:moveTo>
                  <a:cubicBezTo>
                    <a:pt x="36" y="13"/>
                    <a:pt x="120" y="25"/>
                    <a:pt x="132" y="25"/>
                  </a:cubicBezTo>
                  <a:cubicBezTo>
                    <a:pt x="96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4"/>
            <p:cNvSpPr/>
            <p:nvPr/>
          </p:nvSpPr>
          <p:spPr>
            <a:xfrm>
              <a:off x="5198850" y="2374825"/>
              <a:ext cx="4500" cy="925"/>
            </a:xfrm>
            <a:custGeom>
              <a:rect b="b" l="l" r="r" t="t"/>
              <a:pathLst>
                <a:path extrusionOk="0" h="37" w="180">
                  <a:moveTo>
                    <a:pt x="179" y="1"/>
                  </a:moveTo>
                  <a:cubicBezTo>
                    <a:pt x="132" y="1"/>
                    <a:pt x="84" y="1"/>
                    <a:pt x="48" y="12"/>
                  </a:cubicBezTo>
                  <a:cubicBezTo>
                    <a:pt x="24" y="12"/>
                    <a:pt x="12" y="24"/>
                    <a:pt x="1" y="36"/>
                  </a:cubicBezTo>
                  <a:cubicBezTo>
                    <a:pt x="60" y="24"/>
                    <a:pt x="120" y="1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4"/>
            <p:cNvSpPr/>
            <p:nvPr/>
          </p:nvSpPr>
          <p:spPr>
            <a:xfrm>
              <a:off x="5209275" y="2375225"/>
              <a:ext cx="2400" cy="825"/>
            </a:xfrm>
            <a:custGeom>
              <a:rect b="b" l="l" r="r" t="t"/>
              <a:pathLst>
                <a:path extrusionOk="0" h="33" w="96">
                  <a:moveTo>
                    <a:pt x="65" y="0"/>
                  </a:moveTo>
                  <a:cubicBezTo>
                    <a:pt x="36" y="0"/>
                    <a:pt x="18" y="23"/>
                    <a:pt x="0" y="32"/>
                  </a:cubicBezTo>
                  <a:cubicBezTo>
                    <a:pt x="36" y="20"/>
                    <a:pt x="60" y="20"/>
                    <a:pt x="96" y="8"/>
                  </a:cubicBezTo>
                  <a:cubicBezTo>
                    <a:pt x="84" y="3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4"/>
            <p:cNvSpPr/>
            <p:nvPr/>
          </p:nvSpPr>
          <p:spPr>
            <a:xfrm>
              <a:off x="5040800" y="2646575"/>
              <a:ext cx="2400" cy="325"/>
            </a:xfrm>
            <a:custGeom>
              <a:rect b="b" l="l" r="r" t="t"/>
              <a:pathLst>
                <a:path extrusionOk="0" h="13" w="96">
                  <a:moveTo>
                    <a:pt x="96" y="1"/>
                  </a:moveTo>
                  <a:lnTo>
                    <a:pt x="0" y="13"/>
                  </a:lnTo>
                  <a:cubicBezTo>
                    <a:pt x="48" y="13"/>
                    <a:pt x="72" y="1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4"/>
            <p:cNvSpPr/>
            <p:nvPr/>
          </p:nvSpPr>
          <p:spPr>
            <a:xfrm>
              <a:off x="5058350" y="26471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3"/>
                    <a:pt x="1" y="13"/>
                    <a:pt x="25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4"/>
            <p:cNvSpPr/>
            <p:nvPr/>
          </p:nvSpPr>
          <p:spPr>
            <a:xfrm>
              <a:off x="5246500" y="2486725"/>
              <a:ext cx="4475" cy="5100"/>
            </a:xfrm>
            <a:custGeom>
              <a:rect b="b" l="l" r="r" t="t"/>
              <a:pathLst>
                <a:path extrusionOk="0" h="204" w="179">
                  <a:moveTo>
                    <a:pt x="178" y="1"/>
                  </a:moveTo>
                  <a:cubicBezTo>
                    <a:pt x="169" y="1"/>
                    <a:pt x="0" y="204"/>
                    <a:pt x="23" y="204"/>
                  </a:cubicBezTo>
                  <a:cubicBezTo>
                    <a:pt x="95" y="156"/>
                    <a:pt x="119" y="73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4"/>
            <p:cNvSpPr/>
            <p:nvPr/>
          </p:nvSpPr>
          <p:spPr>
            <a:xfrm>
              <a:off x="5178025" y="2628425"/>
              <a:ext cx="1200" cy="3000"/>
            </a:xfrm>
            <a:custGeom>
              <a:rect b="b" l="l" r="r" t="t"/>
              <a:pathLst>
                <a:path extrusionOk="0" h="120" w="48">
                  <a:moveTo>
                    <a:pt x="48" y="1"/>
                  </a:moveTo>
                  <a:cubicBezTo>
                    <a:pt x="24" y="48"/>
                    <a:pt x="12" y="84"/>
                    <a:pt x="0" y="120"/>
                  </a:cubicBezTo>
                  <a:cubicBezTo>
                    <a:pt x="3" y="120"/>
                    <a:pt x="5" y="118"/>
                    <a:pt x="7" y="115"/>
                  </a:cubicBezTo>
                  <a:lnTo>
                    <a:pt x="7" y="115"/>
                  </a:lnTo>
                  <a:cubicBezTo>
                    <a:pt x="37" y="91"/>
                    <a:pt x="48" y="5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4"/>
            <p:cNvSpPr/>
            <p:nvPr/>
          </p:nvSpPr>
          <p:spPr>
            <a:xfrm>
              <a:off x="5177425" y="2634975"/>
              <a:ext cx="2400" cy="3600"/>
            </a:xfrm>
            <a:custGeom>
              <a:rect b="b" l="l" r="r" t="t"/>
              <a:pathLst>
                <a:path extrusionOk="0" h="144" w="96">
                  <a:moveTo>
                    <a:pt x="96" y="1"/>
                  </a:moveTo>
                  <a:cubicBezTo>
                    <a:pt x="48" y="60"/>
                    <a:pt x="24" y="108"/>
                    <a:pt x="0" y="14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4"/>
            <p:cNvSpPr/>
            <p:nvPr/>
          </p:nvSpPr>
          <p:spPr>
            <a:xfrm>
              <a:off x="4954475" y="2643300"/>
              <a:ext cx="3900" cy="925"/>
            </a:xfrm>
            <a:custGeom>
              <a:rect b="b" l="l" r="r" t="t"/>
              <a:pathLst>
                <a:path extrusionOk="0" h="37" w="156">
                  <a:moveTo>
                    <a:pt x="108" y="1"/>
                  </a:moveTo>
                  <a:lnTo>
                    <a:pt x="1" y="37"/>
                  </a:lnTo>
                  <a:cubicBezTo>
                    <a:pt x="155" y="37"/>
                    <a:pt x="96" y="2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4"/>
            <p:cNvSpPr/>
            <p:nvPr/>
          </p:nvSpPr>
          <p:spPr>
            <a:xfrm>
              <a:off x="5306300" y="2377900"/>
              <a:ext cx="2125" cy="825"/>
            </a:xfrm>
            <a:custGeom>
              <a:rect b="b" l="l" r="r" t="t"/>
              <a:pathLst>
                <a:path extrusionOk="0" h="33" w="85">
                  <a:moveTo>
                    <a:pt x="21" y="1"/>
                  </a:moveTo>
                  <a:cubicBezTo>
                    <a:pt x="14" y="1"/>
                    <a:pt x="6" y="3"/>
                    <a:pt x="1" y="9"/>
                  </a:cubicBezTo>
                  <a:cubicBezTo>
                    <a:pt x="36" y="20"/>
                    <a:pt x="60" y="32"/>
                    <a:pt x="84" y="32"/>
                  </a:cubicBezTo>
                  <a:cubicBezTo>
                    <a:pt x="75" y="23"/>
                    <a:pt x="4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4"/>
            <p:cNvSpPr/>
            <p:nvPr/>
          </p:nvSpPr>
          <p:spPr>
            <a:xfrm>
              <a:off x="5047950" y="26388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72" y="0"/>
                  </a:moveTo>
                  <a:lnTo>
                    <a:pt x="72" y="0"/>
                  </a:lnTo>
                  <a:cubicBezTo>
                    <a:pt x="12" y="12"/>
                    <a:pt x="0" y="12"/>
                    <a:pt x="0" y="24"/>
                  </a:cubicBezTo>
                  <a:cubicBezTo>
                    <a:pt x="48" y="12"/>
                    <a:pt x="83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4"/>
            <p:cNvSpPr/>
            <p:nvPr/>
          </p:nvSpPr>
          <p:spPr>
            <a:xfrm>
              <a:off x="5307800" y="2378700"/>
              <a:ext cx="1175" cy="1800"/>
            </a:xfrm>
            <a:custGeom>
              <a:rect b="b" l="l" r="r" t="t"/>
              <a:pathLst>
                <a:path extrusionOk="0" h="72" w="47">
                  <a:moveTo>
                    <a:pt x="24" y="0"/>
                  </a:moveTo>
                  <a:cubicBezTo>
                    <a:pt x="34" y="10"/>
                    <a:pt x="37" y="19"/>
                    <a:pt x="36" y="29"/>
                  </a:cubicBezTo>
                  <a:lnTo>
                    <a:pt x="36" y="29"/>
                  </a:lnTo>
                  <a:cubicBezTo>
                    <a:pt x="45" y="13"/>
                    <a:pt x="46" y="0"/>
                    <a:pt x="24" y="0"/>
                  </a:cubicBezTo>
                  <a:close/>
                  <a:moveTo>
                    <a:pt x="36" y="29"/>
                  </a:moveTo>
                  <a:lnTo>
                    <a:pt x="36" y="29"/>
                  </a:lnTo>
                  <a:cubicBezTo>
                    <a:pt x="26" y="46"/>
                    <a:pt x="7" y="65"/>
                    <a:pt x="0" y="72"/>
                  </a:cubicBezTo>
                  <a:cubicBezTo>
                    <a:pt x="22" y="57"/>
                    <a:pt x="35" y="43"/>
                    <a:pt x="36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4"/>
            <p:cNvSpPr/>
            <p:nvPr/>
          </p:nvSpPr>
          <p:spPr>
            <a:xfrm>
              <a:off x="4957750" y="24598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2" y="1"/>
                  </a:moveTo>
                  <a:cubicBezTo>
                    <a:pt x="17" y="1"/>
                    <a:pt x="9" y="9"/>
                    <a:pt x="1" y="18"/>
                  </a:cubicBezTo>
                  <a:cubicBezTo>
                    <a:pt x="12" y="18"/>
                    <a:pt x="12" y="6"/>
                    <a:pt x="24" y="6"/>
                  </a:cubicBezTo>
                  <a:cubicBezTo>
                    <a:pt x="24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4"/>
            <p:cNvSpPr/>
            <p:nvPr/>
          </p:nvSpPr>
          <p:spPr>
            <a:xfrm>
              <a:off x="5012225" y="2388525"/>
              <a:ext cx="2100" cy="3300"/>
            </a:xfrm>
            <a:custGeom>
              <a:rect b="b" l="l" r="r" t="t"/>
              <a:pathLst>
                <a:path extrusionOk="0" h="132" w="84">
                  <a:moveTo>
                    <a:pt x="84" y="0"/>
                  </a:moveTo>
                  <a:cubicBezTo>
                    <a:pt x="60" y="36"/>
                    <a:pt x="24" y="84"/>
                    <a:pt x="0" y="131"/>
                  </a:cubicBezTo>
                  <a:cubicBezTo>
                    <a:pt x="12" y="107"/>
                    <a:pt x="36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4"/>
            <p:cNvSpPr/>
            <p:nvPr/>
          </p:nvSpPr>
          <p:spPr>
            <a:xfrm>
              <a:off x="5246175" y="23769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1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4"/>
            <p:cNvSpPr/>
            <p:nvPr/>
          </p:nvSpPr>
          <p:spPr>
            <a:xfrm>
              <a:off x="5303325" y="23981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6" y="0"/>
                  </a:moveTo>
                  <a:lnTo>
                    <a:pt x="16" y="0"/>
                  </a:lnTo>
                  <a:cubicBezTo>
                    <a:pt x="15" y="0"/>
                    <a:pt x="12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4"/>
            <p:cNvSpPr/>
            <p:nvPr/>
          </p:nvSpPr>
          <p:spPr>
            <a:xfrm>
              <a:off x="5245275" y="2376325"/>
              <a:ext cx="2425" cy="300"/>
            </a:xfrm>
            <a:custGeom>
              <a:rect b="b" l="l" r="r" t="t"/>
              <a:pathLst>
                <a:path extrusionOk="0" h="12" w="97">
                  <a:moveTo>
                    <a:pt x="1" y="0"/>
                  </a:moveTo>
                  <a:cubicBezTo>
                    <a:pt x="25" y="12"/>
                    <a:pt x="60" y="12"/>
                    <a:pt x="96" y="12"/>
                  </a:cubicBezTo>
                  <a:cubicBezTo>
                    <a:pt x="84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4"/>
            <p:cNvSpPr/>
            <p:nvPr/>
          </p:nvSpPr>
          <p:spPr>
            <a:xfrm>
              <a:off x="5243500" y="23766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2" y="1"/>
                  </a:moveTo>
                  <a:cubicBezTo>
                    <a:pt x="1" y="1"/>
                    <a:pt x="12" y="13"/>
                    <a:pt x="84" y="13"/>
                  </a:cubicBezTo>
                  <a:cubicBezTo>
                    <a:pt x="6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4"/>
            <p:cNvSpPr/>
            <p:nvPr/>
          </p:nvSpPr>
          <p:spPr>
            <a:xfrm>
              <a:off x="5247375" y="2376475"/>
              <a:ext cx="3900" cy="450"/>
            </a:xfrm>
            <a:custGeom>
              <a:rect b="b" l="l" r="r" t="t"/>
              <a:pathLst>
                <a:path extrusionOk="0" h="18" w="156">
                  <a:moveTo>
                    <a:pt x="20" y="0"/>
                  </a:moveTo>
                  <a:cubicBezTo>
                    <a:pt x="0" y="0"/>
                    <a:pt x="6" y="6"/>
                    <a:pt x="36" y="18"/>
                  </a:cubicBezTo>
                  <a:lnTo>
                    <a:pt x="155" y="18"/>
                  </a:lnTo>
                  <a:cubicBezTo>
                    <a:pt x="84" y="6"/>
                    <a:pt x="3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4"/>
            <p:cNvSpPr/>
            <p:nvPr/>
          </p:nvSpPr>
          <p:spPr>
            <a:xfrm>
              <a:off x="4867550" y="2599825"/>
              <a:ext cx="875" cy="1550"/>
            </a:xfrm>
            <a:custGeom>
              <a:rect b="b" l="l" r="r" t="t"/>
              <a:pathLst>
                <a:path extrusionOk="0" h="62" w="35">
                  <a:moveTo>
                    <a:pt x="34" y="0"/>
                  </a:moveTo>
                  <a:cubicBezTo>
                    <a:pt x="34" y="0"/>
                    <a:pt x="22" y="27"/>
                    <a:pt x="1" y="61"/>
                  </a:cubicBezTo>
                  <a:cubicBezTo>
                    <a:pt x="13" y="61"/>
                    <a:pt x="13" y="49"/>
                    <a:pt x="13" y="49"/>
                  </a:cubicBezTo>
                  <a:cubicBezTo>
                    <a:pt x="28" y="1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4"/>
            <p:cNvSpPr/>
            <p:nvPr/>
          </p:nvSpPr>
          <p:spPr>
            <a:xfrm>
              <a:off x="5232475" y="25367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3" y="1"/>
                    <a:pt x="1" y="24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4"/>
            <p:cNvSpPr/>
            <p:nvPr/>
          </p:nvSpPr>
          <p:spPr>
            <a:xfrm>
              <a:off x="5228325" y="2537350"/>
              <a:ext cx="4175" cy="6575"/>
            </a:xfrm>
            <a:custGeom>
              <a:rect b="b" l="l" r="r" t="t"/>
              <a:pathLst>
                <a:path extrusionOk="0" h="263" w="167">
                  <a:moveTo>
                    <a:pt x="167" y="0"/>
                  </a:moveTo>
                  <a:cubicBezTo>
                    <a:pt x="0" y="0"/>
                    <a:pt x="48" y="143"/>
                    <a:pt x="48" y="262"/>
                  </a:cubicBezTo>
                  <a:cubicBezTo>
                    <a:pt x="72" y="167"/>
                    <a:pt x="107" y="84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4"/>
            <p:cNvSpPr/>
            <p:nvPr/>
          </p:nvSpPr>
          <p:spPr>
            <a:xfrm>
              <a:off x="5049125" y="264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ubicBezTo>
                    <a:pt x="25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4"/>
            <p:cNvSpPr/>
            <p:nvPr/>
          </p:nvSpPr>
          <p:spPr>
            <a:xfrm>
              <a:off x="5178775" y="2634375"/>
              <a:ext cx="750" cy="1025"/>
            </a:xfrm>
            <a:custGeom>
              <a:rect b="b" l="l" r="r" t="t"/>
              <a:pathLst>
                <a:path extrusionOk="0" h="41" w="30">
                  <a:moveTo>
                    <a:pt x="30" y="1"/>
                  </a:moveTo>
                  <a:lnTo>
                    <a:pt x="30" y="1"/>
                  </a:lnTo>
                  <a:cubicBezTo>
                    <a:pt x="26" y="8"/>
                    <a:pt x="23" y="14"/>
                    <a:pt x="20" y="19"/>
                  </a:cubicBezTo>
                  <a:lnTo>
                    <a:pt x="20" y="19"/>
                  </a:lnTo>
                  <a:cubicBezTo>
                    <a:pt x="22" y="16"/>
                    <a:pt x="25" y="10"/>
                    <a:pt x="30" y="1"/>
                  </a:cubicBezTo>
                  <a:close/>
                  <a:moveTo>
                    <a:pt x="20" y="19"/>
                  </a:moveTo>
                  <a:cubicBezTo>
                    <a:pt x="16" y="25"/>
                    <a:pt x="13" y="25"/>
                    <a:pt x="6" y="25"/>
                  </a:cubicBezTo>
                  <a:cubicBezTo>
                    <a:pt x="1" y="34"/>
                    <a:pt x="0" y="40"/>
                    <a:pt x="2" y="40"/>
                  </a:cubicBezTo>
                  <a:cubicBezTo>
                    <a:pt x="5" y="40"/>
                    <a:pt x="11" y="34"/>
                    <a:pt x="2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4"/>
            <p:cNvSpPr/>
            <p:nvPr/>
          </p:nvSpPr>
          <p:spPr>
            <a:xfrm>
              <a:off x="4956550" y="26433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37" y="1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4"/>
            <p:cNvSpPr/>
            <p:nvPr/>
          </p:nvSpPr>
          <p:spPr>
            <a:xfrm>
              <a:off x="5291725" y="2424250"/>
              <a:ext cx="1500" cy="2175"/>
            </a:xfrm>
            <a:custGeom>
              <a:rect b="b" l="l" r="r" t="t"/>
              <a:pathLst>
                <a:path extrusionOk="0" h="87" w="60">
                  <a:moveTo>
                    <a:pt x="60" y="0"/>
                  </a:moveTo>
                  <a:cubicBezTo>
                    <a:pt x="36" y="48"/>
                    <a:pt x="12" y="71"/>
                    <a:pt x="0" y="83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8" y="86"/>
                    <a:pt x="30" y="6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4"/>
            <p:cNvSpPr/>
            <p:nvPr/>
          </p:nvSpPr>
          <p:spPr>
            <a:xfrm>
              <a:off x="5227425" y="2376325"/>
              <a:ext cx="4200" cy="300"/>
            </a:xfrm>
            <a:custGeom>
              <a:rect b="b" l="l" r="r" t="t"/>
              <a:pathLst>
                <a:path extrusionOk="0" h="12" w="168">
                  <a:moveTo>
                    <a:pt x="167" y="0"/>
                  </a:moveTo>
                  <a:cubicBezTo>
                    <a:pt x="120" y="0"/>
                    <a:pt x="12" y="12"/>
                    <a:pt x="1" y="12"/>
                  </a:cubicBezTo>
                  <a:cubicBezTo>
                    <a:pt x="60" y="12"/>
                    <a:pt x="108" y="12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4"/>
            <p:cNvSpPr/>
            <p:nvPr/>
          </p:nvSpPr>
          <p:spPr>
            <a:xfrm>
              <a:off x="5227125" y="2376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4"/>
            <p:cNvSpPr/>
            <p:nvPr/>
          </p:nvSpPr>
          <p:spPr>
            <a:xfrm>
              <a:off x="5252900" y="2376575"/>
              <a:ext cx="7125" cy="650"/>
            </a:xfrm>
            <a:custGeom>
              <a:rect b="b" l="l" r="r" t="t"/>
              <a:pathLst>
                <a:path extrusionOk="0" h="26" w="285">
                  <a:moveTo>
                    <a:pt x="71" y="0"/>
                  </a:moveTo>
                  <a:cubicBezTo>
                    <a:pt x="41" y="0"/>
                    <a:pt x="38" y="21"/>
                    <a:pt x="28" y="21"/>
                  </a:cubicBezTo>
                  <a:cubicBezTo>
                    <a:pt x="26" y="21"/>
                    <a:pt x="22" y="19"/>
                    <a:pt x="17" y="14"/>
                  </a:cubicBezTo>
                  <a:lnTo>
                    <a:pt x="17" y="14"/>
                  </a:lnTo>
                  <a:cubicBezTo>
                    <a:pt x="1" y="22"/>
                    <a:pt x="14" y="25"/>
                    <a:pt x="39" y="25"/>
                  </a:cubicBezTo>
                  <a:cubicBezTo>
                    <a:pt x="111" y="25"/>
                    <a:pt x="284" y="0"/>
                    <a:pt x="160" y="0"/>
                  </a:cubicBezTo>
                  <a:cubicBezTo>
                    <a:pt x="142" y="0"/>
                    <a:pt x="119" y="1"/>
                    <a:pt x="89" y="2"/>
                  </a:cubicBezTo>
                  <a:cubicBezTo>
                    <a:pt x="82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4"/>
            <p:cNvSpPr/>
            <p:nvPr/>
          </p:nvSpPr>
          <p:spPr>
            <a:xfrm>
              <a:off x="5285775" y="2428100"/>
              <a:ext cx="1800" cy="2125"/>
            </a:xfrm>
            <a:custGeom>
              <a:rect b="b" l="l" r="r" t="t"/>
              <a:pathLst>
                <a:path extrusionOk="0" h="85" w="72">
                  <a:moveTo>
                    <a:pt x="0" y="1"/>
                  </a:moveTo>
                  <a:cubicBezTo>
                    <a:pt x="12" y="25"/>
                    <a:pt x="24" y="60"/>
                    <a:pt x="36" y="84"/>
                  </a:cubicBezTo>
                  <a:cubicBezTo>
                    <a:pt x="48" y="60"/>
                    <a:pt x="60" y="48"/>
                    <a:pt x="72" y="36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4"/>
            <p:cNvSpPr/>
            <p:nvPr/>
          </p:nvSpPr>
          <p:spPr>
            <a:xfrm>
              <a:off x="5255150" y="2488525"/>
              <a:ext cx="4150" cy="6975"/>
            </a:xfrm>
            <a:custGeom>
              <a:rect b="b" l="l" r="r" t="t"/>
              <a:pathLst>
                <a:path extrusionOk="0" h="279" w="166">
                  <a:moveTo>
                    <a:pt x="166" y="1"/>
                  </a:moveTo>
                  <a:cubicBezTo>
                    <a:pt x="122" y="33"/>
                    <a:pt x="1" y="262"/>
                    <a:pt x="41" y="277"/>
                  </a:cubicBezTo>
                  <a:lnTo>
                    <a:pt x="41" y="277"/>
                  </a:lnTo>
                  <a:cubicBezTo>
                    <a:pt x="42" y="278"/>
                    <a:pt x="43" y="278"/>
                    <a:pt x="45" y="278"/>
                  </a:cubicBezTo>
                  <a:cubicBezTo>
                    <a:pt x="48" y="278"/>
                    <a:pt x="53" y="277"/>
                    <a:pt x="58" y="275"/>
                  </a:cubicBezTo>
                  <a:cubicBezTo>
                    <a:pt x="99" y="209"/>
                    <a:pt x="106" y="187"/>
                    <a:pt x="100" y="187"/>
                  </a:cubicBezTo>
                  <a:lnTo>
                    <a:pt x="100" y="187"/>
                  </a:lnTo>
                  <a:cubicBezTo>
                    <a:pt x="98" y="187"/>
                    <a:pt x="93" y="190"/>
                    <a:pt x="87" y="195"/>
                  </a:cubicBezTo>
                  <a:lnTo>
                    <a:pt x="87" y="195"/>
                  </a:lnTo>
                  <a:cubicBezTo>
                    <a:pt x="110" y="122"/>
                    <a:pt x="132" y="34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4"/>
            <p:cNvSpPr/>
            <p:nvPr/>
          </p:nvSpPr>
          <p:spPr>
            <a:xfrm>
              <a:off x="5257200" y="2489125"/>
              <a:ext cx="900" cy="2100"/>
            </a:xfrm>
            <a:custGeom>
              <a:rect b="b" l="l" r="r" t="t"/>
              <a:pathLst>
                <a:path extrusionOk="0" h="84" w="36">
                  <a:moveTo>
                    <a:pt x="36" y="1"/>
                  </a:moveTo>
                  <a:cubicBezTo>
                    <a:pt x="12" y="48"/>
                    <a:pt x="0" y="60"/>
                    <a:pt x="0" y="84"/>
                  </a:cubicBezTo>
                  <a:cubicBezTo>
                    <a:pt x="12" y="60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4"/>
            <p:cNvSpPr/>
            <p:nvPr/>
          </p:nvSpPr>
          <p:spPr>
            <a:xfrm>
              <a:off x="5023225" y="2373350"/>
              <a:ext cx="2725" cy="3000"/>
            </a:xfrm>
            <a:custGeom>
              <a:rect b="b" l="l" r="r" t="t"/>
              <a:pathLst>
                <a:path extrusionOk="0" h="120" w="109">
                  <a:moveTo>
                    <a:pt x="108" y="0"/>
                  </a:moveTo>
                  <a:lnTo>
                    <a:pt x="108" y="0"/>
                  </a:lnTo>
                  <a:cubicBezTo>
                    <a:pt x="72" y="24"/>
                    <a:pt x="49" y="48"/>
                    <a:pt x="25" y="71"/>
                  </a:cubicBezTo>
                  <a:cubicBezTo>
                    <a:pt x="13" y="83"/>
                    <a:pt x="13" y="107"/>
                    <a:pt x="1" y="119"/>
                  </a:cubicBezTo>
                  <a:cubicBezTo>
                    <a:pt x="37" y="83"/>
                    <a:pt x="72" y="36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4"/>
            <p:cNvSpPr/>
            <p:nvPr/>
          </p:nvSpPr>
          <p:spPr>
            <a:xfrm>
              <a:off x="5090500" y="2650150"/>
              <a:ext cx="3300" cy="925"/>
            </a:xfrm>
            <a:custGeom>
              <a:rect b="b" l="l" r="r" t="t"/>
              <a:pathLst>
                <a:path extrusionOk="0" h="37" w="132">
                  <a:moveTo>
                    <a:pt x="1" y="1"/>
                  </a:moveTo>
                  <a:lnTo>
                    <a:pt x="1" y="1"/>
                  </a:lnTo>
                  <a:cubicBezTo>
                    <a:pt x="25" y="9"/>
                    <a:pt x="54" y="17"/>
                    <a:pt x="86" y="25"/>
                  </a:cubicBezTo>
                  <a:lnTo>
                    <a:pt x="86" y="25"/>
                  </a:lnTo>
                  <a:cubicBezTo>
                    <a:pt x="59" y="17"/>
                    <a:pt x="26" y="7"/>
                    <a:pt x="1" y="1"/>
                  </a:cubicBezTo>
                  <a:close/>
                  <a:moveTo>
                    <a:pt x="86" y="25"/>
                  </a:moveTo>
                  <a:cubicBezTo>
                    <a:pt x="108" y="32"/>
                    <a:pt x="126" y="37"/>
                    <a:pt x="132" y="37"/>
                  </a:cubicBezTo>
                  <a:cubicBezTo>
                    <a:pt x="116" y="33"/>
                    <a:pt x="101" y="29"/>
                    <a:pt x="8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4"/>
            <p:cNvSpPr/>
            <p:nvPr/>
          </p:nvSpPr>
          <p:spPr>
            <a:xfrm>
              <a:off x="5037225" y="26465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37"/>
                    <a:pt x="36" y="25"/>
                    <a:pt x="60" y="49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4"/>
            <p:cNvSpPr/>
            <p:nvPr/>
          </p:nvSpPr>
          <p:spPr>
            <a:xfrm>
              <a:off x="4990925" y="2646125"/>
              <a:ext cx="6150" cy="775"/>
            </a:xfrm>
            <a:custGeom>
              <a:rect b="b" l="l" r="r" t="t"/>
              <a:pathLst>
                <a:path extrusionOk="0" h="31" w="246">
                  <a:moveTo>
                    <a:pt x="15" y="0"/>
                  </a:moveTo>
                  <a:cubicBezTo>
                    <a:pt x="3" y="0"/>
                    <a:pt x="0" y="5"/>
                    <a:pt x="7" y="19"/>
                  </a:cubicBezTo>
                  <a:cubicBezTo>
                    <a:pt x="43" y="25"/>
                    <a:pt x="84" y="25"/>
                    <a:pt x="126" y="25"/>
                  </a:cubicBezTo>
                  <a:cubicBezTo>
                    <a:pt x="135" y="25"/>
                    <a:pt x="144" y="25"/>
                    <a:pt x="153" y="25"/>
                  </a:cubicBezTo>
                  <a:lnTo>
                    <a:pt x="153" y="25"/>
                  </a:lnTo>
                  <a:cubicBezTo>
                    <a:pt x="84" y="16"/>
                    <a:pt x="35" y="0"/>
                    <a:pt x="15" y="0"/>
                  </a:cubicBezTo>
                  <a:close/>
                  <a:moveTo>
                    <a:pt x="153" y="25"/>
                  </a:moveTo>
                  <a:cubicBezTo>
                    <a:pt x="181" y="28"/>
                    <a:pt x="212" y="31"/>
                    <a:pt x="245" y="31"/>
                  </a:cubicBezTo>
                  <a:cubicBezTo>
                    <a:pt x="217" y="26"/>
                    <a:pt x="186" y="25"/>
                    <a:pt x="15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4"/>
            <p:cNvSpPr/>
            <p:nvPr/>
          </p:nvSpPr>
          <p:spPr>
            <a:xfrm>
              <a:off x="5167050" y="2643600"/>
              <a:ext cx="575" cy="975"/>
            </a:xfrm>
            <a:custGeom>
              <a:rect b="b" l="l" r="r" t="t"/>
              <a:pathLst>
                <a:path extrusionOk="0" h="39" w="23">
                  <a:moveTo>
                    <a:pt x="11" y="1"/>
                  </a:moveTo>
                  <a:cubicBezTo>
                    <a:pt x="0" y="11"/>
                    <a:pt x="8" y="39"/>
                    <a:pt x="10" y="39"/>
                  </a:cubicBezTo>
                  <a:cubicBezTo>
                    <a:pt x="10" y="39"/>
                    <a:pt x="11" y="38"/>
                    <a:pt x="11" y="37"/>
                  </a:cubicBezTo>
                  <a:cubicBezTo>
                    <a:pt x="22" y="37"/>
                    <a:pt x="11" y="1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4"/>
            <p:cNvSpPr/>
            <p:nvPr/>
          </p:nvSpPr>
          <p:spPr>
            <a:xfrm>
              <a:off x="5160650" y="26455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4"/>
            <p:cNvSpPr/>
            <p:nvPr/>
          </p:nvSpPr>
          <p:spPr>
            <a:xfrm>
              <a:off x="5153025" y="265105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4"/>
            <p:cNvSpPr/>
            <p:nvPr/>
          </p:nvSpPr>
          <p:spPr>
            <a:xfrm>
              <a:off x="5153300" y="2651325"/>
              <a:ext cx="1825" cy="4225"/>
            </a:xfrm>
            <a:custGeom>
              <a:rect b="b" l="l" r="r" t="t"/>
              <a:pathLst>
                <a:path extrusionOk="0" h="169" w="73">
                  <a:moveTo>
                    <a:pt x="22" y="0"/>
                  </a:moveTo>
                  <a:cubicBezTo>
                    <a:pt x="15" y="0"/>
                    <a:pt x="8" y="11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6" y="40"/>
                    <a:pt x="6" y="40"/>
                  </a:cubicBezTo>
                  <a:lnTo>
                    <a:pt x="6" y="40"/>
                  </a:lnTo>
                  <a:cubicBezTo>
                    <a:pt x="26" y="51"/>
                    <a:pt x="37" y="62"/>
                    <a:pt x="49" y="73"/>
                  </a:cubicBezTo>
                  <a:cubicBezTo>
                    <a:pt x="44" y="83"/>
                    <a:pt x="38" y="87"/>
                    <a:pt x="33" y="87"/>
                  </a:cubicBezTo>
                  <a:cubicBezTo>
                    <a:pt x="27" y="87"/>
                    <a:pt x="20" y="80"/>
                    <a:pt x="13" y="73"/>
                  </a:cubicBezTo>
                  <a:lnTo>
                    <a:pt x="13" y="73"/>
                  </a:lnTo>
                  <a:cubicBezTo>
                    <a:pt x="25" y="109"/>
                    <a:pt x="37" y="132"/>
                    <a:pt x="49" y="168"/>
                  </a:cubicBezTo>
                  <a:cubicBezTo>
                    <a:pt x="49" y="150"/>
                    <a:pt x="52" y="141"/>
                    <a:pt x="56" y="141"/>
                  </a:cubicBezTo>
                  <a:cubicBezTo>
                    <a:pt x="60" y="141"/>
                    <a:pt x="66" y="150"/>
                    <a:pt x="72" y="168"/>
                  </a:cubicBezTo>
                  <a:cubicBezTo>
                    <a:pt x="72" y="168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4"/>
            <p:cNvSpPr/>
            <p:nvPr/>
          </p:nvSpPr>
          <p:spPr>
            <a:xfrm>
              <a:off x="5151825" y="26507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6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4"/>
            <p:cNvSpPr/>
            <p:nvPr/>
          </p:nvSpPr>
          <p:spPr>
            <a:xfrm>
              <a:off x="5148550" y="2693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4"/>
            <p:cNvSpPr/>
            <p:nvPr/>
          </p:nvSpPr>
          <p:spPr>
            <a:xfrm>
              <a:off x="5137025" y="2669375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9" y="1"/>
                  </a:moveTo>
                  <a:cubicBezTo>
                    <a:pt x="4" y="1"/>
                    <a:pt x="1" y="9"/>
                    <a:pt x="9" y="18"/>
                  </a:cubicBezTo>
                  <a:cubicBezTo>
                    <a:pt x="19" y="21"/>
                    <a:pt x="26" y="23"/>
                    <a:pt x="30" y="23"/>
                  </a:cubicBezTo>
                  <a:cubicBezTo>
                    <a:pt x="40" y="23"/>
                    <a:pt x="36" y="14"/>
                    <a:pt x="45" y="6"/>
                  </a:cubicBezTo>
                  <a:cubicBezTo>
                    <a:pt x="34" y="2"/>
                    <a:pt x="2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4"/>
            <p:cNvSpPr/>
            <p:nvPr/>
          </p:nvSpPr>
          <p:spPr>
            <a:xfrm>
              <a:off x="5141425" y="26841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" y="1"/>
                  </a:moveTo>
                  <a:cubicBezTo>
                    <a:pt x="1" y="1"/>
                    <a:pt x="26" y="12"/>
                    <a:pt x="28" y="12"/>
                  </a:cubicBezTo>
                  <a:cubicBezTo>
                    <a:pt x="28" y="12"/>
                    <a:pt x="27" y="11"/>
                    <a:pt x="23" y="9"/>
                  </a:cubicBezTo>
                  <a:cubicBezTo>
                    <a:pt x="8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4"/>
            <p:cNvSpPr/>
            <p:nvPr/>
          </p:nvSpPr>
          <p:spPr>
            <a:xfrm>
              <a:off x="5153300" y="270005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lnTo>
                    <a:pt x="25" y="5"/>
                  </a:ln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4"/>
            <p:cNvSpPr/>
            <p:nvPr/>
          </p:nvSpPr>
          <p:spPr>
            <a:xfrm>
              <a:off x="5144375" y="2657600"/>
              <a:ext cx="925" cy="400"/>
            </a:xfrm>
            <a:custGeom>
              <a:rect b="b" l="l" r="r" t="t"/>
              <a:pathLst>
                <a:path extrusionOk="0" h="16" w="37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7" y="12"/>
                    <a:pt x="19" y="15"/>
                    <a:pt x="26" y="15"/>
                  </a:cubicBezTo>
                  <a:cubicBezTo>
                    <a:pt x="33" y="15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4"/>
            <p:cNvSpPr/>
            <p:nvPr/>
          </p:nvSpPr>
          <p:spPr>
            <a:xfrm>
              <a:off x="5143600" y="26579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9" y="0"/>
                  </a:moveTo>
                  <a:cubicBezTo>
                    <a:pt x="3" y="0"/>
                    <a:pt x="1" y="6"/>
                    <a:pt x="8" y="24"/>
                  </a:cubicBezTo>
                  <a:cubicBezTo>
                    <a:pt x="13" y="25"/>
                    <a:pt x="16" y="26"/>
                    <a:pt x="20" y="26"/>
                  </a:cubicBezTo>
                  <a:cubicBezTo>
                    <a:pt x="43" y="26"/>
                    <a:pt x="2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4"/>
            <p:cNvSpPr/>
            <p:nvPr/>
          </p:nvSpPr>
          <p:spPr>
            <a:xfrm>
              <a:off x="5146475" y="2662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4"/>
            <p:cNvSpPr/>
            <p:nvPr/>
          </p:nvSpPr>
          <p:spPr>
            <a:xfrm>
              <a:off x="5149150" y="2652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4"/>
            <p:cNvSpPr/>
            <p:nvPr/>
          </p:nvSpPr>
          <p:spPr>
            <a:xfrm>
              <a:off x="5148250" y="2653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1" y="1"/>
                    <a:pt x="36" y="1"/>
                  </a:cubicBez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4"/>
            <p:cNvSpPr/>
            <p:nvPr/>
          </p:nvSpPr>
          <p:spPr>
            <a:xfrm>
              <a:off x="5157175" y="2711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4"/>
            <p:cNvSpPr/>
            <p:nvPr/>
          </p:nvSpPr>
          <p:spPr>
            <a:xfrm>
              <a:off x="5144975" y="2675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4"/>
            <p:cNvSpPr/>
            <p:nvPr/>
          </p:nvSpPr>
          <p:spPr>
            <a:xfrm>
              <a:off x="5142900" y="2675375"/>
              <a:ext cx="2700" cy="700"/>
            </a:xfrm>
            <a:custGeom>
              <a:rect b="b" l="l" r="r" t="t"/>
              <a:pathLst>
                <a:path extrusionOk="0" h="28" w="108">
                  <a:moveTo>
                    <a:pt x="30" y="1"/>
                  </a:moveTo>
                  <a:cubicBezTo>
                    <a:pt x="21" y="1"/>
                    <a:pt x="12" y="2"/>
                    <a:pt x="0" y="4"/>
                  </a:cubicBezTo>
                  <a:cubicBezTo>
                    <a:pt x="36" y="16"/>
                    <a:pt x="72" y="28"/>
                    <a:pt x="107" y="28"/>
                  </a:cubicBezTo>
                  <a:cubicBezTo>
                    <a:pt x="78" y="18"/>
                    <a:pt x="6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4"/>
            <p:cNvSpPr/>
            <p:nvPr/>
          </p:nvSpPr>
          <p:spPr>
            <a:xfrm>
              <a:off x="5153025" y="270017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4"/>
            <p:cNvSpPr/>
            <p:nvPr/>
          </p:nvSpPr>
          <p:spPr>
            <a:xfrm>
              <a:off x="5147350" y="266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4"/>
            <p:cNvSpPr/>
            <p:nvPr/>
          </p:nvSpPr>
          <p:spPr>
            <a:xfrm>
              <a:off x="5150325" y="2651950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4"/>
            <p:cNvSpPr/>
            <p:nvPr/>
          </p:nvSpPr>
          <p:spPr>
            <a:xfrm>
              <a:off x="5155825" y="2653825"/>
              <a:ext cx="475" cy="300"/>
            </a:xfrm>
            <a:custGeom>
              <a:rect b="b" l="l" r="r" t="t"/>
              <a:pathLst>
                <a:path extrusionOk="0" h="12" w="1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0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4"/>
            <p:cNvSpPr/>
            <p:nvPr/>
          </p:nvSpPr>
          <p:spPr>
            <a:xfrm>
              <a:off x="5152750" y="2653725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4"/>
            <p:cNvSpPr/>
            <p:nvPr/>
          </p:nvSpPr>
          <p:spPr>
            <a:xfrm>
              <a:off x="5153025" y="2653125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5"/>
                  </a:moveTo>
                  <a:cubicBezTo>
                    <a:pt x="0" y="25"/>
                    <a:pt x="0" y="25"/>
                    <a:pt x="0" y="13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4"/>
            <p:cNvSpPr/>
            <p:nvPr/>
          </p:nvSpPr>
          <p:spPr>
            <a:xfrm>
              <a:off x="5148175" y="2653500"/>
              <a:ext cx="700" cy="950"/>
            </a:xfrm>
            <a:custGeom>
              <a:rect b="b" l="l" r="r" t="t"/>
              <a:pathLst>
                <a:path extrusionOk="0" h="38" w="28">
                  <a:moveTo>
                    <a:pt x="7" y="1"/>
                  </a:moveTo>
                  <a:cubicBezTo>
                    <a:pt x="1" y="1"/>
                    <a:pt x="13" y="38"/>
                    <a:pt x="22" y="38"/>
                  </a:cubicBezTo>
                  <a:cubicBezTo>
                    <a:pt x="24" y="38"/>
                    <a:pt x="26" y="37"/>
                    <a:pt x="27" y="34"/>
                  </a:cubicBezTo>
                  <a:cubicBezTo>
                    <a:pt x="27" y="34"/>
                    <a:pt x="10" y="7"/>
                    <a:pt x="12" y="7"/>
                  </a:cubicBezTo>
                  <a:lnTo>
                    <a:pt x="12" y="7"/>
                  </a:lnTo>
                  <a:cubicBezTo>
                    <a:pt x="13" y="7"/>
                    <a:pt x="14" y="8"/>
                    <a:pt x="15" y="10"/>
                  </a:cubicBezTo>
                  <a:cubicBezTo>
                    <a:pt x="11" y="3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4"/>
            <p:cNvSpPr/>
            <p:nvPr/>
          </p:nvSpPr>
          <p:spPr>
            <a:xfrm>
              <a:off x="5153125" y="2655175"/>
              <a:ext cx="500" cy="375"/>
            </a:xfrm>
            <a:custGeom>
              <a:rect b="b" l="l" r="r" t="t"/>
              <a:pathLst>
                <a:path extrusionOk="0" h="15" w="2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4"/>
            <p:cNvSpPr/>
            <p:nvPr/>
          </p:nvSpPr>
          <p:spPr>
            <a:xfrm>
              <a:off x="5151625" y="265615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2" y="0"/>
                  </a:moveTo>
                  <a:cubicBezTo>
                    <a:pt x="19" y="0"/>
                    <a:pt x="0" y="11"/>
                    <a:pt x="8" y="11"/>
                  </a:cubicBezTo>
                  <a:cubicBezTo>
                    <a:pt x="20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4"/>
            <p:cNvSpPr/>
            <p:nvPr/>
          </p:nvSpPr>
          <p:spPr>
            <a:xfrm>
              <a:off x="5152425" y="26561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36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4"/>
            <p:cNvSpPr/>
            <p:nvPr/>
          </p:nvSpPr>
          <p:spPr>
            <a:xfrm>
              <a:off x="5147950" y="265965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1" y="4"/>
                    <a:pt x="1" y="14"/>
                  </a:cubicBezTo>
                  <a:cubicBezTo>
                    <a:pt x="2" y="15"/>
                    <a:pt x="4" y="16"/>
                    <a:pt x="5" y="16"/>
                  </a:cubicBezTo>
                  <a:cubicBezTo>
                    <a:pt x="13" y="16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4"/>
            <p:cNvSpPr/>
            <p:nvPr/>
          </p:nvSpPr>
          <p:spPr>
            <a:xfrm>
              <a:off x="5150200" y="2659850"/>
              <a:ext cx="1150" cy="150"/>
            </a:xfrm>
            <a:custGeom>
              <a:rect b="b" l="l" r="r" t="t"/>
              <a:pathLst>
                <a:path extrusionOk="0" h="6" w="46">
                  <a:moveTo>
                    <a:pt x="3" y="0"/>
                  </a:moveTo>
                  <a:cubicBezTo>
                    <a:pt x="1" y="0"/>
                    <a:pt x="6" y="2"/>
                    <a:pt x="30" y="6"/>
                  </a:cubicBezTo>
                  <a:cubicBezTo>
                    <a:pt x="46" y="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4"/>
            <p:cNvSpPr/>
            <p:nvPr/>
          </p:nvSpPr>
          <p:spPr>
            <a:xfrm>
              <a:off x="5150025" y="26611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" y="0"/>
                  </a:moveTo>
                  <a:cubicBezTo>
                    <a:pt x="11" y="10"/>
                    <a:pt x="12" y="27"/>
                    <a:pt x="19" y="27"/>
                  </a:cubicBezTo>
                  <a:cubicBezTo>
                    <a:pt x="21" y="27"/>
                    <a:pt x="22" y="26"/>
                    <a:pt x="25" y="24"/>
                  </a:cubicBezTo>
                  <a:cubicBezTo>
                    <a:pt x="13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4"/>
            <p:cNvSpPr/>
            <p:nvPr/>
          </p:nvSpPr>
          <p:spPr>
            <a:xfrm>
              <a:off x="5143500" y="266475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36" y="24"/>
                    <a:pt x="60" y="36"/>
                  </a:cubicBezTo>
                  <a:cubicBezTo>
                    <a:pt x="60" y="3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4"/>
            <p:cNvSpPr/>
            <p:nvPr/>
          </p:nvSpPr>
          <p:spPr>
            <a:xfrm>
              <a:off x="5145575" y="2671600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5" y="10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4"/>
                  </a:lnTo>
                  <a:cubicBezTo>
                    <a:pt x="19" y="24"/>
                    <a:pt x="30" y="24"/>
                    <a:pt x="48" y="24"/>
                  </a:cubicBezTo>
                  <a:cubicBezTo>
                    <a:pt x="7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4"/>
            <p:cNvSpPr/>
            <p:nvPr/>
          </p:nvSpPr>
          <p:spPr>
            <a:xfrm>
              <a:off x="5149150" y="2690075"/>
              <a:ext cx="450" cy="600"/>
            </a:xfrm>
            <a:custGeom>
              <a:rect b="b" l="l" r="r" t="t"/>
              <a:pathLst>
                <a:path extrusionOk="0" h="24" w="18">
                  <a:moveTo>
                    <a:pt x="15" y="1"/>
                  </a:moveTo>
                  <a:lnTo>
                    <a:pt x="15" y="1"/>
                  </a:lnTo>
                  <a:cubicBezTo>
                    <a:pt x="11" y="1"/>
                    <a:pt x="0" y="10"/>
                    <a:pt x="0" y="23"/>
                  </a:cubicBezTo>
                  <a:cubicBezTo>
                    <a:pt x="16" y="7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4"/>
            <p:cNvSpPr/>
            <p:nvPr/>
          </p:nvSpPr>
          <p:spPr>
            <a:xfrm>
              <a:off x="5149800" y="26945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4" y="1"/>
                  </a:moveTo>
                  <a:cubicBezTo>
                    <a:pt x="13" y="8"/>
                    <a:pt x="0" y="15"/>
                    <a:pt x="3" y="15"/>
                  </a:cubicBezTo>
                  <a:cubicBezTo>
                    <a:pt x="4" y="15"/>
                    <a:pt x="14" y="1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4"/>
            <p:cNvSpPr/>
            <p:nvPr/>
          </p:nvSpPr>
          <p:spPr>
            <a:xfrm>
              <a:off x="5152625" y="2696900"/>
              <a:ext cx="700" cy="525"/>
            </a:xfrm>
            <a:custGeom>
              <a:rect b="b" l="l" r="r" t="t"/>
              <a:pathLst>
                <a:path extrusionOk="0" h="21" w="28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cubicBezTo>
                    <a:pt x="24" y="1"/>
                    <a:pt x="1" y="20"/>
                    <a:pt x="8" y="20"/>
                  </a:cubicBezTo>
                  <a:cubicBezTo>
                    <a:pt x="10" y="20"/>
                    <a:pt x="16" y="18"/>
                    <a:pt x="28" y="12"/>
                  </a:cubicBezTo>
                  <a:cubicBezTo>
                    <a:pt x="28" y="1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4"/>
            <p:cNvSpPr/>
            <p:nvPr/>
          </p:nvSpPr>
          <p:spPr>
            <a:xfrm>
              <a:off x="5333275" y="2437925"/>
              <a:ext cx="1325" cy="1250"/>
            </a:xfrm>
            <a:custGeom>
              <a:rect b="b" l="l" r="r" t="t"/>
              <a:pathLst>
                <a:path extrusionOk="0" h="50" w="53">
                  <a:moveTo>
                    <a:pt x="17" y="1"/>
                  </a:moveTo>
                  <a:cubicBezTo>
                    <a:pt x="0" y="43"/>
                    <a:pt x="20" y="49"/>
                    <a:pt x="28" y="49"/>
                  </a:cubicBezTo>
                  <a:cubicBezTo>
                    <a:pt x="31" y="49"/>
                    <a:pt x="32" y="48"/>
                    <a:pt x="29" y="48"/>
                  </a:cubicBezTo>
                  <a:cubicBezTo>
                    <a:pt x="53" y="13"/>
                    <a:pt x="17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4"/>
            <p:cNvSpPr/>
            <p:nvPr/>
          </p:nvSpPr>
          <p:spPr>
            <a:xfrm>
              <a:off x="5316300" y="24666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22" y="1"/>
                  </a:moveTo>
                  <a:cubicBezTo>
                    <a:pt x="18" y="1"/>
                    <a:pt x="1" y="22"/>
                    <a:pt x="7" y="22"/>
                  </a:cubicBezTo>
                  <a:cubicBezTo>
                    <a:pt x="9" y="22"/>
                    <a:pt x="12" y="21"/>
                    <a:pt x="17" y="17"/>
                  </a:cubicBezTo>
                  <a:cubicBezTo>
                    <a:pt x="24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4"/>
            <p:cNvSpPr/>
            <p:nvPr/>
          </p:nvSpPr>
          <p:spPr>
            <a:xfrm>
              <a:off x="5311950" y="2470975"/>
              <a:ext cx="2425" cy="2475"/>
            </a:xfrm>
            <a:custGeom>
              <a:rect b="b" l="l" r="r" t="t"/>
              <a:pathLst>
                <a:path extrusionOk="0" h="99" w="97">
                  <a:moveTo>
                    <a:pt x="96" y="0"/>
                  </a:moveTo>
                  <a:lnTo>
                    <a:pt x="96" y="0"/>
                  </a:lnTo>
                  <a:cubicBezTo>
                    <a:pt x="84" y="0"/>
                    <a:pt x="1" y="72"/>
                    <a:pt x="37" y="96"/>
                  </a:cubicBezTo>
                  <a:cubicBezTo>
                    <a:pt x="40" y="98"/>
                    <a:pt x="44" y="99"/>
                    <a:pt x="47" y="99"/>
                  </a:cubicBezTo>
                  <a:cubicBezTo>
                    <a:pt x="75" y="99"/>
                    <a:pt x="85" y="11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4"/>
            <p:cNvSpPr/>
            <p:nvPr/>
          </p:nvSpPr>
          <p:spPr>
            <a:xfrm>
              <a:off x="5313750" y="247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cubicBezTo>
                    <a:pt x="0" y="0"/>
                    <a:pt x="0" y="12"/>
                    <a:pt x="0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4"/>
            <p:cNvSpPr/>
            <p:nvPr/>
          </p:nvSpPr>
          <p:spPr>
            <a:xfrm>
              <a:off x="5307500" y="2480800"/>
              <a:ext cx="1800" cy="1750"/>
            </a:xfrm>
            <a:custGeom>
              <a:rect b="b" l="l" r="r" t="t"/>
              <a:pathLst>
                <a:path extrusionOk="0" h="70" w="72">
                  <a:moveTo>
                    <a:pt x="72" y="0"/>
                  </a:moveTo>
                  <a:lnTo>
                    <a:pt x="72" y="0"/>
                  </a:lnTo>
                  <a:cubicBezTo>
                    <a:pt x="48" y="36"/>
                    <a:pt x="24" y="48"/>
                    <a:pt x="0" y="60"/>
                  </a:cubicBezTo>
                  <a:cubicBezTo>
                    <a:pt x="5" y="67"/>
                    <a:pt x="10" y="70"/>
                    <a:pt x="16" y="70"/>
                  </a:cubicBezTo>
                  <a:cubicBezTo>
                    <a:pt x="41" y="70"/>
                    <a:pt x="72" y="1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4"/>
            <p:cNvSpPr/>
            <p:nvPr/>
          </p:nvSpPr>
          <p:spPr>
            <a:xfrm>
              <a:off x="5303625" y="248765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95"/>
                  </a:moveTo>
                  <a:cubicBezTo>
                    <a:pt x="1" y="60"/>
                    <a:pt x="1" y="36"/>
                    <a:pt x="1" y="0"/>
                  </a:cubicBezTo>
                  <a:cubicBezTo>
                    <a:pt x="1" y="36"/>
                    <a:pt x="1" y="60"/>
                    <a:pt x="1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4"/>
            <p:cNvSpPr/>
            <p:nvPr/>
          </p:nvSpPr>
          <p:spPr>
            <a:xfrm>
              <a:off x="5299150" y="2493250"/>
              <a:ext cx="2125" cy="3650"/>
            </a:xfrm>
            <a:custGeom>
              <a:rect b="b" l="l" r="r" t="t"/>
              <a:pathLst>
                <a:path extrusionOk="0" h="146" w="85">
                  <a:moveTo>
                    <a:pt x="74" y="0"/>
                  </a:moveTo>
                  <a:cubicBezTo>
                    <a:pt x="65" y="0"/>
                    <a:pt x="50" y="9"/>
                    <a:pt x="43" y="9"/>
                  </a:cubicBezTo>
                  <a:cubicBezTo>
                    <a:pt x="39" y="9"/>
                    <a:pt x="37" y="7"/>
                    <a:pt x="37" y="2"/>
                  </a:cubicBezTo>
                  <a:cubicBezTo>
                    <a:pt x="13" y="38"/>
                    <a:pt x="1" y="97"/>
                    <a:pt x="1" y="145"/>
                  </a:cubicBezTo>
                  <a:cubicBezTo>
                    <a:pt x="13" y="97"/>
                    <a:pt x="49" y="50"/>
                    <a:pt x="84" y="14"/>
                  </a:cubicBezTo>
                  <a:cubicBezTo>
                    <a:pt x="84" y="4"/>
                    <a:pt x="82" y="0"/>
                    <a:pt x="79" y="0"/>
                  </a:cubicBezTo>
                  <a:cubicBezTo>
                    <a:pt x="79" y="0"/>
                    <a:pt x="78" y="1"/>
                    <a:pt x="78" y="1"/>
                  </a:cubicBezTo>
                  <a:lnTo>
                    <a:pt x="78" y="1"/>
                  </a:lnTo>
                  <a:cubicBezTo>
                    <a:pt x="77" y="0"/>
                    <a:pt x="7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4"/>
            <p:cNvSpPr/>
            <p:nvPr/>
          </p:nvSpPr>
          <p:spPr>
            <a:xfrm>
              <a:off x="5304825" y="2487050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60" y="0"/>
                  </a:moveTo>
                  <a:lnTo>
                    <a:pt x="60" y="0"/>
                  </a:lnTo>
                  <a:cubicBezTo>
                    <a:pt x="36" y="12"/>
                    <a:pt x="24" y="24"/>
                    <a:pt x="0" y="48"/>
                  </a:cubicBezTo>
                  <a:cubicBezTo>
                    <a:pt x="36" y="24"/>
                    <a:pt x="36" y="48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4"/>
            <p:cNvSpPr/>
            <p:nvPr/>
          </p:nvSpPr>
          <p:spPr>
            <a:xfrm>
              <a:off x="5305125" y="248792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12" y="1"/>
                    <a:pt x="0" y="25"/>
                    <a:pt x="0" y="49"/>
                  </a:cubicBezTo>
                  <a:cubicBezTo>
                    <a:pt x="12" y="37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4"/>
            <p:cNvSpPr/>
            <p:nvPr/>
          </p:nvSpPr>
          <p:spPr>
            <a:xfrm>
              <a:off x="5167300" y="2735575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1"/>
                  </a:moveTo>
                  <a:cubicBezTo>
                    <a:pt x="56" y="1"/>
                    <a:pt x="51" y="2"/>
                    <a:pt x="45" y="4"/>
                  </a:cubicBezTo>
                  <a:lnTo>
                    <a:pt x="45" y="4"/>
                  </a:lnTo>
                  <a:lnTo>
                    <a:pt x="60" y="1"/>
                  </a:lnTo>
                  <a:close/>
                  <a:moveTo>
                    <a:pt x="45" y="4"/>
                  </a:moveTo>
                  <a:lnTo>
                    <a:pt x="1" y="13"/>
                  </a:lnTo>
                  <a:cubicBezTo>
                    <a:pt x="16" y="13"/>
                    <a:pt x="32" y="8"/>
                    <a:pt x="4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4"/>
            <p:cNvSpPr/>
            <p:nvPr/>
          </p:nvSpPr>
          <p:spPr>
            <a:xfrm>
              <a:off x="5176825" y="27296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3"/>
                  </a:moveTo>
                  <a:lnTo>
                    <a:pt x="1" y="1"/>
                  </a:lnTo>
                  <a:cubicBezTo>
                    <a:pt x="1" y="13"/>
                    <a:pt x="1" y="25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4"/>
            <p:cNvSpPr/>
            <p:nvPr/>
          </p:nvSpPr>
          <p:spPr>
            <a:xfrm>
              <a:off x="5204200" y="26781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lnTo>
                    <a:pt x="1" y="60"/>
                  </a:lnTo>
                  <a:cubicBezTo>
                    <a:pt x="13" y="48"/>
                    <a:pt x="37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4"/>
            <p:cNvSpPr/>
            <p:nvPr/>
          </p:nvSpPr>
          <p:spPr>
            <a:xfrm>
              <a:off x="5126825" y="2733200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48" y="1"/>
                  </a:moveTo>
                  <a:lnTo>
                    <a:pt x="0" y="36"/>
                  </a:lnTo>
                  <a:cubicBezTo>
                    <a:pt x="72" y="36"/>
                    <a:pt x="36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4"/>
            <p:cNvSpPr/>
            <p:nvPr/>
          </p:nvSpPr>
          <p:spPr>
            <a:xfrm>
              <a:off x="5267025" y="25525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83" y="1"/>
                  </a:moveTo>
                  <a:cubicBezTo>
                    <a:pt x="48" y="36"/>
                    <a:pt x="24" y="72"/>
                    <a:pt x="0" y="96"/>
                  </a:cubicBezTo>
                  <a:cubicBezTo>
                    <a:pt x="48" y="60"/>
                    <a:pt x="95" y="24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4"/>
            <p:cNvSpPr/>
            <p:nvPr/>
          </p:nvSpPr>
          <p:spPr>
            <a:xfrm>
              <a:off x="5265225" y="2554900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72" y="1"/>
                  </a:moveTo>
                  <a:lnTo>
                    <a:pt x="72" y="1"/>
                  </a:lnTo>
                  <a:cubicBezTo>
                    <a:pt x="36" y="37"/>
                    <a:pt x="13" y="84"/>
                    <a:pt x="1" y="132"/>
                  </a:cubicBezTo>
                  <a:cubicBezTo>
                    <a:pt x="4" y="132"/>
                    <a:pt x="6" y="129"/>
                    <a:pt x="7" y="125"/>
                  </a:cubicBezTo>
                  <a:lnTo>
                    <a:pt x="7" y="125"/>
                  </a:lnTo>
                  <a:cubicBezTo>
                    <a:pt x="39" y="91"/>
                    <a:pt x="61" y="56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4"/>
            <p:cNvSpPr/>
            <p:nvPr/>
          </p:nvSpPr>
          <p:spPr>
            <a:xfrm>
              <a:off x="4982750" y="2721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4"/>
            <p:cNvSpPr/>
            <p:nvPr/>
          </p:nvSpPr>
          <p:spPr>
            <a:xfrm>
              <a:off x="4941375" y="2710575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4" y="1"/>
                    <a:pt x="48" y="13"/>
                    <a:pt x="72" y="13"/>
                  </a:cubicBez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4"/>
            <p:cNvSpPr/>
            <p:nvPr/>
          </p:nvSpPr>
          <p:spPr>
            <a:xfrm>
              <a:off x="5282500" y="2527650"/>
              <a:ext cx="150" cy="500"/>
            </a:xfrm>
            <a:custGeom>
              <a:rect b="b" l="l" r="r" t="t"/>
              <a:pathLst>
                <a:path extrusionOk="0" h="20" w="6">
                  <a:moveTo>
                    <a:pt x="5" y="0"/>
                  </a:moveTo>
                  <a:cubicBezTo>
                    <a:pt x="5" y="0"/>
                    <a:pt x="0" y="12"/>
                    <a:pt x="0" y="19"/>
                  </a:cubicBezTo>
                  <a:cubicBezTo>
                    <a:pt x="5" y="5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4"/>
            <p:cNvSpPr/>
            <p:nvPr/>
          </p:nvSpPr>
          <p:spPr>
            <a:xfrm>
              <a:off x="5282500" y="252692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36"/>
                  </a:cubicBezTo>
                  <a:cubicBezTo>
                    <a:pt x="12" y="36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34"/>
            <p:cNvSpPr/>
            <p:nvPr/>
          </p:nvSpPr>
          <p:spPr>
            <a:xfrm>
              <a:off x="5283100" y="2526150"/>
              <a:ext cx="300" cy="800"/>
            </a:xfrm>
            <a:custGeom>
              <a:rect b="b" l="l" r="r" t="t"/>
              <a:pathLst>
                <a:path extrusionOk="0" h="32" w="12">
                  <a:moveTo>
                    <a:pt x="11" y="1"/>
                  </a:moveTo>
                  <a:cubicBezTo>
                    <a:pt x="11" y="1"/>
                    <a:pt x="9" y="5"/>
                    <a:pt x="5" y="17"/>
                  </a:cubicBezTo>
                  <a:lnTo>
                    <a:pt x="5" y="17"/>
                  </a:lnTo>
                  <a:cubicBezTo>
                    <a:pt x="8" y="12"/>
                    <a:pt x="12" y="8"/>
                    <a:pt x="12" y="8"/>
                  </a:cubicBezTo>
                  <a:cubicBezTo>
                    <a:pt x="12" y="3"/>
                    <a:pt x="12" y="1"/>
                    <a:pt x="11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2" y="21"/>
                    <a:pt x="0" y="26"/>
                    <a:pt x="0" y="32"/>
                  </a:cubicBezTo>
                  <a:cubicBezTo>
                    <a:pt x="2" y="26"/>
                    <a:pt x="4" y="21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4"/>
            <p:cNvSpPr/>
            <p:nvPr/>
          </p:nvSpPr>
          <p:spPr>
            <a:xfrm>
              <a:off x="5281600" y="25278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36"/>
                    <a:pt x="1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  <a:moveTo>
                    <a:pt x="14" y="42"/>
                  </a:moveTo>
                  <a:cubicBezTo>
                    <a:pt x="12" y="42"/>
                    <a:pt x="6" y="48"/>
                    <a:pt x="1" y="60"/>
                  </a:cubicBezTo>
                  <a:cubicBezTo>
                    <a:pt x="12" y="48"/>
                    <a:pt x="15" y="42"/>
                    <a:pt x="1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4"/>
            <p:cNvSpPr/>
            <p:nvPr/>
          </p:nvSpPr>
          <p:spPr>
            <a:xfrm>
              <a:off x="5060150" y="272547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0"/>
                  </a:move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4"/>
            <p:cNvSpPr/>
            <p:nvPr/>
          </p:nvSpPr>
          <p:spPr>
            <a:xfrm>
              <a:off x="5127900" y="27332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1"/>
                  </a:moveTo>
                  <a:cubicBezTo>
                    <a:pt x="9" y="1"/>
                    <a:pt x="1" y="6"/>
                    <a:pt x="4" y="6"/>
                  </a:cubicBezTo>
                  <a:cubicBezTo>
                    <a:pt x="5" y="6"/>
                    <a:pt x="9" y="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4"/>
            <p:cNvSpPr/>
            <p:nvPr/>
          </p:nvSpPr>
          <p:spPr>
            <a:xfrm>
              <a:off x="5286075" y="2519675"/>
              <a:ext cx="1200" cy="1625"/>
            </a:xfrm>
            <a:custGeom>
              <a:rect b="b" l="l" r="r" t="t"/>
              <a:pathLst>
                <a:path extrusionOk="0" h="65" w="48">
                  <a:moveTo>
                    <a:pt x="32" y="0"/>
                  </a:moveTo>
                  <a:cubicBezTo>
                    <a:pt x="18" y="0"/>
                    <a:pt x="9" y="14"/>
                    <a:pt x="0" y="41"/>
                  </a:cubicBezTo>
                  <a:cubicBezTo>
                    <a:pt x="3" y="37"/>
                    <a:pt x="6" y="36"/>
                    <a:pt x="9" y="36"/>
                  </a:cubicBezTo>
                  <a:cubicBezTo>
                    <a:pt x="11" y="36"/>
                    <a:pt x="13" y="37"/>
                    <a:pt x="14" y="40"/>
                  </a:cubicBezTo>
                  <a:lnTo>
                    <a:pt x="14" y="40"/>
                  </a:lnTo>
                  <a:cubicBezTo>
                    <a:pt x="15" y="39"/>
                    <a:pt x="17" y="39"/>
                    <a:pt x="19" y="39"/>
                  </a:cubicBezTo>
                  <a:cubicBezTo>
                    <a:pt x="25" y="39"/>
                    <a:pt x="33" y="41"/>
                    <a:pt x="48" y="41"/>
                  </a:cubicBezTo>
                  <a:cubicBezTo>
                    <a:pt x="15" y="41"/>
                    <a:pt x="12" y="30"/>
                    <a:pt x="40" y="10"/>
                  </a:cubicBezTo>
                  <a:lnTo>
                    <a:pt x="40" y="10"/>
                  </a:lnTo>
                  <a:cubicBezTo>
                    <a:pt x="42" y="10"/>
                    <a:pt x="44" y="9"/>
                    <a:pt x="48" y="5"/>
                  </a:cubicBezTo>
                  <a:lnTo>
                    <a:pt x="48" y="5"/>
                  </a:lnTo>
                  <a:cubicBezTo>
                    <a:pt x="48" y="5"/>
                    <a:pt x="48" y="5"/>
                    <a:pt x="48" y="5"/>
                  </a:cubicBezTo>
                  <a:cubicBezTo>
                    <a:pt x="42" y="2"/>
                    <a:pt x="37" y="0"/>
                    <a:pt x="32" y="0"/>
                  </a:cubicBezTo>
                  <a:close/>
                  <a:moveTo>
                    <a:pt x="14" y="40"/>
                  </a:moveTo>
                  <a:cubicBezTo>
                    <a:pt x="9" y="42"/>
                    <a:pt x="6" y="48"/>
                    <a:pt x="0" y="64"/>
                  </a:cubicBezTo>
                  <a:cubicBezTo>
                    <a:pt x="12" y="53"/>
                    <a:pt x="15" y="44"/>
                    <a:pt x="14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4"/>
            <p:cNvSpPr/>
            <p:nvPr/>
          </p:nvSpPr>
          <p:spPr>
            <a:xfrm>
              <a:off x="4932750" y="2708800"/>
              <a:ext cx="1800" cy="400"/>
            </a:xfrm>
            <a:custGeom>
              <a:rect b="b" l="l" r="r" t="t"/>
              <a:pathLst>
                <a:path extrusionOk="0" h="16" w="72">
                  <a:moveTo>
                    <a:pt x="0" y="0"/>
                  </a:moveTo>
                  <a:cubicBezTo>
                    <a:pt x="12" y="12"/>
                    <a:pt x="24" y="15"/>
                    <a:pt x="36" y="15"/>
                  </a:cubicBezTo>
                  <a:cubicBezTo>
                    <a:pt x="48" y="15"/>
                    <a:pt x="60" y="12"/>
                    <a:pt x="72" y="12"/>
                  </a:cubicBezTo>
                  <a:cubicBezTo>
                    <a:pt x="48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4"/>
            <p:cNvSpPr/>
            <p:nvPr/>
          </p:nvSpPr>
          <p:spPr>
            <a:xfrm>
              <a:off x="5185450" y="27165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25" y="13"/>
                    <a:pt x="13" y="25"/>
                    <a:pt x="1" y="49"/>
                  </a:cubicBezTo>
                  <a:cubicBezTo>
                    <a:pt x="25" y="25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4"/>
            <p:cNvSpPr/>
            <p:nvPr/>
          </p:nvSpPr>
          <p:spPr>
            <a:xfrm>
              <a:off x="5165375" y="2735625"/>
              <a:ext cx="175" cy="900"/>
            </a:xfrm>
            <a:custGeom>
              <a:rect b="b" l="l" r="r" t="t"/>
              <a:pathLst>
                <a:path extrusionOk="0" h="36" w="7">
                  <a:moveTo>
                    <a:pt x="1" y="0"/>
                  </a:moveTo>
                  <a:cubicBezTo>
                    <a:pt x="0" y="0"/>
                    <a:pt x="5" y="36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2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4"/>
            <p:cNvSpPr/>
            <p:nvPr/>
          </p:nvSpPr>
          <p:spPr>
            <a:xfrm>
              <a:off x="5143500" y="2735650"/>
              <a:ext cx="3000" cy="550"/>
            </a:xfrm>
            <a:custGeom>
              <a:rect b="b" l="l" r="r" t="t"/>
              <a:pathLst>
                <a:path extrusionOk="0" h="22" w="120">
                  <a:moveTo>
                    <a:pt x="12" y="1"/>
                  </a:moveTo>
                  <a:cubicBezTo>
                    <a:pt x="4" y="1"/>
                    <a:pt x="0" y="6"/>
                    <a:pt x="0" y="22"/>
                  </a:cubicBezTo>
                  <a:lnTo>
                    <a:pt x="119" y="22"/>
                  </a:lnTo>
                  <a:cubicBezTo>
                    <a:pt x="64" y="22"/>
                    <a:pt x="29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4"/>
            <p:cNvSpPr/>
            <p:nvPr/>
          </p:nvSpPr>
          <p:spPr>
            <a:xfrm>
              <a:off x="4874325" y="27061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6" y="0"/>
                  </a:moveTo>
                  <a:cubicBezTo>
                    <a:pt x="4" y="12"/>
                    <a:pt x="1" y="18"/>
                    <a:pt x="2" y="18"/>
                  </a:cubicBezTo>
                  <a:cubicBezTo>
                    <a:pt x="4" y="18"/>
                    <a:pt x="10" y="12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4"/>
            <p:cNvSpPr/>
            <p:nvPr/>
          </p:nvSpPr>
          <p:spPr>
            <a:xfrm>
              <a:off x="4872025" y="2705825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72" y="0"/>
                  </a:moveTo>
                  <a:lnTo>
                    <a:pt x="72" y="0"/>
                  </a:lnTo>
                  <a:cubicBezTo>
                    <a:pt x="48" y="12"/>
                    <a:pt x="24" y="12"/>
                    <a:pt x="1" y="12"/>
                  </a:cubicBezTo>
                  <a:cubicBezTo>
                    <a:pt x="4" y="31"/>
                    <a:pt x="9" y="37"/>
                    <a:pt x="15" y="37"/>
                  </a:cubicBezTo>
                  <a:cubicBezTo>
                    <a:pt x="24" y="37"/>
                    <a:pt x="37" y="19"/>
                    <a:pt x="49" y="19"/>
                  </a:cubicBezTo>
                  <a:cubicBezTo>
                    <a:pt x="53" y="19"/>
                    <a:pt x="56" y="20"/>
                    <a:pt x="60" y="24"/>
                  </a:cubicBezTo>
                  <a:cubicBezTo>
                    <a:pt x="72" y="24"/>
                    <a:pt x="72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4"/>
            <p:cNvSpPr/>
            <p:nvPr/>
          </p:nvSpPr>
          <p:spPr>
            <a:xfrm>
              <a:off x="4870850" y="2703350"/>
              <a:ext cx="600" cy="200"/>
            </a:xfrm>
            <a:custGeom>
              <a:rect b="b" l="l" r="r" t="t"/>
              <a:pathLst>
                <a:path extrusionOk="0" h="8" w="24">
                  <a:moveTo>
                    <a:pt x="15" y="1"/>
                  </a:moveTo>
                  <a:cubicBezTo>
                    <a:pt x="7" y="1"/>
                    <a:pt x="0" y="7"/>
                    <a:pt x="8" y="7"/>
                  </a:cubicBezTo>
                  <a:cubicBezTo>
                    <a:pt x="11" y="7"/>
                    <a:pt x="16" y="7"/>
                    <a:pt x="24" y="4"/>
                  </a:cubicBezTo>
                  <a:lnTo>
                    <a:pt x="24" y="4"/>
                  </a:lnTo>
                  <a:cubicBezTo>
                    <a:pt x="24" y="4"/>
                    <a:pt x="24" y="4"/>
                    <a:pt x="24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4"/>
            <p:cNvSpPr/>
            <p:nvPr/>
          </p:nvSpPr>
          <p:spPr>
            <a:xfrm>
              <a:off x="4871125" y="2703175"/>
              <a:ext cx="225" cy="300"/>
            </a:xfrm>
            <a:custGeom>
              <a:rect b="b" l="l" r="r" t="t"/>
              <a:pathLst>
                <a:path extrusionOk="0" h="12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4"/>
            <p:cNvSpPr/>
            <p:nvPr/>
          </p:nvSpPr>
          <p:spPr>
            <a:xfrm>
              <a:off x="4869875" y="2702550"/>
              <a:ext cx="575" cy="675"/>
            </a:xfrm>
            <a:custGeom>
              <a:rect b="b" l="l" r="r" t="t"/>
              <a:pathLst>
                <a:path extrusionOk="0" h="27" w="23">
                  <a:moveTo>
                    <a:pt x="15" y="0"/>
                  </a:moveTo>
                  <a:lnTo>
                    <a:pt x="15" y="0"/>
                  </a:lnTo>
                  <a:cubicBezTo>
                    <a:pt x="3" y="20"/>
                    <a:pt x="1" y="27"/>
                    <a:pt x="2" y="27"/>
                  </a:cubicBezTo>
                  <a:cubicBezTo>
                    <a:pt x="4" y="27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4"/>
            <p:cNvSpPr/>
            <p:nvPr/>
          </p:nvSpPr>
          <p:spPr>
            <a:xfrm>
              <a:off x="4869650" y="27041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4"/>
            <p:cNvSpPr/>
            <p:nvPr/>
          </p:nvSpPr>
          <p:spPr>
            <a:xfrm>
              <a:off x="4869950" y="270402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4"/>
            <p:cNvSpPr/>
            <p:nvPr/>
          </p:nvSpPr>
          <p:spPr>
            <a:xfrm>
              <a:off x="4870525" y="27040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3"/>
                    <a:pt x="13" y="25"/>
                    <a:pt x="1" y="37"/>
                  </a:cubicBezTo>
                  <a:cubicBezTo>
                    <a:pt x="25" y="3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4"/>
            <p:cNvSpPr/>
            <p:nvPr/>
          </p:nvSpPr>
          <p:spPr>
            <a:xfrm>
              <a:off x="4871875" y="2707300"/>
              <a:ext cx="475" cy="250"/>
            </a:xfrm>
            <a:custGeom>
              <a:rect b="b" l="l" r="r" t="t"/>
              <a:pathLst>
                <a:path extrusionOk="0" h="10" w="19">
                  <a:moveTo>
                    <a:pt x="18" y="1"/>
                  </a:moveTo>
                  <a:cubicBezTo>
                    <a:pt x="1" y="7"/>
                    <a:pt x="1" y="10"/>
                    <a:pt x="5" y="10"/>
                  </a:cubicBezTo>
                  <a:cubicBezTo>
                    <a:pt x="9" y="10"/>
                    <a:pt x="18" y="7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4"/>
            <p:cNvSpPr/>
            <p:nvPr/>
          </p:nvSpPr>
          <p:spPr>
            <a:xfrm>
              <a:off x="4867700" y="27028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1" y="22"/>
                    <a:pt x="1" y="32"/>
                    <a:pt x="2" y="32"/>
                  </a:cubicBezTo>
                  <a:cubicBezTo>
                    <a:pt x="3" y="32"/>
                    <a:pt x="7" y="19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4"/>
            <p:cNvSpPr/>
            <p:nvPr/>
          </p:nvSpPr>
          <p:spPr>
            <a:xfrm>
              <a:off x="4867550" y="270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4"/>
            <p:cNvSpPr/>
            <p:nvPr/>
          </p:nvSpPr>
          <p:spPr>
            <a:xfrm>
              <a:off x="4869350" y="2704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12" y="24"/>
                    <a:pt x="24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4"/>
            <p:cNvSpPr/>
            <p:nvPr/>
          </p:nvSpPr>
          <p:spPr>
            <a:xfrm>
              <a:off x="4866300" y="2701825"/>
              <a:ext cx="475" cy="1025"/>
            </a:xfrm>
            <a:custGeom>
              <a:rect b="b" l="l" r="r" t="t"/>
              <a:pathLst>
                <a:path extrusionOk="0" h="41" w="19">
                  <a:moveTo>
                    <a:pt x="17" y="1"/>
                  </a:moveTo>
                  <a:cubicBezTo>
                    <a:pt x="16" y="1"/>
                    <a:pt x="12" y="8"/>
                    <a:pt x="3" y="29"/>
                  </a:cubicBezTo>
                  <a:cubicBezTo>
                    <a:pt x="1" y="37"/>
                    <a:pt x="1" y="40"/>
                    <a:pt x="2" y="40"/>
                  </a:cubicBezTo>
                  <a:cubicBezTo>
                    <a:pt x="4" y="40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4"/>
            <p:cNvSpPr/>
            <p:nvPr/>
          </p:nvSpPr>
          <p:spPr>
            <a:xfrm>
              <a:off x="4866675" y="2703150"/>
              <a:ext cx="400" cy="825"/>
            </a:xfrm>
            <a:custGeom>
              <a:rect b="b" l="l" r="r" t="t"/>
              <a:pathLst>
                <a:path extrusionOk="0" h="33" w="16">
                  <a:moveTo>
                    <a:pt x="0" y="0"/>
                  </a:moveTo>
                  <a:lnTo>
                    <a:pt x="0" y="0"/>
                  </a:lnTo>
                  <a:cubicBezTo>
                    <a:pt x="5" y="24"/>
                    <a:pt x="10" y="33"/>
                    <a:pt x="12" y="33"/>
                  </a:cubicBezTo>
                  <a:cubicBezTo>
                    <a:pt x="16" y="33"/>
                    <a:pt x="14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4"/>
            <p:cNvSpPr/>
            <p:nvPr/>
          </p:nvSpPr>
          <p:spPr>
            <a:xfrm>
              <a:off x="4866075" y="2703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4"/>
            <p:cNvSpPr/>
            <p:nvPr/>
          </p:nvSpPr>
          <p:spPr>
            <a:xfrm>
              <a:off x="4867850" y="270492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5" y="1"/>
                  </a:moveTo>
                  <a:lnTo>
                    <a:pt x="25" y="1"/>
                  </a:lnTo>
                  <a:cubicBezTo>
                    <a:pt x="13" y="24"/>
                    <a:pt x="1" y="36"/>
                    <a:pt x="13" y="60"/>
                  </a:cubicBezTo>
                  <a:cubicBezTo>
                    <a:pt x="25" y="48"/>
                    <a:pt x="13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4"/>
            <p:cNvSpPr/>
            <p:nvPr/>
          </p:nvSpPr>
          <p:spPr>
            <a:xfrm>
              <a:off x="4867200" y="2704625"/>
              <a:ext cx="375" cy="475"/>
            </a:xfrm>
            <a:custGeom>
              <a:rect b="b" l="l" r="r" t="t"/>
              <a:pathLst>
                <a:path extrusionOk="0" h="19" w="15">
                  <a:moveTo>
                    <a:pt x="15" y="1"/>
                  </a:move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4"/>
            <p:cNvSpPr/>
            <p:nvPr/>
          </p:nvSpPr>
          <p:spPr>
            <a:xfrm>
              <a:off x="4866975" y="2704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4"/>
            <p:cNvSpPr/>
            <p:nvPr/>
          </p:nvSpPr>
          <p:spPr>
            <a:xfrm>
              <a:off x="4864525" y="270372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15" y="1"/>
                  </a:move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3" y="22"/>
                    <a:pt x="13" y="12"/>
                    <a:pt x="16" y="6"/>
                  </a:cubicBezTo>
                  <a:lnTo>
                    <a:pt x="16" y="6"/>
                  </a:lnTo>
                  <a:cubicBezTo>
                    <a:pt x="16" y="6"/>
                    <a:pt x="17" y="6"/>
                    <a:pt x="17" y="6"/>
                  </a:cubicBezTo>
                  <a:cubicBezTo>
                    <a:pt x="20" y="6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4"/>
            <p:cNvSpPr/>
            <p:nvPr/>
          </p:nvSpPr>
          <p:spPr>
            <a:xfrm>
              <a:off x="4865775" y="2703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4"/>
            <p:cNvSpPr/>
            <p:nvPr/>
          </p:nvSpPr>
          <p:spPr>
            <a:xfrm>
              <a:off x="4862200" y="270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4"/>
            <p:cNvSpPr/>
            <p:nvPr/>
          </p:nvSpPr>
          <p:spPr>
            <a:xfrm>
              <a:off x="4864575" y="27040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7" y="1"/>
                  </a:moveTo>
                  <a:cubicBezTo>
                    <a:pt x="1" y="25"/>
                    <a:pt x="37" y="1"/>
                    <a:pt x="37" y="1"/>
                  </a:cubicBezTo>
                  <a:cubicBezTo>
                    <a:pt x="37" y="13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4"/>
            <p:cNvSpPr/>
            <p:nvPr/>
          </p:nvSpPr>
          <p:spPr>
            <a:xfrm>
              <a:off x="4865775" y="27034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4"/>
            <p:cNvSpPr/>
            <p:nvPr/>
          </p:nvSpPr>
          <p:spPr>
            <a:xfrm>
              <a:off x="4865475" y="27037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cubicBezTo>
                    <a:pt x="2" y="11"/>
                    <a:pt x="1" y="15"/>
                    <a:pt x="2" y="15"/>
                  </a:cubicBezTo>
                  <a:cubicBezTo>
                    <a:pt x="5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4"/>
            <p:cNvSpPr/>
            <p:nvPr/>
          </p:nvSpPr>
          <p:spPr>
            <a:xfrm>
              <a:off x="4861300" y="2704025"/>
              <a:ext cx="1150" cy="4175"/>
            </a:xfrm>
            <a:custGeom>
              <a:rect b="b" l="l" r="r" t="t"/>
              <a:pathLst>
                <a:path extrusionOk="0" h="167" w="46">
                  <a:moveTo>
                    <a:pt x="37" y="1"/>
                  </a:moveTo>
                  <a:cubicBezTo>
                    <a:pt x="37" y="1"/>
                    <a:pt x="37" y="86"/>
                    <a:pt x="37" y="95"/>
                  </a:cubicBezTo>
                  <a:lnTo>
                    <a:pt x="37" y="95"/>
                  </a:lnTo>
                  <a:cubicBezTo>
                    <a:pt x="43" y="65"/>
                    <a:pt x="45" y="31"/>
                    <a:pt x="37" y="1"/>
                  </a:cubicBezTo>
                  <a:close/>
                  <a:moveTo>
                    <a:pt x="13" y="72"/>
                  </a:moveTo>
                  <a:cubicBezTo>
                    <a:pt x="13" y="83"/>
                    <a:pt x="13" y="163"/>
                    <a:pt x="5" y="163"/>
                  </a:cubicBezTo>
                  <a:cubicBezTo>
                    <a:pt x="4" y="163"/>
                    <a:pt x="3" y="161"/>
                    <a:pt x="1" y="156"/>
                  </a:cubicBezTo>
                  <a:lnTo>
                    <a:pt x="1" y="156"/>
                  </a:lnTo>
                  <a:cubicBezTo>
                    <a:pt x="1" y="163"/>
                    <a:pt x="2" y="167"/>
                    <a:pt x="5" y="167"/>
                  </a:cubicBezTo>
                  <a:cubicBezTo>
                    <a:pt x="12" y="167"/>
                    <a:pt x="28" y="136"/>
                    <a:pt x="36" y="96"/>
                  </a:cubicBezTo>
                  <a:lnTo>
                    <a:pt x="36" y="96"/>
                  </a:lnTo>
                  <a:cubicBezTo>
                    <a:pt x="36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5"/>
                  </a:cubicBezTo>
                  <a:lnTo>
                    <a:pt x="37" y="95"/>
                  </a:lnTo>
                  <a:cubicBezTo>
                    <a:pt x="37" y="96"/>
                    <a:pt x="36" y="96"/>
                    <a:pt x="36" y="96"/>
                  </a:cubicBezTo>
                  <a:lnTo>
                    <a:pt x="36" y="96"/>
                  </a:lnTo>
                  <a:cubicBezTo>
                    <a:pt x="25" y="96"/>
                    <a:pt x="13" y="96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4"/>
            <p:cNvSpPr/>
            <p:nvPr/>
          </p:nvSpPr>
          <p:spPr>
            <a:xfrm>
              <a:off x="4863100" y="2703550"/>
              <a:ext cx="1650" cy="2300"/>
            </a:xfrm>
            <a:custGeom>
              <a:rect b="b" l="l" r="r" t="t"/>
              <a:pathLst>
                <a:path extrusionOk="0" h="92" w="66">
                  <a:moveTo>
                    <a:pt x="30" y="1"/>
                  </a:moveTo>
                  <a:cubicBezTo>
                    <a:pt x="27" y="1"/>
                    <a:pt x="19" y="6"/>
                    <a:pt x="0" y="20"/>
                  </a:cubicBezTo>
                  <a:cubicBezTo>
                    <a:pt x="48" y="56"/>
                    <a:pt x="0" y="32"/>
                    <a:pt x="24" y="91"/>
                  </a:cubicBezTo>
                  <a:cubicBezTo>
                    <a:pt x="66" y="91"/>
                    <a:pt x="35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3"/>
                    <a:pt x="36" y="8"/>
                  </a:cubicBezTo>
                  <a:cubicBezTo>
                    <a:pt x="36" y="8"/>
                    <a:pt x="36" y="8"/>
                    <a:pt x="36" y="20"/>
                  </a:cubicBezTo>
                  <a:cubicBezTo>
                    <a:pt x="29" y="13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4"/>
            <p:cNvSpPr/>
            <p:nvPr/>
          </p:nvSpPr>
          <p:spPr>
            <a:xfrm>
              <a:off x="4866975" y="2705825"/>
              <a:ext cx="900" cy="1850"/>
            </a:xfrm>
            <a:custGeom>
              <a:rect b="b" l="l" r="r" t="t"/>
              <a:pathLst>
                <a:path extrusionOk="0" h="74" w="36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lnTo>
                    <a:pt x="0" y="2"/>
                  </a:lnTo>
                  <a:cubicBezTo>
                    <a:pt x="0" y="1"/>
                    <a:pt x="0" y="1"/>
                    <a:pt x="0" y="0"/>
                  </a:cubicBezTo>
                  <a:close/>
                  <a:moveTo>
                    <a:pt x="0" y="2"/>
                  </a:moveTo>
                  <a:cubicBezTo>
                    <a:pt x="6" y="57"/>
                    <a:pt x="14" y="73"/>
                    <a:pt x="21" y="73"/>
                  </a:cubicBezTo>
                  <a:cubicBezTo>
                    <a:pt x="29" y="73"/>
                    <a:pt x="36" y="54"/>
                    <a:pt x="36" y="48"/>
                  </a:cubicBezTo>
                  <a:cubicBezTo>
                    <a:pt x="36" y="48"/>
                    <a:pt x="3" y="15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4"/>
            <p:cNvSpPr/>
            <p:nvPr/>
          </p:nvSpPr>
          <p:spPr>
            <a:xfrm>
              <a:off x="4864575" y="27061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7" y="0"/>
                  </a:moveTo>
                  <a:cubicBezTo>
                    <a:pt x="1" y="0"/>
                    <a:pt x="25" y="12"/>
                    <a:pt x="25" y="36"/>
                  </a:cubicBezTo>
                  <a:cubicBezTo>
                    <a:pt x="25" y="12"/>
                    <a:pt x="37" y="2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4"/>
            <p:cNvSpPr/>
            <p:nvPr/>
          </p:nvSpPr>
          <p:spPr>
            <a:xfrm>
              <a:off x="4862050" y="2702800"/>
              <a:ext cx="175" cy="850"/>
            </a:xfrm>
            <a:custGeom>
              <a:rect b="b" l="l" r="r" t="t"/>
              <a:pathLst>
                <a:path extrusionOk="0" h="34" w="7">
                  <a:moveTo>
                    <a:pt x="2" y="1"/>
                  </a:moveTo>
                  <a:cubicBezTo>
                    <a:pt x="0" y="1"/>
                    <a:pt x="4" y="34"/>
                    <a:pt x="6" y="34"/>
                  </a:cubicBezTo>
                  <a:cubicBezTo>
                    <a:pt x="6" y="34"/>
                    <a:pt x="7" y="31"/>
                    <a:pt x="7" y="26"/>
                  </a:cubicBezTo>
                  <a:cubicBezTo>
                    <a:pt x="3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4"/>
            <p:cNvSpPr/>
            <p:nvPr/>
          </p:nvSpPr>
          <p:spPr>
            <a:xfrm>
              <a:off x="4861100" y="270300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7" y="1"/>
                  </a:moveTo>
                  <a:cubicBezTo>
                    <a:pt x="14" y="1"/>
                    <a:pt x="1" y="6"/>
                    <a:pt x="9" y="6"/>
                  </a:cubicBezTo>
                  <a:cubicBezTo>
                    <a:pt x="17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4"/>
            <p:cNvSpPr/>
            <p:nvPr/>
          </p:nvSpPr>
          <p:spPr>
            <a:xfrm>
              <a:off x="4825900" y="26653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4"/>
            <p:cNvSpPr/>
            <p:nvPr/>
          </p:nvSpPr>
          <p:spPr>
            <a:xfrm>
              <a:off x="4855200" y="2701050"/>
              <a:ext cx="175" cy="875"/>
            </a:xfrm>
            <a:custGeom>
              <a:rect b="b" l="l" r="r" t="t"/>
              <a:pathLst>
                <a:path extrusionOk="0" h="35" w="7">
                  <a:moveTo>
                    <a:pt x="7" y="1"/>
                  </a:moveTo>
                  <a:cubicBezTo>
                    <a:pt x="7" y="18"/>
                    <a:pt x="1" y="34"/>
                    <a:pt x="2" y="34"/>
                  </a:cubicBezTo>
                  <a:cubicBezTo>
                    <a:pt x="2" y="34"/>
                    <a:pt x="3" y="32"/>
                    <a:pt x="7" y="25"/>
                  </a:cubicBezTo>
                  <a:cubicBezTo>
                    <a:pt x="7" y="13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4"/>
            <p:cNvSpPr/>
            <p:nvPr/>
          </p:nvSpPr>
          <p:spPr>
            <a:xfrm>
              <a:off x="4854750" y="2700525"/>
              <a:ext cx="725" cy="625"/>
            </a:xfrm>
            <a:custGeom>
              <a:rect b="b" l="l" r="r" t="t"/>
              <a:pathLst>
                <a:path extrusionOk="0" h="25" w="29">
                  <a:moveTo>
                    <a:pt x="19" y="1"/>
                  </a:moveTo>
                  <a:cubicBezTo>
                    <a:pt x="15" y="1"/>
                    <a:pt x="10" y="3"/>
                    <a:pt x="1" y="10"/>
                  </a:cubicBezTo>
                  <a:cubicBezTo>
                    <a:pt x="1" y="21"/>
                    <a:pt x="4" y="25"/>
                    <a:pt x="7" y="25"/>
                  </a:cubicBezTo>
                  <a:cubicBezTo>
                    <a:pt x="15" y="25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4"/>
            <p:cNvSpPr/>
            <p:nvPr/>
          </p:nvSpPr>
          <p:spPr>
            <a:xfrm>
              <a:off x="4850600" y="2703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4"/>
            <p:cNvSpPr/>
            <p:nvPr/>
          </p:nvSpPr>
          <p:spPr>
            <a:xfrm>
              <a:off x="4858625" y="2702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4"/>
            <p:cNvSpPr/>
            <p:nvPr/>
          </p:nvSpPr>
          <p:spPr>
            <a:xfrm>
              <a:off x="4858475" y="27029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0"/>
                  </a:move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4"/>
            <p:cNvSpPr/>
            <p:nvPr/>
          </p:nvSpPr>
          <p:spPr>
            <a:xfrm>
              <a:off x="4832775" y="26527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4"/>
            <p:cNvSpPr/>
            <p:nvPr/>
          </p:nvSpPr>
          <p:spPr>
            <a:xfrm>
              <a:off x="4837800" y="26960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4"/>
            <p:cNvSpPr/>
            <p:nvPr/>
          </p:nvSpPr>
          <p:spPr>
            <a:xfrm>
              <a:off x="4836900" y="2694500"/>
              <a:ext cx="2400" cy="1525"/>
            </a:xfrm>
            <a:custGeom>
              <a:rect b="b" l="l" r="r" t="t"/>
              <a:pathLst>
                <a:path extrusionOk="0" h="61" w="96">
                  <a:moveTo>
                    <a:pt x="96" y="1"/>
                  </a:moveTo>
                  <a:lnTo>
                    <a:pt x="96" y="1"/>
                  </a:lnTo>
                  <a:cubicBezTo>
                    <a:pt x="72" y="25"/>
                    <a:pt x="36" y="37"/>
                    <a:pt x="1" y="60"/>
                  </a:cubicBezTo>
                  <a:cubicBezTo>
                    <a:pt x="48" y="48"/>
                    <a:pt x="60" y="60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4"/>
            <p:cNvSpPr/>
            <p:nvPr/>
          </p:nvSpPr>
          <p:spPr>
            <a:xfrm>
              <a:off x="4826475" y="26653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cubicBezTo>
                    <a:pt x="13" y="12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4"/>
            <p:cNvSpPr/>
            <p:nvPr/>
          </p:nvSpPr>
          <p:spPr>
            <a:xfrm>
              <a:off x="4846425" y="2704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4"/>
            <p:cNvSpPr/>
            <p:nvPr/>
          </p:nvSpPr>
          <p:spPr>
            <a:xfrm>
              <a:off x="4859525" y="2702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4"/>
            <p:cNvSpPr/>
            <p:nvPr/>
          </p:nvSpPr>
          <p:spPr>
            <a:xfrm>
              <a:off x="4862650" y="27077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1"/>
                  </a:moveTo>
                  <a:lnTo>
                    <a:pt x="2" y="11"/>
                  </a:lnTo>
                  <a:cubicBezTo>
                    <a:pt x="0" y="11"/>
                    <a:pt x="0" y="14"/>
                    <a:pt x="6" y="20"/>
                  </a:cubicBezTo>
                  <a:cubicBezTo>
                    <a:pt x="6" y="14"/>
                    <a:pt x="3" y="11"/>
                    <a:pt x="2" y="11"/>
                  </a:cubicBezTo>
                  <a:close/>
                  <a:moveTo>
                    <a:pt x="17" y="1"/>
                  </a:moveTo>
                  <a:cubicBezTo>
                    <a:pt x="15" y="1"/>
                    <a:pt x="6" y="12"/>
                    <a:pt x="6" y="20"/>
                  </a:cubicBezTo>
                  <a:cubicBezTo>
                    <a:pt x="16" y="6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4"/>
            <p:cNvSpPr/>
            <p:nvPr/>
          </p:nvSpPr>
          <p:spPr>
            <a:xfrm>
              <a:off x="4860125" y="2705225"/>
              <a:ext cx="725" cy="900"/>
            </a:xfrm>
            <a:custGeom>
              <a:rect b="b" l="l" r="r" t="t"/>
              <a:pathLst>
                <a:path extrusionOk="0" h="36" w="29">
                  <a:moveTo>
                    <a:pt x="17" y="1"/>
                  </a:moveTo>
                  <a:cubicBezTo>
                    <a:pt x="14" y="1"/>
                    <a:pt x="9" y="4"/>
                    <a:pt x="0" y="12"/>
                  </a:cubicBezTo>
                  <a:cubicBezTo>
                    <a:pt x="0" y="30"/>
                    <a:pt x="3" y="36"/>
                    <a:pt x="7" y="36"/>
                  </a:cubicBezTo>
                  <a:cubicBezTo>
                    <a:pt x="15" y="36"/>
                    <a:pt x="2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4"/>
            <p:cNvSpPr/>
            <p:nvPr/>
          </p:nvSpPr>
          <p:spPr>
            <a:xfrm>
              <a:off x="4860725" y="2705675"/>
              <a:ext cx="300" cy="175"/>
            </a:xfrm>
            <a:custGeom>
              <a:rect b="b" l="l" r="r" t="t"/>
              <a:pathLst>
                <a:path extrusionOk="0" h="7" w="12">
                  <a:moveTo>
                    <a:pt x="9" y="1"/>
                  </a:moveTo>
                  <a:cubicBezTo>
                    <a:pt x="5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4"/>
            <p:cNvSpPr/>
            <p:nvPr/>
          </p:nvSpPr>
          <p:spPr>
            <a:xfrm>
              <a:off x="4857950" y="2702625"/>
              <a:ext cx="475" cy="950"/>
            </a:xfrm>
            <a:custGeom>
              <a:rect b="b" l="l" r="r" t="t"/>
              <a:pathLst>
                <a:path extrusionOk="0" h="38" w="19">
                  <a:moveTo>
                    <a:pt x="18" y="0"/>
                  </a:moveTo>
                  <a:lnTo>
                    <a:pt x="18" y="0"/>
                  </a:lnTo>
                  <a:cubicBezTo>
                    <a:pt x="17" y="0"/>
                    <a:pt x="1" y="37"/>
                    <a:pt x="1" y="37"/>
                  </a:cubicBezTo>
                  <a:cubicBezTo>
                    <a:pt x="2" y="37"/>
                    <a:pt x="2" y="36"/>
                    <a:pt x="4" y="33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6" y="35"/>
                    <a:pt x="14" y="7"/>
                    <a:pt x="15" y="7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8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4"/>
            <p:cNvSpPr/>
            <p:nvPr/>
          </p:nvSpPr>
          <p:spPr>
            <a:xfrm>
              <a:off x="4859875" y="27071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4"/>
            <p:cNvSpPr/>
            <p:nvPr/>
          </p:nvSpPr>
          <p:spPr>
            <a:xfrm>
              <a:off x="4857975" y="27069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10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17" y="7"/>
                    <a:pt x="22" y="6"/>
                    <a:pt x="27" y="4"/>
                  </a:cubicBezTo>
                  <a:cubicBezTo>
                    <a:pt x="19" y="1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4"/>
            <p:cNvSpPr/>
            <p:nvPr/>
          </p:nvSpPr>
          <p:spPr>
            <a:xfrm>
              <a:off x="4858825" y="2707775"/>
              <a:ext cx="525" cy="150"/>
            </a:xfrm>
            <a:custGeom>
              <a:rect b="b" l="l" r="r" t="t"/>
              <a:pathLst>
                <a:path extrusionOk="0" h="6" w="21">
                  <a:moveTo>
                    <a:pt x="17" y="0"/>
                  </a:moveTo>
                  <a:cubicBezTo>
                    <a:pt x="11" y="0"/>
                    <a:pt x="1" y="6"/>
                    <a:pt x="17" y="6"/>
                  </a:cubicBezTo>
                  <a:cubicBezTo>
                    <a:pt x="21" y="2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4"/>
            <p:cNvSpPr/>
            <p:nvPr/>
          </p:nvSpPr>
          <p:spPr>
            <a:xfrm>
              <a:off x="4853275" y="2704825"/>
              <a:ext cx="1300" cy="425"/>
            </a:xfrm>
            <a:custGeom>
              <a:rect b="b" l="l" r="r" t="t"/>
              <a:pathLst>
                <a:path extrusionOk="0" h="17" w="52">
                  <a:moveTo>
                    <a:pt x="48" y="1"/>
                  </a:moveTo>
                  <a:cubicBezTo>
                    <a:pt x="40" y="1"/>
                    <a:pt x="0" y="16"/>
                    <a:pt x="24" y="16"/>
                  </a:cubicBezTo>
                  <a:cubicBezTo>
                    <a:pt x="48" y="5"/>
                    <a:pt x="5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4"/>
            <p:cNvSpPr/>
            <p:nvPr/>
          </p:nvSpPr>
          <p:spPr>
            <a:xfrm>
              <a:off x="4854175" y="27061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72"/>
                  </a:moveTo>
                  <a:cubicBezTo>
                    <a:pt x="0" y="0"/>
                    <a:pt x="0" y="84"/>
                    <a:pt x="0" y="72"/>
                  </a:cubicBezTo>
                  <a:cubicBezTo>
                    <a:pt x="0" y="60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4"/>
            <p:cNvSpPr/>
            <p:nvPr/>
          </p:nvSpPr>
          <p:spPr>
            <a:xfrm>
              <a:off x="4851775" y="2707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7" y="1"/>
                  </a:moveTo>
                  <a:cubicBezTo>
                    <a:pt x="37" y="1"/>
                    <a:pt x="1" y="13"/>
                    <a:pt x="25" y="25"/>
                  </a:cubicBezTo>
                  <a:cubicBezTo>
                    <a:pt x="25" y="13"/>
                    <a:pt x="49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4"/>
            <p:cNvSpPr/>
            <p:nvPr/>
          </p:nvSpPr>
          <p:spPr>
            <a:xfrm>
              <a:off x="4847925" y="270045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36" y="1"/>
                  </a:moveTo>
                  <a:cubicBezTo>
                    <a:pt x="24" y="13"/>
                    <a:pt x="12" y="36"/>
                    <a:pt x="0" y="48"/>
                  </a:cubicBezTo>
                  <a:lnTo>
                    <a:pt x="0" y="48"/>
                  </a:lnTo>
                  <a:cubicBezTo>
                    <a:pt x="10" y="39"/>
                    <a:pt x="19" y="22"/>
                    <a:pt x="29" y="22"/>
                  </a:cubicBezTo>
                  <a:cubicBezTo>
                    <a:pt x="31" y="22"/>
                    <a:pt x="34" y="23"/>
                    <a:pt x="36" y="25"/>
                  </a:cubicBezTo>
                  <a:cubicBezTo>
                    <a:pt x="36" y="13"/>
                    <a:pt x="36" y="1"/>
                    <a:pt x="48" y="1"/>
                  </a:cubicBezTo>
                  <a:lnTo>
                    <a:pt x="48" y="1"/>
                  </a:lnTo>
                  <a:cubicBezTo>
                    <a:pt x="40" y="1"/>
                    <a:pt x="37" y="6"/>
                    <a:pt x="36" y="6"/>
                  </a:cubicBezTo>
                  <a:cubicBezTo>
                    <a:pt x="36" y="6"/>
                    <a:pt x="36" y="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4"/>
            <p:cNvSpPr/>
            <p:nvPr/>
          </p:nvSpPr>
          <p:spPr>
            <a:xfrm>
              <a:off x="4838400" y="2699525"/>
              <a:ext cx="2950" cy="950"/>
            </a:xfrm>
            <a:custGeom>
              <a:rect b="b" l="l" r="r" t="t"/>
              <a:pathLst>
                <a:path extrusionOk="0" h="38" w="118">
                  <a:moveTo>
                    <a:pt x="105" y="0"/>
                  </a:moveTo>
                  <a:cubicBezTo>
                    <a:pt x="103" y="0"/>
                    <a:pt x="99" y="1"/>
                    <a:pt x="95" y="2"/>
                  </a:cubicBezTo>
                  <a:cubicBezTo>
                    <a:pt x="0" y="38"/>
                    <a:pt x="107" y="38"/>
                    <a:pt x="107" y="38"/>
                  </a:cubicBezTo>
                  <a:cubicBezTo>
                    <a:pt x="111" y="34"/>
                    <a:pt x="113" y="29"/>
                    <a:pt x="113" y="25"/>
                  </a:cubicBezTo>
                  <a:lnTo>
                    <a:pt x="113" y="25"/>
                  </a:lnTo>
                  <a:cubicBezTo>
                    <a:pt x="116" y="14"/>
                    <a:pt x="118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4"/>
            <p:cNvSpPr/>
            <p:nvPr/>
          </p:nvSpPr>
          <p:spPr>
            <a:xfrm>
              <a:off x="4826775" y="26794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4"/>
            <p:cNvSpPr/>
            <p:nvPr/>
          </p:nvSpPr>
          <p:spPr>
            <a:xfrm>
              <a:off x="4826175" y="2673625"/>
              <a:ext cx="1125" cy="375"/>
            </a:xfrm>
            <a:custGeom>
              <a:rect b="b" l="l" r="r" t="t"/>
              <a:pathLst>
                <a:path extrusionOk="0" h="15" w="45">
                  <a:moveTo>
                    <a:pt x="41" y="1"/>
                  </a:moveTo>
                  <a:cubicBezTo>
                    <a:pt x="39" y="1"/>
                    <a:pt x="26" y="4"/>
                    <a:pt x="1" y="14"/>
                  </a:cubicBezTo>
                  <a:cubicBezTo>
                    <a:pt x="28" y="7"/>
                    <a:pt x="4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4"/>
            <p:cNvSpPr/>
            <p:nvPr/>
          </p:nvSpPr>
          <p:spPr>
            <a:xfrm>
              <a:off x="4824725" y="2668900"/>
              <a:ext cx="1475" cy="625"/>
            </a:xfrm>
            <a:custGeom>
              <a:rect b="b" l="l" r="r" t="t"/>
              <a:pathLst>
                <a:path extrusionOk="0" h="25" w="59">
                  <a:moveTo>
                    <a:pt x="11" y="1"/>
                  </a:moveTo>
                  <a:cubicBezTo>
                    <a:pt x="1" y="11"/>
                    <a:pt x="9" y="22"/>
                    <a:pt x="11" y="24"/>
                  </a:cubicBezTo>
                  <a:lnTo>
                    <a:pt x="11" y="24"/>
                  </a:lnTo>
                  <a:cubicBezTo>
                    <a:pt x="1" y="12"/>
                    <a:pt x="58" y="1"/>
                    <a:pt x="11" y="1"/>
                  </a:cubicBezTo>
                  <a:close/>
                  <a:moveTo>
                    <a:pt x="11" y="24"/>
                  </a:moveTo>
                  <a:lnTo>
                    <a:pt x="11" y="24"/>
                  </a:lnTo>
                  <a:cubicBezTo>
                    <a:pt x="11" y="24"/>
                    <a:pt x="11" y="25"/>
                    <a:pt x="11" y="25"/>
                  </a:cubicBezTo>
                  <a:lnTo>
                    <a:pt x="11" y="25"/>
                  </a:lnTo>
                  <a:cubicBezTo>
                    <a:pt x="11" y="25"/>
                    <a:pt x="11" y="25"/>
                    <a:pt x="1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4"/>
            <p:cNvSpPr/>
            <p:nvPr/>
          </p:nvSpPr>
          <p:spPr>
            <a:xfrm>
              <a:off x="5202475" y="2435550"/>
              <a:ext cx="275" cy="675"/>
            </a:xfrm>
            <a:custGeom>
              <a:rect b="b" l="l" r="r" t="t"/>
              <a:pathLst>
                <a:path extrusionOk="0" h="27" w="11">
                  <a:moveTo>
                    <a:pt x="10" y="0"/>
                  </a:moveTo>
                  <a:cubicBezTo>
                    <a:pt x="0" y="0"/>
                    <a:pt x="7" y="27"/>
                    <a:pt x="10" y="27"/>
                  </a:cubicBezTo>
                  <a:cubicBezTo>
                    <a:pt x="10" y="27"/>
                    <a:pt x="10" y="26"/>
                    <a:pt x="10" y="24"/>
                  </a:cubicBezTo>
                  <a:cubicBezTo>
                    <a:pt x="10" y="18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4"/>
            <p:cNvSpPr/>
            <p:nvPr/>
          </p:nvSpPr>
          <p:spPr>
            <a:xfrm>
              <a:off x="5198200" y="243757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4" y="1"/>
                  </a:moveTo>
                  <a:cubicBezTo>
                    <a:pt x="33" y="1"/>
                    <a:pt x="31" y="1"/>
                    <a:pt x="27" y="3"/>
                  </a:cubicBezTo>
                  <a:cubicBezTo>
                    <a:pt x="6" y="13"/>
                    <a:pt x="0" y="16"/>
                    <a:pt x="2" y="16"/>
                  </a:cubicBezTo>
                  <a:cubicBezTo>
                    <a:pt x="4" y="16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4"/>
            <p:cNvSpPr/>
            <p:nvPr/>
          </p:nvSpPr>
          <p:spPr>
            <a:xfrm>
              <a:off x="5195575" y="2437025"/>
              <a:ext cx="2100" cy="1025"/>
            </a:xfrm>
            <a:custGeom>
              <a:rect b="b" l="l" r="r" t="t"/>
              <a:pathLst>
                <a:path extrusionOk="0" h="41" w="84">
                  <a:moveTo>
                    <a:pt x="84" y="1"/>
                  </a:moveTo>
                  <a:lnTo>
                    <a:pt x="84" y="1"/>
                  </a:lnTo>
                  <a:cubicBezTo>
                    <a:pt x="67" y="9"/>
                    <a:pt x="44" y="18"/>
                    <a:pt x="24" y="18"/>
                  </a:cubicBezTo>
                  <a:cubicBezTo>
                    <a:pt x="16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34"/>
                    <a:pt x="12" y="40"/>
                    <a:pt x="21" y="40"/>
                  </a:cubicBezTo>
                  <a:cubicBezTo>
                    <a:pt x="32" y="40"/>
                    <a:pt x="46" y="31"/>
                    <a:pt x="58" y="31"/>
                  </a:cubicBezTo>
                  <a:cubicBezTo>
                    <a:pt x="63" y="31"/>
                    <a:pt x="68" y="32"/>
                    <a:pt x="72" y="37"/>
                  </a:cubicBezTo>
                  <a:cubicBezTo>
                    <a:pt x="84" y="37"/>
                    <a:pt x="84" y="25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4"/>
            <p:cNvSpPr/>
            <p:nvPr/>
          </p:nvSpPr>
          <p:spPr>
            <a:xfrm>
              <a:off x="5193625" y="2434750"/>
              <a:ext cx="775" cy="300"/>
            </a:xfrm>
            <a:custGeom>
              <a:rect b="b" l="l" r="r" t="t"/>
              <a:pathLst>
                <a:path extrusionOk="0" h="12" w="31">
                  <a:moveTo>
                    <a:pt x="19" y="0"/>
                  </a:moveTo>
                  <a:cubicBezTo>
                    <a:pt x="9" y="0"/>
                    <a:pt x="0" y="11"/>
                    <a:pt x="15" y="11"/>
                  </a:cubicBezTo>
                  <a:cubicBezTo>
                    <a:pt x="19" y="11"/>
                    <a:pt x="24" y="10"/>
                    <a:pt x="31" y="9"/>
                  </a:cubicBezTo>
                  <a:cubicBezTo>
                    <a:pt x="31" y="6"/>
                    <a:pt x="30" y="5"/>
                    <a:pt x="28" y="4"/>
                  </a:cubicBezTo>
                  <a:lnTo>
                    <a:pt x="28" y="4"/>
                  </a:lnTo>
                  <a:cubicBezTo>
                    <a:pt x="25" y="1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4"/>
            <p:cNvSpPr/>
            <p:nvPr/>
          </p:nvSpPr>
          <p:spPr>
            <a:xfrm>
              <a:off x="5194100" y="24345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5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16" y="6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4"/>
            <p:cNvSpPr/>
            <p:nvPr/>
          </p:nvSpPr>
          <p:spPr>
            <a:xfrm>
              <a:off x="5192425" y="2434150"/>
              <a:ext cx="450" cy="825"/>
            </a:xfrm>
            <a:custGeom>
              <a:rect b="b" l="l" r="r" t="t"/>
              <a:pathLst>
                <a:path extrusionOk="0" h="33" w="18">
                  <a:moveTo>
                    <a:pt x="14" y="0"/>
                  </a:moveTo>
                  <a:lnTo>
                    <a:pt x="14" y="0"/>
                  </a:lnTo>
                  <a:cubicBezTo>
                    <a:pt x="10" y="0"/>
                    <a:pt x="0" y="18"/>
                    <a:pt x="8" y="33"/>
                  </a:cubicBezTo>
                  <a:cubicBezTo>
                    <a:pt x="17" y="9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4"/>
            <p:cNvSpPr/>
            <p:nvPr/>
          </p:nvSpPr>
          <p:spPr>
            <a:xfrm>
              <a:off x="5192000" y="2435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4"/>
            <p:cNvSpPr/>
            <p:nvPr/>
          </p:nvSpPr>
          <p:spPr>
            <a:xfrm>
              <a:off x="5192300" y="24352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2"/>
                  </a:moveTo>
                  <a:cubicBezTo>
                    <a:pt x="1" y="12"/>
                    <a:pt x="48" y="1"/>
                    <a:pt x="1" y="12"/>
                  </a:cubicBez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4"/>
            <p:cNvSpPr/>
            <p:nvPr/>
          </p:nvSpPr>
          <p:spPr>
            <a:xfrm>
              <a:off x="5193200" y="2435500"/>
              <a:ext cx="900" cy="975"/>
            </a:xfrm>
            <a:custGeom>
              <a:rect b="b" l="l" r="r" t="t"/>
              <a:pathLst>
                <a:path extrusionOk="0" h="39" w="36">
                  <a:moveTo>
                    <a:pt x="13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12" y="14"/>
                    <a:pt x="24" y="14"/>
                    <a:pt x="0" y="38"/>
                  </a:cubicBezTo>
                  <a:cubicBezTo>
                    <a:pt x="31" y="28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4"/>
            <p:cNvSpPr/>
            <p:nvPr/>
          </p:nvSpPr>
          <p:spPr>
            <a:xfrm>
              <a:off x="5195275" y="24387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6" y="1"/>
                  </a:moveTo>
                  <a:cubicBezTo>
                    <a:pt x="3" y="1"/>
                    <a:pt x="1" y="2"/>
                    <a:pt x="1" y="4"/>
                  </a:cubicBezTo>
                  <a:cubicBezTo>
                    <a:pt x="11" y="7"/>
                    <a:pt x="17" y="8"/>
                    <a:pt x="19" y="8"/>
                  </a:cubicBezTo>
                  <a:cubicBezTo>
                    <a:pt x="27" y="8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4"/>
            <p:cNvSpPr/>
            <p:nvPr/>
          </p:nvSpPr>
          <p:spPr>
            <a:xfrm>
              <a:off x="5189625" y="24340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37"/>
                    <a:pt x="0" y="60"/>
                    <a:pt x="0" y="1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4"/>
            <p:cNvSpPr/>
            <p:nvPr/>
          </p:nvSpPr>
          <p:spPr>
            <a:xfrm>
              <a:off x="5189325" y="2434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1" y="24"/>
                  </a:lnTo>
                  <a:cubicBezTo>
                    <a:pt x="12" y="24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4"/>
            <p:cNvSpPr/>
            <p:nvPr/>
          </p:nvSpPr>
          <p:spPr>
            <a:xfrm>
              <a:off x="5191400" y="24361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25" y="36"/>
                  </a:moveTo>
                  <a:cubicBezTo>
                    <a:pt x="37" y="24"/>
                    <a:pt x="49" y="12"/>
                    <a:pt x="60" y="0"/>
                  </a:cubicBezTo>
                  <a:cubicBezTo>
                    <a:pt x="60" y="0"/>
                    <a:pt x="1" y="60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4"/>
            <p:cNvSpPr/>
            <p:nvPr/>
          </p:nvSpPr>
          <p:spPr>
            <a:xfrm>
              <a:off x="5187475" y="2433300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6" y="0"/>
                  </a:moveTo>
                  <a:cubicBezTo>
                    <a:pt x="15" y="0"/>
                    <a:pt x="11" y="5"/>
                    <a:pt x="3" y="19"/>
                  </a:cubicBezTo>
                  <a:cubicBezTo>
                    <a:pt x="1" y="28"/>
                    <a:pt x="1" y="32"/>
                    <a:pt x="2" y="32"/>
                  </a:cubicBezTo>
                  <a:cubicBezTo>
                    <a:pt x="5" y="3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4"/>
            <p:cNvSpPr/>
            <p:nvPr/>
          </p:nvSpPr>
          <p:spPr>
            <a:xfrm>
              <a:off x="5185450" y="24325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0"/>
                  </a:moveTo>
                  <a:lnTo>
                    <a:pt x="37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8" y="36"/>
                    <a:pt x="11" y="32"/>
                    <a:pt x="9" y="31"/>
                  </a:cubicBezTo>
                  <a:lnTo>
                    <a:pt x="9" y="31"/>
                  </a:lnTo>
                  <a:cubicBezTo>
                    <a:pt x="14" y="29"/>
                    <a:pt x="17" y="27"/>
                    <a:pt x="19" y="26"/>
                  </a:cubicBezTo>
                  <a:lnTo>
                    <a:pt x="19" y="26"/>
                  </a:lnTo>
                  <a:cubicBezTo>
                    <a:pt x="19" y="28"/>
                    <a:pt x="19" y="28"/>
                    <a:pt x="20" y="28"/>
                  </a:cubicBezTo>
                  <a:cubicBezTo>
                    <a:pt x="22" y="28"/>
                    <a:pt x="28" y="24"/>
                    <a:pt x="25" y="24"/>
                  </a:cubicBezTo>
                  <a:lnTo>
                    <a:pt x="25" y="24"/>
                  </a:lnTo>
                  <a:cubicBezTo>
                    <a:pt x="24" y="24"/>
                    <a:pt x="23" y="24"/>
                    <a:pt x="19" y="26"/>
                  </a:cubicBezTo>
                  <a:lnTo>
                    <a:pt x="19" y="26"/>
                  </a:lnTo>
                  <a:cubicBezTo>
                    <a:pt x="20" y="22"/>
                    <a:pt x="25" y="15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4"/>
            <p:cNvSpPr/>
            <p:nvPr/>
          </p:nvSpPr>
          <p:spPr>
            <a:xfrm>
              <a:off x="5187850" y="2434050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12" y="49"/>
                  </a:moveTo>
                  <a:cubicBezTo>
                    <a:pt x="12" y="49"/>
                    <a:pt x="0" y="1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4"/>
            <p:cNvSpPr/>
            <p:nvPr/>
          </p:nvSpPr>
          <p:spPr>
            <a:xfrm>
              <a:off x="5186950" y="24349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48" y="13"/>
                    <a:pt x="0" y="1"/>
                    <a:pt x="48" y="13"/>
                  </a:cubicBezTo>
                  <a:cubicBezTo>
                    <a:pt x="48" y="13"/>
                    <a:pt x="36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4"/>
            <p:cNvSpPr/>
            <p:nvPr/>
          </p:nvSpPr>
          <p:spPr>
            <a:xfrm>
              <a:off x="5189625" y="24364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cubicBezTo>
                    <a:pt x="24" y="12"/>
                    <a:pt x="0" y="24"/>
                    <a:pt x="24" y="60"/>
                  </a:cubicBezTo>
                  <a:cubicBezTo>
                    <a:pt x="36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4"/>
            <p:cNvSpPr/>
            <p:nvPr/>
          </p:nvSpPr>
          <p:spPr>
            <a:xfrm>
              <a:off x="5188725" y="24360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2" y="1"/>
                  </a:moveTo>
                  <a:cubicBezTo>
                    <a:pt x="19" y="1"/>
                    <a:pt x="13" y="2"/>
                    <a:pt x="1" y="6"/>
                  </a:cubicBezTo>
                  <a:cubicBezTo>
                    <a:pt x="17" y="6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4"/>
            <p:cNvSpPr/>
            <p:nvPr/>
          </p:nvSpPr>
          <p:spPr>
            <a:xfrm>
              <a:off x="5188425" y="2436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4"/>
            <p:cNvSpPr/>
            <p:nvPr/>
          </p:nvSpPr>
          <p:spPr>
            <a:xfrm>
              <a:off x="5185250" y="2434950"/>
              <a:ext cx="675" cy="700"/>
            </a:xfrm>
            <a:custGeom>
              <a:rect b="b" l="l" r="r" t="t"/>
              <a:pathLst>
                <a:path extrusionOk="0" h="28" w="27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19" y="3"/>
                    <a:pt x="18" y="4"/>
                    <a:pt x="17" y="5"/>
                  </a:cubicBezTo>
                  <a:lnTo>
                    <a:pt x="17" y="5"/>
                  </a:lnTo>
                  <a:cubicBezTo>
                    <a:pt x="4" y="21"/>
                    <a:pt x="1" y="27"/>
                    <a:pt x="2" y="27"/>
                  </a:cubicBezTo>
                  <a:cubicBezTo>
                    <a:pt x="4" y="27"/>
                    <a:pt x="18" y="12"/>
                    <a:pt x="22" y="5"/>
                  </a:cubicBezTo>
                  <a:lnTo>
                    <a:pt x="22" y="5"/>
                  </a:lnTo>
                  <a:cubicBezTo>
                    <a:pt x="24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4"/>
            <p:cNvSpPr/>
            <p:nvPr/>
          </p:nvSpPr>
          <p:spPr>
            <a:xfrm>
              <a:off x="5186950" y="2435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4"/>
            <p:cNvSpPr/>
            <p:nvPr/>
          </p:nvSpPr>
          <p:spPr>
            <a:xfrm>
              <a:off x="5182175" y="2434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4"/>
            <p:cNvSpPr/>
            <p:nvPr/>
          </p:nvSpPr>
          <p:spPr>
            <a:xfrm>
              <a:off x="5184850" y="24355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1" y="0"/>
                  </a:moveTo>
                  <a:cubicBezTo>
                    <a:pt x="1" y="12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4"/>
            <p:cNvSpPr/>
            <p:nvPr/>
          </p:nvSpPr>
          <p:spPr>
            <a:xfrm>
              <a:off x="5183975" y="2434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1"/>
                  </a:moveTo>
                  <a:cubicBezTo>
                    <a:pt x="12" y="13"/>
                    <a:pt x="12" y="13"/>
                    <a:pt x="24" y="25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4"/>
            <p:cNvSpPr/>
            <p:nvPr/>
          </p:nvSpPr>
          <p:spPr>
            <a:xfrm>
              <a:off x="5186675" y="24348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0"/>
                  </a:moveTo>
                  <a:cubicBezTo>
                    <a:pt x="1" y="0"/>
                    <a:pt x="3" y="6"/>
                    <a:pt x="11" y="6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4"/>
            <p:cNvSpPr/>
            <p:nvPr/>
          </p:nvSpPr>
          <p:spPr>
            <a:xfrm>
              <a:off x="5186500" y="2434950"/>
              <a:ext cx="475" cy="475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4"/>
            <p:cNvSpPr/>
            <p:nvPr/>
          </p:nvSpPr>
          <p:spPr>
            <a:xfrm>
              <a:off x="5181000" y="2435225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12" y="73"/>
                  </a:moveTo>
                  <a:cubicBezTo>
                    <a:pt x="12" y="80"/>
                    <a:pt x="13" y="85"/>
                    <a:pt x="15" y="88"/>
                  </a:cubicBezTo>
                  <a:lnTo>
                    <a:pt x="15" y="88"/>
                  </a:lnTo>
                  <a:cubicBezTo>
                    <a:pt x="15" y="83"/>
                    <a:pt x="14" y="78"/>
                    <a:pt x="12" y="73"/>
                  </a:cubicBezTo>
                  <a:close/>
                  <a:moveTo>
                    <a:pt x="48" y="1"/>
                  </a:moveTo>
                  <a:cubicBezTo>
                    <a:pt x="47" y="1"/>
                    <a:pt x="38" y="87"/>
                    <a:pt x="45" y="97"/>
                  </a:cubicBezTo>
                  <a:lnTo>
                    <a:pt x="45" y="97"/>
                  </a:lnTo>
                  <a:cubicBezTo>
                    <a:pt x="30" y="97"/>
                    <a:pt x="20" y="96"/>
                    <a:pt x="15" y="88"/>
                  </a:cubicBezTo>
                  <a:lnTo>
                    <a:pt x="15" y="88"/>
                  </a:lnTo>
                  <a:cubicBezTo>
                    <a:pt x="18" y="120"/>
                    <a:pt x="4" y="158"/>
                    <a:pt x="1" y="158"/>
                  </a:cubicBezTo>
                  <a:cubicBezTo>
                    <a:pt x="0" y="158"/>
                    <a:pt x="0" y="157"/>
                    <a:pt x="0" y="156"/>
                  </a:cubicBezTo>
                  <a:lnTo>
                    <a:pt x="0" y="156"/>
                  </a:lnTo>
                  <a:cubicBezTo>
                    <a:pt x="0" y="162"/>
                    <a:pt x="2" y="165"/>
                    <a:pt x="5" y="165"/>
                  </a:cubicBezTo>
                  <a:cubicBezTo>
                    <a:pt x="14" y="165"/>
                    <a:pt x="35" y="138"/>
                    <a:pt x="46" y="98"/>
                  </a:cubicBezTo>
                  <a:lnTo>
                    <a:pt x="46" y="98"/>
                  </a:lnTo>
                  <a:cubicBezTo>
                    <a:pt x="46" y="98"/>
                    <a:pt x="46" y="98"/>
                    <a:pt x="46" y="98"/>
                  </a:cubicBezTo>
                  <a:cubicBezTo>
                    <a:pt x="47" y="98"/>
                    <a:pt x="47" y="97"/>
                    <a:pt x="48" y="97"/>
                  </a:cubicBezTo>
                  <a:cubicBezTo>
                    <a:pt x="47" y="97"/>
                    <a:pt x="47" y="97"/>
                    <a:pt x="46" y="97"/>
                  </a:cubicBezTo>
                  <a:lnTo>
                    <a:pt x="46" y="97"/>
                  </a:lnTo>
                  <a:cubicBezTo>
                    <a:pt x="53" y="70"/>
                    <a:pt x="56" y="37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4"/>
            <p:cNvSpPr/>
            <p:nvPr/>
          </p:nvSpPr>
          <p:spPr>
            <a:xfrm>
              <a:off x="5182175" y="2434150"/>
              <a:ext cx="1075" cy="1150"/>
            </a:xfrm>
            <a:custGeom>
              <a:rect b="b" l="l" r="r" t="t"/>
              <a:pathLst>
                <a:path extrusionOk="0" h="46" w="43">
                  <a:moveTo>
                    <a:pt x="15" y="1"/>
                  </a:moveTo>
                  <a:cubicBezTo>
                    <a:pt x="10" y="1"/>
                    <a:pt x="4" y="9"/>
                    <a:pt x="1" y="33"/>
                  </a:cubicBezTo>
                  <a:cubicBezTo>
                    <a:pt x="13" y="33"/>
                    <a:pt x="37" y="45"/>
                    <a:pt x="37" y="45"/>
                  </a:cubicBezTo>
                  <a:cubicBezTo>
                    <a:pt x="37" y="45"/>
                    <a:pt x="38" y="45"/>
                    <a:pt x="38" y="45"/>
                  </a:cubicBezTo>
                  <a:cubicBezTo>
                    <a:pt x="43" y="4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4"/>
            <p:cNvSpPr/>
            <p:nvPr/>
          </p:nvSpPr>
          <p:spPr>
            <a:xfrm>
              <a:off x="5183475" y="2434875"/>
              <a:ext cx="1375" cy="2175"/>
            </a:xfrm>
            <a:custGeom>
              <a:rect b="b" l="l" r="r" t="t"/>
              <a:pathLst>
                <a:path extrusionOk="0" h="87" w="55">
                  <a:moveTo>
                    <a:pt x="43" y="0"/>
                  </a:moveTo>
                  <a:lnTo>
                    <a:pt x="43" y="0"/>
                  </a:lnTo>
                  <a:cubicBezTo>
                    <a:pt x="40" y="0"/>
                    <a:pt x="37" y="5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1" y="16"/>
                    <a:pt x="31" y="16"/>
                    <a:pt x="30" y="16"/>
                  </a:cubicBezTo>
                  <a:lnTo>
                    <a:pt x="30" y="16"/>
                  </a:lnTo>
                  <a:cubicBezTo>
                    <a:pt x="31" y="16"/>
                    <a:pt x="31" y="16"/>
                    <a:pt x="32" y="16"/>
                  </a:cubicBezTo>
                  <a:lnTo>
                    <a:pt x="32" y="16"/>
                  </a:lnTo>
                  <a:cubicBezTo>
                    <a:pt x="24" y="16"/>
                    <a:pt x="0" y="21"/>
                    <a:pt x="3" y="21"/>
                  </a:cubicBezTo>
                  <a:cubicBezTo>
                    <a:pt x="4" y="21"/>
                    <a:pt x="12" y="20"/>
                    <a:pt x="30" y="16"/>
                  </a:cubicBezTo>
                  <a:lnTo>
                    <a:pt x="30" y="16"/>
                  </a:lnTo>
                  <a:cubicBezTo>
                    <a:pt x="27" y="17"/>
                    <a:pt x="27" y="22"/>
                    <a:pt x="27" y="26"/>
                  </a:cubicBezTo>
                  <a:lnTo>
                    <a:pt x="27" y="26"/>
                  </a:lnTo>
                  <a:cubicBezTo>
                    <a:pt x="29" y="22"/>
                    <a:pt x="30" y="19"/>
                    <a:pt x="32" y="16"/>
                  </a:cubicBezTo>
                  <a:lnTo>
                    <a:pt x="32" y="16"/>
                  </a:lnTo>
                  <a:cubicBezTo>
                    <a:pt x="32" y="27"/>
                    <a:pt x="31" y="31"/>
                    <a:pt x="30" y="31"/>
                  </a:cubicBezTo>
                  <a:cubicBezTo>
                    <a:pt x="28" y="31"/>
                    <a:pt x="27" y="29"/>
                    <a:pt x="27" y="26"/>
                  </a:cubicBezTo>
                  <a:lnTo>
                    <a:pt x="27" y="26"/>
                  </a:lnTo>
                  <a:cubicBezTo>
                    <a:pt x="17" y="46"/>
                    <a:pt x="10" y="67"/>
                    <a:pt x="20" y="87"/>
                  </a:cubicBezTo>
                  <a:cubicBezTo>
                    <a:pt x="49" y="87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4"/>
            <p:cNvSpPr/>
            <p:nvPr/>
          </p:nvSpPr>
          <p:spPr>
            <a:xfrm>
              <a:off x="5189325" y="2439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4"/>
            <p:cNvSpPr/>
            <p:nvPr/>
          </p:nvSpPr>
          <p:spPr>
            <a:xfrm>
              <a:off x="5188500" y="2437025"/>
              <a:ext cx="1325" cy="2325"/>
            </a:xfrm>
            <a:custGeom>
              <a:rect b="b" l="l" r="r" t="t"/>
              <a:pathLst>
                <a:path extrusionOk="0" h="93" w="53">
                  <a:moveTo>
                    <a:pt x="10" y="1"/>
                  </a:moveTo>
                  <a:cubicBezTo>
                    <a:pt x="1" y="10"/>
                    <a:pt x="5" y="19"/>
                    <a:pt x="13" y="27"/>
                  </a:cubicBezTo>
                  <a:lnTo>
                    <a:pt x="13" y="27"/>
                  </a:lnTo>
                  <a:cubicBezTo>
                    <a:pt x="11" y="19"/>
                    <a:pt x="10" y="10"/>
                    <a:pt x="10" y="1"/>
                  </a:cubicBezTo>
                  <a:close/>
                  <a:moveTo>
                    <a:pt x="13" y="27"/>
                  </a:moveTo>
                  <a:cubicBezTo>
                    <a:pt x="17" y="42"/>
                    <a:pt x="22" y="57"/>
                    <a:pt x="22" y="72"/>
                  </a:cubicBezTo>
                  <a:cubicBezTo>
                    <a:pt x="28" y="66"/>
                    <a:pt x="32" y="64"/>
                    <a:pt x="34" y="64"/>
                  </a:cubicBezTo>
                  <a:cubicBezTo>
                    <a:pt x="43" y="64"/>
                    <a:pt x="35" y="92"/>
                    <a:pt x="37" y="92"/>
                  </a:cubicBezTo>
                  <a:cubicBezTo>
                    <a:pt x="37" y="92"/>
                    <a:pt x="40" y="87"/>
                    <a:pt x="45" y="72"/>
                  </a:cubicBezTo>
                  <a:cubicBezTo>
                    <a:pt x="53" y="57"/>
                    <a:pt x="27" y="42"/>
                    <a:pt x="1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4"/>
            <p:cNvSpPr/>
            <p:nvPr/>
          </p:nvSpPr>
          <p:spPr>
            <a:xfrm>
              <a:off x="5185450" y="243732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1"/>
                  </a:moveTo>
                  <a:cubicBezTo>
                    <a:pt x="1" y="1"/>
                    <a:pt x="37" y="13"/>
                    <a:pt x="25" y="37"/>
                  </a:cubicBezTo>
                  <a:cubicBezTo>
                    <a:pt x="37" y="13"/>
                    <a:pt x="37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4"/>
            <p:cNvSpPr/>
            <p:nvPr/>
          </p:nvSpPr>
          <p:spPr>
            <a:xfrm>
              <a:off x="5181600" y="24337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lnTo>
                    <a:pt x="24" y="0"/>
                  </a:lnTo>
                  <a:cubicBezTo>
                    <a:pt x="12" y="24"/>
                    <a:pt x="12" y="36"/>
                    <a:pt x="0" y="48"/>
                  </a:cubicBezTo>
                  <a:cubicBezTo>
                    <a:pt x="24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4"/>
            <p:cNvSpPr/>
            <p:nvPr/>
          </p:nvSpPr>
          <p:spPr>
            <a:xfrm>
              <a:off x="5180700" y="24340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4"/>
            <p:cNvSpPr/>
            <p:nvPr/>
          </p:nvSpPr>
          <p:spPr>
            <a:xfrm>
              <a:off x="5151525" y="2431875"/>
              <a:ext cx="925" cy="1025"/>
            </a:xfrm>
            <a:custGeom>
              <a:rect b="b" l="l" r="r" t="t"/>
              <a:pathLst>
                <a:path extrusionOk="0" h="41" w="37">
                  <a:moveTo>
                    <a:pt x="21" y="0"/>
                  </a:moveTo>
                  <a:cubicBezTo>
                    <a:pt x="18" y="0"/>
                    <a:pt x="15" y="2"/>
                    <a:pt x="12" y="5"/>
                  </a:cubicBezTo>
                  <a:cubicBezTo>
                    <a:pt x="0" y="40"/>
                    <a:pt x="24" y="28"/>
                    <a:pt x="36" y="40"/>
                  </a:cubicBezTo>
                  <a:cubicBezTo>
                    <a:pt x="36" y="13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4"/>
            <p:cNvSpPr/>
            <p:nvPr/>
          </p:nvSpPr>
          <p:spPr>
            <a:xfrm>
              <a:off x="5132475" y="243495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12" y="48"/>
                  </a:moveTo>
                  <a:cubicBezTo>
                    <a:pt x="0" y="60"/>
                    <a:pt x="60" y="1"/>
                    <a:pt x="12" y="48"/>
                  </a:cubicBezTo>
                  <a:cubicBezTo>
                    <a:pt x="12" y="48"/>
                    <a:pt x="24" y="36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4"/>
            <p:cNvSpPr/>
            <p:nvPr/>
          </p:nvSpPr>
          <p:spPr>
            <a:xfrm>
              <a:off x="5104500" y="2439125"/>
              <a:ext cx="500" cy="700"/>
            </a:xfrm>
            <a:custGeom>
              <a:rect b="b" l="l" r="r" t="t"/>
              <a:pathLst>
                <a:path extrusionOk="0" h="28" w="20">
                  <a:moveTo>
                    <a:pt x="12" y="0"/>
                  </a:moveTo>
                  <a:lnTo>
                    <a:pt x="0" y="24"/>
                  </a:lnTo>
                  <a:cubicBezTo>
                    <a:pt x="5" y="26"/>
                    <a:pt x="8" y="27"/>
                    <a:pt x="10" y="27"/>
                  </a:cubicBezTo>
                  <a:cubicBezTo>
                    <a:pt x="20" y="27"/>
                    <a:pt x="12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4"/>
            <p:cNvSpPr/>
            <p:nvPr/>
          </p:nvSpPr>
          <p:spPr>
            <a:xfrm>
              <a:off x="5168200" y="24337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1"/>
                  </a:moveTo>
                  <a:cubicBezTo>
                    <a:pt x="8" y="9"/>
                    <a:pt x="17" y="23"/>
                    <a:pt x="25" y="23"/>
                  </a:cubicBezTo>
                  <a:cubicBezTo>
                    <a:pt x="29" y="23"/>
                    <a:pt x="32" y="20"/>
                    <a:pt x="36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4"/>
            <p:cNvSpPr/>
            <p:nvPr/>
          </p:nvSpPr>
          <p:spPr>
            <a:xfrm>
              <a:off x="5167325" y="2433425"/>
              <a:ext cx="900" cy="350"/>
            </a:xfrm>
            <a:custGeom>
              <a:rect b="b" l="l" r="r" t="t"/>
              <a:pathLst>
                <a:path extrusionOk="0" h="14" w="36">
                  <a:moveTo>
                    <a:pt x="5" y="0"/>
                  </a:moveTo>
                  <a:cubicBezTo>
                    <a:pt x="0" y="0"/>
                    <a:pt x="5" y="4"/>
                    <a:pt x="35" y="14"/>
                  </a:cubicBezTo>
                  <a:cubicBezTo>
                    <a:pt x="35" y="7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4"/>
            <p:cNvSpPr/>
            <p:nvPr/>
          </p:nvSpPr>
          <p:spPr>
            <a:xfrm>
              <a:off x="5164625" y="2438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4"/>
            <p:cNvSpPr/>
            <p:nvPr/>
          </p:nvSpPr>
          <p:spPr>
            <a:xfrm>
              <a:off x="5176525" y="2434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4"/>
            <p:cNvSpPr/>
            <p:nvPr/>
          </p:nvSpPr>
          <p:spPr>
            <a:xfrm>
              <a:off x="5175325" y="24337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3"/>
                  </a:moveTo>
                  <a:cubicBezTo>
                    <a:pt x="37" y="13"/>
                    <a:pt x="1" y="1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4"/>
            <p:cNvSpPr/>
            <p:nvPr/>
          </p:nvSpPr>
          <p:spPr>
            <a:xfrm>
              <a:off x="5087375" y="24352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1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4"/>
            <p:cNvSpPr/>
            <p:nvPr/>
          </p:nvSpPr>
          <p:spPr>
            <a:xfrm>
              <a:off x="5145575" y="244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4"/>
            <p:cNvSpPr/>
            <p:nvPr/>
          </p:nvSpPr>
          <p:spPr>
            <a:xfrm>
              <a:off x="5144675" y="2437925"/>
              <a:ext cx="1525" cy="3000"/>
            </a:xfrm>
            <a:custGeom>
              <a:rect b="b" l="l" r="r" t="t"/>
              <a:pathLst>
                <a:path extrusionOk="0" h="120" w="61">
                  <a:moveTo>
                    <a:pt x="36" y="1"/>
                  </a:moveTo>
                  <a:lnTo>
                    <a:pt x="36" y="1"/>
                  </a:ln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4"/>
            <p:cNvSpPr/>
            <p:nvPr/>
          </p:nvSpPr>
          <p:spPr>
            <a:xfrm>
              <a:off x="5054350" y="2426925"/>
              <a:ext cx="125775" cy="15275"/>
            </a:xfrm>
            <a:custGeom>
              <a:rect b="b" l="l" r="r" t="t"/>
              <a:pathLst>
                <a:path extrusionOk="0" h="611" w="5031">
                  <a:moveTo>
                    <a:pt x="851" y="60"/>
                  </a:moveTo>
                  <a:cubicBezTo>
                    <a:pt x="852" y="63"/>
                    <a:pt x="854" y="66"/>
                    <a:pt x="855" y="68"/>
                  </a:cubicBezTo>
                  <a:lnTo>
                    <a:pt x="855" y="68"/>
                  </a:lnTo>
                  <a:cubicBezTo>
                    <a:pt x="854" y="66"/>
                    <a:pt x="853" y="63"/>
                    <a:pt x="851" y="60"/>
                  </a:cubicBezTo>
                  <a:close/>
                  <a:moveTo>
                    <a:pt x="1348" y="105"/>
                  </a:moveTo>
                  <a:cubicBezTo>
                    <a:pt x="1342" y="105"/>
                    <a:pt x="1339" y="107"/>
                    <a:pt x="1338" y="109"/>
                  </a:cubicBezTo>
                  <a:lnTo>
                    <a:pt x="1338" y="109"/>
                  </a:lnTo>
                  <a:cubicBezTo>
                    <a:pt x="1345" y="107"/>
                    <a:pt x="1354" y="107"/>
                    <a:pt x="1363" y="107"/>
                  </a:cubicBezTo>
                  <a:cubicBezTo>
                    <a:pt x="1357" y="106"/>
                    <a:pt x="1352" y="105"/>
                    <a:pt x="1348" y="105"/>
                  </a:cubicBezTo>
                  <a:close/>
                  <a:moveTo>
                    <a:pt x="5019" y="286"/>
                  </a:moveTo>
                  <a:cubicBezTo>
                    <a:pt x="5019" y="288"/>
                    <a:pt x="5019" y="291"/>
                    <a:pt x="5020" y="294"/>
                  </a:cubicBezTo>
                  <a:lnTo>
                    <a:pt x="5020" y="294"/>
                  </a:lnTo>
                  <a:cubicBezTo>
                    <a:pt x="5019" y="291"/>
                    <a:pt x="5019" y="289"/>
                    <a:pt x="5019" y="286"/>
                  </a:cubicBezTo>
                  <a:close/>
                  <a:moveTo>
                    <a:pt x="4755" y="301"/>
                  </a:moveTo>
                  <a:cubicBezTo>
                    <a:pt x="4757" y="301"/>
                    <a:pt x="4763" y="304"/>
                    <a:pt x="4769" y="310"/>
                  </a:cubicBezTo>
                  <a:cubicBezTo>
                    <a:pt x="4757" y="304"/>
                    <a:pt x="4754" y="301"/>
                    <a:pt x="4755" y="301"/>
                  </a:cubicBezTo>
                  <a:close/>
                  <a:moveTo>
                    <a:pt x="1351" y="332"/>
                  </a:moveTo>
                  <a:lnTo>
                    <a:pt x="1351" y="332"/>
                  </a:lnTo>
                  <a:cubicBezTo>
                    <a:pt x="1343" y="333"/>
                    <a:pt x="1339" y="347"/>
                    <a:pt x="1342" y="347"/>
                  </a:cubicBezTo>
                  <a:cubicBezTo>
                    <a:pt x="1343" y="347"/>
                    <a:pt x="1346" y="344"/>
                    <a:pt x="1351" y="332"/>
                  </a:cubicBezTo>
                  <a:close/>
                  <a:moveTo>
                    <a:pt x="1401" y="384"/>
                  </a:moveTo>
                  <a:cubicBezTo>
                    <a:pt x="1389" y="390"/>
                    <a:pt x="1392" y="399"/>
                    <a:pt x="1396" y="399"/>
                  </a:cubicBezTo>
                  <a:cubicBezTo>
                    <a:pt x="1398" y="399"/>
                    <a:pt x="1401" y="395"/>
                    <a:pt x="1401" y="384"/>
                  </a:cubicBezTo>
                  <a:close/>
                  <a:moveTo>
                    <a:pt x="4702" y="423"/>
                  </a:moveTo>
                  <a:cubicBezTo>
                    <a:pt x="4700" y="423"/>
                    <a:pt x="4698" y="425"/>
                    <a:pt x="4697" y="429"/>
                  </a:cubicBezTo>
                  <a:cubicBezTo>
                    <a:pt x="4704" y="432"/>
                    <a:pt x="4710" y="436"/>
                    <a:pt x="4716" y="439"/>
                  </a:cubicBezTo>
                  <a:lnTo>
                    <a:pt x="4716" y="439"/>
                  </a:lnTo>
                  <a:cubicBezTo>
                    <a:pt x="4712" y="430"/>
                    <a:pt x="4707" y="423"/>
                    <a:pt x="4702" y="423"/>
                  </a:cubicBezTo>
                  <a:close/>
                  <a:moveTo>
                    <a:pt x="1469" y="435"/>
                  </a:moveTo>
                  <a:cubicBezTo>
                    <a:pt x="1473" y="437"/>
                    <a:pt x="1478" y="439"/>
                    <a:pt x="1482" y="441"/>
                  </a:cubicBezTo>
                  <a:cubicBezTo>
                    <a:pt x="1478" y="439"/>
                    <a:pt x="1474" y="437"/>
                    <a:pt x="1469" y="435"/>
                  </a:cubicBezTo>
                  <a:close/>
                  <a:moveTo>
                    <a:pt x="3161" y="429"/>
                  </a:moveTo>
                  <a:cubicBezTo>
                    <a:pt x="3173" y="429"/>
                    <a:pt x="3185" y="429"/>
                    <a:pt x="3185" y="441"/>
                  </a:cubicBezTo>
                  <a:cubicBezTo>
                    <a:pt x="3185" y="444"/>
                    <a:pt x="3184" y="446"/>
                    <a:pt x="3182" y="446"/>
                  </a:cubicBezTo>
                  <a:cubicBezTo>
                    <a:pt x="3178" y="446"/>
                    <a:pt x="3170" y="437"/>
                    <a:pt x="3161" y="429"/>
                  </a:cubicBezTo>
                  <a:close/>
                  <a:moveTo>
                    <a:pt x="4685" y="453"/>
                  </a:moveTo>
                  <a:cubicBezTo>
                    <a:pt x="4685" y="453"/>
                    <a:pt x="4686" y="455"/>
                    <a:pt x="4688" y="456"/>
                  </a:cubicBezTo>
                  <a:lnTo>
                    <a:pt x="4688" y="456"/>
                  </a:lnTo>
                  <a:cubicBezTo>
                    <a:pt x="4687" y="455"/>
                    <a:pt x="4686" y="454"/>
                    <a:pt x="4685" y="453"/>
                  </a:cubicBezTo>
                  <a:close/>
                  <a:moveTo>
                    <a:pt x="2609" y="464"/>
                  </a:moveTo>
                  <a:cubicBezTo>
                    <a:pt x="2614" y="464"/>
                    <a:pt x="2619" y="470"/>
                    <a:pt x="2625" y="476"/>
                  </a:cubicBezTo>
                  <a:cubicBezTo>
                    <a:pt x="2617" y="485"/>
                    <a:pt x="2609" y="498"/>
                    <a:pt x="2605" y="498"/>
                  </a:cubicBezTo>
                  <a:cubicBezTo>
                    <a:pt x="2603" y="498"/>
                    <a:pt x="2602" y="496"/>
                    <a:pt x="2602" y="488"/>
                  </a:cubicBezTo>
                  <a:cubicBezTo>
                    <a:pt x="2602" y="470"/>
                    <a:pt x="2605" y="464"/>
                    <a:pt x="2609" y="464"/>
                  </a:cubicBezTo>
                  <a:close/>
                  <a:moveTo>
                    <a:pt x="3401" y="484"/>
                  </a:moveTo>
                  <a:cubicBezTo>
                    <a:pt x="3381" y="484"/>
                    <a:pt x="3369" y="488"/>
                    <a:pt x="3376" y="500"/>
                  </a:cubicBezTo>
                  <a:cubicBezTo>
                    <a:pt x="3391" y="500"/>
                    <a:pt x="3402" y="495"/>
                    <a:pt x="3404" y="484"/>
                  </a:cubicBezTo>
                  <a:lnTo>
                    <a:pt x="3404" y="484"/>
                  </a:lnTo>
                  <a:cubicBezTo>
                    <a:pt x="3403" y="484"/>
                    <a:pt x="3402" y="484"/>
                    <a:pt x="3401" y="484"/>
                  </a:cubicBezTo>
                  <a:close/>
                  <a:moveTo>
                    <a:pt x="2867" y="516"/>
                  </a:moveTo>
                  <a:cubicBezTo>
                    <a:pt x="2866" y="518"/>
                    <a:pt x="2865" y="521"/>
                    <a:pt x="2864" y="524"/>
                  </a:cubicBezTo>
                  <a:cubicBezTo>
                    <a:pt x="2865" y="521"/>
                    <a:pt x="2866" y="518"/>
                    <a:pt x="2867" y="516"/>
                  </a:cubicBezTo>
                  <a:close/>
                  <a:moveTo>
                    <a:pt x="3259" y="523"/>
                  </a:moveTo>
                  <a:cubicBezTo>
                    <a:pt x="3258" y="523"/>
                    <a:pt x="3257" y="524"/>
                    <a:pt x="3256" y="524"/>
                  </a:cubicBezTo>
                  <a:cubicBezTo>
                    <a:pt x="3256" y="525"/>
                    <a:pt x="3257" y="525"/>
                    <a:pt x="3257" y="525"/>
                  </a:cubicBezTo>
                  <a:cubicBezTo>
                    <a:pt x="3257" y="525"/>
                    <a:pt x="3258" y="524"/>
                    <a:pt x="3259" y="523"/>
                  </a:cubicBezTo>
                  <a:close/>
                  <a:moveTo>
                    <a:pt x="2753" y="536"/>
                  </a:moveTo>
                  <a:cubicBezTo>
                    <a:pt x="2741" y="547"/>
                    <a:pt x="2738" y="556"/>
                    <a:pt x="2756" y="560"/>
                  </a:cubicBezTo>
                  <a:cubicBezTo>
                    <a:pt x="2755" y="551"/>
                    <a:pt x="2754" y="543"/>
                    <a:pt x="2753" y="536"/>
                  </a:cubicBezTo>
                  <a:close/>
                  <a:moveTo>
                    <a:pt x="4575" y="490"/>
                  </a:moveTo>
                  <a:cubicBezTo>
                    <a:pt x="4566" y="490"/>
                    <a:pt x="4557" y="498"/>
                    <a:pt x="4545" y="509"/>
                  </a:cubicBezTo>
                  <a:lnTo>
                    <a:pt x="4545" y="509"/>
                  </a:lnTo>
                  <a:cubicBezTo>
                    <a:pt x="4545" y="509"/>
                    <a:pt x="4544" y="508"/>
                    <a:pt x="4543" y="508"/>
                  </a:cubicBezTo>
                  <a:lnTo>
                    <a:pt x="4543" y="508"/>
                  </a:lnTo>
                  <a:cubicBezTo>
                    <a:pt x="4542" y="510"/>
                    <a:pt x="4542" y="511"/>
                    <a:pt x="4542" y="512"/>
                  </a:cubicBezTo>
                  <a:cubicBezTo>
                    <a:pt x="4543" y="511"/>
                    <a:pt x="4544" y="510"/>
                    <a:pt x="4545" y="509"/>
                  </a:cubicBezTo>
                  <a:lnTo>
                    <a:pt x="4545" y="509"/>
                  </a:lnTo>
                  <a:cubicBezTo>
                    <a:pt x="4553" y="511"/>
                    <a:pt x="4556" y="512"/>
                    <a:pt x="4554" y="512"/>
                  </a:cubicBezTo>
                  <a:cubicBezTo>
                    <a:pt x="4578" y="548"/>
                    <a:pt x="4530" y="512"/>
                    <a:pt x="4542" y="560"/>
                  </a:cubicBezTo>
                  <a:cubicBezTo>
                    <a:pt x="4554" y="536"/>
                    <a:pt x="4578" y="524"/>
                    <a:pt x="4602" y="512"/>
                  </a:cubicBezTo>
                  <a:cubicBezTo>
                    <a:pt x="4591" y="496"/>
                    <a:pt x="4583" y="490"/>
                    <a:pt x="4575" y="490"/>
                  </a:cubicBezTo>
                  <a:close/>
                  <a:moveTo>
                    <a:pt x="4201" y="564"/>
                  </a:moveTo>
                  <a:lnTo>
                    <a:pt x="4201" y="564"/>
                  </a:lnTo>
                  <a:cubicBezTo>
                    <a:pt x="4203" y="575"/>
                    <a:pt x="4206" y="586"/>
                    <a:pt x="4209" y="595"/>
                  </a:cubicBezTo>
                  <a:cubicBezTo>
                    <a:pt x="4212" y="579"/>
                    <a:pt x="4208" y="569"/>
                    <a:pt x="4201" y="564"/>
                  </a:cubicBezTo>
                  <a:close/>
                  <a:moveTo>
                    <a:pt x="137" y="0"/>
                  </a:moveTo>
                  <a:cubicBezTo>
                    <a:pt x="149" y="24"/>
                    <a:pt x="125" y="48"/>
                    <a:pt x="125" y="83"/>
                  </a:cubicBezTo>
                  <a:cubicBezTo>
                    <a:pt x="110" y="61"/>
                    <a:pt x="73" y="35"/>
                    <a:pt x="43" y="35"/>
                  </a:cubicBezTo>
                  <a:cubicBezTo>
                    <a:pt x="25" y="35"/>
                    <a:pt x="11" y="45"/>
                    <a:pt x="6" y="72"/>
                  </a:cubicBezTo>
                  <a:cubicBezTo>
                    <a:pt x="6" y="71"/>
                    <a:pt x="5" y="70"/>
                    <a:pt x="5" y="70"/>
                  </a:cubicBezTo>
                  <a:lnTo>
                    <a:pt x="5" y="70"/>
                  </a:lnTo>
                  <a:cubicBezTo>
                    <a:pt x="1" y="70"/>
                    <a:pt x="56" y="292"/>
                    <a:pt x="114" y="292"/>
                  </a:cubicBezTo>
                  <a:cubicBezTo>
                    <a:pt x="126" y="292"/>
                    <a:pt x="137" y="283"/>
                    <a:pt x="149" y="262"/>
                  </a:cubicBezTo>
                  <a:cubicBezTo>
                    <a:pt x="149" y="274"/>
                    <a:pt x="149" y="286"/>
                    <a:pt x="149" y="298"/>
                  </a:cubicBezTo>
                  <a:cubicBezTo>
                    <a:pt x="155" y="282"/>
                    <a:pt x="170" y="277"/>
                    <a:pt x="189" y="277"/>
                  </a:cubicBezTo>
                  <a:cubicBezTo>
                    <a:pt x="245" y="277"/>
                    <a:pt x="337" y="325"/>
                    <a:pt x="363" y="334"/>
                  </a:cubicBezTo>
                  <a:cubicBezTo>
                    <a:pt x="363" y="318"/>
                    <a:pt x="358" y="298"/>
                    <a:pt x="364" y="298"/>
                  </a:cubicBezTo>
                  <a:cubicBezTo>
                    <a:pt x="368" y="298"/>
                    <a:pt x="374" y="304"/>
                    <a:pt x="387" y="322"/>
                  </a:cubicBezTo>
                  <a:cubicBezTo>
                    <a:pt x="411" y="274"/>
                    <a:pt x="339" y="322"/>
                    <a:pt x="363" y="262"/>
                  </a:cubicBezTo>
                  <a:lnTo>
                    <a:pt x="363" y="262"/>
                  </a:lnTo>
                  <a:cubicBezTo>
                    <a:pt x="375" y="334"/>
                    <a:pt x="482" y="274"/>
                    <a:pt x="482" y="345"/>
                  </a:cubicBezTo>
                  <a:cubicBezTo>
                    <a:pt x="484" y="347"/>
                    <a:pt x="486" y="348"/>
                    <a:pt x="488" y="348"/>
                  </a:cubicBezTo>
                  <a:cubicBezTo>
                    <a:pt x="500" y="348"/>
                    <a:pt x="518" y="320"/>
                    <a:pt x="518" y="310"/>
                  </a:cubicBezTo>
                  <a:cubicBezTo>
                    <a:pt x="554" y="345"/>
                    <a:pt x="554" y="357"/>
                    <a:pt x="530" y="369"/>
                  </a:cubicBezTo>
                  <a:cubicBezTo>
                    <a:pt x="546" y="369"/>
                    <a:pt x="556" y="375"/>
                    <a:pt x="569" y="375"/>
                  </a:cubicBezTo>
                  <a:cubicBezTo>
                    <a:pt x="575" y="375"/>
                    <a:pt x="582" y="373"/>
                    <a:pt x="589" y="369"/>
                  </a:cubicBezTo>
                  <a:cubicBezTo>
                    <a:pt x="589" y="369"/>
                    <a:pt x="578" y="357"/>
                    <a:pt x="566" y="357"/>
                  </a:cubicBezTo>
                  <a:cubicBezTo>
                    <a:pt x="658" y="337"/>
                    <a:pt x="795" y="307"/>
                    <a:pt x="884" y="307"/>
                  </a:cubicBezTo>
                  <a:cubicBezTo>
                    <a:pt x="898" y="307"/>
                    <a:pt x="911" y="308"/>
                    <a:pt x="923" y="310"/>
                  </a:cubicBezTo>
                  <a:cubicBezTo>
                    <a:pt x="923" y="334"/>
                    <a:pt x="935" y="345"/>
                    <a:pt x="923" y="369"/>
                  </a:cubicBezTo>
                  <a:cubicBezTo>
                    <a:pt x="959" y="357"/>
                    <a:pt x="982" y="334"/>
                    <a:pt x="994" y="286"/>
                  </a:cubicBezTo>
                  <a:cubicBezTo>
                    <a:pt x="994" y="298"/>
                    <a:pt x="1006" y="310"/>
                    <a:pt x="1006" y="322"/>
                  </a:cubicBezTo>
                  <a:cubicBezTo>
                    <a:pt x="1006" y="298"/>
                    <a:pt x="1030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7" y="357"/>
                    <a:pt x="1149" y="381"/>
                  </a:cubicBezTo>
                  <a:cubicBezTo>
                    <a:pt x="1173" y="322"/>
                    <a:pt x="1078" y="334"/>
                    <a:pt x="1125" y="286"/>
                  </a:cubicBezTo>
                  <a:cubicBezTo>
                    <a:pt x="1131" y="282"/>
                    <a:pt x="1136" y="280"/>
                    <a:pt x="1142" y="280"/>
                  </a:cubicBezTo>
                  <a:cubicBezTo>
                    <a:pt x="1181" y="280"/>
                    <a:pt x="1210" y="381"/>
                    <a:pt x="1220" y="381"/>
                  </a:cubicBezTo>
                  <a:cubicBezTo>
                    <a:pt x="1226" y="387"/>
                    <a:pt x="1233" y="389"/>
                    <a:pt x="1241" y="389"/>
                  </a:cubicBezTo>
                  <a:cubicBezTo>
                    <a:pt x="1269" y="389"/>
                    <a:pt x="1307" y="361"/>
                    <a:pt x="1316" y="334"/>
                  </a:cubicBezTo>
                  <a:cubicBezTo>
                    <a:pt x="1292" y="334"/>
                    <a:pt x="1280" y="345"/>
                    <a:pt x="1268" y="345"/>
                  </a:cubicBezTo>
                  <a:cubicBezTo>
                    <a:pt x="1292" y="310"/>
                    <a:pt x="1316" y="298"/>
                    <a:pt x="1363" y="298"/>
                  </a:cubicBezTo>
                  <a:cubicBezTo>
                    <a:pt x="1358" y="314"/>
                    <a:pt x="1354" y="325"/>
                    <a:pt x="1351" y="332"/>
                  </a:cubicBezTo>
                  <a:lnTo>
                    <a:pt x="1351" y="332"/>
                  </a:lnTo>
                  <a:cubicBezTo>
                    <a:pt x="1351" y="332"/>
                    <a:pt x="1351" y="332"/>
                    <a:pt x="1351" y="332"/>
                  </a:cubicBezTo>
                  <a:cubicBezTo>
                    <a:pt x="1354" y="332"/>
                    <a:pt x="1359" y="336"/>
                    <a:pt x="1363" y="345"/>
                  </a:cubicBezTo>
                  <a:cubicBezTo>
                    <a:pt x="1363" y="393"/>
                    <a:pt x="1316" y="357"/>
                    <a:pt x="1280" y="393"/>
                  </a:cubicBezTo>
                  <a:cubicBezTo>
                    <a:pt x="1284" y="397"/>
                    <a:pt x="1288" y="398"/>
                    <a:pt x="1292" y="398"/>
                  </a:cubicBezTo>
                  <a:cubicBezTo>
                    <a:pt x="1304" y="398"/>
                    <a:pt x="1317" y="384"/>
                    <a:pt x="1322" y="384"/>
                  </a:cubicBezTo>
                  <a:lnTo>
                    <a:pt x="1322" y="384"/>
                  </a:lnTo>
                  <a:cubicBezTo>
                    <a:pt x="1325" y="384"/>
                    <a:pt x="1324" y="392"/>
                    <a:pt x="1316" y="417"/>
                  </a:cubicBezTo>
                  <a:cubicBezTo>
                    <a:pt x="1324" y="392"/>
                    <a:pt x="1332" y="386"/>
                    <a:pt x="1341" y="386"/>
                  </a:cubicBezTo>
                  <a:cubicBezTo>
                    <a:pt x="1350" y="386"/>
                    <a:pt x="1359" y="392"/>
                    <a:pt x="1369" y="392"/>
                  </a:cubicBezTo>
                  <a:cubicBezTo>
                    <a:pt x="1378" y="392"/>
                    <a:pt x="1388" y="387"/>
                    <a:pt x="1399" y="369"/>
                  </a:cubicBezTo>
                  <a:lnTo>
                    <a:pt x="1399" y="369"/>
                  </a:lnTo>
                  <a:cubicBezTo>
                    <a:pt x="1400" y="375"/>
                    <a:pt x="1401" y="380"/>
                    <a:pt x="1401" y="384"/>
                  </a:cubicBezTo>
                  <a:lnTo>
                    <a:pt x="1401" y="384"/>
                  </a:lnTo>
                  <a:cubicBezTo>
                    <a:pt x="1406" y="383"/>
                    <a:pt x="1413" y="381"/>
                    <a:pt x="1423" y="381"/>
                  </a:cubicBezTo>
                  <a:cubicBezTo>
                    <a:pt x="1423" y="405"/>
                    <a:pt x="1411" y="417"/>
                    <a:pt x="1399" y="429"/>
                  </a:cubicBezTo>
                  <a:cubicBezTo>
                    <a:pt x="1428" y="429"/>
                    <a:pt x="1450" y="429"/>
                    <a:pt x="1469" y="435"/>
                  </a:cubicBezTo>
                  <a:lnTo>
                    <a:pt x="1469" y="435"/>
                  </a:lnTo>
                  <a:cubicBezTo>
                    <a:pt x="1444" y="422"/>
                    <a:pt x="1436" y="402"/>
                    <a:pt x="1447" y="381"/>
                  </a:cubicBezTo>
                  <a:cubicBezTo>
                    <a:pt x="1455" y="376"/>
                    <a:pt x="1461" y="374"/>
                    <a:pt x="1466" y="374"/>
                  </a:cubicBezTo>
                  <a:cubicBezTo>
                    <a:pt x="1500" y="374"/>
                    <a:pt x="1493" y="453"/>
                    <a:pt x="1544" y="453"/>
                  </a:cubicBezTo>
                  <a:cubicBezTo>
                    <a:pt x="1547" y="453"/>
                    <a:pt x="1550" y="453"/>
                    <a:pt x="1554" y="453"/>
                  </a:cubicBezTo>
                  <a:cubicBezTo>
                    <a:pt x="1530" y="453"/>
                    <a:pt x="1530" y="441"/>
                    <a:pt x="1530" y="417"/>
                  </a:cubicBezTo>
                  <a:lnTo>
                    <a:pt x="1530" y="417"/>
                  </a:lnTo>
                  <a:cubicBezTo>
                    <a:pt x="1556" y="435"/>
                    <a:pt x="1568" y="442"/>
                    <a:pt x="1575" y="442"/>
                  </a:cubicBezTo>
                  <a:cubicBezTo>
                    <a:pt x="1590" y="442"/>
                    <a:pt x="1579" y="406"/>
                    <a:pt x="1637" y="381"/>
                  </a:cubicBezTo>
                  <a:lnTo>
                    <a:pt x="1637" y="381"/>
                  </a:lnTo>
                  <a:cubicBezTo>
                    <a:pt x="1625" y="393"/>
                    <a:pt x="1625" y="405"/>
                    <a:pt x="1625" y="417"/>
                  </a:cubicBezTo>
                  <a:cubicBezTo>
                    <a:pt x="1632" y="420"/>
                    <a:pt x="1637" y="421"/>
                    <a:pt x="1642" y="421"/>
                  </a:cubicBezTo>
                  <a:cubicBezTo>
                    <a:pt x="1673" y="421"/>
                    <a:pt x="1659" y="365"/>
                    <a:pt x="1684" y="365"/>
                  </a:cubicBezTo>
                  <a:cubicBezTo>
                    <a:pt x="1687" y="365"/>
                    <a:pt x="1691" y="367"/>
                    <a:pt x="1697" y="369"/>
                  </a:cubicBezTo>
                  <a:cubicBezTo>
                    <a:pt x="1685" y="393"/>
                    <a:pt x="1685" y="405"/>
                    <a:pt x="1673" y="417"/>
                  </a:cubicBezTo>
                  <a:cubicBezTo>
                    <a:pt x="1675" y="419"/>
                    <a:pt x="1677" y="419"/>
                    <a:pt x="1679" y="419"/>
                  </a:cubicBezTo>
                  <a:cubicBezTo>
                    <a:pt x="1683" y="419"/>
                    <a:pt x="1687" y="415"/>
                    <a:pt x="1689" y="415"/>
                  </a:cubicBezTo>
                  <a:lnTo>
                    <a:pt x="1689" y="415"/>
                  </a:lnTo>
                  <a:cubicBezTo>
                    <a:pt x="1691" y="415"/>
                    <a:pt x="1690" y="420"/>
                    <a:pt x="1685" y="441"/>
                  </a:cubicBezTo>
                  <a:cubicBezTo>
                    <a:pt x="1695" y="441"/>
                    <a:pt x="1771" y="394"/>
                    <a:pt x="1780" y="383"/>
                  </a:cubicBezTo>
                  <a:lnTo>
                    <a:pt x="1780" y="383"/>
                  </a:lnTo>
                  <a:cubicBezTo>
                    <a:pt x="1781" y="405"/>
                    <a:pt x="1792" y="405"/>
                    <a:pt x="1804" y="405"/>
                  </a:cubicBezTo>
                  <a:cubicBezTo>
                    <a:pt x="1796" y="427"/>
                    <a:pt x="1791" y="433"/>
                    <a:pt x="1788" y="433"/>
                  </a:cubicBezTo>
                  <a:cubicBezTo>
                    <a:pt x="1783" y="433"/>
                    <a:pt x="1780" y="424"/>
                    <a:pt x="1777" y="424"/>
                  </a:cubicBezTo>
                  <a:cubicBezTo>
                    <a:pt x="1774" y="424"/>
                    <a:pt x="1772" y="430"/>
                    <a:pt x="1768" y="453"/>
                  </a:cubicBezTo>
                  <a:cubicBezTo>
                    <a:pt x="1777" y="461"/>
                    <a:pt x="1791" y="469"/>
                    <a:pt x="1803" y="469"/>
                  </a:cubicBezTo>
                  <a:cubicBezTo>
                    <a:pt x="1808" y="469"/>
                    <a:pt x="1812" y="468"/>
                    <a:pt x="1816" y="464"/>
                  </a:cubicBezTo>
                  <a:cubicBezTo>
                    <a:pt x="1792" y="453"/>
                    <a:pt x="1852" y="417"/>
                    <a:pt x="1863" y="405"/>
                  </a:cubicBezTo>
                  <a:cubicBezTo>
                    <a:pt x="1863" y="417"/>
                    <a:pt x="1923" y="453"/>
                    <a:pt x="1863" y="488"/>
                  </a:cubicBezTo>
                  <a:cubicBezTo>
                    <a:pt x="1895" y="488"/>
                    <a:pt x="1961" y="475"/>
                    <a:pt x="2022" y="475"/>
                  </a:cubicBezTo>
                  <a:cubicBezTo>
                    <a:pt x="2076" y="475"/>
                    <a:pt x="2127" y="485"/>
                    <a:pt x="2149" y="524"/>
                  </a:cubicBezTo>
                  <a:cubicBezTo>
                    <a:pt x="2185" y="512"/>
                    <a:pt x="2125" y="464"/>
                    <a:pt x="2173" y="453"/>
                  </a:cubicBezTo>
                  <a:lnTo>
                    <a:pt x="2173" y="453"/>
                  </a:lnTo>
                  <a:cubicBezTo>
                    <a:pt x="2197" y="464"/>
                    <a:pt x="2209" y="476"/>
                    <a:pt x="2197" y="500"/>
                  </a:cubicBezTo>
                  <a:cubicBezTo>
                    <a:pt x="2212" y="477"/>
                    <a:pt x="2228" y="464"/>
                    <a:pt x="2246" y="464"/>
                  </a:cubicBezTo>
                  <a:cubicBezTo>
                    <a:pt x="2256" y="464"/>
                    <a:pt x="2267" y="468"/>
                    <a:pt x="2280" y="476"/>
                  </a:cubicBezTo>
                  <a:cubicBezTo>
                    <a:pt x="2280" y="476"/>
                    <a:pt x="2221" y="536"/>
                    <a:pt x="2244" y="572"/>
                  </a:cubicBezTo>
                  <a:cubicBezTo>
                    <a:pt x="2256" y="488"/>
                    <a:pt x="2340" y="572"/>
                    <a:pt x="2352" y="476"/>
                  </a:cubicBezTo>
                  <a:cubicBezTo>
                    <a:pt x="2375" y="488"/>
                    <a:pt x="2375" y="500"/>
                    <a:pt x="2352" y="500"/>
                  </a:cubicBezTo>
                  <a:cubicBezTo>
                    <a:pt x="2355" y="506"/>
                    <a:pt x="2359" y="508"/>
                    <a:pt x="2362" y="508"/>
                  </a:cubicBezTo>
                  <a:cubicBezTo>
                    <a:pt x="2379" y="508"/>
                    <a:pt x="2391" y="452"/>
                    <a:pt x="2417" y="452"/>
                  </a:cubicBezTo>
                  <a:cubicBezTo>
                    <a:pt x="2419" y="452"/>
                    <a:pt x="2421" y="452"/>
                    <a:pt x="2423" y="453"/>
                  </a:cubicBezTo>
                  <a:cubicBezTo>
                    <a:pt x="2447" y="464"/>
                    <a:pt x="2462" y="476"/>
                    <a:pt x="2478" y="476"/>
                  </a:cubicBezTo>
                  <a:cubicBezTo>
                    <a:pt x="2494" y="476"/>
                    <a:pt x="2512" y="464"/>
                    <a:pt x="2542" y="429"/>
                  </a:cubicBezTo>
                  <a:cubicBezTo>
                    <a:pt x="2554" y="441"/>
                    <a:pt x="2542" y="441"/>
                    <a:pt x="2542" y="453"/>
                  </a:cubicBezTo>
                  <a:cubicBezTo>
                    <a:pt x="2554" y="441"/>
                    <a:pt x="2566" y="441"/>
                    <a:pt x="2566" y="429"/>
                  </a:cubicBezTo>
                  <a:lnTo>
                    <a:pt x="2566" y="429"/>
                  </a:lnTo>
                  <a:cubicBezTo>
                    <a:pt x="2577" y="440"/>
                    <a:pt x="2515" y="513"/>
                    <a:pt x="2546" y="513"/>
                  </a:cubicBezTo>
                  <a:cubicBezTo>
                    <a:pt x="2548" y="513"/>
                    <a:pt x="2551" y="513"/>
                    <a:pt x="2554" y="512"/>
                  </a:cubicBezTo>
                  <a:cubicBezTo>
                    <a:pt x="2560" y="500"/>
                    <a:pt x="2569" y="494"/>
                    <a:pt x="2579" y="494"/>
                  </a:cubicBezTo>
                  <a:cubicBezTo>
                    <a:pt x="2590" y="494"/>
                    <a:pt x="2602" y="500"/>
                    <a:pt x="2614" y="512"/>
                  </a:cubicBezTo>
                  <a:cubicBezTo>
                    <a:pt x="2614" y="536"/>
                    <a:pt x="2602" y="536"/>
                    <a:pt x="2649" y="595"/>
                  </a:cubicBezTo>
                  <a:cubicBezTo>
                    <a:pt x="2625" y="560"/>
                    <a:pt x="2614" y="524"/>
                    <a:pt x="2625" y="488"/>
                  </a:cubicBezTo>
                  <a:lnTo>
                    <a:pt x="2625" y="488"/>
                  </a:lnTo>
                  <a:cubicBezTo>
                    <a:pt x="2661" y="524"/>
                    <a:pt x="2661" y="488"/>
                    <a:pt x="2685" y="548"/>
                  </a:cubicBezTo>
                  <a:cubicBezTo>
                    <a:pt x="2713" y="534"/>
                    <a:pt x="2729" y="502"/>
                    <a:pt x="2740" y="502"/>
                  </a:cubicBezTo>
                  <a:cubicBezTo>
                    <a:pt x="2745" y="502"/>
                    <a:pt x="2749" y="511"/>
                    <a:pt x="2753" y="536"/>
                  </a:cubicBezTo>
                  <a:lnTo>
                    <a:pt x="2753" y="536"/>
                  </a:lnTo>
                  <a:cubicBezTo>
                    <a:pt x="2782" y="511"/>
                    <a:pt x="2864" y="476"/>
                    <a:pt x="2864" y="476"/>
                  </a:cubicBezTo>
                  <a:cubicBezTo>
                    <a:pt x="2874" y="487"/>
                    <a:pt x="2875" y="497"/>
                    <a:pt x="2867" y="516"/>
                  </a:cubicBezTo>
                  <a:lnTo>
                    <a:pt x="2867" y="516"/>
                  </a:lnTo>
                  <a:cubicBezTo>
                    <a:pt x="2885" y="483"/>
                    <a:pt x="2924" y="453"/>
                    <a:pt x="2955" y="453"/>
                  </a:cubicBezTo>
                  <a:cubicBezTo>
                    <a:pt x="2977" y="453"/>
                    <a:pt x="2995" y="469"/>
                    <a:pt x="2995" y="512"/>
                  </a:cubicBezTo>
                  <a:cubicBezTo>
                    <a:pt x="3042" y="480"/>
                    <a:pt x="3058" y="475"/>
                    <a:pt x="3074" y="475"/>
                  </a:cubicBezTo>
                  <a:cubicBezTo>
                    <a:pt x="3082" y="475"/>
                    <a:pt x="3090" y="476"/>
                    <a:pt x="3102" y="476"/>
                  </a:cubicBezTo>
                  <a:cubicBezTo>
                    <a:pt x="3078" y="429"/>
                    <a:pt x="3137" y="334"/>
                    <a:pt x="3161" y="310"/>
                  </a:cubicBezTo>
                  <a:lnTo>
                    <a:pt x="3161" y="310"/>
                  </a:lnTo>
                  <a:cubicBezTo>
                    <a:pt x="3197" y="369"/>
                    <a:pt x="3114" y="393"/>
                    <a:pt x="3125" y="464"/>
                  </a:cubicBezTo>
                  <a:cubicBezTo>
                    <a:pt x="3131" y="453"/>
                    <a:pt x="3133" y="449"/>
                    <a:pt x="3134" y="449"/>
                  </a:cubicBezTo>
                  <a:lnTo>
                    <a:pt x="3134" y="449"/>
                  </a:lnTo>
                  <a:cubicBezTo>
                    <a:pt x="3135" y="449"/>
                    <a:pt x="3128" y="468"/>
                    <a:pt x="3129" y="468"/>
                  </a:cubicBezTo>
                  <a:cubicBezTo>
                    <a:pt x="3129" y="468"/>
                    <a:pt x="3132" y="464"/>
                    <a:pt x="3137" y="453"/>
                  </a:cubicBezTo>
                  <a:cubicBezTo>
                    <a:pt x="3149" y="464"/>
                    <a:pt x="3149" y="488"/>
                    <a:pt x="3149" y="500"/>
                  </a:cubicBezTo>
                  <a:cubicBezTo>
                    <a:pt x="3153" y="501"/>
                    <a:pt x="3157" y="501"/>
                    <a:pt x="3160" y="501"/>
                  </a:cubicBezTo>
                  <a:cubicBezTo>
                    <a:pt x="3222" y="501"/>
                    <a:pt x="3238" y="404"/>
                    <a:pt x="3340" y="381"/>
                  </a:cubicBezTo>
                  <a:lnTo>
                    <a:pt x="3340" y="381"/>
                  </a:lnTo>
                  <a:cubicBezTo>
                    <a:pt x="3328" y="417"/>
                    <a:pt x="3328" y="453"/>
                    <a:pt x="3328" y="488"/>
                  </a:cubicBezTo>
                  <a:cubicBezTo>
                    <a:pt x="3322" y="472"/>
                    <a:pt x="3315" y="465"/>
                    <a:pt x="3308" y="465"/>
                  </a:cubicBezTo>
                  <a:cubicBezTo>
                    <a:pt x="3288" y="465"/>
                    <a:pt x="3265" y="513"/>
                    <a:pt x="3259" y="523"/>
                  </a:cubicBezTo>
                  <a:lnTo>
                    <a:pt x="3259" y="523"/>
                  </a:lnTo>
                  <a:cubicBezTo>
                    <a:pt x="3281" y="511"/>
                    <a:pt x="3293" y="500"/>
                    <a:pt x="3316" y="488"/>
                  </a:cubicBezTo>
                  <a:cubicBezTo>
                    <a:pt x="3316" y="500"/>
                    <a:pt x="3316" y="524"/>
                    <a:pt x="3340" y="524"/>
                  </a:cubicBezTo>
                  <a:cubicBezTo>
                    <a:pt x="3328" y="453"/>
                    <a:pt x="3376" y="488"/>
                    <a:pt x="3399" y="464"/>
                  </a:cubicBezTo>
                  <a:lnTo>
                    <a:pt x="3399" y="464"/>
                  </a:lnTo>
                  <a:cubicBezTo>
                    <a:pt x="3403" y="472"/>
                    <a:pt x="3405" y="479"/>
                    <a:pt x="3404" y="484"/>
                  </a:cubicBezTo>
                  <a:lnTo>
                    <a:pt x="3404" y="484"/>
                  </a:lnTo>
                  <a:cubicBezTo>
                    <a:pt x="3433" y="485"/>
                    <a:pt x="3478" y="492"/>
                    <a:pt x="3518" y="492"/>
                  </a:cubicBezTo>
                  <a:cubicBezTo>
                    <a:pt x="3561" y="492"/>
                    <a:pt x="3597" y="484"/>
                    <a:pt x="3602" y="453"/>
                  </a:cubicBezTo>
                  <a:lnTo>
                    <a:pt x="3602" y="453"/>
                  </a:lnTo>
                  <a:cubicBezTo>
                    <a:pt x="3602" y="476"/>
                    <a:pt x="3602" y="500"/>
                    <a:pt x="3590" y="524"/>
                  </a:cubicBezTo>
                  <a:cubicBezTo>
                    <a:pt x="3626" y="464"/>
                    <a:pt x="3649" y="405"/>
                    <a:pt x="3685" y="334"/>
                  </a:cubicBezTo>
                  <a:lnTo>
                    <a:pt x="3685" y="334"/>
                  </a:lnTo>
                  <a:cubicBezTo>
                    <a:pt x="3673" y="369"/>
                    <a:pt x="3661" y="548"/>
                    <a:pt x="3673" y="548"/>
                  </a:cubicBezTo>
                  <a:cubicBezTo>
                    <a:pt x="3678" y="549"/>
                    <a:pt x="3682" y="549"/>
                    <a:pt x="3685" y="549"/>
                  </a:cubicBezTo>
                  <a:cubicBezTo>
                    <a:pt x="3734" y="549"/>
                    <a:pt x="3664" y="475"/>
                    <a:pt x="3697" y="453"/>
                  </a:cubicBezTo>
                  <a:lnTo>
                    <a:pt x="3697" y="453"/>
                  </a:lnTo>
                  <a:cubicBezTo>
                    <a:pt x="3709" y="488"/>
                    <a:pt x="3721" y="512"/>
                    <a:pt x="3745" y="536"/>
                  </a:cubicBezTo>
                  <a:cubicBezTo>
                    <a:pt x="3733" y="500"/>
                    <a:pt x="3745" y="476"/>
                    <a:pt x="3768" y="453"/>
                  </a:cubicBezTo>
                  <a:lnTo>
                    <a:pt x="3768" y="453"/>
                  </a:lnTo>
                  <a:cubicBezTo>
                    <a:pt x="3768" y="476"/>
                    <a:pt x="3757" y="512"/>
                    <a:pt x="3757" y="536"/>
                  </a:cubicBezTo>
                  <a:cubicBezTo>
                    <a:pt x="3768" y="512"/>
                    <a:pt x="3780" y="488"/>
                    <a:pt x="3804" y="465"/>
                  </a:cubicBezTo>
                  <a:lnTo>
                    <a:pt x="3804" y="465"/>
                  </a:lnTo>
                  <a:cubicBezTo>
                    <a:pt x="3775" y="494"/>
                    <a:pt x="3786" y="557"/>
                    <a:pt x="3825" y="557"/>
                  </a:cubicBezTo>
                  <a:cubicBezTo>
                    <a:pt x="3833" y="557"/>
                    <a:pt x="3842" y="554"/>
                    <a:pt x="3852" y="548"/>
                  </a:cubicBezTo>
                  <a:cubicBezTo>
                    <a:pt x="3852" y="548"/>
                    <a:pt x="3884" y="428"/>
                    <a:pt x="3929" y="428"/>
                  </a:cubicBezTo>
                  <a:cubicBezTo>
                    <a:pt x="3931" y="428"/>
                    <a:pt x="3933" y="428"/>
                    <a:pt x="3935" y="429"/>
                  </a:cubicBezTo>
                  <a:cubicBezTo>
                    <a:pt x="3923" y="464"/>
                    <a:pt x="3923" y="500"/>
                    <a:pt x="3935" y="536"/>
                  </a:cubicBezTo>
                  <a:cubicBezTo>
                    <a:pt x="3971" y="429"/>
                    <a:pt x="3995" y="334"/>
                    <a:pt x="4078" y="322"/>
                  </a:cubicBezTo>
                  <a:lnTo>
                    <a:pt x="4078" y="322"/>
                  </a:lnTo>
                  <a:cubicBezTo>
                    <a:pt x="4054" y="369"/>
                    <a:pt x="3959" y="607"/>
                    <a:pt x="3959" y="607"/>
                  </a:cubicBezTo>
                  <a:cubicBezTo>
                    <a:pt x="3976" y="607"/>
                    <a:pt x="3997" y="611"/>
                    <a:pt x="4016" y="611"/>
                  </a:cubicBezTo>
                  <a:cubicBezTo>
                    <a:pt x="4049" y="611"/>
                    <a:pt x="4078" y="601"/>
                    <a:pt x="4078" y="548"/>
                  </a:cubicBezTo>
                  <a:lnTo>
                    <a:pt x="4078" y="548"/>
                  </a:lnTo>
                  <a:cubicBezTo>
                    <a:pt x="4054" y="560"/>
                    <a:pt x="4030" y="572"/>
                    <a:pt x="4007" y="595"/>
                  </a:cubicBezTo>
                  <a:cubicBezTo>
                    <a:pt x="4007" y="524"/>
                    <a:pt x="4042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90" y="536"/>
                    <a:pt x="4078" y="572"/>
                  </a:cubicBezTo>
                  <a:cubicBezTo>
                    <a:pt x="4090" y="548"/>
                    <a:pt x="4114" y="548"/>
                    <a:pt x="4126" y="548"/>
                  </a:cubicBezTo>
                  <a:cubicBezTo>
                    <a:pt x="4126" y="560"/>
                    <a:pt x="4114" y="572"/>
                    <a:pt x="4114" y="572"/>
                  </a:cubicBezTo>
                  <a:cubicBezTo>
                    <a:pt x="4114" y="573"/>
                    <a:pt x="4115" y="573"/>
                    <a:pt x="4116" y="573"/>
                  </a:cubicBezTo>
                  <a:cubicBezTo>
                    <a:pt x="4126" y="573"/>
                    <a:pt x="4158" y="560"/>
                    <a:pt x="4182" y="560"/>
                  </a:cubicBezTo>
                  <a:cubicBezTo>
                    <a:pt x="4189" y="560"/>
                    <a:pt x="4196" y="561"/>
                    <a:pt x="4201" y="564"/>
                  </a:cubicBezTo>
                  <a:lnTo>
                    <a:pt x="4201" y="564"/>
                  </a:lnTo>
                  <a:cubicBezTo>
                    <a:pt x="4186" y="493"/>
                    <a:pt x="4190" y="395"/>
                    <a:pt x="4221" y="334"/>
                  </a:cubicBezTo>
                  <a:cubicBezTo>
                    <a:pt x="4292" y="429"/>
                    <a:pt x="4221" y="464"/>
                    <a:pt x="4257" y="560"/>
                  </a:cubicBezTo>
                  <a:cubicBezTo>
                    <a:pt x="4261" y="528"/>
                    <a:pt x="4263" y="517"/>
                    <a:pt x="4266" y="517"/>
                  </a:cubicBezTo>
                  <a:cubicBezTo>
                    <a:pt x="4271" y="517"/>
                    <a:pt x="4276" y="560"/>
                    <a:pt x="4292" y="560"/>
                  </a:cubicBezTo>
                  <a:cubicBezTo>
                    <a:pt x="4292" y="541"/>
                    <a:pt x="4298" y="537"/>
                    <a:pt x="4303" y="537"/>
                  </a:cubicBezTo>
                  <a:cubicBezTo>
                    <a:pt x="4307" y="537"/>
                    <a:pt x="4310" y="539"/>
                    <a:pt x="4312" y="539"/>
                  </a:cubicBezTo>
                  <a:cubicBezTo>
                    <a:pt x="4313" y="539"/>
                    <a:pt x="4312" y="536"/>
                    <a:pt x="4304" y="524"/>
                  </a:cubicBezTo>
                  <a:cubicBezTo>
                    <a:pt x="4308" y="520"/>
                    <a:pt x="4313" y="519"/>
                    <a:pt x="4319" y="519"/>
                  </a:cubicBezTo>
                  <a:cubicBezTo>
                    <a:pt x="4331" y="519"/>
                    <a:pt x="4344" y="524"/>
                    <a:pt x="4352" y="524"/>
                  </a:cubicBezTo>
                  <a:cubicBezTo>
                    <a:pt x="4352" y="488"/>
                    <a:pt x="4376" y="441"/>
                    <a:pt x="4399" y="417"/>
                  </a:cubicBezTo>
                  <a:lnTo>
                    <a:pt x="4399" y="417"/>
                  </a:lnTo>
                  <a:cubicBezTo>
                    <a:pt x="4390" y="465"/>
                    <a:pt x="4504" y="497"/>
                    <a:pt x="4543" y="508"/>
                  </a:cubicBezTo>
                  <a:lnTo>
                    <a:pt x="4543" y="508"/>
                  </a:lnTo>
                  <a:cubicBezTo>
                    <a:pt x="4549" y="453"/>
                    <a:pt x="4676" y="340"/>
                    <a:pt x="4737" y="340"/>
                  </a:cubicBezTo>
                  <a:cubicBezTo>
                    <a:pt x="4745" y="340"/>
                    <a:pt x="4751" y="342"/>
                    <a:pt x="4757" y="345"/>
                  </a:cubicBezTo>
                  <a:cubicBezTo>
                    <a:pt x="4769" y="381"/>
                    <a:pt x="4769" y="417"/>
                    <a:pt x="4757" y="453"/>
                  </a:cubicBezTo>
                  <a:cubicBezTo>
                    <a:pt x="4740" y="453"/>
                    <a:pt x="4729" y="447"/>
                    <a:pt x="4716" y="439"/>
                  </a:cubicBezTo>
                  <a:lnTo>
                    <a:pt x="4716" y="439"/>
                  </a:lnTo>
                  <a:cubicBezTo>
                    <a:pt x="4721" y="451"/>
                    <a:pt x="4725" y="465"/>
                    <a:pt x="4723" y="473"/>
                  </a:cubicBezTo>
                  <a:lnTo>
                    <a:pt x="4723" y="473"/>
                  </a:lnTo>
                  <a:cubicBezTo>
                    <a:pt x="4707" y="467"/>
                    <a:pt x="4694" y="460"/>
                    <a:pt x="4688" y="456"/>
                  </a:cubicBezTo>
                  <a:lnTo>
                    <a:pt x="4688" y="456"/>
                  </a:lnTo>
                  <a:cubicBezTo>
                    <a:pt x="4703" y="473"/>
                    <a:pt x="4712" y="479"/>
                    <a:pt x="4718" y="479"/>
                  </a:cubicBezTo>
                  <a:cubicBezTo>
                    <a:pt x="4721" y="479"/>
                    <a:pt x="4723" y="477"/>
                    <a:pt x="4723" y="473"/>
                  </a:cubicBezTo>
                  <a:lnTo>
                    <a:pt x="4723" y="473"/>
                  </a:lnTo>
                  <a:cubicBezTo>
                    <a:pt x="4756" y="487"/>
                    <a:pt x="4804" y="501"/>
                    <a:pt x="4835" y="501"/>
                  </a:cubicBezTo>
                  <a:cubicBezTo>
                    <a:pt x="4861" y="501"/>
                    <a:pt x="4875" y="492"/>
                    <a:pt x="4864" y="464"/>
                  </a:cubicBezTo>
                  <a:lnTo>
                    <a:pt x="4864" y="464"/>
                  </a:lnTo>
                  <a:cubicBezTo>
                    <a:pt x="4864" y="465"/>
                    <a:pt x="4864" y="465"/>
                    <a:pt x="4864" y="465"/>
                  </a:cubicBezTo>
                  <a:cubicBezTo>
                    <a:pt x="4863" y="465"/>
                    <a:pt x="4857" y="367"/>
                    <a:pt x="4902" y="367"/>
                  </a:cubicBezTo>
                  <a:cubicBezTo>
                    <a:pt x="4911" y="367"/>
                    <a:pt x="4922" y="371"/>
                    <a:pt x="4935" y="381"/>
                  </a:cubicBezTo>
                  <a:cubicBezTo>
                    <a:pt x="4935" y="393"/>
                    <a:pt x="4935" y="405"/>
                    <a:pt x="4947" y="417"/>
                  </a:cubicBezTo>
                  <a:cubicBezTo>
                    <a:pt x="4935" y="405"/>
                    <a:pt x="4935" y="405"/>
                    <a:pt x="4911" y="405"/>
                  </a:cubicBezTo>
                  <a:cubicBezTo>
                    <a:pt x="4935" y="405"/>
                    <a:pt x="4947" y="417"/>
                    <a:pt x="4959" y="429"/>
                  </a:cubicBezTo>
                  <a:cubicBezTo>
                    <a:pt x="4959" y="429"/>
                    <a:pt x="4959" y="429"/>
                    <a:pt x="4959" y="429"/>
                  </a:cubicBezTo>
                  <a:cubicBezTo>
                    <a:pt x="4960" y="429"/>
                    <a:pt x="4970" y="328"/>
                    <a:pt x="5012" y="328"/>
                  </a:cubicBezTo>
                  <a:cubicBezTo>
                    <a:pt x="5018" y="328"/>
                    <a:pt x="5024" y="330"/>
                    <a:pt x="5030" y="334"/>
                  </a:cubicBezTo>
                  <a:cubicBezTo>
                    <a:pt x="5030" y="324"/>
                    <a:pt x="5023" y="306"/>
                    <a:pt x="5020" y="294"/>
                  </a:cubicBezTo>
                  <a:lnTo>
                    <a:pt x="5020" y="294"/>
                  </a:lnTo>
                  <a:cubicBezTo>
                    <a:pt x="5021" y="316"/>
                    <a:pt x="5005" y="316"/>
                    <a:pt x="4990" y="316"/>
                  </a:cubicBezTo>
                  <a:cubicBezTo>
                    <a:pt x="4974" y="316"/>
                    <a:pt x="4959" y="316"/>
                    <a:pt x="4971" y="345"/>
                  </a:cubicBezTo>
                  <a:cubicBezTo>
                    <a:pt x="4947" y="322"/>
                    <a:pt x="4935" y="298"/>
                    <a:pt x="4911" y="274"/>
                  </a:cubicBezTo>
                  <a:cubicBezTo>
                    <a:pt x="4911" y="310"/>
                    <a:pt x="4864" y="334"/>
                    <a:pt x="4840" y="369"/>
                  </a:cubicBezTo>
                  <a:cubicBezTo>
                    <a:pt x="4828" y="357"/>
                    <a:pt x="4828" y="346"/>
                    <a:pt x="4840" y="334"/>
                  </a:cubicBezTo>
                  <a:lnTo>
                    <a:pt x="4840" y="334"/>
                  </a:lnTo>
                  <a:cubicBezTo>
                    <a:pt x="4828" y="346"/>
                    <a:pt x="4828" y="357"/>
                    <a:pt x="4816" y="357"/>
                  </a:cubicBezTo>
                  <a:cubicBezTo>
                    <a:pt x="4804" y="334"/>
                    <a:pt x="4804" y="310"/>
                    <a:pt x="4816" y="286"/>
                  </a:cubicBezTo>
                  <a:cubicBezTo>
                    <a:pt x="4776" y="286"/>
                    <a:pt x="4737" y="291"/>
                    <a:pt x="4704" y="291"/>
                  </a:cubicBezTo>
                  <a:cubicBezTo>
                    <a:pt x="4688" y="291"/>
                    <a:pt x="4673" y="290"/>
                    <a:pt x="4661" y="286"/>
                  </a:cubicBezTo>
                  <a:cubicBezTo>
                    <a:pt x="4530" y="274"/>
                    <a:pt x="4471" y="238"/>
                    <a:pt x="4364" y="214"/>
                  </a:cubicBezTo>
                  <a:cubicBezTo>
                    <a:pt x="4356" y="212"/>
                    <a:pt x="4348" y="212"/>
                    <a:pt x="4340" y="212"/>
                  </a:cubicBezTo>
                  <a:cubicBezTo>
                    <a:pt x="4266" y="212"/>
                    <a:pt x="4214" y="301"/>
                    <a:pt x="4164" y="301"/>
                  </a:cubicBezTo>
                  <a:cubicBezTo>
                    <a:pt x="4159" y="301"/>
                    <a:pt x="4154" y="300"/>
                    <a:pt x="4149" y="298"/>
                  </a:cubicBezTo>
                  <a:cubicBezTo>
                    <a:pt x="4090" y="262"/>
                    <a:pt x="3983" y="298"/>
                    <a:pt x="3923" y="238"/>
                  </a:cubicBezTo>
                  <a:lnTo>
                    <a:pt x="3923" y="238"/>
                  </a:lnTo>
                  <a:cubicBezTo>
                    <a:pt x="3941" y="256"/>
                    <a:pt x="3939" y="267"/>
                    <a:pt x="3923" y="267"/>
                  </a:cubicBezTo>
                  <a:cubicBezTo>
                    <a:pt x="3917" y="267"/>
                    <a:pt x="3909" y="265"/>
                    <a:pt x="3899" y="262"/>
                  </a:cubicBezTo>
                  <a:cubicBezTo>
                    <a:pt x="3899" y="262"/>
                    <a:pt x="3899" y="250"/>
                    <a:pt x="3899" y="238"/>
                  </a:cubicBezTo>
                  <a:cubicBezTo>
                    <a:pt x="3887" y="238"/>
                    <a:pt x="3887" y="274"/>
                    <a:pt x="3876" y="298"/>
                  </a:cubicBezTo>
                  <a:cubicBezTo>
                    <a:pt x="3871" y="275"/>
                    <a:pt x="3854" y="264"/>
                    <a:pt x="3834" y="264"/>
                  </a:cubicBezTo>
                  <a:cubicBezTo>
                    <a:pt x="3802" y="264"/>
                    <a:pt x="3764" y="290"/>
                    <a:pt x="3757" y="334"/>
                  </a:cubicBezTo>
                  <a:cubicBezTo>
                    <a:pt x="3757" y="322"/>
                    <a:pt x="3733" y="310"/>
                    <a:pt x="3721" y="274"/>
                  </a:cubicBezTo>
                  <a:cubicBezTo>
                    <a:pt x="3709" y="298"/>
                    <a:pt x="3697" y="310"/>
                    <a:pt x="3685" y="334"/>
                  </a:cubicBezTo>
                  <a:cubicBezTo>
                    <a:pt x="3661" y="310"/>
                    <a:pt x="3661" y="286"/>
                    <a:pt x="3685" y="250"/>
                  </a:cubicBezTo>
                  <a:lnTo>
                    <a:pt x="3685" y="250"/>
                  </a:lnTo>
                  <a:cubicBezTo>
                    <a:pt x="3661" y="274"/>
                    <a:pt x="3626" y="298"/>
                    <a:pt x="3602" y="322"/>
                  </a:cubicBezTo>
                  <a:cubicBezTo>
                    <a:pt x="3581" y="281"/>
                    <a:pt x="3321" y="222"/>
                    <a:pt x="3243" y="222"/>
                  </a:cubicBezTo>
                  <a:cubicBezTo>
                    <a:pt x="3230" y="222"/>
                    <a:pt x="3222" y="223"/>
                    <a:pt x="3221" y="226"/>
                  </a:cubicBezTo>
                  <a:cubicBezTo>
                    <a:pt x="3221" y="203"/>
                    <a:pt x="3209" y="191"/>
                    <a:pt x="3233" y="167"/>
                  </a:cubicBezTo>
                  <a:lnTo>
                    <a:pt x="3233" y="167"/>
                  </a:lnTo>
                  <a:cubicBezTo>
                    <a:pt x="3185" y="191"/>
                    <a:pt x="3173" y="238"/>
                    <a:pt x="3173" y="286"/>
                  </a:cubicBezTo>
                  <a:cubicBezTo>
                    <a:pt x="3162" y="275"/>
                    <a:pt x="3154" y="269"/>
                    <a:pt x="3147" y="269"/>
                  </a:cubicBezTo>
                  <a:cubicBezTo>
                    <a:pt x="3139" y="269"/>
                    <a:pt x="3132" y="278"/>
                    <a:pt x="3125" y="298"/>
                  </a:cubicBezTo>
                  <a:cubicBezTo>
                    <a:pt x="3114" y="274"/>
                    <a:pt x="3114" y="262"/>
                    <a:pt x="3137" y="250"/>
                  </a:cubicBezTo>
                  <a:cubicBezTo>
                    <a:pt x="3121" y="245"/>
                    <a:pt x="3106" y="243"/>
                    <a:pt x="3091" y="243"/>
                  </a:cubicBezTo>
                  <a:cubicBezTo>
                    <a:pt x="3027" y="243"/>
                    <a:pt x="2976" y="280"/>
                    <a:pt x="2920" y="280"/>
                  </a:cubicBezTo>
                  <a:cubicBezTo>
                    <a:pt x="2895" y="280"/>
                    <a:pt x="2869" y="273"/>
                    <a:pt x="2840" y="250"/>
                  </a:cubicBezTo>
                  <a:lnTo>
                    <a:pt x="2840" y="250"/>
                  </a:lnTo>
                  <a:cubicBezTo>
                    <a:pt x="2840" y="250"/>
                    <a:pt x="2850" y="299"/>
                    <a:pt x="2833" y="299"/>
                  </a:cubicBezTo>
                  <a:cubicBezTo>
                    <a:pt x="2832" y="299"/>
                    <a:pt x="2830" y="299"/>
                    <a:pt x="2828" y="298"/>
                  </a:cubicBezTo>
                  <a:cubicBezTo>
                    <a:pt x="2799" y="276"/>
                    <a:pt x="2788" y="272"/>
                    <a:pt x="2783" y="272"/>
                  </a:cubicBezTo>
                  <a:cubicBezTo>
                    <a:pt x="2780" y="272"/>
                    <a:pt x="2780" y="274"/>
                    <a:pt x="2780" y="274"/>
                  </a:cubicBezTo>
                  <a:cubicBezTo>
                    <a:pt x="2780" y="274"/>
                    <a:pt x="2779" y="275"/>
                    <a:pt x="2779" y="275"/>
                  </a:cubicBezTo>
                  <a:cubicBezTo>
                    <a:pt x="2765" y="275"/>
                    <a:pt x="2713" y="142"/>
                    <a:pt x="2709" y="142"/>
                  </a:cubicBezTo>
                  <a:cubicBezTo>
                    <a:pt x="2709" y="142"/>
                    <a:pt x="2709" y="143"/>
                    <a:pt x="2709" y="143"/>
                  </a:cubicBezTo>
                  <a:cubicBezTo>
                    <a:pt x="2709" y="167"/>
                    <a:pt x="2697" y="191"/>
                    <a:pt x="2685" y="203"/>
                  </a:cubicBezTo>
                  <a:cubicBezTo>
                    <a:pt x="2685" y="179"/>
                    <a:pt x="2685" y="155"/>
                    <a:pt x="2673" y="143"/>
                  </a:cubicBezTo>
                  <a:cubicBezTo>
                    <a:pt x="2670" y="138"/>
                    <a:pt x="2666" y="136"/>
                    <a:pt x="2660" y="136"/>
                  </a:cubicBezTo>
                  <a:cubicBezTo>
                    <a:pt x="2630" y="136"/>
                    <a:pt x="2570" y="207"/>
                    <a:pt x="2565" y="215"/>
                  </a:cubicBezTo>
                  <a:lnTo>
                    <a:pt x="2565" y="215"/>
                  </a:lnTo>
                  <a:cubicBezTo>
                    <a:pt x="2563" y="215"/>
                    <a:pt x="2560" y="216"/>
                    <a:pt x="2557" y="216"/>
                  </a:cubicBezTo>
                  <a:cubicBezTo>
                    <a:pt x="2528" y="216"/>
                    <a:pt x="2493" y="187"/>
                    <a:pt x="2459" y="187"/>
                  </a:cubicBezTo>
                  <a:cubicBezTo>
                    <a:pt x="2438" y="187"/>
                    <a:pt x="2417" y="199"/>
                    <a:pt x="2399" y="238"/>
                  </a:cubicBezTo>
                  <a:cubicBezTo>
                    <a:pt x="2399" y="207"/>
                    <a:pt x="2309" y="175"/>
                    <a:pt x="2239" y="175"/>
                  </a:cubicBezTo>
                  <a:cubicBezTo>
                    <a:pt x="2203" y="175"/>
                    <a:pt x="2173" y="183"/>
                    <a:pt x="2161" y="203"/>
                  </a:cubicBezTo>
                  <a:cubicBezTo>
                    <a:pt x="2143" y="185"/>
                    <a:pt x="2131" y="173"/>
                    <a:pt x="2116" y="173"/>
                  </a:cubicBezTo>
                  <a:cubicBezTo>
                    <a:pt x="2102" y="173"/>
                    <a:pt x="2084" y="185"/>
                    <a:pt x="2054" y="214"/>
                  </a:cubicBezTo>
                  <a:cubicBezTo>
                    <a:pt x="2006" y="143"/>
                    <a:pt x="1947" y="167"/>
                    <a:pt x="1887" y="143"/>
                  </a:cubicBezTo>
                  <a:cubicBezTo>
                    <a:pt x="1878" y="140"/>
                    <a:pt x="1867" y="138"/>
                    <a:pt x="1855" y="138"/>
                  </a:cubicBezTo>
                  <a:cubicBezTo>
                    <a:pt x="1778" y="138"/>
                    <a:pt x="1671" y="200"/>
                    <a:pt x="1732" y="262"/>
                  </a:cubicBezTo>
                  <a:cubicBezTo>
                    <a:pt x="1730" y="263"/>
                    <a:pt x="1727" y="263"/>
                    <a:pt x="1725" y="263"/>
                  </a:cubicBezTo>
                  <a:cubicBezTo>
                    <a:pt x="1700" y="263"/>
                    <a:pt x="1720" y="202"/>
                    <a:pt x="1709" y="191"/>
                  </a:cubicBezTo>
                  <a:cubicBezTo>
                    <a:pt x="1625" y="131"/>
                    <a:pt x="1482" y="107"/>
                    <a:pt x="1375" y="95"/>
                  </a:cubicBezTo>
                  <a:cubicBezTo>
                    <a:pt x="1375" y="119"/>
                    <a:pt x="1375" y="131"/>
                    <a:pt x="1375" y="155"/>
                  </a:cubicBezTo>
                  <a:cubicBezTo>
                    <a:pt x="1367" y="146"/>
                    <a:pt x="1333" y="119"/>
                    <a:pt x="1338" y="109"/>
                  </a:cubicBezTo>
                  <a:lnTo>
                    <a:pt x="1338" y="109"/>
                  </a:lnTo>
                  <a:cubicBezTo>
                    <a:pt x="1325" y="112"/>
                    <a:pt x="1316" y="121"/>
                    <a:pt x="1316" y="143"/>
                  </a:cubicBezTo>
                  <a:cubicBezTo>
                    <a:pt x="1292" y="131"/>
                    <a:pt x="1316" y="83"/>
                    <a:pt x="1328" y="83"/>
                  </a:cubicBezTo>
                  <a:lnTo>
                    <a:pt x="1328" y="83"/>
                  </a:lnTo>
                  <a:cubicBezTo>
                    <a:pt x="1304" y="83"/>
                    <a:pt x="1292" y="131"/>
                    <a:pt x="1268" y="131"/>
                  </a:cubicBezTo>
                  <a:cubicBezTo>
                    <a:pt x="1232" y="107"/>
                    <a:pt x="1244" y="107"/>
                    <a:pt x="1197" y="83"/>
                  </a:cubicBezTo>
                  <a:lnTo>
                    <a:pt x="1197" y="83"/>
                  </a:lnTo>
                  <a:cubicBezTo>
                    <a:pt x="1208" y="130"/>
                    <a:pt x="1174" y="131"/>
                    <a:pt x="1184" y="165"/>
                  </a:cubicBezTo>
                  <a:lnTo>
                    <a:pt x="1184" y="165"/>
                  </a:lnTo>
                  <a:cubicBezTo>
                    <a:pt x="1169" y="117"/>
                    <a:pt x="1137" y="101"/>
                    <a:pt x="1101" y="101"/>
                  </a:cubicBezTo>
                  <a:cubicBezTo>
                    <a:pt x="1023" y="101"/>
                    <a:pt x="923" y="179"/>
                    <a:pt x="923" y="179"/>
                  </a:cubicBezTo>
                  <a:cubicBezTo>
                    <a:pt x="934" y="99"/>
                    <a:pt x="880" y="128"/>
                    <a:pt x="855" y="68"/>
                  </a:cubicBezTo>
                  <a:lnTo>
                    <a:pt x="855" y="68"/>
                  </a:lnTo>
                  <a:cubicBezTo>
                    <a:pt x="863" y="103"/>
                    <a:pt x="782" y="76"/>
                    <a:pt x="804" y="131"/>
                  </a:cubicBezTo>
                  <a:cubicBezTo>
                    <a:pt x="763" y="115"/>
                    <a:pt x="723" y="66"/>
                    <a:pt x="675" y="66"/>
                  </a:cubicBezTo>
                  <a:cubicBezTo>
                    <a:pt x="652" y="66"/>
                    <a:pt x="628" y="77"/>
                    <a:pt x="601" y="107"/>
                  </a:cubicBezTo>
                  <a:cubicBezTo>
                    <a:pt x="589" y="83"/>
                    <a:pt x="578" y="60"/>
                    <a:pt x="566" y="36"/>
                  </a:cubicBezTo>
                  <a:cubicBezTo>
                    <a:pt x="542" y="48"/>
                    <a:pt x="542" y="95"/>
                    <a:pt x="530" y="95"/>
                  </a:cubicBezTo>
                  <a:cubicBezTo>
                    <a:pt x="481" y="69"/>
                    <a:pt x="430" y="65"/>
                    <a:pt x="379" y="65"/>
                  </a:cubicBezTo>
                  <a:cubicBezTo>
                    <a:pt x="363" y="65"/>
                    <a:pt x="346" y="66"/>
                    <a:pt x="329" y="66"/>
                  </a:cubicBezTo>
                  <a:cubicBezTo>
                    <a:pt x="262" y="66"/>
                    <a:pt x="197" y="6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4"/>
            <p:cNvSpPr/>
            <p:nvPr/>
          </p:nvSpPr>
          <p:spPr>
            <a:xfrm>
              <a:off x="5132175" y="2438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4"/>
            <p:cNvSpPr/>
            <p:nvPr/>
          </p:nvSpPr>
          <p:spPr>
            <a:xfrm>
              <a:off x="5104800" y="24388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4"/>
            <p:cNvSpPr/>
            <p:nvPr/>
          </p:nvSpPr>
          <p:spPr>
            <a:xfrm>
              <a:off x="5160750" y="2440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4"/>
            <p:cNvSpPr/>
            <p:nvPr/>
          </p:nvSpPr>
          <p:spPr>
            <a:xfrm>
              <a:off x="5178325" y="24340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4"/>
            <p:cNvSpPr/>
            <p:nvPr/>
          </p:nvSpPr>
          <p:spPr>
            <a:xfrm>
              <a:off x="5183100" y="243882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cubicBezTo>
                    <a:pt x="4" y="0"/>
                    <a:pt x="1" y="22"/>
                    <a:pt x="4" y="22"/>
                  </a:cubicBezTo>
                  <a:cubicBezTo>
                    <a:pt x="5" y="22"/>
                    <a:pt x="7" y="1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4"/>
            <p:cNvSpPr/>
            <p:nvPr/>
          </p:nvSpPr>
          <p:spPr>
            <a:xfrm>
              <a:off x="5179100" y="24364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5" y="0"/>
                  </a:moveTo>
                  <a:cubicBezTo>
                    <a:pt x="22" y="0"/>
                    <a:pt x="17" y="3"/>
                    <a:pt x="8" y="10"/>
                  </a:cubicBezTo>
                  <a:lnTo>
                    <a:pt x="8" y="10"/>
                  </a:lnTo>
                  <a:cubicBezTo>
                    <a:pt x="8" y="10"/>
                    <a:pt x="8" y="10"/>
                    <a:pt x="8" y="10"/>
                  </a:cubicBezTo>
                  <a:lnTo>
                    <a:pt x="8" y="10"/>
                  </a:lnTo>
                  <a:cubicBezTo>
                    <a:pt x="8" y="10"/>
                    <a:pt x="7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12"/>
                  </a:lnTo>
                  <a:cubicBezTo>
                    <a:pt x="2" y="18"/>
                    <a:pt x="1" y="20"/>
                    <a:pt x="1" y="20"/>
                  </a:cubicBezTo>
                  <a:cubicBezTo>
                    <a:pt x="2" y="20"/>
                    <a:pt x="3" y="19"/>
                    <a:pt x="4" y="18"/>
                  </a:cubicBezTo>
                  <a:lnTo>
                    <a:pt x="4" y="18"/>
                  </a:lnTo>
                  <a:cubicBezTo>
                    <a:pt x="2" y="31"/>
                    <a:pt x="4" y="36"/>
                    <a:pt x="8" y="36"/>
                  </a:cubicBezTo>
                  <a:cubicBezTo>
                    <a:pt x="17" y="3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4"/>
            <p:cNvSpPr/>
            <p:nvPr/>
          </p:nvSpPr>
          <p:spPr>
            <a:xfrm>
              <a:off x="5179800" y="24369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7" y="1"/>
                  </a:moveTo>
                  <a:cubicBezTo>
                    <a:pt x="16" y="1"/>
                    <a:pt x="9" y="6"/>
                    <a:pt x="1" y="6"/>
                  </a:cubicBezTo>
                  <a:lnTo>
                    <a:pt x="12" y="6"/>
                  </a:lnTo>
                  <a:cubicBezTo>
                    <a:pt x="16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4"/>
            <p:cNvSpPr/>
            <p:nvPr/>
          </p:nvSpPr>
          <p:spPr>
            <a:xfrm>
              <a:off x="5174775" y="2433800"/>
              <a:ext cx="950" cy="925"/>
            </a:xfrm>
            <a:custGeom>
              <a:rect b="b" l="l" r="r" t="t"/>
              <a:pathLst>
                <a:path extrusionOk="0" h="37" w="38">
                  <a:moveTo>
                    <a:pt x="35" y="1"/>
                  </a:moveTo>
                  <a:cubicBezTo>
                    <a:pt x="27" y="1"/>
                    <a:pt x="1" y="36"/>
                    <a:pt x="16" y="36"/>
                  </a:cubicBezTo>
                  <a:cubicBezTo>
                    <a:pt x="18" y="36"/>
                    <a:pt x="20" y="36"/>
                    <a:pt x="23" y="35"/>
                  </a:cubicBezTo>
                  <a:cubicBezTo>
                    <a:pt x="33" y="35"/>
                    <a:pt x="35" y="8"/>
                    <a:pt x="35" y="8"/>
                  </a:cubicBezTo>
                  <a:cubicBezTo>
                    <a:pt x="35" y="8"/>
                    <a:pt x="35" y="9"/>
                    <a:pt x="35" y="11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4"/>
            <p:cNvSpPr/>
            <p:nvPr/>
          </p:nvSpPr>
          <p:spPr>
            <a:xfrm>
              <a:off x="5178950" y="2438425"/>
              <a:ext cx="275" cy="725"/>
            </a:xfrm>
            <a:custGeom>
              <a:rect b="b" l="l" r="r" t="t"/>
              <a:pathLst>
                <a:path extrusionOk="0" h="29" w="11">
                  <a:moveTo>
                    <a:pt x="2" y="1"/>
                  </a:moveTo>
                  <a:cubicBezTo>
                    <a:pt x="1" y="1"/>
                    <a:pt x="4" y="15"/>
                    <a:pt x="11" y="28"/>
                  </a:cubicBezTo>
                  <a:cubicBezTo>
                    <a:pt x="6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4"/>
            <p:cNvSpPr/>
            <p:nvPr/>
          </p:nvSpPr>
          <p:spPr>
            <a:xfrm>
              <a:off x="5176225" y="24379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3"/>
                  </a:moveTo>
                  <a:cubicBezTo>
                    <a:pt x="72" y="24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4"/>
            <p:cNvSpPr/>
            <p:nvPr/>
          </p:nvSpPr>
          <p:spPr>
            <a:xfrm>
              <a:off x="5177525" y="2439000"/>
              <a:ext cx="1000" cy="150"/>
            </a:xfrm>
            <a:custGeom>
              <a:rect b="b" l="l" r="r" t="t"/>
              <a:pathLst>
                <a:path extrusionOk="0" h="6" w="40">
                  <a:moveTo>
                    <a:pt x="32" y="0"/>
                  </a:moveTo>
                  <a:cubicBezTo>
                    <a:pt x="21" y="0"/>
                    <a:pt x="0" y="5"/>
                    <a:pt x="32" y="5"/>
                  </a:cubicBezTo>
                  <a:cubicBezTo>
                    <a:pt x="40" y="1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4"/>
            <p:cNvSpPr/>
            <p:nvPr/>
          </p:nvSpPr>
          <p:spPr>
            <a:xfrm>
              <a:off x="5169400" y="243762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4" y="1"/>
                  </a:moveTo>
                  <a:lnTo>
                    <a:pt x="24" y="1"/>
                  </a:ln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24" y="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4"/>
            <p:cNvSpPr/>
            <p:nvPr/>
          </p:nvSpPr>
          <p:spPr>
            <a:xfrm>
              <a:off x="5171475" y="243960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13"/>
                    <a:pt x="0" y="41"/>
                  </a:cubicBezTo>
                  <a:cubicBezTo>
                    <a:pt x="6" y="16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4"/>
            <p:cNvSpPr/>
            <p:nvPr/>
          </p:nvSpPr>
          <p:spPr>
            <a:xfrm>
              <a:off x="5168800" y="244030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48" y="1"/>
                  </a:moveTo>
                  <a:cubicBezTo>
                    <a:pt x="36" y="13"/>
                    <a:pt x="0" y="25"/>
                    <a:pt x="36" y="25"/>
                  </a:cubicBezTo>
                  <a:cubicBezTo>
                    <a:pt x="36" y="13"/>
                    <a:pt x="71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4"/>
            <p:cNvSpPr/>
            <p:nvPr/>
          </p:nvSpPr>
          <p:spPr>
            <a:xfrm>
              <a:off x="5160150" y="24364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0"/>
                  </a:moveTo>
                  <a:cubicBezTo>
                    <a:pt x="13" y="24"/>
                    <a:pt x="1" y="48"/>
                    <a:pt x="1" y="72"/>
                  </a:cubicBezTo>
                  <a:cubicBezTo>
                    <a:pt x="13" y="60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4"/>
            <p:cNvSpPr/>
            <p:nvPr/>
          </p:nvSpPr>
          <p:spPr>
            <a:xfrm>
              <a:off x="5151225" y="2440575"/>
              <a:ext cx="1075" cy="1375"/>
            </a:xfrm>
            <a:custGeom>
              <a:rect b="b" l="l" r="r" t="t"/>
              <a:pathLst>
                <a:path extrusionOk="0" h="55" w="43">
                  <a:moveTo>
                    <a:pt x="27" y="1"/>
                  </a:moveTo>
                  <a:lnTo>
                    <a:pt x="27" y="1"/>
                  </a:lnTo>
                  <a:cubicBezTo>
                    <a:pt x="26" y="1"/>
                    <a:pt x="25" y="1"/>
                    <a:pt x="24" y="2"/>
                  </a:cubicBezTo>
                  <a:cubicBezTo>
                    <a:pt x="1" y="14"/>
                    <a:pt x="1" y="26"/>
                    <a:pt x="1" y="49"/>
                  </a:cubicBezTo>
                  <a:cubicBezTo>
                    <a:pt x="6" y="53"/>
                    <a:pt x="10" y="54"/>
                    <a:pt x="12" y="54"/>
                  </a:cubicBezTo>
                  <a:cubicBezTo>
                    <a:pt x="13" y="54"/>
                    <a:pt x="14" y="54"/>
                    <a:pt x="15" y="54"/>
                  </a:cubicBezTo>
                  <a:lnTo>
                    <a:pt x="15" y="54"/>
                  </a:lnTo>
                  <a:cubicBezTo>
                    <a:pt x="15" y="54"/>
                    <a:pt x="16" y="54"/>
                    <a:pt x="16" y="54"/>
                  </a:cubicBezTo>
                  <a:cubicBezTo>
                    <a:pt x="43" y="54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4"/>
            <p:cNvSpPr/>
            <p:nvPr/>
          </p:nvSpPr>
          <p:spPr>
            <a:xfrm>
              <a:off x="5054775" y="2426325"/>
              <a:ext cx="500" cy="575"/>
            </a:xfrm>
            <a:custGeom>
              <a:rect b="b" l="l" r="r" t="t"/>
              <a:pathLst>
                <a:path extrusionOk="0" h="23" w="20">
                  <a:moveTo>
                    <a:pt x="1" y="0"/>
                  </a:moveTo>
                  <a:cubicBezTo>
                    <a:pt x="12" y="16"/>
                    <a:pt x="18" y="23"/>
                    <a:pt x="19" y="23"/>
                  </a:cubicBezTo>
                  <a:cubicBezTo>
                    <a:pt x="20" y="23"/>
                    <a:pt x="14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4"/>
            <p:cNvSpPr/>
            <p:nvPr/>
          </p:nvSpPr>
          <p:spPr>
            <a:xfrm>
              <a:off x="5054125" y="2427000"/>
              <a:ext cx="400" cy="825"/>
            </a:xfrm>
            <a:custGeom>
              <a:rect b="b" l="l" r="r" t="t"/>
              <a:pathLst>
                <a:path extrusionOk="0" h="33" w="16">
                  <a:moveTo>
                    <a:pt x="1" y="0"/>
                  </a:moveTo>
                  <a:cubicBezTo>
                    <a:pt x="1" y="0"/>
                    <a:pt x="8" y="19"/>
                    <a:pt x="15" y="33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4"/>
            <p:cNvSpPr/>
            <p:nvPr/>
          </p:nvSpPr>
          <p:spPr>
            <a:xfrm>
              <a:off x="5120925" y="24406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" y="0"/>
                  </a:moveTo>
                  <a:cubicBezTo>
                    <a:pt x="1" y="0"/>
                    <a:pt x="4" y="10"/>
                    <a:pt x="10" y="23"/>
                  </a:cubicBezTo>
                  <a:cubicBezTo>
                    <a:pt x="5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4"/>
            <p:cNvSpPr/>
            <p:nvPr/>
          </p:nvSpPr>
          <p:spPr>
            <a:xfrm>
              <a:off x="5114625" y="24385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36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4"/>
            <p:cNvSpPr/>
            <p:nvPr/>
          </p:nvSpPr>
          <p:spPr>
            <a:xfrm>
              <a:off x="5108950" y="2440375"/>
              <a:ext cx="625" cy="550"/>
            </a:xfrm>
            <a:custGeom>
              <a:rect b="b" l="l" r="r" t="t"/>
              <a:pathLst>
                <a:path extrusionOk="0" h="22" w="25">
                  <a:moveTo>
                    <a:pt x="2" y="1"/>
                  </a:moveTo>
                  <a:cubicBezTo>
                    <a:pt x="1" y="1"/>
                    <a:pt x="1" y="6"/>
                    <a:pt x="1" y="22"/>
                  </a:cubicBezTo>
                  <a:lnTo>
                    <a:pt x="25" y="22"/>
                  </a:lnTo>
                  <a:cubicBezTo>
                    <a:pt x="9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4"/>
            <p:cNvSpPr/>
            <p:nvPr/>
          </p:nvSpPr>
          <p:spPr>
            <a:xfrm>
              <a:off x="5188125" y="24709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13" y="0"/>
                  </a:moveTo>
                  <a:cubicBezTo>
                    <a:pt x="4" y="0"/>
                    <a:pt x="2" y="18"/>
                    <a:pt x="1" y="24"/>
                  </a:cubicBezTo>
                  <a:lnTo>
                    <a:pt x="1" y="24"/>
                  </a:lnTo>
                  <a:cubicBezTo>
                    <a:pt x="1" y="24"/>
                    <a:pt x="1" y="24"/>
                    <a:pt x="1" y="24"/>
                  </a:cubicBezTo>
                  <a:lnTo>
                    <a:pt x="1" y="24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lnTo>
                    <a:pt x="1" y="24"/>
                  </a:lnTo>
                  <a:cubicBezTo>
                    <a:pt x="3" y="26"/>
                    <a:pt x="4" y="27"/>
                    <a:pt x="5" y="27"/>
                  </a:cubicBezTo>
                  <a:cubicBezTo>
                    <a:pt x="13" y="2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4"/>
            <p:cNvSpPr/>
            <p:nvPr/>
          </p:nvSpPr>
          <p:spPr>
            <a:xfrm>
              <a:off x="5182775" y="2472750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72" y="13"/>
                  </a:moveTo>
                  <a:cubicBezTo>
                    <a:pt x="96" y="1"/>
                    <a:pt x="1" y="48"/>
                    <a:pt x="7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4"/>
            <p:cNvSpPr/>
            <p:nvPr/>
          </p:nvSpPr>
          <p:spPr>
            <a:xfrm>
              <a:off x="5181000" y="2472450"/>
              <a:ext cx="2400" cy="1025"/>
            </a:xfrm>
            <a:custGeom>
              <a:rect b="b" l="l" r="r" t="t"/>
              <a:pathLst>
                <a:path extrusionOk="0" h="41" w="96">
                  <a:moveTo>
                    <a:pt x="95" y="1"/>
                  </a:moveTo>
                  <a:lnTo>
                    <a:pt x="95" y="1"/>
                  </a:lnTo>
                  <a:cubicBezTo>
                    <a:pt x="70" y="9"/>
                    <a:pt x="51" y="18"/>
                    <a:pt x="29" y="18"/>
                  </a:cubicBezTo>
                  <a:cubicBezTo>
                    <a:pt x="20" y="18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4"/>
                    <a:pt x="12" y="40"/>
                    <a:pt x="21" y="40"/>
                  </a:cubicBezTo>
                  <a:cubicBezTo>
                    <a:pt x="32" y="40"/>
                    <a:pt x="45" y="31"/>
                    <a:pt x="58" y="31"/>
                  </a:cubicBezTo>
                  <a:cubicBezTo>
                    <a:pt x="62" y="31"/>
                    <a:pt x="67" y="32"/>
                    <a:pt x="72" y="37"/>
                  </a:cubicBezTo>
                  <a:cubicBezTo>
                    <a:pt x="84" y="37"/>
                    <a:pt x="84" y="25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4"/>
            <p:cNvSpPr/>
            <p:nvPr/>
          </p:nvSpPr>
          <p:spPr>
            <a:xfrm>
              <a:off x="5179050" y="2470000"/>
              <a:ext cx="775" cy="175"/>
            </a:xfrm>
            <a:custGeom>
              <a:rect b="b" l="l" r="r" t="t"/>
              <a:pathLst>
                <a:path extrusionOk="0" h="7" w="31">
                  <a:moveTo>
                    <a:pt x="21" y="0"/>
                  </a:moveTo>
                  <a:cubicBezTo>
                    <a:pt x="11" y="0"/>
                    <a:pt x="1" y="7"/>
                    <a:pt x="11" y="7"/>
                  </a:cubicBezTo>
                  <a:cubicBezTo>
                    <a:pt x="14" y="7"/>
                    <a:pt x="21" y="6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4"/>
            <p:cNvSpPr/>
            <p:nvPr/>
          </p:nvSpPr>
          <p:spPr>
            <a:xfrm>
              <a:off x="5179700" y="24699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cubicBezTo>
                    <a:pt x="1" y="0"/>
                    <a:pt x="1" y="2"/>
                    <a:pt x="5" y="6"/>
                  </a:cubicBezTo>
                  <a:cubicBezTo>
                    <a:pt x="13" y="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4"/>
            <p:cNvSpPr/>
            <p:nvPr/>
          </p:nvSpPr>
          <p:spPr>
            <a:xfrm>
              <a:off x="5177950" y="2469175"/>
              <a:ext cx="575" cy="550"/>
            </a:xfrm>
            <a:custGeom>
              <a:rect b="b" l="l" r="r" t="t"/>
              <a:pathLst>
                <a:path extrusionOk="0" h="22" w="23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4" y="22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4"/>
            <p:cNvSpPr/>
            <p:nvPr/>
          </p:nvSpPr>
          <p:spPr>
            <a:xfrm>
              <a:off x="5177725" y="24706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2"/>
                  </a:ln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4"/>
            <p:cNvSpPr/>
            <p:nvPr/>
          </p:nvSpPr>
          <p:spPr>
            <a:xfrm>
              <a:off x="5177725" y="24706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4"/>
            <p:cNvSpPr/>
            <p:nvPr/>
          </p:nvSpPr>
          <p:spPr>
            <a:xfrm>
              <a:off x="5178600" y="2470900"/>
              <a:ext cx="900" cy="700"/>
            </a:xfrm>
            <a:custGeom>
              <a:rect b="b" l="l" r="r" t="t"/>
              <a:pathLst>
                <a:path extrusionOk="0" h="28" w="36">
                  <a:moveTo>
                    <a:pt x="14" y="1"/>
                  </a:moveTo>
                  <a:cubicBezTo>
                    <a:pt x="10" y="1"/>
                    <a:pt x="6" y="2"/>
                    <a:pt x="1" y="3"/>
                  </a:cubicBezTo>
                  <a:cubicBezTo>
                    <a:pt x="13" y="3"/>
                    <a:pt x="25" y="15"/>
                    <a:pt x="1" y="27"/>
                  </a:cubicBezTo>
                  <a:cubicBezTo>
                    <a:pt x="32" y="27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4"/>
            <p:cNvSpPr/>
            <p:nvPr/>
          </p:nvSpPr>
          <p:spPr>
            <a:xfrm>
              <a:off x="5180700" y="24741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4"/>
            <p:cNvSpPr/>
            <p:nvPr/>
          </p:nvSpPr>
          <p:spPr>
            <a:xfrm>
              <a:off x="5175175" y="2469475"/>
              <a:ext cx="175" cy="925"/>
            </a:xfrm>
            <a:custGeom>
              <a:rect b="b" l="l" r="r" t="t"/>
              <a:pathLst>
                <a:path extrusionOk="0" h="37" w="7">
                  <a:moveTo>
                    <a:pt x="7" y="1"/>
                  </a:moveTo>
                  <a:cubicBezTo>
                    <a:pt x="1" y="7"/>
                    <a:pt x="1" y="10"/>
                    <a:pt x="3" y="10"/>
                  </a:cubicBezTo>
                  <a:cubicBezTo>
                    <a:pt x="3" y="10"/>
                    <a:pt x="4" y="9"/>
                    <a:pt x="5" y="8"/>
                  </a:cubicBezTo>
                  <a:lnTo>
                    <a:pt x="5" y="8"/>
                  </a:lnTo>
                  <a:cubicBezTo>
                    <a:pt x="1" y="25"/>
                    <a:pt x="1" y="37"/>
                    <a:pt x="3" y="37"/>
                  </a:cubicBezTo>
                  <a:cubicBezTo>
                    <a:pt x="5" y="37"/>
                    <a:pt x="7" y="27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4"/>
            <p:cNvSpPr/>
            <p:nvPr/>
          </p:nvSpPr>
          <p:spPr>
            <a:xfrm>
              <a:off x="5174750" y="24703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4"/>
            <p:cNvSpPr/>
            <p:nvPr/>
          </p:nvSpPr>
          <p:spPr>
            <a:xfrm>
              <a:off x="5177125" y="24715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24" y="24"/>
                    <a:pt x="0" y="36"/>
                  </a:cubicBezTo>
                  <a:cubicBezTo>
                    <a:pt x="24" y="36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4"/>
            <p:cNvSpPr/>
            <p:nvPr/>
          </p:nvSpPr>
          <p:spPr>
            <a:xfrm>
              <a:off x="5172950" y="2468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36"/>
                  </a:moveTo>
                  <a:cubicBezTo>
                    <a:pt x="25" y="0"/>
                    <a:pt x="25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4"/>
            <p:cNvSpPr/>
            <p:nvPr/>
          </p:nvSpPr>
          <p:spPr>
            <a:xfrm>
              <a:off x="5170875" y="24680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6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4"/>
                    <a:pt x="27" y="24"/>
                  </a:cubicBezTo>
                  <a:cubicBezTo>
                    <a:pt x="26" y="24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4"/>
            <p:cNvSpPr/>
            <p:nvPr/>
          </p:nvSpPr>
          <p:spPr>
            <a:xfrm>
              <a:off x="5173550" y="2470075"/>
              <a:ext cx="425" cy="625"/>
            </a:xfrm>
            <a:custGeom>
              <a:rect b="b" l="l" r="r" t="t"/>
              <a:pathLst>
                <a:path extrusionOk="0" h="25" w="17">
                  <a:moveTo>
                    <a:pt x="1" y="1"/>
                  </a:moveTo>
                  <a:lnTo>
                    <a:pt x="1" y="1"/>
                  </a:lnTo>
                  <a:cubicBezTo>
                    <a:pt x="5" y="19"/>
                    <a:pt x="10" y="25"/>
                    <a:pt x="12" y="25"/>
                  </a:cubicBezTo>
                  <a:cubicBezTo>
                    <a:pt x="16" y="25"/>
                    <a:pt x="15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4"/>
            <p:cNvSpPr/>
            <p:nvPr/>
          </p:nvSpPr>
          <p:spPr>
            <a:xfrm>
              <a:off x="5172650" y="2470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4"/>
            <p:cNvSpPr/>
            <p:nvPr/>
          </p:nvSpPr>
          <p:spPr>
            <a:xfrm>
              <a:off x="5175050" y="2471850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0" y="25"/>
                    <a:pt x="24" y="61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4"/>
            <p:cNvSpPr/>
            <p:nvPr/>
          </p:nvSpPr>
          <p:spPr>
            <a:xfrm>
              <a:off x="5174150" y="24712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4"/>
            <p:cNvSpPr/>
            <p:nvPr/>
          </p:nvSpPr>
          <p:spPr>
            <a:xfrm>
              <a:off x="5173850" y="24715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4"/>
            <p:cNvSpPr/>
            <p:nvPr/>
          </p:nvSpPr>
          <p:spPr>
            <a:xfrm>
              <a:off x="5170675" y="2470375"/>
              <a:ext cx="925" cy="675"/>
            </a:xfrm>
            <a:custGeom>
              <a:rect b="b" l="l" r="r" t="t"/>
              <a:pathLst>
                <a:path extrusionOk="0" h="27" w="37">
                  <a:moveTo>
                    <a:pt x="20" y="0"/>
                  </a:moveTo>
                  <a:lnTo>
                    <a:pt x="20" y="0"/>
                  </a:lnTo>
                  <a:cubicBezTo>
                    <a:pt x="4" y="20"/>
                    <a:pt x="0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4"/>
            <p:cNvSpPr/>
            <p:nvPr/>
          </p:nvSpPr>
          <p:spPr>
            <a:xfrm>
              <a:off x="5172350" y="2470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4"/>
            <p:cNvSpPr/>
            <p:nvPr/>
          </p:nvSpPr>
          <p:spPr>
            <a:xfrm>
              <a:off x="5167600" y="2470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4"/>
            <p:cNvSpPr/>
            <p:nvPr/>
          </p:nvSpPr>
          <p:spPr>
            <a:xfrm>
              <a:off x="5171475" y="2470875"/>
              <a:ext cx="600" cy="200"/>
            </a:xfrm>
            <a:custGeom>
              <a:rect b="b" l="l" r="r" t="t"/>
              <a:pathLst>
                <a:path extrusionOk="0" h="8" w="24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4"/>
            <p:cNvSpPr/>
            <p:nvPr/>
          </p:nvSpPr>
          <p:spPr>
            <a:xfrm>
              <a:off x="5169675" y="24697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" y="16"/>
                    <a:pt x="13" y="27"/>
                  </a:cubicBezTo>
                  <a:cubicBezTo>
                    <a:pt x="13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4"/>
            <p:cNvSpPr/>
            <p:nvPr/>
          </p:nvSpPr>
          <p:spPr>
            <a:xfrm>
              <a:off x="5172350" y="2470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1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4"/>
            <p:cNvSpPr/>
            <p:nvPr/>
          </p:nvSpPr>
          <p:spPr>
            <a:xfrm>
              <a:off x="5171925" y="2470375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8" y="0"/>
                  </a:moveTo>
                  <a:lnTo>
                    <a:pt x="18" y="0"/>
                  </a:ln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4"/>
            <p:cNvSpPr/>
            <p:nvPr/>
          </p:nvSpPr>
          <p:spPr>
            <a:xfrm>
              <a:off x="5165800" y="24711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91" y="1"/>
                  </a:moveTo>
                  <a:cubicBezTo>
                    <a:pt x="82" y="1"/>
                    <a:pt x="69" y="6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lnTo>
                    <a:pt x="49" y="19"/>
                  </a:lnTo>
                  <a:cubicBezTo>
                    <a:pt x="49" y="22"/>
                    <a:pt x="50" y="23"/>
                    <a:pt x="51" y="23"/>
                  </a:cubicBezTo>
                  <a:cubicBezTo>
                    <a:pt x="52" y="23"/>
                    <a:pt x="53" y="22"/>
                    <a:pt x="54" y="22"/>
                  </a:cubicBezTo>
                  <a:lnTo>
                    <a:pt x="54" y="22"/>
                  </a:lnTo>
                  <a:cubicBezTo>
                    <a:pt x="72" y="35"/>
                    <a:pt x="72" y="57"/>
                    <a:pt x="72" y="79"/>
                  </a:cubicBezTo>
                  <a:cubicBezTo>
                    <a:pt x="49" y="79"/>
                    <a:pt x="37" y="79"/>
                    <a:pt x="37" y="55"/>
                  </a:cubicBezTo>
                  <a:cubicBezTo>
                    <a:pt x="25" y="91"/>
                    <a:pt x="13" y="114"/>
                    <a:pt x="1" y="150"/>
                  </a:cubicBezTo>
                  <a:cubicBezTo>
                    <a:pt x="7" y="151"/>
                    <a:pt x="11" y="152"/>
                    <a:pt x="14" y="152"/>
                  </a:cubicBezTo>
                  <a:cubicBezTo>
                    <a:pt x="15" y="152"/>
                    <a:pt x="16" y="152"/>
                    <a:pt x="17" y="152"/>
                  </a:cubicBezTo>
                  <a:lnTo>
                    <a:pt x="17" y="152"/>
                  </a:lnTo>
                  <a:cubicBezTo>
                    <a:pt x="19" y="155"/>
                    <a:pt x="22" y="158"/>
                    <a:pt x="25" y="162"/>
                  </a:cubicBezTo>
                  <a:cubicBezTo>
                    <a:pt x="25" y="162"/>
                    <a:pt x="135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4"/>
            <p:cNvSpPr/>
            <p:nvPr/>
          </p:nvSpPr>
          <p:spPr>
            <a:xfrm>
              <a:off x="5167000" y="2469775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48" y="1"/>
                  </a:moveTo>
                  <a:lnTo>
                    <a:pt x="48" y="1"/>
                  </a:lnTo>
                  <a:cubicBezTo>
                    <a:pt x="1" y="36"/>
                    <a:pt x="36" y="36"/>
                    <a:pt x="72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4"/>
            <p:cNvSpPr/>
            <p:nvPr/>
          </p:nvSpPr>
          <p:spPr>
            <a:xfrm>
              <a:off x="5168800" y="2470350"/>
              <a:ext cx="2100" cy="2125"/>
            </a:xfrm>
            <a:custGeom>
              <a:rect b="b" l="l" r="r" t="t"/>
              <a:pathLst>
                <a:path extrusionOk="0" h="85" w="84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4"/>
            <p:cNvSpPr/>
            <p:nvPr/>
          </p:nvSpPr>
          <p:spPr>
            <a:xfrm>
              <a:off x="5174750" y="2474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4"/>
            <p:cNvSpPr/>
            <p:nvPr/>
          </p:nvSpPr>
          <p:spPr>
            <a:xfrm>
              <a:off x="5174075" y="2472450"/>
              <a:ext cx="1275" cy="1975"/>
            </a:xfrm>
            <a:custGeom>
              <a:rect b="b" l="l" r="r" t="t"/>
              <a:pathLst>
                <a:path extrusionOk="0" h="79" w="51">
                  <a:moveTo>
                    <a:pt x="3" y="1"/>
                  </a:moveTo>
                  <a:cubicBezTo>
                    <a:pt x="1" y="4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39" y="48"/>
                  </a:moveTo>
                  <a:cubicBezTo>
                    <a:pt x="40" y="49"/>
                    <a:pt x="40" y="49"/>
                    <a:pt x="40" y="50"/>
                  </a:cubicBezTo>
                  <a:lnTo>
                    <a:pt x="40" y="50"/>
                  </a:lnTo>
                  <a:cubicBezTo>
                    <a:pt x="40" y="50"/>
                    <a:pt x="40" y="49"/>
                    <a:pt x="39" y="48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2" y="63"/>
                    <a:pt x="25" y="78"/>
                    <a:pt x="35" y="78"/>
                  </a:cubicBezTo>
                  <a:cubicBezTo>
                    <a:pt x="45" y="78"/>
                    <a:pt x="50" y="62"/>
                    <a:pt x="40" y="50"/>
                  </a:cubicBezTo>
                  <a:lnTo>
                    <a:pt x="40" y="50"/>
                  </a:lnTo>
                  <a:cubicBezTo>
                    <a:pt x="41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4"/>
            <p:cNvSpPr/>
            <p:nvPr/>
          </p:nvSpPr>
          <p:spPr>
            <a:xfrm>
              <a:off x="5170875" y="24727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1"/>
                  </a:moveTo>
                  <a:cubicBezTo>
                    <a:pt x="0" y="1"/>
                    <a:pt x="36" y="13"/>
                    <a:pt x="36" y="36"/>
                  </a:cubicBezTo>
                  <a:cubicBezTo>
                    <a:pt x="36" y="13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4"/>
            <p:cNvSpPr/>
            <p:nvPr/>
          </p:nvSpPr>
          <p:spPr>
            <a:xfrm>
              <a:off x="5167000" y="24691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4" y="6"/>
                    <a:pt x="24" y="1"/>
                  </a:cubicBezTo>
                  <a:close/>
                  <a:moveTo>
                    <a:pt x="18" y="22"/>
                  </a:moveTo>
                  <a:cubicBezTo>
                    <a:pt x="13" y="32"/>
                    <a:pt x="7" y="42"/>
                    <a:pt x="1" y="48"/>
                  </a:cubicBezTo>
                  <a:cubicBezTo>
                    <a:pt x="16" y="41"/>
                    <a:pt x="16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4"/>
            <p:cNvSpPr/>
            <p:nvPr/>
          </p:nvSpPr>
          <p:spPr>
            <a:xfrm>
              <a:off x="5166100" y="2469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1" y="13"/>
                    <a:pt x="37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4"/>
            <p:cNvSpPr/>
            <p:nvPr/>
          </p:nvSpPr>
          <p:spPr>
            <a:xfrm>
              <a:off x="5137225" y="2467275"/>
              <a:ext cx="925" cy="1050"/>
            </a:xfrm>
            <a:custGeom>
              <a:rect b="b" l="l" r="r" t="t"/>
              <a:pathLst>
                <a:path extrusionOk="0" h="42" w="37">
                  <a:moveTo>
                    <a:pt x="17" y="1"/>
                  </a:moveTo>
                  <a:cubicBezTo>
                    <a:pt x="12" y="1"/>
                    <a:pt x="7" y="2"/>
                    <a:pt x="1" y="5"/>
                  </a:cubicBezTo>
                  <a:cubicBezTo>
                    <a:pt x="1" y="41"/>
                    <a:pt x="13" y="29"/>
                    <a:pt x="37" y="41"/>
                  </a:cubicBezTo>
                  <a:cubicBezTo>
                    <a:pt x="37" y="14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4"/>
            <p:cNvSpPr/>
            <p:nvPr/>
          </p:nvSpPr>
          <p:spPr>
            <a:xfrm>
              <a:off x="5118225" y="2471100"/>
              <a:ext cx="600" cy="525"/>
            </a:xfrm>
            <a:custGeom>
              <a:rect b="b" l="l" r="r" t="t"/>
              <a:pathLst>
                <a:path extrusionOk="0" h="21" w="24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4"/>
            <p:cNvSpPr/>
            <p:nvPr/>
          </p:nvSpPr>
          <p:spPr>
            <a:xfrm>
              <a:off x="5089900" y="247455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4"/>
            <p:cNvSpPr/>
            <p:nvPr/>
          </p:nvSpPr>
          <p:spPr>
            <a:xfrm>
              <a:off x="5153600" y="2469175"/>
              <a:ext cx="925" cy="575"/>
            </a:xfrm>
            <a:custGeom>
              <a:rect b="b" l="l" r="r" t="t"/>
              <a:pathLst>
                <a:path extrusionOk="0" h="23" w="37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4"/>
            <p:cNvSpPr/>
            <p:nvPr/>
          </p:nvSpPr>
          <p:spPr>
            <a:xfrm>
              <a:off x="5152725" y="2468850"/>
              <a:ext cx="900" cy="350"/>
            </a:xfrm>
            <a:custGeom>
              <a:rect b="b" l="l" r="r" t="t"/>
              <a:pathLst>
                <a:path extrusionOk="0" h="14" w="36">
                  <a:moveTo>
                    <a:pt x="6" y="0"/>
                  </a:moveTo>
                  <a:cubicBezTo>
                    <a:pt x="1" y="0"/>
                    <a:pt x="6" y="4"/>
                    <a:pt x="36" y="14"/>
                  </a:cubicBezTo>
                  <a:cubicBezTo>
                    <a:pt x="36" y="4"/>
                    <a:pt x="34" y="0"/>
                    <a:pt x="32" y="0"/>
                  </a:cubicBezTo>
                  <a:lnTo>
                    <a:pt x="32" y="0"/>
                  </a:lnTo>
                  <a:cubicBezTo>
                    <a:pt x="31" y="0"/>
                    <a:pt x="30" y="4"/>
                    <a:pt x="32" y="9"/>
                  </a:cubicBezTo>
                  <a:lnTo>
                    <a:pt x="32" y="9"/>
                  </a:lnTo>
                  <a:cubicBezTo>
                    <a:pt x="25" y="4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4"/>
            <p:cNvSpPr/>
            <p:nvPr/>
          </p:nvSpPr>
          <p:spPr>
            <a:xfrm>
              <a:off x="5150025" y="2473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4"/>
            <p:cNvSpPr/>
            <p:nvPr/>
          </p:nvSpPr>
          <p:spPr>
            <a:xfrm>
              <a:off x="5161950" y="24693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4"/>
            <p:cNvSpPr/>
            <p:nvPr/>
          </p:nvSpPr>
          <p:spPr>
            <a:xfrm>
              <a:off x="5161050" y="24691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4"/>
            <p:cNvSpPr/>
            <p:nvPr/>
          </p:nvSpPr>
          <p:spPr>
            <a:xfrm>
              <a:off x="5072950" y="2470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4"/>
            <p:cNvSpPr/>
            <p:nvPr/>
          </p:nvSpPr>
          <p:spPr>
            <a:xfrm>
              <a:off x="5131275" y="2475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4"/>
            <p:cNvSpPr/>
            <p:nvPr/>
          </p:nvSpPr>
          <p:spPr>
            <a:xfrm>
              <a:off x="5130100" y="247335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1"/>
                  </a:moveTo>
                  <a:lnTo>
                    <a:pt x="36" y="1"/>
                  </a:lnTo>
                  <a:cubicBezTo>
                    <a:pt x="24" y="36"/>
                    <a:pt x="12" y="84"/>
                    <a:pt x="0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4"/>
            <p:cNvSpPr/>
            <p:nvPr/>
          </p:nvSpPr>
          <p:spPr>
            <a:xfrm>
              <a:off x="5040050" y="2462350"/>
              <a:ext cx="125775" cy="15275"/>
            </a:xfrm>
            <a:custGeom>
              <a:rect b="b" l="l" r="r" t="t"/>
              <a:pathLst>
                <a:path extrusionOk="0" h="611" w="5031">
                  <a:moveTo>
                    <a:pt x="852" y="60"/>
                  </a:moveTo>
                  <a:lnTo>
                    <a:pt x="852" y="60"/>
                  </a:lnTo>
                  <a:cubicBezTo>
                    <a:pt x="852" y="61"/>
                    <a:pt x="852" y="63"/>
                    <a:pt x="853" y="64"/>
                  </a:cubicBezTo>
                  <a:lnTo>
                    <a:pt x="853" y="64"/>
                  </a:lnTo>
                  <a:cubicBezTo>
                    <a:pt x="853" y="63"/>
                    <a:pt x="852" y="61"/>
                    <a:pt x="852" y="60"/>
                  </a:cubicBezTo>
                  <a:close/>
                  <a:moveTo>
                    <a:pt x="1312" y="81"/>
                  </a:moveTo>
                  <a:cubicBezTo>
                    <a:pt x="1307" y="81"/>
                    <a:pt x="1301" y="89"/>
                    <a:pt x="1297" y="99"/>
                  </a:cubicBezTo>
                  <a:lnTo>
                    <a:pt x="1297" y="99"/>
                  </a:lnTo>
                  <a:cubicBezTo>
                    <a:pt x="1305" y="91"/>
                    <a:pt x="1311" y="83"/>
                    <a:pt x="1316" y="83"/>
                  </a:cubicBezTo>
                  <a:cubicBezTo>
                    <a:pt x="1315" y="82"/>
                    <a:pt x="1314" y="81"/>
                    <a:pt x="1312" y="81"/>
                  </a:cubicBezTo>
                  <a:close/>
                  <a:moveTo>
                    <a:pt x="144" y="290"/>
                  </a:moveTo>
                  <a:lnTo>
                    <a:pt x="144" y="290"/>
                  </a:lnTo>
                  <a:cubicBezTo>
                    <a:pt x="141" y="292"/>
                    <a:pt x="139" y="295"/>
                    <a:pt x="138" y="298"/>
                  </a:cubicBezTo>
                  <a:cubicBezTo>
                    <a:pt x="140" y="295"/>
                    <a:pt x="142" y="292"/>
                    <a:pt x="144" y="290"/>
                  </a:cubicBezTo>
                  <a:close/>
                  <a:moveTo>
                    <a:pt x="1338" y="335"/>
                  </a:moveTo>
                  <a:cubicBezTo>
                    <a:pt x="1332" y="339"/>
                    <a:pt x="1329" y="347"/>
                    <a:pt x="1331" y="347"/>
                  </a:cubicBezTo>
                  <a:cubicBezTo>
                    <a:pt x="1332" y="347"/>
                    <a:pt x="1334" y="344"/>
                    <a:pt x="1338" y="335"/>
                  </a:cubicBezTo>
                  <a:close/>
                  <a:moveTo>
                    <a:pt x="1401" y="382"/>
                  </a:moveTo>
                  <a:cubicBezTo>
                    <a:pt x="1384" y="386"/>
                    <a:pt x="1390" y="399"/>
                    <a:pt x="1396" y="399"/>
                  </a:cubicBezTo>
                  <a:cubicBezTo>
                    <a:pt x="1399" y="399"/>
                    <a:pt x="1402" y="395"/>
                    <a:pt x="1401" y="382"/>
                  </a:cubicBezTo>
                  <a:close/>
                  <a:moveTo>
                    <a:pt x="4691" y="423"/>
                  </a:moveTo>
                  <a:cubicBezTo>
                    <a:pt x="4689" y="423"/>
                    <a:pt x="4687" y="425"/>
                    <a:pt x="4686" y="429"/>
                  </a:cubicBezTo>
                  <a:cubicBezTo>
                    <a:pt x="4692" y="432"/>
                    <a:pt x="4698" y="435"/>
                    <a:pt x="4704" y="437"/>
                  </a:cubicBezTo>
                  <a:lnTo>
                    <a:pt x="4704" y="437"/>
                  </a:lnTo>
                  <a:cubicBezTo>
                    <a:pt x="4700" y="429"/>
                    <a:pt x="4695" y="423"/>
                    <a:pt x="4691" y="423"/>
                  </a:cubicBezTo>
                  <a:close/>
                  <a:moveTo>
                    <a:pt x="3162" y="429"/>
                  </a:moveTo>
                  <a:cubicBezTo>
                    <a:pt x="3162" y="429"/>
                    <a:pt x="3174" y="429"/>
                    <a:pt x="3186" y="441"/>
                  </a:cubicBezTo>
                  <a:cubicBezTo>
                    <a:pt x="3182" y="444"/>
                    <a:pt x="3180" y="445"/>
                    <a:pt x="3178" y="445"/>
                  </a:cubicBezTo>
                  <a:cubicBezTo>
                    <a:pt x="3173" y="445"/>
                    <a:pt x="3170" y="437"/>
                    <a:pt x="3162" y="429"/>
                  </a:cubicBezTo>
                  <a:close/>
                  <a:moveTo>
                    <a:pt x="2614" y="476"/>
                  </a:moveTo>
                  <a:lnTo>
                    <a:pt x="2614" y="476"/>
                  </a:lnTo>
                  <a:cubicBezTo>
                    <a:pt x="2614" y="478"/>
                    <a:pt x="2613" y="480"/>
                    <a:pt x="2613" y="482"/>
                  </a:cubicBezTo>
                  <a:lnTo>
                    <a:pt x="2613" y="482"/>
                  </a:lnTo>
                  <a:cubicBezTo>
                    <a:pt x="2614" y="480"/>
                    <a:pt x="2614" y="478"/>
                    <a:pt x="2614" y="476"/>
                  </a:cubicBezTo>
                  <a:close/>
                  <a:moveTo>
                    <a:pt x="3397" y="482"/>
                  </a:moveTo>
                  <a:cubicBezTo>
                    <a:pt x="3372" y="483"/>
                    <a:pt x="3357" y="486"/>
                    <a:pt x="3364" y="500"/>
                  </a:cubicBezTo>
                  <a:cubicBezTo>
                    <a:pt x="3381" y="500"/>
                    <a:pt x="3392" y="494"/>
                    <a:pt x="3397" y="482"/>
                  </a:cubicBezTo>
                  <a:close/>
                  <a:moveTo>
                    <a:pt x="2743" y="542"/>
                  </a:moveTo>
                  <a:cubicBezTo>
                    <a:pt x="2735" y="550"/>
                    <a:pt x="2733" y="557"/>
                    <a:pt x="2745" y="560"/>
                  </a:cubicBezTo>
                  <a:cubicBezTo>
                    <a:pt x="2744" y="553"/>
                    <a:pt x="2744" y="547"/>
                    <a:pt x="2743" y="542"/>
                  </a:cubicBezTo>
                  <a:close/>
                  <a:moveTo>
                    <a:pt x="4568" y="489"/>
                  </a:moveTo>
                  <a:cubicBezTo>
                    <a:pt x="4561" y="489"/>
                    <a:pt x="4554" y="493"/>
                    <a:pt x="4546" y="499"/>
                  </a:cubicBezTo>
                  <a:lnTo>
                    <a:pt x="4546" y="499"/>
                  </a:lnTo>
                  <a:cubicBezTo>
                    <a:pt x="4543" y="498"/>
                    <a:pt x="4539" y="497"/>
                    <a:pt x="4534" y="496"/>
                  </a:cubicBezTo>
                  <a:lnTo>
                    <a:pt x="4534" y="496"/>
                  </a:lnTo>
                  <a:cubicBezTo>
                    <a:pt x="4532" y="502"/>
                    <a:pt x="4531" y="507"/>
                    <a:pt x="4531" y="512"/>
                  </a:cubicBezTo>
                  <a:cubicBezTo>
                    <a:pt x="4536" y="507"/>
                    <a:pt x="4541" y="502"/>
                    <a:pt x="4546" y="499"/>
                  </a:cubicBezTo>
                  <a:lnTo>
                    <a:pt x="4546" y="499"/>
                  </a:lnTo>
                  <a:cubicBezTo>
                    <a:pt x="4552" y="500"/>
                    <a:pt x="4555" y="500"/>
                    <a:pt x="4555" y="500"/>
                  </a:cubicBezTo>
                  <a:cubicBezTo>
                    <a:pt x="4567" y="548"/>
                    <a:pt x="4519" y="512"/>
                    <a:pt x="4531" y="560"/>
                  </a:cubicBezTo>
                  <a:cubicBezTo>
                    <a:pt x="4543" y="536"/>
                    <a:pt x="4567" y="524"/>
                    <a:pt x="4590" y="512"/>
                  </a:cubicBezTo>
                  <a:cubicBezTo>
                    <a:pt x="4585" y="496"/>
                    <a:pt x="4577" y="489"/>
                    <a:pt x="4568" y="489"/>
                  </a:cubicBezTo>
                  <a:close/>
                  <a:moveTo>
                    <a:pt x="2626" y="575"/>
                  </a:moveTo>
                  <a:cubicBezTo>
                    <a:pt x="2629" y="582"/>
                    <a:pt x="2633" y="589"/>
                    <a:pt x="2638" y="595"/>
                  </a:cubicBezTo>
                  <a:cubicBezTo>
                    <a:pt x="2633" y="588"/>
                    <a:pt x="2629" y="581"/>
                    <a:pt x="2626" y="575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5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26" y="0"/>
                  </a:moveTo>
                  <a:lnTo>
                    <a:pt x="126" y="0"/>
                  </a:lnTo>
                  <a:cubicBezTo>
                    <a:pt x="149" y="24"/>
                    <a:pt x="114" y="48"/>
                    <a:pt x="126" y="71"/>
                  </a:cubicBezTo>
                  <a:cubicBezTo>
                    <a:pt x="112" y="51"/>
                    <a:pt x="78" y="30"/>
                    <a:pt x="50" y="30"/>
                  </a:cubicBezTo>
                  <a:cubicBezTo>
                    <a:pt x="29" y="30"/>
                    <a:pt x="12" y="41"/>
                    <a:pt x="7" y="71"/>
                  </a:cubicBezTo>
                  <a:cubicBezTo>
                    <a:pt x="6" y="71"/>
                    <a:pt x="6" y="70"/>
                    <a:pt x="6" y="70"/>
                  </a:cubicBezTo>
                  <a:lnTo>
                    <a:pt x="6" y="70"/>
                  </a:lnTo>
                  <a:cubicBezTo>
                    <a:pt x="0" y="70"/>
                    <a:pt x="48" y="292"/>
                    <a:pt x="111" y="292"/>
                  </a:cubicBezTo>
                  <a:cubicBezTo>
                    <a:pt x="123" y="292"/>
                    <a:pt x="136" y="283"/>
                    <a:pt x="149" y="262"/>
                  </a:cubicBezTo>
                  <a:lnTo>
                    <a:pt x="149" y="262"/>
                  </a:lnTo>
                  <a:cubicBezTo>
                    <a:pt x="149" y="271"/>
                    <a:pt x="149" y="280"/>
                    <a:pt x="144" y="290"/>
                  </a:cubicBezTo>
                  <a:lnTo>
                    <a:pt x="144" y="290"/>
                  </a:lnTo>
                  <a:cubicBezTo>
                    <a:pt x="154" y="280"/>
                    <a:pt x="168" y="276"/>
                    <a:pt x="185" y="276"/>
                  </a:cubicBezTo>
                  <a:cubicBezTo>
                    <a:pt x="245" y="276"/>
                    <a:pt x="337" y="325"/>
                    <a:pt x="364" y="333"/>
                  </a:cubicBezTo>
                  <a:cubicBezTo>
                    <a:pt x="356" y="318"/>
                    <a:pt x="348" y="298"/>
                    <a:pt x="353" y="298"/>
                  </a:cubicBezTo>
                  <a:lnTo>
                    <a:pt x="353" y="298"/>
                  </a:lnTo>
                  <a:cubicBezTo>
                    <a:pt x="356" y="298"/>
                    <a:pt x="363" y="304"/>
                    <a:pt x="376" y="321"/>
                  </a:cubicBezTo>
                  <a:cubicBezTo>
                    <a:pt x="399" y="274"/>
                    <a:pt x="340" y="321"/>
                    <a:pt x="352" y="262"/>
                  </a:cubicBezTo>
                  <a:lnTo>
                    <a:pt x="352" y="262"/>
                  </a:lnTo>
                  <a:cubicBezTo>
                    <a:pt x="376" y="333"/>
                    <a:pt x="471" y="274"/>
                    <a:pt x="483" y="345"/>
                  </a:cubicBezTo>
                  <a:cubicBezTo>
                    <a:pt x="495" y="345"/>
                    <a:pt x="507" y="310"/>
                    <a:pt x="519" y="310"/>
                  </a:cubicBezTo>
                  <a:cubicBezTo>
                    <a:pt x="554" y="345"/>
                    <a:pt x="554" y="357"/>
                    <a:pt x="519" y="357"/>
                  </a:cubicBezTo>
                  <a:cubicBezTo>
                    <a:pt x="542" y="369"/>
                    <a:pt x="566" y="369"/>
                    <a:pt x="590" y="369"/>
                  </a:cubicBezTo>
                  <a:cubicBezTo>
                    <a:pt x="578" y="357"/>
                    <a:pt x="566" y="357"/>
                    <a:pt x="566" y="357"/>
                  </a:cubicBezTo>
                  <a:cubicBezTo>
                    <a:pt x="648" y="337"/>
                    <a:pt x="784" y="307"/>
                    <a:pt x="881" y="307"/>
                  </a:cubicBezTo>
                  <a:cubicBezTo>
                    <a:pt x="896" y="307"/>
                    <a:pt x="910" y="308"/>
                    <a:pt x="923" y="310"/>
                  </a:cubicBezTo>
                  <a:cubicBezTo>
                    <a:pt x="923" y="333"/>
                    <a:pt x="923" y="345"/>
                    <a:pt x="923" y="369"/>
                  </a:cubicBezTo>
                  <a:cubicBezTo>
                    <a:pt x="959" y="357"/>
                    <a:pt x="983" y="321"/>
                    <a:pt x="995" y="286"/>
                  </a:cubicBezTo>
                  <a:cubicBezTo>
                    <a:pt x="995" y="298"/>
                    <a:pt x="995" y="310"/>
                    <a:pt x="995" y="321"/>
                  </a:cubicBezTo>
                  <a:cubicBezTo>
                    <a:pt x="1007" y="298"/>
                    <a:pt x="1019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8" y="357"/>
                    <a:pt x="1138" y="381"/>
                  </a:cubicBezTo>
                  <a:cubicBezTo>
                    <a:pt x="1161" y="321"/>
                    <a:pt x="1066" y="333"/>
                    <a:pt x="1114" y="286"/>
                  </a:cubicBezTo>
                  <a:cubicBezTo>
                    <a:pt x="1120" y="281"/>
                    <a:pt x="1125" y="280"/>
                    <a:pt x="1131" y="280"/>
                  </a:cubicBezTo>
                  <a:cubicBezTo>
                    <a:pt x="1172" y="280"/>
                    <a:pt x="1209" y="381"/>
                    <a:pt x="1209" y="381"/>
                  </a:cubicBezTo>
                  <a:cubicBezTo>
                    <a:pt x="1217" y="386"/>
                    <a:pt x="1226" y="389"/>
                    <a:pt x="1236" y="389"/>
                  </a:cubicBezTo>
                  <a:cubicBezTo>
                    <a:pt x="1269" y="389"/>
                    <a:pt x="1304" y="361"/>
                    <a:pt x="1304" y="333"/>
                  </a:cubicBezTo>
                  <a:cubicBezTo>
                    <a:pt x="1292" y="333"/>
                    <a:pt x="1281" y="345"/>
                    <a:pt x="1257" y="345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5"/>
                    <a:pt x="1342" y="327"/>
                    <a:pt x="1338" y="335"/>
                  </a:cubicBezTo>
                  <a:lnTo>
                    <a:pt x="1338" y="335"/>
                  </a:lnTo>
                  <a:cubicBezTo>
                    <a:pt x="1340" y="333"/>
                    <a:pt x="1343" y="332"/>
                    <a:pt x="1345" y="332"/>
                  </a:cubicBezTo>
                  <a:cubicBezTo>
                    <a:pt x="1350" y="332"/>
                    <a:pt x="1357" y="336"/>
                    <a:pt x="1364" y="345"/>
                  </a:cubicBezTo>
                  <a:cubicBezTo>
                    <a:pt x="1352" y="393"/>
                    <a:pt x="1304" y="357"/>
                    <a:pt x="1281" y="393"/>
                  </a:cubicBezTo>
                  <a:cubicBezTo>
                    <a:pt x="1282" y="397"/>
                    <a:pt x="1285" y="398"/>
                    <a:pt x="1287" y="398"/>
                  </a:cubicBezTo>
                  <a:cubicBezTo>
                    <a:pt x="1296" y="398"/>
                    <a:pt x="1308" y="384"/>
                    <a:pt x="1314" y="384"/>
                  </a:cubicBezTo>
                  <a:cubicBezTo>
                    <a:pt x="1319" y="384"/>
                    <a:pt x="1320" y="391"/>
                    <a:pt x="1316" y="417"/>
                  </a:cubicBezTo>
                  <a:cubicBezTo>
                    <a:pt x="1324" y="392"/>
                    <a:pt x="1333" y="386"/>
                    <a:pt x="1341" y="386"/>
                  </a:cubicBezTo>
                  <a:cubicBezTo>
                    <a:pt x="1350" y="386"/>
                    <a:pt x="1360" y="392"/>
                    <a:pt x="1370" y="392"/>
                  </a:cubicBezTo>
                  <a:cubicBezTo>
                    <a:pt x="1379" y="392"/>
                    <a:pt x="1389" y="387"/>
                    <a:pt x="1400" y="369"/>
                  </a:cubicBezTo>
                  <a:lnTo>
                    <a:pt x="1400" y="369"/>
                  </a:lnTo>
                  <a:cubicBezTo>
                    <a:pt x="1401" y="374"/>
                    <a:pt x="1401" y="378"/>
                    <a:pt x="1401" y="382"/>
                  </a:cubicBezTo>
                  <a:lnTo>
                    <a:pt x="1401" y="382"/>
                  </a:lnTo>
                  <a:cubicBezTo>
                    <a:pt x="1404" y="381"/>
                    <a:pt x="1407" y="381"/>
                    <a:pt x="1411" y="381"/>
                  </a:cubicBezTo>
                  <a:cubicBezTo>
                    <a:pt x="1411" y="393"/>
                    <a:pt x="1400" y="417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5"/>
                    <a:pt x="1435" y="381"/>
                  </a:cubicBezTo>
                  <a:cubicBezTo>
                    <a:pt x="1445" y="376"/>
                    <a:pt x="1452" y="374"/>
                    <a:pt x="1459" y="374"/>
                  </a:cubicBezTo>
                  <a:cubicBezTo>
                    <a:pt x="1500" y="374"/>
                    <a:pt x="1492" y="453"/>
                    <a:pt x="1534" y="453"/>
                  </a:cubicBezTo>
                  <a:cubicBezTo>
                    <a:pt x="1537" y="453"/>
                    <a:pt x="1540" y="453"/>
                    <a:pt x="1542" y="452"/>
                  </a:cubicBezTo>
                  <a:cubicBezTo>
                    <a:pt x="1519" y="452"/>
                    <a:pt x="1519" y="441"/>
                    <a:pt x="1531" y="417"/>
                  </a:cubicBezTo>
                  <a:lnTo>
                    <a:pt x="1531" y="417"/>
                  </a:lnTo>
                  <a:cubicBezTo>
                    <a:pt x="1556" y="431"/>
                    <a:pt x="1568" y="437"/>
                    <a:pt x="1574" y="437"/>
                  </a:cubicBezTo>
                  <a:cubicBezTo>
                    <a:pt x="1590" y="437"/>
                    <a:pt x="1576" y="406"/>
                    <a:pt x="1626" y="381"/>
                  </a:cubicBezTo>
                  <a:cubicBezTo>
                    <a:pt x="1626" y="393"/>
                    <a:pt x="1626" y="405"/>
                    <a:pt x="1626" y="417"/>
                  </a:cubicBezTo>
                  <a:cubicBezTo>
                    <a:pt x="1631" y="419"/>
                    <a:pt x="1635" y="421"/>
                    <a:pt x="1639" y="421"/>
                  </a:cubicBezTo>
                  <a:cubicBezTo>
                    <a:pt x="1663" y="421"/>
                    <a:pt x="1648" y="365"/>
                    <a:pt x="1672" y="365"/>
                  </a:cubicBezTo>
                  <a:cubicBezTo>
                    <a:pt x="1676" y="365"/>
                    <a:pt x="1680" y="366"/>
                    <a:pt x="1685" y="369"/>
                  </a:cubicBezTo>
                  <a:cubicBezTo>
                    <a:pt x="1685" y="393"/>
                    <a:pt x="1673" y="405"/>
                    <a:pt x="1662" y="417"/>
                  </a:cubicBezTo>
                  <a:cubicBezTo>
                    <a:pt x="1664" y="418"/>
                    <a:pt x="1667" y="419"/>
                    <a:pt x="1670" y="419"/>
                  </a:cubicBezTo>
                  <a:cubicBezTo>
                    <a:pt x="1679" y="419"/>
                    <a:pt x="1686" y="410"/>
                    <a:pt x="1689" y="410"/>
                  </a:cubicBezTo>
                  <a:lnTo>
                    <a:pt x="1689" y="410"/>
                  </a:lnTo>
                  <a:cubicBezTo>
                    <a:pt x="1691" y="410"/>
                    <a:pt x="1690" y="416"/>
                    <a:pt x="1685" y="441"/>
                  </a:cubicBezTo>
                  <a:cubicBezTo>
                    <a:pt x="1685" y="441"/>
                    <a:pt x="1771" y="393"/>
                    <a:pt x="1781" y="383"/>
                  </a:cubicBezTo>
                  <a:lnTo>
                    <a:pt x="1781" y="383"/>
                  </a:lnTo>
                  <a:cubicBezTo>
                    <a:pt x="1781" y="394"/>
                    <a:pt x="1782" y="405"/>
                    <a:pt x="1804" y="405"/>
                  </a:cubicBezTo>
                  <a:cubicBezTo>
                    <a:pt x="1793" y="427"/>
                    <a:pt x="1786" y="433"/>
                    <a:pt x="1780" y="433"/>
                  </a:cubicBezTo>
                  <a:cubicBezTo>
                    <a:pt x="1773" y="433"/>
                    <a:pt x="1769" y="424"/>
                    <a:pt x="1766" y="424"/>
                  </a:cubicBezTo>
                  <a:cubicBezTo>
                    <a:pt x="1763" y="424"/>
                    <a:pt x="1760" y="430"/>
                    <a:pt x="1757" y="452"/>
                  </a:cubicBezTo>
                  <a:cubicBezTo>
                    <a:pt x="1781" y="464"/>
                    <a:pt x="1792" y="464"/>
                    <a:pt x="1816" y="464"/>
                  </a:cubicBezTo>
                  <a:cubicBezTo>
                    <a:pt x="1781" y="452"/>
                    <a:pt x="1840" y="417"/>
                    <a:pt x="1852" y="405"/>
                  </a:cubicBezTo>
                  <a:cubicBezTo>
                    <a:pt x="1852" y="417"/>
                    <a:pt x="1923" y="452"/>
                    <a:pt x="1852" y="488"/>
                  </a:cubicBezTo>
                  <a:cubicBezTo>
                    <a:pt x="1890" y="488"/>
                    <a:pt x="1955" y="475"/>
                    <a:pt x="2017" y="475"/>
                  </a:cubicBezTo>
                  <a:cubicBezTo>
                    <a:pt x="2071" y="475"/>
                    <a:pt x="2122" y="485"/>
                    <a:pt x="2150" y="524"/>
                  </a:cubicBezTo>
                  <a:cubicBezTo>
                    <a:pt x="2173" y="512"/>
                    <a:pt x="2126" y="464"/>
                    <a:pt x="2173" y="452"/>
                  </a:cubicBezTo>
                  <a:cubicBezTo>
                    <a:pt x="2197" y="464"/>
                    <a:pt x="2197" y="476"/>
                    <a:pt x="2197" y="500"/>
                  </a:cubicBezTo>
                  <a:cubicBezTo>
                    <a:pt x="2205" y="477"/>
                    <a:pt x="2218" y="464"/>
                    <a:pt x="2238" y="464"/>
                  </a:cubicBezTo>
                  <a:cubicBezTo>
                    <a:pt x="2250" y="464"/>
                    <a:pt x="2264" y="468"/>
                    <a:pt x="2281" y="476"/>
                  </a:cubicBezTo>
                  <a:cubicBezTo>
                    <a:pt x="2269" y="476"/>
                    <a:pt x="2221" y="536"/>
                    <a:pt x="2233" y="571"/>
                  </a:cubicBezTo>
                  <a:cubicBezTo>
                    <a:pt x="2245" y="476"/>
                    <a:pt x="2328" y="560"/>
                    <a:pt x="2340" y="476"/>
                  </a:cubicBezTo>
                  <a:cubicBezTo>
                    <a:pt x="2364" y="488"/>
                    <a:pt x="2364" y="500"/>
                    <a:pt x="2352" y="500"/>
                  </a:cubicBezTo>
                  <a:cubicBezTo>
                    <a:pt x="2356" y="505"/>
                    <a:pt x="2359" y="507"/>
                    <a:pt x="2362" y="507"/>
                  </a:cubicBezTo>
                  <a:cubicBezTo>
                    <a:pt x="2377" y="507"/>
                    <a:pt x="2388" y="449"/>
                    <a:pt x="2405" y="449"/>
                  </a:cubicBezTo>
                  <a:cubicBezTo>
                    <a:pt x="2407" y="449"/>
                    <a:pt x="2409" y="450"/>
                    <a:pt x="2412" y="452"/>
                  </a:cubicBezTo>
                  <a:cubicBezTo>
                    <a:pt x="2435" y="464"/>
                    <a:pt x="2453" y="476"/>
                    <a:pt x="2473" y="476"/>
                  </a:cubicBezTo>
                  <a:cubicBezTo>
                    <a:pt x="2492" y="476"/>
                    <a:pt x="2513" y="464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2"/>
                  </a:cubicBezTo>
                  <a:cubicBezTo>
                    <a:pt x="2543" y="441"/>
                    <a:pt x="2554" y="441"/>
                    <a:pt x="2566" y="429"/>
                  </a:cubicBezTo>
                  <a:lnTo>
                    <a:pt x="2566" y="429"/>
                  </a:lnTo>
                  <a:cubicBezTo>
                    <a:pt x="2566" y="440"/>
                    <a:pt x="2514" y="513"/>
                    <a:pt x="2537" y="513"/>
                  </a:cubicBezTo>
                  <a:cubicBezTo>
                    <a:pt x="2538" y="513"/>
                    <a:pt x="2540" y="513"/>
                    <a:pt x="2543" y="512"/>
                  </a:cubicBezTo>
                  <a:cubicBezTo>
                    <a:pt x="2554" y="500"/>
                    <a:pt x="2563" y="494"/>
                    <a:pt x="2572" y="494"/>
                  </a:cubicBezTo>
                  <a:cubicBezTo>
                    <a:pt x="2581" y="494"/>
                    <a:pt x="2590" y="500"/>
                    <a:pt x="2602" y="512"/>
                  </a:cubicBezTo>
                  <a:cubicBezTo>
                    <a:pt x="2602" y="533"/>
                    <a:pt x="2602" y="535"/>
                    <a:pt x="2626" y="575"/>
                  </a:cubicBezTo>
                  <a:lnTo>
                    <a:pt x="2626" y="575"/>
                  </a:lnTo>
                  <a:cubicBezTo>
                    <a:pt x="2611" y="547"/>
                    <a:pt x="2605" y="518"/>
                    <a:pt x="2613" y="482"/>
                  </a:cubicBezTo>
                  <a:lnTo>
                    <a:pt x="2613" y="482"/>
                  </a:lnTo>
                  <a:cubicBezTo>
                    <a:pt x="2610" y="490"/>
                    <a:pt x="2601" y="498"/>
                    <a:pt x="2596" y="498"/>
                  </a:cubicBezTo>
                  <a:cubicBezTo>
                    <a:pt x="2592" y="498"/>
                    <a:pt x="2590" y="496"/>
                    <a:pt x="2590" y="488"/>
                  </a:cubicBezTo>
                  <a:cubicBezTo>
                    <a:pt x="2596" y="470"/>
                    <a:pt x="2599" y="464"/>
                    <a:pt x="2602" y="464"/>
                  </a:cubicBezTo>
                  <a:cubicBezTo>
                    <a:pt x="2605" y="464"/>
                    <a:pt x="2608" y="470"/>
                    <a:pt x="2614" y="476"/>
                  </a:cubicBezTo>
                  <a:cubicBezTo>
                    <a:pt x="2614" y="476"/>
                    <a:pt x="2614" y="476"/>
                    <a:pt x="2614" y="476"/>
                  </a:cubicBezTo>
                  <a:lnTo>
                    <a:pt x="2614" y="476"/>
                  </a:lnTo>
                  <a:cubicBezTo>
                    <a:pt x="2662" y="524"/>
                    <a:pt x="2650" y="488"/>
                    <a:pt x="2685" y="548"/>
                  </a:cubicBezTo>
                  <a:cubicBezTo>
                    <a:pt x="2714" y="533"/>
                    <a:pt x="2725" y="502"/>
                    <a:pt x="2732" y="502"/>
                  </a:cubicBezTo>
                  <a:cubicBezTo>
                    <a:pt x="2737" y="502"/>
                    <a:pt x="2739" y="512"/>
                    <a:pt x="2743" y="542"/>
                  </a:cubicBezTo>
                  <a:lnTo>
                    <a:pt x="2743" y="542"/>
                  </a:lnTo>
                  <a:cubicBezTo>
                    <a:pt x="2767" y="518"/>
                    <a:pt x="2849" y="482"/>
                    <a:pt x="2853" y="477"/>
                  </a:cubicBezTo>
                  <a:lnTo>
                    <a:pt x="2853" y="477"/>
                  </a:lnTo>
                  <a:cubicBezTo>
                    <a:pt x="2864" y="488"/>
                    <a:pt x="2864" y="500"/>
                    <a:pt x="2864" y="512"/>
                  </a:cubicBezTo>
                  <a:cubicBezTo>
                    <a:pt x="2871" y="484"/>
                    <a:pt x="2911" y="452"/>
                    <a:pt x="2945" y="452"/>
                  </a:cubicBezTo>
                  <a:cubicBezTo>
                    <a:pt x="2969" y="452"/>
                    <a:pt x="2990" y="468"/>
                    <a:pt x="2995" y="512"/>
                  </a:cubicBezTo>
                  <a:cubicBezTo>
                    <a:pt x="3035" y="480"/>
                    <a:pt x="3048" y="475"/>
                    <a:pt x="3063" y="475"/>
                  </a:cubicBezTo>
                  <a:cubicBezTo>
                    <a:pt x="3070" y="475"/>
                    <a:pt x="3078" y="476"/>
                    <a:pt x="3090" y="476"/>
                  </a:cubicBezTo>
                  <a:cubicBezTo>
                    <a:pt x="3066" y="429"/>
                    <a:pt x="3126" y="333"/>
                    <a:pt x="3162" y="310"/>
                  </a:cubicBezTo>
                  <a:lnTo>
                    <a:pt x="3162" y="310"/>
                  </a:lnTo>
                  <a:cubicBezTo>
                    <a:pt x="3197" y="369"/>
                    <a:pt x="3114" y="393"/>
                    <a:pt x="3114" y="464"/>
                  </a:cubicBezTo>
                  <a:cubicBezTo>
                    <a:pt x="3120" y="453"/>
                    <a:pt x="3122" y="449"/>
                    <a:pt x="3123" y="449"/>
                  </a:cubicBezTo>
                  <a:lnTo>
                    <a:pt x="3123" y="449"/>
                  </a:lnTo>
                  <a:cubicBezTo>
                    <a:pt x="3124" y="449"/>
                    <a:pt x="3118" y="468"/>
                    <a:pt x="3123" y="468"/>
                  </a:cubicBezTo>
                  <a:cubicBezTo>
                    <a:pt x="3125" y="468"/>
                    <a:pt x="3129" y="464"/>
                    <a:pt x="3138" y="452"/>
                  </a:cubicBezTo>
                  <a:cubicBezTo>
                    <a:pt x="3138" y="464"/>
                    <a:pt x="3138" y="488"/>
                    <a:pt x="3138" y="500"/>
                  </a:cubicBezTo>
                  <a:cubicBezTo>
                    <a:pt x="3209" y="500"/>
                    <a:pt x="3221" y="405"/>
                    <a:pt x="3328" y="381"/>
                  </a:cubicBezTo>
                  <a:lnTo>
                    <a:pt x="3328" y="381"/>
                  </a:lnTo>
                  <a:cubicBezTo>
                    <a:pt x="3316" y="417"/>
                    <a:pt x="3316" y="452"/>
                    <a:pt x="3316" y="476"/>
                  </a:cubicBezTo>
                  <a:cubicBezTo>
                    <a:pt x="3314" y="463"/>
                    <a:pt x="3309" y="458"/>
                    <a:pt x="3303" y="458"/>
                  </a:cubicBezTo>
                  <a:cubicBezTo>
                    <a:pt x="3282" y="458"/>
                    <a:pt x="3245" y="524"/>
                    <a:pt x="3245" y="524"/>
                  </a:cubicBezTo>
                  <a:cubicBezTo>
                    <a:pt x="3269" y="512"/>
                    <a:pt x="3293" y="500"/>
                    <a:pt x="3305" y="488"/>
                  </a:cubicBezTo>
                  <a:cubicBezTo>
                    <a:pt x="3305" y="500"/>
                    <a:pt x="3316" y="512"/>
                    <a:pt x="3328" y="524"/>
                  </a:cubicBezTo>
                  <a:cubicBezTo>
                    <a:pt x="3328" y="452"/>
                    <a:pt x="3364" y="488"/>
                    <a:pt x="3400" y="464"/>
                  </a:cubicBezTo>
                  <a:lnTo>
                    <a:pt x="3400" y="464"/>
                  </a:lnTo>
                  <a:cubicBezTo>
                    <a:pt x="3400" y="471"/>
                    <a:pt x="3399" y="477"/>
                    <a:pt x="3397" y="482"/>
                  </a:cubicBezTo>
                  <a:lnTo>
                    <a:pt x="3397" y="482"/>
                  </a:lnTo>
                  <a:cubicBezTo>
                    <a:pt x="3399" y="482"/>
                    <a:pt x="3401" y="482"/>
                    <a:pt x="3404" y="482"/>
                  </a:cubicBezTo>
                  <a:cubicBezTo>
                    <a:pt x="3427" y="482"/>
                    <a:pt x="3457" y="484"/>
                    <a:pt x="3486" y="484"/>
                  </a:cubicBezTo>
                  <a:cubicBezTo>
                    <a:pt x="3538" y="484"/>
                    <a:pt x="3589" y="478"/>
                    <a:pt x="3601" y="444"/>
                  </a:cubicBezTo>
                  <a:lnTo>
                    <a:pt x="3601" y="444"/>
                  </a:lnTo>
                  <a:cubicBezTo>
                    <a:pt x="3590" y="478"/>
                    <a:pt x="3590" y="501"/>
                    <a:pt x="3590" y="524"/>
                  </a:cubicBezTo>
                  <a:cubicBezTo>
                    <a:pt x="3614" y="464"/>
                    <a:pt x="3650" y="405"/>
                    <a:pt x="3674" y="333"/>
                  </a:cubicBezTo>
                  <a:lnTo>
                    <a:pt x="3674" y="333"/>
                  </a:lnTo>
                  <a:cubicBezTo>
                    <a:pt x="3674" y="369"/>
                    <a:pt x="3650" y="548"/>
                    <a:pt x="3662" y="548"/>
                  </a:cubicBezTo>
                  <a:cubicBezTo>
                    <a:pt x="3666" y="548"/>
                    <a:pt x="3671" y="549"/>
                    <a:pt x="3674" y="549"/>
                  </a:cubicBezTo>
                  <a:cubicBezTo>
                    <a:pt x="3723" y="549"/>
                    <a:pt x="3652" y="475"/>
                    <a:pt x="3686" y="452"/>
                  </a:cubicBezTo>
                  <a:lnTo>
                    <a:pt x="3686" y="452"/>
                  </a:lnTo>
                  <a:cubicBezTo>
                    <a:pt x="3697" y="488"/>
                    <a:pt x="3709" y="512"/>
                    <a:pt x="3733" y="536"/>
                  </a:cubicBezTo>
                  <a:cubicBezTo>
                    <a:pt x="3721" y="500"/>
                    <a:pt x="3733" y="476"/>
                    <a:pt x="3757" y="452"/>
                  </a:cubicBezTo>
                  <a:lnTo>
                    <a:pt x="3757" y="452"/>
                  </a:lnTo>
                  <a:cubicBezTo>
                    <a:pt x="3757" y="476"/>
                    <a:pt x="3757" y="512"/>
                    <a:pt x="3745" y="536"/>
                  </a:cubicBezTo>
                  <a:cubicBezTo>
                    <a:pt x="3756" y="514"/>
                    <a:pt x="3776" y="493"/>
                    <a:pt x="3789" y="471"/>
                  </a:cubicBezTo>
                  <a:lnTo>
                    <a:pt x="3789" y="471"/>
                  </a:lnTo>
                  <a:cubicBezTo>
                    <a:pt x="3775" y="503"/>
                    <a:pt x="3788" y="556"/>
                    <a:pt x="3818" y="556"/>
                  </a:cubicBezTo>
                  <a:cubicBezTo>
                    <a:pt x="3825" y="556"/>
                    <a:pt x="3832" y="554"/>
                    <a:pt x="3840" y="548"/>
                  </a:cubicBezTo>
                  <a:cubicBezTo>
                    <a:pt x="3840" y="548"/>
                    <a:pt x="3873" y="428"/>
                    <a:pt x="3918" y="428"/>
                  </a:cubicBezTo>
                  <a:cubicBezTo>
                    <a:pt x="3920" y="428"/>
                    <a:pt x="3922" y="428"/>
                    <a:pt x="3924" y="429"/>
                  </a:cubicBezTo>
                  <a:cubicBezTo>
                    <a:pt x="3912" y="464"/>
                    <a:pt x="3912" y="500"/>
                    <a:pt x="3924" y="536"/>
                  </a:cubicBezTo>
                  <a:cubicBezTo>
                    <a:pt x="3959" y="429"/>
                    <a:pt x="3995" y="333"/>
                    <a:pt x="4067" y="321"/>
                  </a:cubicBezTo>
                  <a:lnTo>
                    <a:pt x="4067" y="321"/>
                  </a:lnTo>
                  <a:cubicBezTo>
                    <a:pt x="4055" y="369"/>
                    <a:pt x="3948" y="607"/>
                    <a:pt x="3959" y="607"/>
                  </a:cubicBezTo>
                  <a:cubicBezTo>
                    <a:pt x="3972" y="607"/>
                    <a:pt x="3990" y="610"/>
                    <a:pt x="4007" y="610"/>
                  </a:cubicBezTo>
                  <a:cubicBezTo>
                    <a:pt x="4038" y="610"/>
                    <a:pt x="4067" y="601"/>
                    <a:pt x="4067" y="548"/>
                  </a:cubicBezTo>
                  <a:lnTo>
                    <a:pt x="4067" y="548"/>
                  </a:lnTo>
                  <a:cubicBezTo>
                    <a:pt x="4043" y="560"/>
                    <a:pt x="4019" y="571"/>
                    <a:pt x="3995" y="583"/>
                  </a:cubicBezTo>
                  <a:cubicBezTo>
                    <a:pt x="3995" y="524"/>
                    <a:pt x="4031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78" y="536"/>
                    <a:pt x="4078" y="571"/>
                  </a:cubicBezTo>
                  <a:cubicBezTo>
                    <a:pt x="4090" y="548"/>
                    <a:pt x="4102" y="548"/>
                    <a:pt x="4126" y="548"/>
                  </a:cubicBezTo>
                  <a:cubicBezTo>
                    <a:pt x="4114" y="560"/>
                    <a:pt x="4102" y="571"/>
                    <a:pt x="4102" y="571"/>
                  </a:cubicBezTo>
                  <a:cubicBezTo>
                    <a:pt x="4102" y="573"/>
                    <a:pt x="4103" y="573"/>
                    <a:pt x="4105" y="573"/>
                  </a:cubicBezTo>
                  <a:cubicBezTo>
                    <a:pt x="4115" y="573"/>
                    <a:pt x="4147" y="559"/>
                    <a:pt x="4170" y="559"/>
                  </a:cubicBezTo>
                  <a:cubicBezTo>
                    <a:pt x="4180" y="559"/>
                    <a:pt x="4189" y="562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8" y="396"/>
                    <a:pt x="4209" y="333"/>
                  </a:cubicBezTo>
                  <a:cubicBezTo>
                    <a:pt x="4281" y="429"/>
                    <a:pt x="4221" y="464"/>
                    <a:pt x="4245" y="560"/>
                  </a:cubicBezTo>
                  <a:cubicBezTo>
                    <a:pt x="4249" y="528"/>
                    <a:pt x="4252" y="517"/>
                    <a:pt x="4254" y="517"/>
                  </a:cubicBezTo>
                  <a:cubicBezTo>
                    <a:pt x="4260" y="517"/>
                    <a:pt x="4265" y="560"/>
                    <a:pt x="4281" y="560"/>
                  </a:cubicBezTo>
                  <a:cubicBezTo>
                    <a:pt x="4281" y="536"/>
                    <a:pt x="4293" y="536"/>
                    <a:pt x="4300" y="536"/>
                  </a:cubicBezTo>
                  <a:cubicBezTo>
                    <a:pt x="4308" y="536"/>
                    <a:pt x="4311" y="536"/>
                    <a:pt x="4293" y="512"/>
                  </a:cubicBezTo>
                  <a:cubicBezTo>
                    <a:pt x="4305" y="512"/>
                    <a:pt x="4329" y="524"/>
                    <a:pt x="4340" y="524"/>
                  </a:cubicBezTo>
                  <a:cubicBezTo>
                    <a:pt x="4340" y="488"/>
                    <a:pt x="4364" y="441"/>
                    <a:pt x="4400" y="417"/>
                  </a:cubicBezTo>
                  <a:lnTo>
                    <a:pt x="4400" y="417"/>
                  </a:lnTo>
                  <a:cubicBezTo>
                    <a:pt x="4391" y="463"/>
                    <a:pt x="4490" y="488"/>
                    <a:pt x="4534" y="496"/>
                  </a:cubicBezTo>
                  <a:lnTo>
                    <a:pt x="4534" y="496"/>
                  </a:lnTo>
                  <a:cubicBezTo>
                    <a:pt x="4554" y="439"/>
                    <a:pt x="4670" y="340"/>
                    <a:pt x="4734" y="340"/>
                  </a:cubicBezTo>
                  <a:cubicBezTo>
                    <a:pt x="4743" y="340"/>
                    <a:pt x="4751" y="341"/>
                    <a:pt x="4757" y="345"/>
                  </a:cubicBezTo>
                  <a:cubicBezTo>
                    <a:pt x="4757" y="381"/>
                    <a:pt x="4757" y="417"/>
                    <a:pt x="4757" y="452"/>
                  </a:cubicBezTo>
                  <a:cubicBezTo>
                    <a:pt x="4739" y="452"/>
                    <a:pt x="4722" y="446"/>
                    <a:pt x="4704" y="437"/>
                  </a:cubicBezTo>
                  <a:lnTo>
                    <a:pt x="4704" y="437"/>
                  </a:lnTo>
                  <a:cubicBezTo>
                    <a:pt x="4709" y="448"/>
                    <a:pt x="4713" y="463"/>
                    <a:pt x="4712" y="471"/>
                  </a:cubicBezTo>
                  <a:lnTo>
                    <a:pt x="4712" y="471"/>
                  </a:lnTo>
                  <a:cubicBezTo>
                    <a:pt x="4692" y="463"/>
                    <a:pt x="4677" y="455"/>
                    <a:pt x="4674" y="452"/>
                  </a:cubicBezTo>
                  <a:lnTo>
                    <a:pt x="4674" y="452"/>
                  </a:lnTo>
                  <a:cubicBezTo>
                    <a:pt x="4690" y="472"/>
                    <a:pt x="4701" y="479"/>
                    <a:pt x="4706" y="479"/>
                  </a:cubicBezTo>
                  <a:cubicBezTo>
                    <a:pt x="4710" y="479"/>
                    <a:pt x="4712" y="476"/>
                    <a:pt x="4712" y="471"/>
                  </a:cubicBezTo>
                  <a:lnTo>
                    <a:pt x="4712" y="471"/>
                  </a:lnTo>
                  <a:cubicBezTo>
                    <a:pt x="4746" y="485"/>
                    <a:pt x="4795" y="501"/>
                    <a:pt x="4826" y="501"/>
                  </a:cubicBezTo>
                  <a:cubicBezTo>
                    <a:pt x="4850" y="501"/>
                    <a:pt x="4864" y="491"/>
                    <a:pt x="4852" y="464"/>
                  </a:cubicBezTo>
                  <a:lnTo>
                    <a:pt x="4852" y="464"/>
                  </a:lnTo>
                  <a:cubicBezTo>
                    <a:pt x="4852" y="465"/>
                    <a:pt x="4852" y="465"/>
                    <a:pt x="4852" y="465"/>
                  </a:cubicBezTo>
                  <a:cubicBezTo>
                    <a:pt x="4852" y="465"/>
                    <a:pt x="4846" y="367"/>
                    <a:pt x="4897" y="367"/>
                  </a:cubicBezTo>
                  <a:cubicBezTo>
                    <a:pt x="4908" y="367"/>
                    <a:pt x="4920" y="371"/>
                    <a:pt x="4936" y="381"/>
                  </a:cubicBezTo>
                  <a:cubicBezTo>
                    <a:pt x="4936" y="393"/>
                    <a:pt x="4936" y="405"/>
                    <a:pt x="4936" y="417"/>
                  </a:cubicBezTo>
                  <a:cubicBezTo>
                    <a:pt x="4936" y="405"/>
                    <a:pt x="4924" y="405"/>
                    <a:pt x="4912" y="405"/>
                  </a:cubicBezTo>
                  <a:cubicBezTo>
                    <a:pt x="4924" y="405"/>
                    <a:pt x="4936" y="417"/>
                    <a:pt x="4948" y="429"/>
                  </a:cubicBezTo>
                  <a:cubicBezTo>
                    <a:pt x="4948" y="429"/>
                    <a:pt x="4949" y="429"/>
                    <a:pt x="4949" y="429"/>
                  </a:cubicBezTo>
                  <a:cubicBezTo>
                    <a:pt x="4958" y="429"/>
                    <a:pt x="4962" y="328"/>
                    <a:pt x="5010" y="328"/>
                  </a:cubicBezTo>
                  <a:cubicBezTo>
                    <a:pt x="5016" y="328"/>
                    <a:pt x="5023" y="329"/>
                    <a:pt x="5031" y="333"/>
                  </a:cubicBezTo>
                  <a:cubicBezTo>
                    <a:pt x="5019" y="321"/>
                    <a:pt x="5019" y="298"/>
                    <a:pt x="5007" y="286"/>
                  </a:cubicBezTo>
                  <a:lnTo>
                    <a:pt x="5007" y="286"/>
                  </a:lnTo>
                  <a:cubicBezTo>
                    <a:pt x="5012" y="308"/>
                    <a:pt x="5003" y="312"/>
                    <a:pt x="4991" y="312"/>
                  </a:cubicBezTo>
                  <a:cubicBezTo>
                    <a:pt x="4985" y="312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5"/>
                  </a:cubicBezTo>
                  <a:cubicBezTo>
                    <a:pt x="4948" y="321"/>
                    <a:pt x="4924" y="298"/>
                    <a:pt x="4900" y="274"/>
                  </a:cubicBezTo>
                  <a:cubicBezTo>
                    <a:pt x="4900" y="298"/>
                    <a:pt x="4852" y="333"/>
                    <a:pt x="4829" y="369"/>
                  </a:cubicBezTo>
                  <a:cubicBezTo>
                    <a:pt x="4829" y="357"/>
                    <a:pt x="4829" y="345"/>
                    <a:pt x="4829" y="333"/>
                  </a:cubicBezTo>
                  <a:cubicBezTo>
                    <a:pt x="4817" y="345"/>
                    <a:pt x="4817" y="357"/>
                    <a:pt x="4805" y="357"/>
                  </a:cubicBezTo>
                  <a:cubicBezTo>
                    <a:pt x="4793" y="333"/>
                    <a:pt x="4793" y="310"/>
                    <a:pt x="4805" y="286"/>
                  </a:cubicBezTo>
                  <a:cubicBezTo>
                    <a:pt x="4773" y="286"/>
                    <a:pt x="4736" y="291"/>
                    <a:pt x="4704" y="291"/>
                  </a:cubicBezTo>
                  <a:cubicBezTo>
                    <a:pt x="4688" y="291"/>
                    <a:pt x="4674" y="290"/>
                    <a:pt x="4662" y="286"/>
                  </a:cubicBezTo>
                  <a:cubicBezTo>
                    <a:pt x="4531" y="274"/>
                    <a:pt x="4459" y="238"/>
                    <a:pt x="4352" y="214"/>
                  </a:cubicBezTo>
                  <a:cubicBezTo>
                    <a:pt x="4345" y="212"/>
                    <a:pt x="4338" y="211"/>
                    <a:pt x="4331" y="211"/>
                  </a:cubicBezTo>
                  <a:cubicBezTo>
                    <a:pt x="4267" y="211"/>
                    <a:pt x="4210" y="292"/>
                    <a:pt x="4160" y="292"/>
                  </a:cubicBezTo>
                  <a:cubicBezTo>
                    <a:pt x="4153" y="292"/>
                    <a:pt x="4145" y="290"/>
                    <a:pt x="4138" y="286"/>
                  </a:cubicBezTo>
                  <a:cubicBezTo>
                    <a:pt x="4078" y="262"/>
                    <a:pt x="3971" y="298"/>
                    <a:pt x="3924" y="238"/>
                  </a:cubicBezTo>
                  <a:lnTo>
                    <a:pt x="3924" y="238"/>
                  </a:lnTo>
                  <a:cubicBezTo>
                    <a:pt x="3936" y="262"/>
                    <a:pt x="3936" y="262"/>
                    <a:pt x="3900" y="262"/>
                  </a:cubicBezTo>
                  <a:cubicBezTo>
                    <a:pt x="3900" y="250"/>
                    <a:pt x="3888" y="238"/>
                    <a:pt x="3888" y="238"/>
                  </a:cubicBezTo>
                  <a:cubicBezTo>
                    <a:pt x="3876" y="238"/>
                    <a:pt x="3876" y="274"/>
                    <a:pt x="3864" y="298"/>
                  </a:cubicBezTo>
                  <a:cubicBezTo>
                    <a:pt x="3864" y="274"/>
                    <a:pt x="3847" y="263"/>
                    <a:pt x="3825" y="263"/>
                  </a:cubicBezTo>
                  <a:cubicBezTo>
                    <a:pt x="3793" y="263"/>
                    <a:pt x="3752" y="286"/>
                    <a:pt x="3745" y="321"/>
                  </a:cubicBezTo>
                  <a:cubicBezTo>
                    <a:pt x="3745" y="321"/>
                    <a:pt x="3721" y="310"/>
                    <a:pt x="3709" y="274"/>
                  </a:cubicBezTo>
                  <a:cubicBezTo>
                    <a:pt x="3697" y="286"/>
                    <a:pt x="3686" y="310"/>
                    <a:pt x="3674" y="333"/>
                  </a:cubicBezTo>
                  <a:cubicBezTo>
                    <a:pt x="3662" y="310"/>
                    <a:pt x="3662" y="274"/>
                    <a:pt x="3674" y="250"/>
                  </a:cubicBezTo>
                  <a:lnTo>
                    <a:pt x="3674" y="250"/>
                  </a:lnTo>
                  <a:cubicBezTo>
                    <a:pt x="3650" y="274"/>
                    <a:pt x="3626" y="298"/>
                    <a:pt x="3602" y="321"/>
                  </a:cubicBezTo>
                  <a:cubicBezTo>
                    <a:pt x="3571" y="280"/>
                    <a:pt x="3319" y="221"/>
                    <a:pt x="3243" y="221"/>
                  </a:cubicBezTo>
                  <a:cubicBezTo>
                    <a:pt x="3230" y="221"/>
                    <a:pt x="3223" y="223"/>
                    <a:pt x="3221" y="226"/>
                  </a:cubicBezTo>
                  <a:cubicBezTo>
                    <a:pt x="3209" y="190"/>
                    <a:pt x="3209" y="179"/>
                    <a:pt x="3221" y="167"/>
                  </a:cubicBezTo>
                  <a:lnTo>
                    <a:pt x="3221" y="167"/>
                  </a:lnTo>
                  <a:cubicBezTo>
                    <a:pt x="3174" y="190"/>
                    <a:pt x="3162" y="226"/>
                    <a:pt x="3162" y="286"/>
                  </a:cubicBezTo>
                  <a:cubicBezTo>
                    <a:pt x="3157" y="271"/>
                    <a:pt x="3150" y="264"/>
                    <a:pt x="3142" y="264"/>
                  </a:cubicBezTo>
                  <a:cubicBezTo>
                    <a:pt x="3132" y="264"/>
                    <a:pt x="3121" y="277"/>
                    <a:pt x="3114" y="298"/>
                  </a:cubicBezTo>
                  <a:cubicBezTo>
                    <a:pt x="3102" y="274"/>
                    <a:pt x="3114" y="262"/>
                    <a:pt x="3126" y="250"/>
                  </a:cubicBezTo>
                  <a:cubicBezTo>
                    <a:pt x="3110" y="245"/>
                    <a:pt x="3094" y="243"/>
                    <a:pt x="3079" y="243"/>
                  </a:cubicBezTo>
                  <a:cubicBezTo>
                    <a:pt x="3019" y="243"/>
                    <a:pt x="2970" y="276"/>
                    <a:pt x="2921" y="276"/>
                  </a:cubicBezTo>
                  <a:cubicBezTo>
                    <a:pt x="2895" y="276"/>
                    <a:pt x="2869" y="267"/>
                    <a:pt x="2840" y="238"/>
                  </a:cubicBezTo>
                  <a:cubicBezTo>
                    <a:pt x="2840" y="238"/>
                    <a:pt x="2840" y="299"/>
                    <a:pt x="2821" y="299"/>
                  </a:cubicBezTo>
                  <a:cubicBezTo>
                    <a:pt x="2820" y="299"/>
                    <a:pt x="2818" y="299"/>
                    <a:pt x="2816" y="298"/>
                  </a:cubicBezTo>
                  <a:cubicBezTo>
                    <a:pt x="2788" y="276"/>
                    <a:pt x="2776" y="272"/>
                    <a:pt x="2772" y="272"/>
                  </a:cubicBezTo>
                  <a:cubicBezTo>
                    <a:pt x="2769" y="272"/>
                    <a:pt x="2769" y="274"/>
                    <a:pt x="2769" y="274"/>
                  </a:cubicBezTo>
                  <a:cubicBezTo>
                    <a:pt x="2768" y="274"/>
                    <a:pt x="2768" y="274"/>
                    <a:pt x="2767" y="274"/>
                  </a:cubicBezTo>
                  <a:cubicBezTo>
                    <a:pt x="2753" y="274"/>
                    <a:pt x="2702" y="142"/>
                    <a:pt x="2698" y="142"/>
                  </a:cubicBezTo>
                  <a:cubicBezTo>
                    <a:pt x="2697" y="142"/>
                    <a:pt x="2697" y="142"/>
                    <a:pt x="2697" y="143"/>
                  </a:cubicBezTo>
                  <a:cubicBezTo>
                    <a:pt x="2697" y="167"/>
                    <a:pt x="2697" y="190"/>
                    <a:pt x="2674" y="202"/>
                  </a:cubicBezTo>
                  <a:cubicBezTo>
                    <a:pt x="2685" y="179"/>
                    <a:pt x="2674" y="155"/>
                    <a:pt x="2662" y="143"/>
                  </a:cubicBezTo>
                  <a:cubicBezTo>
                    <a:pt x="2660" y="138"/>
                    <a:pt x="2657" y="136"/>
                    <a:pt x="2653" y="136"/>
                  </a:cubicBezTo>
                  <a:cubicBezTo>
                    <a:pt x="2627" y="136"/>
                    <a:pt x="2561" y="206"/>
                    <a:pt x="2554" y="214"/>
                  </a:cubicBezTo>
                  <a:lnTo>
                    <a:pt x="2554" y="214"/>
                  </a:lnTo>
                  <a:cubicBezTo>
                    <a:pt x="2551" y="215"/>
                    <a:pt x="2548" y="215"/>
                    <a:pt x="2546" y="215"/>
                  </a:cubicBezTo>
                  <a:cubicBezTo>
                    <a:pt x="2515" y="215"/>
                    <a:pt x="2478" y="183"/>
                    <a:pt x="2443" y="183"/>
                  </a:cubicBezTo>
                  <a:cubicBezTo>
                    <a:pt x="2423" y="183"/>
                    <a:pt x="2404" y="194"/>
                    <a:pt x="2388" y="226"/>
                  </a:cubicBezTo>
                  <a:cubicBezTo>
                    <a:pt x="2388" y="203"/>
                    <a:pt x="2306" y="174"/>
                    <a:pt x="2239" y="174"/>
                  </a:cubicBezTo>
                  <a:cubicBezTo>
                    <a:pt x="2204" y="174"/>
                    <a:pt x="2174" y="182"/>
                    <a:pt x="2162" y="202"/>
                  </a:cubicBezTo>
                  <a:cubicBezTo>
                    <a:pt x="2138" y="185"/>
                    <a:pt x="2126" y="173"/>
                    <a:pt x="2112" y="173"/>
                  </a:cubicBezTo>
                  <a:cubicBezTo>
                    <a:pt x="2099" y="173"/>
                    <a:pt x="2084" y="185"/>
                    <a:pt x="2054" y="214"/>
                  </a:cubicBezTo>
                  <a:cubicBezTo>
                    <a:pt x="2007" y="143"/>
                    <a:pt x="1935" y="167"/>
                    <a:pt x="1876" y="143"/>
                  </a:cubicBezTo>
                  <a:cubicBezTo>
                    <a:pt x="1863" y="136"/>
                    <a:pt x="1848" y="133"/>
                    <a:pt x="1832" y="133"/>
                  </a:cubicBezTo>
                  <a:cubicBezTo>
                    <a:pt x="1760" y="133"/>
                    <a:pt x="1674" y="194"/>
                    <a:pt x="1733" y="262"/>
                  </a:cubicBezTo>
                  <a:cubicBezTo>
                    <a:pt x="1730" y="263"/>
                    <a:pt x="1727" y="263"/>
                    <a:pt x="1724" y="263"/>
                  </a:cubicBezTo>
                  <a:cubicBezTo>
                    <a:pt x="1688" y="263"/>
                    <a:pt x="1708" y="190"/>
                    <a:pt x="1697" y="190"/>
                  </a:cubicBezTo>
                  <a:cubicBezTo>
                    <a:pt x="1614" y="131"/>
                    <a:pt x="1471" y="107"/>
                    <a:pt x="1364" y="95"/>
                  </a:cubicBezTo>
                  <a:cubicBezTo>
                    <a:pt x="1364" y="119"/>
                    <a:pt x="1364" y="131"/>
                    <a:pt x="1364" y="143"/>
                  </a:cubicBezTo>
                  <a:cubicBezTo>
                    <a:pt x="1364" y="143"/>
                    <a:pt x="1307" y="105"/>
                    <a:pt x="1337" y="105"/>
                  </a:cubicBezTo>
                  <a:cubicBezTo>
                    <a:pt x="1340" y="105"/>
                    <a:pt x="1345" y="106"/>
                    <a:pt x="1352" y="107"/>
                  </a:cubicBezTo>
                  <a:cubicBezTo>
                    <a:pt x="1346" y="104"/>
                    <a:pt x="1341" y="103"/>
                    <a:pt x="1336" y="103"/>
                  </a:cubicBezTo>
                  <a:cubicBezTo>
                    <a:pt x="1322" y="103"/>
                    <a:pt x="1313" y="116"/>
                    <a:pt x="1304" y="143"/>
                  </a:cubicBezTo>
                  <a:cubicBezTo>
                    <a:pt x="1292" y="131"/>
                    <a:pt x="1292" y="113"/>
                    <a:pt x="1297" y="99"/>
                  </a:cubicBezTo>
                  <a:lnTo>
                    <a:pt x="1297" y="99"/>
                  </a:lnTo>
                  <a:cubicBezTo>
                    <a:pt x="1287" y="110"/>
                    <a:pt x="1276" y="121"/>
                    <a:pt x="1265" y="121"/>
                  </a:cubicBezTo>
                  <a:cubicBezTo>
                    <a:pt x="1262" y="121"/>
                    <a:pt x="1259" y="120"/>
                    <a:pt x="1257" y="119"/>
                  </a:cubicBezTo>
                  <a:cubicBezTo>
                    <a:pt x="1249" y="117"/>
                    <a:pt x="1244" y="114"/>
                    <a:pt x="1239" y="111"/>
                  </a:cubicBezTo>
                  <a:lnTo>
                    <a:pt x="1239" y="111"/>
                  </a:lnTo>
                  <a:cubicBezTo>
                    <a:pt x="1238" y="112"/>
                    <a:pt x="1237" y="112"/>
                    <a:pt x="1236" y="112"/>
                  </a:cubicBezTo>
                  <a:cubicBezTo>
                    <a:pt x="1233" y="112"/>
                    <a:pt x="1233" y="107"/>
                    <a:pt x="1233" y="107"/>
                  </a:cubicBezTo>
                  <a:lnTo>
                    <a:pt x="1233" y="107"/>
                  </a:lnTo>
                  <a:cubicBezTo>
                    <a:pt x="1235" y="109"/>
                    <a:pt x="1237" y="110"/>
                    <a:pt x="1239" y="111"/>
                  </a:cubicBezTo>
                  <a:lnTo>
                    <a:pt x="1239" y="111"/>
                  </a:lnTo>
                  <a:cubicBezTo>
                    <a:pt x="1241" y="111"/>
                    <a:pt x="1243" y="109"/>
                    <a:pt x="1245" y="107"/>
                  </a:cubicBezTo>
                  <a:lnTo>
                    <a:pt x="1233" y="107"/>
                  </a:lnTo>
                  <a:cubicBezTo>
                    <a:pt x="1222" y="99"/>
                    <a:pt x="1217" y="91"/>
                    <a:pt x="1185" y="83"/>
                  </a:cubicBezTo>
                  <a:lnTo>
                    <a:pt x="1185" y="83"/>
                  </a:lnTo>
                  <a:cubicBezTo>
                    <a:pt x="1194" y="120"/>
                    <a:pt x="1176" y="128"/>
                    <a:pt x="1177" y="146"/>
                  </a:cubicBezTo>
                  <a:lnTo>
                    <a:pt x="1177" y="146"/>
                  </a:lnTo>
                  <a:cubicBezTo>
                    <a:pt x="1160" y="113"/>
                    <a:pt x="1131" y="101"/>
                    <a:pt x="1099" y="101"/>
                  </a:cubicBezTo>
                  <a:cubicBezTo>
                    <a:pt x="1017" y="101"/>
                    <a:pt x="911" y="179"/>
                    <a:pt x="911" y="179"/>
                  </a:cubicBezTo>
                  <a:cubicBezTo>
                    <a:pt x="923" y="85"/>
                    <a:pt x="866" y="129"/>
                    <a:pt x="853" y="64"/>
                  </a:cubicBezTo>
                  <a:lnTo>
                    <a:pt x="853" y="64"/>
                  </a:lnTo>
                  <a:cubicBezTo>
                    <a:pt x="858" y="105"/>
                    <a:pt x="769" y="73"/>
                    <a:pt x="792" y="131"/>
                  </a:cubicBezTo>
                  <a:cubicBezTo>
                    <a:pt x="750" y="114"/>
                    <a:pt x="708" y="62"/>
                    <a:pt x="658" y="62"/>
                  </a:cubicBezTo>
                  <a:cubicBezTo>
                    <a:pt x="637" y="62"/>
                    <a:pt x="614" y="71"/>
                    <a:pt x="590" y="95"/>
                  </a:cubicBezTo>
                  <a:cubicBezTo>
                    <a:pt x="578" y="83"/>
                    <a:pt x="566" y="60"/>
                    <a:pt x="566" y="36"/>
                  </a:cubicBezTo>
                  <a:cubicBezTo>
                    <a:pt x="530" y="48"/>
                    <a:pt x="530" y="83"/>
                    <a:pt x="519" y="95"/>
                  </a:cubicBezTo>
                  <a:cubicBezTo>
                    <a:pt x="474" y="68"/>
                    <a:pt x="424" y="65"/>
                    <a:pt x="373" y="65"/>
                  </a:cubicBezTo>
                  <a:cubicBezTo>
                    <a:pt x="356" y="65"/>
                    <a:pt x="339" y="65"/>
                    <a:pt x="322" y="65"/>
                  </a:cubicBezTo>
                  <a:cubicBezTo>
                    <a:pt x="254" y="65"/>
                    <a:pt x="185" y="6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4"/>
            <p:cNvSpPr/>
            <p:nvPr/>
          </p:nvSpPr>
          <p:spPr>
            <a:xfrm>
              <a:off x="5117900" y="2473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4"/>
            <p:cNvSpPr/>
            <p:nvPr/>
          </p:nvSpPr>
          <p:spPr>
            <a:xfrm>
              <a:off x="5090200" y="2474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3" y="0"/>
                    <a:pt x="1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4"/>
            <p:cNvSpPr/>
            <p:nvPr/>
          </p:nvSpPr>
          <p:spPr>
            <a:xfrm>
              <a:off x="5146175" y="2476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4"/>
            <p:cNvSpPr/>
            <p:nvPr/>
          </p:nvSpPr>
          <p:spPr>
            <a:xfrm>
              <a:off x="5163725" y="2469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24" y="1"/>
                    <a:pt x="36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4"/>
            <p:cNvSpPr/>
            <p:nvPr/>
          </p:nvSpPr>
          <p:spPr>
            <a:xfrm>
              <a:off x="5168350" y="24743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0"/>
                  </a:moveTo>
                  <a:lnTo>
                    <a:pt x="2" y="10"/>
                  </a:lnTo>
                  <a:cubicBezTo>
                    <a:pt x="0" y="10"/>
                    <a:pt x="0" y="13"/>
                    <a:pt x="6" y="19"/>
                  </a:cubicBezTo>
                  <a:cubicBezTo>
                    <a:pt x="6" y="13"/>
                    <a:pt x="3" y="10"/>
                    <a:pt x="2" y="10"/>
                  </a:cubicBezTo>
                  <a:close/>
                  <a:moveTo>
                    <a:pt x="16" y="0"/>
                  </a:moveTo>
                  <a:cubicBezTo>
                    <a:pt x="15" y="0"/>
                    <a:pt x="6" y="12"/>
                    <a:pt x="6" y="19"/>
                  </a:cubicBezTo>
                  <a:cubicBezTo>
                    <a:pt x="15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4"/>
            <p:cNvSpPr/>
            <p:nvPr/>
          </p:nvSpPr>
          <p:spPr>
            <a:xfrm>
              <a:off x="5164575" y="2471900"/>
              <a:ext cx="800" cy="575"/>
            </a:xfrm>
            <a:custGeom>
              <a:rect b="b" l="l" r="r" t="t"/>
              <a:pathLst>
                <a:path extrusionOk="0" h="23" w="32">
                  <a:moveTo>
                    <a:pt x="15" y="0"/>
                  </a:moveTo>
                  <a:cubicBezTo>
                    <a:pt x="6" y="0"/>
                    <a:pt x="0" y="10"/>
                    <a:pt x="26" y="23"/>
                  </a:cubicBezTo>
                  <a:cubicBezTo>
                    <a:pt x="32" y="7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4"/>
            <p:cNvSpPr/>
            <p:nvPr/>
          </p:nvSpPr>
          <p:spPr>
            <a:xfrm>
              <a:off x="5165525" y="2472125"/>
              <a:ext cx="300" cy="350"/>
            </a:xfrm>
            <a:custGeom>
              <a:rect b="b" l="l" r="r" t="t"/>
              <a:pathLst>
                <a:path extrusionOk="0" h="14" w="12">
                  <a:moveTo>
                    <a:pt x="7" y="0"/>
                  </a:moveTo>
                  <a:cubicBezTo>
                    <a:pt x="4" y="0"/>
                    <a:pt x="0" y="7"/>
                    <a:pt x="0" y="14"/>
                  </a:cubicBezTo>
                  <a:lnTo>
                    <a:pt x="12" y="14"/>
                  </a:lnTo>
                  <a:cubicBezTo>
                    <a:pt x="12" y="4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4"/>
            <p:cNvSpPr/>
            <p:nvPr/>
          </p:nvSpPr>
          <p:spPr>
            <a:xfrm>
              <a:off x="5160200" y="24692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4" y="1"/>
                  </a:moveTo>
                  <a:cubicBezTo>
                    <a:pt x="27" y="1"/>
                    <a:pt x="0" y="36"/>
                    <a:pt x="16" y="36"/>
                  </a:cubicBezTo>
                  <a:cubicBezTo>
                    <a:pt x="18" y="36"/>
                    <a:pt x="20" y="35"/>
                    <a:pt x="23" y="35"/>
                  </a:cubicBezTo>
                  <a:cubicBezTo>
                    <a:pt x="33" y="35"/>
                    <a:pt x="34" y="8"/>
                    <a:pt x="34" y="8"/>
                  </a:cubicBezTo>
                  <a:cubicBezTo>
                    <a:pt x="34" y="8"/>
                    <a:pt x="34" y="9"/>
                    <a:pt x="34" y="11"/>
                  </a:cubicBezTo>
                  <a:cubicBezTo>
                    <a:pt x="37" y="3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4"/>
            <p:cNvSpPr/>
            <p:nvPr/>
          </p:nvSpPr>
          <p:spPr>
            <a:xfrm>
              <a:off x="5164325" y="247305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0" y="48"/>
                  </a:moveTo>
                  <a:cubicBezTo>
                    <a:pt x="0" y="48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4"/>
            <p:cNvSpPr/>
            <p:nvPr/>
          </p:nvSpPr>
          <p:spPr>
            <a:xfrm>
              <a:off x="5161950" y="24735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6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4"/>
            <p:cNvSpPr/>
            <p:nvPr/>
          </p:nvSpPr>
          <p:spPr>
            <a:xfrm>
              <a:off x="5163425" y="2474250"/>
              <a:ext cx="675" cy="350"/>
            </a:xfrm>
            <a:custGeom>
              <a:rect b="b" l="l" r="r" t="t"/>
              <a:pathLst>
                <a:path extrusionOk="0" h="14" w="27">
                  <a:moveTo>
                    <a:pt x="1" y="0"/>
                  </a:moveTo>
                  <a:cubicBezTo>
                    <a:pt x="8" y="7"/>
                    <a:pt x="22" y="14"/>
                    <a:pt x="25" y="14"/>
                  </a:cubicBezTo>
                  <a:cubicBezTo>
                    <a:pt x="26" y="14"/>
                    <a:pt x="21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4"/>
            <p:cNvSpPr/>
            <p:nvPr/>
          </p:nvSpPr>
          <p:spPr>
            <a:xfrm>
              <a:off x="5155000" y="247305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16" y="1"/>
                  </a:moveTo>
                  <a:lnTo>
                    <a:pt x="16" y="1"/>
                  </a:lnTo>
                  <a:cubicBezTo>
                    <a:pt x="1" y="11"/>
                    <a:pt x="1" y="14"/>
                    <a:pt x="5" y="14"/>
                  </a:cubicBezTo>
                  <a:cubicBezTo>
                    <a:pt x="10" y="14"/>
                    <a:pt x="23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4"/>
            <p:cNvSpPr/>
            <p:nvPr/>
          </p:nvSpPr>
          <p:spPr>
            <a:xfrm>
              <a:off x="5156275" y="24745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37" y="36"/>
                  </a:moveTo>
                  <a:cubicBezTo>
                    <a:pt x="1" y="0"/>
                    <a:pt x="49" y="48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4"/>
            <p:cNvSpPr/>
            <p:nvPr/>
          </p:nvSpPr>
          <p:spPr>
            <a:xfrm>
              <a:off x="5154500" y="247572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36" y="1"/>
                  </a:moveTo>
                  <a:cubicBezTo>
                    <a:pt x="36" y="13"/>
                    <a:pt x="1" y="25"/>
                    <a:pt x="24" y="25"/>
                  </a:cubicBezTo>
                  <a:cubicBezTo>
                    <a:pt x="36" y="13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4"/>
            <p:cNvSpPr/>
            <p:nvPr/>
          </p:nvSpPr>
          <p:spPr>
            <a:xfrm>
              <a:off x="5145875" y="24718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25"/>
                    <a:pt x="0" y="49"/>
                    <a:pt x="0" y="72"/>
                  </a:cubicBezTo>
                  <a:cubicBezTo>
                    <a:pt x="0" y="6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4"/>
            <p:cNvSpPr/>
            <p:nvPr/>
          </p:nvSpPr>
          <p:spPr>
            <a:xfrm>
              <a:off x="5136650" y="2476000"/>
              <a:ext cx="1100" cy="1375"/>
            </a:xfrm>
            <a:custGeom>
              <a:rect b="b" l="l" r="r" t="t"/>
              <a:pathLst>
                <a:path extrusionOk="0" h="55" w="44">
                  <a:moveTo>
                    <a:pt x="36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1" y="53"/>
                    <a:pt x="22" y="54"/>
                    <a:pt x="23" y="54"/>
                  </a:cubicBezTo>
                  <a:cubicBezTo>
                    <a:pt x="43" y="54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4"/>
            <p:cNvSpPr/>
            <p:nvPr/>
          </p:nvSpPr>
          <p:spPr>
            <a:xfrm>
              <a:off x="5040500" y="246175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0" y="0"/>
                  </a:moveTo>
                  <a:cubicBezTo>
                    <a:pt x="12" y="12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4"/>
            <p:cNvSpPr/>
            <p:nvPr/>
          </p:nvSpPr>
          <p:spPr>
            <a:xfrm>
              <a:off x="5039600" y="24620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3" y="0"/>
                  </a:moveTo>
                  <a:cubicBezTo>
                    <a:pt x="1" y="60"/>
                    <a:pt x="1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4"/>
            <p:cNvSpPr/>
            <p:nvPr/>
          </p:nvSpPr>
          <p:spPr>
            <a:xfrm>
              <a:off x="5106350" y="247605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4"/>
            <p:cNvSpPr/>
            <p:nvPr/>
          </p:nvSpPr>
          <p:spPr>
            <a:xfrm>
              <a:off x="5100025" y="24739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4"/>
            <p:cNvSpPr/>
            <p:nvPr/>
          </p:nvSpPr>
          <p:spPr>
            <a:xfrm>
              <a:off x="5094375" y="24758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4" y="0"/>
                  </a:moveTo>
                  <a:cubicBezTo>
                    <a:pt x="2" y="0"/>
                    <a:pt x="0" y="6"/>
                    <a:pt x="0" y="22"/>
                  </a:cubicBezTo>
                  <a:lnTo>
                    <a:pt x="24" y="22"/>
                  </a:lnTo>
                  <a:cubicBezTo>
                    <a:pt x="16" y="22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4"/>
            <p:cNvSpPr/>
            <p:nvPr/>
          </p:nvSpPr>
          <p:spPr>
            <a:xfrm>
              <a:off x="5168800" y="2506400"/>
              <a:ext cx="300" cy="675"/>
            </a:xfrm>
            <a:custGeom>
              <a:rect b="b" l="l" r="r" t="t"/>
              <a:pathLst>
                <a:path extrusionOk="0" h="27" w="12">
                  <a:moveTo>
                    <a:pt x="12" y="0"/>
                  </a:moveTo>
                  <a:cubicBezTo>
                    <a:pt x="4" y="0"/>
                    <a:pt x="1" y="18"/>
                    <a:pt x="0" y="24"/>
                  </a:cubicBezTo>
                  <a:lnTo>
                    <a:pt x="0" y="24"/>
                  </a:ln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6"/>
                    <a:pt x="4" y="26"/>
                  </a:cubicBezTo>
                  <a:cubicBezTo>
                    <a:pt x="12" y="2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4"/>
            <p:cNvSpPr/>
            <p:nvPr/>
          </p:nvSpPr>
          <p:spPr>
            <a:xfrm>
              <a:off x="5164625" y="25081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0" y="36"/>
                    <a:pt x="0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4"/>
            <p:cNvSpPr/>
            <p:nvPr/>
          </p:nvSpPr>
          <p:spPr>
            <a:xfrm>
              <a:off x="5161650" y="2507875"/>
              <a:ext cx="2400" cy="1000"/>
            </a:xfrm>
            <a:custGeom>
              <a:rect b="b" l="l" r="r" t="t"/>
              <a:pathLst>
                <a:path extrusionOk="0" h="40" w="96">
                  <a:moveTo>
                    <a:pt x="96" y="1"/>
                  </a:moveTo>
                  <a:cubicBezTo>
                    <a:pt x="70" y="9"/>
                    <a:pt x="51" y="17"/>
                    <a:pt x="29" y="17"/>
                  </a:cubicBezTo>
                  <a:cubicBezTo>
                    <a:pt x="20" y="17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3"/>
                    <a:pt x="11" y="39"/>
                    <a:pt x="20" y="39"/>
                  </a:cubicBezTo>
                  <a:cubicBezTo>
                    <a:pt x="33" y="39"/>
                    <a:pt x="50" y="23"/>
                    <a:pt x="65" y="23"/>
                  </a:cubicBezTo>
                  <a:cubicBezTo>
                    <a:pt x="67" y="23"/>
                    <a:pt x="69" y="23"/>
                    <a:pt x="72" y="24"/>
                  </a:cubicBezTo>
                  <a:cubicBezTo>
                    <a:pt x="75" y="28"/>
                    <a:pt x="77" y="29"/>
                    <a:pt x="79" y="29"/>
                  </a:cubicBezTo>
                  <a:cubicBezTo>
                    <a:pt x="84" y="29"/>
                    <a:pt x="87" y="18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4"/>
            <p:cNvSpPr/>
            <p:nvPr/>
          </p:nvSpPr>
          <p:spPr>
            <a:xfrm>
              <a:off x="5159700" y="25054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21" y="1"/>
                  </a:moveTo>
                  <a:cubicBezTo>
                    <a:pt x="11" y="1"/>
                    <a:pt x="1" y="8"/>
                    <a:pt x="11" y="8"/>
                  </a:cubicBezTo>
                  <a:cubicBezTo>
                    <a:pt x="14" y="8"/>
                    <a:pt x="21" y="7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4"/>
            <p:cNvSpPr/>
            <p:nvPr/>
          </p:nvSpPr>
          <p:spPr>
            <a:xfrm>
              <a:off x="5160350" y="2505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1"/>
                    <a:pt x="5" y="5"/>
                  </a:cubicBezTo>
                  <a:cubicBezTo>
                    <a:pt x="13" y="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4"/>
            <p:cNvSpPr/>
            <p:nvPr/>
          </p:nvSpPr>
          <p:spPr>
            <a:xfrm>
              <a:off x="5158475" y="2504600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0" y="1"/>
                  </a:moveTo>
                  <a:lnTo>
                    <a:pt x="20" y="1"/>
                  </a:lnTo>
                  <a:cubicBezTo>
                    <a:pt x="20" y="1"/>
                    <a:pt x="20" y="1"/>
                    <a:pt x="20" y="1"/>
                  </a:cubicBezTo>
                  <a:lnTo>
                    <a:pt x="20" y="1"/>
                  </a:lnTo>
                  <a:cubicBezTo>
                    <a:pt x="8" y="7"/>
                    <a:pt x="5" y="10"/>
                    <a:pt x="7" y="10"/>
                  </a:cubicBezTo>
                  <a:cubicBezTo>
                    <a:pt x="8" y="10"/>
                    <a:pt x="14" y="7"/>
                    <a:pt x="20" y="1"/>
                  </a:cubicBezTo>
                  <a:lnTo>
                    <a:pt x="20" y="1"/>
                  </a:lnTo>
                  <a:cubicBezTo>
                    <a:pt x="4" y="17"/>
                    <a:pt x="0" y="22"/>
                    <a:pt x="2" y="22"/>
                  </a:cubicBezTo>
                  <a:cubicBezTo>
                    <a:pt x="4" y="2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4"/>
            <p:cNvSpPr/>
            <p:nvPr/>
          </p:nvSpPr>
          <p:spPr>
            <a:xfrm>
              <a:off x="5158075" y="25061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4"/>
            <p:cNvSpPr/>
            <p:nvPr/>
          </p:nvSpPr>
          <p:spPr>
            <a:xfrm>
              <a:off x="5158375" y="25061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4"/>
            <p:cNvSpPr/>
            <p:nvPr/>
          </p:nvSpPr>
          <p:spPr>
            <a:xfrm>
              <a:off x="5159275" y="250610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0" y="0"/>
                  </a:moveTo>
                  <a:cubicBezTo>
                    <a:pt x="12" y="12"/>
                    <a:pt x="24" y="24"/>
                    <a:pt x="0" y="36"/>
                  </a:cubicBezTo>
                  <a:cubicBezTo>
                    <a:pt x="36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4"/>
            <p:cNvSpPr/>
            <p:nvPr/>
          </p:nvSpPr>
          <p:spPr>
            <a:xfrm>
              <a:off x="5161350" y="2509075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0" y="12"/>
                  </a:moveTo>
                  <a:cubicBezTo>
                    <a:pt x="60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4"/>
            <p:cNvSpPr/>
            <p:nvPr/>
          </p:nvSpPr>
          <p:spPr>
            <a:xfrm>
              <a:off x="5155700" y="25049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36"/>
                    <a:pt x="0" y="60"/>
                    <a:pt x="0" y="1"/>
                  </a:cubicBez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4"/>
            <p:cNvSpPr/>
            <p:nvPr/>
          </p:nvSpPr>
          <p:spPr>
            <a:xfrm>
              <a:off x="5155400" y="2505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4"/>
            <p:cNvSpPr/>
            <p:nvPr/>
          </p:nvSpPr>
          <p:spPr>
            <a:xfrm>
              <a:off x="5157775" y="25069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2" y="37"/>
                  </a:moveTo>
                  <a:cubicBezTo>
                    <a:pt x="24" y="25"/>
                    <a:pt x="36" y="13"/>
                    <a:pt x="48" y="1"/>
                  </a:cubicBezTo>
                  <a:cubicBezTo>
                    <a:pt x="48" y="1"/>
                    <a:pt x="1" y="49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4"/>
            <p:cNvSpPr/>
            <p:nvPr/>
          </p:nvSpPr>
          <p:spPr>
            <a:xfrm>
              <a:off x="5153600" y="25040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37"/>
                  </a:moveTo>
                  <a:cubicBezTo>
                    <a:pt x="25" y="1"/>
                    <a:pt x="25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4"/>
            <p:cNvSpPr/>
            <p:nvPr/>
          </p:nvSpPr>
          <p:spPr>
            <a:xfrm>
              <a:off x="5151525" y="25034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7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3"/>
                    <a:pt x="27" y="23"/>
                  </a:cubicBezTo>
                  <a:cubicBezTo>
                    <a:pt x="26" y="23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4"/>
            <p:cNvSpPr/>
            <p:nvPr/>
          </p:nvSpPr>
          <p:spPr>
            <a:xfrm>
              <a:off x="5154200" y="2505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1" y="0"/>
                  </a:moveTo>
                  <a:lnTo>
                    <a:pt x="1" y="0"/>
                  </a:lnTo>
                  <a:cubicBezTo>
                    <a:pt x="5" y="25"/>
                    <a:pt x="10" y="33"/>
                    <a:pt x="13" y="33"/>
                  </a:cubicBezTo>
                  <a:cubicBezTo>
                    <a:pt x="16" y="33"/>
                    <a:pt x="15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4"/>
            <p:cNvSpPr/>
            <p:nvPr/>
          </p:nvSpPr>
          <p:spPr>
            <a:xfrm>
              <a:off x="5153300" y="25058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4"/>
            <p:cNvSpPr/>
            <p:nvPr/>
          </p:nvSpPr>
          <p:spPr>
            <a:xfrm>
              <a:off x="5155700" y="25072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24" y="13"/>
                    <a:pt x="0" y="25"/>
                    <a:pt x="24" y="48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4"/>
            <p:cNvSpPr/>
            <p:nvPr/>
          </p:nvSpPr>
          <p:spPr>
            <a:xfrm>
              <a:off x="5154800" y="250670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4"/>
            <p:cNvSpPr/>
            <p:nvPr/>
          </p:nvSpPr>
          <p:spPr>
            <a:xfrm>
              <a:off x="5154500" y="2506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2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4"/>
            <p:cNvSpPr/>
            <p:nvPr/>
          </p:nvSpPr>
          <p:spPr>
            <a:xfrm>
              <a:off x="5151325" y="2505800"/>
              <a:ext cx="925" cy="675"/>
            </a:xfrm>
            <a:custGeom>
              <a:rect b="b" l="l" r="r" t="t"/>
              <a:pathLst>
                <a:path extrusionOk="0" h="27" w="37">
                  <a:moveTo>
                    <a:pt x="20" y="0"/>
                  </a:moveTo>
                  <a:lnTo>
                    <a:pt x="20" y="0"/>
                  </a:lnTo>
                  <a:cubicBezTo>
                    <a:pt x="5" y="20"/>
                    <a:pt x="1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4"/>
            <p:cNvSpPr/>
            <p:nvPr/>
          </p:nvSpPr>
          <p:spPr>
            <a:xfrm>
              <a:off x="5153025" y="250580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4"/>
            <p:cNvSpPr/>
            <p:nvPr/>
          </p:nvSpPr>
          <p:spPr>
            <a:xfrm>
              <a:off x="5148250" y="2505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4"/>
            <p:cNvSpPr/>
            <p:nvPr/>
          </p:nvSpPr>
          <p:spPr>
            <a:xfrm>
              <a:off x="5152125" y="2506300"/>
              <a:ext cx="600" cy="200"/>
            </a:xfrm>
            <a:custGeom>
              <a:rect b="b" l="l" r="r" t="t"/>
              <a:pathLst>
                <a:path extrusionOk="0" h="8" w="24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4"/>
            <p:cNvSpPr/>
            <p:nvPr/>
          </p:nvSpPr>
          <p:spPr>
            <a:xfrm>
              <a:off x="5150325" y="25051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15"/>
                    <a:pt x="1" y="15"/>
                    <a:pt x="13" y="15"/>
                  </a:cubicBezTo>
                  <a:cubicBezTo>
                    <a:pt x="13" y="1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4"/>
            <p:cNvSpPr/>
            <p:nvPr/>
          </p:nvSpPr>
          <p:spPr>
            <a:xfrm>
              <a:off x="5153025" y="250550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4"/>
            <p:cNvSpPr/>
            <p:nvPr/>
          </p:nvSpPr>
          <p:spPr>
            <a:xfrm>
              <a:off x="5152575" y="2505800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8" y="0"/>
                  </a:move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4"/>
            <p:cNvSpPr/>
            <p:nvPr/>
          </p:nvSpPr>
          <p:spPr>
            <a:xfrm>
              <a:off x="5146475" y="2506525"/>
              <a:ext cx="3375" cy="4050"/>
            </a:xfrm>
            <a:custGeom>
              <a:rect b="b" l="l" r="r" t="t"/>
              <a:pathLst>
                <a:path extrusionOk="0" h="162" w="135">
                  <a:moveTo>
                    <a:pt x="90" y="0"/>
                  </a:moveTo>
                  <a:cubicBezTo>
                    <a:pt x="83" y="0"/>
                    <a:pt x="73" y="4"/>
                    <a:pt x="58" y="13"/>
                  </a:cubicBezTo>
                  <a:lnTo>
                    <a:pt x="58" y="13"/>
                  </a:lnTo>
                  <a:cubicBezTo>
                    <a:pt x="58" y="12"/>
                    <a:pt x="59" y="11"/>
                    <a:pt x="58" y="11"/>
                  </a:cubicBezTo>
                  <a:lnTo>
                    <a:pt x="58" y="11"/>
                  </a:lnTo>
                  <a:cubicBezTo>
                    <a:pt x="57" y="11"/>
                    <a:pt x="54" y="13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lnTo>
                    <a:pt x="48" y="19"/>
                  </a:lnTo>
                  <a:cubicBezTo>
                    <a:pt x="48" y="21"/>
                    <a:pt x="48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lnTo>
                    <a:pt x="51" y="21"/>
                  </a:lnTo>
                  <a:cubicBezTo>
                    <a:pt x="72" y="33"/>
                    <a:pt x="72" y="56"/>
                    <a:pt x="72" y="78"/>
                  </a:cubicBezTo>
                  <a:cubicBezTo>
                    <a:pt x="48" y="78"/>
                    <a:pt x="36" y="78"/>
                    <a:pt x="36" y="55"/>
                  </a:cubicBezTo>
                  <a:cubicBezTo>
                    <a:pt x="24" y="78"/>
                    <a:pt x="12" y="114"/>
                    <a:pt x="0" y="150"/>
                  </a:cubicBezTo>
                  <a:cubicBezTo>
                    <a:pt x="6" y="151"/>
                    <a:pt x="10" y="152"/>
                    <a:pt x="13" y="152"/>
                  </a:cubicBezTo>
                  <a:cubicBezTo>
                    <a:pt x="14" y="152"/>
                    <a:pt x="15" y="151"/>
                    <a:pt x="16" y="151"/>
                  </a:cubicBezTo>
                  <a:lnTo>
                    <a:pt x="16" y="151"/>
                  </a:lnTo>
                  <a:cubicBezTo>
                    <a:pt x="18" y="154"/>
                    <a:pt x="21" y="158"/>
                    <a:pt x="24" y="162"/>
                  </a:cubicBezTo>
                  <a:cubicBezTo>
                    <a:pt x="24" y="162"/>
                    <a:pt x="13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4"/>
            <p:cNvSpPr/>
            <p:nvPr/>
          </p:nvSpPr>
          <p:spPr>
            <a:xfrm>
              <a:off x="5147650" y="2504900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48" y="1"/>
                  </a:moveTo>
                  <a:lnTo>
                    <a:pt x="48" y="1"/>
                  </a:lnTo>
                  <a:cubicBezTo>
                    <a:pt x="1" y="48"/>
                    <a:pt x="36" y="48"/>
                    <a:pt x="72" y="48"/>
                  </a:cubicBezTo>
                  <a:cubicBezTo>
                    <a:pt x="60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4"/>
            <p:cNvSpPr/>
            <p:nvPr/>
          </p:nvSpPr>
          <p:spPr>
            <a:xfrm>
              <a:off x="5149450" y="2505775"/>
              <a:ext cx="2100" cy="2125"/>
            </a:xfrm>
            <a:custGeom>
              <a:rect b="b" l="l" r="r" t="t"/>
              <a:pathLst>
                <a:path extrusionOk="0" h="85" w="84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4"/>
            <p:cNvSpPr/>
            <p:nvPr/>
          </p:nvSpPr>
          <p:spPr>
            <a:xfrm>
              <a:off x="5155400" y="2509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4"/>
            <p:cNvSpPr/>
            <p:nvPr/>
          </p:nvSpPr>
          <p:spPr>
            <a:xfrm>
              <a:off x="5154725" y="2507875"/>
              <a:ext cx="1300" cy="1850"/>
            </a:xfrm>
            <a:custGeom>
              <a:rect b="b" l="l" r="r" t="t"/>
              <a:pathLst>
                <a:path extrusionOk="0" h="74" w="52">
                  <a:moveTo>
                    <a:pt x="3" y="1"/>
                  </a:moveTo>
                  <a:cubicBezTo>
                    <a:pt x="1" y="3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1" y="60"/>
                    <a:pt x="24" y="74"/>
                    <a:pt x="33" y="74"/>
                  </a:cubicBezTo>
                  <a:cubicBezTo>
                    <a:pt x="45" y="74"/>
                    <a:pt x="52" y="54"/>
                    <a:pt x="39" y="48"/>
                  </a:cubicBezTo>
                  <a:lnTo>
                    <a:pt x="39" y="48"/>
                  </a:lnTo>
                  <a:cubicBezTo>
                    <a:pt x="40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4"/>
            <p:cNvSpPr/>
            <p:nvPr/>
          </p:nvSpPr>
          <p:spPr>
            <a:xfrm>
              <a:off x="5151525" y="25081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1"/>
                  </a:moveTo>
                  <a:cubicBezTo>
                    <a:pt x="0" y="1"/>
                    <a:pt x="36" y="12"/>
                    <a:pt x="36" y="36"/>
                  </a:cubicBezTo>
                  <a:cubicBezTo>
                    <a:pt x="36" y="12"/>
                    <a:pt x="48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4"/>
            <p:cNvSpPr/>
            <p:nvPr/>
          </p:nvSpPr>
          <p:spPr>
            <a:xfrm>
              <a:off x="5147650" y="25046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lnTo>
                    <a:pt x="25" y="1"/>
                  </a:ln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5" y="6"/>
                    <a:pt x="25" y="1"/>
                  </a:cubicBezTo>
                  <a:close/>
                  <a:moveTo>
                    <a:pt x="18" y="22"/>
                  </a:moveTo>
                  <a:cubicBezTo>
                    <a:pt x="14" y="32"/>
                    <a:pt x="7" y="42"/>
                    <a:pt x="1" y="48"/>
                  </a:cubicBezTo>
                  <a:cubicBezTo>
                    <a:pt x="16" y="41"/>
                    <a:pt x="17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4"/>
            <p:cNvSpPr/>
            <p:nvPr/>
          </p:nvSpPr>
          <p:spPr>
            <a:xfrm>
              <a:off x="5146750" y="25049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2"/>
                  </a:moveTo>
                  <a:cubicBezTo>
                    <a:pt x="1" y="12"/>
                    <a:pt x="37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4"/>
            <p:cNvSpPr/>
            <p:nvPr/>
          </p:nvSpPr>
          <p:spPr>
            <a:xfrm>
              <a:off x="5117900" y="2502700"/>
              <a:ext cx="900" cy="1025"/>
            </a:xfrm>
            <a:custGeom>
              <a:rect b="b" l="l" r="r" t="t"/>
              <a:pathLst>
                <a:path extrusionOk="0" h="41" w="36">
                  <a:moveTo>
                    <a:pt x="16" y="1"/>
                  </a:moveTo>
                  <a:cubicBezTo>
                    <a:pt x="11" y="1"/>
                    <a:pt x="6" y="2"/>
                    <a:pt x="0" y="5"/>
                  </a:cubicBezTo>
                  <a:cubicBezTo>
                    <a:pt x="0" y="41"/>
                    <a:pt x="12" y="17"/>
                    <a:pt x="36" y="41"/>
                  </a:cubicBezTo>
                  <a:cubicBezTo>
                    <a:pt x="36" y="14"/>
                    <a:pt x="2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4"/>
            <p:cNvSpPr/>
            <p:nvPr/>
          </p:nvSpPr>
          <p:spPr>
            <a:xfrm>
              <a:off x="5098875" y="2506525"/>
              <a:ext cx="600" cy="525"/>
            </a:xfrm>
            <a:custGeom>
              <a:rect b="b" l="l" r="r" t="t"/>
              <a:pathLst>
                <a:path extrusionOk="0" h="21" w="24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4"/>
            <p:cNvSpPr/>
            <p:nvPr/>
          </p:nvSpPr>
          <p:spPr>
            <a:xfrm>
              <a:off x="5070550" y="25099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4"/>
            <p:cNvSpPr/>
            <p:nvPr/>
          </p:nvSpPr>
          <p:spPr>
            <a:xfrm>
              <a:off x="5134250" y="2504600"/>
              <a:ext cx="925" cy="575"/>
            </a:xfrm>
            <a:custGeom>
              <a:rect b="b" l="l" r="r" t="t"/>
              <a:pathLst>
                <a:path extrusionOk="0" h="23" w="37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4"/>
            <p:cNvSpPr/>
            <p:nvPr/>
          </p:nvSpPr>
          <p:spPr>
            <a:xfrm>
              <a:off x="5133400" y="250425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5" y="1"/>
                  </a:moveTo>
                  <a:cubicBezTo>
                    <a:pt x="0" y="1"/>
                    <a:pt x="5" y="5"/>
                    <a:pt x="35" y="15"/>
                  </a:cubicBezTo>
                  <a:cubicBezTo>
                    <a:pt x="35" y="14"/>
                    <a:pt x="34" y="12"/>
                    <a:pt x="33" y="11"/>
                  </a:cubicBezTo>
                  <a:lnTo>
                    <a:pt x="33" y="11"/>
                  </a:lnTo>
                  <a:cubicBezTo>
                    <a:pt x="29" y="4"/>
                    <a:pt x="27" y="1"/>
                    <a:pt x="26" y="1"/>
                  </a:cubicBezTo>
                  <a:lnTo>
                    <a:pt x="26" y="1"/>
                  </a:lnTo>
                  <a:cubicBezTo>
                    <a:pt x="25" y="1"/>
                    <a:pt x="27" y="4"/>
                    <a:pt x="30" y="9"/>
                  </a:cubicBezTo>
                  <a:lnTo>
                    <a:pt x="30" y="9"/>
                  </a:lnTo>
                  <a:cubicBezTo>
                    <a:pt x="23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4"/>
            <p:cNvSpPr/>
            <p:nvPr/>
          </p:nvSpPr>
          <p:spPr>
            <a:xfrm>
              <a:off x="5130700" y="250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4"/>
            <p:cNvSpPr/>
            <p:nvPr/>
          </p:nvSpPr>
          <p:spPr>
            <a:xfrm>
              <a:off x="5142600" y="25047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4"/>
            <p:cNvSpPr/>
            <p:nvPr/>
          </p:nvSpPr>
          <p:spPr>
            <a:xfrm>
              <a:off x="5141700" y="2504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1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4"/>
            <p:cNvSpPr/>
            <p:nvPr/>
          </p:nvSpPr>
          <p:spPr>
            <a:xfrm>
              <a:off x="5053600" y="2506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4"/>
            <p:cNvSpPr/>
            <p:nvPr/>
          </p:nvSpPr>
          <p:spPr>
            <a:xfrm>
              <a:off x="5111925" y="251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4"/>
            <p:cNvSpPr/>
            <p:nvPr/>
          </p:nvSpPr>
          <p:spPr>
            <a:xfrm>
              <a:off x="5110750" y="25087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0"/>
                  </a:moveTo>
                  <a:lnTo>
                    <a:pt x="36" y="0"/>
                  </a:lnTo>
                  <a:cubicBezTo>
                    <a:pt x="24" y="36"/>
                    <a:pt x="12" y="72"/>
                    <a:pt x="0" y="119"/>
                  </a:cubicBezTo>
                  <a:cubicBezTo>
                    <a:pt x="24" y="72"/>
                    <a:pt x="60" y="8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4"/>
            <p:cNvSpPr/>
            <p:nvPr/>
          </p:nvSpPr>
          <p:spPr>
            <a:xfrm>
              <a:off x="5020700" y="2497750"/>
              <a:ext cx="125800" cy="15300"/>
            </a:xfrm>
            <a:custGeom>
              <a:rect b="b" l="l" r="r" t="t"/>
              <a:pathLst>
                <a:path extrusionOk="0" h="612" w="5032">
                  <a:moveTo>
                    <a:pt x="852" y="60"/>
                  </a:moveTo>
                  <a:lnTo>
                    <a:pt x="852" y="60"/>
                  </a:lnTo>
                  <a:cubicBezTo>
                    <a:pt x="852" y="62"/>
                    <a:pt x="853" y="63"/>
                    <a:pt x="853" y="65"/>
                  </a:cubicBezTo>
                  <a:lnTo>
                    <a:pt x="853" y="65"/>
                  </a:lnTo>
                  <a:cubicBezTo>
                    <a:pt x="853" y="63"/>
                    <a:pt x="852" y="62"/>
                    <a:pt x="852" y="60"/>
                  </a:cubicBezTo>
                  <a:close/>
                  <a:moveTo>
                    <a:pt x="1316" y="72"/>
                  </a:moveTo>
                  <a:cubicBezTo>
                    <a:pt x="1310" y="72"/>
                    <a:pt x="1301" y="84"/>
                    <a:pt x="1297" y="98"/>
                  </a:cubicBezTo>
                  <a:lnTo>
                    <a:pt x="1297" y="98"/>
                  </a:lnTo>
                  <a:cubicBezTo>
                    <a:pt x="1305" y="88"/>
                    <a:pt x="1312" y="77"/>
                    <a:pt x="1316" y="72"/>
                  </a:cubicBezTo>
                  <a:close/>
                  <a:moveTo>
                    <a:pt x="146" y="287"/>
                  </a:moveTo>
                  <a:cubicBezTo>
                    <a:pt x="142" y="290"/>
                    <a:pt x="139" y="294"/>
                    <a:pt x="138" y="298"/>
                  </a:cubicBezTo>
                  <a:cubicBezTo>
                    <a:pt x="141" y="295"/>
                    <a:pt x="144" y="291"/>
                    <a:pt x="146" y="287"/>
                  </a:cubicBezTo>
                  <a:close/>
                  <a:moveTo>
                    <a:pt x="4748" y="296"/>
                  </a:moveTo>
                  <a:cubicBezTo>
                    <a:pt x="4748" y="296"/>
                    <a:pt x="4751" y="298"/>
                    <a:pt x="4757" y="298"/>
                  </a:cubicBezTo>
                  <a:lnTo>
                    <a:pt x="4757" y="310"/>
                  </a:lnTo>
                  <a:cubicBezTo>
                    <a:pt x="4751" y="299"/>
                    <a:pt x="4748" y="296"/>
                    <a:pt x="4748" y="296"/>
                  </a:cubicBezTo>
                  <a:close/>
                  <a:moveTo>
                    <a:pt x="1338" y="336"/>
                  </a:moveTo>
                  <a:lnTo>
                    <a:pt x="1338" y="336"/>
                  </a:lnTo>
                  <a:cubicBezTo>
                    <a:pt x="1332" y="340"/>
                    <a:pt x="1329" y="348"/>
                    <a:pt x="1331" y="348"/>
                  </a:cubicBezTo>
                  <a:cubicBezTo>
                    <a:pt x="1332" y="348"/>
                    <a:pt x="1334" y="345"/>
                    <a:pt x="1338" y="336"/>
                  </a:cubicBezTo>
                  <a:close/>
                  <a:moveTo>
                    <a:pt x="1402" y="382"/>
                  </a:moveTo>
                  <a:lnTo>
                    <a:pt x="1402" y="382"/>
                  </a:lnTo>
                  <a:cubicBezTo>
                    <a:pt x="1385" y="385"/>
                    <a:pt x="1390" y="395"/>
                    <a:pt x="1395" y="395"/>
                  </a:cubicBezTo>
                  <a:cubicBezTo>
                    <a:pt x="1398" y="395"/>
                    <a:pt x="1402" y="392"/>
                    <a:pt x="1402" y="382"/>
                  </a:cubicBezTo>
                  <a:close/>
                  <a:moveTo>
                    <a:pt x="4689" y="415"/>
                  </a:moveTo>
                  <a:cubicBezTo>
                    <a:pt x="4688" y="415"/>
                    <a:pt x="4687" y="416"/>
                    <a:pt x="4686" y="418"/>
                  </a:cubicBezTo>
                  <a:cubicBezTo>
                    <a:pt x="4692" y="423"/>
                    <a:pt x="4697" y="428"/>
                    <a:pt x="4703" y="433"/>
                  </a:cubicBezTo>
                  <a:lnTo>
                    <a:pt x="4703" y="433"/>
                  </a:lnTo>
                  <a:cubicBezTo>
                    <a:pt x="4698" y="423"/>
                    <a:pt x="4693" y="415"/>
                    <a:pt x="4689" y="415"/>
                  </a:cubicBezTo>
                  <a:close/>
                  <a:moveTo>
                    <a:pt x="3162" y="429"/>
                  </a:moveTo>
                  <a:lnTo>
                    <a:pt x="3162" y="429"/>
                  </a:lnTo>
                  <a:cubicBezTo>
                    <a:pt x="3162" y="429"/>
                    <a:pt x="3174" y="429"/>
                    <a:pt x="3186" y="441"/>
                  </a:cubicBezTo>
                  <a:cubicBezTo>
                    <a:pt x="3174" y="441"/>
                    <a:pt x="3174" y="441"/>
                    <a:pt x="3162" y="429"/>
                  </a:cubicBezTo>
                  <a:close/>
                  <a:moveTo>
                    <a:pt x="4674" y="453"/>
                  </a:moveTo>
                  <a:cubicBezTo>
                    <a:pt x="4674" y="454"/>
                    <a:pt x="4675" y="455"/>
                    <a:pt x="4677" y="457"/>
                  </a:cubicBezTo>
                  <a:lnTo>
                    <a:pt x="4677" y="457"/>
                  </a:lnTo>
                  <a:cubicBezTo>
                    <a:pt x="4676" y="456"/>
                    <a:pt x="4675" y="454"/>
                    <a:pt x="4674" y="453"/>
                  </a:cubicBezTo>
                  <a:close/>
                  <a:moveTo>
                    <a:pt x="2614" y="477"/>
                  </a:moveTo>
                  <a:cubicBezTo>
                    <a:pt x="2614" y="479"/>
                    <a:pt x="2613" y="481"/>
                    <a:pt x="2613" y="483"/>
                  </a:cubicBezTo>
                  <a:lnTo>
                    <a:pt x="2613" y="483"/>
                  </a:lnTo>
                  <a:cubicBezTo>
                    <a:pt x="2614" y="481"/>
                    <a:pt x="2614" y="479"/>
                    <a:pt x="2614" y="477"/>
                  </a:cubicBezTo>
                  <a:close/>
                  <a:moveTo>
                    <a:pt x="3397" y="483"/>
                  </a:moveTo>
                  <a:cubicBezTo>
                    <a:pt x="3372" y="483"/>
                    <a:pt x="3357" y="487"/>
                    <a:pt x="3364" y="501"/>
                  </a:cubicBezTo>
                  <a:cubicBezTo>
                    <a:pt x="3381" y="501"/>
                    <a:pt x="3392" y="495"/>
                    <a:pt x="3397" y="483"/>
                  </a:cubicBezTo>
                  <a:close/>
                  <a:moveTo>
                    <a:pt x="3924" y="537"/>
                  </a:moveTo>
                  <a:cubicBezTo>
                    <a:pt x="3924" y="537"/>
                    <a:pt x="3924" y="537"/>
                    <a:pt x="3924" y="537"/>
                  </a:cubicBezTo>
                  <a:cubicBezTo>
                    <a:pt x="3924" y="537"/>
                    <a:pt x="3924" y="537"/>
                    <a:pt x="3924" y="537"/>
                  </a:cubicBezTo>
                  <a:close/>
                  <a:moveTo>
                    <a:pt x="2743" y="543"/>
                  </a:moveTo>
                  <a:cubicBezTo>
                    <a:pt x="2735" y="551"/>
                    <a:pt x="2733" y="558"/>
                    <a:pt x="2745" y="560"/>
                  </a:cubicBezTo>
                  <a:cubicBezTo>
                    <a:pt x="2744" y="554"/>
                    <a:pt x="2744" y="548"/>
                    <a:pt x="2743" y="543"/>
                  </a:cubicBezTo>
                  <a:close/>
                  <a:moveTo>
                    <a:pt x="4565" y="486"/>
                  </a:moveTo>
                  <a:cubicBezTo>
                    <a:pt x="4558" y="486"/>
                    <a:pt x="4550" y="490"/>
                    <a:pt x="4542" y="499"/>
                  </a:cubicBezTo>
                  <a:lnTo>
                    <a:pt x="4542" y="499"/>
                  </a:lnTo>
                  <a:cubicBezTo>
                    <a:pt x="4539" y="498"/>
                    <a:pt x="4536" y="498"/>
                    <a:pt x="4533" y="497"/>
                  </a:cubicBezTo>
                  <a:lnTo>
                    <a:pt x="4533" y="497"/>
                  </a:lnTo>
                  <a:cubicBezTo>
                    <a:pt x="4532" y="503"/>
                    <a:pt x="4531" y="508"/>
                    <a:pt x="4531" y="513"/>
                  </a:cubicBezTo>
                  <a:cubicBezTo>
                    <a:pt x="4535" y="507"/>
                    <a:pt x="4538" y="503"/>
                    <a:pt x="4542" y="499"/>
                  </a:cubicBezTo>
                  <a:lnTo>
                    <a:pt x="4542" y="499"/>
                  </a:lnTo>
                  <a:cubicBezTo>
                    <a:pt x="4550" y="500"/>
                    <a:pt x="4555" y="501"/>
                    <a:pt x="4555" y="501"/>
                  </a:cubicBezTo>
                  <a:cubicBezTo>
                    <a:pt x="4567" y="549"/>
                    <a:pt x="4519" y="513"/>
                    <a:pt x="4531" y="560"/>
                  </a:cubicBezTo>
                  <a:cubicBezTo>
                    <a:pt x="4543" y="537"/>
                    <a:pt x="4567" y="513"/>
                    <a:pt x="4591" y="513"/>
                  </a:cubicBezTo>
                  <a:cubicBezTo>
                    <a:pt x="4585" y="495"/>
                    <a:pt x="4576" y="486"/>
                    <a:pt x="4565" y="486"/>
                  </a:cubicBezTo>
                  <a:close/>
                  <a:moveTo>
                    <a:pt x="2619" y="557"/>
                  </a:moveTo>
                  <a:cubicBezTo>
                    <a:pt x="2624" y="567"/>
                    <a:pt x="2630" y="576"/>
                    <a:pt x="2638" y="584"/>
                  </a:cubicBezTo>
                  <a:cubicBezTo>
                    <a:pt x="2630" y="573"/>
                    <a:pt x="2624" y="565"/>
                    <a:pt x="2619" y="557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6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38" y="1"/>
                  </a:moveTo>
                  <a:lnTo>
                    <a:pt x="138" y="1"/>
                  </a:lnTo>
                  <a:cubicBezTo>
                    <a:pt x="150" y="25"/>
                    <a:pt x="114" y="37"/>
                    <a:pt x="126" y="72"/>
                  </a:cubicBezTo>
                  <a:cubicBezTo>
                    <a:pt x="110" y="65"/>
                    <a:pt x="71" y="32"/>
                    <a:pt x="41" y="32"/>
                  </a:cubicBezTo>
                  <a:cubicBezTo>
                    <a:pt x="24" y="32"/>
                    <a:pt x="11" y="42"/>
                    <a:pt x="7" y="72"/>
                  </a:cubicBezTo>
                  <a:cubicBezTo>
                    <a:pt x="6" y="71"/>
                    <a:pt x="6" y="71"/>
                    <a:pt x="6" y="71"/>
                  </a:cubicBezTo>
                  <a:lnTo>
                    <a:pt x="6" y="71"/>
                  </a:lnTo>
                  <a:cubicBezTo>
                    <a:pt x="1" y="71"/>
                    <a:pt x="48" y="281"/>
                    <a:pt x="110" y="281"/>
                  </a:cubicBezTo>
                  <a:cubicBezTo>
                    <a:pt x="122" y="281"/>
                    <a:pt x="136" y="272"/>
                    <a:pt x="150" y="251"/>
                  </a:cubicBezTo>
                  <a:lnTo>
                    <a:pt x="150" y="251"/>
                  </a:lnTo>
                  <a:cubicBezTo>
                    <a:pt x="150" y="267"/>
                    <a:pt x="150" y="278"/>
                    <a:pt x="146" y="287"/>
                  </a:cubicBezTo>
                  <a:lnTo>
                    <a:pt x="146" y="287"/>
                  </a:lnTo>
                  <a:cubicBezTo>
                    <a:pt x="154" y="280"/>
                    <a:pt x="166" y="277"/>
                    <a:pt x="180" y="277"/>
                  </a:cubicBezTo>
                  <a:cubicBezTo>
                    <a:pt x="239" y="277"/>
                    <a:pt x="337" y="325"/>
                    <a:pt x="364" y="334"/>
                  </a:cubicBezTo>
                  <a:cubicBezTo>
                    <a:pt x="356" y="319"/>
                    <a:pt x="349" y="299"/>
                    <a:pt x="353" y="299"/>
                  </a:cubicBezTo>
                  <a:lnTo>
                    <a:pt x="353" y="299"/>
                  </a:lnTo>
                  <a:cubicBezTo>
                    <a:pt x="356" y="299"/>
                    <a:pt x="363" y="305"/>
                    <a:pt x="376" y="322"/>
                  </a:cubicBezTo>
                  <a:cubicBezTo>
                    <a:pt x="400" y="275"/>
                    <a:pt x="340" y="322"/>
                    <a:pt x="352" y="263"/>
                  </a:cubicBezTo>
                  <a:lnTo>
                    <a:pt x="352" y="263"/>
                  </a:lnTo>
                  <a:cubicBezTo>
                    <a:pt x="376" y="334"/>
                    <a:pt x="471" y="275"/>
                    <a:pt x="483" y="346"/>
                  </a:cubicBezTo>
                  <a:cubicBezTo>
                    <a:pt x="495" y="346"/>
                    <a:pt x="507" y="310"/>
                    <a:pt x="519" y="310"/>
                  </a:cubicBezTo>
                  <a:cubicBezTo>
                    <a:pt x="542" y="334"/>
                    <a:pt x="554" y="358"/>
                    <a:pt x="519" y="358"/>
                  </a:cubicBezTo>
                  <a:cubicBezTo>
                    <a:pt x="542" y="370"/>
                    <a:pt x="566" y="370"/>
                    <a:pt x="590" y="370"/>
                  </a:cubicBezTo>
                  <a:cubicBezTo>
                    <a:pt x="578" y="358"/>
                    <a:pt x="566" y="358"/>
                    <a:pt x="566" y="358"/>
                  </a:cubicBezTo>
                  <a:cubicBezTo>
                    <a:pt x="648" y="337"/>
                    <a:pt x="784" y="308"/>
                    <a:pt x="873" y="308"/>
                  </a:cubicBezTo>
                  <a:cubicBezTo>
                    <a:pt x="887" y="308"/>
                    <a:pt x="900" y="309"/>
                    <a:pt x="912" y="310"/>
                  </a:cubicBezTo>
                  <a:cubicBezTo>
                    <a:pt x="923" y="334"/>
                    <a:pt x="923" y="346"/>
                    <a:pt x="923" y="370"/>
                  </a:cubicBezTo>
                  <a:cubicBezTo>
                    <a:pt x="959" y="358"/>
                    <a:pt x="983" y="322"/>
                    <a:pt x="995" y="287"/>
                  </a:cubicBezTo>
                  <a:cubicBezTo>
                    <a:pt x="995" y="298"/>
                    <a:pt x="995" y="310"/>
                    <a:pt x="995" y="310"/>
                  </a:cubicBezTo>
                  <a:cubicBezTo>
                    <a:pt x="1007" y="298"/>
                    <a:pt x="1019" y="287"/>
                    <a:pt x="1042" y="275"/>
                  </a:cubicBezTo>
                  <a:lnTo>
                    <a:pt x="1042" y="275"/>
                  </a:lnTo>
                  <a:cubicBezTo>
                    <a:pt x="959" y="346"/>
                    <a:pt x="1138" y="346"/>
                    <a:pt x="1138" y="382"/>
                  </a:cubicBezTo>
                  <a:cubicBezTo>
                    <a:pt x="1162" y="322"/>
                    <a:pt x="1066" y="334"/>
                    <a:pt x="1114" y="287"/>
                  </a:cubicBezTo>
                  <a:cubicBezTo>
                    <a:pt x="1120" y="282"/>
                    <a:pt x="1126" y="280"/>
                    <a:pt x="1132" y="280"/>
                  </a:cubicBezTo>
                  <a:cubicBezTo>
                    <a:pt x="1173" y="280"/>
                    <a:pt x="1209" y="371"/>
                    <a:pt x="1209" y="382"/>
                  </a:cubicBezTo>
                  <a:cubicBezTo>
                    <a:pt x="1217" y="387"/>
                    <a:pt x="1226" y="390"/>
                    <a:pt x="1236" y="390"/>
                  </a:cubicBezTo>
                  <a:cubicBezTo>
                    <a:pt x="1269" y="390"/>
                    <a:pt x="1304" y="362"/>
                    <a:pt x="1304" y="334"/>
                  </a:cubicBezTo>
                  <a:cubicBezTo>
                    <a:pt x="1293" y="334"/>
                    <a:pt x="1281" y="346"/>
                    <a:pt x="1257" y="346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6"/>
                    <a:pt x="1342" y="328"/>
                    <a:pt x="1338" y="336"/>
                  </a:cubicBezTo>
                  <a:lnTo>
                    <a:pt x="1338" y="336"/>
                  </a:lnTo>
                  <a:cubicBezTo>
                    <a:pt x="1340" y="334"/>
                    <a:pt x="1343" y="333"/>
                    <a:pt x="1345" y="333"/>
                  </a:cubicBezTo>
                  <a:cubicBezTo>
                    <a:pt x="1350" y="333"/>
                    <a:pt x="1357" y="336"/>
                    <a:pt x="1364" y="346"/>
                  </a:cubicBezTo>
                  <a:cubicBezTo>
                    <a:pt x="1352" y="394"/>
                    <a:pt x="1304" y="358"/>
                    <a:pt x="1281" y="394"/>
                  </a:cubicBezTo>
                  <a:cubicBezTo>
                    <a:pt x="1282" y="397"/>
                    <a:pt x="1285" y="399"/>
                    <a:pt x="1288" y="399"/>
                  </a:cubicBezTo>
                  <a:cubicBezTo>
                    <a:pt x="1296" y="399"/>
                    <a:pt x="1308" y="385"/>
                    <a:pt x="1314" y="385"/>
                  </a:cubicBezTo>
                  <a:cubicBezTo>
                    <a:pt x="1319" y="385"/>
                    <a:pt x="1321" y="392"/>
                    <a:pt x="1316" y="418"/>
                  </a:cubicBezTo>
                  <a:cubicBezTo>
                    <a:pt x="1325" y="393"/>
                    <a:pt x="1333" y="387"/>
                    <a:pt x="1342" y="387"/>
                  </a:cubicBezTo>
                  <a:cubicBezTo>
                    <a:pt x="1350" y="387"/>
                    <a:pt x="1360" y="393"/>
                    <a:pt x="1370" y="393"/>
                  </a:cubicBezTo>
                  <a:cubicBezTo>
                    <a:pt x="1379" y="393"/>
                    <a:pt x="1389" y="388"/>
                    <a:pt x="1400" y="370"/>
                  </a:cubicBezTo>
                  <a:lnTo>
                    <a:pt x="1400" y="370"/>
                  </a:lnTo>
                  <a:cubicBezTo>
                    <a:pt x="1401" y="375"/>
                    <a:pt x="1402" y="379"/>
                    <a:pt x="1402" y="382"/>
                  </a:cubicBezTo>
                  <a:lnTo>
                    <a:pt x="1402" y="382"/>
                  </a:lnTo>
                  <a:cubicBezTo>
                    <a:pt x="1404" y="382"/>
                    <a:pt x="1408" y="382"/>
                    <a:pt x="1412" y="382"/>
                  </a:cubicBezTo>
                  <a:cubicBezTo>
                    <a:pt x="1412" y="394"/>
                    <a:pt x="1400" y="418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6"/>
                    <a:pt x="1435" y="382"/>
                  </a:cubicBezTo>
                  <a:cubicBezTo>
                    <a:pt x="1446" y="374"/>
                    <a:pt x="1455" y="371"/>
                    <a:pt x="1462" y="371"/>
                  </a:cubicBezTo>
                  <a:cubicBezTo>
                    <a:pt x="1499" y="371"/>
                    <a:pt x="1493" y="454"/>
                    <a:pt x="1535" y="454"/>
                  </a:cubicBezTo>
                  <a:cubicBezTo>
                    <a:pt x="1537" y="454"/>
                    <a:pt x="1540" y="454"/>
                    <a:pt x="1543" y="453"/>
                  </a:cubicBezTo>
                  <a:cubicBezTo>
                    <a:pt x="1519" y="453"/>
                    <a:pt x="1519" y="441"/>
                    <a:pt x="1531" y="418"/>
                  </a:cubicBezTo>
                  <a:lnTo>
                    <a:pt x="1531" y="418"/>
                  </a:lnTo>
                  <a:cubicBezTo>
                    <a:pt x="1556" y="432"/>
                    <a:pt x="1568" y="438"/>
                    <a:pt x="1575" y="438"/>
                  </a:cubicBezTo>
                  <a:cubicBezTo>
                    <a:pt x="1590" y="438"/>
                    <a:pt x="1576" y="407"/>
                    <a:pt x="1626" y="382"/>
                  </a:cubicBezTo>
                  <a:cubicBezTo>
                    <a:pt x="1626" y="394"/>
                    <a:pt x="1626" y="406"/>
                    <a:pt x="1626" y="406"/>
                  </a:cubicBezTo>
                  <a:cubicBezTo>
                    <a:pt x="1634" y="411"/>
                    <a:pt x="1639" y="414"/>
                    <a:pt x="1643" y="414"/>
                  </a:cubicBezTo>
                  <a:cubicBezTo>
                    <a:pt x="1661" y="414"/>
                    <a:pt x="1650" y="366"/>
                    <a:pt x="1672" y="366"/>
                  </a:cubicBezTo>
                  <a:cubicBezTo>
                    <a:pt x="1676" y="366"/>
                    <a:pt x="1680" y="367"/>
                    <a:pt x="1685" y="370"/>
                  </a:cubicBezTo>
                  <a:cubicBezTo>
                    <a:pt x="1685" y="382"/>
                    <a:pt x="1674" y="406"/>
                    <a:pt x="1662" y="418"/>
                  </a:cubicBezTo>
                  <a:cubicBezTo>
                    <a:pt x="1664" y="419"/>
                    <a:pt x="1667" y="420"/>
                    <a:pt x="1670" y="420"/>
                  </a:cubicBezTo>
                  <a:cubicBezTo>
                    <a:pt x="1679" y="420"/>
                    <a:pt x="1686" y="411"/>
                    <a:pt x="1689" y="411"/>
                  </a:cubicBezTo>
                  <a:lnTo>
                    <a:pt x="1689" y="411"/>
                  </a:lnTo>
                  <a:cubicBezTo>
                    <a:pt x="1691" y="411"/>
                    <a:pt x="1690" y="417"/>
                    <a:pt x="1685" y="441"/>
                  </a:cubicBezTo>
                  <a:cubicBezTo>
                    <a:pt x="1685" y="441"/>
                    <a:pt x="1781" y="382"/>
                    <a:pt x="1781" y="382"/>
                  </a:cubicBezTo>
                  <a:lnTo>
                    <a:pt x="1781" y="382"/>
                  </a:lnTo>
                  <a:cubicBezTo>
                    <a:pt x="1769" y="394"/>
                    <a:pt x="1781" y="406"/>
                    <a:pt x="1804" y="406"/>
                  </a:cubicBezTo>
                  <a:cubicBezTo>
                    <a:pt x="1794" y="424"/>
                    <a:pt x="1786" y="429"/>
                    <a:pt x="1780" y="429"/>
                  </a:cubicBezTo>
                  <a:cubicBezTo>
                    <a:pt x="1774" y="429"/>
                    <a:pt x="1770" y="422"/>
                    <a:pt x="1767" y="422"/>
                  </a:cubicBezTo>
                  <a:cubicBezTo>
                    <a:pt x="1764" y="422"/>
                    <a:pt x="1761" y="429"/>
                    <a:pt x="1757" y="453"/>
                  </a:cubicBezTo>
                  <a:cubicBezTo>
                    <a:pt x="1769" y="465"/>
                    <a:pt x="1793" y="465"/>
                    <a:pt x="1816" y="465"/>
                  </a:cubicBezTo>
                  <a:cubicBezTo>
                    <a:pt x="1781" y="453"/>
                    <a:pt x="1840" y="418"/>
                    <a:pt x="1852" y="406"/>
                  </a:cubicBezTo>
                  <a:cubicBezTo>
                    <a:pt x="1852" y="418"/>
                    <a:pt x="1924" y="453"/>
                    <a:pt x="1852" y="489"/>
                  </a:cubicBezTo>
                  <a:cubicBezTo>
                    <a:pt x="1884" y="489"/>
                    <a:pt x="1949" y="475"/>
                    <a:pt x="2013" y="475"/>
                  </a:cubicBezTo>
                  <a:cubicBezTo>
                    <a:pt x="2068" y="475"/>
                    <a:pt x="2122" y="486"/>
                    <a:pt x="2150" y="525"/>
                  </a:cubicBezTo>
                  <a:cubicBezTo>
                    <a:pt x="2174" y="513"/>
                    <a:pt x="2126" y="465"/>
                    <a:pt x="2174" y="441"/>
                  </a:cubicBezTo>
                  <a:cubicBezTo>
                    <a:pt x="2197" y="453"/>
                    <a:pt x="2197" y="477"/>
                    <a:pt x="2197" y="501"/>
                  </a:cubicBezTo>
                  <a:cubicBezTo>
                    <a:pt x="2205" y="478"/>
                    <a:pt x="2218" y="465"/>
                    <a:pt x="2239" y="465"/>
                  </a:cubicBezTo>
                  <a:cubicBezTo>
                    <a:pt x="2250" y="465"/>
                    <a:pt x="2264" y="469"/>
                    <a:pt x="2281" y="477"/>
                  </a:cubicBezTo>
                  <a:cubicBezTo>
                    <a:pt x="2269" y="477"/>
                    <a:pt x="2221" y="537"/>
                    <a:pt x="2233" y="572"/>
                  </a:cubicBezTo>
                  <a:cubicBezTo>
                    <a:pt x="2245" y="477"/>
                    <a:pt x="2328" y="560"/>
                    <a:pt x="2340" y="477"/>
                  </a:cubicBezTo>
                  <a:cubicBezTo>
                    <a:pt x="2364" y="489"/>
                    <a:pt x="2364" y="501"/>
                    <a:pt x="2352" y="501"/>
                  </a:cubicBezTo>
                  <a:cubicBezTo>
                    <a:pt x="2356" y="506"/>
                    <a:pt x="2359" y="508"/>
                    <a:pt x="2361" y="508"/>
                  </a:cubicBezTo>
                  <a:cubicBezTo>
                    <a:pt x="2376" y="508"/>
                    <a:pt x="2381" y="440"/>
                    <a:pt x="2406" y="440"/>
                  </a:cubicBezTo>
                  <a:cubicBezTo>
                    <a:pt x="2408" y="440"/>
                    <a:pt x="2410" y="441"/>
                    <a:pt x="2412" y="441"/>
                  </a:cubicBezTo>
                  <a:cubicBezTo>
                    <a:pt x="2437" y="460"/>
                    <a:pt x="2455" y="476"/>
                    <a:pt x="2476" y="476"/>
                  </a:cubicBezTo>
                  <a:cubicBezTo>
                    <a:pt x="2494" y="476"/>
                    <a:pt x="2515" y="463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3"/>
                  </a:cubicBezTo>
                  <a:cubicBezTo>
                    <a:pt x="2543" y="441"/>
                    <a:pt x="2555" y="429"/>
                    <a:pt x="2566" y="429"/>
                  </a:cubicBezTo>
                  <a:cubicBezTo>
                    <a:pt x="2566" y="429"/>
                    <a:pt x="2507" y="513"/>
                    <a:pt x="2543" y="513"/>
                  </a:cubicBezTo>
                  <a:cubicBezTo>
                    <a:pt x="2555" y="501"/>
                    <a:pt x="2564" y="495"/>
                    <a:pt x="2572" y="495"/>
                  </a:cubicBezTo>
                  <a:cubicBezTo>
                    <a:pt x="2581" y="495"/>
                    <a:pt x="2590" y="501"/>
                    <a:pt x="2602" y="513"/>
                  </a:cubicBezTo>
                  <a:cubicBezTo>
                    <a:pt x="2602" y="522"/>
                    <a:pt x="2602" y="531"/>
                    <a:pt x="2619" y="557"/>
                  </a:cubicBezTo>
                  <a:lnTo>
                    <a:pt x="2619" y="557"/>
                  </a:lnTo>
                  <a:cubicBezTo>
                    <a:pt x="2609" y="537"/>
                    <a:pt x="2606" y="512"/>
                    <a:pt x="2613" y="483"/>
                  </a:cubicBezTo>
                  <a:lnTo>
                    <a:pt x="2613" y="483"/>
                  </a:lnTo>
                  <a:cubicBezTo>
                    <a:pt x="2610" y="490"/>
                    <a:pt x="2601" y="499"/>
                    <a:pt x="2596" y="499"/>
                  </a:cubicBezTo>
                  <a:cubicBezTo>
                    <a:pt x="2593" y="499"/>
                    <a:pt x="2590" y="496"/>
                    <a:pt x="2590" y="489"/>
                  </a:cubicBezTo>
                  <a:cubicBezTo>
                    <a:pt x="2596" y="471"/>
                    <a:pt x="2599" y="465"/>
                    <a:pt x="2602" y="465"/>
                  </a:cubicBezTo>
                  <a:cubicBezTo>
                    <a:pt x="2605" y="465"/>
                    <a:pt x="2608" y="471"/>
                    <a:pt x="2614" y="477"/>
                  </a:cubicBezTo>
                  <a:cubicBezTo>
                    <a:pt x="2614" y="477"/>
                    <a:pt x="2614" y="477"/>
                    <a:pt x="2614" y="477"/>
                  </a:cubicBezTo>
                  <a:lnTo>
                    <a:pt x="2614" y="477"/>
                  </a:lnTo>
                  <a:cubicBezTo>
                    <a:pt x="2662" y="525"/>
                    <a:pt x="2650" y="477"/>
                    <a:pt x="2686" y="549"/>
                  </a:cubicBezTo>
                  <a:cubicBezTo>
                    <a:pt x="2707" y="534"/>
                    <a:pt x="2720" y="503"/>
                    <a:pt x="2729" y="503"/>
                  </a:cubicBezTo>
                  <a:cubicBezTo>
                    <a:pt x="2735" y="503"/>
                    <a:pt x="2739" y="513"/>
                    <a:pt x="2743" y="543"/>
                  </a:cubicBezTo>
                  <a:lnTo>
                    <a:pt x="2743" y="543"/>
                  </a:lnTo>
                  <a:cubicBezTo>
                    <a:pt x="2767" y="519"/>
                    <a:pt x="2849" y="482"/>
                    <a:pt x="2853" y="478"/>
                  </a:cubicBezTo>
                  <a:lnTo>
                    <a:pt x="2853" y="478"/>
                  </a:lnTo>
                  <a:cubicBezTo>
                    <a:pt x="2864" y="489"/>
                    <a:pt x="2864" y="501"/>
                    <a:pt x="2864" y="513"/>
                  </a:cubicBezTo>
                  <a:cubicBezTo>
                    <a:pt x="2871" y="485"/>
                    <a:pt x="2911" y="453"/>
                    <a:pt x="2943" y="453"/>
                  </a:cubicBezTo>
                  <a:cubicBezTo>
                    <a:pt x="2965" y="453"/>
                    <a:pt x="2983" y="469"/>
                    <a:pt x="2983" y="513"/>
                  </a:cubicBezTo>
                  <a:cubicBezTo>
                    <a:pt x="3055" y="465"/>
                    <a:pt x="3055" y="477"/>
                    <a:pt x="3090" y="465"/>
                  </a:cubicBezTo>
                  <a:cubicBezTo>
                    <a:pt x="3067" y="418"/>
                    <a:pt x="3126" y="334"/>
                    <a:pt x="3150" y="310"/>
                  </a:cubicBezTo>
                  <a:lnTo>
                    <a:pt x="3150" y="310"/>
                  </a:lnTo>
                  <a:cubicBezTo>
                    <a:pt x="3186" y="370"/>
                    <a:pt x="3114" y="382"/>
                    <a:pt x="3114" y="453"/>
                  </a:cubicBezTo>
                  <a:cubicBezTo>
                    <a:pt x="3119" y="443"/>
                    <a:pt x="3122" y="440"/>
                    <a:pt x="3123" y="440"/>
                  </a:cubicBezTo>
                  <a:lnTo>
                    <a:pt x="3123" y="440"/>
                  </a:lnTo>
                  <a:cubicBezTo>
                    <a:pt x="3125" y="440"/>
                    <a:pt x="3117" y="467"/>
                    <a:pt x="3124" y="467"/>
                  </a:cubicBezTo>
                  <a:cubicBezTo>
                    <a:pt x="3126" y="467"/>
                    <a:pt x="3130" y="463"/>
                    <a:pt x="3138" y="453"/>
                  </a:cubicBezTo>
                  <a:cubicBezTo>
                    <a:pt x="3138" y="465"/>
                    <a:pt x="3138" y="477"/>
                    <a:pt x="3138" y="501"/>
                  </a:cubicBezTo>
                  <a:cubicBezTo>
                    <a:pt x="3209" y="501"/>
                    <a:pt x="3221" y="406"/>
                    <a:pt x="3328" y="382"/>
                  </a:cubicBezTo>
                  <a:lnTo>
                    <a:pt x="3328" y="382"/>
                  </a:lnTo>
                  <a:cubicBezTo>
                    <a:pt x="3317" y="418"/>
                    <a:pt x="3317" y="441"/>
                    <a:pt x="3317" y="477"/>
                  </a:cubicBezTo>
                  <a:cubicBezTo>
                    <a:pt x="3314" y="461"/>
                    <a:pt x="3309" y="454"/>
                    <a:pt x="3302" y="454"/>
                  </a:cubicBezTo>
                  <a:cubicBezTo>
                    <a:pt x="3280" y="454"/>
                    <a:pt x="3245" y="525"/>
                    <a:pt x="3245" y="525"/>
                  </a:cubicBezTo>
                  <a:cubicBezTo>
                    <a:pt x="3269" y="501"/>
                    <a:pt x="3293" y="489"/>
                    <a:pt x="3305" y="477"/>
                  </a:cubicBezTo>
                  <a:cubicBezTo>
                    <a:pt x="3305" y="501"/>
                    <a:pt x="3317" y="513"/>
                    <a:pt x="3328" y="525"/>
                  </a:cubicBezTo>
                  <a:cubicBezTo>
                    <a:pt x="3328" y="453"/>
                    <a:pt x="3364" y="489"/>
                    <a:pt x="3400" y="465"/>
                  </a:cubicBezTo>
                  <a:lnTo>
                    <a:pt x="3400" y="465"/>
                  </a:lnTo>
                  <a:cubicBezTo>
                    <a:pt x="3400" y="472"/>
                    <a:pt x="3399" y="478"/>
                    <a:pt x="3397" y="483"/>
                  </a:cubicBezTo>
                  <a:lnTo>
                    <a:pt x="3397" y="483"/>
                  </a:lnTo>
                  <a:cubicBezTo>
                    <a:pt x="3399" y="483"/>
                    <a:pt x="3401" y="483"/>
                    <a:pt x="3404" y="483"/>
                  </a:cubicBezTo>
                  <a:cubicBezTo>
                    <a:pt x="3427" y="483"/>
                    <a:pt x="3457" y="485"/>
                    <a:pt x="3486" y="485"/>
                  </a:cubicBezTo>
                  <a:cubicBezTo>
                    <a:pt x="3538" y="485"/>
                    <a:pt x="3589" y="479"/>
                    <a:pt x="3601" y="445"/>
                  </a:cubicBezTo>
                  <a:lnTo>
                    <a:pt x="3601" y="445"/>
                  </a:lnTo>
                  <a:cubicBezTo>
                    <a:pt x="3590" y="479"/>
                    <a:pt x="3590" y="502"/>
                    <a:pt x="3579" y="525"/>
                  </a:cubicBezTo>
                  <a:cubicBezTo>
                    <a:pt x="3614" y="465"/>
                    <a:pt x="3638" y="394"/>
                    <a:pt x="3674" y="334"/>
                  </a:cubicBezTo>
                  <a:lnTo>
                    <a:pt x="3674" y="334"/>
                  </a:lnTo>
                  <a:cubicBezTo>
                    <a:pt x="3662" y="370"/>
                    <a:pt x="3650" y="537"/>
                    <a:pt x="3662" y="537"/>
                  </a:cubicBezTo>
                  <a:cubicBezTo>
                    <a:pt x="3667" y="537"/>
                    <a:pt x="3671" y="538"/>
                    <a:pt x="3674" y="538"/>
                  </a:cubicBezTo>
                  <a:cubicBezTo>
                    <a:pt x="3723" y="538"/>
                    <a:pt x="3652" y="464"/>
                    <a:pt x="3686" y="453"/>
                  </a:cubicBezTo>
                  <a:lnTo>
                    <a:pt x="3686" y="453"/>
                  </a:lnTo>
                  <a:cubicBezTo>
                    <a:pt x="3698" y="489"/>
                    <a:pt x="3709" y="513"/>
                    <a:pt x="3733" y="537"/>
                  </a:cubicBezTo>
                  <a:cubicBezTo>
                    <a:pt x="3721" y="501"/>
                    <a:pt x="3733" y="477"/>
                    <a:pt x="3757" y="453"/>
                  </a:cubicBezTo>
                  <a:lnTo>
                    <a:pt x="3757" y="453"/>
                  </a:lnTo>
                  <a:cubicBezTo>
                    <a:pt x="3757" y="477"/>
                    <a:pt x="3745" y="513"/>
                    <a:pt x="3745" y="537"/>
                  </a:cubicBezTo>
                  <a:cubicBezTo>
                    <a:pt x="3755" y="517"/>
                    <a:pt x="3773" y="497"/>
                    <a:pt x="3786" y="477"/>
                  </a:cubicBezTo>
                  <a:lnTo>
                    <a:pt x="3786" y="477"/>
                  </a:lnTo>
                  <a:cubicBezTo>
                    <a:pt x="3777" y="504"/>
                    <a:pt x="3791" y="556"/>
                    <a:pt x="3820" y="556"/>
                  </a:cubicBezTo>
                  <a:cubicBezTo>
                    <a:pt x="3826" y="556"/>
                    <a:pt x="3833" y="554"/>
                    <a:pt x="3840" y="549"/>
                  </a:cubicBezTo>
                  <a:cubicBezTo>
                    <a:pt x="3840" y="549"/>
                    <a:pt x="3873" y="429"/>
                    <a:pt x="3918" y="429"/>
                  </a:cubicBezTo>
                  <a:cubicBezTo>
                    <a:pt x="3920" y="429"/>
                    <a:pt x="3922" y="429"/>
                    <a:pt x="3924" y="429"/>
                  </a:cubicBezTo>
                  <a:cubicBezTo>
                    <a:pt x="3912" y="465"/>
                    <a:pt x="3912" y="501"/>
                    <a:pt x="3924" y="537"/>
                  </a:cubicBezTo>
                  <a:cubicBezTo>
                    <a:pt x="3960" y="429"/>
                    <a:pt x="3995" y="334"/>
                    <a:pt x="4067" y="322"/>
                  </a:cubicBezTo>
                  <a:lnTo>
                    <a:pt x="4067" y="322"/>
                  </a:lnTo>
                  <a:cubicBezTo>
                    <a:pt x="4055" y="370"/>
                    <a:pt x="3948" y="608"/>
                    <a:pt x="3960" y="608"/>
                  </a:cubicBezTo>
                  <a:cubicBezTo>
                    <a:pt x="3972" y="608"/>
                    <a:pt x="3990" y="611"/>
                    <a:pt x="4007" y="611"/>
                  </a:cubicBezTo>
                  <a:cubicBezTo>
                    <a:pt x="4038" y="611"/>
                    <a:pt x="4067" y="602"/>
                    <a:pt x="4067" y="549"/>
                  </a:cubicBezTo>
                  <a:lnTo>
                    <a:pt x="4067" y="549"/>
                  </a:lnTo>
                  <a:cubicBezTo>
                    <a:pt x="4043" y="560"/>
                    <a:pt x="4019" y="572"/>
                    <a:pt x="3995" y="584"/>
                  </a:cubicBezTo>
                  <a:cubicBezTo>
                    <a:pt x="3995" y="525"/>
                    <a:pt x="4031" y="489"/>
                    <a:pt x="4090" y="465"/>
                  </a:cubicBezTo>
                  <a:lnTo>
                    <a:pt x="4090" y="465"/>
                  </a:lnTo>
                  <a:cubicBezTo>
                    <a:pt x="4090" y="501"/>
                    <a:pt x="4079" y="537"/>
                    <a:pt x="4067" y="572"/>
                  </a:cubicBezTo>
                  <a:cubicBezTo>
                    <a:pt x="4079" y="549"/>
                    <a:pt x="4102" y="549"/>
                    <a:pt x="4114" y="549"/>
                  </a:cubicBezTo>
                  <a:cubicBezTo>
                    <a:pt x="4114" y="560"/>
                    <a:pt x="4102" y="560"/>
                    <a:pt x="4102" y="572"/>
                  </a:cubicBezTo>
                  <a:cubicBezTo>
                    <a:pt x="4102" y="572"/>
                    <a:pt x="4137" y="557"/>
                    <a:pt x="4165" y="557"/>
                  </a:cubicBezTo>
                  <a:cubicBezTo>
                    <a:pt x="4177" y="557"/>
                    <a:pt x="4188" y="560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9" y="397"/>
                    <a:pt x="4210" y="334"/>
                  </a:cubicBezTo>
                  <a:cubicBezTo>
                    <a:pt x="4281" y="429"/>
                    <a:pt x="4221" y="465"/>
                    <a:pt x="4245" y="549"/>
                  </a:cubicBezTo>
                  <a:cubicBezTo>
                    <a:pt x="4249" y="523"/>
                    <a:pt x="4251" y="514"/>
                    <a:pt x="4254" y="514"/>
                  </a:cubicBezTo>
                  <a:cubicBezTo>
                    <a:pt x="4259" y="514"/>
                    <a:pt x="4264" y="560"/>
                    <a:pt x="4281" y="560"/>
                  </a:cubicBezTo>
                  <a:cubicBezTo>
                    <a:pt x="4281" y="537"/>
                    <a:pt x="4290" y="537"/>
                    <a:pt x="4296" y="537"/>
                  </a:cubicBezTo>
                  <a:cubicBezTo>
                    <a:pt x="4302" y="537"/>
                    <a:pt x="4305" y="537"/>
                    <a:pt x="4293" y="513"/>
                  </a:cubicBezTo>
                  <a:lnTo>
                    <a:pt x="4293" y="513"/>
                  </a:lnTo>
                  <a:cubicBezTo>
                    <a:pt x="4305" y="513"/>
                    <a:pt x="4329" y="513"/>
                    <a:pt x="4341" y="525"/>
                  </a:cubicBezTo>
                  <a:cubicBezTo>
                    <a:pt x="4341" y="477"/>
                    <a:pt x="4364" y="441"/>
                    <a:pt x="4400" y="418"/>
                  </a:cubicBezTo>
                  <a:lnTo>
                    <a:pt x="4400" y="418"/>
                  </a:lnTo>
                  <a:cubicBezTo>
                    <a:pt x="4391" y="464"/>
                    <a:pt x="4489" y="488"/>
                    <a:pt x="4533" y="497"/>
                  </a:cubicBezTo>
                  <a:lnTo>
                    <a:pt x="4533" y="497"/>
                  </a:lnTo>
                  <a:cubicBezTo>
                    <a:pt x="4550" y="434"/>
                    <a:pt x="4661" y="337"/>
                    <a:pt x="4727" y="337"/>
                  </a:cubicBezTo>
                  <a:cubicBezTo>
                    <a:pt x="4739" y="337"/>
                    <a:pt x="4749" y="340"/>
                    <a:pt x="4757" y="346"/>
                  </a:cubicBezTo>
                  <a:cubicBezTo>
                    <a:pt x="4757" y="382"/>
                    <a:pt x="4757" y="418"/>
                    <a:pt x="4757" y="453"/>
                  </a:cubicBezTo>
                  <a:cubicBezTo>
                    <a:pt x="4739" y="453"/>
                    <a:pt x="4721" y="446"/>
                    <a:pt x="4703" y="433"/>
                  </a:cubicBezTo>
                  <a:lnTo>
                    <a:pt x="4703" y="433"/>
                  </a:lnTo>
                  <a:cubicBezTo>
                    <a:pt x="4709" y="446"/>
                    <a:pt x="4714" y="465"/>
                    <a:pt x="4712" y="474"/>
                  </a:cubicBezTo>
                  <a:lnTo>
                    <a:pt x="4712" y="474"/>
                  </a:lnTo>
                  <a:cubicBezTo>
                    <a:pt x="4695" y="467"/>
                    <a:pt x="4683" y="461"/>
                    <a:pt x="4677" y="457"/>
                  </a:cubicBezTo>
                  <a:lnTo>
                    <a:pt x="4677" y="457"/>
                  </a:lnTo>
                  <a:cubicBezTo>
                    <a:pt x="4692" y="473"/>
                    <a:pt x="4701" y="480"/>
                    <a:pt x="4706" y="480"/>
                  </a:cubicBezTo>
                  <a:cubicBezTo>
                    <a:pt x="4709" y="480"/>
                    <a:pt x="4711" y="477"/>
                    <a:pt x="4712" y="474"/>
                  </a:cubicBezTo>
                  <a:lnTo>
                    <a:pt x="4712" y="474"/>
                  </a:lnTo>
                  <a:cubicBezTo>
                    <a:pt x="4745" y="487"/>
                    <a:pt x="4792" y="502"/>
                    <a:pt x="4824" y="502"/>
                  </a:cubicBezTo>
                  <a:cubicBezTo>
                    <a:pt x="4849" y="502"/>
                    <a:pt x="4864" y="492"/>
                    <a:pt x="4852" y="465"/>
                  </a:cubicBezTo>
                  <a:lnTo>
                    <a:pt x="4852" y="465"/>
                  </a:lnTo>
                  <a:cubicBezTo>
                    <a:pt x="4852" y="466"/>
                    <a:pt x="4852" y="466"/>
                    <a:pt x="4852" y="466"/>
                  </a:cubicBezTo>
                  <a:cubicBezTo>
                    <a:pt x="4852" y="466"/>
                    <a:pt x="4846" y="368"/>
                    <a:pt x="4897" y="368"/>
                  </a:cubicBezTo>
                  <a:cubicBezTo>
                    <a:pt x="4908" y="368"/>
                    <a:pt x="4920" y="372"/>
                    <a:pt x="4936" y="382"/>
                  </a:cubicBezTo>
                  <a:cubicBezTo>
                    <a:pt x="4936" y="394"/>
                    <a:pt x="4936" y="406"/>
                    <a:pt x="4936" y="418"/>
                  </a:cubicBezTo>
                  <a:cubicBezTo>
                    <a:pt x="4936" y="409"/>
                    <a:pt x="4930" y="401"/>
                    <a:pt x="4922" y="401"/>
                  </a:cubicBezTo>
                  <a:cubicBezTo>
                    <a:pt x="4919" y="401"/>
                    <a:pt x="4915" y="402"/>
                    <a:pt x="4912" y="406"/>
                  </a:cubicBezTo>
                  <a:cubicBezTo>
                    <a:pt x="4924" y="406"/>
                    <a:pt x="4936" y="418"/>
                    <a:pt x="4948" y="429"/>
                  </a:cubicBezTo>
                  <a:cubicBezTo>
                    <a:pt x="4958" y="429"/>
                    <a:pt x="4959" y="324"/>
                    <a:pt x="5005" y="324"/>
                  </a:cubicBezTo>
                  <a:cubicBezTo>
                    <a:pt x="5012" y="324"/>
                    <a:pt x="5021" y="327"/>
                    <a:pt x="5031" y="334"/>
                  </a:cubicBezTo>
                  <a:cubicBezTo>
                    <a:pt x="5019" y="310"/>
                    <a:pt x="5019" y="298"/>
                    <a:pt x="5007" y="287"/>
                  </a:cubicBezTo>
                  <a:lnTo>
                    <a:pt x="5007" y="287"/>
                  </a:lnTo>
                  <a:cubicBezTo>
                    <a:pt x="5012" y="309"/>
                    <a:pt x="5003" y="313"/>
                    <a:pt x="4991" y="313"/>
                  </a:cubicBezTo>
                  <a:cubicBezTo>
                    <a:pt x="4985" y="313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6"/>
                  </a:cubicBezTo>
                  <a:cubicBezTo>
                    <a:pt x="4948" y="310"/>
                    <a:pt x="4924" y="287"/>
                    <a:pt x="4900" y="263"/>
                  </a:cubicBezTo>
                  <a:cubicBezTo>
                    <a:pt x="4900" y="298"/>
                    <a:pt x="4852" y="334"/>
                    <a:pt x="4829" y="370"/>
                  </a:cubicBezTo>
                  <a:cubicBezTo>
                    <a:pt x="4829" y="358"/>
                    <a:pt x="4829" y="346"/>
                    <a:pt x="4829" y="334"/>
                  </a:cubicBezTo>
                  <a:cubicBezTo>
                    <a:pt x="4829" y="346"/>
                    <a:pt x="4817" y="346"/>
                    <a:pt x="4805" y="358"/>
                  </a:cubicBezTo>
                  <a:cubicBezTo>
                    <a:pt x="4793" y="334"/>
                    <a:pt x="4793" y="310"/>
                    <a:pt x="4805" y="287"/>
                  </a:cubicBezTo>
                  <a:cubicBezTo>
                    <a:pt x="4789" y="283"/>
                    <a:pt x="4772" y="281"/>
                    <a:pt x="4755" y="281"/>
                  </a:cubicBezTo>
                  <a:cubicBezTo>
                    <a:pt x="4720" y="281"/>
                    <a:pt x="4686" y="287"/>
                    <a:pt x="4662" y="287"/>
                  </a:cubicBezTo>
                  <a:cubicBezTo>
                    <a:pt x="4531" y="263"/>
                    <a:pt x="4460" y="239"/>
                    <a:pt x="4352" y="203"/>
                  </a:cubicBezTo>
                  <a:cubicBezTo>
                    <a:pt x="4346" y="201"/>
                    <a:pt x="4340" y="201"/>
                    <a:pt x="4333" y="201"/>
                  </a:cubicBezTo>
                  <a:cubicBezTo>
                    <a:pt x="4267" y="201"/>
                    <a:pt x="4209" y="292"/>
                    <a:pt x="4159" y="292"/>
                  </a:cubicBezTo>
                  <a:cubicBezTo>
                    <a:pt x="4152" y="292"/>
                    <a:pt x="4145" y="291"/>
                    <a:pt x="4138" y="287"/>
                  </a:cubicBezTo>
                  <a:cubicBezTo>
                    <a:pt x="4079" y="263"/>
                    <a:pt x="3971" y="298"/>
                    <a:pt x="3924" y="239"/>
                  </a:cubicBezTo>
                  <a:lnTo>
                    <a:pt x="3924" y="239"/>
                  </a:lnTo>
                  <a:cubicBezTo>
                    <a:pt x="3936" y="263"/>
                    <a:pt x="3936" y="263"/>
                    <a:pt x="3900" y="263"/>
                  </a:cubicBezTo>
                  <a:cubicBezTo>
                    <a:pt x="3900" y="251"/>
                    <a:pt x="3888" y="239"/>
                    <a:pt x="3888" y="227"/>
                  </a:cubicBezTo>
                  <a:cubicBezTo>
                    <a:pt x="3876" y="239"/>
                    <a:pt x="3876" y="275"/>
                    <a:pt x="3864" y="287"/>
                  </a:cubicBezTo>
                  <a:cubicBezTo>
                    <a:pt x="3864" y="265"/>
                    <a:pt x="3850" y="256"/>
                    <a:pt x="3832" y="256"/>
                  </a:cubicBezTo>
                  <a:cubicBezTo>
                    <a:pt x="3799" y="256"/>
                    <a:pt x="3753" y="284"/>
                    <a:pt x="3745" y="322"/>
                  </a:cubicBezTo>
                  <a:cubicBezTo>
                    <a:pt x="3745" y="322"/>
                    <a:pt x="3721" y="310"/>
                    <a:pt x="3709" y="275"/>
                  </a:cubicBezTo>
                  <a:cubicBezTo>
                    <a:pt x="3698" y="287"/>
                    <a:pt x="3686" y="310"/>
                    <a:pt x="3674" y="322"/>
                  </a:cubicBezTo>
                  <a:cubicBezTo>
                    <a:pt x="3662" y="298"/>
                    <a:pt x="3662" y="275"/>
                    <a:pt x="3674" y="251"/>
                  </a:cubicBezTo>
                  <a:lnTo>
                    <a:pt x="3674" y="251"/>
                  </a:lnTo>
                  <a:cubicBezTo>
                    <a:pt x="3650" y="275"/>
                    <a:pt x="3626" y="298"/>
                    <a:pt x="3602" y="310"/>
                  </a:cubicBezTo>
                  <a:cubicBezTo>
                    <a:pt x="3572" y="280"/>
                    <a:pt x="3320" y="222"/>
                    <a:pt x="3243" y="222"/>
                  </a:cubicBezTo>
                  <a:cubicBezTo>
                    <a:pt x="3231" y="222"/>
                    <a:pt x="3223" y="224"/>
                    <a:pt x="3221" y="227"/>
                  </a:cubicBezTo>
                  <a:cubicBezTo>
                    <a:pt x="3209" y="191"/>
                    <a:pt x="3209" y="179"/>
                    <a:pt x="3221" y="168"/>
                  </a:cubicBezTo>
                  <a:lnTo>
                    <a:pt x="3221" y="168"/>
                  </a:lnTo>
                  <a:cubicBezTo>
                    <a:pt x="3174" y="191"/>
                    <a:pt x="3162" y="227"/>
                    <a:pt x="3162" y="287"/>
                  </a:cubicBezTo>
                  <a:cubicBezTo>
                    <a:pt x="3156" y="270"/>
                    <a:pt x="3149" y="264"/>
                    <a:pt x="3142" y="264"/>
                  </a:cubicBezTo>
                  <a:cubicBezTo>
                    <a:pt x="3133" y="264"/>
                    <a:pt x="3126" y="274"/>
                    <a:pt x="3126" y="287"/>
                  </a:cubicBezTo>
                  <a:cubicBezTo>
                    <a:pt x="3102" y="275"/>
                    <a:pt x="3114" y="263"/>
                    <a:pt x="3126" y="251"/>
                  </a:cubicBezTo>
                  <a:cubicBezTo>
                    <a:pt x="3110" y="246"/>
                    <a:pt x="3094" y="244"/>
                    <a:pt x="3079" y="244"/>
                  </a:cubicBezTo>
                  <a:cubicBezTo>
                    <a:pt x="3019" y="244"/>
                    <a:pt x="2971" y="277"/>
                    <a:pt x="2921" y="277"/>
                  </a:cubicBezTo>
                  <a:cubicBezTo>
                    <a:pt x="2895" y="277"/>
                    <a:pt x="2869" y="267"/>
                    <a:pt x="2840" y="239"/>
                  </a:cubicBezTo>
                  <a:cubicBezTo>
                    <a:pt x="2840" y="239"/>
                    <a:pt x="2840" y="300"/>
                    <a:pt x="2822" y="300"/>
                  </a:cubicBezTo>
                  <a:cubicBezTo>
                    <a:pt x="2820" y="300"/>
                    <a:pt x="2818" y="299"/>
                    <a:pt x="2817" y="298"/>
                  </a:cubicBezTo>
                  <a:cubicBezTo>
                    <a:pt x="2788" y="277"/>
                    <a:pt x="2777" y="273"/>
                    <a:pt x="2772" y="273"/>
                  </a:cubicBezTo>
                  <a:cubicBezTo>
                    <a:pt x="2769" y="273"/>
                    <a:pt x="2769" y="275"/>
                    <a:pt x="2769" y="275"/>
                  </a:cubicBezTo>
                  <a:cubicBezTo>
                    <a:pt x="2768" y="275"/>
                    <a:pt x="2768" y="275"/>
                    <a:pt x="2767" y="275"/>
                  </a:cubicBezTo>
                  <a:cubicBezTo>
                    <a:pt x="2753" y="275"/>
                    <a:pt x="2702" y="143"/>
                    <a:pt x="2698" y="143"/>
                  </a:cubicBezTo>
                  <a:cubicBezTo>
                    <a:pt x="2698" y="143"/>
                    <a:pt x="2697" y="143"/>
                    <a:pt x="2697" y="144"/>
                  </a:cubicBezTo>
                  <a:cubicBezTo>
                    <a:pt x="2697" y="168"/>
                    <a:pt x="2697" y="179"/>
                    <a:pt x="2674" y="203"/>
                  </a:cubicBezTo>
                  <a:cubicBezTo>
                    <a:pt x="2686" y="179"/>
                    <a:pt x="2674" y="156"/>
                    <a:pt x="2662" y="132"/>
                  </a:cubicBezTo>
                  <a:cubicBezTo>
                    <a:pt x="2660" y="127"/>
                    <a:pt x="2657" y="126"/>
                    <a:pt x="2654" y="126"/>
                  </a:cubicBezTo>
                  <a:cubicBezTo>
                    <a:pt x="2629" y="126"/>
                    <a:pt x="2560" y="206"/>
                    <a:pt x="2554" y="215"/>
                  </a:cubicBezTo>
                  <a:lnTo>
                    <a:pt x="2554" y="215"/>
                  </a:lnTo>
                  <a:cubicBezTo>
                    <a:pt x="2524" y="215"/>
                    <a:pt x="2484" y="181"/>
                    <a:pt x="2447" y="181"/>
                  </a:cubicBezTo>
                  <a:cubicBezTo>
                    <a:pt x="2426" y="181"/>
                    <a:pt x="2405" y="192"/>
                    <a:pt x="2388" y="227"/>
                  </a:cubicBezTo>
                  <a:cubicBezTo>
                    <a:pt x="2388" y="197"/>
                    <a:pt x="2313" y="172"/>
                    <a:pt x="2248" y="172"/>
                  </a:cubicBezTo>
                  <a:cubicBezTo>
                    <a:pt x="2210" y="172"/>
                    <a:pt x="2175" y="181"/>
                    <a:pt x="2162" y="203"/>
                  </a:cubicBezTo>
                  <a:cubicBezTo>
                    <a:pt x="2137" y="184"/>
                    <a:pt x="2125" y="169"/>
                    <a:pt x="2110" y="169"/>
                  </a:cubicBezTo>
                  <a:cubicBezTo>
                    <a:pt x="2097" y="169"/>
                    <a:pt x="2083" y="181"/>
                    <a:pt x="2055" y="215"/>
                  </a:cubicBezTo>
                  <a:cubicBezTo>
                    <a:pt x="2007" y="144"/>
                    <a:pt x="1935" y="168"/>
                    <a:pt x="1876" y="144"/>
                  </a:cubicBezTo>
                  <a:cubicBezTo>
                    <a:pt x="1863" y="137"/>
                    <a:pt x="1848" y="134"/>
                    <a:pt x="1832" y="134"/>
                  </a:cubicBezTo>
                  <a:cubicBezTo>
                    <a:pt x="1759" y="134"/>
                    <a:pt x="1672" y="195"/>
                    <a:pt x="1721" y="263"/>
                  </a:cubicBezTo>
                  <a:cubicBezTo>
                    <a:pt x="1719" y="264"/>
                    <a:pt x="1717" y="264"/>
                    <a:pt x="1715" y="264"/>
                  </a:cubicBezTo>
                  <a:cubicBezTo>
                    <a:pt x="1688" y="264"/>
                    <a:pt x="1708" y="191"/>
                    <a:pt x="1697" y="179"/>
                  </a:cubicBezTo>
                  <a:cubicBezTo>
                    <a:pt x="1614" y="132"/>
                    <a:pt x="1471" y="108"/>
                    <a:pt x="1364" y="96"/>
                  </a:cubicBezTo>
                  <a:cubicBezTo>
                    <a:pt x="1364" y="108"/>
                    <a:pt x="1364" y="132"/>
                    <a:pt x="1364" y="144"/>
                  </a:cubicBezTo>
                  <a:cubicBezTo>
                    <a:pt x="1364" y="144"/>
                    <a:pt x="1308" y="106"/>
                    <a:pt x="1337" y="106"/>
                  </a:cubicBezTo>
                  <a:cubicBezTo>
                    <a:pt x="1340" y="106"/>
                    <a:pt x="1345" y="107"/>
                    <a:pt x="1352" y="108"/>
                  </a:cubicBezTo>
                  <a:cubicBezTo>
                    <a:pt x="1346" y="105"/>
                    <a:pt x="1340" y="103"/>
                    <a:pt x="1335" y="103"/>
                  </a:cubicBezTo>
                  <a:cubicBezTo>
                    <a:pt x="1322" y="103"/>
                    <a:pt x="1313" y="114"/>
                    <a:pt x="1304" y="132"/>
                  </a:cubicBezTo>
                  <a:cubicBezTo>
                    <a:pt x="1293" y="126"/>
                    <a:pt x="1293" y="111"/>
                    <a:pt x="1297" y="98"/>
                  </a:cubicBezTo>
                  <a:lnTo>
                    <a:pt x="1297" y="98"/>
                  </a:lnTo>
                  <a:cubicBezTo>
                    <a:pt x="1287" y="110"/>
                    <a:pt x="1276" y="122"/>
                    <a:pt x="1265" y="122"/>
                  </a:cubicBezTo>
                  <a:cubicBezTo>
                    <a:pt x="1262" y="122"/>
                    <a:pt x="1259" y="121"/>
                    <a:pt x="1257" y="120"/>
                  </a:cubicBezTo>
                  <a:cubicBezTo>
                    <a:pt x="1251" y="116"/>
                    <a:pt x="1247" y="113"/>
                    <a:pt x="1244" y="109"/>
                  </a:cubicBezTo>
                  <a:lnTo>
                    <a:pt x="1244" y="109"/>
                  </a:lnTo>
                  <a:cubicBezTo>
                    <a:pt x="1241" y="112"/>
                    <a:pt x="1239" y="113"/>
                    <a:pt x="1237" y="113"/>
                  </a:cubicBezTo>
                  <a:cubicBezTo>
                    <a:pt x="1233" y="113"/>
                    <a:pt x="1233" y="105"/>
                    <a:pt x="1233" y="97"/>
                  </a:cubicBezTo>
                  <a:lnTo>
                    <a:pt x="1233" y="97"/>
                  </a:lnTo>
                  <a:cubicBezTo>
                    <a:pt x="1236" y="100"/>
                    <a:pt x="1238" y="104"/>
                    <a:pt x="1244" y="109"/>
                  </a:cubicBezTo>
                  <a:lnTo>
                    <a:pt x="1244" y="109"/>
                  </a:lnTo>
                  <a:cubicBezTo>
                    <a:pt x="1244" y="109"/>
                    <a:pt x="1244" y="108"/>
                    <a:pt x="1245" y="108"/>
                  </a:cubicBezTo>
                  <a:lnTo>
                    <a:pt x="1233" y="96"/>
                  </a:lnTo>
                  <a:lnTo>
                    <a:pt x="1233" y="96"/>
                  </a:lnTo>
                  <a:cubicBezTo>
                    <a:pt x="1233" y="96"/>
                    <a:pt x="1233" y="96"/>
                    <a:pt x="1233" y="97"/>
                  </a:cubicBezTo>
                  <a:lnTo>
                    <a:pt x="1233" y="97"/>
                  </a:lnTo>
                  <a:cubicBezTo>
                    <a:pt x="1227" y="88"/>
                    <a:pt x="1220" y="84"/>
                    <a:pt x="1185" y="84"/>
                  </a:cubicBezTo>
                  <a:cubicBezTo>
                    <a:pt x="1196" y="127"/>
                    <a:pt x="1168" y="122"/>
                    <a:pt x="1180" y="155"/>
                  </a:cubicBezTo>
                  <a:lnTo>
                    <a:pt x="1180" y="155"/>
                  </a:lnTo>
                  <a:cubicBezTo>
                    <a:pt x="1159" y="113"/>
                    <a:pt x="1125" y="99"/>
                    <a:pt x="1088" y="99"/>
                  </a:cubicBezTo>
                  <a:cubicBezTo>
                    <a:pt x="1007" y="99"/>
                    <a:pt x="912" y="168"/>
                    <a:pt x="912" y="168"/>
                  </a:cubicBezTo>
                  <a:cubicBezTo>
                    <a:pt x="923" y="86"/>
                    <a:pt x="866" y="130"/>
                    <a:pt x="853" y="65"/>
                  </a:cubicBezTo>
                  <a:lnTo>
                    <a:pt x="853" y="65"/>
                  </a:lnTo>
                  <a:cubicBezTo>
                    <a:pt x="858" y="105"/>
                    <a:pt x="769" y="63"/>
                    <a:pt x="792" y="132"/>
                  </a:cubicBezTo>
                  <a:cubicBezTo>
                    <a:pt x="751" y="115"/>
                    <a:pt x="709" y="57"/>
                    <a:pt x="659" y="57"/>
                  </a:cubicBezTo>
                  <a:cubicBezTo>
                    <a:pt x="638" y="57"/>
                    <a:pt x="615" y="68"/>
                    <a:pt x="590" y="96"/>
                  </a:cubicBezTo>
                  <a:cubicBezTo>
                    <a:pt x="578" y="72"/>
                    <a:pt x="578" y="60"/>
                    <a:pt x="566" y="37"/>
                  </a:cubicBezTo>
                  <a:cubicBezTo>
                    <a:pt x="531" y="48"/>
                    <a:pt x="531" y="84"/>
                    <a:pt x="519" y="96"/>
                  </a:cubicBezTo>
                  <a:cubicBezTo>
                    <a:pt x="474" y="69"/>
                    <a:pt x="424" y="66"/>
                    <a:pt x="374" y="66"/>
                  </a:cubicBezTo>
                  <a:cubicBezTo>
                    <a:pt x="357" y="66"/>
                    <a:pt x="340" y="66"/>
                    <a:pt x="324" y="66"/>
                  </a:cubicBezTo>
                  <a:cubicBezTo>
                    <a:pt x="263" y="66"/>
                    <a:pt x="203" y="61"/>
                    <a:pt x="152" y="16"/>
                  </a:cubicBezTo>
                  <a:lnTo>
                    <a:pt x="152" y="16"/>
                  </a:lnTo>
                  <a:cubicBezTo>
                    <a:pt x="148" y="11"/>
                    <a:pt x="143" y="6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4"/>
            <p:cNvSpPr/>
            <p:nvPr/>
          </p:nvSpPr>
          <p:spPr>
            <a:xfrm>
              <a:off x="5098550" y="25090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12"/>
                    <a:pt x="0" y="0"/>
                  </a:cubicBez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4"/>
            <p:cNvSpPr/>
            <p:nvPr/>
          </p:nvSpPr>
          <p:spPr>
            <a:xfrm>
              <a:off x="5070850" y="2509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4"/>
            <p:cNvSpPr/>
            <p:nvPr/>
          </p:nvSpPr>
          <p:spPr>
            <a:xfrm>
              <a:off x="5126825" y="2511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4"/>
            <p:cNvSpPr/>
            <p:nvPr/>
          </p:nvSpPr>
          <p:spPr>
            <a:xfrm>
              <a:off x="5144375" y="2504775"/>
              <a:ext cx="700" cy="150"/>
            </a:xfrm>
            <a:custGeom>
              <a:rect b="b" l="l" r="r" t="t"/>
              <a:pathLst>
                <a:path extrusionOk="0" h="6" w="28">
                  <a:moveTo>
                    <a:pt x="19" y="0"/>
                  </a:moveTo>
                  <a:cubicBezTo>
                    <a:pt x="15" y="0"/>
                    <a:pt x="9" y="2"/>
                    <a:pt x="1" y="6"/>
                  </a:cubicBezTo>
                  <a:cubicBezTo>
                    <a:pt x="25" y="6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4"/>
            <p:cNvSpPr/>
            <p:nvPr/>
          </p:nvSpPr>
          <p:spPr>
            <a:xfrm>
              <a:off x="5148850" y="25093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12" y="24"/>
                  </a:moveTo>
                  <a:cubicBezTo>
                    <a:pt x="36" y="0"/>
                    <a:pt x="12" y="24"/>
                    <a:pt x="12" y="24"/>
                  </a:cubicBezTo>
                  <a:cubicBezTo>
                    <a:pt x="12" y="24"/>
                    <a:pt x="0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34"/>
            <p:cNvSpPr/>
            <p:nvPr/>
          </p:nvSpPr>
          <p:spPr>
            <a:xfrm>
              <a:off x="5144975" y="2507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36" y="1"/>
                    <a:pt x="1" y="13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4"/>
            <p:cNvSpPr/>
            <p:nvPr/>
          </p:nvSpPr>
          <p:spPr>
            <a:xfrm>
              <a:off x="5146175" y="25075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7" y="1"/>
                  </a:moveTo>
                  <a:cubicBezTo>
                    <a:pt x="4" y="1"/>
                    <a:pt x="0" y="8"/>
                    <a:pt x="0" y="15"/>
                  </a:cubicBezTo>
                  <a:lnTo>
                    <a:pt x="12" y="15"/>
                  </a:lnTo>
                  <a:cubicBezTo>
                    <a:pt x="12" y="5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4"/>
            <p:cNvSpPr/>
            <p:nvPr/>
          </p:nvSpPr>
          <p:spPr>
            <a:xfrm>
              <a:off x="5140925" y="25043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1"/>
                  </a:moveTo>
                  <a:cubicBezTo>
                    <a:pt x="26" y="1"/>
                    <a:pt x="1" y="38"/>
                    <a:pt x="10" y="38"/>
                  </a:cubicBezTo>
                  <a:cubicBezTo>
                    <a:pt x="12" y="38"/>
                    <a:pt x="15" y="37"/>
                    <a:pt x="20" y="33"/>
                  </a:cubicBezTo>
                  <a:cubicBezTo>
                    <a:pt x="21" y="35"/>
                    <a:pt x="22" y="35"/>
                    <a:pt x="23" y="35"/>
                  </a:cubicBezTo>
                  <a:cubicBezTo>
                    <a:pt x="31" y="35"/>
                    <a:pt x="31" y="8"/>
                    <a:pt x="32" y="8"/>
                  </a:cubicBezTo>
                  <a:cubicBezTo>
                    <a:pt x="32" y="8"/>
                    <a:pt x="32" y="8"/>
                    <a:pt x="32" y="10"/>
                  </a:cubicBezTo>
                  <a:cubicBezTo>
                    <a:pt x="34" y="3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4"/>
            <p:cNvSpPr/>
            <p:nvPr/>
          </p:nvSpPr>
          <p:spPr>
            <a:xfrm>
              <a:off x="5145125" y="250897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8"/>
                    <a:pt x="6" y="28"/>
                  </a:cubicBezTo>
                  <a:cubicBezTo>
                    <a:pt x="6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4"/>
            <p:cNvSpPr/>
            <p:nvPr/>
          </p:nvSpPr>
          <p:spPr>
            <a:xfrm>
              <a:off x="5142600" y="25089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4"/>
            <p:cNvSpPr/>
            <p:nvPr/>
          </p:nvSpPr>
          <p:spPr>
            <a:xfrm>
              <a:off x="5144075" y="25096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48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4"/>
            <p:cNvSpPr/>
            <p:nvPr/>
          </p:nvSpPr>
          <p:spPr>
            <a:xfrm>
              <a:off x="5135675" y="2508475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5" y="0"/>
                  </a:moveTo>
                  <a:lnTo>
                    <a:pt x="15" y="0"/>
                  </a:lnTo>
                  <a:cubicBezTo>
                    <a:pt x="0" y="11"/>
                    <a:pt x="0" y="14"/>
                    <a:pt x="4" y="14"/>
                  </a:cubicBezTo>
                  <a:cubicBezTo>
                    <a:pt x="9" y="14"/>
                    <a:pt x="22" y="7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4"/>
            <p:cNvSpPr/>
            <p:nvPr/>
          </p:nvSpPr>
          <p:spPr>
            <a:xfrm>
              <a:off x="5137475" y="25103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4"/>
            <p:cNvSpPr/>
            <p:nvPr/>
          </p:nvSpPr>
          <p:spPr>
            <a:xfrm>
              <a:off x="5135150" y="25108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6" y="1"/>
                  </a:moveTo>
                  <a:cubicBezTo>
                    <a:pt x="36" y="13"/>
                    <a:pt x="1" y="36"/>
                    <a:pt x="24" y="36"/>
                  </a:cubicBezTo>
                  <a:cubicBezTo>
                    <a:pt x="36" y="25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4"/>
            <p:cNvSpPr/>
            <p:nvPr/>
          </p:nvSpPr>
          <p:spPr>
            <a:xfrm>
              <a:off x="5126225" y="2507350"/>
              <a:ext cx="325" cy="1750"/>
            </a:xfrm>
            <a:custGeom>
              <a:rect b="b" l="l" r="r" t="t"/>
              <a:pathLst>
                <a:path extrusionOk="0" h="70" w="13">
                  <a:moveTo>
                    <a:pt x="12" y="0"/>
                  </a:moveTo>
                  <a:cubicBezTo>
                    <a:pt x="12" y="23"/>
                    <a:pt x="12" y="46"/>
                    <a:pt x="0" y="69"/>
                  </a:cubicBezTo>
                  <a:cubicBezTo>
                    <a:pt x="12" y="5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4"/>
            <p:cNvSpPr/>
            <p:nvPr/>
          </p:nvSpPr>
          <p:spPr>
            <a:xfrm>
              <a:off x="5117300" y="2511425"/>
              <a:ext cx="1100" cy="1375"/>
            </a:xfrm>
            <a:custGeom>
              <a:rect b="b" l="l" r="r" t="t"/>
              <a:pathLst>
                <a:path extrusionOk="0" h="55" w="44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2" y="53"/>
                    <a:pt x="23" y="53"/>
                    <a:pt x="24" y="53"/>
                  </a:cubicBezTo>
                  <a:cubicBezTo>
                    <a:pt x="43" y="53"/>
                    <a:pt x="3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4"/>
            <p:cNvSpPr/>
            <p:nvPr/>
          </p:nvSpPr>
          <p:spPr>
            <a:xfrm>
              <a:off x="5021150" y="24968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" y="0"/>
                  </a:moveTo>
                  <a:lnTo>
                    <a:pt x="1" y="0"/>
                  </a:lnTo>
                  <a:cubicBezTo>
                    <a:pt x="7" y="13"/>
                    <a:pt x="14" y="23"/>
                    <a:pt x="14" y="23"/>
                  </a:cubicBezTo>
                  <a:cubicBezTo>
                    <a:pt x="15" y="23"/>
                    <a:pt x="11" y="1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4"/>
            <p:cNvSpPr/>
            <p:nvPr/>
          </p:nvSpPr>
          <p:spPr>
            <a:xfrm>
              <a:off x="5020300" y="2497700"/>
              <a:ext cx="275" cy="975"/>
            </a:xfrm>
            <a:custGeom>
              <a:rect b="b" l="l" r="r" t="t"/>
              <a:pathLst>
                <a:path extrusionOk="0" h="39" w="11">
                  <a:moveTo>
                    <a:pt x="2" y="1"/>
                  </a:moveTo>
                  <a:cubicBezTo>
                    <a:pt x="1" y="1"/>
                    <a:pt x="3" y="24"/>
                    <a:pt x="11" y="39"/>
                  </a:cubicBezTo>
                  <a:cubicBezTo>
                    <a:pt x="6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4"/>
            <p:cNvSpPr/>
            <p:nvPr/>
          </p:nvSpPr>
          <p:spPr>
            <a:xfrm>
              <a:off x="5087000" y="2511475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4"/>
            <p:cNvSpPr/>
            <p:nvPr/>
          </p:nvSpPr>
          <p:spPr>
            <a:xfrm>
              <a:off x="5080675" y="25093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4"/>
            <p:cNvSpPr/>
            <p:nvPr/>
          </p:nvSpPr>
          <p:spPr>
            <a:xfrm>
              <a:off x="5075025" y="2511225"/>
              <a:ext cx="625" cy="550"/>
            </a:xfrm>
            <a:custGeom>
              <a:rect b="b" l="l" r="r" t="t"/>
              <a:pathLst>
                <a:path extrusionOk="0" h="22" w="25">
                  <a:moveTo>
                    <a:pt x="4" y="0"/>
                  </a:moveTo>
                  <a:cubicBezTo>
                    <a:pt x="2" y="0"/>
                    <a:pt x="1" y="6"/>
                    <a:pt x="1" y="21"/>
                  </a:cubicBezTo>
                  <a:lnTo>
                    <a:pt x="24" y="21"/>
                  </a:lnTo>
                  <a:cubicBezTo>
                    <a:pt x="16" y="2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4"/>
            <p:cNvSpPr/>
            <p:nvPr/>
          </p:nvSpPr>
          <p:spPr>
            <a:xfrm>
              <a:off x="5133075" y="26742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36" y="24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4"/>
            <p:cNvSpPr/>
            <p:nvPr/>
          </p:nvSpPr>
          <p:spPr>
            <a:xfrm>
              <a:off x="5125625" y="26751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4"/>
            <p:cNvSpPr/>
            <p:nvPr/>
          </p:nvSpPr>
          <p:spPr>
            <a:xfrm>
              <a:off x="5120275" y="2674875"/>
              <a:ext cx="4175" cy="600"/>
            </a:xfrm>
            <a:custGeom>
              <a:rect b="b" l="l" r="r" t="t"/>
              <a:pathLst>
                <a:path extrusionOk="0" h="24" w="16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10" y="14"/>
                    <a:pt x="17" y="19"/>
                    <a:pt x="21" y="19"/>
                  </a:cubicBezTo>
                  <a:cubicBezTo>
                    <a:pt x="25" y="19"/>
                    <a:pt x="23" y="12"/>
                    <a:pt x="12" y="5"/>
                  </a:cubicBezTo>
                  <a:lnTo>
                    <a:pt x="12" y="5"/>
                  </a:lnTo>
                  <a:cubicBezTo>
                    <a:pt x="47" y="15"/>
                    <a:pt x="143" y="24"/>
                    <a:pt x="143" y="24"/>
                  </a:cubicBezTo>
                  <a:cubicBezTo>
                    <a:pt x="155" y="12"/>
                    <a:pt x="15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4"/>
            <p:cNvSpPr/>
            <p:nvPr/>
          </p:nvSpPr>
          <p:spPr>
            <a:xfrm>
              <a:off x="5116550" y="2672700"/>
              <a:ext cx="1375" cy="200"/>
            </a:xfrm>
            <a:custGeom>
              <a:rect b="b" l="l" r="r" t="t"/>
              <a:pathLst>
                <a:path extrusionOk="0" h="8" w="55">
                  <a:moveTo>
                    <a:pt x="36" y="0"/>
                  </a:moveTo>
                  <a:cubicBezTo>
                    <a:pt x="18" y="0"/>
                    <a:pt x="1" y="7"/>
                    <a:pt x="19" y="7"/>
                  </a:cubicBezTo>
                  <a:cubicBezTo>
                    <a:pt x="25" y="7"/>
                    <a:pt x="36" y="6"/>
                    <a:pt x="54" y="4"/>
                  </a:cubicBezTo>
                  <a:lnTo>
                    <a:pt x="54" y="4"/>
                  </a:lnTo>
                  <a:cubicBezTo>
                    <a:pt x="54" y="4"/>
                    <a:pt x="54" y="4"/>
                    <a:pt x="54" y="4"/>
                  </a:cubicBezTo>
                  <a:cubicBezTo>
                    <a:pt x="49" y="1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4"/>
            <p:cNvSpPr/>
            <p:nvPr/>
          </p:nvSpPr>
          <p:spPr>
            <a:xfrm>
              <a:off x="5117500" y="26726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7" y="0"/>
                  </a:moveTo>
                  <a:cubicBezTo>
                    <a:pt x="3" y="0"/>
                    <a:pt x="0" y="2"/>
                    <a:pt x="4" y="6"/>
                  </a:cubicBezTo>
                  <a:cubicBezTo>
                    <a:pt x="28" y="6"/>
                    <a:pt x="15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4"/>
            <p:cNvSpPr/>
            <p:nvPr/>
          </p:nvSpPr>
          <p:spPr>
            <a:xfrm>
              <a:off x="5114025" y="2672025"/>
              <a:ext cx="1575" cy="775"/>
            </a:xfrm>
            <a:custGeom>
              <a:rect b="b" l="l" r="r" t="t"/>
              <a:pathLst>
                <a:path extrusionOk="0" h="31" w="63">
                  <a:moveTo>
                    <a:pt x="53" y="0"/>
                  </a:moveTo>
                  <a:cubicBezTo>
                    <a:pt x="51" y="0"/>
                    <a:pt x="46" y="2"/>
                    <a:pt x="36" y="7"/>
                  </a:cubicBezTo>
                  <a:cubicBezTo>
                    <a:pt x="0" y="7"/>
                    <a:pt x="0" y="7"/>
                    <a:pt x="24" y="31"/>
                  </a:cubicBezTo>
                  <a:cubicBezTo>
                    <a:pt x="24" y="31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4"/>
            <p:cNvSpPr/>
            <p:nvPr/>
          </p:nvSpPr>
          <p:spPr>
            <a:xfrm>
              <a:off x="5113725" y="267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4"/>
            <p:cNvSpPr/>
            <p:nvPr/>
          </p:nvSpPr>
          <p:spPr>
            <a:xfrm>
              <a:off x="5114350" y="2672700"/>
              <a:ext cx="375" cy="750"/>
            </a:xfrm>
            <a:custGeom>
              <a:rect b="b" l="l" r="r" t="t"/>
              <a:pathLst>
                <a:path extrusionOk="0" h="30" w="15">
                  <a:moveTo>
                    <a:pt x="13" y="0"/>
                  </a:moveTo>
                  <a:cubicBezTo>
                    <a:pt x="10" y="0"/>
                    <a:pt x="0" y="25"/>
                    <a:pt x="3" y="25"/>
                  </a:cubicBezTo>
                  <a:cubicBezTo>
                    <a:pt x="4" y="25"/>
                    <a:pt x="7" y="22"/>
                    <a:pt x="11" y="16"/>
                  </a:cubicBezTo>
                  <a:lnTo>
                    <a:pt x="11" y="16"/>
                  </a:lnTo>
                  <a:cubicBezTo>
                    <a:pt x="6" y="26"/>
                    <a:pt x="5" y="29"/>
                    <a:pt x="6" y="29"/>
                  </a:cubicBezTo>
                  <a:cubicBezTo>
                    <a:pt x="7" y="29"/>
                    <a:pt x="11" y="22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cubicBezTo>
                    <a:pt x="14" y="4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4"/>
            <p:cNvSpPr/>
            <p:nvPr/>
          </p:nvSpPr>
          <p:spPr>
            <a:xfrm>
              <a:off x="5115800" y="267307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"/>
                  </a:moveTo>
                  <a:cubicBezTo>
                    <a:pt x="13" y="13"/>
                    <a:pt x="36" y="24"/>
                    <a:pt x="1" y="24"/>
                  </a:cubicBezTo>
                  <a:cubicBezTo>
                    <a:pt x="72" y="24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4"/>
            <p:cNvSpPr/>
            <p:nvPr/>
          </p:nvSpPr>
          <p:spPr>
            <a:xfrm>
              <a:off x="5119975" y="2675450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0" y="1"/>
                  </a:moveTo>
                  <a:cubicBezTo>
                    <a:pt x="17" y="9"/>
                    <a:pt x="16" y="18"/>
                    <a:pt x="27" y="18"/>
                  </a:cubicBezTo>
                  <a:cubicBezTo>
                    <a:pt x="31" y="18"/>
                    <a:pt x="38" y="16"/>
                    <a:pt x="48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4"/>
            <p:cNvSpPr/>
            <p:nvPr/>
          </p:nvSpPr>
          <p:spPr>
            <a:xfrm>
              <a:off x="5109050" y="2671675"/>
              <a:ext cx="500" cy="1450"/>
            </a:xfrm>
            <a:custGeom>
              <a:rect b="b" l="l" r="r" t="t"/>
              <a:pathLst>
                <a:path extrusionOk="0" h="58" w="20">
                  <a:moveTo>
                    <a:pt x="9" y="9"/>
                  </a:moveTo>
                  <a:cubicBezTo>
                    <a:pt x="1" y="9"/>
                    <a:pt x="3" y="14"/>
                    <a:pt x="6" y="14"/>
                  </a:cubicBezTo>
                  <a:cubicBezTo>
                    <a:pt x="7" y="14"/>
                    <a:pt x="9" y="13"/>
                    <a:pt x="9" y="9"/>
                  </a:cubicBezTo>
                  <a:close/>
                  <a:moveTo>
                    <a:pt x="13" y="1"/>
                  </a:moveTo>
                  <a:cubicBezTo>
                    <a:pt x="12" y="1"/>
                    <a:pt x="10" y="3"/>
                    <a:pt x="9" y="9"/>
                  </a:cubicBezTo>
                  <a:cubicBezTo>
                    <a:pt x="12" y="45"/>
                    <a:pt x="15" y="58"/>
                    <a:pt x="16" y="58"/>
                  </a:cubicBezTo>
                  <a:cubicBezTo>
                    <a:pt x="19" y="58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4"/>
            <p:cNvSpPr/>
            <p:nvPr/>
          </p:nvSpPr>
          <p:spPr>
            <a:xfrm>
              <a:off x="5108375" y="2672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lnTo>
                    <a:pt x="0" y="13"/>
                  </a:lnTo>
                  <a:cubicBezTo>
                    <a:pt x="36" y="13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4"/>
            <p:cNvSpPr/>
            <p:nvPr/>
          </p:nvSpPr>
          <p:spPr>
            <a:xfrm>
              <a:off x="5113025" y="2673675"/>
              <a:ext cx="2200" cy="675"/>
            </a:xfrm>
            <a:custGeom>
              <a:rect b="b" l="l" r="r" t="t"/>
              <a:pathLst>
                <a:path extrusionOk="0" h="27" w="88">
                  <a:moveTo>
                    <a:pt x="88" y="0"/>
                  </a:moveTo>
                  <a:cubicBezTo>
                    <a:pt x="88" y="0"/>
                    <a:pt x="0" y="27"/>
                    <a:pt x="5" y="27"/>
                  </a:cubicBezTo>
                  <a:cubicBezTo>
                    <a:pt x="6" y="27"/>
                    <a:pt x="10" y="26"/>
                    <a:pt x="16" y="24"/>
                  </a:cubicBezTo>
                  <a:cubicBezTo>
                    <a:pt x="40" y="12"/>
                    <a:pt x="64" y="12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4"/>
            <p:cNvSpPr/>
            <p:nvPr/>
          </p:nvSpPr>
          <p:spPr>
            <a:xfrm>
              <a:off x="5105175" y="2671200"/>
              <a:ext cx="775" cy="650"/>
            </a:xfrm>
            <a:custGeom>
              <a:rect b="b" l="l" r="r" t="t"/>
              <a:pathLst>
                <a:path extrusionOk="0" h="26" w="31">
                  <a:moveTo>
                    <a:pt x="29" y="1"/>
                  </a:moveTo>
                  <a:cubicBezTo>
                    <a:pt x="28" y="1"/>
                    <a:pt x="23" y="5"/>
                    <a:pt x="9" y="16"/>
                  </a:cubicBezTo>
                  <a:cubicBezTo>
                    <a:pt x="2" y="23"/>
                    <a:pt x="0" y="25"/>
                    <a:pt x="1" y="25"/>
                  </a:cubicBezTo>
                  <a:cubicBezTo>
                    <a:pt x="3" y="25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4"/>
            <p:cNvSpPr/>
            <p:nvPr/>
          </p:nvSpPr>
          <p:spPr>
            <a:xfrm>
              <a:off x="5101225" y="267070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cubicBezTo>
                    <a:pt x="24" y="24"/>
                    <a:pt x="48" y="24"/>
                    <a:pt x="72" y="24"/>
                  </a:cubicBezTo>
                  <a:cubicBezTo>
                    <a:pt x="72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4"/>
            <p:cNvSpPr/>
            <p:nvPr/>
          </p:nvSpPr>
          <p:spPr>
            <a:xfrm>
              <a:off x="5105975" y="267187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1" y="1"/>
                  </a:moveTo>
                  <a:lnTo>
                    <a:pt x="1" y="1"/>
                  </a:lnTo>
                  <a:cubicBezTo>
                    <a:pt x="14" y="19"/>
                    <a:pt x="23" y="25"/>
                    <a:pt x="26" y="25"/>
                  </a:cubicBezTo>
                  <a:cubicBezTo>
                    <a:pt x="31" y="25"/>
                    <a:pt x="23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4"/>
            <p:cNvSpPr/>
            <p:nvPr/>
          </p:nvSpPr>
          <p:spPr>
            <a:xfrm>
              <a:off x="5105350" y="26723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30" y="6"/>
                    <a:pt x="38" y="6"/>
                  </a:cubicBezTo>
                  <a:cubicBezTo>
                    <a:pt x="14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4"/>
            <p:cNvSpPr/>
            <p:nvPr/>
          </p:nvSpPr>
          <p:spPr>
            <a:xfrm>
              <a:off x="5109250" y="267337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72" y="1"/>
                  </a:moveTo>
                  <a:lnTo>
                    <a:pt x="72" y="1"/>
                  </a:lnTo>
                  <a:cubicBezTo>
                    <a:pt x="48" y="12"/>
                    <a:pt x="1" y="24"/>
                    <a:pt x="37" y="48"/>
                  </a:cubicBezTo>
                  <a:cubicBezTo>
                    <a:pt x="60" y="36"/>
                    <a:pt x="37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4"/>
            <p:cNvSpPr/>
            <p:nvPr/>
          </p:nvSpPr>
          <p:spPr>
            <a:xfrm>
              <a:off x="5107650" y="2673025"/>
              <a:ext cx="750" cy="375"/>
            </a:xfrm>
            <a:custGeom>
              <a:rect b="b" l="l" r="r" t="t"/>
              <a:pathLst>
                <a:path extrusionOk="0" h="15" w="30">
                  <a:moveTo>
                    <a:pt x="4" y="1"/>
                  </a:moveTo>
                  <a:cubicBezTo>
                    <a:pt x="0" y="1"/>
                    <a:pt x="4" y="4"/>
                    <a:pt x="29" y="15"/>
                  </a:cubicBezTo>
                  <a:cubicBezTo>
                    <a:pt x="29" y="8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4"/>
            <p:cNvSpPr/>
            <p:nvPr/>
          </p:nvSpPr>
          <p:spPr>
            <a:xfrm>
              <a:off x="5106875" y="2673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6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4"/>
            <p:cNvSpPr/>
            <p:nvPr/>
          </p:nvSpPr>
          <p:spPr>
            <a:xfrm>
              <a:off x="5100325" y="2671875"/>
              <a:ext cx="2475" cy="600"/>
            </a:xfrm>
            <a:custGeom>
              <a:rect b="b" l="l" r="r" t="t"/>
              <a:pathLst>
                <a:path extrusionOk="0" h="24" w="99">
                  <a:moveTo>
                    <a:pt x="60" y="1"/>
                  </a:moveTo>
                  <a:cubicBezTo>
                    <a:pt x="48" y="13"/>
                    <a:pt x="24" y="13"/>
                    <a:pt x="1" y="13"/>
                  </a:cubicBezTo>
                  <a:cubicBezTo>
                    <a:pt x="38" y="20"/>
                    <a:pt x="60" y="23"/>
                    <a:pt x="72" y="23"/>
                  </a:cubicBezTo>
                  <a:cubicBezTo>
                    <a:pt x="99" y="23"/>
                    <a:pt x="77" y="9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4"/>
            <p:cNvSpPr/>
            <p:nvPr/>
          </p:nvSpPr>
          <p:spPr>
            <a:xfrm>
              <a:off x="5094975" y="2671600"/>
              <a:ext cx="175" cy="225"/>
            </a:xfrm>
            <a:custGeom>
              <a:rect b="b" l="l" r="r" t="t"/>
              <a:pathLst>
                <a:path extrusionOk="0" h="9" w="7">
                  <a:moveTo>
                    <a:pt x="0" y="0"/>
                  </a:move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4"/>
            <p:cNvSpPr/>
            <p:nvPr/>
          </p:nvSpPr>
          <p:spPr>
            <a:xfrm>
              <a:off x="5102225" y="2672475"/>
              <a:ext cx="1125" cy="300"/>
            </a:xfrm>
            <a:custGeom>
              <a:rect b="b" l="l" r="r" t="t"/>
              <a:pathLst>
                <a:path extrusionOk="0" h="12" w="45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5"/>
                    <a:pt x="8" y="1"/>
                  </a:cubicBezTo>
                  <a:lnTo>
                    <a:pt x="8" y="1"/>
                  </a:lnTo>
                  <a:cubicBezTo>
                    <a:pt x="28" y="9"/>
                    <a:pt x="37" y="11"/>
                    <a:pt x="40" y="11"/>
                  </a:cubicBezTo>
                  <a:cubicBezTo>
                    <a:pt x="45" y="11"/>
                    <a:pt x="2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4"/>
            <p:cNvSpPr/>
            <p:nvPr/>
          </p:nvSpPr>
          <p:spPr>
            <a:xfrm>
              <a:off x="5098550" y="2671475"/>
              <a:ext cx="900" cy="425"/>
            </a:xfrm>
            <a:custGeom>
              <a:rect b="b" l="l" r="r" t="t"/>
              <a:pathLst>
                <a:path extrusionOk="0" h="17" w="36">
                  <a:moveTo>
                    <a:pt x="11" y="0"/>
                  </a:moveTo>
                  <a:cubicBezTo>
                    <a:pt x="7" y="0"/>
                    <a:pt x="4" y="2"/>
                    <a:pt x="0" y="5"/>
                  </a:cubicBezTo>
                  <a:cubicBezTo>
                    <a:pt x="12" y="5"/>
                    <a:pt x="24" y="17"/>
                    <a:pt x="36" y="17"/>
                  </a:cubicBezTo>
                  <a:cubicBezTo>
                    <a:pt x="27" y="9"/>
                    <a:pt x="19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4"/>
            <p:cNvSpPr/>
            <p:nvPr/>
          </p:nvSpPr>
          <p:spPr>
            <a:xfrm>
              <a:off x="5103900" y="2672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4"/>
            <p:cNvSpPr/>
            <p:nvPr/>
          </p:nvSpPr>
          <p:spPr>
            <a:xfrm>
              <a:off x="5102875" y="2672175"/>
              <a:ext cx="1175" cy="375"/>
            </a:xfrm>
            <a:custGeom>
              <a:rect b="b" l="l" r="r" t="t"/>
              <a:pathLst>
                <a:path extrusionOk="0" h="15" w="47">
                  <a:moveTo>
                    <a:pt x="41" y="1"/>
                  </a:moveTo>
                  <a:lnTo>
                    <a:pt x="41" y="1"/>
                  </a:lnTo>
                  <a:cubicBezTo>
                    <a:pt x="0" y="8"/>
                    <a:pt x="11" y="15"/>
                    <a:pt x="24" y="15"/>
                  </a:cubicBezTo>
                  <a:cubicBezTo>
                    <a:pt x="35" y="15"/>
                    <a:pt x="47" y="1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4"/>
            <p:cNvSpPr/>
            <p:nvPr/>
          </p:nvSpPr>
          <p:spPr>
            <a:xfrm>
              <a:off x="5091650" y="2671875"/>
              <a:ext cx="5200" cy="2725"/>
            </a:xfrm>
            <a:custGeom>
              <a:rect b="b" l="l" r="r" t="t"/>
              <a:pathLst>
                <a:path extrusionOk="0" h="109" w="208">
                  <a:moveTo>
                    <a:pt x="145" y="61"/>
                  </a:moveTo>
                  <a:cubicBezTo>
                    <a:pt x="143" y="62"/>
                    <a:pt x="138" y="63"/>
                    <a:pt x="131" y="63"/>
                  </a:cubicBezTo>
                  <a:lnTo>
                    <a:pt x="131" y="63"/>
                  </a:lnTo>
                  <a:cubicBezTo>
                    <a:pt x="134" y="63"/>
                    <a:pt x="139" y="62"/>
                    <a:pt x="145" y="61"/>
                  </a:cubicBezTo>
                  <a:close/>
                  <a:moveTo>
                    <a:pt x="133" y="1"/>
                  </a:moveTo>
                  <a:cubicBezTo>
                    <a:pt x="133" y="13"/>
                    <a:pt x="121" y="25"/>
                    <a:pt x="98" y="25"/>
                  </a:cubicBezTo>
                  <a:cubicBezTo>
                    <a:pt x="98" y="25"/>
                    <a:pt x="167" y="45"/>
                    <a:pt x="152" y="57"/>
                  </a:cubicBezTo>
                  <a:lnTo>
                    <a:pt x="152" y="57"/>
                  </a:lnTo>
                  <a:cubicBezTo>
                    <a:pt x="152" y="57"/>
                    <a:pt x="153" y="57"/>
                    <a:pt x="153" y="57"/>
                  </a:cubicBezTo>
                  <a:lnTo>
                    <a:pt x="153" y="57"/>
                  </a:lnTo>
                  <a:cubicBezTo>
                    <a:pt x="154" y="57"/>
                    <a:pt x="153" y="58"/>
                    <a:pt x="145" y="61"/>
                  </a:cubicBezTo>
                  <a:cubicBezTo>
                    <a:pt x="148" y="59"/>
                    <a:pt x="151" y="58"/>
                    <a:pt x="152" y="57"/>
                  </a:cubicBezTo>
                  <a:lnTo>
                    <a:pt x="152" y="57"/>
                  </a:lnTo>
                  <a:cubicBezTo>
                    <a:pt x="147" y="58"/>
                    <a:pt x="131" y="62"/>
                    <a:pt x="127" y="63"/>
                  </a:cubicBezTo>
                  <a:lnTo>
                    <a:pt x="127" y="63"/>
                  </a:lnTo>
                  <a:cubicBezTo>
                    <a:pt x="127" y="63"/>
                    <a:pt x="128" y="63"/>
                    <a:pt x="129" y="63"/>
                  </a:cubicBezTo>
                  <a:cubicBezTo>
                    <a:pt x="129" y="63"/>
                    <a:pt x="130" y="63"/>
                    <a:pt x="131" y="63"/>
                  </a:cubicBezTo>
                  <a:lnTo>
                    <a:pt x="131" y="63"/>
                  </a:lnTo>
                  <a:cubicBezTo>
                    <a:pt x="128" y="64"/>
                    <a:pt x="126" y="64"/>
                    <a:pt x="125" y="64"/>
                  </a:cubicBezTo>
                  <a:cubicBezTo>
                    <a:pt x="125" y="64"/>
                    <a:pt x="125" y="64"/>
                    <a:pt x="127" y="63"/>
                  </a:cubicBezTo>
                  <a:lnTo>
                    <a:pt x="127" y="63"/>
                  </a:lnTo>
                  <a:cubicBezTo>
                    <a:pt x="114" y="63"/>
                    <a:pt x="96" y="62"/>
                    <a:pt x="79" y="62"/>
                  </a:cubicBezTo>
                  <a:cubicBezTo>
                    <a:pt x="40" y="62"/>
                    <a:pt x="1" y="68"/>
                    <a:pt x="14" y="108"/>
                  </a:cubicBezTo>
                  <a:cubicBezTo>
                    <a:pt x="26" y="108"/>
                    <a:pt x="50" y="96"/>
                    <a:pt x="62" y="96"/>
                  </a:cubicBezTo>
                  <a:cubicBezTo>
                    <a:pt x="62" y="104"/>
                    <a:pt x="79" y="109"/>
                    <a:pt x="99" y="109"/>
                  </a:cubicBezTo>
                  <a:cubicBezTo>
                    <a:pt x="145" y="109"/>
                    <a:pt x="207" y="83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4"/>
            <p:cNvSpPr/>
            <p:nvPr/>
          </p:nvSpPr>
          <p:spPr>
            <a:xfrm>
              <a:off x="5094975" y="2671350"/>
              <a:ext cx="2550" cy="700"/>
            </a:xfrm>
            <a:custGeom>
              <a:rect b="b" l="l" r="r" t="t"/>
              <a:pathLst>
                <a:path extrusionOk="0" h="28" w="102">
                  <a:moveTo>
                    <a:pt x="34" y="0"/>
                  </a:moveTo>
                  <a:cubicBezTo>
                    <a:pt x="20" y="0"/>
                    <a:pt x="7" y="6"/>
                    <a:pt x="0" y="22"/>
                  </a:cubicBezTo>
                  <a:cubicBezTo>
                    <a:pt x="0" y="22"/>
                    <a:pt x="48" y="27"/>
                    <a:pt x="73" y="27"/>
                  </a:cubicBezTo>
                  <a:cubicBezTo>
                    <a:pt x="85" y="27"/>
                    <a:pt x="92" y="26"/>
                    <a:pt x="84" y="22"/>
                  </a:cubicBezTo>
                  <a:lnTo>
                    <a:pt x="84" y="22"/>
                  </a:lnTo>
                  <a:cubicBezTo>
                    <a:pt x="90" y="25"/>
                    <a:pt x="93" y="26"/>
                    <a:pt x="95" y="26"/>
                  </a:cubicBezTo>
                  <a:cubicBezTo>
                    <a:pt x="102" y="26"/>
                    <a:pt x="6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4"/>
            <p:cNvSpPr/>
            <p:nvPr/>
          </p:nvSpPr>
          <p:spPr>
            <a:xfrm>
              <a:off x="5097350" y="2671850"/>
              <a:ext cx="3000" cy="1550"/>
            </a:xfrm>
            <a:custGeom>
              <a:rect b="b" l="l" r="r" t="t"/>
              <a:pathLst>
                <a:path extrusionOk="0" h="62" w="120">
                  <a:moveTo>
                    <a:pt x="84" y="0"/>
                  </a:moveTo>
                  <a:cubicBezTo>
                    <a:pt x="84" y="0"/>
                    <a:pt x="84" y="1"/>
                    <a:pt x="86" y="3"/>
                  </a:cubicBezTo>
                  <a:lnTo>
                    <a:pt x="86" y="3"/>
                  </a:lnTo>
                  <a:cubicBezTo>
                    <a:pt x="86" y="1"/>
                    <a:pt x="85" y="0"/>
                    <a:pt x="84" y="0"/>
                  </a:cubicBezTo>
                  <a:close/>
                  <a:moveTo>
                    <a:pt x="1" y="2"/>
                  </a:moveTo>
                  <a:cubicBezTo>
                    <a:pt x="42" y="12"/>
                    <a:pt x="69" y="19"/>
                    <a:pt x="84" y="23"/>
                  </a:cubicBezTo>
                  <a:lnTo>
                    <a:pt x="84" y="23"/>
                  </a:lnTo>
                  <a:cubicBezTo>
                    <a:pt x="88" y="18"/>
                    <a:pt x="100" y="14"/>
                    <a:pt x="120" y="14"/>
                  </a:cubicBezTo>
                  <a:cubicBezTo>
                    <a:pt x="100" y="10"/>
                    <a:pt x="90" y="6"/>
                    <a:pt x="86" y="3"/>
                  </a:cubicBezTo>
                  <a:lnTo>
                    <a:pt x="86" y="3"/>
                  </a:lnTo>
                  <a:cubicBezTo>
                    <a:pt x="87" y="5"/>
                    <a:pt x="86" y="9"/>
                    <a:pt x="84" y="14"/>
                  </a:cubicBezTo>
                  <a:cubicBezTo>
                    <a:pt x="84" y="14"/>
                    <a:pt x="48" y="2"/>
                    <a:pt x="1" y="2"/>
                  </a:cubicBezTo>
                  <a:close/>
                  <a:moveTo>
                    <a:pt x="84" y="23"/>
                  </a:moveTo>
                  <a:lnTo>
                    <a:pt x="84" y="23"/>
                  </a:lnTo>
                  <a:cubicBezTo>
                    <a:pt x="83" y="24"/>
                    <a:pt x="82" y="26"/>
                    <a:pt x="82" y="27"/>
                  </a:cubicBezTo>
                  <a:lnTo>
                    <a:pt x="82" y="27"/>
                  </a:lnTo>
                  <a:cubicBezTo>
                    <a:pt x="91" y="27"/>
                    <a:pt x="99" y="28"/>
                    <a:pt x="102" y="28"/>
                  </a:cubicBezTo>
                  <a:cubicBezTo>
                    <a:pt x="105" y="28"/>
                    <a:pt x="102" y="27"/>
                    <a:pt x="84" y="23"/>
                  </a:cubicBezTo>
                  <a:close/>
                  <a:moveTo>
                    <a:pt x="72" y="27"/>
                  </a:moveTo>
                  <a:cubicBezTo>
                    <a:pt x="46" y="27"/>
                    <a:pt x="19" y="32"/>
                    <a:pt x="48" y="62"/>
                  </a:cubicBezTo>
                  <a:cubicBezTo>
                    <a:pt x="55" y="62"/>
                    <a:pt x="59" y="61"/>
                    <a:pt x="62" y="60"/>
                  </a:cubicBezTo>
                  <a:lnTo>
                    <a:pt x="62" y="60"/>
                  </a:lnTo>
                  <a:cubicBezTo>
                    <a:pt x="81" y="57"/>
                    <a:pt x="98" y="47"/>
                    <a:pt x="108" y="38"/>
                  </a:cubicBezTo>
                  <a:cubicBezTo>
                    <a:pt x="91" y="38"/>
                    <a:pt x="82" y="33"/>
                    <a:pt x="82" y="27"/>
                  </a:cubicBezTo>
                  <a:lnTo>
                    <a:pt x="82" y="27"/>
                  </a:lnTo>
                  <a:cubicBezTo>
                    <a:pt x="79" y="27"/>
                    <a:pt x="75" y="27"/>
                    <a:pt x="7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4"/>
            <p:cNvSpPr/>
            <p:nvPr/>
          </p:nvSpPr>
          <p:spPr>
            <a:xfrm>
              <a:off x="5108950" y="2675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4"/>
            <p:cNvSpPr/>
            <p:nvPr/>
          </p:nvSpPr>
          <p:spPr>
            <a:xfrm>
              <a:off x="5107400" y="2673675"/>
              <a:ext cx="2150" cy="1400"/>
            </a:xfrm>
            <a:custGeom>
              <a:rect b="b" l="l" r="r" t="t"/>
              <a:pathLst>
                <a:path extrusionOk="0" h="56" w="86">
                  <a:moveTo>
                    <a:pt x="3" y="0"/>
                  </a:moveTo>
                  <a:lnTo>
                    <a:pt x="3" y="0"/>
                  </a:lnTo>
                  <a:cubicBezTo>
                    <a:pt x="1" y="3"/>
                    <a:pt x="3" y="6"/>
                    <a:pt x="8" y="11"/>
                  </a:cubicBezTo>
                  <a:lnTo>
                    <a:pt x="8" y="11"/>
                  </a:lnTo>
                  <a:cubicBezTo>
                    <a:pt x="6" y="7"/>
                    <a:pt x="5" y="4"/>
                    <a:pt x="3" y="0"/>
                  </a:cubicBezTo>
                  <a:close/>
                  <a:moveTo>
                    <a:pt x="8" y="11"/>
                  </a:moveTo>
                  <a:cubicBezTo>
                    <a:pt x="27" y="47"/>
                    <a:pt x="50" y="56"/>
                    <a:pt x="65" y="56"/>
                  </a:cubicBezTo>
                  <a:cubicBezTo>
                    <a:pt x="79" y="56"/>
                    <a:pt x="86" y="48"/>
                    <a:pt x="75" y="48"/>
                  </a:cubicBezTo>
                  <a:cubicBezTo>
                    <a:pt x="84" y="48"/>
                    <a:pt x="27" y="26"/>
                    <a:pt x="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4"/>
            <p:cNvSpPr/>
            <p:nvPr/>
          </p:nvSpPr>
          <p:spPr>
            <a:xfrm>
              <a:off x="5102125" y="267367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0"/>
                  </a:moveTo>
                  <a:cubicBezTo>
                    <a:pt x="48" y="0"/>
                    <a:pt x="24" y="0"/>
                    <a:pt x="0" y="12"/>
                  </a:cubicBezTo>
                  <a:cubicBezTo>
                    <a:pt x="12" y="12"/>
                    <a:pt x="24" y="24"/>
                    <a:pt x="36" y="24"/>
                  </a:cubicBezTo>
                  <a:cubicBezTo>
                    <a:pt x="36" y="24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4"/>
            <p:cNvSpPr/>
            <p:nvPr/>
          </p:nvSpPr>
          <p:spPr>
            <a:xfrm>
              <a:off x="5094075" y="26710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24" y="12"/>
                    <a:pt x="12" y="12"/>
                    <a:pt x="1" y="24"/>
                  </a:cubicBezTo>
                  <a:cubicBezTo>
                    <a:pt x="7" y="21"/>
                    <a:pt x="12" y="20"/>
                    <a:pt x="16" y="20"/>
                  </a:cubicBezTo>
                  <a:cubicBezTo>
                    <a:pt x="21" y="20"/>
                    <a:pt x="24" y="21"/>
                    <a:pt x="27" y="21"/>
                  </a:cubicBezTo>
                  <a:cubicBezTo>
                    <a:pt x="33" y="21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4"/>
            <p:cNvSpPr/>
            <p:nvPr/>
          </p:nvSpPr>
          <p:spPr>
            <a:xfrm>
              <a:off x="5092300" y="2671000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4"/>
            <p:cNvSpPr/>
            <p:nvPr/>
          </p:nvSpPr>
          <p:spPr>
            <a:xfrm>
              <a:off x="4973825" y="266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4"/>
            <p:cNvSpPr/>
            <p:nvPr/>
          </p:nvSpPr>
          <p:spPr>
            <a:xfrm>
              <a:off x="5038425" y="2666400"/>
              <a:ext cx="1200" cy="875"/>
            </a:xfrm>
            <a:custGeom>
              <a:rect b="b" l="l" r="r" t="t"/>
              <a:pathLst>
                <a:path extrusionOk="0" h="35" w="48">
                  <a:moveTo>
                    <a:pt x="17" y="1"/>
                  </a:moveTo>
                  <a:cubicBezTo>
                    <a:pt x="12" y="1"/>
                    <a:pt x="6" y="2"/>
                    <a:pt x="0" y="6"/>
                  </a:cubicBezTo>
                  <a:cubicBezTo>
                    <a:pt x="0" y="23"/>
                    <a:pt x="13" y="34"/>
                    <a:pt x="29" y="34"/>
                  </a:cubicBezTo>
                  <a:cubicBezTo>
                    <a:pt x="35" y="34"/>
                    <a:pt x="41" y="33"/>
                    <a:pt x="48" y="29"/>
                  </a:cubicBezTo>
                  <a:cubicBezTo>
                    <a:pt x="39" y="12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4"/>
            <p:cNvSpPr/>
            <p:nvPr/>
          </p:nvSpPr>
          <p:spPr>
            <a:xfrm>
              <a:off x="5003300" y="266682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24"/>
                  </a:moveTo>
                  <a:cubicBezTo>
                    <a:pt x="0" y="24"/>
                    <a:pt x="60" y="1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4"/>
            <p:cNvSpPr/>
            <p:nvPr/>
          </p:nvSpPr>
          <p:spPr>
            <a:xfrm>
              <a:off x="4950600" y="26665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25" y="1"/>
                  </a:moveTo>
                  <a:lnTo>
                    <a:pt x="1" y="13"/>
                  </a:lnTo>
                  <a:cubicBezTo>
                    <a:pt x="36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4"/>
            <p:cNvSpPr/>
            <p:nvPr/>
          </p:nvSpPr>
          <p:spPr>
            <a:xfrm>
              <a:off x="5069075" y="2669500"/>
              <a:ext cx="1500" cy="450"/>
            </a:xfrm>
            <a:custGeom>
              <a:rect b="b" l="l" r="r" t="t"/>
              <a:pathLst>
                <a:path extrusionOk="0" h="18" w="60">
                  <a:moveTo>
                    <a:pt x="0" y="1"/>
                  </a:moveTo>
                  <a:cubicBezTo>
                    <a:pt x="17" y="9"/>
                    <a:pt x="34" y="18"/>
                    <a:pt x="47" y="18"/>
                  </a:cubicBezTo>
                  <a:cubicBezTo>
                    <a:pt x="52" y="18"/>
                    <a:pt x="56" y="16"/>
                    <a:pt x="60" y="13"/>
                  </a:cubicBez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4"/>
            <p:cNvSpPr/>
            <p:nvPr/>
          </p:nvSpPr>
          <p:spPr>
            <a:xfrm>
              <a:off x="4972050" y="266207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4"/>
            <p:cNvSpPr/>
            <p:nvPr/>
          </p:nvSpPr>
          <p:spPr>
            <a:xfrm>
              <a:off x="5067300" y="266920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0" y="1"/>
                  </a:moveTo>
                  <a:cubicBezTo>
                    <a:pt x="24" y="13"/>
                    <a:pt x="48" y="13"/>
                    <a:pt x="71" y="13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4"/>
            <p:cNvSpPr/>
            <p:nvPr/>
          </p:nvSpPr>
          <p:spPr>
            <a:xfrm>
              <a:off x="4861300" y="26537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25" y="1"/>
                    <a:pt x="37" y="1"/>
                  </a:cubicBezTo>
                  <a:cubicBezTo>
                    <a:pt x="37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4"/>
            <p:cNvSpPr/>
            <p:nvPr/>
          </p:nvSpPr>
          <p:spPr>
            <a:xfrm>
              <a:off x="5083950" y="2670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4"/>
            <p:cNvSpPr/>
            <p:nvPr/>
          </p:nvSpPr>
          <p:spPr>
            <a:xfrm>
              <a:off x="5062525" y="2671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4"/>
            <p:cNvSpPr/>
            <p:nvPr/>
          </p:nvSpPr>
          <p:spPr>
            <a:xfrm>
              <a:off x="5084550" y="2670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4"/>
            <p:cNvSpPr/>
            <p:nvPr/>
          </p:nvSpPr>
          <p:spPr>
            <a:xfrm>
              <a:off x="5082475" y="267010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60" y="12"/>
                  </a:moveTo>
                  <a:cubicBezTo>
                    <a:pt x="60" y="12"/>
                    <a:pt x="0" y="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4"/>
            <p:cNvSpPr/>
            <p:nvPr/>
          </p:nvSpPr>
          <p:spPr>
            <a:xfrm>
              <a:off x="4918450" y="2662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4"/>
            <p:cNvSpPr/>
            <p:nvPr/>
          </p:nvSpPr>
          <p:spPr>
            <a:xfrm>
              <a:off x="5027400" y="267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4"/>
            <p:cNvSpPr/>
            <p:nvPr/>
          </p:nvSpPr>
          <p:spPr>
            <a:xfrm>
              <a:off x="5025625" y="26698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60" y="1"/>
                  </a:moveTo>
                  <a:cubicBezTo>
                    <a:pt x="36" y="24"/>
                    <a:pt x="24" y="48"/>
                    <a:pt x="0" y="72"/>
                  </a:cubicBezTo>
                  <a:cubicBezTo>
                    <a:pt x="24" y="60"/>
                    <a:pt x="48" y="60"/>
                    <a:pt x="72" y="60"/>
                  </a:cubicBezTo>
                  <a:cubicBezTo>
                    <a:pt x="60" y="48"/>
                    <a:pt x="6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4"/>
            <p:cNvSpPr/>
            <p:nvPr/>
          </p:nvSpPr>
          <p:spPr>
            <a:xfrm>
              <a:off x="5002400" y="2668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4"/>
            <p:cNvSpPr/>
            <p:nvPr/>
          </p:nvSpPr>
          <p:spPr>
            <a:xfrm>
              <a:off x="4951225" y="2666225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4" y="1"/>
                    <a:pt x="1" y="6"/>
                    <a:pt x="4" y="6"/>
                  </a:cubicBezTo>
                  <a:cubicBezTo>
                    <a:pt x="5" y="6"/>
                    <a:pt x="8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4"/>
            <p:cNvSpPr/>
            <p:nvPr/>
          </p:nvSpPr>
          <p:spPr>
            <a:xfrm>
              <a:off x="5055375" y="2673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2"/>
                    <a:pt x="36" y="12"/>
                  </a:cubicBezTo>
                  <a:cubicBezTo>
                    <a:pt x="25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4"/>
            <p:cNvSpPr/>
            <p:nvPr/>
          </p:nvSpPr>
          <p:spPr>
            <a:xfrm>
              <a:off x="5087825" y="26707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36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4"/>
            <p:cNvSpPr/>
            <p:nvPr/>
          </p:nvSpPr>
          <p:spPr>
            <a:xfrm>
              <a:off x="5096850" y="26742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" y="6"/>
                    <a:pt x="11" y="6"/>
                  </a:cubicBezTo>
                  <a:cubicBezTo>
                    <a:pt x="17" y="6"/>
                    <a:pt x="25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4"/>
            <p:cNvSpPr/>
            <p:nvPr/>
          </p:nvSpPr>
          <p:spPr>
            <a:xfrm>
              <a:off x="5089600" y="2672275"/>
              <a:ext cx="1225" cy="725"/>
            </a:xfrm>
            <a:custGeom>
              <a:rect b="b" l="l" r="r" t="t"/>
              <a:pathLst>
                <a:path extrusionOk="0" h="29" w="49">
                  <a:moveTo>
                    <a:pt x="25" y="1"/>
                  </a:moveTo>
                  <a:cubicBezTo>
                    <a:pt x="19" y="1"/>
                    <a:pt x="11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1" y="9"/>
                  </a:lnTo>
                  <a:cubicBezTo>
                    <a:pt x="1" y="17"/>
                    <a:pt x="4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lnTo>
                    <a:pt x="7" y="19"/>
                  </a:lnTo>
                  <a:cubicBezTo>
                    <a:pt x="12" y="26"/>
                    <a:pt x="18" y="29"/>
                    <a:pt x="24" y="29"/>
                  </a:cubicBezTo>
                  <a:cubicBezTo>
                    <a:pt x="31" y="29"/>
                    <a:pt x="39" y="26"/>
                    <a:pt x="49" y="21"/>
                  </a:cubicBezTo>
                  <a:cubicBezTo>
                    <a:pt x="42" y="7"/>
                    <a:pt x="3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4"/>
            <p:cNvSpPr/>
            <p:nvPr/>
          </p:nvSpPr>
          <p:spPr>
            <a:xfrm>
              <a:off x="5091100" y="26726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6"/>
                    <a:pt x="1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4"/>
            <p:cNvSpPr/>
            <p:nvPr/>
          </p:nvSpPr>
          <p:spPr>
            <a:xfrm>
              <a:off x="5081425" y="2670225"/>
              <a:ext cx="1500" cy="550"/>
            </a:xfrm>
            <a:custGeom>
              <a:rect b="b" l="l" r="r" t="t"/>
              <a:pathLst>
                <a:path extrusionOk="0" h="22" w="60">
                  <a:moveTo>
                    <a:pt x="55" y="1"/>
                  </a:moveTo>
                  <a:cubicBezTo>
                    <a:pt x="43" y="1"/>
                    <a:pt x="1" y="21"/>
                    <a:pt x="24" y="21"/>
                  </a:cubicBezTo>
                  <a:cubicBezTo>
                    <a:pt x="28" y="21"/>
                    <a:pt x="34" y="21"/>
                    <a:pt x="42" y="19"/>
                  </a:cubicBezTo>
                  <a:cubicBezTo>
                    <a:pt x="44" y="21"/>
                    <a:pt x="45" y="22"/>
                    <a:pt x="47" y="22"/>
                  </a:cubicBezTo>
                  <a:cubicBezTo>
                    <a:pt x="53" y="22"/>
                    <a:pt x="54" y="5"/>
                    <a:pt x="54" y="5"/>
                  </a:cubicBezTo>
                  <a:cubicBezTo>
                    <a:pt x="54" y="5"/>
                    <a:pt x="54" y="6"/>
                    <a:pt x="54" y="7"/>
                  </a:cubicBezTo>
                  <a:cubicBezTo>
                    <a:pt x="59" y="3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4"/>
            <p:cNvSpPr/>
            <p:nvPr/>
          </p:nvSpPr>
          <p:spPr>
            <a:xfrm>
              <a:off x="5089425" y="2673625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" y="1"/>
                  </a:moveTo>
                  <a:cubicBezTo>
                    <a:pt x="0" y="1"/>
                    <a:pt x="6" y="7"/>
                    <a:pt x="20" y="14"/>
                  </a:cubicBezTo>
                  <a:cubicBezTo>
                    <a:pt x="10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4"/>
            <p:cNvSpPr/>
            <p:nvPr/>
          </p:nvSpPr>
          <p:spPr>
            <a:xfrm>
              <a:off x="5084550" y="2673150"/>
              <a:ext cx="1525" cy="250"/>
            </a:xfrm>
            <a:custGeom>
              <a:rect b="b" l="l" r="r" t="t"/>
              <a:pathLst>
                <a:path extrusionOk="0" h="10" w="61">
                  <a:moveTo>
                    <a:pt x="26" y="1"/>
                  </a:moveTo>
                  <a:cubicBezTo>
                    <a:pt x="15" y="1"/>
                    <a:pt x="7" y="4"/>
                    <a:pt x="1" y="10"/>
                  </a:cubicBezTo>
                  <a:lnTo>
                    <a:pt x="60" y="10"/>
                  </a:lnTo>
                  <a:cubicBezTo>
                    <a:pt x="48" y="4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4"/>
            <p:cNvSpPr/>
            <p:nvPr/>
          </p:nvSpPr>
          <p:spPr>
            <a:xfrm>
              <a:off x="5086050" y="2673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24" y="1"/>
                    <a:pt x="36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4"/>
            <p:cNvSpPr/>
            <p:nvPr/>
          </p:nvSpPr>
          <p:spPr>
            <a:xfrm>
              <a:off x="5086350" y="2673975"/>
              <a:ext cx="2700" cy="25"/>
            </a:xfrm>
            <a:custGeom>
              <a:rect b="b" l="l" r="r" t="t"/>
              <a:pathLst>
                <a:path extrusionOk="0" h="1" w="108">
                  <a:moveTo>
                    <a:pt x="71" y="0"/>
                  </a:moveTo>
                  <a:cubicBezTo>
                    <a:pt x="0" y="0"/>
                    <a:pt x="107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4"/>
            <p:cNvSpPr/>
            <p:nvPr/>
          </p:nvSpPr>
          <p:spPr>
            <a:xfrm>
              <a:off x="5071450" y="2672175"/>
              <a:ext cx="1225" cy="475"/>
            </a:xfrm>
            <a:custGeom>
              <a:rect b="b" l="l" r="r" t="t"/>
              <a:pathLst>
                <a:path extrusionOk="0" h="19" w="49">
                  <a:moveTo>
                    <a:pt x="1" y="1"/>
                  </a:moveTo>
                  <a:cubicBezTo>
                    <a:pt x="7" y="13"/>
                    <a:pt x="16" y="19"/>
                    <a:pt x="25" y="19"/>
                  </a:cubicBezTo>
                  <a:cubicBezTo>
                    <a:pt x="33" y="19"/>
                    <a:pt x="42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4"/>
            <p:cNvSpPr/>
            <p:nvPr/>
          </p:nvSpPr>
          <p:spPr>
            <a:xfrm>
              <a:off x="5075625" y="2673675"/>
              <a:ext cx="400" cy="575"/>
            </a:xfrm>
            <a:custGeom>
              <a:rect b="b" l="l" r="r" t="t"/>
              <a:pathLst>
                <a:path extrusionOk="0" h="23" w="16">
                  <a:moveTo>
                    <a:pt x="0" y="0"/>
                  </a:moveTo>
                  <a:cubicBezTo>
                    <a:pt x="6" y="17"/>
                    <a:pt x="11" y="23"/>
                    <a:pt x="13" y="23"/>
                  </a:cubicBezTo>
                  <a:cubicBezTo>
                    <a:pt x="16" y="23"/>
                    <a:pt x="13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4"/>
            <p:cNvSpPr/>
            <p:nvPr/>
          </p:nvSpPr>
          <p:spPr>
            <a:xfrm>
              <a:off x="5070850" y="267397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72" y="0"/>
                  </a:moveTo>
                  <a:lnTo>
                    <a:pt x="72" y="0"/>
                  </a:lnTo>
                  <a:cubicBezTo>
                    <a:pt x="60" y="12"/>
                    <a:pt x="1" y="12"/>
                    <a:pt x="60" y="24"/>
                  </a:cubicBezTo>
                  <a:cubicBezTo>
                    <a:pt x="60" y="12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4"/>
            <p:cNvSpPr/>
            <p:nvPr/>
          </p:nvSpPr>
          <p:spPr>
            <a:xfrm>
              <a:off x="5054500" y="2670400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12" y="0"/>
                  </a:moveTo>
                  <a:cubicBezTo>
                    <a:pt x="12" y="12"/>
                    <a:pt x="0" y="36"/>
                    <a:pt x="0" y="48"/>
                  </a:cubicBezTo>
                  <a:cubicBezTo>
                    <a:pt x="0" y="36"/>
                    <a:pt x="24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4"/>
            <p:cNvSpPr/>
            <p:nvPr/>
          </p:nvSpPr>
          <p:spPr>
            <a:xfrm>
              <a:off x="5037900" y="2672200"/>
              <a:ext cx="2025" cy="1050"/>
            </a:xfrm>
            <a:custGeom>
              <a:rect b="b" l="l" r="r" t="t"/>
              <a:pathLst>
                <a:path extrusionOk="0" h="42" w="81">
                  <a:moveTo>
                    <a:pt x="21" y="0"/>
                  </a:moveTo>
                  <a:cubicBezTo>
                    <a:pt x="8" y="0"/>
                    <a:pt x="0" y="9"/>
                    <a:pt x="9" y="36"/>
                  </a:cubicBezTo>
                  <a:cubicBezTo>
                    <a:pt x="20" y="40"/>
                    <a:pt x="26" y="41"/>
                    <a:pt x="30" y="41"/>
                  </a:cubicBezTo>
                  <a:cubicBezTo>
                    <a:pt x="33" y="41"/>
                    <a:pt x="34" y="40"/>
                    <a:pt x="33" y="37"/>
                  </a:cubicBezTo>
                  <a:lnTo>
                    <a:pt x="33" y="37"/>
                  </a:lnTo>
                  <a:cubicBezTo>
                    <a:pt x="46" y="34"/>
                    <a:pt x="45" y="21"/>
                    <a:pt x="64" y="21"/>
                  </a:cubicBezTo>
                  <a:cubicBezTo>
                    <a:pt x="68" y="21"/>
                    <a:pt x="74" y="22"/>
                    <a:pt x="81" y="24"/>
                  </a:cubicBezTo>
                  <a:cubicBezTo>
                    <a:pt x="81" y="24"/>
                    <a:pt x="4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4"/>
            <p:cNvSpPr/>
            <p:nvPr/>
          </p:nvSpPr>
          <p:spPr>
            <a:xfrm>
              <a:off x="4857300" y="2652625"/>
              <a:ext cx="750" cy="225"/>
            </a:xfrm>
            <a:custGeom>
              <a:rect b="b" l="l" r="r" t="t"/>
              <a:pathLst>
                <a:path extrusionOk="0" h="9" w="30">
                  <a:moveTo>
                    <a:pt x="3" y="0"/>
                  </a:moveTo>
                  <a:cubicBezTo>
                    <a:pt x="0" y="0"/>
                    <a:pt x="6" y="3"/>
                    <a:pt x="30" y="9"/>
                  </a:cubicBezTo>
                  <a:cubicBezTo>
                    <a:pt x="18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4"/>
            <p:cNvSpPr/>
            <p:nvPr/>
          </p:nvSpPr>
          <p:spPr>
            <a:xfrm>
              <a:off x="4855400" y="2652875"/>
              <a:ext cx="900" cy="700"/>
            </a:xfrm>
            <a:custGeom>
              <a:rect b="b" l="l" r="r" t="t"/>
              <a:pathLst>
                <a:path extrusionOk="0" h="28" w="36">
                  <a:moveTo>
                    <a:pt x="33" y="1"/>
                  </a:moveTo>
                  <a:lnTo>
                    <a:pt x="33" y="1"/>
                  </a:lnTo>
                  <a:cubicBezTo>
                    <a:pt x="33" y="1"/>
                    <a:pt x="30" y="3"/>
                    <a:pt x="23" y="11"/>
                  </a:cubicBezTo>
                  <a:cubicBezTo>
                    <a:pt x="6" y="19"/>
                    <a:pt x="1" y="28"/>
                    <a:pt x="12" y="28"/>
                  </a:cubicBezTo>
                  <a:cubicBezTo>
                    <a:pt x="17" y="28"/>
                    <a:pt x="24" y="26"/>
                    <a:pt x="34" y="23"/>
                  </a:cubicBezTo>
                  <a:cubicBezTo>
                    <a:pt x="26" y="15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4"/>
            <p:cNvSpPr/>
            <p:nvPr/>
          </p:nvSpPr>
          <p:spPr>
            <a:xfrm>
              <a:off x="4981275" y="2669200"/>
              <a:ext cx="800" cy="175"/>
            </a:xfrm>
            <a:custGeom>
              <a:rect b="b" l="l" r="r" t="t"/>
              <a:pathLst>
                <a:path extrusionOk="0" h="7" w="32">
                  <a:moveTo>
                    <a:pt x="0" y="1"/>
                  </a:moveTo>
                  <a:cubicBezTo>
                    <a:pt x="12" y="5"/>
                    <a:pt x="20" y="6"/>
                    <a:pt x="24" y="6"/>
                  </a:cubicBezTo>
                  <a:cubicBezTo>
                    <a:pt x="32" y="6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4"/>
            <p:cNvSpPr/>
            <p:nvPr/>
          </p:nvSpPr>
          <p:spPr>
            <a:xfrm>
              <a:off x="4969350" y="26674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0"/>
                  </a:moveTo>
                  <a:cubicBezTo>
                    <a:pt x="13" y="36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4"/>
            <p:cNvSpPr/>
            <p:nvPr/>
          </p:nvSpPr>
          <p:spPr>
            <a:xfrm>
              <a:off x="4958850" y="2667625"/>
              <a:ext cx="1300" cy="425"/>
            </a:xfrm>
            <a:custGeom>
              <a:rect b="b" l="l" r="r" t="t"/>
              <a:pathLst>
                <a:path extrusionOk="0" h="17" w="52">
                  <a:moveTo>
                    <a:pt x="3" y="0"/>
                  </a:moveTo>
                  <a:cubicBezTo>
                    <a:pt x="0" y="0"/>
                    <a:pt x="0" y="4"/>
                    <a:pt x="4" y="16"/>
                  </a:cubicBezTo>
                  <a:lnTo>
                    <a:pt x="52" y="16"/>
                  </a:lnTo>
                  <a:cubicBezTo>
                    <a:pt x="28" y="16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4"/>
            <p:cNvSpPr/>
            <p:nvPr/>
          </p:nvSpPr>
          <p:spPr>
            <a:xfrm>
              <a:off x="5133375" y="26986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1"/>
                  </a:moveTo>
                  <a:cubicBezTo>
                    <a:pt x="0" y="1"/>
                    <a:pt x="12" y="24"/>
                    <a:pt x="12" y="24"/>
                  </a:cubicBezTo>
                  <a:cubicBezTo>
                    <a:pt x="24" y="24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4"/>
            <p:cNvSpPr/>
            <p:nvPr/>
          </p:nvSpPr>
          <p:spPr>
            <a:xfrm>
              <a:off x="5128300" y="26998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5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4"/>
            <p:cNvSpPr/>
            <p:nvPr/>
          </p:nvSpPr>
          <p:spPr>
            <a:xfrm>
              <a:off x="5124450" y="269957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9" y="14"/>
                    <a:pt x="15" y="19"/>
                    <a:pt x="17" y="19"/>
                  </a:cubicBezTo>
                  <a:cubicBezTo>
                    <a:pt x="20" y="19"/>
                    <a:pt x="16" y="11"/>
                    <a:pt x="7" y="4"/>
                  </a:cubicBezTo>
                  <a:lnTo>
                    <a:pt x="7" y="4"/>
                  </a:lnTo>
                  <a:cubicBezTo>
                    <a:pt x="30" y="15"/>
                    <a:pt x="97" y="24"/>
                    <a:pt x="107" y="24"/>
                  </a:cubicBezTo>
                  <a:cubicBezTo>
                    <a:pt x="107" y="12"/>
                    <a:pt x="107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4"/>
            <p:cNvSpPr/>
            <p:nvPr/>
          </p:nvSpPr>
          <p:spPr>
            <a:xfrm>
              <a:off x="5121950" y="2697650"/>
              <a:ext cx="1025" cy="150"/>
            </a:xfrm>
            <a:custGeom>
              <a:rect b="b" l="l" r="r" t="t"/>
              <a:pathLst>
                <a:path extrusionOk="0" h="6" w="41">
                  <a:moveTo>
                    <a:pt x="22" y="1"/>
                  </a:moveTo>
                  <a:cubicBezTo>
                    <a:pt x="9" y="1"/>
                    <a:pt x="1" y="6"/>
                    <a:pt x="40" y="6"/>
                  </a:cubicBezTo>
                  <a:cubicBezTo>
                    <a:pt x="37" y="2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4"/>
            <p:cNvSpPr/>
            <p:nvPr/>
          </p:nvSpPr>
          <p:spPr>
            <a:xfrm>
              <a:off x="5122850" y="26973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1"/>
                  </a:moveTo>
                  <a:cubicBezTo>
                    <a:pt x="1" y="1"/>
                    <a:pt x="1" y="2"/>
                    <a:pt x="4" y="6"/>
                  </a:cubicBezTo>
                  <a:cubicBezTo>
                    <a:pt x="12" y="6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4"/>
            <p:cNvSpPr/>
            <p:nvPr/>
          </p:nvSpPr>
          <p:spPr>
            <a:xfrm>
              <a:off x="5120500" y="26969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4"/>
            <p:cNvSpPr/>
            <p:nvPr/>
          </p:nvSpPr>
          <p:spPr>
            <a:xfrm>
              <a:off x="5119975" y="269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4"/>
            <p:cNvSpPr/>
            <p:nvPr/>
          </p:nvSpPr>
          <p:spPr>
            <a:xfrm>
              <a:off x="5120525" y="2697825"/>
              <a:ext cx="375" cy="550"/>
            </a:xfrm>
            <a:custGeom>
              <a:rect b="b" l="l" r="r" t="t"/>
              <a:pathLst>
                <a:path extrusionOk="0" h="22" w="15">
                  <a:moveTo>
                    <a:pt x="12" y="0"/>
                  </a:moveTo>
                  <a:cubicBezTo>
                    <a:pt x="8" y="0"/>
                    <a:pt x="1" y="21"/>
                    <a:pt x="5" y="21"/>
                  </a:cubicBezTo>
                  <a:cubicBezTo>
                    <a:pt x="6" y="21"/>
                    <a:pt x="9" y="18"/>
                    <a:pt x="14" y="11"/>
                  </a:cubicBezTo>
                  <a:cubicBezTo>
                    <a:pt x="14" y="3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4"/>
            <p:cNvSpPr/>
            <p:nvPr/>
          </p:nvSpPr>
          <p:spPr>
            <a:xfrm>
              <a:off x="5121450" y="26980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13" y="13"/>
                    <a:pt x="25" y="13"/>
                    <a:pt x="1" y="25"/>
                  </a:cubicBezTo>
                  <a:cubicBezTo>
                    <a:pt x="49" y="25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4"/>
            <p:cNvSpPr/>
            <p:nvPr/>
          </p:nvSpPr>
          <p:spPr>
            <a:xfrm>
              <a:off x="5124150" y="270017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12"/>
                  </a:moveTo>
                  <a:cubicBezTo>
                    <a:pt x="72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4"/>
            <p:cNvSpPr/>
            <p:nvPr/>
          </p:nvSpPr>
          <p:spPr>
            <a:xfrm>
              <a:off x="5117000" y="26969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0"/>
                  </a:moveTo>
                  <a:cubicBezTo>
                    <a:pt x="0" y="0"/>
                    <a:pt x="0" y="72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4"/>
            <p:cNvSpPr/>
            <p:nvPr/>
          </p:nvSpPr>
          <p:spPr>
            <a:xfrm>
              <a:off x="5116400" y="269747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3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4"/>
            <p:cNvSpPr/>
            <p:nvPr/>
          </p:nvSpPr>
          <p:spPr>
            <a:xfrm>
              <a:off x="5119725" y="2698625"/>
              <a:ext cx="1475" cy="550"/>
            </a:xfrm>
            <a:custGeom>
              <a:rect b="b" l="l" r="r" t="t"/>
              <a:pathLst>
                <a:path extrusionOk="0" h="22" w="59">
                  <a:moveTo>
                    <a:pt x="55" y="1"/>
                  </a:moveTo>
                  <a:cubicBezTo>
                    <a:pt x="51" y="1"/>
                    <a:pt x="45" y="3"/>
                    <a:pt x="38" y="6"/>
                  </a:cubicBezTo>
                  <a:lnTo>
                    <a:pt x="38" y="6"/>
                  </a:lnTo>
                  <a:cubicBezTo>
                    <a:pt x="43" y="4"/>
                    <a:pt x="50" y="3"/>
                    <a:pt x="58" y="3"/>
                  </a:cubicBezTo>
                  <a:cubicBezTo>
                    <a:pt x="58" y="1"/>
                    <a:pt x="57" y="1"/>
                    <a:pt x="55" y="1"/>
                  </a:cubicBezTo>
                  <a:close/>
                  <a:moveTo>
                    <a:pt x="38" y="6"/>
                  </a:moveTo>
                  <a:cubicBezTo>
                    <a:pt x="26" y="9"/>
                    <a:pt x="18" y="14"/>
                    <a:pt x="10" y="14"/>
                  </a:cubicBezTo>
                  <a:cubicBezTo>
                    <a:pt x="3" y="19"/>
                    <a:pt x="1" y="21"/>
                    <a:pt x="2" y="21"/>
                  </a:cubicBezTo>
                  <a:cubicBezTo>
                    <a:pt x="4" y="21"/>
                    <a:pt x="22" y="12"/>
                    <a:pt x="3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4"/>
            <p:cNvSpPr/>
            <p:nvPr/>
          </p:nvSpPr>
          <p:spPr>
            <a:xfrm>
              <a:off x="5114175" y="2696125"/>
              <a:ext cx="650" cy="800"/>
            </a:xfrm>
            <a:custGeom>
              <a:rect b="b" l="l" r="r" t="t"/>
              <a:pathLst>
                <a:path extrusionOk="0" h="32" w="26">
                  <a:moveTo>
                    <a:pt x="23" y="1"/>
                  </a:moveTo>
                  <a:cubicBezTo>
                    <a:pt x="22" y="1"/>
                    <a:pt x="17" y="6"/>
                    <a:pt x="6" y="19"/>
                  </a:cubicBezTo>
                  <a:cubicBezTo>
                    <a:pt x="2" y="28"/>
                    <a:pt x="1" y="32"/>
                    <a:pt x="1" y="32"/>
                  </a:cubicBezTo>
                  <a:cubicBezTo>
                    <a:pt x="4" y="32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4"/>
            <p:cNvSpPr/>
            <p:nvPr/>
          </p:nvSpPr>
          <p:spPr>
            <a:xfrm>
              <a:off x="5111650" y="26957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lnTo>
                    <a:pt x="0" y="24"/>
                  </a:lnTo>
                  <a:cubicBezTo>
                    <a:pt x="8" y="24"/>
                    <a:pt x="11" y="19"/>
                    <a:pt x="8" y="19"/>
                  </a:cubicBezTo>
                  <a:lnTo>
                    <a:pt x="8" y="19"/>
                  </a:lnTo>
                  <a:cubicBezTo>
                    <a:pt x="7" y="19"/>
                    <a:pt x="4" y="20"/>
                    <a:pt x="0" y="24"/>
                  </a:cubicBezTo>
                  <a:cubicBezTo>
                    <a:pt x="12" y="24"/>
                    <a:pt x="24" y="36"/>
                    <a:pt x="48" y="36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4"/>
            <p:cNvSpPr/>
            <p:nvPr/>
          </p:nvSpPr>
          <p:spPr>
            <a:xfrm>
              <a:off x="5114925" y="269720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0" y="0"/>
                  </a:moveTo>
                  <a:lnTo>
                    <a:pt x="0" y="0"/>
                  </a:lnTo>
                  <a:cubicBezTo>
                    <a:pt x="8" y="12"/>
                    <a:pt x="12" y="16"/>
                    <a:pt x="13" y="16"/>
                  </a:cubicBezTo>
                  <a:cubicBezTo>
                    <a:pt x="16" y="1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4"/>
            <p:cNvSpPr/>
            <p:nvPr/>
          </p:nvSpPr>
          <p:spPr>
            <a:xfrm>
              <a:off x="5114425" y="26976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1"/>
                  </a:moveTo>
                  <a:cubicBezTo>
                    <a:pt x="0" y="1"/>
                    <a:pt x="24" y="6"/>
                    <a:pt x="32" y="6"/>
                  </a:cubicBezTo>
                  <a:cubicBezTo>
                    <a:pt x="12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4"/>
            <p:cNvSpPr/>
            <p:nvPr/>
          </p:nvSpPr>
          <p:spPr>
            <a:xfrm>
              <a:off x="5117000" y="26983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1"/>
                  </a:moveTo>
                  <a:lnTo>
                    <a:pt x="48" y="1"/>
                  </a:lnTo>
                  <a:cubicBezTo>
                    <a:pt x="36" y="13"/>
                    <a:pt x="0" y="24"/>
                    <a:pt x="24" y="48"/>
                  </a:cubicBezTo>
                  <a:cubicBezTo>
                    <a:pt x="36" y="36"/>
                    <a:pt x="24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4"/>
            <p:cNvSpPr/>
            <p:nvPr/>
          </p:nvSpPr>
          <p:spPr>
            <a:xfrm>
              <a:off x="5115900" y="269807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1" y="1"/>
                  </a:moveTo>
                  <a:cubicBezTo>
                    <a:pt x="5" y="11"/>
                    <a:pt x="1" y="14"/>
                    <a:pt x="2" y="14"/>
                  </a:cubicBezTo>
                  <a:cubicBezTo>
                    <a:pt x="3" y="14"/>
                    <a:pt x="14" y="8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4"/>
            <p:cNvSpPr/>
            <p:nvPr/>
          </p:nvSpPr>
          <p:spPr>
            <a:xfrm>
              <a:off x="5115500" y="26980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4"/>
            <p:cNvSpPr/>
            <p:nvPr/>
          </p:nvSpPr>
          <p:spPr>
            <a:xfrm>
              <a:off x="5111100" y="2697200"/>
              <a:ext cx="1100" cy="675"/>
            </a:xfrm>
            <a:custGeom>
              <a:rect b="b" l="l" r="r" t="t"/>
              <a:pathLst>
                <a:path extrusionOk="0" h="27" w="44">
                  <a:moveTo>
                    <a:pt x="34" y="0"/>
                  </a:moveTo>
                  <a:cubicBezTo>
                    <a:pt x="6" y="20"/>
                    <a:pt x="1" y="26"/>
                    <a:pt x="5" y="26"/>
                  </a:cubicBezTo>
                  <a:cubicBezTo>
                    <a:pt x="11" y="26"/>
                    <a:pt x="39" y="11"/>
                    <a:pt x="41" y="3"/>
                  </a:cubicBezTo>
                  <a:lnTo>
                    <a:pt x="41" y="3"/>
                  </a:lnTo>
                  <a:cubicBezTo>
                    <a:pt x="43" y="2"/>
                    <a:pt x="44" y="0"/>
                    <a:pt x="34" y="0"/>
                  </a:cubicBezTo>
                  <a:lnTo>
                    <a:pt x="34" y="0"/>
                  </a:ln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4"/>
            <p:cNvSpPr/>
            <p:nvPr/>
          </p:nvSpPr>
          <p:spPr>
            <a:xfrm>
              <a:off x="5107475" y="2697200"/>
              <a:ext cx="25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4"/>
            <p:cNvSpPr/>
            <p:nvPr/>
          </p:nvSpPr>
          <p:spPr>
            <a:xfrm>
              <a:off x="5112225" y="26977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19" y="0"/>
                  </a:moveTo>
                  <a:cubicBezTo>
                    <a:pt x="14" y="0"/>
                    <a:pt x="8" y="1"/>
                    <a:pt x="1" y="4"/>
                  </a:cubicBezTo>
                  <a:cubicBezTo>
                    <a:pt x="8" y="6"/>
                    <a:pt x="14" y="7"/>
                    <a:pt x="19" y="7"/>
                  </a:cubicBezTo>
                  <a:cubicBezTo>
                    <a:pt x="31" y="7"/>
                    <a:pt x="3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4"/>
            <p:cNvSpPr/>
            <p:nvPr/>
          </p:nvSpPr>
          <p:spPr>
            <a:xfrm>
              <a:off x="5109850" y="26967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5"/>
                    <a:pt x="13" y="5"/>
                    <a:pt x="24" y="17"/>
                  </a:cubicBezTo>
                  <a:cubicBezTo>
                    <a:pt x="16" y="9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4"/>
            <p:cNvSpPr/>
            <p:nvPr/>
          </p:nvSpPr>
          <p:spPr>
            <a:xfrm>
              <a:off x="5113425" y="26972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4"/>
            <p:cNvSpPr/>
            <p:nvPr/>
          </p:nvSpPr>
          <p:spPr>
            <a:xfrm>
              <a:off x="5112850" y="269742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18" y="0"/>
                  </a:moveTo>
                  <a:cubicBezTo>
                    <a:pt x="9" y="0"/>
                    <a:pt x="1" y="11"/>
                    <a:pt x="6" y="11"/>
                  </a:cubicBezTo>
                  <a:cubicBezTo>
                    <a:pt x="9" y="11"/>
                    <a:pt x="14" y="9"/>
                    <a:pt x="23" y="3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4"/>
            <p:cNvSpPr/>
            <p:nvPr/>
          </p:nvSpPr>
          <p:spPr>
            <a:xfrm>
              <a:off x="5105100" y="2697700"/>
              <a:ext cx="2775" cy="2275"/>
            </a:xfrm>
            <a:custGeom>
              <a:rect b="b" l="l" r="r" t="t"/>
              <a:pathLst>
                <a:path extrusionOk="0" h="91" w="111">
                  <a:moveTo>
                    <a:pt x="75" y="0"/>
                  </a:moveTo>
                  <a:cubicBezTo>
                    <a:pt x="72" y="0"/>
                    <a:pt x="67" y="1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60" y="4"/>
                  </a:lnTo>
                  <a:cubicBezTo>
                    <a:pt x="61" y="6"/>
                    <a:pt x="64" y="7"/>
                    <a:pt x="66" y="7"/>
                  </a:cubicBezTo>
                  <a:lnTo>
                    <a:pt x="66" y="7"/>
                  </a:lnTo>
                  <a:cubicBezTo>
                    <a:pt x="84" y="17"/>
                    <a:pt x="94" y="28"/>
                    <a:pt x="95" y="48"/>
                  </a:cubicBezTo>
                  <a:lnTo>
                    <a:pt x="95" y="48"/>
                  </a:lnTo>
                  <a:cubicBezTo>
                    <a:pt x="111" y="25"/>
                    <a:pt x="110" y="1"/>
                    <a:pt x="80" y="1"/>
                  </a:cubicBezTo>
                  <a:cubicBezTo>
                    <a:pt x="79" y="1"/>
                    <a:pt x="79" y="1"/>
                    <a:pt x="78" y="1"/>
                  </a:cubicBezTo>
                  <a:lnTo>
                    <a:pt x="78" y="1"/>
                  </a:ln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95" y="48"/>
                  </a:moveTo>
                  <a:lnTo>
                    <a:pt x="95" y="48"/>
                  </a:lnTo>
                  <a:cubicBezTo>
                    <a:pt x="94" y="49"/>
                    <a:pt x="94" y="50"/>
                    <a:pt x="93" y="51"/>
                  </a:cubicBezTo>
                  <a:lnTo>
                    <a:pt x="93" y="51"/>
                  </a:lnTo>
                  <a:cubicBezTo>
                    <a:pt x="94" y="51"/>
                    <a:pt x="94" y="51"/>
                    <a:pt x="95" y="51"/>
                  </a:cubicBezTo>
                  <a:cubicBezTo>
                    <a:pt x="95" y="50"/>
                    <a:pt x="95" y="49"/>
                    <a:pt x="95" y="48"/>
                  </a:cubicBezTo>
                  <a:close/>
                  <a:moveTo>
                    <a:pt x="48" y="28"/>
                  </a:moveTo>
                  <a:cubicBezTo>
                    <a:pt x="36" y="51"/>
                    <a:pt x="24" y="75"/>
                    <a:pt x="0" y="87"/>
                  </a:cubicBezTo>
                  <a:cubicBezTo>
                    <a:pt x="7" y="89"/>
                    <a:pt x="14" y="90"/>
                    <a:pt x="21" y="90"/>
                  </a:cubicBezTo>
                  <a:cubicBezTo>
                    <a:pt x="51" y="90"/>
                    <a:pt x="78" y="72"/>
                    <a:pt x="93" y="51"/>
                  </a:cubicBezTo>
                  <a:lnTo>
                    <a:pt x="93" y="51"/>
                  </a:lnTo>
                  <a:cubicBezTo>
                    <a:pt x="71" y="51"/>
                    <a:pt x="59" y="51"/>
                    <a:pt x="4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4"/>
            <p:cNvSpPr/>
            <p:nvPr/>
          </p:nvSpPr>
          <p:spPr>
            <a:xfrm>
              <a:off x="5107475" y="2696625"/>
              <a:ext cx="1500" cy="800"/>
            </a:xfrm>
            <a:custGeom>
              <a:rect b="b" l="l" r="r" t="t"/>
              <a:pathLst>
                <a:path extrusionOk="0" h="32" w="60">
                  <a:moveTo>
                    <a:pt x="23" y="0"/>
                  </a:moveTo>
                  <a:cubicBezTo>
                    <a:pt x="14" y="0"/>
                    <a:pt x="6" y="7"/>
                    <a:pt x="0" y="23"/>
                  </a:cubicBezTo>
                  <a:lnTo>
                    <a:pt x="48" y="23"/>
                  </a:lnTo>
                  <a:cubicBezTo>
                    <a:pt x="48" y="29"/>
                    <a:pt x="48" y="32"/>
                    <a:pt x="49" y="32"/>
                  </a:cubicBezTo>
                  <a:cubicBezTo>
                    <a:pt x="51" y="32"/>
                    <a:pt x="54" y="29"/>
                    <a:pt x="60" y="23"/>
                  </a:cubicBezTo>
                  <a:cubicBezTo>
                    <a:pt x="47" y="1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4"/>
            <p:cNvSpPr/>
            <p:nvPr/>
          </p:nvSpPr>
          <p:spPr>
            <a:xfrm>
              <a:off x="5108950" y="2697150"/>
              <a:ext cx="1825" cy="1550"/>
            </a:xfrm>
            <a:custGeom>
              <a:rect b="b" l="l" r="r" t="t"/>
              <a:pathLst>
                <a:path extrusionOk="0" h="62" w="73">
                  <a:moveTo>
                    <a:pt x="60" y="0"/>
                  </a:moveTo>
                  <a:lnTo>
                    <a:pt x="60" y="0"/>
                  </a:lnTo>
                  <a:cubicBezTo>
                    <a:pt x="60" y="0"/>
                    <a:pt x="59" y="2"/>
                    <a:pt x="59" y="4"/>
                  </a:cubicBezTo>
                  <a:lnTo>
                    <a:pt x="59" y="4"/>
                  </a:ln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0" y="0"/>
                    <a:pt x="60" y="0"/>
                  </a:cubicBezTo>
                  <a:close/>
                  <a:moveTo>
                    <a:pt x="34" y="3"/>
                  </a:moveTo>
                  <a:cubicBezTo>
                    <a:pt x="27" y="3"/>
                    <a:pt x="17" y="6"/>
                    <a:pt x="1" y="14"/>
                  </a:cubicBezTo>
                  <a:cubicBezTo>
                    <a:pt x="22" y="19"/>
                    <a:pt x="36" y="22"/>
                    <a:pt x="45" y="24"/>
                  </a:cubicBezTo>
                  <a:lnTo>
                    <a:pt x="45" y="24"/>
                  </a:lnTo>
                  <a:cubicBezTo>
                    <a:pt x="44" y="24"/>
                    <a:pt x="43" y="24"/>
                    <a:pt x="42" y="24"/>
                  </a:cubicBezTo>
                  <a:cubicBezTo>
                    <a:pt x="24" y="24"/>
                    <a:pt x="4" y="30"/>
                    <a:pt x="25" y="62"/>
                  </a:cubicBezTo>
                  <a:cubicBezTo>
                    <a:pt x="49" y="62"/>
                    <a:pt x="60" y="50"/>
                    <a:pt x="72" y="38"/>
                  </a:cubicBezTo>
                  <a:cubicBezTo>
                    <a:pt x="65" y="38"/>
                    <a:pt x="61" y="33"/>
                    <a:pt x="59" y="26"/>
                  </a:cubicBezTo>
                  <a:lnTo>
                    <a:pt x="59" y="26"/>
                  </a:lnTo>
                  <a:cubicBezTo>
                    <a:pt x="59" y="26"/>
                    <a:pt x="59" y="26"/>
                    <a:pt x="60" y="26"/>
                  </a:cubicBezTo>
                  <a:cubicBezTo>
                    <a:pt x="61" y="26"/>
                    <a:pt x="60" y="26"/>
                    <a:pt x="59" y="26"/>
                  </a:cubicBezTo>
                  <a:lnTo>
                    <a:pt x="59" y="26"/>
                  </a:lnTo>
                  <a:cubicBezTo>
                    <a:pt x="57" y="18"/>
                    <a:pt x="58" y="9"/>
                    <a:pt x="59" y="4"/>
                  </a:cubicBezTo>
                  <a:lnTo>
                    <a:pt x="59" y="4"/>
                  </a:lnTo>
                  <a:cubicBezTo>
                    <a:pt x="57" y="5"/>
                    <a:pt x="54" y="8"/>
                    <a:pt x="49" y="14"/>
                  </a:cubicBezTo>
                  <a:cubicBezTo>
                    <a:pt x="49" y="14"/>
                    <a:pt x="49" y="3"/>
                    <a:pt x="3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4"/>
            <p:cNvSpPr/>
            <p:nvPr/>
          </p:nvSpPr>
          <p:spPr>
            <a:xfrm>
              <a:off x="5116700" y="2700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4"/>
            <p:cNvSpPr/>
            <p:nvPr/>
          </p:nvSpPr>
          <p:spPr>
            <a:xfrm>
              <a:off x="5115725" y="2698975"/>
              <a:ext cx="1450" cy="1150"/>
            </a:xfrm>
            <a:custGeom>
              <a:rect b="b" l="l" r="r" t="t"/>
              <a:pathLst>
                <a:path extrusionOk="0" h="46" w="58">
                  <a:moveTo>
                    <a:pt x="4" y="0"/>
                  </a:moveTo>
                  <a:cubicBezTo>
                    <a:pt x="1" y="0"/>
                    <a:pt x="2" y="2"/>
                    <a:pt x="5" y="5"/>
                  </a:cubicBezTo>
                  <a:lnTo>
                    <a:pt x="5" y="5"/>
                  </a:lnTo>
                  <a:cubicBezTo>
                    <a:pt x="5" y="4"/>
                    <a:pt x="4" y="2"/>
                    <a:pt x="4" y="0"/>
                  </a:cubicBezTo>
                  <a:close/>
                  <a:moveTo>
                    <a:pt x="5" y="5"/>
                  </a:moveTo>
                  <a:cubicBezTo>
                    <a:pt x="17" y="37"/>
                    <a:pt x="31" y="45"/>
                    <a:pt x="41" y="45"/>
                  </a:cubicBezTo>
                  <a:cubicBezTo>
                    <a:pt x="51" y="45"/>
                    <a:pt x="57" y="36"/>
                    <a:pt x="51" y="36"/>
                  </a:cubicBezTo>
                  <a:cubicBezTo>
                    <a:pt x="51" y="36"/>
                    <a:pt x="17" y="15"/>
                    <a:pt x="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4"/>
            <p:cNvSpPr/>
            <p:nvPr/>
          </p:nvSpPr>
          <p:spPr>
            <a:xfrm>
              <a:off x="5112075" y="2698900"/>
              <a:ext cx="1075" cy="525"/>
            </a:xfrm>
            <a:custGeom>
              <a:rect b="b" l="l" r="r" t="t"/>
              <a:pathLst>
                <a:path extrusionOk="0" h="21" w="43">
                  <a:moveTo>
                    <a:pt x="13" y="0"/>
                  </a:moveTo>
                  <a:cubicBezTo>
                    <a:pt x="4" y="0"/>
                    <a:pt x="1" y="3"/>
                    <a:pt x="19" y="15"/>
                  </a:cubicBezTo>
                  <a:cubicBezTo>
                    <a:pt x="19" y="19"/>
                    <a:pt x="21" y="20"/>
                    <a:pt x="24" y="20"/>
                  </a:cubicBezTo>
                  <a:cubicBezTo>
                    <a:pt x="31" y="20"/>
                    <a:pt x="43" y="12"/>
                    <a:pt x="43" y="3"/>
                  </a:cubicBezTo>
                  <a:cubicBezTo>
                    <a:pt x="37" y="3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4"/>
            <p:cNvSpPr/>
            <p:nvPr/>
          </p:nvSpPr>
          <p:spPr>
            <a:xfrm>
              <a:off x="5106575" y="26963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" y="36"/>
                  </a:moveTo>
                  <a:cubicBezTo>
                    <a:pt x="36" y="0"/>
                    <a:pt x="36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4"/>
            <p:cNvSpPr/>
            <p:nvPr/>
          </p:nvSpPr>
          <p:spPr>
            <a:xfrm>
              <a:off x="5105400" y="26966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4"/>
            <p:cNvSpPr/>
            <p:nvPr/>
          </p:nvSpPr>
          <p:spPr>
            <a:xfrm>
              <a:off x="5024725" y="26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4"/>
            <p:cNvSpPr/>
            <p:nvPr/>
          </p:nvSpPr>
          <p:spPr>
            <a:xfrm>
              <a:off x="5068775" y="2693325"/>
              <a:ext cx="925" cy="725"/>
            </a:xfrm>
            <a:custGeom>
              <a:rect b="b" l="l" r="r" t="t"/>
              <a:pathLst>
                <a:path extrusionOk="0" h="29" w="37">
                  <a:moveTo>
                    <a:pt x="1" y="0"/>
                  </a:moveTo>
                  <a:cubicBezTo>
                    <a:pt x="1" y="18"/>
                    <a:pt x="7" y="29"/>
                    <a:pt x="20" y="29"/>
                  </a:cubicBezTo>
                  <a:cubicBezTo>
                    <a:pt x="24" y="29"/>
                    <a:pt x="30" y="27"/>
                    <a:pt x="36" y="24"/>
                  </a:cubicBezTo>
                  <a:cubicBezTo>
                    <a:pt x="24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4"/>
            <p:cNvSpPr/>
            <p:nvPr/>
          </p:nvSpPr>
          <p:spPr>
            <a:xfrm>
              <a:off x="5044675" y="26942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7"/>
                  </a:moveTo>
                  <a:cubicBezTo>
                    <a:pt x="0" y="37"/>
                    <a:pt x="48" y="1"/>
                    <a:pt x="0" y="37"/>
                  </a:cubicBezTo>
                  <a:cubicBezTo>
                    <a:pt x="0" y="37"/>
                    <a:pt x="12" y="25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4"/>
            <p:cNvSpPr/>
            <p:nvPr/>
          </p:nvSpPr>
          <p:spPr>
            <a:xfrm>
              <a:off x="5008650" y="26954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0" y="24"/>
                  </a:lnTo>
                  <a:cubicBezTo>
                    <a:pt x="24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4"/>
            <p:cNvSpPr/>
            <p:nvPr/>
          </p:nvSpPr>
          <p:spPr>
            <a:xfrm>
              <a:off x="5089600" y="2695400"/>
              <a:ext cx="1225" cy="575"/>
            </a:xfrm>
            <a:custGeom>
              <a:rect b="b" l="l" r="r" t="t"/>
              <a:pathLst>
                <a:path extrusionOk="0" h="23" w="49">
                  <a:moveTo>
                    <a:pt x="1" y="1"/>
                  </a:moveTo>
                  <a:cubicBezTo>
                    <a:pt x="17" y="9"/>
                    <a:pt x="28" y="23"/>
                    <a:pt x="37" y="23"/>
                  </a:cubicBezTo>
                  <a:cubicBezTo>
                    <a:pt x="41" y="23"/>
                    <a:pt x="45" y="20"/>
                    <a:pt x="49" y="12"/>
                  </a:cubicBezTo>
                  <a:cubicBezTo>
                    <a:pt x="25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4"/>
            <p:cNvSpPr/>
            <p:nvPr/>
          </p:nvSpPr>
          <p:spPr>
            <a:xfrm>
              <a:off x="5023225" y="269065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4"/>
            <p:cNvSpPr/>
            <p:nvPr/>
          </p:nvSpPr>
          <p:spPr>
            <a:xfrm>
              <a:off x="5088425" y="2695400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1"/>
                  </a:moveTo>
                  <a:cubicBezTo>
                    <a:pt x="6" y="7"/>
                    <a:pt x="15" y="9"/>
                    <a:pt x="24" y="9"/>
                  </a:cubicBezTo>
                  <a:cubicBezTo>
                    <a:pt x="33" y="9"/>
                    <a:pt x="42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4"/>
            <p:cNvSpPr/>
            <p:nvPr/>
          </p:nvSpPr>
          <p:spPr>
            <a:xfrm>
              <a:off x="5099725" y="2696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4"/>
            <p:cNvSpPr/>
            <p:nvPr/>
          </p:nvSpPr>
          <p:spPr>
            <a:xfrm>
              <a:off x="5100325" y="2696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4"/>
            <p:cNvSpPr/>
            <p:nvPr/>
          </p:nvSpPr>
          <p:spPr>
            <a:xfrm>
              <a:off x="5099400" y="2695950"/>
              <a:ext cx="650" cy="375"/>
            </a:xfrm>
            <a:custGeom>
              <a:rect b="b" l="l" r="r" t="t"/>
              <a:pathLst>
                <a:path extrusionOk="0" h="15" w="26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6" y="4"/>
                    <a:pt x="26" y="14"/>
                  </a:cubicBezTo>
                  <a:cubicBezTo>
                    <a:pt x="19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4"/>
            <p:cNvSpPr/>
            <p:nvPr/>
          </p:nvSpPr>
          <p:spPr>
            <a:xfrm>
              <a:off x="4986850" y="26918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4"/>
            <p:cNvSpPr/>
            <p:nvPr/>
          </p:nvSpPr>
          <p:spPr>
            <a:xfrm>
              <a:off x="5061025" y="2698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4"/>
            <p:cNvSpPr/>
            <p:nvPr/>
          </p:nvSpPr>
          <p:spPr>
            <a:xfrm>
              <a:off x="5059850" y="26972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0"/>
                  </a:moveTo>
                  <a:cubicBezTo>
                    <a:pt x="24" y="24"/>
                    <a:pt x="12" y="48"/>
                    <a:pt x="0" y="71"/>
                  </a:cubicBezTo>
                  <a:cubicBezTo>
                    <a:pt x="7" y="57"/>
                    <a:pt x="18" y="52"/>
                    <a:pt x="29" y="52"/>
                  </a:cubicBezTo>
                  <a:cubicBezTo>
                    <a:pt x="36" y="52"/>
                    <a:pt x="43" y="55"/>
                    <a:pt x="48" y="60"/>
                  </a:cubicBezTo>
                  <a:cubicBezTo>
                    <a:pt x="48" y="36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4"/>
            <p:cNvSpPr/>
            <p:nvPr/>
          </p:nvSpPr>
          <p:spPr>
            <a:xfrm>
              <a:off x="4944650" y="2684675"/>
              <a:ext cx="160475" cy="15800"/>
            </a:xfrm>
            <a:custGeom>
              <a:rect b="b" l="l" r="r" t="t"/>
              <a:pathLst>
                <a:path extrusionOk="0" h="632" w="6419">
                  <a:moveTo>
                    <a:pt x="167" y="1"/>
                  </a:moveTo>
                  <a:cubicBezTo>
                    <a:pt x="169" y="2"/>
                    <a:pt x="170" y="2"/>
                    <a:pt x="171" y="3"/>
                  </a:cubicBezTo>
                  <a:lnTo>
                    <a:pt x="171" y="3"/>
                  </a:lnTo>
                  <a:cubicBezTo>
                    <a:pt x="170" y="2"/>
                    <a:pt x="169" y="2"/>
                    <a:pt x="167" y="1"/>
                  </a:cubicBezTo>
                  <a:close/>
                  <a:moveTo>
                    <a:pt x="1679" y="120"/>
                  </a:moveTo>
                  <a:cubicBezTo>
                    <a:pt x="1675" y="120"/>
                    <a:pt x="1672" y="122"/>
                    <a:pt x="1670" y="124"/>
                  </a:cubicBezTo>
                  <a:lnTo>
                    <a:pt x="1670" y="124"/>
                  </a:lnTo>
                  <a:cubicBezTo>
                    <a:pt x="1673" y="123"/>
                    <a:pt x="1676" y="122"/>
                    <a:pt x="1679" y="120"/>
                  </a:cubicBezTo>
                  <a:close/>
                  <a:moveTo>
                    <a:pt x="1584" y="132"/>
                  </a:moveTo>
                  <a:cubicBezTo>
                    <a:pt x="1580" y="136"/>
                    <a:pt x="1578" y="137"/>
                    <a:pt x="1576" y="137"/>
                  </a:cubicBezTo>
                  <a:cubicBezTo>
                    <a:pt x="1574" y="137"/>
                    <a:pt x="1576" y="132"/>
                    <a:pt x="1584" y="132"/>
                  </a:cubicBezTo>
                  <a:close/>
                  <a:moveTo>
                    <a:pt x="1727" y="132"/>
                  </a:moveTo>
                  <a:cubicBezTo>
                    <a:pt x="1711" y="132"/>
                    <a:pt x="1704" y="135"/>
                    <a:pt x="1704" y="138"/>
                  </a:cubicBezTo>
                  <a:lnTo>
                    <a:pt x="1704" y="138"/>
                  </a:lnTo>
                  <a:cubicBezTo>
                    <a:pt x="1715" y="135"/>
                    <a:pt x="1724" y="132"/>
                    <a:pt x="1727" y="132"/>
                  </a:cubicBezTo>
                  <a:close/>
                  <a:moveTo>
                    <a:pt x="465" y="191"/>
                  </a:moveTo>
                  <a:cubicBezTo>
                    <a:pt x="470" y="199"/>
                    <a:pt x="476" y="206"/>
                    <a:pt x="484" y="211"/>
                  </a:cubicBezTo>
                  <a:lnTo>
                    <a:pt x="484" y="211"/>
                  </a:lnTo>
                  <a:cubicBezTo>
                    <a:pt x="471" y="207"/>
                    <a:pt x="451" y="206"/>
                    <a:pt x="465" y="191"/>
                  </a:cubicBezTo>
                  <a:close/>
                  <a:moveTo>
                    <a:pt x="1718" y="288"/>
                  </a:moveTo>
                  <a:cubicBezTo>
                    <a:pt x="1708" y="288"/>
                    <a:pt x="1703" y="300"/>
                    <a:pt x="1707" y="300"/>
                  </a:cubicBezTo>
                  <a:cubicBezTo>
                    <a:pt x="1708" y="300"/>
                    <a:pt x="1712" y="297"/>
                    <a:pt x="1718" y="288"/>
                  </a:cubicBezTo>
                  <a:close/>
                  <a:moveTo>
                    <a:pt x="1849" y="361"/>
                  </a:moveTo>
                  <a:cubicBezTo>
                    <a:pt x="1848" y="366"/>
                    <a:pt x="1854" y="370"/>
                    <a:pt x="1882" y="370"/>
                  </a:cubicBezTo>
                  <a:cubicBezTo>
                    <a:pt x="1872" y="365"/>
                    <a:pt x="1861" y="362"/>
                    <a:pt x="1849" y="361"/>
                  </a:cubicBezTo>
                  <a:close/>
                  <a:moveTo>
                    <a:pt x="4037" y="453"/>
                  </a:moveTo>
                  <a:cubicBezTo>
                    <a:pt x="4049" y="453"/>
                    <a:pt x="4061" y="453"/>
                    <a:pt x="4073" y="465"/>
                  </a:cubicBezTo>
                  <a:cubicBezTo>
                    <a:pt x="4061" y="465"/>
                    <a:pt x="4049" y="465"/>
                    <a:pt x="4037" y="453"/>
                  </a:cubicBezTo>
                  <a:close/>
                  <a:moveTo>
                    <a:pt x="3326" y="452"/>
                  </a:moveTo>
                  <a:cubicBezTo>
                    <a:pt x="3333" y="452"/>
                    <a:pt x="3339" y="458"/>
                    <a:pt x="3346" y="465"/>
                  </a:cubicBezTo>
                  <a:cubicBezTo>
                    <a:pt x="3338" y="465"/>
                    <a:pt x="3330" y="471"/>
                    <a:pt x="3322" y="471"/>
                  </a:cubicBezTo>
                  <a:cubicBezTo>
                    <a:pt x="3319" y="471"/>
                    <a:pt x="3315" y="469"/>
                    <a:pt x="3311" y="465"/>
                  </a:cubicBezTo>
                  <a:cubicBezTo>
                    <a:pt x="3316" y="455"/>
                    <a:pt x="3321" y="452"/>
                    <a:pt x="3326" y="452"/>
                  </a:cubicBezTo>
                  <a:close/>
                  <a:moveTo>
                    <a:pt x="5995" y="545"/>
                  </a:moveTo>
                  <a:cubicBezTo>
                    <a:pt x="5993" y="545"/>
                    <a:pt x="5991" y="546"/>
                    <a:pt x="5989" y="549"/>
                  </a:cubicBezTo>
                  <a:cubicBezTo>
                    <a:pt x="5997" y="552"/>
                    <a:pt x="6005" y="555"/>
                    <a:pt x="6012" y="557"/>
                  </a:cubicBezTo>
                  <a:lnTo>
                    <a:pt x="6012" y="557"/>
                  </a:lnTo>
                  <a:cubicBezTo>
                    <a:pt x="6006" y="550"/>
                    <a:pt x="6000" y="545"/>
                    <a:pt x="5995" y="545"/>
                  </a:cubicBezTo>
                  <a:close/>
                  <a:moveTo>
                    <a:pt x="6278" y="541"/>
                  </a:moveTo>
                  <a:cubicBezTo>
                    <a:pt x="6273" y="541"/>
                    <a:pt x="6268" y="544"/>
                    <a:pt x="6263" y="549"/>
                  </a:cubicBezTo>
                  <a:cubicBezTo>
                    <a:pt x="6275" y="554"/>
                    <a:pt x="6286" y="557"/>
                    <a:pt x="6297" y="558"/>
                  </a:cubicBezTo>
                  <a:lnTo>
                    <a:pt x="6297" y="558"/>
                  </a:lnTo>
                  <a:cubicBezTo>
                    <a:pt x="6291" y="546"/>
                    <a:pt x="6285" y="541"/>
                    <a:pt x="6278" y="541"/>
                  </a:cubicBezTo>
                  <a:close/>
                  <a:moveTo>
                    <a:pt x="5966" y="561"/>
                  </a:moveTo>
                  <a:cubicBezTo>
                    <a:pt x="5968" y="563"/>
                    <a:pt x="5971" y="565"/>
                    <a:pt x="5975" y="567"/>
                  </a:cubicBezTo>
                  <a:lnTo>
                    <a:pt x="5975" y="567"/>
                  </a:lnTo>
                  <a:cubicBezTo>
                    <a:pt x="5972" y="565"/>
                    <a:pt x="5969" y="563"/>
                    <a:pt x="5966" y="561"/>
                  </a:cubicBezTo>
                  <a:close/>
                  <a:moveTo>
                    <a:pt x="5242" y="608"/>
                  </a:moveTo>
                  <a:cubicBezTo>
                    <a:pt x="5240" y="608"/>
                    <a:pt x="5239" y="608"/>
                    <a:pt x="5239" y="608"/>
                  </a:cubicBezTo>
                  <a:cubicBezTo>
                    <a:pt x="5240" y="608"/>
                    <a:pt x="5241" y="608"/>
                    <a:pt x="5242" y="608"/>
                  </a:cubicBezTo>
                  <a:close/>
                  <a:moveTo>
                    <a:pt x="5824" y="578"/>
                  </a:moveTo>
                  <a:cubicBezTo>
                    <a:pt x="5817" y="578"/>
                    <a:pt x="5810" y="580"/>
                    <a:pt x="5803" y="584"/>
                  </a:cubicBezTo>
                  <a:lnTo>
                    <a:pt x="5803" y="584"/>
                  </a:lnTo>
                  <a:cubicBezTo>
                    <a:pt x="5799" y="584"/>
                    <a:pt x="5794" y="583"/>
                    <a:pt x="5789" y="582"/>
                  </a:cubicBezTo>
                  <a:lnTo>
                    <a:pt x="5789" y="582"/>
                  </a:lnTo>
                  <a:cubicBezTo>
                    <a:pt x="5788" y="587"/>
                    <a:pt x="5788" y="591"/>
                    <a:pt x="5787" y="596"/>
                  </a:cubicBezTo>
                  <a:cubicBezTo>
                    <a:pt x="5792" y="591"/>
                    <a:pt x="5798" y="587"/>
                    <a:pt x="5803" y="584"/>
                  </a:cubicBezTo>
                  <a:lnTo>
                    <a:pt x="5803" y="584"/>
                  </a:lnTo>
                  <a:cubicBezTo>
                    <a:pt x="5806" y="584"/>
                    <a:pt x="5808" y="584"/>
                    <a:pt x="5811" y="584"/>
                  </a:cubicBezTo>
                  <a:cubicBezTo>
                    <a:pt x="5835" y="620"/>
                    <a:pt x="5775" y="596"/>
                    <a:pt x="5799" y="620"/>
                  </a:cubicBezTo>
                  <a:cubicBezTo>
                    <a:pt x="5811" y="608"/>
                    <a:pt x="5835" y="596"/>
                    <a:pt x="5870" y="596"/>
                  </a:cubicBezTo>
                  <a:cubicBezTo>
                    <a:pt x="5853" y="584"/>
                    <a:pt x="5838" y="578"/>
                    <a:pt x="5824" y="578"/>
                  </a:cubicBezTo>
                  <a:close/>
                  <a:moveTo>
                    <a:pt x="171" y="3"/>
                  </a:moveTo>
                  <a:cubicBezTo>
                    <a:pt x="187" y="13"/>
                    <a:pt x="155" y="15"/>
                    <a:pt x="155" y="49"/>
                  </a:cubicBezTo>
                  <a:cubicBezTo>
                    <a:pt x="139" y="41"/>
                    <a:pt x="85" y="11"/>
                    <a:pt x="44" y="11"/>
                  </a:cubicBezTo>
                  <a:cubicBezTo>
                    <a:pt x="25" y="11"/>
                    <a:pt x="8" y="17"/>
                    <a:pt x="1" y="37"/>
                  </a:cubicBezTo>
                  <a:cubicBezTo>
                    <a:pt x="48" y="263"/>
                    <a:pt x="358" y="132"/>
                    <a:pt x="489" y="227"/>
                  </a:cubicBezTo>
                  <a:cubicBezTo>
                    <a:pt x="493" y="223"/>
                    <a:pt x="494" y="220"/>
                    <a:pt x="493" y="217"/>
                  </a:cubicBezTo>
                  <a:lnTo>
                    <a:pt x="493" y="217"/>
                  </a:lnTo>
                  <a:cubicBezTo>
                    <a:pt x="521" y="232"/>
                    <a:pt x="560" y="237"/>
                    <a:pt x="594" y="237"/>
                  </a:cubicBezTo>
                  <a:cubicBezTo>
                    <a:pt x="628" y="237"/>
                    <a:pt x="658" y="232"/>
                    <a:pt x="667" y="227"/>
                  </a:cubicBezTo>
                  <a:cubicBezTo>
                    <a:pt x="703" y="251"/>
                    <a:pt x="703" y="263"/>
                    <a:pt x="679" y="263"/>
                  </a:cubicBezTo>
                  <a:cubicBezTo>
                    <a:pt x="691" y="269"/>
                    <a:pt x="703" y="272"/>
                    <a:pt x="716" y="272"/>
                  </a:cubicBezTo>
                  <a:cubicBezTo>
                    <a:pt x="730" y="272"/>
                    <a:pt x="745" y="269"/>
                    <a:pt x="763" y="263"/>
                  </a:cubicBezTo>
                  <a:lnTo>
                    <a:pt x="727" y="263"/>
                  </a:lnTo>
                  <a:cubicBezTo>
                    <a:pt x="834" y="255"/>
                    <a:pt x="946" y="241"/>
                    <a:pt x="1049" y="241"/>
                  </a:cubicBezTo>
                  <a:cubicBezTo>
                    <a:pt x="1095" y="241"/>
                    <a:pt x="1139" y="244"/>
                    <a:pt x="1179" y="251"/>
                  </a:cubicBezTo>
                  <a:cubicBezTo>
                    <a:pt x="1170" y="257"/>
                    <a:pt x="1175" y="259"/>
                    <a:pt x="1187" y="259"/>
                  </a:cubicBezTo>
                  <a:cubicBezTo>
                    <a:pt x="1223" y="259"/>
                    <a:pt x="1325" y="239"/>
                    <a:pt x="1334" y="239"/>
                  </a:cubicBezTo>
                  <a:lnTo>
                    <a:pt x="1334" y="239"/>
                  </a:lnTo>
                  <a:cubicBezTo>
                    <a:pt x="1251" y="275"/>
                    <a:pt x="1465" y="299"/>
                    <a:pt x="1465" y="311"/>
                  </a:cubicBezTo>
                  <a:cubicBezTo>
                    <a:pt x="1489" y="275"/>
                    <a:pt x="1441" y="263"/>
                    <a:pt x="1417" y="263"/>
                  </a:cubicBezTo>
                  <a:cubicBezTo>
                    <a:pt x="1408" y="251"/>
                    <a:pt x="1411" y="246"/>
                    <a:pt x="1421" y="246"/>
                  </a:cubicBezTo>
                  <a:cubicBezTo>
                    <a:pt x="1460" y="246"/>
                    <a:pt x="1599" y="311"/>
                    <a:pt x="1568" y="311"/>
                  </a:cubicBezTo>
                  <a:cubicBezTo>
                    <a:pt x="1566" y="311"/>
                    <a:pt x="1564" y="311"/>
                    <a:pt x="1560" y="311"/>
                  </a:cubicBezTo>
                  <a:lnTo>
                    <a:pt x="1560" y="311"/>
                  </a:lnTo>
                  <a:cubicBezTo>
                    <a:pt x="1569" y="315"/>
                    <a:pt x="1586" y="318"/>
                    <a:pt x="1603" y="318"/>
                  </a:cubicBezTo>
                  <a:cubicBezTo>
                    <a:pt x="1634" y="318"/>
                    <a:pt x="1668" y="309"/>
                    <a:pt x="1668" y="287"/>
                  </a:cubicBezTo>
                  <a:lnTo>
                    <a:pt x="1620" y="287"/>
                  </a:lnTo>
                  <a:cubicBezTo>
                    <a:pt x="1641" y="273"/>
                    <a:pt x="1662" y="267"/>
                    <a:pt x="1683" y="267"/>
                  </a:cubicBezTo>
                  <a:cubicBezTo>
                    <a:pt x="1697" y="267"/>
                    <a:pt x="1712" y="270"/>
                    <a:pt x="1727" y="275"/>
                  </a:cubicBezTo>
                  <a:cubicBezTo>
                    <a:pt x="1724" y="280"/>
                    <a:pt x="1721" y="285"/>
                    <a:pt x="1718" y="288"/>
                  </a:cubicBezTo>
                  <a:lnTo>
                    <a:pt x="1718" y="288"/>
                  </a:lnTo>
                  <a:cubicBezTo>
                    <a:pt x="1719" y="288"/>
                    <a:pt x="1719" y="288"/>
                    <a:pt x="1719" y="288"/>
                  </a:cubicBezTo>
                  <a:cubicBezTo>
                    <a:pt x="1724" y="288"/>
                    <a:pt x="1731" y="291"/>
                    <a:pt x="1739" y="299"/>
                  </a:cubicBezTo>
                  <a:cubicBezTo>
                    <a:pt x="1715" y="311"/>
                    <a:pt x="1679" y="322"/>
                    <a:pt x="1644" y="322"/>
                  </a:cubicBezTo>
                  <a:cubicBezTo>
                    <a:pt x="1652" y="335"/>
                    <a:pt x="1674" y="339"/>
                    <a:pt x="1699" y="339"/>
                  </a:cubicBezTo>
                  <a:cubicBezTo>
                    <a:pt x="1734" y="339"/>
                    <a:pt x="1776" y="332"/>
                    <a:pt x="1797" y="332"/>
                  </a:cubicBezTo>
                  <a:cubicBezTo>
                    <a:pt x="1804" y="332"/>
                    <a:pt x="1809" y="332"/>
                    <a:pt x="1810" y="334"/>
                  </a:cubicBezTo>
                  <a:cubicBezTo>
                    <a:pt x="1810" y="334"/>
                    <a:pt x="1798" y="346"/>
                    <a:pt x="1787" y="358"/>
                  </a:cubicBezTo>
                  <a:cubicBezTo>
                    <a:pt x="1808" y="358"/>
                    <a:pt x="1830" y="358"/>
                    <a:pt x="1849" y="361"/>
                  </a:cubicBezTo>
                  <a:lnTo>
                    <a:pt x="1849" y="361"/>
                  </a:lnTo>
                  <a:cubicBezTo>
                    <a:pt x="1850" y="352"/>
                    <a:pt x="1868" y="337"/>
                    <a:pt x="1846" y="322"/>
                  </a:cubicBezTo>
                  <a:cubicBezTo>
                    <a:pt x="1852" y="321"/>
                    <a:pt x="1857" y="321"/>
                    <a:pt x="1861" y="321"/>
                  </a:cubicBezTo>
                  <a:cubicBezTo>
                    <a:pt x="1916" y="321"/>
                    <a:pt x="1911" y="382"/>
                    <a:pt x="1977" y="382"/>
                  </a:cubicBezTo>
                  <a:cubicBezTo>
                    <a:pt x="1953" y="382"/>
                    <a:pt x="1953" y="370"/>
                    <a:pt x="1953" y="358"/>
                  </a:cubicBezTo>
                  <a:lnTo>
                    <a:pt x="1953" y="358"/>
                  </a:lnTo>
                  <a:cubicBezTo>
                    <a:pt x="1971" y="376"/>
                    <a:pt x="1988" y="387"/>
                    <a:pt x="2006" y="387"/>
                  </a:cubicBezTo>
                  <a:cubicBezTo>
                    <a:pt x="2012" y="387"/>
                    <a:pt x="2018" y="385"/>
                    <a:pt x="2025" y="382"/>
                  </a:cubicBezTo>
                  <a:cubicBezTo>
                    <a:pt x="2025" y="361"/>
                    <a:pt x="2096" y="332"/>
                    <a:pt x="2146" y="332"/>
                  </a:cubicBezTo>
                  <a:cubicBezTo>
                    <a:pt x="2154" y="332"/>
                    <a:pt x="2161" y="333"/>
                    <a:pt x="2168" y="334"/>
                  </a:cubicBezTo>
                  <a:cubicBezTo>
                    <a:pt x="2156" y="346"/>
                    <a:pt x="2144" y="358"/>
                    <a:pt x="2132" y="370"/>
                  </a:cubicBezTo>
                  <a:cubicBezTo>
                    <a:pt x="2144" y="375"/>
                    <a:pt x="2154" y="377"/>
                    <a:pt x="2164" y="377"/>
                  </a:cubicBezTo>
                  <a:cubicBezTo>
                    <a:pt x="2202" y="377"/>
                    <a:pt x="2227" y="346"/>
                    <a:pt x="2275" y="346"/>
                  </a:cubicBezTo>
                  <a:cubicBezTo>
                    <a:pt x="2275" y="358"/>
                    <a:pt x="2287" y="370"/>
                    <a:pt x="2310" y="370"/>
                  </a:cubicBezTo>
                  <a:cubicBezTo>
                    <a:pt x="2302" y="375"/>
                    <a:pt x="2295" y="377"/>
                    <a:pt x="2290" y="377"/>
                  </a:cubicBezTo>
                  <a:cubicBezTo>
                    <a:pt x="2279" y="377"/>
                    <a:pt x="2271" y="372"/>
                    <a:pt x="2265" y="372"/>
                  </a:cubicBezTo>
                  <a:cubicBezTo>
                    <a:pt x="2260" y="372"/>
                    <a:pt x="2255" y="376"/>
                    <a:pt x="2251" y="394"/>
                  </a:cubicBezTo>
                  <a:cubicBezTo>
                    <a:pt x="2275" y="406"/>
                    <a:pt x="2299" y="406"/>
                    <a:pt x="2322" y="406"/>
                  </a:cubicBezTo>
                  <a:cubicBezTo>
                    <a:pt x="2299" y="394"/>
                    <a:pt x="2394" y="382"/>
                    <a:pt x="2406" y="382"/>
                  </a:cubicBezTo>
                  <a:cubicBezTo>
                    <a:pt x="2406" y="406"/>
                    <a:pt x="2394" y="418"/>
                    <a:pt x="2370" y="418"/>
                  </a:cubicBezTo>
                  <a:cubicBezTo>
                    <a:pt x="2389" y="420"/>
                    <a:pt x="2410" y="420"/>
                    <a:pt x="2432" y="420"/>
                  </a:cubicBezTo>
                  <a:cubicBezTo>
                    <a:pt x="2466" y="420"/>
                    <a:pt x="2503" y="419"/>
                    <a:pt x="2540" y="419"/>
                  </a:cubicBezTo>
                  <a:cubicBezTo>
                    <a:pt x="2618" y="419"/>
                    <a:pt x="2698" y="425"/>
                    <a:pt x="2751" y="465"/>
                  </a:cubicBezTo>
                  <a:cubicBezTo>
                    <a:pt x="2783" y="457"/>
                    <a:pt x="2766" y="433"/>
                    <a:pt x="2774" y="433"/>
                  </a:cubicBezTo>
                  <a:cubicBezTo>
                    <a:pt x="2778" y="433"/>
                    <a:pt x="2788" y="438"/>
                    <a:pt x="2811" y="453"/>
                  </a:cubicBezTo>
                  <a:cubicBezTo>
                    <a:pt x="2825" y="439"/>
                    <a:pt x="2844" y="428"/>
                    <a:pt x="2868" y="428"/>
                  </a:cubicBezTo>
                  <a:cubicBezTo>
                    <a:pt x="2883" y="428"/>
                    <a:pt x="2899" y="432"/>
                    <a:pt x="2918" y="441"/>
                  </a:cubicBezTo>
                  <a:cubicBezTo>
                    <a:pt x="2918" y="441"/>
                    <a:pt x="2846" y="477"/>
                    <a:pt x="2870" y="501"/>
                  </a:cubicBezTo>
                  <a:cubicBezTo>
                    <a:pt x="2882" y="418"/>
                    <a:pt x="3180" y="453"/>
                    <a:pt x="3251" y="418"/>
                  </a:cubicBezTo>
                  <a:lnTo>
                    <a:pt x="3251" y="418"/>
                  </a:lnTo>
                  <a:cubicBezTo>
                    <a:pt x="3251" y="430"/>
                    <a:pt x="3251" y="430"/>
                    <a:pt x="3239" y="441"/>
                  </a:cubicBezTo>
                  <a:cubicBezTo>
                    <a:pt x="3251" y="430"/>
                    <a:pt x="3263" y="430"/>
                    <a:pt x="3275" y="430"/>
                  </a:cubicBezTo>
                  <a:cubicBezTo>
                    <a:pt x="3275" y="453"/>
                    <a:pt x="3263" y="453"/>
                    <a:pt x="3239" y="453"/>
                  </a:cubicBezTo>
                  <a:cubicBezTo>
                    <a:pt x="3248" y="471"/>
                    <a:pt x="3257" y="476"/>
                    <a:pt x="3267" y="476"/>
                  </a:cubicBezTo>
                  <a:cubicBezTo>
                    <a:pt x="3278" y="476"/>
                    <a:pt x="3290" y="470"/>
                    <a:pt x="3305" y="470"/>
                  </a:cubicBezTo>
                  <a:cubicBezTo>
                    <a:pt x="3314" y="470"/>
                    <a:pt x="3324" y="472"/>
                    <a:pt x="3334" y="477"/>
                  </a:cubicBezTo>
                  <a:cubicBezTo>
                    <a:pt x="3322" y="477"/>
                    <a:pt x="3311" y="477"/>
                    <a:pt x="3299" y="489"/>
                  </a:cubicBezTo>
                  <a:cubicBezTo>
                    <a:pt x="3322" y="513"/>
                    <a:pt x="3346" y="525"/>
                    <a:pt x="3382" y="537"/>
                  </a:cubicBezTo>
                  <a:cubicBezTo>
                    <a:pt x="3346" y="513"/>
                    <a:pt x="3334" y="489"/>
                    <a:pt x="3346" y="465"/>
                  </a:cubicBezTo>
                  <a:lnTo>
                    <a:pt x="3346" y="465"/>
                  </a:lnTo>
                  <a:cubicBezTo>
                    <a:pt x="3406" y="489"/>
                    <a:pt x="3394" y="477"/>
                    <a:pt x="3430" y="513"/>
                  </a:cubicBezTo>
                  <a:cubicBezTo>
                    <a:pt x="3458" y="506"/>
                    <a:pt x="3474" y="481"/>
                    <a:pt x="3487" y="481"/>
                  </a:cubicBezTo>
                  <a:cubicBezTo>
                    <a:pt x="3496" y="481"/>
                    <a:pt x="3504" y="492"/>
                    <a:pt x="3513" y="525"/>
                  </a:cubicBezTo>
                  <a:cubicBezTo>
                    <a:pt x="3522" y="525"/>
                    <a:pt x="3571" y="485"/>
                    <a:pt x="3615" y="485"/>
                  </a:cubicBezTo>
                  <a:cubicBezTo>
                    <a:pt x="3630" y="485"/>
                    <a:pt x="3644" y="489"/>
                    <a:pt x="3656" y="501"/>
                  </a:cubicBezTo>
                  <a:cubicBezTo>
                    <a:pt x="3684" y="473"/>
                    <a:pt x="3721" y="465"/>
                    <a:pt x="3761" y="465"/>
                  </a:cubicBezTo>
                  <a:cubicBezTo>
                    <a:pt x="3814" y="465"/>
                    <a:pt x="3873" y="479"/>
                    <a:pt x="3925" y="479"/>
                  </a:cubicBezTo>
                  <a:cubicBezTo>
                    <a:pt x="3935" y="479"/>
                    <a:pt x="3944" y="478"/>
                    <a:pt x="3954" y="477"/>
                  </a:cubicBezTo>
                  <a:cubicBezTo>
                    <a:pt x="3918" y="453"/>
                    <a:pt x="4013" y="382"/>
                    <a:pt x="4025" y="382"/>
                  </a:cubicBezTo>
                  <a:lnTo>
                    <a:pt x="4025" y="382"/>
                  </a:lnTo>
                  <a:cubicBezTo>
                    <a:pt x="4073" y="418"/>
                    <a:pt x="3977" y="430"/>
                    <a:pt x="3977" y="477"/>
                  </a:cubicBezTo>
                  <a:cubicBezTo>
                    <a:pt x="3984" y="472"/>
                    <a:pt x="3990" y="471"/>
                    <a:pt x="3994" y="471"/>
                  </a:cubicBezTo>
                  <a:cubicBezTo>
                    <a:pt x="4009" y="471"/>
                    <a:pt x="4004" y="501"/>
                    <a:pt x="4013" y="501"/>
                  </a:cubicBezTo>
                  <a:cubicBezTo>
                    <a:pt x="4024" y="507"/>
                    <a:pt x="4036" y="509"/>
                    <a:pt x="4047" y="509"/>
                  </a:cubicBezTo>
                  <a:cubicBezTo>
                    <a:pt x="4111" y="509"/>
                    <a:pt x="4181" y="440"/>
                    <a:pt x="4251" y="430"/>
                  </a:cubicBezTo>
                  <a:lnTo>
                    <a:pt x="4251" y="430"/>
                  </a:lnTo>
                  <a:cubicBezTo>
                    <a:pt x="4239" y="453"/>
                    <a:pt x="4239" y="477"/>
                    <a:pt x="4239" y="501"/>
                  </a:cubicBezTo>
                  <a:cubicBezTo>
                    <a:pt x="4227" y="495"/>
                    <a:pt x="4212" y="492"/>
                    <a:pt x="4196" y="492"/>
                  </a:cubicBezTo>
                  <a:cubicBezTo>
                    <a:pt x="4180" y="492"/>
                    <a:pt x="4162" y="495"/>
                    <a:pt x="4144" y="501"/>
                  </a:cubicBezTo>
                  <a:cubicBezTo>
                    <a:pt x="4156" y="513"/>
                    <a:pt x="4168" y="513"/>
                    <a:pt x="4156" y="525"/>
                  </a:cubicBezTo>
                  <a:cubicBezTo>
                    <a:pt x="4239" y="525"/>
                    <a:pt x="4263" y="525"/>
                    <a:pt x="4335" y="489"/>
                  </a:cubicBezTo>
                  <a:lnTo>
                    <a:pt x="4335" y="489"/>
                  </a:lnTo>
                  <a:cubicBezTo>
                    <a:pt x="4335" y="507"/>
                    <a:pt x="4328" y="518"/>
                    <a:pt x="4315" y="518"/>
                  </a:cubicBezTo>
                  <a:cubicBezTo>
                    <a:pt x="4311" y="518"/>
                    <a:pt x="4305" y="516"/>
                    <a:pt x="4299" y="513"/>
                  </a:cubicBezTo>
                  <a:lnTo>
                    <a:pt x="4299" y="513"/>
                  </a:lnTo>
                  <a:cubicBezTo>
                    <a:pt x="4306" y="523"/>
                    <a:pt x="4313" y="527"/>
                    <a:pt x="4318" y="527"/>
                  </a:cubicBezTo>
                  <a:cubicBezTo>
                    <a:pt x="4336" y="527"/>
                    <a:pt x="4348" y="493"/>
                    <a:pt x="4366" y="493"/>
                  </a:cubicBezTo>
                  <a:cubicBezTo>
                    <a:pt x="4371" y="493"/>
                    <a:pt x="4376" y="495"/>
                    <a:pt x="4382" y="501"/>
                  </a:cubicBezTo>
                  <a:cubicBezTo>
                    <a:pt x="4367" y="501"/>
                    <a:pt x="4448" y="535"/>
                    <a:pt x="4516" y="535"/>
                  </a:cubicBezTo>
                  <a:cubicBezTo>
                    <a:pt x="4554" y="535"/>
                    <a:pt x="4588" y="524"/>
                    <a:pt x="4596" y="489"/>
                  </a:cubicBezTo>
                  <a:lnTo>
                    <a:pt x="4596" y="489"/>
                  </a:lnTo>
                  <a:cubicBezTo>
                    <a:pt x="4596" y="513"/>
                    <a:pt x="4585" y="537"/>
                    <a:pt x="4585" y="549"/>
                  </a:cubicBezTo>
                  <a:cubicBezTo>
                    <a:pt x="4608" y="501"/>
                    <a:pt x="4656" y="465"/>
                    <a:pt x="4692" y="430"/>
                  </a:cubicBezTo>
                  <a:lnTo>
                    <a:pt x="4692" y="430"/>
                  </a:lnTo>
                  <a:cubicBezTo>
                    <a:pt x="4704" y="477"/>
                    <a:pt x="4692" y="513"/>
                    <a:pt x="4656" y="561"/>
                  </a:cubicBezTo>
                  <a:cubicBezTo>
                    <a:pt x="4687" y="573"/>
                    <a:pt x="4705" y="579"/>
                    <a:pt x="4714" y="579"/>
                  </a:cubicBezTo>
                  <a:cubicBezTo>
                    <a:pt x="4746" y="579"/>
                    <a:pt x="4669" y="513"/>
                    <a:pt x="4716" y="513"/>
                  </a:cubicBezTo>
                  <a:cubicBezTo>
                    <a:pt x="4727" y="525"/>
                    <a:pt x="4751" y="549"/>
                    <a:pt x="4775" y="561"/>
                  </a:cubicBezTo>
                  <a:cubicBezTo>
                    <a:pt x="4763" y="537"/>
                    <a:pt x="4775" y="525"/>
                    <a:pt x="4799" y="513"/>
                  </a:cubicBezTo>
                  <a:lnTo>
                    <a:pt x="4799" y="513"/>
                  </a:lnTo>
                  <a:cubicBezTo>
                    <a:pt x="4799" y="525"/>
                    <a:pt x="4799" y="549"/>
                    <a:pt x="4787" y="561"/>
                  </a:cubicBezTo>
                  <a:cubicBezTo>
                    <a:pt x="4804" y="552"/>
                    <a:pt x="4815" y="543"/>
                    <a:pt x="4829" y="531"/>
                  </a:cubicBezTo>
                  <a:lnTo>
                    <a:pt x="4829" y="531"/>
                  </a:lnTo>
                  <a:cubicBezTo>
                    <a:pt x="4819" y="555"/>
                    <a:pt x="4866" y="575"/>
                    <a:pt x="4893" y="575"/>
                  </a:cubicBezTo>
                  <a:cubicBezTo>
                    <a:pt x="4898" y="575"/>
                    <a:pt x="4903" y="574"/>
                    <a:pt x="4906" y="572"/>
                  </a:cubicBezTo>
                  <a:cubicBezTo>
                    <a:pt x="4906" y="573"/>
                    <a:pt x="4906" y="574"/>
                    <a:pt x="4907" y="574"/>
                  </a:cubicBezTo>
                  <a:cubicBezTo>
                    <a:pt x="4912" y="574"/>
                    <a:pt x="4958" y="501"/>
                    <a:pt x="5013" y="501"/>
                  </a:cubicBezTo>
                  <a:cubicBezTo>
                    <a:pt x="5001" y="525"/>
                    <a:pt x="5001" y="549"/>
                    <a:pt x="5025" y="572"/>
                  </a:cubicBezTo>
                  <a:cubicBezTo>
                    <a:pt x="5073" y="501"/>
                    <a:pt x="5108" y="441"/>
                    <a:pt x="5192" y="441"/>
                  </a:cubicBezTo>
                  <a:cubicBezTo>
                    <a:pt x="5156" y="489"/>
                    <a:pt x="5108" y="549"/>
                    <a:pt x="5049" y="584"/>
                  </a:cubicBezTo>
                  <a:cubicBezTo>
                    <a:pt x="5073" y="596"/>
                    <a:pt x="5120" y="620"/>
                    <a:pt x="5061" y="620"/>
                  </a:cubicBezTo>
                  <a:cubicBezTo>
                    <a:pt x="5073" y="620"/>
                    <a:pt x="5108" y="629"/>
                    <a:pt x="5140" y="629"/>
                  </a:cubicBezTo>
                  <a:cubicBezTo>
                    <a:pt x="5171" y="629"/>
                    <a:pt x="5198" y="620"/>
                    <a:pt x="5192" y="584"/>
                  </a:cubicBezTo>
                  <a:lnTo>
                    <a:pt x="5192" y="584"/>
                  </a:lnTo>
                  <a:cubicBezTo>
                    <a:pt x="5168" y="596"/>
                    <a:pt x="5144" y="608"/>
                    <a:pt x="5108" y="608"/>
                  </a:cubicBezTo>
                  <a:cubicBezTo>
                    <a:pt x="5132" y="561"/>
                    <a:pt x="5168" y="537"/>
                    <a:pt x="5216" y="537"/>
                  </a:cubicBezTo>
                  <a:cubicBezTo>
                    <a:pt x="5227" y="561"/>
                    <a:pt x="5216" y="584"/>
                    <a:pt x="5204" y="608"/>
                  </a:cubicBezTo>
                  <a:cubicBezTo>
                    <a:pt x="5221" y="600"/>
                    <a:pt x="5231" y="591"/>
                    <a:pt x="5245" y="591"/>
                  </a:cubicBezTo>
                  <a:cubicBezTo>
                    <a:pt x="5250" y="591"/>
                    <a:pt x="5256" y="593"/>
                    <a:pt x="5263" y="596"/>
                  </a:cubicBezTo>
                  <a:cubicBezTo>
                    <a:pt x="5252" y="596"/>
                    <a:pt x="5251" y="606"/>
                    <a:pt x="5242" y="608"/>
                  </a:cubicBezTo>
                  <a:lnTo>
                    <a:pt x="5242" y="608"/>
                  </a:lnTo>
                  <a:cubicBezTo>
                    <a:pt x="5248" y="607"/>
                    <a:pt x="5266" y="606"/>
                    <a:pt x="5285" y="606"/>
                  </a:cubicBezTo>
                  <a:cubicBezTo>
                    <a:pt x="5316" y="606"/>
                    <a:pt x="5353" y="609"/>
                    <a:pt x="5366" y="622"/>
                  </a:cubicBezTo>
                  <a:lnTo>
                    <a:pt x="5366" y="622"/>
                  </a:lnTo>
                  <a:cubicBezTo>
                    <a:pt x="5347" y="573"/>
                    <a:pt x="5348" y="498"/>
                    <a:pt x="5370" y="453"/>
                  </a:cubicBezTo>
                  <a:cubicBezTo>
                    <a:pt x="5466" y="525"/>
                    <a:pt x="5382" y="549"/>
                    <a:pt x="5430" y="608"/>
                  </a:cubicBezTo>
                  <a:cubicBezTo>
                    <a:pt x="5430" y="596"/>
                    <a:pt x="5454" y="596"/>
                    <a:pt x="5472" y="596"/>
                  </a:cubicBezTo>
                  <a:cubicBezTo>
                    <a:pt x="5489" y="596"/>
                    <a:pt x="5501" y="596"/>
                    <a:pt x="5478" y="584"/>
                  </a:cubicBezTo>
                  <a:cubicBezTo>
                    <a:pt x="5520" y="574"/>
                    <a:pt x="5591" y="535"/>
                    <a:pt x="5614" y="535"/>
                  </a:cubicBezTo>
                  <a:cubicBezTo>
                    <a:pt x="5617" y="535"/>
                    <a:pt x="5619" y="535"/>
                    <a:pt x="5620" y="537"/>
                  </a:cubicBezTo>
                  <a:cubicBezTo>
                    <a:pt x="5682" y="547"/>
                    <a:pt x="5743" y="575"/>
                    <a:pt x="5789" y="582"/>
                  </a:cubicBezTo>
                  <a:lnTo>
                    <a:pt x="5789" y="582"/>
                  </a:lnTo>
                  <a:cubicBezTo>
                    <a:pt x="5803" y="525"/>
                    <a:pt x="5867" y="502"/>
                    <a:pt x="5930" y="502"/>
                  </a:cubicBezTo>
                  <a:cubicBezTo>
                    <a:pt x="5993" y="502"/>
                    <a:pt x="6055" y="526"/>
                    <a:pt x="6061" y="561"/>
                  </a:cubicBezTo>
                  <a:cubicBezTo>
                    <a:pt x="6045" y="561"/>
                    <a:pt x="6028" y="561"/>
                    <a:pt x="6012" y="557"/>
                  </a:cubicBezTo>
                  <a:lnTo>
                    <a:pt x="6012" y="557"/>
                  </a:lnTo>
                  <a:cubicBezTo>
                    <a:pt x="6020" y="565"/>
                    <a:pt x="6025" y="576"/>
                    <a:pt x="6023" y="582"/>
                  </a:cubicBezTo>
                  <a:lnTo>
                    <a:pt x="6023" y="582"/>
                  </a:lnTo>
                  <a:cubicBezTo>
                    <a:pt x="6003" y="577"/>
                    <a:pt x="5986" y="572"/>
                    <a:pt x="5975" y="567"/>
                  </a:cubicBezTo>
                  <a:lnTo>
                    <a:pt x="5975" y="567"/>
                  </a:lnTo>
                  <a:cubicBezTo>
                    <a:pt x="5997" y="580"/>
                    <a:pt x="6010" y="585"/>
                    <a:pt x="6017" y="585"/>
                  </a:cubicBezTo>
                  <a:cubicBezTo>
                    <a:pt x="6021" y="585"/>
                    <a:pt x="6023" y="584"/>
                    <a:pt x="6023" y="582"/>
                  </a:cubicBezTo>
                  <a:lnTo>
                    <a:pt x="6023" y="582"/>
                  </a:lnTo>
                  <a:cubicBezTo>
                    <a:pt x="6069" y="592"/>
                    <a:pt x="6130" y="599"/>
                    <a:pt x="6165" y="599"/>
                  </a:cubicBezTo>
                  <a:cubicBezTo>
                    <a:pt x="6178" y="599"/>
                    <a:pt x="6188" y="598"/>
                    <a:pt x="6192" y="596"/>
                  </a:cubicBezTo>
                  <a:cubicBezTo>
                    <a:pt x="6192" y="596"/>
                    <a:pt x="6183" y="518"/>
                    <a:pt x="6248" y="518"/>
                  </a:cubicBezTo>
                  <a:cubicBezTo>
                    <a:pt x="6259" y="518"/>
                    <a:pt x="6272" y="520"/>
                    <a:pt x="6287" y="525"/>
                  </a:cubicBezTo>
                  <a:cubicBezTo>
                    <a:pt x="6298" y="536"/>
                    <a:pt x="6299" y="547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8" y="558"/>
                    <a:pt x="6297" y="558"/>
                  </a:cubicBezTo>
                  <a:lnTo>
                    <a:pt x="6297" y="558"/>
                  </a:lnTo>
                  <a:cubicBezTo>
                    <a:pt x="6298" y="558"/>
                    <a:pt x="6299" y="559"/>
                    <a:pt x="6299" y="561"/>
                  </a:cubicBezTo>
                  <a:cubicBezTo>
                    <a:pt x="6299" y="560"/>
                    <a:pt x="6299" y="559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9" y="558"/>
                    <a:pt x="6299" y="558"/>
                  </a:cubicBezTo>
                  <a:cubicBezTo>
                    <a:pt x="6311" y="558"/>
                    <a:pt x="6323" y="555"/>
                    <a:pt x="6335" y="549"/>
                  </a:cubicBezTo>
                  <a:cubicBezTo>
                    <a:pt x="6335" y="549"/>
                    <a:pt x="6323" y="537"/>
                    <a:pt x="6311" y="525"/>
                  </a:cubicBezTo>
                  <a:cubicBezTo>
                    <a:pt x="6347" y="513"/>
                    <a:pt x="6382" y="501"/>
                    <a:pt x="6418" y="501"/>
                  </a:cubicBezTo>
                  <a:cubicBezTo>
                    <a:pt x="6406" y="489"/>
                    <a:pt x="6394" y="477"/>
                    <a:pt x="6382" y="465"/>
                  </a:cubicBezTo>
                  <a:lnTo>
                    <a:pt x="6382" y="465"/>
                  </a:lnTo>
                  <a:cubicBezTo>
                    <a:pt x="6388" y="483"/>
                    <a:pt x="6367" y="483"/>
                    <a:pt x="6348" y="483"/>
                  </a:cubicBezTo>
                  <a:cubicBezTo>
                    <a:pt x="6331" y="483"/>
                    <a:pt x="6315" y="483"/>
                    <a:pt x="6320" y="495"/>
                  </a:cubicBezTo>
                  <a:lnTo>
                    <a:pt x="6320" y="495"/>
                  </a:lnTo>
                  <a:cubicBezTo>
                    <a:pt x="6304" y="468"/>
                    <a:pt x="6279" y="459"/>
                    <a:pt x="6258" y="459"/>
                  </a:cubicBezTo>
                  <a:cubicBezTo>
                    <a:pt x="6246" y="459"/>
                    <a:pt x="6236" y="461"/>
                    <a:pt x="6228" y="465"/>
                  </a:cubicBezTo>
                  <a:cubicBezTo>
                    <a:pt x="6228" y="465"/>
                    <a:pt x="6233" y="478"/>
                    <a:pt x="6238" y="490"/>
                  </a:cubicBezTo>
                  <a:lnTo>
                    <a:pt x="6238" y="490"/>
                  </a:lnTo>
                  <a:cubicBezTo>
                    <a:pt x="6223" y="509"/>
                    <a:pt x="6206" y="515"/>
                    <a:pt x="6191" y="515"/>
                  </a:cubicBezTo>
                  <a:cubicBezTo>
                    <a:pt x="6149" y="515"/>
                    <a:pt x="6115" y="462"/>
                    <a:pt x="6132" y="453"/>
                  </a:cubicBezTo>
                  <a:cubicBezTo>
                    <a:pt x="5959" y="413"/>
                    <a:pt x="5779" y="407"/>
                    <a:pt x="5603" y="407"/>
                  </a:cubicBezTo>
                  <a:cubicBezTo>
                    <a:pt x="5520" y="407"/>
                    <a:pt x="5437" y="408"/>
                    <a:pt x="5357" y="408"/>
                  </a:cubicBezTo>
                  <a:cubicBezTo>
                    <a:pt x="5305" y="408"/>
                    <a:pt x="5254" y="408"/>
                    <a:pt x="5204" y="406"/>
                  </a:cubicBezTo>
                  <a:cubicBezTo>
                    <a:pt x="5212" y="394"/>
                    <a:pt x="5198" y="391"/>
                    <a:pt x="5175" y="391"/>
                  </a:cubicBezTo>
                  <a:cubicBezTo>
                    <a:pt x="5156" y="391"/>
                    <a:pt x="5131" y="393"/>
                    <a:pt x="5105" y="393"/>
                  </a:cubicBezTo>
                  <a:cubicBezTo>
                    <a:pt x="5066" y="393"/>
                    <a:pt x="5025" y="389"/>
                    <a:pt x="5001" y="370"/>
                  </a:cubicBezTo>
                  <a:lnTo>
                    <a:pt x="5001" y="370"/>
                  </a:lnTo>
                  <a:cubicBezTo>
                    <a:pt x="5008" y="380"/>
                    <a:pt x="4996" y="383"/>
                    <a:pt x="4974" y="383"/>
                  </a:cubicBezTo>
                  <a:cubicBezTo>
                    <a:pt x="4953" y="383"/>
                    <a:pt x="4923" y="380"/>
                    <a:pt x="4892" y="380"/>
                  </a:cubicBezTo>
                  <a:cubicBezTo>
                    <a:pt x="4845" y="380"/>
                    <a:pt x="4797" y="386"/>
                    <a:pt x="4787" y="418"/>
                  </a:cubicBezTo>
                  <a:cubicBezTo>
                    <a:pt x="4787" y="422"/>
                    <a:pt x="4785" y="424"/>
                    <a:pt x="4782" y="424"/>
                  </a:cubicBezTo>
                  <a:cubicBezTo>
                    <a:pt x="4770" y="424"/>
                    <a:pt x="4739" y="392"/>
                    <a:pt x="4739" y="382"/>
                  </a:cubicBezTo>
                  <a:cubicBezTo>
                    <a:pt x="4727" y="394"/>
                    <a:pt x="4716" y="406"/>
                    <a:pt x="4692" y="418"/>
                  </a:cubicBezTo>
                  <a:cubicBezTo>
                    <a:pt x="4668" y="406"/>
                    <a:pt x="4668" y="382"/>
                    <a:pt x="4692" y="370"/>
                  </a:cubicBezTo>
                  <a:lnTo>
                    <a:pt x="4692" y="370"/>
                  </a:lnTo>
                  <a:cubicBezTo>
                    <a:pt x="4666" y="382"/>
                    <a:pt x="4636" y="386"/>
                    <a:pt x="4603" y="386"/>
                  </a:cubicBezTo>
                  <a:cubicBezTo>
                    <a:pt x="4465" y="386"/>
                    <a:pt x="4274" y="306"/>
                    <a:pt x="4168" y="306"/>
                  </a:cubicBezTo>
                  <a:cubicBezTo>
                    <a:pt x="4142" y="306"/>
                    <a:pt x="4122" y="311"/>
                    <a:pt x="4108" y="322"/>
                  </a:cubicBezTo>
                  <a:cubicBezTo>
                    <a:pt x="4096" y="299"/>
                    <a:pt x="4096" y="299"/>
                    <a:pt x="4108" y="287"/>
                  </a:cubicBezTo>
                  <a:cubicBezTo>
                    <a:pt x="4061" y="287"/>
                    <a:pt x="4037" y="311"/>
                    <a:pt x="4037" y="358"/>
                  </a:cubicBezTo>
                  <a:cubicBezTo>
                    <a:pt x="4053" y="371"/>
                    <a:pt x="4051" y="376"/>
                    <a:pt x="4040" y="376"/>
                  </a:cubicBezTo>
                  <a:cubicBezTo>
                    <a:pt x="4012" y="376"/>
                    <a:pt x="3929" y="343"/>
                    <a:pt x="3989" y="334"/>
                  </a:cubicBezTo>
                  <a:cubicBezTo>
                    <a:pt x="3973" y="330"/>
                    <a:pt x="3948" y="329"/>
                    <a:pt x="3921" y="329"/>
                  </a:cubicBezTo>
                  <a:cubicBezTo>
                    <a:pt x="3866" y="329"/>
                    <a:pt x="3803" y="334"/>
                    <a:pt x="3787" y="334"/>
                  </a:cubicBezTo>
                  <a:cubicBezTo>
                    <a:pt x="3783" y="342"/>
                    <a:pt x="3750" y="345"/>
                    <a:pt x="3709" y="345"/>
                  </a:cubicBezTo>
                  <a:cubicBezTo>
                    <a:pt x="3627" y="345"/>
                    <a:pt x="3513" y="334"/>
                    <a:pt x="3537" y="334"/>
                  </a:cubicBezTo>
                  <a:cubicBezTo>
                    <a:pt x="3537" y="334"/>
                    <a:pt x="3406" y="275"/>
                    <a:pt x="3465" y="251"/>
                  </a:cubicBezTo>
                  <a:cubicBezTo>
                    <a:pt x="3452" y="243"/>
                    <a:pt x="3444" y="240"/>
                    <a:pt x="3440" y="240"/>
                  </a:cubicBezTo>
                  <a:cubicBezTo>
                    <a:pt x="3428" y="240"/>
                    <a:pt x="3454" y="275"/>
                    <a:pt x="3418" y="275"/>
                  </a:cubicBezTo>
                  <a:cubicBezTo>
                    <a:pt x="3410" y="263"/>
                    <a:pt x="3350" y="260"/>
                    <a:pt x="3274" y="260"/>
                  </a:cubicBezTo>
                  <a:cubicBezTo>
                    <a:pt x="3214" y="260"/>
                    <a:pt x="3143" y="262"/>
                    <a:pt x="3079" y="262"/>
                  </a:cubicBezTo>
                  <a:cubicBezTo>
                    <a:pt x="2984" y="262"/>
                    <a:pt x="2906" y="258"/>
                    <a:pt x="2906" y="239"/>
                  </a:cubicBezTo>
                  <a:cubicBezTo>
                    <a:pt x="2860" y="233"/>
                    <a:pt x="2804" y="222"/>
                    <a:pt x="2749" y="222"/>
                  </a:cubicBezTo>
                  <a:cubicBezTo>
                    <a:pt x="2703" y="222"/>
                    <a:pt x="2658" y="229"/>
                    <a:pt x="2620" y="251"/>
                  </a:cubicBezTo>
                  <a:cubicBezTo>
                    <a:pt x="2535" y="242"/>
                    <a:pt x="2432" y="173"/>
                    <a:pt x="2324" y="173"/>
                  </a:cubicBezTo>
                  <a:cubicBezTo>
                    <a:pt x="2280" y="173"/>
                    <a:pt x="2236" y="185"/>
                    <a:pt x="2191" y="215"/>
                  </a:cubicBezTo>
                  <a:cubicBezTo>
                    <a:pt x="2275" y="227"/>
                    <a:pt x="2179" y="239"/>
                    <a:pt x="2215" y="263"/>
                  </a:cubicBezTo>
                  <a:cubicBezTo>
                    <a:pt x="2206" y="264"/>
                    <a:pt x="2199" y="265"/>
                    <a:pt x="2193" y="265"/>
                  </a:cubicBezTo>
                  <a:cubicBezTo>
                    <a:pt x="2149" y="265"/>
                    <a:pt x="2210" y="226"/>
                    <a:pt x="2168" y="215"/>
                  </a:cubicBezTo>
                  <a:cubicBezTo>
                    <a:pt x="2037" y="168"/>
                    <a:pt x="1882" y="144"/>
                    <a:pt x="1739" y="132"/>
                  </a:cubicBezTo>
                  <a:lnTo>
                    <a:pt x="1739" y="132"/>
                  </a:lnTo>
                  <a:cubicBezTo>
                    <a:pt x="1739" y="144"/>
                    <a:pt x="1751" y="156"/>
                    <a:pt x="1751" y="168"/>
                  </a:cubicBezTo>
                  <a:cubicBezTo>
                    <a:pt x="1742" y="168"/>
                    <a:pt x="1702" y="149"/>
                    <a:pt x="1704" y="138"/>
                  </a:cubicBezTo>
                  <a:lnTo>
                    <a:pt x="1704" y="138"/>
                  </a:lnTo>
                  <a:cubicBezTo>
                    <a:pt x="1686" y="144"/>
                    <a:pt x="1664" y="152"/>
                    <a:pt x="1655" y="152"/>
                  </a:cubicBezTo>
                  <a:cubicBezTo>
                    <a:pt x="1650" y="152"/>
                    <a:pt x="1650" y="150"/>
                    <a:pt x="1656" y="144"/>
                  </a:cubicBezTo>
                  <a:cubicBezTo>
                    <a:pt x="1663" y="136"/>
                    <a:pt x="1666" y="129"/>
                    <a:pt x="1670" y="124"/>
                  </a:cubicBezTo>
                  <a:lnTo>
                    <a:pt x="1670" y="124"/>
                  </a:lnTo>
                  <a:cubicBezTo>
                    <a:pt x="1655" y="130"/>
                    <a:pt x="1640" y="133"/>
                    <a:pt x="1624" y="133"/>
                  </a:cubicBezTo>
                  <a:cubicBezTo>
                    <a:pt x="1592" y="133"/>
                    <a:pt x="1557" y="123"/>
                    <a:pt x="1513" y="108"/>
                  </a:cubicBezTo>
                  <a:lnTo>
                    <a:pt x="1513" y="108"/>
                  </a:lnTo>
                  <a:cubicBezTo>
                    <a:pt x="1525" y="144"/>
                    <a:pt x="1501" y="144"/>
                    <a:pt x="1513" y="168"/>
                  </a:cubicBezTo>
                  <a:cubicBezTo>
                    <a:pt x="1488" y="131"/>
                    <a:pt x="1445" y="120"/>
                    <a:pt x="1397" y="120"/>
                  </a:cubicBezTo>
                  <a:cubicBezTo>
                    <a:pt x="1311" y="120"/>
                    <a:pt x="1209" y="157"/>
                    <a:pt x="1175" y="157"/>
                  </a:cubicBezTo>
                  <a:cubicBezTo>
                    <a:pt x="1172" y="157"/>
                    <a:pt x="1169" y="156"/>
                    <a:pt x="1167" y="156"/>
                  </a:cubicBezTo>
                  <a:cubicBezTo>
                    <a:pt x="1179" y="108"/>
                    <a:pt x="1138" y="93"/>
                    <a:pt x="1096" y="93"/>
                  </a:cubicBezTo>
                  <a:cubicBezTo>
                    <a:pt x="1054" y="93"/>
                    <a:pt x="1013" y="108"/>
                    <a:pt x="1025" y="120"/>
                  </a:cubicBezTo>
                  <a:cubicBezTo>
                    <a:pt x="960" y="111"/>
                    <a:pt x="881" y="73"/>
                    <a:pt x="816" y="73"/>
                  </a:cubicBezTo>
                  <a:cubicBezTo>
                    <a:pt x="797" y="73"/>
                    <a:pt x="779" y="76"/>
                    <a:pt x="763" y="84"/>
                  </a:cubicBezTo>
                  <a:cubicBezTo>
                    <a:pt x="717" y="59"/>
                    <a:pt x="654" y="55"/>
                    <a:pt x="583" y="55"/>
                  </a:cubicBezTo>
                  <a:cubicBezTo>
                    <a:pt x="541" y="55"/>
                    <a:pt x="497" y="56"/>
                    <a:pt x="452" y="56"/>
                  </a:cubicBezTo>
                  <a:cubicBezTo>
                    <a:pt x="355" y="56"/>
                    <a:pt x="255" y="49"/>
                    <a:pt x="171" y="3"/>
                  </a:cubicBezTo>
                  <a:close/>
                  <a:moveTo>
                    <a:pt x="5366" y="622"/>
                  </a:moveTo>
                  <a:lnTo>
                    <a:pt x="5366" y="622"/>
                  </a:lnTo>
                  <a:cubicBezTo>
                    <a:pt x="5367" y="625"/>
                    <a:pt x="5369" y="629"/>
                    <a:pt x="5370" y="632"/>
                  </a:cubicBezTo>
                  <a:cubicBezTo>
                    <a:pt x="5370" y="628"/>
                    <a:pt x="5369" y="625"/>
                    <a:pt x="5366" y="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4"/>
            <p:cNvSpPr/>
            <p:nvPr/>
          </p:nvSpPr>
          <p:spPr>
            <a:xfrm>
              <a:off x="5044075" y="2696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4"/>
            <p:cNvSpPr/>
            <p:nvPr/>
          </p:nvSpPr>
          <p:spPr>
            <a:xfrm>
              <a:off x="5008950" y="2695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4"/>
            <p:cNvSpPr/>
            <p:nvPr/>
          </p:nvSpPr>
          <p:spPr>
            <a:xfrm>
              <a:off x="5080375" y="2699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4"/>
            <p:cNvSpPr/>
            <p:nvPr/>
          </p:nvSpPr>
          <p:spPr>
            <a:xfrm>
              <a:off x="5102400" y="26963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37" y="0"/>
                    <a:pt x="1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4"/>
            <p:cNvSpPr/>
            <p:nvPr/>
          </p:nvSpPr>
          <p:spPr>
            <a:xfrm>
              <a:off x="5108500" y="2699825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5" y="0"/>
                  </a:moveTo>
                  <a:cubicBezTo>
                    <a:pt x="11" y="0"/>
                    <a:pt x="5" y="2"/>
                    <a:pt x="2" y="5"/>
                  </a:cubicBezTo>
                  <a:lnTo>
                    <a:pt x="2" y="5"/>
                  </a:lnTo>
                  <a:cubicBezTo>
                    <a:pt x="2" y="5"/>
                    <a:pt x="2" y="6"/>
                    <a:pt x="2" y="6"/>
                  </a:cubicBezTo>
                  <a:lnTo>
                    <a:pt x="2" y="6"/>
                  </a:lnTo>
                  <a:cubicBezTo>
                    <a:pt x="0" y="8"/>
                    <a:pt x="1" y="11"/>
                    <a:pt x="7" y="14"/>
                  </a:cubicBezTo>
                  <a:cubicBezTo>
                    <a:pt x="22" y="4"/>
                    <a:pt x="20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4"/>
            <p:cNvSpPr/>
            <p:nvPr/>
          </p:nvSpPr>
          <p:spPr>
            <a:xfrm>
              <a:off x="5103575" y="26982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0"/>
                  </a:moveTo>
                  <a:cubicBezTo>
                    <a:pt x="0" y="0"/>
                    <a:pt x="6" y="6"/>
                    <a:pt x="37" y="6"/>
                  </a:cubicBezTo>
                  <a:cubicBezTo>
                    <a:pt x="25" y="2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4"/>
            <p:cNvSpPr/>
            <p:nvPr/>
          </p:nvSpPr>
          <p:spPr>
            <a:xfrm>
              <a:off x="5104500" y="26982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4"/>
            <p:cNvSpPr/>
            <p:nvPr/>
          </p:nvSpPr>
          <p:spPr>
            <a:xfrm>
              <a:off x="5098150" y="2695825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39" y="1"/>
                  </a:moveTo>
                  <a:cubicBezTo>
                    <a:pt x="29" y="1"/>
                    <a:pt x="0" y="21"/>
                    <a:pt x="16" y="21"/>
                  </a:cubicBezTo>
                  <a:cubicBezTo>
                    <a:pt x="19" y="21"/>
                    <a:pt x="23" y="21"/>
                    <a:pt x="28" y="19"/>
                  </a:cubicBezTo>
                  <a:cubicBezTo>
                    <a:pt x="30" y="21"/>
                    <a:pt x="31" y="22"/>
                    <a:pt x="32" y="22"/>
                  </a:cubicBezTo>
                  <a:cubicBezTo>
                    <a:pt x="36" y="22"/>
                    <a:pt x="32" y="5"/>
                    <a:pt x="36" y="5"/>
                  </a:cubicBezTo>
                  <a:cubicBezTo>
                    <a:pt x="37" y="5"/>
                    <a:pt x="38" y="6"/>
                    <a:pt x="40" y="7"/>
                  </a:cubicBezTo>
                  <a:cubicBezTo>
                    <a:pt x="42" y="2"/>
                    <a:pt x="41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4"/>
            <p:cNvSpPr/>
            <p:nvPr/>
          </p:nvSpPr>
          <p:spPr>
            <a:xfrm>
              <a:off x="5103550" y="2699100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7" y="12"/>
                    <a:pt x="14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4"/>
            <p:cNvSpPr/>
            <p:nvPr/>
          </p:nvSpPr>
          <p:spPr>
            <a:xfrm>
              <a:off x="5100025" y="269867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2"/>
                  </a:moveTo>
                  <a:cubicBezTo>
                    <a:pt x="72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4"/>
            <p:cNvSpPr/>
            <p:nvPr/>
          </p:nvSpPr>
          <p:spPr>
            <a:xfrm>
              <a:off x="5101225" y="2698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4"/>
            <p:cNvSpPr/>
            <p:nvPr/>
          </p:nvSpPr>
          <p:spPr>
            <a:xfrm>
              <a:off x="5102125" y="2699575"/>
              <a:ext cx="675" cy="150"/>
            </a:xfrm>
            <a:custGeom>
              <a:rect b="b" l="l" r="r" t="t"/>
              <a:pathLst>
                <a:path extrusionOk="0" h="6" w="27">
                  <a:moveTo>
                    <a:pt x="0" y="0"/>
                  </a:moveTo>
                  <a:cubicBezTo>
                    <a:pt x="12" y="4"/>
                    <a:pt x="19" y="6"/>
                    <a:pt x="21" y="6"/>
                  </a:cubicBezTo>
                  <a:cubicBezTo>
                    <a:pt x="26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4"/>
            <p:cNvSpPr/>
            <p:nvPr/>
          </p:nvSpPr>
          <p:spPr>
            <a:xfrm>
              <a:off x="5090500" y="26980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1"/>
                  </a:moveTo>
                  <a:cubicBezTo>
                    <a:pt x="1" y="25"/>
                    <a:pt x="60" y="1"/>
                    <a:pt x="60" y="1"/>
                  </a:cubicBezTo>
                  <a:cubicBezTo>
                    <a:pt x="60" y="1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4"/>
            <p:cNvSpPr/>
            <p:nvPr/>
          </p:nvSpPr>
          <p:spPr>
            <a:xfrm>
              <a:off x="5093975" y="26997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3" y="1"/>
                  </a:moveTo>
                  <a:cubicBezTo>
                    <a:pt x="1" y="1"/>
                    <a:pt x="9" y="6"/>
                    <a:pt x="16" y="6"/>
                  </a:cubicBezTo>
                  <a:cubicBezTo>
                    <a:pt x="9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4"/>
            <p:cNvSpPr/>
            <p:nvPr/>
          </p:nvSpPr>
          <p:spPr>
            <a:xfrm>
              <a:off x="5090800" y="2699875"/>
              <a:ext cx="1825" cy="600"/>
            </a:xfrm>
            <a:custGeom>
              <a:rect b="b" l="l" r="r" t="t"/>
              <a:pathLst>
                <a:path extrusionOk="0" h="24" w="73">
                  <a:moveTo>
                    <a:pt x="48" y="0"/>
                  </a:moveTo>
                  <a:cubicBezTo>
                    <a:pt x="48" y="12"/>
                    <a:pt x="1" y="24"/>
                    <a:pt x="36" y="24"/>
                  </a:cubicBezTo>
                  <a:cubicBezTo>
                    <a:pt x="48" y="12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4"/>
            <p:cNvSpPr/>
            <p:nvPr/>
          </p:nvSpPr>
          <p:spPr>
            <a:xfrm>
              <a:off x="5079500" y="2696900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12" y="0"/>
                  </a:moveTo>
                  <a:cubicBezTo>
                    <a:pt x="12" y="12"/>
                    <a:pt x="12" y="24"/>
                    <a:pt x="0" y="48"/>
                  </a:cubicBez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4"/>
            <p:cNvSpPr/>
            <p:nvPr/>
          </p:nvSpPr>
          <p:spPr>
            <a:xfrm>
              <a:off x="5068325" y="2699225"/>
              <a:ext cx="1775" cy="850"/>
            </a:xfrm>
            <a:custGeom>
              <a:rect b="b" l="l" r="r" t="t"/>
              <a:pathLst>
                <a:path extrusionOk="0" h="34" w="71">
                  <a:moveTo>
                    <a:pt x="16" y="0"/>
                  </a:moveTo>
                  <a:cubicBezTo>
                    <a:pt x="6" y="0"/>
                    <a:pt x="1" y="4"/>
                    <a:pt x="5" y="20"/>
                  </a:cubicBezTo>
                  <a:lnTo>
                    <a:pt x="5" y="20"/>
                  </a:lnTo>
                  <a:cubicBezTo>
                    <a:pt x="4" y="21"/>
                    <a:pt x="5" y="23"/>
                    <a:pt x="7" y="26"/>
                  </a:cubicBezTo>
                  <a:cubicBezTo>
                    <a:pt x="14" y="31"/>
                    <a:pt x="18" y="33"/>
                    <a:pt x="19" y="33"/>
                  </a:cubicBezTo>
                  <a:cubicBezTo>
                    <a:pt x="21" y="33"/>
                    <a:pt x="19" y="29"/>
                    <a:pt x="15" y="26"/>
                  </a:cubicBezTo>
                  <a:lnTo>
                    <a:pt x="15" y="26"/>
                  </a:lnTo>
                  <a:cubicBezTo>
                    <a:pt x="33" y="25"/>
                    <a:pt x="70" y="21"/>
                    <a:pt x="42" y="2"/>
                  </a:cubicBezTo>
                  <a:cubicBezTo>
                    <a:pt x="33" y="2"/>
                    <a:pt x="23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4"/>
            <p:cNvSpPr/>
            <p:nvPr/>
          </p:nvSpPr>
          <p:spPr>
            <a:xfrm>
              <a:off x="4945250" y="2683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24" y="24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4"/>
            <p:cNvSpPr/>
            <p:nvPr/>
          </p:nvSpPr>
          <p:spPr>
            <a:xfrm>
              <a:off x="4944225" y="268450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4"/>
            <p:cNvSpPr/>
            <p:nvPr/>
          </p:nvSpPr>
          <p:spPr>
            <a:xfrm>
              <a:off x="5029425" y="2697250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4"/>
            <p:cNvSpPr/>
            <p:nvPr/>
          </p:nvSpPr>
          <p:spPr>
            <a:xfrm>
              <a:off x="5021450" y="26954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36"/>
                    <a:pt x="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4"/>
            <p:cNvSpPr/>
            <p:nvPr/>
          </p:nvSpPr>
          <p:spPr>
            <a:xfrm>
              <a:off x="5014300" y="2696500"/>
              <a:ext cx="925" cy="425"/>
            </a:xfrm>
            <a:custGeom>
              <a:rect b="b" l="l" r="r" t="t"/>
              <a:pathLst>
                <a:path extrusionOk="0" h="17" w="37">
                  <a:moveTo>
                    <a:pt x="5" y="0"/>
                  </a:moveTo>
                  <a:cubicBezTo>
                    <a:pt x="2" y="0"/>
                    <a:pt x="1" y="4"/>
                    <a:pt x="1" y="16"/>
                  </a:cubicBezTo>
                  <a:lnTo>
                    <a:pt x="36" y="16"/>
                  </a:lnTo>
                  <a:cubicBezTo>
                    <a:pt x="21" y="16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4"/>
            <p:cNvSpPr/>
            <p:nvPr/>
          </p:nvSpPr>
          <p:spPr>
            <a:xfrm>
              <a:off x="5304300" y="2443575"/>
              <a:ext cx="825" cy="625"/>
            </a:xfrm>
            <a:custGeom>
              <a:rect b="b" l="l" r="r" t="t"/>
              <a:pathLst>
                <a:path extrusionOk="0" h="25" w="33">
                  <a:moveTo>
                    <a:pt x="9" y="1"/>
                  </a:moveTo>
                  <a:lnTo>
                    <a:pt x="9" y="1"/>
                  </a:lnTo>
                  <a:cubicBezTo>
                    <a:pt x="1" y="18"/>
                    <a:pt x="16" y="23"/>
                    <a:pt x="22" y="24"/>
                  </a:cubicBezTo>
                  <a:lnTo>
                    <a:pt x="22" y="24"/>
                  </a:lnTo>
                  <a:cubicBezTo>
                    <a:pt x="32" y="12"/>
                    <a:pt x="9" y="1"/>
                    <a:pt x="9" y="1"/>
                  </a:cubicBezTo>
                  <a:close/>
                  <a:moveTo>
                    <a:pt x="22" y="24"/>
                  </a:moveTo>
                  <a:cubicBezTo>
                    <a:pt x="22" y="24"/>
                    <a:pt x="21" y="25"/>
                    <a:pt x="21" y="25"/>
                  </a:cubicBezTo>
                  <a:cubicBezTo>
                    <a:pt x="25" y="25"/>
                    <a:pt x="24" y="25"/>
                    <a:pt x="2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4"/>
            <p:cNvSpPr/>
            <p:nvPr/>
          </p:nvSpPr>
          <p:spPr>
            <a:xfrm>
              <a:off x="5302425" y="24501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1"/>
                  </a:moveTo>
                  <a:cubicBezTo>
                    <a:pt x="1" y="60"/>
                    <a:pt x="1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4"/>
            <p:cNvSpPr/>
            <p:nvPr/>
          </p:nvSpPr>
          <p:spPr>
            <a:xfrm>
              <a:off x="5299150" y="2452800"/>
              <a:ext cx="2125" cy="3025"/>
            </a:xfrm>
            <a:custGeom>
              <a:rect b="b" l="l" r="r" t="t"/>
              <a:pathLst>
                <a:path extrusionOk="0" h="121" w="85">
                  <a:moveTo>
                    <a:pt x="65" y="1"/>
                  </a:moveTo>
                  <a:cubicBezTo>
                    <a:pt x="42" y="1"/>
                    <a:pt x="50" y="81"/>
                    <a:pt x="1" y="120"/>
                  </a:cubicBezTo>
                  <a:cubicBezTo>
                    <a:pt x="25" y="120"/>
                    <a:pt x="84" y="13"/>
                    <a:pt x="84" y="13"/>
                  </a:cubicBezTo>
                  <a:cubicBezTo>
                    <a:pt x="76" y="5"/>
                    <a:pt x="7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4"/>
            <p:cNvSpPr/>
            <p:nvPr/>
          </p:nvSpPr>
          <p:spPr>
            <a:xfrm>
              <a:off x="5296100" y="2457275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6" y="1"/>
                  </a:moveTo>
                  <a:lnTo>
                    <a:pt x="16" y="1"/>
                  </a:lnTo>
                  <a:cubicBezTo>
                    <a:pt x="8" y="8"/>
                    <a:pt x="1" y="35"/>
                    <a:pt x="2" y="35"/>
                  </a:cubicBezTo>
                  <a:cubicBezTo>
                    <a:pt x="3" y="35"/>
                    <a:pt x="7" y="2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4"/>
            <p:cNvSpPr/>
            <p:nvPr/>
          </p:nvSpPr>
          <p:spPr>
            <a:xfrm>
              <a:off x="5296175" y="2457075"/>
              <a:ext cx="400" cy="300"/>
            </a:xfrm>
            <a:custGeom>
              <a:rect b="b" l="l" r="r" t="t"/>
              <a:pathLst>
                <a:path extrusionOk="0" h="12" w="16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9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4"/>
            <p:cNvSpPr/>
            <p:nvPr/>
          </p:nvSpPr>
          <p:spPr>
            <a:xfrm>
              <a:off x="5294275" y="2459400"/>
              <a:ext cx="900" cy="1000"/>
            </a:xfrm>
            <a:custGeom>
              <a:rect b="b" l="l" r="r" t="t"/>
              <a:pathLst>
                <a:path extrusionOk="0" h="40" w="36">
                  <a:moveTo>
                    <a:pt x="19" y="0"/>
                  </a:moveTo>
                  <a:cubicBezTo>
                    <a:pt x="13" y="0"/>
                    <a:pt x="5" y="6"/>
                    <a:pt x="5" y="11"/>
                  </a:cubicBezTo>
                  <a:cubicBezTo>
                    <a:pt x="3" y="17"/>
                    <a:pt x="1" y="22"/>
                    <a:pt x="1" y="26"/>
                  </a:cubicBezTo>
                  <a:lnTo>
                    <a:pt x="1" y="26"/>
                  </a:ln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1" y="29"/>
                    <a:pt x="1" y="29"/>
                  </a:cubicBezTo>
                  <a:lnTo>
                    <a:pt x="1" y="29"/>
                  </a:lnTo>
                  <a:cubicBezTo>
                    <a:pt x="2" y="36"/>
                    <a:pt x="6" y="39"/>
                    <a:pt x="13" y="39"/>
                  </a:cubicBezTo>
                  <a:cubicBezTo>
                    <a:pt x="17" y="39"/>
                    <a:pt x="23" y="38"/>
                    <a:pt x="29" y="35"/>
                  </a:cubicBezTo>
                  <a:cubicBezTo>
                    <a:pt x="36" y="8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4"/>
            <p:cNvSpPr/>
            <p:nvPr/>
          </p:nvSpPr>
          <p:spPr>
            <a:xfrm>
              <a:off x="5295000" y="24608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4"/>
            <p:cNvSpPr/>
            <p:nvPr/>
          </p:nvSpPr>
          <p:spPr>
            <a:xfrm>
              <a:off x="5295300" y="24596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0" y="48"/>
                    <a:pt x="0" y="48"/>
                    <a:pt x="12" y="1"/>
                  </a:cubicBez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4"/>
            <p:cNvSpPr/>
            <p:nvPr/>
          </p:nvSpPr>
          <p:spPr>
            <a:xfrm>
              <a:off x="5295900" y="2458250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30" y="0"/>
                  </a:moveTo>
                  <a:cubicBezTo>
                    <a:pt x="24" y="0"/>
                    <a:pt x="12" y="15"/>
                    <a:pt x="0" y="45"/>
                  </a:cubicBezTo>
                  <a:cubicBezTo>
                    <a:pt x="7" y="38"/>
                    <a:pt x="19" y="26"/>
                    <a:pt x="24" y="26"/>
                  </a:cubicBezTo>
                  <a:lnTo>
                    <a:pt x="24" y="26"/>
                  </a:lnTo>
                  <a:cubicBezTo>
                    <a:pt x="28" y="26"/>
                    <a:pt x="28" y="31"/>
                    <a:pt x="24" y="45"/>
                  </a:cubicBezTo>
                  <a:cubicBezTo>
                    <a:pt x="36" y="15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4"/>
            <p:cNvSpPr/>
            <p:nvPr/>
          </p:nvSpPr>
          <p:spPr>
            <a:xfrm>
              <a:off x="5299750" y="2455500"/>
              <a:ext cx="875" cy="1200"/>
            </a:xfrm>
            <a:custGeom>
              <a:rect b="b" l="l" r="r" t="t"/>
              <a:pathLst>
                <a:path extrusionOk="0" h="48" w="35">
                  <a:moveTo>
                    <a:pt x="25" y="0"/>
                  </a:moveTo>
                  <a:cubicBezTo>
                    <a:pt x="15" y="10"/>
                    <a:pt x="13" y="27"/>
                    <a:pt x="7" y="39"/>
                  </a:cubicBezTo>
                  <a:lnTo>
                    <a:pt x="7" y="39"/>
                  </a:lnTo>
                  <a:cubicBezTo>
                    <a:pt x="19" y="26"/>
                    <a:pt x="35" y="30"/>
                    <a:pt x="25" y="0"/>
                  </a:cubicBezTo>
                  <a:close/>
                  <a:moveTo>
                    <a:pt x="7" y="39"/>
                  </a:moveTo>
                  <a:cubicBezTo>
                    <a:pt x="5" y="41"/>
                    <a:pt x="3" y="44"/>
                    <a:pt x="1" y="48"/>
                  </a:cubicBezTo>
                  <a:cubicBezTo>
                    <a:pt x="3" y="45"/>
                    <a:pt x="5" y="42"/>
                    <a:pt x="7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4"/>
            <p:cNvSpPr/>
            <p:nvPr/>
          </p:nvSpPr>
          <p:spPr>
            <a:xfrm>
              <a:off x="5291600" y="2464500"/>
              <a:ext cx="1750" cy="625"/>
            </a:xfrm>
            <a:custGeom>
              <a:rect b="b" l="l" r="r" t="t"/>
              <a:pathLst>
                <a:path extrusionOk="0" h="25" w="70">
                  <a:moveTo>
                    <a:pt x="8" y="0"/>
                  </a:moveTo>
                  <a:cubicBezTo>
                    <a:pt x="3" y="0"/>
                    <a:pt x="1" y="3"/>
                    <a:pt x="5" y="9"/>
                  </a:cubicBezTo>
                  <a:cubicBezTo>
                    <a:pt x="36" y="20"/>
                    <a:pt x="51" y="24"/>
                    <a:pt x="56" y="24"/>
                  </a:cubicBezTo>
                  <a:cubicBezTo>
                    <a:pt x="69" y="24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4"/>
            <p:cNvSpPr/>
            <p:nvPr/>
          </p:nvSpPr>
          <p:spPr>
            <a:xfrm>
              <a:off x="5292325" y="2464725"/>
              <a:ext cx="600" cy="900"/>
            </a:xfrm>
            <a:custGeom>
              <a:rect b="b" l="l" r="r" t="t"/>
              <a:pathLst>
                <a:path extrusionOk="0" h="36" w="24">
                  <a:moveTo>
                    <a:pt x="12" y="0"/>
                  </a:moveTo>
                  <a:lnTo>
                    <a:pt x="0" y="36"/>
                  </a:ln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4"/>
            <p:cNvSpPr/>
            <p:nvPr/>
          </p:nvSpPr>
          <p:spPr>
            <a:xfrm>
              <a:off x="5295800" y="2459950"/>
              <a:ext cx="400" cy="2100"/>
            </a:xfrm>
            <a:custGeom>
              <a:rect b="b" l="l" r="r" t="t"/>
              <a:pathLst>
                <a:path extrusionOk="0" h="84" w="16">
                  <a:moveTo>
                    <a:pt x="16" y="1"/>
                  </a:moveTo>
                  <a:lnTo>
                    <a:pt x="16" y="1"/>
                  </a:lnTo>
                  <a:cubicBezTo>
                    <a:pt x="6" y="21"/>
                    <a:pt x="4" y="42"/>
                    <a:pt x="4" y="62"/>
                  </a:cubicBezTo>
                  <a:lnTo>
                    <a:pt x="4" y="62"/>
                  </a:lnTo>
                  <a:cubicBezTo>
                    <a:pt x="9" y="38"/>
                    <a:pt x="16" y="1"/>
                    <a:pt x="16" y="1"/>
                  </a:cubicBezTo>
                  <a:close/>
                  <a:moveTo>
                    <a:pt x="4" y="62"/>
                  </a:moveTo>
                  <a:lnTo>
                    <a:pt x="4" y="62"/>
                  </a:lnTo>
                  <a:cubicBezTo>
                    <a:pt x="2" y="74"/>
                    <a:pt x="0" y="83"/>
                    <a:pt x="1" y="83"/>
                  </a:cubicBezTo>
                  <a:cubicBezTo>
                    <a:pt x="1" y="83"/>
                    <a:pt x="2" y="80"/>
                    <a:pt x="4" y="72"/>
                  </a:cubicBezTo>
                  <a:cubicBezTo>
                    <a:pt x="4" y="69"/>
                    <a:pt x="4" y="66"/>
                    <a:pt x="4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4"/>
            <p:cNvSpPr/>
            <p:nvPr/>
          </p:nvSpPr>
          <p:spPr>
            <a:xfrm>
              <a:off x="5289750" y="2467150"/>
              <a:ext cx="400" cy="975"/>
            </a:xfrm>
            <a:custGeom>
              <a:rect b="b" l="l" r="r" t="t"/>
              <a:pathLst>
                <a:path extrusionOk="0" h="39" w="1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6"/>
                    <a:pt x="8" y="22"/>
                  </a:cubicBezTo>
                  <a:cubicBezTo>
                    <a:pt x="13" y="34"/>
                    <a:pt x="14" y="38"/>
                    <a:pt x="15" y="38"/>
                  </a:cubicBezTo>
                  <a:cubicBezTo>
                    <a:pt x="15" y="3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4"/>
            <p:cNvSpPr/>
            <p:nvPr/>
          </p:nvSpPr>
          <p:spPr>
            <a:xfrm>
              <a:off x="5287850" y="2468575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33" y="1"/>
                  </a:moveTo>
                  <a:cubicBezTo>
                    <a:pt x="32" y="1"/>
                    <a:pt x="15" y="61"/>
                    <a:pt x="12" y="61"/>
                  </a:cubicBezTo>
                  <a:cubicBezTo>
                    <a:pt x="11" y="61"/>
                    <a:pt x="11" y="60"/>
                    <a:pt x="12" y="55"/>
                  </a:cubicBezTo>
                  <a:lnTo>
                    <a:pt x="12" y="55"/>
                  </a:lnTo>
                  <a:cubicBezTo>
                    <a:pt x="12" y="53"/>
                    <a:pt x="12" y="51"/>
                    <a:pt x="12" y="49"/>
                  </a:cubicBezTo>
                  <a:lnTo>
                    <a:pt x="12" y="49"/>
                  </a:lnTo>
                  <a:cubicBezTo>
                    <a:pt x="12" y="49"/>
                    <a:pt x="12" y="49"/>
                    <a:pt x="12" y="49"/>
                  </a:cubicBezTo>
                  <a:lnTo>
                    <a:pt x="12" y="49"/>
                  </a:lnTo>
                  <a:cubicBezTo>
                    <a:pt x="9" y="55"/>
                    <a:pt x="8" y="59"/>
                    <a:pt x="7" y="61"/>
                  </a:cubicBezTo>
                  <a:lnTo>
                    <a:pt x="7" y="61"/>
                  </a:lnTo>
                  <a:cubicBezTo>
                    <a:pt x="1" y="81"/>
                    <a:pt x="1" y="100"/>
                    <a:pt x="1" y="120"/>
                  </a:cubicBezTo>
                  <a:cubicBezTo>
                    <a:pt x="26" y="28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4"/>
            <p:cNvSpPr/>
            <p:nvPr/>
          </p:nvSpPr>
          <p:spPr>
            <a:xfrm>
              <a:off x="5290825" y="24670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0" y="1"/>
                  </a:moveTo>
                  <a:cubicBezTo>
                    <a:pt x="15" y="1"/>
                    <a:pt x="6" y="4"/>
                    <a:pt x="1" y="14"/>
                  </a:cubicBezTo>
                  <a:cubicBezTo>
                    <a:pt x="28" y="8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4"/>
            <p:cNvSpPr/>
            <p:nvPr/>
          </p:nvSpPr>
          <p:spPr>
            <a:xfrm>
              <a:off x="5290800" y="2467400"/>
              <a:ext cx="650" cy="750"/>
            </a:xfrm>
            <a:custGeom>
              <a:rect b="b" l="l" r="r" t="t"/>
              <a:pathLst>
                <a:path extrusionOk="0" h="30" w="26">
                  <a:moveTo>
                    <a:pt x="25" y="0"/>
                  </a:moveTo>
                  <a:lnTo>
                    <a:pt x="25" y="0"/>
                  </a:lnTo>
                  <a:cubicBezTo>
                    <a:pt x="18" y="8"/>
                    <a:pt x="1" y="30"/>
                    <a:pt x="1" y="30"/>
                  </a:cubicBezTo>
                  <a:cubicBezTo>
                    <a:pt x="2" y="30"/>
                    <a:pt x="8" y="2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4"/>
            <p:cNvSpPr/>
            <p:nvPr/>
          </p:nvSpPr>
          <p:spPr>
            <a:xfrm>
              <a:off x="5293925" y="2463825"/>
              <a:ext cx="800" cy="1250"/>
            </a:xfrm>
            <a:custGeom>
              <a:rect b="b" l="l" r="r" t="t"/>
              <a:pathLst>
                <a:path extrusionOk="0" h="50" w="32">
                  <a:moveTo>
                    <a:pt x="8" y="1"/>
                  </a:moveTo>
                  <a:lnTo>
                    <a:pt x="8" y="1"/>
                  </a:lnTo>
                  <a:cubicBezTo>
                    <a:pt x="8" y="18"/>
                    <a:pt x="1" y="49"/>
                    <a:pt x="12" y="49"/>
                  </a:cubicBezTo>
                  <a:cubicBezTo>
                    <a:pt x="16" y="49"/>
                    <a:pt x="22" y="45"/>
                    <a:pt x="31" y="36"/>
                  </a:cubicBezTo>
                  <a:cubicBezTo>
                    <a:pt x="31" y="12"/>
                    <a:pt x="8" y="36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4"/>
            <p:cNvSpPr/>
            <p:nvPr/>
          </p:nvSpPr>
          <p:spPr>
            <a:xfrm>
              <a:off x="5292625" y="246560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72"/>
                    <a:pt x="0" y="37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4"/>
            <p:cNvSpPr/>
            <p:nvPr/>
          </p:nvSpPr>
          <p:spPr>
            <a:xfrm>
              <a:off x="5292325" y="24662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1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4"/>
            <p:cNvSpPr/>
            <p:nvPr/>
          </p:nvSpPr>
          <p:spPr>
            <a:xfrm>
              <a:off x="5288450" y="2470825"/>
              <a:ext cx="1100" cy="1650"/>
            </a:xfrm>
            <a:custGeom>
              <a:rect b="b" l="l" r="r" t="t"/>
              <a:pathLst>
                <a:path extrusionOk="0" h="66" w="44">
                  <a:moveTo>
                    <a:pt x="34" y="1"/>
                  </a:moveTo>
                  <a:cubicBezTo>
                    <a:pt x="28" y="1"/>
                    <a:pt x="17" y="8"/>
                    <a:pt x="12" y="18"/>
                  </a:cubicBezTo>
                  <a:cubicBezTo>
                    <a:pt x="12" y="30"/>
                    <a:pt x="0" y="54"/>
                    <a:pt x="0" y="66"/>
                  </a:cubicBezTo>
                  <a:cubicBezTo>
                    <a:pt x="42" y="17"/>
                    <a:pt x="4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4"/>
            <p:cNvSpPr/>
            <p:nvPr/>
          </p:nvSpPr>
          <p:spPr>
            <a:xfrm>
              <a:off x="5285475" y="2477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4"/>
            <p:cNvSpPr/>
            <p:nvPr/>
          </p:nvSpPr>
          <p:spPr>
            <a:xfrm>
              <a:off x="5289625" y="2470400"/>
              <a:ext cx="550" cy="600"/>
            </a:xfrm>
            <a:custGeom>
              <a:rect b="b" l="l" r="r" t="t"/>
              <a:pathLst>
                <a:path extrusionOk="0" h="24" w="22">
                  <a:moveTo>
                    <a:pt x="20" y="1"/>
                  </a:moveTo>
                  <a:lnTo>
                    <a:pt x="20" y="1"/>
                  </a:lnTo>
                  <a:cubicBezTo>
                    <a:pt x="18" y="1"/>
                    <a:pt x="8" y="10"/>
                    <a:pt x="1" y="23"/>
                  </a:cubicBezTo>
                  <a:cubicBezTo>
                    <a:pt x="17" y="7"/>
                    <a:pt x="2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4"/>
            <p:cNvSpPr/>
            <p:nvPr/>
          </p:nvSpPr>
          <p:spPr>
            <a:xfrm>
              <a:off x="5286950" y="2473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25" y="1"/>
                    <a:pt x="1" y="12"/>
                    <a:pt x="1" y="24"/>
                  </a:cubicBezTo>
                  <a:cubicBezTo>
                    <a:pt x="13" y="12"/>
                    <a:pt x="25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4"/>
            <p:cNvSpPr/>
            <p:nvPr/>
          </p:nvSpPr>
          <p:spPr>
            <a:xfrm>
              <a:off x="5289625" y="2469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4"/>
            <p:cNvSpPr/>
            <p:nvPr/>
          </p:nvSpPr>
          <p:spPr>
            <a:xfrm>
              <a:off x="5289825" y="246947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5" y="1"/>
                  </a:moveTo>
                  <a:cubicBezTo>
                    <a:pt x="1" y="21"/>
                    <a:pt x="2" y="27"/>
                    <a:pt x="5" y="27"/>
                  </a:cubicBezTo>
                  <a:cubicBezTo>
                    <a:pt x="10" y="27"/>
                    <a:pt x="21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4"/>
            <p:cNvSpPr/>
            <p:nvPr/>
          </p:nvSpPr>
          <p:spPr>
            <a:xfrm>
              <a:off x="5285175" y="2477000"/>
              <a:ext cx="3900" cy="4125"/>
            </a:xfrm>
            <a:custGeom>
              <a:rect b="b" l="l" r="r" t="t"/>
              <a:pathLst>
                <a:path extrusionOk="0" h="165" w="156">
                  <a:moveTo>
                    <a:pt x="72" y="1"/>
                  </a:moveTo>
                  <a:cubicBezTo>
                    <a:pt x="59" y="1"/>
                    <a:pt x="44" y="3"/>
                    <a:pt x="24" y="9"/>
                  </a:cubicBezTo>
                  <a:cubicBezTo>
                    <a:pt x="34" y="19"/>
                    <a:pt x="36" y="29"/>
                    <a:pt x="29" y="45"/>
                  </a:cubicBezTo>
                  <a:lnTo>
                    <a:pt x="29" y="45"/>
                  </a:lnTo>
                  <a:cubicBezTo>
                    <a:pt x="28" y="48"/>
                    <a:pt x="26" y="52"/>
                    <a:pt x="24" y="57"/>
                  </a:cubicBezTo>
                  <a:cubicBezTo>
                    <a:pt x="31" y="57"/>
                    <a:pt x="35" y="54"/>
                    <a:pt x="37" y="51"/>
                  </a:cubicBezTo>
                  <a:lnTo>
                    <a:pt x="37" y="51"/>
                  </a:lnTo>
                  <a:cubicBezTo>
                    <a:pt x="52" y="40"/>
                    <a:pt x="74" y="22"/>
                    <a:pt x="82" y="22"/>
                  </a:cubicBezTo>
                  <a:cubicBezTo>
                    <a:pt x="85" y="22"/>
                    <a:pt x="86" y="25"/>
                    <a:pt x="84" y="33"/>
                  </a:cubicBezTo>
                  <a:cubicBezTo>
                    <a:pt x="84" y="45"/>
                    <a:pt x="0" y="152"/>
                    <a:pt x="72" y="164"/>
                  </a:cubicBezTo>
                  <a:cubicBezTo>
                    <a:pt x="72" y="152"/>
                    <a:pt x="84" y="128"/>
                    <a:pt x="84" y="116"/>
                  </a:cubicBezTo>
                  <a:cubicBezTo>
                    <a:pt x="84" y="117"/>
                    <a:pt x="85" y="117"/>
                    <a:pt x="85" y="117"/>
                  </a:cubicBezTo>
                  <a:cubicBezTo>
                    <a:pt x="99" y="11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4"/>
            <p:cNvSpPr/>
            <p:nvPr/>
          </p:nvSpPr>
          <p:spPr>
            <a:xfrm>
              <a:off x="5285475" y="2475125"/>
              <a:ext cx="1500" cy="2125"/>
            </a:xfrm>
            <a:custGeom>
              <a:rect b="b" l="l" r="r" t="t"/>
              <a:pathLst>
                <a:path extrusionOk="0" h="85" w="60">
                  <a:moveTo>
                    <a:pt x="60" y="1"/>
                  </a:moveTo>
                  <a:lnTo>
                    <a:pt x="60" y="1"/>
                  </a:lnTo>
                  <a:cubicBezTo>
                    <a:pt x="12" y="13"/>
                    <a:pt x="0" y="37"/>
                    <a:pt x="12" y="84"/>
                  </a:cubicBezTo>
                  <a:cubicBezTo>
                    <a:pt x="24" y="60"/>
                    <a:pt x="36" y="37"/>
                    <a:pt x="48" y="13"/>
                  </a:cubicBezTo>
                  <a:cubicBezTo>
                    <a:pt x="48" y="18"/>
                    <a:pt x="48" y="21"/>
                    <a:pt x="49" y="21"/>
                  </a:cubicBezTo>
                  <a:cubicBezTo>
                    <a:pt x="50" y="21"/>
                    <a:pt x="53" y="1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4"/>
            <p:cNvSpPr/>
            <p:nvPr/>
          </p:nvSpPr>
          <p:spPr>
            <a:xfrm>
              <a:off x="5286950" y="2472450"/>
              <a:ext cx="2125" cy="2700"/>
            </a:xfrm>
            <a:custGeom>
              <a:rect b="b" l="l" r="r" t="t"/>
              <a:pathLst>
                <a:path extrusionOk="0" h="108" w="85">
                  <a:moveTo>
                    <a:pt x="37" y="48"/>
                  </a:moveTo>
                  <a:cubicBezTo>
                    <a:pt x="37" y="48"/>
                    <a:pt x="37" y="48"/>
                    <a:pt x="37" y="48"/>
                  </a:cubicBezTo>
                  <a:lnTo>
                    <a:pt x="37" y="48"/>
                  </a:lnTo>
                  <a:cubicBezTo>
                    <a:pt x="37" y="48"/>
                    <a:pt x="37" y="48"/>
                    <a:pt x="37" y="48"/>
                  </a:cubicBezTo>
                  <a:close/>
                  <a:moveTo>
                    <a:pt x="37" y="48"/>
                  </a:moveTo>
                  <a:cubicBezTo>
                    <a:pt x="42" y="53"/>
                    <a:pt x="40" y="59"/>
                    <a:pt x="38" y="61"/>
                  </a:cubicBezTo>
                  <a:lnTo>
                    <a:pt x="38" y="61"/>
                  </a:lnTo>
                  <a:cubicBezTo>
                    <a:pt x="37" y="57"/>
                    <a:pt x="37" y="53"/>
                    <a:pt x="37" y="48"/>
                  </a:cubicBezTo>
                  <a:close/>
                  <a:moveTo>
                    <a:pt x="60" y="1"/>
                  </a:moveTo>
                  <a:cubicBezTo>
                    <a:pt x="13" y="59"/>
                    <a:pt x="24" y="26"/>
                    <a:pt x="36" y="47"/>
                  </a:cubicBezTo>
                  <a:lnTo>
                    <a:pt x="36" y="47"/>
                  </a:lnTo>
                  <a:cubicBezTo>
                    <a:pt x="29" y="54"/>
                    <a:pt x="9" y="75"/>
                    <a:pt x="1" y="108"/>
                  </a:cubicBezTo>
                  <a:cubicBezTo>
                    <a:pt x="13" y="84"/>
                    <a:pt x="25" y="60"/>
                    <a:pt x="37" y="48"/>
                  </a:cubicBezTo>
                  <a:lnTo>
                    <a:pt x="37" y="48"/>
                  </a:lnTo>
                  <a:cubicBezTo>
                    <a:pt x="32" y="58"/>
                    <a:pt x="33" y="62"/>
                    <a:pt x="35" y="62"/>
                  </a:cubicBezTo>
                  <a:cubicBezTo>
                    <a:pt x="36" y="62"/>
                    <a:pt x="37" y="62"/>
                    <a:pt x="38" y="61"/>
                  </a:cubicBezTo>
                  <a:lnTo>
                    <a:pt x="38" y="61"/>
                  </a:lnTo>
                  <a:cubicBezTo>
                    <a:pt x="42" y="77"/>
                    <a:pt x="53" y="86"/>
                    <a:pt x="72" y="96"/>
                  </a:cubicBezTo>
                  <a:cubicBezTo>
                    <a:pt x="72" y="72"/>
                    <a:pt x="84" y="48"/>
                    <a:pt x="72" y="25"/>
                  </a:cubicBezTo>
                  <a:cubicBezTo>
                    <a:pt x="67" y="40"/>
                    <a:pt x="60" y="49"/>
                    <a:pt x="55" y="49"/>
                  </a:cubicBezTo>
                  <a:cubicBezTo>
                    <a:pt x="49" y="49"/>
                    <a:pt x="47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4"/>
            <p:cNvSpPr/>
            <p:nvPr/>
          </p:nvSpPr>
          <p:spPr>
            <a:xfrm>
              <a:off x="5295000" y="2466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4"/>
            <p:cNvSpPr/>
            <p:nvPr/>
          </p:nvSpPr>
          <p:spPr>
            <a:xfrm>
              <a:off x="5292900" y="2465725"/>
              <a:ext cx="2125" cy="1400"/>
            </a:xfrm>
            <a:custGeom>
              <a:rect b="b" l="l" r="r" t="t"/>
              <a:pathLst>
                <a:path extrusionOk="0" h="56" w="85">
                  <a:moveTo>
                    <a:pt x="72" y="0"/>
                  </a:moveTo>
                  <a:cubicBezTo>
                    <a:pt x="49" y="0"/>
                    <a:pt x="1" y="55"/>
                    <a:pt x="1" y="55"/>
                  </a:cubicBezTo>
                  <a:cubicBezTo>
                    <a:pt x="22" y="45"/>
                    <a:pt x="33" y="44"/>
                    <a:pt x="52" y="44"/>
                  </a:cubicBezTo>
                  <a:lnTo>
                    <a:pt x="52" y="44"/>
                  </a:lnTo>
                  <a:cubicBezTo>
                    <a:pt x="50" y="45"/>
                    <a:pt x="49" y="47"/>
                    <a:pt x="51" y="47"/>
                  </a:cubicBezTo>
                  <a:cubicBezTo>
                    <a:pt x="53" y="47"/>
                    <a:pt x="55" y="46"/>
                    <a:pt x="60" y="44"/>
                  </a:cubicBezTo>
                  <a:cubicBezTo>
                    <a:pt x="60" y="17"/>
                    <a:pt x="64" y="9"/>
                    <a:pt x="69" y="9"/>
                  </a:cubicBezTo>
                  <a:cubicBezTo>
                    <a:pt x="74" y="9"/>
                    <a:pt x="79" y="14"/>
                    <a:pt x="84" y="20"/>
                  </a:cubicBezTo>
                  <a:cubicBezTo>
                    <a:pt x="84" y="6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4"/>
            <p:cNvSpPr/>
            <p:nvPr/>
          </p:nvSpPr>
          <p:spPr>
            <a:xfrm>
              <a:off x="5290675" y="2470375"/>
              <a:ext cx="775" cy="1025"/>
            </a:xfrm>
            <a:custGeom>
              <a:rect b="b" l="l" r="r" t="t"/>
              <a:pathLst>
                <a:path extrusionOk="0" h="41" w="31">
                  <a:moveTo>
                    <a:pt x="19" y="0"/>
                  </a:moveTo>
                  <a:cubicBezTo>
                    <a:pt x="2" y="33"/>
                    <a:pt x="1" y="41"/>
                    <a:pt x="5" y="41"/>
                  </a:cubicBezTo>
                  <a:cubicBezTo>
                    <a:pt x="9" y="41"/>
                    <a:pt x="18" y="34"/>
                    <a:pt x="25" y="34"/>
                  </a:cubicBezTo>
                  <a:cubicBezTo>
                    <a:pt x="27" y="34"/>
                    <a:pt x="29" y="35"/>
                    <a:pt x="30" y="36"/>
                  </a:cubicBezTo>
                  <a:cubicBezTo>
                    <a:pt x="19" y="24"/>
                    <a:pt x="30" y="12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4"/>
            <p:cNvSpPr/>
            <p:nvPr/>
          </p:nvSpPr>
          <p:spPr>
            <a:xfrm>
              <a:off x="5284875" y="2476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0"/>
                  </a:moveTo>
                  <a:cubicBezTo>
                    <a:pt x="12" y="12"/>
                    <a:pt x="12" y="24"/>
                    <a:pt x="12" y="48"/>
                  </a:cubicBezTo>
                  <a:cubicBezTo>
                    <a:pt x="24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4"/>
            <p:cNvSpPr/>
            <p:nvPr/>
          </p:nvSpPr>
          <p:spPr>
            <a:xfrm>
              <a:off x="5283975" y="24790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6"/>
                    <a:pt x="1" y="23"/>
                  </a:cubicBezTo>
                  <a:cubicBezTo>
                    <a:pt x="7" y="9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4"/>
            <p:cNvSpPr/>
            <p:nvPr/>
          </p:nvSpPr>
          <p:spPr>
            <a:xfrm>
              <a:off x="5229800" y="2583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4"/>
            <p:cNvSpPr/>
            <p:nvPr/>
          </p:nvSpPr>
          <p:spPr>
            <a:xfrm>
              <a:off x="5256600" y="2524850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48" y="0"/>
                  </a:moveTo>
                  <a:cubicBezTo>
                    <a:pt x="24" y="0"/>
                    <a:pt x="0" y="12"/>
                    <a:pt x="0" y="36"/>
                  </a:cubicBezTo>
                  <a:cubicBezTo>
                    <a:pt x="5" y="38"/>
                    <a:pt x="9" y="39"/>
                    <a:pt x="13" y="39"/>
                  </a:cubicBezTo>
                  <a:cubicBezTo>
                    <a:pt x="32" y="39"/>
                    <a:pt x="48" y="2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4"/>
            <p:cNvSpPr/>
            <p:nvPr/>
          </p:nvSpPr>
          <p:spPr>
            <a:xfrm>
              <a:off x="5242300" y="25558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4"/>
            <p:cNvSpPr/>
            <p:nvPr/>
          </p:nvSpPr>
          <p:spPr>
            <a:xfrm>
              <a:off x="5219100" y="26034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lnTo>
                    <a:pt x="0" y="36"/>
                  </a:lnTo>
                  <a:cubicBezTo>
                    <a:pt x="24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4"/>
            <p:cNvSpPr/>
            <p:nvPr/>
          </p:nvSpPr>
          <p:spPr>
            <a:xfrm>
              <a:off x="5272375" y="24983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48"/>
                  </a:cubicBezTo>
                  <a:cubicBezTo>
                    <a:pt x="24" y="24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4"/>
            <p:cNvSpPr/>
            <p:nvPr/>
          </p:nvSpPr>
          <p:spPr>
            <a:xfrm>
              <a:off x="5224150" y="25829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4"/>
            <p:cNvSpPr/>
            <p:nvPr/>
          </p:nvSpPr>
          <p:spPr>
            <a:xfrm>
              <a:off x="5271475" y="24995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12"/>
                    <a:pt x="13" y="36"/>
                    <a:pt x="1" y="60"/>
                  </a:cubicBezTo>
                  <a:cubicBezTo>
                    <a:pt x="25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4"/>
            <p:cNvSpPr/>
            <p:nvPr/>
          </p:nvSpPr>
          <p:spPr>
            <a:xfrm>
              <a:off x="5169075" y="2677550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3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4"/>
            <p:cNvSpPr/>
            <p:nvPr/>
          </p:nvSpPr>
          <p:spPr>
            <a:xfrm>
              <a:off x="5279825" y="24861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4"/>
            <p:cNvSpPr/>
            <p:nvPr/>
          </p:nvSpPr>
          <p:spPr>
            <a:xfrm>
              <a:off x="5271775" y="2506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4"/>
            <p:cNvSpPr/>
            <p:nvPr/>
          </p:nvSpPr>
          <p:spPr>
            <a:xfrm>
              <a:off x="5280100" y="2485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4"/>
            <p:cNvSpPr/>
            <p:nvPr/>
          </p:nvSpPr>
          <p:spPr>
            <a:xfrm>
              <a:off x="5279400" y="2486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7" y="0"/>
                  </a:moveTo>
                  <a:cubicBezTo>
                    <a:pt x="4" y="18"/>
                    <a:pt x="0" y="24"/>
                    <a:pt x="1" y="24"/>
                  </a:cubicBezTo>
                  <a:cubicBezTo>
                    <a:pt x="3" y="24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4"/>
            <p:cNvSpPr/>
            <p:nvPr/>
          </p:nvSpPr>
          <p:spPr>
            <a:xfrm>
              <a:off x="5201100" y="2630525"/>
              <a:ext cx="150" cy="350"/>
            </a:xfrm>
            <a:custGeom>
              <a:rect b="b" l="l" r="r" t="t"/>
              <a:pathLst>
                <a:path extrusionOk="0" h="14" w="6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4"/>
            <p:cNvSpPr/>
            <p:nvPr/>
          </p:nvSpPr>
          <p:spPr>
            <a:xfrm>
              <a:off x="5256300" y="253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4"/>
            <p:cNvSpPr/>
            <p:nvPr/>
          </p:nvSpPr>
          <p:spPr>
            <a:xfrm>
              <a:off x="5254800" y="253735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0"/>
                  </a:moveTo>
                  <a:cubicBezTo>
                    <a:pt x="13" y="24"/>
                    <a:pt x="25" y="48"/>
                    <a:pt x="49" y="72"/>
                  </a:cubicBezTo>
                  <a:cubicBezTo>
                    <a:pt x="37" y="48"/>
                    <a:pt x="37" y="24"/>
                    <a:pt x="60" y="12"/>
                  </a:cubicBezTo>
                  <a:cubicBezTo>
                    <a:pt x="37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4"/>
            <p:cNvSpPr/>
            <p:nvPr/>
          </p:nvSpPr>
          <p:spPr>
            <a:xfrm>
              <a:off x="5166400" y="2480200"/>
              <a:ext cx="117900" cy="202725"/>
            </a:xfrm>
            <a:custGeom>
              <a:rect b="b" l="l" r="r" t="t"/>
              <a:pathLst>
                <a:path extrusionOk="0" h="8109" w="4716">
                  <a:moveTo>
                    <a:pt x="4611" y="222"/>
                  </a:moveTo>
                  <a:cubicBezTo>
                    <a:pt x="4612" y="222"/>
                    <a:pt x="4607" y="223"/>
                    <a:pt x="4590" y="226"/>
                  </a:cubicBezTo>
                  <a:lnTo>
                    <a:pt x="4590" y="226"/>
                  </a:lnTo>
                  <a:cubicBezTo>
                    <a:pt x="4600" y="223"/>
                    <a:pt x="4610" y="222"/>
                    <a:pt x="4611" y="222"/>
                  </a:cubicBezTo>
                  <a:close/>
                  <a:moveTo>
                    <a:pt x="4561" y="237"/>
                  </a:moveTo>
                  <a:lnTo>
                    <a:pt x="4561" y="237"/>
                  </a:lnTo>
                  <a:cubicBezTo>
                    <a:pt x="4561" y="238"/>
                    <a:pt x="4561" y="238"/>
                    <a:pt x="4561" y="238"/>
                  </a:cubicBezTo>
                  <a:cubicBezTo>
                    <a:pt x="4561" y="238"/>
                    <a:pt x="4561" y="238"/>
                    <a:pt x="4561" y="237"/>
                  </a:cubicBezTo>
                  <a:close/>
                  <a:moveTo>
                    <a:pt x="4454" y="429"/>
                  </a:moveTo>
                  <a:lnTo>
                    <a:pt x="4454" y="441"/>
                  </a:lnTo>
                  <a:cubicBezTo>
                    <a:pt x="4444" y="446"/>
                    <a:pt x="4440" y="449"/>
                    <a:pt x="4440" y="449"/>
                  </a:cubicBezTo>
                  <a:cubicBezTo>
                    <a:pt x="4440" y="449"/>
                    <a:pt x="4447" y="443"/>
                    <a:pt x="4454" y="429"/>
                  </a:cubicBezTo>
                  <a:close/>
                  <a:moveTo>
                    <a:pt x="4524" y="548"/>
                  </a:moveTo>
                  <a:lnTo>
                    <a:pt x="4524" y="548"/>
                  </a:lnTo>
                  <a:cubicBezTo>
                    <a:pt x="4520" y="554"/>
                    <a:pt x="4516" y="560"/>
                    <a:pt x="4512" y="565"/>
                  </a:cubicBezTo>
                  <a:lnTo>
                    <a:pt x="4512" y="565"/>
                  </a:lnTo>
                  <a:cubicBezTo>
                    <a:pt x="4519" y="557"/>
                    <a:pt x="4523" y="552"/>
                    <a:pt x="4524" y="548"/>
                  </a:cubicBezTo>
                  <a:close/>
                  <a:moveTo>
                    <a:pt x="4496" y="546"/>
                  </a:moveTo>
                  <a:cubicBezTo>
                    <a:pt x="4481" y="553"/>
                    <a:pt x="4466" y="564"/>
                    <a:pt x="4466" y="572"/>
                  </a:cubicBezTo>
                  <a:cubicBezTo>
                    <a:pt x="4477" y="564"/>
                    <a:pt x="4487" y="556"/>
                    <a:pt x="4496" y="546"/>
                  </a:cubicBezTo>
                  <a:close/>
                  <a:moveTo>
                    <a:pt x="4512" y="565"/>
                  </a:moveTo>
                  <a:cubicBezTo>
                    <a:pt x="4503" y="576"/>
                    <a:pt x="4488" y="589"/>
                    <a:pt x="4466" y="608"/>
                  </a:cubicBezTo>
                  <a:cubicBezTo>
                    <a:pt x="4482" y="601"/>
                    <a:pt x="4497" y="585"/>
                    <a:pt x="4512" y="565"/>
                  </a:cubicBezTo>
                  <a:close/>
                  <a:moveTo>
                    <a:pt x="4430" y="750"/>
                  </a:moveTo>
                  <a:lnTo>
                    <a:pt x="4430" y="750"/>
                  </a:lnTo>
                  <a:cubicBezTo>
                    <a:pt x="4399" y="771"/>
                    <a:pt x="4386" y="801"/>
                    <a:pt x="4383" y="839"/>
                  </a:cubicBezTo>
                  <a:lnTo>
                    <a:pt x="4383" y="839"/>
                  </a:lnTo>
                  <a:cubicBezTo>
                    <a:pt x="4387" y="833"/>
                    <a:pt x="4391" y="827"/>
                    <a:pt x="4394" y="822"/>
                  </a:cubicBezTo>
                  <a:cubicBezTo>
                    <a:pt x="4399" y="818"/>
                    <a:pt x="4403" y="817"/>
                    <a:pt x="4404" y="817"/>
                  </a:cubicBezTo>
                  <a:lnTo>
                    <a:pt x="4404" y="817"/>
                  </a:lnTo>
                  <a:cubicBezTo>
                    <a:pt x="4414" y="817"/>
                    <a:pt x="4384" y="859"/>
                    <a:pt x="4409" y="859"/>
                  </a:cubicBezTo>
                  <a:cubicBezTo>
                    <a:pt x="4411" y="859"/>
                    <a:pt x="4414" y="859"/>
                    <a:pt x="4418" y="858"/>
                  </a:cubicBezTo>
                  <a:cubicBezTo>
                    <a:pt x="4418" y="822"/>
                    <a:pt x="4418" y="786"/>
                    <a:pt x="4430" y="750"/>
                  </a:cubicBezTo>
                  <a:close/>
                  <a:moveTo>
                    <a:pt x="4127" y="1403"/>
                  </a:moveTo>
                  <a:cubicBezTo>
                    <a:pt x="4124" y="1403"/>
                    <a:pt x="4121" y="1405"/>
                    <a:pt x="4118" y="1408"/>
                  </a:cubicBezTo>
                  <a:lnTo>
                    <a:pt x="4118" y="1408"/>
                  </a:lnTo>
                  <a:cubicBezTo>
                    <a:pt x="4123" y="1407"/>
                    <a:pt x="4128" y="1407"/>
                    <a:pt x="4132" y="1405"/>
                  </a:cubicBezTo>
                  <a:cubicBezTo>
                    <a:pt x="4131" y="1404"/>
                    <a:pt x="4129" y="1403"/>
                    <a:pt x="4127" y="1403"/>
                  </a:cubicBezTo>
                  <a:close/>
                  <a:moveTo>
                    <a:pt x="3120" y="3025"/>
                  </a:moveTo>
                  <a:cubicBezTo>
                    <a:pt x="3120" y="3036"/>
                    <a:pt x="3108" y="3048"/>
                    <a:pt x="3096" y="3060"/>
                  </a:cubicBezTo>
                  <a:cubicBezTo>
                    <a:pt x="3096" y="3048"/>
                    <a:pt x="3108" y="3036"/>
                    <a:pt x="3120" y="3025"/>
                  </a:cubicBezTo>
                  <a:close/>
                  <a:moveTo>
                    <a:pt x="3013" y="3044"/>
                  </a:moveTo>
                  <a:cubicBezTo>
                    <a:pt x="3026" y="3048"/>
                    <a:pt x="3069" y="3048"/>
                    <a:pt x="3061" y="3048"/>
                  </a:cubicBezTo>
                  <a:cubicBezTo>
                    <a:pt x="3080" y="3067"/>
                    <a:pt x="3052" y="3083"/>
                    <a:pt x="3037" y="3099"/>
                  </a:cubicBezTo>
                  <a:lnTo>
                    <a:pt x="3037" y="3099"/>
                  </a:lnTo>
                  <a:cubicBezTo>
                    <a:pt x="3034" y="3096"/>
                    <a:pt x="3031" y="3095"/>
                    <a:pt x="3026" y="3095"/>
                  </a:cubicBezTo>
                  <a:cubicBezTo>
                    <a:pt x="3017" y="3095"/>
                    <a:pt x="3006" y="3099"/>
                    <a:pt x="2989" y="3108"/>
                  </a:cubicBezTo>
                  <a:cubicBezTo>
                    <a:pt x="3000" y="3086"/>
                    <a:pt x="3011" y="3065"/>
                    <a:pt x="3013" y="3044"/>
                  </a:cubicBezTo>
                  <a:close/>
                  <a:moveTo>
                    <a:pt x="2882" y="3572"/>
                  </a:moveTo>
                  <a:cubicBezTo>
                    <a:pt x="2882" y="3572"/>
                    <a:pt x="2882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close/>
                  <a:moveTo>
                    <a:pt x="2641" y="3980"/>
                  </a:moveTo>
                  <a:cubicBezTo>
                    <a:pt x="2636" y="3985"/>
                    <a:pt x="2632" y="3992"/>
                    <a:pt x="2629" y="3999"/>
                  </a:cubicBezTo>
                  <a:lnTo>
                    <a:pt x="2629" y="3999"/>
                  </a:lnTo>
                  <a:cubicBezTo>
                    <a:pt x="2636" y="3996"/>
                    <a:pt x="2639" y="3988"/>
                    <a:pt x="2641" y="3980"/>
                  </a:cubicBezTo>
                  <a:close/>
                  <a:moveTo>
                    <a:pt x="2727" y="3941"/>
                  </a:moveTo>
                  <a:lnTo>
                    <a:pt x="2727" y="3941"/>
                  </a:lnTo>
                  <a:cubicBezTo>
                    <a:pt x="2704" y="3953"/>
                    <a:pt x="2680" y="3965"/>
                    <a:pt x="2656" y="3977"/>
                  </a:cubicBezTo>
                  <a:cubicBezTo>
                    <a:pt x="2650" y="3977"/>
                    <a:pt x="2645" y="3976"/>
                    <a:pt x="2643" y="3975"/>
                  </a:cubicBezTo>
                  <a:lnTo>
                    <a:pt x="2643" y="3975"/>
                  </a:lnTo>
                  <a:cubicBezTo>
                    <a:pt x="2642" y="3976"/>
                    <a:pt x="2642" y="3978"/>
                    <a:pt x="2641" y="3980"/>
                  </a:cubicBezTo>
                  <a:lnTo>
                    <a:pt x="2641" y="3980"/>
                  </a:lnTo>
                  <a:cubicBezTo>
                    <a:pt x="2642" y="3979"/>
                    <a:pt x="2643" y="3978"/>
                    <a:pt x="2644" y="3977"/>
                  </a:cubicBezTo>
                  <a:lnTo>
                    <a:pt x="2644" y="3977"/>
                  </a:lnTo>
                  <a:cubicBezTo>
                    <a:pt x="2644" y="3989"/>
                    <a:pt x="2632" y="4013"/>
                    <a:pt x="2632" y="4025"/>
                  </a:cubicBezTo>
                  <a:cubicBezTo>
                    <a:pt x="2668" y="4001"/>
                    <a:pt x="2704" y="3977"/>
                    <a:pt x="2727" y="3941"/>
                  </a:cubicBezTo>
                  <a:close/>
                  <a:moveTo>
                    <a:pt x="2327" y="4527"/>
                  </a:moveTo>
                  <a:lnTo>
                    <a:pt x="2327" y="4527"/>
                  </a:lnTo>
                  <a:cubicBezTo>
                    <a:pt x="2316" y="4539"/>
                    <a:pt x="2311" y="4565"/>
                    <a:pt x="2314" y="4565"/>
                  </a:cubicBezTo>
                  <a:cubicBezTo>
                    <a:pt x="2315" y="4565"/>
                    <a:pt x="2320" y="4556"/>
                    <a:pt x="2327" y="4527"/>
                  </a:cubicBezTo>
                  <a:close/>
                  <a:moveTo>
                    <a:pt x="1668" y="5692"/>
                  </a:moveTo>
                  <a:lnTo>
                    <a:pt x="1668" y="5692"/>
                  </a:lnTo>
                  <a:cubicBezTo>
                    <a:pt x="1663" y="5700"/>
                    <a:pt x="1658" y="5707"/>
                    <a:pt x="1653" y="5713"/>
                  </a:cubicBezTo>
                  <a:lnTo>
                    <a:pt x="1653" y="5713"/>
                  </a:lnTo>
                  <a:cubicBezTo>
                    <a:pt x="1658" y="5709"/>
                    <a:pt x="1663" y="5701"/>
                    <a:pt x="1668" y="5692"/>
                  </a:cubicBezTo>
                  <a:close/>
                  <a:moveTo>
                    <a:pt x="1275" y="5918"/>
                  </a:moveTo>
                  <a:cubicBezTo>
                    <a:pt x="1272" y="5918"/>
                    <a:pt x="1269" y="5924"/>
                    <a:pt x="1265" y="5934"/>
                  </a:cubicBezTo>
                  <a:lnTo>
                    <a:pt x="1265" y="5934"/>
                  </a:lnTo>
                  <a:cubicBezTo>
                    <a:pt x="1267" y="5929"/>
                    <a:pt x="1271" y="5924"/>
                    <a:pt x="1275" y="5918"/>
                  </a:cubicBezTo>
                  <a:close/>
                  <a:moveTo>
                    <a:pt x="1265" y="5934"/>
                  </a:moveTo>
                  <a:cubicBezTo>
                    <a:pt x="1260" y="5942"/>
                    <a:pt x="1258" y="5948"/>
                    <a:pt x="1258" y="5952"/>
                  </a:cubicBezTo>
                  <a:lnTo>
                    <a:pt x="1258" y="5952"/>
                  </a:lnTo>
                  <a:cubicBezTo>
                    <a:pt x="1260" y="5946"/>
                    <a:pt x="1263" y="5939"/>
                    <a:pt x="1265" y="5934"/>
                  </a:cubicBezTo>
                  <a:close/>
                  <a:moveTo>
                    <a:pt x="1404" y="5993"/>
                  </a:moveTo>
                  <a:cubicBezTo>
                    <a:pt x="1399" y="6004"/>
                    <a:pt x="1402" y="6012"/>
                    <a:pt x="1404" y="6012"/>
                  </a:cubicBezTo>
                  <a:cubicBezTo>
                    <a:pt x="1406" y="6012"/>
                    <a:pt x="1407" y="6006"/>
                    <a:pt x="1404" y="5993"/>
                  </a:cubicBezTo>
                  <a:close/>
                  <a:moveTo>
                    <a:pt x="1180" y="6096"/>
                  </a:moveTo>
                  <a:lnTo>
                    <a:pt x="1180" y="6096"/>
                  </a:lnTo>
                  <a:cubicBezTo>
                    <a:pt x="1173" y="6110"/>
                    <a:pt x="1170" y="6116"/>
                    <a:pt x="1168" y="6116"/>
                  </a:cubicBezTo>
                  <a:cubicBezTo>
                    <a:pt x="1168" y="6116"/>
                    <a:pt x="1168" y="6113"/>
                    <a:pt x="1168" y="6108"/>
                  </a:cubicBezTo>
                  <a:lnTo>
                    <a:pt x="1180" y="6096"/>
                  </a:lnTo>
                  <a:close/>
                  <a:moveTo>
                    <a:pt x="4716" y="0"/>
                  </a:moveTo>
                  <a:lnTo>
                    <a:pt x="4716" y="0"/>
                  </a:lnTo>
                  <a:cubicBezTo>
                    <a:pt x="4656" y="12"/>
                    <a:pt x="4656" y="119"/>
                    <a:pt x="4656" y="119"/>
                  </a:cubicBezTo>
                  <a:cubicBezTo>
                    <a:pt x="4585" y="143"/>
                    <a:pt x="4573" y="190"/>
                    <a:pt x="4561" y="237"/>
                  </a:cubicBezTo>
                  <a:lnTo>
                    <a:pt x="4561" y="237"/>
                  </a:lnTo>
                  <a:cubicBezTo>
                    <a:pt x="4563" y="234"/>
                    <a:pt x="4574" y="230"/>
                    <a:pt x="4585" y="227"/>
                  </a:cubicBezTo>
                  <a:lnTo>
                    <a:pt x="4585" y="227"/>
                  </a:lnTo>
                  <a:cubicBezTo>
                    <a:pt x="4603" y="303"/>
                    <a:pt x="4524" y="356"/>
                    <a:pt x="4497" y="356"/>
                  </a:cubicBezTo>
                  <a:cubicBezTo>
                    <a:pt x="4490" y="356"/>
                    <a:pt x="4487" y="353"/>
                    <a:pt x="4489" y="346"/>
                  </a:cubicBezTo>
                  <a:lnTo>
                    <a:pt x="4489" y="346"/>
                  </a:lnTo>
                  <a:cubicBezTo>
                    <a:pt x="4216" y="727"/>
                    <a:pt x="4025" y="1155"/>
                    <a:pt x="3823" y="1524"/>
                  </a:cubicBezTo>
                  <a:cubicBezTo>
                    <a:pt x="3818" y="1517"/>
                    <a:pt x="3814" y="1514"/>
                    <a:pt x="3810" y="1514"/>
                  </a:cubicBezTo>
                  <a:cubicBezTo>
                    <a:pt x="3783" y="1514"/>
                    <a:pt x="3766" y="1673"/>
                    <a:pt x="3704" y="1715"/>
                  </a:cubicBezTo>
                  <a:cubicBezTo>
                    <a:pt x="3704" y="1751"/>
                    <a:pt x="3680" y="1762"/>
                    <a:pt x="3656" y="1786"/>
                  </a:cubicBezTo>
                  <a:cubicBezTo>
                    <a:pt x="3658" y="1785"/>
                    <a:pt x="3660" y="1785"/>
                    <a:pt x="3661" y="1785"/>
                  </a:cubicBezTo>
                  <a:cubicBezTo>
                    <a:pt x="3686" y="1785"/>
                    <a:pt x="3504" y="2015"/>
                    <a:pt x="3561" y="2072"/>
                  </a:cubicBezTo>
                  <a:cubicBezTo>
                    <a:pt x="3560" y="2072"/>
                    <a:pt x="3559" y="2072"/>
                    <a:pt x="3558" y="2072"/>
                  </a:cubicBezTo>
                  <a:cubicBezTo>
                    <a:pt x="3536" y="2072"/>
                    <a:pt x="3478" y="2195"/>
                    <a:pt x="3459" y="2195"/>
                  </a:cubicBezTo>
                  <a:cubicBezTo>
                    <a:pt x="3456" y="2195"/>
                    <a:pt x="3454" y="2191"/>
                    <a:pt x="3454" y="2179"/>
                  </a:cubicBezTo>
                  <a:cubicBezTo>
                    <a:pt x="3430" y="2346"/>
                    <a:pt x="3335" y="2405"/>
                    <a:pt x="3251" y="2560"/>
                  </a:cubicBezTo>
                  <a:cubicBezTo>
                    <a:pt x="3192" y="2644"/>
                    <a:pt x="3013" y="2834"/>
                    <a:pt x="3025" y="2917"/>
                  </a:cubicBezTo>
                  <a:cubicBezTo>
                    <a:pt x="3013" y="2917"/>
                    <a:pt x="3004" y="2920"/>
                    <a:pt x="2998" y="2920"/>
                  </a:cubicBezTo>
                  <a:cubicBezTo>
                    <a:pt x="2992" y="2920"/>
                    <a:pt x="2989" y="2917"/>
                    <a:pt x="2989" y="2905"/>
                  </a:cubicBezTo>
                  <a:cubicBezTo>
                    <a:pt x="2977" y="2929"/>
                    <a:pt x="2965" y="3060"/>
                    <a:pt x="2977" y="3096"/>
                  </a:cubicBezTo>
                  <a:cubicBezTo>
                    <a:pt x="2971" y="3099"/>
                    <a:pt x="2965" y="3101"/>
                    <a:pt x="2961" y="3101"/>
                  </a:cubicBezTo>
                  <a:cubicBezTo>
                    <a:pt x="2949" y="3101"/>
                    <a:pt x="2945" y="3090"/>
                    <a:pt x="2954" y="3072"/>
                  </a:cubicBezTo>
                  <a:lnTo>
                    <a:pt x="2954" y="3072"/>
                  </a:lnTo>
                  <a:cubicBezTo>
                    <a:pt x="2894" y="3156"/>
                    <a:pt x="2858" y="3251"/>
                    <a:pt x="2799" y="3346"/>
                  </a:cubicBezTo>
                  <a:cubicBezTo>
                    <a:pt x="2811" y="3382"/>
                    <a:pt x="2751" y="3489"/>
                    <a:pt x="2692" y="3537"/>
                  </a:cubicBezTo>
                  <a:cubicBezTo>
                    <a:pt x="2692" y="3570"/>
                    <a:pt x="2639" y="3657"/>
                    <a:pt x="2643" y="3657"/>
                  </a:cubicBezTo>
                  <a:cubicBezTo>
                    <a:pt x="2643" y="3657"/>
                    <a:pt x="2643" y="3656"/>
                    <a:pt x="2644" y="3656"/>
                  </a:cubicBezTo>
                  <a:lnTo>
                    <a:pt x="2644" y="3656"/>
                  </a:lnTo>
                  <a:cubicBezTo>
                    <a:pt x="2642" y="3657"/>
                    <a:pt x="2558" y="3741"/>
                    <a:pt x="2531" y="3741"/>
                  </a:cubicBezTo>
                  <a:cubicBezTo>
                    <a:pt x="2523" y="3741"/>
                    <a:pt x="2520" y="3734"/>
                    <a:pt x="2525" y="3715"/>
                  </a:cubicBezTo>
                  <a:lnTo>
                    <a:pt x="2525" y="3715"/>
                  </a:lnTo>
                  <a:cubicBezTo>
                    <a:pt x="2453" y="3775"/>
                    <a:pt x="2549" y="3727"/>
                    <a:pt x="2525" y="3787"/>
                  </a:cubicBezTo>
                  <a:cubicBezTo>
                    <a:pt x="2477" y="3798"/>
                    <a:pt x="2323" y="4060"/>
                    <a:pt x="2334" y="4120"/>
                  </a:cubicBezTo>
                  <a:cubicBezTo>
                    <a:pt x="2275" y="4156"/>
                    <a:pt x="2144" y="4418"/>
                    <a:pt x="2108" y="4501"/>
                  </a:cubicBezTo>
                  <a:cubicBezTo>
                    <a:pt x="2061" y="4596"/>
                    <a:pt x="1989" y="4715"/>
                    <a:pt x="1942" y="4799"/>
                  </a:cubicBezTo>
                  <a:cubicBezTo>
                    <a:pt x="1942" y="4989"/>
                    <a:pt x="1668" y="5120"/>
                    <a:pt x="1656" y="5346"/>
                  </a:cubicBezTo>
                  <a:cubicBezTo>
                    <a:pt x="1673" y="5316"/>
                    <a:pt x="1681" y="5306"/>
                    <a:pt x="1685" y="5306"/>
                  </a:cubicBezTo>
                  <a:lnTo>
                    <a:pt x="1685" y="5306"/>
                  </a:lnTo>
                  <a:cubicBezTo>
                    <a:pt x="1693" y="5306"/>
                    <a:pt x="1683" y="5352"/>
                    <a:pt x="1694" y="5352"/>
                  </a:cubicBezTo>
                  <a:cubicBezTo>
                    <a:pt x="1696" y="5352"/>
                    <a:pt x="1699" y="5350"/>
                    <a:pt x="1703" y="5346"/>
                  </a:cubicBezTo>
                  <a:lnTo>
                    <a:pt x="1703" y="5346"/>
                  </a:lnTo>
                  <a:cubicBezTo>
                    <a:pt x="1691" y="5370"/>
                    <a:pt x="1680" y="5382"/>
                    <a:pt x="1656" y="5394"/>
                  </a:cubicBezTo>
                  <a:cubicBezTo>
                    <a:pt x="1656" y="5382"/>
                    <a:pt x="1656" y="5370"/>
                    <a:pt x="1668" y="5370"/>
                  </a:cubicBezTo>
                  <a:cubicBezTo>
                    <a:pt x="1667" y="5370"/>
                    <a:pt x="1666" y="5369"/>
                    <a:pt x="1666" y="5369"/>
                  </a:cubicBezTo>
                  <a:cubicBezTo>
                    <a:pt x="1628" y="5369"/>
                    <a:pt x="1298" y="5859"/>
                    <a:pt x="1275" y="5906"/>
                  </a:cubicBezTo>
                  <a:lnTo>
                    <a:pt x="1310" y="5906"/>
                  </a:lnTo>
                  <a:cubicBezTo>
                    <a:pt x="1299" y="5918"/>
                    <a:pt x="1287" y="5930"/>
                    <a:pt x="1287" y="5953"/>
                  </a:cubicBezTo>
                  <a:cubicBezTo>
                    <a:pt x="1278" y="5956"/>
                    <a:pt x="1271" y="5958"/>
                    <a:pt x="1266" y="5958"/>
                  </a:cubicBezTo>
                  <a:cubicBezTo>
                    <a:pt x="1261" y="5958"/>
                    <a:pt x="1259" y="5956"/>
                    <a:pt x="1258" y="5952"/>
                  </a:cubicBezTo>
                  <a:lnTo>
                    <a:pt x="1258" y="5952"/>
                  </a:lnTo>
                  <a:cubicBezTo>
                    <a:pt x="1249" y="5981"/>
                    <a:pt x="1238" y="6016"/>
                    <a:pt x="1231" y="6016"/>
                  </a:cubicBezTo>
                  <a:cubicBezTo>
                    <a:pt x="1229" y="6016"/>
                    <a:pt x="1228" y="6015"/>
                    <a:pt x="1227" y="6013"/>
                  </a:cubicBezTo>
                  <a:cubicBezTo>
                    <a:pt x="1227" y="6001"/>
                    <a:pt x="1227" y="5989"/>
                    <a:pt x="1227" y="5965"/>
                  </a:cubicBezTo>
                  <a:cubicBezTo>
                    <a:pt x="1215" y="6037"/>
                    <a:pt x="1168" y="6108"/>
                    <a:pt x="1108" y="6180"/>
                  </a:cubicBezTo>
                  <a:cubicBezTo>
                    <a:pt x="1120" y="6168"/>
                    <a:pt x="1132" y="6168"/>
                    <a:pt x="1144" y="6168"/>
                  </a:cubicBezTo>
                  <a:cubicBezTo>
                    <a:pt x="1120" y="6204"/>
                    <a:pt x="1120" y="6215"/>
                    <a:pt x="1156" y="6215"/>
                  </a:cubicBezTo>
                  <a:cubicBezTo>
                    <a:pt x="1072" y="6239"/>
                    <a:pt x="894" y="6573"/>
                    <a:pt x="929" y="6608"/>
                  </a:cubicBezTo>
                  <a:cubicBezTo>
                    <a:pt x="927" y="6606"/>
                    <a:pt x="925" y="6605"/>
                    <a:pt x="922" y="6605"/>
                  </a:cubicBezTo>
                  <a:cubicBezTo>
                    <a:pt x="879" y="6605"/>
                    <a:pt x="764" y="6824"/>
                    <a:pt x="783" y="6824"/>
                  </a:cubicBezTo>
                  <a:cubicBezTo>
                    <a:pt x="784" y="6824"/>
                    <a:pt x="785" y="6824"/>
                    <a:pt x="787" y="6823"/>
                  </a:cubicBezTo>
                  <a:lnTo>
                    <a:pt x="787" y="6823"/>
                  </a:lnTo>
                  <a:cubicBezTo>
                    <a:pt x="715" y="6930"/>
                    <a:pt x="572" y="7096"/>
                    <a:pt x="513" y="7192"/>
                  </a:cubicBezTo>
                  <a:cubicBezTo>
                    <a:pt x="441" y="7370"/>
                    <a:pt x="298" y="7704"/>
                    <a:pt x="108" y="7882"/>
                  </a:cubicBezTo>
                  <a:cubicBezTo>
                    <a:pt x="115" y="7878"/>
                    <a:pt x="119" y="7876"/>
                    <a:pt x="122" y="7876"/>
                  </a:cubicBezTo>
                  <a:cubicBezTo>
                    <a:pt x="132" y="7876"/>
                    <a:pt x="115" y="7908"/>
                    <a:pt x="144" y="7918"/>
                  </a:cubicBezTo>
                  <a:cubicBezTo>
                    <a:pt x="120" y="7930"/>
                    <a:pt x="1" y="8061"/>
                    <a:pt x="37" y="8109"/>
                  </a:cubicBezTo>
                  <a:cubicBezTo>
                    <a:pt x="310" y="8097"/>
                    <a:pt x="346" y="7692"/>
                    <a:pt x="537" y="7549"/>
                  </a:cubicBezTo>
                  <a:cubicBezTo>
                    <a:pt x="535" y="7543"/>
                    <a:pt x="532" y="7541"/>
                    <a:pt x="529" y="7541"/>
                  </a:cubicBezTo>
                  <a:cubicBezTo>
                    <a:pt x="517" y="7541"/>
                    <a:pt x="497" y="7581"/>
                    <a:pt x="485" y="7581"/>
                  </a:cubicBezTo>
                  <a:cubicBezTo>
                    <a:pt x="482" y="7581"/>
                    <a:pt x="479" y="7579"/>
                    <a:pt x="477" y="7573"/>
                  </a:cubicBezTo>
                  <a:cubicBezTo>
                    <a:pt x="530" y="7562"/>
                    <a:pt x="678" y="7324"/>
                    <a:pt x="692" y="7324"/>
                  </a:cubicBezTo>
                  <a:lnTo>
                    <a:pt x="692" y="7324"/>
                  </a:lnTo>
                  <a:cubicBezTo>
                    <a:pt x="694" y="7324"/>
                    <a:pt x="694" y="7327"/>
                    <a:pt x="691" y="7335"/>
                  </a:cubicBezTo>
                  <a:cubicBezTo>
                    <a:pt x="715" y="7299"/>
                    <a:pt x="739" y="7263"/>
                    <a:pt x="751" y="7216"/>
                  </a:cubicBezTo>
                  <a:lnTo>
                    <a:pt x="751" y="7216"/>
                  </a:lnTo>
                  <a:cubicBezTo>
                    <a:pt x="745" y="7222"/>
                    <a:pt x="739" y="7228"/>
                    <a:pt x="734" y="7234"/>
                  </a:cubicBezTo>
                  <a:lnTo>
                    <a:pt x="734" y="7234"/>
                  </a:lnTo>
                  <a:cubicBezTo>
                    <a:pt x="792" y="7093"/>
                    <a:pt x="862" y="6913"/>
                    <a:pt x="953" y="6799"/>
                  </a:cubicBezTo>
                  <a:cubicBezTo>
                    <a:pt x="964" y="6788"/>
                    <a:pt x="1037" y="6671"/>
                    <a:pt x="1048" y="6671"/>
                  </a:cubicBezTo>
                  <a:cubicBezTo>
                    <a:pt x="1050" y="6671"/>
                    <a:pt x="1050" y="6673"/>
                    <a:pt x="1049" y="6680"/>
                  </a:cubicBezTo>
                  <a:cubicBezTo>
                    <a:pt x="1084" y="6585"/>
                    <a:pt x="1060" y="6549"/>
                    <a:pt x="1096" y="6465"/>
                  </a:cubicBezTo>
                  <a:cubicBezTo>
                    <a:pt x="1096" y="6475"/>
                    <a:pt x="1100" y="6478"/>
                    <a:pt x="1104" y="6478"/>
                  </a:cubicBezTo>
                  <a:cubicBezTo>
                    <a:pt x="1111" y="6478"/>
                    <a:pt x="1119" y="6473"/>
                    <a:pt x="1126" y="6473"/>
                  </a:cubicBezTo>
                  <a:cubicBezTo>
                    <a:pt x="1132" y="6473"/>
                    <a:pt x="1136" y="6479"/>
                    <a:pt x="1132" y="6501"/>
                  </a:cubicBezTo>
                  <a:cubicBezTo>
                    <a:pt x="1180" y="6465"/>
                    <a:pt x="1191" y="6334"/>
                    <a:pt x="1251" y="6323"/>
                  </a:cubicBezTo>
                  <a:cubicBezTo>
                    <a:pt x="1248" y="6311"/>
                    <a:pt x="1243" y="6306"/>
                    <a:pt x="1237" y="6306"/>
                  </a:cubicBezTo>
                  <a:cubicBezTo>
                    <a:pt x="1219" y="6306"/>
                    <a:pt x="1191" y="6349"/>
                    <a:pt x="1191" y="6358"/>
                  </a:cubicBezTo>
                  <a:cubicBezTo>
                    <a:pt x="1188" y="6360"/>
                    <a:pt x="1185" y="6362"/>
                    <a:pt x="1184" y="6362"/>
                  </a:cubicBezTo>
                  <a:cubicBezTo>
                    <a:pt x="1164" y="6362"/>
                    <a:pt x="1313" y="6188"/>
                    <a:pt x="1328" y="6188"/>
                  </a:cubicBezTo>
                  <a:lnTo>
                    <a:pt x="1328" y="6188"/>
                  </a:lnTo>
                  <a:cubicBezTo>
                    <a:pt x="1330" y="6188"/>
                    <a:pt x="1329" y="6192"/>
                    <a:pt x="1322" y="6204"/>
                  </a:cubicBezTo>
                  <a:cubicBezTo>
                    <a:pt x="1346" y="6192"/>
                    <a:pt x="1406" y="6084"/>
                    <a:pt x="1370" y="6049"/>
                  </a:cubicBezTo>
                  <a:lnTo>
                    <a:pt x="1370" y="6049"/>
                  </a:lnTo>
                  <a:cubicBezTo>
                    <a:pt x="1358" y="6073"/>
                    <a:pt x="1346" y="6096"/>
                    <a:pt x="1346" y="6120"/>
                  </a:cubicBezTo>
                  <a:cubicBezTo>
                    <a:pt x="1346" y="6061"/>
                    <a:pt x="1358" y="6013"/>
                    <a:pt x="1394" y="5965"/>
                  </a:cubicBezTo>
                  <a:cubicBezTo>
                    <a:pt x="1399" y="5977"/>
                    <a:pt x="1402" y="5986"/>
                    <a:pt x="1404" y="5993"/>
                  </a:cubicBezTo>
                  <a:lnTo>
                    <a:pt x="1404" y="5993"/>
                  </a:lnTo>
                  <a:cubicBezTo>
                    <a:pt x="1407" y="5984"/>
                    <a:pt x="1414" y="5974"/>
                    <a:pt x="1430" y="5965"/>
                  </a:cubicBezTo>
                  <a:lnTo>
                    <a:pt x="1430" y="5965"/>
                  </a:lnTo>
                  <a:cubicBezTo>
                    <a:pt x="1453" y="5989"/>
                    <a:pt x="1382" y="6073"/>
                    <a:pt x="1382" y="6108"/>
                  </a:cubicBezTo>
                  <a:cubicBezTo>
                    <a:pt x="1441" y="6073"/>
                    <a:pt x="1477" y="5918"/>
                    <a:pt x="1501" y="5882"/>
                  </a:cubicBezTo>
                  <a:cubicBezTo>
                    <a:pt x="1513" y="5894"/>
                    <a:pt x="1513" y="5906"/>
                    <a:pt x="1513" y="5918"/>
                  </a:cubicBezTo>
                  <a:cubicBezTo>
                    <a:pt x="1527" y="5897"/>
                    <a:pt x="1540" y="5877"/>
                    <a:pt x="1556" y="5856"/>
                  </a:cubicBezTo>
                  <a:lnTo>
                    <a:pt x="1556" y="5856"/>
                  </a:lnTo>
                  <a:cubicBezTo>
                    <a:pt x="1556" y="5856"/>
                    <a:pt x="1557" y="5856"/>
                    <a:pt x="1557" y="5856"/>
                  </a:cubicBezTo>
                  <a:cubicBezTo>
                    <a:pt x="1562" y="5856"/>
                    <a:pt x="1573" y="5846"/>
                    <a:pt x="1596" y="5811"/>
                  </a:cubicBezTo>
                  <a:lnTo>
                    <a:pt x="1596" y="5811"/>
                  </a:lnTo>
                  <a:cubicBezTo>
                    <a:pt x="1581" y="5826"/>
                    <a:pt x="1568" y="5841"/>
                    <a:pt x="1556" y="5856"/>
                  </a:cubicBezTo>
                  <a:lnTo>
                    <a:pt x="1556" y="5856"/>
                  </a:lnTo>
                  <a:cubicBezTo>
                    <a:pt x="1548" y="5855"/>
                    <a:pt x="1553" y="5827"/>
                    <a:pt x="1540" y="5827"/>
                  </a:cubicBezTo>
                  <a:cubicBezTo>
                    <a:pt x="1536" y="5827"/>
                    <a:pt x="1531" y="5829"/>
                    <a:pt x="1525" y="5834"/>
                  </a:cubicBezTo>
                  <a:cubicBezTo>
                    <a:pt x="1546" y="5759"/>
                    <a:pt x="1606" y="5771"/>
                    <a:pt x="1653" y="5713"/>
                  </a:cubicBezTo>
                  <a:lnTo>
                    <a:pt x="1653" y="5713"/>
                  </a:lnTo>
                  <a:cubicBezTo>
                    <a:pt x="1648" y="5718"/>
                    <a:pt x="1643" y="5720"/>
                    <a:pt x="1637" y="5720"/>
                  </a:cubicBezTo>
                  <a:cubicBezTo>
                    <a:pt x="1632" y="5720"/>
                    <a:pt x="1626" y="5719"/>
                    <a:pt x="1620" y="5715"/>
                  </a:cubicBezTo>
                  <a:cubicBezTo>
                    <a:pt x="1668" y="5692"/>
                    <a:pt x="1691" y="5668"/>
                    <a:pt x="1691" y="5620"/>
                  </a:cubicBezTo>
                  <a:cubicBezTo>
                    <a:pt x="1668" y="5608"/>
                    <a:pt x="1703" y="5477"/>
                    <a:pt x="1739" y="5430"/>
                  </a:cubicBezTo>
                  <a:cubicBezTo>
                    <a:pt x="1739" y="5453"/>
                    <a:pt x="1751" y="5465"/>
                    <a:pt x="1751" y="5489"/>
                  </a:cubicBezTo>
                  <a:cubicBezTo>
                    <a:pt x="1765" y="5461"/>
                    <a:pt x="1763" y="5450"/>
                    <a:pt x="1765" y="5450"/>
                  </a:cubicBezTo>
                  <a:cubicBezTo>
                    <a:pt x="1767" y="5450"/>
                    <a:pt x="1772" y="5455"/>
                    <a:pt x="1787" y="5465"/>
                  </a:cubicBezTo>
                  <a:cubicBezTo>
                    <a:pt x="1799" y="5370"/>
                    <a:pt x="1834" y="5322"/>
                    <a:pt x="1870" y="5263"/>
                  </a:cubicBezTo>
                  <a:lnTo>
                    <a:pt x="1870" y="5263"/>
                  </a:lnTo>
                  <a:cubicBezTo>
                    <a:pt x="1870" y="5299"/>
                    <a:pt x="1834" y="5311"/>
                    <a:pt x="1858" y="5346"/>
                  </a:cubicBezTo>
                  <a:cubicBezTo>
                    <a:pt x="1882" y="5311"/>
                    <a:pt x="1894" y="5287"/>
                    <a:pt x="1906" y="5251"/>
                  </a:cubicBezTo>
                  <a:lnTo>
                    <a:pt x="1906" y="5251"/>
                  </a:lnTo>
                  <a:cubicBezTo>
                    <a:pt x="1903" y="5255"/>
                    <a:pt x="1901" y="5257"/>
                    <a:pt x="1901" y="5257"/>
                  </a:cubicBezTo>
                  <a:cubicBezTo>
                    <a:pt x="1895" y="5257"/>
                    <a:pt x="1942" y="5153"/>
                    <a:pt x="1942" y="5132"/>
                  </a:cubicBezTo>
                  <a:cubicBezTo>
                    <a:pt x="1965" y="5156"/>
                    <a:pt x="1965" y="5168"/>
                    <a:pt x="1965" y="5191"/>
                  </a:cubicBezTo>
                  <a:cubicBezTo>
                    <a:pt x="2025" y="5061"/>
                    <a:pt x="2120" y="4810"/>
                    <a:pt x="2251" y="4727"/>
                  </a:cubicBezTo>
                  <a:cubicBezTo>
                    <a:pt x="2263" y="4691"/>
                    <a:pt x="2239" y="4572"/>
                    <a:pt x="2334" y="4501"/>
                  </a:cubicBezTo>
                  <a:lnTo>
                    <a:pt x="2334" y="4501"/>
                  </a:lnTo>
                  <a:cubicBezTo>
                    <a:pt x="2332" y="4511"/>
                    <a:pt x="2330" y="4520"/>
                    <a:pt x="2327" y="4527"/>
                  </a:cubicBezTo>
                  <a:lnTo>
                    <a:pt x="2327" y="4527"/>
                  </a:lnTo>
                  <a:cubicBezTo>
                    <a:pt x="2331" y="4524"/>
                    <a:pt x="2334" y="4522"/>
                    <a:pt x="2338" y="4522"/>
                  </a:cubicBezTo>
                  <a:cubicBezTo>
                    <a:pt x="2341" y="4522"/>
                    <a:pt x="2343" y="4523"/>
                    <a:pt x="2346" y="4525"/>
                  </a:cubicBezTo>
                  <a:cubicBezTo>
                    <a:pt x="2346" y="4566"/>
                    <a:pt x="2350" y="4582"/>
                    <a:pt x="2356" y="4582"/>
                  </a:cubicBezTo>
                  <a:cubicBezTo>
                    <a:pt x="2377" y="4582"/>
                    <a:pt x="2422" y="4395"/>
                    <a:pt x="2419" y="4393"/>
                  </a:cubicBezTo>
                  <a:lnTo>
                    <a:pt x="2419" y="4393"/>
                  </a:lnTo>
                  <a:cubicBezTo>
                    <a:pt x="2433" y="4374"/>
                    <a:pt x="2503" y="4213"/>
                    <a:pt x="2502" y="4213"/>
                  </a:cubicBezTo>
                  <a:lnTo>
                    <a:pt x="2502" y="4213"/>
                  </a:lnTo>
                  <a:cubicBezTo>
                    <a:pt x="2502" y="4213"/>
                    <a:pt x="2502" y="4214"/>
                    <a:pt x="2501" y="4215"/>
                  </a:cubicBezTo>
                  <a:cubicBezTo>
                    <a:pt x="2512" y="4170"/>
                    <a:pt x="2555" y="4083"/>
                    <a:pt x="2550" y="4083"/>
                  </a:cubicBezTo>
                  <a:lnTo>
                    <a:pt x="2550" y="4083"/>
                  </a:lnTo>
                  <a:cubicBezTo>
                    <a:pt x="2550" y="4083"/>
                    <a:pt x="2549" y="4084"/>
                    <a:pt x="2549" y="4084"/>
                  </a:cubicBezTo>
                  <a:cubicBezTo>
                    <a:pt x="2549" y="4060"/>
                    <a:pt x="2561" y="4048"/>
                    <a:pt x="2561" y="4025"/>
                  </a:cubicBezTo>
                  <a:cubicBezTo>
                    <a:pt x="2584" y="4048"/>
                    <a:pt x="2584" y="4060"/>
                    <a:pt x="2561" y="4096"/>
                  </a:cubicBezTo>
                  <a:cubicBezTo>
                    <a:pt x="2610" y="4086"/>
                    <a:pt x="2610" y="4036"/>
                    <a:pt x="2629" y="3999"/>
                  </a:cubicBezTo>
                  <a:lnTo>
                    <a:pt x="2629" y="3999"/>
                  </a:lnTo>
                  <a:cubicBezTo>
                    <a:pt x="2626" y="4000"/>
                    <a:pt x="2623" y="4001"/>
                    <a:pt x="2620" y="4001"/>
                  </a:cubicBezTo>
                  <a:cubicBezTo>
                    <a:pt x="2608" y="3977"/>
                    <a:pt x="2620" y="3965"/>
                    <a:pt x="2643" y="3954"/>
                  </a:cubicBezTo>
                  <a:lnTo>
                    <a:pt x="2643" y="3954"/>
                  </a:lnTo>
                  <a:cubicBezTo>
                    <a:pt x="2637" y="3963"/>
                    <a:pt x="2636" y="3971"/>
                    <a:pt x="2643" y="3975"/>
                  </a:cubicBezTo>
                  <a:lnTo>
                    <a:pt x="2643" y="3975"/>
                  </a:lnTo>
                  <a:cubicBezTo>
                    <a:pt x="2644" y="3966"/>
                    <a:pt x="2644" y="3958"/>
                    <a:pt x="2644" y="3953"/>
                  </a:cubicBezTo>
                  <a:lnTo>
                    <a:pt x="2644" y="3953"/>
                  </a:lnTo>
                  <a:cubicBezTo>
                    <a:pt x="2644" y="3953"/>
                    <a:pt x="2643" y="3954"/>
                    <a:pt x="2643" y="3954"/>
                  </a:cubicBezTo>
                  <a:lnTo>
                    <a:pt x="2643" y="3954"/>
                  </a:lnTo>
                  <a:cubicBezTo>
                    <a:pt x="2665" y="3919"/>
                    <a:pt x="2748" y="3858"/>
                    <a:pt x="2739" y="3858"/>
                  </a:cubicBezTo>
                  <a:cubicBezTo>
                    <a:pt x="2763" y="3810"/>
                    <a:pt x="2751" y="3751"/>
                    <a:pt x="2811" y="3739"/>
                  </a:cubicBezTo>
                  <a:lnTo>
                    <a:pt x="2811" y="3739"/>
                  </a:lnTo>
                  <a:cubicBezTo>
                    <a:pt x="2808" y="3739"/>
                    <a:pt x="2806" y="3739"/>
                    <a:pt x="2804" y="3739"/>
                  </a:cubicBezTo>
                  <a:cubicBezTo>
                    <a:pt x="2739" y="3739"/>
                    <a:pt x="2873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lnTo>
                    <a:pt x="2882" y="3572"/>
                  </a:lnTo>
                  <a:cubicBezTo>
                    <a:pt x="2871" y="3503"/>
                    <a:pt x="2915" y="3357"/>
                    <a:pt x="2992" y="3357"/>
                  </a:cubicBezTo>
                  <a:cubicBezTo>
                    <a:pt x="2995" y="3357"/>
                    <a:pt x="2998" y="3357"/>
                    <a:pt x="3001" y="3358"/>
                  </a:cubicBezTo>
                  <a:cubicBezTo>
                    <a:pt x="3013" y="3275"/>
                    <a:pt x="3001" y="3227"/>
                    <a:pt x="3061" y="3179"/>
                  </a:cubicBezTo>
                  <a:lnTo>
                    <a:pt x="3061" y="3179"/>
                  </a:lnTo>
                  <a:cubicBezTo>
                    <a:pt x="3055" y="3183"/>
                    <a:pt x="3050" y="3184"/>
                    <a:pt x="3047" y="3184"/>
                  </a:cubicBezTo>
                  <a:cubicBezTo>
                    <a:pt x="3034" y="3184"/>
                    <a:pt x="3041" y="3156"/>
                    <a:pt x="3043" y="3131"/>
                  </a:cubicBezTo>
                  <a:lnTo>
                    <a:pt x="3043" y="3131"/>
                  </a:lnTo>
                  <a:cubicBezTo>
                    <a:pt x="3050" y="3135"/>
                    <a:pt x="3059" y="3139"/>
                    <a:pt x="3073" y="3144"/>
                  </a:cubicBezTo>
                  <a:cubicBezTo>
                    <a:pt x="3073" y="3096"/>
                    <a:pt x="3096" y="3120"/>
                    <a:pt x="3132" y="3108"/>
                  </a:cubicBezTo>
                  <a:cubicBezTo>
                    <a:pt x="3192" y="3013"/>
                    <a:pt x="3168" y="2882"/>
                    <a:pt x="3215" y="2775"/>
                  </a:cubicBezTo>
                  <a:cubicBezTo>
                    <a:pt x="3227" y="2798"/>
                    <a:pt x="3251" y="2810"/>
                    <a:pt x="3275" y="2810"/>
                  </a:cubicBezTo>
                  <a:cubicBezTo>
                    <a:pt x="3239" y="2846"/>
                    <a:pt x="3227" y="2894"/>
                    <a:pt x="3215" y="2929"/>
                  </a:cubicBezTo>
                  <a:cubicBezTo>
                    <a:pt x="3221" y="2923"/>
                    <a:pt x="3224" y="2920"/>
                    <a:pt x="3227" y="2920"/>
                  </a:cubicBezTo>
                  <a:cubicBezTo>
                    <a:pt x="3230" y="2920"/>
                    <a:pt x="3233" y="2923"/>
                    <a:pt x="3239" y="2929"/>
                  </a:cubicBezTo>
                  <a:cubicBezTo>
                    <a:pt x="3287" y="2834"/>
                    <a:pt x="3311" y="2786"/>
                    <a:pt x="3335" y="2679"/>
                  </a:cubicBezTo>
                  <a:lnTo>
                    <a:pt x="3335" y="2679"/>
                  </a:lnTo>
                  <a:cubicBezTo>
                    <a:pt x="3346" y="2703"/>
                    <a:pt x="3346" y="2727"/>
                    <a:pt x="3323" y="2751"/>
                  </a:cubicBezTo>
                  <a:cubicBezTo>
                    <a:pt x="3363" y="2731"/>
                    <a:pt x="3343" y="2633"/>
                    <a:pt x="3351" y="2633"/>
                  </a:cubicBezTo>
                  <a:lnTo>
                    <a:pt x="3351" y="2633"/>
                  </a:lnTo>
                  <a:cubicBezTo>
                    <a:pt x="3352" y="2633"/>
                    <a:pt x="3355" y="2636"/>
                    <a:pt x="3358" y="2644"/>
                  </a:cubicBezTo>
                  <a:cubicBezTo>
                    <a:pt x="3370" y="2596"/>
                    <a:pt x="3573" y="2429"/>
                    <a:pt x="3501" y="2346"/>
                  </a:cubicBezTo>
                  <a:lnTo>
                    <a:pt x="3501" y="2346"/>
                  </a:lnTo>
                  <a:cubicBezTo>
                    <a:pt x="3513" y="2358"/>
                    <a:pt x="3525" y="2382"/>
                    <a:pt x="3537" y="2394"/>
                  </a:cubicBezTo>
                  <a:cubicBezTo>
                    <a:pt x="3525" y="2322"/>
                    <a:pt x="3513" y="2263"/>
                    <a:pt x="3501" y="2203"/>
                  </a:cubicBezTo>
                  <a:lnTo>
                    <a:pt x="3501" y="2203"/>
                  </a:lnTo>
                  <a:cubicBezTo>
                    <a:pt x="3525" y="2239"/>
                    <a:pt x="3620" y="2227"/>
                    <a:pt x="3596" y="2298"/>
                  </a:cubicBezTo>
                  <a:cubicBezTo>
                    <a:pt x="3669" y="2221"/>
                    <a:pt x="3681" y="2201"/>
                    <a:pt x="3670" y="2201"/>
                  </a:cubicBezTo>
                  <a:cubicBezTo>
                    <a:pt x="3657" y="2201"/>
                    <a:pt x="3616" y="2225"/>
                    <a:pt x="3595" y="2225"/>
                  </a:cubicBezTo>
                  <a:cubicBezTo>
                    <a:pt x="3585" y="2225"/>
                    <a:pt x="3580" y="2220"/>
                    <a:pt x="3585" y="2203"/>
                  </a:cubicBezTo>
                  <a:cubicBezTo>
                    <a:pt x="3620" y="2191"/>
                    <a:pt x="3656" y="2179"/>
                    <a:pt x="3680" y="2155"/>
                  </a:cubicBezTo>
                  <a:cubicBezTo>
                    <a:pt x="3644" y="2143"/>
                    <a:pt x="3632" y="2132"/>
                    <a:pt x="3644" y="2096"/>
                  </a:cubicBezTo>
                  <a:lnTo>
                    <a:pt x="3644" y="2096"/>
                  </a:lnTo>
                  <a:cubicBezTo>
                    <a:pt x="3668" y="2108"/>
                    <a:pt x="3680" y="2120"/>
                    <a:pt x="3692" y="2132"/>
                  </a:cubicBezTo>
                  <a:cubicBezTo>
                    <a:pt x="3692" y="2103"/>
                    <a:pt x="3692" y="2082"/>
                    <a:pt x="3692" y="2056"/>
                  </a:cubicBezTo>
                  <a:lnTo>
                    <a:pt x="3692" y="2056"/>
                  </a:lnTo>
                  <a:cubicBezTo>
                    <a:pt x="3693" y="2062"/>
                    <a:pt x="3696" y="2064"/>
                    <a:pt x="3700" y="2064"/>
                  </a:cubicBezTo>
                  <a:cubicBezTo>
                    <a:pt x="3725" y="2064"/>
                    <a:pt x="3787" y="1986"/>
                    <a:pt x="3787" y="1977"/>
                  </a:cubicBezTo>
                  <a:lnTo>
                    <a:pt x="3787" y="1977"/>
                  </a:lnTo>
                  <a:cubicBezTo>
                    <a:pt x="3780" y="1984"/>
                    <a:pt x="3773" y="1987"/>
                    <a:pt x="3768" y="1990"/>
                  </a:cubicBezTo>
                  <a:lnTo>
                    <a:pt x="3768" y="1990"/>
                  </a:lnTo>
                  <a:cubicBezTo>
                    <a:pt x="3792" y="1934"/>
                    <a:pt x="3742" y="1877"/>
                    <a:pt x="3787" y="1810"/>
                  </a:cubicBezTo>
                  <a:lnTo>
                    <a:pt x="3787" y="1810"/>
                  </a:lnTo>
                  <a:cubicBezTo>
                    <a:pt x="3795" y="1833"/>
                    <a:pt x="3807" y="1846"/>
                    <a:pt x="3825" y="1846"/>
                  </a:cubicBezTo>
                  <a:cubicBezTo>
                    <a:pt x="3835" y="1846"/>
                    <a:pt x="3846" y="1842"/>
                    <a:pt x="3858" y="1834"/>
                  </a:cubicBezTo>
                  <a:cubicBezTo>
                    <a:pt x="3811" y="1727"/>
                    <a:pt x="3799" y="1643"/>
                    <a:pt x="3847" y="1548"/>
                  </a:cubicBezTo>
                  <a:lnTo>
                    <a:pt x="3847" y="1548"/>
                  </a:lnTo>
                  <a:cubicBezTo>
                    <a:pt x="3870" y="1632"/>
                    <a:pt x="3882" y="1715"/>
                    <a:pt x="3882" y="1798"/>
                  </a:cubicBezTo>
                  <a:cubicBezTo>
                    <a:pt x="3906" y="1798"/>
                    <a:pt x="3918" y="1774"/>
                    <a:pt x="3930" y="1762"/>
                  </a:cubicBezTo>
                  <a:cubicBezTo>
                    <a:pt x="3942" y="1774"/>
                    <a:pt x="3942" y="1786"/>
                    <a:pt x="3930" y="1810"/>
                  </a:cubicBezTo>
                  <a:cubicBezTo>
                    <a:pt x="3942" y="1786"/>
                    <a:pt x="4037" y="1632"/>
                    <a:pt x="3989" y="1608"/>
                  </a:cubicBezTo>
                  <a:lnTo>
                    <a:pt x="3989" y="1608"/>
                  </a:lnTo>
                  <a:cubicBezTo>
                    <a:pt x="3977" y="1655"/>
                    <a:pt x="3954" y="1691"/>
                    <a:pt x="3954" y="1739"/>
                  </a:cubicBezTo>
                  <a:cubicBezTo>
                    <a:pt x="3918" y="1679"/>
                    <a:pt x="3918" y="1620"/>
                    <a:pt x="3954" y="1560"/>
                  </a:cubicBezTo>
                  <a:cubicBezTo>
                    <a:pt x="3977" y="1572"/>
                    <a:pt x="3989" y="1584"/>
                    <a:pt x="4001" y="1608"/>
                  </a:cubicBezTo>
                  <a:cubicBezTo>
                    <a:pt x="4013" y="1572"/>
                    <a:pt x="4013" y="1548"/>
                    <a:pt x="4037" y="1524"/>
                  </a:cubicBezTo>
                  <a:cubicBezTo>
                    <a:pt x="4037" y="1536"/>
                    <a:pt x="4037" y="1548"/>
                    <a:pt x="4037" y="1560"/>
                  </a:cubicBezTo>
                  <a:cubicBezTo>
                    <a:pt x="4037" y="1560"/>
                    <a:pt x="4088" y="1433"/>
                    <a:pt x="4118" y="1408"/>
                  </a:cubicBezTo>
                  <a:lnTo>
                    <a:pt x="4118" y="1408"/>
                  </a:lnTo>
                  <a:cubicBezTo>
                    <a:pt x="4117" y="1408"/>
                    <a:pt x="4116" y="1408"/>
                    <a:pt x="4115" y="1408"/>
                  </a:cubicBezTo>
                  <a:cubicBezTo>
                    <a:pt x="4073" y="1408"/>
                    <a:pt x="3998" y="1375"/>
                    <a:pt x="3977" y="1334"/>
                  </a:cubicBezTo>
                  <a:cubicBezTo>
                    <a:pt x="4018" y="1301"/>
                    <a:pt x="4045" y="1291"/>
                    <a:pt x="4065" y="1291"/>
                  </a:cubicBezTo>
                  <a:cubicBezTo>
                    <a:pt x="4100" y="1291"/>
                    <a:pt x="4114" y="1323"/>
                    <a:pt x="4146" y="1323"/>
                  </a:cubicBezTo>
                  <a:cubicBezTo>
                    <a:pt x="4149" y="1323"/>
                    <a:pt x="4152" y="1323"/>
                    <a:pt x="4156" y="1322"/>
                  </a:cubicBezTo>
                  <a:cubicBezTo>
                    <a:pt x="4136" y="1312"/>
                    <a:pt x="4203" y="1231"/>
                    <a:pt x="4185" y="1231"/>
                  </a:cubicBezTo>
                  <a:cubicBezTo>
                    <a:pt x="4182" y="1231"/>
                    <a:pt x="4176" y="1234"/>
                    <a:pt x="4168" y="1239"/>
                  </a:cubicBezTo>
                  <a:cubicBezTo>
                    <a:pt x="4180" y="1191"/>
                    <a:pt x="4204" y="1048"/>
                    <a:pt x="4228" y="1048"/>
                  </a:cubicBezTo>
                  <a:cubicBezTo>
                    <a:pt x="4268" y="978"/>
                    <a:pt x="4333" y="908"/>
                    <a:pt x="4374" y="852"/>
                  </a:cubicBezTo>
                  <a:lnTo>
                    <a:pt x="4374" y="852"/>
                  </a:lnTo>
                  <a:cubicBezTo>
                    <a:pt x="4377" y="854"/>
                    <a:pt x="4379" y="856"/>
                    <a:pt x="4382" y="858"/>
                  </a:cubicBezTo>
                  <a:cubicBezTo>
                    <a:pt x="4382" y="851"/>
                    <a:pt x="4382" y="845"/>
                    <a:pt x="4383" y="839"/>
                  </a:cubicBezTo>
                  <a:lnTo>
                    <a:pt x="4383" y="839"/>
                  </a:lnTo>
                  <a:cubicBezTo>
                    <a:pt x="4380" y="843"/>
                    <a:pt x="4377" y="848"/>
                    <a:pt x="4374" y="852"/>
                  </a:cubicBezTo>
                  <a:lnTo>
                    <a:pt x="4374" y="852"/>
                  </a:lnTo>
                  <a:cubicBezTo>
                    <a:pt x="4294" y="789"/>
                    <a:pt x="4406" y="655"/>
                    <a:pt x="4406" y="655"/>
                  </a:cubicBezTo>
                  <a:cubicBezTo>
                    <a:pt x="4472" y="545"/>
                    <a:pt x="4416" y="475"/>
                    <a:pt x="4512" y="475"/>
                  </a:cubicBezTo>
                  <a:cubicBezTo>
                    <a:pt x="4519" y="475"/>
                    <a:pt x="4528" y="476"/>
                    <a:pt x="4537" y="477"/>
                  </a:cubicBezTo>
                  <a:cubicBezTo>
                    <a:pt x="4529" y="501"/>
                    <a:pt x="4515" y="526"/>
                    <a:pt x="4496" y="546"/>
                  </a:cubicBezTo>
                  <a:lnTo>
                    <a:pt x="4496" y="546"/>
                  </a:lnTo>
                  <a:cubicBezTo>
                    <a:pt x="4504" y="543"/>
                    <a:pt x="4511" y="541"/>
                    <a:pt x="4517" y="541"/>
                  </a:cubicBezTo>
                  <a:cubicBezTo>
                    <a:pt x="4522" y="541"/>
                    <a:pt x="4525" y="543"/>
                    <a:pt x="4524" y="548"/>
                  </a:cubicBezTo>
                  <a:lnTo>
                    <a:pt x="4524" y="548"/>
                  </a:lnTo>
                  <a:cubicBezTo>
                    <a:pt x="4562" y="486"/>
                    <a:pt x="4592" y="395"/>
                    <a:pt x="4613" y="345"/>
                  </a:cubicBezTo>
                  <a:lnTo>
                    <a:pt x="4613" y="345"/>
                  </a:lnTo>
                  <a:cubicBezTo>
                    <a:pt x="4613" y="345"/>
                    <a:pt x="4613" y="345"/>
                    <a:pt x="4613" y="345"/>
                  </a:cubicBezTo>
                  <a:cubicBezTo>
                    <a:pt x="4622" y="345"/>
                    <a:pt x="4641" y="310"/>
                    <a:pt x="4632" y="310"/>
                  </a:cubicBezTo>
                  <a:lnTo>
                    <a:pt x="4632" y="310"/>
                  </a:lnTo>
                  <a:cubicBezTo>
                    <a:pt x="4627" y="312"/>
                    <a:pt x="4621" y="326"/>
                    <a:pt x="4613" y="345"/>
                  </a:cubicBezTo>
                  <a:lnTo>
                    <a:pt x="4613" y="345"/>
                  </a:lnTo>
                  <a:cubicBezTo>
                    <a:pt x="4610" y="345"/>
                    <a:pt x="4609" y="341"/>
                    <a:pt x="4609" y="334"/>
                  </a:cubicBezTo>
                  <a:cubicBezTo>
                    <a:pt x="4609" y="267"/>
                    <a:pt x="4609" y="211"/>
                    <a:pt x="4666" y="185"/>
                  </a:cubicBezTo>
                  <a:lnTo>
                    <a:pt x="4666" y="185"/>
                  </a:lnTo>
                  <a:cubicBezTo>
                    <a:pt x="4659" y="190"/>
                    <a:pt x="4651" y="200"/>
                    <a:pt x="4644" y="215"/>
                  </a:cubicBezTo>
                  <a:cubicBezTo>
                    <a:pt x="4680" y="191"/>
                    <a:pt x="4704" y="155"/>
                    <a:pt x="4704" y="119"/>
                  </a:cubicBezTo>
                  <a:lnTo>
                    <a:pt x="4704" y="119"/>
                  </a:lnTo>
                  <a:cubicBezTo>
                    <a:pt x="4692" y="131"/>
                    <a:pt x="4680" y="131"/>
                    <a:pt x="4668" y="143"/>
                  </a:cubicBezTo>
                  <a:cubicBezTo>
                    <a:pt x="4668" y="96"/>
                    <a:pt x="4680" y="48"/>
                    <a:pt x="4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4"/>
            <p:cNvSpPr/>
            <p:nvPr/>
          </p:nvSpPr>
          <p:spPr>
            <a:xfrm>
              <a:off x="5243200" y="2558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4"/>
            <p:cNvSpPr/>
            <p:nvPr/>
          </p:nvSpPr>
          <p:spPr>
            <a:xfrm>
              <a:off x="5219100" y="260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4"/>
            <p:cNvSpPr/>
            <p:nvPr/>
          </p:nvSpPr>
          <p:spPr>
            <a:xfrm>
              <a:off x="5270300" y="25129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0" y="12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4"/>
            <p:cNvSpPr/>
            <p:nvPr/>
          </p:nvSpPr>
          <p:spPr>
            <a:xfrm>
              <a:off x="5281400" y="248257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32" y="1"/>
                  </a:moveTo>
                  <a:cubicBezTo>
                    <a:pt x="24" y="1"/>
                    <a:pt x="1" y="22"/>
                    <a:pt x="3" y="22"/>
                  </a:cubicBezTo>
                  <a:cubicBezTo>
                    <a:pt x="5" y="22"/>
                    <a:pt x="12" y="1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4"/>
            <p:cNvSpPr/>
            <p:nvPr/>
          </p:nvSpPr>
          <p:spPr>
            <a:xfrm>
              <a:off x="5288975" y="2476075"/>
              <a:ext cx="400" cy="675"/>
            </a:xfrm>
            <a:custGeom>
              <a:rect b="b" l="l" r="r" t="t"/>
              <a:pathLst>
                <a:path extrusionOk="0" h="27" w="16">
                  <a:moveTo>
                    <a:pt x="11" y="1"/>
                  </a:moveTo>
                  <a:cubicBezTo>
                    <a:pt x="7" y="1"/>
                    <a:pt x="1" y="27"/>
                    <a:pt x="8" y="27"/>
                  </a:cubicBezTo>
                  <a:cubicBezTo>
                    <a:pt x="10" y="27"/>
                    <a:pt x="12" y="26"/>
                    <a:pt x="15" y="23"/>
                  </a:cubicBezTo>
                  <a:lnTo>
                    <a:pt x="15" y="23"/>
                  </a:lnTo>
                  <a:cubicBezTo>
                    <a:pt x="15" y="22"/>
                    <a:pt x="15" y="22"/>
                    <a:pt x="15" y="22"/>
                  </a:cubicBezTo>
                  <a:cubicBezTo>
                    <a:pt x="15" y="6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4"/>
            <p:cNvSpPr/>
            <p:nvPr/>
          </p:nvSpPr>
          <p:spPr>
            <a:xfrm>
              <a:off x="5283975" y="24813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1"/>
                  </a:moveTo>
                  <a:cubicBezTo>
                    <a:pt x="13" y="1"/>
                    <a:pt x="13" y="13"/>
                    <a:pt x="1" y="49"/>
                  </a:cubicBezTo>
                  <a:cubicBezTo>
                    <a:pt x="8" y="49"/>
                    <a:pt x="12" y="45"/>
                    <a:pt x="14" y="41"/>
                  </a:cubicBezTo>
                  <a:lnTo>
                    <a:pt x="14" y="41"/>
                  </a:lnTo>
                  <a:cubicBezTo>
                    <a:pt x="29" y="31"/>
                    <a:pt x="36" y="2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4"/>
            <p:cNvSpPr/>
            <p:nvPr/>
          </p:nvSpPr>
          <p:spPr>
            <a:xfrm>
              <a:off x="5284875" y="2480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0"/>
                  </a:moveTo>
                  <a:cubicBezTo>
                    <a:pt x="11" y="0"/>
                    <a:pt x="9" y="9"/>
                    <a:pt x="0" y="17"/>
                  </a:cubicBezTo>
                  <a:cubicBezTo>
                    <a:pt x="12" y="17"/>
                    <a:pt x="12" y="5"/>
                    <a:pt x="12" y="5"/>
                  </a:cubicBez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4"/>
            <p:cNvSpPr/>
            <p:nvPr/>
          </p:nvSpPr>
          <p:spPr>
            <a:xfrm>
              <a:off x="5278775" y="2487250"/>
              <a:ext cx="775" cy="1300"/>
            </a:xfrm>
            <a:custGeom>
              <a:rect b="b" l="l" r="r" t="t"/>
              <a:pathLst>
                <a:path extrusionOk="0" h="52" w="31">
                  <a:moveTo>
                    <a:pt x="15" y="1"/>
                  </a:moveTo>
                  <a:cubicBezTo>
                    <a:pt x="7" y="1"/>
                    <a:pt x="1" y="51"/>
                    <a:pt x="7" y="51"/>
                  </a:cubicBezTo>
                  <a:cubicBezTo>
                    <a:pt x="9" y="51"/>
                    <a:pt x="13" y="45"/>
                    <a:pt x="18" y="28"/>
                  </a:cubicBezTo>
                  <a:cubicBezTo>
                    <a:pt x="30" y="16"/>
                    <a:pt x="6" y="16"/>
                    <a:pt x="18" y="4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4"/>
            <p:cNvSpPr/>
            <p:nvPr/>
          </p:nvSpPr>
          <p:spPr>
            <a:xfrm>
              <a:off x="5285175" y="248260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7"/>
                    <a:pt x="0" y="23"/>
                  </a:cubicBezTo>
                  <a:cubicBezTo>
                    <a:pt x="7" y="10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4"/>
            <p:cNvSpPr/>
            <p:nvPr/>
          </p:nvSpPr>
          <p:spPr>
            <a:xfrm>
              <a:off x="5282500" y="24861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0" y="48"/>
                  </a:cubicBezTo>
                  <a:cubicBezTo>
                    <a:pt x="12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4"/>
            <p:cNvSpPr/>
            <p:nvPr/>
          </p:nvSpPr>
          <p:spPr>
            <a:xfrm>
              <a:off x="5283100" y="24852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4" y="1"/>
                  </a:moveTo>
                  <a:lnTo>
                    <a:pt x="24" y="1"/>
                  </a:lnTo>
                  <a:cubicBezTo>
                    <a:pt x="12" y="1"/>
                    <a:pt x="12" y="25"/>
                    <a:pt x="0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4"/>
            <p:cNvSpPr/>
            <p:nvPr/>
          </p:nvSpPr>
          <p:spPr>
            <a:xfrm>
              <a:off x="5284275" y="248430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3" y="0"/>
                  </a:moveTo>
                  <a:cubicBezTo>
                    <a:pt x="21" y="0"/>
                    <a:pt x="13" y="9"/>
                    <a:pt x="1" y="27"/>
                  </a:cubicBezTo>
                  <a:cubicBezTo>
                    <a:pt x="19" y="9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4"/>
            <p:cNvSpPr/>
            <p:nvPr/>
          </p:nvSpPr>
          <p:spPr>
            <a:xfrm>
              <a:off x="5275950" y="24974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2" y="13"/>
                    <a:pt x="12" y="25"/>
                    <a:pt x="0" y="49"/>
                  </a:cubicBezTo>
                  <a:cubicBezTo>
                    <a:pt x="24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4"/>
            <p:cNvSpPr/>
            <p:nvPr/>
          </p:nvSpPr>
          <p:spPr>
            <a:xfrm>
              <a:off x="5279150" y="249507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4"/>
            <p:cNvSpPr/>
            <p:nvPr/>
          </p:nvSpPr>
          <p:spPr>
            <a:xfrm>
              <a:off x="5277875" y="2497975"/>
              <a:ext cx="625" cy="1300"/>
            </a:xfrm>
            <a:custGeom>
              <a:rect b="b" l="l" r="r" t="t"/>
              <a:pathLst>
                <a:path extrusionOk="0" h="52" w="25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14" y="4"/>
                    <a:pt x="7" y="16"/>
                  </a:cubicBezTo>
                  <a:cubicBezTo>
                    <a:pt x="7" y="16"/>
                    <a:pt x="1" y="51"/>
                    <a:pt x="6" y="51"/>
                  </a:cubicBezTo>
                  <a:cubicBezTo>
                    <a:pt x="8" y="51"/>
                    <a:pt x="12" y="45"/>
                    <a:pt x="19" y="28"/>
                  </a:cubicBezTo>
                  <a:cubicBezTo>
                    <a:pt x="19" y="19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4"/>
            <p:cNvSpPr/>
            <p:nvPr/>
          </p:nvSpPr>
          <p:spPr>
            <a:xfrm>
              <a:off x="5267275" y="2512900"/>
              <a:ext cx="950" cy="350"/>
            </a:xfrm>
            <a:custGeom>
              <a:rect b="b" l="l" r="r" t="t"/>
              <a:pathLst>
                <a:path extrusionOk="0" h="14" w="38">
                  <a:moveTo>
                    <a:pt x="4" y="0"/>
                  </a:moveTo>
                  <a:cubicBezTo>
                    <a:pt x="1" y="0"/>
                    <a:pt x="8" y="4"/>
                    <a:pt x="38" y="14"/>
                  </a:cubicBezTo>
                  <a:cubicBezTo>
                    <a:pt x="31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4"/>
            <p:cNvSpPr/>
            <p:nvPr/>
          </p:nvSpPr>
          <p:spPr>
            <a:xfrm>
              <a:off x="5261650" y="2527300"/>
              <a:ext cx="1575" cy="1450"/>
            </a:xfrm>
            <a:custGeom>
              <a:rect b="b" l="l" r="r" t="t"/>
              <a:pathLst>
                <a:path extrusionOk="0" h="58" w="63">
                  <a:moveTo>
                    <a:pt x="27" y="0"/>
                  </a:moveTo>
                  <a:cubicBezTo>
                    <a:pt x="23" y="0"/>
                    <a:pt x="21" y="3"/>
                    <a:pt x="25" y="9"/>
                  </a:cubicBezTo>
                  <a:cubicBezTo>
                    <a:pt x="1" y="33"/>
                    <a:pt x="1" y="45"/>
                    <a:pt x="37" y="57"/>
                  </a:cubicBezTo>
                  <a:cubicBezTo>
                    <a:pt x="63" y="22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4"/>
            <p:cNvSpPr/>
            <p:nvPr/>
          </p:nvSpPr>
          <p:spPr>
            <a:xfrm>
              <a:off x="5166125" y="2680825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4" y="0"/>
                  </a:moveTo>
                  <a:cubicBezTo>
                    <a:pt x="7" y="22"/>
                    <a:pt x="1" y="32"/>
                    <a:pt x="1" y="32"/>
                  </a:cubicBezTo>
                  <a:cubicBezTo>
                    <a:pt x="2" y="32"/>
                    <a:pt x="11" y="1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4"/>
            <p:cNvSpPr/>
            <p:nvPr/>
          </p:nvSpPr>
          <p:spPr>
            <a:xfrm>
              <a:off x="5166100" y="2682700"/>
              <a:ext cx="200" cy="825"/>
            </a:xfrm>
            <a:custGeom>
              <a:rect b="b" l="l" r="r" t="t"/>
              <a:pathLst>
                <a:path extrusionOk="0" h="33" w="8">
                  <a:moveTo>
                    <a:pt x="5" y="1"/>
                  </a:moveTo>
                  <a:cubicBezTo>
                    <a:pt x="3" y="1"/>
                    <a:pt x="1" y="10"/>
                    <a:pt x="1" y="32"/>
                  </a:cubicBezTo>
                  <a:cubicBezTo>
                    <a:pt x="7" y="1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4"/>
            <p:cNvSpPr/>
            <p:nvPr/>
          </p:nvSpPr>
          <p:spPr>
            <a:xfrm>
              <a:off x="5234275" y="257737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1"/>
                  </a:moveTo>
                  <a:lnTo>
                    <a:pt x="23" y="1"/>
                  </a:lnTo>
                  <a:cubicBezTo>
                    <a:pt x="21" y="1"/>
                    <a:pt x="12" y="7"/>
                    <a:pt x="0" y="19"/>
                  </a:cubicBezTo>
                  <a:cubicBezTo>
                    <a:pt x="18" y="7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4"/>
            <p:cNvSpPr/>
            <p:nvPr/>
          </p:nvSpPr>
          <p:spPr>
            <a:xfrm>
              <a:off x="5227125" y="2587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2"/>
                  </a:moveTo>
                  <a:cubicBezTo>
                    <a:pt x="48" y="12"/>
                    <a:pt x="1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4"/>
            <p:cNvSpPr/>
            <p:nvPr/>
          </p:nvSpPr>
          <p:spPr>
            <a:xfrm>
              <a:off x="5223075" y="2596275"/>
              <a:ext cx="1400" cy="1225"/>
            </a:xfrm>
            <a:custGeom>
              <a:rect b="b" l="l" r="r" t="t"/>
              <a:pathLst>
                <a:path extrusionOk="0" h="49" w="56">
                  <a:moveTo>
                    <a:pt x="56" y="1"/>
                  </a:moveTo>
                  <a:lnTo>
                    <a:pt x="56" y="1"/>
                  </a:lnTo>
                  <a:cubicBezTo>
                    <a:pt x="52" y="4"/>
                    <a:pt x="49" y="8"/>
                    <a:pt x="46" y="13"/>
                  </a:cubicBezTo>
                  <a:lnTo>
                    <a:pt x="46" y="13"/>
                  </a:lnTo>
                  <a:cubicBezTo>
                    <a:pt x="49" y="9"/>
                    <a:pt x="52" y="5"/>
                    <a:pt x="56" y="1"/>
                  </a:cubicBezTo>
                  <a:close/>
                  <a:moveTo>
                    <a:pt x="46" y="13"/>
                  </a:moveTo>
                  <a:cubicBezTo>
                    <a:pt x="24" y="37"/>
                    <a:pt x="1" y="38"/>
                    <a:pt x="32" y="48"/>
                  </a:cubicBezTo>
                  <a:cubicBezTo>
                    <a:pt x="32" y="40"/>
                    <a:pt x="38" y="25"/>
                    <a:pt x="4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4"/>
            <p:cNvSpPr/>
            <p:nvPr/>
          </p:nvSpPr>
          <p:spPr>
            <a:xfrm>
              <a:off x="5331600" y="24322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13" y="12"/>
                    <a:pt x="36" y="12"/>
                    <a:pt x="48" y="12"/>
                  </a:cubicBezTo>
                  <a:cubicBezTo>
                    <a:pt x="36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4"/>
            <p:cNvSpPr/>
            <p:nvPr/>
          </p:nvSpPr>
          <p:spPr>
            <a:xfrm>
              <a:off x="5266425" y="2367300"/>
              <a:ext cx="2100" cy="1000"/>
            </a:xfrm>
            <a:custGeom>
              <a:rect b="b" l="l" r="r" t="t"/>
              <a:pathLst>
                <a:path extrusionOk="0" h="40" w="84">
                  <a:moveTo>
                    <a:pt x="19" y="1"/>
                  </a:moveTo>
                  <a:cubicBezTo>
                    <a:pt x="13" y="1"/>
                    <a:pt x="7" y="2"/>
                    <a:pt x="0" y="4"/>
                  </a:cubicBezTo>
                  <a:cubicBezTo>
                    <a:pt x="6" y="34"/>
                    <a:pt x="15" y="40"/>
                    <a:pt x="29" y="40"/>
                  </a:cubicBezTo>
                  <a:cubicBezTo>
                    <a:pt x="37" y="40"/>
                    <a:pt x="48" y="37"/>
                    <a:pt x="62" y="37"/>
                  </a:cubicBezTo>
                  <a:cubicBezTo>
                    <a:pt x="65" y="37"/>
                    <a:pt x="68" y="37"/>
                    <a:pt x="71" y="37"/>
                  </a:cubicBezTo>
                  <a:lnTo>
                    <a:pt x="71" y="37"/>
                  </a:lnTo>
                  <a:cubicBezTo>
                    <a:pt x="75" y="39"/>
                    <a:pt x="79" y="40"/>
                    <a:pt x="84" y="40"/>
                  </a:cubicBezTo>
                  <a:cubicBezTo>
                    <a:pt x="64" y="20"/>
                    <a:pt x="4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4"/>
            <p:cNvSpPr/>
            <p:nvPr/>
          </p:nvSpPr>
          <p:spPr>
            <a:xfrm>
              <a:off x="5218500" y="23739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13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4"/>
            <p:cNvSpPr/>
            <p:nvPr/>
          </p:nvSpPr>
          <p:spPr>
            <a:xfrm>
              <a:off x="5151525" y="23739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1"/>
                  </a:moveTo>
                  <a:lnTo>
                    <a:pt x="0" y="25"/>
                  </a:lnTo>
                  <a:cubicBezTo>
                    <a:pt x="48" y="25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4"/>
            <p:cNvSpPr/>
            <p:nvPr/>
          </p:nvSpPr>
          <p:spPr>
            <a:xfrm>
              <a:off x="5306900" y="2369475"/>
              <a:ext cx="3300" cy="850"/>
            </a:xfrm>
            <a:custGeom>
              <a:rect b="b" l="l" r="r" t="t"/>
              <a:pathLst>
                <a:path extrusionOk="0" h="34" w="132">
                  <a:moveTo>
                    <a:pt x="1" y="0"/>
                  </a:moveTo>
                  <a:cubicBezTo>
                    <a:pt x="43" y="17"/>
                    <a:pt x="79" y="34"/>
                    <a:pt x="105" y="34"/>
                  </a:cubicBezTo>
                  <a:cubicBezTo>
                    <a:pt x="116" y="34"/>
                    <a:pt x="125" y="31"/>
                    <a:pt x="132" y="24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4"/>
            <p:cNvSpPr/>
            <p:nvPr/>
          </p:nvSpPr>
          <p:spPr>
            <a:xfrm>
              <a:off x="5179200" y="2365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4"/>
            <p:cNvSpPr/>
            <p:nvPr/>
          </p:nvSpPr>
          <p:spPr>
            <a:xfrm>
              <a:off x="5304825" y="2369025"/>
              <a:ext cx="2100" cy="700"/>
            </a:xfrm>
            <a:custGeom>
              <a:rect b="b" l="l" r="r" t="t"/>
              <a:pathLst>
                <a:path extrusionOk="0" h="28" w="84">
                  <a:moveTo>
                    <a:pt x="42" y="0"/>
                  </a:moveTo>
                  <a:cubicBezTo>
                    <a:pt x="27" y="0"/>
                    <a:pt x="12" y="6"/>
                    <a:pt x="0" y="18"/>
                  </a:cubicBezTo>
                  <a:cubicBezTo>
                    <a:pt x="12" y="24"/>
                    <a:pt x="24" y="27"/>
                    <a:pt x="37" y="27"/>
                  </a:cubicBezTo>
                  <a:cubicBezTo>
                    <a:pt x="51" y="27"/>
                    <a:pt x="66" y="24"/>
                    <a:pt x="84" y="18"/>
                  </a:cubicBezTo>
                  <a:cubicBezTo>
                    <a:pt x="72" y="6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4"/>
            <p:cNvSpPr/>
            <p:nvPr/>
          </p:nvSpPr>
          <p:spPr>
            <a:xfrm>
              <a:off x="5033950" y="2361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24" y="1"/>
                    <a:pt x="36" y="1"/>
                  </a:cubicBezTo>
                  <a:cubicBezTo>
                    <a:pt x="36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4"/>
            <p:cNvSpPr/>
            <p:nvPr/>
          </p:nvSpPr>
          <p:spPr>
            <a:xfrm>
              <a:off x="5317625" y="23852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4"/>
            <p:cNvSpPr/>
            <p:nvPr/>
          </p:nvSpPr>
          <p:spPr>
            <a:xfrm>
              <a:off x="5298575" y="2373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4"/>
            <p:cNvSpPr/>
            <p:nvPr/>
          </p:nvSpPr>
          <p:spPr>
            <a:xfrm>
              <a:off x="5317025" y="2385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4"/>
            <p:cNvSpPr/>
            <p:nvPr/>
          </p:nvSpPr>
          <p:spPr>
            <a:xfrm>
              <a:off x="5317475" y="23843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6" y="1"/>
                  </a:moveTo>
                  <a:cubicBezTo>
                    <a:pt x="2" y="33"/>
                    <a:pt x="1" y="43"/>
                    <a:pt x="1" y="43"/>
                  </a:cubicBezTo>
                  <a:cubicBezTo>
                    <a:pt x="2" y="43"/>
                    <a:pt x="6" y="15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4"/>
            <p:cNvSpPr/>
            <p:nvPr/>
          </p:nvSpPr>
          <p:spPr>
            <a:xfrm>
              <a:off x="5109200" y="2369775"/>
              <a:ext cx="675" cy="150"/>
            </a:xfrm>
            <a:custGeom>
              <a:rect b="b" l="l" r="r" t="t"/>
              <a:pathLst>
                <a:path extrusionOk="0" h="6" w="27">
                  <a:moveTo>
                    <a:pt x="15" y="0"/>
                  </a:moveTo>
                  <a:cubicBezTo>
                    <a:pt x="13" y="1"/>
                    <a:pt x="12" y="1"/>
                    <a:pt x="11" y="2"/>
                  </a:cubicBezTo>
                  <a:lnTo>
                    <a:pt x="11" y="2"/>
                  </a:lnTo>
                  <a:cubicBezTo>
                    <a:pt x="15" y="1"/>
                    <a:pt x="21" y="0"/>
                    <a:pt x="27" y="0"/>
                  </a:cubicBezTo>
                  <a:close/>
                  <a:moveTo>
                    <a:pt x="11" y="2"/>
                  </a:moveTo>
                  <a:cubicBezTo>
                    <a:pt x="4" y="3"/>
                    <a:pt x="1" y="5"/>
                    <a:pt x="2" y="5"/>
                  </a:cubicBezTo>
                  <a:cubicBezTo>
                    <a:pt x="3" y="5"/>
                    <a:pt x="6" y="5"/>
                    <a:pt x="1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4"/>
            <p:cNvSpPr/>
            <p:nvPr/>
          </p:nvSpPr>
          <p:spPr>
            <a:xfrm>
              <a:off x="5252425" y="2375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4"/>
            <p:cNvSpPr/>
            <p:nvPr/>
          </p:nvSpPr>
          <p:spPr>
            <a:xfrm>
              <a:off x="5123250" y="23727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4"/>
            <p:cNvSpPr/>
            <p:nvPr/>
          </p:nvSpPr>
          <p:spPr>
            <a:xfrm>
              <a:off x="5152125" y="2373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4"/>
            <p:cNvSpPr/>
            <p:nvPr/>
          </p:nvSpPr>
          <p:spPr>
            <a:xfrm>
              <a:off x="5312175" y="2401225"/>
              <a:ext cx="400" cy="725"/>
            </a:xfrm>
            <a:custGeom>
              <a:rect b="b" l="l" r="r" t="t"/>
              <a:pathLst>
                <a:path extrusionOk="0" h="29" w="16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2" y="14"/>
                    <a:pt x="16" y="28"/>
                  </a:cubicBezTo>
                  <a:cubicBezTo>
                    <a:pt x="11" y="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4"/>
            <p:cNvSpPr/>
            <p:nvPr/>
          </p:nvSpPr>
          <p:spPr>
            <a:xfrm>
              <a:off x="5317025" y="2381675"/>
              <a:ext cx="1475" cy="2425"/>
            </a:xfrm>
            <a:custGeom>
              <a:rect b="b" l="l" r="r" t="t"/>
              <a:pathLst>
                <a:path extrusionOk="0" h="97" w="59">
                  <a:moveTo>
                    <a:pt x="36" y="0"/>
                  </a:moveTo>
                  <a:cubicBezTo>
                    <a:pt x="0" y="12"/>
                    <a:pt x="24" y="96"/>
                    <a:pt x="36" y="96"/>
                  </a:cubicBezTo>
                  <a:cubicBezTo>
                    <a:pt x="37" y="96"/>
                    <a:pt x="38" y="97"/>
                    <a:pt x="40" y="97"/>
                  </a:cubicBezTo>
                  <a:cubicBezTo>
                    <a:pt x="59" y="97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4"/>
            <p:cNvSpPr/>
            <p:nvPr/>
          </p:nvSpPr>
          <p:spPr>
            <a:xfrm>
              <a:off x="5311850" y="2391400"/>
              <a:ext cx="725" cy="825"/>
            </a:xfrm>
            <a:custGeom>
              <a:rect b="b" l="l" r="r" t="t"/>
              <a:pathLst>
                <a:path extrusionOk="0" h="33" w="29">
                  <a:moveTo>
                    <a:pt x="6" y="0"/>
                  </a:moveTo>
                  <a:cubicBezTo>
                    <a:pt x="5" y="0"/>
                    <a:pt x="5" y="4"/>
                    <a:pt x="5" y="16"/>
                  </a:cubicBezTo>
                  <a:cubicBezTo>
                    <a:pt x="1" y="28"/>
                    <a:pt x="1" y="32"/>
                    <a:pt x="3" y="32"/>
                  </a:cubicBezTo>
                  <a:cubicBezTo>
                    <a:pt x="8" y="32"/>
                    <a:pt x="21" y="16"/>
                    <a:pt x="29" y="16"/>
                  </a:cubicBezTo>
                  <a:cubicBezTo>
                    <a:pt x="13" y="16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4"/>
            <p:cNvSpPr/>
            <p:nvPr/>
          </p:nvSpPr>
          <p:spPr>
            <a:xfrm>
              <a:off x="5312850" y="2385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4" y="0"/>
                  </a:moveTo>
                  <a:lnTo>
                    <a:pt x="24" y="0"/>
                  </a:lnTo>
                  <a:cubicBezTo>
                    <a:pt x="13" y="24"/>
                    <a:pt x="1" y="36"/>
                    <a:pt x="13" y="72"/>
                  </a:cubicBezTo>
                  <a:cubicBezTo>
                    <a:pt x="24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4"/>
            <p:cNvSpPr/>
            <p:nvPr/>
          </p:nvSpPr>
          <p:spPr>
            <a:xfrm>
              <a:off x="5312850" y="2387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36"/>
                    <a:pt x="1" y="48"/>
                  </a:cubicBezTo>
                  <a:cubicBezTo>
                    <a:pt x="1" y="36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4"/>
            <p:cNvSpPr/>
            <p:nvPr/>
          </p:nvSpPr>
          <p:spPr>
            <a:xfrm>
              <a:off x="5311675" y="23888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5" y="0"/>
                  </a:moveTo>
                  <a:cubicBezTo>
                    <a:pt x="5" y="0"/>
                    <a:pt x="3" y="9"/>
                    <a:pt x="0" y="34"/>
                  </a:cubicBezTo>
                  <a:cubicBezTo>
                    <a:pt x="0" y="41"/>
                    <a:pt x="0" y="44"/>
                    <a:pt x="1" y="44"/>
                  </a:cubicBezTo>
                  <a:cubicBezTo>
                    <a:pt x="2" y="4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4"/>
            <p:cNvSpPr/>
            <p:nvPr/>
          </p:nvSpPr>
          <p:spPr>
            <a:xfrm>
              <a:off x="5310200" y="2373350"/>
              <a:ext cx="2250" cy="725"/>
            </a:xfrm>
            <a:custGeom>
              <a:rect b="b" l="l" r="r" t="t"/>
              <a:pathLst>
                <a:path extrusionOk="0" h="29" w="90">
                  <a:moveTo>
                    <a:pt x="83" y="0"/>
                  </a:moveTo>
                  <a:lnTo>
                    <a:pt x="83" y="0"/>
                  </a:lnTo>
                  <a:cubicBezTo>
                    <a:pt x="59" y="12"/>
                    <a:pt x="35" y="12"/>
                    <a:pt x="11" y="12"/>
                  </a:cubicBezTo>
                  <a:cubicBezTo>
                    <a:pt x="1" y="23"/>
                    <a:pt x="16" y="29"/>
                    <a:pt x="36" y="29"/>
                  </a:cubicBezTo>
                  <a:cubicBezTo>
                    <a:pt x="60" y="29"/>
                    <a:pt x="89" y="2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4"/>
            <p:cNvSpPr/>
            <p:nvPr/>
          </p:nvSpPr>
          <p:spPr>
            <a:xfrm>
              <a:off x="5287850" y="23721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36" y="60"/>
                    <a:pt x="12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4"/>
            <p:cNvSpPr/>
            <p:nvPr/>
          </p:nvSpPr>
          <p:spPr>
            <a:xfrm>
              <a:off x="5028300" y="23599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0"/>
                  </a:moveTo>
                  <a:cubicBezTo>
                    <a:pt x="6" y="18"/>
                    <a:pt x="12" y="21"/>
                    <a:pt x="20" y="21"/>
                  </a:cubicBezTo>
                  <a:cubicBezTo>
                    <a:pt x="23" y="21"/>
                    <a:pt x="27" y="20"/>
                    <a:pt x="32" y="20"/>
                  </a:cubicBezTo>
                  <a:cubicBezTo>
                    <a:pt x="37" y="20"/>
                    <a:pt x="42" y="21"/>
                    <a:pt x="48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4"/>
            <p:cNvSpPr/>
            <p:nvPr/>
          </p:nvSpPr>
          <p:spPr>
            <a:xfrm>
              <a:off x="5026375" y="2360950"/>
              <a:ext cx="750" cy="800"/>
            </a:xfrm>
            <a:custGeom>
              <a:rect b="b" l="l" r="r" t="t"/>
              <a:pathLst>
                <a:path extrusionOk="0" h="32" w="30">
                  <a:moveTo>
                    <a:pt x="2" y="0"/>
                  </a:moveTo>
                  <a:cubicBezTo>
                    <a:pt x="1" y="0"/>
                    <a:pt x="8" y="10"/>
                    <a:pt x="30" y="32"/>
                  </a:cubicBezTo>
                  <a:cubicBezTo>
                    <a:pt x="17" y="1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4"/>
            <p:cNvSpPr/>
            <p:nvPr/>
          </p:nvSpPr>
          <p:spPr>
            <a:xfrm>
              <a:off x="5191400" y="23751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48"/>
                  </a:moveTo>
                  <a:cubicBezTo>
                    <a:pt x="25" y="24"/>
                    <a:pt x="1" y="0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4"/>
            <p:cNvSpPr/>
            <p:nvPr/>
          </p:nvSpPr>
          <p:spPr>
            <a:xfrm>
              <a:off x="5175925" y="23730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72"/>
                  </a:moveTo>
                  <a:cubicBezTo>
                    <a:pt x="13" y="72"/>
                    <a:pt x="1" y="0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4"/>
            <p:cNvSpPr/>
            <p:nvPr/>
          </p:nvSpPr>
          <p:spPr>
            <a:xfrm>
              <a:off x="5162250" y="2375200"/>
              <a:ext cx="1800" cy="550"/>
            </a:xfrm>
            <a:custGeom>
              <a:rect b="b" l="l" r="r" t="t"/>
              <a:pathLst>
                <a:path extrusionOk="0" h="22" w="72">
                  <a:moveTo>
                    <a:pt x="8" y="0"/>
                  </a:moveTo>
                  <a:cubicBezTo>
                    <a:pt x="3" y="0"/>
                    <a:pt x="0" y="5"/>
                    <a:pt x="0" y="21"/>
                  </a:cubicBezTo>
                  <a:lnTo>
                    <a:pt x="72" y="21"/>
                  </a:lnTo>
                  <a:cubicBezTo>
                    <a:pt x="40" y="21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4"/>
            <p:cNvSpPr/>
            <p:nvPr/>
          </p:nvSpPr>
          <p:spPr>
            <a:xfrm>
              <a:off x="5174750" y="2733325"/>
              <a:ext cx="1000" cy="800"/>
            </a:xfrm>
            <a:custGeom>
              <a:rect b="b" l="l" r="r" t="t"/>
              <a:pathLst>
                <a:path extrusionOk="0" h="32" w="40">
                  <a:moveTo>
                    <a:pt x="17" y="0"/>
                  </a:moveTo>
                  <a:cubicBezTo>
                    <a:pt x="11" y="0"/>
                    <a:pt x="8" y="3"/>
                    <a:pt x="12" y="8"/>
                  </a:cubicBezTo>
                  <a:cubicBezTo>
                    <a:pt x="0" y="19"/>
                    <a:pt x="24" y="31"/>
                    <a:pt x="24" y="31"/>
                  </a:cubicBezTo>
                  <a:cubicBezTo>
                    <a:pt x="39" y="9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4"/>
            <p:cNvSpPr/>
            <p:nvPr/>
          </p:nvSpPr>
          <p:spPr>
            <a:xfrm>
              <a:off x="5187250" y="27126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24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4"/>
            <p:cNvSpPr/>
            <p:nvPr/>
          </p:nvSpPr>
          <p:spPr>
            <a:xfrm>
              <a:off x="5187350" y="2713500"/>
              <a:ext cx="500" cy="425"/>
            </a:xfrm>
            <a:custGeom>
              <a:rect b="b" l="l" r="r" t="t"/>
              <a:pathLst>
                <a:path extrusionOk="0" h="17" w="20">
                  <a:moveTo>
                    <a:pt x="14" y="1"/>
                  </a:moveTo>
                  <a:lnTo>
                    <a:pt x="14" y="1"/>
                  </a:lnTo>
                  <a:cubicBezTo>
                    <a:pt x="13" y="1"/>
                    <a:pt x="11" y="1"/>
                    <a:pt x="8" y="3"/>
                  </a:cubicBezTo>
                  <a:cubicBezTo>
                    <a:pt x="1" y="13"/>
                    <a:pt x="0" y="16"/>
                    <a:pt x="2" y="16"/>
                  </a:cubicBezTo>
                  <a:cubicBezTo>
                    <a:pt x="5" y="16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4"/>
            <p:cNvSpPr/>
            <p:nvPr/>
          </p:nvSpPr>
          <p:spPr>
            <a:xfrm>
              <a:off x="5192900" y="2702850"/>
              <a:ext cx="950" cy="350"/>
            </a:xfrm>
            <a:custGeom>
              <a:rect b="b" l="l" r="r" t="t"/>
              <a:pathLst>
                <a:path extrusionOk="0" h="14" w="38">
                  <a:moveTo>
                    <a:pt x="0" y="0"/>
                  </a:moveTo>
                  <a:lnTo>
                    <a:pt x="0" y="0"/>
                  </a:lnTo>
                  <a:cubicBezTo>
                    <a:pt x="11" y="10"/>
                    <a:pt x="23" y="14"/>
                    <a:pt x="29" y="14"/>
                  </a:cubicBezTo>
                  <a:cubicBezTo>
                    <a:pt x="37" y="14"/>
                    <a:pt x="35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4"/>
            <p:cNvSpPr/>
            <p:nvPr/>
          </p:nvSpPr>
          <p:spPr>
            <a:xfrm>
              <a:off x="5192600" y="27013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1" y="48"/>
                    <a:pt x="1" y="60"/>
                    <a:pt x="12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4"/>
            <p:cNvSpPr/>
            <p:nvPr/>
          </p:nvSpPr>
          <p:spPr>
            <a:xfrm>
              <a:off x="5196625" y="2697925"/>
              <a:ext cx="475" cy="1225"/>
            </a:xfrm>
            <a:custGeom>
              <a:rect b="b" l="l" r="r" t="t"/>
              <a:pathLst>
                <a:path extrusionOk="0" h="49" w="19">
                  <a:moveTo>
                    <a:pt x="0" y="0"/>
                  </a:moveTo>
                  <a:cubicBezTo>
                    <a:pt x="0" y="0"/>
                    <a:pt x="2" y="5"/>
                    <a:pt x="6" y="19"/>
                  </a:cubicBezTo>
                  <a:cubicBezTo>
                    <a:pt x="15" y="41"/>
                    <a:pt x="18" y="49"/>
                    <a:pt x="18" y="49"/>
                  </a:cubicBezTo>
                  <a:cubicBezTo>
                    <a:pt x="18" y="4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4"/>
            <p:cNvSpPr/>
            <p:nvPr/>
          </p:nvSpPr>
          <p:spPr>
            <a:xfrm>
              <a:off x="5198825" y="2692725"/>
              <a:ext cx="1250" cy="4425"/>
            </a:xfrm>
            <a:custGeom>
              <a:rect b="b" l="l" r="r" t="t"/>
              <a:pathLst>
                <a:path extrusionOk="0" h="177" w="50">
                  <a:moveTo>
                    <a:pt x="39" y="85"/>
                  </a:moveTo>
                  <a:lnTo>
                    <a:pt x="39" y="85"/>
                  </a:lnTo>
                  <a:cubicBezTo>
                    <a:pt x="38" y="85"/>
                    <a:pt x="32" y="95"/>
                    <a:pt x="25" y="108"/>
                  </a:cubicBezTo>
                  <a:cubicBezTo>
                    <a:pt x="36" y="91"/>
                    <a:pt x="40" y="85"/>
                    <a:pt x="39" y="85"/>
                  </a:cubicBezTo>
                  <a:close/>
                  <a:moveTo>
                    <a:pt x="49" y="0"/>
                  </a:moveTo>
                  <a:cubicBezTo>
                    <a:pt x="40" y="38"/>
                    <a:pt x="33" y="68"/>
                    <a:pt x="27" y="92"/>
                  </a:cubicBezTo>
                  <a:lnTo>
                    <a:pt x="27" y="92"/>
                  </a:lnTo>
                  <a:cubicBezTo>
                    <a:pt x="27" y="87"/>
                    <a:pt x="26" y="85"/>
                    <a:pt x="26" y="85"/>
                  </a:cubicBezTo>
                  <a:lnTo>
                    <a:pt x="26" y="85"/>
                  </a:lnTo>
                  <a:cubicBezTo>
                    <a:pt x="21" y="85"/>
                    <a:pt x="1" y="176"/>
                    <a:pt x="3" y="176"/>
                  </a:cubicBezTo>
                  <a:cubicBezTo>
                    <a:pt x="4" y="176"/>
                    <a:pt x="11" y="155"/>
                    <a:pt x="27" y="92"/>
                  </a:cubicBezTo>
                  <a:lnTo>
                    <a:pt x="27" y="92"/>
                  </a:lnTo>
                  <a:cubicBezTo>
                    <a:pt x="26" y="96"/>
                    <a:pt x="26" y="101"/>
                    <a:pt x="25" y="108"/>
                  </a:cubicBezTo>
                  <a:cubicBezTo>
                    <a:pt x="37" y="72"/>
                    <a:pt x="4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4"/>
            <p:cNvSpPr/>
            <p:nvPr/>
          </p:nvSpPr>
          <p:spPr>
            <a:xfrm>
              <a:off x="5194375" y="26986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1"/>
                  </a:moveTo>
                  <a:cubicBezTo>
                    <a:pt x="25" y="1"/>
                    <a:pt x="13" y="12"/>
                    <a:pt x="1" y="24"/>
                  </a:cubicBezTo>
                  <a:cubicBezTo>
                    <a:pt x="25" y="24"/>
                    <a:pt x="37" y="24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4"/>
            <p:cNvSpPr/>
            <p:nvPr/>
          </p:nvSpPr>
          <p:spPr>
            <a:xfrm>
              <a:off x="5194675" y="26977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25" y="25"/>
                    <a:pt x="13" y="37"/>
                    <a:pt x="1" y="48"/>
                  </a:cubicBezTo>
                  <a:cubicBezTo>
                    <a:pt x="25" y="48"/>
                    <a:pt x="25" y="37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4"/>
            <p:cNvSpPr/>
            <p:nvPr/>
          </p:nvSpPr>
          <p:spPr>
            <a:xfrm>
              <a:off x="5197300" y="2691225"/>
              <a:ext cx="1875" cy="2575"/>
            </a:xfrm>
            <a:custGeom>
              <a:rect b="b" l="l" r="r" t="t"/>
              <a:pathLst>
                <a:path extrusionOk="0" h="103" w="75">
                  <a:moveTo>
                    <a:pt x="74" y="1"/>
                  </a:moveTo>
                  <a:cubicBezTo>
                    <a:pt x="2" y="80"/>
                    <a:pt x="0" y="103"/>
                    <a:pt x="12" y="103"/>
                  </a:cubicBezTo>
                  <a:cubicBezTo>
                    <a:pt x="18" y="103"/>
                    <a:pt x="28" y="98"/>
                    <a:pt x="34" y="91"/>
                  </a:cubicBezTo>
                  <a:lnTo>
                    <a:pt x="34" y="91"/>
                  </a:lnTo>
                  <a:cubicBezTo>
                    <a:pt x="33" y="94"/>
                    <a:pt x="33" y="96"/>
                    <a:pt x="34" y="96"/>
                  </a:cubicBezTo>
                  <a:cubicBezTo>
                    <a:pt x="34" y="96"/>
                    <a:pt x="36" y="93"/>
                    <a:pt x="39" y="84"/>
                  </a:cubicBezTo>
                  <a:lnTo>
                    <a:pt x="39" y="84"/>
                  </a:lnTo>
                  <a:cubicBezTo>
                    <a:pt x="39" y="84"/>
                    <a:pt x="39" y="84"/>
                    <a:pt x="39" y="84"/>
                  </a:cubicBezTo>
                  <a:cubicBezTo>
                    <a:pt x="51" y="60"/>
                    <a:pt x="63" y="25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4"/>
            <p:cNvSpPr/>
            <p:nvPr/>
          </p:nvSpPr>
          <p:spPr>
            <a:xfrm>
              <a:off x="5196475" y="26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4"/>
            <p:cNvSpPr/>
            <p:nvPr/>
          </p:nvSpPr>
          <p:spPr>
            <a:xfrm>
              <a:off x="5202725" y="2684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4"/>
            <p:cNvSpPr/>
            <p:nvPr/>
          </p:nvSpPr>
          <p:spPr>
            <a:xfrm>
              <a:off x="5196775" y="269332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cubicBezTo>
                    <a:pt x="48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4"/>
            <p:cNvSpPr/>
            <p:nvPr/>
          </p:nvSpPr>
          <p:spPr>
            <a:xfrm>
              <a:off x="5200050" y="26894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36" y="0"/>
                  </a:moveTo>
                  <a:cubicBezTo>
                    <a:pt x="24" y="0"/>
                    <a:pt x="12" y="12"/>
                    <a:pt x="0" y="24"/>
                  </a:cubicBezTo>
                  <a:cubicBezTo>
                    <a:pt x="12" y="24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4"/>
            <p:cNvSpPr/>
            <p:nvPr/>
          </p:nvSpPr>
          <p:spPr>
            <a:xfrm>
              <a:off x="5196775" y="2695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4"/>
            <p:cNvSpPr/>
            <p:nvPr/>
          </p:nvSpPr>
          <p:spPr>
            <a:xfrm>
              <a:off x="5196225" y="2694700"/>
              <a:ext cx="750" cy="1050"/>
            </a:xfrm>
            <a:custGeom>
              <a:rect b="b" l="l" r="r" t="t"/>
              <a:pathLst>
                <a:path extrusionOk="0" h="42" w="30">
                  <a:moveTo>
                    <a:pt x="26" y="1"/>
                  </a:moveTo>
                  <a:lnTo>
                    <a:pt x="26" y="1"/>
                  </a:lnTo>
                  <a:cubicBezTo>
                    <a:pt x="19" y="1"/>
                    <a:pt x="1" y="41"/>
                    <a:pt x="17" y="41"/>
                  </a:cubicBezTo>
                  <a:cubicBezTo>
                    <a:pt x="19" y="41"/>
                    <a:pt x="20" y="41"/>
                    <a:pt x="22" y="40"/>
                  </a:cubicBezTo>
                  <a:cubicBezTo>
                    <a:pt x="30" y="1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4"/>
            <p:cNvSpPr/>
            <p:nvPr/>
          </p:nvSpPr>
          <p:spPr>
            <a:xfrm>
              <a:off x="5200875" y="2684400"/>
              <a:ext cx="3350" cy="2650"/>
            </a:xfrm>
            <a:custGeom>
              <a:rect b="b" l="l" r="r" t="t"/>
              <a:pathLst>
                <a:path extrusionOk="0" h="106" w="134">
                  <a:moveTo>
                    <a:pt x="86" y="0"/>
                  </a:moveTo>
                  <a:lnTo>
                    <a:pt x="86" y="0"/>
                  </a:lnTo>
                  <a:cubicBezTo>
                    <a:pt x="62" y="36"/>
                    <a:pt x="15" y="95"/>
                    <a:pt x="15" y="95"/>
                  </a:cubicBezTo>
                  <a:cubicBezTo>
                    <a:pt x="3" y="103"/>
                    <a:pt x="1" y="106"/>
                    <a:pt x="5" y="106"/>
                  </a:cubicBezTo>
                  <a:cubicBezTo>
                    <a:pt x="23" y="106"/>
                    <a:pt x="134" y="57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4"/>
            <p:cNvSpPr/>
            <p:nvPr/>
          </p:nvSpPr>
          <p:spPr>
            <a:xfrm>
              <a:off x="5203425" y="26838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4"/>
            <p:cNvSpPr/>
            <p:nvPr/>
          </p:nvSpPr>
          <p:spPr>
            <a:xfrm>
              <a:off x="5205175" y="268122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1" y="0"/>
                  </a:moveTo>
                  <a:cubicBezTo>
                    <a:pt x="0" y="0"/>
                    <a:pt x="3" y="13"/>
                    <a:pt x="10" y="32"/>
                  </a:cubicBezTo>
                  <a:cubicBezTo>
                    <a:pt x="4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4"/>
            <p:cNvSpPr/>
            <p:nvPr/>
          </p:nvSpPr>
          <p:spPr>
            <a:xfrm>
              <a:off x="5283675" y="25268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4"/>
            <p:cNvSpPr/>
            <p:nvPr/>
          </p:nvSpPr>
          <p:spPr>
            <a:xfrm>
              <a:off x="5298875" y="2496275"/>
              <a:ext cx="900" cy="1200"/>
            </a:xfrm>
            <a:custGeom>
              <a:rect b="b" l="l" r="r" t="t"/>
              <a:pathLst>
                <a:path extrusionOk="0" h="48" w="36">
                  <a:moveTo>
                    <a:pt x="24" y="0"/>
                  </a:moveTo>
                  <a:lnTo>
                    <a:pt x="24" y="0"/>
                  </a:lnTo>
                  <a:cubicBezTo>
                    <a:pt x="0" y="48"/>
                    <a:pt x="24" y="36"/>
                    <a:pt x="36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4"/>
            <p:cNvSpPr/>
            <p:nvPr/>
          </p:nvSpPr>
          <p:spPr>
            <a:xfrm>
              <a:off x="5220275" y="2651650"/>
              <a:ext cx="2125" cy="1500"/>
            </a:xfrm>
            <a:custGeom>
              <a:rect b="b" l="l" r="r" t="t"/>
              <a:pathLst>
                <a:path extrusionOk="0" h="60" w="85">
                  <a:moveTo>
                    <a:pt x="84" y="0"/>
                  </a:moveTo>
                  <a:cubicBezTo>
                    <a:pt x="48" y="24"/>
                    <a:pt x="1" y="36"/>
                    <a:pt x="25" y="60"/>
                  </a:cubicBezTo>
                  <a:cubicBezTo>
                    <a:pt x="48" y="36"/>
                    <a:pt x="72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4"/>
            <p:cNvSpPr/>
            <p:nvPr/>
          </p:nvSpPr>
          <p:spPr>
            <a:xfrm>
              <a:off x="5292025" y="25272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0" y="24"/>
                    <a:pt x="0" y="36"/>
                    <a:pt x="12" y="36"/>
                  </a:cubicBezTo>
                  <a:cubicBezTo>
                    <a:pt x="12" y="24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4"/>
            <p:cNvSpPr/>
            <p:nvPr/>
          </p:nvSpPr>
          <p:spPr>
            <a:xfrm>
              <a:off x="5222375" y="2649275"/>
              <a:ext cx="1200" cy="2400"/>
            </a:xfrm>
            <a:custGeom>
              <a:rect b="b" l="l" r="r" t="t"/>
              <a:pathLst>
                <a:path extrusionOk="0" h="96" w="48">
                  <a:moveTo>
                    <a:pt x="48" y="0"/>
                  </a:moveTo>
                  <a:cubicBezTo>
                    <a:pt x="24" y="24"/>
                    <a:pt x="0" y="48"/>
                    <a:pt x="0" y="95"/>
                  </a:cubicBezTo>
                  <a:cubicBezTo>
                    <a:pt x="36" y="72"/>
                    <a:pt x="48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4"/>
            <p:cNvSpPr/>
            <p:nvPr/>
          </p:nvSpPr>
          <p:spPr>
            <a:xfrm>
              <a:off x="5318500" y="24209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4"/>
            <p:cNvSpPr/>
            <p:nvPr/>
          </p:nvSpPr>
          <p:spPr>
            <a:xfrm>
              <a:off x="5320300" y="2390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12" y="12"/>
                    <a:pt x="0" y="24"/>
                    <a:pt x="0" y="48"/>
                  </a:cubicBezTo>
                  <a:cubicBezTo>
                    <a:pt x="12" y="36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4"/>
            <p:cNvSpPr/>
            <p:nvPr/>
          </p:nvSpPr>
          <p:spPr>
            <a:xfrm>
              <a:off x="5211350" y="2670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24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4"/>
            <p:cNvSpPr/>
            <p:nvPr/>
          </p:nvSpPr>
          <p:spPr>
            <a:xfrm>
              <a:off x="5210750" y="2670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12" y="13"/>
                    <a:pt x="1" y="24"/>
                  </a:cubicBezTo>
                  <a:cubicBezTo>
                    <a:pt x="13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4"/>
            <p:cNvSpPr/>
            <p:nvPr/>
          </p:nvSpPr>
          <p:spPr>
            <a:xfrm>
              <a:off x="5210750" y="26713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3" y="0"/>
                  </a:lnTo>
                  <a:cubicBezTo>
                    <a:pt x="13" y="12"/>
                    <a:pt x="1" y="12"/>
                    <a:pt x="1" y="24"/>
                  </a:cubicBezTo>
                  <a:cubicBezTo>
                    <a:pt x="1" y="24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4"/>
            <p:cNvSpPr/>
            <p:nvPr/>
          </p:nvSpPr>
          <p:spPr>
            <a:xfrm>
              <a:off x="5211400" y="2669800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22" y="1"/>
                  </a:moveTo>
                  <a:cubicBezTo>
                    <a:pt x="22" y="2"/>
                    <a:pt x="22" y="5"/>
                    <a:pt x="20" y="8"/>
                  </a:cubicBezTo>
                  <a:lnTo>
                    <a:pt x="20" y="8"/>
                  </a:lnTo>
                  <a:cubicBezTo>
                    <a:pt x="21" y="7"/>
                    <a:pt x="22" y="4"/>
                    <a:pt x="22" y="1"/>
                  </a:cubicBezTo>
                  <a:close/>
                  <a:moveTo>
                    <a:pt x="22" y="1"/>
                  </a:moveTo>
                  <a:cubicBezTo>
                    <a:pt x="17" y="6"/>
                    <a:pt x="17" y="9"/>
                    <a:pt x="17" y="9"/>
                  </a:cubicBezTo>
                  <a:lnTo>
                    <a:pt x="17" y="9"/>
                  </a:lnTo>
                  <a:cubicBezTo>
                    <a:pt x="19" y="7"/>
                    <a:pt x="21" y="4"/>
                    <a:pt x="22" y="1"/>
                  </a:cubicBezTo>
                  <a:close/>
                  <a:moveTo>
                    <a:pt x="20" y="8"/>
                  </a:move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8" y="10"/>
                    <a:pt x="17" y="9"/>
                  </a:cubicBezTo>
                  <a:lnTo>
                    <a:pt x="17" y="9"/>
                  </a:lnTo>
                  <a:cubicBezTo>
                    <a:pt x="4" y="32"/>
                    <a:pt x="1" y="40"/>
                    <a:pt x="1" y="40"/>
                  </a:cubicBezTo>
                  <a:cubicBezTo>
                    <a:pt x="3" y="40"/>
                    <a:pt x="15" y="20"/>
                    <a:pt x="2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4"/>
            <p:cNvSpPr/>
            <p:nvPr/>
          </p:nvSpPr>
          <p:spPr>
            <a:xfrm>
              <a:off x="5315525" y="2469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4"/>
            <p:cNvSpPr/>
            <p:nvPr/>
          </p:nvSpPr>
          <p:spPr>
            <a:xfrm>
              <a:off x="4824700" y="2360825"/>
              <a:ext cx="523375" cy="375375"/>
            </a:xfrm>
            <a:custGeom>
              <a:rect b="b" l="l" r="r" t="t"/>
              <a:pathLst>
                <a:path extrusionOk="0" h="15015" w="20935">
                  <a:moveTo>
                    <a:pt x="10192" y="72"/>
                  </a:moveTo>
                  <a:cubicBezTo>
                    <a:pt x="10193" y="74"/>
                    <a:pt x="10194" y="75"/>
                    <a:pt x="10195" y="76"/>
                  </a:cubicBezTo>
                  <a:lnTo>
                    <a:pt x="10195" y="76"/>
                  </a:lnTo>
                  <a:cubicBezTo>
                    <a:pt x="10195" y="75"/>
                    <a:pt x="10194" y="74"/>
                    <a:pt x="10192" y="72"/>
                  </a:cubicBezTo>
                  <a:close/>
                  <a:moveTo>
                    <a:pt x="11157" y="120"/>
                  </a:moveTo>
                  <a:lnTo>
                    <a:pt x="11168" y="132"/>
                  </a:lnTo>
                  <a:cubicBezTo>
                    <a:pt x="11158" y="135"/>
                    <a:pt x="11152" y="137"/>
                    <a:pt x="11148" y="137"/>
                  </a:cubicBezTo>
                  <a:cubicBezTo>
                    <a:pt x="11140" y="137"/>
                    <a:pt x="11148" y="128"/>
                    <a:pt x="11157" y="120"/>
                  </a:cubicBezTo>
                  <a:close/>
                  <a:moveTo>
                    <a:pt x="11422" y="359"/>
                  </a:moveTo>
                  <a:cubicBezTo>
                    <a:pt x="11414" y="363"/>
                    <a:pt x="11411" y="367"/>
                    <a:pt x="11412" y="367"/>
                  </a:cubicBezTo>
                  <a:cubicBezTo>
                    <a:pt x="11413" y="367"/>
                    <a:pt x="11417" y="365"/>
                    <a:pt x="11422" y="359"/>
                  </a:cubicBezTo>
                  <a:close/>
                  <a:moveTo>
                    <a:pt x="17157" y="394"/>
                  </a:moveTo>
                  <a:cubicBezTo>
                    <a:pt x="17166" y="421"/>
                    <a:pt x="17162" y="434"/>
                    <a:pt x="17144" y="434"/>
                  </a:cubicBezTo>
                  <a:cubicBezTo>
                    <a:pt x="17138" y="434"/>
                    <a:pt x="17131" y="433"/>
                    <a:pt x="17122" y="430"/>
                  </a:cubicBezTo>
                  <a:cubicBezTo>
                    <a:pt x="17134" y="418"/>
                    <a:pt x="17145" y="406"/>
                    <a:pt x="17157" y="394"/>
                  </a:cubicBezTo>
                  <a:close/>
                  <a:moveTo>
                    <a:pt x="12467" y="421"/>
                  </a:moveTo>
                  <a:cubicBezTo>
                    <a:pt x="12506" y="421"/>
                    <a:pt x="12566" y="441"/>
                    <a:pt x="12573" y="441"/>
                  </a:cubicBezTo>
                  <a:cubicBezTo>
                    <a:pt x="12550" y="465"/>
                    <a:pt x="12490" y="465"/>
                    <a:pt x="12442" y="465"/>
                  </a:cubicBezTo>
                  <a:cubicBezTo>
                    <a:pt x="12450" y="465"/>
                    <a:pt x="12442" y="455"/>
                    <a:pt x="12440" y="455"/>
                  </a:cubicBezTo>
                  <a:lnTo>
                    <a:pt x="12440" y="455"/>
                  </a:lnTo>
                  <a:cubicBezTo>
                    <a:pt x="12438" y="455"/>
                    <a:pt x="12438" y="457"/>
                    <a:pt x="12442" y="465"/>
                  </a:cubicBezTo>
                  <a:cubicBezTo>
                    <a:pt x="12423" y="431"/>
                    <a:pt x="12440" y="421"/>
                    <a:pt x="12467" y="421"/>
                  </a:cubicBezTo>
                  <a:close/>
                  <a:moveTo>
                    <a:pt x="15872" y="363"/>
                  </a:moveTo>
                  <a:lnTo>
                    <a:pt x="15872" y="363"/>
                  </a:lnTo>
                  <a:cubicBezTo>
                    <a:pt x="15875" y="377"/>
                    <a:pt x="15891" y="408"/>
                    <a:pt x="15901" y="418"/>
                  </a:cubicBezTo>
                  <a:lnTo>
                    <a:pt x="15901" y="418"/>
                  </a:lnTo>
                  <a:cubicBezTo>
                    <a:pt x="15890" y="419"/>
                    <a:pt x="15879" y="421"/>
                    <a:pt x="15871" y="421"/>
                  </a:cubicBezTo>
                  <a:cubicBezTo>
                    <a:pt x="15863" y="421"/>
                    <a:pt x="15860" y="418"/>
                    <a:pt x="15871" y="406"/>
                  </a:cubicBezTo>
                  <a:lnTo>
                    <a:pt x="15871" y="406"/>
                  </a:lnTo>
                  <a:cubicBezTo>
                    <a:pt x="15860" y="418"/>
                    <a:pt x="15848" y="418"/>
                    <a:pt x="15836" y="418"/>
                  </a:cubicBezTo>
                  <a:cubicBezTo>
                    <a:pt x="15848" y="430"/>
                    <a:pt x="15871" y="441"/>
                    <a:pt x="15883" y="453"/>
                  </a:cubicBezTo>
                  <a:cubicBezTo>
                    <a:pt x="15883" y="453"/>
                    <a:pt x="15776" y="489"/>
                    <a:pt x="15740" y="489"/>
                  </a:cubicBezTo>
                  <a:cubicBezTo>
                    <a:pt x="15760" y="460"/>
                    <a:pt x="15787" y="439"/>
                    <a:pt x="15816" y="426"/>
                  </a:cubicBezTo>
                  <a:lnTo>
                    <a:pt x="15816" y="426"/>
                  </a:lnTo>
                  <a:cubicBezTo>
                    <a:pt x="15820" y="425"/>
                    <a:pt x="15827" y="422"/>
                    <a:pt x="15836" y="418"/>
                  </a:cubicBezTo>
                  <a:lnTo>
                    <a:pt x="15836" y="418"/>
                  </a:lnTo>
                  <a:cubicBezTo>
                    <a:pt x="15836" y="418"/>
                    <a:pt x="15836" y="418"/>
                    <a:pt x="15836" y="418"/>
                  </a:cubicBezTo>
                  <a:cubicBezTo>
                    <a:pt x="15824" y="406"/>
                    <a:pt x="15800" y="394"/>
                    <a:pt x="15788" y="382"/>
                  </a:cubicBezTo>
                  <a:cubicBezTo>
                    <a:pt x="15819" y="372"/>
                    <a:pt x="15849" y="370"/>
                    <a:pt x="15872" y="363"/>
                  </a:cubicBezTo>
                  <a:close/>
                  <a:moveTo>
                    <a:pt x="16324" y="441"/>
                  </a:moveTo>
                  <a:cubicBezTo>
                    <a:pt x="16312" y="453"/>
                    <a:pt x="16312" y="465"/>
                    <a:pt x="16300" y="489"/>
                  </a:cubicBezTo>
                  <a:cubicBezTo>
                    <a:pt x="16300" y="479"/>
                    <a:pt x="16294" y="475"/>
                    <a:pt x="16289" y="475"/>
                  </a:cubicBezTo>
                  <a:cubicBezTo>
                    <a:pt x="16283" y="475"/>
                    <a:pt x="16279" y="482"/>
                    <a:pt x="16300" y="489"/>
                  </a:cubicBezTo>
                  <a:cubicBezTo>
                    <a:pt x="16264" y="477"/>
                    <a:pt x="16229" y="477"/>
                    <a:pt x="16181" y="477"/>
                  </a:cubicBezTo>
                  <a:cubicBezTo>
                    <a:pt x="16229" y="453"/>
                    <a:pt x="16276" y="441"/>
                    <a:pt x="16324" y="441"/>
                  </a:cubicBezTo>
                  <a:close/>
                  <a:moveTo>
                    <a:pt x="17086" y="465"/>
                  </a:moveTo>
                  <a:lnTo>
                    <a:pt x="17086" y="465"/>
                  </a:lnTo>
                  <a:cubicBezTo>
                    <a:pt x="17134" y="477"/>
                    <a:pt x="17110" y="489"/>
                    <a:pt x="17062" y="489"/>
                  </a:cubicBezTo>
                  <a:lnTo>
                    <a:pt x="17086" y="465"/>
                  </a:lnTo>
                  <a:close/>
                  <a:moveTo>
                    <a:pt x="18038" y="394"/>
                  </a:moveTo>
                  <a:cubicBezTo>
                    <a:pt x="18054" y="394"/>
                    <a:pt x="18070" y="404"/>
                    <a:pt x="18093" y="404"/>
                  </a:cubicBezTo>
                  <a:cubicBezTo>
                    <a:pt x="18105" y="404"/>
                    <a:pt x="18118" y="402"/>
                    <a:pt x="18134" y="394"/>
                  </a:cubicBezTo>
                  <a:lnTo>
                    <a:pt x="18134" y="394"/>
                  </a:lnTo>
                  <a:cubicBezTo>
                    <a:pt x="18098" y="455"/>
                    <a:pt x="18050" y="491"/>
                    <a:pt x="17989" y="491"/>
                  </a:cubicBezTo>
                  <a:cubicBezTo>
                    <a:pt x="17967" y="491"/>
                    <a:pt x="17944" y="487"/>
                    <a:pt x="17919" y="477"/>
                  </a:cubicBezTo>
                  <a:cubicBezTo>
                    <a:pt x="17943" y="430"/>
                    <a:pt x="17991" y="406"/>
                    <a:pt x="18038" y="394"/>
                  </a:cubicBezTo>
                  <a:close/>
                  <a:moveTo>
                    <a:pt x="15907" y="477"/>
                  </a:moveTo>
                  <a:cubicBezTo>
                    <a:pt x="15931" y="477"/>
                    <a:pt x="15943" y="477"/>
                    <a:pt x="15967" y="489"/>
                  </a:cubicBezTo>
                  <a:cubicBezTo>
                    <a:pt x="15963" y="493"/>
                    <a:pt x="15959" y="494"/>
                    <a:pt x="15953" y="494"/>
                  </a:cubicBezTo>
                  <a:cubicBezTo>
                    <a:pt x="15941" y="494"/>
                    <a:pt x="15924" y="486"/>
                    <a:pt x="15907" y="477"/>
                  </a:cubicBezTo>
                  <a:close/>
                  <a:moveTo>
                    <a:pt x="14443" y="477"/>
                  </a:moveTo>
                  <a:cubicBezTo>
                    <a:pt x="14487" y="511"/>
                    <a:pt x="14332" y="523"/>
                    <a:pt x="14314" y="525"/>
                  </a:cubicBezTo>
                  <a:lnTo>
                    <a:pt x="14314" y="525"/>
                  </a:lnTo>
                  <a:cubicBezTo>
                    <a:pt x="14308" y="524"/>
                    <a:pt x="14259" y="523"/>
                    <a:pt x="14211" y="521"/>
                  </a:cubicBezTo>
                  <a:lnTo>
                    <a:pt x="14211" y="521"/>
                  </a:lnTo>
                  <a:cubicBezTo>
                    <a:pt x="14267" y="490"/>
                    <a:pt x="14314" y="500"/>
                    <a:pt x="14383" y="477"/>
                  </a:cubicBezTo>
                  <a:cubicBezTo>
                    <a:pt x="14395" y="477"/>
                    <a:pt x="14395" y="489"/>
                    <a:pt x="14383" y="489"/>
                  </a:cubicBezTo>
                  <a:cubicBezTo>
                    <a:pt x="14407" y="489"/>
                    <a:pt x="14419" y="477"/>
                    <a:pt x="14443" y="477"/>
                  </a:cubicBezTo>
                  <a:close/>
                  <a:moveTo>
                    <a:pt x="14654" y="510"/>
                  </a:moveTo>
                  <a:cubicBezTo>
                    <a:pt x="14666" y="510"/>
                    <a:pt x="14675" y="519"/>
                    <a:pt x="14681" y="537"/>
                  </a:cubicBezTo>
                  <a:cubicBezTo>
                    <a:pt x="14681" y="537"/>
                    <a:pt x="14641" y="533"/>
                    <a:pt x="14614" y="532"/>
                  </a:cubicBezTo>
                  <a:lnTo>
                    <a:pt x="14614" y="532"/>
                  </a:lnTo>
                  <a:cubicBezTo>
                    <a:pt x="14630" y="517"/>
                    <a:pt x="14643" y="510"/>
                    <a:pt x="14654" y="510"/>
                  </a:cubicBezTo>
                  <a:close/>
                  <a:moveTo>
                    <a:pt x="16121" y="501"/>
                  </a:moveTo>
                  <a:cubicBezTo>
                    <a:pt x="16145" y="513"/>
                    <a:pt x="16181" y="525"/>
                    <a:pt x="16217" y="525"/>
                  </a:cubicBezTo>
                  <a:cubicBezTo>
                    <a:pt x="16157" y="525"/>
                    <a:pt x="16110" y="537"/>
                    <a:pt x="16062" y="537"/>
                  </a:cubicBezTo>
                  <a:cubicBezTo>
                    <a:pt x="16074" y="525"/>
                    <a:pt x="16098" y="513"/>
                    <a:pt x="16121" y="501"/>
                  </a:cubicBezTo>
                  <a:close/>
                  <a:moveTo>
                    <a:pt x="16476" y="501"/>
                  </a:moveTo>
                  <a:cubicBezTo>
                    <a:pt x="16497" y="501"/>
                    <a:pt x="16502" y="513"/>
                    <a:pt x="16491" y="537"/>
                  </a:cubicBezTo>
                  <a:lnTo>
                    <a:pt x="16372" y="537"/>
                  </a:lnTo>
                  <a:cubicBezTo>
                    <a:pt x="16419" y="513"/>
                    <a:pt x="16455" y="501"/>
                    <a:pt x="16476" y="501"/>
                  </a:cubicBezTo>
                  <a:close/>
                  <a:moveTo>
                    <a:pt x="16518" y="533"/>
                  </a:moveTo>
                  <a:cubicBezTo>
                    <a:pt x="16513" y="533"/>
                    <a:pt x="16508" y="534"/>
                    <a:pt x="16502" y="537"/>
                  </a:cubicBezTo>
                  <a:lnTo>
                    <a:pt x="16534" y="537"/>
                  </a:lnTo>
                  <a:cubicBezTo>
                    <a:pt x="16531" y="535"/>
                    <a:pt x="16525" y="533"/>
                    <a:pt x="16518" y="533"/>
                  </a:cubicBezTo>
                  <a:close/>
                  <a:moveTo>
                    <a:pt x="16553" y="510"/>
                  </a:moveTo>
                  <a:cubicBezTo>
                    <a:pt x="16562" y="510"/>
                    <a:pt x="16562" y="519"/>
                    <a:pt x="16550" y="537"/>
                  </a:cubicBezTo>
                  <a:cubicBezTo>
                    <a:pt x="16568" y="531"/>
                    <a:pt x="16586" y="528"/>
                    <a:pt x="16604" y="528"/>
                  </a:cubicBezTo>
                  <a:cubicBezTo>
                    <a:pt x="16622" y="528"/>
                    <a:pt x="16639" y="531"/>
                    <a:pt x="16657" y="537"/>
                  </a:cubicBezTo>
                  <a:lnTo>
                    <a:pt x="16534" y="537"/>
                  </a:lnTo>
                  <a:cubicBezTo>
                    <a:pt x="16536" y="538"/>
                    <a:pt x="16535" y="540"/>
                    <a:pt x="16528" y="540"/>
                  </a:cubicBezTo>
                  <a:cubicBezTo>
                    <a:pt x="16523" y="540"/>
                    <a:pt x="16515" y="539"/>
                    <a:pt x="16502" y="537"/>
                  </a:cubicBezTo>
                  <a:cubicBezTo>
                    <a:pt x="16526" y="519"/>
                    <a:pt x="16544" y="510"/>
                    <a:pt x="16553" y="510"/>
                  </a:cubicBezTo>
                  <a:close/>
                  <a:moveTo>
                    <a:pt x="14842" y="538"/>
                  </a:moveTo>
                  <a:cubicBezTo>
                    <a:pt x="14855" y="538"/>
                    <a:pt x="14863" y="549"/>
                    <a:pt x="14824" y="549"/>
                  </a:cubicBezTo>
                  <a:cubicBezTo>
                    <a:pt x="14828" y="541"/>
                    <a:pt x="14836" y="538"/>
                    <a:pt x="14842" y="538"/>
                  </a:cubicBezTo>
                  <a:close/>
                  <a:moveTo>
                    <a:pt x="14558" y="547"/>
                  </a:moveTo>
                  <a:cubicBezTo>
                    <a:pt x="14558" y="548"/>
                    <a:pt x="14558" y="549"/>
                    <a:pt x="14559" y="550"/>
                  </a:cubicBezTo>
                  <a:lnTo>
                    <a:pt x="14559" y="550"/>
                  </a:lnTo>
                  <a:cubicBezTo>
                    <a:pt x="14560" y="550"/>
                    <a:pt x="14561" y="549"/>
                    <a:pt x="14562" y="549"/>
                  </a:cubicBezTo>
                  <a:cubicBezTo>
                    <a:pt x="14561" y="548"/>
                    <a:pt x="14559" y="548"/>
                    <a:pt x="14558" y="547"/>
                  </a:cubicBezTo>
                  <a:close/>
                  <a:moveTo>
                    <a:pt x="19470" y="550"/>
                  </a:moveTo>
                  <a:lnTo>
                    <a:pt x="19470" y="550"/>
                  </a:lnTo>
                  <a:cubicBezTo>
                    <a:pt x="19467" y="550"/>
                    <a:pt x="19412" y="561"/>
                    <a:pt x="19420" y="561"/>
                  </a:cubicBezTo>
                  <a:cubicBezTo>
                    <a:pt x="19459" y="553"/>
                    <a:pt x="19471" y="550"/>
                    <a:pt x="19470" y="550"/>
                  </a:cubicBezTo>
                  <a:close/>
                  <a:moveTo>
                    <a:pt x="17776" y="549"/>
                  </a:moveTo>
                  <a:cubicBezTo>
                    <a:pt x="17776" y="561"/>
                    <a:pt x="17776" y="561"/>
                    <a:pt x="17776" y="572"/>
                  </a:cubicBezTo>
                  <a:cubicBezTo>
                    <a:pt x="17765" y="561"/>
                    <a:pt x="17765" y="549"/>
                    <a:pt x="17776" y="549"/>
                  </a:cubicBezTo>
                  <a:close/>
                  <a:moveTo>
                    <a:pt x="18467" y="406"/>
                  </a:moveTo>
                  <a:cubicBezTo>
                    <a:pt x="18515" y="430"/>
                    <a:pt x="18586" y="453"/>
                    <a:pt x="18622" y="489"/>
                  </a:cubicBezTo>
                  <a:cubicBezTo>
                    <a:pt x="18688" y="565"/>
                    <a:pt x="18557" y="573"/>
                    <a:pt x="18490" y="573"/>
                  </a:cubicBezTo>
                  <a:cubicBezTo>
                    <a:pt x="18473" y="573"/>
                    <a:pt x="18460" y="572"/>
                    <a:pt x="18455" y="572"/>
                  </a:cubicBezTo>
                  <a:cubicBezTo>
                    <a:pt x="18437" y="536"/>
                    <a:pt x="18433" y="513"/>
                    <a:pt x="18448" y="510"/>
                  </a:cubicBezTo>
                  <a:lnTo>
                    <a:pt x="18448" y="510"/>
                  </a:lnTo>
                  <a:cubicBezTo>
                    <a:pt x="18453" y="512"/>
                    <a:pt x="18459" y="513"/>
                    <a:pt x="18467" y="513"/>
                  </a:cubicBezTo>
                  <a:cubicBezTo>
                    <a:pt x="18461" y="511"/>
                    <a:pt x="18456" y="510"/>
                    <a:pt x="18452" y="510"/>
                  </a:cubicBezTo>
                  <a:cubicBezTo>
                    <a:pt x="18450" y="510"/>
                    <a:pt x="18449" y="510"/>
                    <a:pt x="18448" y="510"/>
                  </a:cubicBezTo>
                  <a:lnTo>
                    <a:pt x="18448" y="510"/>
                  </a:lnTo>
                  <a:cubicBezTo>
                    <a:pt x="18421" y="501"/>
                    <a:pt x="18427" y="466"/>
                    <a:pt x="18467" y="406"/>
                  </a:cubicBezTo>
                  <a:close/>
                  <a:moveTo>
                    <a:pt x="17214" y="582"/>
                  </a:moveTo>
                  <a:cubicBezTo>
                    <a:pt x="17215" y="582"/>
                    <a:pt x="17216" y="583"/>
                    <a:pt x="17217" y="584"/>
                  </a:cubicBezTo>
                  <a:cubicBezTo>
                    <a:pt x="17213" y="584"/>
                    <a:pt x="17213" y="583"/>
                    <a:pt x="17214" y="582"/>
                  </a:cubicBezTo>
                  <a:close/>
                  <a:moveTo>
                    <a:pt x="17233" y="562"/>
                  </a:moveTo>
                  <a:cubicBezTo>
                    <a:pt x="17241" y="562"/>
                    <a:pt x="17244" y="568"/>
                    <a:pt x="17217" y="584"/>
                  </a:cubicBezTo>
                  <a:cubicBezTo>
                    <a:pt x="17221" y="580"/>
                    <a:pt x="17221" y="579"/>
                    <a:pt x="17219" y="579"/>
                  </a:cubicBezTo>
                  <a:lnTo>
                    <a:pt x="17219" y="579"/>
                  </a:lnTo>
                  <a:cubicBezTo>
                    <a:pt x="17218" y="579"/>
                    <a:pt x="17216" y="580"/>
                    <a:pt x="17214" y="582"/>
                  </a:cubicBezTo>
                  <a:lnTo>
                    <a:pt x="17214" y="582"/>
                  </a:lnTo>
                  <a:cubicBezTo>
                    <a:pt x="17207" y="570"/>
                    <a:pt x="17224" y="562"/>
                    <a:pt x="17233" y="562"/>
                  </a:cubicBezTo>
                  <a:close/>
                  <a:moveTo>
                    <a:pt x="19443" y="465"/>
                  </a:moveTo>
                  <a:cubicBezTo>
                    <a:pt x="19467" y="465"/>
                    <a:pt x="19658" y="465"/>
                    <a:pt x="19586" y="477"/>
                  </a:cubicBezTo>
                  <a:lnTo>
                    <a:pt x="19646" y="477"/>
                  </a:lnTo>
                  <a:cubicBezTo>
                    <a:pt x="19664" y="476"/>
                    <a:pt x="19680" y="475"/>
                    <a:pt x="19694" y="475"/>
                  </a:cubicBezTo>
                  <a:cubicBezTo>
                    <a:pt x="19695" y="475"/>
                    <a:pt x="19697" y="475"/>
                    <a:pt x="19698" y="475"/>
                  </a:cubicBezTo>
                  <a:lnTo>
                    <a:pt x="19698" y="475"/>
                  </a:lnTo>
                  <a:cubicBezTo>
                    <a:pt x="19683" y="476"/>
                    <a:pt x="19666" y="476"/>
                    <a:pt x="19646" y="477"/>
                  </a:cubicBezTo>
                  <a:cubicBezTo>
                    <a:pt x="19643" y="479"/>
                    <a:pt x="19635" y="482"/>
                    <a:pt x="19622" y="484"/>
                  </a:cubicBezTo>
                  <a:lnTo>
                    <a:pt x="19622" y="484"/>
                  </a:lnTo>
                  <a:cubicBezTo>
                    <a:pt x="19611" y="483"/>
                    <a:pt x="19600" y="482"/>
                    <a:pt x="19589" y="481"/>
                  </a:cubicBezTo>
                  <a:lnTo>
                    <a:pt x="19589" y="481"/>
                  </a:lnTo>
                  <a:cubicBezTo>
                    <a:pt x="19588" y="480"/>
                    <a:pt x="19588" y="479"/>
                    <a:pt x="19586" y="477"/>
                  </a:cubicBezTo>
                  <a:lnTo>
                    <a:pt x="19586" y="477"/>
                  </a:lnTo>
                  <a:cubicBezTo>
                    <a:pt x="19584" y="478"/>
                    <a:pt x="19582" y="480"/>
                    <a:pt x="19580" y="481"/>
                  </a:cubicBezTo>
                  <a:lnTo>
                    <a:pt x="19580" y="481"/>
                  </a:lnTo>
                  <a:cubicBezTo>
                    <a:pt x="19556" y="479"/>
                    <a:pt x="19531" y="478"/>
                    <a:pt x="19505" y="478"/>
                  </a:cubicBezTo>
                  <a:cubicBezTo>
                    <a:pt x="19489" y="478"/>
                    <a:pt x="19473" y="478"/>
                    <a:pt x="19458" y="479"/>
                  </a:cubicBezTo>
                  <a:lnTo>
                    <a:pt x="19458" y="479"/>
                  </a:lnTo>
                  <a:cubicBezTo>
                    <a:pt x="19475" y="486"/>
                    <a:pt x="19507" y="489"/>
                    <a:pt x="19540" y="489"/>
                  </a:cubicBezTo>
                  <a:cubicBezTo>
                    <a:pt x="19570" y="489"/>
                    <a:pt x="19601" y="487"/>
                    <a:pt x="19622" y="484"/>
                  </a:cubicBezTo>
                  <a:lnTo>
                    <a:pt x="19622" y="484"/>
                  </a:lnTo>
                  <a:cubicBezTo>
                    <a:pt x="19656" y="486"/>
                    <a:pt x="19685" y="489"/>
                    <a:pt x="19705" y="489"/>
                  </a:cubicBezTo>
                  <a:cubicBezTo>
                    <a:pt x="19634" y="537"/>
                    <a:pt x="19503" y="549"/>
                    <a:pt x="19420" y="561"/>
                  </a:cubicBezTo>
                  <a:cubicBezTo>
                    <a:pt x="19372" y="561"/>
                    <a:pt x="19324" y="572"/>
                    <a:pt x="19289" y="584"/>
                  </a:cubicBezTo>
                  <a:cubicBezTo>
                    <a:pt x="19300" y="511"/>
                    <a:pt x="19373" y="486"/>
                    <a:pt x="19458" y="479"/>
                  </a:cubicBezTo>
                  <a:lnTo>
                    <a:pt x="19458" y="479"/>
                  </a:lnTo>
                  <a:cubicBezTo>
                    <a:pt x="19449" y="476"/>
                    <a:pt x="19443" y="471"/>
                    <a:pt x="19443" y="465"/>
                  </a:cubicBezTo>
                  <a:close/>
                  <a:moveTo>
                    <a:pt x="18015" y="501"/>
                  </a:moveTo>
                  <a:lnTo>
                    <a:pt x="18015" y="501"/>
                  </a:lnTo>
                  <a:cubicBezTo>
                    <a:pt x="17971" y="544"/>
                    <a:pt x="17928" y="598"/>
                    <a:pt x="17866" y="598"/>
                  </a:cubicBezTo>
                  <a:cubicBezTo>
                    <a:pt x="17860" y="598"/>
                    <a:pt x="17854" y="597"/>
                    <a:pt x="17848" y="596"/>
                  </a:cubicBezTo>
                  <a:cubicBezTo>
                    <a:pt x="17693" y="561"/>
                    <a:pt x="18003" y="501"/>
                    <a:pt x="18015" y="501"/>
                  </a:cubicBezTo>
                  <a:close/>
                  <a:moveTo>
                    <a:pt x="18902" y="517"/>
                  </a:moveTo>
                  <a:cubicBezTo>
                    <a:pt x="18959" y="517"/>
                    <a:pt x="19021" y="531"/>
                    <a:pt x="19027" y="537"/>
                  </a:cubicBezTo>
                  <a:cubicBezTo>
                    <a:pt x="19012" y="532"/>
                    <a:pt x="18999" y="529"/>
                    <a:pt x="18987" y="529"/>
                  </a:cubicBezTo>
                  <a:cubicBezTo>
                    <a:pt x="18971" y="529"/>
                    <a:pt x="18957" y="535"/>
                    <a:pt x="18943" y="549"/>
                  </a:cubicBezTo>
                  <a:cubicBezTo>
                    <a:pt x="18986" y="549"/>
                    <a:pt x="19040" y="544"/>
                    <a:pt x="19093" y="544"/>
                  </a:cubicBezTo>
                  <a:cubicBezTo>
                    <a:pt x="19160" y="544"/>
                    <a:pt x="19225" y="551"/>
                    <a:pt x="19265" y="584"/>
                  </a:cubicBezTo>
                  <a:cubicBezTo>
                    <a:pt x="19169" y="596"/>
                    <a:pt x="19074" y="608"/>
                    <a:pt x="18967" y="608"/>
                  </a:cubicBezTo>
                  <a:cubicBezTo>
                    <a:pt x="18919" y="608"/>
                    <a:pt x="18872" y="608"/>
                    <a:pt x="18824" y="596"/>
                  </a:cubicBezTo>
                  <a:cubicBezTo>
                    <a:pt x="18787" y="534"/>
                    <a:pt x="18841" y="517"/>
                    <a:pt x="18902" y="517"/>
                  </a:cubicBezTo>
                  <a:close/>
                  <a:moveTo>
                    <a:pt x="18193" y="537"/>
                  </a:moveTo>
                  <a:cubicBezTo>
                    <a:pt x="18229" y="561"/>
                    <a:pt x="18181" y="608"/>
                    <a:pt x="18146" y="608"/>
                  </a:cubicBezTo>
                  <a:cubicBezTo>
                    <a:pt x="18134" y="614"/>
                    <a:pt x="18104" y="617"/>
                    <a:pt x="18074" y="617"/>
                  </a:cubicBezTo>
                  <a:cubicBezTo>
                    <a:pt x="18044" y="617"/>
                    <a:pt x="18015" y="614"/>
                    <a:pt x="18003" y="608"/>
                  </a:cubicBezTo>
                  <a:cubicBezTo>
                    <a:pt x="18050" y="561"/>
                    <a:pt x="18122" y="537"/>
                    <a:pt x="18193" y="537"/>
                  </a:cubicBezTo>
                  <a:close/>
                  <a:moveTo>
                    <a:pt x="14559" y="550"/>
                  </a:moveTo>
                  <a:lnTo>
                    <a:pt x="14559" y="550"/>
                  </a:lnTo>
                  <a:cubicBezTo>
                    <a:pt x="14536" y="561"/>
                    <a:pt x="14513" y="561"/>
                    <a:pt x="14490" y="561"/>
                  </a:cubicBezTo>
                  <a:cubicBezTo>
                    <a:pt x="14538" y="596"/>
                    <a:pt x="14586" y="620"/>
                    <a:pt x="14645" y="632"/>
                  </a:cubicBezTo>
                  <a:cubicBezTo>
                    <a:pt x="14635" y="622"/>
                    <a:pt x="14566" y="578"/>
                    <a:pt x="14559" y="550"/>
                  </a:cubicBezTo>
                  <a:close/>
                  <a:moveTo>
                    <a:pt x="19770" y="484"/>
                  </a:moveTo>
                  <a:cubicBezTo>
                    <a:pt x="19874" y="520"/>
                    <a:pt x="19667" y="648"/>
                    <a:pt x="19637" y="648"/>
                  </a:cubicBezTo>
                  <a:cubicBezTo>
                    <a:pt x="19634" y="648"/>
                    <a:pt x="19633" y="647"/>
                    <a:pt x="19634" y="644"/>
                  </a:cubicBezTo>
                  <a:lnTo>
                    <a:pt x="19634" y="644"/>
                  </a:lnTo>
                  <a:cubicBezTo>
                    <a:pt x="19634" y="646"/>
                    <a:pt x="19634" y="646"/>
                    <a:pt x="19635" y="646"/>
                  </a:cubicBezTo>
                  <a:cubicBezTo>
                    <a:pt x="19638" y="646"/>
                    <a:pt x="19646" y="636"/>
                    <a:pt x="19644" y="636"/>
                  </a:cubicBezTo>
                  <a:lnTo>
                    <a:pt x="19644" y="636"/>
                  </a:lnTo>
                  <a:cubicBezTo>
                    <a:pt x="19643" y="636"/>
                    <a:pt x="19640" y="638"/>
                    <a:pt x="19634" y="644"/>
                  </a:cubicBezTo>
                  <a:lnTo>
                    <a:pt x="19634" y="644"/>
                  </a:lnTo>
                  <a:cubicBezTo>
                    <a:pt x="19724" y="554"/>
                    <a:pt x="19802" y="503"/>
                    <a:pt x="19770" y="484"/>
                  </a:cubicBezTo>
                  <a:close/>
                  <a:moveTo>
                    <a:pt x="17848" y="644"/>
                  </a:moveTo>
                  <a:cubicBezTo>
                    <a:pt x="17913" y="650"/>
                    <a:pt x="17934" y="653"/>
                    <a:pt x="17927" y="653"/>
                  </a:cubicBezTo>
                  <a:cubicBezTo>
                    <a:pt x="17919" y="653"/>
                    <a:pt x="17884" y="650"/>
                    <a:pt x="17836" y="644"/>
                  </a:cubicBezTo>
                  <a:close/>
                  <a:moveTo>
                    <a:pt x="19574" y="1061"/>
                  </a:moveTo>
                  <a:cubicBezTo>
                    <a:pt x="19574" y="1067"/>
                    <a:pt x="19574" y="1074"/>
                    <a:pt x="19574" y="1080"/>
                  </a:cubicBezTo>
                  <a:lnTo>
                    <a:pt x="19574" y="1080"/>
                  </a:lnTo>
                  <a:cubicBezTo>
                    <a:pt x="19576" y="1074"/>
                    <a:pt x="19576" y="1067"/>
                    <a:pt x="19574" y="1061"/>
                  </a:cubicBezTo>
                  <a:close/>
                  <a:moveTo>
                    <a:pt x="19574" y="1080"/>
                  </a:moveTo>
                  <a:cubicBezTo>
                    <a:pt x="19570" y="1093"/>
                    <a:pt x="19562" y="1106"/>
                    <a:pt x="19553" y="1119"/>
                  </a:cubicBezTo>
                  <a:lnTo>
                    <a:pt x="19553" y="1119"/>
                  </a:lnTo>
                  <a:cubicBezTo>
                    <a:pt x="19568" y="1110"/>
                    <a:pt x="19572" y="1096"/>
                    <a:pt x="19574" y="1080"/>
                  </a:cubicBezTo>
                  <a:close/>
                  <a:moveTo>
                    <a:pt x="19550" y="1311"/>
                  </a:moveTo>
                  <a:lnTo>
                    <a:pt x="19550" y="1311"/>
                  </a:lnTo>
                  <a:cubicBezTo>
                    <a:pt x="19554" y="1314"/>
                    <a:pt x="19557" y="1316"/>
                    <a:pt x="19560" y="1318"/>
                  </a:cubicBezTo>
                  <a:lnTo>
                    <a:pt x="19560" y="1318"/>
                  </a:lnTo>
                  <a:cubicBezTo>
                    <a:pt x="19559" y="1313"/>
                    <a:pt x="19556" y="1311"/>
                    <a:pt x="19550" y="1311"/>
                  </a:cubicBezTo>
                  <a:close/>
                  <a:moveTo>
                    <a:pt x="19455" y="1418"/>
                  </a:moveTo>
                  <a:cubicBezTo>
                    <a:pt x="19464" y="1419"/>
                    <a:pt x="19470" y="1422"/>
                    <a:pt x="19475" y="1426"/>
                  </a:cubicBezTo>
                  <a:lnTo>
                    <a:pt x="19475" y="1426"/>
                  </a:lnTo>
                  <a:cubicBezTo>
                    <a:pt x="19467" y="1418"/>
                    <a:pt x="19466" y="1418"/>
                    <a:pt x="19455" y="1418"/>
                  </a:cubicBezTo>
                  <a:close/>
                  <a:moveTo>
                    <a:pt x="19475" y="1426"/>
                  </a:moveTo>
                  <a:cubicBezTo>
                    <a:pt x="19476" y="1427"/>
                    <a:pt x="19478" y="1428"/>
                    <a:pt x="19479" y="1430"/>
                  </a:cubicBezTo>
                  <a:cubicBezTo>
                    <a:pt x="19479" y="1430"/>
                    <a:pt x="19479" y="1429"/>
                    <a:pt x="19479" y="1429"/>
                  </a:cubicBezTo>
                  <a:lnTo>
                    <a:pt x="19479" y="1429"/>
                  </a:lnTo>
                  <a:cubicBezTo>
                    <a:pt x="19478" y="1428"/>
                    <a:pt x="19476" y="1427"/>
                    <a:pt x="19475" y="1426"/>
                  </a:cubicBezTo>
                  <a:close/>
                  <a:moveTo>
                    <a:pt x="19558" y="1446"/>
                  </a:moveTo>
                  <a:cubicBezTo>
                    <a:pt x="19560" y="1449"/>
                    <a:pt x="19561" y="1451"/>
                    <a:pt x="19562" y="1454"/>
                  </a:cubicBezTo>
                  <a:cubicBezTo>
                    <a:pt x="19563" y="1451"/>
                    <a:pt x="19564" y="1449"/>
                    <a:pt x="19564" y="1448"/>
                  </a:cubicBezTo>
                  <a:lnTo>
                    <a:pt x="19564" y="1448"/>
                  </a:lnTo>
                  <a:cubicBezTo>
                    <a:pt x="19580" y="1507"/>
                    <a:pt x="19578" y="1534"/>
                    <a:pt x="19565" y="1534"/>
                  </a:cubicBezTo>
                  <a:cubicBezTo>
                    <a:pt x="19561" y="1534"/>
                    <a:pt x="19556" y="1531"/>
                    <a:pt x="19550" y="1525"/>
                  </a:cubicBezTo>
                  <a:cubicBezTo>
                    <a:pt x="19528" y="1491"/>
                    <a:pt x="19537" y="1468"/>
                    <a:pt x="19558" y="1446"/>
                  </a:cubicBezTo>
                  <a:close/>
                  <a:moveTo>
                    <a:pt x="18884" y="2192"/>
                  </a:moveTo>
                  <a:cubicBezTo>
                    <a:pt x="18875" y="2194"/>
                    <a:pt x="18862" y="2212"/>
                    <a:pt x="18848" y="2240"/>
                  </a:cubicBezTo>
                  <a:lnTo>
                    <a:pt x="18848" y="2240"/>
                  </a:lnTo>
                  <a:cubicBezTo>
                    <a:pt x="18860" y="2225"/>
                    <a:pt x="18872" y="2210"/>
                    <a:pt x="18884" y="2192"/>
                  </a:cubicBezTo>
                  <a:close/>
                  <a:moveTo>
                    <a:pt x="19881" y="2556"/>
                  </a:moveTo>
                  <a:lnTo>
                    <a:pt x="19881" y="2556"/>
                  </a:lnTo>
                  <a:cubicBezTo>
                    <a:pt x="19886" y="2566"/>
                    <a:pt x="19891" y="2575"/>
                    <a:pt x="19896" y="2585"/>
                  </a:cubicBezTo>
                  <a:cubicBezTo>
                    <a:pt x="19892" y="2574"/>
                    <a:pt x="19887" y="2565"/>
                    <a:pt x="19881" y="2556"/>
                  </a:cubicBezTo>
                  <a:close/>
                  <a:moveTo>
                    <a:pt x="20789" y="2918"/>
                  </a:moveTo>
                  <a:cubicBezTo>
                    <a:pt x="20787" y="2920"/>
                    <a:pt x="20786" y="2922"/>
                    <a:pt x="20785" y="2924"/>
                  </a:cubicBezTo>
                  <a:lnTo>
                    <a:pt x="20785" y="2924"/>
                  </a:lnTo>
                  <a:cubicBezTo>
                    <a:pt x="20786" y="2922"/>
                    <a:pt x="20788" y="2920"/>
                    <a:pt x="20789" y="2918"/>
                  </a:cubicBezTo>
                  <a:close/>
                  <a:moveTo>
                    <a:pt x="18538" y="2977"/>
                  </a:moveTo>
                  <a:cubicBezTo>
                    <a:pt x="18538" y="2977"/>
                    <a:pt x="18538" y="2978"/>
                    <a:pt x="18537" y="2978"/>
                  </a:cubicBezTo>
                  <a:lnTo>
                    <a:pt x="18537" y="2978"/>
                  </a:lnTo>
                  <a:cubicBezTo>
                    <a:pt x="18538" y="2978"/>
                    <a:pt x="18538" y="2978"/>
                    <a:pt x="18538" y="2978"/>
                  </a:cubicBezTo>
                  <a:cubicBezTo>
                    <a:pt x="18538" y="2977"/>
                    <a:pt x="18538" y="2977"/>
                    <a:pt x="18538" y="2977"/>
                  </a:cubicBezTo>
                  <a:close/>
                  <a:moveTo>
                    <a:pt x="6001" y="3034"/>
                  </a:moveTo>
                  <a:cubicBezTo>
                    <a:pt x="6001" y="3035"/>
                    <a:pt x="6001" y="3036"/>
                    <a:pt x="6001" y="3037"/>
                  </a:cubicBezTo>
                  <a:cubicBezTo>
                    <a:pt x="6001" y="3036"/>
                    <a:pt x="6001" y="3035"/>
                    <a:pt x="6001" y="3034"/>
                  </a:cubicBezTo>
                  <a:close/>
                  <a:moveTo>
                    <a:pt x="20371" y="3716"/>
                  </a:moveTo>
                  <a:cubicBezTo>
                    <a:pt x="20372" y="3716"/>
                    <a:pt x="20372" y="3722"/>
                    <a:pt x="20372" y="3728"/>
                  </a:cubicBezTo>
                  <a:lnTo>
                    <a:pt x="20360" y="3740"/>
                  </a:lnTo>
                  <a:cubicBezTo>
                    <a:pt x="20366" y="3722"/>
                    <a:pt x="20369" y="3716"/>
                    <a:pt x="20371" y="3716"/>
                  </a:cubicBezTo>
                  <a:close/>
                  <a:moveTo>
                    <a:pt x="5477" y="3775"/>
                  </a:moveTo>
                  <a:cubicBezTo>
                    <a:pt x="5477" y="3775"/>
                    <a:pt x="5478" y="3775"/>
                    <a:pt x="5478" y="3775"/>
                  </a:cubicBezTo>
                  <a:cubicBezTo>
                    <a:pt x="5478" y="3775"/>
                    <a:pt x="5478" y="3775"/>
                    <a:pt x="5479" y="3775"/>
                  </a:cubicBezTo>
                  <a:close/>
                  <a:moveTo>
                    <a:pt x="20110" y="3704"/>
                  </a:moveTo>
                  <a:cubicBezTo>
                    <a:pt x="20086" y="3799"/>
                    <a:pt x="20110" y="3870"/>
                    <a:pt x="20039" y="3942"/>
                  </a:cubicBezTo>
                  <a:cubicBezTo>
                    <a:pt x="20047" y="3893"/>
                    <a:pt x="20049" y="3866"/>
                    <a:pt x="20042" y="3866"/>
                  </a:cubicBezTo>
                  <a:lnTo>
                    <a:pt x="20042" y="3866"/>
                  </a:lnTo>
                  <a:cubicBezTo>
                    <a:pt x="20040" y="3866"/>
                    <a:pt x="20036" y="3869"/>
                    <a:pt x="20031" y="3877"/>
                  </a:cubicBezTo>
                  <a:lnTo>
                    <a:pt x="20031" y="3877"/>
                  </a:lnTo>
                  <a:cubicBezTo>
                    <a:pt x="20046" y="3853"/>
                    <a:pt x="20058" y="3817"/>
                    <a:pt x="20057" y="3805"/>
                  </a:cubicBezTo>
                  <a:lnTo>
                    <a:pt x="20057" y="3805"/>
                  </a:lnTo>
                  <a:cubicBezTo>
                    <a:pt x="20058" y="3807"/>
                    <a:pt x="20060" y="3809"/>
                    <a:pt x="20062" y="3811"/>
                  </a:cubicBezTo>
                  <a:cubicBezTo>
                    <a:pt x="20086" y="3775"/>
                    <a:pt x="20098" y="3740"/>
                    <a:pt x="20110" y="3704"/>
                  </a:cubicBezTo>
                  <a:close/>
                  <a:moveTo>
                    <a:pt x="20250" y="3965"/>
                  </a:moveTo>
                  <a:cubicBezTo>
                    <a:pt x="20249" y="3968"/>
                    <a:pt x="20249" y="3972"/>
                    <a:pt x="20249" y="3975"/>
                  </a:cubicBezTo>
                  <a:lnTo>
                    <a:pt x="20249" y="3975"/>
                  </a:lnTo>
                  <a:cubicBezTo>
                    <a:pt x="20251" y="3970"/>
                    <a:pt x="20251" y="3967"/>
                    <a:pt x="20250" y="3965"/>
                  </a:cubicBezTo>
                  <a:close/>
                  <a:moveTo>
                    <a:pt x="20249" y="3975"/>
                  </a:moveTo>
                  <a:lnTo>
                    <a:pt x="20249" y="3975"/>
                  </a:lnTo>
                  <a:cubicBezTo>
                    <a:pt x="20246" y="3983"/>
                    <a:pt x="20240" y="3995"/>
                    <a:pt x="20229" y="4013"/>
                  </a:cubicBezTo>
                  <a:cubicBezTo>
                    <a:pt x="20242" y="4007"/>
                    <a:pt x="20247" y="3993"/>
                    <a:pt x="20249" y="3975"/>
                  </a:cubicBezTo>
                  <a:close/>
                  <a:moveTo>
                    <a:pt x="5644" y="4049"/>
                  </a:moveTo>
                  <a:cubicBezTo>
                    <a:pt x="5643" y="4050"/>
                    <a:pt x="5642" y="4051"/>
                    <a:pt x="5641" y="4052"/>
                  </a:cubicBezTo>
                  <a:lnTo>
                    <a:pt x="5641" y="4052"/>
                  </a:lnTo>
                  <a:cubicBezTo>
                    <a:pt x="5642" y="4051"/>
                    <a:pt x="5643" y="4050"/>
                    <a:pt x="5644" y="4049"/>
                  </a:cubicBezTo>
                  <a:close/>
                  <a:moveTo>
                    <a:pt x="19693" y="4240"/>
                  </a:moveTo>
                  <a:cubicBezTo>
                    <a:pt x="19658" y="4275"/>
                    <a:pt x="19670" y="4299"/>
                    <a:pt x="19646" y="4335"/>
                  </a:cubicBezTo>
                  <a:cubicBezTo>
                    <a:pt x="19655" y="4321"/>
                    <a:pt x="19663" y="4310"/>
                    <a:pt x="19670" y="4304"/>
                  </a:cubicBezTo>
                  <a:lnTo>
                    <a:pt x="19670" y="4304"/>
                  </a:lnTo>
                  <a:cubicBezTo>
                    <a:pt x="19670" y="4307"/>
                    <a:pt x="19670" y="4309"/>
                    <a:pt x="19670" y="4311"/>
                  </a:cubicBezTo>
                  <a:cubicBezTo>
                    <a:pt x="19672" y="4307"/>
                    <a:pt x="19674" y="4303"/>
                    <a:pt x="19677" y="4300"/>
                  </a:cubicBezTo>
                  <a:lnTo>
                    <a:pt x="19677" y="4300"/>
                  </a:lnTo>
                  <a:cubicBezTo>
                    <a:pt x="19675" y="4301"/>
                    <a:pt x="19672" y="4302"/>
                    <a:pt x="19670" y="4304"/>
                  </a:cubicBezTo>
                  <a:lnTo>
                    <a:pt x="19670" y="4304"/>
                  </a:lnTo>
                  <a:cubicBezTo>
                    <a:pt x="19672" y="4283"/>
                    <a:pt x="19683" y="4261"/>
                    <a:pt x="19693" y="4240"/>
                  </a:cubicBezTo>
                  <a:close/>
                  <a:moveTo>
                    <a:pt x="17687" y="4615"/>
                  </a:moveTo>
                  <a:cubicBezTo>
                    <a:pt x="17650" y="4690"/>
                    <a:pt x="17625" y="4743"/>
                    <a:pt x="17622" y="4752"/>
                  </a:cubicBezTo>
                  <a:cubicBezTo>
                    <a:pt x="17640" y="4715"/>
                    <a:pt x="17673" y="4664"/>
                    <a:pt x="17687" y="4615"/>
                  </a:cubicBezTo>
                  <a:close/>
                  <a:moveTo>
                    <a:pt x="19205" y="5073"/>
                  </a:moveTo>
                  <a:cubicBezTo>
                    <a:pt x="19202" y="5082"/>
                    <a:pt x="19201" y="5090"/>
                    <a:pt x="19201" y="5098"/>
                  </a:cubicBezTo>
                  <a:lnTo>
                    <a:pt x="19201" y="5098"/>
                  </a:lnTo>
                  <a:cubicBezTo>
                    <a:pt x="19204" y="5089"/>
                    <a:pt x="19205" y="5081"/>
                    <a:pt x="19205" y="5073"/>
                  </a:cubicBezTo>
                  <a:close/>
                  <a:moveTo>
                    <a:pt x="18848" y="5811"/>
                  </a:moveTo>
                  <a:lnTo>
                    <a:pt x="18848" y="5811"/>
                  </a:lnTo>
                  <a:cubicBezTo>
                    <a:pt x="18855" y="5877"/>
                    <a:pt x="18836" y="5892"/>
                    <a:pt x="18809" y="5892"/>
                  </a:cubicBezTo>
                  <a:cubicBezTo>
                    <a:pt x="18804" y="5892"/>
                    <a:pt x="18798" y="5891"/>
                    <a:pt x="18792" y="5891"/>
                  </a:cubicBezTo>
                  <a:lnTo>
                    <a:pt x="18792" y="5891"/>
                  </a:lnTo>
                  <a:cubicBezTo>
                    <a:pt x="18814" y="5867"/>
                    <a:pt x="18825" y="5834"/>
                    <a:pt x="18848" y="5811"/>
                  </a:cubicBezTo>
                  <a:close/>
                  <a:moveTo>
                    <a:pt x="18658" y="5966"/>
                  </a:moveTo>
                  <a:cubicBezTo>
                    <a:pt x="18658" y="5974"/>
                    <a:pt x="18658" y="5982"/>
                    <a:pt x="18657" y="5991"/>
                  </a:cubicBezTo>
                  <a:lnTo>
                    <a:pt x="18657" y="5991"/>
                  </a:lnTo>
                  <a:cubicBezTo>
                    <a:pt x="18661" y="5977"/>
                    <a:pt x="18661" y="5968"/>
                    <a:pt x="18658" y="5966"/>
                  </a:cubicBezTo>
                  <a:close/>
                  <a:moveTo>
                    <a:pt x="4180" y="6311"/>
                  </a:moveTo>
                  <a:cubicBezTo>
                    <a:pt x="4179" y="6312"/>
                    <a:pt x="4178" y="6312"/>
                    <a:pt x="4177" y="6313"/>
                  </a:cubicBezTo>
                  <a:lnTo>
                    <a:pt x="4177" y="6313"/>
                  </a:lnTo>
                  <a:cubicBezTo>
                    <a:pt x="4178" y="6313"/>
                    <a:pt x="4178" y="6312"/>
                    <a:pt x="4180" y="6311"/>
                  </a:cubicBezTo>
                  <a:close/>
                  <a:moveTo>
                    <a:pt x="16669" y="6407"/>
                  </a:moveTo>
                  <a:cubicBezTo>
                    <a:pt x="16666" y="6409"/>
                    <a:pt x="16661" y="6416"/>
                    <a:pt x="16652" y="6427"/>
                  </a:cubicBezTo>
                  <a:lnTo>
                    <a:pt x="16652" y="6427"/>
                  </a:lnTo>
                  <a:cubicBezTo>
                    <a:pt x="16657" y="6423"/>
                    <a:pt x="16662" y="6416"/>
                    <a:pt x="16669" y="6407"/>
                  </a:cubicBezTo>
                  <a:close/>
                  <a:moveTo>
                    <a:pt x="18366" y="6627"/>
                  </a:moveTo>
                  <a:lnTo>
                    <a:pt x="18366" y="6627"/>
                  </a:lnTo>
                  <a:cubicBezTo>
                    <a:pt x="18344" y="6632"/>
                    <a:pt x="18360" y="6634"/>
                    <a:pt x="18354" y="6641"/>
                  </a:cubicBezTo>
                  <a:lnTo>
                    <a:pt x="18354" y="6641"/>
                  </a:lnTo>
                  <a:cubicBezTo>
                    <a:pt x="18358" y="6637"/>
                    <a:pt x="18362" y="6632"/>
                    <a:pt x="18366" y="6627"/>
                  </a:cubicBezTo>
                  <a:close/>
                  <a:moveTo>
                    <a:pt x="18354" y="6641"/>
                  </a:moveTo>
                  <a:lnTo>
                    <a:pt x="18354" y="6641"/>
                  </a:lnTo>
                  <a:cubicBezTo>
                    <a:pt x="18352" y="6642"/>
                    <a:pt x="18350" y="6644"/>
                    <a:pt x="18348" y="6645"/>
                  </a:cubicBezTo>
                  <a:cubicBezTo>
                    <a:pt x="18351" y="6643"/>
                    <a:pt x="18353" y="6642"/>
                    <a:pt x="18354" y="6641"/>
                  </a:cubicBezTo>
                  <a:close/>
                  <a:moveTo>
                    <a:pt x="18265" y="6764"/>
                  </a:moveTo>
                  <a:cubicBezTo>
                    <a:pt x="18259" y="6769"/>
                    <a:pt x="18259" y="6774"/>
                    <a:pt x="18261" y="6779"/>
                  </a:cubicBezTo>
                  <a:lnTo>
                    <a:pt x="18261" y="6779"/>
                  </a:lnTo>
                  <a:cubicBezTo>
                    <a:pt x="18263" y="6772"/>
                    <a:pt x="18265" y="6766"/>
                    <a:pt x="18265" y="6764"/>
                  </a:cubicBezTo>
                  <a:close/>
                  <a:moveTo>
                    <a:pt x="3501" y="6788"/>
                  </a:moveTo>
                  <a:cubicBezTo>
                    <a:pt x="3491" y="6803"/>
                    <a:pt x="3485" y="6813"/>
                    <a:pt x="3483" y="6820"/>
                  </a:cubicBezTo>
                  <a:lnTo>
                    <a:pt x="3483" y="6820"/>
                  </a:lnTo>
                  <a:cubicBezTo>
                    <a:pt x="3489" y="6809"/>
                    <a:pt x="3495" y="6798"/>
                    <a:pt x="3501" y="6788"/>
                  </a:cubicBezTo>
                  <a:close/>
                  <a:moveTo>
                    <a:pt x="16121" y="6823"/>
                  </a:moveTo>
                  <a:cubicBezTo>
                    <a:pt x="16097" y="6848"/>
                    <a:pt x="16089" y="6872"/>
                    <a:pt x="16094" y="6892"/>
                  </a:cubicBezTo>
                  <a:lnTo>
                    <a:pt x="16094" y="6892"/>
                  </a:lnTo>
                  <a:cubicBezTo>
                    <a:pt x="16104" y="6869"/>
                    <a:pt x="16113" y="6846"/>
                    <a:pt x="16121" y="6823"/>
                  </a:cubicBezTo>
                  <a:close/>
                  <a:moveTo>
                    <a:pt x="3739" y="6871"/>
                  </a:moveTo>
                  <a:cubicBezTo>
                    <a:pt x="3734" y="6878"/>
                    <a:pt x="3730" y="6885"/>
                    <a:pt x="3725" y="6892"/>
                  </a:cubicBezTo>
                  <a:lnTo>
                    <a:pt x="3725" y="6892"/>
                  </a:lnTo>
                  <a:cubicBezTo>
                    <a:pt x="3730" y="6887"/>
                    <a:pt x="3735" y="6880"/>
                    <a:pt x="3739" y="6871"/>
                  </a:cubicBezTo>
                  <a:close/>
                  <a:moveTo>
                    <a:pt x="18253" y="6855"/>
                  </a:moveTo>
                  <a:cubicBezTo>
                    <a:pt x="18272" y="6855"/>
                    <a:pt x="18217" y="6918"/>
                    <a:pt x="18217" y="6918"/>
                  </a:cubicBezTo>
                  <a:cubicBezTo>
                    <a:pt x="18229" y="6895"/>
                    <a:pt x="18229" y="6871"/>
                    <a:pt x="18241" y="6859"/>
                  </a:cubicBezTo>
                  <a:cubicBezTo>
                    <a:pt x="18247" y="6856"/>
                    <a:pt x="18251" y="6855"/>
                    <a:pt x="18253" y="6855"/>
                  </a:cubicBezTo>
                  <a:close/>
                  <a:moveTo>
                    <a:pt x="3048" y="7538"/>
                  </a:moveTo>
                  <a:cubicBezTo>
                    <a:pt x="3041" y="7545"/>
                    <a:pt x="3036" y="7553"/>
                    <a:pt x="3032" y="7560"/>
                  </a:cubicBezTo>
                  <a:lnTo>
                    <a:pt x="3032" y="7560"/>
                  </a:lnTo>
                  <a:cubicBezTo>
                    <a:pt x="3040" y="7549"/>
                    <a:pt x="3045" y="7542"/>
                    <a:pt x="3048" y="7538"/>
                  </a:cubicBezTo>
                  <a:close/>
                  <a:moveTo>
                    <a:pt x="17717" y="8169"/>
                  </a:moveTo>
                  <a:cubicBezTo>
                    <a:pt x="17707" y="8198"/>
                    <a:pt x="17697" y="8227"/>
                    <a:pt x="17688" y="8257"/>
                  </a:cubicBezTo>
                  <a:lnTo>
                    <a:pt x="17688" y="8257"/>
                  </a:lnTo>
                  <a:cubicBezTo>
                    <a:pt x="17684" y="8256"/>
                    <a:pt x="17680" y="8256"/>
                    <a:pt x="17676" y="8256"/>
                  </a:cubicBezTo>
                  <a:cubicBezTo>
                    <a:pt x="17663" y="8256"/>
                    <a:pt x="17645" y="8258"/>
                    <a:pt x="17635" y="8261"/>
                  </a:cubicBezTo>
                  <a:lnTo>
                    <a:pt x="17635" y="8261"/>
                  </a:lnTo>
                  <a:cubicBezTo>
                    <a:pt x="17648" y="8236"/>
                    <a:pt x="17671" y="8191"/>
                    <a:pt x="17717" y="8169"/>
                  </a:cubicBezTo>
                  <a:close/>
                  <a:moveTo>
                    <a:pt x="15546" y="8429"/>
                  </a:moveTo>
                  <a:lnTo>
                    <a:pt x="15546" y="8429"/>
                  </a:lnTo>
                  <a:cubicBezTo>
                    <a:pt x="15543" y="8434"/>
                    <a:pt x="15540" y="8438"/>
                    <a:pt x="15538" y="8442"/>
                  </a:cubicBezTo>
                  <a:cubicBezTo>
                    <a:pt x="15538" y="8442"/>
                    <a:pt x="15541" y="8437"/>
                    <a:pt x="15546" y="8429"/>
                  </a:cubicBezTo>
                  <a:close/>
                  <a:moveTo>
                    <a:pt x="17736" y="8467"/>
                  </a:moveTo>
                  <a:lnTo>
                    <a:pt x="17736" y="8467"/>
                  </a:lnTo>
                  <a:cubicBezTo>
                    <a:pt x="17734" y="8471"/>
                    <a:pt x="17731" y="8475"/>
                    <a:pt x="17729" y="8478"/>
                  </a:cubicBezTo>
                  <a:cubicBezTo>
                    <a:pt x="17732" y="8475"/>
                    <a:pt x="17734" y="8471"/>
                    <a:pt x="17736" y="8467"/>
                  </a:cubicBezTo>
                  <a:close/>
                  <a:moveTo>
                    <a:pt x="15419" y="8609"/>
                  </a:moveTo>
                  <a:lnTo>
                    <a:pt x="15419" y="8609"/>
                  </a:lnTo>
                  <a:cubicBezTo>
                    <a:pt x="15416" y="8613"/>
                    <a:pt x="15413" y="8617"/>
                    <a:pt x="15410" y="8622"/>
                  </a:cubicBezTo>
                  <a:lnTo>
                    <a:pt x="15410" y="8622"/>
                  </a:lnTo>
                  <a:cubicBezTo>
                    <a:pt x="15409" y="8624"/>
                    <a:pt x="15408" y="8626"/>
                    <a:pt x="15407" y="8629"/>
                  </a:cubicBezTo>
                  <a:lnTo>
                    <a:pt x="15407" y="8629"/>
                  </a:lnTo>
                  <a:cubicBezTo>
                    <a:pt x="15411" y="8622"/>
                    <a:pt x="15415" y="8616"/>
                    <a:pt x="15419" y="8609"/>
                  </a:cubicBezTo>
                  <a:close/>
                  <a:moveTo>
                    <a:pt x="15407" y="8629"/>
                  </a:moveTo>
                  <a:cubicBezTo>
                    <a:pt x="15391" y="8657"/>
                    <a:pt x="15383" y="8685"/>
                    <a:pt x="15383" y="8704"/>
                  </a:cubicBezTo>
                  <a:cubicBezTo>
                    <a:pt x="15389" y="8682"/>
                    <a:pt x="15397" y="8656"/>
                    <a:pt x="15407" y="8629"/>
                  </a:cubicBezTo>
                  <a:close/>
                  <a:moveTo>
                    <a:pt x="17455" y="8835"/>
                  </a:moveTo>
                  <a:cubicBezTo>
                    <a:pt x="17451" y="8839"/>
                    <a:pt x="17443" y="8848"/>
                    <a:pt x="17432" y="8861"/>
                  </a:cubicBezTo>
                  <a:lnTo>
                    <a:pt x="17432" y="8861"/>
                  </a:lnTo>
                  <a:cubicBezTo>
                    <a:pt x="17436" y="8858"/>
                    <a:pt x="17443" y="8850"/>
                    <a:pt x="17455" y="8835"/>
                  </a:cubicBezTo>
                  <a:close/>
                  <a:moveTo>
                    <a:pt x="2179" y="8835"/>
                  </a:moveTo>
                  <a:cubicBezTo>
                    <a:pt x="2170" y="8845"/>
                    <a:pt x="2162" y="8855"/>
                    <a:pt x="2155" y="8864"/>
                  </a:cubicBezTo>
                  <a:lnTo>
                    <a:pt x="2155" y="8864"/>
                  </a:lnTo>
                  <a:cubicBezTo>
                    <a:pt x="2165" y="8852"/>
                    <a:pt x="2173" y="8843"/>
                    <a:pt x="2179" y="8835"/>
                  </a:cubicBezTo>
                  <a:close/>
                  <a:moveTo>
                    <a:pt x="17366" y="9035"/>
                  </a:moveTo>
                  <a:cubicBezTo>
                    <a:pt x="17361" y="9035"/>
                    <a:pt x="17356" y="9039"/>
                    <a:pt x="17349" y="9045"/>
                  </a:cubicBezTo>
                  <a:lnTo>
                    <a:pt x="17349" y="9045"/>
                  </a:lnTo>
                  <a:cubicBezTo>
                    <a:pt x="17356" y="9044"/>
                    <a:pt x="17363" y="9041"/>
                    <a:pt x="17372" y="9038"/>
                  </a:cubicBezTo>
                  <a:cubicBezTo>
                    <a:pt x="17370" y="9036"/>
                    <a:pt x="17368" y="9035"/>
                    <a:pt x="17366" y="9035"/>
                  </a:cubicBezTo>
                  <a:close/>
                  <a:moveTo>
                    <a:pt x="2391" y="8978"/>
                  </a:moveTo>
                  <a:cubicBezTo>
                    <a:pt x="2394" y="8978"/>
                    <a:pt x="2388" y="8996"/>
                    <a:pt x="2382" y="9014"/>
                  </a:cubicBezTo>
                  <a:lnTo>
                    <a:pt x="2346" y="9050"/>
                  </a:lnTo>
                  <a:cubicBezTo>
                    <a:pt x="2376" y="8996"/>
                    <a:pt x="2388" y="8978"/>
                    <a:pt x="2391" y="8978"/>
                  </a:cubicBezTo>
                  <a:close/>
                  <a:moveTo>
                    <a:pt x="16872" y="9276"/>
                  </a:moveTo>
                  <a:cubicBezTo>
                    <a:pt x="16864" y="9276"/>
                    <a:pt x="16861" y="9280"/>
                    <a:pt x="16863" y="9284"/>
                  </a:cubicBezTo>
                  <a:lnTo>
                    <a:pt x="16863" y="9284"/>
                  </a:lnTo>
                  <a:cubicBezTo>
                    <a:pt x="16865" y="9283"/>
                    <a:pt x="16868" y="9280"/>
                    <a:pt x="16872" y="9276"/>
                  </a:cubicBezTo>
                  <a:close/>
                  <a:moveTo>
                    <a:pt x="16860" y="9276"/>
                  </a:moveTo>
                  <a:cubicBezTo>
                    <a:pt x="16860" y="9281"/>
                    <a:pt x="16860" y="9284"/>
                    <a:pt x="16861" y="9285"/>
                  </a:cubicBezTo>
                  <a:lnTo>
                    <a:pt x="16861" y="9285"/>
                  </a:lnTo>
                  <a:cubicBezTo>
                    <a:pt x="16861" y="9282"/>
                    <a:pt x="16860" y="9279"/>
                    <a:pt x="16860" y="9276"/>
                  </a:cubicBezTo>
                  <a:close/>
                  <a:moveTo>
                    <a:pt x="16860" y="9288"/>
                  </a:moveTo>
                  <a:lnTo>
                    <a:pt x="16860" y="9288"/>
                  </a:lnTo>
                  <a:cubicBezTo>
                    <a:pt x="16848" y="9300"/>
                    <a:pt x="16836" y="9324"/>
                    <a:pt x="16824" y="9347"/>
                  </a:cubicBezTo>
                  <a:cubicBezTo>
                    <a:pt x="16848" y="9324"/>
                    <a:pt x="16860" y="9312"/>
                    <a:pt x="16860" y="9288"/>
                  </a:cubicBezTo>
                  <a:close/>
                  <a:moveTo>
                    <a:pt x="16860" y="9395"/>
                  </a:moveTo>
                  <a:cubicBezTo>
                    <a:pt x="16860" y="9419"/>
                    <a:pt x="16860" y="9431"/>
                    <a:pt x="16860" y="9455"/>
                  </a:cubicBezTo>
                  <a:cubicBezTo>
                    <a:pt x="16824" y="9431"/>
                    <a:pt x="16860" y="9419"/>
                    <a:pt x="16860" y="9395"/>
                  </a:cubicBezTo>
                  <a:close/>
                  <a:moveTo>
                    <a:pt x="16842" y="9491"/>
                  </a:moveTo>
                  <a:cubicBezTo>
                    <a:pt x="16843" y="9491"/>
                    <a:pt x="16837" y="9501"/>
                    <a:pt x="16824" y="9514"/>
                  </a:cubicBezTo>
                  <a:cubicBezTo>
                    <a:pt x="16835" y="9498"/>
                    <a:pt x="16841" y="9491"/>
                    <a:pt x="16842" y="9491"/>
                  </a:cubicBezTo>
                  <a:close/>
                  <a:moveTo>
                    <a:pt x="1870" y="9276"/>
                  </a:moveTo>
                  <a:cubicBezTo>
                    <a:pt x="1837" y="9308"/>
                    <a:pt x="1708" y="9534"/>
                    <a:pt x="1683" y="9534"/>
                  </a:cubicBezTo>
                  <a:cubicBezTo>
                    <a:pt x="1681" y="9534"/>
                    <a:pt x="1679" y="9532"/>
                    <a:pt x="1679" y="9526"/>
                  </a:cubicBezTo>
                  <a:cubicBezTo>
                    <a:pt x="1677" y="9544"/>
                    <a:pt x="1673" y="9562"/>
                    <a:pt x="1669" y="9579"/>
                  </a:cubicBezTo>
                  <a:lnTo>
                    <a:pt x="1669" y="9579"/>
                  </a:lnTo>
                  <a:cubicBezTo>
                    <a:pt x="1750" y="9456"/>
                    <a:pt x="1845" y="9331"/>
                    <a:pt x="1870" y="9276"/>
                  </a:cubicBezTo>
                  <a:close/>
                  <a:moveTo>
                    <a:pt x="17025" y="9521"/>
                  </a:moveTo>
                  <a:cubicBezTo>
                    <a:pt x="17037" y="9521"/>
                    <a:pt x="17032" y="9570"/>
                    <a:pt x="16979" y="9716"/>
                  </a:cubicBezTo>
                  <a:cubicBezTo>
                    <a:pt x="16916" y="9701"/>
                    <a:pt x="17003" y="9521"/>
                    <a:pt x="17025" y="9521"/>
                  </a:cubicBezTo>
                  <a:close/>
                  <a:moveTo>
                    <a:pt x="1669" y="9579"/>
                  </a:moveTo>
                  <a:cubicBezTo>
                    <a:pt x="1613" y="9663"/>
                    <a:pt x="1564" y="9745"/>
                    <a:pt x="1548" y="9803"/>
                  </a:cubicBezTo>
                  <a:lnTo>
                    <a:pt x="1548" y="9803"/>
                  </a:lnTo>
                  <a:cubicBezTo>
                    <a:pt x="1600" y="9730"/>
                    <a:pt x="1647" y="9657"/>
                    <a:pt x="1669" y="9579"/>
                  </a:cubicBezTo>
                  <a:close/>
                  <a:moveTo>
                    <a:pt x="16932" y="9868"/>
                  </a:moveTo>
                  <a:lnTo>
                    <a:pt x="16932" y="9868"/>
                  </a:lnTo>
                  <a:cubicBezTo>
                    <a:pt x="16932" y="9869"/>
                    <a:pt x="16931" y="9870"/>
                    <a:pt x="16931" y="9871"/>
                  </a:cubicBezTo>
                  <a:cubicBezTo>
                    <a:pt x="16931" y="9871"/>
                    <a:pt x="16932" y="9870"/>
                    <a:pt x="16932" y="9868"/>
                  </a:cubicBezTo>
                  <a:close/>
                  <a:moveTo>
                    <a:pt x="16479" y="9966"/>
                  </a:moveTo>
                  <a:cubicBezTo>
                    <a:pt x="16479" y="9972"/>
                    <a:pt x="16476" y="9975"/>
                    <a:pt x="16474" y="9975"/>
                  </a:cubicBezTo>
                  <a:cubicBezTo>
                    <a:pt x="16473" y="9975"/>
                    <a:pt x="16473" y="9972"/>
                    <a:pt x="16479" y="9966"/>
                  </a:cubicBezTo>
                  <a:close/>
                  <a:moveTo>
                    <a:pt x="1298" y="10109"/>
                  </a:moveTo>
                  <a:cubicBezTo>
                    <a:pt x="1292" y="10119"/>
                    <a:pt x="1287" y="10130"/>
                    <a:pt x="1283" y="10142"/>
                  </a:cubicBezTo>
                  <a:lnTo>
                    <a:pt x="1283" y="10142"/>
                  </a:lnTo>
                  <a:cubicBezTo>
                    <a:pt x="1288" y="10131"/>
                    <a:pt x="1293" y="10120"/>
                    <a:pt x="1298" y="10109"/>
                  </a:cubicBezTo>
                  <a:close/>
                  <a:moveTo>
                    <a:pt x="16729" y="10133"/>
                  </a:moveTo>
                  <a:cubicBezTo>
                    <a:pt x="16729" y="10140"/>
                    <a:pt x="16725" y="10147"/>
                    <a:pt x="16724" y="10147"/>
                  </a:cubicBezTo>
                  <a:cubicBezTo>
                    <a:pt x="16723" y="10147"/>
                    <a:pt x="16724" y="10143"/>
                    <a:pt x="16729" y="10133"/>
                  </a:cubicBezTo>
                  <a:close/>
                  <a:moveTo>
                    <a:pt x="16193" y="10454"/>
                  </a:moveTo>
                  <a:lnTo>
                    <a:pt x="16193" y="10454"/>
                  </a:lnTo>
                  <a:cubicBezTo>
                    <a:pt x="16193" y="10454"/>
                    <a:pt x="16193" y="10454"/>
                    <a:pt x="16193" y="10455"/>
                  </a:cubicBezTo>
                  <a:cubicBezTo>
                    <a:pt x="16193" y="10456"/>
                    <a:pt x="16193" y="10458"/>
                    <a:pt x="16193" y="10460"/>
                  </a:cubicBezTo>
                  <a:lnTo>
                    <a:pt x="16193" y="10460"/>
                  </a:lnTo>
                  <a:cubicBezTo>
                    <a:pt x="16194" y="10456"/>
                    <a:pt x="16194" y="10454"/>
                    <a:pt x="16193" y="10454"/>
                  </a:cubicBezTo>
                  <a:close/>
                  <a:moveTo>
                    <a:pt x="16479" y="10382"/>
                  </a:moveTo>
                  <a:cubicBezTo>
                    <a:pt x="16479" y="10382"/>
                    <a:pt x="16487" y="10465"/>
                    <a:pt x="16475" y="10465"/>
                  </a:cubicBezTo>
                  <a:cubicBezTo>
                    <a:pt x="16473" y="10465"/>
                    <a:pt x="16470" y="10462"/>
                    <a:pt x="16467" y="10455"/>
                  </a:cubicBezTo>
                  <a:cubicBezTo>
                    <a:pt x="16479" y="10431"/>
                    <a:pt x="16479" y="10407"/>
                    <a:pt x="16479" y="10383"/>
                  </a:cubicBezTo>
                  <a:cubicBezTo>
                    <a:pt x="16479" y="10383"/>
                    <a:pt x="16479" y="10382"/>
                    <a:pt x="16479" y="10382"/>
                  </a:cubicBezTo>
                  <a:close/>
                  <a:moveTo>
                    <a:pt x="14407" y="10455"/>
                  </a:moveTo>
                  <a:lnTo>
                    <a:pt x="14407" y="10455"/>
                  </a:lnTo>
                  <a:cubicBezTo>
                    <a:pt x="14395" y="10502"/>
                    <a:pt x="14359" y="10562"/>
                    <a:pt x="14312" y="10621"/>
                  </a:cubicBezTo>
                  <a:cubicBezTo>
                    <a:pt x="14336" y="10574"/>
                    <a:pt x="14371" y="10514"/>
                    <a:pt x="14407" y="10455"/>
                  </a:cubicBezTo>
                  <a:close/>
                  <a:moveTo>
                    <a:pt x="16082" y="10677"/>
                  </a:moveTo>
                  <a:cubicBezTo>
                    <a:pt x="16072" y="10677"/>
                    <a:pt x="16062" y="10679"/>
                    <a:pt x="16050" y="10681"/>
                  </a:cubicBezTo>
                  <a:cubicBezTo>
                    <a:pt x="16054" y="10685"/>
                    <a:pt x="16058" y="10686"/>
                    <a:pt x="16062" y="10686"/>
                  </a:cubicBezTo>
                  <a:cubicBezTo>
                    <a:pt x="16068" y="10686"/>
                    <a:pt x="16075" y="10683"/>
                    <a:pt x="16082" y="10677"/>
                  </a:cubicBezTo>
                  <a:close/>
                  <a:moveTo>
                    <a:pt x="14183" y="10686"/>
                  </a:moveTo>
                  <a:lnTo>
                    <a:pt x="14183" y="10686"/>
                  </a:lnTo>
                  <a:cubicBezTo>
                    <a:pt x="14181" y="10692"/>
                    <a:pt x="14181" y="10698"/>
                    <a:pt x="14181" y="10705"/>
                  </a:cubicBezTo>
                  <a:cubicBezTo>
                    <a:pt x="14182" y="10698"/>
                    <a:pt x="14182" y="10691"/>
                    <a:pt x="14183" y="10686"/>
                  </a:cubicBezTo>
                  <a:close/>
                  <a:moveTo>
                    <a:pt x="13990" y="10848"/>
                  </a:moveTo>
                  <a:lnTo>
                    <a:pt x="13990" y="10848"/>
                  </a:lnTo>
                  <a:cubicBezTo>
                    <a:pt x="13985" y="10855"/>
                    <a:pt x="13980" y="10862"/>
                    <a:pt x="13976" y="10870"/>
                  </a:cubicBezTo>
                  <a:lnTo>
                    <a:pt x="13976" y="10870"/>
                  </a:lnTo>
                  <a:cubicBezTo>
                    <a:pt x="13981" y="10861"/>
                    <a:pt x="13986" y="10854"/>
                    <a:pt x="13990" y="10848"/>
                  </a:cubicBezTo>
                  <a:close/>
                  <a:moveTo>
                    <a:pt x="16133" y="10740"/>
                  </a:moveTo>
                  <a:lnTo>
                    <a:pt x="16133" y="10740"/>
                  </a:lnTo>
                  <a:cubicBezTo>
                    <a:pt x="16163" y="10760"/>
                    <a:pt x="16202" y="10781"/>
                    <a:pt x="16242" y="10801"/>
                  </a:cubicBezTo>
                  <a:lnTo>
                    <a:pt x="16242" y="10801"/>
                  </a:lnTo>
                  <a:cubicBezTo>
                    <a:pt x="16243" y="10800"/>
                    <a:pt x="16244" y="10800"/>
                    <a:pt x="16245" y="10800"/>
                  </a:cubicBezTo>
                  <a:cubicBezTo>
                    <a:pt x="16249" y="10800"/>
                    <a:pt x="16256" y="10803"/>
                    <a:pt x="16264" y="10812"/>
                  </a:cubicBezTo>
                  <a:cubicBezTo>
                    <a:pt x="16257" y="10808"/>
                    <a:pt x="16249" y="10804"/>
                    <a:pt x="16242" y="10801"/>
                  </a:cubicBezTo>
                  <a:lnTo>
                    <a:pt x="16242" y="10801"/>
                  </a:lnTo>
                  <a:cubicBezTo>
                    <a:pt x="16234" y="10803"/>
                    <a:pt x="16237" y="10818"/>
                    <a:pt x="16249" y="10818"/>
                  </a:cubicBezTo>
                  <a:cubicBezTo>
                    <a:pt x="16253" y="10818"/>
                    <a:pt x="16258" y="10816"/>
                    <a:pt x="16264" y="10812"/>
                  </a:cubicBezTo>
                  <a:lnTo>
                    <a:pt x="16264" y="10812"/>
                  </a:lnTo>
                  <a:cubicBezTo>
                    <a:pt x="16217" y="10848"/>
                    <a:pt x="16181" y="10871"/>
                    <a:pt x="16145" y="10895"/>
                  </a:cubicBezTo>
                  <a:cubicBezTo>
                    <a:pt x="16133" y="10859"/>
                    <a:pt x="16121" y="10788"/>
                    <a:pt x="16133" y="10740"/>
                  </a:cubicBezTo>
                  <a:close/>
                  <a:moveTo>
                    <a:pt x="9716" y="11157"/>
                  </a:moveTo>
                  <a:cubicBezTo>
                    <a:pt x="9720" y="11158"/>
                    <a:pt x="9727" y="11158"/>
                    <a:pt x="9736" y="11159"/>
                  </a:cubicBezTo>
                  <a:lnTo>
                    <a:pt x="9736" y="11159"/>
                  </a:lnTo>
                  <a:cubicBezTo>
                    <a:pt x="9730" y="11158"/>
                    <a:pt x="9724" y="11157"/>
                    <a:pt x="9716" y="11157"/>
                  </a:cubicBezTo>
                  <a:close/>
                  <a:moveTo>
                    <a:pt x="3990" y="11251"/>
                  </a:moveTo>
                  <a:cubicBezTo>
                    <a:pt x="3978" y="11252"/>
                    <a:pt x="3966" y="11252"/>
                    <a:pt x="3953" y="11252"/>
                  </a:cubicBezTo>
                  <a:cubicBezTo>
                    <a:pt x="3966" y="11252"/>
                    <a:pt x="3979" y="11252"/>
                    <a:pt x="3990" y="11251"/>
                  </a:cubicBezTo>
                  <a:close/>
                  <a:moveTo>
                    <a:pt x="6763" y="11359"/>
                  </a:moveTo>
                  <a:cubicBezTo>
                    <a:pt x="6763" y="11359"/>
                    <a:pt x="6763" y="11359"/>
                    <a:pt x="6763" y="11360"/>
                  </a:cubicBezTo>
                  <a:cubicBezTo>
                    <a:pt x="6763" y="11359"/>
                    <a:pt x="6763" y="11359"/>
                    <a:pt x="6763" y="11359"/>
                  </a:cubicBezTo>
                  <a:close/>
                  <a:moveTo>
                    <a:pt x="449" y="11494"/>
                  </a:moveTo>
                  <a:cubicBezTo>
                    <a:pt x="451" y="11494"/>
                    <a:pt x="455" y="11496"/>
                    <a:pt x="465" y="11502"/>
                  </a:cubicBezTo>
                  <a:cubicBezTo>
                    <a:pt x="465" y="11504"/>
                    <a:pt x="464" y="11505"/>
                    <a:pt x="463" y="11505"/>
                  </a:cubicBezTo>
                  <a:cubicBezTo>
                    <a:pt x="458" y="11505"/>
                    <a:pt x="446" y="11494"/>
                    <a:pt x="449" y="11494"/>
                  </a:cubicBezTo>
                  <a:close/>
                  <a:moveTo>
                    <a:pt x="10158" y="11472"/>
                  </a:moveTo>
                  <a:cubicBezTo>
                    <a:pt x="10199" y="11472"/>
                    <a:pt x="10243" y="11487"/>
                    <a:pt x="10311" y="11502"/>
                  </a:cubicBezTo>
                  <a:cubicBezTo>
                    <a:pt x="10281" y="11502"/>
                    <a:pt x="10234" y="11505"/>
                    <a:pt x="10189" y="11505"/>
                  </a:cubicBezTo>
                  <a:cubicBezTo>
                    <a:pt x="10145" y="11505"/>
                    <a:pt x="10103" y="11502"/>
                    <a:pt x="10085" y="11490"/>
                  </a:cubicBezTo>
                  <a:cubicBezTo>
                    <a:pt x="10111" y="11477"/>
                    <a:pt x="10134" y="11472"/>
                    <a:pt x="10158" y="11472"/>
                  </a:cubicBezTo>
                  <a:close/>
                  <a:moveTo>
                    <a:pt x="12371" y="11597"/>
                  </a:moveTo>
                  <a:cubicBezTo>
                    <a:pt x="12358" y="11601"/>
                    <a:pt x="12346" y="11605"/>
                    <a:pt x="12335" y="11610"/>
                  </a:cubicBezTo>
                  <a:cubicBezTo>
                    <a:pt x="12351" y="11610"/>
                    <a:pt x="12362" y="11604"/>
                    <a:pt x="12371" y="11597"/>
                  </a:cubicBezTo>
                  <a:close/>
                  <a:moveTo>
                    <a:pt x="11481" y="11608"/>
                  </a:moveTo>
                  <a:lnTo>
                    <a:pt x="11481" y="11608"/>
                  </a:lnTo>
                  <a:cubicBezTo>
                    <a:pt x="11493" y="11613"/>
                    <a:pt x="11505" y="11617"/>
                    <a:pt x="11514" y="11621"/>
                  </a:cubicBezTo>
                  <a:cubicBezTo>
                    <a:pt x="11514" y="11619"/>
                    <a:pt x="11501" y="11614"/>
                    <a:pt x="11481" y="11608"/>
                  </a:cubicBezTo>
                  <a:close/>
                  <a:moveTo>
                    <a:pt x="13062" y="11633"/>
                  </a:moveTo>
                  <a:lnTo>
                    <a:pt x="13062" y="11633"/>
                  </a:lnTo>
                  <a:cubicBezTo>
                    <a:pt x="13064" y="11636"/>
                    <a:pt x="13067" y="11643"/>
                    <a:pt x="13070" y="11653"/>
                  </a:cubicBezTo>
                  <a:lnTo>
                    <a:pt x="13070" y="11653"/>
                  </a:lnTo>
                  <a:cubicBezTo>
                    <a:pt x="13072" y="11648"/>
                    <a:pt x="13070" y="11642"/>
                    <a:pt x="13062" y="11633"/>
                  </a:cubicBezTo>
                  <a:close/>
                  <a:moveTo>
                    <a:pt x="263" y="11709"/>
                  </a:moveTo>
                  <a:cubicBezTo>
                    <a:pt x="258" y="11709"/>
                    <a:pt x="254" y="11713"/>
                    <a:pt x="268" y="11716"/>
                  </a:cubicBezTo>
                  <a:lnTo>
                    <a:pt x="268" y="11716"/>
                  </a:lnTo>
                  <a:cubicBezTo>
                    <a:pt x="269" y="11711"/>
                    <a:pt x="266" y="11709"/>
                    <a:pt x="263" y="11709"/>
                  </a:cubicBezTo>
                  <a:close/>
                  <a:moveTo>
                    <a:pt x="600" y="11751"/>
                  </a:moveTo>
                  <a:cubicBezTo>
                    <a:pt x="603" y="11751"/>
                    <a:pt x="605" y="11752"/>
                    <a:pt x="607" y="11752"/>
                  </a:cubicBezTo>
                  <a:lnTo>
                    <a:pt x="607" y="11752"/>
                  </a:lnTo>
                  <a:cubicBezTo>
                    <a:pt x="604" y="11752"/>
                    <a:pt x="602" y="11751"/>
                    <a:pt x="600" y="11751"/>
                  </a:cubicBezTo>
                  <a:close/>
                  <a:moveTo>
                    <a:pt x="13081" y="11767"/>
                  </a:moveTo>
                  <a:cubicBezTo>
                    <a:pt x="13076" y="11767"/>
                    <a:pt x="13073" y="11770"/>
                    <a:pt x="13073" y="11776"/>
                  </a:cubicBezTo>
                  <a:cubicBezTo>
                    <a:pt x="13078" y="11772"/>
                    <a:pt x="13082" y="11770"/>
                    <a:pt x="13086" y="11768"/>
                  </a:cubicBezTo>
                  <a:lnTo>
                    <a:pt x="13086" y="11768"/>
                  </a:lnTo>
                  <a:cubicBezTo>
                    <a:pt x="13089" y="11770"/>
                    <a:pt x="13093" y="11772"/>
                    <a:pt x="13097" y="11776"/>
                  </a:cubicBezTo>
                  <a:cubicBezTo>
                    <a:pt x="13094" y="11773"/>
                    <a:pt x="13091" y="11770"/>
                    <a:pt x="13089" y="11767"/>
                  </a:cubicBezTo>
                  <a:lnTo>
                    <a:pt x="13089" y="11767"/>
                  </a:lnTo>
                  <a:cubicBezTo>
                    <a:pt x="13088" y="11768"/>
                    <a:pt x="13087" y="11768"/>
                    <a:pt x="13086" y="11768"/>
                  </a:cubicBezTo>
                  <a:lnTo>
                    <a:pt x="13086" y="11768"/>
                  </a:lnTo>
                  <a:cubicBezTo>
                    <a:pt x="13084" y="11768"/>
                    <a:pt x="13082" y="11767"/>
                    <a:pt x="13081" y="11767"/>
                  </a:cubicBezTo>
                  <a:close/>
                  <a:moveTo>
                    <a:pt x="13106" y="11773"/>
                  </a:moveTo>
                  <a:lnTo>
                    <a:pt x="13106" y="11773"/>
                  </a:lnTo>
                  <a:cubicBezTo>
                    <a:pt x="13107" y="11775"/>
                    <a:pt x="13108" y="11776"/>
                    <a:pt x="13109" y="11776"/>
                  </a:cubicBezTo>
                  <a:cubicBezTo>
                    <a:pt x="13108" y="11775"/>
                    <a:pt x="13107" y="11774"/>
                    <a:pt x="13106" y="11773"/>
                  </a:cubicBezTo>
                  <a:close/>
                  <a:moveTo>
                    <a:pt x="12974" y="11773"/>
                  </a:moveTo>
                  <a:lnTo>
                    <a:pt x="12974" y="11773"/>
                  </a:lnTo>
                  <a:cubicBezTo>
                    <a:pt x="12979" y="11777"/>
                    <a:pt x="12984" y="11782"/>
                    <a:pt x="12990" y="11788"/>
                  </a:cubicBezTo>
                  <a:lnTo>
                    <a:pt x="12990" y="11788"/>
                  </a:lnTo>
                  <a:cubicBezTo>
                    <a:pt x="12965" y="11786"/>
                    <a:pt x="12967" y="11778"/>
                    <a:pt x="12974" y="11773"/>
                  </a:cubicBezTo>
                  <a:close/>
                  <a:moveTo>
                    <a:pt x="588" y="11811"/>
                  </a:moveTo>
                  <a:cubicBezTo>
                    <a:pt x="588" y="11814"/>
                    <a:pt x="586" y="11819"/>
                    <a:pt x="584" y="11824"/>
                  </a:cubicBezTo>
                  <a:cubicBezTo>
                    <a:pt x="588" y="11817"/>
                    <a:pt x="589" y="11813"/>
                    <a:pt x="588" y="11811"/>
                  </a:cubicBezTo>
                  <a:close/>
                  <a:moveTo>
                    <a:pt x="12992" y="11903"/>
                  </a:moveTo>
                  <a:cubicBezTo>
                    <a:pt x="12989" y="11903"/>
                    <a:pt x="12985" y="11904"/>
                    <a:pt x="12978" y="11907"/>
                  </a:cubicBezTo>
                  <a:cubicBezTo>
                    <a:pt x="12983" y="11907"/>
                    <a:pt x="12987" y="11905"/>
                    <a:pt x="12993" y="11903"/>
                  </a:cubicBezTo>
                  <a:lnTo>
                    <a:pt x="12993" y="11903"/>
                  </a:lnTo>
                  <a:cubicBezTo>
                    <a:pt x="12993" y="11903"/>
                    <a:pt x="12993" y="11903"/>
                    <a:pt x="12992" y="11903"/>
                  </a:cubicBezTo>
                  <a:close/>
                  <a:moveTo>
                    <a:pt x="15538" y="11931"/>
                  </a:moveTo>
                  <a:cubicBezTo>
                    <a:pt x="15538" y="11931"/>
                    <a:pt x="15538" y="11931"/>
                    <a:pt x="15538" y="11931"/>
                  </a:cubicBezTo>
                  <a:lnTo>
                    <a:pt x="15538" y="11931"/>
                  </a:lnTo>
                  <a:cubicBezTo>
                    <a:pt x="15537" y="11934"/>
                    <a:pt x="15536" y="11937"/>
                    <a:pt x="15535" y="11939"/>
                  </a:cubicBezTo>
                  <a:lnTo>
                    <a:pt x="15535" y="11939"/>
                  </a:lnTo>
                  <a:cubicBezTo>
                    <a:pt x="15536" y="11938"/>
                    <a:pt x="15538" y="11936"/>
                    <a:pt x="15538" y="11931"/>
                  </a:cubicBezTo>
                  <a:lnTo>
                    <a:pt x="15538" y="11931"/>
                  </a:lnTo>
                  <a:cubicBezTo>
                    <a:pt x="15538" y="11951"/>
                    <a:pt x="15531" y="11967"/>
                    <a:pt x="15528" y="11967"/>
                  </a:cubicBezTo>
                  <a:cubicBezTo>
                    <a:pt x="15527" y="11967"/>
                    <a:pt x="15527" y="11959"/>
                    <a:pt x="15535" y="11939"/>
                  </a:cubicBezTo>
                  <a:lnTo>
                    <a:pt x="15535" y="11939"/>
                  </a:lnTo>
                  <a:cubicBezTo>
                    <a:pt x="15534" y="11940"/>
                    <a:pt x="15534" y="11940"/>
                    <a:pt x="15534" y="11940"/>
                  </a:cubicBezTo>
                  <a:cubicBezTo>
                    <a:pt x="15532" y="11940"/>
                    <a:pt x="15532" y="11937"/>
                    <a:pt x="15538" y="11931"/>
                  </a:cubicBezTo>
                  <a:close/>
                  <a:moveTo>
                    <a:pt x="15480" y="12059"/>
                  </a:moveTo>
                  <a:lnTo>
                    <a:pt x="15480" y="12059"/>
                  </a:lnTo>
                  <a:cubicBezTo>
                    <a:pt x="15479" y="12060"/>
                    <a:pt x="15479" y="12061"/>
                    <a:pt x="15479" y="12062"/>
                  </a:cubicBezTo>
                  <a:cubicBezTo>
                    <a:pt x="15479" y="12060"/>
                    <a:pt x="15479" y="12059"/>
                    <a:pt x="15480" y="12059"/>
                  </a:cubicBezTo>
                  <a:close/>
                  <a:moveTo>
                    <a:pt x="12975" y="12010"/>
                  </a:moveTo>
                  <a:cubicBezTo>
                    <a:pt x="12965" y="12010"/>
                    <a:pt x="12960" y="12018"/>
                    <a:pt x="12962" y="12034"/>
                  </a:cubicBezTo>
                  <a:lnTo>
                    <a:pt x="12962" y="12034"/>
                  </a:lnTo>
                  <a:cubicBezTo>
                    <a:pt x="12965" y="12031"/>
                    <a:pt x="12967" y="12029"/>
                    <a:pt x="12967" y="12027"/>
                  </a:cubicBezTo>
                  <a:lnTo>
                    <a:pt x="12967" y="12027"/>
                  </a:lnTo>
                  <a:cubicBezTo>
                    <a:pt x="12979" y="12039"/>
                    <a:pt x="12990" y="12062"/>
                    <a:pt x="13002" y="12074"/>
                  </a:cubicBezTo>
                  <a:cubicBezTo>
                    <a:pt x="12990" y="12050"/>
                    <a:pt x="12990" y="12038"/>
                    <a:pt x="12990" y="12014"/>
                  </a:cubicBezTo>
                  <a:cubicBezTo>
                    <a:pt x="12984" y="12011"/>
                    <a:pt x="12979" y="12010"/>
                    <a:pt x="12975" y="12010"/>
                  </a:cubicBezTo>
                  <a:close/>
                  <a:moveTo>
                    <a:pt x="15610" y="12038"/>
                  </a:moveTo>
                  <a:cubicBezTo>
                    <a:pt x="15598" y="12050"/>
                    <a:pt x="15586" y="12074"/>
                    <a:pt x="15574" y="12086"/>
                  </a:cubicBezTo>
                  <a:cubicBezTo>
                    <a:pt x="15586" y="12050"/>
                    <a:pt x="15574" y="12038"/>
                    <a:pt x="15610" y="12038"/>
                  </a:cubicBezTo>
                  <a:close/>
                  <a:moveTo>
                    <a:pt x="15551" y="11966"/>
                  </a:moveTo>
                  <a:cubicBezTo>
                    <a:pt x="15567" y="11966"/>
                    <a:pt x="15586" y="11973"/>
                    <a:pt x="15610" y="11991"/>
                  </a:cubicBezTo>
                  <a:cubicBezTo>
                    <a:pt x="15574" y="12014"/>
                    <a:pt x="15550" y="12050"/>
                    <a:pt x="15538" y="12110"/>
                  </a:cubicBezTo>
                  <a:cubicBezTo>
                    <a:pt x="15514" y="12098"/>
                    <a:pt x="15490" y="12086"/>
                    <a:pt x="15479" y="12062"/>
                  </a:cubicBezTo>
                  <a:lnTo>
                    <a:pt x="15479" y="12062"/>
                  </a:lnTo>
                  <a:cubicBezTo>
                    <a:pt x="15481" y="12064"/>
                    <a:pt x="15483" y="12065"/>
                    <a:pt x="15483" y="12065"/>
                  </a:cubicBezTo>
                  <a:cubicBezTo>
                    <a:pt x="15485" y="12065"/>
                    <a:pt x="15482" y="12059"/>
                    <a:pt x="15480" y="12059"/>
                  </a:cubicBezTo>
                  <a:cubicBezTo>
                    <a:pt x="15480" y="12059"/>
                    <a:pt x="15480" y="12059"/>
                    <a:pt x="15480" y="12059"/>
                  </a:cubicBezTo>
                  <a:lnTo>
                    <a:pt x="15480" y="12059"/>
                  </a:lnTo>
                  <a:cubicBezTo>
                    <a:pt x="15496" y="12009"/>
                    <a:pt x="15513" y="11966"/>
                    <a:pt x="15551" y="11966"/>
                  </a:cubicBezTo>
                  <a:close/>
                  <a:moveTo>
                    <a:pt x="15485" y="12244"/>
                  </a:moveTo>
                  <a:cubicBezTo>
                    <a:pt x="15483" y="12247"/>
                    <a:pt x="15481" y="12249"/>
                    <a:pt x="15479" y="12252"/>
                  </a:cubicBezTo>
                  <a:cubicBezTo>
                    <a:pt x="15481" y="12250"/>
                    <a:pt x="15484" y="12247"/>
                    <a:pt x="15485" y="12244"/>
                  </a:cubicBezTo>
                  <a:close/>
                  <a:moveTo>
                    <a:pt x="15121" y="12241"/>
                  </a:moveTo>
                  <a:cubicBezTo>
                    <a:pt x="15105" y="12257"/>
                    <a:pt x="15100" y="12268"/>
                    <a:pt x="15102" y="12277"/>
                  </a:cubicBezTo>
                  <a:lnTo>
                    <a:pt x="15102" y="12277"/>
                  </a:lnTo>
                  <a:cubicBezTo>
                    <a:pt x="15107" y="12266"/>
                    <a:pt x="15114" y="12254"/>
                    <a:pt x="15121" y="12241"/>
                  </a:cubicBezTo>
                  <a:close/>
                  <a:moveTo>
                    <a:pt x="54" y="12294"/>
                  </a:moveTo>
                  <a:cubicBezTo>
                    <a:pt x="48" y="12294"/>
                    <a:pt x="46" y="12295"/>
                    <a:pt x="48" y="12300"/>
                  </a:cubicBezTo>
                  <a:cubicBezTo>
                    <a:pt x="51" y="12298"/>
                    <a:pt x="55" y="12296"/>
                    <a:pt x="58" y="12294"/>
                  </a:cubicBezTo>
                  <a:lnTo>
                    <a:pt x="58" y="12294"/>
                  </a:lnTo>
                  <a:cubicBezTo>
                    <a:pt x="56" y="12294"/>
                    <a:pt x="55" y="12294"/>
                    <a:pt x="54" y="12294"/>
                  </a:cubicBezTo>
                  <a:close/>
                  <a:moveTo>
                    <a:pt x="12869" y="12324"/>
                  </a:moveTo>
                  <a:cubicBezTo>
                    <a:pt x="12871" y="12327"/>
                    <a:pt x="12876" y="12331"/>
                    <a:pt x="12883" y="12336"/>
                  </a:cubicBezTo>
                  <a:cubicBezTo>
                    <a:pt x="12879" y="12332"/>
                    <a:pt x="12874" y="12328"/>
                    <a:pt x="12869" y="12324"/>
                  </a:cubicBezTo>
                  <a:close/>
                  <a:moveTo>
                    <a:pt x="12542" y="12346"/>
                  </a:moveTo>
                  <a:cubicBezTo>
                    <a:pt x="12541" y="12346"/>
                    <a:pt x="12539" y="12347"/>
                    <a:pt x="12538" y="12348"/>
                  </a:cubicBezTo>
                  <a:cubicBezTo>
                    <a:pt x="12539" y="12347"/>
                    <a:pt x="12541" y="12346"/>
                    <a:pt x="12542" y="12346"/>
                  </a:cubicBezTo>
                  <a:close/>
                  <a:moveTo>
                    <a:pt x="96" y="12395"/>
                  </a:moveTo>
                  <a:lnTo>
                    <a:pt x="96" y="12395"/>
                  </a:lnTo>
                  <a:cubicBezTo>
                    <a:pt x="109" y="12402"/>
                    <a:pt x="107" y="12409"/>
                    <a:pt x="103" y="12409"/>
                  </a:cubicBezTo>
                  <a:cubicBezTo>
                    <a:pt x="100" y="12409"/>
                    <a:pt x="96" y="12405"/>
                    <a:pt x="96" y="12395"/>
                  </a:cubicBezTo>
                  <a:close/>
                  <a:moveTo>
                    <a:pt x="15443" y="12419"/>
                  </a:moveTo>
                  <a:lnTo>
                    <a:pt x="15443" y="12419"/>
                  </a:lnTo>
                  <a:cubicBezTo>
                    <a:pt x="15439" y="12421"/>
                    <a:pt x="15438" y="12423"/>
                    <a:pt x="15438" y="12425"/>
                  </a:cubicBezTo>
                  <a:lnTo>
                    <a:pt x="15438" y="12425"/>
                  </a:lnTo>
                  <a:cubicBezTo>
                    <a:pt x="15439" y="12423"/>
                    <a:pt x="15441" y="12421"/>
                    <a:pt x="15443" y="12419"/>
                  </a:cubicBezTo>
                  <a:close/>
                  <a:moveTo>
                    <a:pt x="15438" y="12425"/>
                  </a:moveTo>
                  <a:cubicBezTo>
                    <a:pt x="15433" y="12430"/>
                    <a:pt x="15430" y="12436"/>
                    <a:pt x="15427" y="12443"/>
                  </a:cubicBezTo>
                  <a:lnTo>
                    <a:pt x="15427" y="12443"/>
                  </a:lnTo>
                  <a:cubicBezTo>
                    <a:pt x="15469" y="12441"/>
                    <a:pt x="15438" y="12434"/>
                    <a:pt x="15438" y="12425"/>
                  </a:cubicBezTo>
                  <a:close/>
                  <a:moveTo>
                    <a:pt x="15312" y="12443"/>
                  </a:moveTo>
                  <a:cubicBezTo>
                    <a:pt x="15300" y="12467"/>
                    <a:pt x="15288" y="12479"/>
                    <a:pt x="15276" y="12491"/>
                  </a:cubicBezTo>
                  <a:cubicBezTo>
                    <a:pt x="15276" y="12479"/>
                    <a:pt x="15288" y="12467"/>
                    <a:pt x="15312" y="12443"/>
                  </a:cubicBezTo>
                  <a:close/>
                  <a:moveTo>
                    <a:pt x="15283" y="12487"/>
                  </a:moveTo>
                  <a:cubicBezTo>
                    <a:pt x="15284" y="12487"/>
                    <a:pt x="15279" y="12494"/>
                    <a:pt x="15264" y="12514"/>
                  </a:cubicBezTo>
                  <a:cubicBezTo>
                    <a:pt x="15271" y="12501"/>
                    <a:pt x="15282" y="12487"/>
                    <a:pt x="15283" y="12487"/>
                  </a:cubicBezTo>
                  <a:close/>
                  <a:moveTo>
                    <a:pt x="15161" y="12517"/>
                  </a:moveTo>
                  <a:cubicBezTo>
                    <a:pt x="15158" y="12523"/>
                    <a:pt x="15157" y="12530"/>
                    <a:pt x="15157" y="12538"/>
                  </a:cubicBezTo>
                  <a:cubicBezTo>
                    <a:pt x="15161" y="12530"/>
                    <a:pt x="15163" y="12523"/>
                    <a:pt x="15161" y="12517"/>
                  </a:cubicBezTo>
                  <a:close/>
                  <a:moveTo>
                    <a:pt x="449" y="12712"/>
                  </a:moveTo>
                  <a:lnTo>
                    <a:pt x="449" y="12712"/>
                  </a:lnTo>
                  <a:cubicBezTo>
                    <a:pt x="449" y="12712"/>
                    <a:pt x="448" y="12713"/>
                    <a:pt x="447" y="12715"/>
                  </a:cubicBezTo>
                  <a:lnTo>
                    <a:pt x="447" y="12715"/>
                  </a:lnTo>
                  <a:cubicBezTo>
                    <a:pt x="448" y="12714"/>
                    <a:pt x="449" y="12712"/>
                    <a:pt x="449" y="12712"/>
                  </a:cubicBezTo>
                  <a:close/>
                  <a:moveTo>
                    <a:pt x="12776" y="12745"/>
                  </a:moveTo>
                  <a:cubicBezTo>
                    <a:pt x="12776" y="12745"/>
                    <a:pt x="12776" y="12745"/>
                    <a:pt x="12776" y="12745"/>
                  </a:cubicBezTo>
                  <a:lnTo>
                    <a:pt x="12776" y="12745"/>
                  </a:lnTo>
                  <a:cubicBezTo>
                    <a:pt x="12780" y="12746"/>
                    <a:pt x="12784" y="12747"/>
                    <a:pt x="12788" y="12749"/>
                  </a:cubicBezTo>
                  <a:lnTo>
                    <a:pt x="12788" y="12749"/>
                  </a:lnTo>
                  <a:cubicBezTo>
                    <a:pt x="12785" y="12746"/>
                    <a:pt x="12781" y="12745"/>
                    <a:pt x="12776" y="12745"/>
                  </a:cubicBezTo>
                  <a:close/>
                  <a:moveTo>
                    <a:pt x="12788" y="12749"/>
                  </a:moveTo>
                  <a:lnTo>
                    <a:pt x="12788" y="12749"/>
                  </a:lnTo>
                  <a:cubicBezTo>
                    <a:pt x="12792" y="12752"/>
                    <a:pt x="12796" y="12757"/>
                    <a:pt x="12800" y="12764"/>
                  </a:cubicBezTo>
                  <a:cubicBezTo>
                    <a:pt x="12815" y="12759"/>
                    <a:pt x="12803" y="12754"/>
                    <a:pt x="12788" y="12749"/>
                  </a:cubicBezTo>
                  <a:close/>
                  <a:moveTo>
                    <a:pt x="12788" y="12800"/>
                  </a:moveTo>
                  <a:lnTo>
                    <a:pt x="12788" y="12800"/>
                  </a:lnTo>
                  <a:cubicBezTo>
                    <a:pt x="12716" y="12812"/>
                    <a:pt x="12835" y="12836"/>
                    <a:pt x="12835" y="12836"/>
                  </a:cubicBezTo>
                  <a:cubicBezTo>
                    <a:pt x="12812" y="12824"/>
                    <a:pt x="12800" y="12812"/>
                    <a:pt x="12788" y="12800"/>
                  </a:cubicBezTo>
                  <a:close/>
                  <a:moveTo>
                    <a:pt x="187" y="12882"/>
                  </a:moveTo>
                  <a:cubicBezTo>
                    <a:pt x="184" y="12883"/>
                    <a:pt x="182" y="12883"/>
                    <a:pt x="179" y="12884"/>
                  </a:cubicBezTo>
                  <a:cubicBezTo>
                    <a:pt x="181" y="12884"/>
                    <a:pt x="184" y="12883"/>
                    <a:pt x="187" y="12882"/>
                  </a:cubicBezTo>
                  <a:close/>
                  <a:moveTo>
                    <a:pt x="12752" y="12895"/>
                  </a:moveTo>
                  <a:cubicBezTo>
                    <a:pt x="12764" y="12895"/>
                    <a:pt x="12764" y="12895"/>
                    <a:pt x="12752" y="12907"/>
                  </a:cubicBezTo>
                  <a:cubicBezTo>
                    <a:pt x="12740" y="12907"/>
                    <a:pt x="12752" y="12895"/>
                    <a:pt x="12752" y="12895"/>
                  </a:cubicBezTo>
                  <a:close/>
                  <a:moveTo>
                    <a:pt x="12490" y="12919"/>
                  </a:moveTo>
                  <a:lnTo>
                    <a:pt x="12490" y="12919"/>
                  </a:lnTo>
                  <a:cubicBezTo>
                    <a:pt x="12492" y="12921"/>
                    <a:pt x="12494" y="12923"/>
                    <a:pt x="12497" y="12923"/>
                  </a:cubicBezTo>
                  <a:lnTo>
                    <a:pt x="12497" y="12923"/>
                  </a:lnTo>
                  <a:cubicBezTo>
                    <a:pt x="12494" y="12922"/>
                    <a:pt x="12492" y="12921"/>
                    <a:pt x="12490" y="12919"/>
                  </a:cubicBezTo>
                  <a:close/>
                  <a:moveTo>
                    <a:pt x="524" y="12943"/>
                  </a:moveTo>
                  <a:lnTo>
                    <a:pt x="524" y="12943"/>
                  </a:lnTo>
                  <a:cubicBezTo>
                    <a:pt x="512" y="12955"/>
                    <a:pt x="489" y="12967"/>
                    <a:pt x="477" y="12967"/>
                  </a:cubicBezTo>
                  <a:cubicBezTo>
                    <a:pt x="500" y="12949"/>
                    <a:pt x="506" y="12946"/>
                    <a:pt x="509" y="12946"/>
                  </a:cubicBezTo>
                  <a:cubicBezTo>
                    <a:pt x="511" y="12946"/>
                    <a:pt x="512" y="12947"/>
                    <a:pt x="513" y="12947"/>
                  </a:cubicBezTo>
                  <a:cubicBezTo>
                    <a:pt x="515" y="12947"/>
                    <a:pt x="518" y="12946"/>
                    <a:pt x="524" y="12943"/>
                  </a:cubicBezTo>
                  <a:close/>
                  <a:moveTo>
                    <a:pt x="454" y="12985"/>
                  </a:moveTo>
                  <a:cubicBezTo>
                    <a:pt x="462" y="12985"/>
                    <a:pt x="465" y="12991"/>
                    <a:pt x="441" y="12991"/>
                  </a:cubicBezTo>
                  <a:cubicBezTo>
                    <a:pt x="445" y="12987"/>
                    <a:pt x="450" y="12985"/>
                    <a:pt x="454" y="12985"/>
                  </a:cubicBezTo>
                  <a:close/>
                  <a:moveTo>
                    <a:pt x="429" y="13014"/>
                  </a:moveTo>
                  <a:cubicBezTo>
                    <a:pt x="437" y="13014"/>
                    <a:pt x="429" y="13030"/>
                    <a:pt x="426" y="13030"/>
                  </a:cubicBezTo>
                  <a:cubicBezTo>
                    <a:pt x="425" y="13030"/>
                    <a:pt x="425" y="13026"/>
                    <a:pt x="429" y="13014"/>
                  </a:cubicBezTo>
                  <a:close/>
                  <a:moveTo>
                    <a:pt x="381" y="13050"/>
                  </a:moveTo>
                  <a:cubicBezTo>
                    <a:pt x="388" y="13063"/>
                    <a:pt x="380" y="13073"/>
                    <a:pt x="376" y="13073"/>
                  </a:cubicBezTo>
                  <a:cubicBezTo>
                    <a:pt x="372" y="13073"/>
                    <a:pt x="371" y="13066"/>
                    <a:pt x="381" y="13050"/>
                  </a:cubicBezTo>
                  <a:close/>
                  <a:moveTo>
                    <a:pt x="465" y="13134"/>
                  </a:moveTo>
                  <a:lnTo>
                    <a:pt x="465" y="13134"/>
                  </a:lnTo>
                  <a:cubicBezTo>
                    <a:pt x="473" y="13134"/>
                    <a:pt x="465" y="13144"/>
                    <a:pt x="462" y="13144"/>
                  </a:cubicBezTo>
                  <a:cubicBezTo>
                    <a:pt x="461" y="13144"/>
                    <a:pt x="461" y="13141"/>
                    <a:pt x="465" y="13134"/>
                  </a:cubicBezTo>
                  <a:close/>
                  <a:moveTo>
                    <a:pt x="12966" y="13134"/>
                  </a:moveTo>
                  <a:lnTo>
                    <a:pt x="12966" y="13134"/>
                  </a:lnTo>
                  <a:cubicBezTo>
                    <a:pt x="12957" y="13138"/>
                    <a:pt x="12949" y="13141"/>
                    <a:pt x="12942" y="13144"/>
                  </a:cubicBezTo>
                  <a:lnTo>
                    <a:pt x="12942" y="13144"/>
                  </a:lnTo>
                  <a:cubicBezTo>
                    <a:pt x="12947" y="13146"/>
                    <a:pt x="12951" y="13147"/>
                    <a:pt x="12955" y="13147"/>
                  </a:cubicBezTo>
                  <a:cubicBezTo>
                    <a:pt x="12962" y="13147"/>
                    <a:pt x="12966" y="13143"/>
                    <a:pt x="12966" y="13134"/>
                  </a:cubicBezTo>
                  <a:close/>
                  <a:moveTo>
                    <a:pt x="15005" y="13079"/>
                  </a:moveTo>
                  <a:cubicBezTo>
                    <a:pt x="15021" y="13079"/>
                    <a:pt x="15006" y="13127"/>
                    <a:pt x="15002" y="13148"/>
                  </a:cubicBezTo>
                  <a:lnTo>
                    <a:pt x="15002" y="13148"/>
                  </a:lnTo>
                  <a:cubicBezTo>
                    <a:pt x="15002" y="13148"/>
                    <a:pt x="15002" y="13148"/>
                    <a:pt x="15002" y="13148"/>
                  </a:cubicBezTo>
                  <a:cubicBezTo>
                    <a:pt x="15005" y="13148"/>
                    <a:pt x="15008" y="13151"/>
                    <a:pt x="15002" y="13157"/>
                  </a:cubicBezTo>
                  <a:cubicBezTo>
                    <a:pt x="15002" y="13156"/>
                    <a:pt x="15001" y="13155"/>
                    <a:pt x="15001" y="13154"/>
                  </a:cubicBezTo>
                  <a:lnTo>
                    <a:pt x="15001" y="13154"/>
                  </a:lnTo>
                  <a:cubicBezTo>
                    <a:pt x="15000" y="13154"/>
                    <a:pt x="15000" y="13155"/>
                    <a:pt x="15000" y="13155"/>
                  </a:cubicBezTo>
                  <a:lnTo>
                    <a:pt x="15000" y="13155"/>
                  </a:lnTo>
                  <a:cubicBezTo>
                    <a:pt x="14999" y="13153"/>
                    <a:pt x="14999" y="13152"/>
                    <a:pt x="14999" y="13151"/>
                  </a:cubicBezTo>
                  <a:lnTo>
                    <a:pt x="14999" y="13151"/>
                  </a:lnTo>
                  <a:cubicBezTo>
                    <a:pt x="14999" y="13152"/>
                    <a:pt x="15000" y="13153"/>
                    <a:pt x="15001" y="13154"/>
                  </a:cubicBezTo>
                  <a:lnTo>
                    <a:pt x="15001" y="13154"/>
                  </a:lnTo>
                  <a:cubicBezTo>
                    <a:pt x="15001" y="13152"/>
                    <a:pt x="15001" y="13151"/>
                    <a:pt x="15002" y="13148"/>
                  </a:cubicBezTo>
                  <a:lnTo>
                    <a:pt x="15002" y="13148"/>
                  </a:lnTo>
                  <a:cubicBezTo>
                    <a:pt x="15000" y="13149"/>
                    <a:pt x="14999" y="13149"/>
                    <a:pt x="14999" y="13151"/>
                  </a:cubicBezTo>
                  <a:lnTo>
                    <a:pt x="14999" y="13151"/>
                  </a:lnTo>
                  <a:cubicBezTo>
                    <a:pt x="14988" y="13129"/>
                    <a:pt x="14980" y="13107"/>
                    <a:pt x="14990" y="13086"/>
                  </a:cubicBezTo>
                  <a:cubicBezTo>
                    <a:pt x="14997" y="13081"/>
                    <a:pt x="15001" y="13079"/>
                    <a:pt x="15005" y="13079"/>
                  </a:cubicBezTo>
                  <a:close/>
                  <a:moveTo>
                    <a:pt x="15005" y="13164"/>
                  </a:moveTo>
                  <a:lnTo>
                    <a:pt x="15005" y="13164"/>
                  </a:lnTo>
                  <a:cubicBezTo>
                    <a:pt x="15000" y="13173"/>
                    <a:pt x="14992" y="13190"/>
                    <a:pt x="14978" y="13217"/>
                  </a:cubicBezTo>
                  <a:cubicBezTo>
                    <a:pt x="15034" y="13151"/>
                    <a:pt x="15017" y="13187"/>
                    <a:pt x="15005" y="13164"/>
                  </a:cubicBezTo>
                  <a:close/>
                  <a:moveTo>
                    <a:pt x="929" y="13217"/>
                  </a:moveTo>
                  <a:cubicBezTo>
                    <a:pt x="928" y="13221"/>
                    <a:pt x="928" y="13225"/>
                    <a:pt x="928" y="13228"/>
                  </a:cubicBezTo>
                  <a:lnTo>
                    <a:pt x="928" y="13228"/>
                  </a:lnTo>
                  <a:cubicBezTo>
                    <a:pt x="929" y="13225"/>
                    <a:pt x="929" y="13221"/>
                    <a:pt x="929" y="13217"/>
                  </a:cubicBezTo>
                  <a:close/>
                  <a:moveTo>
                    <a:pt x="751" y="13205"/>
                  </a:moveTo>
                  <a:lnTo>
                    <a:pt x="751" y="13205"/>
                  </a:lnTo>
                  <a:cubicBezTo>
                    <a:pt x="742" y="13232"/>
                    <a:pt x="726" y="13245"/>
                    <a:pt x="704" y="13245"/>
                  </a:cubicBezTo>
                  <a:cubicBezTo>
                    <a:pt x="696" y="13245"/>
                    <a:pt x="688" y="13244"/>
                    <a:pt x="679" y="13241"/>
                  </a:cubicBezTo>
                  <a:cubicBezTo>
                    <a:pt x="703" y="13229"/>
                    <a:pt x="727" y="13217"/>
                    <a:pt x="751" y="13205"/>
                  </a:cubicBezTo>
                  <a:close/>
                  <a:moveTo>
                    <a:pt x="12931" y="13241"/>
                  </a:moveTo>
                  <a:cubicBezTo>
                    <a:pt x="12943" y="13241"/>
                    <a:pt x="12966" y="13241"/>
                    <a:pt x="12943" y="13253"/>
                  </a:cubicBezTo>
                  <a:cubicBezTo>
                    <a:pt x="12907" y="13253"/>
                    <a:pt x="12919" y="13241"/>
                    <a:pt x="12931" y="13241"/>
                  </a:cubicBezTo>
                  <a:close/>
                  <a:moveTo>
                    <a:pt x="670" y="13305"/>
                  </a:moveTo>
                  <a:lnTo>
                    <a:pt x="670" y="13305"/>
                  </a:lnTo>
                  <a:cubicBezTo>
                    <a:pt x="671" y="13305"/>
                    <a:pt x="662" y="13317"/>
                    <a:pt x="643" y="13336"/>
                  </a:cubicBezTo>
                  <a:cubicBezTo>
                    <a:pt x="660" y="13314"/>
                    <a:pt x="669" y="13305"/>
                    <a:pt x="670" y="13305"/>
                  </a:cubicBezTo>
                  <a:close/>
                  <a:moveTo>
                    <a:pt x="953" y="13324"/>
                  </a:moveTo>
                  <a:cubicBezTo>
                    <a:pt x="953" y="13331"/>
                    <a:pt x="945" y="13338"/>
                    <a:pt x="947" y="13338"/>
                  </a:cubicBezTo>
                  <a:cubicBezTo>
                    <a:pt x="949" y="13338"/>
                    <a:pt x="957" y="13334"/>
                    <a:pt x="977" y="13324"/>
                  </a:cubicBezTo>
                  <a:lnTo>
                    <a:pt x="977" y="13324"/>
                  </a:lnTo>
                  <a:cubicBezTo>
                    <a:pt x="968" y="13333"/>
                    <a:pt x="918" y="13396"/>
                    <a:pt x="894" y="13396"/>
                  </a:cubicBezTo>
                  <a:cubicBezTo>
                    <a:pt x="887" y="13396"/>
                    <a:pt x="881" y="13389"/>
                    <a:pt x="881" y="13372"/>
                  </a:cubicBezTo>
                  <a:cubicBezTo>
                    <a:pt x="905" y="13348"/>
                    <a:pt x="929" y="13336"/>
                    <a:pt x="953" y="13324"/>
                  </a:cubicBezTo>
                  <a:close/>
                  <a:moveTo>
                    <a:pt x="1036" y="13431"/>
                  </a:moveTo>
                  <a:cubicBezTo>
                    <a:pt x="1036" y="13434"/>
                    <a:pt x="1033" y="13442"/>
                    <a:pt x="1028" y="13451"/>
                  </a:cubicBezTo>
                  <a:lnTo>
                    <a:pt x="1028" y="13451"/>
                  </a:lnTo>
                  <a:cubicBezTo>
                    <a:pt x="1033" y="13444"/>
                    <a:pt x="1036" y="13438"/>
                    <a:pt x="1036" y="13431"/>
                  </a:cubicBezTo>
                  <a:close/>
                  <a:moveTo>
                    <a:pt x="1028" y="13451"/>
                  </a:moveTo>
                  <a:lnTo>
                    <a:pt x="1028" y="13451"/>
                  </a:lnTo>
                  <a:cubicBezTo>
                    <a:pt x="1023" y="13456"/>
                    <a:pt x="1018" y="13461"/>
                    <a:pt x="1012" y="13467"/>
                  </a:cubicBezTo>
                  <a:cubicBezTo>
                    <a:pt x="1014" y="13467"/>
                    <a:pt x="1015" y="13467"/>
                    <a:pt x="1016" y="13468"/>
                  </a:cubicBezTo>
                  <a:lnTo>
                    <a:pt x="1016" y="13468"/>
                  </a:lnTo>
                  <a:cubicBezTo>
                    <a:pt x="1020" y="13462"/>
                    <a:pt x="1024" y="13456"/>
                    <a:pt x="1028" y="13451"/>
                  </a:cubicBezTo>
                  <a:close/>
                  <a:moveTo>
                    <a:pt x="13085" y="13467"/>
                  </a:moveTo>
                  <a:cubicBezTo>
                    <a:pt x="13080" y="13470"/>
                    <a:pt x="13075" y="13472"/>
                    <a:pt x="13071" y="13475"/>
                  </a:cubicBezTo>
                  <a:lnTo>
                    <a:pt x="13071" y="13475"/>
                  </a:lnTo>
                  <a:cubicBezTo>
                    <a:pt x="13075" y="13473"/>
                    <a:pt x="13080" y="13470"/>
                    <a:pt x="13085" y="13467"/>
                  </a:cubicBezTo>
                  <a:close/>
                  <a:moveTo>
                    <a:pt x="1048" y="13384"/>
                  </a:moveTo>
                  <a:cubicBezTo>
                    <a:pt x="1048" y="13416"/>
                    <a:pt x="1068" y="13468"/>
                    <a:pt x="1026" y="13468"/>
                  </a:cubicBezTo>
                  <a:cubicBezTo>
                    <a:pt x="1023" y="13468"/>
                    <a:pt x="1020" y="13468"/>
                    <a:pt x="1016" y="13468"/>
                  </a:cubicBezTo>
                  <a:lnTo>
                    <a:pt x="1016" y="13468"/>
                  </a:lnTo>
                  <a:cubicBezTo>
                    <a:pt x="1005" y="13482"/>
                    <a:pt x="992" y="13496"/>
                    <a:pt x="984" y="13496"/>
                  </a:cubicBezTo>
                  <a:cubicBezTo>
                    <a:pt x="981" y="13496"/>
                    <a:pt x="978" y="13494"/>
                    <a:pt x="977" y="13491"/>
                  </a:cubicBezTo>
                  <a:cubicBezTo>
                    <a:pt x="1001" y="13455"/>
                    <a:pt x="1012" y="13419"/>
                    <a:pt x="1048" y="13384"/>
                  </a:cubicBezTo>
                  <a:close/>
                  <a:moveTo>
                    <a:pt x="881" y="13455"/>
                  </a:moveTo>
                  <a:lnTo>
                    <a:pt x="881" y="13455"/>
                  </a:lnTo>
                  <a:cubicBezTo>
                    <a:pt x="875" y="13469"/>
                    <a:pt x="876" y="13475"/>
                    <a:pt x="883" y="13475"/>
                  </a:cubicBezTo>
                  <a:cubicBezTo>
                    <a:pt x="888" y="13475"/>
                    <a:pt x="895" y="13472"/>
                    <a:pt x="905" y="13467"/>
                  </a:cubicBezTo>
                  <a:lnTo>
                    <a:pt x="905" y="13467"/>
                  </a:lnTo>
                  <a:cubicBezTo>
                    <a:pt x="881" y="13526"/>
                    <a:pt x="822" y="13515"/>
                    <a:pt x="786" y="13538"/>
                  </a:cubicBezTo>
                  <a:cubicBezTo>
                    <a:pt x="810" y="13503"/>
                    <a:pt x="846" y="13467"/>
                    <a:pt x="881" y="13455"/>
                  </a:cubicBezTo>
                  <a:close/>
                  <a:moveTo>
                    <a:pt x="1310" y="13574"/>
                  </a:moveTo>
                  <a:cubicBezTo>
                    <a:pt x="1310" y="13585"/>
                    <a:pt x="1313" y="13593"/>
                    <a:pt x="1316" y="13599"/>
                  </a:cubicBezTo>
                  <a:lnTo>
                    <a:pt x="1316" y="13599"/>
                  </a:lnTo>
                  <a:cubicBezTo>
                    <a:pt x="1319" y="13594"/>
                    <a:pt x="1316" y="13586"/>
                    <a:pt x="1310" y="13574"/>
                  </a:cubicBezTo>
                  <a:close/>
                  <a:moveTo>
                    <a:pt x="1453" y="13598"/>
                  </a:moveTo>
                  <a:cubicBezTo>
                    <a:pt x="1458" y="13603"/>
                    <a:pt x="1464" y="13609"/>
                    <a:pt x="1468" y="13614"/>
                  </a:cubicBezTo>
                  <a:lnTo>
                    <a:pt x="1468" y="13614"/>
                  </a:lnTo>
                  <a:cubicBezTo>
                    <a:pt x="1474" y="13598"/>
                    <a:pt x="1463" y="13598"/>
                    <a:pt x="1453" y="13598"/>
                  </a:cubicBezTo>
                  <a:close/>
                  <a:moveTo>
                    <a:pt x="1476" y="13628"/>
                  </a:moveTo>
                  <a:cubicBezTo>
                    <a:pt x="1475" y="13630"/>
                    <a:pt x="1476" y="13632"/>
                    <a:pt x="1477" y="13634"/>
                  </a:cubicBezTo>
                  <a:cubicBezTo>
                    <a:pt x="1477" y="13632"/>
                    <a:pt x="1476" y="13630"/>
                    <a:pt x="1476" y="13628"/>
                  </a:cubicBezTo>
                  <a:close/>
                  <a:moveTo>
                    <a:pt x="1429" y="13681"/>
                  </a:moveTo>
                  <a:cubicBezTo>
                    <a:pt x="1430" y="13686"/>
                    <a:pt x="1431" y="13689"/>
                    <a:pt x="1431" y="13692"/>
                  </a:cubicBezTo>
                  <a:lnTo>
                    <a:pt x="1431" y="13692"/>
                  </a:lnTo>
                  <a:cubicBezTo>
                    <a:pt x="1431" y="13688"/>
                    <a:pt x="1430" y="13684"/>
                    <a:pt x="1429" y="13681"/>
                  </a:cubicBezTo>
                  <a:close/>
                  <a:moveTo>
                    <a:pt x="1431" y="13692"/>
                  </a:moveTo>
                  <a:cubicBezTo>
                    <a:pt x="1431" y="13695"/>
                    <a:pt x="1430" y="13699"/>
                    <a:pt x="1429" y="13702"/>
                  </a:cubicBezTo>
                  <a:lnTo>
                    <a:pt x="1429" y="13702"/>
                  </a:lnTo>
                  <a:cubicBezTo>
                    <a:pt x="1430" y="13700"/>
                    <a:pt x="1431" y="13697"/>
                    <a:pt x="1431" y="13692"/>
                  </a:cubicBezTo>
                  <a:close/>
                  <a:moveTo>
                    <a:pt x="835" y="13714"/>
                  </a:moveTo>
                  <a:cubicBezTo>
                    <a:pt x="830" y="13723"/>
                    <a:pt x="825" y="13732"/>
                    <a:pt x="822" y="13741"/>
                  </a:cubicBezTo>
                  <a:cubicBezTo>
                    <a:pt x="833" y="13730"/>
                    <a:pt x="836" y="13721"/>
                    <a:pt x="835" y="13714"/>
                  </a:cubicBezTo>
                  <a:close/>
                  <a:moveTo>
                    <a:pt x="1392" y="13823"/>
                  </a:moveTo>
                  <a:cubicBezTo>
                    <a:pt x="1392" y="13824"/>
                    <a:pt x="1393" y="13824"/>
                    <a:pt x="1393" y="13824"/>
                  </a:cubicBezTo>
                  <a:cubicBezTo>
                    <a:pt x="1393" y="13824"/>
                    <a:pt x="1392" y="13823"/>
                    <a:pt x="1392" y="13823"/>
                  </a:cubicBezTo>
                  <a:close/>
                  <a:moveTo>
                    <a:pt x="1109" y="13799"/>
                  </a:moveTo>
                  <a:cubicBezTo>
                    <a:pt x="1105" y="13799"/>
                    <a:pt x="1099" y="13801"/>
                    <a:pt x="1094" y="13804"/>
                  </a:cubicBezTo>
                  <a:lnTo>
                    <a:pt x="1094" y="13804"/>
                  </a:lnTo>
                  <a:cubicBezTo>
                    <a:pt x="1093" y="13804"/>
                    <a:pt x="1092" y="13803"/>
                    <a:pt x="1092" y="13802"/>
                  </a:cubicBezTo>
                  <a:lnTo>
                    <a:pt x="1092" y="13802"/>
                  </a:lnTo>
                  <a:cubicBezTo>
                    <a:pt x="1089" y="13805"/>
                    <a:pt x="1087" y="13809"/>
                    <a:pt x="1084" y="13812"/>
                  </a:cubicBezTo>
                  <a:cubicBezTo>
                    <a:pt x="1087" y="13809"/>
                    <a:pt x="1090" y="13806"/>
                    <a:pt x="1094" y="13804"/>
                  </a:cubicBezTo>
                  <a:lnTo>
                    <a:pt x="1094" y="13804"/>
                  </a:lnTo>
                  <a:cubicBezTo>
                    <a:pt x="1097" y="13809"/>
                    <a:pt x="1098" y="13812"/>
                    <a:pt x="1096" y="13812"/>
                  </a:cubicBezTo>
                  <a:cubicBezTo>
                    <a:pt x="1084" y="13824"/>
                    <a:pt x="1072" y="13836"/>
                    <a:pt x="1060" y="13848"/>
                  </a:cubicBezTo>
                  <a:cubicBezTo>
                    <a:pt x="1084" y="13836"/>
                    <a:pt x="1096" y="13824"/>
                    <a:pt x="1120" y="13824"/>
                  </a:cubicBezTo>
                  <a:cubicBezTo>
                    <a:pt x="1127" y="13809"/>
                    <a:pt x="1121" y="13799"/>
                    <a:pt x="1109" y="13799"/>
                  </a:cubicBezTo>
                  <a:close/>
                  <a:moveTo>
                    <a:pt x="13345" y="14018"/>
                  </a:moveTo>
                  <a:cubicBezTo>
                    <a:pt x="13343" y="14019"/>
                    <a:pt x="13344" y="14020"/>
                    <a:pt x="13347" y="14020"/>
                  </a:cubicBezTo>
                  <a:cubicBezTo>
                    <a:pt x="13348" y="14020"/>
                    <a:pt x="13350" y="14019"/>
                    <a:pt x="13352" y="14019"/>
                  </a:cubicBezTo>
                  <a:lnTo>
                    <a:pt x="13352" y="14019"/>
                  </a:lnTo>
                  <a:cubicBezTo>
                    <a:pt x="13358" y="14021"/>
                    <a:pt x="13365" y="14023"/>
                    <a:pt x="13371" y="14027"/>
                  </a:cubicBezTo>
                  <a:cubicBezTo>
                    <a:pt x="13378" y="14019"/>
                    <a:pt x="13375" y="14018"/>
                    <a:pt x="13368" y="14018"/>
                  </a:cubicBezTo>
                  <a:cubicBezTo>
                    <a:pt x="13363" y="14018"/>
                    <a:pt x="13357" y="14019"/>
                    <a:pt x="13352" y="14019"/>
                  </a:cubicBezTo>
                  <a:lnTo>
                    <a:pt x="13352" y="14019"/>
                  </a:lnTo>
                  <a:cubicBezTo>
                    <a:pt x="13350" y="14019"/>
                    <a:pt x="13347" y="14018"/>
                    <a:pt x="13345" y="14018"/>
                  </a:cubicBezTo>
                  <a:close/>
                  <a:moveTo>
                    <a:pt x="13431" y="14110"/>
                  </a:moveTo>
                  <a:cubicBezTo>
                    <a:pt x="13430" y="14111"/>
                    <a:pt x="13429" y="14112"/>
                    <a:pt x="13428" y="14113"/>
                  </a:cubicBezTo>
                  <a:lnTo>
                    <a:pt x="13428" y="14113"/>
                  </a:lnTo>
                  <a:cubicBezTo>
                    <a:pt x="13430" y="14111"/>
                    <a:pt x="13431" y="14110"/>
                    <a:pt x="13431" y="14110"/>
                  </a:cubicBezTo>
                  <a:close/>
                  <a:moveTo>
                    <a:pt x="7561" y="14205"/>
                  </a:moveTo>
                  <a:lnTo>
                    <a:pt x="7561" y="14205"/>
                  </a:lnTo>
                  <a:cubicBezTo>
                    <a:pt x="7562" y="14206"/>
                    <a:pt x="7562" y="14206"/>
                    <a:pt x="7563" y="14207"/>
                  </a:cubicBezTo>
                  <a:lnTo>
                    <a:pt x="7563" y="14207"/>
                  </a:lnTo>
                  <a:cubicBezTo>
                    <a:pt x="7562" y="14206"/>
                    <a:pt x="7562" y="14206"/>
                    <a:pt x="7561" y="14205"/>
                  </a:cubicBezTo>
                  <a:close/>
                  <a:moveTo>
                    <a:pt x="9070" y="14336"/>
                  </a:moveTo>
                  <a:lnTo>
                    <a:pt x="9070" y="14336"/>
                  </a:lnTo>
                  <a:cubicBezTo>
                    <a:pt x="9073" y="14337"/>
                    <a:pt x="9075" y="14337"/>
                    <a:pt x="9078" y="14337"/>
                  </a:cubicBezTo>
                  <a:lnTo>
                    <a:pt x="9078" y="14337"/>
                  </a:lnTo>
                  <a:cubicBezTo>
                    <a:pt x="9080" y="14337"/>
                    <a:pt x="9082" y="14337"/>
                    <a:pt x="9085" y="14336"/>
                  </a:cubicBezTo>
                  <a:close/>
                  <a:moveTo>
                    <a:pt x="6550" y="14442"/>
                  </a:moveTo>
                  <a:lnTo>
                    <a:pt x="6550" y="14442"/>
                  </a:lnTo>
                  <a:cubicBezTo>
                    <a:pt x="6566" y="14446"/>
                    <a:pt x="6583" y="14449"/>
                    <a:pt x="6596" y="14455"/>
                  </a:cubicBezTo>
                  <a:cubicBezTo>
                    <a:pt x="6582" y="14448"/>
                    <a:pt x="6566" y="14444"/>
                    <a:pt x="6550" y="14442"/>
                  </a:cubicBezTo>
                  <a:close/>
                  <a:moveTo>
                    <a:pt x="13330" y="14459"/>
                  </a:moveTo>
                  <a:cubicBezTo>
                    <a:pt x="13328" y="14461"/>
                    <a:pt x="13326" y="14464"/>
                    <a:pt x="13324" y="14467"/>
                  </a:cubicBezTo>
                  <a:cubicBezTo>
                    <a:pt x="13326" y="14464"/>
                    <a:pt x="13328" y="14462"/>
                    <a:pt x="13330" y="14459"/>
                  </a:cubicBezTo>
                  <a:close/>
                  <a:moveTo>
                    <a:pt x="14300" y="14372"/>
                  </a:moveTo>
                  <a:cubicBezTo>
                    <a:pt x="14288" y="14407"/>
                    <a:pt x="14276" y="14455"/>
                    <a:pt x="14252" y="14467"/>
                  </a:cubicBezTo>
                  <a:cubicBezTo>
                    <a:pt x="14228" y="14419"/>
                    <a:pt x="14264" y="14407"/>
                    <a:pt x="14300" y="14372"/>
                  </a:cubicBezTo>
                  <a:close/>
                  <a:moveTo>
                    <a:pt x="7896" y="14526"/>
                  </a:moveTo>
                  <a:lnTo>
                    <a:pt x="7896" y="14526"/>
                  </a:lnTo>
                  <a:cubicBezTo>
                    <a:pt x="7895" y="14526"/>
                    <a:pt x="7895" y="14527"/>
                    <a:pt x="7894" y="14527"/>
                  </a:cubicBezTo>
                  <a:cubicBezTo>
                    <a:pt x="7895" y="14527"/>
                    <a:pt x="7895" y="14527"/>
                    <a:pt x="7896" y="14526"/>
                  </a:cubicBezTo>
                  <a:close/>
                  <a:moveTo>
                    <a:pt x="11559" y="14860"/>
                  </a:moveTo>
                  <a:cubicBezTo>
                    <a:pt x="11541" y="14862"/>
                    <a:pt x="11522" y="14866"/>
                    <a:pt x="11502" y="14872"/>
                  </a:cubicBezTo>
                  <a:cubicBezTo>
                    <a:pt x="11526" y="14872"/>
                    <a:pt x="11544" y="14868"/>
                    <a:pt x="11559" y="14860"/>
                  </a:cubicBezTo>
                  <a:close/>
                  <a:moveTo>
                    <a:pt x="8430" y="1"/>
                  </a:moveTo>
                  <a:cubicBezTo>
                    <a:pt x="8466" y="25"/>
                    <a:pt x="8394" y="25"/>
                    <a:pt x="8406" y="72"/>
                  </a:cubicBezTo>
                  <a:cubicBezTo>
                    <a:pt x="8384" y="58"/>
                    <a:pt x="8290" y="29"/>
                    <a:pt x="8215" y="29"/>
                  </a:cubicBezTo>
                  <a:cubicBezTo>
                    <a:pt x="8169" y="29"/>
                    <a:pt x="8130" y="40"/>
                    <a:pt x="8120" y="72"/>
                  </a:cubicBezTo>
                  <a:cubicBezTo>
                    <a:pt x="8144" y="72"/>
                    <a:pt x="8240" y="180"/>
                    <a:pt x="8228" y="251"/>
                  </a:cubicBezTo>
                  <a:cubicBezTo>
                    <a:pt x="8236" y="242"/>
                    <a:pt x="8251" y="239"/>
                    <a:pt x="8269" y="239"/>
                  </a:cubicBezTo>
                  <a:cubicBezTo>
                    <a:pt x="8345" y="239"/>
                    <a:pt x="8480" y="300"/>
                    <a:pt x="8490" y="300"/>
                  </a:cubicBezTo>
                  <a:cubicBezTo>
                    <a:pt x="8490" y="300"/>
                    <a:pt x="8490" y="299"/>
                    <a:pt x="8490" y="299"/>
                  </a:cubicBezTo>
                  <a:cubicBezTo>
                    <a:pt x="8513" y="276"/>
                    <a:pt x="8555" y="267"/>
                    <a:pt x="8606" y="267"/>
                  </a:cubicBezTo>
                  <a:cubicBezTo>
                    <a:pt x="8741" y="267"/>
                    <a:pt x="8939" y="326"/>
                    <a:pt x="9025" y="334"/>
                  </a:cubicBezTo>
                  <a:cubicBezTo>
                    <a:pt x="9025" y="322"/>
                    <a:pt x="9013" y="322"/>
                    <a:pt x="9013" y="311"/>
                  </a:cubicBezTo>
                  <a:cubicBezTo>
                    <a:pt x="9037" y="311"/>
                    <a:pt x="9061" y="322"/>
                    <a:pt x="9085" y="334"/>
                  </a:cubicBezTo>
                  <a:cubicBezTo>
                    <a:pt x="9121" y="287"/>
                    <a:pt x="8966" y="322"/>
                    <a:pt x="9013" y="275"/>
                  </a:cubicBezTo>
                  <a:lnTo>
                    <a:pt x="9013" y="275"/>
                  </a:lnTo>
                  <a:cubicBezTo>
                    <a:pt x="9049" y="322"/>
                    <a:pt x="9347" y="334"/>
                    <a:pt x="9347" y="334"/>
                  </a:cubicBezTo>
                  <a:cubicBezTo>
                    <a:pt x="9347" y="330"/>
                    <a:pt x="9355" y="328"/>
                    <a:pt x="9366" y="328"/>
                  </a:cubicBezTo>
                  <a:cubicBezTo>
                    <a:pt x="9414" y="328"/>
                    <a:pt x="9526" y="360"/>
                    <a:pt x="9430" y="370"/>
                  </a:cubicBezTo>
                  <a:cubicBezTo>
                    <a:pt x="9478" y="382"/>
                    <a:pt x="9537" y="382"/>
                    <a:pt x="9597" y="382"/>
                  </a:cubicBezTo>
                  <a:cubicBezTo>
                    <a:pt x="9573" y="370"/>
                    <a:pt x="9549" y="370"/>
                    <a:pt x="9537" y="358"/>
                  </a:cubicBezTo>
                  <a:cubicBezTo>
                    <a:pt x="9716" y="350"/>
                    <a:pt x="9895" y="331"/>
                    <a:pt x="10063" y="331"/>
                  </a:cubicBezTo>
                  <a:cubicBezTo>
                    <a:pt x="10140" y="331"/>
                    <a:pt x="10216" y="335"/>
                    <a:pt x="10287" y="346"/>
                  </a:cubicBezTo>
                  <a:cubicBezTo>
                    <a:pt x="10299" y="342"/>
                    <a:pt x="10312" y="340"/>
                    <a:pt x="10325" y="340"/>
                  </a:cubicBezTo>
                  <a:cubicBezTo>
                    <a:pt x="10380" y="340"/>
                    <a:pt x="10438" y="372"/>
                    <a:pt x="10418" y="382"/>
                  </a:cubicBezTo>
                  <a:cubicBezTo>
                    <a:pt x="10537" y="358"/>
                    <a:pt x="10573" y="299"/>
                    <a:pt x="10692" y="299"/>
                  </a:cubicBezTo>
                  <a:cubicBezTo>
                    <a:pt x="10633" y="311"/>
                    <a:pt x="10740" y="334"/>
                    <a:pt x="10668" y="358"/>
                  </a:cubicBezTo>
                  <a:cubicBezTo>
                    <a:pt x="10687" y="366"/>
                    <a:pt x="10709" y="369"/>
                    <a:pt x="10733" y="369"/>
                  </a:cubicBezTo>
                  <a:cubicBezTo>
                    <a:pt x="10774" y="369"/>
                    <a:pt x="10820" y="361"/>
                    <a:pt x="10861" y="361"/>
                  </a:cubicBezTo>
                  <a:cubicBezTo>
                    <a:pt x="10899" y="361"/>
                    <a:pt x="10932" y="367"/>
                    <a:pt x="10954" y="394"/>
                  </a:cubicBezTo>
                  <a:cubicBezTo>
                    <a:pt x="11002" y="346"/>
                    <a:pt x="10883" y="334"/>
                    <a:pt x="10871" y="334"/>
                  </a:cubicBezTo>
                  <a:cubicBezTo>
                    <a:pt x="10855" y="323"/>
                    <a:pt x="10858" y="319"/>
                    <a:pt x="10873" y="319"/>
                  </a:cubicBezTo>
                  <a:cubicBezTo>
                    <a:pt x="10934" y="319"/>
                    <a:pt x="11190" y="395"/>
                    <a:pt x="11144" y="395"/>
                  </a:cubicBezTo>
                  <a:cubicBezTo>
                    <a:pt x="11141" y="395"/>
                    <a:pt x="11137" y="394"/>
                    <a:pt x="11133" y="394"/>
                  </a:cubicBezTo>
                  <a:lnTo>
                    <a:pt x="11133" y="394"/>
                  </a:lnTo>
                  <a:cubicBezTo>
                    <a:pt x="11147" y="403"/>
                    <a:pt x="11180" y="409"/>
                    <a:pt x="11217" y="409"/>
                  </a:cubicBezTo>
                  <a:cubicBezTo>
                    <a:pt x="11274" y="409"/>
                    <a:pt x="11340" y="395"/>
                    <a:pt x="11347" y="358"/>
                  </a:cubicBezTo>
                  <a:cubicBezTo>
                    <a:pt x="11315" y="358"/>
                    <a:pt x="11283" y="358"/>
                    <a:pt x="11250" y="367"/>
                  </a:cubicBezTo>
                  <a:lnTo>
                    <a:pt x="11250" y="367"/>
                  </a:lnTo>
                  <a:cubicBezTo>
                    <a:pt x="11312" y="347"/>
                    <a:pt x="11354" y="316"/>
                    <a:pt x="11410" y="316"/>
                  </a:cubicBezTo>
                  <a:cubicBezTo>
                    <a:pt x="11424" y="316"/>
                    <a:pt x="11438" y="318"/>
                    <a:pt x="11454" y="322"/>
                  </a:cubicBezTo>
                  <a:cubicBezTo>
                    <a:pt x="11440" y="342"/>
                    <a:pt x="11429" y="353"/>
                    <a:pt x="11422" y="359"/>
                  </a:cubicBezTo>
                  <a:lnTo>
                    <a:pt x="11422" y="359"/>
                  </a:lnTo>
                  <a:cubicBezTo>
                    <a:pt x="11428" y="357"/>
                    <a:pt x="11434" y="356"/>
                    <a:pt x="11443" y="356"/>
                  </a:cubicBezTo>
                  <a:cubicBezTo>
                    <a:pt x="11455" y="356"/>
                    <a:pt x="11471" y="359"/>
                    <a:pt x="11490" y="370"/>
                  </a:cubicBezTo>
                  <a:cubicBezTo>
                    <a:pt x="11478" y="418"/>
                    <a:pt x="11323" y="394"/>
                    <a:pt x="11288" y="418"/>
                  </a:cubicBezTo>
                  <a:cubicBezTo>
                    <a:pt x="11290" y="419"/>
                    <a:pt x="11294" y="420"/>
                    <a:pt x="11299" y="420"/>
                  </a:cubicBezTo>
                  <a:cubicBezTo>
                    <a:pt x="11317" y="420"/>
                    <a:pt x="11346" y="411"/>
                    <a:pt x="11366" y="411"/>
                  </a:cubicBezTo>
                  <a:cubicBezTo>
                    <a:pt x="11383" y="411"/>
                    <a:pt x="11392" y="417"/>
                    <a:pt x="11383" y="441"/>
                  </a:cubicBezTo>
                  <a:cubicBezTo>
                    <a:pt x="11407" y="406"/>
                    <a:pt x="11460" y="397"/>
                    <a:pt x="11512" y="397"/>
                  </a:cubicBezTo>
                  <a:cubicBezTo>
                    <a:pt x="11564" y="397"/>
                    <a:pt x="11615" y="406"/>
                    <a:pt x="11633" y="406"/>
                  </a:cubicBezTo>
                  <a:cubicBezTo>
                    <a:pt x="11597" y="418"/>
                    <a:pt x="11585" y="430"/>
                    <a:pt x="11549" y="441"/>
                  </a:cubicBezTo>
                  <a:cubicBezTo>
                    <a:pt x="11578" y="451"/>
                    <a:pt x="11670" y="469"/>
                    <a:pt x="11729" y="469"/>
                  </a:cubicBezTo>
                  <a:cubicBezTo>
                    <a:pt x="11743" y="469"/>
                    <a:pt x="11755" y="468"/>
                    <a:pt x="11764" y="465"/>
                  </a:cubicBezTo>
                  <a:cubicBezTo>
                    <a:pt x="11609" y="465"/>
                    <a:pt x="11764" y="441"/>
                    <a:pt x="11692" y="406"/>
                  </a:cubicBezTo>
                  <a:cubicBezTo>
                    <a:pt x="11708" y="401"/>
                    <a:pt x="11721" y="398"/>
                    <a:pt x="11734" y="398"/>
                  </a:cubicBezTo>
                  <a:cubicBezTo>
                    <a:pt x="11808" y="398"/>
                    <a:pt x="11839" y="477"/>
                    <a:pt x="11930" y="477"/>
                  </a:cubicBezTo>
                  <a:cubicBezTo>
                    <a:pt x="11895" y="477"/>
                    <a:pt x="11883" y="465"/>
                    <a:pt x="11895" y="441"/>
                  </a:cubicBezTo>
                  <a:lnTo>
                    <a:pt x="11895" y="441"/>
                  </a:lnTo>
                  <a:cubicBezTo>
                    <a:pt x="11930" y="468"/>
                    <a:pt x="11966" y="482"/>
                    <a:pt x="12002" y="482"/>
                  </a:cubicBezTo>
                  <a:cubicBezTo>
                    <a:pt x="12014" y="482"/>
                    <a:pt x="12026" y="480"/>
                    <a:pt x="12038" y="477"/>
                  </a:cubicBezTo>
                  <a:cubicBezTo>
                    <a:pt x="12061" y="465"/>
                    <a:pt x="11990" y="441"/>
                    <a:pt x="12026" y="430"/>
                  </a:cubicBezTo>
                  <a:lnTo>
                    <a:pt x="12026" y="430"/>
                  </a:lnTo>
                  <a:cubicBezTo>
                    <a:pt x="12043" y="434"/>
                    <a:pt x="12059" y="437"/>
                    <a:pt x="12073" y="437"/>
                  </a:cubicBezTo>
                  <a:cubicBezTo>
                    <a:pt x="12092" y="437"/>
                    <a:pt x="12109" y="432"/>
                    <a:pt x="12122" y="419"/>
                  </a:cubicBezTo>
                  <a:lnTo>
                    <a:pt x="12122" y="419"/>
                  </a:lnTo>
                  <a:cubicBezTo>
                    <a:pt x="12125" y="421"/>
                    <a:pt x="12128" y="423"/>
                    <a:pt x="12131" y="423"/>
                  </a:cubicBezTo>
                  <a:cubicBezTo>
                    <a:pt x="12134" y="423"/>
                    <a:pt x="12137" y="421"/>
                    <a:pt x="12138" y="418"/>
                  </a:cubicBezTo>
                  <a:lnTo>
                    <a:pt x="12138" y="418"/>
                  </a:lnTo>
                  <a:cubicBezTo>
                    <a:pt x="12132" y="418"/>
                    <a:pt x="12128" y="418"/>
                    <a:pt x="12123" y="418"/>
                  </a:cubicBezTo>
                  <a:lnTo>
                    <a:pt x="12123" y="418"/>
                  </a:lnTo>
                  <a:cubicBezTo>
                    <a:pt x="12123" y="418"/>
                    <a:pt x="12123" y="418"/>
                    <a:pt x="12122" y="419"/>
                  </a:cubicBezTo>
                  <a:lnTo>
                    <a:pt x="12122" y="419"/>
                  </a:lnTo>
                  <a:cubicBezTo>
                    <a:pt x="12122" y="418"/>
                    <a:pt x="12121" y="418"/>
                    <a:pt x="12121" y="418"/>
                  </a:cubicBezTo>
                  <a:cubicBezTo>
                    <a:pt x="12122" y="418"/>
                    <a:pt x="12122" y="418"/>
                    <a:pt x="12123" y="418"/>
                  </a:cubicBezTo>
                  <a:lnTo>
                    <a:pt x="12123" y="418"/>
                  </a:lnTo>
                  <a:cubicBezTo>
                    <a:pt x="12127" y="414"/>
                    <a:pt x="12130" y="410"/>
                    <a:pt x="12133" y="406"/>
                  </a:cubicBezTo>
                  <a:lnTo>
                    <a:pt x="12133" y="406"/>
                  </a:lnTo>
                  <a:cubicBezTo>
                    <a:pt x="12137" y="410"/>
                    <a:pt x="12138" y="414"/>
                    <a:pt x="12138" y="418"/>
                  </a:cubicBezTo>
                  <a:lnTo>
                    <a:pt x="12138" y="418"/>
                  </a:lnTo>
                  <a:cubicBezTo>
                    <a:pt x="12174" y="417"/>
                    <a:pt x="12226" y="416"/>
                    <a:pt x="12288" y="406"/>
                  </a:cubicBezTo>
                  <a:lnTo>
                    <a:pt x="12288" y="406"/>
                  </a:lnTo>
                  <a:cubicBezTo>
                    <a:pt x="12276" y="418"/>
                    <a:pt x="12252" y="430"/>
                    <a:pt x="12240" y="441"/>
                  </a:cubicBezTo>
                  <a:cubicBezTo>
                    <a:pt x="12264" y="441"/>
                    <a:pt x="12288" y="441"/>
                    <a:pt x="12300" y="430"/>
                  </a:cubicBezTo>
                  <a:lnTo>
                    <a:pt x="12300" y="430"/>
                  </a:lnTo>
                  <a:cubicBezTo>
                    <a:pt x="12300" y="453"/>
                    <a:pt x="12300" y="465"/>
                    <a:pt x="12288" y="477"/>
                  </a:cubicBezTo>
                  <a:cubicBezTo>
                    <a:pt x="12316" y="463"/>
                    <a:pt x="12348" y="457"/>
                    <a:pt x="12379" y="457"/>
                  </a:cubicBezTo>
                  <a:cubicBezTo>
                    <a:pt x="12393" y="457"/>
                    <a:pt x="12407" y="459"/>
                    <a:pt x="12420" y="461"/>
                  </a:cubicBezTo>
                  <a:lnTo>
                    <a:pt x="12420" y="461"/>
                  </a:lnTo>
                  <a:cubicBezTo>
                    <a:pt x="12410" y="462"/>
                    <a:pt x="12402" y="470"/>
                    <a:pt x="12395" y="477"/>
                  </a:cubicBezTo>
                  <a:cubicBezTo>
                    <a:pt x="12478" y="477"/>
                    <a:pt x="12526" y="489"/>
                    <a:pt x="12609" y="489"/>
                  </a:cubicBezTo>
                  <a:cubicBezTo>
                    <a:pt x="12550" y="489"/>
                    <a:pt x="12764" y="453"/>
                    <a:pt x="12764" y="453"/>
                  </a:cubicBezTo>
                  <a:lnTo>
                    <a:pt x="12764" y="453"/>
                  </a:lnTo>
                  <a:cubicBezTo>
                    <a:pt x="12764" y="489"/>
                    <a:pt x="12740" y="513"/>
                    <a:pt x="12704" y="525"/>
                  </a:cubicBezTo>
                  <a:cubicBezTo>
                    <a:pt x="12770" y="504"/>
                    <a:pt x="12846" y="498"/>
                    <a:pt x="12926" y="498"/>
                  </a:cubicBezTo>
                  <a:cubicBezTo>
                    <a:pt x="13055" y="498"/>
                    <a:pt x="13195" y="515"/>
                    <a:pt x="13320" y="515"/>
                  </a:cubicBezTo>
                  <a:cubicBezTo>
                    <a:pt x="13342" y="515"/>
                    <a:pt x="13363" y="514"/>
                    <a:pt x="13383" y="513"/>
                  </a:cubicBezTo>
                  <a:cubicBezTo>
                    <a:pt x="13395" y="513"/>
                    <a:pt x="13431" y="549"/>
                    <a:pt x="13431" y="561"/>
                  </a:cubicBezTo>
                  <a:cubicBezTo>
                    <a:pt x="13502" y="549"/>
                    <a:pt x="13371" y="513"/>
                    <a:pt x="13502" y="501"/>
                  </a:cubicBezTo>
                  <a:cubicBezTo>
                    <a:pt x="13369" y="501"/>
                    <a:pt x="13464" y="486"/>
                    <a:pt x="13514" y="486"/>
                  </a:cubicBezTo>
                  <a:cubicBezTo>
                    <a:pt x="13526" y="486"/>
                    <a:pt x="13535" y="487"/>
                    <a:pt x="13538" y="489"/>
                  </a:cubicBezTo>
                  <a:cubicBezTo>
                    <a:pt x="13490" y="495"/>
                    <a:pt x="13523" y="495"/>
                    <a:pt x="13574" y="495"/>
                  </a:cubicBezTo>
                  <a:cubicBezTo>
                    <a:pt x="13611" y="495"/>
                    <a:pt x="13658" y="495"/>
                    <a:pt x="13690" y="497"/>
                  </a:cubicBezTo>
                  <a:lnTo>
                    <a:pt x="13690" y="497"/>
                  </a:lnTo>
                  <a:cubicBezTo>
                    <a:pt x="13682" y="500"/>
                    <a:pt x="13675" y="507"/>
                    <a:pt x="13669" y="513"/>
                  </a:cubicBezTo>
                  <a:cubicBezTo>
                    <a:pt x="13669" y="513"/>
                    <a:pt x="13728" y="537"/>
                    <a:pt x="13740" y="549"/>
                  </a:cubicBezTo>
                  <a:cubicBezTo>
                    <a:pt x="13711" y="558"/>
                    <a:pt x="13612" y="576"/>
                    <a:pt x="13569" y="576"/>
                  </a:cubicBezTo>
                  <a:cubicBezTo>
                    <a:pt x="13559" y="576"/>
                    <a:pt x="13552" y="575"/>
                    <a:pt x="13550" y="572"/>
                  </a:cubicBezTo>
                  <a:lnTo>
                    <a:pt x="13550" y="572"/>
                  </a:lnTo>
                  <a:cubicBezTo>
                    <a:pt x="13550" y="584"/>
                    <a:pt x="13645" y="596"/>
                    <a:pt x="13585" y="608"/>
                  </a:cubicBezTo>
                  <a:cubicBezTo>
                    <a:pt x="13693" y="608"/>
                    <a:pt x="13788" y="596"/>
                    <a:pt x="13895" y="584"/>
                  </a:cubicBezTo>
                  <a:cubicBezTo>
                    <a:pt x="13835" y="584"/>
                    <a:pt x="13764" y="584"/>
                    <a:pt x="13693" y="572"/>
                  </a:cubicBezTo>
                  <a:cubicBezTo>
                    <a:pt x="13752" y="537"/>
                    <a:pt x="13955" y="537"/>
                    <a:pt x="13931" y="537"/>
                  </a:cubicBezTo>
                  <a:cubicBezTo>
                    <a:pt x="13919" y="531"/>
                    <a:pt x="14013" y="528"/>
                    <a:pt x="14077" y="525"/>
                  </a:cubicBezTo>
                  <a:lnTo>
                    <a:pt x="14077" y="525"/>
                  </a:lnTo>
                  <a:cubicBezTo>
                    <a:pt x="14105" y="531"/>
                    <a:pt x="14128" y="535"/>
                    <a:pt x="14151" y="535"/>
                  </a:cubicBezTo>
                  <a:cubicBezTo>
                    <a:pt x="14169" y="535"/>
                    <a:pt x="14186" y="532"/>
                    <a:pt x="14205" y="525"/>
                  </a:cubicBezTo>
                  <a:lnTo>
                    <a:pt x="14252" y="525"/>
                  </a:lnTo>
                  <a:cubicBezTo>
                    <a:pt x="14240" y="525"/>
                    <a:pt x="14181" y="537"/>
                    <a:pt x="14181" y="537"/>
                  </a:cubicBezTo>
                  <a:cubicBezTo>
                    <a:pt x="14242" y="537"/>
                    <a:pt x="14327" y="529"/>
                    <a:pt x="14406" y="529"/>
                  </a:cubicBezTo>
                  <a:cubicBezTo>
                    <a:pt x="14444" y="529"/>
                    <a:pt x="14482" y="531"/>
                    <a:pt x="14515" y="536"/>
                  </a:cubicBezTo>
                  <a:lnTo>
                    <a:pt x="14515" y="536"/>
                  </a:lnTo>
                  <a:cubicBezTo>
                    <a:pt x="14531" y="528"/>
                    <a:pt x="14530" y="515"/>
                    <a:pt x="14548" y="515"/>
                  </a:cubicBezTo>
                  <a:cubicBezTo>
                    <a:pt x="14556" y="515"/>
                    <a:pt x="14567" y="517"/>
                    <a:pt x="14586" y="525"/>
                  </a:cubicBezTo>
                  <a:cubicBezTo>
                    <a:pt x="14586" y="525"/>
                    <a:pt x="14586" y="525"/>
                    <a:pt x="14586" y="525"/>
                  </a:cubicBezTo>
                  <a:lnTo>
                    <a:pt x="14586" y="525"/>
                  </a:lnTo>
                  <a:cubicBezTo>
                    <a:pt x="14591" y="527"/>
                    <a:pt x="14595" y="530"/>
                    <a:pt x="14597" y="531"/>
                  </a:cubicBezTo>
                  <a:lnTo>
                    <a:pt x="14597" y="531"/>
                  </a:lnTo>
                  <a:cubicBezTo>
                    <a:pt x="14597" y="531"/>
                    <a:pt x="14597" y="531"/>
                    <a:pt x="14596" y="531"/>
                  </a:cubicBezTo>
                  <a:cubicBezTo>
                    <a:pt x="14587" y="531"/>
                    <a:pt x="14586" y="532"/>
                    <a:pt x="14602" y="535"/>
                  </a:cubicBezTo>
                  <a:lnTo>
                    <a:pt x="14602" y="535"/>
                  </a:lnTo>
                  <a:cubicBezTo>
                    <a:pt x="14603" y="538"/>
                    <a:pt x="14601" y="539"/>
                    <a:pt x="14598" y="539"/>
                  </a:cubicBezTo>
                  <a:cubicBezTo>
                    <a:pt x="14590" y="539"/>
                    <a:pt x="14572" y="532"/>
                    <a:pt x="14586" y="525"/>
                  </a:cubicBezTo>
                  <a:lnTo>
                    <a:pt x="14586" y="525"/>
                  </a:lnTo>
                  <a:cubicBezTo>
                    <a:pt x="14565" y="532"/>
                    <a:pt x="14549" y="538"/>
                    <a:pt x="14536" y="541"/>
                  </a:cubicBezTo>
                  <a:lnTo>
                    <a:pt x="14536" y="541"/>
                  </a:lnTo>
                  <a:cubicBezTo>
                    <a:pt x="14529" y="539"/>
                    <a:pt x="14522" y="538"/>
                    <a:pt x="14515" y="536"/>
                  </a:cubicBezTo>
                  <a:lnTo>
                    <a:pt x="14515" y="536"/>
                  </a:lnTo>
                  <a:cubicBezTo>
                    <a:pt x="14514" y="537"/>
                    <a:pt x="14514" y="537"/>
                    <a:pt x="14514" y="537"/>
                  </a:cubicBezTo>
                  <a:cubicBezTo>
                    <a:pt x="14518" y="540"/>
                    <a:pt x="14522" y="542"/>
                    <a:pt x="14528" y="542"/>
                  </a:cubicBezTo>
                  <a:cubicBezTo>
                    <a:pt x="14530" y="542"/>
                    <a:pt x="14533" y="541"/>
                    <a:pt x="14536" y="541"/>
                  </a:cubicBezTo>
                  <a:lnTo>
                    <a:pt x="14536" y="541"/>
                  </a:lnTo>
                  <a:cubicBezTo>
                    <a:pt x="14544" y="543"/>
                    <a:pt x="14551" y="545"/>
                    <a:pt x="14558" y="547"/>
                  </a:cubicBezTo>
                  <a:lnTo>
                    <a:pt x="14558" y="547"/>
                  </a:lnTo>
                  <a:cubicBezTo>
                    <a:pt x="14558" y="543"/>
                    <a:pt x="14559" y="540"/>
                    <a:pt x="14562" y="537"/>
                  </a:cubicBezTo>
                  <a:cubicBezTo>
                    <a:pt x="14597" y="537"/>
                    <a:pt x="14931" y="608"/>
                    <a:pt x="14943" y="608"/>
                  </a:cubicBezTo>
                  <a:cubicBezTo>
                    <a:pt x="14943" y="592"/>
                    <a:pt x="14937" y="560"/>
                    <a:pt x="14934" y="548"/>
                  </a:cubicBezTo>
                  <a:lnTo>
                    <a:pt x="14934" y="548"/>
                  </a:lnTo>
                  <a:cubicBezTo>
                    <a:pt x="14954" y="545"/>
                    <a:pt x="14981" y="544"/>
                    <a:pt x="15010" y="544"/>
                  </a:cubicBezTo>
                  <a:cubicBezTo>
                    <a:pt x="15082" y="544"/>
                    <a:pt x="15164" y="552"/>
                    <a:pt x="15181" y="561"/>
                  </a:cubicBezTo>
                  <a:cubicBezTo>
                    <a:pt x="15232" y="539"/>
                    <a:pt x="15328" y="499"/>
                    <a:pt x="15403" y="499"/>
                  </a:cubicBezTo>
                  <a:cubicBezTo>
                    <a:pt x="15450" y="499"/>
                    <a:pt x="15489" y="515"/>
                    <a:pt x="15502" y="561"/>
                  </a:cubicBezTo>
                  <a:cubicBezTo>
                    <a:pt x="15562" y="543"/>
                    <a:pt x="15622" y="502"/>
                    <a:pt x="15682" y="502"/>
                  </a:cubicBezTo>
                  <a:cubicBezTo>
                    <a:pt x="15706" y="502"/>
                    <a:pt x="15729" y="508"/>
                    <a:pt x="15752" y="525"/>
                  </a:cubicBezTo>
                  <a:cubicBezTo>
                    <a:pt x="15763" y="530"/>
                    <a:pt x="15772" y="532"/>
                    <a:pt x="15780" y="532"/>
                  </a:cubicBezTo>
                  <a:cubicBezTo>
                    <a:pt x="15795" y="532"/>
                    <a:pt x="15806" y="526"/>
                    <a:pt x="15821" y="526"/>
                  </a:cubicBezTo>
                  <a:cubicBezTo>
                    <a:pt x="15834" y="526"/>
                    <a:pt x="15849" y="531"/>
                    <a:pt x="15871" y="549"/>
                  </a:cubicBezTo>
                  <a:cubicBezTo>
                    <a:pt x="15887" y="549"/>
                    <a:pt x="15893" y="543"/>
                    <a:pt x="15908" y="543"/>
                  </a:cubicBezTo>
                  <a:cubicBezTo>
                    <a:pt x="15916" y="543"/>
                    <a:pt x="15927" y="545"/>
                    <a:pt x="15943" y="549"/>
                  </a:cubicBezTo>
                  <a:cubicBezTo>
                    <a:pt x="15859" y="557"/>
                    <a:pt x="15769" y="565"/>
                    <a:pt x="15681" y="565"/>
                  </a:cubicBezTo>
                  <a:cubicBezTo>
                    <a:pt x="15645" y="565"/>
                    <a:pt x="15609" y="564"/>
                    <a:pt x="15574" y="561"/>
                  </a:cubicBezTo>
                  <a:lnTo>
                    <a:pt x="15574" y="561"/>
                  </a:lnTo>
                  <a:cubicBezTo>
                    <a:pt x="15645" y="584"/>
                    <a:pt x="15717" y="584"/>
                    <a:pt x="15788" y="608"/>
                  </a:cubicBezTo>
                  <a:cubicBezTo>
                    <a:pt x="15765" y="597"/>
                    <a:pt x="16162" y="574"/>
                    <a:pt x="16169" y="573"/>
                  </a:cubicBezTo>
                  <a:lnTo>
                    <a:pt x="16169" y="573"/>
                  </a:lnTo>
                  <a:cubicBezTo>
                    <a:pt x="16324" y="608"/>
                    <a:pt x="16491" y="608"/>
                    <a:pt x="16645" y="644"/>
                  </a:cubicBezTo>
                  <a:cubicBezTo>
                    <a:pt x="16645" y="644"/>
                    <a:pt x="16633" y="632"/>
                    <a:pt x="16633" y="632"/>
                  </a:cubicBezTo>
                  <a:cubicBezTo>
                    <a:pt x="16645" y="620"/>
                    <a:pt x="16681" y="617"/>
                    <a:pt x="16720" y="617"/>
                  </a:cubicBezTo>
                  <a:cubicBezTo>
                    <a:pt x="16758" y="617"/>
                    <a:pt x="16800" y="620"/>
                    <a:pt x="16824" y="620"/>
                  </a:cubicBezTo>
                  <a:cubicBezTo>
                    <a:pt x="16788" y="620"/>
                    <a:pt x="16741" y="608"/>
                    <a:pt x="16705" y="596"/>
                  </a:cubicBezTo>
                  <a:cubicBezTo>
                    <a:pt x="16783" y="575"/>
                    <a:pt x="16853" y="571"/>
                    <a:pt x="16920" y="571"/>
                  </a:cubicBezTo>
                  <a:cubicBezTo>
                    <a:pt x="16964" y="571"/>
                    <a:pt x="17007" y="572"/>
                    <a:pt x="17050" y="572"/>
                  </a:cubicBezTo>
                  <a:cubicBezTo>
                    <a:pt x="17038" y="584"/>
                    <a:pt x="17026" y="596"/>
                    <a:pt x="17026" y="620"/>
                  </a:cubicBezTo>
                  <a:cubicBezTo>
                    <a:pt x="17062" y="584"/>
                    <a:pt x="17122" y="572"/>
                    <a:pt x="17145" y="572"/>
                  </a:cubicBezTo>
                  <a:lnTo>
                    <a:pt x="17145" y="572"/>
                  </a:lnTo>
                  <a:cubicBezTo>
                    <a:pt x="17131" y="597"/>
                    <a:pt x="17167" y="603"/>
                    <a:pt x="17214" y="603"/>
                  </a:cubicBezTo>
                  <a:cubicBezTo>
                    <a:pt x="17269" y="603"/>
                    <a:pt x="17338" y="594"/>
                    <a:pt x="17356" y="594"/>
                  </a:cubicBezTo>
                  <a:cubicBezTo>
                    <a:pt x="17361" y="594"/>
                    <a:pt x="17363" y="595"/>
                    <a:pt x="17360" y="596"/>
                  </a:cubicBezTo>
                  <a:cubicBezTo>
                    <a:pt x="17395" y="596"/>
                    <a:pt x="17479" y="596"/>
                    <a:pt x="17526" y="632"/>
                  </a:cubicBezTo>
                  <a:cubicBezTo>
                    <a:pt x="17517" y="638"/>
                    <a:pt x="17508" y="644"/>
                    <a:pt x="17498" y="648"/>
                  </a:cubicBezTo>
                  <a:lnTo>
                    <a:pt x="17498" y="648"/>
                  </a:lnTo>
                  <a:cubicBezTo>
                    <a:pt x="17468" y="646"/>
                    <a:pt x="17438" y="645"/>
                    <a:pt x="17407" y="644"/>
                  </a:cubicBezTo>
                  <a:lnTo>
                    <a:pt x="17407" y="644"/>
                  </a:lnTo>
                  <a:cubicBezTo>
                    <a:pt x="17426" y="653"/>
                    <a:pt x="17442" y="657"/>
                    <a:pt x="17457" y="657"/>
                  </a:cubicBezTo>
                  <a:cubicBezTo>
                    <a:pt x="17472" y="657"/>
                    <a:pt x="17485" y="654"/>
                    <a:pt x="17498" y="648"/>
                  </a:cubicBezTo>
                  <a:lnTo>
                    <a:pt x="17498" y="648"/>
                  </a:lnTo>
                  <a:cubicBezTo>
                    <a:pt x="17708" y="658"/>
                    <a:pt x="17904" y="676"/>
                    <a:pt x="18104" y="676"/>
                  </a:cubicBezTo>
                  <a:cubicBezTo>
                    <a:pt x="18177" y="676"/>
                    <a:pt x="18250" y="673"/>
                    <a:pt x="18324" y="668"/>
                  </a:cubicBezTo>
                  <a:cubicBezTo>
                    <a:pt x="18441" y="668"/>
                    <a:pt x="18664" y="657"/>
                    <a:pt x="18891" y="657"/>
                  </a:cubicBezTo>
                  <a:cubicBezTo>
                    <a:pt x="19080" y="657"/>
                    <a:pt x="19272" y="664"/>
                    <a:pt x="19408" y="692"/>
                  </a:cubicBezTo>
                  <a:cubicBezTo>
                    <a:pt x="19110" y="1120"/>
                    <a:pt x="18812" y="1596"/>
                    <a:pt x="18574" y="2073"/>
                  </a:cubicBezTo>
                  <a:cubicBezTo>
                    <a:pt x="18431" y="2346"/>
                    <a:pt x="18348" y="2561"/>
                    <a:pt x="18217" y="2835"/>
                  </a:cubicBezTo>
                  <a:cubicBezTo>
                    <a:pt x="18074" y="3156"/>
                    <a:pt x="17907" y="3466"/>
                    <a:pt x="17717" y="3835"/>
                  </a:cubicBezTo>
                  <a:cubicBezTo>
                    <a:pt x="17729" y="3775"/>
                    <a:pt x="17765" y="3728"/>
                    <a:pt x="17788" y="3680"/>
                  </a:cubicBezTo>
                  <a:lnTo>
                    <a:pt x="17788" y="3680"/>
                  </a:lnTo>
                  <a:cubicBezTo>
                    <a:pt x="17479" y="4085"/>
                    <a:pt x="17312" y="4668"/>
                    <a:pt x="17050" y="5037"/>
                  </a:cubicBezTo>
                  <a:cubicBezTo>
                    <a:pt x="17087" y="4993"/>
                    <a:pt x="17102" y="4975"/>
                    <a:pt x="17104" y="4975"/>
                  </a:cubicBezTo>
                  <a:lnTo>
                    <a:pt x="17104" y="4975"/>
                  </a:lnTo>
                  <a:cubicBezTo>
                    <a:pt x="17110" y="4975"/>
                    <a:pt x="16905" y="5242"/>
                    <a:pt x="16895" y="5299"/>
                  </a:cubicBezTo>
                  <a:cubicBezTo>
                    <a:pt x="16904" y="5308"/>
                    <a:pt x="16912" y="5312"/>
                    <a:pt x="16919" y="5312"/>
                  </a:cubicBezTo>
                  <a:cubicBezTo>
                    <a:pt x="16930" y="5312"/>
                    <a:pt x="16940" y="5302"/>
                    <a:pt x="16955" y="5287"/>
                  </a:cubicBezTo>
                  <a:lnTo>
                    <a:pt x="16955" y="5287"/>
                  </a:lnTo>
                  <a:cubicBezTo>
                    <a:pt x="16872" y="5478"/>
                    <a:pt x="16741" y="5633"/>
                    <a:pt x="16657" y="5823"/>
                  </a:cubicBezTo>
                  <a:cubicBezTo>
                    <a:pt x="16622" y="5918"/>
                    <a:pt x="16574" y="6014"/>
                    <a:pt x="16538" y="6109"/>
                  </a:cubicBezTo>
                  <a:cubicBezTo>
                    <a:pt x="16529" y="6126"/>
                    <a:pt x="16489" y="6234"/>
                    <a:pt x="16482" y="6257"/>
                  </a:cubicBezTo>
                  <a:lnTo>
                    <a:pt x="16482" y="6257"/>
                  </a:lnTo>
                  <a:cubicBezTo>
                    <a:pt x="16427" y="6354"/>
                    <a:pt x="16299" y="6506"/>
                    <a:pt x="16276" y="6585"/>
                  </a:cubicBezTo>
                  <a:cubicBezTo>
                    <a:pt x="16241" y="6692"/>
                    <a:pt x="16229" y="6859"/>
                    <a:pt x="16110" y="6918"/>
                  </a:cubicBezTo>
                  <a:cubicBezTo>
                    <a:pt x="16102" y="6911"/>
                    <a:pt x="16097" y="6902"/>
                    <a:pt x="16094" y="6892"/>
                  </a:cubicBezTo>
                  <a:lnTo>
                    <a:pt x="16094" y="6892"/>
                  </a:lnTo>
                  <a:cubicBezTo>
                    <a:pt x="16027" y="7057"/>
                    <a:pt x="15948" y="7216"/>
                    <a:pt x="15895" y="7383"/>
                  </a:cubicBezTo>
                  <a:cubicBezTo>
                    <a:pt x="15883" y="7383"/>
                    <a:pt x="15883" y="7371"/>
                    <a:pt x="15871" y="7359"/>
                  </a:cubicBezTo>
                  <a:cubicBezTo>
                    <a:pt x="15538" y="8002"/>
                    <a:pt x="15193" y="8669"/>
                    <a:pt x="14800" y="9276"/>
                  </a:cubicBezTo>
                  <a:cubicBezTo>
                    <a:pt x="14803" y="9275"/>
                    <a:pt x="14805" y="9274"/>
                    <a:pt x="14806" y="9274"/>
                  </a:cubicBezTo>
                  <a:cubicBezTo>
                    <a:pt x="14844" y="9274"/>
                    <a:pt x="14641" y="9597"/>
                    <a:pt x="14618" y="9597"/>
                  </a:cubicBezTo>
                  <a:cubicBezTo>
                    <a:pt x="14615" y="9597"/>
                    <a:pt x="14615" y="9590"/>
                    <a:pt x="14621" y="9574"/>
                  </a:cubicBezTo>
                  <a:lnTo>
                    <a:pt x="14621" y="9574"/>
                  </a:lnTo>
                  <a:cubicBezTo>
                    <a:pt x="14514" y="9788"/>
                    <a:pt x="14359" y="9978"/>
                    <a:pt x="14300" y="10205"/>
                  </a:cubicBezTo>
                  <a:cubicBezTo>
                    <a:pt x="14298" y="10206"/>
                    <a:pt x="14296" y="10206"/>
                    <a:pt x="14295" y="10206"/>
                  </a:cubicBezTo>
                  <a:cubicBezTo>
                    <a:pt x="14281" y="10206"/>
                    <a:pt x="14296" y="10156"/>
                    <a:pt x="14290" y="10156"/>
                  </a:cubicBezTo>
                  <a:lnTo>
                    <a:pt x="14290" y="10156"/>
                  </a:lnTo>
                  <a:cubicBezTo>
                    <a:pt x="14290" y="10156"/>
                    <a:pt x="14289" y="10156"/>
                    <a:pt x="14288" y="10157"/>
                  </a:cubicBezTo>
                  <a:cubicBezTo>
                    <a:pt x="14288" y="10157"/>
                    <a:pt x="14288" y="10156"/>
                    <a:pt x="14288" y="10156"/>
                  </a:cubicBezTo>
                  <a:cubicBezTo>
                    <a:pt x="14283" y="10156"/>
                    <a:pt x="14235" y="10252"/>
                    <a:pt x="14220" y="10276"/>
                  </a:cubicBezTo>
                  <a:lnTo>
                    <a:pt x="14220" y="10276"/>
                  </a:lnTo>
                  <a:cubicBezTo>
                    <a:pt x="14231" y="10236"/>
                    <a:pt x="14241" y="10203"/>
                    <a:pt x="14252" y="10181"/>
                  </a:cubicBezTo>
                  <a:lnTo>
                    <a:pt x="14252" y="10181"/>
                  </a:lnTo>
                  <a:cubicBezTo>
                    <a:pt x="14240" y="10205"/>
                    <a:pt x="14228" y="10240"/>
                    <a:pt x="14216" y="10276"/>
                  </a:cubicBezTo>
                  <a:cubicBezTo>
                    <a:pt x="14215" y="10280"/>
                    <a:pt x="14215" y="10281"/>
                    <a:pt x="14216" y="10281"/>
                  </a:cubicBezTo>
                  <a:cubicBezTo>
                    <a:pt x="14216" y="10281"/>
                    <a:pt x="14218" y="10279"/>
                    <a:pt x="14220" y="10276"/>
                  </a:cubicBezTo>
                  <a:lnTo>
                    <a:pt x="14220" y="10276"/>
                  </a:lnTo>
                  <a:cubicBezTo>
                    <a:pt x="14160" y="10496"/>
                    <a:pt x="14096" y="10935"/>
                    <a:pt x="13955" y="10955"/>
                  </a:cubicBezTo>
                  <a:cubicBezTo>
                    <a:pt x="13945" y="10926"/>
                    <a:pt x="13958" y="10898"/>
                    <a:pt x="13976" y="10870"/>
                  </a:cubicBezTo>
                  <a:lnTo>
                    <a:pt x="13976" y="10870"/>
                  </a:lnTo>
                  <a:cubicBezTo>
                    <a:pt x="13896" y="10989"/>
                    <a:pt x="13659" y="11307"/>
                    <a:pt x="13693" y="11407"/>
                  </a:cubicBezTo>
                  <a:cubicBezTo>
                    <a:pt x="13622" y="11380"/>
                    <a:pt x="13510" y="11373"/>
                    <a:pt x="13394" y="11373"/>
                  </a:cubicBezTo>
                  <a:cubicBezTo>
                    <a:pt x="13255" y="11373"/>
                    <a:pt x="13110" y="11383"/>
                    <a:pt x="13026" y="11383"/>
                  </a:cubicBezTo>
                  <a:cubicBezTo>
                    <a:pt x="13038" y="11383"/>
                    <a:pt x="13062" y="11383"/>
                    <a:pt x="13085" y="11395"/>
                  </a:cubicBezTo>
                  <a:cubicBezTo>
                    <a:pt x="13023" y="11425"/>
                    <a:pt x="12934" y="11436"/>
                    <a:pt x="12832" y="11436"/>
                  </a:cubicBezTo>
                  <a:cubicBezTo>
                    <a:pt x="12566" y="11436"/>
                    <a:pt x="12212" y="11358"/>
                    <a:pt x="12014" y="11324"/>
                  </a:cubicBezTo>
                  <a:lnTo>
                    <a:pt x="12014" y="11324"/>
                  </a:lnTo>
                  <a:cubicBezTo>
                    <a:pt x="12025" y="11357"/>
                    <a:pt x="11978" y="11369"/>
                    <a:pt x="11903" y="11369"/>
                  </a:cubicBezTo>
                  <a:cubicBezTo>
                    <a:pt x="11738" y="11369"/>
                    <a:pt x="11441" y="11312"/>
                    <a:pt x="11359" y="11312"/>
                  </a:cubicBezTo>
                  <a:cubicBezTo>
                    <a:pt x="11395" y="11324"/>
                    <a:pt x="11430" y="11324"/>
                    <a:pt x="11454" y="11336"/>
                  </a:cubicBezTo>
                  <a:cubicBezTo>
                    <a:pt x="11439" y="11338"/>
                    <a:pt x="11425" y="11339"/>
                    <a:pt x="11410" y="11339"/>
                  </a:cubicBezTo>
                  <a:cubicBezTo>
                    <a:pt x="11246" y="11339"/>
                    <a:pt x="11081" y="11227"/>
                    <a:pt x="10907" y="11205"/>
                  </a:cubicBezTo>
                  <a:cubicBezTo>
                    <a:pt x="10895" y="11205"/>
                    <a:pt x="11014" y="11193"/>
                    <a:pt x="11002" y="11193"/>
                  </a:cubicBezTo>
                  <a:cubicBezTo>
                    <a:pt x="10993" y="11191"/>
                    <a:pt x="10982" y="11191"/>
                    <a:pt x="10969" y="11191"/>
                  </a:cubicBezTo>
                  <a:cubicBezTo>
                    <a:pt x="10902" y="11191"/>
                    <a:pt x="10782" y="11206"/>
                    <a:pt x="10711" y="11206"/>
                  </a:cubicBezTo>
                  <a:cubicBezTo>
                    <a:pt x="10678" y="11206"/>
                    <a:pt x="10657" y="11203"/>
                    <a:pt x="10657" y="11193"/>
                  </a:cubicBezTo>
                  <a:cubicBezTo>
                    <a:pt x="10657" y="11148"/>
                    <a:pt x="9889" y="11167"/>
                    <a:pt x="9736" y="11159"/>
                  </a:cubicBezTo>
                  <a:lnTo>
                    <a:pt x="9736" y="11159"/>
                  </a:lnTo>
                  <a:cubicBezTo>
                    <a:pt x="9757" y="11163"/>
                    <a:pt x="9766" y="11174"/>
                    <a:pt x="9775" y="11193"/>
                  </a:cubicBezTo>
                  <a:cubicBezTo>
                    <a:pt x="9740" y="11210"/>
                    <a:pt x="9694" y="11217"/>
                    <a:pt x="9642" y="11217"/>
                  </a:cubicBezTo>
                  <a:cubicBezTo>
                    <a:pt x="9484" y="11217"/>
                    <a:pt x="9273" y="11154"/>
                    <a:pt x="9156" y="11145"/>
                  </a:cubicBezTo>
                  <a:cubicBezTo>
                    <a:pt x="9101" y="11141"/>
                    <a:pt x="9045" y="11140"/>
                    <a:pt x="8990" y="11140"/>
                  </a:cubicBezTo>
                  <a:cubicBezTo>
                    <a:pt x="8879" y="11140"/>
                    <a:pt x="8767" y="11145"/>
                    <a:pt x="8656" y="11145"/>
                  </a:cubicBezTo>
                  <a:cubicBezTo>
                    <a:pt x="8619" y="11147"/>
                    <a:pt x="8582" y="11147"/>
                    <a:pt x="8545" y="11147"/>
                  </a:cubicBezTo>
                  <a:cubicBezTo>
                    <a:pt x="8292" y="11147"/>
                    <a:pt x="8057" y="11119"/>
                    <a:pt x="7812" y="11119"/>
                  </a:cubicBezTo>
                  <a:cubicBezTo>
                    <a:pt x="7776" y="11119"/>
                    <a:pt x="7740" y="11120"/>
                    <a:pt x="7704" y="11121"/>
                  </a:cubicBezTo>
                  <a:cubicBezTo>
                    <a:pt x="7489" y="11121"/>
                    <a:pt x="7323" y="11074"/>
                    <a:pt x="7120" y="11062"/>
                  </a:cubicBezTo>
                  <a:cubicBezTo>
                    <a:pt x="7061" y="11062"/>
                    <a:pt x="6894" y="11050"/>
                    <a:pt x="6882" y="11050"/>
                  </a:cubicBezTo>
                  <a:cubicBezTo>
                    <a:pt x="6878" y="11049"/>
                    <a:pt x="6869" y="11048"/>
                    <a:pt x="6858" y="11048"/>
                  </a:cubicBezTo>
                  <a:cubicBezTo>
                    <a:pt x="6784" y="11048"/>
                    <a:pt x="6581" y="11069"/>
                    <a:pt x="6447" y="11069"/>
                  </a:cubicBezTo>
                  <a:cubicBezTo>
                    <a:pt x="6382" y="11069"/>
                    <a:pt x="6333" y="11064"/>
                    <a:pt x="6323" y="11050"/>
                  </a:cubicBezTo>
                  <a:cubicBezTo>
                    <a:pt x="6335" y="11050"/>
                    <a:pt x="6346" y="11038"/>
                    <a:pt x="6346" y="11038"/>
                  </a:cubicBezTo>
                  <a:cubicBezTo>
                    <a:pt x="6049" y="11014"/>
                    <a:pt x="5715" y="11014"/>
                    <a:pt x="5442" y="11002"/>
                  </a:cubicBezTo>
                  <a:cubicBezTo>
                    <a:pt x="5388" y="11010"/>
                    <a:pt x="5333" y="11013"/>
                    <a:pt x="5278" y="11013"/>
                  </a:cubicBezTo>
                  <a:cubicBezTo>
                    <a:pt x="4991" y="11013"/>
                    <a:pt x="4684" y="10930"/>
                    <a:pt x="4404" y="10930"/>
                  </a:cubicBezTo>
                  <a:cubicBezTo>
                    <a:pt x="4388" y="10930"/>
                    <a:pt x="4373" y="10930"/>
                    <a:pt x="4358" y="10931"/>
                  </a:cubicBezTo>
                  <a:cubicBezTo>
                    <a:pt x="4417" y="10922"/>
                    <a:pt x="4422" y="10914"/>
                    <a:pt x="4378" y="10914"/>
                  </a:cubicBezTo>
                  <a:cubicBezTo>
                    <a:pt x="4360" y="10914"/>
                    <a:pt x="4333" y="10915"/>
                    <a:pt x="4299" y="10919"/>
                  </a:cubicBezTo>
                  <a:cubicBezTo>
                    <a:pt x="4180" y="10919"/>
                    <a:pt x="4060" y="10907"/>
                    <a:pt x="3941" y="10895"/>
                  </a:cubicBezTo>
                  <a:cubicBezTo>
                    <a:pt x="3727" y="10883"/>
                    <a:pt x="3513" y="10848"/>
                    <a:pt x="3298" y="10848"/>
                  </a:cubicBezTo>
                  <a:cubicBezTo>
                    <a:pt x="3281" y="10846"/>
                    <a:pt x="3264" y="10846"/>
                    <a:pt x="3246" y="10846"/>
                  </a:cubicBezTo>
                  <a:cubicBezTo>
                    <a:pt x="3071" y="10846"/>
                    <a:pt x="2887" y="10895"/>
                    <a:pt x="2703" y="10895"/>
                  </a:cubicBezTo>
                  <a:cubicBezTo>
                    <a:pt x="2715" y="10895"/>
                    <a:pt x="2870" y="10907"/>
                    <a:pt x="2882" y="10931"/>
                  </a:cubicBezTo>
                  <a:cubicBezTo>
                    <a:pt x="2894" y="10943"/>
                    <a:pt x="2703" y="10967"/>
                    <a:pt x="2810" y="10979"/>
                  </a:cubicBezTo>
                  <a:cubicBezTo>
                    <a:pt x="2727" y="10979"/>
                    <a:pt x="2596" y="10979"/>
                    <a:pt x="2525" y="10943"/>
                  </a:cubicBezTo>
                  <a:cubicBezTo>
                    <a:pt x="2507" y="10931"/>
                    <a:pt x="2533" y="10931"/>
                    <a:pt x="2565" y="10931"/>
                  </a:cubicBezTo>
                  <a:cubicBezTo>
                    <a:pt x="2596" y="10931"/>
                    <a:pt x="2632" y="10931"/>
                    <a:pt x="2632" y="10919"/>
                  </a:cubicBezTo>
                  <a:cubicBezTo>
                    <a:pt x="2596" y="10871"/>
                    <a:pt x="2096" y="10871"/>
                    <a:pt x="2108" y="10836"/>
                  </a:cubicBezTo>
                  <a:cubicBezTo>
                    <a:pt x="1810" y="10824"/>
                    <a:pt x="1513" y="10812"/>
                    <a:pt x="1215" y="10788"/>
                  </a:cubicBezTo>
                  <a:cubicBezTo>
                    <a:pt x="1417" y="10490"/>
                    <a:pt x="1620" y="10193"/>
                    <a:pt x="1822" y="9895"/>
                  </a:cubicBezTo>
                  <a:lnTo>
                    <a:pt x="1822" y="9895"/>
                  </a:lnTo>
                  <a:cubicBezTo>
                    <a:pt x="1798" y="9907"/>
                    <a:pt x="1763" y="9931"/>
                    <a:pt x="1727" y="9943"/>
                  </a:cubicBezTo>
                  <a:cubicBezTo>
                    <a:pt x="1750" y="9908"/>
                    <a:pt x="1923" y="9700"/>
                    <a:pt x="1929" y="9682"/>
                  </a:cubicBezTo>
                  <a:lnTo>
                    <a:pt x="1929" y="9682"/>
                  </a:lnTo>
                  <a:cubicBezTo>
                    <a:pt x="1917" y="9741"/>
                    <a:pt x="1893" y="9776"/>
                    <a:pt x="1858" y="9824"/>
                  </a:cubicBezTo>
                  <a:cubicBezTo>
                    <a:pt x="1894" y="9800"/>
                    <a:pt x="2108" y="9431"/>
                    <a:pt x="2108" y="9419"/>
                  </a:cubicBezTo>
                  <a:lnTo>
                    <a:pt x="2108" y="9419"/>
                  </a:lnTo>
                  <a:cubicBezTo>
                    <a:pt x="2108" y="9443"/>
                    <a:pt x="2036" y="9597"/>
                    <a:pt x="2036" y="9597"/>
                  </a:cubicBezTo>
                  <a:cubicBezTo>
                    <a:pt x="2048" y="9597"/>
                    <a:pt x="2120" y="9466"/>
                    <a:pt x="2132" y="9443"/>
                  </a:cubicBezTo>
                  <a:lnTo>
                    <a:pt x="2132" y="9443"/>
                  </a:lnTo>
                  <a:cubicBezTo>
                    <a:pt x="2120" y="9455"/>
                    <a:pt x="2120" y="9466"/>
                    <a:pt x="2108" y="9478"/>
                  </a:cubicBezTo>
                  <a:cubicBezTo>
                    <a:pt x="2239" y="9181"/>
                    <a:pt x="2441" y="8954"/>
                    <a:pt x="2620" y="8693"/>
                  </a:cubicBezTo>
                  <a:lnTo>
                    <a:pt x="2620" y="8693"/>
                  </a:lnTo>
                  <a:cubicBezTo>
                    <a:pt x="2584" y="8728"/>
                    <a:pt x="2548" y="8752"/>
                    <a:pt x="2513" y="8776"/>
                  </a:cubicBezTo>
                  <a:cubicBezTo>
                    <a:pt x="2522" y="8757"/>
                    <a:pt x="2641" y="8589"/>
                    <a:pt x="2617" y="8589"/>
                  </a:cubicBezTo>
                  <a:cubicBezTo>
                    <a:pt x="2613" y="8589"/>
                    <a:pt x="2605" y="8594"/>
                    <a:pt x="2592" y="8604"/>
                  </a:cubicBezTo>
                  <a:lnTo>
                    <a:pt x="2592" y="8604"/>
                  </a:lnTo>
                  <a:cubicBezTo>
                    <a:pt x="2807" y="8412"/>
                    <a:pt x="2958" y="8102"/>
                    <a:pt x="3108" y="7871"/>
                  </a:cubicBezTo>
                  <a:cubicBezTo>
                    <a:pt x="3318" y="7545"/>
                    <a:pt x="3516" y="7219"/>
                    <a:pt x="3725" y="6892"/>
                  </a:cubicBezTo>
                  <a:lnTo>
                    <a:pt x="3725" y="6892"/>
                  </a:lnTo>
                  <a:cubicBezTo>
                    <a:pt x="3717" y="6902"/>
                    <a:pt x="3706" y="6907"/>
                    <a:pt x="3691" y="6907"/>
                  </a:cubicBezTo>
                  <a:cubicBezTo>
                    <a:pt x="3661" y="6897"/>
                    <a:pt x="3749" y="6778"/>
                    <a:pt x="3764" y="6754"/>
                  </a:cubicBezTo>
                  <a:lnTo>
                    <a:pt x="3764" y="6754"/>
                  </a:lnTo>
                  <a:cubicBezTo>
                    <a:pt x="3764" y="6755"/>
                    <a:pt x="3766" y="6755"/>
                    <a:pt x="3767" y="6755"/>
                  </a:cubicBezTo>
                  <a:cubicBezTo>
                    <a:pt x="3809" y="6755"/>
                    <a:pt x="4124" y="6359"/>
                    <a:pt x="4177" y="6313"/>
                  </a:cubicBezTo>
                  <a:lnTo>
                    <a:pt x="4177" y="6313"/>
                  </a:lnTo>
                  <a:cubicBezTo>
                    <a:pt x="4177" y="6313"/>
                    <a:pt x="4177" y="6313"/>
                    <a:pt x="4177" y="6313"/>
                  </a:cubicBezTo>
                  <a:cubicBezTo>
                    <a:pt x="4162" y="6313"/>
                    <a:pt x="4381" y="5918"/>
                    <a:pt x="4370" y="5918"/>
                  </a:cubicBezTo>
                  <a:cubicBezTo>
                    <a:pt x="4365" y="5918"/>
                    <a:pt x="4359" y="5921"/>
                    <a:pt x="4354" y="5926"/>
                  </a:cubicBezTo>
                  <a:lnTo>
                    <a:pt x="4354" y="5926"/>
                  </a:lnTo>
                  <a:cubicBezTo>
                    <a:pt x="4447" y="5795"/>
                    <a:pt x="4568" y="5681"/>
                    <a:pt x="4668" y="5525"/>
                  </a:cubicBezTo>
                  <a:cubicBezTo>
                    <a:pt x="4882" y="5204"/>
                    <a:pt x="5108" y="4906"/>
                    <a:pt x="5311" y="4573"/>
                  </a:cubicBezTo>
                  <a:cubicBezTo>
                    <a:pt x="5287" y="4525"/>
                    <a:pt x="5311" y="4502"/>
                    <a:pt x="5394" y="4418"/>
                  </a:cubicBezTo>
                  <a:cubicBezTo>
                    <a:pt x="5512" y="4300"/>
                    <a:pt x="5525" y="4159"/>
                    <a:pt x="5641" y="4052"/>
                  </a:cubicBezTo>
                  <a:lnTo>
                    <a:pt x="5641" y="4052"/>
                  </a:lnTo>
                  <a:cubicBezTo>
                    <a:pt x="5630" y="4061"/>
                    <a:pt x="5619" y="4061"/>
                    <a:pt x="5608" y="4061"/>
                  </a:cubicBezTo>
                  <a:cubicBezTo>
                    <a:pt x="5584" y="3954"/>
                    <a:pt x="5954" y="3549"/>
                    <a:pt x="6025" y="3442"/>
                  </a:cubicBezTo>
                  <a:cubicBezTo>
                    <a:pt x="6180" y="3204"/>
                    <a:pt x="6335" y="2966"/>
                    <a:pt x="6489" y="2716"/>
                  </a:cubicBezTo>
                  <a:cubicBezTo>
                    <a:pt x="6811" y="2239"/>
                    <a:pt x="7120" y="1751"/>
                    <a:pt x="7489" y="1299"/>
                  </a:cubicBezTo>
                  <a:lnTo>
                    <a:pt x="7489" y="1299"/>
                  </a:lnTo>
                  <a:cubicBezTo>
                    <a:pt x="7456" y="1339"/>
                    <a:pt x="7441" y="1354"/>
                    <a:pt x="7438" y="1354"/>
                  </a:cubicBezTo>
                  <a:cubicBezTo>
                    <a:pt x="7429" y="1354"/>
                    <a:pt x="7493" y="1256"/>
                    <a:pt x="7501" y="1239"/>
                  </a:cubicBezTo>
                  <a:lnTo>
                    <a:pt x="7501" y="1239"/>
                  </a:lnTo>
                  <a:cubicBezTo>
                    <a:pt x="7491" y="1249"/>
                    <a:pt x="7484" y="1254"/>
                    <a:pt x="7478" y="1254"/>
                  </a:cubicBezTo>
                  <a:cubicBezTo>
                    <a:pt x="7459" y="1254"/>
                    <a:pt x="7471" y="1198"/>
                    <a:pt x="7489" y="1180"/>
                  </a:cubicBezTo>
                  <a:cubicBezTo>
                    <a:pt x="7561" y="1084"/>
                    <a:pt x="7632" y="1001"/>
                    <a:pt x="7704" y="906"/>
                  </a:cubicBezTo>
                  <a:cubicBezTo>
                    <a:pt x="7775" y="822"/>
                    <a:pt x="8013" y="489"/>
                    <a:pt x="8001" y="382"/>
                  </a:cubicBezTo>
                  <a:lnTo>
                    <a:pt x="8001" y="382"/>
                  </a:lnTo>
                  <a:cubicBezTo>
                    <a:pt x="7990" y="430"/>
                    <a:pt x="7954" y="465"/>
                    <a:pt x="7930" y="513"/>
                  </a:cubicBezTo>
                  <a:cubicBezTo>
                    <a:pt x="7940" y="477"/>
                    <a:pt x="7934" y="463"/>
                    <a:pt x="7919" y="463"/>
                  </a:cubicBezTo>
                  <a:cubicBezTo>
                    <a:pt x="7867" y="463"/>
                    <a:pt x="7706" y="613"/>
                    <a:pt x="7656" y="613"/>
                  </a:cubicBezTo>
                  <a:cubicBezTo>
                    <a:pt x="7651" y="613"/>
                    <a:pt x="7647" y="612"/>
                    <a:pt x="7644" y="608"/>
                  </a:cubicBezTo>
                  <a:cubicBezTo>
                    <a:pt x="7552" y="884"/>
                    <a:pt x="7182" y="1083"/>
                    <a:pt x="7114" y="1365"/>
                  </a:cubicBezTo>
                  <a:lnTo>
                    <a:pt x="7114" y="1365"/>
                  </a:lnTo>
                  <a:cubicBezTo>
                    <a:pt x="7029" y="1616"/>
                    <a:pt x="6855" y="1768"/>
                    <a:pt x="6716" y="1977"/>
                  </a:cubicBezTo>
                  <a:cubicBezTo>
                    <a:pt x="6513" y="2275"/>
                    <a:pt x="6299" y="2561"/>
                    <a:pt x="6096" y="2847"/>
                  </a:cubicBezTo>
                  <a:cubicBezTo>
                    <a:pt x="6108" y="2847"/>
                    <a:pt x="6132" y="2835"/>
                    <a:pt x="6144" y="2835"/>
                  </a:cubicBezTo>
                  <a:cubicBezTo>
                    <a:pt x="6121" y="2870"/>
                    <a:pt x="5994" y="2985"/>
                    <a:pt x="6001" y="3034"/>
                  </a:cubicBezTo>
                  <a:lnTo>
                    <a:pt x="6001" y="3034"/>
                  </a:lnTo>
                  <a:cubicBezTo>
                    <a:pt x="6001" y="3002"/>
                    <a:pt x="6191" y="2834"/>
                    <a:pt x="6180" y="2811"/>
                  </a:cubicBezTo>
                  <a:lnTo>
                    <a:pt x="6180" y="2811"/>
                  </a:lnTo>
                  <a:cubicBezTo>
                    <a:pt x="6202" y="2859"/>
                    <a:pt x="5519" y="3764"/>
                    <a:pt x="5479" y="3775"/>
                  </a:cubicBezTo>
                  <a:lnTo>
                    <a:pt x="5508" y="3775"/>
                  </a:lnTo>
                  <a:cubicBezTo>
                    <a:pt x="5460" y="3786"/>
                    <a:pt x="5362" y="4098"/>
                    <a:pt x="5272" y="4098"/>
                  </a:cubicBezTo>
                  <a:cubicBezTo>
                    <a:pt x="5269" y="4098"/>
                    <a:pt x="5266" y="4097"/>
                    <a:pt x="5263" y="4097"/>
                  </a:cubicBezTo>
                  <a:cubicBezTo>
                    <a:pt x="5287" y="4061"/>
                    <a:pt x="5311" y="4025"/>
                    <a:pt x="5323" y="3978"/>
                  </a:cubicBezTo>
                  <a:lnTo>
                    <a:pt x="5323" y="3978"/>
                  </a:lnTo>
                  <a:cubicBezTo>
                    <a:pt x="5203" y="4121"/>
                    <a:pt x="5132" y="4311"/>
                    <a:pt x="5013" y="4454"/>
                  </a:cubicBezTo>
                  <a:cubicBezTo>
                    <a:pt x="5061" y="4406"/>
                    <a:pt x="5096" y="4347"/>
                    <a:pt x="5132" y="4287"/>
                  </a:cubicBezTo>
                  <a:lnTo>
                    <a:pt x="5132" y="4287"/>
                  </a:lnTo>
                  <a:cubicBezTo>
                    <a:pt x="4822" y="4811"/>
                    <a:pt x="4453" y="5311"/>
                    <a:pt x="4168" y="5835"/>
                  </a:cubicBezTo>
                  <a:cubicBezTo>
                    <a:pt x="4180" y="5835"/>
                    <a:pt x="4191" y="5823"/>
                    <a:pt x="4203" y="5811"/>
                  </a:cubicBezTo>
                  <a:lnTo>
                    <a:pt x="4203" y="5811"/>
                  </a:lnTo>
                  <a:cubicBezTo>
                    <a:pt x="4072" y="6037"/>
                    <a:pt x="3870" y="6299"/>
                    <a:pt x="3763" y="6466"/>
                  </a:cubicBezTo>
                  <a:cubicBezTo>
                    <a:pt x="3715" y="6573"/>
                    <a:pt x="3656" y="6668"/>
                    <a:pt x="3584" y="6764"/>
                  </a:cubicBezTo>
                  <a:cubicBezTo>
                    <a:pt x="3592" y="6751"/>
                    <a:pt x="3593" y="6746"/>
                    <a:pt x="3590" y="6746"/>
                  </a:cubicBezTo>
                  <a:lnTo>
                    <a:pt x="3590" y="6746"/>
                  </a:lnTo>
                  <a:cubicBezTo>
                    <a:pt x="3578" y="6746"/>
                    <a:pt x="3510" y="6814"/>
                    <a:pt x="3501" y="6823"/>
                  </a:cubicBezTo>
                  <a:cubicBezTo>
                    <a:pt x="3495" y="6826"/>
                    <a:pt x="3490" y="6828"/>
                    <a:pt x="3487" y="6828"/>
                  </a:cubicBezTo>
                  <a:cubicBezTo>
                    <a:pt x="3484" y="6828"/>
                    <a:pt x="3482" y="6825"/>
                    <a:pt x="3483" y="6820"/>
                  </a:cubicBezTo>
                  <a:lnTo>
                    <a:pt x="3483" y="6820"/>
                  </a:lnTo>
                  <a:cubicBezTo>
                    <a:pt x="3344" y="7084"/>
                    <a:pt x="3241" y="7347"/>
                    <a:pt x="3092" y="7600"/>
                  </a:cubicBezTo>
                  <a:lnTo>
                    <a:pt x="3092" y="7600"/>
                  </a:lnTo>
                  <a:cubicBezTo>
                    <a:pt x="3092" y="7592"/>
                    <a:pt x="3089" y="7584"/>
                    <a:pt x="3084" y="7573"/>
                  </a:cubicBezTo>
                  <a:lnTo>
                    <a:pt x="3084" y="7573"/>
                  </a:lnTo>
                  <a:cubicBezTo>
                    <a:pt x="3074" y="7584"/>
                    <a:pt x="3055" y="7611"/>
                    <a:pt x="3035" y="7611"/>
                  </a:cubicBezTo>
                  <a:cubicBezTo>
                    <a:pt x="3031" y="7611"/>
                    <a:pt x="3028" y="7611"/>
                    <a:pt x="3025" y="7609"/>
                  </a:cubicBezTo>
                  <a:cubicBezTo>
                    <a:pt x="3025" y="7593"/>
                    <a:pt x="3025" y="7576"/>
                    <a:pt x="3032" y="7560"/>
                  </a:cubicBezTo>
                  <a:lnTo>
                    <a:pt x="3032" y="7560"/>
                  </a:lnTo>
                  <a:cubicBezTo>
                    <a:pt x="2935" y="7702"/>
                    <a:pt x="2512" y="8371"/>
                    <a:pt x="2501" y="8371"/>
                  </a:cubicBezTo>
                  <a:cubicBezTo>
                    <a:pt x="2501" y="8371"/>
                    <a:pt x="2502" y="8371"/>
                    <a:pt x="2503" y="8371"/>
                  </a:cubicBezTo>
                  <a:cubicBezTo>
                    <a:pt x="2530" y="8371"/>
                    <a:pt x="2685" y="8161"/>
                    <a:pt x="2720" y="8099"/>
                  </a:cubicBezTo>
                  <a:lnTo>
                    <a:pt x="2720" y="8099"/>
                  </a:lnTo>
                  <a:cubicBezTo>
                    <a:pt x="2719" y="8102"/>
                    <a:pt x="2719" y="8103"/>
                    <a:pt x="2720" y="8103"/>
                  </a:cubicBezTo>
                  <a:cubicBezTo>
                    <a:pt x="2721" y="8103"/>
                    <a:pt x="2727" y="8097"/>
                    <a:pt x="2739" y="8085"/>
                  </a:cubicBezTo>
                  <a:lnTo>
                    <a:pt x="2739" y="8085"/>
                  </a:lnTo>
                  <a:cubicBezTo>
                    <a:pt x="2822" y="8228"/>
                    <a:pt x="2203" y="8800"/>
                    <a:pt x="2132" y="8907"/>
                  </a:cubicBezTo>
                  <a:cubicBezTo>
                    <a:pt x="2139" y="8893"/>
                    <a:pt x="2146" y="8879"/>
                    <a:pt x="2155" y="8864"/>
                  </a:cubicBezTo>
                  <a:lnTo>
                    <a:pt x="2155" y="8864"/>
                  </a:lnTo>
                  <a:cubicBezTo>
                    <a:pt x="2052" y="8994"/>
                    <a:pt x="1767" y="9379"/>
                    <a:pt x="1810" y="9466"/>
                  </a:cubicBezTo>
                  <a:cubicBezTo>
                    <a:pt x="1882" y="9371"/>
                    <a:pt x="1941" y="9264"/>
                    <a:pt x="2001" y="9169"/>
                  </a:cubicBezTo>
                  <a:lnTo>
                    <a:pt x="2001" y="9169"/>
                  </a:lnTo>
                  <a:cubicBezTo>
                    <a:pt x="1882" y="9383"/>
                    <a:pt x="1798" y="9609"/>
                    <a:pt x="1643" y="9800"/>
                  </a:cubicBezTo>
                  <a:cubicBezTo>
                    <a:pt x="1655" y="9740"/>
                    <a:pt x="1691" y="9681"/>
                    <a:pt x="1715" y="9621"/>
                  </a:cubicBezTo>
                  <a:lnTo>
                    <a:pt x="1715" y="9621"/>
                  </a:lnTo>
                  <a:cubicBezTo>
                    <a:pt x="1655" y="9693"/>
                    <a:pt x="1620" y="9788"/>
                    <a:pt x="1548" y="9859"/>
                  </a:cubicBezTo>
                  <a:cubicBezTo>
                    <a:pt x="1541" y="9846"/>
                    <a:pt x="1542" y="9826"/>
                    <a:pt x="1548" y="9803"/>
                  </a:cubicBezTo>
                  <a:lnTo>
                    <a:pt x="1548" y="9803"/>
                  </a:lnTo>
                  <a:cubicBezTo>
                    <a:pt x="1481" y="9898"/>
                    <a:pt x="1406" y="9993"/>
                    <a:pt x="1370" y="10097"/>
                  </a:cubicBezTo>
                  <a:cubicBezTo>
                    <a:pt x="1358" y="10086"/>
                    <a:pt x="1358" y="10074"/>
                    <a:pt x="1346" y="10062"/>
                  </a:cubicBezTo>
                  <a:cubicBezTo>
                    <a:pt x="1322" y="10121"/>
                    <a:pt x="1286" y="10181"/>
                    <a:pt x="1251" y="10240"/>
                  </a:cubicBezTo>
                  <a:cubicBezTo>
                    <a:pt x="1268" y="10206"/>
                    <a:pt x="1273" y="10172"/>
                    <a:pt x="1283" y="10142"/>
                  </a:cubicBezTo>
                  <a:lnTo>
                    <a:pt x="1283" y="10142"/>
                  </a:lnTo>
                  <a:cubicBezTo>
                    <a:pt x="1171" y="10365"/>
                    <a:pt x="971" y="10548"/>
                    <a:pt x="846" y="10764"/>
                  </a:cubicBezTo>
                  <a:cubicBezTo>
                    <a:pt x="953" y="10598"/>
                    <a:pt x="1072" y="10502"/>
                    <a:pt x="1155" y="10419"/>
                  </a:cubicBezTo>
                  <a:lnTo>
                    <a:pt x="1155" y="10419"/>
                  </a:lnTo>
                  <a:cubicBezTo>
                    <a:pt x="1024" y="10645"/>
                    <a:pt x="881" y="10883"/>
                    <a:pt x="667" y="11014"/>
                  </a:cubicBezTo>
                  <a:cubicBezTo>
                    <a:pt x="679" y="11038"/>
                    <a:pt x="727" y="11038"/>
                    <a:pt x="667" y="11038"/>
                  </a:cubicBezTo>
                  <a:cubicBezTo>
                    <a:pt x="679" y="11050"/>
                    <a:pt x="679" y="11062"/>
                    <a:pt x="691" y="11062"/>
                  </a:cubicBezTo>
                  <a:cubicBezTo>
                    <a:pt x="664" y="11071"/>
                    <a:pt x="650" y="11094"/>
                    <a:pt x="630" y="11094"/>
                  </a:cubicBezTo>
                  <a:cubicBezTo>
                    <a:pt x="623" y="11094"/>
                    <a:pt x="616" y="11091"/>
                    <a:pt x="608" y="11086"/>
                  </a:cubicBezTo>
                  <a:lnTo>
                    <a:pt x="608" y="11086"/>
                  </a:lnTo>
                  <a:cubicBezTo>
                    <a:pt x="596" y="11098"/>
                    <a:pt x="620" y="11133"/>
                    <a:pt x="620" y="11133"/>
                  </a:cubicBezTo>
                  <a:cubicBezTo>
                    <a:pt x="610" y="11136"/>
                    <a:pt x="602" y="11138"/>
                    <a:pt x="596" y="11138"/>
                  </a:cubicBezTo>
                  <a:cubicBezTo>
                    <a:pt x="578" y="11138"/>
                    <a:pt x="572" y="11127"/>
                    <a:pt x="572" y="11109"/>
                  </a:cubicBezTo>
                  <a:cubicBezTo>
                    <a:pt x="524" y="11109"/>
                    <a:pt x="512" y="11348"/>
                    <a:pt x="465" y="11407"/>
                  </a:cubicBezTo>
                  <a:cubicBezTo>
                    <a:pt x="453" y="11395"/>
                    <a:pt x="441" y="11395"/>
                    <a:pt x="417" y="11383"/>
                  </a:cubicBezTo>
                  <a:lnTo>
                    <a:pt x="417" y="11383"/>
                  </a:lnTo>
                  <a:cubicBezTo>
                    <a:pt x="417" y="11419"/>
                    <a:pt x="441" y="11443"/>
                    <a:pt x="465" y="11467"/>
                  </a:cubicBezTo>
                  <a:cubicBezTo>
                    <a:pt x="458" y="11467"/>
                    <a:pt x="434" y="11456"/>
                    <a:pt x="425" y="11456"/>
                  </a:cubicBezTo>
                  <a:cubicBezTo>
                    <a:pt x="417" y="11456"/>
                    <a:pt x="420" y="11463"/>
                    <a:pt x="453" y="11490"/>
                  </a:cubicBezTo>
                  <a:cubicBezTo>
                    <a:pt x="435" y="11482"/>
                    <a:pt x="423" y="11478"/>
                    <a:pt x="413" y="11478"/>
                  </a:cubicBezTo>
                  <a:cubicBezTo>
                    <a:pt x="374" y="11478"/>
                    <a:pt x="392" y="11539"/>
                    <a:pt x="354" y="11539"/>
                  </a:cubicBezTo>
                  <a:cubicBezTo>
                    <a:pt x="352" y="11539"/>
                    <a:pt x="349" y="11539"/>
                    <a:pt x="346" y="11538"/>
                  </a:cubicBezTo>
                  <a:lnTo>
                    <a:pt x="346" y="11538"/>
                  </a:lnTo>
                  <a:cubicBezTo>
                    <a:pt x="358" y="11551"/>
                    <a:pt x="366" y="11555"/>
                    <a:pt x="371" y="11555"/>
                  </a:cubicBezTo>
                  <a:cubicBezTo>
                    <a:pt x="382" y="11555"/>
                    <a:pt x="380" y="11533"/>
                    <a:pt x="393" y="11533"/>
                  </a:cubicBezTo>
                  <a:cubicBezTo>
                    <a:pt x="396" y="11533"/>
                    <a:pt x="400" y="11535"/>
                    <a:pt x="405" y="11538"/>
                  </a:cubicBezTo>
                  <a:cubicBezTo>
                    <a:pt x="393" y="11550"/>
                    <a:pt x="239" y="11621"/>
                    <a:pt x="334" y="11669"/>
                  </a:cubicBezTo>
                  <a:cubicBezTo>
                    <a:pt x="334" y="11657"/>
                    <a:pt x="334" y="11645"/>
                    <a:pt x="334" y="11633"/>
                  </a:cubicBezTo>
                  <a:cubicBezTo>
                    <a:pt x="342" y="11658"/>
                    <a:pt x="339" y="11677"/>
                    <a:pt x="344" y="11694"/>
                  </a:cubicBezTo>
                  <a:lnTo>
                    <a:pt x="344" y="11694"/>
                  </a:lnTo>
                  <a:cubicBezTo>
                    <a:pt x="331" y="11697"/>
                    <a:pt x="318" y="11700"/>
                    <a:pt x="309" y="11703"/>
                  </a:cubicBezTo>
                  <a:lnTo>
                    <a:pt x="309" y="11703"/>
                  </a:lnTo>
                  <a:cubicBezTo>
                    <a:pt x="297" y="11680"/>
                    <a:pt x="286" y="11657"/>
                    <a:pt x="286" y="11633"/>
                  </a:cubicBezTo>
                  <a:cubicBezTo>
                    <a:pt x="261" y="11633"/>
                    <a:pt x="290" y="11664"/>
                    <a:pt x="287" y="11664"/>
                  </a:cubicBezTo>
                  <a:cubicBezTo>
                    <a:pt x="286" y="11664"/>
                    <a:pt x="279" y="11659"/>
                    <a:pt x="262" y="11645"/>
                  </a:cubicBezTo>
                  <a:lnTo>
                    <a:pt x="262" y="11645"/>
                  </a:lnTo>
                  <a:cubicBezTo>
                    <a:pt x="322" y="11693"/>
                    <a:pt x="239" y="11681"/>
                    <a:pt x="286" y="11717"/>
                  </a:cubicBezTo>
                  <a:cubicBezTo>
                    <a:pt x="278" y="11717"/>
                    <a:pt x="272" y="11716"/>
                    <a:pt x="268" y="11716"/>
                  </a:cubicBezTo>
                  <a:lnTo>
                    <a:pt x="268" y="11716"/>
                  </a:lnTo>
                  <a:cubicBezTo>
                    <a:pt x="268" y="11719"/>
                    <a:pt x="266" y="11723"/>
                    <a:pt x="262" y="11729"/>
                  </a:cubicBezTo>
                  <a:cubicBezTo>
                    <a:pt x="250" y="11729"/>
                    <a:pt x="239" y="11717"/>
                    <a:pt x="227" y="11705"/>
                  </a:cubicBezTo>
                  <a:cubicBezTo>
                    <a:pt x="227" y="11729"/>
                    <a:pt x="215" y="11741"/>
                    <a:pt x="191" y="11752"/>
                  </a:cubicBezTo>
                  <a:cubicBezTo>
                    <a:pt x="203" y="11746"/>
                    <a:pt x="215" y="11743"/>
                    <a:pt x="227" y="11743"/>
                  </a:cubicBezTo>
                  <a:cubicBezTo>
                    <a:pt x="239" y="11743"/>
                    <a:pt x="250" y="11746"/>
                    <a:pt x="262" y="11752"/>
                  </a:cubicBezTo>
                  <a:cubicBezTo>
                    <a:pt x="286" y="11812"/>
                    <a:pt x="167" y="11764"/>
                    <a:pt x="167" y="11812"/>
                  </a:cubicBezTo>
                  <a:cubicBezTo>
                    <a:pt x="173" y="11806"/>
                    <a:pt x="179" y="11803"/>
                    <a:pt x="185" y="11803"/>
                  </a:cubicBezTo>
                  <a:cubicBezTo>
                    <a:pt x="191" y="11803"/>
                    <a:pt x="197" y="11806"/>
                    <a:pt x="203" y="11812"/>
                  </a:cubicBezTo>
                  <a:cubicBezTo>
                    <a:pt x="143" y="11860"/>
                    <a:pt x="203" y="11836"/>
                    <a:pt x="227" y="11895"/>
                  </a:cubicBezTo>
                  <a:cubicBezTo>
                    <a:pt x="215" y="11895"/>
                    <a:pt x="203" y="11883"/>
                    <a:pt x="191" y="11883"/>
                  </a:cubicBezTo>
                  <a:cubicBezTo>
                    <a:pt x="167" y="11919"/>
                    <a:pt x="262" y="11919"/>
                    <a:pt x="227" y="11943"/>
                  </a:cubicBezTo>
                  <a:cubicBezTo>
                    <a:pt x="215" y="11931"/>
                    <a:pt x="203" y="11931"/>
                    <a:pt x="179" y="11919"/>
                  </a:cubicBezTo>
                  <a:lnTo>
                    <a:pt x="179" y="11919"/>
                  </a:lnTo>
                  <a:cubicBezTo>
                    <a:pt x="172" y="11933"/>
                    <a:pt x="181" y="11939"/>
                    <a:pt x="181" y="11939"/>
                  </a:cubicBezTo>
                  <a:cubicBezTo>
                    <a:pt x="180" y="11939"/>
                    <a:pt x="175" y="11936"/>
                    <a:pt x="155" y="11931"/>
                  </a:cubicBezTo>
                  <a:lnTo>
                    <a:pt x="155" y="11931"/>
                  </a:lnTo>
                  <a:cubicBezTo>
                    <a:pt x="155" y="11931"/>
                    <a:pt x="186" y="11994"/>
                    <a:pt x="198" y="12011"/>
                  </a:cubicBezTo>
                  <a:lnTo>
                    <a:pt x="198" y="12011"/>
                  </a:lnTo>
                  <a:cubicBezTo>
                    <a:pt x="196" y="12010"/>
                    <a:pt x="194" y="12009"/>
                    <a:pt x="193" y="12009"/>
                  </a:cubicBezTo>
                  <a:cubicBezTo>
                    <a:pt x="185" y="12009"/>
                    <a:pt x="179" y="12018"/>
                    <a:pt x="179" y="12026"/>
                  </a:cubicBezTo>
                  <a:cubicBezTo>
                    <a:pt x="108" y="11991"/>
                    <a:pt x="215" y="12014"/>
                    <a:pt x="131" y="11979"/>
                  </a:cubicBezTo>
                  <a:lnTo>
                    <a:pt x="131" y="11979"/>
                  </a:lnTo>
                  <a:cubicBezTo>
                    <a:pt x="84" y="12002"/>
                    <a:pt x="155" y="12050"/>
                    <a:pt x="167" y="12062"/>
                  </a:cubicBezTo>
                  <a:cubicBezTo>
                    <a:pt x="154" y="12058"/>
                    <a:pt x="146" y="12055"/>
                    <a:pt x="142" y="12055"/>
                  </a:cubicBezTo>
                  <a:cubicBezTo>
                    <a:pt x="135" y="12055"/>
                    <a:pt x="140" y="12063"/>
                    <a:pt x="155" y="12086"/>
                  </a:cubicBezTo>
                  <a:cubicBezTo>
                    <a:pt x="154" y="12085"/>
                    <a:pt x="153" y="12084"/>
                    <a:pt x="152" y="12084"/>
                  </a:cubicBezTo>
                  <a:lnTo>
                    <a:pt x="152" y="12084"/>
                  </a:lnTo>
                  <a:cubicBezTo>
                    <a:pt x="144" y="12084"/>
                    <a:pt x="169" y="12165"/>
                    <a:pt x="160" y="12165"/>
                  </a:cubicBezTo>
                  <a:cubicBezTo>
                    <a:pt x="154" y="12165"/>
                    <a:pt x="137" y="12138"/>
                    <a:pt x="96" y="12050"/>
                  </a:cubicBezTo>
                  <a:lnTo>
                    <a:pt x="96" y="12050"/>
                  </a:lnTo>
                  <a:cubicBezTo>
                    <a:pt x="84" y="12107"/>
                    <a:pt x="128" y="12241"/>
                    <a:pt x="58" y="12294"/>
                  </a:cubicBezTo>
                  <a:lnTo>
                    <a:pt x="58" y="12294"/>
                  </a:lnTo>
                  <a:cubicBezTo>
                    <a:pt x="84" y="12297"/>
                    <a:pt x="147" y="12327"/>
                    <a:pt x="119" y="12336"/>
                  </a:cubicBezTo>
                  <a:cubicBezTo>
                    <a:pt x="105" y="12338"/>
                    <a:pt x="97" y="12339"/>
                    <a:pt x="93" y="12339"/>
                  </a:cubicBezTo>
                  <a:cubicBezTo>
                    <a:pt x="76" y="12339"/>
                    <a:pt x="119" y="12324"/>
                    <a:pt x="72" y="12324"/>
                  </a:cubicBezTo>
                  <a:cubicBezTo>
                    <a:pt x="72" y="12336"/>
                    <a:pt x="72" y="12336"/>
                    <a:pt x="72" y="12336"/>
                  </a:cubicBezTo>
                  <a:cubicBezTo>
                    <a:pt x="72" y="12348"/>
                    <a:pt x="131" y="12372"/>
                    <a:pt x="119" y="12395"/>
                  </a:cubicBezTo>
                  <a:cubicBezTo>
                    <a:pt x="106" y="12381"/>
                    <a:pt x="96" y="12376"/>
                    <a:pt x="85" y="12376"/>
                  </a:cubicBezTo>
                  <a:cubicBezTo>
                    <a:pt x="78" y="12376"/>
                    <a:pt x="70" y="12379"/>
                    <a:pt x="60" y="12383"/>
                  </a:cubicBezTo>
                  <a:lnTo>
                    <a:pt x="0" y="12383"/>
                  </a:lnTo>
                  <a:cubicBezTo>
                    <a:pt x="84" y="12383"/>
                    <a:pt x="24" y="12467"/>
                    <a:pt x="108" y="12467"/>
                  </a:cubicBezTo>
                  <a:cubicBezTo>
                    <a:pt x="108" y="12467"/>
                    <a:pt x="60" y="12479"/>
                    <a:pt x="84" y="12491"/>
                  </a:cubicBezTo>
                  <a:cubicBezTo>
                    <a:pt x="96" y="12491"/>
                    <a:pt x="119" y="12491"/>
                    <a:pt x="143" y="12503"/>
                  </a:cubicBezTo>
                  <a:cubicBezTo>
                    <a:pt x="139" y="12507"/>
                    <a:pt x="136" y="12509"/>
                    <a:pt x="133" y="12511"/>
                  </a:cubicBezTo>
                  <a:lnTo>
                    <a:pt x="133" y="12511"/>
                  </a:lnTo>
                  <a:cubicBezTo>
                    <a:pt x="132" y="12511"/>
                    <a:pt x="131" y="12511"/>
                    <a:pt x="131" y="12511"/>
                  </a:cubicBezTo>
                  <a:cubicBezTo>
                    <a:pt x="126" y="12511"/>
                    <a:pt x="124" y="12514"/>
                    <a:pt x="127" y="12514"/>
                  </a:cubicBezTo>
                  <a:cubicBezTo>
                    <a:pt x="128" y="12514"/>
                    <a:pt x="130" y="12513"/>
                    <a:pt x="133" y="12511"/>
                  </a:cubicBezTo>
                  <a:lnTo>
                    <a:pt x="133" y="12511"/>
                  </a:lnTo>
                  <a:cubicBezTo>
                    <a:pt x="136" y="12511"/>
                    <a:pt x="139" y="12512"/>
                    <a:pt x="143" y="12514"/>
                  </a:cubicBezTo>
                  <a:cubicBezTo>
                    <a:pt x="155" y="12550"/>
                    <a:pt x="84" y="12574"/>
                    <a:pt x="179" y="12610"/>
                  </a:cubicBezTo>
                  <a:cubicBezTo>
                    <a:pt x="167" y="12610"/>
                    <a:pt x="155" y="12610"/>
                    <a:pt x="179" y="12633"/>
                  </a:cubicBezTo>
                  <a:cubicBezTo>
                    <a:pt x="179" y="12633"/>
                    <a:pt x="137" y="12618"/>
                    <a:pt x="116" y="12618"/>
                  </a:cubicBezTo>
                  <a:cubicBezTo>
                    <a:pt x="105" y="12618"/>
                    <a:pt x="100" y="12622"/>
                    <a:pt x="108" y="12633"/>
                  </a:cubicBezTo>
                  <a:cubicBezTo>
                    <a:pt x="131" y="12645"/>
                    <a:pt x="131" y="12657"/>
                    <a:pt x="119" y="12681"/>
                  </a:cubicBezTo>
                  <a:cubicBezTo>
                    <a:pt x="96" y="12693"/>
                    <a:pt x="84" y="12693"/>
                    <a:pt x="48" y="12729"/>
                  </a:cubicBezTo>
                  <a:cubicBezTo>
                    <a:pt x="56" y="12721"/>
                    <a:pt x="108" y="12685"/>
                    <a:pt x="122" y="12685"/>
                  </a:cubicBezTo>
                  <a:cubicBezTo>
                    <a:pt x="129" y="12685"/>
                    <a:pt x="127" y="12694"/>
                    <a:pt x="108" y="12717"/>
                  </a:cubicBezTo>
                  <a:cubicBezTo>
                    <a:pt x="129" y="12700"/>
                    <a:pt x="141" y="12690"/>
                    <a:pt x="147" y="12685"/>
                  </a:cubicBezTo>
                  <a:lnTo>
                    <a:pt x="147" y="12685"/>
                  </a:lnTo>
                  <a:cubicBezTo>
                    <a:pt x="144" y="12691"/>
                    <a:pt x="145" y="12700"/>
                    <a:pt x="167" y="12705"/>
                  </a:cubicBezTo>
                  <a:cubicBezTo>
                    <a:pt x="143" y="12717"/>
                    <a:pt x="143" y="12717"/>
                    <a:pt x="119" y="12729"/>
                  </a:cubicBezTo>
                  <a:cubicBezTo>
                    <a:pt x="167" y="12741"/>
                    <a:pt x="131" y="12729"/>
                    <a:pt x="108" y="12753"/>
                  </a:cubicBezTo>
                  <a:cubicBezTo>
                    <a:pt x="141" y="12786"/>
                    <a:pt x="195" y="12768"/>
                    <a:pt x="126" y="12803"/>
                  </a:cubicBezTo>
                  <a:lnTo>
                    <a:pt x="126" y="12803"/>
                  </a:lnTo>
                  <a:cubicBezTo>
                    <a:pt x="121" y="12801"/>
                    <a:pt x="117" y="12800"/>
                    <a:pt x="114" y="12800"/>
                  </a:cubicBezTo>
                  <a:cubicBezTo>
                    <a:pt x="108" y="12800"/>
                    <a:pt x="105" y="12803"/>
                    <a:pt x="108" y="12812"/>
                  </a:cubicBezTo>
                  <a:cubicBezTo>
                    <a:pt x="114" y="12809"/>
                    <a:pt x="120" y="12806"/>
                    <a:pt x="126" y="12803"/>
                  </a:cubicBezTo>
                  <a:lnTo>
                    <a:pt x="126" y="12803"/>
                  </a:lnTo>
                  <a:cubicBezTo>
                    <a:pt x="159" y="12817"/>
                    <a:pt x="223" y="12872"/>
                    <a:pt x="215" y="12872"/>
                  </a:cubicBezTo>
                  <a:cubicBezTo>
                    <a:pt x="215" y="12872"/>
                    <a:pt x="199" y="12879"/>
                    <a:pt x="187" y="12882"/>
                  </a:cubicBezTo>
                  <a:lnTo>
                    <a:pt x="187" y="12882"/>
                  </a:lnTo>
                  <a:cubicBezTo>
                    <a:pt x="190" y="12882"/>
                    <a:pt x="192" y="12882"/>
                    <a:pt x="195" y="12882"/>
                  </a:cubicBezTo>
                  <a:cubicBezTo>
                    <a:pt x="252" y="12882"/>
                    <a:pt x="315" y="12935"/>
                    <a:pt x="239" y="12979"/>
                  </a:cubicBezTo>
                  <a:cubicBezTo>
                    <a:pt x="304" y="13003"/>
                    <a:pt x="310" y="13009"/>
                    <a:pt x="316" y="13009"/>
                  </a:cubicBezTo>
                  <a:cubicBezTo>
                    <a:pt x="322" y="13009"/>
                    <a:pt x="328" y="13003"/>
                    <a:pt x="393" y="13003"/>
                  </a:cubicBezTo>
                  <a:cubicBezTo>
                    <a:pt x="381" y="13014"/>
                    <a:pt x="381" y="13014"/>
                    <a:pt x="405" y="13014"/>
                  </a:cubicBezTo>
                  <a:cubicBezTo>
                    <a:pt x="381" y="13026"/>
                    <a:pt x="358" y="13038"/>
                    <a:pt x="334" y="13038"/>
                  </a:cubicBezTo>
                  <a:cubicBezTo>
                    <a:pt x="381" y="13038"/>
                    <a:pt x="286" y="13050"/>
                    <a:pt x="346" y="13050"/>
                  </a:cubicBezTo>
                  <a:cubicBezTo>
                    <a:pt x="334" y="13062"/>
                    <a:pt x="322" y="13074"/>
                    <a:pt x="310" y="13074"/>
                  </a:cubicBezTo>
                  <a:cubicBezTo>
                    <a:pt x="298" y="13074"/>
                    <a:pt x="310" y="13098"/>
                    <a:pt x="322" y="13122"/>
                  </a:cubicBezTo>
                  <a:cubicBezTo>
                    <a:pt x="358" y="13122"/>
                    <a:pt x="417" y="13134"/>
                    <a:pt x="453" y="13134"/>
                  </a:cubicBezTo>
                  <a:cubicBezTo>
                    <a:pt x="417" y="13157"/>
                    <a:pt x="441" y="13157"/>
                    <a:pt x="405" y="13181"/>
                  </a:cubicBezTo>
                  <a:cubicBezTo>
                    <a:pt x="420" y="13162"/>
                    <a:pt x="409" y="13156"/>
                    <a:pt x="392" y="13156"/>
                  </a:cubicBezTo>
                  <a:cubicBezTo>
                    <a:pt x="367" y="13156"/>
                    <a:pt x="327" y="13169"/>
                    <a:pt x="334" y="13169"/>
                  </a:cubicBezTo>
                  <a:cubicBezTo>
                    <a:pt x="347" y="13179"/>
                    <a:pt x="358" y="13182"/>
                    <a:pt x="366" y="13182"/>
                  </a:cubicBezTo>
                  <a:cubicBezTo>
                    <a:pt x="373" y="13182"/>
                    <a:pt x="378" y="13179"/>
                    <a:pt x="380" y="13179"/>
                  </a:cubicBezTo>
                  <a:lnTo>
                    <a:pt x="380" y="13179"/>
                  </a:lnTo>
                  <a:cubicBezTo>
                    <a:pt x="384" y="13179"/>
                    <a:pt x="380" y="13185"/>
                    <a:pt x="370" y="13217"/>
                  </a:cubicBezTo>
                  <a:cubicBezTo>
                    <a:pt x="387" y="13205"/>
                    <a:pt x="402" y="13199"/>
                    <a:pt x="416" y="13199"/>
                  </a:cubicBezTo>
                  <a:cubicBezTo>
                    <a:pt x="429" y="13199"/>
                    <a:pt x="441" y="13205"/>
                    <a:pt x="453" y="13217"/>
                  </a:cubicBezTo>
                  <a:cubicBezTo>
                    <a:pt x="449" y="13225"/>
                    <a:pt x="443" y="13230"/>
                    <a:pt x="437" y="13233"/>
                  </a:cubicBezTo>
                  <a:lnTo>
                    <a:pt x="437" y="13233"/>
                  </a:lnTo>
                  <a:cubicBezTo>
                    <a:pt x="428" y="13229"/>
                    <a:pt x="418" y="13227"/>
                    <a:pt x="412" y="13227"/>
                  </a:cubicBezTo>
                  <a:cubicBezTo>
                    <a:pt x="409" y="13227"/>
                    <a:pt x="407" y="13227"/>
                    <a:pt x="405" y="13229"/>
                  </a:cubicBezTo>
                  <a:cubicBezTo>
                    <a:pt x="410" y="13234"/>
                    <a:pt x="417" y="13237"/>
                    <a:pt x="424" y="13237"/>
                  </a:cubicBezTo>
                  <a:cubicBezTo>
                    <a:pt x="429" y="13237"/>
                    <a:pt x="433" y="13236"/>
                    <a:pt x="437" y="13233"/>
                  </a:cubicBezTo>
                  <a:lnTo>
                    <a:pt x="437" y="13233"/>
                  </a:lnTo>
                  <a:cubicBezTo>
                    <a:pt x="465" y="13245"/>
                    <a:pt x="496" y="13269"/>
                    <a:pt x="465" y="13276"/>
                  </a:cubicBezTo>
                  <a:cubicBezTo>
                    <a:pt x="483" y="13286"/>
                    <a:pt x="495" y="13339"/>
                    <a:pt x="533" y="13339"/>
                  </a:cubicBezTo>
                  <a:cubicBezTo>
                    <a:pt x="544" y="13339"/>
                    <a:pt x="556" y="13334"/>
                    <a:pt x="572" y="13324"/>
                  </a:cubicBezTo>
                  <a:lnTo>
                    <a:pt x="572" y="13324"/>
                  </a:lnTo>
                  <a:cubicBezTo>
                    <a:pt x="548" y="13348"/>
                    <a:pt x="524" y="13360"/>
                    <a:pt x="500" y="13372"/>
                  </a:cubicBezTo>
                  <a:cubicBezTo>
                    <a:pt x="560" y="13348"/>
                    <a:pt x="596" y="13336"/>
                    <a:pt x="643" y="13312"/>
                  </a:cubicBezTo>
                  <a:lnTo>
                    <a:pt x="643" y="13312"/>
                  </a:lnTo>
                  <a:cubicBezTo>
                    <a:pt x="621" y="13334"/>
                    <a:pt x="588" y="13409"/>
                    <a:pt x="536" y="13409"/>
                  </a:cubicBezTo>
                  <a:cubicBezTo>
                    <a:pt x="532" y="13409"/>
                    <a:pt x="528" y="13408"/>
                    <a:pt x="524" y="13407"/>
                  </a:cubicBezTo>
                  <a:lnTo>
                    <a:pt x="524" y="13407"/>
                  </a:lnTo>
                  <a:cubicBezTo>
                    <a:pt x="524" y="13431"/>
                    <a:pt x="530" y="13439"/>
                    <a:pt x="538" y="13439"/>
                  </a:cubicBezTo>
                  <a:cubicBezTo>
                    <a:pt x="560" y="13439"/>
                    <a:pt x="599" y="13384"/>
                    <a:pt x="608" y="13384"/>
                  </a:cubicBezTo>
                  <a:lnTo>
                    <a:pt x="608" y="13384"/>
                  </a:lnTo>
                  <a:cubicBezTo>
                    <a:pt x="596" y="13407"/>
                    <a:pt x="584" y="13431"/>
                    <a:pt x="572" y="13467"/>
                  </a:cubicBezTo>
                  <a:cubicBezTo>
                    <a:pt x="596" y="13443"/>
                    <a:pt x="620" y="13419"/>
                    <a:pt x="655" y="13419"/>
                  </a:cubicBezTo>
                  <a:cubicBezTo>
                    <a:pt x="631" y="13431"/>
                    <a:pt x="608" y="13455"/>
                    <a:pt x="584" y="13467"/>
                  </a:cubicBezTo>
                  <a:cubicBezTo>
                    <a:pt x="608" y="13467"/>
                    <a:pt x="631" y="13455"/>
                    <a:pt x="667" y="13443"/>
                  </a:cubicBezTo>
                  <a:lnTo>
                    <a:pt x="667" y="13443"/>
                  </a:lnTo>
                  <a:cubicBezTo>
                    <a:pt x="643" y="13455"/>
                    <a:pt x="620" y="13479"/>
                    <a:pt x="608" y="13503"/>
                  </a:cubicBezTo>
                  <a:cubicBezTo>
                    <a:pt x="620" y="13515"/>
                    <a:pt x="620" y="13515"/>
                    <a:pt x="631" y="13526"/>
                  </a:cubicBezTo>
                  <a:cubicBezTo>
                    <a:pt x="631" y="13526"/>
                    <a:pt x="730" y="13477"/>
                    <a:pt x="757" y="13477"/>
                  </a:cubicBezTo>
                  <a:cubicBezTo>
                    <a:pt x="759" y="13477"/>
                    <a:pt x="761" y="13478"/>
                    <a:pt x="762" y="13479"/>
                  </a:cubicBezTo>
                  <a:cubicBezTo>
                    <a:pt x="727" y="13503"/>
                    <a:pt x="703" y="13526"/>
                    <a:pt x="691" y="13562"/>
                  </a:cubicBezTo>
                  <a:cubicBezTo>
                    <a:pt x="748" y="13526"/>
                    <a:pt x="774" y="13513"/>
                    <a:pt x="783" y="13513"/>
                  </a:cubicBezTo>
                  <a:cubicBezTo>
                    <a:pt x="807" y="13513"/>
                    <a:pt x="664" y="13634"/>
                    <a:pt x="655" y="13634"/>
                  </a:cubicBezTo>
                  <a:cubicBezTo>
                    <a:pt x="678" y="13641"/>
                    <a:pt x="696" y="13668"/>
                    <a:pt x="721" y="13668"/>
                  </a:cubicBezTo>
                  <a:cubicBezTo>
                    <a:pt x="736" y="13668"/>
                    <a:pt x="753" y="13659"/>
                    <a:pt x="774" y="13634"/>
                  </a:cubicBezTo>
                  <a:lnTo>
                    <a:pt x="703" y="13634"/>
                  </a:lnTo>
                  <a:cubicBezTo>
                    <a:pt x="732" y="13604"/>
                    <a:pt x="762" y="13583"/>
                    <a:pt x="804" y="13583"/>
                  </a:cubicBezTo>
                  <a:cubicBezTo>
                    <a:pt x="814" y="13583"/>
                    <a:pt x="823" y="13584"/>
                    <a:pt x="834" y="13586"/>
                  </a:cubicBezTo>
                  <a:cubicBezTo>
                    <a:pt x="810" y="13610"/>
                    <a:pt x="786" y="13634"/>
                    <a:pt x="762" y="13657"/>
                  </a:cubicBezTo>
                  <a:cubicBezTo>
                    <a:pt x="776" y="13650"/>
                    <a:pt x="784" y="13648"/>
                    <a:pt x="788" y="13648"/>
                  </a:cubicBezTo>
                  <a:cubicBezTo>
                    <a:pt x="797" y="13648"/>
                    <a:pt x="783" y="13664"/>
                    <a:pt x="774" y="13681"/>
                  </a:cubicBezTo>
                  <a:cubicBezTo>
                    <a:pt x="774" y="13681"/>
                    <a:pt x="832" y="13688"/>
                    <a:pt x="835" y="13714"/>
                  </a:cubicBezTo>
                  <a:lnTo>
                    <a:pt x="835" y="13714"/>
                  </a:lnTo>
                  <a:cubicBezTo>
                    <a:pt x="868" y="13656"/>
                    <a:pt x="936" y="13579"/>
                    <a:pt x="977" y="13538"/>
                  </a:cubicBezTo>
                  <a:lnTo>
                    <a:pt x="977" y="13538"/>
                  </a:lnTo>
                  <a:cubicBezTo>
                    <a:pt x="989" y="13550"/>
                    <a:pt x="977" y="13574"/>
                    <a:pt x="965" y="13586"/>
                  </a:cubicBezTo>
                  <a:cubicBezTo>
                    <a:pt x="967" y="13584"/>
                    <a:pt x="968" y="13583"/>
                    <a:pt x="968" y="13583"/>
                  </a:cubicBezTo>
                  <a:lnTo>
                    <a:pt x="968" y="13583"/>
                  </a:lnTo>
                  <a:cubicBezTo>
                    <a:pt x="973" y="13583"/>
                    <a:pt x="881" y="13707"/>
                    <a:pt x="881" y="13729"/>
                  </a:cubicBezTo>
                  <a:cubicBezTo>
                    <a:pt x="899" y="13707"/>
                    <a:pt x="906" y="13700"/>
                    <a:pt x="908" y="13700"/>
                  </a:cubicBezTo>
                  <a:lnTo>
                    <a:pt x="908" y="13700"/>
                  </a:lnTo>
                  <a:cubicBezTo>
                    <a:pt x="912" y="13700"/>
                    <a:pt x="885" y="13741"/>
                    <a:pt x="893" y="13741"/>
                  </a:cubicBezTo>
                  <a:cubicBezTo>
                    <a:pt x="905" y="13729"/>
                    <a:pt x="1012" y="13669"/>
                    <a:pt x="1048" y="13669"/>
                  </a:cubicBezTo>
                  <a:cubicBezTo>
                    <a:pt x="1020" y="13707"/>
                    <a:pt x="1075" y="13776"/>
                    <a:pt x="1092" y="13802"/>
                  </a:cubicBezTo>
                  <a:lnTo>
                    <a:pt x="1092" y="13802"/>
                  </a:lnTo>
                  <a:cubicBezTo>
                    <a:pt x="1125" y="13759"/>
                    <a:pt x="1160" y="13728"/>
                    <a:pt x="1215" y="13717"/>
                  </a:cubicBezTo>
                  <a:cubicBezTo>
                    <a:pt x="1262" y="13717"/>
                    <a:pt x="1298" y="13717"/>
                    <a:pt x="1251" y="13836"/>
                  </a:cubicBezTo>
                  <a:cubicBezTo>
                    <a:pt x="1239" y="13824"/>
                    <a:pt x="1239" y="13812"/>
                    <a:pt x="1227" y="13789"/>
                  </a:cubicBezTo>
                  <a:lnTo>
                    <a:pt x="1227" y="13789"/>
                  </a:lnTo>
                  <a:cubicBezTo>
                    <a:pt x="1236" y="13806"/>
                    <a:pt x="1238" y="13817"/>
                    <a:pt x="1224" y="13817"/>
                  </a:cubicBezTo>
                  <a:cubicBezTo>
                    <a:pt x="1220" y="13817"/>
                    <a:pt x="1213" y="13815"/>
                    <a:pt x="1203" y="13812"/>
                  </a:cubicBezTo>
                  <a:lnTo>
                    <a:pt x="1203" y="13812"/>
                  </a:lnTo>
                  <a:cubicBezTo>
                    <a:pt x="1203" y="13830"/>
                    <a:pt x="1272" y="13891"/>
                    <a:pt x="1306" y="13891"/>
                  </a:cubicBezTo>
                  <a:cubicBezTo>
                    <a:pt x="1318" y="13891"/>
                    <a:pt x="1325" y="13882"/>
                    <a:pt x="1322" y="13860"/>
                  </a:cubicBezTo>
                  <a:lnTo>
                    <a:pt x="1322" y="13860"/>
                  </a:lnTo>
                  <a:cubicBezTo>
                    <a:pt x="1321" y="13862"/>
                    <a:pt x="1320" y="13862"/>
                    <a:pt x="1320" y="13862"/>
                  </a:cubicBezTo>
                  <a:cubicBezTo>
                    <a:pt x="1313" y="13862"/>
                    <a:pt x="1323" y="13767"/>
                    <a:pt x="1360" y="13767"/>
                  </a:cubicBezTo>
                  <a:cubicBezTo>
                    <a:pt x="1366" y="13767"/>
                    <a:pt x="1374" y="13770"/>
                    <a:pt x="1382" y="13776"/>
                  </a:cubicBezTo>
                  <a:cubicBezTo>
                    <a:pt x="1382" y="13788"/>
                    <a:pt x="1382" y="13800"/>
                    <a:pt x="1382" y="13812"/>
                  </a:cubicBezTo>
                  <a:cubicBezTo>
                    <a:pt x="1382" y="13800"/>
                    <a:pt x="1370" y="13800"/>
                    <a:pt x="1358" y="13800"/>
                  </a:cubicBezTo>
                  <a:cubicBezTo>
                    <a:pt x="1369" y="13800"/>
                    <a:pt x="1381" y="13811"/>
                    <a:pt x="1392" y="13823"/>
                  </a:cubicBezTo>
                  <a:lnTo>
                    <a:pt x="1392" y="13823"/>
                  </a:lnTo>
                  <a:cubicBezTo>
                    <a:pt x="1390" y="13812"/>
                    <a:pt x="1422" y="13741"/>
                    <a:pt x="1429" y="13702"/>
                  </a:cubicBezTo>
                  <a:lnTo>
                    <a:pt x="1429" y="13702"/>
                  </a:lnTo>
                  <a:cubicBezTo>
                    <a:pt x="1428" y="13706"/>
                    <a:pt x="1424" y="13707"/>
                    <a:pt x="1420" y="13707"/>
                  </a:cubicBezTo>
                  <a:cubicBezTo>
                    <a:pt x="1416" y="13707"/>
                    <a:pt x="1410" y="13706"/>
                    <a:pt x="1405" y="13706"/>
                  </a:cubicBezTo>
                  <a:cubicBezTo>
                    <a:pt x="1398" y="13706"/>
                    <a:pt x="1392" y="13709"/>
                    <a:pt x="1392" y="13726"/>
                  </a:cubicBezTo>
                  <a:lnTo>
                    <a:pt x="1392" y="13726"/>
                  </a:lnTo>
                  <a:cubicBezTo>
                    <a:pt x="1388" y="13707"/>
                    <a:pt x="1377" y="13688"/>
                    <a:pt x="1358" y="13669"/>
                  </a:cubicBezTo>
                  <a:cubicBezTo>
                    <a:pt x="1358" y="13705"/>
                    <a:pt x="1346" y="13729"/>
                    <a:pt x="1322" y="13765"/>
                  </a:cubicBezTo>
                  <a:cubicBezTo>
                    <a:pt x="1342" y="13680"/>
                    <a:pt x="1322" y="13674"/>
                    <a:pt x="1302" y="13674"/>
                  </a:cubicBezTo>
                  <a:cubicBezTo>
                    <a:pt x="1299" y="13674"/>
                    <a:pt x="1295" y="13674"/>
                    <a:pt x="1292" y="13674"/>
                  </a:cubicBezTo>
                  <a:cubicBezTo>
                    <a:pt x="1280" y="13674"/>
                    <a:pt x="1270" y="13671"/>
                    <a:pt x="1274" y="13646"/>
                  </a:cubicBezTo>
                  <a:cubicBezTo>
                    <a:pt x="1215" y="13646"/>
                    <a:pt x="1227" y="13610"/>
                    <a:pt x="1191" y="13598"/>
                  </a:cubicBezTo>
                  <a:cubicBezTo>
                    <a:pt x="1203" y="13562"/>
                    <a:pt x="1239" y="13526"/>
                    <a:pt x="1286" y="13515"/>
                  </a:cubicBezTo>
                  <a:cubicBezTo>
                    <a:pt x="1298" y="13526"/>
                    <a:pt x="1298" y="13538"/>
                    <a:pt x="1286" y="13550"/>
                  </a:cubicBezTo>
                  <a:cubicBezTo>
                    <a:pt x="1288" y="13551"/>
                    <a:pt x="1290" y="13551"/>
                    <a:pt x="1291" y="13551"/>
                  </a:cubicBezTo>
                  <a:cubicBezTo>
                    <a:pt x="1312" y="13551"/>
                    <a:pt x="1343" y="13506"/>
                    <a:pt x="1360" y="13506"/>
                  </a:cubicBezTo>
                  <a:cubicBezTo>
                    <a:pt x="1364" y="13506"/>
                    <a:pt x="1368" y="13508"/>
                    <a:pt x="1370" y="13515"/>
                  </a:cubicBezTo>
                  <a:cubicBezTo>
                    <a:pt x="1370" y="13550"/>
                    <a:pt x="1358" y="13586"/>
                    <a:pt x="1334" y="13610"/>
                  </a:cubicBezTo>
                  <a:cubicBezTo>
                    <a:pt x="1327" y="13610"/>
                    <a:pt x="1321" y="13606"/>
                    <a:pt x="1316" y="13599"/>
                  </a:cubicBezTo>
                  <a:lnTo>
                    <a:pt x="1316" y="13599"/>
                  </a:lnTo>
                  <a:cubicBezTo>
                    <a:pt x="1315" y="13601"/>
                    <a:pt x="1312" y="13603"/>
                    <a:pt x="1308" y="13603"/>
                  </a:cubicBezTo>
                  <a:cubicBezTo>
                    <a:pt x="1303" y="13603"/>
                    <a:pt x="1296" y="13601"/>
                    <a:pt x="1286" y="13598"/>
                  </a:cubicBezTo>
                  <a:lnTo>
                    <a:pt x="1286" y="13598"/>
                  </a:lnTo>
                  <a:cubicBezTo>
                    <a:pt x="1310" y="13634"/>
                    <a:pt x="1346" y="13657"/>
                    <a:pt x="1382" y="13681"/>
                  </a:cubicBezTo>
                  <a:cubicBezTo>
                    <a:pt x="1382" y="13681"/>
                    <a:pt x="1435" y="13565"/>
                    <a:pt x="1465" y="13565"/>
                  </a:cubicBezTo>
                  <a:cubicBezTo>
                    <a:pt x="1470" y="13565"/>
                    <a:pt x="1474" y="13568"/>
                    <a:pt x="1477" y="13574"/>
                  </a:cubicBezTo>
                  <a:cubicBezTo>
                    <a:pt x="1477" y="13584"/>
                    <a:pt x="1477" y="13603"/>
                    <a:pt x="1469" y="13616"/>
                  </a:cubicBezTo>
                  <a:lnTo>
                    <a:pt x="1469" y="13616"/>
                  </a:lnTo>
                  <a:cubicBezTo>
                    <a:pt x="1469" y="13615"/>
                    <a:pt x="1469" y="13615"/>
                    <a:pt x="1468" y="13614"/>
                  </a:cubicBezTo>
                  <a:lnTo>
                    <a:pt x="1468" y="13614"/>
                  </a:lnTo>
                  <a:cubicBezTo>
                    <a:pt x="1467" y="13616"/>
                    <a:pt x="1466" y="13619"/>
                    <a:pt x="1465" y="13622"/>
                  </a:cubicBezTo>
                  <a:cubicBezTo>
                    <a:pt x="1467" y="13620"/>
                    <a:pt x="1468" y="13618"/>
                    <a:pt x="1469" y="13616"/>
                  </a:cubicBezTo>
                  <a:lnTo>
                    <a:pt x="1469" y="13616"/>
                  </a:lnTo>
                  <a:cubicBezTo>
                    <a:pt x="1472" y="13620"/>
                    <a:pt x="1475" y="13624"/>
                    <a:pt x="1476" y="13628"/>
                  </a:cubicBezTo>
                  <a:lnTo>
                    <a:pt x="1476" y="13628"/>
                  </a:lnTo>
                  <a:cubicBezTo>
                    <a:pt x="1479" y="13609"/>
                    <a:pt x="1520" y="13558"/>
                    <a:pt x="1539" y="13526"/>
                  </a:cubicBezTo>
                  <a:lnTo>
                    <a:pt x="1539" y="13526"/>
                  </a:lnTo>
                  <a:cubicBezTo>
                    <a:pt x="1539" y="13526"/>
                    <a:pt x="1540" y="13526"/>
                    <a:pt x="1540" y="13526"/>
                  </a:cubicBezTo>
                  <a:cubicBezTo>
                    <a:pt x="1545" y="13526"/>
                    <a:pt x="1548" y="13521"/>
                    <a:pt x="1548" y="13503"/>
                  </a:cubicBezTo>
                  <a:lnTo>
                    <a:pt x="1548" y="13503"/>
                  </a:lnTo>
                  <a:cubicBezTo>
                    <a:pt x="1548" y="13508"/>
                    <a:pt x="1545" y="13516"/>
                    <a:pt x="1539" y="13526"/>
                  </a:cubicBezTo>
                  <a:lnTo>
                    <a:pt x="1539" y="13526"/>
                  </a:lnTo>
                  <a:cubicBezTo>
                    <a:pt x="1533" y="13525"/>
                    <a:pt x="1526" y="13519"/>
                    <a:pt x="1519" y="13519"/>
                  </a:cubicBezTo>
                  <a:cubicBezTo>
                    <a:pt x="1512" y="13519"/>
                    <a:pt x="1505" y="13526"/>
                    <a:pt x="1501" y="13550"/>
                  </a:cubicBezTo>
                  <a:cubicBezTo>
                    <a:pt x="1501" y="13526"/>
                    <a:pt x="1501" y="13491"/>
                    <a:pt x="1489" y="13467"/>
                  </a:cubicBezTo>
                  <a:cubicBezTo>
                    <a:pt x="1489" y="13503"/>
                    <a:pt x="1441" y="13526"/>
                    <a:pt x="1417" y="13550"/>
                  </a:cubicBezTo>
                  <a:cubicBezTo>
                    <a:pt x="1409" y="13542"/>
                    <a:pt x="1423" y="13523"/>
                    <a:pt x="1422" y="13523"/>
                  </a:cubicBezTo>
                  <a:lnTo>
                    <a:pt x="1422" y="13523"/>
                  </a:lnTo>
                  <a:cubicBezTo>
                    <a:pt x="1421" y="13523"/>
                    <a:pt x="1417" y="13527"/>
                    <a:pt x="1405" y="13538"/>
                  </a:cubicBezTo>
                  <a:cubicBezTo>
                    <a:pt x="1430" y="13463"/>
                    <a:pt x="1409" y="13449"/>
                    <a:pt x="1375" y="13449"/>
                  </a:cubicBezTo>
                  <a:cubicBezTo>
                    <a:pt x="1355" y="13449"/>
                    <a:pt x="1329" y="13455"/>
                    <a:pt x="1307" y="13455"/>
                  </a:cubicBezTo>
                  <a:cubicBezTo>
                    <a:pt x="1278" y="13455"/>
                    <a:pt x="1254" y="13446"/>
                    <a:pt x="1251" y="13407"/>
                  </a:cubicBezTo>
                  <a:cubicBezTo>
                    <a:pt x="1249" y="13408"/>
                    <a:pt x="1247" y="13408"/>
                    <a:pt x="1245" y="13408"/>
                  </a:cubicBezTo>
                  <a:cubicBezTo>
                    <a:pt x="1195" y="13408"/>
                    <a:pt x="1188" y="13298"/>
                    <a:pt x="1125" y="13298"/>
                  </a:cubicBezTo>
                  <a:cubicBezTo>
                    <a:pt x="1105" y="13298"/>
                    <a:pt x="1081" y="13309"/>
                    <a:pt x="1048" y="13336"/>
                  </a:cubicBezTo>
                  <a:cubicBezTo>
                    <a:pt x="1044" y="13339"/>
                    <a:pt x="1041" y="13340"/>
                    <a:pt x="1037" y="13340"/>
                  </a:cubicBezTo>
                  <a:cubicBezTo>
                    <a:pt x="1018" y="13340"/>
                    <a:pt x="1014" y="13298"/>
                    <a:pt x="1013" y="13287"/>
                  </a:cubicBezTo>
                  <a:lnTo>
                    <a:pt x="1013" y="13287"/>
                  </a:lnTo>
                  <a:cubicBezTo>
                    <a:pt x="1022" y="13245"/>
                    <a:pt x="931" y="13271"/>
                    <a:pt x="928" y="13228"/>
                  </a:cubicBezTo>
                  <a:lnTo>
                    <a:pt x="928" y="13228"/>
                  </a:lnTo>
                  <a:cubicBezTo>
                    <a:pt x="927" y="13231"/>
                    <a:pt x="925" y="13234"/>
                    <a:pt x="921" y="13234"/>
                  </a:cubicBezTo>
                  <a:cubicBezTo>
                    <a:pt x="917" y="13234"/>
                    <a:pt x="912" y="13232"/>
                    <a:pt x="905" y="13229"/>
                  </a:cubicBezTo>
                  <a:lnTo>
                    <a:pt x="929" y="13205"/>
                  </a:lnTo>
                  <a:cubicBezTo>
                    <a:pt x="926" y="13203"/>
                    <a:pt x="923" y="13203"/>
                    <a:pt x="920" y="13203"/>
                  </a:cubicBezTo>
                  <a:cubicBezTo>
                    <a:pt x="902" y="13203"/>
                    <a:pt x="890" y="13230"/>
                    <a:pt x="870" y="13241"/>
                  </a:cubicBezTo>
                  <a:cubicBezTo>
                    <a:pt x="887" y="13217"/>
                    <a:pt x="881" y="13217"/>
                    <a:pt x="876" y="13217"/>
                  </a:cubicBezTo>
                  <a:cubicBezTo>
                    <a:pt x="870" y="13217"/>
                    <a:pt x="864" y="13217"/>
                    <a:pt x="881" y="13193"/>
                  </a:cubicBezTo>
                  <a:cubicBezTo>
                    <a:pt x="846" y="13193"/>
                    <a:pt x="822" y="13205"/>
                    <a:pt x="798" y="13229"/>
                  </a:cubicBezTo>
                  <a:cubicBezTo>
                    <a:pt x="798" y="13229"/>
                    <a:pt x="798" y="13193"/>
                    <a:pt x="810" y="13169"/>
                  </a:cubicBezTo>
                  <a:lnTo>
                    <a:pt x="810" y="13169"/>
                  </a:lnTo>
                  <a:cubicBezTo>
                    <a:pt x="786" y="13181"/>
                    <a:pt x="774" y="13193"/>
                    <a:pt x="751" y="13205"/>
                  </a:cubicBezTo>
                  <a:cubicBezTo>
                    <a:pt x="766" y="13159"/>
                    <a:pt x="791" y="13138"/>
                    <a:pt x="779" y="13138"/>
                  </a:cubicBezTo>
                  <a:cubicBezTo>
                    <a:pt x="772" y="13138"/>
                    <a:pt x="753" y="13145"/>
                    <a:pt x="715" y="13157"/>
                  </a:cubicBezTo>
                  <a:cubicBezTo>
                    <a:pt x="726" y="13146"/>
                    <a:pt x="677" y="12986"/>
                    <a:pt x="641" y="12986"/>
                  </a:cubicBezTo>
                  <a:cubicBezTo>
                    <a:pt x="638" y="12986"/>
                    <a:pt x="634" y="12988"/>
                    <a:pt x="631" y="12991"/>
                  </a:cubicBezTo>
                  <a:cubicBezTo>
                    <a:pt x="642" y="12980"/>
                    <a:pt x="678" y="12926"/>
                    <a:pt x="643" y="12926"/>
                  </a:cubicBezTo>
                  <a:cubicBezTo>
                    <a:pt x="637" y="12926"/>
                    <a:pt x="630" y="12928"/>
                    <a:pt x="620" y="12931"/>
                  </a:cubicBezTo>
                  <a:cubicBezTo>
                    <a:pt x="643" y="12907"/>
                    <a:pt x="643" y="12907"/>
                    <a:pt x="667" y="12895"/>
                  </a:cubicBezTo>
                  <a:cubicBezTo>
                    <a:pt x="631" y="12895"/>
                    <a:pt x="584" y="12907"/>
                    <a:pt x="560" y="12931"/>
                  </a:cubicBezTo>
                  <a:cubicBezTo>
                    <a:pt x="567" y="12917"/>
                    <a:pt x="566" y="12911"/>
                    <a:pt x="556" y="12911"/>
                  </a:cubicBezTo>
                  <a:cubicBezTo>
                    <a:pt x="550" y="12911"/>
                    <a:pt x="539" y="12914"/>
                    <a:pt x="524" y="12919"/>
                  </a:cubicBezTo>
                  <a:cubicBezTo>
                    <a:pt x="620" y="12836"/>
                    <a:pt x="465" y="12848"/>
                    <a:pt x="477" y="12824"/>
                  </a:cubicBezTo>
                  <a:cubicBezTo>
                    <a:pt x="477" y="12788"/>
                    <a:pt x="477" y="12764"/>
                    <a:pt x="489" y="12741"/>
                  </a:cubicBezTo>
                  <a:lnTo>
                    <a:pt x="489" y="12741"/>
                  </a:lnTo>
                  <a:cubicBezTo>
                    <a:pt x="489" y="12741"/>
                    <a:pt x="443" y="12756"/>
                    <a:pt x="431" y="12756"/>
                  </a:cubicBezTo>
                  <a:cubicBezTo>
                    <a:pt x="428" y="12756"/>
                    <a:pt x="427" y="12755"/>
                    <a:pt x="429" y="12753"/>
                  </a:cubicBezTo>
                  <a:cubicBezTo>
                    <a:pt x="438" y="12730"/>
                    <a:pt x="444" y="12719"/>
                    <a:pt x="447" y="12715"/>
                  </a:cubicBezTo>
                  <a:lnTo>
                    <a:pt x="447" y="12715"/>
                  </a:lnTo>
                  <a:cubicBezTo>
                    <a:pt x="445" y="12716"/>
                    <a:pt x="443" y="12717"/>
                    <a:pt x="441" y="12717"/>
                  </a:cubicBezTo>
                  <a:cubicBezTo>
                    <a:pt x="441" y="12717"/>
                    <a:pt x="536" y="12633"/>
                    <a:pt x="548" y="12633"/>
                  </a:cubicBezTo>
                  <a:cubicBezTo>
                    <a:pt x="532" y="12633"/>
                    <a:pt x="516" y="12639"/>
                    <a:pt x="504" y="12639"/>
                  </a:cubicBezTo>
                  <a:cubicBezTo>
                    <a:pt x="498" y="12639"/>
                    <a:pt x="493" y="12637"/>
                    <a:pt x="489" y="12633"/>
                  </a:cubicBezTo>
                  <a:cubicBezTo>
                    <a:pt x="489" y="12633"/>
                    <a:pt x="548" y="12622"/>
                    <a:pt x="548" y="12610"/>
                  </a:cubicBezTo>
                  <a:cubicBezTo>
                    <a:pt x="569" y="12599"/>
                    <a:pt x="474" y="12572"/>
                    <a:pt x="455" y="12572"/>
                  </a:cubicBezTo>
                  <a:cubicBezTo>
                    <a:pt x="454" y="12572"/>
                    <a:pt x="453" y="12572"/>
                    <a:pt x="452" y="12572"/>
                  </a:cubicBezTo>
                  <a:lnTo>
                    <a:pt x="452" y="12572"/>
                  </a:lnTo>
                  <a:cubicBezTo>
                    <a:pt x="443" y="12537"/>
                    <a:pt x="511" y="12490"/>
                    <a:pt x="417" y="12467"/>
                  </a:cubicBezTo>
                  <a:cubicBezTo>
                    <a:pt x="512" y="12455"/>
                    <a:pt x="417" y="12443"/>
                    <a:pt x="429" y="12407"/>
                  </a:cubicBezTo>
                  <a:cubicBezTo>
                    <a:pt x="429" y="12383"/>
                    <a:pt x="524" y="12360"/>
                    <a:pt x="429" y="12324"/>
                  </a:cubicBezTo>
                  <a:cubicBezTo>
                    <a:pt x="465" y="12300"/>
                    <a:pt x="489" y="12300"/>
                    <a:pt x="417" y="12252"/>
                  </a:cubicBezTo>
                  <a:cubicBezTo>
                    <a:pt x="536" y="12193"/>
                    <a:pt x="536" y="12074"/>
                    <a:pt x="405" y="12014"/>
                  </a:cubicBezTo>
                  <a:cubicBezTo>
                    <a:pt x="500" y="12002"/>
                    <a:pt x="524" y="11967"/>
                    <a:pt x="596" y="11836"/>
                  </a:cubicBezTo>
                  <a:cubicBezTo>
                    <a:pt x="572" y="11836"/>
                    <a:pt x="560" y="11824"/>
                    <a:pt x="536" y="11824"/>
                  </a:cubicBezTo>
                  <a:cubicBezTo>
                    <a:pt x="536" y="11824"/>
                    <a:pt x="568" y="11808"/>
                    <a:pt x="582" y="11808"/>
                  </a:cubicBezTo>
                  <a:cubicBezTo>
                    <a:pt x="585" y="11808"/>
                    <a:pt x="587" y="11809"/>
                    <a:pt x="588" y="11811"/>
                  </a:cubicBezTo>
                  <a:lnTo>
                    <a:pt x="588" y="11811"/>
                  </a:lnTo>
                  <a:cubicBezTo>
                    <a:pt x="590" y="11796"/>
                    <a:pt x="579" y="11788"/>
                    <a:pt x="560" y="11788"/>
                  </a:cubicBezTo>
                  <a:cubicBezTo>
                    <a:pt x="584" y="11788"/>
                    <a:pt x="596" y="11788"/>
                    <a:pt x="620" y="11812"/>
                  </a:cubicBezTo>
                  <a:cubicBezTo>
                    <a:pt x="620" y="11788"/>
                    <a:pt x="572" y="11788"/>
                    <a:pt x="584" y="11752"/>
                  </a:cubicBezTo>
                  <a:cubicBezTo>
                    <a:pt x="588" y="11751"/>
                    <a:pt x="591" y="11750"/>
                    <a:pt x="594" y="11750"/>
                  </a:cubicBezTo>
                  <a:cubicBezTo>
                    <a:pt x="595" y="11750"/>
                    <a:pt x="595" y="11750"/>
                    <a:pt x="596" y="11750"/>
                  </a:cubicBezTo>
                  <a:lnTo>
                    <a:pt x="596" y="11750"/>
                  </a:lnTo>
                  <a:cubicBezTo>
                    <a:pt x="596" y="11748"/>
                    <a:pt x="596" y="11747"/>
                    <a:pt x="596" y="11747"/>
                  </a:cubicBezTo>
                  <a:cubicBezTo>
                    <a:pt x="597" y="11747"/>
                    <a:pt x="598" y="11749"/>
                    <a:pt x="600" y="11751"/>
                  </a:cubicBezTo>
                  <a:lnTo>
                    <a:pt x="600" y="11751"/>
                  </a:lnTo>
                  <a:cubicBezTo>
                    <a:pt x="599" y="11750"/>
                    <a:pt x="597" y="11750"/>
                    <a:pt x="596" y="11750"/>
                  </a:cubicBezTo>
                  <a:lnTo>
                    <a:pt x="596" y="11750"/>
                  </a:lnTo>
                  <a:cubicBezTo>
                    <a:pt x="596" y="11751"/>
                    <a:pt x="596" y="11751"/>
                    <a:pt x="596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7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8" y="11752"/>
                  </a:cubicBezTo>
                  <a:lnTo>
                    <a:pt x="607" y="11752"/>
                  </a:lnTo>
                  <a:cubicBezTo>
                    <a:pt x="610" y="11753"/>
                    <a:pt x="612" y="11754"/>
                    <a:pt x="615" y="11754"/>
                  </a:cubicBezTo>
                  <a:cubicBezTo>
                    <a:pt x="621" y="11754"/>
                    <a:pt x="626" y="11749"/>
                    <a:pt x="631" y="11729"/>
                  </a:cubicBezTo>
                  <a:cubicBezTo>
                    <a:pt x="596" y="11717"/>
                    <a:pt x="608" y="11562"/>
                    <a:pt x="620" y="11526"/>
                  </a:cubicBezTo>
                  <a:lnTo>
                    <a:pt x="620" y="11526"/>
                  </a:lnTo>
                  <a:cubicBezTo>
                    <a:pt x="637" y="11537"/>
                    <a:pt x="648" y="11540"/>
                    <a:pt x="657" y="11540"/>
                  </a:cubicBezTo>
                  <a:cubicBezTo>
                    <a:pt x="672" y="11540"/>
                    <a:pt x="679" y="11531"/>
                    <a:pt x="696" y="11531"/>
                  </a:cubicBezTo>
                  <a:cubicBezTo>
                    <a:pt x="704" y="11531"/>
                    <a:pt x="714" y="11533"/>
                    <a:pt x="727" y="11538"/>
                  </a:cubicBezTo>
                  <a:cubicBezTo>
                    <a:pt x="715" y="11514"/>
                    <a:pt x="703" y="11490"/>
                    <a:pt x="691" y="11479"/>
                  </a:cubicBezTo>
                  <a:cubicBezTo>
                    <a:pt x="739" y="11479"/>
                    <a:pt x="822" y="11419"/>
                    <a:pt x="774" y="11371"/>
                  </a:cubicBezTo>
                  <a:cubicBezTo>
                    <a:pt x="778" y="11367"/>
                    <a:pt x="784" y="11366"/>
                    <a:pt x="789" y="11366"/>
                  </a:cubicBezTo>
                  <a:cubicBezTo>
                    <a:pt x="801" y="11366"/>
                    <a:pt x="814" y="11371"/>
                    <a:pt x="822" y="11371"/>
                  </a:cubicBezTo>
                  <a:cubicBezTo>
                    <a:pt x="822" y="11361"/>
                    <a:pt x="787" y="11333"/>
                    <a:pt x="800" y="11333"/>
                  </a:cubicBezTo>
                  <a:cubicBezTo>
                    <a:pt x="802" y="11333"/>
                    <a:pt x="805" y="11334"/>
                    <a:pt x="810" y="11336"/>
                  </a:cubicBezTo>
                  <a:cubicBezTo>
                    <a:pt x="810" y="11336"/>
                    <a:pt x="786" y="11324"/>
                    <a:pt x="786" y="11324"/>
                  </a:cubicBezTo>
                  <a:cubicBezTo>
                    <a:pt x="798" y="11312"/>
                    <a:pt x="810" y="11312"/>
                    <a:pt x="834" y="11312"/>
                  </a:cubicBezTo>
                  <a:cubicBezTo>
                    <a:pt x="834" y="11252"/>
                    <a:pt x="905" y="11145"/>
                    <a:pt x="989" y="11145"/>
                  </a:cubicBezTo>
                  <a:cubicBezTo>
                    <a:pt x="965" y="11145"/>
                    <a:pt x="965" y="11121"/>
                    <a:pt x="941" y="11109"/>
                  </a:cubicBezTo>
                  <a:cubicBezTo>
                    <a:pt x="962" y="11097"/>
                    <a:pt x="993" y="11091"/>
                    <a:pt x="1028" y="11089"/>
                  </a:cubicBezTo>
                  <a:lnTo>
                    <a:pt x="1028" y="11089"/>
                  </a:lnTo>
                  <a:cubicBezTo>
                    <a:pt x="1025" y="11089"/>
                    <a:pt x="1022" y="11088"/>
                    <a:pt x="1019" y="11087"/>
                  </a:cubicBezTo>
                  <a:lnTo>
                    <a:pt x="1019" y="11087"/>
                  </a:lnTo>
                  <a:cubicBezTo>
                    <a:pt x="1024" y="11088"/>
                    <a:pt x="1032" y="11088"/>
                    <a:pt x="1042" y="11089"/>
                  </a:cubicBezTo>
                  <a:lnTo>
                    <a:pt x="1042" y="11089"/>
                  </a:lnTo>
                  <a:cubicBezTo>
                    <a:pt x="1049" y="11088"/>
                    <a:pt x="1055" y="11088"/>
                    <a:pt x="1061" y="11088"/>
                  </a:cubicBezTo>
                  <a:cubicBezTo>
                    <a:pt x="1076" y="11088"/>
                    <a:pt x="1090" y="11089"/>
                    <a:pt x="1105" y="11090"/>
                  </a:cubicBezTo>
                  <a:lnTo>
                    <a:pt x="1105" y="11090"/>
                  </a:lnTo>
                  <a:cubicBezTo>
                    <a:pt x="1079" y="11089"/>
                    <a:pt x="1058" y="11089"/>
                    <a:pt x="1042" y="11089"/>
                  </a:cubicBezTo>
                  <a:lnTo>
                    <a:pt x="1042" y="11089"/>
                  </a:lnTo>
                  <a:cubicBezTo>
                    <a:pt x="1037" y="11089"/>
                    <a:pt x="1033" y="11089"/>
                    <a:pt x="1028" y="11089"/>
                  </a:cubicBezTo>
                  <a:lnTo>
                    <a:pt x="1028" y="11089"/>
                  </a:lnTo>
                  <a:cubicBezTo>
                    <a:pt x="1120" y="11109"/>
                    <a:pt x="1232" y="11109"/>
                    <a:pt x="1334" y="11109"/>
                  </a:cubicBezTo>
                  <a:cubicBezTo>
                    <a:pt x="1286" y="11109"/>
                    <a:pt x="1192" y="11094"/>
                    <a:pt x="1105" y="11090"/>
                  </a:cubicBezTo>
                  <a:lnTo>
                    <a:pt x="1105" y="11090"/>
                  </a:lnTo>
                  <a:cubicBezTo>
                    <a:pt x="1130" y="11090"/>
                    <a:pt x="1160" y="11090"/>
                    <a:pt x="1191" y="11090"/>
                  </a:cubicBezTo>
                  <a:lnTo>
                    <a:pt x="1191" y="11090"/>
                  </a:lnTo>
                  <a:cubicBezTo>
                    <a:pt x="1391" y="11090"/>
                    <a:pt x="1687" y="11090"/>
                    <a:pt x="1703" y="11121"/>
                  </a:cubicBezTo>
                  <a:cubicBezTo>
                    <a:pt x="1693" y="11101"/>
                    <a:pt x="1649" y="11098"/>
                    <a:pt x="1621" y="11090"/>
                  </a:cubicBezTo>
                  <a:lnTo>
                    <a:pt x="1621" y="11090"/>
                  </a:lnTo>
                  <a:cubicBezTo>
                    <a:pt x="1655" y="11098"/>
                    <a:pt x="1738" y="11101"/>
                    <a:pt x="1819" y="11101"/>
                  </a:cubicBezTo>
                  <a:cubicBezTo>
                    <a:pt x="1914" y="11101"/>
                    <a:pt x="2007" y="11098"/>
                    <a:pt x="2013" y="11098"/>
                  </a:cubicBezTo>
                  <a:cubicBezTo>
                    <a:pt x="2045" y="11102"/>
                    <a:pt x="2076" y="11103"/>
                    <a:pt x="2107" y="11103"/>
                  </a:cubicBezTo>
                  <a:cubicBezTo>
                    <a:pt x="2240" y="11103"/>
                    <a:pt x="2358" y="11072"/>
                    <a:pt x="2487" y="11072"/>
                  </a:cubicBezTo>
                  <a:cubicBezTo>
                    <a:pt x="2504" y="11072"/>
                    <a:pt x="2520" y="11073"/>
                    <a:pt x="2536" y="11074"/>
                  </a:cubicBezTo>
                  <a:cubicBezTo>
                    <a:pt x="2477" y="11086"/>
                    <a:pt x="2429" y="11109"/>
                    <a:pt x="2370" y="11121"/>
                  </a:cubicBezTo>
                  <a:lnTo>
                    <a:pt x="2572" y="11121"/>
                  </a:lnTo>
                  <a:cubicBezTo>
                    <a:pt x="2560" y="11133"/>
                    <a:pt x="2548" y="11145"/>
                    <a:pt x="2536" y="11157"/>
                  </a:cubicBezTo>
                  <a:cubicBezTo>
                    <a:pt x="2605" y="11148"/>
                    <a:pt x="2671" y="11144"/>
                    <a:pt x="2737" y="11144"/>
                  </a:cubicBezTo>
                  <a:cubicBezTo>
                    <a:pt x="2844" y="11144"/>
                    <a:pt x="2950" y="11154"/>
                    <a:pt x="3060" y="11169"/>
                  </a:cubicBezTo>
                  <a:cubicBezTo>
                    <a:pt x="3032" y="11155"/>
                    <a:pt x="3164" y="11149"/>
                    <a:pt x="3290" y="11149"/>
                  </a:cubicBezTo>
                  <a:cubicBezTo>
                    <a:pt x="3378" y="11149"/>
                    <a:pt x="3464" y="11152"/>
                    <a:pt x="3489" y="11157"/>
                  </a:cubicBezTo>
                  <a:cubicBezTo>
                    <a:pt x="3469" y="11161"/>
                    <a:pt x="3448" y="11163"/>
                    <a:pt x="3427" y="11163"/>
                  </a:cubicBezTo>
                  <a:cubicBezTo>
                    <a:pt x="3373" y="11163"/>
                    <a:pt x="3316" y="11153"/>
                    <a:pt x="3264" y="11153"/>
                  </a:cubicBezTo>
                  <a:cubicBezTo>
                    <a:pt x="3223" y="11153"/>
                    <a:pt x="3186" y="11159"/>
                    <a:pt x="3156" y="11181"/>
                  </a:cubicBezTo>
                  <a:cubicBezTo>
                    <a:pt x="3310" y="11217"/>
                    <a:pt x="3477" y="11205"/>
                    <a:pt x="3632" y="11217"/>
                  </a:cubicBezTo>
                  <a:cubicBezTo>
                    <a:pt x="3382" y="11190"/>
                    <a:pt x="3688" y="11176"/>
                    <a:pt x="3856" y="11176"/>
                  </a:cubicBezTo>
                  <a:cubicBezTo>
                    <a:pt x="3912" y="11176"/>
                    <a:pt x="3953" y="11178"/>
                    <a:pt x="3953" y="11181"/>
                  </a:cubicBezTo>
                  <a:cubicBezTo>
                    <a:pt x="3941" y="11193"/>
                    <a:pt x="3918" y="11205"/>
                    <a:pt x="3894" y="11205"/>
                  </a:cubicBezTo>
                  <a:cubicBezTo>
                    <a:pt x="3977" y="11205"/>
                    <a:pt x="4060" y="11193"/>
                    <a:pt x="4156" y="11193"/>
                  </a:cubicBezTo>
                  <a:cubicBezTo>
                    <a:pt x="4095" y="11233"/>
                    <a:pt x="4052" y="11248"/>
                    <a:pt x="3990" y="11251"/>
                  </a:cubicBezTo>
                  <a:lnTo>
                    <a:pt x="3990" y="11251"/>
                  </a:lnTo>
                  <a:cubicBezTo>
                    <a:pt x="4020" y="11251"/>
                    <a:pt x="4049" y="11250"/>
                    <a:pt x="4079" y="11250"/>
                  </a:cubicBezTo>
                  <a:cubicBezTo>
                    <a:pt x="4409" y="11250"/>
                    <a:pt x="4711" y="11288"/>
                    <a:pt x="5061" y="11288"/>
                  </a:cubicBezTo>
                  <a:cubicBezTo>
                    <a:pt x="5323" y="11288"/>
                    <a:pt x="5596" y="11312"/>
                    <a:pt x="5858" y="11324"/>
                  </a:cubicBezTo>
                  <a:cubicBezTo>
                    <a:pt x="5899" y="11334"/>
                    <a:pt x="6318" y="11388"/>
                    <a:pt x="6450" y="11388"/>
                  </a:cubicBezTo>
                  <a:cubicBezTo>
                    <a:pt x="6472" y="11388"/>
                    <a:pt x="6486" y="11387"/>
                    <a:pt x="6489" y="11383"/>
                  </a:cubicBezTo>
                  <a:cubicBezTo>
                    <a:pt x="6501" y="11371"/>
                    <a:pt x="6406" y="11348"/>
                    <a:pt x="6418" y="11336"/>
                  </a:cubicBezTo>
                  <a:cubicBezTo>
                    <a:pt x="6428" y="11316"/>
                    <a:pt x="6492" y="11306"/>
                    <a:pt x="6562" y="11306"/>
                  </a:cubicBezTo>
                  <a:cubicBezTo>
                    <a:pt x="6660" y="11306"/>
                    <a:pt x="6770" y="11325"/>
                    <a:pt x="6763" y="11359"/>
                  </a:cubicBezTo>
                  <a:lnTo>
                    <a:pt x="6763" y="11359"/>
                  </a:lnTo>
                  <a:cubicBezTo>
                    <a:pt x="6764" y="11356"/>
                    <a:pt x="6810" y="11355"/>
                    <a:pt x="6878" y="11355"/>
                  </a:cubicBezTo>
                  <a:cubicBezTo>
                    <a:pt x="7067" y="11355"/>
                    <a:pt x="7425" y="11366"/>
                    <a:pt x="7478" y="11383"/>
                  </a:cubicBezTo>
                  <a:cubicBezTo>
                    <a:pt x="7394" y="11383"/>
                    <a:pt x="7311" y="11371"/>
                    <a:pt x="7228" y="11371"/>
                  </a:cubicBezTo>
                  <a:cubicBezTo>
                    <a:pt x="7299" y="11383"/>
                    <a:pt x="7370" y="11395"/>
                    <a:pt x="7430" y="11407"/>
                  </a:cubicBezTo>
                  <a:cubicBezTo>
                    <a:pt x="7399" y="11417"/>
                    <a:pt x="7219" y="11445"/>
                    <a:pt x="7146" y="11445"/>
                  </a:cubicBezTo>
                  <a:cubicBezTo>
                    <a:pt x="7134" y="11445"/>
                    <a:pt x="7125" y="11445"/>
                    <a:pt x="7120" y="11443"/>
                  </a:cubicBezTo>
                  <a:lnTo>
                    <a:pt x="7120" y="11443"/>
                  </a:lnTo>
                  <a:cubicBezTo>
                    <a:pt x="7154" y="11456"/>
                    <a:pt x="7201" y="11461"/>
                    <a:pt x="7254" y="11461"/>
                  </a:cubicBezTo>
                  <a:cubicBezTo>
                    <a:pt x="7385" y="11461"/>
                    <a:pt x="7554" y="11431"/>
                    <a:pt x="7656" y="11431"/>
                  </a:cubicBezTo>
                  <a:cubicBezTo>
                    <a:pt x="7668" y="11432"/>
                    <a:pt x="7679" y="11432"/>
                    <a:pt x="7692" y="11432"/>
                  </a:cubicBezTo>
                  <a:cubicBezTo>
                    <a:pt x="7789" y="11432"/>
                    <a:pt x="7916" y="11407"/>
                    <a:pt x="8026" y="11407"/>
                  </a:cubicBezTo>
                  <a:cubicBezTo>
                    <a:pt x="8079" y="11407"/>
                    <a:pt x="8129" y="11413"/>
                    <a:pt x="8168" y="11431"/>
                  </a:cubicBezTo>
                  <a:lnTo>
                    <a:pt x="8085" y="11431"/>
                  </a:lnTo>
                  <a:cubicBezTo>
                    <a:pt x="8102" y="11434"/>
                    <a:pt x="8120" y="11436"/>
                    <a:pt x="8140" y="11436"/>
                  </a:cubicBezTo>
                  <a:cubicBezTo>
                    <a:pt x="8271" y="11436"/>
                    <a:pt x="8459" y="11370"/>
                    <a:pt x="8609" y="11370"/>
                  </a:cubicBezTo>
                  <a:cubicBezTo>
                    <a:pt x="8674" y="11370"/>
                    <a:pt x="8733" y="11383"/>
                    <a:pt x="8775" y="11419"/>
                  </a:cubicBezTo>
                  <a:cubicBezTo>
                    <a:pt x="8763" y="11419"/>
                    <a:pt x="8716" y="11431"/>
                    <a:pt x="8835" y="11431"/>
                  </a:cubicBezTo>
                  <a:cubicBezTo>
                    <a:pt x="8843" y="11431"/>
                    <a:pt x="8930" y="11420"/>
                    <a:pt x="8991" y="11420"/>
                  </a:cubicBezTo>
                  <a:cubicBezTo>
                    <a:pt x="9021" y="11420"/>
                    <a:pt x="9045" y="11423"/>
                    <a:pt x="9049" y="11431"/>
                  </a:cubicBezTo>
                  <a:cubicBezTo>
                    <a:pt x="9049" y="11431"/>
                    <a:pt x="9204" y="11443"/>
                    <a:pt x="9311" y="11455"/>
                  </a:cubicBezTo>
                  <a:cubicBezTo>
                    <a:pt x="9359" y="11455"/>
                    <a:pt x="9559" y="11424"/>
                    <a:pt x="9637" y="11424"/>
                  </a:cubicBezTo>
                  <a:cubicBezTo>
                    <a:pt x="9656" y="11424"/>
                    <a:pt x="9668" y="11426"/>
                    <a:pt x="9668" y="11431"/>
                  </a:cubicBezTo>
                  <a:cubicBezTo>
                    <a:pt x="9668" y="11431"/>
                    <a:pt x="9609" y="11443"/>
                    <a:pt x="9609" y="11443"/>
                  </a:cubicBezTo>
                  <a:cubicBezTo>
                    <a:pt x="9633" y="11443"/>
                    <a:pt x="9730" y="11448"/>
                    <a:pt x="9797" y="11448"/>
                  </a:cubicBezTo>
                  <a:cubicBezTo>
                    <a:pt x="9828" y="11448"/>
                    <a:pt x="9853" y="11447"/>
                    <a:pt x="9858" y="11443"/>
                  </a:cubicBezTo>
                  <a:lnTo>
                    <a:pt x="9858" y="11443"/>
                  </a:lnTo>
                  <a:cubicBezTo>
                    <a:pt x="9831" y="11465"/>
                    <a:pt x="9785" y="11471"/>
                    <a:pt x="9737" y="11471"/>
                  </a:cubicBezTo>
                  <a:cubicBezTo>
                    <a:pt x="9679" y="11471"/>
                    <a:pt x="9618" y="11461"/>
                    <a:pt x="9585" y="11455"/>
                  </a:cubicBezTo>
                  <a:lnTo>
                    <a:pt x="9585" y="11455"/>
                  </a:lnTo>
                  <a:cubicBezTo>
                    <a:pt x="9687" y="11509"/>
                    <a:pt x="9812" y="11513"/>
                    <a:pt x="9939" y="11513"/>
                  </a:cubicBezTo>
                  <a:cubicBezTo>
                    <a:pt x="9960" y="11513"/>
                    <a:pt x="9981" y="11513"/>
                    <a:pt x="10002" y="11513"/>
                  </a:cubicBezTo>
                  <a:cubicBezTo>
                    <a:pt x="10076" y="11513"/>
                    <a:pt x="10149" y="11514"/>
                    <a:pt x="10216" y="11526"/>
                  </a:cubicBezTo>
                  <a:lnTo>
                    <a:pt x="10002" y="11526"/>
                  </a:lnTo>
                  <a:cubicBezTo>
                    <a:pt x="10168" y="11598"/>
                    <a:pt x="10371" y="11586"/>
                    <a:pt x="10537" y="11621"/>
                  </a:cubicBezTo>
                  <a:cubicBezTo>
                    <a:pt x="10478" y="11598"/>
                    <a:pt x="10276" y="11586"/>
                    <a:pt x="10240" y="11514"/>
                  </a:cubicBezTo>
                  <a:cubicBezTo>
                    <a:pt x="10240" y="11514"/>
                    <a:pt x="10585" y="11502"/>
                    <a:pt x="10597" y="11502"/>
                  </a:cubicBezTo>
                  <a:cubicBezTo>
                    <a:pt x="10597" y="11514"/>
                    <a:pt x="10954" y="11586"/>
                    <a:pt x="10871" y="11586"/>
                  </a:cubicBezTo>
                  <a:cubicBezTo>
                    <a:pt x="10990" y="11586"/>
                    <a:pt x="11084" y="11544"/>
                    <a:pt x="11188" y="11544"/>
                  </a:cubicBezTo>
                  <a:cubicBezTo>
                    <a:pt x="11209" y="11544"/>
                    <a:pt x="11230" y="11546"/>
                    <a:pt x="11252" y="11550"/>
                  </a:cubicBezTo>
                  <a:cubicBezTo>
                    <a:pt x="11279" y="11559"/>
                    <a:pt x="11418" y="11589"/>
                    <a:pt x="11481" y="11608"/>
                  </a:cubicBezTo>
                  <a:lnTo>
                    <a:pt x="11481" y="11608"/>
                  </a:lnTo>
                  <a:cubicBezTo>
                    <a:pt x="11465" y="11601"/>
                    <a:pt x="11447" y="11593"/>
                    <a:pt x="11437" y="11583"/>
                  </a:cubicBezTo>
                  <a:lnTo>
                    <a:pt x="11437" y="11583"/>
                  </a:lnTo>
                  <a:cubicBezTo>
                    <a:pt x="11455" y="11597"/>
                    <a:pt x="11509" y="11602"/>
                    <a:pt x="11583" y="11602"/>
                  </a:cubicBezTo>
                  <a:cubicBezTo>
                    <a:pt x="11767" y="11602"/>
                    <a:pt x="12073" y="11570"/>
                    <a:pt x="12252" y="11570"/>
                  </a:cubicBezTo>
                  <a:cubicBezTo>
                    <a:pt x="12316" y="11570"/>
                    <a:pt x="12364" y="11574"/>
                    <a:pt x="12383" y="11586"/>
                  </a:cubicBezTo>
                  <a:cubicBezTo>
                    <a:pt x="12379" y="11590"/>
                    <a:pt x="12375" y="11594"/>
                    <a:pt x="12371" y="11597"/>
                  </a:cubicBezTo>
                  <a:lnTo>
                    <a:pt x="12371" y="11597"/>
                  </a:lnTo>
                  <a:cubicBezTo>
                    <a:pt x="12462" y="11569"/>
                    <a:pt x="12595" y="11553"/>
                    <a:pt x="12728" y="11553"/>
                  </a:cubicBezTo>
                  <a:cubicBezTo>
                    <a:pt x="12880" y="11553"/>
                    <a:pt x="13032" y="11574"/>
                    <a:pt x="13121" y="11621"/>
                  </a:cubicBezTo>
                  <a:cubicBezTo>
                    <a:pt x="13137" y="11616"/>
                    <a:pt x="13148" y="11611"/>
                    <a:pt x="13161" y="11611"/>
                  </a:cubicBezTo>
                  <a:cubicBezTo>
                    <a:pt x="13177" y="11611"/>
                    <a:pt x="13195" y="11619"/>
                    <a:pt x="13228" y="11645"/>
                  </a:cubicBezTo>
                  <a:cubicBezTo>
                    <a:pt x="13220" y="11620"/>
                    <a:pt x="13230" y="11600"/>
                    <a:pt x="13258" y="11600"/>
                  </a:cubicBezTo>
                  <a:cubicBezTo>
                    <a:pt x="13269" y="11600"/>
                    <a:pt x="13283" y="11603"/>
                    <a:pt x="13300" y="11610"/>
                  </a:cubicBezTo>
                  <a:cubicBezTo>
                    <a:pt x="13288" y="11645"/>
                    <a:pt x="13276" y="11633"/>
                    <a:pt x="13312" y="11645"/>
                  </a:cubicBezTo>
                  <a:cubicBezTo>
                    <a:pt x="13320" y="11645"/>
                    <a:pt x="13353" y="11615"/>
                    <a:pt x="13380" y="11615"/>
                  </a:cubicBezTo>
                  <a:cubicBezTo>
                    <a:pt x="13390" y="11615"/>
                    <a:pt x="13400" y="11620"/>
                    <a:pt x="13407" y="11633"/>
                  </a:cubicBezTo>
                  <a:cubicBezTo>
                    <a:pt x="13407" y="11613"/>
                    <a:pt x="13411" y="11606"/>
                    <a:pt x="13417" y="11606"/>
                  </a:cubicBezTo>
                  <a:cubicBezTo>
                    <a:pt x="13426" y="11606"/>
                    <a:pt x="13439" y="11620"/>
                    <a:pt x="13448" y="11623"/>
                  </a:cubicBezTo>
                  <a:lnTo>
                    <a:pt x="13448" y="11623"/>
                  </a:lnTo>
                  <a:cubicBezTo>
                    <a:pt x="13438" y="11626"/>
                    <a:pt x="13428" y="11638"/>
                    <a:pt x="13419" y="11657"/>
                  </a:cubicBezTo>
                  <a:cubicBezTo>
                    <a:pt x="13645" y="11633"/>
                    <a:pt x="13800" y="11705"/>
                    <a:pt x="13895" y="11490"/>
                  </a:cubicBezTo>
                  <a:cubicBezTo>
                    <a:pt x="13955" y="11348"/>
                    <a:pt x="14014" y="11240"/>
                    <a:pt x="14109" y="11109"/>
                  </a:cubicBezTo>
                  <a:lnTo>
                    <a:pt x="14109" y="11109"/>
                  </a:lnTo>
                  <a:cubicBezTo>
                    <a:pt x="14088" y="11134"/>
                    <a:pt x="14075" y="11145"/>
                    <a:pt x="14066" y="11145"/>
                  </a:cubicBezTo>
                  <a:cubicBezTo>
                    <a:pt x="14021" y="11145"/>
                    <a:pt x="14123" y="10854"/>
                    <a:pt x="14133" y="10824"/>
                  </a:cubicBezTo>
                  <a:lnTo>
                    <a:pt x="14133" y="10824"/>
                  </a:lnTo>
                  <a:cubicBezTo>
                    <a:pt x="14097" y="10871"/>
                    <a:pt x="14062" y="10907"/>
                    <a:pt x="14026" y="10955"/>
                  </a:cubicBezTo>
                  <a:cubicBezTo>
                    <a:pt x="14045" y="10906"/>
                    <a:pt x="14151" y="10661"/>
                    <a:pt x="14177" y="10661"/>
                  </a:cubicBezTo>
                  <a:cubicBezTo>
                    <a:pt x="14182" y="10661"/>
                    <a:pt x="14184" y="10668"/>
                    <a:pt x="14183" y="10686"/>
                  </a:cubicBezTo>
                  <a:lnTo>
                    <a:pt x="14183" y="10686"/>
                  </a:lnTo>
                  <a:cubicBezTo>
                    <a:pt x="14189" y="10657"/>
                    <a:pt x="14211" y="10629"/>
                    <a:pt x="14240" y="10609"/>
                  </a:cubicBezTo>
                  <a:cubicBezTo>
                    <a:pt x="14241" y="10609"/>
                    <a:pt x="14242" y="10609"/>
                    <a:pt x="14242" y="10609"/>
                  </a:cubicBezTo>
                  <a:cubicBezTo>
                    <a:pt x="14281" y="10609"/>
                    <a:pt x="14075" y="10967"/>
                    <a:pt x="14169" y="10967"/>
                  </a:cubicBezTo>
                  <a:cubicBezTo>
                    <a:pt x="14193" y="10848"/>
                    <a:pt x="14347" y="10681"/>
                    <a:pt x="14455" y="10514"/>
                  </a:cubicBezTo>
                  <a:cubicBezTo>
                    <a:pt x="14669" y="10169"/>
                    <a:pt x="14740" y="9740"/>
                    <a:pt x="14919" y="9359"/>
                  </a:cubicBezTo>
                  <a:lnTo>
                    <a:pt x="14919" y="9359"/>
                  </a:lnTo>
                  <a:cubicBezTo>
                    <a:pt x="14908" y="9421"/>
                    <a:pt x="14912" y="9432"/>
                    <a:pt x="14926" y="9432"/>
                  </a:cubicBezTo>
                  <a:cubicBezTo>
                    <a:pt x="14935" y="9432"/>
                    <a:pt x="14947" y="9428"/>
                    <a:pt x="14962" y="9428"/>
                  </a:cubicBezTo>
                  <a:cubicBezTo>
                    <a:pt x="14974" y="9428"/>
                    <a:pt x="14988" y="9431"/>
                    <a:pt x="15002" y="9443"/>
                  </a:cubicBezTo>
                  <a:cubicBezTo>
                    <a:pt x="14848" y="9574"/>
                    <a:pt x="14812" y="9836"/>
                    <a:pt x="14705" y="10002"/>
                  </a:cubicBezTo>
                  <a:cubicBezTo>
                    <a:pt x="14702" y="10007"/>
                    <a:pt x="14701" y="10010"/>
                    <a:pt x="14702" y="10010"/>
                  </a:cubicBezTo>
                  <a:cubicBezTo>
                    <a:pt x="14704" y="10010"/>
                    <a:pt x="14757" y="9923"/>
                    <a:pt x="14769" y="9923"/>
                  </a:cubicBezTo>
                  <a:lnTo>
                    <a:pt x="14769" y="9923"/>
                  </a:lnTo>
                  <a:cubicBezTo>
                    <a:pt x="14772" y="9923"/>
                    <a:pt x="14772" y="9932"/>
                    <a:pt x="14764" y="9955"/>
                  </a:cubicBezTo>
                  <a:cubicBezTo>
                    <a:pt x="14859" y="9728"/>
                    <a:pt x="14955" y="9562"/>
                    <a:pt x="15086" y="9371"/>
                  </a:cubicBezTo>
                  <a:lnTo>
                    <a:pt x="15086" y="9371"/>
                  </a:lnTo>
                  <a:cubicBezTo>
                    <a:pt x="15085" y="9371"/>
                    <a:pt x="15085" y="9371"/>
                    <a:pt x="15084" y="9371"/>
                  </a:cubicBezTo>
                  <a:cubicBezTo>
                    <a:pt x="15055" y="9371"/>
                    <a:pt x="15253" y="8942"/>
                    <a:pt x="15276" y="8883"/>
                  </a:cubicBezTo>
                  <a:lnTo>
                    <a:pt x="15276" y="8883"/>
                  </a:lnTo>
                  <a:cubicBezTo>
                    <a:pt x="15324" y="8883"/>
                    <a:pt x="15181" y="9121"/>
                    <a:pt x="15181" y="9121"/>
                  </a:cubicBezTo>
                  <a:cubicBezTo>
                    <a:pt x="15308" y="8982"/>
                    <a:pt x="15300" y="8775"/>
                    <a:pt x="15410" y="8622"/>
                  </a:cubicBezTo>
                  <a:lnTo>
                    <a:pt x="15410" y="8622"/>
                  </a:lnTo>
                  <a:cubicBezTo>
                    <a:pt x="15444" y="8532"/>
                    <a:pt x="15500" y="8427"/>
                    <a:pt x="15562" y="8383"/>
                  </a:cubicBezTo>
                  <a:lnTo>
                    <a:pt x="15562" y="8383"/>
                  </a:lnTo>
                  <a:cubicBezTo>
                    <a:pt x="15570" y="8383"/>
                    <a:pt x="15555" y="8412"/>
                    <a:pt x="15546" y="8429"/>
                  </a:cubicBezTo>
                  <a:lnTo>
                    <a:pt x="15546" y="8429"/>
                  </a:lnTo>
                  <a:cubicBezTo>
                    <a:pt x="15666" y="8224"/>
                    <a:pt x="16108" y="7616"/>
                    <a:pt x="16038" y="7395"/>
                  </a:cubicBezTo>
                  <a:lnTo>
                    <a:pt x="16038" y="7395"/>
                  </a:lnTo>
                  <a:cubicBezTo>
                    <a:pt x="16062" y="7430"/>
                    <a:pt x="16074" y="7454"/>
                    <a:pt x="16074" y="7502"/>
                  </a:cubicBezTo>
                  <a:cubicBezTo>
                    <a:pt x="16121" y="7276"/>
                    <a:pt x="16169" y="7049"/>
                    <a:pt x="16205" y="6835"/>
                  </a:cubicBezTo>
                  <a:cubicBezTo>
                    <a:pt x="16241" y="6954"/>
                    <a:pt x="16431" y="6788"/>
                    <a:pt x="16324" y="7049"/>
                  </a:cubicBezTo>
                  <a:cubicBezTo>
                    <a:pt x="16383" y="6942"/>
                    <a:pt x="16443" y="6835"/>
                    <a:pt x="16491" y="6716"/>
                  </a:cubicBezTo>
                  <a:lnTo>
                    <a:pt x="16491" y="6716"/>
                  </a:lnTo>
                  <a:cubicBezTo>
                    <a:pt x="16467" y="6752"/>
                    <a:pt x="16443" y="6776"/>
                    <a:pt x="16395" y="6776"/>
                  </a:cubicBezTo>
                  <a:cubicBezTo>
                    <a:pt x="16395" y="6776"/>
                    <a:pt x="16590" y="6506"/>
                    <a:pt x="16652" y="6427"/>
                  </a:cubicBezTo>
                  <a:lnTo>
                    <a:pt x="16652" y="6427"/>
                  </a:lnTo>
                  <a:cubicBezTo>
                    <a:pt x="16648" y="6431"/>
                    <a:pt x="16645" y="6432"/>
                    <a:pt x="16642" y="6432"/>
                  </a:cubicBezTo>
                  <a:cubicBezTo>
                    <a:pt x="16616" y="6432"/>
                    <a:pt x="16661" y="6259"/>
                    <a:pt x="16661" y="6229"/>
                  </a:cubicBezTo>
                  <a:lnTo>
                    <a:pt x="16661" y="6229"/>
                  </a:lnTo>
                  <a:cubicBezTo>
                    <a:pt x="16694" y="6243"/>
                    <a:pt x="16705" y="6276"/>
                    <a:pt x="16717" y="6299"/>
                  </a:cubicBezTo>
                  <a:cubicBezTo>
                    <a:pt x="16751" y="6196"/>
                    <a:pt x="16775" y="6081"/>
                    <a:pt x="16808" y="5977"/>
                  </a:cubicBezTo>
                  <a:lnTo>
                    <a:pt x="16808" y="5977"/>
                  </a:lnTo>
                  <a:cubicBezTo>
                    <a:pt x="16804" y="5995"/>
                    <a:pt x="16808" y="6002"/>
                    <a:pt x="16817" y="6002"/>
                  </a:cubicBezTo>
                  <a:cubicBezTo>
                    <a:pt x="16845" y="6002"/>
                    <a:pt x="16922" y="5932"/>
                    <a:pt x="16931" y="5906"/>
                  </a:cubicBezTo>
                  <a:cubicBezTo>
                    <a:pt x="16991" y="5799"/>
                    <a:pt x="17050" y="5704"/>
                    <a:pt x="17098" y="5597"/>
                  </a:cubicBezTo>
                  <a:lnTo>
                    <a:pt x="17098" y="5597"/>
                  </a:lnTo>
                  <a:cubicBezTo>
                    <a:pt x="17074" y="5645"/>
                    <a:pt x="17038" y="5680"/>
                    <a:pt x="17014" y="5716"/>
                  </a:cubicBezTo>
                  <a:cubicBezTo>
                    <a:pt x="17145" y="5490"/>
                    <a:pt x="17157" y="5216"/>
                    <a:pt x="17288" y="4990"/>
                  </a:cubicBezTo>
                  <a:lnTo>
                    <a:pt x="17288" y="4990"/>
                  </a:lnTo>
                  <a:cubicBezTo>
                    <a:pt x="17280" y="5036"/>
                    <a:pt x="17291" y="5052"/>
                    <a:pt x="17309" y="5052"/>
                  </a:cubicBezTo>
                  <a:cubicBezTo>
                    <a:pt x="17344" y="5052"/>
                    <a:pt x="17404" y="4997"/>
                    <a:pt x="17419" y="4966"/>
                  </a:cubicBezTo>
                  <a:cubicBezTo>
                    <a:pt x="17443" y="4799"/>
                    <a:pt x="17455" y="4632"/>
                    <a:pt x="17491" y="4478"/>
                  </a:cubicBezTo>
                  <a:cubicBezTo>
                    <a:pt x="17538" y="4275"/>
                    <a:pt x="17657" y="4109"/>
                    <a:pt x="17729" y="3906"/>
                  </a:cubicBezTo>
                  <a:lnTo>
                    <a:pt x="17729" y="3906"/>
                  </a:lnTo>
                  <a:cubicBezTo>
                    <a:pt x="17693" y="4204"/>
                    <a:pt x="17622" y="4513"/>
                    <a:pt x="17526" y="4799"/>
                  </a:cubicBezTo>
                  <a:cubicBezTo>
                    <a:pt x="17562" y="4740"/>
                    <a:pt x="17693" y="4621"/>
                    <a:pt x="17693" y="4573"/>
                  </a:cubicBezTo>
                  <a:lnTo>
                    <a:pt x="17693" y="4573"/>
                  </a:lnTo>
                  <a:cubicBezTo>
                    <a:pt x="17693" y="4587"/>
                    <a:pt x="17691" y="4601"/>
                    <a:pt x="17687" y="4615"/>
                  </a:cubicBezTo>
                  <a:lnTo>
                    <a:pt x="17687" y="4615"/>
                  </a:lnTo>
                  <a:cubicBezTo>
                    <a:pt x="17799" y="4384"/>
                    <a:pt x="18012" y="3942"/>
                    <a:pt x="17967" y="3942"/>
                  </a:cubicBezTo>
                  <a:lnTo>
                    <a:pt x="17967" y="3942"/>
                  </a:lnTo>
                  <a:cubicBezTo>
                    <a:pt x="17896" y="4121"/>
                    <a:pt x="17824" y="4287"/>
                    <a:pt x="17753" y="4454"/>
                  </a:cubicBezTo>
                  <a:cubicBezTo>
                    <a:pt x="17672" y="4454"/>
                    <a:pt x="17926" y="3773"/>
                    <a:pt x="17986" y="3773"/>
                  </a:cubicBezTo>
                  <a:cubicBezTo>
                    <a:pt x="17988" y="3773"/>
                    <a:pt x="17989" y="3774"/>
                    <a:pt x="17991" y="3775"/>
                  </a:cubicBezTo>
                  <a:cubicBezTo>
                    <a:pt x="18015" y="3799"/>
                    <a:pt x="18003" y="3894"/>
                    <a:pt x="18026" y="3894"/>
                  </a:cubicBezTo>
                  <a:cubicBezTo>
                    <a:pt x="18038" y="3799"/>
                    <a:pt x="18110" y="3620"/>
                    <a:pt x="18181" y="3549"/>
                  </a:cubicBezTo>
                  <a:lnTo>
                    <a:pt x="18181" y="3549"/>
                  </a:lnTo>
                  <a:cubicBezTo>
                    <a:pt x="18169" y="3609"/>
                    <a:pt x="18157" y="3656"/>
                    <a:pt x="18134" y="3704"/>
                  </a:cubicBezTo>
                  <a:cubicBezTo>
                    <a:pt x="18168" y="3646"/>
                    <a:pt x="18516" y="3007"/>
                    <a:pt x="18537" y="2978"/>
                  </a:cubicBezTo>
                  <a:lnTo>
                    <a:pt x="18537" y="2978"/>
                  </a:lnTo>
                  <a:cubicBezTo>
                    <a:pt x="18501" y="3007"/>
                    <a:pt x="18456" y="3021"/>
                    <a:pt x="18416" y="3021"/>
                  </a:cubicBezTo>
                  <a:cubicBezTo>
                    <a:pt x="18324" y="3021"/>
                    <a:pt x="18250" y="2953"/>
                    <a:pt x="18324" y="2847"/>
                  </a:cubicBezTo>
                  <a:cubicBezTo>
                    <a:pt x="18372" y="2787"/>
                    <a:pt x="18550" y="2454"/>
                    <a:pt x="18634" y="2454"/>
                  </a:cubicBezTo>
                  <a:cubicBezTo>
                    <a:pt x="18681" y="2466"/>
                    <a:pt x="18610" y="2620"/>
                    <a:pt x="18658" y="2632"/>
                  </a:cubicBezTo>
                  <a:cubicBezTo>
                    <a:pt x="18658" y="2633"/>
                    <a:pt x="18659" y="2633"/>
                    <a:pt x="18660" y="2633"/>
                  </a:cubicBezTo>
                  <a:cubicBezTo>
                    <a:pt x="18693" y="2633"/>
                    <a:pt x="18788" y="2354"/>
                    <a:pt x="18848" y="2240"/>
                  </a:cubicBezTo>
                  <a:lnTo>
                    <a:pt x="18848" y="2240"/>
                  </a:lnTo>
                  <a:cubicBezTo>
                    <a:pt x="18836" y="2254"/>
                    <a:pt x="18824" y="2269"/>
                    <a:pt x="18812" y="2287"/>
                  </a:cubicBezTo>
                  <a:cubicBezTo>
                    <a:pt x="18872" y="2156"/>
                    <a:pt x="18955" y="2049"/>
                    <a:pt x="19015" y="1918"/>
                  </a:cubicBezTo>
                  <a:lnTo>
                    <a:pt x="19015" y="1918"/>
                  </a:lnTo>
                  <a:cubicBezTo>
                    <a:pt x="19013" y="1920"/>
                    <a:pt x="19011" y="1921"/>
                    <a:pt x="19010" y="1921"/>
                  </a:cubicBezTo>
                  <a:cubicBezTo>
                    <a:pt x="18987" y="1921"/>
                    <a:pt x="19051" y="1643"/>
                    <a:pt x="19062" y="1620"/>
                  </a:cubicBezTo>
                  <a:cubicBezTo>
                    <a:pt x="19146" y="1382"/>
                    <a:pt x="19384" y="1108"/>
                    <a:pt x="19515" y="870"/>
                  </a:cubicBezTo>
                  <a:cubicBezTo>
                    <a:pt x="19515" y="880"/>
                    <a:pt x="19524" y="934"/>
                    <a:pt x="19534" y="934"/>
                  </a:cubicBezTo>
                  <a:cubicBezTo>
                    <a:pt x="19535" y="934"/>
                    <a:pt x="19537" y="933"/>
                    <a:pt x="19539" y="930"/>
                  </a:cubicBezTo>
                  <a:cubicBezTo>
                    <a:pt x="19539" y="918"/>
                    <a:pt x="19550" y="906"/>
                    <a:pt x="19550" y="894"/>
                  </a:cubicBezTo>
                  <a:cubicBezTo>
                    <a:pt x="19551" y="894"/>
                    <a:pt x="19552" y="893"/>
                    <a:pt x="19553" y="893"/>
                  </a:cubicBezTo>
                  <a:cubicBezTo>
                    <a:pt x="19567" y="893"/>
                    <a:pt x="19596" y="940"/>
                    <a:pt x="19606" y="992"/>
                  </a:cubicBezTo>
                  <a:lnTo>
                    <a:pt x="19606" y="992"/>
                  </a:lnTo>
                  <a:cubicBezTo>
                    <a:pt x="19596" y="990"/>
                    <a:pt x="19588" y="989"/>
                    <a:pt x="19586" y="989"/>
                  </a:cubicBezTo>
                  <a:cubicBezTo>
                    <a:pt x="19584" y="989"/>
                    <a:pt x="19589" y="991"/>
                    <a:pt x="19606" y="997"/>
                  </a:cubicBezTo>
                  <a:lnTo>
                    <a:pt x="19606" y="997"/>
                  </a:lnTo>
                  <a:cubicBezTo>
                    <a:pt x="19615" y="1045"/>
                    <a:pt x="19606" y="1097"/>
                    <a:pt x="19553" y="1119"/>
                  </a:cubicBezTo>
                  <a:lnTo>
                    <a:pt x="19553" y="1119"/>
                  </a:lnTo>
                  <a:cubicBezTo>
                    <a:pt x="19553" y="1119"/>
                    <a:pt x="19553" y="1119"/>
                    <a:pt x="19553" y="1119"/>
                  </a:cubicBezTo>
                  <a:lnTo>
                    <a:pt x="19553" y="1119"/>
                  </a:lnTo>
                  <a:cubicBezTo>
                    <a:pt x="19552" y="1119"/>
                    <a:pt x="19551" y="1120"/>
                    <a:pt x="19550" y="1120"/>
                  </a:cubicBezTo>
                  <a:cubicBezTo>
                    <a:pt x="19551" y="1120"/>
                    <a:pt x="19552" y="1119"/>
                    <a:pt x="19553" y="1119"/>
                  </a:cubicBezTo>
                  <a:lnTo>
                    <a:pt x="19553" y="1119"/>
                  </a:lnTo>
                  <a:cubicBezTo>
                    <a:pt x="19534" y="1147"/>
                    <a:pt x="19515" y="1175"/>
                    <a:pt x="19550" y="1203"/>
                  </a:cubicBezTo>
                  <a:cubicBezTo>
                    <a:pt x="19562" y="1192"/>
                    <a:pt x="19574" y="1168"/>
                    <a:pt x="19586" y="1156"/>
                  </a:cubicBezTo>
                  <a:lnTo>
                    <a:pt x="19586" y="1156"/>
                  </a:lnTo>
                  <a:cubicBezTo>
                    <a:pt x="19610" y="1215"/>
                    <a:pt x="19550" y="1239"/>
                    <a:pt x="19562" y="1299"/>
                  </a:cubicBezTo>
                  <a:cubicBezTo>
                    <a:pt x="19562" y="1287"/>
                    <a:pt x="19565" y="1282"/>
                    <a:pt x="19568" y="1282"/>
                  </a:cubicBezTo>
                  <a:cubicBezTo>
                    <a:pt x="19577" y="1282"/>
                    <a:pt x="19595" y="1323"/>
                    <a:pt x="19586" y="1323"/>
                  </a:cubicBezTo>
                  <a:cubicBezTo>
                    <a:pt x="19578" y="1323"/>
                    <a:pt x="19569" y="1323"/>
                    <a:pt x="19560" y="1318"/>
                  </a:cubicBezTo>
                  <a:lnTo>
                    <a:pt x="19560" y="1318"/>
                  </a:lnTo>
                  <a:cubicBezTo>
                    <a:pt x="19562" y="1324"/>
                    <a:pt x="19562" y="1333"/>
                    <a:pt x="19562" y="1346"/>
                  </a:cubicBezTo>
                  <a:cubicBezTo>
                    <a:pt x="19562" y="1346"/>
                    <a:pt x="19585" y="1369"/>
                    <a:pt x="19564" y="1448"/>
                  </a:cubicBezTo>
                  <a:lnTo>
                    <a:pt x="19564" y="1448"/>
                  </a:lnTo>
                  <a:cubicBezTo>
                    <a:pt x="19564" y="1446"/>
                    <a:pt x="19563" y="1444"/>
                    <a:pt x="19562" y="1442"/>
                  </a:cubicBezTo>
                  <a:cubicBezTo>
                    <a:pt x="19561" y="1443"/>
                    <a:pt x="19559" y="1445"/>
                    <a:pt x="19558" y="1446"/>
                  </a:cubicBezTo>
                  <a:lnTo>
                    <a:pt x="19558" y="1446"/>
                  </a:lnTo>
                  <a:cubicBezTo>
                    <a:pt x="19540" y="1417"/>
                    <a:pt x="19488" y="1358"/>
                    <a:pt x="19455" y="1358"/>
                  </a:cubicBezTo>
                  <a:cubicBezTo>
                    <a:pt x="19467" y="1382"/>
                    <a:pt x="19467" y="1406"/>
                    <a:pt x="19479" y="1429"/>
                  </a:cubicBezTo>
                  <a:lnTo>
                    <a:pt x="19479" y="1429"/>
                  </a:lnTo>
                  <a:cubicBezTo>
                    <a:pt x="19510" y="1463"/>
                    <a:pt x="19465" y="1557"/>
                    <a:pt x="19524" y="1557"/>
                  </a:cubicBezTo>
                  <a:cubicBezTo>
                    <a:pt x="19533" y="1557"/>
                    <a:pt x="19546" y="1555"/>
                    <a:pt x="19562" y="1549"/>
                  </a:cubicBezTo>
                  <a:lnTo>
                    <a:pt x="19562" y="1549"/>
                  </a:lnTo>
                  <a:cubicBezTo>
                    <a:pt x="19550" y="1692"/>
                    <a:pt x="19550" y="1823"/>
                    <a:pt x="19562" y="1954"/>
                  </a:cubicBezTo>
                  <a:cubicBezTo>
                    <a:pt x="19574" y="1942"/>
                    <a:pt x="19586" y="1942"/>
                    <a:pt x="19598" y="1930"/>
                  </a:cubicBezTo>
                  <a:cubicBezTo>
                    <a:pt x="19598" y="1954"/>
                    <a:pt x="19598" y="1989"/>
                    <a:pt x="19598" y="2013"/>
                  </a:cubicBezTo>
                  <a:cubicBezTo>
                    <a:pt x="19603" y="2017"/>
                    <a:pt x="19606" y="2018"/>
                    <a:pt x="19609" y="2018"/>
                  </a:cubicBezTo>
                  <a:cubicBezTo>
                    <a:pt x="19628" y="2018"/>
                    <a:pt x="19581" y="1913"/>
                    <a:pt x="19608" y="1913"/>
                  </a:cubicBezTo>
                  <a:cubicBezTo>
                    <a:pt x="19612" y="1913"/>
                    <a:pt x="19616" y="1914"/>
                    <a:pt x="19622" y="1918"/>
                  </a:cubicBezTo>
                  <a:cubicBezTo>
                    <a:pt x="19575" y="1988"/>
                    <a:pt x="19712" y="2311"/>
                    <a:pt x="19740" y="2311"/>
                  </a:cubicBezTo>
                  <a:cubicBezTo>
                    <a:pt x="19740" y="2311"/>
                    <a:pt x="19741" y="2311"/>
                    <a:pt x="19741" y="2311"/>
                  </a:cubicBezTo>
                  <a:cubicBezTo>
                    <a:pt x="19741" y="2310"/>
                    <a:pt x="19742" y="2310"/>
                    <a:pt x="19742" y="2310"/>
                  </a:cubicBezTo>
                  <a:cubicBezTo>
                    <a:pt x="19754" y="2310"/>
                    <a:pt x="19812" y="2451"/>
                    <a:pt x="19789" y="2451"/>
                  </a:cubicBezTo>
                  <a:cubicBezTo>
                    <a:pt x="19783" y="2451"/>
                    <a:pt x="19772" y="2442"/>
                    <a:pt x="19753" y="2418"/>
                  </a:cubicBezTo>
                  <a:lnTo>
                    <a:pt x="19753" y="2418"/>
                  </a:lnTo>
                  <a:cubicBezTo>
                    <a:pt x="19773" y="2489"/>
                    <a:pt x="19845" y="2508"/>
                    <a:pt x="19881" y="2556"/>
                  </a:cubicBezTo>
                  <a:lnTo>
                    <a:pt x="19881" y="2556"/>
                  </a:lnTo>
                  <a:cubicBezTo>
                    <a:pt x="19872" y="2542"/>
                    <a:pt x="19862" y="2527"/>
                    <a:pt x="19848" y="2513"/>
                  </a:cubicBezTo>
                  <a:lnTo>
                    <a:pt x="19848" y="2513"/>
                  </a:lnTo>
                  <a:cubicBezTo>
                    <a:pt x="20086" y="2727"/>
                    <a:pt x="20312" y="2882"/>
                    <a:pt x="20563" y="2930"/>
                  </a:cubicBezTo>
                  <a:cubicBezTo>
                    <a:pt x="20583" y="2961"/>
                    <a:pt x="20506" y="2992"/>
                    <a:pt x="20484" y="2992"/>
                  </a:cubicBezTo>
                  <a:cubicBezTo>
                    <a:pt x="20481" y="2992"/>
                    <a:pt x="20479" y="2991"/>
                    <a:pt x="20479" y="2989"/>
                  </a:cubicBezTo>
                  <a:lnTo>
                    <a:pt x="20479" y="2989"/>
                  </a:lnTo>
                  <a:cubicBezTo>
                    <a:pt x="20479" y="3037"/>
                    <a:pt x="20503" y="3037"/>
                    <a:pt x="20515" y="3085"/>
                  </a:cubicBezTo>
                  <a:cubicBezTo>
                    <a:pt x="20503" y="3108"/>
                    <a:pt x="20491" y="3156"/>
                    <a:pt x="20467" y="3204"/>
                  </a:cubicBezTo>
                  <a:cubicBezTo>
                    <a:pt x="20471" y="3181"/>
                    <a:pt x="20466" y="3175"/>
                    <a:pt x="20458" y="3175"/>
                  </a:cubicBezTo>
                  <a:cubicBezTo>
                    <a:pt x="20451" y="3175"/>
                    <a:pt x="20440" y="3181"/>
                    <a:pt x="20431" y="3181"/>
                  </a:cubicBezTo>
                  <a:cubicBezTo>
                    <a:pt x="20422" y="3181"/>
                    <a:pt x="20415" y="3174"/>
                    <a:pt x="20420" y="3144"/>
                  </a:cubicBezTo>
                  <a:lnTo>
                    <a:pt x="20420" y="3144"/>
                  </a:lnTo>
                  <a:cubicBezTo>
                    <a:pt x="20372" y="3180"/>
                    <a:pt x="20253" y="3430"/>
                    <a:pt x="20265" y="3430"/>
                  </a:cubicBezTo>
                  <a:cubicBezTo>
                    <a:pt x="20289" y="3430"/>
                    <a:pt x="20312" y="3370"/>
                    <a:pt x="20336" y="3347"/>
                  </a:cubicBezTo>
                  <a:cubicBezTo>
                    <a:pt x="20337" y="3346"/>
                    <a:pt x="20337" y="3346"/>
                    <a:pt x="20338" y="3346"/>
                  </a:cubicBezTo>
                  <a:lnTo>
                    <a:pt x="20338" y="3346"/>
                  </a:lnTo>
                  <a:cubicBezTo>
                    <a:pt x="20347" y="3346"/>
                    <a:pt x="20336" y="3443"/>
                    <a:pt x="20324" y="3466"/>
                  </a:cubicBezTo>
                  <a:cubicBezTo>
                    <a:pt x="20314" y="3486"/>
                    <a:pt x="20163" y="3594"/>
                    <a:pt x="20144" y="3594"/>
                  </a:cubicBezTo>
                  <a:cubicBezTo>
                    <a:pt x="20140" y="3594"/>
                    <a:pt x="20141" y="3591"/>
                    <a:pt x="20146" y="3585"/>
                  </a:cubicBezTo>
                  <a:lnTo>
                    <a:pt x="20146" y="3585"/>
                  </a:lnTo>
                  <a:cubicBezTo>
                    <a:pt x="20113" y="3607"/>
                    <a:pt x="20028" y="3752"/>
                    <a:pt x="20054" y="3801"/>
                  </a:cubicBezTo>
                  <a:lnTo>
                    <a:pt x="20054" y="3801"/>
                  </a:lnTo>
                  <a:cubicBezTo>
                    <a:pt x="20054" y="3801"/>
                    <a:pt x="20054" y="3801"/>
                    <a:pt x="20054" y="3801"/>
                  </a:cubicBezTo>
                  <a:lnTo>
                    <a:pt x="20054" y="3801"/>
                  </a:lnTo>
                  <a:cubicBezTo>
                    <a:pt x="20047" y="3801"/>
                    <a:pt x="20025" y="3832"/>
                    <a:pt x="19979" y="3930"/>
                  </a:cubicBezTo>
                  <a:cubicBezTo>
                    <a:pt x="19955" y="3882"/>
                    <a:pt x="20051" y="3787"/>
                    <a:pt x="20051" y="3728"/>
                  </a:cubicBezTo>
                  <a:lnTo>
                    <a:pt x="20051" y="3728"/>
                  </a:lnTo>
                  <a:cubicBezTo>
                    <a:pt x="19955" y="3775"/>
                    <a:pt x="19908" y="4001"/>
                    <a:pt x="19872" y="4061"/>
                  </a:cubicBezTo>
                  <a:cubicBezTo>
                    <a:pt x="19872" y="4049"/>
                    <a:pt x="19860" y="4025"/>
                    <a:pt x="19860" y="4001"/>
                  </a:cubicBezTo>
                  <a:cubicBezTo>
                    <a:pt x="19860" y="4085"/>
                    <a:pt x="19765" y="4109"/>
                    <a:pt x="19753" y="4180"/>
                  </a:cubicBezTo>
                  <a:cubicBezTo>
                    <a:pt x="19778" y="4133"/>
                    <a:pt x="19790" y="4120"/>
                    <a:pt x="19798" y="4120"/>
                  </a:cubicBezTo>
                  <a:cubicBezTo>
                    <a:pt x="19807" y="4120"/>
                    <a:pt x="19809" y="4143"/>
                    <a:pt x="19825" y="4143"/>
                  </a:cubicBezTo>
                  <a:cubicBezTo>
                    <a:pt x="19831" y="4143"/>
                    <a:pt x="19838" y="4140"/>
                    <a:pt x="19848" y="4132"/>
                  </a:cubicBezTo>
                  <a:lnTo>
                    <a:pt x="19848" y="4132"/>
                  </a:lnTo>
                  <a:cubicBezTo>
                    <a:pt x="19814" y="4247"/>
                    <a:pt x="19736" y="4218"/>
                    <a:pt x="19677" y="4300"/>
                  </a:cubicBezTo>
                  <a:lnTo>
                    <a:pt x="19677" y="4300"/>
                  </a:lnTo>
                  <a:cubicBezTo>
                    <a:pt x="19679" y="4299"/>
                    <a:pt x="19681" y="4299"/>
                    <a:pt x="19683" y="4299"/>
                  </a:cubicBezTo>
                  <a:cubicBezTo>
                    <a:pt x="19690" y="4299"/>
                    <a:pt x="19697" y="4303"/>
                    <a:pt x="19705" y="4311"/>
                  </a:cubicBezTo>
                  <a:cubicBezTo>
                    <a:pt x="19646" y="4394"/>
                    <a:pt x="19586" y="4418"/>
                    <a:pt x="19574" y="4525"/>
                  </a:cubicBezTo>
                  <a:cubicBezTo>
                    <a:pt x="19610" y="4502"/>
                    <a:pt x="19575" y="4455"/>
                    <a:pt x="19633" y="4431"/>
                  </a:cubicBezTo>
                  <a:lnTo>
                    <a:pt x="19633" y="4431"/>
                  </a:lnTo>
                  <a:cubicBezTo>
                    <a:pt x="19597" y="4448"/>
                    <a:pt x="19562" y="4681"/>
                    <a:pt x="19527" y="4728"/>
                  </a:cubicBezTo>
                  <a:cubicBezTo>
                    <a:pt x="19527" y="4704"/>
                    <a:pt x="19527" y="4680"/>
                    <a:pt x="19515" y="4656"/>
                  </a:cubicBezTo>
                  <a:cubicBezTo>
                    <a:pt x="19515" y="4680"/>
                    <a:pt x="19503" y="4692"/>
                    <a:pt x="19491" y="4716"/>
                  </a:cubicBezTo>
                  <a:cubicBezTo>
                    <a:pt x="19491" y="4704"/>
                    <a:pt x="19479" y="4692"/>
                    <a:pt x="19467" y="4692"/>
                  </a:cubicBezTo>
                  <a:cubicBezTo>
                    <a:pt x="19455" y="4787"/>
                    <a:pt x="19408" y="4954"/>
                    <a:pt x="19348" y="4966"/>
                  </a:cubicBezTo>
                  <a:cubicBezTo>
                    <a:pt x="19348" y="4942"/>
                    <a:pt x="19396" y="4859"/>
                    <a:pt x="19372" y="4859"/>
                  </a:cubicBezTo>
                  <a:lnTo>
                    <a:pt x="19372" y="4859"/>
                  </a:lnTo>
                  <a:cubicBezTo>
                    <a:pt x="19324" y="4906"/>
                    <a:pt x="19312" y="4942"/>
                    <a:pt x="19289" y="5002"/>
                  </a:cubicBezTo>
                  <a:cubicBezTo>
                    <a:pt x="19293" y="4994"/>
                    <a:pt x="19295" y="4991"/>
                    <a:pt x="19297" y="4991"/>
                  </a:cubicBezTo>
                  <a:lnTo>
                    <a:pt x="19297" y="4991"/>
                  </a:lnTo>
                  <a:cubicBezTo>
                    <a:pt x="19305" y="4991"/>
                    <a:pt x="19241" y="5158"/>
                    <a:pt x="19241" y="5168"/>
                  </a:cubicBezTo>
                  <a:cubicBezTo>
                    <a:pt x="19214" y="5150"/>
                    <a:pt x="19200" y="5125"/>
                    <a:pt x="19201" y="5098"/>
                  </a:cubicBezTo>
                  <a:lnTo>
                    <a:pt x="19201" y="5098"/>
                  </a:lnTo>
                  <a:cubicBezTo>
                    <a:pt x="19183" y="5155"/>
                    <a:pt x="19118" y="5229"/>
                    <a:pt x="19111" y="5229"/>
                  </a:cubicBezTo>
                  <a:cubicBezTo>
                    <a:pt x="19110" y="5229"/>
                    <a:pt x="19110" y="5228"/>
                    <a:pt x="19110" y="5228"/>
                  </a:cubicBezTo>
                  <a:cubicBezTo>
                    <a:pt x="19098" y="5240"/>
                    <a:pt x="18908" y="5633"/>
                    <a:pt x="18908" y="5633"/>
                  </a:cubicBezTo>
                  <a:cubicBezTo>
                    <a:pt x="18836" y="5704"/>
                    <a:pt x="18896" y="5752"/>
                    <a:pt x="18788" y="5775"/>
                  </a:cubicBezTo>
                  <a:cubicBezTo>
                    <a:pt x="18788" y="5793"/>
                    <a:pt x="18795" y="5804"/>
                    <a:pt x="18808" y="5804"/>
                  </a:cubicBezTo>
                  <a:cubicBezTo>
                    <a:pt x="18812" y="5804"/>
                    <a:pt x="18818" y="5802"/>
                    <a:pt x="18824" y="5799"/>
                  </a:cubicBezTo>
                  <a:lnTo>
                    <a:pt x="18824" y="5799"/>
                  </a:lnTo>
                  <a:cubicBezTo>
                    <a:pt x="18802" y="5822"/>
                    <a:pt x="18768" y="5855"/>
                    <a:pt x="18785" y="5889"/>
                  </a:cubicBezTo>
                  <a:lnTo>
                    <a:pt x="18785" y="5889"/>
                  </a:lnTo>
                  <a:cubicBezTo>
                    <a:pt x="18770" y="5887"/>
                    <a:pt x="18755" y="5883"/>
                    <a:pt x="18741" y="5883"/>
                  </a:cubicBezTo>
                  <a:cubicBezTo>
                    <a:pt x="18753" y="5954"/>
                    <a:pt x="18741" y="6049"/>
                    <a:pt x="18669" y="6097"/>
                  </a:cubicBezTo>
                  <a:cubicBezTo>
                    <a:pt x="18679" y="6042"/>
                    <a:pt x="18685" y="6025"/>
                    <a:pt x="18685" y="6025"/>
                  </a:cubicBezTo>
                  <a:lnTo>
                    <a:pt x="18685" y="6025"/>
                  </a:lnTo>
                  <a:cubicBezTo>
                    <a:pt x="18685" y="6025"/>
                    <a:pt x="18673" y="6059"/>
                    <a:pt x="18646" y="6073"/>
                  </a:cubicBezTo>
                  <a:cubicBezTo>
                    <a:pt x="18655" y="6046"/>
                    <a:pt x="18657" y="6018"/>
                    <a:pt x="18657" y="5991"/>
                  </a:cubicBezTo>
                  <a:lnTo>
                    <a:pt x="18657" y="5991"/>
                  </a:lnTo>
                  <a:cubicBezTo>
                    <a:pt x="18642" y="6058"/>
                    <a:pt x="18560" y="6238"/>
                    <a:pt x="18549" y="6265"/>
                  </a:cubicBezTo>
                  <a:lnTo>
                    <a:pt x="18549" y="6265"/>
                  </a:lnTo>
                  <a:cubicBezTo>
                    <a:pt x="18527" y="6290"/>
                    <a:pt x="18506" y="6395"/>
                    <a:pt x="18534" y="6395"/>
                  </a:cubicBezTo>
                  <a:cubicBezTo>
                    <a:pt x="18535" y="6395"/>
                    <a:pt x="18537" y="6395"/>
                    <a:pt x="18538" y="6395"/>
                  </a:cubicBezTo>
                  <a:lnTo>
                    <a:pt x="18538" y="6395"/>
                  </a:lnTo>
                  <a:cubicBezTo>
                    <a:pt x="18527" y="6418"/>
                    <a:pt x="18384" y="6549"/>
                    <a:pt x="18360" y="6561"/>
                  </a:cubicBezTo>
                  <a:cubicBezTo>
                    <a:pt x="18386" y="6570"/>
                    <a:pt x="18380" y="6604"/>
                    <a:pt x="18366" y="6627"/>
                  </a:cubicBezTo>
                  <a:lnTo>
                    <a:pt x="18366" y="6627"/>
                  </a:lnTo>
                  <a:cubicBezTo>
                    <a:pt x="18372" y="6625"/>
                    <a:pt x="18382" y="6623"/>
                    <a:pt x="18396" y="6621"/>
                  </a:cubicBezTo>
                  <a:lnTo>
                    <a:pt x="18396" y="6621"/>
                  </a:lnTo>
                  <a:cubicBezTo>
                    <a:pt x="18372" y="6692"/>
                    <a:pt x="18360" y="6728"/>
                    <a:pt x="18336" y="6799"/>
                  </a:cubicBezTo>
                  <a:cubicBezTo>
                    <a:pt x="18312" y="6776"/>
                    <a:pt x="18312" y="6740"/>
                    <a:pt x="18336" y="6716"/>
                  </a:cubicBezTo>
                  <a:cubicBezTo>
                    <a:pt x="18288" y="6716"/>
                    <a:pt x="18265" y="6740"/>
                    <a:pt x="18277" y="6799"/>
                  </a:cubicBezTo>
                  <a:cubicBezTo>
                    <a:pt x="18270" y="6793"/>
                    <a:pt x="18263" y="6786"/>
                    <a:pt x="18261" y="6779"/>
                  </a:cubicBezTo>
                  <a:lnTo>
                    <a:pt x="18261" y="6779"/>
                  </a:lnTo>
                  <a:cubicBezTo>
                    <a:pt x="18251" y="6810"/>
                    <a:pt x="18224" y="6873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7" y="6883"/>
                    <a:pt x="18208" y="6884"/>
                    <a:pt x="18208" y="6886"/>
                  </a:cubicBezTo>
                  <a:lnTo>
                    <a:pt x="18208" y="6886"/>
                  </a:lnTo>
                  <a:cubicBezTo>
                    <a:pt x="18207" y="6885"/>
                    <a:pt x="18206" y="6884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cubicBezTo>
                    <a:pt x="18217" y="6859"/>
                    <a:pt x="18229" y="6835"/>
                    <a:pt x="18229" y="6811"/>
                  </a:cubicBezTo>
                  <a:lnTo>
                    <a:pt x="18229" y="6811"/>
                  </a:lnTo>
                  <a:cubicBezTo>
                    <a:pt x="18181" y="6835"/>
                    <a:pt x="18122" y="6883"/>
                    <a:pt x="18086" y="6930"/>
                  </a:cubicBezTo>
                  <a:cubicBezTo>
                    <a:pt x="18122" y="6907"/>
                    <a:pt x="18169" y="6895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192" y="6896"/>
                    <a:pt x="18186" y="6905"/>
                    <a:pt x="18187" y="6915"/>
                  </a:cubicBezTo>
                  <a:lnTo>
                    <a:pt x="18187" y="6915"/>
                  </a:lnTo>
                  <a:cubicBezTo>
                    <a:pt x="18196" y="6901"/>
                    <a:pt x="18202" y="6890"/>
                    <a:pt x="18205" y="6883"/>
                  </a:cubicBezTo>
                  <a:lnTo>
                    <a:pt x="18205" y="6883"/>
                  </a:lnTo>
                  <a:cubicBezTo>
                    <a:pt x="18201" y="6899"/>
                    <a:pt x="18201" y="6904"/>
                    <a:pt x="18202" y="6904"/>
                  </a:cubicBezTo>
                  <a:cubicBezTo>
                    <a:pt x="18204" y="6904"/>
                    <a:pt x="18209" y="6892"/>
                    <a:pt x="18208" y="6886"/>
                  </a:cubicBezTo>
                  <a:lnTo>
                    <a:pt x="18208" y="6886"/>
                  </a:lnTo>
                  <a:cubicBezTo>
                    <a:pt x="18228" y="6908"/>
                    <a:pt x="18216" y="6920"/>
                    <a:pt x="18205" y="6942"/>
                  </a:cubicBezTo>
                  <a:cubicBezTo>
                    <a:pt x="18194" y="6931"/>
                    <a:pt x="18188" y="6923"/>
                    <a:pt x="18187" y="6915"/>
                  </a:cubicBezTo>
                  <a:lnTo>
                    <a:pt x="18187" y="6915"/>
                  </a:lnTo>
                  <a:cubicBezTo>
                    <a:pt x="18128" y="7007"/>
                    <a:pt x="17957" y="7218"/>
                    <a:pt x="17967" y="7228"/>
                  </a:cubicBezTo>
                  <a:lnTo>
                    <a:pt x="18003" y="7228"/>
                  </a:lnTo>
                  <a:cubicBezTo>
                    <a:pt x="18003" y="7252"/>
                    <a:pt x="17931" y="7454"/>
                    <a:pt x="17872" y="7490"/>
                  </a:cubicBezTo>
                  <a:cubicBezTo>
                    <a:pt x="17836" y="7561"/>
                    <a:pt x="17622" y="8061"/>
                    <a:pt x="17526" y="8073"/>
                  </a:cubicBezTo>
                  <a:cubicBezTo>
                    <a:pt x="17407" y="8085"/>
                    <a:pt x="17181" y="8609"/>
                    <a:pt x="17110" y="8716"/>
                  </a:cubicBezTo>
                  <a:cubicBezTo>
                    <a:pt x="17026" y="8907"/>
                    <a:pt x="17014" y="9074"/>
                    <a:pt x="16872" y="9288"/>
                  </a:cubicBezTo>
                  <a:cubicBezTo>
                    <a:pt x="16867" y="9288"/>
                    <a:pt x="16864" y="9286"/>
                    <a:pt x="16863" y="9284"/>
                  </a:cubicBezTo>
                  <a:lnTo>
                    <a:pt x="16863" y="9284"/>
                  </a:lnTo>
                  <a:cubicBezTo>
                    <a:pt x="16862" y="9285"/>
                    <a:pt x="16862" y="9285"/>
                    <a:pt x="16861" y="9285"/>
                  </a:cubicBezTo>
                  <a:cubicBezTo>
                    <a:pt x="16861" y="9285"/>
                    <a:pt x="16861" y="9285"/>
                    <a:pt x="16861" y="9285"/>
                  </a:cubicBezTo>
                  <a:lnTo>
                    <a:pt x="16861" y="9285"/>
                  </a:lnTo>
                  <a:cubicBezTo>
                    <a:pt x="16867" y="9405"/>
                    <a:pt x="16560" y="9825"/>
                    <a:pt x="16491" y="9895"/>
                  </a:cubicBezTo>
                  <a:cubicBezTo>
                    <a:pt x="16519" y="9874"/>
                    <a:pt x="16531" y="9866"/>
                    <a:pt x="16531" y="9866"/>
                  </a:cubicBezTo>
                  <a:lnTo>
                    <a:pt x="16531" y="9866"/>
                  </a:lnTo>
                  <a:cubicBezTo>
                    <a:pt x="16533" y="9866"/>
                    <a:pt x="16398" y="9969"/>
                    <a:pt x="16407" y="9978"/>
                  </a:cubicBezTo>
                  <a:cubicBezTo>
                    <a:pt x="16416" y="9973"/>
                    <a:pt x="16421" y="9971"/>
                    <a:pt x="16424" y="9971"/>
                  </a:cubicBezTo>
                  <a:cubicBezTo>
                    <a:pt x="16429" y="9971"/>
                    <a:pt x="16430" y="9974"/>
                    <a:pt x="16432" y="9974"/>
                  </a:cubicBezTo>
                  <a:cubicBezTo>
                    <a:pt x="16435" y="9974"/>
                    <a:pt x="16439" y="9969"/>
                    <a:pt x="16455" y="9943"/>
                  </a:cubicBezTo>
                  <a:lnTo>
                    <a:pt x="16455" y="9943"/>
                  </a:lnTo>
                  <a:cubicBezTo>
                    <a:pt x="16502" y="10002"/>
                    <a:pt x="16395" y="10086"/>
                    <a:pt x="16348" y="10169"/>
                  </a:cubicBezTo>
                  <a:cubicBezTo>
                    <a:pt x="16324" y="10145"/>
                    <a:pt x="16336" y="10121"/>
                    <a:pt x="16348" y="10097"/>
                  </a:cubicBezTo>
                  <a:lnTo>
                    <a:pt x="16348" y="10097"/>
                  </a:lnTo>
                  <a:cubicBezTo>
                    <a:pt x="16324" y="10121"/>
                    <a:pt x="16193" y="10347"/>
                    <a:pt x="16264" y="10383"/>
                  </a:cubicBezTo>
                  <a:cubicBezTo>
                    <a:pt x="16276" y="10324"/>
                    <a:pt x="16312" y="10264"/>
                    <a:pt x="16324" y="10205"/>
                  </a:cubicBezTo>
                  <a:lnTo>
                    <a:pt x="16324" y="10205"/>
                  </a:lnTo>
                  <a:cubicBezTo>
                    <a:pt x="16360" y="10217"/>
                    <a:pt x="16217" y="10502"/>
                    <a:pt x="16193" y="10502"/>
                  </a:cubicBezTo>
                  <a:cubicBezTo>
                    <a:pt x="16193" y="10492"/>
                    <a:pt x="16193" y="10473"/>
                    <a:pt x="16193" y="10460"/>
                  </a:cubicBezTo>
                  <a:lnTo>
                    <a:pt x="16193" y="10460"/>
                  </a:lnTo>
                  <a:cubicBezTo>
                    <a:pt x="16185" y="10491"/>
                    <a:pt x="16127" y="10638"/>
                    <a:pt x="16082" y="10677"/>
                  </a:cubicBezTo>
                  <a:lnTo>
                    <a:pt x="16082" y="10677"/>
                  </a:lnTo>
                  <a:cubicBezTo>
                    <a:pt x="16085" y="10677"/>
                    <a:pt x="16089" y="10677"/>
                    <a:pt x="16092" y="10677"/>
                  </a:cubicBezTo>
                  <a:cubicBezTo>
                    <a:pt x="16184" y="10677"/>
                    <a:pt x="16114" y="10761"/>
                    <a:pt x="16073" y="10761"/>
                  </a:cubicBezTo>
                  <a:cubicBezTo>
                    <a:pt x="16058" y="10761"/>
                    <a:pt x="16047" y="10749"/>
                    <a:pt x="16050" y="10717"/>
                  </a:cubicBezTo>
                  <a:lnTo>
                    <a:pt x="16050" y="10717"/>
                  </a:lnTo>
                  <a:cubicBezTo>
                    <a:pt x="16002" y="10919"/>
                    <a:pt x="15979" y="11014"/>
                    <a:pt x="15848" y="11169"/>
                  </a:cubicBezTo>
                  <a:cubicBezTo>
                    <a:pt x="15693" y="11348"/>
                    <a:pt x="15610" y="11574"/>
                    <a:pt x="15467" y="11764"/>
                  </a:cubicBezTo>
                  <a:cubicBezTo>
                    <a:pt x="15467" y="11775"/>
                    <a:pt x="15332" y="11987"/>
                    <a:pt x="15313" y="11987"/>
                  </a:cubicBezTo>
                  <a:cubicBezTo>
                    <a:pt x="15311" y="11987"/>
                    <a:pt x="15311" y="11985"/>
                    <a:pt x="15312" y="11979"/>
                  </a:cubicBezTo>
                  <a:lnTo>
                    <a:pt x="15312" y="11979"/>
                  </a:lnTo>
                  <a:cubicBezTo>
                    <a:pt x="15264" y="12074"/>
                    <a:pt x="15169" y="12157"/>
                    <a:pt x="15169" y="12276"/>
                  </a:cubicBezTo>
                  <a:cubicBezTo>
                    <a:pt x="15157" y="12264"/>
                    <a:pt x="15145" y="12252"/>
                    <a:pt x="15145" y="12241"/>
                  </a:cubicBezTo>
                  <a:cubicBezTo>
                    <a:pt x="15145" y="12264"/>
                    <a:pt x="15133" y="12276"/>
                    <a:pt x="15109" y="12288"/>
                  </a:cubicBezTo>
                  <a:cubicBezTo>
                    <a:pt x="15106" y="12285"/>
                    <a:pt x="15103" y="12281"/>
                    <a:pt x="15102" y="12277"/>
                  </a:cubicBezTo>
                  <a:lnTo>
                    <a:pt x="15102" y="12277"/>
                  </a:lnTo>
                  <a:cubicBezTo>
                    <a:pt x="15052" y="12389"/>
                    <a:pt x="15116" y="12418"/>
                    <a:pt x="15062" y="12526"/>
                  </a:cubicBezTo>
                  <a:cubicBezTo>
                    <a:pt x="15053" y="12551"/>
                    <a:pt x="15010" y="12623"/>
                    <a:pt x="15005" y="12623"/>
                  </a:cubicBezTo>
                  <a:cubicBezTo>
                    <a:pt x="15003" y="12623"/>
                    <a:pt x="15008" y="12610"/>
                    <a:pt x="15026" y="12574"/>
                  </a:cubicBezTo>
                  <a:lnTo>
                    <a:pt x="15026" y="12574"/>
                  </a:lnTo>
                  <a:cubicBezTo>
                    <a:pt x="14907" y="12764"/>
                    <a:pt x="14812" y="12955"/>
                    <a:pt x="14705" y="13157"/>
                  </a:cubicBezTo>
                  <a:cubicBezTo>
                    <a:pt x="14717" y="13157"/>
                    <a:pt x="14728" y="13145"/>
                    <a:pt x="14728" y="13134"/>
                  </a:cubicBezTo>
                  <a:lnTo>
                    <a:pt x="14728" y="13134"/>
                  </a:lnTo>
                  <a:cubicBezTo>
                    <a:pt x="14764" y="13217"/>
                    <a:pt x="14538" y="13491"/>
                    <a:pt x="14478" y="13562"/>
                  </a:cubicBezTo>
                  <a:cubicBezTo>
                    <a:pt x="14574" y="13622"/>
                    <a:pt x="14371" y="13741"/>
                    <a:pt x="14336" y="13836"/>
                  </a:cubicBezTo>
                  <a:cubicBezTo>
                    <a:pt x="14347" y="13824"/>
                    <a:pt x="14359" y="13812"/>
                    <a:pt x="14371" y="13812"/>
                  </a:cubicBezTo>
                  <a:cubicBezTo>
                    <a:pt x="14359" y="13896"/>
                    <a:pt x="14205" y="13907"/>
                    <a:pt x="14157" y="13979"/>
                  </a:cubicBezTo>
                  <a:cubicBezTo>
                    <a:pt x="14145" y="13967"/>
                    <a:pt x="14157" y="13943"/>
                    <a:pt x="14169" y="13931"/>
                  </a:cubicBezTo>
                  <a:lnTo>
                    <a:pt x="14169" y="13931"/>
                  </a:lnTo>
                  <a:cubicBezTo>
                    <a:pt x="14050" y="14050"/>
                    <a:pt x="14193" y="13979"/>
                    <a:pt x="14133" y="14098"/>
                  </a:cubicBezTo>
                  <a:cubicBezTo>
                    <a:pt x="13966" y="14146"/>
                    <a:pt x="14026" y="14336"/>
                    <a:pt x="13883" y="14467"/>
                  </a:cubicBezTo>
                  <a:cubicBezTo>
                    <a:pt x="13898" y="14460"/>
                    <a:pt x="13908" y="14457"/>
                    <a:pt x="13915" y="14457"/>
                  </a:cubicBezTo>
                  <a:cubicBezTo>
                    <a:pt x="13964" y="14457"/>
                    <a:pt x="13833" y="14623"/>
                    <a:pt x="13812" y="14634"/>
                  </a:cubicBezTo>
                  <a:cubicBezTo>
                    <a:pt x="13800" y="14598"/>
                    <a:pt x="13788" y="14562"/>
                    <a:pt x="13776" y="14527"/>
                  </a:cubicBezTo>
                  <a:cubicBezTo>
                    <a:pt x="13769" y="14540"/>
                    <a:pt x="13758" y="14554"/>
                    <a:pt x="13755" y="14554"/>
                  </a:cubicBezTo>
                  <a:cubicBezTo>
                    <a:pt x="13752" y="14554"/>
                    <a:pt x="13754" y="14547"/>
                    <a:pt x="13764" y="14527"/>
                  </a:cubicBezTo>
                  <a:lnTo>
                    <a:pt x="13764" y="14527"/>
                  </a:lnTo>
                  <a:cubicBezTo>
                    <a:pt x="13716" y="14550"/>
                    <a:pt x="13776" y="14550"/>
                    <a:pt x="13728" y="14574"/>
                  </a:cubicBezTo>
                  <a:cubicBezTo>
                    <a:pt x="13764" y="14527"/>
                    <a:pt x="13681" y="14515"/>
                    <a:pt x="13728" y="14455"/>
                  </a:cubicBezTo>
                  <a:lnTo>
                    <a:pt x="13728" y="14455"/>
                  </a:lnTo>
                  <a:cubicBezTo>
                    <a:pt x="13716" y="14467"/>
                    <a:pt x="13705" y="14467"/>
                    <a:pt x="13693" y="14479"/>
                  </a:cubicBezTo>
                  <a:cubicBezTo>
                    <a:pt x="13708" y="14464"/>
                    <a:pt x="13710" y="14459"/>
                    <a:pt x="13707" y="14459"/>
                  </a:cubicBezTo>
                  <a:cubicBezTo>
                    <a:pt x="13702" y="14459"/>
                    <a:pt x="13687" y="14467"/>
                    <a:pt x="13681" y="14467"/>
                  </a:cubicBezTo>
                  <a:cubicBezTo>
                    <a:pt x="13681" y="14440"/>
                    <a:pt x="13687" y="14427"/>
                    <a:pt x="13701" y="14427"/>
                  </a:cubicBezTo>
                  <a:cubicBezTo>
                    <a:pt x="13705" y="14427"/>
                    <a:pt x="13710" y="14428"/>
                    <a:pt x="13716" y="14431"/>
                  </a:cubicBezTo>
                  <a:cubicBezTo>
                    <a:pt x="13728" y="14396"/>
                    <a:pt x="13514" y="14324"/>
                    <a:pt x="13478" y="14265"/>
                  </a:cubicBezTo>
                  <a:cubicBezTo>
                    <a:pt x="13490" y="14253"/>
                    <a:pt x="13502" y="14241"/>
                    <a:pt x="13526" y="14229"/>
                  </a:cubicBezTo>
                  <a:cubicBezTo>
                    <a:pt x="13490" y="14229"/>
                    <a:pt x="13454" y="14229"/>
                    <a:pt x="13431" y="14241"/>
                  </a:cubicBezTo>
                  <a:cubicBezTo>
                    <a:pt x="13452" y="14227"/>
                    <a:pt x="13456" y="14221"/>
                    <a:pt x="13444" y="14221"/>
                  </a:cubicBezTo>
                  <a:cubicBezTo>
                    <a:pt x="13441" y="14221"/>
                    <a:pt x="13437" y="14221"/>
                    <a:pt x="13432" y="14222"/>
                  </a:cubicBezTo>
                  <a:lnTo>
                    <a:pt x="13432" y="14222"/>
                  </a:lnTo>
                  <a:cubicBezTo>
                    <a:pt x="13472" y="14201"/>
                    <a:pt x="13417" y="14137"/>
                    <a:pt x="13428" y="14113"/>
                  </a:cubicBezTo>
                  <a:lnTo>
                    <a:pt x="13428" y="14113"/>
                  </a:lnTo>
                  <a:cubicBezTo>
                    <a:pt x="13418" y="14128"/>
                    <a:pt x="13375" y="14186"/>
                    <a:pt x="13356" y="14186"/>
                  </a:cubicBezTo>
                  <a:cubicBezTo>
                    <a:pt x="13351" y="14186"/>
                    <a:pt x="13347" y="14181"/>
                    <a:pt x="13347" y="14169"/>
                  </a:cubicBezTo>
                  <a:lnTo>
                    <a:pt x="13347" y="14169"/>
                  </a:lnTo>
                  <a:cubicBezTo>
                    <a:pt x="13348" y="14171"/>
                    <a:pt x="13349" y="14172"/>
                    <a:pt x="13350" y="14172"/>
                  </a:cubicBezTo>
                  <a:cubicBezTo>
                    <a:pt x="13360" y="14172"/>
                    <a:pt x="13370" y="14069"/>
                    <a:pt x="13388" y="14069"/>
                  </a:cubicBezTo>
                  <a:cubicBezTo>
                    <a:pt x="13390" y="14069"/>
                    <a:pt x="13392" y="14070"/>
                    <a:pt x="13395" y="14074"/>
                  </a:cubicBezTo>
                  <a:cubicBezTo>
                    <a:pt x="13402" y="14051"/>
                    <a:pt x="13377" y="14043"/>
                    <a:pt x="13350" y="14043"/>
                  </a:cubicBezTo>
                  <a:cubicBezTo>
                    <a:pt x="13335" y="14043"/>
                    <a:pt x="13320" y="14046"/>
                    <a:pt x="13312" y="14050"/>
                  </a:cubicBezTo>
                  <a:cubicBezTo>
                    <a:pt x="13324" y="14062"/>
                    <a:pt x="13335" y="14062"/>
                    <a:pt x="13347" y="14074"/>
                  </a:cubicBezTo>
                  <a:cubicBezTo>
                    <a:pt x="13338" y="14077"/>
                    <a:pt x="13329" y="14079"/>
                    <a:pt x="13321" y="14079"/>
                  </a:cubicBezTo>
                  <a:cubicBezTo>
                    <a:pt x="13299" y="14079"/>
                    <a:pt x="13281" y="14068"/>
                    <a:pt x="13264" y="14050"/>
                  </a:cubicBezTo>
                  <a:cubicBezTo>
                    <a:pt x="13282" y="14042"/>
                    <a:pt x="13294" y="14037"/>
                    <a:pt x="13302" y="14034"/>
                  </a:cubicBezTo>
                  <a:lnTo>
                    <a:pt x="13302" y="14034"/>
                  </a:lnTo>
                  <a:cubicBezTo>
                    <a:pt x="13303" y="14034"/>
                    <a:pt x="13303" y="14034"/>
                    <a:pt x="13304" y="14034"/>
                  </a:cubicBezTo>
                  <a:cubicBezTo>
                    <a:pt x="13310" y="14034"/>
                    <a:pt x="13318" y="14030"/>
                    <a:pt x="13316" y="14030"/>
                  </a:cubicBezTo>
                  <a:lnTo>
                    <a:pt x="13316" y="14030"/>
                  </a:lnTo>
                  <a:cubicBezTo>
                    <a:pt x="13314" y="14030"/>
                    <a:pt x="13310" y="14031"/>
                    <a:pt x="13302" y="14034"/>
                  </a:cubicBezTo>
                  <a:lnTo>
                    <a:pt x="13302" y="14034"/>
                  </a:lnTo>
                  <a:cubicBezTo>
                    <a:pt x="13296" y="14034"/>
                    <a:pt x="13292" y="14029"/>
                    <a:pt x="13300" y="14015"/>
                  </a:cubicBezTo>
                  <a:cubicBezTo>
                    <a:pt x="13315" y="14015"/>
                    <a:pt x="13330" y="14015"/>
                    <a:pt x="13345" y="14018"/>
                  </a:cubicBezTo>
                  <a:lnTo>
                    <a:pt x="13345" y="14018"/>
                  </a:lnTo>
                  <a:cubicBezTo>
                    <a:pt x="13347" y="14015"/>
                    <a:pt x="13355" y="14011"/>
                    <a:pt x="13371" y="14003"/>
                  </a:cubicBezTo>
                  <a:lnTo>
                    <a:pt x="13371" y="14003"/>
                  </a:lnTo>
                  <a:cubicBezTo>
                    <a:pt x="13357" y="14010"/>
                    <a:pt x="13348" y="14013"/>
                    <a:pt x="13343" y="14013"/>
                  </a:cubicBezTo>
                  <a:cubicBezTo>
                    <a:pt x="13326" y="14013"/>
                    <a:pt x="13347" y="13983"/>
                    <a:pt x="13322" y="13978"/>
                  </a:cubicBezTo>
                  <a:lnTo>
                    <a:pt x="13322" y="13978"/>
                  </a:lnTo>
                  <a:cubicBezTo>
                    <a:pt x="13321" y="13979"/>
                    <a:pt x="13320" y="13979"/>
                    <a:pt x="13320" y="13979"/>
                  </a:cubicBezTo>
                  <a:cubicBezTo>
                    <a:pt x="13319" y="13979"/>
                    <a:pt x="13318" y="13979"/>
                    <a:pt x="13317" y="13978"/>
                  </a:cubicBezTo>
                  <a:lnTo>
                    <a:pt x="13317" y="13978"/>
                  </a:lnTo>
                  <a:cubicBezTo>
                    <a:pt x="13316" y="13978"/>
                    <a:pt x="13315" y="13978"/>
                    <a:pt x="13314" y="13978"/>
                  </a:cubicBezTo>
                  <a:cubicBezTo>
                    <a:pt x="13310" y="13978"/>
                    <a:pt x="13305" y="13978"/>
                    <a:pt x="13300" y="13979"/>
                  </a:cubicBezTo>
                  <a:cubicBezTo>
                    <a:pt x="13305" y="13974"/>
                    <a:pt x="13309" y="13971"/>
                    <a:pt x="13312" y="13969"/>
                  </a:cubicBezTo>
                  <a:lnTo>
                    <a:pt x="13312" y="13969"/>
                  </a:lnTo>
                  <a:cubicBezTo>
                    <a:pt x="13314" y="13973"/>
                    <a:pt x="13316" y="13976"/>
                    <a:pt x="13317" y="13978"/>
                  </a:cubicBezTo>
                  <a:lnTo>
                    <a:pt x="13317" y="13978"/>
                  </a:lnTo>
                  <a:cubicBezTo>
                    <a:pt x="13319" y="13978"/>
                    <a:pt x="13320" y="13978"/>
                    <a:pt x="13322" y="13978"/>
                  </a:cubicBezTo>
                  <a:lnTo>
                    <a:pt x="13322" y="13978"/>
                  </a:lnTo>
                  <a:cubicBezTo>
                    <a:pt x="13324" y="13976"/>
                    <a:pt x="13325" y="13967"/>
                    <a:pt x="13318" y="13967"/>
                  </a:cubicBezTo>
                  <a:cubicBezTo>
                    <a:pt x="13317" y="13967"/>
                    <a:pt x="13315" y="13968"/>
                    <a:pt x="13312" y="13969"/>
                  </a:cubicBezTo>
                  <a:lnTo>
                    <a:pt x="13312" y="13969"/>
                  </a:lnTo>
                  <a:cubicBezTo>
                    <a:pt x="13312" y="13968"/>
                    <a:pt x="13312" y="13968"/>
                    <a:pt x="13312" y="13967"/>
                  </a:cubicBezTo>
                  <a:cubicBezTo>
                    <a:pt x="13312" y="13955"/>
                    <a:pt x="13383" y="13907"/>
                    <a:pt x="13324" y="13896"/>
                  </a:cubicBezTo>
                  <a:lnTo>
                    <a:pt x="13324" y="13896"/>
                  </a:lnTo>
                  <a:cubicBezTo>
                    <a:pt x="13324" y="13931"/>
                    <a:pt x="13312" y="13943"/>
                    <a:pt x="13288" y="13955"/>
                  </a:cubicBezTo>
                  <a:cubicBezTo>
                    <a:pt x="13240" y="13943"/>
                    <a:pt x="13347" y="13884"/>
                    <a:pt x="13312" y="13860"/>
                  </a:cubicBezTo>
                  <a:lnTo>
                    <a:pt x="13312" y="13860"/>
                  </a:lnTo>
                  <a:cubicBezTo>
                    <a:pt x="13312" y="13872"/>
                    <a:pt x="13300" y="13884"/>
                    <a:pt x="13288" y="13884"/>
                  </a:cubicBezTo>
                  <a:cubicBezTo>
                    <a:pt x="13288" y="13852"/>
                    <a:pt x="13286" y="13843"/>
                    <a:pt x="13280" y="13843"/>
                  </a:cubicBezTo>
                  <a:cubicBezTo>
                    <a:pt x="13271" y="13843"/>
                    <a:pt x="13254" y="13861"/>
                    <a:pt x="13221" y="13861"/>
                  </a:cubicBezTo>
                  <a:cubicBezTo>
                    <a:pt x="13216" y="13861"/>
                    <a:pt x="13210" y="13861"/>
                    <a:pt x="13204" y="13860"/>
                  </a:cubicBezTo>
                  <a:cubicBezTo>
                    <a:pt x="13216" y="13848"/>
                    <a:pt x="13228" y="13848"/>
                    <a:pt x="13240" y="13836"/>
                  </a:cubicBezTo>
                  <a:cubicBezTo>
                    <a:pt x="13240" y="13827"/>
                    <a:pt x="13236" y="13824"/>
                    <a:pt x="13229" y="13824"/>
                  </a:cubicBezTo>
                  <a:cubicBezTo>
                    <a:pt x="13216" y="13824"/>
                    <a:pt x="13195" y="13836"/>
                    <a:pt x="13185" y="13836"/>
                  </a:cubicBezTo>
                  <a:cubicBezTo>
                    <a:pt x="13180" y="13836"/>
                    <a:pt x="13178" y="13833"/>
                    <a:pt x="13181" y="13824"/>
                  </a:cubicBezTo>
                  <a:cubicBezTo>
                    <a:pt x="13240" y="13800"/>
                    <a:pt x="13193" y="13812"/>
                    <a:pt x="13240" y="13788"/>
                  </a:cubicBezTo>
                  <a:cubicBezTo>
                    <a:pt x="13240" y="13788"/>
                    <a:pt x="13172" y="13773"/>
                    <a:pt x="13150" y="13773"/>
                  </a:cubicBezTo>
                  <a:cubicBezTo>
                    <a:pt x="13149" y="13773"/>
                    <a:pt x="13149" y="13773"/>
                    <a:pt x="13148" y="13773"/>
                  </a:cubicBezTo>
                  <a:lnTo>
                    <a:pt x="13148" y="13773"/>
                  </a:lnTo>
                  <a:cubicBezTo>
                    <a:pt x="13159" y="13762"/>
                    <a:pt x="13168" y="13752"/>
                    <a:pt x="13157" y="13741"/>
                  </a:cubicBezTo>
                  <a:cubicBezTo>
                    <a:pt x="13169" y="13737"/>
                    <a:pt x="13177" y="13735"/>
                    <a:pt x="13182" y="13735"/>
                  </a:cubicBezTo>
                  <a:cubicBezTo>
                    <a:pt x="13197" y="13735"/>
                    <a:pt x="13179" y="13752"/>
                    <a:pt x="13187" y="13752"/>
                  </a:cubicBezTo>
                  <a:cubicBezTo>
                    <a:pt x="13191" y="13752"/>
                    <a:pt x="13199" y="13749"/>
                    <a:pt x="13216" y="13741"/>
                  </a:cubicBezTo>
                  <a:cubicBezTo>
                    <a:pt x="13216" y="13729"/>
                    <a:pt x="13216" y="13717"/>
                    <a:pt x="13204" y="13705"/>
                  </a:cubicBezTo>
                  <a:cubicBezTo>
                    <a:pt x="13204" y="13717"/>
                    <a:pt x="13193" y="13720"/>
                    <a:pt x="13179" y="13720"/>
                  </a:cubicBezTo>
                  <a:cubicBezTo>
                    <a:pt x="13166" y="13720"/>
                    <a:pt x="13151" y="13717"/>
                    <a:pt x="13145" y="13717"/>
                  </a:cubicBezTo>
                  <a:cubicBezTo>
                    <a:pt x="13145" y="13707"/>
                    <a:pt x="13145" y="13664"/>
                    <a:pt x="13180" y="13664"/>
                  </a:cubicBezTo>
                  <a:cubicBezTo>
                    <a:pt x="13187" y="13664"/>
                    <a:pt x="13195" y="13665"/>
                    <a:pt x="13204" y="13669"/>
                  </a:cubicBezTo>
                  <a:cubicBezTo>
                    <a:pt x="13181" y="13646"/>
                    <a:pt x="13073" y="13550"/>
                    <a:pt x="13121" y="13491"/>
                  </a:cubicBezTo>
                  <a:lnTo>
                    <a:pt x="13121" y="13491"/>
                  </a:lnTo>
                  <a:cubicBezTo>
                    <a:pt x="13097" y="13503"/>
                    <a:pt x="13073" y="13515"/>
                    <a:pt x="13050" y="13515"/>
                  </a:cubicBezTo>
                  <a:cubicBezTo>
                    <a:pt x="13050" y="13496"/>
                    <a:pt x="13057" y="13485"/>
                    <a:pt x="13071" y="13475"/>
                  </a:cubicBezTo>
                  <a:lnTo>
                    <a:pt x="13071" y="13475"/>
                  </a:lnTo>
                  <a:cubicBezTo>
                    <a:pt x="13065" y="13478"/>
                    <a:pt x="13060" y="13479"/>
                    <a:pt x="13056" y="13479"/>
                  </a:cubicBezTo>
                  <a:cubicBezTo>
                    <a:pt x="13043" y="13479"/>
                    <a:pt x="13038" y="13466"/>
                    <a:pt x="13038" y="13443"/>
                  </a:cubicBezTo>
                  <a:cubicBezTo>
                    <a:pt x="13050" y="13443"/>
                    <a:pt x="13109" y="13443"/>
                    <a:pt x="13133" y="13419"/>
                  </a:cubicBezTo>
                  <a:lnTo>
                    <a:pt x="13133" y="13419"/>
                  </a:lnTo>
                  <a:cubicBezTo>
                    <a:pt x="13120" y="13426"/>
                    <a:pt x="13110" y="13428"/>
                    <a:pt x="13102" y="13428"/>
                  </a:cubicBezTo>
                  <a:cubicBezTo>
                    <a:pt x="13073" y="13428"/>
                    <a:pt x="13072" y="13391"/>
                    <a:pt x="13037" y="13391"/>
                  </a:cubicBezTo>
                  <a:cubicBezTo>
                    <a:pt x="13031" y="13391"/>
                    <a:pt x="13023" y="13392"/>
                    <a:pt x="13014" y="13395"/>
                  </a:cubicBezTo>
                  <a:cubicBezTo>
                    <a:pt x="13014" y="13387"/>
                    <a:pt x="13020" y="13379"/>
                    <a:pt x="13028" y="13379"/>
                  </a:cubicBezTo>
                  <a:cubicBezTo>
                    <a:pt x="13031" y="13379"/>
                    <a:pt x="13034" y="13380"/>
                    <a:pt x="13038" y="13384"/>
                  </a:cubicBezTo>
                  <a:cubicBezTo>
                    <a:pt x="13044" y="13377"/>
                    <a:pt x="13042" y="13375"/>
                    <a:pt x="13035" y="13375"/>
                  </a:cubicBezTo>
                  <a:cubicBezTo>
                    <a:pt x="13023" y="13375"/>
                    <a:pt x="13000" y="13380"/>
                    <a:pt x="12984" y="13380"/>
                  </a:cubicBezTo>
                  <a:cubicBezTo>
                    <a:pt x="12974" y="13380"/>
                    <a:pt x="12966" y="13378"/>
                    <a:pt x="12966" y="13372"/>
                  </a:cubicBezTo>
                  <a:cubicBezTo>
                    <a:pt x="12978" y="13324"/>
                    <a:pt x="12990" y="13312"/>
                    <a:pt x="12907" y="13300"/>
                  </a:cubicBezTo>
                  <a:lnTo>
                    <a:pt x="12931" y="13300"/>
                  </a:lnTo>
                  <a:cubicBezTo>
                    <a:pt x="12919" y="13300"/>
                    <a:pt x="12907" y="13288"/>
                    <a:pt x="12895" y="13288"/>
                  </a:cubicBezTo>
                  <a:cubicBezTo>
                    <a:pt x="12907" y="13288"/>
                    <a:pt x="13002" y="13288"/>
                    <a:pt x="12978" y="13265"/>
                  </a:cubicBezTo>
                  <a:cubicBezTo>
                    <a:pt x="12954" y="13265"/>
                    <a:pt x="12954" y="13253"/>
                    <a:pt x="12966" y="13229"/>
                  </a:cubicBezTo>
                  <a:cubicBezTo>
                    <a:pt x="12978" y="13217"/>
                    <a:pt x="13002" y="13217"/>
                    <a:pt x="13026" y="13181"/>
                  </a:cubicBezTo>
                  <a:lnTo>
                    <a:pt x="13026" y="13181"/>
                  </a:lnTo>
                  <a:cubicBezTo>
                    <a:pt x="12990" y="13208"/>
                    <a:pt x="12975" y="13221"/>
                    <a:pt x="12949" y="13221"/>
                  </a:cubicBezTo>
                  <a:cubicBezTo>
                    <a:pt x="12940" y="13221"/>
                    <a:pt x="12931" y="13220"/>
                    <a:pt x="12919" y="13217"/>
                  </a:cubicBezTo>
                  <a:cubicBezTo>
                    <a:pt x="12931" y="13217"/>
                    <a:pt x="12954" y="13181"/>
                    <a:pt x="12978" y="13169"/>
                  </a:cubicBezTo>
                  <a:cubicBezTo>
                    <a:pt x="12936" y="13148"/>
                    <a:pt x="12894" y="13164"/>
                    <a:pt x="12942" y="13144"/>
                  </a:cubicBezTo>
                  <a:lnTo>
                    <a:pt x="12942" y="13144"/>
                  </a:lnTo>
                  <a:cubicBezTo>
                    <a:pt x="12911" y="13132"/>
                    <a:pt x="12859" y="13086"/>
                    <a:pt x="12859" y="13086"/>
                  </a:cubicBezTo>
                  <a:cubicBezTo>
                    <a:pt x="12871" y="13086"/>
                    <a:pt x="12883" y="13074"/>
                    <a:pt x="12907" y="13074"/>
                  </a:cubicBezTo>
                  <a:cubicBezTo>
                    <a:pt x="12895" y="13074"/>
                    <a:pt x="12812" y="13050"/>
                    <a:pt x="12812" y="13050"/>
                  </a:cubicBezTo>
                  <a:cubicBezTo>
                    <a:pt x="12859" y="13003"/>
                    <a:pt x="12788" y="13026"/>
                    <a:pt x="12871" y="13003"/>
                  </a:cubicBezTo>
                  <a:cubicBezTo>
                    <a:pt x="12800" y="12967"/>
                    <a:pt x="12812" y="12955"/>
                    <a:pt x="12812" y="12943"/>
                  </a:cubicBezTo>
                  <a:lnTo>
                    <a:pt x="12812" y="12943"/>
                  </a:lnTo>
                  <a:cubicBezTo>
                    <a:pt x="12796" y="12954"/>
                    <a:pt x="12777" y="12959"/>
                    <a:pt x="12755" y="12959"/>
                  </a:cubicBezTo>
                  <a:cubicBezTo>
                    <a:pt x="12710" y="12959"/>
                    <a:pt x="12657" y="12939"/>
                    <a:pt x="12633" y="12931"/>
                  </a:cubicBezTo>
                  <a:cubicBezTo>
                    <a:pt x="12647" y="12922"/>
                    <a:pt x="12660" y="12919"/>
                    <a:pt x="12671" y="12919"/>
                  </a:cubicBezTo>
                  <a:cubicBezTo>
                    <a:pt x="12699" y="12919"/>
                    <a:pt x="12721" y="12937"/>
                    <a:pt x="12754" y="12937"/>
                  </a:cubicBezTo>
                  <a:cubicBezTo>
                    <a:pt x="12764" y="12937"/>
                    <a:pt x="12775" y="12935"/>
                    <a:pt x="12788" y="12931"/>
                  </a:cubicBezTo>
                  <a:cubicBezTo>
                    <a:pt x="12740" y="12931"/>
                    <a:pt x="12835" y="12931"/>
                    <a:pt x="12776" y="12919"/>
                  </a:cubicBezTo>
                  <a:cubicBezTo>
                    <a:pt x="12800" y="12919"/>
                    <a:pt x="12812" y="12907"/>
                    <a:pt x="12823" y="12907"/>
                  </a:cubicBezTo>
                  <a:cubicBezTo>
                    <a:pt x="12823" y="12907"/>
                    <a:pt x="12835" y="12895"/>
                    <a:pt x="12835" y="12872"/>
                  </a:cubicBezTo>
                  <a:cubicBezTo>
                    <a:pt x="12776" y="12860"/>
                    <a:pt x="12728" y="12836"/>
                    <a:pt x="12681" y="12800"/>
                  </a:cubicBezTo>
                  <a:lnTo>
                    <a:pt x="12788" y="12800"/>
                  </a:lnTo>
                  <a:cubicBezTo>
                    <a:pt x="12800" y="12800"/>
                    <a:pt x="12812" y="12800"/>
                    <a:pt x="12823" y="12788"/>
                  </a:cubicBezTo>
                  <a:cubicBezTo>
                    <a:pt x="12788" y="12788"/>
                    <a:pt x="12764" y="12776"/>
                    <a:pt x="12752" y="12753"/>
                  </a:cubicBezTo>
                  <a:cubicBezTo>
                    <a:pt x="12762" y="12748"/>
                    <a:pt x="12770" y="12745"/>
                    <a:pt x="12776" y="12745"/>
                  </a:cubicBezTo>
                  <a:lnTo>
                    <a:pt x="12776" y="12745"/>
                  </a:lnTo>
                  <a:cubicBezTo>
                    <a:pt x="12761" y="12739"/>
                    <a:pt x="12748" y="12734"/>
                    <a:pt x="12764" y="12729"/>
                  </a:cubicBezTo>
                  <a:lnTo>
                    <a:pt x="12764" y="12729"/>
                  </a:lnTo>
                  <a:cubicBezTo>
                    <a:pt x="12764" y="12730"/>
                    <a:pt x="12764" y="12731"/>
                    <a:pt x="12765" y="12731"/>
                  </a:cubicBezTo>
                  <a:cubicBezTo>
                    <a:pt x="12768" y="12731"/>
                    <a:pt x="12783" y="12703"/>
                    <a:pt x="12787" y="12703"/>
                  </a:cubicBezTo>
                  <a:cubicBezTo>
                    <a:pt x="12787" y="12703"/>
                    <a:pt x="12788" y="12704"/>
                    <a:pt x="12788" y="12705"/>
                  </a:cubicBezTo>
                  <a:cubicBezTo>
                    <a:pt x="12788" y="12657"/>
                    <a:pt x="12776" y="12633"/>
                    <a:pt x="12728" y="12610"/>
                  </a:cubicBezTo>
                  <a:lnTo>
                    <a:pt x="12728" y="12610"/>
                  </a:lnTo>
                  <a:cubicBezTo>
                    <a:pt x="12752" y="12622"/>
                    <a:pt x="12788" y="12622"/>
                    <a:pt x="12812" y="12622"/>
                  </a:cubicBezTo>
                  <a:cubicBezTo>
                    <a:pt x="12742" y="12598"/>
                    <a:pt x="12684" y="12575"/>
                    <a:pt x="12626" y="12552"/>
                  </a:cubicBezTo>
                  <a:lnTo>
                    <a:pt x="12626" y="12552"/>
                  </a:lnTo>
                  <a:cubicBezTo>
                    <a:pt x="12655" y="12562"/>
                    <a:pt x="12764" y="12577"/>
                    <a:pt x="12806" y="12577"/>
                  </a:cubicBezTo>
                  <a:cubicBezTo>
                    <a:pt x="12817" y="12577"/>
                    <a:pt x="12823" y="12576"/>
                    <a:pt x="12823" y="12574"/>
                  </a:cubicBezTo>
                  <a:cubicBezTo>
                    <a:pt x="12828" y="12560"/>
                    <a:pt x="12818" y="12557"/>
                    <a:pt x="12804" y="12557"/>
                  </a:cubicBezTo>
                  <a:cubicBezTo>
                    <a:pt x="12792" y="12557"/>
                    <a:pt x="12778" y="12559"/>
                    <a:pt x="12765" y="12559"/>
                  </a:cubicBezTo>
                  <a:cubicBezTo>
                    <a:pt x="12753" y="12559"/>
                    <a:pt x="12744" y="12557"/>
                    <a:pt x="12740" y="12550"/>
                  </a:cubicBezTo>
                  <a:cubicBezTo>
                    <a:pt x="12764" y="12550"/>
                    <a:pt x="12788" y="12538"/>
                    <a:pt x="12823" y="12526"/>
                  </a:cubicBezTo>
                  <a:lnTo>
                    <a:pt x="12823" y="12526"/>
                  </a:lnTo>
                  <a:cubicBezTo>
                    <a:pt x="12814" y="12530"/>
                    <a:pt x="12805" y="12531"/>
                    <a:pt x="12797" y="12531"/>
                  </a:cubicBezTo>
                  <a:cubicBezTo>
                    <a:pt x="12774" y="12531"/>
                    <a:pt x="12754" y="12520"/>
                    <a:pt x="12728" y="12503"/>
                  </a:cubicBezTo>
                  <a:lnTo>
                    <a:pt x="12728" y="12503"/>
                  </a:lnTo>
                  <a:cubicBezTo>
                    <a:pt x="12764" y="12514"/>
                    <a:pt x="12788" y="12514"/>
                    <a:pt x="12823" y="12526"/>
                  </a:cubicBezTo>
                  <a:cubicBezTo>
                    <a:pt x="12800" y="12514"/>
                    <a:pt x="12776" y="12503"/>
                    <a:pt x="12752" y="12479"/>
                  </a:cubicBezTo>
                  <a:lnTo>
                    <a:pt x="12752" y="12479"/>
                  </a:lnTo>
                  <a:cubicBezTo>
                    <a:pt x="12769" y="12487"/>
                    <a:pt x="12792" y="12496"/>
                    <a:pt x="12812" y="12496"/>
                  </a:cubicBezTo>
                  <a:cubicBezTo>
                    <a:pt x="12820" y="12496"/>
                    <a:pt x="12828" y="12494"/>
                    <a:pt x="12835" y="12491"/>
                  </a:cubicBezTo>
                  <a:cubicBezTo>
                    <a:pt x="12835" y="12491"/>
                    <a:pt x="12835" y="12479"/>
                    <a:pt x="12835" y="12467"/>
                  </a:cubicBezTo>
                  <a:cubicBezTo>
                    <a:pt x="12823" y="12467"/>
                    <a:pt x="12716" y="12419"/>
                    <a:pt x="12728" y="12383"/>
                  </a:cubicBezTo>
                  <a:lnTo>
                    <a:pt x="12728" y="12383"/>
                  </a:lnTo>
                  <a:cubicBezTo>
                    <a:pt x="12764" y="12407"/>
                    <a:pt x="12800" y="12407"/>
                    <a:pt x="12835" y="12407"/>
                  </a:cubicBezTo>
                  <a:cubicBezTo>
                    <a:pt x="12776" y="12383"/>
                    <a:pt x="12669" y="12348"/>
                    <a:pt x="12645" y="12276"/>
                  </a:cubicBezTo>
                  <a:cubicBezTo>
                    <a:pt x="12650" y="12269"/>
                    <a:pt x="12652" y="12266"/>
                    <a:pt x="12654" y="12265"/>
                  </a:cubicBezTo>
                  <a:lnTo>
                    <a:pt x="12654" y="12265"/>
                  </a:lnTo>
                  <a:cubicBezTo>
                    <a:pt x="12653" y="12270"/>
                    <a:pt x="12653" y="12272"/>
                    <a:pt x="12654" y="12272"/>
                  </a:cubicBezTo>
                  <a:cubicBezTo>
                    <a:pt x="12655" y="12272"/>
                    <a:pt x="12657" y="12264"/>
                    <a:pt x="12655" y="12264"/>
                  </a:cubicBezTo>
                  <a:lnTo>
                    <a:pt x="12655" y="12264"/>
                  </a:lnTo>
                  <a:cubicBezTo>
                    <a:pt x="12655" y="12264"/>
                    <a:pt x="12655" y="12264"/>
                    <a:pt x="12654" y="12265"/>
                  </a:cubicBezTo>
                  <a:lnTo>
                    <a:pt x="12654" y="12265"/>
                  </a:lnTo>
                  <a:cubicBezTo>
                    <a:pt x="12655" y="12262"/>
                    <a:pt x="12655" y="12258"/>
                    <a:pt x="12657" y="12252"/>
                  </a:cubicBezTo>
                  <a:cubicBezTo>
                    <a:pt x="12681" y="12264"/>
                    <a:pt x="12907" y="12419"/>
                    <a:pt x="12907" y="12419"/>
                  </a:cubicBezTo>
                  <a:cubicBezTo>
                    <a:pt x="12919" y="12407"/>
                    <a:pt x="12919" y="12395"/>
                    <a:pt x="12931" y="12383"/>
                  </a:cubicBezTo>
                  <a:cubicBezTo>
                    <a:pt x="12907" y="12372"/>
                    <a:pt x="12883" y="12348"/>
                    <a:pt x="12859" y="12324"/>
                  </a:cubicBezTo>
                  <a:lnTo>
                    <a:pt x="12859" y="12324"/>
                  </a:lnTo>
                  <a:cubicBezTo>
                    <a:pt x="12871" y="12348"/>
                    <a:pt x="12883" y="12372"/>
                    <a:pt x="12895" y="12383"/>
                  </a:cubicBezTo>
                  <a:cubicBezTo>
                    <a:pt x="12835" y="12372"/>
                    <a:pt x="12812" y="12336"/>
                    <a:pt x="12800" y="12288"/>
                  </a:cubicBezTo>
                  <a:lnTo>
                    <a:pt x="12800" y="12288"/>
                  </a:lnTo>
                  <a:cubicBezTo>
                    <a:pt x="12819" y="12298"/>
                    <a:pt x="12847" y="12308"/>
                    <a:pt x="12869" y="12324"/>
                  </a:cubicBezTo>
                  <a:lnTo>
                    <a:pt x="12869" y="12324"/>
                  </a:lnTo>
                  <a:cubicBezTo>
                    <a:pt x="12865" y="12319"/>
                    <a:pt x="12869" y="12316"/>
                    <a:pt x="12875" y="12316"/>
                  </a:cubicBezTo>
                  <a:cubicBezTo>
                    <a:pt x="12881" y="12316"/>
                    <a:pt x="12890" y="12319"/>
                    <a:pt x="12895" y="12324"/>
                  </a:cubicBezTo>
                  <a:cubicBezTo>
                    <a:pt x="12895" y="12312"/>
                    <a:pt x="12895" y="12300"/>
                    <a:pt x="12883" y="12288"/>
                  </a:cubicBezTo>
                  <a:cubicBezTo>
                    <a:pt x="12883" y="12276"/>
                    <a:pt x="12943" y="12276"/>
                    <a:pt x="12943" y="12276"/>
                  </a:cubicBezTo>
                  <a:cubicBezTo>
                    <a:pt x="12859" y="12252"/>
                    <a:pt x="12764" y="12205"/>
                    <a:pt x="12704" y="12157"/>
                  </a:cubicBezTo>
                  <a:cubicBezTo>
                    <a:pt x="12719" y="12154"/>
                    <a:pt x="12732" y="12152"/>
                    <a:pt x="12744" y="12152"/>
                  </a:cubicBezTo>
                  <a:cubicBezTo>
                    <a:pt x="12816" y="12152"/>
                    <a:pt x="12835" y="12208"/>
                    <a:pt x="12907" y="12229"/>
                  </a:cubicBezTo>
                  <a:cubicBezTo>
                    <a:pt x="12878" y="12210"/>
                    <a:pt x="12874" y="12204"/>
                    <a:pt x="12880" y="12204"/>
                  </a:cubicBezTo>
                  <a:cubicBezTo>
                    <a:pt x="12889" y="12204"/>
                    <a:pt x="12919" y="12217"/>
                    <a:pt x="12919" y="12217"/>
                  </a:cubicBezTo>
                  <a:cubicBezTo>
                    <a:pt x="12907" y="12205"/>
                    <a:pt x="12835" y="12098"/>
                    <a:pt x="12835" y="12062"/>
                  </a:cubicBezTo>
                  <a:lnTo>
                    <a:pt x="12835" y="12062"/>
                  </a:lnTo>
                  <a:cubicBezTo>
                    <a:pt x="12846" y="12073"/>
                    <a:pt x="12859" y="12077"/>
                    <a:pt x="12872" y="12077"/>
                  </a:cubicBezTo>
                  <a:cubicBezTo>
                    <a:pt x="12903" y="12077"/>
                    <a:pt x="12937" y="12056"/>
                    <a:pt x="12955" y="12041"/>
                  </a:cubicBezTo>
                  <a:lnTo>
                    <a:pt x="12955" y="12041"/>
                  </a:lnTo>
                  <a:cubicBezTo>
                    <a:pt x="12959" y="12044"/>
                    <a:pt x="12962" y="12047"/>
                    <a:pt x="12966" y="12050"/>
                  </a:cubicBezTo>
                  <a:cubicBezTo>
                    <a:pt x="12964" y="12044"/>
                    <a:pt x="12963" y="12039"/>
                    <a:pt x="12962" y="12034"/>
                  </a:cubicBezTo>
                  <a:lnTo>
                    <a:pt x="12962" y="12034"/>
                  </a:lnTo>
                  <a:cubicBezTo>
                    <a:pt x="12960" y="12036"/>
                    <a:pt x="12958" y="12038"/>
                    <a:pt x="12955" y="12041"/>
                  </a:cubicBezTo>
                  <a:lnTo>
                    <a:pt x="12955" y="12041"/>
                  </a:lnTo>
                  <a:cubicBezTo>
                    <a:pt x="12915" y="12006"/>
                    <a:pt x="12895" y="11962"/>
                    <a:pt x="12895" y="11907"/>
                  </a:cubicBezTo>
                  <a:lnTo>
                    <a:pt x="12895" y="11907"/>
                  </a:lnTo>
                  <a:cubicBezTo>
                    <a:pt x="12895" y="11909"/>
                    <a:pt x="12895" y="11910"/>
                    <a:pt x="12897" y="11910"/>
                  </a:cubicBezTo>
                  <a:cubicBezTo>
                    <a:pt x="12906" y="11910"/>
                    <a:pt x="12958" y="11825"/>
                    <a:pt x="12956" y="11813"/>
                  </a:cubicBezTo>
                  <a:lnTo>
                    <a:pt x="12956" y="11813"/>
                  </a:lnTo>
                  <a:cubicBezTo>
                    <a:pt x="12979" y="11837"/>
                    <a:pt x="13002" y="11860"/>
                    <a:pt x="13026" y="11883"/>
                  </a:cubicBezTo>
                  <a:cubicBezTo>
                    <a:pt x="13011" y="11891"/>
                    <a:pt x="13001" y="11898"/>
                    <a:pt x="12993" y="11903"/>
                  </a:cubicBezTo>
                  <a:lnTo>
                    <a:pt x="12993" y="11903"/>
                  </a:lnTo>
                  <a:cubicBezTo>
                    <a:pt x="13001" y="11903"/>
                    <a:pt x="12999" y="11914"/>
                    <a:pt x="12990" y="11931"/>
                  </a:cubicBezTo>
                  <a:cubicBezTo>
                    <a:pt x="13026" y="11919"/>
                    <a:pt x="13062" y="11895"/>
                    <a:pt x="13097" y="11883"/>
                  </a:cubicBezTo>
                  <a:cubicBezTo>
                    <a:pt x="13097" y="11883"/>
                    <a:pt x="12990" y="11741"/>
                    <a:pt x="13073" y="11741"/>
                  </a:cubicBezTo>
                  <a:cubicBezTo>
                    <a:pt x="13073" y="11749"/>
                    <a:pt x="13080" y="11758"/>
                    <a:pt x="13089" y="11767"/>
                  </a:cubicBezTo>
                  <a:lnTo>
                    <a:pt x="13089" y="11767"/>
                  </a:lnTo>
                  <a:cubicBezTo>
                    <a:pt x="13090" y="11767"/>
                    <a:pt x="13090" y="11767"/>
                    <a:pt x="13091" y="11767"/>
                  </a:cubicBezTo>
                  <a:cubicBezTo>
                    <a:pt x="13096" y="11767"/>
                    <a:pt x="13101" y="11769"/>
                    <a:pt x="13106" y="11773"/>
                  </a:cubicBezTo>
                  <a:lnTo>
                    <a:pt x="13106" y="11773"/>
                  </a:lnTo>
                  <a:cubicBezTo>
                    <a:pt x="13096" y="11757"/>
                    <a:pt x="13081" y="11688"/>
                    <a:pt x="13070" y="11653"/>
                  </a:cubicBezTo>
                  <a:lnTo>
                    <a:pt x="13070" y="11653"/>
                  </a:lnTo>
                  <a:cubicBezTo>
                    <a:pt x="13064" y="11667"/>
                    <a:pt x="13026" y="11669"/>
                    <a:pt x="13062" y="11705"/>
                  </a:cubicBezTo>
                  <a:cubicBezTo>
                    <a:pt x="13038" y="11681"/>
                    <a:pt x="13014" y="11681"/>
                    <a:pt x="12978" y="11669"/>
                  </a:cubicBezTo>
                  <a:lnTo>
                    <a:pt x="12978" y="11669"/>
                  </a:lnTo>
                  <a:cubicBezTo>
                    <a:pt x="13002" y="11693"/>
                    <a:pt x="13002" y="11752"/>
                    <a:pt x="13002" y="11788"/>
                  </a:cubicBezTo>
                  <a:cubicBezTo>
                    <a:pt x="12998" y="11788"/>
                    <a:pt x="12994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3002" y="11772"/>
                    <a:pt x="12998" y="11767"/>
                    <a:pt x="12991" y="11767"/>
                  </a:cubicBezTo>
                  <a:cubicBezTo>
                    <a:pt x="12985" y="11767"/>
                    <a:pt x="12979" y="11769"/>
                    <a:pt x="12974" y="11773"/>
                  </a:cubicBezTo>
                  <a:lnTo>
                    <a:pt x="12974" y="11773"/>
                  </a:lnTo>
                  <a:cubicBezTo>
                    <a:pt x="12956" y="11757"/>
                    <a:pt x="12940" y="11750"/>
                    <a:pt x="12927" y="11750"/>
                  </a:cubicBezTo>
                  <a:cubicBezTo>
                    <a:pt x="12852" y="11750"/>
                    <a:pt x="12832" y="11949"/>
                    <a:pt x="12763" y="11949"/>
                  </a:cubicBezTo>
                  <a:cubicBezTo>
                    <a:pt x="12756" y="11949"/>
                    <a:pt x="12748" y="11947"/>
                    <a:pt x="12740" y="11943"/>
                  </a:cubicBezTo>
                  <a:cubicBezTo>
                    <a:pt x="12731" y="11938"/>
                    <a:pt x="12723" y="11936"/>
                    <a:pt x="12715" y="11936"/>
                  </a:cubicBezTo>
                  <a:cubicBezTo>
                    <a:pt x="12631" y="11936"/>
                    <a:pt x="12620" y="12205"/>
                    <a:pt x="12609" y="12205"/>
                  </a:cubicBezTo>
                  <a:cubicBezTo>
                    <a:pt x="12563" y="12216"/>
                    <a:pt x="12595" y="12319"/>
                    <a:pt x="12542" y="12346"/>
                  </a:cubicBezTo>
                  <a:lnTo>
                    <a:pt x="12542" y="12346"/>
                  </a:lnTo>
                  <a:cubicBezTo>
                    <a:pt x="12547" y="12344"/>
                    <a:pt x="12551" y="12343"/>
                    <a:pt x="12554" y="12343"/>
                  </a:cubicBezTo>
                  <a:cubicBezTo>
                    <a:pt x="12566" y="12343"/>
                    <a:pt x="12570" y="12354"/>
                    <a:pt x="12562" y="12372"/>
                  </a:cubicBezTo>
                  <a:lnTo>
                    <a:pt x="12538" y="12372"/>
                  </a:lnTo>
                  <a:cubicBezTo>
                    <a:pt x="12538" y="12383"/>
                    <a:pt x="12573" y="12383"/>
                    <a:pt x="12585" y="12395"/>
                  </a:cubicBezTo>
                  <a:cubicBezTo>
                    <a:pt x="12538" y="12395"/>
                    <a:pt x="12597" y="12431"/>
                    <a:pt x="12538" y="12431"/>
                  </a:cubicBezTo>
                  <a:cubicBezTo>
                    <a:pt x="12562" y="12455"/>
                    <a:pt x="12585" y="12479"/>
                    <a:pt x="12609" y="12491"/>
                  </a:cubicBezTo>
                  <a:cubicBezTo>
                    <a:pt x="12609" y="12491"/>
                    <a:pt x="12573" y="12514"/>
                    <a:pt x="12562" y="12514"/>
                  </a:cubicBezTo>
                  <a:cubicBezTo>
                    <a:pt x="12573" y="12526"/>
                    <a:pt x="12597" y="12538"/>
                    <a:pt x="12609" y="12550"/>
                  </a:cubicBezTo>
                  <a:cubicBezTo>
                    <a:pt x="12597" y="12556"/>
                    <a:pt x="12585" y="12559"/>
                    <a:pt x="12573" y="12559"/>
                  </a:cubicBezTo>
                  <a:cubicBezTo>
                    <a:pt x="12562" y="12559"/>
                    <a:pt x="12550" y="12556"/>
                    <a:pt x="12538" y="12550"/>
                  </a:cubicBezTo>
                  <a:lnTo>
                    <a:pt x="12538" y="12550"/>
                  </a:lnTo>
                  <a:cubicBezTo>
                    <a:pt x="12550" y="12574"/>
                    <a:pt x="12573" y="12586"/>
                    <a:pt x="12597" y="12610"/>
                  </a:cubicBezTo>
                  <a:cubicBezTo>
                    <a:pt x="12586" y="12621"/>
                    <a:pt x="12506" y="12836"/>
                    <a:pt x="12557" y="12836"/>
                  </a:cubicBezTo>
                  <a:cubicBezTo>
                    <a:pt x="12559" y="12836"/>
                    <a:pt x="12560" y="12836"/>
                    <a:pt x="12562" y="12836"/>
                  </a:cubicBezTo>
                  <a:lnTo>
                    <a:pt x="12562" y="12836"/>
                  </a:lnTo>
                  <a:cubicBezTo>
                    <a:pt x="12538" y="12848"/>
                    <a:pt x="12466" y="12895"/>
                    <a:pt x="12550" y="12907"/>
                  </a:cubicBezTo>
                  <a:cubicBezTo>
                    <a:pt x="12524" y="12916"/>
                    <a:pt x="12511" y="12924"/>
                    <a:pt x="12501" y="12924"/>
                  </a:cubicBezTo>
                  <a:cubicBezTo>
                    <a:pt x="12500" y="12924"/>
                    <a:pt x="12498" y="12924"/>
                    <a:pt x="12497" y="12923"/>
                  </a:cubicBezTo>
                  <a:lnTo>
                    <a:pt x="12497" y="12923"/>
                  </a:lnTo>
                  <a:cubicBezTo>
                    <a:pt x="12517" y="12936"/>
                    <a:pt x="12537" y="12944"/>
                    <a:pt x="12559" y="12944"/>
                  </a:cubicBezTo>
                  <a:cubicBezTo>
                    <a:pt x="12574" y="12944"/>
                    <a:pt x="12591" y="12940"/>
                    <a:pt x="12609" y="12931"/>
                  </a:cubicBezTo>
                  <a:lnTo>
                    <a:pt x="12609" y="12931"/>
                  </a:lnTo>
                  <a:cubicBezTo>
                    <a:pt x="12585" y="12955"/>
                    <a:pt x="12597" y="12967"/>
                    <a:pt x="12633" y="12967"/>
                  </a:cubicBezTo>
                  <a:cubicBezTo>
                    <a:pt x="12621" y="12973"/>
                    <a:pt x="12612" y="12976"/>
                    <a:pt x="12605" y="12976"/>
                  </a:cubicBezTo>
                  <a:cubicBezTo>
                    <a:pt x="12597" y="12976"/>
                    <a:pt x="12591" y="12973"/>
                    <a:pt x="12585" y="12967"/>
                  </a:cubicBezTo>
                  <a:lnTo>
                    <a:pt x="12585" y="12967"/>
                  </a:lnTo>
                  <a:cubicBezTo>
                    <a:pt x="12585" y="13074"/>
                    <a:pt x="12704" y="13086"/>
                    <a:pt x="12645" y="13181"/>
                  </a:cubicBezTo>
                  <a:cubicBezTo>
                    <a:pt x="12645" y="13181"/>
                    <a:pt x="12691" y="13166"/>
                    <a:pt x="12703" y="13166"/>
                  </a:cubicBezTo>
                  <a:cubicBezTo>
                    <a:pt x="12706" y="13166"/>
                    <a:pt x="12707" y="13167"/>
                    <a:pt x="12704" y="13169"/>
                  </a:cubicBezTo>
                  <a:cubicBezTo>
                    <a:pt x="12681" y="13229"/>
                    <a:pt x="12681" y="13205"/>
                    <a:pt x="12692" y="13217"/>
                  </a:cubicBezTo>
                  <a:cubicBezTo>
                    <a:pt x="12692" y="13217"/>
                    <a:pt x="12597" y="13312"/>
                    <a:pt x="12597" y="13312"/>
                  </a:cubicBezTo>
                  <a:cubicBezTo>
                    <a:pt x="12621" y="13300"/>
                    <a:pt x="12633" y="13300"/>
                    <a:pt x="12657" y="13300"/>
                  </a:cubicBezTo>
                  <a:cubicBezTo>
                    <a:pt x="12633" y="13312"/>
                    <a:pt x="12621" y="13324"/>
                    <a:pt x="12597" y="13336"/>
                  </a:cubicBezTo>
                  <a:cubicBezTo>
                    <a:pt x="12573" y="13360"/>
                    <a:pt x="12728" y="13384"/>
                    <a:pt x="12704" y="13384"/>
                  </a:cubicBezTo>
                  <a:cubicBezTo>
                    <a:pt x="12726" y="13405"/>
                    <a:pt x="12681" y="13483"/>
                    <a:pt x="12746" y="13483"/>
                  </a:cubicBezTo>
                  <a:cubicBezTo>
                    <a:pt x="12754" y="13483"/>
                    <a:pt x="12764" y="13481"/>
                    <a:pt x="12776" y="13479"/>
                  </a:cubicBezTo>
                  <a:lnTo>
                    <a:pt x="12776" y="13479"/>
                  </a:lnTo>
                  <a:cubicBezTo>
                    <a:pt x="12752" y="13503"/>
                    <a:pt x="12764" y="13646"/>
                    <a:pt x="12847" y="13646"/>
                  </a:cubicBezTo>
                  <a:cubicBezTo>
                    <a:pt x="12823" y="13681"/>
                    <a:pt x="12812" y="13693"/>
                    <a:pt x="12895" y="13705"/>
                  </a:cubicBezTo>
                  <a:cubicBezTo>
                    <a:pt x="12860" y="13784"/>
                    <a:pt x="12935" y="13921"/>
                    <a:pt x="13005" y="13921"/>
                  </a:cubicBezTo>
                  <a:cubicBezTo>
                    <a:pt x="13019" y="13921"/>
                    <a:pt x="13032" y="13916"/>
                    <a:pt x="13045" y="13904"/>
                  </a:cubicBezTo>
                  <a:lnTo>
                    <a:pt x="13045" y="13904"/>
                  </a:lnTo>
                  <a:cubicBezTo>
                    <a:pt x="13046" y="13985"/>
                    <a:pt x="13089" y="14144"/>
                    <a:pt x="13097" y="14169"/>
                  </a:cubicBezTo>
                  <a:cubicBezTo>
                    <a:pt x="13109" y="14158"/>
                    <a:pt x="13121" y="14146"/>
                    <a:pt x="13144" y="14134"/>
                  </a:cubicBezTo>
                  <a:lnTo>
                    <a:pt x="13144" y="14134"/>
                  </a:lnTo>
                  <a:cubicBezTo>
                    <a:pt x="13142" y="14142"/>
                    <a:pt x="13134" y="14178"/>
                    <a:pt x="13121" y="14178"/>
                  </a:cubicBezTo>
                  <a:cubicBezTo>
                    <a:pt x="13117" y="14178"/>
                    <a:pt x="13113" y="14176"/>
                    <a:pt x="13109" y="14169"/>
                  </a:cubicBezTo>
                  <a:lnTo>
                    <a:pt x="13109" y="14169"/>
                  </a:lnTo>
                  <a:cubicBezTo>
                    <a:pt x="13115" y="14181"/>
                    <a:pt x="13124" y="14187"/>
                    <a:pt x="13133" y="14187"/>
                  </a:cubicBezTo>
                  <a:cubicBezTo>
                    <a:pt x="13142" y="14187"/>
                    <a:pt x="13151" y="14181"/>
                    <a:pt x="13157" y="14169"/>
                  </a:cubicBezTo>
                  <a:lnTo>
                    <a:pt x="13157" y="14169"/>
                  </a:lnTo>
                  <a:cubicBezTo>
                    <a:pt x="13145" y="14193"/>
                    <a:pt x="13133" y="14205"/>
                    <a:pt x="13109" y="14205"/>
                  </a:cubicBezTo>
                  <a:cubicBezTo>
                    <a:pt x="13111" y="14207"/>
                    <a:pt x="13113" y="14208"/>
                    <a:pt x="13116" y="14208"/>
                  </a:cubicBezTo>
                  <a:cubicBezTo>
                    <a:pt x="13127" y="14208"/>
                    <a:pt x="13144" y="14197"/>
                    <a:pt x="13160" y="14197"/>
                  </a:cubicBezTo>
                  <a:cubicBezTo>
                    <a:pt x="13167" y="14197"/>
                    <a:pt x="13174" y="14199"/>
                    <a:pt x="13181" y="14205"/>
                  </a:cubicBezTo>
                  <a:cubicBezTo>
                    <a:pt x="13169" y="14241"/>
                    <a:pt x="13145" y="14241"/>
                    <a:pt x="13169" y="14277"/>
                  </a:cubicBezTo>
                  <a:cubicBezTo>
                    <a:pt x="13204" y="14241"/>
                    <a:pt x="13216" y="14253"/>
                    <a:pt x="13240" y="14229"/>
                  </a:cubicBezTo>
                  <a:lnTo>
                    <a:pt x="13240" y="14229"/>
                  </a:lnTo>
                  <a:cubicBezTo>
                    <a:pt x="13167" y="14323"/>
                    <a:pt x="13333" y="14362"/>
                    <a:pt x="13374" y="14362"/>
                  </a:cubicBezTo>
                  <a:cubicBezTo>
                    <a:pt x="13377" y="14362"/>
                    <a:pt x="13379" y="14362"/>
                    <a:pt x="13381" y="14362"/>
                  </a:cubicBezTo>
                  <a:lnTo>
                    <a:pt x="13381" y="14362"/>
                  </a:lnTo>
                  <a:cubicBezTo>
                    <a:pt x="13317" y="14405"/>
                    <a:pt x="13364" y="14418"/>
                    <a:pt x="13330" y="14459"/>
                  </a:cubicBezTo>
                  <a:lnTo>
                    <a:pt x="13330" y="14459"/>
                  </a:lnTo>
                  <a:cubicBezTo>
                    <a:pt x="13333" y="14457"/>
                    <a:pt x="13336" y="14456"/>
                    <a:pt x="13339" y="14456"/>
                  </a:cubicBezTo>
                  <a:cubicBezTo>
                    <a:pt x="13351" y="14456"/>
                    <a:pt x="13362" y="14468"/>
                    <a:pt x="13376" y="14468"/>
                  </a:cubicBezTo>
                  <a:cubicBezTo>
                    <a:pt x="13385" y="14468"/>
                    <a:pt x="13395" y="14462"/>
                    <a:pt x="13407" y="14443"/>
                  </a:cubicBezTo>
                  <a:lnTo>
                    <a:pt x="13407" y="14443"/>
                  </a:lnTo>
                  <a:cubicBezTo>
                    <a:pt x="13417" y="14496"/>
                    <a:pt x="13381" y="14578"/>
                    <a:pt x="13457" y="14578"/>
                  </a:cubicBezTo>
                  <a:cubicBezTo>
                    <a:pt x="13467" y="14578"/>
                    <a:pt x="13477" y="14577"/>
                    <a:pt x="13490" y="14574"/>
                  </a:cubicBezTo>
                  <a:lnTo>
                    <a:pt x="13490" y="14574"/>
                  </a:lnTo>
                  <a:cubicBezTo>
                    <a:pt x="13478" y="14598"/>
                    <a:pt x="13466" y="14610"/>
                    <a:pt x="13454" y="14634"/>
                  </a:cubicBezTo>
                  <a:cubicBezTo>
                    <a:pt x="13526" y="14658"/>
                    <a:pt x="13490" y="14634"/>
                    <a:pt x="13585" y="14717"/>
                  </a:cubicBezTo>
                  <a:cubicBezTo>
                    <a:pt x="13571" y="14720"/>
                    <a:pt x="13554" y="14721"/>
                    <a:pt x="13535" y="14721"/>
                  </a:cubicBezTo>
                  <a:cubicBezTo>
                    <a:pt x="13404" y="14721"/>
                    <a:pt x="13190" y="14656"/>
                    <a:pt x="13085" y="14646"/>
                  </a:cubicBezTo>
                  <a:cubicBezTo>
                    <a:pt x="12871" y="14634"/>
                    <a:pt x="12692" y="14634"/>
                    <a:pt x="12514" y="14610"/>
                  </a:cubicBezTo>
                  <a:cubicBezTo>
                    <a:pt x="12431" y="14598"/>
                    <a:pt x="12264" y="14598"/>
                    <a:pt x="12216" y="14598"/>
                  </a:cubicBezTo>
                  <a:cubicBezTo>
                    <a:pt x="12194" y="14606"/>
                    <a:pt x="12170" y="14609"/>
                    <a:pt x="12143" y="14609"/>
                  </a:cubicBezTo>
                  <a:cubicBezTo>
                    <a:pt x="12019" y="14609"/>
                    <a:pt x="11855" y="14538"/>
                    <a:pt x="11737" y="14538"/>
                  </a:cubicBezTo>
                  <a:cubicBezTo>
                    <a:pt x="11730" y="14538"/>
                    <a:pt x="11723" y="14538"/>
                    <a:pt x="11716" y="14538"/>
                  </a:cubicBezTo>
                  <a:cubicBezTo>
                    <a:pt x="11716" y="14540"/>
                    <a:pt x="11714" y="14540"/>
                    <a:pt x="11709" y="14540"/>
                  </a:cubicBezTo>
                  <a:cubicBezTo>
                    <a:pt x="11662" y="14540"/>
                    <a:pt x="11398" y="14490"/>
                    <a:pt x="11311" y="14479"/>
                  </a:cubicBezTo>
                  <a:cubicBezTo>
                    <a:pt x="11293" y="14476"/>
                    <a:pt x="11276" y="14475"/>
                    <a:pt x="11260" y="14475"/>
                  </a:cubicBezTo>
                  <a:cubicBezTo>
                    <a:pt x="11164" y="14475"/>
                    <a:pt x="11093" y="14519"/>
                    <a:pt x="10998" y="14527"/>
                  </a:cubicBezTo>
                  <a:lnTo>
                    <a:pt x="10998" y="14527"/>
                  </a:lnTo>
                  <a:cubicBezTo>
                    <a:pt x="10991" y="14524"/>
                    <a:pt x="10983" y="14522"/>
                    <a:pt x="10974" y="14522"/>
                  </a:cubicBezTo>
                  <a:cubicBezTo>
                    <a:pt x="10965" y="14522"/>
                    <a:pt x="10954" y="14524"/>
                    <a:pt x="10942" y="14527"/>
                  </a:cubicBezTo>
                  <a:cubicBezTo>
                    <a:pt x="10952" y="14527"/>
                    <a:pt x="10961" y="14528"/>
                    <a:pt x="10970" y="14528"/>
                  </a:cubicBezTo>
                  <a:cubicBezTo>
                    <a:pt x="10980" y="14528"/>
                    <a:pt x="10989" y="14527"/>
                    <a:pt x="10998" y="14527"/>
                  </a:cubicBezTo>
                  <a:lnTo>
                    <a:pt x="10998" y="14527"/>
                  </a:lnTo>
                  <a:cubicBezTo>
                    <a:pt x="11011" y="14533"/>
                    <a:pt x="11020" y="14545"/>
                    <a:pt x="11026" y="14562"/>
                  </a:cubicBezTo>
                  <a:cubicBezTo>
                    <a:pt x="11014" y="14574"/>
                    <a:pt x="10942" y="14598"/>
                    <a:pt x="10990" y="14610"/>
                  </a:cubicBezTo>
                  <a:cubicBezTo>
                    <a:pt x="10942" y="14610"/>
                    <a:pt x="10895" y="14598"/>
                    <a:pt x="10859" y="14574"/>
                  </a:cubicBezTo>
                  <a:cubicBezTo>
                    <a:pt x="10866" y="14560"/>
                    <a:pt x="10877" y="14554"/>
                    <a:pt x="10887" y="14554"/>
                  </a:cubicBezTo>
                  <a:cubicBezTo>
                    <a:pt x="10895" y="14554"/>
                    <a:pt x="10902" y="14557"/>
                    <a:pt x="10907" y="14562"/>
                  </a:cubicBezTo>
                  <a:cubicBezTo>
                    <a:pt x="10930" y="14527"/>
                    <a:pt x="10549" y="14467"/>
                    <a:pt x="10526" y="14467"/>
                  </a:cubicBezTo>
                  <a:cubicBezTo>
                    <a:pt x="10204" y="14431"/>
                    <a:pt x="9871" y="14384"/>
                    <a:pt x="9549" y="14360"/>
                  </a:cubicBezTo>
                  <a:lnTo>
                    <a:pt x="9549" y="14360"/>
                  </a:lnTo>
                  <a:cubicBezTo>
                    <a:pt x="9561" y="14372"/>
                    <a:pt x="9573" y="14396"/>
                    <a:pt x="9585" y="14407"/>
                  </a:cubicBezTo>
                  <a:cubicBezTo>
                    <a:pt x="9542" y="14407"/>
                    <a:pt x="9380" y="14358"/>
                    <a:pt x="9477" y="14358"/>
                  </a:cubicBezTo>
                  <a:cubicBezTo>
                    <a:pt x="9486" y="14358"/>
                    <a:pt x="9498" y="14359"/>
                    <a:pt x="9514" y="14360"/>
                  </a:cubicBezTo>
                  <a:cubicBezTo>
                    <a:pt x="9499" y="14352"/>
                    <a:pt x="9485" y="14348"/>
                    <a:pt x="9471" y="14348"/>
                  </a:cubicBezTo>
                  <a:cubicBezTo>
                    <a:pt x="9422" y="14348"/>
                    <a:pt x="9377" y="14389"/>
                    <a:pt x="9332" y="14389"/>
                  </a:cubicBezTo>
                  <a:cubicBezTo>
                    <a:pt x="9317" y="14389"/>
                    <a:pt x="9302" y="14384"/>
                    <a:pt x="9287" y="14372"/>
                  </a:cubicBezTo>
                  <a:cubicBezTo>
                    <a:pt x="9275" y="14348"/>
                    <a:pt x="9371" y="14336"/>
                    <a:pt x="9371" y="14336"/>
                  </a:cubicBezTo>
                  <a:cubicBezTo>
                    <a:pt x="9383" y="14324"/>
                    <a:pt x="9299" y="14324"/>
                    <a:pt x="9299" y="14324"/>
                  </a:cubicBezTo>
                  <a:cubicBezTo>
                    <a:pt x="9285" y="14345"/>
                    <a:pt x="9253" y="14353"/>
                    <a:pt x="9211" y="14353"/>
                  </a:cubicBezTo>
                  <a:cubicBezTo>
                    <a:pt x="9172" y="14353"/>
                    <a:pt x="9125" y="14346"/>
                    <a:pt x="9078" y="14337"/>
                  </a:cubicBezTo>
                  <a:lnTo>
                    <a:pt x="9078" y="14337"/>
                  </a:lnTo>
                  <a:cubicBezTo>
                    <a:pt x="9062" y="14340"/>
                    <a:pt x="9054" y="14341"/>
                    <a:pt x="9050" y="14341"/>
                  </a:cubicBezTo>
                  <a:cubicBezTo>
                    <a:pt x="9040" y="14341"/>
                    <a:pt x="9053" y="14336"/>
                    <a:pt x="9061" y="14336"/>
                  </a:cubicBezTo>
                  <a:lnTo>
                    <a:pt x="9070" y="14336"/>
                  </a:lnTo>
                  <a:cubicBezTo>
                    <a:pt x="8999" y="14323"/>
                    <a:pt x="8927" y="14305"/>
                    <a:pt x="8882" y="14300"/>
                  </a:cubicBezTo>
                  <a:lnTo>
                    <a:pt x="8882" y="14300"/>
                  </a:lnTo>
                  <a:cubicBezTo>
                    <a:pt x="8894" y="14312"/>
                    <a:pt x="8918" y="14336"/>
                    <a:pt x="8942" y="14348"/>
                  </a:cubicBezTo>
                  <a:cubicBezTo>
                    <a:pt x="8931" y="14348"/>
                    <a:pt x="8900" y="14343"/>
                    <a:pt x="8874" y="14343"/>
                  </a:cubicBezTo>
                  <a:cubicBezTo>
                    <a:pt x="8842" y="14343"/>
                    <a:pt x="8819" y="14351"/>
                    <a:pt x="8859" y="14384"/>
                  </a:cubicBezTo>
                  <a:cubicBezTo>
                    <a:pt x="8752" y="14300"/>
                    <a:pt x="8573" y="14282"/>
                    <a:pt x="8388" y="14282"/>
                  </a:cubicBezTo>
                  <a:cubicBezTo>
                    <a:pt x="8250" y="14282"/>
                    <a:pt x="8108" y="14293"/>
                    <a:pt x="7991" y="14293"/>
                  </a:cubicBezTo>
                  <a:cubicBezTo>
                    <a:pt x="7952" y="14293"/>
                    <a:pt x="7915" y="14291"/>
                    <a:pt x="7882" y="14288"/>
                  </a:cubicBezTo>
                  <a:lnTo>
                    <a:pt x="7882" y="14288"/>
                  </a:lnTo>
                  <a:cubicBezTo>
                    <a:pt x="7912" y="14296"/>
                    <a:pt x="7895" y="14313"/>
                    <a:pt x="7870" y="14313"/>
                  </a:cubicBezTo>
                  <a:cubicBezTo>
                    <a:pt x="7855" y="14313"/>
                    <a:pt x="7836" y="14306"/>
                    <a:pt x="7823" y="14288"/>
                  </a:cubicBezTo>
                  <a:cubicBezTo>
                    <a:pt x="7764" y="14229"/>
                    <a:pt x="7635" y="14264"/>
                    <a:pt x="7563" y="14207"/>
                  </a:cubicBezTo>
                  <a:lnTo>
                    <a:pt x="7563" y="14207"/>
                  </a:lnTo>
                  <a:cubicBezTo>
                    <a:pt x="7583" y="14228"/>
                    <a:pt x="7289" y="14206"/>
                    <a:pt x="7370" y="14265"/>
                  </a:cubicBezTo>
                  <a:cubicBezTo>
                    <a:pt x="7275" y="14241"/>
                    <a:pt x="7370" y="14205"/>
                    <a:pt x="7204" y="14205"/>
                  </a:cubicBezTo>
                  <a:cubicBezTo>
                    <a:pt x="7001" y="14193"/>
                    <a:pt x="6799" y="14146"/>
                    <a:pt x="6596" y="14134"/>
                  </a:cubicBezTo>
                  <a:cubicBezTo>
                    <a:pt x="6596" y="14140"/>
                    <a:pt x="6540" y="14146"/>
                    <a:pt x="6476" y="14146"/>
                  </a:cubicBezTo>
                  <a:cubicBezTo>
                    <a:pt x="6412" y="14146"/>
                    <a:pt x="6340" y="14140"/>
                    <a:pt x="6311" y="14122"/>
                  </a:cubicBezTo>
                  <a:cubicBezTo>
                    <a:pt x="6311" y="14123"/>
                    <a:pt x="6301" y="14124"/>
                    <a:pt x="6285" y="14124"/>
                  </a:cubicBezTo>
                  <a:cubicBezTo>
                    <a:pt x="6186" y="14124"/>
                    <a:pt x="5833" y="14098"/>
                    <a:pt x="5751" y="14098"/>
                  </a:cubicBezTo>
                  <a:cubicBezTo>
                    <a:pt x="5430" y="14074"/>
                    <a:pt x="5096" y="14074"/>
                    <a:pt x="4775" y="13979"/>
                  </a:cubicBezTo>
                  <a:lnTo>
                    <a:pt x="4775" y="13979"/>
                  </a:lnTo>
                  <a:cubicBezTo>
                    <a:pt x="4825" y="14000"/>
                    <a:pt x="4811" y="14005"/>
                    <a:pt x="4786" y="14005"/>
                  </a:cubicBezTo>
                  <a:cubicBezTo>
                    <a:pt x="4770" y="14005"/>
                    <a:pt x="4749" y="14003"/>
                    <a:pt x="4739" y="14003"/>
                  </a:cubicBezTo>
                  <a:cubicBezTo>
                    <a:pt x="4763" y="14015"/>
                    <a:pt x="4763" y="14027"/>
                    <a:pt x="4751" y="14050"/>
                  </a:cubicBezTo>
                  <a:cubicBezTo>
                    <a:pt x="4692" y="14034"/>
                    <a:pt x="4511" y="13976"/>
                    <a:pt x="4391" y="13976"/>
                  </a:cubicBezTo>
                  <a:cubicBezTo>
                    <a:pt x="4340" y="13976"/>
                    <a:pt x="4301" y="13986"/>
                    <a:pt x="4287" y="14015"/>
                  </a:cubicBezTo>
                  <a:lnTo>
                    <a:pt x="4346" y="14015"/>
                  </a:lnTo>
                  <a:cubicBezTo>
                    <a:pt x="4251" y="14062"/>
                    <a:pt x="4501" y="14193"/>
                    <a:pt x="4513" y="14193"/>
                  </a:cubicBezTo>
                  <a:cubicBezTo>
                    <a:pt x="4620" y="14205"/>
                    <a:pt x="4858" y="14265"/>
                    <a:pt x="4870" y="14277"/>
                  </a:cubicBezTo>
                  <a:cubicBezTo>
                    <a:pt x="4910" y="14251"/>
                    <a:pt x="4966" y="14241"/>
                    <a:pt x="5032" y="14241"/>
                  </a:cubicBezTo>
                  <a:cubicBezTo>
                    <a:pt x="5240" y="14241"/>
                    <a:pt x="5540" y="14342"/>
                    <a:pt x="5704" y="14360"/>
                  </a:cubicBezTo>
                  <a:cubicBezTo>
                    <a:pt x="5704" y="14349"/>
                    <a:pt x="5693" y="14337"/>
                    <a:pt x="5692" y="14326"/>
                  </a:cubicBezTo>
                  <a:lnTo>
                    <a:pt x="5692" y="14326"/>
                  </a:lnTo>
                  <a:cubicBezTo>
                    <a:pt x="5705" y="14331"/>
                    <a:pt x="5769" y="14344"/>
                    <a:pt x="5794" y="14344"/>
                  </a:cubicBezTo>
                  <a:cubicBezTo>
                    <a:pt x="5804" y="14344"/>
                    <a:pt x="5808" y="14342"/>
                    <a:pt x="5799" y="14336"/>
                  </a:cubicBezTo>
                  <a:lnTo>
                    <a:pt x="5799" y="14336"/>
                  </a:lnTo>
                  <a:cubicBezTo>
                    <a:pt x="5934" y="14341"/>
                    <a:pt x="6129" y="14323"/>
                    <a:pt x="6180" y="14407"/>
                  </a:cubicBezTo>
                  <a:cubicBezTo>
                    <a:pt x="6180" y="14407"/>
                    <a:pt x="6501" y="14431"/>
                    <a:pt x="6335" y="14431"/>
                  </a:cubicBezTo>
                  <a:cubicBezTo>
                    <a:pt x="6364" y="14442"/>
                    <a:pt x="6394" y="14445"/>
                    <a:pt x="6423" y="14445"/>
                  </a:cubicBezTo>
                  <a:cubicBezTo>
                    <a:pt x="6458" y="14445"/>
                    <a:pt x="6492" y="14441"/>
                    <a:pt x="6524" y="14441"/>
                  </a:cubicBezTo>
                  <a:cubicBezTo>
                    <a:pt x="6533" y="14441"/>
                    <a:pt x="6541" y="14441"/>
                    <a:pt x="6550" y="14442"/>
                  </a:cubicBezTo>
                  <a:lnTo>
                    <a:pt x="6550" y="14442"/>
                  </a:lnTo>
                  <a:cubicBezTo>
                    <a:pt x="6537" y="14440"/>
                    <a:pt x="6524" y="14437"/>
                    <a:pt x="6513" y="14431"/>
                  </a:cubicBezTo>
                  <a:cubicBezTo>
                    <a:pt x="6942" y="14431"/>
                    <a:pt x="7335" y="14467"/>
                    <a:pt x="7704" y="14479"/>
                  </a:cubicBezTo>
                  <a:cubicBezTo>
                    <a:pt x="7716" y="14476"/>
                    <a:pt x="7729" y="14474"/>
                    <a:pt x="7742" y="14474"/>
                  </a:cubicBezTo>
                  <a:cubicBezTo>
                    <a:pt x="7819" y="14474"/>
                    <a:pt x="7910" y="14524"/>
                    <a:pt x="7896" y="14526"/>
                  </a:cubicBezTo>
                  <a:lnTo>
                    <a:pt x="7896" y="14526"/>
                  </a:lnTo>
                  <a:cubicBezTo>
                    <a:pt x="8062" y="14514"/>
                    <a:pt x="8169" y="14467"/>
                    <a:pt x="8335" y="14467"/>
                  </a:cubicBezTo>
                  <a:cubicBezTo>
                    <a:pt x="8251" y="14479"/>
                    <a:pt x="8406" y="14515"/>
                    <a:pt x="8299" y="14527"/>
                  </a:cubicBezTo>
                  <a:cubicBezTo>
                    <a:pt x="8359" y="14550"/>
                    <a:pt x="8763" y="14562"/>
                    <a:pt x="8763" y="14562"/>
                  </a:cubicBezTo>
                  <a:cubicBezTo>
                    <a:pt x="8763" y="14527"/>
                    <a:pt x="8632" y="14538"/>
                    <a:pt x="8609" y="14527"/>
                  </a:cubicBezTo>
                  <a:cubicBezTo>
                    <a:pt x="8597" y="14527"/>
                    <a:pt x="8740" y="14491"/>
                    <a:pt x="8763" y="14491"/>
                  </a:cubicBezTo>
                  <a:cubicBezTo>
                    <a:pt x="8823" y="14491"/>
                    <a:pt x="9097" y="14610"/>
                    <a:pt x="9025" y="14610"/>
                  </a:cubicBezTo>
                  <a:cubicBezTo>
                    <a:pt x="9051" y="14616"/>
                    <a:pt x="9141" y="14629"/>
                    <a:pt x="9223" y="14629"/>
                  </a:cubicBezTo>
                  <a:cubicBezTo>
                    <a:pt x="9294" y="14629"/>
                    <a:pt x="9360" y="14619"/>
                    <a:pt x="9371" y="14586"/>
                  </a:cubicBezTo>
                  <a:cubicBezTo>
                    <a:pt x="9331" y="14586"/>
                    <a:pt x="9291" y="14581"/>
                    <a:pt x="9255" y="14581"/>
                  </a:cubicBezTo>
                  <a:cubicBezTo>
                    <a:pt x="9251" y="14581"/>
                    <a:pt x="9247" y="14581"/>
                    <a:pt x="9242" y="14581"/>
                  </a:cubicBezTo>
                  <a:lnTo>
                    <a:pt x="9242" y="14581"/>
                  </a:lnTo>
                  <a:cubicBezTo>
                    <a:pt x="9314" y="14570"/>
                    <a:pt x="9378" y="14549"/>
                    <a:pt x="9447" y="14549"/>
                  </a:cubicBezTo>
                  <a:cubicBezTo>
                    <a:pt x="9476" y="14549"/>
                    <a:pt x="9506" y="14553"/>
                    <a:pt x="9537" y="14562"/>
                  </a:cubicBezTo>
                  <a:cubicBezTo>
                    <a:pt x="9514" y="14574"/>
                    <a:pt x="9478" y="14586"/>
                    <a:pt x="9454" y="14586"/>
                  </a:cubicBezTo>
                  <a:cubicBezTo>
                    <a:pt x="9490" y="14598"/>
                    <a:pt x="9537" y="14598"/>
                    <a:pt x="9585" y="14610"/>
                  </a:cubicBezTo>
                  <a:cubicBezTo>
                    <a:pt x="9575" y="14634"/>
                    <a:pt x="9530" y="14641"/>
                    <a:pt x="9477" y="14641"/>
                  </a:cubicBezTo>
                  <a:cubicBezTo>
                    <a:pt x="9415" y="14641"/>
                    <a:pt x="9342" y="14632"/>
                    <a:pt x="9300" y="14632"/>
                  </a:cubicBezTo>
                  <a:cubicBezTo>
                    <a:pt x="9290" y="14632"/>
                    <a:pt x="9281" y="14632"/>
                    <a:pt x="9275" y="14634"/>
                  </a:cubicBezTo>
                  <a:cubicBezTo>
                    <a:pt x="9325" y="14665"/>
                    <a:pt x="9396" y="14675"/>
                    <a:pt x="9471" y="14675"/>
                  </a:cubicBezTo>
                  <a:cubicBezTo>
                    <a:pt x="9578" y="14675"/>
                    <a:pt x="9695" y="14656"/>
                    <a:pt x="9777" y="14656"/>
                  </a:cubicBezTo>
                  <a:cubicBezTo>
                    <a:pt x="9789" y="14656"/>
                    <a:pt x="9801" y="14657"/>
                    <a:pt x="9811" y="14658"/>
                  </a:cubicBezTo>
                  <a:cubicBezTo>
                    <a:pt x="9787" y="14669"/>
                    <a:pt x="9764" y="14693"/>
                    <a:pt x="9740" y="14705"/>
                  </a:cubicBezTo>
                  <a:cubicBezTo>
                    <a:pt x="9759" y="14699"/>
                    <a:pt x="9778" y="14696"/>
                    <a:pt x="9796" y="14696"/>
                  </a:cubicBezTo>
                  <a:cubicBezTo>
                    <a:pt x="9865" y="14696"/>
                    <a:pt x="9925" y="14733"/>
                    <a:pt x="9989" y="14733"/>
                  </a:cubicBezTo>
                  <a:cubicBezTo>
                    <a:pt x="10001" y="14733"/>
                    <a:pt x="10013" y="14732"/>
                    <a:pt x="10025" y="14729"/>
                  </a:cubicBezTo>
                  <a:cubicBezTo>
                    <a:pt x="9823" y="14717"/>
                    <a:pt x="10002" y="14693"/>
                    <a:pt x="9906" y="14658"/>
                  </a:cubicBezTo>
                  <a:cubicBezTo>
                    <a:pt x="9914" y="14657"/>
                    <a:pt x="9921" y="14657"/>
                    <a:pt x="9928" y="14657"/>
                  </a:cubicBezTo>
                  <a:cubicBezTo>
                    <a:pt x="10070" y="14657"/>
                    <a:pt x="10164" y="14765"/>
                    <a:pt x="10311" y="14765"/>
                  </a:cubicBezTo>
                  <a:cubicBezTo>
                    <a:pt x="10276" y="14765"/>
                    <a:pt x="10252" y="14753"/>
                    <a:pt x="10216" y="14741"/>
                  </a:cubicBezTo>
                  <a:lnTo>
                    <a:pt x="10216" y="14741"/>
                  </a:lnTo>
                  <a:cubicBezTo>
                    <a:pt x="10216" y="14741"/>
                    <a:pt x="10373" y="14767"/>
                    <a:pt x="10441" y="14767"/>
                  </a:cubicBezTo>
                  <a:cubicBezTo>
                    <a:pt x="10452" y="14767"/>
                    <a:pt x="10461" y="14766"/>
                    <a:pt x="10466" y="14765"/>
                  </a:cubicBezTo>
                  <a:cubicBezTo>
                    <a:pt x="10458" y="14757"/>
                    <a:pt x="10450" y="14749"/>
                    <a:pt x="10439" y="14741"/>
                  </a:cubicBezTo>
                  <a:lnTo>
                    <a:pt x="10439" y="14741"/>
                  </a:lnTo>
                  <a:cubicBezTo>
                    <a:pt x="10455" y="14747"/>
                    <a:pt x="10474" y="14749"/>
                    <a:pt x="10497" y="14749"/>
                  </a:cubicBezTo>
                  <a:cubicBezTo>
                    <a:pt x="10590" y="14749"/>
                    <a:pt x="10734" y="14713"/>
                    <a:pt x="10819" y="14713"/>
                  </a:cubicBezTo>
                  <a:cubicBezTo>
                    <a:pt x="10834" y="14713"/>
                    <a:pt x="10848" y="14714"/>
                    <a:pt x="10859" y="14717"/>
                  </a:cubicBezTo>
                  <a:cubicBezTo>
                    <a:pt x="10823" y="14729"/>
                    <a:pt x="10799" y="14741"/>
                    <a:pt x="10776" y="14753"/>
                  </a:cubicBezTo>
                  <a:lnTo>
                    <a:pt x="10871" y="14753"/>
                  </a:lnTo>
                  <a:cubicBezTo>
                    <a:pt x="10859" y="14765"/>
                    <a:pt x="10859" y="14777"/>
                    <a:pt x="10847" y="14788"/>
                  </a:cubicBezTo>
                  <a:cubicBezTo>
                    <a:pt x="10936" y="14771"/>
                    <a:pt x="11011" y="14765"/>
                    <a:pt x="11082" y="14765"/>
                  </a:cubicBezTo>
                  <a:cubicBezTo>
                    <a:pt x="11154" y="14765"/>
                    <a:pt x="11222" y="14771"/>
                    <a:pt x="11299" y="14777"/>
                  </a:cubicBezTo>
                  <a:cubicBezTo>
                    <a:pt x="11283" y="14786"/>
                    <a:pt x="11267" y="14789"/>
                    <a:pt x="11252" y="14789"/>
                  </a:cubicBezTo>
                  <a:cubicBezTo>
                    <a:pt x="11232" y="14789"/>
                    <a:pt x="11212" y="14784"/>
                    <a:pt x="11194" y="14784"/>
                  </a:cubicBezTo>
                  <a:cubicBezTo>
                    <a:pt x="11175" y="14784"/>
                    <a:pt x="11158" y="14790"/>
                    <a:pt x="11145" y="14812"/>
                  </a:cubicBezTo>
                  <a:cubicBezTo>
                    <a:pt x="11204" y="14836"/>
                    <a:pt x="11288" y="14824"/>
                    <a:pt x="11359" y="14836"/>
                  </a:cubicBezTo>
                  <a:cubicBezTo>
                    <a:pt x="11228" y="14812"/>
                    <a:pt x="11466" y="14788"/>
                    <a:pt x="11502" y="14788"/>
                  </a:cubicBezTo>
                  <a:cubicBezTo>
                    <a:pt x="11514" y="14812"/>
                    <a:pt x="11514" y="14812"/>
                    <a:pt x="11478" y="14824"/>
                  </a:cubicBezTo>
                  <a:cubicBezTo>
                    <a:pt x="11526" y="14812"/>
                    <a:pt x="11561" y="14812"/>
                    <a:pt x="11609" y="14800"/>
                  </a:cubicBezTo>
                  <a:lnTo>
                    <a:pt x="11609" y="14800"/>
                  </a:lnTo>
                  <a:cubicBezTo>
                    <a:pt x="11595" y="14829"/>
                    <a:pt x="11581" y="14849"/>
                    <a:pt x="11559" y="14860"/>
                  </a:cubicBezTo>
                  <a:lnTo>
                    <a:pt x="11559" y="14860"/>
                  </a:lnTo>
                  <a:cubicBezTo>
                    <a:pt x="11576" y="14858"/>
                    <a:pt x="11591" y="14857"/>
                    <a:pt x="11607" y="14857"/>
                  </a:cubicBezTo>
                  <a:cubicBezTo>
                    <a:pt x="11710" y="14857"/>
                    <a:pt x="11794" y="14897"/>
                    <a:pt x="11900" y="14897"/>
                  </a:cubicBezTo>
                  <a:cubicBezTo>
                    <a:pt x="11910" y="14897"/>
                    <a:pt x="11920" y="14896"/>
                    <a:pt x="11930" y="14896"/>
                  </a:cubicBezTo>
                  <a:cubicBezTo>
                    <a:pt x="11939" y="14895"/>
                    <a:pt x="11950" y="14894"/>
                    <a:pt x="11964" y="14894"/>
                  </a:cubicBezTo>
                  <a:cubicBezTo>
                    <a:pt x="12134" y="14894"/>
                    <a:pt x="12692" y="14956"/>
                    <a:pt x="12681" y="14967"/>
                  </a:cubicBezTo>
                  <a:cubicBezTo>
                    <a:pt x="12689" y="14958"/>
                    <a:pt x="12685" y="14870"/>
                    <a:pt x="12737" y="14870"/>
                  </a:cubicBezTo>
                  <a:cubicBezTo>
                    <a:pt x="12754" y="14870"/>
                    <a:pt x="12778" y="14880"/>
                    <a:pt x="12812" y="14908"/>
                  </a:cubicBezTo>
                  <a:cubicBezTo>
                    <a:pt x="12840" y="14932"/>
                    <a:pt x="12872" y="14938"/>
                    <a:pt x="12907" y="14938"/>
                  </a:cubicBezTo>
                  <a:cubicBezTo>
                    <a:pt x="12942" y="14938"/>
                    <a:pt x="12981" y="14932"/>
                    <a:pt x="13024" y="14932"/>
                  </a:cubicBezTo>
                  <a:cubicBezTo>
                    <a:pt x="13061" y="14932"/>
                    <a:pt x="13101" y="14937"/>
                    <a:pt x="13145" y="14955"/>
                  </a:cubicBezTo>
                  <a:cubicBezTo>
                    <a:pt x="13068" y="14967"/>
                    <a:pt x="13038" y="14967"/>
                    <a:pt x="13039" y="14967"/>
                  </a:cubicBezTo>
                  <a:cubicBezTo>
                    <a:pt x="13041" y="14967"/>
                    <a:pt x="13073" y="14967"/>
                    <a:pt x="13121" y="14979"/>
                  </a:cubicBezTo>
                  <a:cubicBezTo>
                    <a:pt x="13093" y="14986"/>
                    <a:pt x="13065" y="14993"/>
                    <a:pt x="13037" y="15000"/>
                  </a:cubicBezTo>
                  <a:lnTo>
                    <a:pt x="13037" y="15000"/>
                  </a:lnTo>
                  <a:cubicBezTo>
                    <a:pt x="13088" y="14995"/>
                    <a:pt x="13167" y="14994"/>
                    <a:pt x="13240" y="14994"/>
                  </a:cubicBezTo>
                  <a:cubicBezTo>
                    <a:pt x="13300" y="14994"/>
                    <a:pt x="13356" y="14995"/>
                    <a:pt x="13393" y="14995"/>
                  </a:cubicBezTo>
                  <a:cubicBezTo>
                    <a:pt x="13422" y="14995"/>
                    <a:pt x="13439" y="14994"/>
                    <a:pt x="13438" y="14993"/>
                  </a:cubicBezTo>
                  <a:lnTo>
                    <a:pt x="13438" y="14993"/>
                  </a:lnTo>
                  <a:cubicBezTo>
                    <a:pt x="13454" y="14995"/>
                    <a:pt x="13493" y="14996"/>
                    <a:pt x="13538" y="14996"/>
                  </a:cubicBezTo>
                  <a:cubicBezTo>
                    <a:pt x="13648" y="14996"/>
                    <a:pt x="13796" y="14991"/>
                    <a:pt x="13764" y="14991"/>
                  </a:cubicBezTo>
                  <a:cubicBezTo>
                    <a:pt x="13831" y="14991"/>
                    <a:pt x="13903" y="14968"/>
                    <a:pt x="13935" y="14968"/>
                  </a:cubicBezTo>
                  <a:cubicBezTo>
                    <a:pt x="13951" y="14968"/>
                    <a:pt x="13957" y="14973"/>
                    <a:pt x="13951" y="14988"/>
                  </a:cubicBezTo>
                  <a:lnTo>
                    <a:pt x="13951" y="14988"/>
                  </a:lnTo>
                  <a:cubicBezTo>
                    <a:pt x="14013" y="14881"/>
                    <a:pt x="14121" y="14724"/>
                    <a:pt x="14121" y="14610"/>
                  </a:cubicBezTo>
                  <a:lnTo>
                    <a:pt x="14121" y="14610"/>
                  </a:lnTo>
                  <a:cubicBezTo>
                    <a:pt x="14129" y="14586"/>
                    <a:pt x="14137" y="14562"/>
                    <a:pt x="14145" y="14538"/>
                  </a:cubicBezTo>
                  <a:cubicBezTo>
                    <a:pt x="14150" y="14535"/>
                    <a:pt x="14155" y="14534"/>
                    <a:pt x="14158" y="14534"/>
                  </a:cubicBezTo>
                  <a:cubicBezTo>
                    <a:pt x="14189" y="14534"/>
                    <a:pt x="14127" y="14670"/>
                    <a:pt x="14132" y="14670"/>
                  </a:cubicBezTo>
                  <a:cubicBezTo>
                    <a:pt x="14132" y="14670"/>
                    <a:pt x="14133" y="14670"/>
                    <a:pt x="14133" y="14669"/>
                  </a:cubicBezTo>
                  <a:cubicBezTo>
                    <a:pt x="14228" y="14634"/>
                    <a:pt x="14228" y="14491"/>
                    <a:pt x="14300" y="14431"/>
                  </a:cubicBezTo>
                  <a:lnTo>
                    <a:pt x="14300" y="14431"/>
                  </a:lnTo>
                  <a:cubicBezTo>
                    <a:pt x="14288" y="14455"/>
                    <a:pt x="14276" y="14491"/>
                    <a:pt x="14264" y="14515"/>
                  </a:cubicBezTo>
                  <a:cubicBezTo>
                    <a:pt x="14347" y="14491"/>
                    <a:pt x="14383" y="14384"/>
                    <a:pt x="14443" y="14336"/>
                  </a:cubicBezTo>
                  <a:lnTo>
                    <a:pt x="14443" y="14336"/>
                  </a:lnTo>
                  <a:cubicBezTo>
                    <a:pt x="14409" y="14347"/>
                    <a:pt x="14355" y="14421"/>
                    <a:pt x="14309" y="14421"/>
                  </a:cubicBezTo>
                  <a:cubicBezTo>
                    <a:pt x="14306" y="14421"/>
                    <a:pt x="14303" y="14420"/>
                    <a:pt x="14300" y="14419"/>
                  </a:cubicBezTo>
                  <a:cubicBezTo>
                    <a:pt x="14265" y="14408"/>
                    <a:pt x="14423" y="14181"/>
                    <a:pt x="14475" y="14181"/>
                  </a:cubicBezTo>
                  <a:cubicBezTo>
                    <a:pt x="14476" y="14181"/>
                    <a:pt x="14477" y="14181"/>
                    <a:pt x="14478" y="14181"/>
                  </a:cubicBezTo>
                  <a:cubicBezTo>
                    <a:pt x="14514" y="14086"/>
                    <a:pt x="14526" y="14027"/>
                    <a:pt x="14502" y="14027"/>
                  </a:cubicBezTo>
                  <a:cubicBezTo>
                    <a:pt x="14526" y="14003"/>
                    <a:pt x="14562" y="13979"/>
                    <a:pt x="14586" y="13967"/>
                  </a:cubicBezTo>
                  <a:cubicBezTo>
                    <a:pt x="14586" y="13979"/>
                    <a:pt x="14586" y="13991"/>
                    <a:pt x="14586" y="14015"/>
                  </a:cubicBezTo>
                  <a:cubicBezTo>
                    <a:pt x="14621" y="14003"/>
                    <a:pt x="14633" y="13919"/>
                    <a:pt x="14633" y="13919"/>
                  </a:cubicBezTo>
                  <a:lnTo>
                    <a:pt x="14633" y="13919"/>
                  </a:lnTo>
                  <a:cubicBezTo>
                    <a:pt x="14621" y="13925"/>
                    <a:pt x="14612" y="13928"/>
                    <a:pt x="14603" y="13928"/>
                  </a:cubicBezTo>
                  <a:cubicBezTo>
                    <a:pt x="14595" y="13928"/>
                    <a:pt x="14586" y="13925"/>
                    <a:pt x="14574" y="13919"/>
                  </a:cubicBezTo>
                  <a:cubicBezTo>
                    <a:pt x="14574" y="13919"/>
                    <a:pt x="14574" y="13907"/>
                    <a:pt x="14586" y="13907"/>
                  </a:cubicBezTo>
                  <a:lnTo>
                    <a:pt x="14574" y="13919"/>
                  </a:lnTo>
                  <a:cubicBezTo>
                    <a:pt x="14609" y="13907"/>
                    <a:pt x="14728" y="13622"/>
                    <a:pt x="14728" y="13622"/>
                  </a:cubicBezTo>
                  <a:cubicBezTo>
                    <a:pt x="14750" y="13571"/>
                    <a:pt x="14759" y="13564"/>
                    <a:pt x="14768" y="13564"/>
                  </a:cubicBezTo>
                  <a:cubicBezTo>
                    <a:pt x="14770" y="13564"/>
                    <a:pt x="14773" y="13565"/>
                    <a:pt x="14777" y="13565"/>
                  </a:cubicBezTo>
                  <a:cubicBezTo>
                    <a:pt x="14780" y="13565"/>
                    <a:pt x="14784" y="13564"/>
                    <a:pt x="14788" y="13562"/>
                  </a:cubicBezTo>
                  <a:cubicBezTo>
                    <a:pt x="14800" y="13503"/>
                    <a:pt x="14812" y="13479"/>
                    <a:pt x="14800" y="13419"/>
                  </a:cubicBezTo>
                  <a:cubicBezTo>
                    <a:pt x="14788" y="13312"/>
                    <a:pt x="14931" y="13241"/>
                    <a:pt x="14967" y="13157"/>
                  </a:cubicBezTo>
                  <a:cubicBezTo>
                    <a:pt x="14969" y="13172"/>
                    <a:pt x="14974" y="13177"/>
                    <a:pt x="14980" y="13177"/>
                  </a:cubicBezTo>
                  <a:cubicBezTo>
                    <a:pt x="14988" y="13177"/>
                    <a:pt x="14997" y="13168"/>
                    <a:pt x="15004" y="13161"/>
                  </a:cubicBezTo>
                  <a:lnTo>
                    <a:pt x="15004" y="13161"/>
                  </a:lnTo>
                  <a:cubicBezTo>
                    <a:pt x="15004" y="13162"/>
                    <a:pt x="15005" y="13163"/>
                    <a:pt x="15005" y="13164"/>
                  </a:cubicBezTo>
                  <a:lnTo>
                    <a:pt x="15005" y="13164"/>
                  </a:lnTo>
                  <a:cubicBezTo>
                    <a:pt x="15009" y="13157"/>
                    <a:pt x="15010" y="13154"/>
                    <a:pt x="15010" y="13154"/>
                  </a:cubicBezTo>
                  <a:lnTo>
                    <a:pt x="15010" y="13154"/>
                  </a:lnTo>
                  <a:cubicBezTo>
                    <a:pt x="15009" y="13154"/>
                    <a:pt x="15007" y="13157"/>
                    <a:pt x="15004" y="13161"/>
                  </a:cubicBezTo>
                  <a:lnTo>
                    <a:pt x="15004" y="13161"/>
                  </a:lnTo>
                  <a:cubicBezTo>
                    <a:pt x="15003" y="13160"/>
                    <a:pt x="15003" y="13159"/>
                    <a:pt x="15003" y="13158"/>
                  </a:cubicBezTo>
                  <a:lnTo>
                    <a:pt x="15003" y="13158"/>
                  </a:lnTo>
                  <a:cubicBezTo>
                    <a:pt x="15011" y="13151"/>
                    <a:pt x="15044" y="13117"/>
                    <a:pt x="15062" y="13062"/>
                  </a:cubicBezTo>
                  <a:lnTo>
                    <a:pt x="15062" y="13062"/>
                  </a:lnTo>
                  <a:cubicBezTo>
                    <a:pt x="15042" y="13087"/>
                    <a:pt x="15031" y="13097"/>
                    <a:pt x="15026" y="13097"/>
                  </a:cubicBezTo>
                  <a:cubicBezTo>
                    <a:pt x="15008" y="13097"/>
                    <a:pt x="15084" y="12952"/>
                    <a:pt x="15121" y="12943"/>
                  </a:cubicBezTo>
                  <a:cubicBezTo>
                    <a:pt x="15096" y="12917"/>
                    <a:pt x="15131" y="12867"/>
                    <a:pt x="15123" y="12867"/>
                  </a:cubicBezTo>
                  <a:lnTo>
                    <a:pt x="15123" y="12867"/>
                  </a:lnTo>
                  <a:cubicBezTo>
                    <a:pt x="15119" y="12867"/>
                    <a:pt x="15109" y="12875"/>
                    <a:pt x="15086" y="12895"/>
                  </a:cubicBezTo>
                  <a:cubicBezTo>
                    <a:pt x="15098" y="12824"/>
                    <a:pt x="15133" y="12800"/>
                    <a:pt x="15181" y="12753"/>
                  </a:cubicBezTo>
                  <a:lnTo>
                    <a:pt x="15181" y="12753"/>
                  </a:lnTo>
                  <a:cubicBezTo>
                    <a:pt x="15173" y="12759"/>
                    <a:pt x="15166" y="12762"/>
                    <a:pt x="15161" y="12762"/>
                  </a:cubicBezTo>
                  <a:cubicBezTo>
                    <a:pt x="15122" y="12762"/>
                    <a:pt x="15168" y="12580"/>
                    <a:pt x="15157" y="12538"/>
                  </a:cubicBezTo>
                  <a:lnTo>
                    <a:pt x="15157" y="12538"/>
                  </a:lnTo>
                  <a:cubicBezTo>
                    <a:pt x="15145" y="12622"/>
                    <a:pt x="15157" y="12586"/>
                    <a:pt x="15086" y="12645"/>
                  </a:cubicBezTo>
                  <a:cubicBezTo>
                    <a:pt x="15086" y="12598"/>
                    <a:pt x="15109" y="12538"/>
                    <a:pt x="15133" y="12503"/>
                  </a:cubicBezTo>
                  <a:cubicBezTo>
                    <a:pt x="15149" y="12503"/>
                    <a:pt x="15159" y="12507"/>
                    <a:pt x="15161" y="12517"/>
                  </a:cubicBezTo>
                  <a:lnTo>
                    <a:pt x="15161" y="12517"/>
                  </a:lnTo>
                  <a:cubicBezTo>
                    <a:pt x="15167" y="12506"/>
                    <a:pt x="15177" y="12498"/>
                    <a:pt x="15193" y="12491"/>
                  </a:cubicBezTo>
                  <a:lnTo>
                    <a:pt x="15193" y="12491"/>
                  </a:lnTo>
                  <a:cubicBezTo>
                    <a:pt x="15193" y="12491"/>
                    <a:pt x="15193" y="12491"/>
                    <a:pt x="15193" y="12491"/>
                  </a:cubicBezTo>
                  <a:lnTo>
                    <a:pt x="15193" y="12491"/>
                  </a:lnTo>
                  <a:cubicBezTo>
                    <a:pt x="15181" y="12503"/>
                    <a:pt x="15169" y="12526"/>
                    <a:pt x="15169" y="12538"/>
                  </a:cubicBezTo>
                  <a:cubicBezTo>
                    <a:pt x="15181" y="12526"/>
                    <a:pt x="15193" y="12514"/>
                    <a:pt x="15193" y="12491"/>
                  </a:cubicBezTo>
                  <a:lnTo>
                    <a:pt x="15193" y="12491"/>
                  </a:lnTo>
                  <a:cubicBezTo>
                    <a:pt x="15205" y="12503"/>
                    <a:pt x="15181" y="12681"/>
                    <a:pt x="15169" y="12693"/>
                  </a:cubicBezTo>
                  <a:cubicBezTo>
                    <a:pt x="15172" y="12690"/>
                    <a:pt x="15175" y="12689"/>
                    <a:pt x="15179" y="12689"/>
                  </a:cubicBezTo>
                  <a:cubicBezTo>
                    <a:pt x="15186" y="12689"/>
                    <a:pt x="15194" y="12692"/>
                    <a:pt x="15203" y="12692"/>
                  </a:cubicBezTo>
                  <a:cubicBezTo>
                    <a:pt x="15211" y="12692"/>
                    <a:pt x="15220" y="12690"/>
                    <a:pt x="15229" y="12681"/>
                  </a:cubicBezTo>
                  <a:lnTo>
                    <a:pt x="15229" y="12681"/>
                  </a:lnTo>
                  <a:cubicBezTo>
                    <a:pt x="15227" y="12682"/>
                    <a:pt x="15225" y="12682"/>
                    <a:pt x="15224" y="12682"/>
                  </a:cubicBezTo>
                  <a:cubicBezTo>
                    <a:pt x="15210" y="12682"/>
                    <a:pt x="15240" y="12621"/>
                    <a:pt x="15240" y="12610"/>
                  </a:cubicBezTo>
                  <a:cubicBezTo>
                    <a:pt x="15252" y="12610"/>
                    <a:pt x="15264" y="12610"/>
                    <a:pt x="15276" y="12598"/>
                  </a:cubicBezTo>
                  <a:lnTo>
                    <a:pt x="15276" y="12598"/>
                  </a:lnTo>
                  <a:cubicBezTo>
                    <a:pt x="15264" y="12657"/>
                    <a:pt x="15252" y="12717"/>
                    <a:pt x="15217" y="12764"/>
                  </a:cubicBezTo>
                  <a:cubicBezTo>
                    <a:pt x="15252" y="12764"/>
                    <a:pt x="15252" y="12741"/>
                    <a:pt x="15288" y="12729"/>
                  </a:cubicBezTo>
                  <a:cubicBezTo>
                    <a:pt x="15234" y="12729"/>
                    <a:pt x="15355" y="12593"/>
                    <a:pt x="15318" y="12593"/>
                  </a:cubicBezTo>
                  <a:cubicBezTo>
                    <a:pt x="15317" y="12593"/>
                    <a:pt x="15317" y="12593"/>
                    <a:pt x="15316" y="12593"/>
                  </a:cubicBezTo>
                  <a:lnTo>
                    <a:pt x="15316" y="12593"/>
                  </a:lnTo>
                  <a:cubicBezTo>
                    <a:pt x="15411" y="12560"/>
                    <a:pt x="15403" y="12491"/>
                    <a:pt x="15427" y="12443"/>
                  </a:cubicBezTo>
                  <a:lnTo>
                    <a:pt x="15427" y="12443"/>
                  </a:lnTo>
                  <a:cubicBezTo>
                    <a:pt x="15421" y="12443"/>
                    <a:pt x="15415" y="12443"/>
                    <a:pt x="15407" y="12443"/>
                  </a:cubicBezTo>
                  <a:cubicBezTo>
                    <a:pt x="15383" y="12372"/>
                    <a:pt x="15455" y="12300"/>
                    <a:pt x="15479" y="12288"/>
                  </a:cubicBezTo>
                  <a:cubicBezTo>
                    <a:pt x="15479" y="12264"/>
                    <a:pt x="15479" y="12252"/>
                    <a:pt x="15479" y="12229"/>
                  </a:cubicBezTo>
                  <a:cubicBezTo>
                    <a:pt x="15487" y="12229"/>
                    <a:pt x="15490" y="12235"/>
                    <a:pt x="15485" y="12244"/>
                  </a:cubicBezTo>
                  <a:lnTo>
                    <a:pt x="15485" y="12244"/>
                  </a:lnTo>
                  <a:cubicBezTo>
                    <a:pt x="15499" y="12228"/>
                    <a:pt x="15519" y="12216"/>
                    <a:pt x="15533" y="12216"/>
                  </a:cubicBezTo>
                  <a:cubicBezTo>
                    <a:pt x="15547" y="12216"/>
                    <a:pt x="15555" y="12226"/>
                    <a:pt x="15550" y="12252"/>
                  </a:cubicBezTo>
                  <a:cubicBezTo>
                    <a:pt x="15633" y="12134"/>
                    <a:pt x="15903" y="11419"/>
                    <a:pt x="16023" y="11419"/>
                  </a:cubicBezTo>
                  <a:cubicBezTo>
                    <a:pt x="16024" y="11419"/>
                    <a:pt x="16025" y="11419"/>
                    <a:pt x="16026" y="11419"/>
                  </a:cubicBezTo>
                  <a:cubicBezTo>
                    <a:pt x="16110" y="11419"/>
                    <a:pt x="16276" y="11038"/>
                    <a:pt x="16324" y="10967"/>
                  </a:cubicBezTo>
                  <a:cubicBezTo>
                    <a:pt x="16336" y="10955"/>
                    <a:pt x="16372" y="10776"/>
                    <a:pt x="16348" y="10752"/>
                  </a:cubicBezTo>
                  <a:cubicBezTo>
                    <a:pt x="16369" y="10666"/>
                    <a:pt x="16450" y="10599"/>
                    <a:pt x="16500" y="10534"/>
                  </a:cubicBezTo>
                  <a:lnTo>
                    <a:pt x="16500" y="10534"/>
                  </a:lnTo>
                  <a:cubicBezTo>
                    <a:pt x="16495" y="10544"/>
                    <a:pt x="16491" y="10555"/>
                    <a:pt x="16491" y="10562"/>
                  </a:cubicBezTo>
                  <a:cubicBezTo>
                    <a:pt x="16526" y="10526"/>
                    <a:pt x="16562" y="10490"/>
                    <a:pt x="16574" y="10431"/>
                  </a:cubicBezTo>
                  <a:cubicBezTo>
                    <a:pt x="16610" y="10347"/>
                    <a:pt x="16645" y="10228"/>
                    <a:pt x="16717" y="10157"/>
                  </a:cubicBezTo>
                  <a:lnTo>
                    <a:pt x="16717" y="10157"/>
                  </a:lnTo>
                  <a:cubicBezTo>
                    <a:pt x="16715" y="10160"/>
                    <a:pt x="16716" y="10161"/>
                    <a:pt x="16718" y="10161"/>
                  </a:cubicBezTo>
                  <a:cubicBezTo>
                    <a:pt x="16734" y="10161"/>
                    <a:pt x="16845" y="10084"/>
                    <a:pt x="16824" y="10074"/>
                  </a:cubicBezTo>
                  <a:cubicBezTo>
                    <a:pt x="16808" y="10074"/>
                    <a:pt x="16797" y="10079"/>
                    <a:pt x="16789" y="10079"/>
                  </a:cubicBezTo>
                  <a:cubicBezTo>
                    <a:pt x="16785" y="10079"/>
                    <a:pt x="16781" y="10078"/>
                    <a:pt x="16778" y="10075"/>
                  </a:cubicBezTo>
                  <a:lnTo>
                    <a:pt x="16778" y="10075"/>
                  </a:lnTo>
                  <a:cubicBezTo>
                    <a:pt x="16783" y="10070"/>
                    <a:pt x="16802" y="10026"/>
                    <a:pt x="16812" y="10026"/>
                  </a:cubicBezTo>
                  <a:cubicBezTo>
                    <a:pt x="16812" y="10024"/>
                    <a:pt x="16811" y="10023"/>
                    <a:pt x="16808" y="10023"/>
                  </a:cubicBezTo>
                  <a:cubicBezTo>
                    <a:pt x="16799" y="10023"/>
                    <a:pt x="16774" y="10038"/>
                    <a:pt x="16764" y="10038"/>
                  </a:cubicBezTo>
                  <a:cubicBezTo>
                    <a:pt x="16788" y="9931"/>
                    <a:pt x="16883" y="9871"/>
                    <a:pt x="16943" y="9776"/>
                  </a:cubicBezTo>
                  <a:cubicBezTo>
                    <a:pt x="16946" y="9774"/>
                    <a:pt x="16949" y="9773"/>
                    <a:pt x="16951" y="9773"/>
                  </a:cubicBezTo>
                  <a:cubicBezTo>
                    <a:pt x="16968" y="9773"/>
                    <a:pt x="16939" y="9851"/>
                    <a:pt x="16932" y="9868"/>
                  </a:cubicBezTo>
                  <a:lnTo>
                    <a:pt x="16932" y="9868"/>
                  </a:lnTo>
                  <a:cubicBezTo>
                    <a:pt x="16954" y="9819"/>
                    <a:pt x="17155" y="9502"/>
                    <a:pt x="17074" y="9478"/>
                  </a:cubicBezTo>
                  <a:lnTo>
                    <a:pt x="17074" y="9478"/>
                  </a:lnTo>
                  <a:cubicBezTo>
                    <a:pt x="17074" y="9478"/>
                    <a:pt x="17065" y="9488"/>
                    <a:pt x="17063" y="9498"/>
                  </a:cubicBezTo>
                  <a:lnTo>
                    <a:pt x="17063" y="9498"/>
                  </a:lnTo>
                  <a:cubicBezTo>
                    <a:pt x="17068" y="9448"/>
                    <a:pt x="17068" y="9434"/>
                    <a:pt x="17072" y="9434"/>
                  </a:cubicBezTo>
                  <a:cubicBezTo>
                    <a:pt x="17077" y="9434"/>
                    <a:pt x="17086" y="9449"/>
                    <a:pt x="17110" y="9455"/>
                  </a:cubicBezTo>
                  <a:cubicBezTo>
                    <a:pt x="17098" y="9419"/>
                    <a:pt x="17145" y="9312"/>
                    <a:pt x="17181" y="9300"/>
                  </a:cubicBezTo>
                  <a:lnTo>
                    <a:pt x="17181" y="9300"/>
                  </a:lnTo>
                  <a:cubicBezTo>
                    <a:pt x="17169" y="9324"/>
                    <a:pt x="17169" y="9347"/>
                    <a:pt x="17169" y="9371"/>
                  </a:cubicBezTo>
                  <a:cubicBezTo>
                    <a:pt x="17179" y="9361"/>
                    <a:pt x="17294" y="9099"/>
                    <a:pt x="17349" y="9045"/>
                  </a:cubicBezTo>
                  <a:lnTo>
                    <a:pt x="17349" y="9045"/>
                  </a:lnTo>
                  <a:cubicBezTo>
                    <a:pt x="17343" y="9047"/>
                    <a:pt x="17337" y="9047"/>
                    <a:pt x="17333" y="9047"/>
                  </a:cubicBezTo>
                  <a:cubicBezTo>
                    <a:pt x="17275" y="9047"/>
                    <a:pt x="17380" y="8918"/>
                    <a:pt x="17432" y="8861"/>
                  </a:cubicBezTo>
                  <a:lnTo>
                    <a:pt x="17432" y="8861"/>
                  </a:lnTo>
                  <a:cubicBezTo>
                    <a:pt x="17430" y="8862"/>
                    <a:pt x="17429" y="8862"/>
                    <a:pt x="17428" y="8862"/>
                  </a:cubicBezTo>
                  <a:cubicBezTo>
                    <a:pt x="17414" y="8862"/>
                    <a:pt x="17549" y="8645"/>
                    <a:pt x="17580" y="8645"/>
                  </a:cubicBezTo>
                  <a:cubicBezTo>
                    <a:pt x="17584" y="8645"/>
                    <a:pt x="17586" y="8649"/>
                    <a:pt x="17586" y="8657"/>
                  </a:cubicBezTo>
                  <a:cubicBezTo>
                    <a:pt x="17610" y="8585"/>
                    <a:pt x="17693" y="8538"/>
                    <a:pt x="17681" y="8442"/>
                  </a:cubicBezTo>
                  <a:cubicBezTo>
                    <a:pt x="17721" y="8442"/>
                    <a:pt x="17702" y="8448"/>
                    <a:pt x="17703" y="8448"/>
                  </a:cubicBezTo>
                  <a:cubicBezTo>
                    <a:pt x="17704" y="8448"/>
                    <a:pt x="17709" y="8446"/>
                    <a:pt x="17729" y="8442"/>
                  </a:cubicBezTo>
                  <a:cubicBezTo>
                    <a:pt x="17738" y="8442"/>
                    <a:pt x="17740" y="8456"/>
                    <a:pt x="17736" y="8467"/>
                  </a:cubicBezTo>
                  <a:lnTo>
                    <a:pt x="17736" y="8467"/>
                  </a:lnTo>
                  <a:cubicBezTo>
                    <a:pt x="17774" y="8402"/>
                    <a:pt x="17750" y="8357"/>
                    <a:pt x="17693" y="8312"/>
                  </a:cubicBezTo>
                  <a:cubicBezTo>
                    <a:pt x="17741" y="8288"/>
                    <a:pt x="17753" y="8240"/>
                    <a:pt x="17741" y="8192"/>
                  </a:cubicBezTo>
                  <a:cubicBezTo>
                    <a:pt x="17750" y="8189"/>
                    <a:pt x="17757" y="8188"/>
                    <a:pt x="17763" y="8188"/>
                  </a:cubicBezTo>
                  <a:cubicBezTo>
                    <a:pt x="17781" y="8188"/>
                    <a:pt x="17785" y="8201"/>
                    <a:pt x="17776" y="8228"/>
                  </a:cubicBezTo>
                  <a:cubicBezTo>
                    <a:pt x="17860" y="8097"/>
                    <a:pt x="17919" y="7942"/>
                    <a:pt x="17991" y="7811"/>
                  </a:cubicBezTo>
                  <a:cubicBezTo>
                    <a:pt x="17979" y="7789"/>
                    <a:pt x="18023" y="7722"/>
                    <a:pt x="18068" y="7664"/>
                  </a:cubicBezTo>
                  <a:lnTo>
                    <a:pt x="18068" y="7664"/>
                  </a:lnTo>
                  <a:cubicBezTo>
                    <a:pt x="18063" y="7673"/>
                    <a:pt x="18065" y="7683"/>
                    <a:pt x="18074" y="7692"/>
                  </a:cubicBezTo>
                  <a:cubicBezTo>
                    <a:pt x="18122" y="7645"/>
                    <a:pt x="18098" y="7585"/>
                    <a:pt x="18157" y="7526"/>
                  </a:cubicBezTo>
                  <a:cubicBezTo>
                    <a:pt x="18074" y="7466"/>
                    <a:pt x="18229" y="7419"/>
                    <a:pt x="18253" y="7335"/>
                  </a:cubicBezTo>
                  <a:cubicBezTo>
                    <a:pt x="18241" y="7335"/>
                    <a:pt x="18229" y="7347"/>
                    <a:pt x="18217" y="7347"/>
                  </a:cubicBezTo>
                  <a:cubicBezTo>
                    <a:pt x="18217" y="7329"/>
                    <a:pt x="18335" y="7248"/>
                    <a:pt x="18380" y="7248"/>
                  </a:cubicBezTo>
                  <a:cubicBezTo>
                    <a:pt x="18394" y="7248"/>
                    <a:pt x="18401" y="7256"/>
                    <a:pt x="18396" y="7276"/>
                  </a:cubicBezTo>
                  <a:cubicBezTo>
                    <a:pt x="18491" y="7192"/>
                    <a:pt x="18372" y="7240"/>
                    <a:pt x="18407" y="7157"/>
                  </a:cubicBezTo>
                  <a:cubicBezTo>
                    <a:pt x="18562" y="7145"/>
                    <a:pt x="18455" y="6990"/>
                    <a:pt x="18586" y="6907"/>
                  </a:cubicBezTo>
                  <a:lnTo>
                    <a:pt x="18586" y="6907"/>
                  </a:lnTo>
                  <a:cubicBezTo>
                    <a:pt x="18586" y="6907"/>
                    <a:pt x="18585" y="6907"/>
                    <a:pt x="18585" y="6907"/>
                  </a:cubicBezTo>
                  <a:cubicBezTo>
                    <a:pt x="18557" y="6907"/>
                    <a:pt x="18789" y="6477"/>
                    <a:pt x="18824" y="6418"/>
                  </a:cubicBezTo>
                  <a:cubicBezTo>
                    <a:pt x="18908" y="6276"/>
                    <a:pt x="19098" y="6061"/>
                    <a:pt x="19074" y="5918"/>
                  </a:cubicBezTo>
                  <a:cubicBezTo>
                    <a:pt x="19122" y="5883"/>
                    <a:pt x="19181" y="5823"/>
                    <a:pt x="19205" y="5740"/>
                  </a:cubicBezTo>
                  <a:cubicBezTo>
                    <a:pt x="19217" y="5633"/>
                    <a:pt x="19324" y="5573"/>
                    <a:pt x="19396" y="5466"/>
                  </a:cubicBezTo>
                  <a:cubicBezTo>
                    <a:pt x="19503" y="5287"/>
                    <a:pt x="19622" y="5109"/>
                    <a:pt x="19670" y="4871"/>
                  </a:cubicBezTo>
                  <a:lnTo>
                    <a:pt x="19670" y="4871"/>
                  </a:lnTo>
                  <a:cubicBezTo>
                    <a:pt x="19644" y="4905"/>
                    <a:pt x="19631" y="4917"/>
                    <a:pt x="19623" y="4917"/>
                  </a:cubicBezTo>
                  <a:cubicBezTo>
                    <a:pt x="19606" y="4917"/>
                    <a:pt x="19623" y="4851"/>
                    <a:pt x="19602" y="4851"/>
                  </a:cubicBezTo>
                  <a:cubicBezTo>
                    <a:pt x="19598" y="4851"/>
                    <a:pt x="19593" y="4853"/>
                    <a:pt x="19586" y="4859"/>
                  </a:cubicBezTo>
                  <a:cubicBezTo>
                    <a:pt x="19598" y="4823"/>
                    <a:pt x="19622" y="4799"/>
                    <a:pt x="19658" y="4787"/>
                  </a:cubicBezTo>
                  <a:lnTo>
                    <a:pt x="19658" y="4787"/>
                  </a:lnTo>
                  <a:cubicBezTo>
                    <a:pt x="19670" y="4811"/>
                    <a:pt x="19670" y="4823"/>
                    <a:pt x="19646" y="4823"/>
                  </a:cubicBezTo>
                  <a:cubicBezTo>
                    <a:pt x="19647" y="4824"/>
                    <a:pt x="19648" y="4825"/>
                    <a:pt x="19650" y="4825"/>
                  </a:cubicBezTo>
                  <a:cubicBezTo>
                    <a:pt x="19711" y="4825"/>
                    <a:pt x="20183" y="4106"/>
                    <a:pt x="20217" y="4037"/>
                  </a:cubicBezTo>
                  <a:lnTo>
                    <a:pt x="20158" y="4037"/>
                  </a:lnTo>
                  <a:cubicBezTo>
                    <a:pt x="20166" y="4029"/>
                    <a:pt x="20231" y="3964"/>
                    <a:pt x="20247" y="3964"/>
                  </a:cubicBezTo>
                  <a:cubicBezTo>
                    <a:pt x="20248" y="3964"/>
                    <a:pt x="20249" y="3964"/>
                    <a:pt x="20250" y="3965"/>
                  </a:cubicBezTo>
                  <a:lnTo>
                    <a:pt x="20250" y="3965"/>
                  </a:lnTo>
                  <a:cubicBezTo>
                    <a:pt x="20252" y="3922"/>
                    <a:pt x="20242" y="3868"/>
                    <a:pt x="20274" y="3868"/>
                  </a:cubicBezTo>
                  <a:cubicBezTo>
                    <a:pt x="20279" y="3868"/>
                    <a:pt x="20283" y="3869"/>
                    <a:pt x="20289" y="3870"/>
                  </a:cubicBezTo>
                  <a:cubicBezTo>
                    <a:pt x="20300" y="3870"/>
                    <a:pt x="20290" y="3931"/>
                    <a:pt x="20298" y="3931"/>
                  </a:cubicBezTo>
                  <a:cubicBezTo>
                    <a:pt x="20299" y="3931"/>
                    <a:pt x="20300" y="3931"/>
                    <a:pt x="20301" y="3930"/>
                  </a:cubicBezTo>
                  <a:cubicBezTo>
                    <a:pt x="20301" y="3918"/>
                    <a:pt x="20312" y="3906"/>
                    <a:pt x="20312" y="3882"/>
                  </a:cubicBezTo>
                  <a:cubicBezTo>
                    <a:pt x="20265" y="3799"/>
                    <a:pt x="20420" y="3728"/>
                    <a:pt x="20455" y="3632"/>
                  </a:cubicBezTo>
                  <a:cubicBezTo>
                    <a:pt x="20443" y="3632"/>
                    <a:pt x="20420" y="3644"/>
                    <a:pt x="20408" y="3644"/>
                  </a:cubicBezTo>
                  <a:cubicBezTo>
                    <a:pt x="20408" y="3623"/>
                    <a:pt x="20447" y="3571"/>
                    <a:pt x="20409" y="3571"/>
                  </a:cubicBezTo>
                  <a:cubicBezTo>
                    <a:pt x="20406" y="3571"/>
                    <a:pt x="20401" y="3572"/>
                    <a:pt x="20396" y="3573"/>
                  </a:cubicBezTo>
                  <a:cubicBezTo>
                    <a:pt x="20584" y="3514"/>
                    <a:pt x="20691" y="3084"/>
                    <a:pt x="20785" y="2924"/>
                  </a:cubicBezTo>
                  <a:lnTo>
                    <a:pt x="20785" y="2924"/>
                  </a:lnTo>
                  <a:cubicBezTo>
                    <a:pt x="20772" y="2942"/>
                    <a:pt x="20752" y="2942"/>
                    <a:pt x="20741" y="2942"/>
                  </a:cubicBezTo>
                  <a:cubicBezTo>
                    <a:pt x="20741" y="2882"/>
                    <a:pt x="20765" y="2858"/>
                    <a:pt x="20824" y="2858"/>
                  </a:cubicBezTo>
                  <a:cubicBezTo>
                    <a:pt x="20934" y="2768"/>
                    <a:pt x="20608" y="2695"/>
                    <a:pt x="20507" y="2695"/>
                  </a:cubicBezTo>
                  <a:cubicBezTo>
                    <a:pt x="20488" y="2695"/>
                    <a:pt x="20477" y="2698"/>
                    <a:pt x="20479" y="2704"/>
                  </a:cubicBezTo>
                  <a:cubicBezTo>
                    <a:pt x="20408" y="2644"/>
                    <a:pt x="20527" y="2680"/>
                    <a:pt x="20372" y="2585"/>
                  </a:cubicBezTo>
                  <a:cubicBezTo>
                    <a:pt x="20265" y="2525"/>
                    <a:pt x="20193" y="2430"/>
                    <a:pt x="20110" y="2346"/>
                  </a:cubicBezTo>
                  <a:cubicBezTo>
                    <a:pt x="20101" y="2364"/>
                    <a:pt x="20093" y="2375"/>
                    <a:pt x="20079" y="2375"/>
                  </a:cubicBezTo>
                  <a:cubicBezTo>
                    <a:pt x="20074" y="2375"/>
                    <a:pt x="20069" y="2373"/>
                    <a:pt x="20062" y="2370"/>
                  </a:cubicBezTo>
                  <a:cubicBezTo>
                    <a:pt x="20051" y="2227"/>
                    <a:pt x="19967" y="2251"/>
                    <a:pt x="19896" y="2096"/>
                  </a:cubicBezTo>
                  <a:cubicBezTo>
                    <a:pt x="19801" y="1846"/>
                    <a:pt x="19705" y="1537"/>
                    <a:pt x="19848" y="1275"/>
                  </a:cubicBezTo>
                  <a:lnTo>
                    <a:pt x="19848" y="1275"/>
                  </a:lnTo>
                  <a:cubicBezTo>
                    <a:pt x="19843" y="1282"/>
                    <a:pt x="19840" y="1285"/>
                    <a:pt x="19837" y="1285"/>
                  </a:cubicBezTo>
                  <a:cubicBezTo>
                    <a:pt x="19826" y="1285"/>
                    <a:pt x="19824" y="1239"/>
                    <a:pt x="19777" y="1239"/>
                  </a:cubicBezTo>
                  <a:cubicBezTo>
                    <a:pt x="19824" y="1203"/>
                    <a:pt x="19920" y="977"/>
                    <a:pt x="19860" y="942"/>
                  </a:cubicBezTo>
                  <a:lnTo>
                    <a:pt x="19860" y="942"/>
                  </a:lnTo>
                  <a:cubicBezTo>
                    <a:pt x="19824" y="989"/>
                    <a:pt x="19729" y="942"/>
                    <a:pt x="19693" y="1001"/>
                  </a:cubicBezTo>
                  <a:cubicBezTo>
                    <a:pt x="19697" y="1005"/>
                    <a:pt x="19694" y="1006"/>
                    <a:pt x="19688" y="1006"/>
                  </a:cubicBezTo>
                  <a:cubicBezTo>
                    <a:pt x="19681" y="1006"/>
                    <a:pt x="19670" y="1005"/>
                    <a:pt x="19658" y="1002"/>
                  </a:cubicBezTo>
                  <a:lnTo>
                    <a:pt x="19658" y="1002"/>
                  </a:lnTo>
                  <a:cubicBezTo>
                    <a:pt x="19658" y="967"/>
                    <a:pt x="19658" y="858"/>
                    <a:pt x="19658" y="858"/>
                  </a:cubicBezTo>
                  <a:cubicBezTo>
                    <a:pt x="19658" y="882"/>
                    <a:pt x="19670" y="882"/>
                    <a:pt x="19681" y="882"/>
                  </a:cubicBezTo>
                  <a:cubicBezTo>
                    <a:pt x="19690" y="847"/>
                    <a:pt x="19738" y="760"/>
                    <a:pt x="19753" y="760"/>
                  </a:cubicBezTo>
                  <a:cubicBezTo>
                    <a:pt x="19758" y="760"/>
                    <a:pt x="19759" y="771"/>
                    <a:pt x="19753" y="799"/>
                  </a:cubicBezTo>
                  <a:cubicBezTo>
                    <a:pt x="19801" y="656"/>
                    <a:pt x="19872" y="525"/>
                    <a:pt x="19920" y="382"/>
                  </a:cubicBezTo>
                  <a:lnTo>
                    <a:pt x="19920" y="382"/>
                  </a:lnTo>
                  <a:cubicBezTo>
                    <a:pt x="19917" y="388"/>
                    <a:pt x="19879" y="390"/>
                    <a:pt x="19823" y="390"/>
                  </a:cubicBezTo>
                  <a:cubicBezTo>
                    <a:pt x="19637" y="390"/>
                    <a:pt x="19245" y="365"/>
                    <a:pt x="19217" y="346"/>
                  </a:cubicBezTo>
                  <a:cubicBezTo>
                    <a:pt x="19191" y="351"/>
                    <a:pt x="19166" y="354"/>
                    <a:pt x="19140" y="354"/>
                  </a:cubicBezTo>
                  <a:cubicBezTo>
                    <a:pt x="18996" y="354"/>
                    <a:pt x="18852" y="286"/>
                    <a:pt x="18700" y="286"/>
                  </a:cubicBezTo>
                  <a:cubicBezTo>
                    <a:pt x="18690" y="286"/>
                    <a:pt x="18680" y="286"/>
                    <a:pt x="18669" y="287"/>
                  </a:cubicBezTo>
                  <a:cubicBezTo>
                    <a:pt x="18586" y="287"/>
                    <a:pt x="18515" y="311"/>
                    <a:pt x="18407" y="334"/>
                  </a:cubicBezTo>
                  <a:lnTo>
                    <a:pt x="18198" y="334"/>
                  </a:lnTo>
                  <a:cubicBezTo>
                    <a:pt x="18187" y="330"/>
                    <a:pt x="18158" y="321"/>
                    <a:pt x="18110" y="311"/>
                  </a:cubicBezTo>
                  <a:cubicBezTo>
                    <a:pt x="18050" y="322"/>
                    <a:pt x="17991" y="334"/>
                    <a:pt x="17931" y="346"/>
                  </a:cubicBezTo>
                  <a:cubicBezTo>
                    <a:pt x="17860" y="346"/>
                    <a:pt x="17800" y="322"/>
                    <a:pt x="17753" y="299"/>
                  </a:cubicBezTo>
                  <a:lnTo>
                    <a:pt x="17753" y="299"/>
                  </a:lnTo>
                  <a:cubicBezTo>
                    <a:pt x="17784" y="322"/>
                    <a:pt x="17784" y="330"/>
                    <a:pt x="17770" y="330"/>
                  </a:cubicBezTo>
                  <a:cubicBezTo>
                    <a:pt x="17742" y="330"/>
                    <a:pt x="17657" y="299"/>
                    <a:pt x="17657" y="299"/>
                  </a:cubicBezTo>
                  <a:cubicBezTo>
                    <a:pt x="17654" y="333"/>
                    <a:pt x="17634" y="344"/>
                    <a:pt x="17606" y="344"/>
                  </a:cubicBezTo>
                  <a:cubicBezTo>
                    <a:pt x="17563" y="344"/>
                    <a:pt x="17499" y="319"/>
                    <a:pt x="17445" y="319"/>
                  </a:cubicBezTo>
                  <a:cubicBezTo>
                    <a:pt x="17401" y="319"/>
                    <a:pt x="17363" y="335"/>
                    <a:pt x="17348" y="394"/>
                  </a:cubicBezTo>
                  <a:cubicBezTo>
                    <a:pt x="17348" y="382"/>
                    <a:pt x="17276" y="382"/>
                    <a:pt x="17241" y="334"/>
                  </a:cubicBezTo>
                  <a:cubicBezTo>
                    <a:pt x="17221" y="354"/>
                    <a:pt x="17188" y="364"/>
                    <a:pt x="17164" y="364"/>
                  </a:cubicBezTo>
                  <a:cubicBezTo>
                    <a:pt x="17129" y="364"/>
                    <a:pt x="17109" y="345"/>
                    <a:pt x="17157" y="311"/>
                  </a:cubicBezTo>
                  <a:lnTo>
                    <a:pt x="17157" y="311"/>
                  </a:lnTo>
                  <a:cubicBezTo>
                    <a:pt x="17098" y="346"/>
                    <a:pt x="17038" y="346"/>
                    <a:pt x="16979" y="382"/>
                  </a:cubicBezTo>
                  <a:cubicBezTo>
                    <a:pt x="16922" y="363"/>
                    <a:pt x="16497" y="293"/>
                    <a:pt x="16319" y="293"/>
                  </a:cubicBezTo>
                  <a:cubicBezTo>
                    <a:pt x="16271" y="293"/>
                    <a:pt x="16241" y="298"/>
                    <a:pt x="16241" y="311"/>
                  </a:cubicBezTo>
                  <a:cubicBezTo>
                    <a:pt x="16217" y="299"/>
                    <a:pt x="16217" y="287"/>
                    <a:pt x="16229" y="263"/>
                  </a:cubicBezTo>
                  <a:lnTo>
                    <a:pt x="16229" y="263"/>
                  </a:lnTo>
                  <a:cubicBezTo>
                    <a:pt x="16220" y="264"/>
                    <a:pt x="16212" y="265"/>
                    <a:pt x="16203" y="265"/>
                  </a:cubicBezTo>
                  <a:cubicBezTo>
                    <a:pt x="16165" y="265"/>
                    <a:pt x="16128" y="253"/>
                    <a:pt x="16092" y="253"/>
                  </a:cubicBezTo>
                  <a:cubicBezTo>
                    <a:pt x="16069" y="253"/>
                    <a:pt x="16047" y="258"/>
                    <a:pt x="16026" y="275"/>
                  </a:cubicBezTo>
                  <a:cubicBezTo>
                    <a:pt x="16014" y="251"/>
                    <a:pt x="15991" y="239"/>
                    <a:pt x="16026" y="215"/>
                  </a:cubicBezTo>
                  <a:cubicBezTo>
                    <a:pt x="15943" y="215"/>
                    <a:pt x="15919" y="263"/>
                    <a:pt x="15907" y="334"/>
                  </a:cubicBezTo>
                  <a:cubicBezTo>
                    <a:pt x="15891" y="324"/>
                    <a:pt x="15875" y="318"/>
                    <a:pt x="15859" y="318"/>
                  </a:cubicBezTo>
                  <a:cubicBezTo>
                    <a:pt x="15839" y="318"/>
                    <a:pt x="15820" y="327"/>
                    <a:pt x="15800" y="346"/>
                  </a:cubicBezTo>
                  <a:cubicBezTo>
                    <a:pt x="15764" y="322"/>
                    <a:pt x="15776" y="311"/>
                    <a:pt x="15812" y="299"/>
                  </a:cubicBezTo>
                  <a:cubicBezTo>
                    <a:pt x="15770" y="295"/>
                    <a:pt x="15729" y="294"/>
                    <a:pt x="15689" y="294"/>
                  </a:cubicBezTo>
                  <a:cubicBezTo>
                    <a:pt x="15590" y="294"/>
                    <a:pt x="15493" y="302"/>
                    <a:pt x="15383" y="311"/>
                  </a:cubicBezTo>
                  <a:cubicBezTo>
                    <a:pt x="15375" y="323"/>
                    <a:pt x="15349" y="328"/>
                    <a:pt x="15315" y="328"/>
                  </a:cubicBezTo>
                  <a:cubicBezTo>
                    <a:pt x="15252" y="328"/>
                    <a:pt x="15160" y="310"/>
                    <a:pt x="15098" y="287"/>
                  </a:cubicBezTo>
                  <a:cubicBezTo>
                    <a:pt x="15082" y="325"/>
                    <a:pt x="15067" y="337"/>
                    <a:pt x="15050" y="337"/>
                  </a:cubicBezTo>
                  <a:cubicBezTo>
                    <a:pt x="15018" y="337"/>
                    <a:pt x="14979" y="296"/>
                    <a:pt x="14922" y="296"/>
                  </a:cubicBezTo>
                  <a:cubicBezTo>
                    <a:pt x="14913" y="296"/>
                    <a:pt x="14904" y="297"/>
                    <a:pt x="14895" y="299"/>
                  </a:cubicBezTo>
                  <a:cubicBezTo>
                    <a:pt x="14907" y="311"/>
                    <a:pt x="14919" y="311"/>
                    <a:pt x="14931" y="322"/>
                  </a:cubicBezTo>
                  <a:cubicBezTo>
                    <a:pt x="14930" y="323"/>
                    <a:pt x="14928" y="323"/>
                    <a:pt x="14926" y="323"/>
                  </a:cubicBezTo>
                  <a:cubicBezTo>
                    <a:pt x="14890" y="323"/>
                    <a:pt x="14720" y="214"/>
                    <a:pt x="14800" y="191"/>
                  </a:cubicBezTo>
                  <a:cubicBezTo>
                    <a:pt x="14781" y="185"/>
                    <a:pt x="14768" y="183"/>
                    <a:pt x="14759" y="183"/>
                  </a:cubicBezTo>
                  <a:cubicBezTo>
                    <a:pt x="14717" y="183"/>
                    <a:pt x="14762" y="241"/>
                    <a:pt x="14693" y="251"/>
                  </a:cubicBezTo>
                  <a:cubicBezTo>
                    <a:pt x="14667" y="207"/>
                    <a:pt x="14642" y="193"/>
                    <a:pt x="14617" y="193"/>
                  </a:cubicBezTo>
                  <a:cubicBezTo>
                    <a:pt x="14578" y="193"/>
                    <a:pt x="14537" y="227"/>
                    <a:pt x="14487" y="227"/>
                  </a:cubicBezTo>
                  <a:cubicBezTo>
                    <a:pt x="14466" y="227"/>
                    <a:pt x="14443" y="221"/>
                    <a:pt x="14419" y="203"/>
                  </a:cubicBezTo>
                  <a:lnTo>
                    <a:pt x="14419" y="203"/>
                  </a:lnTo>
                  <a:cubicBezTo>
                    <a:pt x="14428" y="222"/>
                    <a:pt x="14192" y="247"/>
                    <a:pt x="14054" y="247"/>
                  </a:cubicBezTo>
                  <a:cubicBezTo>
                    <a:pt x="14013" y="247"/>
                    <a:pt x="13980" y="245"/>
                    <a:pt x="13966" y="239"/>
                  </a:cubicBezTo>
                  <a:cubicBezTo>
                    <a:pt x="13906" y="213"/>
                    <a:pt x="13723" y="194"/>
                    <a:pt x="13593" y="194"/>
                  </a:cubicBezTo>
                  <a:cubicBezTo>
                    <a:pt x="13543" y="194"/>
                    <a:pt x="13502" y="197"/>
                    <a:pt x="13478" y="203"/>
                  </a:cubicBezTo>
                  <a:cubicBezTo>
                    <a:pt x="13417" y="225"/>
                    <a:pt x="13354" y="233"/>
                    <a:pt x="13289" y="233"/>
                  </a:cubicBezTo>
                  <a:cubicBezTo>
                    <a:pt x="13087" y="233"/>
                    <a:pt x="12867" y="155"/>
                    <a:pt x="12645" y="155"/>
                  </a:cubicBezTo>
                  <a:cubicBezTo>
                    <a:pt x="12546" y="155"/>
                    <a:pt x="12446" y="170"/>
                    <a:pt x="12347" y="215"/>
                  </a:cubicBezTo>
                  <a:cubicBezTo>
                    <a:pt x="12490" y="227"/>
                    <a:pt x="12311" y="263"/>
                    <a:pt x="12371" y="287"/>
                  </a:cubicBezTo>
                  <a:cubicBezTo>
                    <a:pt x="12365" y="290"/>
                    <a:pt x="12357" y="291"/>
                    <a:pt x="12350" y="291"/>
                  </a:cubicBezTo>
                  <a:cubicBezTo>
                    <a:pt x="12329" y="291"/>
                    <a:pt x="12305" y="280"/>
                    <a:pt x="12288" y="263"/>
                  </a:cubicBezTo>
                  <a:cubicBezTo>
                    <a:pt x="12295" y="249"/>
                    <a:pt x="12302" y="243"/>
                    <a:pt x="12309" y="243"/>
                  </a:cubicBezTo>
                  <a:cubicBezTo>
                    <a:pt x="12314" y="243"/>
                    <a:pt x="12318" y="246"/>
                    <a:pt x="12323" y="251"/>
                  </a:cubicBezTo>
                  <a:cubicBezTo>
                    <a:pt x="12347" y="191"/>
                    <a:pt x="11538" y="120"/>
                    <a:pt x="11454" y="120"/>
                  </a:cubicBezTo>
                  <a:cubicBezTo>
                    <a:pt x="11466" y="132"/>
                    <a:pt x="11478" y="156"/>
                    <a:pt x="11478" y="168"/>
                  </a:cubicBezTo>
                  <a:lnTo>
                    <a:pt x="11407" y="168"/>
                  </a:lnTo>
                  <a:cubicBezTo>
                    <a:pt x="11389" y="141"/>
                    <a:pt x="11384" y="127"/>
                    <a:pt x="11403" y="127"/>
                  </a:cubicBezTo>
                  <a:cubicBezTo>
                    <a:pt x="11410" y="127"/>
                    <a:pt x="11419" y="129"/>
                    <a:pt x="11430" y="132"/>
                  </a:cubicBezTo>
                  <a:cubicBezTo>
                    <a:pt x="11424" y="124"/>
                    <a:pt x="11417" y="120"/>
                    <a:pt x="11408" y="120"/>
                  </a:cubicBezTo>
                  <a:cubicBezTo>
                    <a:pt x="11378" y="120"/>
                    <a:pt x="11338" y="161"/>
                    <a:pt x="11315" y="161"/>
                  </a:cubicBezTo>
                  <a:cubicBezTo>
                    <a:pt x="11308" y="161"/>
                    <a:pt x="11302" y="156"/>
                    <a:pt x="11299" y="144"/>
                  </a:cubicBezTo>
                  <a:cubicBezTo>
                    <a:pt x="11288" y="132"/>
                    <a:pt x="11347" y="96"/>
                    <a:pt x="11347" y="96"/>
                  </a:cubicBezTo>
                  <a:lnTo>
                    <a:pt x="11299" y="96"/>
                  </a:lnTo>
                  <a:cubicBezTo>
                    <a:pt x="11282" y="118"/>
                    <a:pt x="11255" y="126"/>
                    <a:pt x="11223" y="126"/>
                  </a:cubicBezTo>
                  <a:cubicBezTo>
                    <a:pt x="11167" y="126"/>
                    <a:pt x="11098" y="104"/>
                    <a:pt x="11038" y="96"/>
                  </a:cubicBezTo>
                  <a:lnTo>
                    <a:pt x="11038" y="96"/>
                  </a:lnTo>
                  <a:cubicBezTo>
                    <a:pt x="11049" y="108"/>
                    <a:pt x="11061" y="132"/>
                    <a:pt x="11073" y="144"/>
                  </a:cubicBezTo>
                  <a:cubicBezTo>
                    <a:pt x="11050" y="155"/>
                    <a:pt x="10982" y="133"/>
                    <a:pt x="11022" y="176"/>
                  </a:cubicBezTo>
                  <a:lnTo>
                    <a:pt x="11022" y="176"/>
                  </a:lnTo>
                  <a:cubicBezTo>
                    <a:pt x="10960" y="113"/>
                    <a:pt x="10886" y="92"/>
                    <a:pt x="10809" y="92"/>
                  </a:cubicBezTo>
                  <a:cubicBezTo>
                    <a:pt x="10668" y="92"/>
                    <a:pt x="10512" y="160"/>
                    <a:pt x="10381" y="160"/>
                  </a:cubicBezTo>
                  <a:cubicBezTo>
                    <a:pt x="10309" y="160"/>
                    <a:pt x="10245" y="139"/>
                    <a:pt x="10195" y="76"/>
                  </a:cubicBezTo>
                  <a:lnTo>
                    <a:pt x="10195" y="76"/>
                  </a:lnTo>
                  <a:cubicBezTo>
                    <a:pt x="10211" y="106"/>
                    <a:pt x="10016" y="87"/>
                    <a:pt x="10085" y="144"/>
                  </a:cubicBezTo>
                  <a:cubicBezTo>
                    <a:pt x="10025" y="132"/>
                    <a:pt x="10073" y="108"/>
                    <a:pt x="10037" y="84"/>
                  </a:cubicBezTo>
                  <a:lnTo>
                    <a:pt x="10037" y="84"/>
                  </a:lnTo>
                  <a:cubicBezTo>
                    <a:pt x="10008" y="92"/>
                    <a:pt x="9979" y="94"/>
                    <a:pt x="9949" y="94"/>
                  </a:cubicBezTo>
                  <a:cubicBezTo>
                    <a:pt x="9843" y="94"/>
                    <a:pt x="9732" y="59"/>
                    <a:pt x="9621" y="59"/>
                  </a:cubicBezTo>
                  <a:cubicBezTo>
                    <a:pt x="9609" y="59"/>
                    <a:pt x="9597" y="60"/>
                    <a:pt x="9585" y="60"/>
                  </a:cubicBezTo>
                  <a:cubicBezTo>
                    <a:pt x="9597" y="84"/>
                    <a:pt x="9597" y="96"/>
                    <a:pt x="9573" y="108"/>
                  </a:cubicBezTo>
                  <a:cubicBezTo>
                    <a:pt x="9538" y="73"/>
                    <a:pt x="9513" y="62"/>
                    <a:pt x="9492" y="62"/>
                  </a:cubicBezTo>
                  <a:cubicBezTo>
                    <a:pt x="9456" y="62"/>
                    <a:pt x="9432" y="96"/>
                    <a:pt x="9394" y="96"/>
                  </a:cubicBezTo>
                  <a:cubicBezTo>
                    <a:pt x="9278" y="69"/>
                    <a:pt x="9157" y="66"/>
                    <a:pt x="9035" y="66"/>
                  </a:cubicBezTo>
                  <a:cubicBezTo>
                    <a:pt x="8994" y="66"/>
                    <a:pt x="8953" y="66"/>
                    <a:pt x="8912" y="66"/>
                  </a:cubicBezTo>
                  <a:cubicBezTo>
                    <a:pt x="8749" y="66"/>
                    <a:pt x="8585" y="60"/>
                    <a:pt x="8430" y="1"/>
                  </a:cubicBezTo>
                  <a:close/>
                  <a:moveTo>
                    <a:pt x="13951" y="14988"/>
                  </a:moveTo>
                  <a:lnTo>
                    <a:pt x="13951" y="14988"/>
                  </a:lnTo>
                  <a:cubicBezTo>
                    <a:pt x="13948" y="14993"/>
                    <a:pt x="13945" y="14998"/>
                    <a:pt x="13943" y="15003"/>
                  </a:cubicBezTo>
                  <a:cubicBezTo>
                    <a:pt x="13946" y="14997"/>
                    <a:pt x="13949" y="14992"/>
                    <a:pt x="13951" y="14988"/>
                  </a:cubicBezTo>
                  <a:close/>
                  <a:moveTo>
                    <a:pt x="13037" y="15000"/>
                  </a:moveTo>
                  <a:cubicBezTo>
                    <a:pt x="13005" y="15003"/>
                    <a:pt x="12983" y="15008"/>
                    <a:pt x="12978" y="15015"/>
                  </a:cubicBezTo>
                  <a:cubicBezTo>
                    <a:pt x="12998" y="15010"/>
                    <a:pt x="13017" y="15005"/>
                    <a:pt x="13037" y="1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4"/>
            <p:cNvSpPr/>
            <p:nvPr/>
          </p:nvSpPr>
          <p:spPr>
            <a:xfrm>
              <a:off x="5299750" y="24971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4"/>
            <p:cNvSpPr/>
            <p:nvPr/>
          </p:nvSpPr>
          <p:spPr>
            <a:xfrm>
              <a:off x="5224450" y="2631000"/>
              <a:ext cx="925" cy="725"/>
            </a:xfrm>
            <a:custGeom>
              <a:rect b="b" l="l" r="r" t="t"/>
              <a:pathLst>
                <a:path extrusionOk="0" h="29" w="37">
                  <a:moveTo>
                    <a:pt x="27" y="0"/>
                  </a:moveTo>
                  <a:cubicBezTo>
                    <a:pt x="18" y="0"/>
                    <a:pt x="9" y="11"/>
                    <a:pt x="1" y="29"/>
                  </a:cubicBezTo>
                  <a:cubicBezTo>
                    <a:pt x="12" y="17"/>
                    <a:pt x="24" y="5"/>
                    <a:pt x="36" y="5"/>
                  </a:cubicBezTo>
                  <a:cubicBezTo>
                    <a:pt x="33" y="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4"/>
            <p:cNvSpPr/>
            <p:nvPr/>
          </p:nvSpPr>
          <p:spPr>
            <a:xfrm>
              <a:off x="5208075" y="2675450"/>
              <a:ext cx="925" cy="1100"/>
            </a:xfrm>
            <a:custGeom>
              <a:rect b="b" l="l" r="r" t="t"/>
              <a:pathLst>
                <a:path extrusionOk="0" h="44" w="37">
                  <a:moveTo>
                    <a:pt x="36" y="1"/>
                  </a:moveTo>
                  <a:cubicBezTo>
                    <a:pt x="24" y="13"/>
                    <a:pt x="13" y="25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5" y="41"/>
                    <a:pt x="7" y="42"/>
                    <a:pt x="9" y="42"/>
                  </a:cubicBezTo>
                  <a:cubicBezTo>
                    <a:pt x="9" y="42"/>
                    <a:pt x="10" y="41"/>
                    <a:pt x="10" y="41"/>
                  </a:cubicBezTo>
                  <a:lnTo>
                    <a:pt x="10" y="41"/>
                  </a:lnTo>
                  <a:cubicBezTo>
                    <a:pt x="14" y="42"/>
                    <a:pt x="17" y="43"/>
                    <a:pt x="21" y="43"/>
                  </a:cubicBezTo>
                  <a:cubicBezTo>
                    <a:pt x="31" y="43"/>
                    <a:pt x="36" y="3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4"/>
            <p:cNvSpPr/>
            <p:nvPr/>
          </p:nvSpPr>
          <p:spPr>
            <a:xfrm>
              <a:off x="5203625" y="2678425"/>
              <a:ext cx="300" cy="1000"/>
            </a:xfrm>
            <a:custGeom>
              <a:rect b="b" l="l" r="r" t="t"/>
              <a:pathLst>
                <a:path extrusionOk="0" h="40" w="12">
                  <a:moveTo>
                    <a:pt x="12" y="1"/>
                  </a:moveTo>
                  <a:lnTo>
                    <a:pt x="12" y="1"/>
                  </a:lnTo>
                  <a:cubicBezTo>
                    <a:pt x="9" y="6"/>
                    <a:pt x="8" y="12"/>
                    <a:pt x="7" y="17"/>
                  </a:cubicBezTo>
                  <a:lnTo>
                    <a:pt x="7" y="17"/>
                  </a:lnTo>
                  <a:cubicBezTo>
                    <a:pt x="10" y="12"/>
                    <a:pt x="12" y="6"/>
                    <a:pt x="12" y="1"/>
                  </a:cubicBezTo>
                  <a:close/>
                  <a:moveTo>
                    <a:pt x="7" y="17"/>
                  </a:moveTo>
                  <a:cubicBezTo>
                    <a:pt x="4" y="23"/>
                    <a:pt x="0" y="30"/>
                    <a:pt x="0" y="37"/>
                  </a:cubicBezTo>
                  <a:cubicBezTo>
                    <a:pt x="2" y="39"/>
                    <a:pt x="4" y="40"/>
                    <a:pt x="5" y="40"/>
                  </a:cubicBezTo>
                  <a:cubicBezTo>
                    <a:pt x="7" y="40"/>
                    <a:pt x="5" y="30"/>
                    <a:pt x="7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4"/>
            <p:cNvSpPr/>
            <p:nvPr/>
          </p:nvSpPr>
          <p:spPr>
            <a:xfrm>
              <a:off x="5211650" y="2667575"/>
              <a:ext cx="1325" cy="1775"/>
            </a:xfrm>
            <a:custGeom>
              <a:rect b="b" l="l" r="r" t="t"/>
              <a:pathLst>
                <a:path extrusionOk="0" h="71" w="53">
                  <a:moveTo>
                    <a:pt x="42" y="0"/>
                  </a:moveTo>
                  <a:cubicBezTo>
                    <a:pt x="38" y="0"/>
                    <a:pt x="32" y="8"/>
                    <a:pt x="24" y="30"/>
                  </a:cubicBezTo>
                  <a:cubicBezTo>
                    <a:pt x="1" y="42"/>
                    <a:pt x="48" y="66"/>
                    <a:pt x="36" y="66"/>
                  </a:cubicBezTo>
                  <a:cubicBezTo>
                    <a:pt x="37" y="69"/>
                    <a:pt x="39" y="71"/>
                    <a:pt x="40" y="71"/>
                  </a:cubicBezTo>
                  <a:cubicBezTo>
                    <a:pt x="47" y="71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4"/>
            <p:cNvSpPr/>
            <p:nvPr/>
          </p:nvSpPr>
          <p:spPr>
            <a:xfrm>
              <a:off x="5228325" y="26308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0" y="37"/>
                    <a:pt x="24" y="25"/>
                    <a:pt x="60" y="49"/>
                  </a:cubicBezTo>
                  <a:cubicBezTo>
                    <a:pt x="36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4"/>
            <p:cNvSpPr/>
            <p:nvPr/>
          </p:nvSpPr>
          <p:spPr>
            <a:xfrm>
              <a:off x="5322375" y="23855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1" y="12"/>
                    <a:pt x="13" y="24"/>
                    <a:pt x="13" y="36"/>
                  </a:cubicBezTo>
                  <a:cubicBezTo>
                    <a:pt x="13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4"/>
            <p:cNvSpPr/>
            <p:nvPr/>
          </p:nvSpPr>
          <p:spPr>
            <a:xfrm>
              <a:off x="5322075" y="2383050"/>
              <a:ext cx="1150" cy="1050"/>
            </a:xfrm>
            <a:custGeom>
              <a:rect b="b" l="l" r="r" t="t"/>
              <a:pathLst>
                <a:path extrusionOk="0" h="42" w="46">
                  <a:moveTo>
                    <a:pt x="16" y="0"/>
                  </a:moveTo>
                  <a:cubicBezTo>
                    <a:pt x="10" y="0"/>
                    <a:pt x="7" y="9"/>
                    <a:pt x="1" y="29"/>
                  </a:cubicBezTo>
                  <a:cubicBezTo>
                    <a:pt x="15" y="29"/>
                    <a:pt x="34" y="42"/>
                    <a:pt x="41" y="42"/>
                  </a:cubicBezTo>
                  <a:cubicBezTo>
                    <a:pt x="46" y="42"/>
                    <a:pt x="46" y="36"/>
                    <a:pt x="36" y="17"/>
                  </a:cubicBezTo>
                  <a:cubicBezTo>
                    <a:pt x="26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4"/>
            <p:cNvSpPr/>
            <p:nvPr/>
          </p:nvSpPr>
          <p:spPr>
            <a:xfrm>
              <a:off x="5276550" y="2535275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cubicBezTo>
                    <a:pt x="12" y="12"/>
                    <a:pt x="0" y="24"/>
                    <a:pt x="0" y="36"/>
                  </a:cubicBez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4"/>
            <p:cNvSpPr/>
            <p:nvPr/>
          </p:nvSpPr>
          <p:spPr>
            <a:xfrm>
              <a:off x="5291725" y="2506400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36" y="0"/>
                  </a:moveTo>
                  <a:lnTo>
                    <a:pt x="36" y="0"/>
                  </a:lnTo>
                  <a:cubicBezTo>
                    <a:pt x="28" y="16"/>
                    <a:pt x="26" y="31"/>
                    <a:pt x="18" y="47"/>
                  </a:cubicBezTo>
                  <a:lnTo>
                    <a:pt x="18" y="47"/>
                  </a:lnTo>
                  <a:cubicBezTo>
                    <a:pt x="44" y="19"/>
                    <a:pt x="74" y="10"/>
                    <a:pt x="36" y="0"/>
                  </a:cubicBezTo>
                  <a:close/>
                  <a:moveTo>
                    <a:pt x="18" y="47"/>
                  </a:moveTo>
                  <a:cubicBezTo>
                    <a:pt x="11" y="54"/>
                    <a:pt x="5" y="62"/>
                    <a:pt x="0" y="72"/>
                  </a:cubicBezTo>
                  <a:cubicBezTo>
                    <a:pt x="9" y="63"/>
                    <a:pt x="14" y="55"/>
                    <a:pt x="18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4"/>
            <p:cNvSpPr/>
            <p:nvPr/>
          </p:nvSpPr>
          <p:spPr>
            <a:xfrm>
              <a:off x="4950300" y="26698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cubicBezTo>
                    <a:pt x="1" y="13"/>
                    <a:pt x="1" y="36"/>
                    <a:pt x="1" y="48"/>
                  </a:cubicBezTo>
                  <a:cubicBezTo>
                    <a:pt x="13" y="2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4"/>
            <p:cNvSpPr/>
            <p:nvPr/>
          </p:nvSpPr>
          <p:spPr>
            <a:xfrm>
              <a:off x="4947325" y="2672150"/>
              <a:ext cx="2125" cy="3625"/>
            </a:xfrm>
            <a:custGeom>
              <a:rect b="b" l="l" r="r" t="t"/>
              <a:pathLst>
                <a:path extrusionOk="0" h="145" w="85">
                  <a:moveTo>
                    <a:pt x="52" y="0"/>
                  </a:moveTo>
                  <a:cubicBezTo>
                    <a:pt x="28" y="0"/>
                    <a:pt x="47" y="98"/>
                    <a:pt x="1" y="145"/>
                  </a:cubicBezTo>
                  <a:cubicBezTo>
                    <a:pt x="25" y="145"/>
                    <a:pt x="72" y="38"/>
                    <a:pt x="84" y="26"/>
                  </a:cubicBezTo>
                  <a:cubicBezTo>
                    <a:pt x="69" y="8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4"/>
            <p:cNvSpPr/>
            <p:nvPr/>
          </p:nvSpPr>
          <p:spPr>
            <a:xfrm>
              <a:off x="4943250" y="2676650"/>
              <a:ext cx="525" cy="900"/>
            </a:xfrm>
            <a:custGeom>
              <a:rect b="b" l="l" r="r" t="t"/>
              <a:pathLst>
                <a:path extrusionOk="0" h="36" w="21">
                  <a:moveTo>
                    <a:pt x="21" y="0"/>
                  </a:moveTo>
                  <a:cubicBezTo>
                    <a:pt x="19" y="0"/>
                    <a:pt x="17" y="2"/>
                    <a:pt x="15" y="5"/>
                  </a:cubicBezTo>
                  <a:lnTo>
                    <a:pt x="15" y="5"/>
                  </a:lnTo>
                  <a:cubicBezTo>
                    <a:pt x="4" y="15"/>
                    <a:pt x="1" y="35"/>
                    <a:pt x="4" y="35"/>
                  </a:cubicBezTo>
                  <a:cubicBezTo>
                    <a:pt x="7" y="35"/>
                    <a:pt x="12" y="26"/>
                    <a:pt x="21" y="0"/>
                  </a:cubicBezTo>
                  <a:lnTo>
                    <a:pt x="21" y="0"/>
                  </a:ln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4"/>
            <p:cNvSpPr/>
            <p:nvPr/>
          </p:nvSpPr>
          <p:spPr>
            <a:xfrm>
              <a:off x="4943175" y="2676450"/>
              <a:ext cx="400" cy="275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0" y="0"/>
                    <a:pt x="0" y="11"/>
                    <a:pt x="5" y="11"/>
                  </a:cubicBezTo>
                  <a:cubicBezTo>
                    <a:pt x="6" y="11"/>
                    <a:pt x="8" y="10"/>
                    <a:pt x="12" y="8"/>
                  </a:cubicBezTo>
                  <a:cubicBezTo>
                    <a:pt x="15" y="2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4"/>
            <p:cNvSpPr/>
            <p:nvPr/>
          </p:nvSpPr>
          <p:spPr>
            <a:xfrm>
              <a:off x="4941225" y="2678775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7" y="11"/>
                  </a:moveTo>
                  <a:lnTo>
                    <a:pt x="7" y="11"/>
                  </a:lnTo>
                  <a:cubicBezTo>
                    <a:pt x="2" y="25"/>
                    <a:pt x="1" y="30"/>
                    <a:pt x="1" y="30"/>
                  </a:cubicBezTo>
                  <a:cubicBezTo>
                    <a:pt x="2" y="30"/>
                    <a:pt x="7" y="18"/>
                    <a:pt x="7" y="11"/>
                  </a:cubicBezTo>
                  <a:close/>
                  <a:moveTo>
                    <a:pt x="32" y="0"/>
                  </a:moveTo>
                  <a:cubicBezTo>
                    <a:pt x="21" y="0"/>
                    <a:pt x="7" y="11"/>
                    <a:pt x="7" y="11"/>
                  </a:cubicBezTo>
                  <a:cubicBezTo>
                    <a:pt x="7" y="28"/>
                    <a:pt x="7" y="39"/>
                    <a:pt x="21" y="39"/>
                  </a:cubicBezTo>
                  <a:cubicBezTo>
                    <a:pt x="26" y="39"/>
                    <a:pt x="33" y="38"/>
                    <a:pt x="42" y="35"/>
                  </a:cubicBezTo>
                  <a:cubicBezTo>
                    <a:pt x="48" y="7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4"/>
            <p:cNvSpPr/>
            <p:nvPr/>
          </p:nvSpPr>
          <p:spPr>
            <a:xfrm>
              <a:off x="4942275" y="2680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0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4"/>
            <p:cNvSpPr/>
            <p:nvPr/>
          </p:nvSpPr>
          <p:spPr>
            <a:xfrm>
              <a:off x="4942400" y="2679325"/>
              <a:ext cx="500" cy="975"/>
            </a:xfrm>
            <a:custGeom>
              <a:rect b="b" l="l" r="r" t="t"/>
              <a:pathLst>
                <a:path extrusionOk="0" h="39" w="20">
                  <a:moveTo>
                    <a:pt x="19" y="1"/>
                  </a:moveTo>
                  <a:cubicBezTo>
                    <a:pt x="19" y="1"/>
                    <a:pt x="0" y="38"/>
                    <a:pt x="13" y="38"/>
                  </a:cubicBezTo>
                  <a:cubicBezTo>
                    <a:pt x="14" y="38"/>
                    <a:pt x="17" y="38"/>
                    <a:pt x="19" y="36"/>
                  </a:cubicBezTo>
                  <a:cubicBezTo>
                    <a:pt x="19" y="2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4"/>
            <p:cNvSpPr/>
            <p:nvPr/>
          </p:nvSpPr>
          <p:spPr>
            <a:xfrm>
              <a:off x="4943175" y="2677750"/>
              <a:ext cx="1400" cy="1300"/>
            </a:xfrm>
            <a:custGeom>
              <a:rect b="b" l="l" r="r" t="t"/>
              <a:pathLst>
                <a:path extrusionOk="0" h="52" w="56">
                  <a:moveTo>
                    <a:pt x="42" y="1"/>
                  </a:moveTo>
                  <a:cubicBezTo>
                    <a:pt x="32" y="1"/>
                    <a:pt x="16" y="13"/>
                    <a:pt x="0" y="40"/>
                  </a:cubicBezTo>
                  <a:cubicBezTo>
                    <a:pt x="12" y="34"/>
                    <a:pt x="21" y="28"/>
                    <a:pt x="27" y="28"/>
                  </a:cubicBezTo>
                  <a:cubicBezTo>
                    <a:pt x="33" y="28"/>
                    <a:pt x="36" y="34"/>
                    <a:pt x="36" y="52"/>
                  </a:cubicBezTo>
                  <a:cubicBezTo>
                    <a:pt x="55" y="19"/>
                    <a:pt x="5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4"/>
            <p:cNvSpPr/>
            <p:nvPr/>
          </p:nvSpPr>
          <p:spPr>
            <a:xfrm>
              <a:off x="4948225" y="267545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24" y="1"/>
                  </a:moveTo>
                  <a:cubicBezTo>
                    <a:pt x="12" y="13"/>
                    <a:pt x="1" y="25"/>
                    <a:pt x="1" y="48"/>
                  </a:cubicBezTo>
                  <a:cubicBezTo>
                    <a:pt x="36" y="37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4"/>
            <p:cNvSpPr/>
            <p:nvPr/>
          </p:nvSpPr>
          <p:spPr>
            <a:xfrm>
              <a:off x="4939000" y="2683500"/>
              <a:ext cx="1250" cy="1200"/>
            </a:xfrm>
            <a:custGeom>
              <a:rect b="b" l="l" r="r" t="t"/>
              <a:pathLst>
                <a:path extrusionOk="0" h="48" w="50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cubicBezTo>
                    <a:pt x="18" y="41"/>
                    <a:pt x="28" y="48"/>
                    <a:pt x="34" y="48"/>
                  </a:cubicBezTo>
                  <a:cubicBezTo>
                    <a:pt x="49" y="48"/>
                    <a:pt x="40" y="9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4"/>
            <p:cNvSpPr/>
            <p:nvPr/>
          </p:nvSpPr>
          <p:spPr>
            <a:xfrm>
              <a:off x="4939900" y="268440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lnTo>
                    <a:pt x="0" y="36"/>
                  </a:ln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4"/>
            <p:cNvSpPr/>
            <p:nvPr/>
          </p:nvSpPr>
          <p:spPr>
            <a:xfrm>
              <a:off x="4943475" y="2679625"/>
              <a:ext cx="300" cy="2400"/>
            </a:xfrm>
            <a:custGeom>
              <a:rect b="b" l="l" r="r" t="t"/>
              <a:pathLst>
                <a:path extrusionOk="0" h="96" w="12">
                  <a:moveTo>
                    <a:pt x="12" y="1"/>
                  </a:moveTo>
                  <a:lnTo>
                    <a:pt x="12" y="1"/>
                  </a:lnTo>
                  <a:cubicBezTo>
                    <a:pt x="12" y="36"/>
                    <a:pt x="0" y="60"/>
                    <a:pt x="0" y="96"/>
                  </a:cubicBezTo>
                  <a:cubicBezTo>
                    <a:pt x="12" y="60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4"/>
            <p:cNvSpPr/>
            <p:nvPr/>
          </p:nvSpPr>
          <p:spPr>
            <a:xfrm>
              <a:off x="4936650" y="2686700"/>
              <a:ext cx="600" cy="1075"/>
            </a:xfrm>
            <a:custGeom>
              <a:rect b="b" l="l" r="r" t="t"/>
              <a:pathLst>
                <a:path extrusionOk="0" h="43" w="2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7"/>
                    <a:pt x="11" y="27"/>
                  </a:cubicBezTo>
                  <a:cubicBezTo>
                    <a:pt x="18" y="38"/>
                    <a:pt x="21" y="42"/>
                    <a:pt x="21" y="42"/>
                  </a:cubicBezTo>
                  <a:cubicBezTo>
                    <a:pt x="23" y="4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4"/>
            <p:cNvSpPr/>
            <p:nvPr/>
          </p:nvSpPr>
          <p:spPr>
            <a:xfrm>
              <a:off x="4934825" y="2689050"/>
              <a:ext cx="1225" cy="2200"/>
            </a:xfrm>
            <a:custGeom>
              <a:rect b="b" l="l" r="r" t="t"/>
              <a:pathLst>
                <a:path extrusionOk="0" h="88" w="49">
                  <a:moveTo>
                    <a:pt x="27" y="1"/>
                  </a:moveTo>
                  <a:cubicBezTo>
                    <a:pt x="8" y="1"/>
                    <a:pt x="1" y="79"/>
                    <a:pt x="1" y="88"/>
                  </a:cubicBezTo>
                  <a:cubicBezTo>
                    <a:pt x="13" y="64"/>
                    <a:pt x="25" y="40"/>
                    <a:pt x="48" y="28"/>
                  </a:cubicBezTo>
                  <a:cubicBezTo>
                    <a:pt x="40" y="8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4"/>
            <p:cNvSpPr/>
            <p:nvPr/>
          </p:nvSpPr>
          <p:spPr>
            <a:xfrm>
              <a:off x="4937800" y="2686725"/>
              <a:ext cx="1050" cy="375"/>
            </a:xfrm>
            <a:custGeom>
              <a:rect b="b" l="l" r="r" t="t"/>
              <a:pathLst>
                <a:path extrusionOk="0" h="15" w="42">
                  <a:moveTo>
                    <a:pt x="34" y="0"/>
                  </a:moveTo>
                  <a:cubicBezTo>
                    <a:pt x="29" y="0"/>
                    <a:pt x="16" y="4"/>
                    <a:pt x="1" y="14"/>
                  </a:cubicBezTo>
                  <a:cubicBezTo>
                    <a:pt x="35" y="7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4"/>
            <p:cNvSpPr/>
            <p:nvPr/>
          </p:nvSpPr>
          <p:spPr>
            <a:xfrm>
              <a:off x="4938300" y="2687075"/>
              <a:ext cx="425" cy="875"/>
            </a:xfrm>
            <a:custGeom>
              <a:rect b="b" l="l" r="r" t="t"/>
              <a:pathLst>
                <a:path extrusionOk="0" h="35" w="17">
                  <a:moveTo>
                    <a:pt x="17" y="0"/>
                  </a:moveTo>
                  <a:lnTo>
                    <a:pt x="17" y="0"/>
                  </a:lnTo>
                  <a:cubicBezTo>
                    <a:pt x="4" y="26"/>
                    <a:pt x="0" y="35"/>
                    <a:pt x="1" y="35"/>
                  </a:cubicBezTo>
                  <a:cubicBezTo>
                    <a:pt x="2" y="35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4"/>
            <p:cNvSpPr/>
            <p:nvPr/>
          </p:nvSpPr>
          <p:spPr>
            <a:xfrm>
              <a:off x="4941800" y="2683500"/>
              <a:ext cx="1100" cy="1500"/>
            </a:xfrm>
            <a:custGeom>
              <a:rect b="b" l="l" r="r" t="t"/>
              <a:pathLst>
                <a:path extrusionOk="0" h="60" w="44">
                  <a:moveTo>
                    <a:pt x="7" y="0"/>
                  </a:moveTo>
                  <a:cubicBezTo>
                    <a:pt x="7" y="19"/>
                    <a:pt x="0" y="59"/>
                    <a:pt x="20" y="59"/>
                  </a:cubicBezTo>
                  <a:cubicBezTo>
                    <a:pt x="25" y="59"/>
                    <a:pt x="33" y="56"/>
                    <a:pt x="43" y="48"/>
                  </a:cubicBezTo>
                  <a:cubicBezTo>
                    <a:pt x="31" y="24"/>
                    <a:pt x="7" y="4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4"/>
            <p:cNvSpPr/>
            <p:nvPr/>
          </p:nvSpPr>
          <p:spPr>
            <a:xfrm>
              <a:off x="4940200" y="26855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"/>
                  </a:moveTo>
                  <a:cubicBezTo>
                    <a:pt x="0" y="13"/>
                    <a:pt x="0" y="36"/>
                    <a:pt x="0" y="48"/>
                  </a:cubicBezTo>
                  <a:cubicBezTo>
                    <a:pt x="36" y="24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4"/>
            <p:cNvSpPr/>
            <p:nvPr/>
          </p:nvSpPr>
          <p:spPr>
            <a:xfrm>
              <a:off x="4939925" y="268677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4" y="8"/>
                    <a:pt x="1" y="19"/>
                    <a:pt x="3" y="19"/>
                  </a:cubicBezTo>
                  <a:cubicBezTo>
                    <a:pt x="4" y="19"/>
                    <a:pt x="6" y="1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4"/>
            <p:cNvSpPr/>
            <p:nvPr/>
          </p:nvSpPr>
          <p:spPr>
            <a:xfrm>
              <a:off x="4936025" y="2690675"/>
              <a:ext cx="1300" cy="1775"/>
            </a:xfrm>
            <a:custGeom>
              <a:rect b="b" l="l" r="r" t="t"/>
              <a:pathLst>
                <a:path extrusionOk="0" h="71" w="52">
                  <a:moveTo>
                    <a:pt x="40" y="0"/>
                  </a:moveTo>
                  <a:cubicBezTo>
                    <a:pt x="34" y="0"/>
                    <a:pt x="23" y="5"/>
                    <a:pt x="17" y="8"/>
                  </a:cubicBezTo>
                  <a:lnTo>
                    <a:pt x="17" y="8"/>
                  </a:lnTo>
                  <a:cubicBezTo>
                    <a:pt x="18" y="6"/>
                    <a:pt x="18" y="4"/>
                    <a:pt x="17" y="4"/>
                  </a:cubicBezTo>
                  <a:lnTo>
                    <a:pt x="17" y="4"/>
                  </a:lnTo>
                  <a:cubicBezTo>
                    <a:pt x="16" y="4"/>
                    <a:pt x="15" y="6"/>
                    <a:pt x="12" y="11"/>
                  </a:cubicBezTo>
                  <a:cubicBezTo>
                    <a:pt x="0" y="35"/>
                    <a:pt x="0" y="59"/>
                    <a:pt x="0" y="71"/>
                  </a:cubicBezTo>
                  <a:cubicBezTo>
                    <a:pt x="51" y="14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4"/>
            <p:cNvSpPr/>
            <p:nvPr/>
          </p:nvSpPr>
          <p:spPr>
            <a:xfrm>
              <a:off x="4937500" y="2689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4"/>
            <p:cNvSpPr/>
            <p:nvPr/>
          </p:nvSpPr>
          <p:spPr>
            <a:xfrm>
              <a:off x="4933050" y="2697200"/>
              <a:ext cx="325" cy="0"/>
            </a:xfrm>
            <a:custGeom>
              <a:rect b="b" l="l" r="r" t="t"/>
              <a:pathLst>
                <a:path extrusionOk="0" h="0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4"/>
            <p:cNvSpPr/>
            <p:nvPr/>
          </p:nvSpPr>
          <p:spPr>
            <a:xfrm>
              <a:off x="4937200" y="2690250"/>
              <a:ext cx="550" cy="800"/>
            </a:xfrm>
            <a:custGeom>
              <a:rect b="b" l="l" r="r" t="t"/>
              <a:pathLst>
                <a:path extrusionOk="0" h="32" w="22">
                  <a:moveTo>
                    <a:pt x="17" y="0"/>
                  </a:moveTo>
                  <a:lnTo>
                    <a:pt x="17" y="0"/>
                  </a:lnTo>
                  <a:cubicBezTo>
                    <a:pt x="13" y="0"/>
                    <a:pt x="6" y="8"/>
                    <a:pt x="1" y="28"/>
                  </a:cubicBezTo>
                  <a:cubicBezTo>
                    <a:pt x="3" y="25"/>
                    <a:pt x="5" y="25"/>
                    <a:pt x="6" y="25"/>
                  </a:cubicBezTo>
                  <a:lnTo>
                    <a:pt x="6" y="25"/>
                  </a:lnTo>
                  <a:cubicBezTo>
                    <a:pt x="6" y="25"/>
                    <a:pt x="6" y="25"/>
                    <a:pt x="6" y="25"/>
                  </a:cubicBezTo>
                  <a:lnTo>
                    <a:pt x="6" y="25"/>
                  </a:lnTo>
                  <a:cubicBezTo>
                    <a:pt x="22" y="12"/>
                    <a:pt x="22" y="0"/>
                    <a:pt x="17" y="0"/>
                  </a:cubicBezTo>
                  <a:close/>
                  <a:moveTo>
                    <a:pt x="6" y="25"/>
                  </a:moveTo>
                  <a:lnTo>
                    <a:pt x="6" y="25"/>
                  </a:lnTo>
                  <a:cubicBezTo>
                    <a:pt x="4" y="26"/>
                    <a:pt x="3" y="27"/>
                    <a:pt x="1" y="28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4" y="31"/>
                    <a:pt x="8" y="25"/>
                    <a:pt x="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4"/>
            <p:cNvSpPr/>
            <p:nvPr/>
          </p:nvSpPr>
          <p:spPr>
            <a:xfrm>
              <a:off x="4934225" y="26933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" y="12"/>
                    <a:pt x="1" y="12"/>
                  </a:cubicBezTo>
                  <a:cubicBezTo>
                    <a:pt x="13" y="12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4"/>
            <p:cNvSpPr/>
            <p:nvPr/>
          </p:nvSpPr>
          <p:spPr>
            <a:xfrm>
              <a:off x="4937200" y="2689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4"/>
            <p:cNvSpPr/>
            <p:nvPr/>
          </p:nvSpPr>
          <p:spPr>
            <a:xfrm>
              <a:off x="4937200" y="2689150"/>
              <a:ext cx="625" cy="825"/>
            </a:xfrm>
            <a:custGeom>
              <a:rect b="b" l="l" r="r" t="t"/>
              <a:pathLst>
                <a:path extrusionOk="0" h="33" w="25">
                  <a:moveTo>
                    <a:pt x="1" y="1"/>
                  </a:moveTo>
                  <a:cubicBezTo>
                    <a:pt x="1" y="24"/>
                    <a:pt x="5" y="32"/>
                    <a:pt x="9" y="32"/>
                  </a:cubicBezTo>
                  <a:cubicBezTo>
                    <a:pt x="17" y="32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4"/>
            <p:cNvSpPr/>
            <p:nvPr/>
          </p:nvSpPr>
          <p:spPr>
            <a:xfrm>
              <a:off x="4933350" y="2697175"/>
              <a:ext cx="5300" cy="4800"/>
            </a:xfrm>
            <a:custGeom>
              <a:rect b="b" l="l" r="r" t="t"/>
              <a:pathLst>
                <a:path extrusionOk="0" h="192" w="212">
                  <a:moveTo>
                    <a:pt x="30" y="0"/>
                  </a:moveTo>
                  <a:cubicBezTo>
                    <a:pt x="21" y="0"/>
                    <a:pt x="11" y="0"/>
                    <a:pt x="0" y="1"/>
                  </a:cubicBezTo>
                  <a:cubicBezTo>
                    <a:pt x="10" y="11"/>
                    <a:pt x="19" y="28"/>
                    <a:pt x="17" y="47"/>
                  </a:cubicBezTo>
                  <a:lnTo>
                    <a:pt x="17" y="47"/>
                  </a:lnTo>
                  <a:cubicBezTo>
                    <a:pt x="15" y="50"/>
                    <a:pt x="14" y="55"/>
                    <a:pt x="12" y="61"/>
                  </a:cubicBezTo>
                  <a:cubicBezTo>
                    <a:pt x="17" y="61"/>
                    <a:pt x="20" y="58"/>
                    <a:pt x="23" y="56"/>
                  </a:cubicBezTo>
                  <a:lnTo>
                    <a:pt x="23" y="56"/>
                  </a:lnTo>
                  <a:cubicBezTo>
                    <a:pt x="38" y="46"/>
                    <a:pt x="64" y="25"/>
                    <a:pt x="81" y="25"/>
                  </a:cubicBezTo>
                  <a:cubicBezTo>
                    <a:pt x="87" y="25"/>
                    <a:pt x="93" y="28"/>
                    <a:pt x="95" y="37"/>
                  </a:cubicBezTo>
                  <a:cubicBezTo>
                    <a:pt x="84" y="72"/>
                    <a:pt x="72" y="84"/>
                    <a:pt x="36" y="96"/>
                  </a:cubicBezTo>
                  <a:cubicBezTo>
                    <a:pt x="38" y="96"/>
                    <a:pt x="40" y="95"/>
                    <a:pt x="42" y="95"/>
                  </a:cubicBezTo>
                  <a:cubicBezTo>
                    <a:pt x="70" y="95"/>
                    <a:pt x="62" y="180"/>
                    <a:pt x="95" y="192"/>
                  </a:cubicBezTo>
                  <a:cubicBezTo>
                    <a:pt x="95" y="180"/>
                    <a:pt x="95" y="156"/>
                    <a:pt x="107" y="144"/>
                  </a:cubicBezTo>
                  <a:cubicBezTo>
                    <a:pt x="107" y="156"/>
                    <a:pt x="119" y="156"/>
                    <a:pt x="131" y="156"/>
                  </a:cubicBezTo>
                  <a:cubicBezTo>
                    <a:pt x="63" y="110"/>
                    <a:pt x="21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4"/>
            <p:cNvSpPr/>
            <p:nvPr/>
          </p:nvSpPr>
          <p:spPr>
            <a:xfrm>
              <a:off x="4931825" y="2695400"/>
              <a:ext cx="2675" cy="1800"/>
            </a:xfrm>
            <a:custGeom>
              <a:rect b="b" l="l" r="r" t="t"/>
              <a:pathLst>
                <a:path extrusionOk="0" h="72" w="107">
                  <a:moveTo>
                    <a:pt x="97" y="1"/>
                  </a:moveTo>
                  <a:cubicBezTo>
                    <a:pt x="96" y="3"/>
                    <a:pt x="94" y="6"/>
                    <a:pt x="93" y="9"/>
                  </a:cubicBezTo>
                  <a:lnTo>
                    <a:pt x="93" y="9"/>
                  </a:lnTo>
                  <a:cubicBezTo>
                    <a:pt x="102" y="6"/>
                    <a:pt x="107" y="4"/>
                    <a:pt x="97" y="1"/>
                  </a:cubicBezTo>
                  <a:close/>
                  <a:moveTo>
                    <a:pt x="93" y="9"/>
                  </a:moveTo>
                  <a:cubicBezTo>
                    <a:pt x="67" y="17"/>
                    <a:pt x="0" y="28"/>
                    <a:pt x="61" y="72"/>
                  </a:cubicBezTo>
                  <a:cubicBezTo>
                    <a:pt x="72" y="51"/>
                    <a:pt x="82" y="30"/>
                    <a:pt x="9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4"/>
            <p:cNvSpPr/>
            <p:nvPr/>
          </p:nvSpPr>
          <p:spPr>
            <a:xfrm>
              <a:off x="4934525" y="2693275"/>
              <a:ext cx="2425" cy="1875"/>
            </a:xfrm>
            <a:custGeom>
              <a:rect b="b" l="l" r="r" t="t"/>
              <a:pathLst>
                <a:path extrusionOk="0" h="75" w="97">
                  <a:moveTo>
                    <a:pt x="36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25" y="2"/>
                    <a:pt x="37" y="2"/>
                    <a:pt x="37" y="14"/>
                  </a:cubicBezTo>
                  <a:cubicBezTo>
                    <a:pt x="37" y="14"/>
                    <a:pt x="13" y="14"/>
                    <a:pt x="1" y="74"/>
                  </a:cubicBezTo>
                  <a:cubicBezTo>
                    <a:pt x="41" y="30"/>
                    <a:pt x="56" y="12"/>
                    <a:pt x="59" y="8"/>
                  </a:cubicBezTo>
                  <a:lnTo>
                    <a:pt x="59" y="8"/>
                  </a:lnTo>
                  <a:cubicBezTo>
                    <a:pt x="59" y="8"/>
                    <a:pt x="59" y="8"/>
                    <a:pt x="59" y="8"/>
                  </a:cubicBezTo>
                  <a:lnTo>
                    <a:pt x="59" y="8"/>
                  </a:lnTo>
                  <a:cubicBezTo>
                    <a:pt x="59" y="8"/>
                    <a:pt x="60" y="7"/>
                    <a:pt x="60" y="7"/>
                  </a:cubicBezTo>
                  <a:lnTo>
                    <a:pt x="60" y="7"/>
                  </a:lnTo>
                  <a:cubicBezTo>
                    <a:pt x="60" y="7"/>
                    <a:pt x="59" y="8"/>
                    <a:pt x="59" y="8"/>
                  </a:cubicBezTo>
                  <a:lnTo>
                    <a:pt x="59" y="8"/>
                  </a:lnTo>
                  <a:cubicBezTo>
                    <a:pt x="53" y="4"/>
                    <a:pt x="45" y="0"/>
                    <a:pt x="36" y="0"/>
                  </a:cubicBezTo>
                  <a:close/>
                  <a:moveTo>
                    <a:pt x="84" y="2"/>
                  </a:moveTo>
                  <a:cubicBezTo>
                    <a:pt x="81" y="12"/>
                    <a:pt x="77" y="16"/>
                    <a:pt x="74" y="16"/>
                  </a:cubicBezTo>
                  <a:cubicBezTo>
                    <a:pt x="69" y="16"/>
                    <a:pt x="65" y="12"/>
                    <a:pt x="59" y="8"/>
                  </a:cubicBezTo>
                  <a:lnTo>
                    <a:pt x="59" y="8"/>
                  </a:lnTo>
                  <a:cubicBezTo>
                    <a:pt x="54" y="16"/>
                    <a:pt x="13" y="74"/>
                    <a:pt x="73" y="74"/>
                  </a:cubicBezTo>
                  <a:cubicBezTo>
                    <a:pt x="76" y="74"/>
                    <a:pt x="80" y="74"/>
                    <a:pt x="84" y="74"/>
                  </a:cubicBezTo>
                  <a:cubicBezTo>
                    <a:pt x="96" y="50"/>
                    <a:pt x="96" y="26"/>
                    <a:pt x="8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4"/>
            <p:cNvSpPr/>
            <p:nvPr/>
          </p:nvSpPr>
          <p:spPr>
            <a:xfrm>
              <a:off x="4943475" y="2686475"/>
              <a:ext cx="300" cy="250"/>
            </a:xfrm>
            <a:custGeom>
              <a:rect b="b" l="l" r="r" t="t"/>
              <a:pathLst>
                <a:path extrusionOk="0" h="10" w="12">
                  <a:moveTo>
                    <a:pt x="0" y="0"/>
                  </a:moveTo>
                  <a:cubicBezTo>
                    <a:pt x="0" y="6"/>
                    <a:pt x="0" y="9"/>
                    <a:pt x="1" y="9"/>
                  </a:cubicBezTo>
                  <a:cubicBezTo>
                    <a:pt x="3" y="9"/>
                    <a:pt x="6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4"/>
            <p:cNvSpPr/>
            <p:nvPr/>
          </p:nvSpPr>
          <p:spPr>
            <a:xfrm>
              <a:off x="4940775" y="2685850"/>
              <a:ext cx="2700" cy="1375"/>
            </a:xfrm>
            <a:custGeom>
              <a:rect b="b" l="l" r="r" t="t"/>
              <a:pathLst>
                <a:path extrusionOk="0" h="55" w="108">
                  <a:moveTo>
                    <a:pt x="1" y="49"/>
                  </a:moveTo>
                  <a:cubicBezTo>
                    <a:pt x="1" y="50"/>
                    <a:pt x="1" y="50"/>
                    <a:pt x="2" y="50"/>
                  </a:cubicBezTo>
                  <a:cubicBezTo>
                    <a:pt x="2" y="50"/>
                    <a:pt x="3" y="50"/>
                    <a:pt x="3" y="50"/>
                  </a:cubicBezTo>
                  <a:lnTo>
                    <a:pt x="3" y="50"/>
                  </a:lnTo>
                  <a:cubicBezTo>
                    <a:pt x="3" y="50"/>
                    <a:pt x="2" y="49"/>
                    <a:pt x="1" y="49"/>
                  </a:cubicBezTo>
                  <a:close/>
                  <a:moveTo>
                    <a:pt x="91" y="1"/>
                  </a:moveTo>
                  <a:cubicBezTo>
                    <a:pt x="64" y="1"/>
                    <a:pt x="15" y="45"/>
                    <a:pt x="3" y="50"/>
                  </a:cubicBezTo>
                  <a:lnTo>
                    <a:pt x="3" y="50"/>
                  </a:lnTo>
                  <a:cubicBezTo>
                    <a:pt x="21" y="53"/>
                    <a:pt x="35" y="54"/>
                    <a:pt x="46" y="54"/>
                  </a:cubicBezTo>
                  <a:cubicBezTo>
                    <a:pt x="102" y="54"/>
                    <a:pt x="80" y="20"/>
                    <a:pt x="94" y="20"/>
                  </a:cubicBezTo>
                  <a:cubicBezTo>
                    <a:pt x="96" y="20"/>
                    <a:pt x="99" y="21"/>
                    <a:pt x="103" y="23"/>
                  </a:cubicBezTo>
                  <a:lnTo>
                    <a:pt x="103" y="23"/>
                  </a:lnTo>
                  <a:cubicBezTo>
                    <a:pt x="103" y="24"/>
                    <a:pt x="104" y="25"/>
                    <a:pt x="108" y="25"/>
                  </a:cubicBezTo>
                  <a:cubicBezTo>
                    <a:pt x="108" y="7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4"/>
            <p:cNvSpPr/>
            <p:nvPr/>
          </p:nvSpPr>
          <p:spPr>
            <a:xfrm>
              <a:off x="4938700" y="26903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24" y="60"/>
                    <a:pt x="48" y="60"/>
                    <a:pt x="24" y="48"/>
                  </a:cubicBezTo>
                  <a:cubicBezTo>
                    <a:pt x="48" y="24"/>
                    <a:pt x="48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4"/>
            <p:cNvSpPr/>
            <p:nvPr/>
          </p:nvSpPr>
          <p:spPr>
            <a:xfrm>
              <a:off x="4932150" y="26972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1" y="12"/>
                    <a:pt x="1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4"/>
            <p:cNvSpPr/>
            <p:nvPr/>
          </p:nvSpPr>
          <p:spPr>
            <a:xfrm>
              <a:off x="4931250" y="2699000"/>
              <a:ext cx="275" cy="600"/>
            </a:xfrm>
            <a:custGeom>
              <a:rect b="b" l="l" r="r" t="t"/>
              <a:pathLst>
                <a:path extrusionOk="0" h="24" w="11">
                  <a:moveTo>
                    <a:pt x="10" y="1"/>
                  </a:moveTo>
                  <a:cubicBezTo>
                    <a:pt x="9" y="1"/>
                    <a:pt x="6" y="7"/>
                    <a:pt x="1" y="23"/>
                  </a:cubicBezTo>
                  <a:cubicBezTo>
                    <a:pt x="7" y="10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4"/>
            <p:cNvSpPr/>
            <p:nvPr/>
          </p:nvSpPr>
          <p:spPr>
            <a:xfrm>
              <a:off x="4852675" y="27522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lnTo>
                    <a:pt x="1" y="24"/>
                  </a:lnTo>
                  <a:cubicBezTo>
                    <a:pt x="24" y="13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4"/>
            <p:cNvSpPr/>
            <p:nvPr/>
          </p:nvSpPr>
          <p:spPr>
            <a:xfrm>
              <a:off x="4859225" y="27507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0"/>
                  </a:moveTo>
                  <a:lnTo>
                    <a:pt x="12" y="0"/>
                  </a:lnTo>
                  <a:cubicBezTo>
                    <a:pt x="1" y="12"/>
                    <a:pt x="1" y="24"/>
                    <a:pt x="1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4"/>
            <p:cNvSpPr/>
            <p:nvPr/>
          </p:nvSpPr>
          <p:spPr>
            <a:xfrm>
              <a:off x="4903875" y="2746000"/>
              <a:ext cx="1500" cy="1125"/>
            </a:xfrm>
            <a:custGeom>
              <a:rect b="b" l="l" r="r" t="t"/>
              <a:pathLst>
                <a:path extrusionOk="0" h="45" w="6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9" y="42"/>
                    <a:pt x="15" y="44"/>
                    <a:pt x="19" y="44"/>
                  </a:cubicBezTo>
                  <a:cubicBezTo>
                    <a:pt x="32" y="44"/>
                    <a:pt x="33" y="23"/>
                    <a:pt x="53" y="6"/>
                  </a:cubicBezTo>
                  <a:lnTo>
                    <a:pt x="53" y="6"/>
                  </a:lnTo>
                  <a:cubicBezTo>
                    <a:pt x="56" y="4"/>
                    <a:pt x="58" y="3"/>
                    <a:pt x="60" y="1"/>
                  </a:cubicBezTo>
                  <a:lnTo>
                    <a:pt x="60" y="1"/>
                  </a:ln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4"/>
            <p:cNvSpPr/>
            <p:nvPr/>
          </p:nvSpPr>
          <p:spPr>
            <a:xfrm>
              <a:off x="4889575" y="2742125"/>
              <a:ext cx="825" cy="175"/>
            </a:xfrm>
            <a:custGeom>
              <a:rect b="b" l="l" r="r" t="t"/>
              <a:pathLst>
                <a:path extrusionOk="0" h="7" w="33">
                  <a:moveTo>
                    <a:pt x="1" y="1"/>
                  </a:moveTo>
                  <a:cubicBezTo>
                    <a:pt x="21" y="5"/>
                    <a:pt x="29" y="6"/>
                    <a:pt x="30" y="6"/>
                  </a:cubicBezTo>
                  <a:cubicBezTo>
                    <a:pt x="33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4"/>
            <p:cNvSpPr/>
            <p:nvPr/>
          </p:nvSpPr>
          <p:spPr>
            <a:xfrm>
              <a:off x="4887800" y="27442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0"/>
                    <a:pt x="1" y="36"/>
                  </a:cubicBezTo>
                  <a:cubicBezTo>
                    <a:pt x="1" y="24"/>
                    <a:pt x="1" y="24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4"/>
            <p:cNvSpPr/>
            <p:nvPr/>
          </p:nvSpPr>
          <p:spPr>
            <a:xfrm>
              <a:off x="4848300" y="2739750"/>
              <a:ext cx="825" cy="1050"/>
            </a:xfrm>
            <a:custGeom>
              <a:rect b="b" l="l" r="r" t="t"/>
              <a:pathLst>
                <a:path extrusionOk="0" h="42" w="33">
                  <a:moveTo>
                    <a:pt x="21" y="1"/>
                  </a:moveTo>
                  <a:cubicBezTo>
                    <a:pt x="1" y="34"/>
                    <a:pt x="3" y="41"/>
                    <a:pt x="11" y="41"/>
                  </a:cubicBezTo>
                  <a:cubicBezTo>
                    <a:pt x="17" y="41"/>
                    <a:pt x="27" y="36"/>
                    <a:pt x="33" y="36"/>
                  </a:cubicBezTo>
                  <a:cubicBezTo>
                    <a:pt x="33" y="36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4"/>
            <p:cNvSpPr/>
            <p:nvPr/>
          </p:nvSpPr>
          <p:spPr>
            <a:xfrm>
              <a:off x="4919650" y="2718925"/>
              <a:ext cx="1800" cy="1200"/>
            </a:xfrm>
            <a:custGeom>
              <a:rect b="b" l="l" r="r" t="t"/>
              <a:pathLst>
                <a:path extrusionOk="0" h="48" w="72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2" y="36"/>
                    <a:pt x="1" y="48"/>
                  </a:cubicBezTo>
                  <a:cubicBezTo>
                    <a:pt x="36" y="24"/>
                    <a:pt x="72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4"/>
            <p:cNvSpPr/>
            <p:nvPr/>
          </p:nvSpPr>
          <p:spPr>
            <a:xfrm>
              <a:off x="4918750" y="27201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lnTo>
                    <a:pt x="37" y="1"/>
                  </a:lnTo>
                  <a:cubicBezTo>
                    <a:pt x="18" y="10"/>
                    <a:pt x="6" y="27"/>
                    <a:pt x="2" y="45"/>
                  </a:cubicBezTo>
                  <a:lnTo>
                    <a:pt x="2" y="45"/>
                  </a:lnTo>
                  <a:cubicBezTo>
                    <a:pt x="1" y="47"/>
                    <a:pt x="1" y="52"/>
                    <a:pt x="1" y="60"/>
                  </a:cubicBezTo>
                  <a:cubicBezTo>
                    <a:pt x="3" y="60"/>
                    <a:pt x="4" y="59"/>
                    <a:pt x="5" y="58"/>
                  </a:cubicBezTo>
                  <a:lnTo>
                    <a:pt x="5" y="58"/>
                  </a:lnTo>
                  <a:cubicBezTo>
                    <a:pt x="26" y="46"/>
                    <a:pt x="37" y="2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4"/>
            <p:cNvSpPr/>
            <p:nvPr/>
          </p:nvSpPr>
          <p:spPr>
            <a:xfrm>
              <a:off x="4910425" y="2666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4"/>
            <p:cNvSpPr/>
            <p:nvPr/>
          </p:nvSpPr>
          <p:spPr>
            <a:xfrm>
              <a:off x="4927100" y="27064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4"/>
            <p:cNvSpPr/>
            <p:nvPr/>
          </p:nvSpPr>
          <p:spPr>
            <a:xfrm>
              <a:off x="4920850" y="2727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4"/>
            <p:cNvSpPr/>
            <p:nvPr/>
          </p:nvSpPr>
          <p:spPr>
            <a:xfrm>
              <a:off x="4927400" y="27058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4"/>
            <p:cNvSpPr/>
            <p:nvPr/>
          </p:nvSpPr>
          <p:spPr>
            <a:xfrm>
              <a:off x="4926500" y="270672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4" y="0"/>
                  </a:moveTo>
                  <a:cubicBezTo>
                    <a:pt x="0" y="60"/>
                    <a:pt x="24" y="0"/>
                    <a:pt x="24" y="0"/>
                  </a:cubicBezTo>
                  <a:cubicBezTo>
                    <a:pt x="24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4"/>
            <p:cNvSpPr/>
            <p:nvPr/>
          </p:nvSpPr>
          <p:spPr>
            <a:xfrm>
              <a:off x="4872625" y="27111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4"/>
            <p:cNvSpPr/>
            <p:nvPr/>
          </p:nvSpPr>
          <p:spPr>
            <a:xfrm>
              <a:off x="4903875" y="2764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4"/>
            <p:cNvSpPr/>
            <p:nvPr/>
          </p:nvSpPr>
          <p:spPr>
            <a:xfrm>
              <a:off x="4902250" y="2761475"/>
              <a:ext cx="1775" cy="6275"/>
            </a:xfrm>
            <a:custGeom>
              <a:rect b="b" l="l" r="r" t="t"/>
              <a:pathLst>
                <a:path extrusionOk="0" h="251" w="71">
                  <a:moveTo>
                    <a:pt x="30" y="1"/>
                  </a:moveTo>
                  <a:lnTo>
                    <a:pt x="30" y="1"/>
                  </a:lnTo>
                  <a:cubicBezTo>
                    <a:pt x="1" y="49"/>
                    <a:pt x="35" y="137"/>
                    <a:pt x="29" y="207"/>
                  </a:cubicBezTo>
                  <a:lnTo>
                    <a:pt x="29" y="207"/>
                  </a:lnTo>
                  <a:cubicBezTo>
                    <a:pt x="51" y="131"/>
                    <a:pt x="70" y="92"/>
                    <a:pt x="30" y="1"/>
                  </a:cubicBezTo>
                  <a:close/>
                  <a:moveTo>
                    <a:pt x="29" y="207"/>
                  </a:moveTo>
                  <a:cubicBezTo>
                    <a:pt x="25" y="220"/>
                    <a:pt x="21" y="235"/>
                    <a:pt x="18" y="251"/>
                  </a:cubicBezTo>
                  <a:cubicBezTo>
                    <a:pt x="24" y="237"/>
                    <a:pt x="28" y="223"/>
                    <a:pt x="29" y="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4"/>
            <p:cNvSpPr/>
            <p:nvPr/>
          </p:nvSpPr>
          <p:spPr>
            <a:xfrm>
              <a:off x="4834225" y="2653425"/>
              <a:ext cx="257500" cy="113150"/>
            </a:xfrm>
            <a:custGeom>
              <a:rect b="b" l="l" r="r" t="t"/>
              <a:pathLst>
                <a:path extrusionOk="0" h="4526" w="10300">
                  <a:moveTo>
                    <a:pt x="3418" y="191"/>
                  </a:moveTo>
                  <a:cubicBezTo>
                    <a:pt x="3401" y="191"/>
                    <a:pt x="3392" y="191"/>
                    <a:pt x="3388" y="194"/>
                  </a:cubicBezTo>
                  <a:lnTo>
                    <a:pt x="3388" y="194"/>
                  </a:lnTo>
                  <a:cubicBezTo>
                    <a:pt x="3405" y="193"/>
                    <a:pt x="3418" y="191"/>
                    <a:pt x="3418" y="191"/>
                  </a:cubicBezTo>
                  <a:close/>
                  <a:moveTo>
                    <a:pt x="3001" y="331"/>
                  </a:moveTo>
                  <a:cubicBezTo>
                    <a:pt x="3013" y="331"/>
                    <a:pt x="3025" y="334"/>
                    <a:pt x="3037" y="346"/>
                  </a:cubicBezTo>
                  <a:cubicBezTo>
                    <a:pt x="3013" y="346"/>
                    <a:pt x="2989" y="346"/>
                    <a:pt x="2965" y="334"/>
                  </a:cubicBezTo>
                  <a:cubicBezTo>
                    <a:pt x="2977" y="334"/>
                    <a:pt x="2989" y="331"/>
                    <a:pt x="3001" y="331"/>
                  </a:cubicBezTo>
                  <a:close/>
                  <a:moveTo>
                    <a:pt x="3403" y="350"/>
                  </a:moveTo>
                  <a:cubicBezTo>
                    <a:pt x="3397" y="352"/>
                    <a:pt x="3394" y="356"/>
                    <a:pt x="3395" y="356"/>
                  </a:cubicBezTo>
                  <a:cubicBezTo>
                    <a:pt x="3396" y="356"/>
                    <a:pt x="3399" y="354"/>
                    <a:pt x="3403" y="350"/>
                  </a:cubicBezTo>
                  <a:close/>
                  <a:moveTo>
                    <a:pt x="3610" y="420"/>
                  </a:moveTo>
                  <a:cubicBezTo>
                    <a:pt x="3602" y="427"/>
                    <a:pt x="3605" y="429"/>
                    <a:pt x="3668" y="429"/>
                  </a:cubicBezTo>
                  <a:cubicBezTo>
                    <a:pt x="3648" y="425"/>
                    <a:pt x="3629" y="422"/>
                    <a:pt x="3610" y="420"/>
                  </a:cubicBezTo>
                  <a:close/>
                  <a:moveTo>
                    <a:pt x="2798" y="465"/>
                  </a:moveTo>
                  <a:cubicBezTo>
                    <a:pt x="2798" y="467"/>
                    <a:pt x="2799" y="470"/>
                    <a:pt x="2800" y="472"/>
                  </a:cubicBezTo>
                  <a:lnTo>
                    <a:pt x="2800" y="472"/>
                  </a:lnTo>
                  <a:cubicBezTo>
                    <a:pt x="2799" y="470"/>
                    <a:pt x="2799" y="467"/>
                    <a:pt x="2798" y="465"/>
                  </a:cubicBezTo>
                  <a:close/>
                  <a:moveTo>
                    <a:pt x="6791" y="525"/>
                  </a:moveTo>
                  <a:cubicBezTo>
                    <a:pt x="6793" y="536"/>
                    <a:pt x="6807" y="562"/>
                    <a:pt x="6810" y="562"/>
                  </a:cubicBezTo>
                  <a:cubicBezTo>
                    <a:pt x="6810" y="562"/>
                    <a:pt x="6810" y="562"/>
                    <a:pt x="6810" y="562"/>
                  </a:cubicBezTo>
                  <a:lnTo>
                    <a:pt x="6810" y="562"/>
                  </a:lnTo>
                  <a:cubicBezTo>
                    <a:pt x="6805" y="574"/>
                    <a:pt x="6797" y="578"/>
                    <a:pt x="6789" y="578"/>
                  </a:cubicBezTo>
                  <a:cubicBezTo>
                    <a:pt x="6777" y="578"/>
                    <a:pt x="6764" y="571"/>
                    <a:pt x="6753" y="567"/>
                  </a:cubicBezTo>
                  <a:lnTo>
                    <a:pt x="6753" y="567"/>
                  </a:lnTo>
                  <a:cubicBezTo>
                    <a:pt x="6758" y="557"/>
                    <a:pt x="6753" y="544"/>
                    <a:pt x="6727" y="525"/>
                  </a:cubicBezTo>
                  <a:close/>
                  <a:moveTo>
                    <a:pt x="5757" y="588"/>
                  </a:moveTo>
                  <a:cubicBezTo>
                    <a:pt x="5760" y="589"/>
                    <a:pt x="5763" y="589"/>
                    <a:pt x="5766" y="589"/>
                  </a:cubicBezTo>
                  <a:lnTo>
                    <a:pt x="5766" y="589"/>
                  </a:lnTo>
                  <a:cubicBezTo>
                    <a:pt x="5763" y="589"/>
                    <a:pt x="5760" y="588"/>
                    <a:pt x="5757" y="588"/>
                  </a:cubicBezTo>
                  <a:close/>
                  <a:moveTo>
                    <a:pt x="6811" y="596"/>
                  </a:moveTo>
                  <a:cubicBezTo>
                    <a:pt x="6835" y="596"/>
                    <a:pt x="6847" y="596"/>
                    <a:pt x="6858" y="608"/>
                  </a:cubicBezTo>
                  <a:cubicBezTo>
                    <a:pt x="6855" y="611"/>
                    <a:pt x="6851" y="613"/>
                    <a:pt x="6848" y="613"/>
                  </a:cubicBezTo>
                  <a:cubicBezTo>
                    <a:pt x="6839" y="613"/>
                    <a:pt x="6828" y="605"/>
                    <a:pt x="6811" y="596"/>
                  </a:cubicBezTo>
                  <a:close/>
                  <a:moveTo>
                    <a:pt x="6071" y="640"/>
                  </a:moveTo>
                  <a:lnTo>
                    <a:pt x="6071" y="640"/>
                  </a:lnTo>
                  <a:cubicBezTo>
                    <a:pt x="6071" y="642"/>
                    <a:pt x="6072" y="643"/>
                    <a:pt x="6073" y="644"/>
                  </a:cubicBezTo>
                  <a:cubicBezTo>
                    <a:pt x="6072" y="643"/>
                    <a:pt x="6071" y="642"/>
                    <a:pt x="6071" y="640"/>
                  </a:cubicBezTo>
                  <a:close/>
                  <a:moveTo>
                    <a:pt x="5739" y="596"/>
                  </a:moveTo>
                  <a:cubicBezTo>
                    <a:pt x="5775" y="632"/>
                    <a:pt x="5811" y="644"/>
                    <a:pt x="5858" y="656"/>
                  </a:cubicBezTo>
                  <a:cubicBezTo>
                    <a:pt x="5834" y="644"/>
                    <a:pt x="5811" y="620"/>
                    <a:pt x="5787" y="596"/>
                  </a:cubicBezTo>
                  <a:close/>
                  <a:moveTo>
                    <a:pt x="10048" y="733"/>
                  </a:moveTo>
                  <a:cubicBezTo>
                    <a:pt x="10050" y="735"/>
                    <a:pt x="10050" y="737"/>
                    <a:pt x="10050" y="737"/>
                  </a:cubicBezTo>
                  <a:cubicBezTo>
                    <a:pt x="10050" y="737"/>
                    <a:pt x="10050" y="736"/>
                    <a:pt x="10048" y="733"/>
                  </a:cubicBezTo>
                  <a:close/>
                  <a:moveTo>
                    <a:pt x="8092" y="750"/>
                  </a:moveTo>
                  <a:cubicBezTo>
                    <a:pt x="8094" y="751"/>
                    <a:pt x="8095" y="751"/>
                    <a:pt x="8097" y="751"/>
                  </a:cubicBezTo>
                  <a:cubicBezTo>
                    <a:pt x="8096" y="751"/>
                    <a:pt x="8094" y="751"/>
                    <a:pt x="8092" y="750"/>
                  </a:cubicBezTo>
                  <a:close/>
                  <a:moveTo>
                    <a:pt x="9673" y="750"/>
                  </a:moveTo>
                  <a:cubicBezTo>
                    <a:pt x="9671" y="750"/>
                    <a:pt x="9670" y="750"/>
                    <a:pt x="9668" y="751"/>
                  </a:cubicBezTo>
                  <a:cubicBezTo>
                    <a:pt x="9680" y="759"/>
                    <a:pt x="9694" y="764"/>
                    <a:pt x="9708" y="768"/>
                  </a:cubicBezTo>
                  <a:lnTo>
                    <a:pt x="9708" y="768"/>
                  </a:lnTo>
                  <a:cubicBezTo>
                    <a:pt x="9696" y="758"/>
                    <a:pt x="9682" y="750"/>
                    <a:pt x="9673" y="750"/>
                  </a:cubicBezTo>
                  <a:close/>
                  <a:moveTo>
                    <a:pt x="9644" y="775"/>
                  </a:moveTo>
                  <a:cubicBezTo>
                    <a:pt x="9653" y="781"/>
                    <a:pt x="9665" y="786"/>
                    <a:pt x="9679" y="789"/>
                  </a:cubicBezTo>
                  <a:lnTo>
                    <a:pt x="9679" y="789"/>
                  </a:lnTo>
                  <a:cubicBezTo>
                    <a:pt x="9669" y="786"/>
                    <a:pt x="9658" y="781"/>
                    <a:pt x="9644" y="775"/>
                  </a:cubicBezTo>
                  <a:close/>
                  <a:moveTo>
                    <a:pt x="9944" y="792"/>
                  </a:moveTo>
                  <a:cubicBezTo>
                    <a:pt x="9941" y="797"/>
                    <a:pt x="9971" y="798"/>
                    <a:pt x="9978" y="798"/>
                  </a:cubicBezTo>
                  <a:lnTo>
                    <a:pt x="9978" y="798"/>
                  </a:lnTo>
                  <a:cubicBezTo>
                    <a:pt x="9973" y="794"/>
                    <a:pt x="9961" y="792"/>
                    <a:pt x="9944" y="792"/>
                  </a:cubicBezTo>
                  <a:close/>
                  <a:moveTo>
                    <a:pt x="9978" y="798"/>
                  </a:moveTo>
                  <a:cubicBezTo>
                    <a:pt x="9978" y="798"/>
                    <a:pt x="9978" y="798"/>
                    <a:pt x="9978" y="799"/>
                  </a:cubicBezTo>
                  <a:cubicBezTo>
                    <a:pt x="9980" y="799"/>
                    <a:pt x="9980" y="799"/>
                    <a:pt x="9978" y="798"/>
                  </a:cubicBezTo>
                  <a:close/>
                  <a:moveTo>
                    <a:pt x="9679" y="789"/>
                  </a:moveTo>
                  <a:cubicBezTo>
                    <a:pt x="9698" y="797"/>
                    <a:pt x="9710" y="799"/>
                    <a:pt x="9717" y="799"/>
                  </a:cubicBezTo>
                  <a:cubicBezTo>
                    <a:pt x="9722" y="799"/>
                    <a:pt x="9725" y="798"/>
                    <a:pt x="9726" y="796"/>
                  </a:cubicBezTo>
                  <a:lnTo>
                    <a:pt x="9726" y="796"/>
                  </a:lnTo>
                  <a:cubicBezTo>
                    <a:pt x="9709" y="795"/>
                    <a:pt x="9693" y="793"/>
                    <a:pt x="9679" y="789"/>
                  </a:cubicBezTo>
                  <a:close/>
                  <a:moveTo>
                    <a:pt x="2575" y="806"/>
                  </a:moveTo>
                  <a:cubicBezTo>
                    <a:pt x="2572" y="807"/>
                    <a:pt x="2569" y="810"/>
                    <a:pt x="2566" y="812"/>
                  </a:cubicBezTo>
                  <a:lnTo>
                    <a:pt x="2566" y="812"/>
                  </a:lnTo>
                  <a:cubicBezTo>
                    <a:pt x="2570" y="810"/>
                    <a:pt x="2573" y="808"/>
                    <a:pt x="2575" y="806"/>
                  </a:cubicBezTo>
                  <a:close/>
                  <a:moveTo>
                    <a:pt x="8757" y="809"/>
                  </a:moveTo>
                  <a:cubicBezTo>
                    <a:pt x="8759" y="814"/>
                    <a:pt x="8761" y="819"/>
                    <a:pt x="8763" y="822"/>
                  </a:cubicBezTo>
                  <a:cubicBezTo>
                    <a:pt x="8765" y="817"/>
                    <a:pt x="8762" y="813"/>
                    <a:pt x="8757" y="809"/>
                  </a:cubicBezTo>
                  <a:close/>
                  <a:moveTo>
                    <a:pt x="9438" y="790"/>
                  </a:moveTo>
                  <a:cubicBezTo>
                    <a:pt x="9420" y="790"/>
                    <a:pt x="9404" y="792"/>
                    <a:pt x="9388" y="797"/>
                  </a:cubicBezTo>
                  <a:lnTo>
                    <a:pt x="9388" y="797"/>
                  </a:lnTo>
                  <a:cubicBezTo>
                    <a:pt x="9386" y="796"/>
                    <a:pt x="9384" y="796"/>
                    <a:pt x="9383" y="796"/>
                  </a:cubicBezTo>
                  <a:lnTo>
                    <a:pt x="9383" y="796"/>
                  </a:lnTo>
                  <a:cubicBezTo>
                    <a:pt x="9383" y="797"/>
                    <a:pt x="9383" y="798"/>
                    <a:pt x="9383" y="799"/>
                  </a:cubicBezTo>
                  <a:cubicBezTo>
                    <a:pt x="9384" y="798"/>
                    <a:pt x="9386" y="797"/>
                    <a:pt x="9388" y="797"/>
                  </a:cubicBezTo>
                  <a:lnTo>
                    <a:pt x="9388" y="797"/>
                  </a:lnTo>
                  <a:cubicBezTo>
                    <a:pt x="9399" y="798"/>
                    <a:pt x="9409" y="799"/>
                    <a:pt x="9418" y="799"/>
                  </a:cubicBezTo>
                  <a:cubicBezTo>
                    <a:pt x="9454" y="822"/>
                    <a:pt x="9359" y="799"/>
                    <a:pt x="9394" y="834"/>
                  </a:cubicBezTo>
                  <a:cubicBezTo>
                    <a:pt x="9430" y="810"/>
                    <a:pt x="9454" y="799"/>
                    <a:pt x="9502" y="799"/>
                  </a:cubicBezTo>
                  <a:cubicBezTo>
                    <a:pt x="9478" y="793"/>
                    <a:pt x="9457" y="790"/>
                    <a:pt x="9438" y="790"/>
                  </a:cubicBezTo>
                  <a:close/>
                  <a:moveTo>
                    <a:pt x="2294" y="1120"/>
                  </a:moveTo>
                  <a:cubicBezTo>
                    <a:pt x="2284" y="1123"/>
                    <a:pt x="2275" y="1133"/>
                    <a:pt x="2275" y="1144"/>
                  </a:cubicBezTo>
                  <a:cubicBezTo>
                    <a:pt x="2283" y="1138"/>
                    <a:pt x="2289" y="1130"/>
                    <a:pt x="2294" y="1120"/>
                  </a:cubicBezTo>
                  <a:close/>
                  <a:moveTo>
                    <a:pt x="1727" y="2050"/>
                  </a:moveTo>
                  <a:cubicBezTo>
                    <a:pt x="1725" y="2055"/>
                    <a:pt x="1725" y="2058"/>
                    <a:pt x="1727" y="2061"/>
                  </a:cubicBezTo>
                  <a:cubicBezTo>
                    <a:pt x="1727" y="2057"/>
                    <a:pt x="1727" y="2053"/>
                    <a:pt x="1727" y="2050"/>
                  </a:cubicBezTo>
                  <a:close/>
                  <a:moveTo>
                    <a:pt x="3903" y="2072"/>
                  </a:moveTo>
                  <a:lnTo>
                    <a:pt x="3903" y="2072"/>
                  </a:lnTo>
                  <a:cubicBezTo>
                    <a:pt x="3903" y="2072"/>
                    <a:pt x="3903" y="2072"/>
                    <a:pt x="3903" y="2073"/>
                  </a:cubicBezTo>
                  <a:lnTo>
                    <a:pt x="3903" y="2073"/>
                  </a:lnTo>
                  <a:cubicBezTo>
                    <a:pt x="3904" y="2072"/>
                    <a:pt x="3905" y="2072"/>
                    <a:pt x="3906" y="2072"/>
                  </a:cubicBezTo>
                  <a:cubicBezTo>
                    <a:pt x="3905" y="2072"/>
                    <a:pt x="3904" y="2072"/>
                    <a:pt x="3903" y="2072"/>
                  </a:cubicBezTo>
                  <a:close/>
                  <a:moveTo>
                    <a:pt x="3903" y="2073"/>
                  </a:moveTo>
                  <a:cubicBezTo>
                    <a:pt x="3886" y="2073"/>
                    <a:pt x="3875" y="2080"/>
                    <a:pt x="3872" y="2094"/>
                  </a:cubicBezTo>
                  <a:lnTo>
                    <a:pt x="3872" y="2094"/>
                  </a:lnTo>
                  <a:cubicBezTo>
                    <a:pt x="3877" y="2086"/>
                    <a:pt x="3890" y="2080"/>
                    <a:pt x="3903" y="2073"/>
                  </a:cubicBezTo>
                  <a:close/>
                  <a:moveTo>
                    <a:pt x="3872" y="2094"/>
                  </a:moveTo>
                  <a:lnTo>
                    <a:pt x="3872" y="2094"/>
                  </a:lnTo>
                  <a:cubicBezTo>
                    <a:pt x="3869" y="2098"/>
                    <a:pt x="3868" y="2103"/>
                    <a:pt x="3870" y="2108"/>
                  </a:cubicBezTo>
                  <a:cubicBezTo>
                    <a:pt x="3870" y="2103"/>
                    <a:pt x="3871" y="2098"/>
                    <a:pt x="3872" y="2094"/>
                  </a:cubicBezTo>
                  <a:close/>
                  <a:moveTo>
                    <a:pt x="1834" y="2299"/>
                  </a:moveTo>
                  <a:cubicBezTo>
                    <a:pt x="1834" y="2299"/>
                    <a:pt x="1834" y="2299"/>
                    <a:pt x="1834" y="2299"/>
                  </a:cubicBezTo>
                  <a:lnTo>
                    <a:pt x="1834" y="2299"/>
                  </a:lnTo>
                  <a:cubicBezTo>
                    <a:pt x="1834" y="2299"/>
                    <a:pt x="1834" y="2299"/>
                    <a:pt x="1834" y="2299"/>
                  </a:cubicBezTo>
                  <a:close/>
                  <a:moveTo>
                    <a:pt x="3644" y="2323"/>
                  </a:moveTo>
                  <a:cubicBezTo>
                    <a:pt x="3634" y="2333"/>
                    <a:pt x="3628" y="2336"/>
                    <a:pt x="3626" y="2336"/>
                  </a:cubicBezTo>
                  <a:cubicBezTo>
                    <a:pt x="3624" y="2336"/>
                    <a:pt x="3630" y="2329"/>
                    <a:pt x="3644" y="2323"/>
                  </a:cubicBezTo>
                  <a:close/>
                  <a:moveTo>
                    <a:pt x="1522" y="2334"/>
                  </a:moveTo>
                  <a:cubicBezTo>
                    <a:pt x="1520" y="2334"/>
                    <a:pt x="1519" y="2340"/>
                    <a:pt x="1525" y="2357"/>
                  </a:cubicBezTo>
                  <a:lnTo>
                    <a:pt x="1525" y="2357"/>
                  </a:lnTo>
                  <a:cubicBezTo>
                    <a:pt x="1531" y="2345"/>
                    <a:pt x="1526" y="2334"/>
                    <a:pt x="1522" y="2334"/>
                  </a:cubicBezTo>
                  <a:close/>
                  <a:moveTo>
                    <a:pt x="1410" y="2403"/>
                  </a:moveTo>
                  <a:cubicBezTo>
                    <a:pt x="1409" y="2403"/>
                    <a:pt x="1409" y="2405"/>
                    <a:pt x="1413" y="2407"/>
                  </a:cubicBezTo>
                  <a:lnTo>
                    <a:pt x="1413" y="2407"/>
                  </a:lnTo>
                  <a:cubicBezTo>
                    <a:pt x="1412" y="2404"/>
                    <a:pt x="1410" y="2403"/>
                    <a:pt x="1410" y="2403"/>
                  </a:cubicBezTo>
                  <a:close/>
                  <a:moveTo>
                    <a:pt x="1731" y="2443"/>
                  </a:moveTo>
                  <a:cubicBezTo>
                    <a:pt x="1730" y="2443"/>
                    <a:pt x="1729" y="2443"/>
                    <a:pt x="1728" y="2444"/>
                  </a:cubicBezTo>
                  <a:lnTo>
                    <a:pt x="1728" y="2444"/>
                  </a:lnTo>
                  <a:cubicBezTo>
                    <a:pt x="1725" y="2456"/>
                    <a:pt x="1722" y="2466"/>
                    <a:pt x="1719" y="2472"/>
                  </a:cubicBezTo>
                  <a:lnTo>
                    <a:pt x="1719" y="2472"/>
                  </a:lnTo>
                  <a:cubicBezTo>
                    <a:pt x="1737" y="2451"/>
                    <a:pt x="1738" y="2443"/>
                    <a:pt x="1731" y="2443"/>
                  </a:cubicBezTo>
                  <a:close/>
                  <a:moveTo>
                    <a:pt x="1719" y="2472"/>
                  </a:moveTo>
                  <a:cubicBezTo>
                    <a:pt x="1718" y="2474"/>
                    <a:pt x="1716" y="2476"/>
                    <a:pt x="1715" y="2477"/>
                  </a:cubicBezTo>
                  <a:cubicBezTo>
                    <a:pt x="1716" y="2477"/>
                    <a:pt x="1718" y="2475"/>
                    <a:pt x="1719" y="2472"/>
                  </a:cubicBezTo>
                  <a:close/>
                  <a:moveTo>
                    <a:pt x="1327" y="2469"/>
                  </a:moveTo>
                  <a:cubicBezTo>
                    <a:pt x="1319" y="2469"/>
                    <a:pt x="1307" y="2477"/>
                    <a:pt x="1286" y="2501"/>
                  </a:cubicBezTo>
                  <a:cubicBezTo>
                    <a:pt x="1300" y="2492"/>
                    <a:pt x="1314" y="2481"/>
                    <a:pt x="1327" y="2469"/>
                  </a:cubicBezTo>
                  <a:close/>
                  <a:moveTo>
                    <a:pt x="1220" y="2594"/>
                  </a:moveTo>
                  <a:cubicBezTo>
                    <a:pt x="1214" y="2598"/>
                    <a:pt x="1207" y="2607"/>
                    <a:pt x="1203" y="2620"/>
                  </a:cubicBezTo>
                  <a:cubicBezTo>
                    <a:pt x="1208" y="2610"/>
                    <a:pt x="1214" y="2601"/>
                    <a:pt x="1220" y="2594"/>
                  </a:cubicBezTo>
                  <a:close/>
                  <a:moveTo>
                    <a:pt x="3679" y="2680"/>
                  </a:moveTo>
                  <a:lnTo>
                    <a:pt x="3679" y="2680"/>
                  </a:lnTo>
                  <a:cubicBezTo>
                    <a:pt x="3647" y="2701"/>
                    <a:pt x="3625" y="2732"/>
                    <a:pt x="3629" y="2773"/>
                  </a:cubicBezTo>
                  <a:lnTo>
                    <a:pt x="3629" y="2773"/>
                  </a:lnTo>
                  <a:cubicBezTo>
                    <a:pt x="3635" y="2765"/>
                    <a:pt x="3640" y="2758"/>
                    <a:pt x="3644" y="2751"/>
                  </a:cubicBezTo>
                  <a:cubicBezTo>
                    <a:pt x="3652" y="2748"/>
                    <a:pt x="3658" y="2746"/>
                    <a:pt x="3661" y="2746"/>
                  </a:cubicBezTo>
                  <a:cubicBezTo>
                    <a:pt x="3680" y="2746"/>
                    <a:pt x="3638" y="2788"/>
                    <a:pt x="3668" y="2788"/>
                  </a:cubicBezTo>
                  <a:cubicBezTo>
                    <a:pt x="3671" y="2788"/>
                    <a:pt x="3675" y="2788"/>
                    <a:pt x="3679" y="2787"/>
                  </a:cubicBezTo>
                  <a:cubicBezTo>
                    <a:pt x="3668" y="2751"/>
                    <a:pt x="3668" y="2715"/>
                    <a:pt x="3679" y="2680"/>
                  </a:cubicBezTo>
                  <a:close/>
                  <a:moveTo>
                    <a:pt x="2453" y="3532"/>
                  </a:moveTo>
                  <a:cubicBezTo>
                    <a:pt x="2457" y="3537"/>
                    <a:pt x="2461" y="3543"/>
                    <a:pt x="2465" y="3549"/>
                  </a:cubicBezTo>
                  <a:cubicBezTo>
                    <a:pt x="2461" y="3541"/>
                    <a:pt x="2457" y="3536"/>
                    <a:pt x="2453" y="3532"/>
                  </a:cubicBezTo>
                  <a:close/>
                  <a:moveTo>
                    <a:pt x="2215" y="3644"/>
                  </a:moveTo>
                  <a:lnTo>
                    <a:pt x="2215" y="3644"/>
                  </a:lnTo>
                  <a:cubicBezTo>
                    <a:pt x="2215" y="3644"/>
                    <a:pt x="2227" y="3656"/>
                    <a:pt x="2227" y="3680"/>
                  </a:cubicBezTo>
                  <a:cubicBezTo>
                    <a:pt x="2215" y="3680"/>
                    <a:pt x="2215" y="3668"/>
                    <a:pt x="2215" y="3644"/>
                  </a:cubicBezTo>
                  <a:close/>
                  <a:moveTo>
                    <a:pt x="1292" y="3829"/>
                  </a:moveTo>
                  <a:cubicBezTo>
                    <a:pt x="1301" y="3829"/>
                    <a:pt x="1310" y="3835"/>
                    <a:pt x="1322" y="3835"/>
                  </a:cubicBezTo>
                  <a:cubicBezTo>
                    <a:pt x="1312" y="3844"/>
                    <a:pt x="1295" y="3862"/>
                    <a:pt x="1276" y="3862"/>
                  </a:cubicBezTo>
                  <a:cubicBezTo>
                    <a:pt x="1272" y="3862"/>
                    <a:pt x="1267" y="3861"/>
                    <a:pt x="1262" y="3858"/>
                  </a:cubicBezTo>
                  <a:cubicBezTo>
                    <a:pt x="1274" y="3835"/>
                    <a:pt x="1283" y="3829"/>
                    <a:pt x="1292" y="3829"/>
                  </a:cubicBezTo>
                  <a:close/>
                  <a:moveTo>
                    <a:pt x="344" y="3851"/>
                  </a:moveTo>
                  <a:lnTo>
                    <a:pt x="344" y="3851"/>
                  </a:lnTo>
                  <a:cubicBezTo>
                    <a:pt x="327" y="3860"/>
                    <a:pt x="311" y="3870"/>
                    <a:pt x="298" y="3882"/>
                  </a:cubicBezTo>
                  <a:cubicBezTo>
                    <a:pt x="314" y="3873"/>
                    <a:pt x="329" y="3863"/>
                    <a:pt x="344" y="3851"/>
                  </a:cubicBezTo>
                  <a:close/>
                  <a:moveTo>
                    <a:pt x="2727" y="3966"/>
                  </a:moveTo>
                  <a:cubicBezTo>
                    <a:pt x="2727" y="3966"/>
                    <a:pt x="2727" y="3966"/>
                    <a:pt x="2727" y="3966"/>
                  </a:cubicBezTo>
                  <a:cubicBezTo>
                    <a:pt x="2727" y="3966"/>
                    <a:pt x="2727" y="3966"/>
                    <a:pt x="2727" y="3966"/>
                  </a:cubicBezTo>
                  <a:close/>
                  <a:moveTo>
                    <a:pt x="239" y="3977"/>
                  </a:move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39" y="3978"/>
                    <a:pt x="239" y="3978"/>
                    <a:pt x="239" y="3977"/>
                  </a:cubicBezTo>
                  <a:close/>
                  <a:moveTo>
                    <a:pt x="545" y="4023"/>
                  </a:moveTo>
                  <a:cubicBezTo>
                    <a:pt x="518" y="4031"/>
                    <a:pt x="500" y="4037"/>
                    <a:pt x="500" y="4037"/>
                  </a:cubicBezTo>
                  <a:cubicBezTo>
                    <a:pt x="531" y="4037"/>
                    <a:pt x="546" y="4032"/>
                    <a:pt x="545" y="4023"/>
                  </a:cubicBezTo>
                  <a:close/>
                  <a:moveTo>
                    <a:pt x="1143" y="1"/>
                  </a:moveTo>
                  <a:lnTo>
                    <a:pt x="1143" y="1"/>
                  </a:lnTo>
                  <a:cubicBezTo>
                    <a:pt x="1167" y="13"/>
                    <a:pt x="1120" y="1"/>
                    <a:pt x="1120" y="48"/>
                  </a:cubicBezTo>
                  <a:cubicBezTo>
                    <a:pt x="1095" y="32"/>
                    <a:pt x="1014" y="4"/>
                    <a:pt x="954" y="4"/>
                  </a:cubicBezTo>
                  <a:cubicBezTo>
                    <a:pt x="927" y="4"/>
                    <a:pt x="904" y="10"/>
                    <a:pt x="893" y="25"/>
                  </a:cubicBezTo>
                  <a:cubicBezTo>
                    <a:pt x="1024" y="275"/>
                    <a:pt x="1405" y="132"/>
                    <a:pt x="1620" y="239"/>
                  </a:cubicBezTo>
                  <a:cubicBezTo>
                    <a:pt x="1643" y="215"/>
                    <a:pt x="1548" y="215"/>
                    <a:pt x="1572" y="191"/>
                  </a:cubicBezTo>
                  <a:lnTo>
                    <a:pt x="1572" y="191"/>
                  </a:lnTo>
                  <a:cubicBezTo>
                    <a:pt x="1608" y="239"/>
                    <a:pt x="1953" y="275"/>
                    <a:pt x="1882" y="275"/>
                  </a:cubicBezTo>
                  <a:cubicBezTo>
                    <a:pt x="1929" y="287"/>
                    <a:pt x="1965" y="287"/>
                    <a:pt x="2013" y="287"/>
                  </a:cubicBezTo>
                  <a:cubicBezTo>
                    <a:pt x="2001" y="287"/>
                    <a:pt x="1989" y="287"/>
                    <a:pt x="1965" y="275"/>
                  </a:cubicBezTo>
                  <a:cubicBezTo>
                    <a:pt x="2060" y="275"/>
                    <a:pt x="2167" y="267"/>
                    <a:pt x="2268" y="267"/>
                  </a:cubicBezTo>
                  <a:cubicBezTo>
                    <a:pt x="2344" y="267"/>
                    <a:pt x="2416" y="271"/>
                    <a:pt x="2477" y="287"/>
                  </a:cubicBezTo>
                  <a:cubicBezTo>
                    <a:pt x="2501" y="287"/>
                    <a:pt x="2679" y="310"/>
                    <a:pt x="2632" y="322"/>
                  </a:cubicBezTo>
                  <a:cubicBezTo>
                    <a:pt x="2727" y="310"/>
                    <a:pt x="2763" y="275"/>
                    <a:pt x="2858" y="275"/>
                  </a:cubicBezTo>
                  <a:cubicBezTo>
                    <a:pt x="2815" y="285"/>
                    <a:pt x="2860" y="336"/>
                    <a:pt x="2922" y="336"/>
                  </a:cubicBezTo>
                  <a:cubicBezTo>
                    <a:pt x="2928" y="336"/>
                    <a:pt x="2935" y="335"/>
                    <a:pt x="2941" y="334"/>
                  </a:cubicBezTo>
                  <a:lnTo>
                    <a:pt x="2941" y="334"/>
                  </a:lnTo>
                  <a:cubicBezTo>
                    <a:pt x="2941" y="418"/>
                    <a:pt x="2798" y="382"/>
                    <a:pt x="2822" y="489"/>
                  </a:cubicBezTo>
                  <a:cubicBezTo>
                    <a:pt x="2813" y="489"/>
                    <a:pt x="2803" y="481"/>
                    <a:pt x="2800" y="472"/>
                  </a:cubicBezTo>
                  <a:lnTo>
                    <a:pt x="2800" y="472"/>
                  </a:lnTo>
                  <a:cubicBezTo>
                    <a:pt x="2812" y="568"/>
                    <a:pt x="2595" y="728"/>
                    <a:pt x="2536" y="787"/>
                  </a:cubicBezTo>
                  <a:cubicBezTo>
                    <a:pt x="2552" y="803"/>
                    <a:pt x="2585" y="797"/>
                    <a:pt x="2575" y="806"/>
                  </a:cubicBezTo>
                  <a:lnTo>
                    <a:pt x="2575" y="806"/>
                  </a:lnTo>
                  <a:cubicBezTo>
                    <a:pt x="2577" y="806"/>
                    <a:pt x="2578" y="805"/>
                    <a:pt x="2580" y="805"/>
                  </a:cubicBezTo>
                  <a:cubicBezTo>
                    <a:pt x="2586" y="805"/>
                    <a:pt x="2591" y="810"/>
                    <a:pt x="2596" y="822"/>
                  </a:cubicBezTo>
                  <a:cubicBezTo>
                    <a:pt x="2593" y="822"/>
                    <a:pt x="2591" y="822"/>
                    <a:pt x="2588" y="822"/>
                  </a:cubicBezTo>
                  <a:cubicBezTo>
                    <a:pt x="2574" y="822"/>
                    <a:pt x="2561" y="826"/>
                    <a:pt x="2548" y="833"/>
                  </a:cubicBezTo>
                  <a:lnTo>
                    <a:pt x="2548" y="833"/>
                  </a:lnTo>
                  <a:cubicBezTo>
                    <a:pt x="2554" y="826"/>
                    <a:pt x="2560" y="818"/>
                    <a:pt x="2566" y="812"/>
                  </a:cubicBezTo>
                  <a:lnTo>
                    <a:pt x="2566" y="812"/>
                  </a:lnTo>
                  <a:cubicBezTo>
                    <a:pt x="2558" y="817"/>
                    <a:pt x="2545" y="824"/>
                    <a:pt x="2525" y="834"/>
                  </a:cubicBezTo>
                  <a:cubicBezTo>
                    <a:pt x="2526" y="840"/>
                    <a:pt x="2528" y="844"/>
                    <a:pt x="2530" y="845"/>
                  </a:cubicBezTo>
                  <a:lnTo>
                    <a:pt x="2530" y="845"/>
                  </a:lnTo>
                  <a:cubicBezTo>
                    <a:pt x="2465" y="897"/>
                    <a:pt x="2415" y="1016"/>
                    <a:pt x="2405" y="1025"/>
                  </a:cubicBezTo>
                  <a:cubicBezTo>
                    <a:pt x="2405" y="1025"/>
                    <a:pt x="2359" y="1066"/>
                    <a:pt x="2343" y="1066"/>
                  </a:cubicBezTo>
                  <a:cubicBezTo>
                    <a:pt x="2336" y="1066"/>
                    <a:pt x="2335" y="1058"/>
                    <a:pt x="2346" y="1037"/>
                  </a:cubicBezTo>
                  <a:lnTo>
                    <a:pt x="2346" y="1037"/>
                  </a:lnTo>
                  <a:cubicBezTo>
                    <a:pt x="2310" y="1055"/>
                    <a:pt x="2308" y="1093"/>
                    <a:pt x="2294" y="1120"/>
                  </a:cubicBezTo>
                  <a:lnTo>
                    <a:pt x="2294" y="1120"/>
                  </a:lnTo>
                  <a:cubicBezTo>
                    <a:pt x="2295" y="1120"/>
                    <a:pt x="2297" y="1120"/>
                    <a:pt x="2298" y="1120"/>
                  </a:cubicBezTo>
                  <a:cubicBezTo>
                    <a:pt x="2298" y="1239"/>
                    <a:pt x="2060" y="1596"/>
                    <a:pt x="1977" y="1691"/>
                  </a:cubicBezTo>
                  <a:cubicBezTo>
                    <a:pt x="1977" y="1682"/>
                    <a:pt x="1973" y="1679"/>
                    <a:pt x="1967" y="1679"/>
                  </a:cubicBezTo>
                  <a:cubicBezTo>
                    <a:pt x="1957" y="1679"/>
                    <a:pt x="1942" y="1687"/>
                    <a:pt x="1931" y="1687"/>
                  </a:cubicBezTo>
                  <a:cubicBezTo>
                    <a:pt x="1923" y="1687"/>
                    <a:pt x="1917" y="1683"/>
                    <a:pt x="1917" y="1668"/>
                  </a:cubicBezTo>
                  <a:lnTo>
                    <a:pt x="1917" y="1668"/>
                  </a:lnTo>
                  <a:cubicBezTo>
                    <a:pt x="1882" y="1775"/>
                    <a:pt x="1929" y="1811"/>
                    <a:pt x="1882" y="1906"/>
                  </a:cubicBezTo>
                  <a:cubicBezTo>
                    <a:pt x="1888" y="1882"/>
                    <a:pt x="1876" y="1882"/>
                    <a:pt x="1862" y="1882"/>
                  </a:cubicBezTo>
                  <a:cubicBezTo>
                    <a:pt x="1849" y="1882"/>
                    <a:pt x="1834" y="1882"/>
                    <a:pt x="1834" y="1858"/>
                  </a:cubicBezTo>
                  <a:cubicBezTo>
                    <a:pt x="1754" y="1892"/>
                    <a:pt x="1773" y="2014"/>
                    <a:pt x="1701" y="2014"/>
                  </a:cubicBezTo>
                  <a:cubicBezTo>
                    <a:pt x="1698" y="2014"/>
                    <a:pt x="1695" y="2013"/>
                    <a:pt x="1691" y="2013"/>
                  </a:cubicBezTo>
                  <a:lnTo>
                    <a:pt x="1691" y="2013"/>
                  </a:lnTo>
                  <a:cubicBezTo>
                    <a:pt x="1695" y="2034"/>
                    <a:pt x="1701" y="2039"/>
                    <a:pt x="1706" y="2039"/>
                  </a:cubicBezTo>
                  <a:cubicBezTo>
                    <a:pt x="1711" y="2039"/>
                    <a:pt x="1716" y="2035"/>
                    <a:pt x="1720" y="2035"/>
                  </a:cubicBezTo>
                  <a:cubicBezTo>
                    <a:pt x="1723" y="2035"/>
                    <a:pt x="1726" y="2038"/>
                    <a:pt x="1727" y="2050"/>
                  </a:cubicBezTo>
                  <a:lnTo>
                    <a:pt x="1727" y="2050"/>
                  </a:lnTo>
                  <a:cubicBezTo>
                    <a:pt x="1734" y="2029"/>
                    <a:pt x="1774" y="1989"/>
                    <a:pt x="1774" y="1989"/>
                  </a:cubicBezTo>
                  <a:cubicBezTo>
                    <a:pt x="1780" y="1988"/>
                    <a:pt x="1784" y="1987"/>
                    <a:pt x="1787" y="1987"/>
                  </a:cubicBezTo>
                  <a:cubicBezTo>
                    <a:pt x="1843" y="1987"/>
                    <a:pt x="1635" y="2145"/>
                    <a:pt x="1606" y="2145"/>
                  </a:cubicBezTo>
                  <a:cubicBezTo>
                    <a:pt x="1602" y="2145"/>
                    <a:pt x="1602" y="2141"/>
                    <a:pt x="1608" y="2132"/>
                  </a:cubicBezTo>
                  <a:lnTo>
                    <a:pt x="1608" y="2132"/>
                  </a:lnTo>
                  <a:cubicBezTo>
                    <a:pt x="1572" y="2156"/>
                    <a:pt x="1513" y="2251"/>
                    <a:pt x="1560" y="2299"/>
                  </a:cubicBezTo>
                  <a:cubicBezTo>
                    <a:pt x="1572" y="2275"/>
                    <a:pt x="1584" y="2251"/>
                    <a:pt x="1596" y="2227"/>
                  </a:cubicBezTo>
                  <a:lnTo>
                    <a:pt x="1596" y="2227"/>
                  </a:lnTo>
                  <a:cubicBezTo>
                    <a:pt x="1596" y="2287"/>
                    <a:pt x="1584" y="2334"/>
                    <a:pt x="1536" y="2382"/>
                  </a:cubicBezTo>
                  <a:cubicBezTo>
                    <a:pt x="1531" y="2372"/>
                    <a:pt x="1528" y="2364"/>
                    <a:pt x="1525" y="2357"/>
                  </a:cubicBezTo>
                  <a:lnTo>
                    <a:pt x="1525" y="2357"/>
                  </a:lnTo>
                  <a:cubicBezTo>
                    <a:pt x="1521" y="2366"/>
                    <a:pt x="1511" y="2376"/>
                    <a:pt x="1489" y="2382"/>
                  </a:cubicBezTo>
                  <a:cubicBezTo>
                    <a:pt x="1453" y="2346"/>
                    <a:pt x="1536" y="2263"/>
                    <a:pt x="1536" y="2227"/>
                  </a:cubicBezTo>
                  <a:cubicBezTo>
                    <a:pt x="1508" y="2227"/>
                    <a:pt x="1510" y="2288"/>
                    <a:pt x="1493" y="2288"/>
                  </a:cubicBezTo>
                  <a:cubicBezTo>
                    <a:pt x="1489" y="2288"/>
                    <a:pt x="1484" y="2284"/>
                    <a:pt x="1477" y="2275"/>
                  </a:cubicBezTo>
                  <a:lnTo>
                    <a:pt x="1477" y="2275"/>
                  </a:lnTo>
                  <a:cubicBezTo>
                    <a:pt x="1513" y="2334"/>
                    <a:pt x="1417" y="2358"/>
                    <a:pt x="1429" y="2418"/>
                  </a:cubicBezTo>
                  <a:cubicBezTo>
                    <a:pt x="1421" y="2413"/>
                    <a:pt x="1416" y="2410"/>
                    <a:pt x="1413" y="2407"/>
                  </a:cubicBezTo>
                  <a:lnTo>
                    <a:pt x="1413" y="2407"/>
                  </a:lnTo>
                  <a:cubicBezTo>
                    <a:pt x="1415" y="2414"/>
                    <a:pt x="1413" y="2429"/>
                    <a:pt x="1393" y="2453"/>
                  </a:cubicBezTo>
                  <a:cubicBezTo>
                    <a:pt x="1393" y="2430"/>
                    <a:pt x="1382" y="2418"/>
                    <a:pt x="1382" y="2394"/>
                  </a:cubicBezTo>
                  <a:cubicBezTo>
                    <a:pt x="1367" y="2423"/>
                    <a:pt x="1348" y="2448"/>
                    <a:pt x="1327" y="2469"/>
                  </a:cubicBezTo>
                  <a:lnTo>
                    <a:pt x="1327" y="2469"/>
                  </a:lnTo>
                  <a:cubicBezTo>
                    <a:pt x="1327" y="2469"/>
                    <a:pt x="1327" y="2469"/>
                    <a:pt x="1327" y="2469"/>
                  </a:cubicBezTo>
                  <a:cubicBezTo>
                    <a:pt x="1341" y="2469"/>
                    <a:pt x="1341" y="2497"/>
                    <a:pt x="1360" y="2497"/>
                  </a:cubicBezTo>
                  <a:cubicBezTo>
                    <a:pt x="1366" y="2497"/>
                    <a:pt x="1372" y="2495"/>
                    <a:pt x="1382" y="2489"/>
                  </a:cubicBezTo>
                  <a:lnTo>
                    <a:pt x="1382" y="2489"/>
                  </a:lnTo>
                  <a:cubicBezTo>
                    <a:pt x="1350" y="2585"/>
                    <a:pt x="1271" y="2538"/>
                    <a:pt x="1220" y="2594"/>
                  </a:cubicBezTo>
                  <a:lnTo>
                    <a:pt x="1220" y="2594"/>
                  </a:lnTo>
                  <a:cubicBezTo>
                    <a:pt x="1223" y="2593"/>
                    <a:pt x="1226" y="2592"/>
                    <a:pt x="1229" y="2592"/>
                  </a:cubicBezTo>
                  <a:cubicBezTo>
                    <a:pt x="1237" y="2592"/>
                    <a:pt x="1245" y="2598"/>
                    <a:pt x="1251" y="2608"/>
                  </a:cubicBezTo>
                  <a:cubicBezTo>
                    <a:pt x="1203" y="2608"/>
                    <a:pt x="1179" y="2644"/>
                    <a:pt x="1167" y="2680"/>
                  </a:cubicBezTo>
                  <a:cubicBezTo>
                    <a:pt x="1215" y="2703"/>
                    <a:pt x="1215" y="2703"/>
                    <a:pt x="1191" y="2787"/>
                  </a:cubicBezTo>
                  <a:cubicBezTo>
                    <a:pt x="1167" y="2799"/>
                    <a:pt x="1167" y="2858"/>
                    <a:pt x="1132" y="2882"/>
                  </a:cubicBezTo>
                  <a:cubicBezTo>
                    <a:pt x="1120" y="2870"/>
                    <a:pt x="1120" y="2846"/>
                    <a:pt x="1108" y="2823"/>
                  </a:cubicBezTo>
                  <a:cubicBezTo>
                    <a:pt x="1108" y="2846"/>
                    <a:pt x="1096" y="2858"/>
                    <a:pt x="1096" y="2870"/>
                  </a:cubicBezTo>
                  <a:cubicBezTo>
                    <a:pt x="1084" y="2858"/>
                    <a:pt x="1072" y="2858"/>
                    <a:pt x="1072" y="2846"/>
                  </a:cubicBezTo>
                  <a:cubicBezTo>
                    <a:pt x="1060" y="2954"/>
                    <a:pt x="1024" y="2989"/>
                    <a:pt x="977" y="3049"/>
                  </a:cubicBezTo>
                  <a:cubicBezTo>
                    <a:pt x="953" y="2989"/>
                    <a:pt x="1024" y="3013"/>
                    <a:pt x="989" y="2954"/>
                  </a:cubicBezTo>
                  <a:lnTo>
                    <a:pt x="989" y="2954"/>
                  </a:lnTo>
                  <a:cubicBezTo>
                    <a:pt x="953" y="2977"/>
                    <a:pt x="929" y="3013"/>
                    <a:pt x="917" y="3049"/>
                  </a:cubicBezTo>
                  <a:cubicBezTo>
                    <a:pt x="921" y="3045"/>
                    <a:pt x="924" y="3043"/>
                    <a:pt x="926" y="3043"/>
                  </a:cubicBezTo>
                  <a:lnTo>
                    <a:pt x="926" y="3043"/>
                  </a:lnTo>
                  <a:cubicBezTo>
                    <a:pt x="940" y="3043"/>
                    <a:pt x="892" y="3157"/>
                    <a:pt x="881" y="3168"/>
                  </a:cubicBezTo>
                  <a:cubicBezTo>
                    <a:pt x="858" y="3144"/>
                    <a:pt x="846" y="3120"/>
                    <a:pt x="858" y="3084"/>
                  </a:cubicBezTo>
                  <a:lnTo>
                    <a:pt x="858" y="3084"/>
                  </a:lnTo>
                  <a:cubicBezTo>
                    <a:pt x="714" y="3295"/>
                    <a:pt x="549" y="3691"/>
                    <a:pt x="344" y="3851"/>
                  </a:cubicBezTo>
                  <a:lnTo>
                    <a:pt x="344" y="3851"/>
                  </a:lnTo>
                  <a:cubicBezTo>
                    <a:pt x="360" y="3842"/>
                    <a:pt x="377" y="3834"/>
                    <a:pt x="393" y="3823"/>
                  </a:cubicBezTo>
                  <a:cubicBezTo>
                    <a:pt x="395" y="3822"/>
                    <a:pt x="396" y="3822"/>
                    <a:pt x="397" y="3822"/>
                  </a:cubicBezTo>
                  <a:cubicBezTo>
                    <a:pt x="427" y="3822"/>
                    <a:pt x="251" y="3978"/>
                    <a:pt x="239" y="3978"/>
                  </a:cubicBez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49" y="3989"/>
                    <a:pt x="292" y="4038"/>
                    <a:pt x="307" y="4050"/>
                  </a:cubicBezTo>
                  <a:lnTo>
                    <a:pt x="307" y="4050"/>
                  </a:lnTo>
                  <a:cubicBezTo>
                    <a:pt x="201" y="4097"/>
                    <a:pt x="95" y="4121"/>
                    <a:pt x="0" y="4204"/>
                  </a:cubicBezTo>
                  <a:cubicBezTo>
                    <a:pt x="167" y="4108"/>
                    <a:pt x="381" y="4120"/>
                    <a:pt x="524" y="4001"/>
                  </a:cubicBezTo>
                  <a:lnTo>
                    <a:pt x="524" y="4001"/>
                  </a:lnTo>
                  <a:cubicBezTo>
                    <a:pt x="537" y="4010"/>
                    <a:pt x="544" y="4017"/>
                    <a:pt x="545" y="4023"/>
                  </a:cubicBezTo>
                  <a:lnTo>
                    <a:pt x="545" y="4023"/>
                  </a:lnTo>
                  <a:cubicBezTo>
                    <a:pt x="624" y="3997"/>
                    <a:pt x="782" y="3947"/>
                    <a:pt x="790" y="3947"/>
                  </a:cubicBezTo>
                  <a:lnTo>
                    <a:pt x="790" y="3947"/>
                  </a:lnTo>
                  <a:cubicBezTo>
                    <a:pt x="791" y="3947"/>
                    <a:pt x="787" y="3949"/>
                    <a:pt x="774" y="3954"/>
                  </a:cubicBezTo>
                  <a:cubicBezTo>
                    <a:pt x="809" y="3945"/>
                    <a:pt x="882" y="3930"/>
                    <a:pt x="891" y="3927"/>
                  </a:cubicBezTo>
                  <a:lnTo>
                    <a:pt x="891" y="3927"/>
                  </a:lnTo>
                  <a:cubicBezTo>
                    <a:pt x="985" y="3913"/>
                    <a:pt x="1042" y="3879"/>
                    <a:pt x="1120" y="3835"/>
                  </a:cubicBezTo>
                  <a:lnTo>
                    <a:pt x="1120" y="3835"/>
                  </a:lnTo>
                  <a:cubicBezTo>
                    <a:pt x="1120" y="3846"/>
                    <a:pt x="1120" y="3846"/>
                    <a:pt x="1108" y="3858"/>
                  </a:cubicBezTo>
                  <a:cubicBezTo>
                    <a:pt x="1132" y="3846"/>
                    <a:pt x="1155" y="3835"/>
                    <a:pt x="1179" y="3823"/>
                  </a:cubicBezTo>
                  <a:lnTo>
                    <a:pt x="1179" y="3823"/>
                  </a:lnTo>
                  <a:cubicBezTo>
                    <a:pt x="1167" y="3858"/>
                    <a:pt x="1143" y="3882"/>
                    <a:pt x="1084" y="3882"/>
                  </a:cubicBezTo>
                  <a:cubicBezTo>
                    <a:pt x="1097" y="3898"/>
                    <a:pt x="1114" y="3904"/>
                    <a:pt x="1133" y="3904"/>
                  </a:cubicBezTo>
                  <a:cubicBezTo>
                    <a:pt x="1181" y="3904"/>
                    <a:pt x="1245" y="3869"/>
                    <a:pt x="1295" y="3869"/>
                  </a:cubicBezTo>
                  <a:cubicBezTo>
                    <a:pt x="1300" y="3869"/>
                    <a:pt x="1305" y="3869"/>
                    <a:pt x="1310" y="3870"/>
                  </a:cubicBezTo>
                  <a:cubicBezTo>
                    <a:pt x="1286" y="3882"/>
                    <a:pt x="1262" y="3882"/>
                    <a:pt x="1239" y="3894"/>
                  </a:cubicBezTo>
                  <a:cubicBezTo>
                    <a:pt x="1286" y="3918"/>
                    <a:pt x="1346" y="3930"/>
                    <a:pt x="1393" y="3930"/>
                  </a:cubicBezTo>
                  <a:cubicBezTo>
                    <a:pt x="1311" y="3855"/>
                    <a:pt x="1332" y="3823"/>
                    <a:pt x="1373" y="3823"/>
                  </a:cubicBezTo>
                  <a:cubicBezTo>
                    <a:pt x="1403" y="3823"/>
                    <a:pt x="1445" y="3840"/>
                    <a:pt x="1465" y="3870"/>
                  </a:cubicBezTo>
                  <a:cubicBezTo>
                    <a:pt x="1495" y="3848"/>
                    <a:pt x="1511" y="3806"/>
                    <a:pt x="1534" y="3806"/>
                  </a:cubicBezTo>
                  <a:cubicBezTo>
                    <a:pt x="1547" y="3806"/>
                    <a:pt x="1562" y="3819"/>
                    <a:pt x="1584" y="3858"/>
                  </a:cubicBezTo>
                  <a:cubicBezTo>
                    <a:pt x="1594" y="3858"/>
                    <a:pt x="1661" y="3761"/>
                    <a:pt x="1731" y="3761"/>
                  </a:cubicBezTo>
                  <a:cubicBezTo>
                    <a:pt x="1745" y="3761"/>
                    <a:pt x="1760" y="3765"/>
                    <a:pt x="1774" y="3775"/>
                  </a:cubicBezTo>
                  <a:cubicBezTo>
                    <a:pt x="1799" y="3718"/>
                    <a:pt x="1884" y="3661"/>
                    <a:pt x="1947" y="3661"/>
                  </a:cubicBezTo>
                  <a:cubicBezTo>
                    <a:pt x="1977" y="3661"/>
                    <a:pt x="2001" y="3673"/>
                    <a:pt x="2013" y="3704"/>
                  </a:cubicBezTo>
                  <a:cubicBezTo>
                    <a:pt x="2084" y="3668"/>
                    <a:pt x="2084" y="3644"/>
                    <a:pt x="2132" y="3632"/>
                  </a:cubicBezTo>
                  <a:cubicBezTo>
                    <a:pt x="2108" y="3561"/>
                    <a:pt x="2286" y="3549"/>
                    <a:pt x="2215" y="3477"/>
                  </a:cubicBezTo>
                  <a:lnTo>
                    <a:pt x="2215" y="3477"/>
                  </a:lnTo>
                  <a:cubicBezTo>
                    <a:pt x="2225" y="3488"/>
                    <a:pt x="2254" y="3507"/>
                    <a:pt x="2269" y="3520"/>
                  </a:cubicBezTo>
                  <a:lnTo>
                    <a:pt x="2269" y="3520"/>
                  </a:lnTo>
                  <a:cubicBezTo>
                    <a:pt x="2257" y="3531"/>
                    <a:pt x="2236" y="3585"/>
                    <a:pt x="2247" y="3585"/>
                  </a:cubicBezTo>
                  <a:cubicBezTo>
                    <a:pt x="2248" y="3585"/>
                    <a:pt x="2249" y="3585"/>
                    <a:pt x="2251" y="3585"/>
                  </a:cubicBezTo>
                  <a:lnTo>
                    <a:pt x="2251" y="3585"/>
                  </a:lnTo>
                  <a:cubicBezTo>
                    <a:pt x="2237" y="3599"/>
                    <a:pt x="2226" y="3605"/>
                    <a:pt x="2220" y="3605"/>
                  </a:cubicBezTo>
                  <a:cubicBezTo>
                    <a:pt x="2209" y="3605"/>
                    <a:pt x="2208" y="3590"/>
                    <a:pt x="2215" y="3561"/>
                  </a:cubicBezTo>
                  <a:lnTo>
                    <a:pt x="2215" y="3561"/>
                  </a:lnTo>
                  <a:cubicBezTo>
                    <a:pt x="2167" y="3585"/>
                    <a:pt x="2155" y="3644"/>
                    <a:pt x="2155" y="3692"/>
                  </a:cubicBezTo>
                  <a:cubicBezTo>
                    <a:pt x="2179" y="3739"/>
                    <a:pt x="2346" y="3775"/>
                    <a:pt x="2417" y="3858"/>
                  </a:cubicBezTo>
                  <a:cubicBezTo>
                    <a:pt x="2382" y="3858"/>
                    <a:pt x="2358" y="3882"/>
                    <a:pt x="2334" y="3906"/>
                  </a:cubicBezTo>
                  <a:cubicBezTo>
                    <a:pt x="2358" y="3858"/>
                    <a:pt x="2263" y="3823"/>
                    <a:pt x="2251" y="3787"/>
                  </a:cubicBezTo>
                  <a:cubicBezTo>
                    <a:pt x="2251" y="3811"/>
                    <a:pt x="2251" y="3823"/>
                    <a:pt x="2227" y="3823"/>
                  </a:cubicBezTo>
                  <a:cubicBezTo>
                    <a:pt x="2322" y="3930"/>
                    <a:pt x="2322" y="3930"/>
                    <a:pt x="2441" y="4025"/>
                  </a:cubicBezTo>
                  <a:cubicBezTo>
                    <a:pt x="2429" y="4033"/>
                    <a:pt x="2419" y="4037"/>
                    <a:pt x="2409" y="4037"/>
                  </a:cubicBezTo>
                  <a:cubicBezTo>
                    <a:pt x="2391" y="4037"/>
                    <a:pt x="2378" y="4021"/>
                    <a:pt x="2370" y="3989"/>
                  </a:cubicBezTo>
                  <a:lnTo>
                    <a:pt x="2370" y="3989"/>
                  </a:lnTo>
                  <a:cubicBezTo>
                    <a:pt x="2370" y="4073"/>
                    <a:pt x="2525" y="4061"/>
                    <a:pt x="2465" y="4085"/>
                  </a:cubicBezTo>
                  <a:cubicBezTo>
                    <a:pt x="2475" y="4095"/>
                    <a:pt x="2661" y="4401"/>
                    <a:pt x="2706" y="4401"/>
                  </a:cubicBezTo>
                  <a:cubicBezTo>
                    <a:pt x="2712" y="4401"/>
                    <a:pt x="2715" y="4395"/>
                    <a:pt x="2715" y="4382"/>
                  </a:cubicBezTo>
                  <a:lnTo>
                    <a:pt x="2715" y="4382"/>
                  </a:lnTo>
                  <a:cubicBezTo>
                    <a:pt x="2715" y="4430"/>
                    <a:pt x="2715" y="4489"/>
                    <a:pt x="2703" y="4525"/>
                  </a:cubicBezTo>
                  <a:cubicBezTo>
                    <a:pt x="2763" y="4430"/>
                    <a:pt x="2763" y="4216"/>
                    <a:pt x="2751" y="4085"/>
                  </a:cubicBezTo>
                  <a:lnTo>
                    <a:pt x="2751" y="4085"/>
                  </a:lnTo>
                  <a:cubicBezTo>
                    <a:pt x="2763" y="4204"/>
                    <a:pt x="2834" y="4311"/>
                    <a:pt x="2786" y="4430"/>
                  </a:cubicBezTo>
                  <a:cubicBezTo>
                    <a:pt x="2894" y="4347"/>
                    <a:pt x="2786" y="4311"/>
                    <a:pt x="2810" y="4227"/>
                  </a:cubicBezTo>
                  <a:lnTo>
                    <a:pt x="2810" y="4227"/>
                  </a:lnTo>
                  <a:cubicBezTo>
                    <a:pt x="2825" y="4232"/>
                    <a:pt x="2840" y="4235"/>
                    <a:pt x="2855" y="4235"/>
                  </a:cubicBezTo>
                  <a:cubicBezTo>
                    <a:pt x="2876" y="4235"/>
                    <a:pt x="2897" y="4230"/>
                    <a:pt x="2917" y="4216"/>
                  </a:cubicBezTo>
                  <a:lnTo>
                    <a:pt x="2917" y="4216"/>
                  </a:lnTo>
                  <a:cubicBezTo>
                    <a:pt x="2916" y="4216"/>
                    <a:pt x="2915" y="4216"/>
                    <a:pt x="2914" y="4216"/>
                  </a:cubicBezTo>
                  <a:cubicBezTo>
                    <a:pt x="2892" y="4216"/>
                    <a:pt x="2870" y="4096"/>
                    <a:pt x="2882" y="4085"/>
                  </a:cubicBezTo>
                  <a:lnTo>
                    <a:pt x="2882" y="4085"/>
                  </a:lnTo>
                  <a:cubicBezTo>
                    <a:pt x="2906" y="4108"/>
                    <a:pt x="2917" y="4144"/>
                    <a:pt x="2929" y="4180"/>
                  </a:cubicBezTo>
                  <a:cubicBezTo>
                    <a:pt x="2929" y="4131"/>
                    <a:pt x="2937" y="4090"/>
                    <a:pt x="2934" y="4043"/>
                  </a:cubicBezTo>
                  <a:lnTo>
                    <a:pt x="2934" y="4043"/>
                  </a:lnTo>
                  <a:cubicBezTo>
                    <a:pt x="2938" y="4056"/>
                    <a:pt x="2947" y="4062"/>
                    <a:pt x="2957" y="4062"/>
                  </a:cubicBezTo>
                  <a:cubicBezTo>
                    <a:pt x="2996" y="4062"/>
                    <a:pt x="3060" y="3987"/>
                    <a:pt x="3060" y="3954"/>
                  </a:cubicBezTo>
                  <a:lnTo>
                    <a:pt x="3060" y="3954"/>
                  </a:lnTo>
                  <a:cubicBezTo>
                    <a:pt x="3048" y="3966"/>
                    <a:pt x="3037" y="3966"/>
                    <a:pt x="3025" y="3977"/>
                  </a:cubicBezTo>
                  <a:cubicBezTo>
                    <a:pt x="3084" y="3894"/>
                    <a:pt x="2977" y="3846"/>
                    <a:pt x="3025" y="3763"/>
                  </a:cubicBezTo>
                  <a:lnTo>
                    <a:pt x="3025" y="3763"/>
                  </a:lnTo>
                  <a:cubicBezTo>
                    <a:pt x="3040" y="3795"/>
                    <a:pt x="3062" y="3811"/>
                    <a:pt x="3088" y="3811"/>
                  </a:cubicBezTo>
                  <a:cubicBezTo>
                    <a:pt x="3101" y="3811"/>
                    <a:pt x="3116" y="3807"/>
                    <a:pt x="3132" y="3799"/>
                  </a:cubicBezTo>
                  <a:cubicBezTo>
                    <a:pt x="3048" y="3692"/>
                    <a:pt x="3001" y="3585"/>
                    <a:pt x="3048" y="3477"/>
                  </a:cubicBezTo>
                  <a:lnTo>
                    <a:pt x="3048" y="3477"/>
                  </a:lnTo>
                  <a:cubicBezTo>
                    <a:pt x="3096" y="3573"/>
                    <a:pt x="3144" y="3668"/>
                    <a:pt x="3156" y="3775"/>
                  </a:cubicBezTo>
                  <a:cubicBezTo>
                    <a:pt x="3191" y="3763"/>
                    <a:pt x="3203" y="3751"/>
                    <a:pt x="3215" y="3727"/>
                  </a:cubicBezTo>
                  <a:cubicBezTo>
                    <a:pt x="3239" y="3739"/>
                    <a:pt x="3239" y="3763"/>
                    <a:pt x="3227" y="3787"/>
                  </a:cubicBezTo>
                  <a:cubicBezTo>
                    <a:pt x="3263" y="3751"/>
                    <a:pt x="3334" y="3608"/>
                    <a:pt x="3263" y="3573"/>
                  </a:cubicBezTo>
                  <a:lnTo>
                    <a:pt x="3263" y="3573"/>
                  </a:lnTo>
                  <a:cubicBezTo>
                    <a:pt x="3263" y="3620"/>
                    <a:pt x="3239" y="3668"/>
                    <a:pt x="3239" y="3704"/>
                  </a:cubicBezTo>
                  <a:cubicBezTo>
                    <a:pt x="3167" y="3680"/>
                    <a:pt x="3167" y="3561"/>
                    <a:pt x="3203" y="3513"/>
                  </a:cubicBezTo>
                  <a:lnTo>
                    <a:pt x="3203" y="3513"/>
                  </a:lnTo>
                  <a:cubicBezTo>
                    <a:pt x="3239" y="3525"/>
                    <a:pt x="3263" y="3549"/>
                    <a:pt x="3287" y="3573"/>
                  </a:cubicBezTo>
                  <a:cubicBezTo>
                    <a:pt x="3287" y="3537"/>
                    <a:pt x="3287" y="3513"/>
                    <a:pt x="3310" y="3489"/>
                  </a:cubicBezTo>
                  <a:cubicBezTo>
                    <a:pt x="3310" y="3501"/>
                    <a:pt x="3310" y="3513"/>
                    <a:pt x="3310" y="3525"/>
                  </a:cubicBezTo>
                  <a:cubicBezTo>
                    <a:pt x="3320" y="3525"/>
                    <a:pt x="3356" y="3390"/>
                    <a:pt x="3395" y="3369"/>
                  </a:cubicBezTo>
                  <a:lnTo>
                    <a:pt x="3395" y="3369"/>
                  </a:lnTo>
                  <a:cubicBezTo>
                    <a:pt x="3403" y="3370"/>
                    <a:pt x="3411" y="3370"/>
                    <a:pt x="3418" y="3370"/>
                  </a:cubicBezTo>
                  <a:cubicBezTo>
                    <a:pt x="3413" y="3367"/>
                    <a:pt x="3409" y="3366"/>
                    <a:pt x="3405" y="3366"/>
                  </a:cubicBezTo>
                  <a:cubicBezTo>
                    <a:pt x="3402" y="3366"/>
                    <a:pt x="3399" y="3367"/>
                    <a:pt x="3395" y="3369"/>
                  </a:cubicBezTo>
                  <a:lnTo>
                    <a:pt x="3395" y="3369"/>
                  </a:lnTo>
                  <a:cubicBezTo>
                    <a:pt x="3330" y="3360"/>
                    <a:pt x="3223" y="3316"/>
                    <a:pt x="3191" y="3263"/>
                  </a:cubicBezTo>
                  <a:cubicBezTo>
                    <a:pt x="3240" y="3232"/>
                    <a:pt x="3272" y="3221"/>
                    <a:pt x="3295" y="3221"/>
                  </a:cubicBezTo>
                  <a:cubicBezTo>
                    <a:pt x="3346" y="3221"/>
                    <a:pt x="3353" y="3276"/>
                    <a:pt x="3416" y="3276"/>
                  </a:cubicBezTo>
                  <a:cubicBezTo>
                    <a:pt x="3420" y="3276"/>
                    <a:pt x="3425" y="3276"/>
                    <a:pt x="3429" y="3275"/>
                  </a:cubicBezTo>
                  <a:cubicBezTo>
                    <a:pt x="3397" y="3264"/>
                    <a:pt x="3481" y="3176"/>
                    <a:pt x="3446" y="3176"/>
                  </a:cubicBezTo>
                  <a:cubicBezTo>
                    <a:pt x="3442" y="3176"/>
                    <a:pt x="3437" y="3177"/>
                    <a:pt x="3429" y="3180"/>
                  </a:cubicBezTo>
                  <a:cubicBezTo>
                    <a:pt x="3441" y="3120"/>
                    <a:pt x="3441" y="2977"/>
                    <a:pt x="3453" y="2977"/>
                  </a:cubicBezTo>
                  <a:cubicBezTo>
                    <a:pt x="3513" y="2898"/>
                    <a:pt x="3581" y="2834"/>
                    <a:pt x="3623" y="2781"/>
                  </a:cubicBezTo>
                  <a:lnTo>
                    <a:pt x="3623" y="2781"/>
                  </a:lnTo>
                  <a:cubicBezTo>
                    <a:pt x="3626" y="2783"/>
                    <a:pt x="3629" y="2785"/>
                    <a:pt x="3632" y="2787"/>
                  </a:cubicBezTo>
                  <a:cubicBezTo>
                    <a:pt x="3631" y="2782"/>
                    <a:pt x="3630" y="2777"/>
                    <a:pt x="3629" y="2773"/>
                  </a:cubicBezTo>
                  <a:lnTo>
                    <a:pt x="3629" y="2773"/>
                  </a:lnTo>
                  <a:cubicBezTo>
                    <a:pt x="3627" y="2775"/>
                    <a:pt x="3625" y="2778"/>
                    <a:pt x="3623" y="2781"/>
                  </a:cubicBezTo>
                  <a:lnTo>
                    <a:pt x="3623" y="2781"/>
                  </a:lnTo>
                  <a:cubicBezTo>
                    <a:pt x="3522" y="2709"/>
                    <a:pt x="3613" y="2560"/>
                    <a:pt x="3620" y="2560"/>
                  </a:cubicBezTo>
                  <a:lnTo>
                    <a:pt x="3620" y="2560"/>
                  </a:lnTo>
                  <a:cubicBezTo>
                    <a:pt x="3620" y="2560"/>
                    <a:pt x="3620" y="2560"/>
                    <a:pt x="3620" y="2561"/>
                  </a:cubicBezTo>
                  <a:cubicBezTo>
                    <a:pt x="3700" y="2450"/>
                    <a:pt x="3611" y="2374"/>
                    <a:pt x="3702" y="2374"/>
                  </a:cubicBezTo>
                  <a:cubicBezTo>
                    <a:pt x="3720" y="2374"/>
                    <a:pt x="3743" y="2376"/>
                    <a:pt x="3775" y="2382"/>
                  </a:cubicBezTo>
                  <a:cubicBezTo>
                    <a:pt x="3751" y="2430"/>
                    <a:pt x="3727" y="2453"/>
                    <a:pt x="3691" y="2477"/>
                  </a:cubicBezTo>
                  <a:cubicBezTo>
                    <a:pt x="3703" y="2477"/>
                    <a:pt x="3715" y="2465"/>
                    <a:pt x="3727" y="2453"/>
                  </a:cubicBezTo>
                  <a:lnTo>
                    <a:pt x="3727" y="2453"/>
                  </a:lnTo>
                  <a:cubicBezTo>
                    <a:pt x="3727" y="2477"/>
                    <a:pt x="3727" y="2501"/>
                    <a:pt x="3703" y="2525"/>
                  </a:cubicBezTo>
                  <a:cubicBezTo>
                    <a:pt x="3775" y="2501"/>
                    <a:pt x="3894" y="2215"/>
                    <a:pt x="3870" y="2215"/>
                  </a:cubicBezTo>
                  <a:lnTo>
                    <a:pt x="3870" y="2215"/>
                  </a:lnTo>
                  <a:cubicBezTo>
                    <a:pt x="3865" y="2218"/>
                    <a:pt x="3860" y="2219"/>
                    <a:pt x="3855" y="2219"/>
                  </a:cubicBezTo>
                  <a:cubicBezTo>
                    <a:pt x="3823" y="2219"/>
                    <a:pt x="3798" y="2170"/>
                    <a:pt x="3821" y="2114"/>
                  </a:cubicBezTo>
                  <a:lnTo>
                    <a:pt x="3821" y="2114"/>
                  </a:lnTo>
                  <a:cubicBezTo>
                    <a:pt x="3826" y="2114"/>
                    <a:pt x="3826" y="2114"/>
                    <a:pt x="3822" y="2113"/>
                  </a:cubicBezTo>
                  <a:lnTo>
                    <a:pt x="3822" y="2113"/>
                  </a:lnTo>
                  <a:cubicBezTo>
                    <a:pt x="3829" y="2096"/>
                    <a:pt x="3841" y="2078"/>
                    <a:pt x="3858" y="2061"/>
                  </a:cubicBezTo>
                  <a:cubicBezTo>
                    <a:pt x="3869" y="2061"/>
                    <a:pt x="3891" y="2071"/>
                    <a:pt x="3903" y="2072"/>
                  </a:cubicBezTo>
                  <a:lnTo>
                    <a:pt x="3903" y="2072"/>
                  </a:lnTo>
                  <a:cubicBezTo>
                    <a:pt x="3926" y="2060"/>
                    <a:pt x="3949" y="2045"/>
                    <a:pt x="3929" y="2013"/>
                  </a:cubicBezTo>
                  <a:lnTo>
                    <a:pt x="3929" y="2013"/>
                  </a:lnTo>
                  <a:cubicBezTo>
                    <a:pt x="3906" y="2025"/>
                    <a:pt x="3894" y="2025"/>
                    <a:pt x="3882" y="2037"/>
                  </a:cubicBezTo>
                  <a:cubicBezTo>
                    <a:pt x="3870" y="1977"/>
                    <a:pt x="3882" y="1930"/>
                    <a:pt x="3906" y="1882"/>
                  </a:cubicBezTo>
                  <a:cubicBezTo>
                    <a:pt x="3870" y="1882"/>
                    <a:pt x="3870" y="1894"/>
                    <a:pt x="3834" y="1906"/>
                  </a:cubicBezTo>
                  <a:cubicBezTo>
                    <a:pt x="3902" y="1906"/>
                    <a:pt x="3788" y="2002"/>
                    <a:pt x="3847" y="2002"/>
                  </a:cubicBezTo>
                  <a:cubicBezTo>
                    <a:pt x="3850" y="2002"/>
                    <a:pt x="3854" y="2002"/>
                    <a:pt x="3858" y="2001"/>
                  </a:cubicBezTo>
                  <a:lnTo>
                    <a:pt x="3858" y="2001"/>
                  </a:lnTo>
                  <a:cubicBezTo>
                    <a:pt x="3810" y="2013"/>
                    <a:pt x="3775" y="2037"/>
                    <a:pt x="3739" y="2072"/>
                  </a:cubicBezTo>
                  <a:cubicBezTo>
                    <a:pt x="3763" y="2084"/>
                    <a:pt x="3739" y="2084"/>
                    <a:pt x="3739" y="2120"/>
                  </a:cubicBezTo>
                  <a:cubicBezTo>
                    <a:pt x="3739" y="2116"/>
                    <a:pt x="3758" y="2115"/>
                    <a:pt x="3778" y="2114"/>
                  </a:cubicBezTo>
                  <a:lnTo>
                    <a:pt x="3778" y="2114"/>
                  </a:lnTo>
                  <a:cubicBezTo>
                    <a:pt x="3815" y="2199"/>
                    <a:pt x="3731" y="2246"/>
                    <a:pt x="3689" y="2246"/>
                  </a:cubicBezTo>
                  <a:cubicBezTo>
                    <a:pt x="3674" y="2246"/>
                    <a:pt x="3664" y="2240"/>
                    <a:pt x="3668" y="2227"/>
                  </a:cubicBezTo>
                  <a:lnTo>
                    <a:pt x="3668" y="2227"/>
                  </a:lnTo>
                  <a:cubicBezTo>
                    <a:pt x="3586" y="2320"/>
                    <a:pt x="3448" y="2811"/>
                    <a:pt x="3353" y="2811"/>
                  </a:cubicBezTo>
                  <a:cubicBezTo>
                    <a:pt x="3350" y="2811"/>
                    <a:pt x="3348" y="2811"/>
                    <a:pt x="3346" y="2811"/>
                  </a:cubicBezTo>
                  <a:cubicBezTo>
                    <a:pt x="3345" y="2810"/>
                    <a:pt x="3343" y="2810"/>
                    <a:pt x="3341" y="2810"/>
                  </a:cubicBezTo>
                  <a:cubicBezTo>
                    <a:pt x="3270" y="2810"/>
                    <a:pt x="3166" y="3074"/>
                    <a:pt x="3120" y="3120"/>
                  </a:cubicBezTo>
                  <a:cubicBezTo>
                    <a:pt x="3084" y="3239"/>
                    <a:pt x="3096" y="3287"/>
                    <a:pt x="3013" y="3442"/>
                  </a:cubicBezTo>
                  <a:cubicBezTo>
                    <a:pt x="3007" y="3434"/>
                    <a:pt x="3002" y="3431"/>
                    <a:pt x="2998" y="3431"/>
                  </a:cubicBezTo>
                  <a:cubicBezTo>
                    <a:pt x="2976" y="3431"/>
                    <a:pt x="2971" y="3526"/>
                    <a:pt x="2941" y="3596"/>
                  </a:cubicBezTo>
                  <a:cubicBezTo>
                    <a:pt x="2917" y="3644"/>
                    <a:pt x="2882" y="3680"/>
                    <a:pt x="2846" y="3704"/>
                  </a:cubicBezTo>
                  <a:cubicBezTo>
                    <a:pt x="2856" y="3701"/>
                    <a:pt x="2864" y="3699"/>
                    <a:pt x="2868" y="3699"/>
                  </a:cubicBezTo>
                  <a:cubicBezTo>
                    <a:pt x="2902" y="3699"/>
                    <a:pt x="2810" y="3765"/>
                    <a:pt x="2810" y="3775"/>
                  </a:cubicBezTo>
                  <a:cubicBezTo>
                    <a:pt x="2882" y="3811"/>
                    <a:pt x="2763" y="3870"/>
                    <a:pt x="2798" y="3977"/>
                  </a:cubicBezTo>
                  <a:cubicBezTo>
                    <a:pt x="2796" y="3972"/>
                    <a:pt x="2793" y="3970"/>
                    <a:pt x="2790" y="3970"/>
                  </a:cubicBezTo>
                  <a:cubicBezTo>
                    <a:pt x="2782" y="3970"/>
                    <a:pt x="2775" y="3995"/>
                    <a:pt x="2775" y="4013"/>
                  </a:cubicBezTo>
                  <a:cubicBezTo>
                    <a:pt x="2775" y="4001"/>
                    <a:pt x="2763" y="3977"/>
                    <a:pt x="2751" y="3966"/>
                  </a:cubicBezTo>
                  <a:lnTo>
                    <a:pt x="2751" y="3966"/>
                  </a:lnTo>
                  <a:cubicBezTo>
                    <a:pt x="2739" y="3989"/>
                    <a:pt x="2775" y="4049"/>
                    <a:pt x="2763" y="4073"/>
                  </a:cubicBezTo>
                  <a:cubicBezTo>
                    <a:pt x="2727" y="4049"/>
                    <a:pt x="2727" y="4013"/>
                    <a:pt x="2727" y="3966"/>
                  </a:cubicBezTo>
                  <a:cubicBezTo>
                    <a:pt x="2727" y="4025"/>
                    <a:pt x="2727" y="4097"/>
                    <a:pt x="2703" y="4144"/>
                  </a:cubicBezTo>
                  <a:cubicBezTo>
                    <a:pt x="2680" y="4062"/>
                    <a:pt x="2506" y="3703"/>
                    <a:pt x="2524" y="3703"/>
                  </a:cubicBezTo>
                  <a:lnTo>
                    <a:pt x="2524" y="3703"/>
                  </a:lnTo>
                  <a:cubicBezTo>
                    <a:pt x="2524" y="3703"/>
                    <a:pt x="2524" y="3703"/>
                    <a:pt x="2525" y="3704"/>
                  </a:cubicBezTo>
                  <a:cubicBezTo>
                    <a:pt x="2501" y="3656"/>
                    <a:pt x="2465" y="3608"/>
                    <a:pt x="2417" y="3585"/>
                  </a:cubicBezTo>
                  <a:cubicBezTo>
                    <a:pt x="2429" y="3573"/>
                    <a:pt x="2441" y="3573"/>
                    <a:pt x="2453" y="3573"/>
                  </a:cubicBezTo>
                  <a:cubicBezTo>
                    <a:pt x="2441" y="3561"/>
                    <a:pt x="2429" y="3549"/>
                    <a:pt x="2429" y="3525"/>
                  </a:cubicBezTo>
                  <a:cubicBezTo>
                    <a:pt x="2437" y="3525"/>
                    <a:pt x="2445" y="3525"/>
                    <a:pt x="2453" y="3532"/>
                  </a:cubicBezTo>
                  <a:lnTo>
                    <a:pt x="2453" y="3532"/>
                  </a:lnTo>
                  <a:cubicBezTo>
                    <a:pt x="2428" y="3499"/>
                    <a:pt x="2402" y="3479"/>
                    <a:pt x="2372" y="3479"/>
                  </a:cubicBezTo>
                  <a:cubicBezTo>
                    <a:pt x="2350" y="3479"/>
                    <a:pt x="2326" y="3490"/>
                    <a:pt x="2298" y="3513"/>
                  </a:cubicBezTo>
                  <a:cubicBezTo>
                    <a:pt x="2286" y="3442"/>
                    <a:pt x="2227" y="3465"/>
                    <a:pt x="2227" y="3418"/>
                  </a:cubicBezTo>
                  <a:cubicBezTo>
                    <a:pt x="2231" y="3407"/>
                    <a:pt x="2234" y="3399"/>
                    <a:pt x="2238" y="3394"/>
                  </a:cubicBezTo>
                  <a:lnTo>
                    <a:pt x="2238" y="3394"/>
                  </a:lnTo>
                  <a:cubicBezTo>
                    <a:pt x="2251" y="3396"/>
                    <a:pt x="2259" y="3399"/>
                    <a:pt x="2263" y="3406"/>
                  </a:cubicBezTo>
                  <a:cubicBezTo>
                    <a:pt x="2257" y="3395"/>
                    <a:pt x="2252" y="3389"/>
                    <a:pt x="2247" y="3389"/>
                  </a:cubicBezTo>
                  <a:cubicBezTo>
                    <a:pt x="2244" y="3389"/>
                    <a:pt x="2241" y="3391"/>
                    <a:pt x="2238" y="3394"/>
                  </a:cubicBezTo>
                  <a:lnTo>
                    <a:pt x="2238" y="3394"/>
                  </a:lnTo>
                  <a:cubicBezTo>
                    <a:pt x="2234" y="3394"/>
                    <a:pt x="2230" y="3394"/>
                    <a:pt x="2226" y="3394"/>
                  </a:cubicBezTo>
                  <a:cubicBezTo>
                    <a:pt x="2139" y="3394"/>
                    <a:pt x="1930" y="3468"/>
                    <a:pt x="1882" y="3477"/>
                  </a:cubicBezTo>
                  <a:cubicBezTo>
                    <a:pt x="1862" y="3507"/>
                    <a:pt x="1778" y="3528"/>
                    <a:pt x="1702" y="3528"/>
                  </a:cubicBezTo>
                  <a:cubicBezTo>
                    <a:pt x="1686" y="3528"/>
                    <a:pt x="1670" y="3527"/>
                    <a:pt x="1655" y="3525"/>
                  </a:cubicBezTo>
                  <a:cubicBezTo>
                    <a:pt x="1655" y="3561"/>
                    <a:pt x="1647" y="3571"/>
                    <a:pt x="1634" y="3571"/>
                  </a:cubicBezTo>
                  <a:cubicBezTo>
                    <a:pt x="1615" y="3571"/>
                    <a:pt x="1585" y="3549"/>
                    <a:pt x="1551" y="3549"/>
                  </a:cubicBezTo>
                  <a:cubicBezTo>
                    <a:pt x="1538" y="3549"/>
                    <a:pt x="1525" y="3552"/>
                    <a:pt x="1513" y="3561"/>
                  </a:cubicBezTo>
                  <a:cubicBezTo>
                    <a:pt x="1524" y="3573"/>
                    <a:pt x="1524" y="3573"/>
                    <a:pt x="1536" y="3585"/>
                  </a:cubicBezTo>
                  <a:cubicBezTo>
                    <a:pt x="1536" y="3585"/>
                    <a:pt x="1534" y="3586"/>
                    <a:pt x="1532" y="3586"/>
                  </a:cubicBezTo>
                  <a:cubicBezTo>
                    <a:pt x="1505" y="3586"/>
                    <a:pt x="1372" y="3511"/>
                    <a:pt x="1405" y="3477"/>
                  </a:cubicBezTo>
                  <a:cubicBezTo>
                    <a:pt x="1392" y="3474"/>
                    <a:pt x="1382" y="3473"/>
                    <a:pt x="1376" y="3473"/>
                  </a:cubicBezTo>
                  <a:cubicBezTo>
                    <a:pt x="1334" y="3473"/>
                    <a:pt x="1397" y="3528"/>
                    <a:pt x="1346" y="3549"/>
                  </a:cubicBezTo>
                  <a:cubicBezTo>
                    <a:pt x="1320" y="3515"/>
                    <a:pt x="1298" y="3503"/>
                    <a:pt x="1280" y="3503"/>
                  </a:cubicBezTo>
                  <a:cubicBezTo>
                    <a:pt x="1239" y="3503"/>
                    <a:pt x="1212" y="3564"/>
                    <a:pt x="1179" y="3596"/>
                  </a:cubicBezTo>
                  <a:cubicBezTo>
                    <a:pt x="1096" y="3632"/>
                    <a:pt x="1072" y="3585"/>
                    <a:pt x="953" y="3668"/>
                  </a:cubicBezTo>
                  <a:cubicBezTo>
                    <a:pt x="984" y="3633"/>
                    <a:pt x="985" y="3621"/>
                    <a:pt x="971" y="3621"/>
                  </a:cubicBezTo>
                  <a:cubicBezTo>
                    <a:pt x="943" y="3621"/>
                    <a:pt x="854" y="3672"/>
                    <a:pt x="846" y="3680"/>
                  </a:cubicBezTo>
                  <a:cubicBezTo>
                    <a:pt x="867" y="3659"/>
                    <a:pt x="973" y="3581"/>
                    <a:pt x="912" y="3581"/>
                  </a:cubicBezTo>
                  <a:cubicBezTo>
                    <a:pt x="905" y="3581"/>
                    <a:pt x="895" y="3582"/>
                    <a:pt x="881" y="3585"/>
                  </a:cubicBezTo>
                  <a:cubicBezTo>
                    <a:pt x="929" y="3549"/>
                    <a:pt x="1012" y="3537"/>
                    <a:pt x="941" y="3477"/>
                  </a:cubicBezTo>
                  <a:cubicBezTo>
                    <a:pt x="1096" y="3442"/>
                    <a:pt x="1262" y="3180"/>
                    <a:pt x="1262" y="3025"/>
                  </a:cubicBezTo>
                  <a:lnTo>
                    <a:pt x="1262" y="3025"/>
                  </a:lnTo>
                  <a:cubicBezTo>
                    <a:pt x="1245" y="3046"/>
                    <a:pt x="1234" y="3053"/>
                    <a:pt x="1228" y="3053"/>
                  </a:cubicBezTo>
                  <a:cubicBezTo>
                    <a:pt x="1211" y="3053"/>
                    <a:pt x="1223" y="2998"/>
                    <a:pt x="1201" y="2998"/>
                  </a:cubicBezTo>
                  <a:cubicBezTo>
                    <a:pt x="1199" y="2998"/>
                    <a:pt x="1195" y="2999"/>
                    <a:pt x="1191" y="3001"/>
                  </a:cubicBezTo>
                  <a:cubicBezTo>
                    <a:pt x="1203" y="2977"/>
                    <a:pt x="1227" y="2965"/>
                    <a:pt x="1251" y="2965"/>
                  </a:cubicBezTo>
                  <a:cubicBezTo>
                    <a:pt x="1262" y="2977"/>
                    <a:pt x="1262" y="2989"/>
                    <a:pt x="1239" y="2989"/>
                  </a:cubicBezTo>
                  <a:cubicBezTo>
                    <a:pt x="1242" y="2993"/>
                    <a:pt x="1246" y="2994"/>
                    <a:pt x="1252" y="2994"/>
                  </a:cubicBezTo>
                  <a:cubicBezTo>
                    <a:pt x="1340" y="2994"/>
                    <a:pt x="1681" y="2546"/>
                    <a:pt x="1715" y="2501"/>
                  </a:cubicBezTo>
                  <a:cubicBezTo>
                    <a:pt x="1691" y="2501"/>
                    <a:pt x="1679" y="2489"/>
                    <a:pt x="1655" y="2489"/>
                  </a:cubicBezTo>
                  <a:cubicBezTo>
                    <a:pt x="1648" y="2489"/>
                    <a:pt x="1706" y="2448"/>
                    <a:pt x="1728" y="2444"/>
                  </a:cubicBezTo>
                  <a:lnTo>
                    <a:pt x="1728" y="2444"/>
                  </a:lnTo>
                  <a:cubicBezTo>
                    <a:pt x="1735" y="2414"/>
                    <a:pt x="1743" y="2376"/>
                    <a:pt x="1754" y="2376"/>
                  </a:cubicBezTo>
                  <a:cubicBezTo>
                    <a:pt x="1757" y="2376"/>
                    <a:pt x="1760" y="2378"/>
                    <a:pt x="1763" y="2382"/>
                  </a:cubicBezTo>
                  <a:cubicBezTo>
                    <a:pt x="1763" y="2406"/>
                    <a:pt x="1763" y="2418"/>
                    <a:pt x="1774" y="2442"/>
                  </a:cubicBezTo>
                  <a:cubicBezTo>
                    <a:pt x="1774" y="2430"/>
                    <a:pt x="1786" y="2418"/>
                    <a:pt x="1786" y="2406"/>
                  </a:cubicBezTo>
                  <a:cubicBezTo>
                    <a:pt x="1779" y="2361"/>
                    <a:pt x="1800" y="2330"/>
                    <a:pt x="1834" y="2299"/>
                  </a:cubicBezTo>
                  <a:lnTo>
                    <a:pt x="1822" y="2299"/>
                  </a:lnTo>
                  <a:cubicBezTo>
                    <a:pt x="1827" y="2289"/>
                    <a:pt x="1830" y="2285"/>
                    <a:pt x="1832" y="2285"/>
                  </a:cubicBezTo>
                  <a:cubicBezTo>
                    <a:pt x="1834" y="2285"/>
                    <a:pt x="1834" y="2292"/>
                    <a:pt x="1834" y="2299"/>
                  </a:cubicBezTo>
                  <a:lnTo>
                    <a:pt x="1834" y="2299"/>
                  </a:lnTo>
                  <a:cubicBezTo>
                    <a:pt x="1854" y="2280"/>
                    <a:pt x="1879" y="2261"/>
                    <a:pt x="1905" y="2239"/>
                  </a:cubicBezTo>
                  <a:lnTo>
                    <a:pt x="1846" y="2239"/>
                  </a:lnTo>
                  <a:cubicBezTo>
                    <a:pt x="1882" y="2203"/>
                    <a:pt x="1882" y="2180"/>
                    <a:pt x="1834" y="2180"/>
                  </a:cubicBezTo>
                  <a:cubicBezTo>
                    <a:pt x="2036" y="2180"/>
                    <a:pt x="2060" y="1799"/>
                    <a:pt x="2108" y="1751"/>
                  </a:cubicBezTo>
                  <a:cubicBezTo>
                    <a:pt x="2125" y="1769"/>
                    <a:pt x="2143" y="1776"/>
                    <a:pt x="2160" y="1776"/>
                  </a:cubicBezTo>
                  <a:cubicBezTo>
                    <a:pt x="2246" y="1776"/>
                    <a:pt x="2312" y="1584"/>
                    <a:pt x="2263" y="1584"/>
                  </a:cubicBezTo>
                  <a:cubicBezTo>
                    <a:pt x="2275" y="1572"/>
                    <a:pt x="2283" y="1568"/>
                    <a:pt x="2288" y="1568"/>
                  </a:cubicBezTo>
                  <a:cubicBezTo>
                    <a:pt x="2299" y="1568"/>
                    <a:pt x="2300" y="1586"/>
                    <a:pt x="2310" y="1586"/>
                  </a:cubicBezTo>
                  <a:cubicBezTo>
                    <a:pt x="2319" y="1586"/>
                    <a:pt x="2335" y="1573"/>
                    <a:pt x="2370" y="1525"/>
                  </a:cubicBezTo>
                  <a:cubicBezTo>
                    <a:pt x="2417" y="1441"/>
                    <a:pt x="2489" y="1394"/>
                    <a:pt x="2536" y="1310"/>
                  </a:cubicBezTo>
                  <a:cubicBezTo>
                    <a:pt x="2513" y="1310"/>
                    <a:pt x="2501" y="1299"/>
                    <a:pt x="2501" y="1275"/>
                  </a:cubicBezTo>
                  <a:cubicBezTo>
                    <a:pt x="2536" y="1275"/>
                    <a:pt x="2560" y="1263"/>
                    <a:pt x="2584" y="1263"/>
                  </a:cubicBezTo>
                  <a:cubicBezTo>
                    <a:pt x="2656" y="1096"/>
                    <a:pt x="2834" y="727"/>
                    <a:pt x="3060" y="596"/>
                  </a:cubicBezTo>
                  <a:lnTo>
                    <a:pt x="3060" y="596"/>
                  </a:lnTo>
                  <a:cubicBezTo>
                    <a:pt x="3058" y="597"/>
                    <a:pt x="3056" y="598"/>
                    <a:pt x="3054" y="598"/>
                  </a:cubicBezTo>
                  <a:cubicBezTo>
                    <a:pt x="3039" y="598"/>
                    <a:pt x="3045" y="558"/>
                    <a:pt x="3013" y="537"/>
                  </a:cubicBezTo>
                  <a:cubicBezTo>
                    <a:pt x="3048" y="525"/>
                    <a:pt x="3191" y="406"/>
                    <a:pt x="3144" y="358"/>
                  </a:cubicBezTo>
                  <a:lnTo>
                    <a:pt x="3144" y="358"/>
                  </a:lnTo>
                  <a:cubicBezTo>
                    <a:pt x="3136" y="361"/>
                    <a:pt x="3129" y="362"/>
                    <a:pt x="3123" y="362"/>
                  </a:cubicBezTo>
                  <a:cubicBezTo>
                    <a:pt x="3100" y="362"/>
                    <a:pt x="3083" y="347"/>
                    <a:pt x="3061" y="333"/>
                  </a:cubicBezTo>
                  <a:lnTo>
                    <a:pt x="3061" y="333"/>
                  </a:lnTo>
                  <a:cubicBezTo>
                    <a:pt x="3129" y="350"/>
                    <a:pt x="3222" y="371"/>
                    <a:pt x="3283" y="371"/>
                  </a:cubicBezTo>
                  <a:cubicBezTo>
                    <a:pt x="3319" y="371"/>
                    <a:pt x="3343" y="364"/>
                    <a:pt x="3346" y="346"/>
                  </a:cubicBezTo>
                  <a:lnTo>
                    <a:pt x="3275" y="346"/>
                  </a:lnTo>
                  <a:cubicBezTo>
                    <a:pt x="3309" y="329"/>
                    <a:pt x="3351" y="318"/>
                    <a:pt x="3389" y="318"/>
                  </a:cubicBezTo>
                  <a:cubicBezTo>
                    <a:pt x="3403" y="318"/>
                    <a:pt x="3417" y="319"/>
                    <a:pt x="3429" y="322"/>
                  </a:cubicBezTo>
                  <a:cubicBezTo>
                    <a:pt x="3417" y="337"/>
                    <a:pt x="3409" y="345"/>
                    <a:pt x="3403" y="350"/>
                  </a:cubicBezTo>
                  <a:lnTo>
                    <a:pt x="3403" y="350"/>
                  </a:lnTo>
                  <a:cubicBezTo>
                    <a:pt x="3407" y="349"/>
                    <a:pt x="3412" y="347"/>
                    <a:pt x="3419" y="347"/>
                  </a:cubicBezTo>
                  <a:cubicBezTo>
                    <a:pt x="3428" y="347"/>
                    <a:pt x="3440" y="350"/>
                    <a:pt x="3453" y="358"/>
                  </a:cubicBezTo>
                  <a:cubicBezTo>
                    <a:pt x="3447" y="376"/>
                    <a:pt x="3418" y="379"/>
                    <a:pt x="3386" y="379"/>
                  </a:cubicBezTo>
                  <a:cubicBezTo>
                    <a:pt x="3371" y="379"/>
                    <a:pt x="3355" y="378"/>
                    <a:pt x="3341" y="378"/>
                  </a:cubicBezTo>
                  <a:cubicBezTo>
                    <a:pt x="3327" y="378"/>
                    <a:pt x="3316" y="379"/>
                    <a:pt x="3310" y="382"/>
                  </a:cubicBezTo>
                  <a:cubicBezTo>
                    <a:pt x="3327" y="394"/>
                    <a:pt x="3358" y="398"/>
                    <a:pt x="3392" y="398"/>
                  </a:cubicBezTo>
                  <a:cubicBezTo>
                    <a:pt x="3439" y="398"/>
                    <a:pt x="3494" y="391"/>
                    <a:pt x="3531" y="391"/>
                  </a:cubicBezTo>
                  <a:cubicBezTo>
                    <a:pt x="3543" y="391"/>
                    <a:pt x="3553" y="392"/>
                    <a:pt x="3560" y="394"/>
                  </a:cubicBezTo>
                  <a:cubicBezTo>
                    <a:pt x="3548" y="394"/>
                    <a:pt x="3537" y="406"/>
                    <a:pt x="3525" y="418"/>
                  </a:cubicBezTo>
                  <a:cubicBezTo>
                    <a:pt x="3553" y="418"/>
                    <a:pt x="3581" y="418"/>
                    <a:pt x="3610" y="420"/>
                  </a:cubicBezTo>
                  <a:lnTo>
                    <a:pt x="3610" y="420"/>
                  </a:lnTo>
                  <a:cubicBezTo>
                    <a:pt x="3618" y="413"/>
                    <a:pt x="3639" y="400"/>
                    <a:pt x="3608" y="382"/>
                  </a:cubicBezTo>
                  <a:cubicBezTo>
                    <a:pt x="3614" y="381"/>
                    <a:pt x="3620" y="381"/>
                    <a:pt x="3626" y="381"/>
                  </a:cubicBezTo>
                  <a:cubicBezTo>
                    <a:pt x="3705" y="381"/>
                    <a:pt x="3722" y="453"/>
                    <a:pt x="3810" y="453"/>
                  </a:cubicBezTo>
                  <a:cubicBezTo>
                    <a:pt x="3775" y="453"/>
                    <a:pt x="3763" y="441"/>
                    <a:pt x="3763" y="418"/>
                  </a:cubicBezTo>
                  <a:lnTo>
                    <a:pt x="3763" y="418"/>
                  </a:lnTo>
                  <a:cubicBezTo>
                    <a:pt x="3790" y="444"/>
                    <a:pt x="3816" y="458"/>
                    <a:pt x="3848" y="458"/>
                  </a:cubicBezTo>
                  <a:cubicBezTo>
                    <a:pt x="3859" y="458"/>
                    <a:pt x="3870" y="456"/>
                    <a:pt x="3882" y="453"/>
                  </a:cubicBezTo>
                  <a:cubicBezTo>
                    <a:pt x="3872" y="424"/>
                    <a:pt x="3959" y="403"/>
                    <a:pt x="4030" y="403"/>
                  </a:cubicBezTo>
                  <a:cubicBezTo>
                    <a:pt x="4045" y="403"/>
                    <a:pt x="4060" y="403"/>
                    <a:pt x="4072" y="406"/>
                  </a:cubicBezTo>
                  <a:cubicBezTo>
                    <a:pt x="4049" y="418"/>
                    <a:pt x="4037" y="429"/>
                    <a:pt x="4025" y="441"/>
                  </a:cubicBezTo>
                  <a:cubicBezTo>
                    <a:pt x="4052" y="441"/>
                    <a:pt x="4060" y="434"/>
                    <a:pt x="4061" y="434"/>
                  </a:cubicBezTo>
                  <a:lnTo>
                    <a:pt x="4061" y="434"/>
                  </a:lnTo>
                  <a:cubicBezTo>
                    <a:pt x="4063" y="434"/>
                    <a:pt x="4060" y="438"/>
                    <a:pt x="4060" y="453"/>
                  </a:cubicBezTo>
                  <a:cubicBezTo>
                    <a:pt x="4108" y="441"/>
                    <a:pt x="4144" y="438"/>
                    <a:pt x="4177" y="438"/>
                  </a:cubicBezTo>
                  <a:cubicBezTo>
                    <a:pt x="4209" y="438"/>
                    <a:pt x="4239" y="441"/>
                    <a:pt x="4275" y="441"/>
                  </a:cubicBezTo>
                  <a:cubicBezTo>
                    <a:pt x="4267" y="452"/>
                    <a:pt x="4260" y="455"/>
                    <a:pt x="4253" y="455"/>
                  </a:cubicBezTo>
                  <a:cubicBezTo>
                    <a:pt x="4244" y="455"/>
                    <a:pt x="4235" y="451"/>
                    <a:pt x="4226" y="451"/>
                  </a:cubicBezTo>
                  <a:cubicBezTo>
                    <a:pt x="4218" y="451"/>
                    <a:pt x="4211" y="454"/>
                    <a:pt x="4203" y="465"/>
                  </a:cubicBezTo>
                  <a:cubicBezTo>
                    <a:pt x="4229" y="474"/>
                    <a:pt x="4254" y="482"/>
                    <a:pt x="4279" y="482"/>
                  </a:cubicBezTo>
                  <a:cubicBezTo>
                    <a:pt x="4290" y="482"/>
                    <a:pt x="4300" y="481"/>
                    <a:pt x="4310" y="477"/>
                  </a:cubicBezTo>
                  <a:cubicBezTo>
                    <a:pt x="4263" y="477"/>
                    <a:pt x="4406" y="465"/>
                    <a:pt x="4430" y="465"/>
                  </a:cubicBezTo>
                  <a:cubicBezTo>
                    <a:pt x="4418" y="489"/>
                    <a:pt x="4406" y="501"/>
                    <a:pt x="4382" y="501"/>
                  </a:cubicBezTo>
                  <a:cubicBezTo>
                    <a:pt x="4438" y="501"/>
                    <a:pt x="4509" y="498"/>
                    <a:pt x="4582" y="498"/>
                  </a:cubicBezTo>
                  <a:cubicBezTo>
                    <a:pt x="4710" y="498"/>
                    <a:pt x="4846" y="507"/>
                    <a:pt x="4930" y="560"/>
                  </a:cubicBezTo>
                  <a:cubicBezTo>
                    <a:pt x="4956" y="560"/>
                    <a:pt x="5015" y="515"/>
                    <a:pt x="5086" y="515"/>
                  </a:cubicBezTo>
                  <a:cubicBezTo>
                    <a:pt x="5112" y="515"/>
                    <a:pt x="5140" y="521"/>
                    <a:pt x="5168" y="537"/>
                  </a:cubicBezTo>
                  <a:cubicBezTo>
                    <a:pt x="5158" y="539"/>
                    <a:pt x="5149" y="541"/>
                    <a:pt x="5142" y="543"/>
                  </a:cubicBezTo>
                  <a:lnTo>
                    <a:pt x="5142" y="543"/>
                  </a:lnTo>
                  <a:cubicBezTo>
                    <a:pt x="5138" y="541"/>
                    <a:pt x="5134" y="541"/>
                    <a:pt x="5129" y="541"/>
                  </a:cubicBezTo>
                  <a:cubicBezTo>
                    <a:pt x="5111" y="541"/>
                    <a:pt x="5093" y="549"/>
                    <a:pt x="5105" y="549"/>
                  </a:cubicBezTo>
                  <a:cubicBezTo>
                    <a:pt x="5110" y="549"/>
                    <a:pt x="5122" y="547"/>
                    <a:pt x="5142" y="543"/>
                  </a:cubicBezTo>
                  <a:lnTo>
                    <a:pt x="5142" y="543"/>
                  </a:lnTo>
                  <a:cubicBezTo>
                    <a:pt x="5150" y="545"/>
                    <a:pt x="5156" y="550"/>
                    <a:pt x="5156" y="560"/>
                  </a:cubicBezTo>
                  <a:cubicBezTo>
                    <a:pt x="5100" y="584"/>
                    <a:pt x="5102" y="592"/>
                    <a:pt x="5127" y="592"/>
                  </a:cubicBezTo>
                  <a:cubicBezTo>
                    <a:pt x="5174" y="592"/>
                    <a:pt x="5305" y="565"/>
                    <a:pt x="5311" y="561"/>
                  </a:cubicBezTo>
                  <a:lnTo>
                    <a:pt x="5311" y="561"/>
                  </a:lnTo>
                  <a:cubicBezTo>
                    <a:pt x="5322" y="567"/>
                    <a:pt x="5340" y="569"/>
                    <a:pt x="5361" y="569"/>
                  </a:cubicBezTo>
                  <a:cubicBezTo>
                    <a:pt x="5436" y="569"/>
                    <a:pt x="5560" y="539"/>
                    <a:pt x="5621" y="539"/>
                  </a:cubicBezTo>
                  <a:cubicBezTo>
                    <a:pt x="5639" y="539"/>
                    <a:pt x="5652" y="542"/>
                    <a:pt x="5656" y="548"/>
                  </a:cubicBezTo>
                  <a:cubicBezTo>
                    <a:pt x="5668" y="548"/>
                    <a:pt x="5692" y="537"/>
                    <a:pt x="5704" y="537"/>
                  </a:cubicBezTo>
                  <a:cubicBezTo>
                    <a:pt x="5704" y="559"/>
                    <a:pt x="5694" y="568"/>
                    <a:pt x="5678" y="568"/>
                  </a:cubicBezTo>
                  <a:cubicBezTo>
                    <a:pt x="5669" y="568"/>
                    <a:pt x="5657" y="565"/>
                    <a:pt x="5644" y="560"/>
                  </a:cubicBezTo>
                  <a:lnTo>
                    <a:pt x="5644" y="560"/>
                  </a:lnTo>
                  <a:cubicBezTo>
                    <a:pt x="5662" y="584"/>
                    <a:pt x="5686" y="587"/>
                    <a:pt x="5711" y="587"/>
                  </a:cubicBezTo>
                  <a:cubicBezTo>
                    <a:pt x="5719" y="587"/>
                    <a:pt x="5728" y="587"/>
                    <a:pt x="5737" y="587"/>
                  </a:cubicBezTo>
                  <a:cubicBezTo>
                    <a:pt x="5744" y="587"/>
                    <a:pt x="5750" y="587"/>
                    <a:pt x="5757" y="588"/>
                  </a:cubicBezTo>
                  <a:lnTo>
                    <a:pt x="5757" y="588"/>
                  </a:lnTo>
                  <a:cubicBezTo>
                    <a:pt x="5755" y="587"/>
                    <a:pt x="5753" y="586"/>
                    <a:pt x="5751" y="584"/>
                  </a:cubicBezTo>
                  <a:cubicBezTo>
                    <a:pt x="5763" y="572"/>
                    <a:pt x="5772" y="569"/>
                    <a:pt x="5781" y="569"/>
                  </a:cubicBezTo>
                  <a:cubicBezTo>
                    <a:pt x="5790" y="569"/>
                    <a:pt x="5799" y="572"/>
                    <a:pt x="5811" y="572"/>
                  </a:cubicBezTo>
                  <a:cubicBezTo>
                    <a:pt x="5802" y="581"/>
                    <a:pt x="5782" y="589"/>
                    <a:pt x="5767" y="589"/>
                  </a:cubicBezTo>
                  <a:cubicBezTo>
                    <a:pt x="5766" y="589"/>
                    <a:pt x="5766" y="589"/>
                    <a:pt x="5766" y="589"/>
                  </a:cubicBezTo>
                  <a:lnTo>
                    <a:pt x="5766" y="589"/>
                  </a:lnTo>
                  <a:cubicBezTo>
                    <a:pt x="5773" y="591"/>
                    <a:pt x="5780" y="593"/>
                    <a:pt x="5787" y="596"/>
                  </a:cubicBezTo>
                  <a:cubicBezTo>
                    <a:pt x="5787" y="592"/>
                    <a:pt x="5801" y="589"/>
                    <a:pt x="5821" y="589"/>
                  </a:cubicBezTo>
                  <a:cubicBezTo>
                    <a:pt x="5861" y="589"/>
                    <a:pt x="5922" y="600"/>
                    <a:pt x="5930" y="632"/>
                  </a:cubicBezTo>
                  <a:cubicBezTo>
                    <a:pt x="5964" y="625"/>
                    <a:pt x="5994" y="610"/>
                    <a:pt x="6020" y="610"/>
                  </a:cubicBezTo>
                  <a:cubicBezTo>
                    <a:pt x="6039" y="610"/>
                    <a:pt x="6056" y="618"/>
                    <a:pt x="6071" y="640"/>
                  </a:cubicBezTo>
                  <a:lnTo>
                    <a:pt x="6071" y="640"/>
                  </a:lnTo>
                  <a:cubicBezTo>
                    <a:pt x="6057" y="616"/>
                    <a:pt x="6079" y="609"/>
                    <a:pt x="6112" y="609"/>
                  </a:cubicBezTo>
                  <a:cubicBezTo>
                    <a:pt x="6170" y="609"/>
                    <a:pt x="6263" y="632"/>
                    <a:pt x="6263" y="632"/>
                  </a:cubicBezTo>
                  <a:cubicBezTo>
                    <a:pt x="6288" y="607"/>
                    <a:pt x="6345" y="589"/>
                    <a:pt x="6398" y="589"/>
                  </a:cubicBezTo>
                  <a:cubicBezTo>
                    <a:pt x="6446" y="589"/>
                    <a:pt x="6490" y="604"/>
                    <a:pt x="6501" y="644"/>
                  </a:cubicBezTo>
                  <a:cubicBezTo>
                    <a:pt x="6560" y="627"/>
                    <a:pt x="6595" y="610"/>
                    <a:pt x="6636" y="610"/>
                  </a:cubicBezTo>
                  <a:cubicBezTo>
                    <a:pt x="6653" y="610"/>
                    <a:pt x="6671" y="613"/>
                    <a:pt x="6692" y="620"/>
                  </a:cubicBezTo>
                  <a:cubicBezTo>
                    <a:pt x="6661" y="601"/>
                    <a:pt x="6698" y="596"/>
                    <a:pt x="6727" y="584"/>
                  </a:cubicBezTo>
                  <a:lnTo>
                    <a:pt x="6727" y="584"/>
                  </a:lnTo>
                  <a:cubicBezTo>
                    <a:pt x="6726" y="593"/>
                    <a:pt x="6726" y="604"/>
                    <a:pt x="6727" y="620"/>
                  </a:cubicBezTo>
                  <a:cubicBezTo>
                    <a:pt x="6736" y="614"/>
                    <a:pt x="6743" y="612"/>
                    <a:pt x="6748" y="612"/>
                  </a:cubicBezTo>
                  <a:cubicBezTo>
                    <a:pt x="6765" y="612"/>
                    <a:pt x="6769" y="635"/>
                    <a:pt x="6787" y="644"/>
                  </a:cubicBezTo>
                  <a:cubicBezTo>
                    <a:pt x="6802" y="647"/>
                    <a:pt x="6817" y="649"/>
                    <a:pt x="6832" y="649"/>
                  </a:cubicBezTo>
                  <a:cubicBezTo>
                    <a:pt x="6925" y="649"/>
                    <a:pt x="7020" y="594"/>
                    <a:pt x="7132" y="584"/>
                  </a:cubicBezTo>
                  <a:lnTo>
                    <a:pt x="7132" y="584"/>
                  </a:lnTo>
                  <a:cubicBezTo>
                    <a:pt x="7120" y="608"/>
                    <a:pt x="7108" y="632"/>
                    <a:pt x="7120" y="656"/>
                  </a:cubicBezTo>
                  <a:cubicBezTo>
                    <a:pt x="7073" y="644"/>
                    <a:pt x="7025" y="644"/>
                    <a:pt x="6977" y="644"/>
                  </a:cubicBezTo>
                  <a:cubicBezTo>
                    <a:pt x="7001" y="656"/>
                    <a:pt x="7001" y="656"/>
                    <a:pt x="6989" y="668"/>
                  </a:cubicBezTo>
                  <a:cubicBezTo>
                    <a:pt x="7032" y="668"/>
                    <a:pt x="7067" y="669"/>
                    <a:pt x="7101" y="669"/>
                  </a:cubicBezTo>
                  <a:cubicBezTo>
                    <a:pt x="7152" y="669"/>
                    <a:pt x="7199" y="665"/>
                    <a:pt x="7263" y="644"/>
                  </a:cubicBezTo>
                  <a:lnTo>
                    <a:pt x="7263" y="644"/>
                  </a:lnTo>
                  <a:cubicBezTo>
                    <a:pt x="7256" y="666"/>
                    <a:pt x="7243" y="675"/>
                    <a:pt x="7229" y="675"/>
                  </a:cubicBezTo>
                  <a:cubicBezTo>
                    <a:pt x="7221" y="675"/>
                    <a:pt x="7212" y="672"/>
                    <a:pt x="7204" y="668"/>
                  </a:cubicBezTo>
                  <a:lnTo>
                    <a:pt x="7204" y="668"/>
                  </a:lnTo>
                  <a:cubicBezTo>
                    <a:pt x="7210" y="673"/>
                    <a:pt x="7217" y="676"/>
                    <a:pt x="7225" y="676"/>
                  </a:cubicBezTo>
                  <a:cubicBezTo>
                    <a:pt x="7257" y="676"/>
                    <a:pt x="7299" y="642"/>
                    <a:pt x="7306" y="642"/>
                  </a:cubicBezTo>
                  <a:lnTo>
                    <a:pt x="7306" y="642"/>
                  </a:lnTo>
                  <a:cubicBezTo>
                    <a:pt x="7308" y="642"/>
                    <a:pt x="7306" y="646"/>
                    <a:pt x="7299" y="656"/>
                  </a:cubicBezTo>
                  <a:cubicBezTo>
                    <a:pt x="7302" y="655"/>
                    <a:pt x="7305" y="655"/>
                    <a:pt x="7309" y="655"/>
                  </a:cubicBezTo>
                  <a:cubicBezTo>
                    <a:pt x="7357" y="655"/>
                    <a:pt x="7470" y="701"/>
                    <a:pt x="7550" y="701"/>
                  </a:cubicBezTo>
                  <a:cubicBezTo>
                    <a:pt x="7590" y="701"/>
                    <a:pt x="7621" y="689"/>
                    <a:pt x="7632" y="656"/>
                  </a:cubicBezTo>
                  <a:lnTo>
                    <a:pt x="7632" y="656"/>
                  </a:lnTo>
                  <a:cubicBezTo>
                    <a:pt x="7632" y="679"/>
                    <a:pt x="7620" y="691"/>
                    <a:pt x="7620" y="715"/>
                  </a:cubicBezTo>
                  <a:cubicBezTo>
                    <a:pt x="7668" y="668"/>
                    <a:pt x="7716" y="632"/>
                    <a:pt x="7775" y="596"/>
                  </a:cubicBezTo>
                  <a:lnTo>
                    <a:pt x="7775" y="596"/>
                  </a:lnTo>
                  <a:cubicBezTo>
                    <a:pt x="7751" y="632"/>
                    <a:pt x="7799" y="703"/>
                    <a:pt x="7728" y="727"/>
                  </a:cubicBezTo>
                  <a:cubicBezTo>
                    <a:pt x="7791" y="747"/>
                    <a:pt x="7823" y="755"/>
                    <a:pt x="7838" y="755"/>
                  </a:cubicBezTo>
                  <a:cubicBezTo>
                    <a:pt x="7882" y="755"/>
                    <a:pt x="7745" y="679"/>
                    <a:pt x="7799" y="679"/>
                  </a:cubicBezTo>
                  <a:cubicBezTo>
                    <a:pt x="7835" y="703"/>
                    <a:pt x="7859" y="715"/>
                    <a:pt x="7894" y="739"/>
                  </a:cubicBezTo>
                  <a:cubicBezTo>
                    <a:pt x="7882" y="703"/>
                    <a:pt x="7894" y="679"/>
                    <a:pt x="7930" y="679"/>
                  </a:cubicBezTo>
                  <a:cubicBezTo>
                    <a:pt x="7930" y="703"/>
                    <a:pt x="7930" y="715"/>
                    <a:pt x="7918" y="739"/>
                  </a:cubicBezTo>
                  <a:cubicBezTo>
                    <a:pt x="7938" y="719"/>
                    <a:pt x="7965" y="708"/>
                    <a:pt x="7988" y="698"/>
                  </a:cubicBezTo>
                  <a:lnTo>
                    <a:pt x="7988" y="698"/>
                  </a:lnTo>
                  <a:cubicBezTo>
                    <a:pt x="7958" y="719"/>
                    <a:pt x="8067" y="746"/>
                    <a:pt x="8092" y="750"/>
                  </a:cubicBezTo>
                  <a:lnTo>
                    <a:pt x="8092" y="750"/>
                  </a:lnTo>
                  <a:cubicBezTo>
                    <a:pt x="8083" y="748"/>
                    <a:pt x="8075" y="742"/>
                    <a:pt x="8066" y="740"/>
                  </a:cubicBezTo>
                  <a:lnTo>
                    <a:pt x="8066" y="740"/>
                  </a:lnTo>
                  <a:cubicBezTo>
                    <a:pt x="8070" y="740"/>
                    <a:pt x="8073" y="740"/>
                    <a:pt x="8077" y="740"/>
                  </a:cubicBezTo>
                  <a:cubicBezTo>
                    <a:pt x="8143" y="740"/>
                    <a:pt x="8169" y="678"/>
                    <a:pt x="8226" y="678"/>
                  </a:cubicBezTo>
                  <a:cubicBezTo>
                    <a:pt x="8230" y="678"/>
                    <a:pt x="8235" y="679"/>
                    <a:pt x="8240" y="679"/>
                  </a:cubicBezTo>
                  <a:cubicBezTo>
                    <a:pt x="8228" y="703"/>
                    <a:pt x="8228" y="727"/>
                    <a:pt x="8251" y="751"/>
                  </a:cubicBezTo>
                  <a:cubicBezTo>
                    <a:pt x="8335" y="668"/>
                    <a:pt x="8406" y="620"/>
                    <a:pt x="8513" y="620"/>
                  </a:cubicBezTo>
                  <a:cubicBezTo>
                    <a:pt x="8454" y="679"/>
                    <a:pt x="8371" y="727"/>
                    <a:pt x="8299" y="763"/>
                  </a:cubicBezTo>
                  <a:cubicBezTo>
                    <a:pt x="8311" y="775"/>
                    <a:pt x="8335" y="787"/>
                    <a:pt x="8359" y="787"/>
                  </a:cubicBezTo>
                  <a:cubicBezTo>
                    <a:pt x="8347" y="810"/>
                    <a:pt x="8335" y="810"/>
                    <a:pt x="8311" y="810"/>
                  </a:cubicBezTo>
                  <a:cubicBezTo>
                    <a:pt x="8322" y="810"/>
                    <a:pt x="8365" y="815"/>
                    <a:pt x="8409" y="815"/>
                  </a:cubicBezTo>
                  <a:cubicBezTo>
                    <a:pt x="8464" y="815"/>
                    <a:pt x="8520" y="808"/>
                    <a:pt x="8513" y="775"/>
                  </a:cubicBezTo>
                  <a:lnTo>
                    <a:pt x="8513" y="775"/>
                  </a:lnTo>
                  <a:cubicBezTo>
                    <a:pt x="8478" y="787"/>
                    <a:pt x="8430" y="787"/>
                    <a:pt x="8394" y="799"/>
                  </a:cubicBezTo>
                  <a:cubicBezTo>
                    <a:pt x="8424" y="749"/>
                    <a:pt x="8462" y="724"/>
                    <a:pt x="8515" y="724"/>
                  </a:cubicBezTo>
                  <a:cubicBezTo>
                    <a:pt x="8526" y="724"/>
                    <a:pt x="8537" y="725"/>
                    <a:pt x="8549" y="727"/>
                  </a:cubicBezTo>
                  <a:cubicBezTo>
                    <a:pt x="8549" y="751"/>
                    <a:pt x="8549" y="775"/>
                    <a:pt x="8525" y="787"/>
                  </a:cubicBezTo>
                  <a:cubicBezTo>
                    <a:pt x="8543" y="781"/>
                    <a:pt x="8558" y="778"/>
                    <a:pt x="8573" y="778"/>
                  </a:cubicBezTo>
                  <a:cubicBezTo>
                    <a:pt x="8588" y="778"/>
                    <a:pt x="8603" y="781"/>
                    <a:pt x="8621" y="787"/>
                  </a:cubicBezTo>
                  <a:cubicBezTo>
                    <a:pt x="8609" y="787"/>
                    <a:pt x="8597" y="787"/>
                    <a:pt x="8585" y="799"/>
                  </a:cubicBezTo>
                  <a:cubicBezTo>
                    <a:pt x="8585" y="799"/>
                    <a:pt x="8615" y="797"/>
                    <a:pt x="8651" y="797"/>
                  </a:cubicBezTo>
                  <a:cubicBezTo>
                    <a:pt x="8691" y="797"/>
                    <a:pt x="8739" y="799"/>
                    <a:pt x="8757" y="809"/>
                  </a:cubicBezTo>
                  <a:lnTo>
                    <a:pt x="8757" y="809"/>
                  </a:lnTo>
                  <a:cubicBezTo>
                    <a:pt x="8738" y="765"/>
                    <a:pt x="8731" y="676"/>
                    <a:pt x="8763" y="644"/>
                  </a:cubicBezTo>
                  <a:cubicBezTo>
                    <a:pt x="8906" y="715"/>
                    <a:pt x="8811" y="751"/>
                    <a:pt x="8847" y="799"/>
                  </a:cubicBezTo>
                  <a:cubicBezTo>
                    <a:pt x="8850" y="791"/>
                    <a:pt x="8865" y="790"/>
                    <a:pt x="8883" y="790"/>
                  </a:cubicBezTo>
                  <a:cubicBezTo>
                    <a:pt x="8902" y="790"/>
                    <a:pt x="8923" y="792"/>
                    <a:pt x="8937" y="792"/>
                  </a:cubicBezTo>
                  <a:cubicBezTo>
                    <a:pt x="8953" y="792"/>
                    <a:pt x="8958" y="789"/>
                    <a:pt x="8930" y="775"/>
                  </a:cubicBezTo>
                  <a:cubicBezTo>
                    <a:pt x="8983" y="775"/>
                    <a:pt x="9092" y="737"/>
                    <a:pt x="9124" y="737"/>
                  </a:cubicBezTo>
                  <a:cubicBezTo>
                    <a:pt x="9128" y="737"/>
                    <a:pt x="9131" y="738"/>
                    <a:pt x="9133" y="739"/>
                  </a:cubicBezTo>
                  <a:cubicBezTo>
                    <a:pt x="9215" y="749"/>
                    <a:pt x="9306" y="786"/>
                    <a:pt x="9383" y="796"/>
                  </a:cubicBezTo>
                  <a:lnTo>
                    <a:pt x="9383" y="796"/>
                  </a:lnTo>
                  <a:cubicBezTo>
                    <a:pt x="9384" y="741"/>
                    <a:pt x="9433" y="728"/>
                    <a:pt x="9481" y="728"/>
                  </a:cubicBezTo>
                  <a:cubicBezTo>
                    <a:pt x="9525" y="728"/>
                    <a:pt x="9567" y="739"/>
                    <a:pt x="9573" y="739"/>
                  </a:cubicBezTo>
                  <a:cubicBezTo>
                    <a:pt x="9581" y="740"/>
                    <a:pt x="9589" y="740"/>
                    <a:pt x="9596" y="740"/>
                  </a:cubicBezTo>
                  <a:cubicBezTo>
                    <a:pt x="9658" y="740"/>
                    <a:pt x="9697" y="717"/>
                    <a:pt x="9726" y="717"/>
                  </a:cubicBezTo>
                  <a:cubicBezTo>
                    <a:pt x="9750" y="717"/>
                    <a:pt x="9767" y="732"/>
                    <a:pt x="9787" y="787"/>
                  </a:cubicBezTo>
                  <a:cubicBezTo>
                    <a:pt x="9764" y="779"/>
                    <a:pt x="9735" y="776"/>
                    <a:pt x="9708" y="768"/>
                  </a:cubicBezTo>
                  <a:lnTo>
                    <a:pt x="9708" y="768"/>
                  </a:lnTo>
                  <a:cubicBezTo>
                    <a:pt x="9720" y="778"/>
                    <a:pt x="9729" y="790"/>
                    <a:pt x="9726" y="796"/>
                  </a:cubicBezTo>
                  <a:lnTo>
                    <a:pt x="9726" y="796"/>
                  </a:lnTo>
                  <a:cubicBezTo>
                    <a:pt x="9739" y="797"/>
                    <a:pt x="9753" y="797"/>
                    <a:pt x="9767" y="797"/>
                  </a:cubicBezTo>
                  <a:cubicBezTo>
                    <a:pt x="9825" y="797"/>
                    <a:pt x="9889" y="791"/>
                    <a:pt x="9932" y="791"/>
                  </a:cubicBezTo>
                  <a:cubicBezTo>
                    <a:pt x="9936" y="791"/>
                    <a:pt x="9940" y="791"/>
                    <a:pt x="9944" y="792"/>
                  </a:cubicBezTo>
                  <a:lnTo>
                    <a:pt x="9944" y="792"/>
                  </a:lnTo>
                  <a:cubicBezTo>
                    <a:pt x="9945" y="790"/>
                    <a:pt x="9948" y="789"/>
                    <a:pt x="9954" y="787"/>
                  </a:cubicBezTo>
                  <a:cubicBezTo>
                    <a:pt x="9990" y="765"/>
                    <a:pt x="10025" y="748"/>
                    <a:pt x="10061" y="748"/>
                  </a:cubicBezTo>
                  <a:cubicBezTo>
                    <a:pt x="10085" y="748"/>
                    <a:pt x="10109" y="756"/>
                    <a:pt x="10133" y="775"/>
                  </a:cubicBezTo>
                  <a:cubicBezTo>
                    <a:pt x="10109" y="763"/>
                    <a:pt x="10097" y="763"/>
                    <a:pt x="10073" y="763"/>
                  </a:cubicBezTo>
                  <a:cubicBezTo>
                    <a:pt x="10094" y="777"/>
                    <a:pt x="10115" y="783"/>
                    <a:pt x="10138" y="783"/>
                  </a:cubicBezTo>
                  <a:cubicBezTo>
                    <a:pt x="10155" y="783"/>
                    <a:pt x="10172" y="780"/>
                    <a:pt x="10192" y="775"/>
                  </a:cubicBezTo>
                  <a:cubicBezTo>
                    <a:pt x="10180" y="775"/>
                    <a:pt x="10156" y="763"/>
                    <a:pt x="10145" y="751"/>
                  </a:cubicBezTo>
                  <a:cubicBezTo>
                    <a:pt x="10192" y="739"/>
                    <a:pt x="10240" y="727"/>
                    <a:pt x="10299" y="727"/>
                  </a:cubicBezTo>
                  <a:cubicBezTo>
                    <a:pt x="10287" y="711"/>
                    <a:pt x="10268" y="706"/>
                    <a:pt x="10247" y="706"/>
                  </a:cubicBezTo>
                  <a:cubicBezTo>
                    <a:pt x="10210" y="706"/>
                    <a:pt x="10171" y="722"/>
                    <a:pt x="10168" y="726"/>
                  </a:cubicBezTo>
                  <a:lnTo>
                    <a:pt x="10168" y="726"/>
                  </a:lnTo>
                  <a:cubicBezTo>
                    <a:pt x="10141" y="694"/>
                    <a:pt x="10112" y="687"/>
                    <a:pt x="10082" y="687"/>
                  </a:cubicBezTo>
                  <a:cubicBezTo>
                    <a:pt x="10058" y="687"/>
                    <a:pt x="10035" y="691"/>
                    <a:pt x="10014" y="691"/>
                  </a:cubicBezTo>
                  <a:cubicBezTo>
                    <a:pt x="10018" y="691"/>
                    <a:pt x="10028" y="704"/>
                    <a:pt x="10037" y="716"/>
                  </a:cubicBezTo>
                  <a:lnTo>
                    <a:pt x="10037" y="716"/>
                  </a:lnTo>
                  <a:cubicBezTo>
                    <a:pt x="10020" y="729"/>
                    <a:pt x="10000" y="735"/>
                    <a:pt x="9981" y="735"/>
                  </a:cubicBezTo>
                  <a:cubicBezTo>
                    <a:pt x="9918" y="735"/>
                    <a:pt x="9855" y="679"/>
                    <a:pt x="9883" y="679"/>
                  </a:cubicBezTo>
                  <a:cubicBezTo>
                    <a:pt x="9418" y="596"/>
                    <a:pt x="8954" y="608"/>
                    <a:pt x="8525" y="584"/>
                  </a:cubicBezTo>
                  <a:cubicBezTo>
                    <a:pt x="8538" y="571"/>
                    <a:pt x="8533" y="567"/>
                    <a:pt x="8517" y="567"/>
                  </a:cubicBezTo>
                  <a:cubicBezTo>
                    <a:pt x="8486" y="567"/>
                    <a:pt x="8417" y="583"/>
                    <a:pt x="8360" y="583"/>
                  </a:cubicBezTo>
                  <a:cubicBezTo>
                    <a:pt x="8336" y="583"/>
                    <a:pt x="8314" y="580"/>
                    <a:pt x="8299" y="572"/>
                  </a:cubicBezTo>
                  <a:cubicBezTo>
                    <a:pt x="8292" y="575"/>
                    <a:pt x="8286" y="576"/>
                    <a:pt x="8281" y="576"/>
                  </a:cubicBezTo>
                  <a:cubicBezTo>
                    <a:pt x="8258" y="576"/>
                    <a:pt x="8245" y="558"/>
                    <a:pt x="8216" y="548"/>
                  </a:cubicBezTo>
                  <a:lnTo>
                    <a:pt x="8216" y="548"/>
                  </a:lnTo>
                  <a:cubicBezTo>
                    <a:pt x="8227" y="557"/>
                    <a:pt x="8218" y="559"/>
                    <a:pt x="8197" y="559"/>
                  </a:cubicBezTo>
                  <a:cubicBezTo>
                    <a:pt x="8166" y="559"/>
                    <a:pt x="8109" y="554"/>
                    <a:pt x="8054" y="554"/>
                  </a:cubicBezTo>
                  <a:cubicBezTo>
                    <a:pt x="7989" y="554"/>
                    <a:pt x="7928" y="562"/>
                    <a:pt x="7918" y="596"/>
                  </a:cubicBezTo>
                  <a:cubicBezTo>
                    <a:pt x="7906" y="560"/>
                    <a:pt x="7704" y="572"/>
                    <a:pt x="7763" y="537"/>
                  </a:cubicBezTo>
                  <a:lnTo>
                    <a:pt x="7763" y="537"/>
                  </a:lnTo>
                  <a:cubicBezTo>
                    <a:pt x="7715" y="551"/>
                    <a:pt x="7673" y="557"/>
                    <a:pt x="7632" y="557"/>
                  </a:cubicBezTo>
                  <a:cubicBezTo>
                    <a:pt x="7541" y="557"/>
                    <a:pt x="7458" y="529"/>
                    <a:pt x="7335" y="513"/>
                  </a:cubicBezTo>
                  <a:cubicBezTo>
                    <a:pt x="7246" y="513"/>
                    <a:pt x="7061" y="456"/>
                    <a:pt x="6959" y="456"/>
                  </a:cubicBezTo>
                  <a:cubicBezTo>
                    <a:pt x="6937" y="456"/>
                    <a:pt x="6919" y="459"/>
                    <a:pt x="6906" y="465"/>
                  </a:cubicBezTo>
                  <a:cubicBezTo>
                    <a:pt x="6894" y="453"/>
                    <a:pt x="6894" y="441"/>
                    <a:pt x="6906" y="429"/>
                  </a:cubicBezTo>
                  <a:cubicBezTo>
                    <a:pt x="6882" y="429"/>
                    <a:pt x="6751" y="489"/>
                    <a:pt x="6739" y="501"/>
                  </a:cubicBezTo>
                  <a:cubicBezTo>
                    <a:pt x="6716" y="489"/>
                    <a:pt x="6716" y="477"/>
                    <a:pt x="6751" y="477"/>
                  </a:cubicBezTo>
                  <a:cubicBezTo>
                    <a:pt x="6644" y="465"/>
                    <a:pt x="6537" y="465"/>
                    <a:pt x="6430" y="465"/>
                  </a:cubicBezTo>
                  <a:cubicBezTo>
                    <a:pt x="6420" y="468"/>
                    <a:pt x="6405" y="470"/>
                    <a:pt x="6386" y="470"/>
                  </a:cubicBezTo>
                  <a:cubicBezTo>
                    <a:pt x="6334" y="470"/>
                    <a:pt x="6256" y="459"/>
                    <a:pt x="6204" y="441"/>
                  </a:cubicBezTo>
                  <a:cubicBezTo>
                    <a:pt x="6182" y="452"/>
                    <a:pt x="6084" y="453"/>
                    <a:pt x="6073" y="453"/>
                  </a:cubicBezTo>
                  <a:lnTo>
                    <a:pt x="6073" y="453"/>
                  </a:lnTo>
                  <a:cubicBezTo>
                    <a:pt x="6081" y="452"/>
                    <a:pt x="5883" y="382"/>
                    <a:pt x="5977" y="370"/>
                  </a:cubicBezTo>
                  <a:cubicBezTo>
                    <a:pt x="5955" y="362"/>
                    <a:pt x="5943" y="358"/>
                    <a:pt x="5936" y="358"/>
                  </a:cubicBezTo>
                  <a:cubicBezTo>
                    <a:pt x="5912" y="358"/>
                    <a:pt x="5949" y="394"/>
                    <a:pt x="5894" y="394"/>
                  </a:cubicBezTo>
                  <a:cubicBezTo>
                    <a:pt x="5878" y="370"/>
                    <a:pt x="5747" y="352"/>
                    <a:pt x="5640" y="352"/>
                  </a:cubicBezTo>
                  <a:cubicBezTo>
                    <a:pt x="5583" y="352"/>
                    <a:pt x="5534" y="357"/>
                    <a:pt x="5513" y="370"/>
                  </a:cubicBezTo>
                  <a:cubicBezTo>
                    <a:pt x="5465" y="334"/>
                    <a:pt x="5168" y="334"/>
                    <a:pt x="5072" y="334"/>
                  </a:cubicBezTo>
                  <a:cubicBezTo>
                    <a:pt x="4965" y="322"/>
                    <a:pt x="4834" y="322"/>
                    <a:pt x="4727" y="310"/>
                  </a:cubicBezTo>
                  <a:cubicBezTo>
                    <a:pt x="4696" y="326"/>
                    <a:pt x="4662" y="332"/>
                    <a:pt x="4627" y="332"/>
                  </a:cubicBezTo>
                  <a:cubicBezTo>
                    <a:pt x="4508" y="332"/>
                    <a:pt x="4368" y="265"/>
                    <a:pt x="4230" y="265"/>
                  </a:cubicBezTo>
                  <a:cubicBezTo>
                    <a:pt x="4189" y="265"/>
                    <a:pt x="4148" y="271"/>
                    <a:pt x="4108" y="287"/>
                  </a:cubicBezTo>
                  <a:cubicBezTo>
                    <a:pt x="4227" y="298"/>
                    <a:pt x="4084" y="322"/>
                    <a:pt x="4132" y="334"/>
                  </a:cubicBezTo>
                  <a:cubicBezTo>
                    <a:pt x="4108" y="334"/>
                    <a:pt x="4084" y="334"/>
                    <a:pt x="4072" y="310"/>
                  </a:cubicBezTo>
                  <a:cubicBezTo>
                    <a:pt x="4072" y="304"/>
                    <a:pt x="4075" y="301"/>
                    <a:pt x="4080" y="301"/>
                  </a:cubicBezTo>
                  <a:cubicBezTo>
                    <a:pt x="4084" y="301"/>
                    <a:pt x="4090" y="304"/>
                    <a:pt x="4096" y="310"/>
                  </a:cubicBezTo>
                  <a:cubicBezTo>
                    <a:pt x="4108" y="275"/>
                    <a:pt x="3489" y="191"/>
                    <a:pt x="3441" y="191"/>
                  </a:cubicBezTo>
                  <a:cubicBezTo>
                    <a:pt x="3441" y="203"/>
                    <a:pt x="3453" y="215"/>
                    <a:pt x="3453" y="227"/>
                  </a:cubicBezTo>
                  <a:cubicBezTo>
                    <a:pt x="3441" y="215"/>
                    <a:pt x="3418" y="215"/>
                    <a:pt x="3394" y="215"/>
                  </a:cubicBezTo>
                  <a:cubicBezTo>
                    <a:pt x="3387" y="203"/>
                    <a:pt x="3384" y="197"/>
                    <a:pt x="3388" y="194"/>
                  </a:cubicBezTo>
                  <a:lnTo>
                    <a:pt x="3388" y="194"/>
                  </a:lnTo>
                  <a:cubicBezTo>
                    <a:pt x="3371" y="195"/>
                    <a:pt x="3349" y="197"/>
                    <a:pt x="3333" y="197"/>
                  </a:cubicBezTo>
                  <a:cubicBezTo>
                    <a:pt x="3317" y="197"/>
                    <a:pt x="3306" y="195"/>
                    <a:pt x="3310" y="191"/>
                  </a:cubicBezTo>
                  <a:cubicBezTo>
                    <a:pt x="3334" y="191"/>
                    <a:pt x="3346" y="179"/>
                    <a:pt x="3358" y="167"/>
                  </a:cubicBezTo>
                  <a:lnTo>
                    <a:pt x="3358" y="167"/>
                  </a:lnTo>
                  <a:cubicBezTo>
                    <a:pt x="3326" y="178"/>
                    <a:pt x="3291" y="184"/>
                    <a:pt x="3256" y="184"/>
                  </a:cubicBezTo>
                  <a:cubicBezTo>
                    <a:pt x="3239" y="184"/>
                    <a:pt x="3221" y="183"/>
                    <a:pt x="3204" y="180"/>
                  </a:cubicBezTo>
                  <a:lnTo>
                    <a:pt x="3204" y="180"/>
                  </a:lnTo>
                  <a:lnTo>
                    <a:pt x="3215" y="191"/>
                  </a:lnTo>
                  <a:cubicBezTo>
                    <a:pt x="3194" y="191"/>
                    <a:pt x="3201" y="182"/>
                    <a:pt x="3203" y="180"/>
                  </a:cubicBezTo>
                  <a:lnTo>
                    <a:pt x="3203" y="180"/>
                  </a:lnTo>
                  <a:cubicBezTo>
                    <a:pt x="3203" y="180"/>
                    <a:pt x="3203" y="180"/>
                    <a:pt x="3204" y="180"/>
                  </a:cubicBezTo>
                  <a:lnTo>
                    <a:pt x="3204" y="180"/>
                  </a:lnTo>
                  <a:lnTo>
                    <a:pt x="3203" y="179"/>
                  </a:lnTo>
                  <a:lnTo>
                    <a:pt x="3203" y="179"/>
                  </a:lnTo>
                  <a:cubicBezTo>
                    <a:pt x="3203" y="179"/>
                    <a:pt x="3203" y="180"/>
                    <a:pt x="3203" y="180"/>
                  </a:cubicBezTo>
                  <a:lnTo>
                    <a:pt x="3203" y="180"/>
                  </a:lnTo>
                  <a:cubicBezTo>
                    <a:pt x="3175" y="175"/>
                    <a:pt x="3148" y="167"/>
                    <a:pt x="3120" y="156"/>
                  </a:cubicBezTo>
                  <a:lnTo>
                    <a:pt x="3120" y="156"/>
                  </a:lnTo>
                  <a:cubicBezTo>
                    <a:pt x="3120" y="167"/>
                    <a:pt x="3132" y="179"/>
                    <a:pt x="3144" y="191"/>
                  </a:cubicBezTo>
                  <a:cubicBezTo>
                    <a:pt x="3134" y="188"/>
                    <a:pt x="3126" y="187"/>
                    <a:pt x="3120" y="187"/>
                  </a:cubicBezTo>
                  <a:cubicBezTo>
                    <a:pt x="3103" y="187"/>
                    <a:pt x="3099" y="198"/>
                    <a:pt x="3108" y="215"/>
                  </a:cubicBezTo>
                  <a:cubicBezTo>
                    <a:pt x="3073" y="173"/>
                    <a:pt x="2924" y="156"/>
                    <a:pt x="2804" y="156"/>
                  </a:cubicBezTo>
                  <a:cubicBezTo>
                    <a:pt x="2721" y="156"/>
                    <a:pt x="2652" y="164"/>
                    <a:pt x="2644" y="178"/>
                  </a:cubicBezTo>
                  <a:lnTo>
                    <a:pt x="2644" y="178"/>
                  </a:lnTo>
                  <a:cubicBezTo>
                    <a:pt x="2655" y="150"/>
                    <a:pt x="2549" y="135"/>
                    <a:pt x="2471" y="135"/>
                  </a:cubicBezTo>
                  <a:cubicBezTo>
                    <a:pt x="2419" y="135"/>
                    <a:pt x="2379" y="141"/>
                    <a:pt x="2394" y="156"/>
                  </a:cubicBezTo>
                  <a:cubicBezTo>
                    <a:pt x="2263" y="120"/>
                    <a:pt x="2048" y="72"/>
                    <a:pt x="1941" y="60"/>
                  </a:cubicBezTo>
                  <a:cubicBezTo>
                    <a:pt x="1862" y="70"/>
                    <a:pt x="1760" y="77"/>
                    <a:pt x="1650" y="77"/>
                  </a:cubicBezTo>
                  <a:cubicBezTo>
                    <a:pt x="1478" y="77"/>
                    <a:pt x="1289" y="59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4"/>
            <p:cNvSpPr/>
            <p:nvPr/>
          </p:nvSpPr>
          <p:spPr>
            <a:xfrm>
              <a:off x="4849100" y="2740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4"/>
            <p:cNvSpPr/>
            <p:nvPr/>
          </p:nvSpPr>
          <p:spPr>
            <a:xfrm>
              <a:off x="4919950" y="273500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24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10" y="20"/>
                    <a:pt x="17" y="1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4"/>
            <p:cNvSpPr/>
            <p:nvPr/>
          </p:nvSpPr>
          <p:spPr>
            <a:xfrm>
              <a:off x="4929050" y="2702250"/>
              <a:ext cx="150" cy="875"/>
            </a:xfrm>
            <a:custGeom>
              <a:rect b="b" l="l" r="r" t="t"/>
              <a:pathLst>
                <a:path extrusionOk="0" h="35" w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close/>
                  <a:moveTo>
                    <a:pt x="6" y="0"/>
                  </a:moveTo>
                  <a:cubicBezTo>
                    <a:pt x="1" y="26"/>
                    <a:pt x="0" y="35"/>
                    <a:pt x="0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4"/>
            <p:cNvSpPr/>
            <p:nvPr/>
          </p:nvSpPr>
          <p:spPr>
            <a:xfrm>
              <a:off x="4937700" y="2696650"/>
              <a:ext cx="425" cy="675"/>
            </a:xfrm>
            <a:custGeom>
              <a:rect b="b" l="l" r="r" t="t"/>
              <a:pathLst>
                <a:path extrusionOk="0" h="27" w="17">
                  <a:moveTo>
                    <a:pt x="8" y="0"/>
                  </a:moveTo>
                  <a:cubicBezTo>
                    <a:pt x="2" y="0"/>
                    <a:pt x="0" y="26"/>
                    <a:pt x="9" y="26"/>
                  </a:cubicBezTo>
                  <a:cubicBezTo>
                    <a:pt x="11" y="26"/>
                    <a:pt x="14" y="25"/>
                    <a:pt x="17" y="22"/>
                  </a:cubicBezTo>
                  <a:lnTo>
                    <a:pt x="17" y="22"/>
                  </a:lnTo>
                  <a:cubicBezTo>
                    <a:pt x="17" y="22"/>
                    <a:pt x="17" y="22"/>
                    <a:pt x="17" y="22"/>
                  </a:cubicBezTo>
                  <a:cubicBezTo>
                    <a:pt x="13" y="6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4"/>
            <p:cNvSpPr/>
            <p:nvPr/>
          </p:nvSpPr>
          <p:spPr>
            <a:xfrm>
              <a:off x="4932150" y="2701625"/>
              <a:ext cx="925" cy="1250"/>
            </a:xfrm>
            <a:custGeom>
              <a:rect b="b" l="l" r="r" t="t"/>
              <a:pathLst>
                <a:path extrusionOk="0" h="50" w="37">
                  <a:moveTo>
                    <a:pt x="9" y="0"/>
                  </a:moveTo>
                  <a:cubicBezTo>
                    <a:pt x="7" y="0"/>
                    <a:pt x="4" y="12"/>
                    <a:pt x="1" y="49"/>
                  </a:cubicBezTo>
                  <a:cubicBezTo>
                    <a:pt x="24" y="49"/>
                    <a:pt x="36" y="37"/>
                    <a:pt x="36" y="14"/>
                  </a:cubicBezTo>
                  <a:lnTo>
                    <a:pt x="36" y="14"/>
                  </a:lnTo>
                  <a:cubicBezTo>
                    <a:pt x="32" y="25"/>
                    <a:pt x="28" y="29"/>
                    <a:pt x="25" y="29"/>
                  </a:cubicBezTo>
                  <a:cubicBezTo>
                    <a:pt x="17" y="29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4"/>
            <p:cNvSpPr/>
            <p:nvPr/>
          </p:nvSpPr>
          <p:spPr>
            <a:xfrm>
              <a:off x="4933050" y="27009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8" y="1"/>
                  </a:moveTo>
                  <a:cubicBezTo>
                    <a:pt x="5" y="1"/>
                    <a:pt x="7" y="8"/>
                    <a:pt x="6" y="16"/>
                  </a:cubicBezTo>
                  <a:lnTo>
                    <a:pt x="6" y="16"/>
                  </a:lnTo>
                  <a:cubicBezTo>
                    <a:pt x="9" y="13"/>
                    <a:pt x="12" y="10"/>
                    <a:pt x="12" y="4"/>
                  </a:cubicBezTo>
                  <a:cubicBezTo>
                    <a:pt x="10" y="2"/>
                    <a:pt x="9" y="1"/>
                    <a:pt x="8" y="1"/>
                  </a:cubicBezTo>
                  <a:close/>
                  <a:moveTo>
                    <a:pt x="6" y="16"/>
                  </a:moveTo>
                  <a:cubicBezTo>
                    <a:pt x="3" y="19"/>
                    <a:pt x="0" y="22"/>
                    <a:pt x="0" y="28"/>
                  </a:cubicBezTo>
                  <a:cubicBezTo>
                    <a:pt x="4" y="24"/>
                    <a:pt x="5" y="20"/>
                    <a:pt x="6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4"/>
            <p:cNvSpPr/>
            <p:nvPr/>
          </p:nvSpPr>
          <p:spPr>
            <a:xfrm>
              <a:off x="4926100" y="2707525"/>
              <a:ext cx="1025" cy="1525"/>
            </a:xfrm>
            <a:custGeom>
              <a:rect b="b" l="l" r="r" t="t"/>
              <a:pathLst>
                <a:path extrusionOk="0" h="61" w="41">
                  <a:moveTo>
                    <a:pt x="11" y="1"/>
                  </a:moveTo>
                  <a:cubicBezTo>
                    <a:pt x="0" y="1"/>
                    <a:pt x="9" y="61"/>
                    <a:pt x="19" y="61"/>
                  </a:cubicBezTo>
                  <a:cubicBezTo>
                    <a:pt x="22" y="61"/>
                    <a:pt x="26" y="55"/>
                    <a:pt x="28" y="39"/>
                  </a:cubicBezTo>
                  <a:cubicBezTo>
                    <a:pt x="40" y="28"/>
                    <a:pt x="4" y="4"/>
                    <a:pt x="16" y="4"/>
                  </a:cubicBezTo>
                  <a:cubicBezTo>
                    <a:pt x="14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4"/>
            <p:cNvSpPr/>
            <p:nvPr/>
          </p:nvSpPr>
          <p:spPr>
            <a:xfrm>
              <a:off x="4933050" y="27037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2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4"/>
            <p:cNvSpPr/>
            <p:nvPr/>
          </p:nvSpPr>
          <p:spPr>
            <a:xfrm>
              <a:off x="4930950" y="27067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7" y="0"/>
                  </a:moveTo>
                  <a:cubicBezTo>
                    <a:pt x="13" y="24"/>
                    <a:pt x="13" y="36"/>
                    <a:pt x="1" y="60"/>
                  </a:cubicBezTo>
                  <a:cubicBezTo>
                    <a:pt x="25" y="36"/>
                    <a:pt x="25" y="3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4"/>
            <p:cNvSpPr/>
            <p:nvPr/>
          </p:nvSpPr>
          <p:spPr>
            <a:xfrm>
              <a:off x="4931850" y="27061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4"/>
            <p:cNvSpPr/>
            <p:nvPr/>
          </p:nvSpPr>
          <p:spPr>
            <a:xfrm>
              <a:off x="4932750" y="270492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1"/>
                  </a:moveTo>
                  <a:cubicBezTo>
                    <a:pt x="12" y="36"/>
                    <a:pt x="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4"/>
            <p:cNvSpPr/>
            <p:nvPr/>
          </p:nvSpPr>
          <p:spPr>
            <a:xfrm>
              <a:off x="4924900" y="2718550"/>
              <a:ext cx="425" cy="1500"/>
            </a:xfrm>
            <a:custGeom>
              <a:rect b="b" l="l" r="r" t="t"/>
              <a:pathLst>
                <a:path extrusionOk="0" h="60" w="17">
                  <a:moveTo>
                    <a:pt x="9" y="0"/>
                  </a:moveTo>
                  <a:cubicBezTo>
                    <a:pt x="3" y="0"/>
                    <a:pt x="0" y="60"/>
                    <a:pt x="7" y="60"/>
                  </a:cubicBezTo>
                  <a:cubicBezTo>
                    <a:pt x="9" y="60"/>
                    <a:pt x="12" y="54"/>
                    <a:pt x="17" y="39"/>
                  </a:cubicBezTo>
                  <a:cubicBezTo>
                    <a:pt x="17" y="35"/>
                    <a:pt x="16" y="33"/>
                    <a:pt x="16" y="32"/>
                  </a:cubicBezTo>
                  <a:lnTo>
                    <a:pt x="16" y="32"/>
                  </a:lnTo>
                  <a:cubicBezTo>
                    <a:pt x="13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4"/>
            <p:cNvSpPr/>
            <p:nvPr/>
          </p:nvSpPr>
          <p:spPr>
            <a:xfrm>
              <a:off x="4927975" y="27163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cubicBezTo>
                    <a:pt x="19" y="0"/>
                    <a:pt x="11" y="3"/>
                    <a:pt x="1" y="8"/>
                  </a:cubicBezTo>
                  <a:cubicBezTo>
                    <a:pt x="9" y="16"/>
                    <a:pt x="23" y="35"/>
                    <a:pt x="31" y="35"/>
                  </a:cubicBezTo>
                  <a:cubicBezTo>
                    <a:pt x="34" y="35"/>
                    <a:pt x="37" y="31"/>
                    <a:pt x="37" y="20"/>
                  </a:cubicBezTo>
                  <a:cubicBezTo>
                    <a:pt x="37" y="6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4"/>
            <p:cNvSpPr/>
            <p:nvPr/>
          </p:nvSpPr>
          <p:spPr>
            <a:xfrm>
              <a:off x="4927250" y="2719475"/>
              <a:ext cx="750" cy="1550"/>
            </a:xfrm>
            <a:custGeom>
              <a:rect b="b" l="l" r="r" t="t"/>
              <a:pathLst>
                <a:path extrusionOk="0" h="62" w="30">
                  <a:moveTo>
                    <a:pt x="19" y="1"/>
                  </a:moveTo>
                  <a:cubicBezTo>
                    <a:pt x="16" y="1"/>
                    <a:pt x="12" y="4"/>
                    <a:pt x="6" y="14"/>
                  </a:cubicBezTo>
                  <a:cubicBezTo>
                    <a:pt x="6" y="22"/>
                    <a:pt x="0" y="61"/>
                    <a:pt x="9" y="61"/>
                  </a:cubicBezTo>
                  <a:cubicBezTo>
                    <a:pt x="13" y="61"/>
                    <a:pt x="20" y="55"/>
                    <a:pt x="30" y="38"/>
                  </a:cubicBezTo>
                  <a:cubicBezTo>
                    <a:pt x="21" y="29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4"/>
            <p:cNvSpPr/>
            <p:nvPr/>
          </p:nvSpPr>
          <p:spPr>
            <a:xfrm>
              <a:off x="4915475" y="273410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1" y="0"/>
                  </a:moveTo>
                  <a:cubicBezTo>
                    <a:pt x="25" y="12"/>
                    <a:pt x="48" y="36"/>
                    <a:pt x="60" y="48"/>
                  </a:cubicBezTo>
                  <a:cubicBezTo>
                    <a:pt x="60" y="36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4"/>
            <p:cNvSpPr/>
            <p:nvPr/>
          </p:nvSpPr>
          <p:spPr>
            <a:xfrm>
              <a:off x="4910775" y="2749725"/>
              <a:ext cx="2950" cy="1950"/>
            </a:xfrm>
            <a:custGeom>
              <a:rect b="b" l="l" r="r" t="t"/>
              <a:pathLst>
                <a:path extrusionOk="0" h="78" w="118">
                  <a:moveTo>
                    <a:pt x="86" y="1"/>
                  </a:moveTo>
                  <a:cubicBezTo>
                    <a:pt x="81" y="1"/>
                    <a:pt x="76" y="5"/>
                    <a:pt x="73" y="9"/>
                  </a:cubicBezTo>
                  <a:lnTo>
                    <a:pt x="73" y="9"/>
                  </a:lnTo>
                  <a:cubicBezTo>
                    <a:pt x="42" y="21"/>
                    <a:pt x="0" y="60"/>
                    <a:pt x="82" y="78"/>
                  </a:cubicBezTo>
                  <a:cubicBezTo>
                    <a:pt x="117" y="30"/>
                    <a:pt x="46" y="42"/>
                    <a:pt x="94" y="6"/>
                  </a:cubicBezTo>
                  <a:cubicBezTo>
                    <a:pt x="91" y="2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4"/>
            <p:cNvSpPr/>
            <p:nvPr/>
          </p:nvSpPr>
          <p:spPr>
            <a:xfrm>
              <a:off x="4913700" y="2663975"/>
              <a:ext cx="625" cy="500"/>
            </a:xfrm>
            <a:custGeom>
              <a:rect b="b" l="l" r="r" t="t"/>
              <a:pathLst>
                <a:path extrusionOk="0" h="20" w="25">
                  <a:moveTo>
                    <a:pt x="23" y="0"/>
                  </a:moveTo>
                  <a:cubicBezTo>
                    <a:pt x="21" y="0"/>
                    <a:pt x="14" y="5"/>
                    <a:pt x="0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4"/>
            <p:cNvSpPr/>
            <p:nvPr/>
          </p:nvSpPr>
          <p:spPr>
            <a:xfrm>
              <a:off x="4869350" y="2750700"/>
              <a:ext cx="1100" cy="300"/>
            </a:xfrm>
            <a:custGeom>
              <a:rect b="b" l="l" r="r" t="t"/>
              <a:pathLst>
                <a:path extrusionOk="0" h="12" w="44">
                  <a:moveTo>
                    <a:pt x="15" y="1"/>
                  </a:moveTo>
                  <a:cubicBezTo>
                    <a:pt x="11" y="1"/>
                    <a:pt x="6" y="1"/>
                    <a:pt x="0" y="3"/>
                  </a:cubicBezTo>
                  <a:cubicBezTo>
                    <a:pt x="16" y="9"/>
                    <a:pt x="26" y="12"/>
                    <a:pt x="31" y="12"/>
                  </a:cubicBezTo>
                  <a:cubicBezTo>
                    <a:pt x="43" y="12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4"/>
            <p:cNvSpPr/>
            <p:nvPr/>
          </p:nvSpPr>
          <p:spPr>
            <a:xfrm>
              <a:off x="4850900" y="2752850"/>
              <a:ext cx="600" cy="1275"/>
            </a:xfrm>
            <a:custGeom>
              <a:rect b="b" l="l" r="r" t="t"/>
              <a:pathLst>
                <a:path extrusionOk="0" h="51" w="24">
                  <a:moveTo>
                    <a:pt x="24" y="0"/>
                  </a:moveTo>
                  <a:cubicBezTo>
                    <a:pt x="7" y="17"/>
                    <a:pt x="2" y="39"/>
                    <a:pt x="1" y="47"/>
                  </a:cubicBezTo>
                  <a:lnTo>
                    <a:pt x="1" y="47"/>
                  </a:lnTo>
                  <a:cubicBezTo>
                    <a:pt x="12" y="36"/>
                    <a:pt x="12" y="24"/>
                    <a:pt x="24" y="0"/>
                  </a:cubicBezTo>
                  <a:close/>
                  <a:moveTo>
                    <a:pt x="1" y="47"/>
                  </a:moveTo>
                  <a:cubicBezTo>
                    <a:pt x="1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49"/>
                    <a:pt x="1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4"/>
            <p:cNvSpPr/>
            <p:nvPr/>
          </p:nvSpPr>
          <p:spPr>
            <a:xfrm>
              <a:off x="4836900" y="2752800"/>
              <a:ext cx="2650" cy="2450"/>
            </a:xfrm>
            <a:custGeom>
              <a:rect b="b" l="l" r="r" t="t"/>
              <a:pathLst>
                <a:path extrusionOk="0" h="98" w="106">
                  <a:moveTo>
                    <a:pt x="101" y="1"/>
                  </a:moveTo>
                  <a:lnTo>
                    <a:pt x="101" y="1"/>
                  </a:lnTo>
                  <a:cubicBezTo>
                    <a:pt x="99" y="1"/>
                    <a:pt x="88" y="8"/>
                    <a:pt x="60" y="26"/>
                  </a:cubicBezTo>
                  <a:cubicBezTo>
                    <a:pt x="43" y="43"/>
                    <a:pt x="32" y="60"/>
                    <a:pt x="19" y="77"/>
                  </a:cubicBezTo>
                  <a:lnTo>
                    <a:pt x="19" y="77"/>
                  </a:lnTo>
                  <a:cubicBezTo>
                    <a:pt x="53" y="42"/>
                    <a:pt x="105" y="1"/>
                    <a:pt x="101" y="1"/>
                  </a:cubicBezTo>
                  <a:close/>
                  <a:moveTo>
                    <a:pt x="19" y="77"/>
                  </a:moveTo>
                  <a:cubicBezTo>
                    <a:pt x="12" y="84"/>
                    <a:pt x="5" y="91"/>
                    <a:pt x="1" y="98"/>
                  </a:cubicBezTo>
                  <a:cubicBezTo>
                    <a:pt x="8" y="91"/>
                    <a:pt x="14" y="84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4"/>
            <p:cNvSpPr/>
            <p:nvPr/>
          </p:nvSpPr>
          <p:spPr>
            <a:xfrm>
              <a:off x="4874725" y="27039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8" y="0"/>
                  </a:moveTo>
                  <a:cubicBezTo>
                    <a:pt x="26" y="0"/>
                    <a:pt x="1" y="11"/>
                    <a:pt x="2" y="11"/>
                  </a:cubicBezTo>
                  <a:cubicBezTo>
                    <a:pt x="2" y="11"/>
                    <a:pt x="8" y="9"/>
                    <a:pt x="23" y="3"/>
                  </a:cubicBezTo>
                  <a:cubicBezTo>
                    <a:pt x="27" y="1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4"/>
            <p:cNvSpPr/>
            <p:nvPr/>
          </p:nvSpPr>
          <p:spPr>
            <a:xfrm>
              <a:off x="4872925" y="2703450"/>
              <a:ext cx="1800" cy="700"/>
            </a:xfrm>
            <a:custGeom>
              <a:rect b="b" l="l" r="r" t="t"/>
              <a:pathLst>
                <a:path extrusionOk="0" h="28" w="72">
                  <a:moveTo>
                    <a:pt x="72" y="0"/>
                  </a:moveTo>
                  <a:cubicBezTo>
                    <a:pt x="56" y="0"/>
                    <a:pt x="40" y="5"/>
                    <a:pt x="24" y="5"/>
                  </a:cubicBezTo>
                  <a:cubicBezTo>
                    <a:pt x="16" y="5"/>
                    <a:pt x="8" y="4"/>
                    <a:pt x="0" y="0"/>
                  </a:cubicBezTo>
                  <a:lnTo>
                    <a:pt x="0" y="0"/>
                  </a:lnTo>
                  <a:cubicBezTo>
                    <a:pt x="0" y="21"/>
                    <a:pt x="5" y="27"/>
                    <a:pt x="11" y="27"/>
                  </a:cubicBezTo>
                  <a:cubicBezTo>
                    <a:pt x="20" y="27"/>
                    <a:pt x="31" y="18"/>
                    <a:pt x="39" y="18"/>
                  </a:cubicBezTo>
                  <a:cubicBezTo>
                    <a:pt x="43" y="18"/>
                    <a:pt x="46" y="19"/>
                    <a:pt x="48" y="24"/>
                  </a:cubicBezTo>
                  <a:cubicBezTo>
                    <a:pt x="60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4"/>
            <p:cNvSpPr/>
            <p:nvPr/>
          </p:nvSpPr>
          <p:spPr>
            <a:xfrm>
              <a:off x="4872125" y="27006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1" y="0"/>
                    <a:pt x="0" y="7"/>
                    <a:pt x="6" y="7"/>
                  </a:cubicBezTo>
                  <a:cubicBezTo>
                    <a:pt x="8" y="7"/>
                    <a:pt x="13" y="6"/>
                    <a:pt x="20" y="4"/>
                  </a:cubicBezTo>
                  <a:lnTo>
                    <a:pt x="20" y="4"/>
                  </a:lnTo>
                  <a:cubicBezTo>
                    <a:pt x="20" y="4"/>
                    <a:pt x="20" y="4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4"/>
            <p:cNvSpPr/>
            <p:nvPr/>
          </p:nvSpPr>
          <p:spPr>
            <a:xfrm>
              <a:off x="4872625" y="27005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0" y="3"/>
                    <a:pt x="0" y="11"/>
                  </a:cubicBezTo>
                  <a:cubicBezTo>
                    <a:pt x="8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4"/>
            <p:cNvSpPr/>
            <p:nvPr/>
          </p:nvSpPr>
          <p:spPr>
            <a:xfrm>
              <a:off x="4871375" y="2699825"/>
              <a:ext cx="450" cy="525"/>
            </a:xfrm>
            <a:custGeom>
              <a:rect b="b" l="l" r="r" t="t"/>
              <a:pathLst>
                <a:path extrusionOk="0" h="21" w="18">
                  <a:moveTo>
                    <a:pt x="17" y="1"/>
                  </a:moveTo>
                  <a:cubicBezTo>
                    <a:pt x="16" y="1"/>
                    <a:pt x="16" y="1"/>
                    <a:pt x="15" y="2"/>
                  </a:cubicBezTo>
                  <a:cubicBezTo>
                    <a:pt x="4" y="16"/>
                    <a:pt x="1" y="21"/>
                    <a:pt x="1" y="21"/>
                  </a:cubicBezTo>
                  <a:cubicBezTo>
                    <a:pt x="2" y="2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4"/>
            <p:cNvSpPr/>
            <p:nvPr/>
          </p:nvSpPr>
          <p:spPr>
            <a:xfrm>
              <a:off x="4871125" y="270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4"/>
            <p:cNvSpPr/>
            <p:nvPr/>
          </p:nvSpPr>
          <p:spPr>
            <a:xfrm>
              <a:off x="4871125" y="27012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5" y="0"/>
                  </a:moveTo>
                  <a:cubicBezTo>
                    <a:pt x="13" y="0"/>
                    <a:pt x="8" y="1"/>
                    <a:pt x="1" y="4"/>
                  </a:cubicBezTo>
                  <a:cubicBezTo>
                    <a:pt x="1" y="6"/>
                    <a:pt x="2" y="7"/>
                    <a:pt x="5" y="7"/>
                  </a:cubicBezTo>
                  <a:cubicBezTo>
                    <a:pt x="11" y="7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4"/>
            <p:cNvSpPr/>
            <p:nvPr/>
          </p:nvSpPr>
          <p:spPr>
            <a:xfrm>
              <a:off x="4871725" y="27013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3" y="13"/>
                    <a:pt x="13" y="25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4"/>
            <p:cNvSpPr/>
            <p:nvPr/>
          </p:nvSpPr>
          <p:spPr>
            <a:xfrm>
              <a:off x="4872625" y="27043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0" y="13"/>
                  </a:moveTo>
                  <a:cubicBezTo>
                    <a:pt x="36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34"/>
            <p:cNvSpPr/>
            <p:nvPr/>
          </p:nvSpPr>
          <p:spPr>
            <a:xfrm>
              <a:off x="4869600" y="2699575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14" y="0"/>
                  </a:moveTo>
                  <a:cubicBezTo>
                    <a:pt x="4" y="26"/>
                    <a:pt x="0" y="37"/>
                    <a:pt x="0" y="37"/>
                  </a:cubicBezTo>
                  <a:cubicBezTo>
                    <a:pt x="1" y="37"/>
                    <a:pt x="7" y="2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34"/>
            <p:cNvSpPr/>
            <p:nvPr/>
          </p:nvSpPr>
          <p:spPr>
            <a:xfrm>
              <a:off x="4869350" y="2700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4"/>
            <p:cNvSpPr/>
            <p:nvPr/>
          </p:nvSpPr>
          <p:spPr>
            <a:xfrm>
              <a:off x="4870525" y="270217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32" y="0"/>
                  </a:moveTo>
                  <a:cubicBezTo>
                    <a:pt x="31" y="0"/>
                    <a:pt x="19" y="9"/>
                    <a:pt x="1" y="27"/>
                  </a:cubicBezTo>
                  <a:cubicBezTo>
                    <a:pt x="25" y="9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4"/>
            <p:cNvSpPr/>
            <p:nvPr/>
          </p:nvSpPr>
          <p:spPr>
            <a:xfrm>
              <a:off x="4868450" y="26986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cubicBezTo>
                    <a:pt x="7" y="18"/>
                    <a:pt x="1" y="27"/>
                    <a:pt x="2" y="27"/>
                  </a:cubicBezTo>
                  <a:cubicBezTo>
                    <a:pt x="4" y="27"/>
                    <a:pt x="1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4"/>
            <p:cNvSpPr/>
            <p:nvPr/>
          </p:nvSpPr>
          <p:spPr>
            <a:xfrm>
              <a:off x="4867275" y="2696900"/>
              <a:ext cx="1500" cy="1800"/>
            </a:xfrm>
            <a:custGeom>
              <a:rect b="b" l="l" r="r" t="t"/>
              <a:pathLst>
                <a:path extrusionOk="0" h="72" w="60">
                  <a:moveTo>
                    <a:pt x="0" y="72"/>
                  </a:moveTo>
                  <a:cubicBezTo>
                    <a:pt x="0" y="72"/>
                    <a:pt x="60" y="0"/>
                    <a:pt x="0" y="72"/>
                  </a:cubicBezTo>
                  <a:cubicBezTo>
                    <a:pt x="12" y="60"/>
                    <a:pt x="12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4"/>
            <p:cNvSpPr/>
            <p:nvPr/>
          </p:nvSpPr>
          <p:spPr>
            <a:xfrm>
              <a:off x="4868750" y="2699875"/>
              <a:ext cx="200" cy="700"/>
            </a:xfrm>
            <a:custGeom>
              <a:rect b="b" l="l" r="r" t="t"/>
              <a:pathLst>
                <a:path extrusionOk="0" h="28" w="8">
                  <a:moveTo>
                    <a:pt x="1" y="0"/>
                  </a:moveTo>
                  <a:cubicBezTo>
                    <a:pt x="1" y="20"/>
                    <a:pt x="3" y="28"/>
                    <a:pt x="4" y="28"/>
                  </a:cubicBezTo>
                  <a:cubicBezTo>
                    <a:pt x="6" y="28"/>
                    <a:pt x="7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4"/>
            <p:cNvSpPr/>
            <p:nvPr/>
          </p:nvSpPr>
          <p:spPr>
            <a:xfrm>
              <a:off x="4868225" y="270050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0" y="0"/>
                    <a:pt x="14" y="11"/>
                    <a:pt x="22" y="11"/>
                  </a:cubicBezTo>
                  <a:cubicBezTo>
                    <a:pt x="10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4"/>
            <p:cNvSpPr/>
            <p:nvPr/>
          </p:nvSpPr>
          <p:spPr>
            <a:xfrm>
              <a:off x="4869050" y="27019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cubicBezTo>
                    <a:pt x="24" y="12"/>
                    <a:pt x="0" y="24"/>
                    <a:pt x="12" y="60"/>
                  </a:cubicBezTo>
                  <a:cubicBezTo>
                    <a:pt x="24" y="36"/>
                    <a:pt x="12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4"/>
            <p:cNvSpPr/>
            <p:nvPr/>
          </p:nvSpPr>
          <p:spPr>
            <a:xfrm>
              <a:off x="4868750" y="2701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" y="25"/>
                    <a:pt x="1" y="25"/>
                    <a:pt x="24" y="1"/>
                  </a:cubicBezTo>
                  <a:cubicBezTo>
                    <a:pt x="24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4"/>
            <p:cNvSpPr/>
            <p:nvPr/>
          </p:nvSpPr>
          <p:spPr>
            <a:xfrm>
              <a:off x="4868450" y="2701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4"/>
            <p:cNvSpPr/>
            <p:nvPr/>
          </p:nvSpPr>
          <p:spPr>
            <a:xfrm>
              <a:off x="4866075" y="269987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48" y="0"/>
                    <a:pt x="48" y="0"/>
                  </a:cubicBezTo>
                  <a:cubicBezTo>
                    <a:pt x="36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4"/>
            <p:cNvSpPr/>
            <p:nvPr/>
          </p:nvSpPr>
          <p:spPr>
            <a:xfrm>
              <a:off x="4867850" y="270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34"/>
            <p:cNvSpPr/>
            <p:nvPr/>
          </p:nvSpPr>
          <p:spPr>
            <a:xfrm>
              <a:off x="4864875" y="2699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34"/>
            <p:cNvSpPr/>
            <p:nvPr/>
          </p:nvSpPr>
          <p:spPr>
            <a:xfrm>
              <a:off x="4867300" y="270045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4"/>
            <p:cNvSpPr/>
            <p:nvPr/>
          </p:nvSpPr>
          <p:spPr>
            <a:xfrm>
              <a:off x="4866075" y="26992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4" y="0"/>
                    <a:pt x="3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cubicBezTo>
                    <a:pt x="12" y="18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4"/>
            <p:cNvSpPr/>
            <p:nvPr/>
          </p:nvSpPr>
          <p:spPr>
            <a:xfrm>
              <a:off x="4867850" y="2699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4"/>
            <p:cNvSpPr/>
            <p:nvPr/>
          </p:nvSpPr>
          <p:spPr>
            <a:xfrm>
              <a:off x="4867425" y="270017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18" y="0"/>
                  </a:moveTo>
                  <a:lnTo>
                    <a:pt x="18" y="0"/>
                  </a:lnTo>
                  <a:cubicBezTo>
                    <a:pt x="3" y="10"/>
                    <a:pt x="0" y="14"/>
                    <a:pt x="3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4"/>
            <p:cNvSpPr/>
            <p:nvPr/>
          </p:nvSpPr>
          <p:spPr>
            <a:xfrm>
              <a:off x="4862525" y="2699875"/>
              <a:ext cx="2075" cy="4225"/>
            </a:xfrm>
            <a:custGeom>
              <a:rect b="b" l="l" r="r" t="t"/>
              <a:pathLst>
                <a:path extrusionOk="0" h="169" w="83">
                  <a:moveTo>
                    <a:pt x="83" y="0"/>
                  </a:moveTo>
                  <a:cubicBezTo>
                    <a:pt x="83" y="0"/>
                    <a:pt x="80" y="19"/>
                    <a:pt x="76" y="41"/>
                  </a:cubicBezTo>
                  <a:lnTo>
                    <a:pt x="76" y="41"/>
                  </a:lnTo>
                  <a:cubicBezTo>
                    <a:pt x="80" y="25"/>
                    <a:pt x="83" y="10"/>
                    <a:pt x="83" y="0"/>
                  </a:cubicBezTo>
                  <a:close/>
                  <a:moveTo>
                    <a:pt x="47" y="60"/>
                  </a:moveTo>
                  <a:cubicBezTo>
                    <a:pt x="43" y="67"/>
                    <a:pt x="42" y="73"/>
                    <a:pt x="42" y="78"/>
                  </a:cubicBezTo>
                  <a:lnTo>
                    <a:pt x="42" y="78"/>
                  </a:lnTo>
                  <a:cubicBezTo>
                    <a:pt x="44" y="73"/>
                    <a:pt x="46" y="67"/>
                    <a:pt x="47" y="60"/>
                  </a:cubicBezTo>
                  <a:close/>
                  <a:moveTo>
                    <a:pt x="76" y="41"/>
                  </a:moveTo>
                  <a:lnTo>
                    <a:pt x="76" y="41"/>
                  </a:lnTo>
                  <a:cubicBezTo>
                    <a:pt x="72" y="55"/>
                    <a:pt x="68" y="70"/>
                    <a:pt x="65" y="85"/>
                  </a:cubicBezTo>
                  <a:lnTo>
                    <a:pt x="65" y="85"/>
                  </a:lnTo>
                  <a:cubicBezTo>
                    <a:pt x="69" y="74"/>
                    <a:pt x="73" y="57"/>
                    <a:pt x="76" y="41"/>
                  </a:cubicBezTo>
                  <a:close/>
                  <a:moveTo>
                    <a:pt x="58" y="150"/>
                  </a:moveTo>
                  <a:cubicBezTo>
                    <a:pt x="58" y="152"/>
                    <a:pt x="59" y="153"/>
                    <a:pt x="59" y="155"/>
                  </a:cubicBezTo>
                  <a:cubicBezTo>
                    <a:pt x="59" y="153"/>
                    <a:pt x="59" y="152"/>
                    <a:pt x="58" y="150"/>
                  </a:cubicBezTo>
                  <a:close/>
                  <a:moveTo>
                    <a:pt x="42" y="78"/>
                  </a:moveTo>
                  <a:lnTo>
                    <a:pt x="42" y="78"/>
                  </a:lnTo>
                  <a:cubicBezTo>
                    <a:pt x="28" y="122"/>
                    <a:pt x="1" y="135"/>
                    <a:pt x="11" y="167"/>
                  </a:cubicBezTo>
                  <a:lnTo>
                    <a:pt x="11" y="167"/>
                  </a:lnTo>
                  <a:cubicBezTo>
                    <a:pt x="18" y="160"/>
                    <a:pt x="39" y="137"/>
                    <a:pt x="37" y="132"/>
                  </a:cubicBezTo>
                  <a:lnTo>
                    <a:pt x="37" y="132"/>
                  </a:lnTo>
                  <a:cubicBezTo>
                    <a:pt x="42" y="135"/>
                    <a:pt x="54" y="142"/>
                    <a:pt x="58" y="150"/>
                  </a:cubicBezTo>
                  <a:lnTo>
                    <a:pt x="58" y="150"/>
                  </a:lnTo>
                  <a:cubicBezTo>
                    <a:pt x="54" y="133"/>
                    <a:pt x="59" y="110"/>
                    <a:pt x="65" y="85"/>
                  </a:cubicBezTo>
                  <a:lnTo>
                    <a:pt x="65" y="85"/>
                  </a:lnTo>
                  <a:cubicBezTo>
                    <a:pt x="63" y="90"/>
                    <a:pt x="61" y="94"/>
                    <a:pt x="59" y="95"/>
                  </a:cubicBezTo>
                  <a:cubicBezTo>
                    <a:pt x="51" y="95"/>
                    <a:pt x="43" y="90"/>
                    <a:pt x="42" y="78"/>
                  </a:cubicBezTo>
                  <a:close/>
                  <a:moveTo>
                    <a:pt x="11" y="167"/>
                  </a:moveTo>
                  <a:cubicBezTo>
                    <a:pt x="10" y="168"/>
                    <a:pt x="9" y="169"/>
                    <a:pt x="9" y="169"/>
                  </a:cubicBezTo>
                  <a:cubicBezTo>
                    <a:pt x="10" y="169"/>
                    <a:pt x="10" y="168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4"/>
            <p:cNvSpPr/>
            <p:nvPr/>
          </p:nvSpPr>
          <p:spPr>
            <a:xfrm>
              <a:off x="4864000" y="2698975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48" y="0"/>
                  </a:moveTo>
                  <a:cubicBezTo>
                    <a:pt x="0" y="36"/>
                    <a:pt x="48" y="24"/>
                    <a:pt x="60" y="48"/>
                  </a:cubicBezTo>
                  <a:cubicBezTo>
                    <a:pt x="71" y="36"/>
                    <a:pt x="7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4"/>
            <p:cNvSpPr/>
            <p:nvPr/>
          </p:nvSpPr>
          <p:spPr>
            <a:xfrm>
              <a:off x="4864575" y="2699750"/>
              <a:ext cx="1800" cy="2825"/>
            </a:xfrm>
            <a:custGeom>
              <a:rect b="b" l="l" r="r" t="t"/>
              <a:pathLst>
                <a:path extrusionOk="0" h="113" w="72">
                  <a:moveTo>
                    <a:pt x="62" y="0"/>
                  </a:moveTo>
                  <a:cubicBezTo>
                    <a:pt x="58" y="0"/>
                    <a:pt x="51" y="2"/>
                    <a:pt x="37" y="5"/>
                  </a:cubicBezTo>
                  <a:cubicBezTo>
                    <a:pt x="48" y="8"/>
                    <a:pt x="56" y="11"/>
                    <a:pt x="61" y="14"/>
                  </a:cubicBezTo>
                  <a:lnTo>
                    <a:pt x="61" y="14"/>
                  </a:lnTo>
                  <a:cubicBezTo>
                    <a:pt x="63" y="7"/>
                    <a:pt x="71" y="0"/>
                    <a:pt x="62" y="0"/>
                  </a:cubicBezTo>
                  <a:close/>
                  <a:moveTo>
                    <a:pt x="67" y="7"/>
                  </a:moveTo>
                  <a:cubicBezTo>
                    <a:pt x="66" y="7"/>
                    <a:pt x="65" y="9"/>
                    <a:pt x="62" y="15"/>
                  </a:cubicBezTo>
                  <a:lnTo>
                    <a:pt x="62" y="15"/>
                  </a:lnTo>
                  <a:cubicBezTo>
                    <a:pt x="61" y="14"/>
                    <a:pt x="61" y="14"/>
                    <a:pt x="61" y="14"/>
                  </a:cubicBezTo>
                  <a:lnTo>
                    <a:pt x="61" y="14"/>
                  </a:lnTo>
                  <a:cubicBezTo>
                    <a:pt x="61" y="15"/>
                    <a:pt x="60" y="16"/>
                    <a:pt x="60" y="17"/>
                  </a:cubicBezTo>
                  <a:cubicBezTo>
                    <a:pt x="61" y="16"/>
                    <a:pt x="61" y="15"/>
                    <a:pt x="62" y="15"/>
                  </a:cubicBezTo>
                  <a:lnTo>
                    <a:pt x="62" y="15"/>
                  </a:lnTo>
                  <a:cubicBezTo>
                    <a:pt x="64" y="16"/>
                    <a:pt x="66" y="18"/>
                    <a:pt x="67" y="21"/>
                  </a:cubicBezTo>
                  <a:lnTo>
                    <a:pt x="67" y="21"/>
                  </a:lnTo>
                  <a:cubicBezTo>
                    <a:pt x="69" y="12"/>
                    <a:pt x="69" y="7"/>
                    <a:pt x="67" y="7"/>
                  </a:cubicBezTo>
                  <a:close/>
                  <a:moveTo>
                    <a:pt x="67" y="21"/>
                  </a:moveTo>
                  <a:cubicBezTo>
                    <a:pt x="66" y="26"/>
                    <a:pt x="64" y="33"/>
                    <a:pt x="62" y="41"/>
                  </a:cubicBezTo>
                  <a:lnTo>
                    <a:pt x="62" y="41"/>
                  </a:lnTo>
                  <a:cubicBezTo>
                    <a:pt x="67" y="32"/>
                    <a:pt x="69" y="26"/>
                    <a:pt x="67" y="21"/>
                  </a:cubicBezTo>
                  <a:close/>
                  <a:moveTo>
                    <a:pt x="34" y="66"/>
                  </a:moveTo>
                  <a:lnTo>
                    <a:pt x="34" y="66"/>
                  </a:lnTo>
                  <a:cubicBezTo>
                    <a:pt x="31" y="66"/>
                    <a:pt x="29" y="77"/>
                    <a:pt x="37" y="77"/>
                  </a:cubicBezTo>
                  <a:cubicBezTo>
                    <a:pt x="37" y="69"/>
                    <a:pt x="35" y="66"/>
                    <a:pt x="34" y="66"/>
                  </a:cubicBezTo>
                  <a:close/>
                  <a:moveTo>
                    <a:pt x="62" y="41"/>
                  </a:moveTo>
                  <a:cubicBezTo>
                    <a:pt x="57" y="50"/>
                    <a:pt x="48" y="61"/>
                    <a:pt x="37" y="77"/>
                  </a:cubicBezTo>
                  <a:cubicBezTo>
                    <a:pt x="1" y="100"/>
                    <a:pt x="1" y="112"/>
                    <a:pt x="37" y="112"/>
                  </a:cubicBezTo>
                  <a:cubicBezTo>
                    <a:pt x="43" y="106"/>
                    <a:pt x="55" y="69"/>
                    <a:pt x="62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4"/>
            <p:cNvSpPr/>
            <p:nvPr/>
          </p:nvSpPr>
          <p:spPr>
            <a:xfrm>
              <a:off x="4868350" y="2702550"/>
              <a:ext cx="575" cy="1850"/>
            </a:xfrm>
            <a:custGeom>
              <a:rect b="b" l="l" r="r" t="t"/>
              <a:pathLst>
                <a:path extrusionOk="0" h="74" w="23">
                  <a:moveTo>
                    <a:pt x="5" y="0"/>
                  </a:moveTo>
                  <a:cubicBezTo>
                    <a:pt x="0" y="5"/>
                    <a:pt x="1" y="12"/>
                    <a:pt x="3" y="20"/>
                  </a:cubicBezTo>
                  <a:lnTo>
                    <a:pt x="3" y="20"/>
                  </a:lnTo>
                  <a:cubicBezTo>
                    <a:pt x="3" y="14"/>
                    <a:pt x="4" y="7"/>
                    <a:pt x="5" y="0"/>
                  </a:cubicBezTo>
                  <a:close/>
                  <a:moveTo>
                    <a:pt x="3" y="20"/>
                  </a:moveTo>
                  <a:cubicBezTo>
                    <a:pt x="0" y="60"/>
                    <a:pt x="6" y="73"/>
                    <a:pt x="11" y="73"/>
                  </a:cubicBezTo>
                  <a:cubicBezTo>
                    <a:pt x="17" y="73"/>
                    <a:pt x="22" y="59"/>
                    <a:pt x="17" y="48"/>
                  </a:cubicBezTo>
                  <a:cubicBezTo>
                    <a:pt x="17" y="48"/>
                    <a:pt x="7" y="33"/>
                    <a:pt x="3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4"/>
            <p:cNvSpPr/>
            <p:nvPr/>
          </p:nvSpPr>
          <p:spPr>
            <a:xfrm>
              <a:off x="4866675" y="2702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4"/>
            <p:cNvSpPr/>
            <p:nvPr/>
          </p:nvSpPr>
          <p:spPr>
            <a:xfrm>
              <a:off x="4864750" y="2698650"/>
              <a:ext cx="250" cy="825"/>
            </a:xfrm>
            <a:custGeom>
              <a:rect b="b" l="l" r="r" t="t"/>
              <a:pathLst>
                <a:path extrusionOk="0" h="33" w="10">
                  <a:moveTo>
                    <a:pt x="9" y="0"/>
                  </a:moveTo>
                  <a:cubicBezTo>
                    <a:pt x="8" y="0"/>
                    <a:pt x="1" y="33"/>
                    <a:pt x="3" y="33"/>
                  </a:cubicBezTo>
                  <a:cubicBezTo>
                    <a:pt x="3" y="33"/>
                    <a:pt x="4" y="31"/>
                    <a:pt x="6" y="25"/>
                  </a:cubicBezTo>
                  <a:cubicBezTo>
                    <a:pt x="9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4"/>
            <p:cNvSpPr/>
            <p:nvPr/>
          </p:nvSpPr>
          <p:spPr>
            <a:xfrm>
              <a:off x="4864000" y="26983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24"/>
                  </a:moveTo>
                  <a:cubicBezTo>
                    <a:pt x="12" y="1"/>
                    <a:pt x="12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4"/>
            <p:cNvSpPr/>
            <p:nvPr/>
          </p:nvSpPr>
          <p:spPr>
            <a:xfrm>
              <a:off x="4847925" y="2690150"/>
              <a:ext cx="300" cy="1100"/>
            </a:xfrm>
            <a:custGeom>
              <a:rect b="b" l="l" r="r" t="t"/>
              <a:pathLst>
                <a:path extrusionOk="0" h="44" w="12">
                  <a:moveTo>
                    <a:pt x="11" y="1"/>
                  </a:moveTo>
                  <a:cubicBezTo>
                    <a:pt x="9" y="1"/>
                    <a:pt x="0" y="29"/>
                    <a:pt x="0" y="44"/>
                  </a:cubicBezTo>
                  <a:cubicBezTo>
                    <a:pt x="5" y="34"/>
                    <a:pt x="6" y="30"/>
                    <a:pt x="5" y="30"/>
                  </a:cubicBezTo>
                  <a:lnTo>
                    <a:pt x="5" y="30"/>
                  </a:lnTo>
                  <a:cubicBezTo>
                    <a:pt x="5" y="30"/>
                    <a:pt x="4" y="31"/>
                    <a:pt x="3" y="32"/>
                  </a:cubicBezTo>
                  <a:lnTo>
                    <a:pt x="3" y="32"/>
                  </a:lnTo>
                  <a:cubicBezTo>
                    <a:pt x="10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4"/>
            <p:cNvSpPr/>
            <p:nvPr/>
          </p:nvSpPr>
          <p:spPr>
            <a:xfrm>
              <a:off x="4856550" y="26960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0" y="0"/>
                  </a:moveTo>
                  <a:cubicBezTo>
                    <a:pt x="0" y="9"/>
                    <a:pt x="0" y="32"/>
                    <a:pt x="6" y="32"/>
                  </a:cubicBezTo>
                  <a:cubicBezTo>
                    <a:pt x="7" y="32"/>
                    <a:pt x="9" y="30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4"/>
            <p:cNvSpPr/>
            <p:nvPr/>
          </p:nvSpPr>
          <p:spPr>
            <a:xfrm>
              <a:off x="4856125" y="26955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0" y="1"/>
                    <a:pt x="3" y="5"/>
                    <a:pt x="17" y="19"/>
                  </a:cubicBezTo>
                  <a:cubicBezTo>
                    <a:pt x="17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4"/>
            <p:cNvSpPr/>
            <p:nvPr/>
          </p:nvSpPr>
          <p:spPr>
            <a:xfrm>
              <a:off x="4861600" y="2697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4"/>
            <p:cNvSpPr/>
            <p:nvPr/>
          </p:nvSpPr>
          <p:spPr>
            <a:xfrm>
              <a:off x="4861000" y="2697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4"/>
            <p:cNvSpPr/>
            <p:nvPr/>
          </p:nvSpPr>
          <p:spPr>
            <a:xfrm>
              <a:off x="4839575" y="2694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4"/>
            <p:cNvSpPr/>
            <p:nvPr/>
          </p:nvSpPr>
          <p:spPr>
            <a:xfrm>
              <a:off x="4862800" y="26979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4"/>
            <p:cNvSpPr/>
            <p:nvPr/>
          </p:nvSpPr>
          <p:spPr>
            <a:xfrm>
              <a:off x="4862350" y="2700550"/>
              <a:ext cx="925" cy="725"/>
            </a:xfrm>
            <a:custGeom>
              <a:rect b="b" l="l" r="r" t="t"/>
              <a:pathLst>
                <a:path extrusionOk="0" h="29" w="37">
                  <a:moveTo>
                    <a:pt x="26" y="1"/>
                  </a:moveTo>
                  <a:cubicBezTo>
                    <a:pt x="23" y="1"/>
                    <a:pt x="18" y="2"/>
                    <a:pt x="10" y="7"/>
                  </a:cubicBezTo>
                  <a:lnTo>
                    <a:pt x="10" y="7"/>
                  </a:lnTo>
                  <a:cubicBezTo>
                    <a:pt x="10" y="7"/>
                    <a:pt x="10" y="6"/>
                    <a:pt x="10" y="6"/>
                  </a:cubicBezTo>
                  <a:lnTo>
                    <a:pt x="10" y="6"/>
                  </a:lnTo>
                  <a:cubicBezTo>
                    <a:pt x="9" y="6"/>
                    <a:pt x="8" y="7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7" y="9"/>
                  </a:lnTo>
                  <a:cubicBezTo>
                    <a:pt x="3" y="15"/>
                    <a:pt x="3" y="17"/>
                    <a:pt x="3" y="17"/>
                  </a:cubicBezTo>
                  <a:cubicBezTo>
                    <a:pt x="3" y="17"/>
                    <a:pt x="3" y="17"/>
                    <a:pt x="4" y="17"/>
                  </a:cubicBezTo>
                  <a:lnTo>
                    <a:pt x="4" y="17"/>
                  </a:lnTo>
                  <a:cubicBezTo>
                    <a:pt x="1" y="26"/>
                    <a:pt x="2" y="29"/>
                    <a:pt x="5" y="29"/>
                  </a:cubicBezTo>
                  <a:cubicBezTo>
                    <a:pt x="13" y="29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4"/>
            <p:cNvSpPr/>
            <p:nvPr/>
          </p:nvSpPr>
          <p:spPr>
            <a:xfrm>
              <a:off x="4862800" y="270097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1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0" y="4"/>
                    <a:pt x="12" y="4"/>
                    <a:pt x="12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4"/>
            <p:cNvSpPr/>
            <p:nvPr/>
          </p:nvSpPr>
          <p:spPr>
            <a:xfrm>
              <a:off x="4860175" y="2697350"/>
              <a:ext cx="900" cy="800"/>
            </a:xfrm>
            <a:custGeom>
              <a:rect b="b" l="l" r="r" t="t"/>
              <a:pathLst>
                <a:path extrusionOk="0" h="32" w="36">
                  <a:moveTo>
                    <a:pt x="35" y="0"/>
                  </a:moveTo>
                  <a:lnTo>
                    <a:pt x="35" y="0"/>
                  </a:lnTo>
                  <a:cubicBezTo>
                    <a:pt x="29" y="0"/>
                    <a:pt x="0" y="31"/>
                    <a:pt x="14" y="31"/>
                  </a:cubicBezTo>
                  <a:cubicBezTo>
                    <a:pt x="16" y="31"/>
                    <a:pt x="19" y="31"/>
                    <a:pt x="22" y="30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4" y="32"/>
                    <a:pt x="32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6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4"/>
            <p:cNvSpPr/>
            <p:nvPr/>
          </p:nvSpPr>
          <p:spPr>
            <a:xfrm>
              <a:off x="4861900" y="2701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1"/>
                    <a:pt x="1" y="12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34"/>
            <p:cNvSpPr/>
            <p:nvPr/>
          </p:nvSpPr>
          <p:spPr>
            <a:xfrm>
              <a:off x="4860125" y="27013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3"/>
                  </a:moveTo>
                  <a:cubicBezTo>
                    <a:pt x="48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34"/>
            <p:cNvSpPr/>
            <p:nvPr/>
          </p:nvSpPr>
          <p:spPr>
            <a:xfrm>
              <a:off x="4860725" y="27016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4"/>
            <p:cNvSpPr/>
            <p:nvPr/>
          </p:nvSpPr>
          <p:spPr>
            <a:xfrm>
              <a:off x="4860425" y="27028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34"/>
            <p:cNvSpPr/>
            <p:nvPr/>
          </p:nvSpPr>
          <p:spPr>
            <a:xfrm>
              <a:off x="4855250" y="2699800"/>
              <a:ext cx="1150" cy="675"/>
            </a:xfrm>
            <a:custGeom>
              <a:rect b="b" l="l" r="r" t="t"/>
              <a:pathLst>
                <a:path extrusionOk="0" h="27" w="46">
                  <a:moveTo>
                    <a:pt x="43" y="1"/>
                  </a:moveTo>
                  <a:cubicBezTo>
                    <a:pt x="38" y="1"/>
                    <a:pt x="1" y="27"/>
                    <a:pt x="17" y="27"/>
                  </a:cubicBezTo>
                  <a:cubicBezTo>
                    <a:pt x="40" y="7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34"/>
            <p:cNvSpPr/>
            <p:nvPr/>
          </p:nvSpPr>
          <p:spPr>
            <a:xfrm>
              <a:off x="4893150" y="2679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3"/>
                  </a:moveTo>
                  <a:cubicBezTo>
                    <a:pt x="13" y="1"/>
                    <a:pt x="13" y="25"/>
                    <a:pt x="13" y="13"/>
                  </a:cubicBezTo>
                  <a:cubicBezTo>
                    <a:pt x="13" y="13"/>
                    <a:pt x="1" y="25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4"/>
            <p:cNvSpPr/>
            <p:nvPr/>
          </p:nvSpPr>
          <p:spPr>
            <a:xfrm>
              <a:off x="4893450" y="26790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4"/>
            <p:cNvSpPr/>
            <p:nvPr/>
          </p:nvSpPr>
          <p:spPr>
            <a:xfrm>
              <a:off x="4892800" y="2678725"/>
              <a:ext cx="375" cy="625"/>
            </a:xfrm>
            <a:custGeom>
              <a:rect b="b" l="l" r="r" t="t"/>
              <a:pathLst>
                <a:path extrusionOk="0" h="25" w="15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13" y="3"/>
                    <a:pt x="11" y="5"/>
                    <a:pt x="11" y="6"/>
                  </a:cubicBezTo>
                  <a:lnTo>
                    <a:pt x="11" y="6"/>
                  </a:lnTo>
                  <a:cubicBezTo>
                    <a:pt x="5" y="14"/>
                    <a:pt x="0" y="25"/>
                    <a:pt x="1" y="25"/>
                  </a:cubicBezTo>
                  <a:cubicBezTo>
                    <a:pt x="2" y="25"/>
                    <a:pt x="5" y="21"/>
                    <a:pt x="10" y="10"/>
                  </a:cubicBezTo>
                  <a:lnTo>
                    <a:pt x="10" y="10"/>
                  </a:lnTo>
                  <a:cubicBezTo>
                    <a:pt x="10" y="10"/>
                    <a:pt x="10" y="10"/>
                    <a:pt x="10" y="10"/>
                  </a:cubicBezTo>
                  <a:cubicBezTo>
                    <a:pt x="12" y="10"/>
                    <a:pt x="15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4"/>
            <p:cNvSpPr/>
            <p:nvPr/>
          </p:nvSpPr>
          <p:spPr>
            <a:xfrm>
              <a:off x="4892850" y="2679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4"/>
            <p:cNvSpPr/>
            <p:nvPr/>
          </p:nvSpPr>
          <p:spPr>
            <a:xfrm>
              <a:off x="4892850" y="2679775"/>
              <a:ext cx="200" cy="475"/>
            </a:xfrm>
            <a:custGeom>
              <a:rect b="b" l="l" r="r" t="t"/>
              <a:pathLst>
                <a:path extrusionOk="0" h="19" w="8">
                  <a:moveTo>
                    <a:pt x="5" y="1"/>
                  </a:moveTo>
                  <a:cubicBezTo>
                    <a:pt x="4" y="1"/>
                    <a:pt x="3" y="2"/>
                    <a:pt x="1" y="6"/>
                  </a:cubicBezTo>
                  <a:cubicBezTo>
                    <a:pt x="1" y="15"/>
                    <a:pt x="2" y="18"/>
                    <a:pt x="3" y="18"/>
                  </a:cubicBezTo>
                  <a:cubicBezTo>
                    <a:pt x="5" y="1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34"/>
            <p:cNvSpPr/>
            <p:nvPr/>
          </p:nvSpPr>
          <p:spPr>
            <a:xfrm>
              <a:off x="4892125" y="26790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6" y="1"/>
                  </a:moveTo>
                  <a:lnTo>
                    <a:pt x="6" y="1"/>
                  </a:lnTo>
                  <a:cubicBezTo>
                    <a:pt x="2" y="19"/>
                    <a:pt x="1" y="25"/>
                    <a:pt x="1" y="25"/>
                  </a:cubicBezTo>
                  <a:cubicBezTo>
                    <a:pt x="2" y="2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34"/>
            <p:cNvSpPr/>
            <p:nvPr/>
          </p:nvSpPr>
          <p:spPr>
            <a:xfrm>
              <a:off x="4891975" y="2679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lnTo>
                    <a:pt x="0" y="12"/>
                  </a:lnTo>
                  <a:cubicBezTo>
                    <a:pt x="12" y="12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34"/>
            <p:cNvSpPr/>
            <p:nvPr/>
          </p:nvSpPr>
          <p:spPr>
            <a:xfrm>
              <a:off x="4891675" y="2678425"/>
              <a:ext cx="150" cy="625"/>
            </a:xfrm>
            <a:custGeom>
              <a:rect b="b" l="l" r="r" t="t"/>
              <a:pathLst>
                <a:path extrusionOk="0" h="25" w="6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0" y="17"/>
                    <a:pt x="0" y="25"/>
                  </a:cubicBezTo>
                  <a:cubicBezTo>
                    <a:pt x="5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34"/>
            <p:cNvSpPr/>
            <p:nvPr/>
          </p:nvSpPr>
          <p:spPr>
            <a:xfrm>
              <a:off x="4891200" y="2678225"/>
              <a:ext cx="325" cy="825"/>
            </a:xfrm>
            <a:custGeom>
              <a:rect b="b" l="l" r="r" t="t"/>
              <a:pathLst>
                <a:path extrusionOk="0" h="33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19"/>
                    <a:pt x="7" y="33"/>
                  </a:cubicBezTo>
                  <a:cubicBezTo>
                    <a:pt x="12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34"/>
            <p:cNvSpPr/>
            <p:nvPr/>
          </p:nvSpPr>
          <p:spPr>
            <a:xfrm>
              <a:off x="4891675" y="26784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60"/>
                    <a:pt x="0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34"/>
            <p:cNvSpPr/>
            <p:nvPr/>
          </p:nvSpPr>
          <p:spPr>
            <a:xfrm>
              <a:off x="4891375" y="2679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2" y="12"/>
                    <a:pt x="0" y="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34"/>
            <p:cNvSpPr/>
            <p:nvPr/>
          </p:nvSpPr>
          <p:spPr>
            <a:xfrm>
              <a:off x="4891675" y="2680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34"/>
            <p:cNvSpPr/>
            <p:nvPr/>
          </p:nvSpPr>
          <p:spPr>
            <a:xfrm>
              <a:off x="4890775" y="26796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36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34"/>
            <p:cNvSpPr/>
            <p:nvPr/>
          </p:nvSpPr>
          <p:spPr>
            <a:xfrm>
              <a:off x="4889875" y="2679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34"/>
            <p:cNvSpPr/>
            <p:nvPr/>
          </p:nvSpPr>
          <p:spPr>
            <a:xfrm>
              <a:off x="4890975" y="26799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8" y="0"/>
                    <a:pt x="1" y="6"/>
                    <a:pt x="3" y="6"/>
                  </a:cubicBezTo>
                  <a:cubicBezTo>
                    <a:pt x="5" y="6"/>
                    <a:pt x="8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34"/>
            <p:cNvSpPr/>
            <p:nvPr/>
          </p:nvSpPr>
          <p:spPr>
            <a:xfrm>
              <a:off x="4890475" y="26792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13" y="6"/>
                    <a:pt x="13" y="6"/>
                    <a:pt x="13" y="17"/>
                  </a:cubicBezTo>
                  <a:lnTo>
                    <a:pt x="13" y="17"/>
                  </a:lnTo>
                  <a:cubicBezTo>
                    <a:pt x="13" y="9"/>
                    <a:pt x="1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34"/>
            <p:cNvSpPr/>
            <p:nvPr/>
          </p:nvSpPr>
          <p:spPr>
            <a:xfrm>
              <a:off x="4891375" y="2679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34"/>
            <p:cNvSpPr/>
            <p:nvPr/>
          </p:nvSpPr>
          <p:spPr>
            <a:xfrm>
              <a:off x="4891225" y="26796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cubicBezTo>
                    <a:pt x="1" y="11"/>
                    <a:pt x="1" y="14"/>
                    <a:pt x="1" y="14"/>
                  </a:cubicBezTo>
                  <a:cubicBezTo>
                    <a:pt x="2" y="14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34"/>
            <p:cNvSpPr/>
            <p:nvPr/>
          </p:nvSpPr>
          <p:spPr>
            <a:xfrm>
              <a:off x="4889300" y="26796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24" y="1"/>
                  </a:moveTo>
                  <a:cubicBezTo>
                    <a:pt x="12" y="24"/>
                    <a:pt x="12" y="48"/>
                    <a:pt x="24" y="72"/>
                  </a:cubicBezTo>
                  <a:cubicBezTo>
                    <a:pt x="12" y="72"/>
                    <a:pt x="12" y="72"/>
                    <a:pt x="12" y="60"/>
                  </a:cubicBezTo>
                  <a:cubicBezTo>
                    <a:pt x="12" y="72"/>
                    <a:pt x="0" y="96"/>
                    <a:pt x="0" y="120"/>
                  </a:cubicBezTo>
                  <a:cubicBezTo>
                    <a:pt x="0" y="120"/>
                    <a:pt x="5" y="114"/>
                    <a:pt x="9" y="114"/>
                  </a:cubicBezTo>
                  <a:cubicBezTo>
                    <a:pt x="11" y="114"/>
                    <a:pt x="12" y="116"/>
                    <a:pt x="12" y="120"/>
                  </a:cubicBezTo>
                  <a:cubicBezTo>
                    <a:pt x="24" y="84"/>
                    <a:pt x="36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34"/>
            <p:cNvSpPr/>
            <p:nvPr/>
          </p:nvSpPr>
          <p:spPr>
            <a:xfrm>
              <a:off x="4890050" y="2679325"/>
              <a:ext cx="150" cy="625"/>
            </a:xfrm>
            <a:custGeom>
              <a:rect b="b" l="l" r="r" t="t"/>
              <a:pathLst>
                <a:path extrusionOk="0" h="25" w="6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34"/>
            <p:cNvSpPr/>
            <p:nvPr/>
          </p:nvSpPr>
          <p:spPr>
            <a:xfrm>
              <a:off x="4890475" y="26796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  <a:moveTo>
                    <a:pt x="13" y="1"/>
                  </a:moveTo>
                  <a:cubicBezTo>
                    <a:pt x="13" y="1"/>
                    <a:pt x="6" y="1"/>
                    <a:pt x="8" y="6"/>
                  </a:cubicBezTo>
                  <a:lnTo>
                    <a:pt x="8" y="6"/>
                  </a:lnTo>
                  <a:cubicBezTo>
                    <a:pt x="9" y="4"/>
                    <a:pt x="11" y="2"/>
                    <a:pt x="13" y="1"/>
                  </a:cubicBezTo>
                  <a:lnTo>
                    <a:pt x="13" y="1"/>
                  </a:lnTo>
                  <a:cubicBezTo>
                    <a:pt x="13" y="1"/>
                    <a:pt x="13" y="5"/>
                    <a:pt x="12" y="12"/>
                  </a:cubicBezTo>
                  <a:lnTo>
                    <a:pt x="12" y="12"/>
                  </a:lnTo>
                  <a:cubicBezTo>
                    <a:pt x="10" y="9"/>
                    <a:pt x="8" y="7"/>
                    <a:pt x="8" y="6"/>
                  </a:cubicBezTo>
                  <a:lnTo>
                    <a:pt x="8" y="6"/>
                  </a:lnTo>
                  <a:cubicBezTo>
                    <a:pt x="1" y="14"/>
                    <a:pt x="1" y="20"/>
                    <a:pt x="1" y="60"/>
                  </a:cubicBezTo>
                  <a:cubicBezTo>
                    <a:pt x="9" y="60"/>
                    <a:pt x="12" y="29"/>
                    <a:pt x="12" y="12"/>
                  </a:cubicBezTo>
                  <a:lnTo>
                    <a:pt x="12" y="12"/>
                  </a:lnTo>
                  <a:cubicBezTo>
                    <a:pt x="12" y="12"/>
                    <a:pt x="13" y="12"/>
                    <a:pt x="13" y="12"/>
                  </a:cubicBezTo>
                  <a:cubicBezTo>
                    <a:pt x="13" y="12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34"/>
            <p:cNvSpPr/>
            <p:nvPr/>
          </p:nvSpPr>
          <p:spPr>
            <a:xfrm>
              <a:off x="4891075" y="26811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0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34"/>
            <p:cNvSpPr/>
            <p:nvPr/>
          </p:nvSpPr>
          <p:spPr>
            <a:xfrm>
              <a:off x="4889950" y="2679025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1" y="23"/>
                    <a:pt x="4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4"/>
            <p:cNvSpPr/>
            <p:nvPr/>
          </p:nvSpPr>
          <p:spPr>
            <a:xfrm>
              <a:off x="4889400" y="2679075"/>
              <a:ext cx="450" cy="275"/>
            </a:xfrm>
            <a:custGeom>
              <a:rect b="b" l="l" r="r" t="t"/>
              <a:pathLst>
                <a:path extrusionOk="0" h="11" w="18">
                  <a:moveTo>
                    <a:pt x="16" y="0"/>
                  </a:moveTo>
                  <a:lnTo>
                    <a:pt x="16" y="0"/>
                  </a:lnTo>
                  <a:cubicBezTo>
                    <a:pt x="13" y="0"/>
                    <a:pt x="0" y="11"/>
                    <a:pt x="8" y="11"/>
                  </a:cubicBezTo>
                  <a:cubicBezTo>
                    <a:pt x="16" y="3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4"/>
            <p:cNvSpPr/>
            <p:nvPr/>
          </p:nvSpPr>
          <p:spPr>
            <a:xfrm>
              <a:off x="4881850" y="26769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48"/>
                    <a:pt x="0" y="60"/>
                  </a:cubicBezTo>
                  <a:cubicBezTo>
                    <a:pt x="0" y="36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4"/>
            <p:cNvSpPr/>
            <p:nvPr/>
          </p:nvSpPr>
          <p:spPr>
            <a:xfrm>
              <a:off x="4876050" y="2680350"/>
              <a:ext cx="275" cy="525"/>
            </a:xfrm>
            <a:custGeom>
              <a:rect b="b" l="l" r="r" t="t"/>
              <a:pathLst>
                <a:path extrusionOk="0" h="21" w="11">
                  <a:moveTo>
                    <a:pt x="9" y="0"/>
                  </a:moveTo>
                  <a:cubicBezTo>
                    <a:pt x="7" y="0"/>
                    <a:pt x="0" y="21"/>
                    <a:pt x="4" y="21"/>
                  </a:cubicBezTo>
                  <a:cubicBezTo>
                    <a:pt x="4" y="21"/>
                    <a:pt x="5" y="20"/>
                    <a:pt x="6" y="19"/>
                  </a:cubicBezTo>
                  <a:cubicBezTo>
                    <a:pt x="10" y="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4"/>
            <p:cNvSpPr/>
            <p:nvPr/>
          </p:nvSpPr>
          <p:spPr>
            <a:xfrm>
              <a:off x="4867850" y="2682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4"/>
            <p:cNvSpPr/>
            <p:nvPr/>
          </p:nvSpPr>
          <p:spPr>
            <a:xfrm>
              <a:off x="4886325" y="2678725"/>
              <a:ext cx="0" cy="925"/>
            </a:xfrm>
            <a:custGeom>
              <a:rect b="b" l="l" r="r" t="t"/>
              <a:pathLst>
                <a:path extrusionOk="0" h="37" w="0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3"/>
                    <a:pt x="0" y="37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4"/>
            <p:cNvSpPr/>
            <p:nvPr/>
          </p:nvSpPr>
          <p:spPr>
            <a:xfrm>
              <a:off x="4886025" y="2678675"/>
              <a:ext cx="200" cy="300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cubicBezTo>
                    <a:pt x="3" y="0"/>
                    <a:pt x="2" y="1"/>
                    <a:pt x="0" y="3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4" y="11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4"/>
            <p:cNvSpPr/>
            <p:nvPr/>
          </p:nvSpPr>
          <p:spPr>
            <a:xfrm>
              <a:off x="4888400" y="2679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4"/>
            <p:cNvSpPr/>
            <p:nvPr/>
          </p:nvSpPr>
          <p:spPr>
            <a:xfrm>
              <a:off x="4863400" y="2680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4"/>
            <p:cNvSpPr/>
            <p:nvPr/>
          </p:nvSpPr>
          <p:spPr>
            <a:xfrm>
              <a:off x="4879475" y="268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4"/>
            <p:cNvSpPr/>
            <p:nvPr/>
          </p:nvSpPr>
          <p:spPr>
            <a:xfrm>
              <a:off x="4879175" y="268200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2" y="1"/>
                  </a:moveTo>
                  <a:cubicBezTo>
                    <a:pt x="12" y="25"/>
                    <a:pt x="0" y="48"/>
                    <a:pt x="0" y="72"/>
                  </a:cubicBezTo>
                  <a:cubicBezTo>
                    <a:pt x="12" y="48"/>
                    <a:pt x="12" y="3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4"/>
            <p:cNvSpPr/>
            <p:nvPr/>
          </p:nvSpPr>
          <p:spPr>
            <a:xfrm>
              <a:off x="4888400" y="2681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4"/>
            <p:cNvSpPr/>
            <p:nvPr/>
          </p:nvSpPr>
          <p:spPr>
            <a:xfrm>
              <a:off x="4854475" y="2675150"/>
              <a:ext cx="34850" cy="9550"/>
            </a:xfrm>
            <a:custGeom>
              <a:rect b="b" l="l" r="r" t="t"/>
              <a:pathLst>
                <a:path extrusionOk="0" h="382" w="1394">
                  <a:moveTo>
                    <a:pt x="1369" y="224"/>
                  </a:moveTo>
                  <a:cubicBezTo>
                    <a:pt x="1366" y="234"/>
                    <a:pt x="1366" y="244"/>
                    <a:pt x="1369" y="251"/>
                  </a:cubicBezTo>
                  <a:cubicBezTo>
                    <a:pt x="1369" y="242"/>
                    <a:pt x="1369" y="233"/>
                    <a:pt x="1369" y="224"/>
                  </a:cubicBezTo>
                  <a:close/>
                  <a:moveTo>
                    <a:pt x="881" y="263"/>
                  </a:moveTo>
                  <a:cubicBezTo>
                    <a:pt x="875" y="269"/>
                    <a:pt x="872" y="272"/>
                    <a:pt x="871" y="272"/>
                  </a:cubicBezTo>
                  <a:cubicBezTo>
                    <a:pt x="869" y="272"/>
                    <a:pt x="869" y="269"/>
                    <a:pt x="869" y="263"/>
                  </a:cubicBezTo>
                  <a:close/>
                  <a:moveTo>
                    <a:pt x="1048" y="275"/>
                  </a:moveTo>
                  <a:cubicBezTo>
                    <a:pt x="1046" y="280"/>
                    <a:pt x="1043" y="284"/>
                    <a:pt x="1042" y="289"/>
                  </a:cubicBezTo>
                  <a:lnTo>
                    <a:pt x="1042" y="289"/>
                  </a:lnTo>
                  <a:cubicBezTo>
                    <a:pt x="1043" y="284"/>
                    <a:pt x="1045" y="280"/>
                    <a:pt x="1048" y="275"/>
                  </a:cubicBezTo>
                  <a:close/>
                  <a:moveTo>
                    <a:pt x="1298" y="251"/>
                  </a:moveTo>
                  <a:lnTo>
                    <a:pt x="1298" y="251"/>
                  </a:lnTo>
                  <a:cubicBezTo>
                    <a:pt x="1310" y="263"/>
                    <a:pt x="1310" y="263"/>
                    <a:pt x="1298" y="263"/>
                  </a:cubicBezTo>
                  <a:cubicBezTo>
                    <a:pt x="1308" y="282"/>
                    <a:pt x="1317" y="286"/>
                    <a:pt x="1327" y="293"/>
                  </a:cubicBezTo>
                  <a:lnTo>
                    <a:pt x="1327" y="293"/>
                  </a:lnTo>
                  <a:cubicBezTo>
                    <a:pt x="1321" y="282"/>
                    <a:pt x="1309" y="251"/>
                    <a:pt x="1298" y="251"/>
                  </a:cubicBezTo>
                  <a:close/>
                  <a:moveTo>
                    <a:pt x="712" y="285"/>
                  </a:moveTo>
                  <a:cubicBezTo>
                    <a:pt x="714" y="285"/>
                    <a:pt x="714" y="292"/>
                    <a:pt x="714" y="299"/>
                  </a:cubicBezTo>
                  <a:cubicBezTo>
                    <a:pt x="714" y="299"/>
                    <a:pt x="709" y="309"/>
                    <a:pt x="706" y="309"/>
                  </a:cubicBezTo>
                  <a:cubicBezTo>
                    <a:pt x="704" y="309"/>
                    <a:pt x="703" y="307"/>
                    <a:pt x="703" y="299"/>
                  </a:cubicBezTo>
                  <a:cubicBezTo>
                    <a:pt x="708" y="289"/>
                    <a:pt x="710" y="285"/>
                    <a:pt x="712" y="285"/>
                  </a:cubicBezTo>
                  <a:close/>
                  <a:moveTo>
                    <a:pt x="900" y="304"/>
                  </a:moveTo>
                  <a:cubicBezTo>
                    <a:pt x="897" y="309"/>
                    <a:pt x="893" y="316"/>
                    <a:pt x="893" y="322"/>
                  </a:cubicBezTo>
                  <a:cubicBezTo>
                    <a:pt x="896" y="314"/>
                    <a:pt x="899" y="309"/>
                    <a:pt x="900" y="304"/>
                  </a:cubicBezTo>
                  <a:close/>
                  <a:moveTo>
                    <a:pt x="1012" y="282"/>
                  </a:moveTo>
                  <a:cubicBezTo>
                    <a:pt x="1008" y="296"/>
                    <a:pt x="1004" y="310"/>
                    <a:pt x="1000" y="322"/>
                  </a:cubicBezTo>
                  <a:cubicBezTo>
                    <a:pt x="1002" y="326"/>
                    <a:pt x="1003" y="327"/>
                    <a:pt x="1005" y="327"/>
                  </a:cubicBezTo>
                  <a:cubicBezTo>
                    <a:pt x="1010" y="327"/>
                    <a:pt x="1012" y="296"/>
                    <a:pt x="1012" y="282"/>
                  </a:cubicBezTo>
                  <a:close/>
                  <a:moveTo>
                    <a:pt x="48" y="1"/>
                  </a:moveTo>
                  <a:cubicBezTo>
                    <a:pt x="48" y="13"/>
                    <a:pt x="48" y="25"/>
                    <a:pt x="48" y="49"/>
                  </a:cubicBezTo>
                  <a:cubicBezTo>
                    <a:pt x="36" y="37"/>
                    <a:pt x="36" y="25"/>
                    <a:pt x="36" y="13"/>
                  </a:cubicBezTo>
                  <a:cubicBezTo>
                    <a:pt x="24" y="25"/>
                    <a:pt x="12" y="25"/>
                    <a:pt x="12" y="37"/>
                  </a:cubicBezTo>
                  <a:cubicBezTo>
                    <a:pt x="0" y="191"/>
                    <a:pt x="12" y="144"/>
                    <a:pt x="95" y="215"/>
                  </a:cubicBezTo>
                  <a:cubicBezTo>
                    <a:pt x="89" y="196"/>
                    <a:pt x="89" y="187"/>
                    <a:pt x="91" y="187"/>
                  </a:cubicBezTo>
                  <a:lnTo>
                    <a:pt x="91" y="187"/>
                  </a:lnTo>
                  <a:cubicBezTo>
                    <a:pt x="93" y="187"/>
                    <a:pt x="95" y="193"/>
                    <a:pt x="95" y="203"/>
                  </a:cubicBezTo>
                  <a:cubicBezTo>
                    <a:pt x="95" y="191"/>
                    <a:pt x="95" y="180"/>
                    <a:pt x="95" y="168"/>
                  </a:cubicBezTo>
                  <a:cubicBezTo>
                    <a:pt x="107" y="180"/>
                    <a:pt x="119" y="203"/>
                    <a:pt x="119" y="227"/>
                  </a:cubicBezTo>
                  <a:cubicBezTo>
                    <a:pt x="131" y="215"/>
                    <a:pt x="131" y="203"/>
                    <a:pt x="131" y="203"/>
                  </a:cubicBezTo>
                  <a:cubicBezTo>
                    <a:pt x="131" y="200"/>
                    <a:pt x="131" y="196"/>
                    <a:pt x="131" y="191"/>
                  </a:cubicBezTo>
                  <a:cubicBezTo>
                    <a:pt x="143" y="215"/>
                    <a:pt x="143" y="227"/>
                    <a:pt x="131" y="227"/>
                  </a:cubicBezTo>
                  <a:cubicBezTo>
                    <a:pt x="131" y="228"/>
                    <a:pt x="132" y="228"/>
                    <a:pt x="133" y="228"/>
                  </a:cubicBezTo>
                  <a:cubicBezTo>
                    <a:pt x="145" y="228"/>
                    <a:pt x="202" y="202"/>
                    <a:pt x="234" y="202"/>
                  </a:cubicBezTo>
                  <a:cubicBezTo>
                    <a:pt x="252" y="202"/>
                    <a:pt x="262" y="211"/>
                    <a:pt x="250" y="239"/>
                  </a:cubicBezTo>
                  <a:cubicBezTo>
                    <a:pt x="262" y="215"/>
                    <a:pt x="274" y="203"/>
                    <a:pt x="274" y="180"/>
                  </a:cubicBezTo>
                  <a:cubicBezTo>
                    <a:pt x="274" y="184"/>
                    <a:pt x="274" y="188"/>
                    <a:pt x="274" y="191"/>
                  </a:cubicBezTo>
                  <a:lnTo>
                    <a:pt x="274" y="191"/>
                  </a:lnTo>
                  <a:cubicBezTo>
                    <a:pt x="253" y="241"/>
                    <a:pt x="310" y="207"/>
                    <a:pt x="310" y="239"/>
                  </a:cubicBezTo>
                  <a:cubicBezTo>
                    <a:pt x="310" y="240"/>
                    <a:pt x="310" y="240"/>
                    <a:pt x="310" y="240"/>
                  </a:cubicBezTo>
                  <a:cubicBezTo>
                    <a:pt x="310" y="240"/>
                    <a:pt x="310" y="167"/>
                    <a:pt x="320" y="167"/>
                  </a:cubicBezTo>
                  <a:cubicBezTo>
                    <a:pt x="320" y="167"/>
                    <a:pt x="321" y="167"/>
                    <a:pt x="322" y="168"/>
                  </a:cubicBezTo>
                  <a:cubicBezTo>
                    <a:pt x="310" y="168"/>
                    <a:pt x="345" y="239"/>
                    <a:pt x="333" y="239"/>
                  </a:cubicBezTo>
                  <a:lnTo>
                    <a:pt x="345" y="239"/>
                  </a:lnTo>
                  <a:cubicBezTo>
                    <a:pt x="345" y="228"/>
                    <a:pt x="364" y="190"/>
                    <a:pt x="368" y="190"/>
                  </a:cubicBezTo>
                  <a:cubicBezTo>
                    <a:pt x="369" y="190"/>
                    <a:pt x="369" y="190"/>
                    <a:pt x="369" y="191"/>
                  </a:cubicBezTo>
                  <a:cubicBezTo>
                    <a:pt x="369" y="215"/>
                    <a:pt x="357" y="215"/>
                    <a:pt x="345" y="251"/>
                  </a:cubicBezTo>
                  <a:cubicBezTo>
                    <a:pt x="349" y="247"/>
                    <a:pt x="351" y="246"/>
                    <a:pt x="353" y="246"/>
                  </a:cubicBezTo>
                  <a:cubicBezTo>
                    <a:pt x="357" y="246"/>
                    <a:pt x="357" y="254"/>
                    <a:pt x="357" y="263"/>
                  </a:cubicBezTo>
                  <a:cubicBezTo>
                    <a:pt x="361" y="243"/>
                    <a:pt x="363" y="238"/>
                    <a:pt x="363" y="238"/>
                  </a:cubicBezTo>
                  <a:cubicBezTo>
                    <a:pt x="364" y="238"/>
                    <a:pt x="365" y="245"/>
                    <a:pt x="368" y="245"/>
                  </a:cubicBezTo>
                  <a:cubicBezTo>
                    <a:pt x="370" y="245"/>
                    <a:pt x="374" y="241"/>
                    <a:pt x="381" y="227"/>
                  </a:cubicBezTo>
                  <a:cubicBezTo>
                    <a:pt x="381" y="251"/>
                    <a:pt x="384" y="251"/>
                    <a:pt x="386" y="251"/>
                  </a:cubicBezTo>
                  <a:cubicBezTo>
                    <a:pt x="387" y="251"/>
                    <a:pt x="387" y="251"/>
                    <a:pt x="381" y="275"/>
                  </a:cubicBezTo>
                  <a:cubicBezTo>
                    <a:pt x="381" y="275"/>
                    <a:pt x="393" y="275"/>
                    <a:pt x="393" y="287"/>
                  </a:cubicBezTo>
                  <a:cubicBezTo>
                    <a:pt x="393" y="263"/>
                    <a:pt x="381" y="251"/>
                    <a:pt x="393" y="239"/>
                  </a:cubicBezTo>
                  <a:cubicBezTo>
                    <a:pt x="394" y="236"/>
                    <a:pt x="396" y="235"/>
                    <a:pt x="397" y="235"/>
                  </a:cubicBezTo>
                  <a:cubicBezTo>
                    <a:pt x="404" y="235"/>
                    <a:pt x="406" y="288"/>
                    <a:pt x="415" y="288"/>
                  </a:cubicBezTo>
                  <a:cubicBezTo>
                    <a:pt x="415" y="288"/>
                    <a:pt x="416" y="287"/>
                    <a:pt x="417" y="287"/>
                  </a:cubicBezTo>
                  <a:cubicBezTo>
                    <a:pt x="411" y="269"/>
                    <a:pt x="411" y="260"/>
                    <a:pt x="412" y="260"/>
                  </a:cubicBezTo>
                  <a:lnTo>
                    <a:pt x="412" y="260"/>
                  </a:lnTo>
                  <a:cubicBezTo>
                    <a:pt x="414" y="260"/>
                    <a:pt x="417" y="269"/>
                    <a:pt x="417" y="287"/>
                  </a:cubicBezTo>
                  <a:cubicBezTo>
                    <a:pt x="429" y="287"/>
                    <a:pt x="441" y="239"/>
                    <a:pt x="441" y="239"/>
                  </a:cubicBezTo>
                  <a:cubicBezTo>
                    <a:pt x="447" y="255"/>
                    <a:pt x="451" y="261"/>
                    <a:pt x="453" y="261"/>
                  </a:cubicBezTo>
                  <a:cubicBezTo>
                    <a:pt x="459" y="261"/>
                    <a:pt x="456" y="226"/>
                    <a:pt x="462" y="226"/>
                  </a:cubicBezTo>
                  <a:cubicBezTo>
                    <a:pt x="463" y="226"/>
                    <a:pt x="464" y="226"/>
                    <a:pt x="464" y="227"/>
                  </a:cubicBezTo>
                  <a:cubicBezTo>
                    <a:pt x="464" y="251"/>
                    <a:pt x="452" y="263"/>
                    <a:pt x="452" y="275"/>
                  </a:cubicBezTo>
                  <a:cubicBezTo>
                    <a:pt x="471" y="275"/>
                    <a:pt x="482" y="268"/>
                    <a:pt x="486" y="254"/>
                  </a:cubicBezTo>
                  <a:lnTo>
                    <a:pt x="486" y="254"/>
                  </a:lnTo>
                  <a:cubicBezTo>
                    <a:pt x="483" y="272"/>
                    <a:pt x="476" y="299"/>
                    <a:pt x="476" y="299"/>
                  </a:cubicBezTo>
                  <a:cubicBezTo>
                    <a:pt x="488" y="287"/>
                    <a:pt x="500" y="263"/>
                    <a:pt x="500" y="251"/>
                  </a:cubicBezTo>
                  <a:cubicBezTo>
                    <a:pt x="512" y="275"/>
                    <a:pt x="536" y="275"/>
                    <a:pt x="500" y="311"/>
                  </a:cubicBezTo>
                  <a:cubicBezTo>
                    <a:pt x="524" y="311"/>
                    <a:pt x="548" y="322"/>
                    <a:pt x="583" y="334"/>
                  </a:cubicBezTo>
                  <a:cubicBezTo>
                    <a:pt x="583" y="311"/>
                    <a:pt x="583" y="299"/>
                    <a:pt x="595" y="275"/>
                  </a:cubicBezTo>
                  <a:cubicBezTo>
                    <a:pt x="595" y="287"/>
                    <a:pt x="595" y="299"/>
                    <a:pt x="595" y="311"/>
                  </a:cubicBezTo>
                  <a:cubicBezTo>
                    <a:pt x="595" y="297"/>
                    <a:pt x="599" y="291"/>
                    <a:pt x="605" y="291"/>
                  </a:cubicBezTo>
                  <a:cubicBezTo>
                    <a:pt x="609" y="291"/>
                    <a:pt x="614" y="294"/>
                    <a:pt x="619" y="299"/>
                  </a:cubicBezTo>
                  <a:cubicBezTo>
                    <a:pt x="607" y="311"/>
                    <a:pt x="595" y="346"/>
                    <a:pt x="595" y="358"/>
                  </a:cubicBezTo>
                  <a:cubicBezTo>
                    <a:pt x="607" y="311"/>
                    <a:pt x="631" y="346"/>
                    <a:pt x="643" y="299"/>
                  </a:cubicBezTo>
                  <a:cubicBezTo>
                    <a:pt x="643" y="299"/>
                    <a:pt x="643" y="311"/>
                    <a:pt x="643" y="311"/>
                  </a:cubicBezTo>
                  <a:cubicBezTo>
                    <a:pt x="643" y="299"/>
                    <a:pt x="655" y="287"/>
                    <a:pt x="655" y="275"/>
                  </a:cubicBezTo>
                  <a:cubicBezTo>
                    <a:pt x="661" y="287"/>
                    <a:pt x="667" y="296"/>
                    <a:pt x="673" y="296"/>
                  </a:cubicBezTo>
                  <a:cubicBezTo>
                    <a:pt x="679" y="296"/>
                    <a:pt x="685" y="287"/>
                    <a:pt x="691" y="263"/>
                  </a:cubicBezTo>
                  <a:cubicBezTo>
                    <a:pt x="691" y="275"/>
                    <a:pt x="691" y="281"/>
                    <a:pt x="692" y="281"/>
                  </a:cubicBezTo>
                  <a:cubicBezTo>
                    <a:pt x="694" y="281"/>
                    <a:pt x="697" y="275"/>
                    <a:pt x="703" y="263"/>
                  </a:cubicBezTo>
                  <a:lnTo>
                    <a:pt x="703" y="263"/>
                  </a:lnTo>
                  <a:cubicBezTo>
                    <a:pt x="703" y="334"/>
                    <a:pt x="691" y="299"/>
                    <a:pt x="714" y="370"/>
                  </a:cubicBezTo>
                  <a:cubicBezTo>
                    <a:pt x="714" y="334"/>
                    <a:pt x="714" y="322"/>
                    <a:pt x="726" y="299"/>
                  </a:cubicBezTo>
                  <a:lnTo>
                    <a:pt x="726" y="299"/>
                  </a:lnTo>
                  <a:cubicBezTo>
                    <a:pt x="726" y="307"/>
                    <a:pt x="721" y="337"/>
                    <a:pt x="725" y="337"/>
                  </a:cubicBezTo>
                  <a:cubicBezTo>
                    <a:pt x="727" y="337"/>
                    <a:pt x="731" y="330"/>
                    <a:pt x="738" y="311"/>
                  </a:cubicBezTo>
                  <a:cubicBezTo>
                    <a:pt x="750" y="311"/>
                    <a:pt x="774" y="322"/>
                    <a:pt x="774" y="322"/>
                  </a:cubicBezTo>
                  <a:cubicBezTo>
                    <a:pt x="781" y="308"/>
                    <a:pt x="784" y="298"/>
                    <a:pt x="785" y="298"/>
                  </a:cubicBezTo>
                  <a:cubicBezTo>
                    <a:pt x="786" y="298"/>
                    <a:pt x="786" y="301"/>
                    <a:pt x="786" y="311"/>
                  </a:cubicBezTo>
                  <a:cubicBezTo>
                    <a:pt x="786" y="287"/>
                    <a:pt x="786" y="275"/>
                    <a:pt x="810" y="275"/>
                  </a:cubicBezTo>
                  <a:cubicBezTo>
                    <a:pt x="813" y="289"/>
                    <a:pt x="816" y="293"/>
                    <a:pt x="817" y="293"/>
                  </a:cubicBezTo>
                  <a:cubicBezTo>
                    <a:pt x="819" y="293"/>
                    <a:pt x="820" y="288"/>
                    <a:pt x="821" y="288"/>
                  </a:cubicBezTo>
                  <a:cubicBezTo>
                    <a:pt x="822" y="288"/>
                    <a:pt x="822" y="295"/>
                    <a:pt x="822" y="322"/>
                  </a:cubicBezTo>
                  <a:cubicBezTo>
                    <a:pt x="837" y="291"/>
                    <a:pt x="837" y="285"/>
                    <a:pt x="839" y="285"/>
                  </a:cubicBezTo>
                  <a:cubicBezTo>
                    <a:pt x="840" y="285"/>
                    <a:pt x="841" y="287"/>
                    <a:pt x="845" y="287"/>
                  </a:cubicBezTo>
                  <a:cubicBezTo>
                    <a:pt x="845" y="251"/>
                    <a:pt x="869" y="215"/>
                    <a:pt x="881" y="180"/>
                  </a:cubicBezTo>
                  <a:lnTo>
                    <a:pt x="881" y="180"/>
                  </a:lnTo>
                  <a:cubicBezTo>
                    <a:pt x="881" y="191"/>
                    <a:pt x="869" y="227"/>
                    <a:pt x="869" y="251"/>
                  </a:cubicBezTo>
                  <a:cubicBezTo>
                    <a:pt x="869" y="232"/>
                    <a:pt x="867" y="222"/>
                    <a:pt x="865" y="222"/>
                  </a:cubicBezTo>
                  <a:cubicBezTo>
                    <a:pt x="862" y="222"/>
                    <a:pt x="857" y="244"/>
                    <a:pt x="857" y="287"/>
                  </a:cubicBezTo>
                  <a:cubicBezTo>
                    <a:pt x="857" y="292"/>
                    <a:pt x="857" y="300"/>
                    <a:pt x="857" y="311"/>
                  </a:cubicBezTo>
                  <a:cubicBezTo>
                    <a:pt x="857" y="300"/>
                    <a:pt x="860" y="294"/>
                    <a:pt x="862" y="294"/>
                  </a:cubicBezTo>
                  <a:cubicBezTo>
                    <a:pt x="866" y="294"/>
                    <a:pt x="869" y="303"/>
                    <a:pt x="869" y="322"/>
                  </a:cubicBezTo>
                  <a:cubicBezTo>
                    <a:pt x="881" y="287"/>
                    <a:pt x="905" y="251"/>
                    <a:pt x="917" y="227"/>
                  </a:cubicBezTo>
                  <a:lnTo>
                    <a:pt x="917" y="227"/>
                  </a:lnTo>
                  <a:cubicBezTo>
                    <a:pt x="896" y="310"/>
                    <a:pt x="911" y="276"/>
                    <a:pt x="900" y="304"/>
                  </a:cubicBezTo>
                  <a:lnTo>
                    <a:pt x="900" y="304"/>
                  </a:lnTo>
                  <a:cubicBezTo>
                    <a:pt x="903" y="301"/>
                    <a:pt x="905" y="299"/>
                    <a:pt x="905" y="299"/>
                  </a:cubicBezTo>
                  <a:cubicBezTo>
                    <a:pt x="905" y="311"/>
                    <a:pt x="905" y="311"/>
                    <a:pt x="917" y="322"/>
                  </a:cubicBezTo>
                  <a:cubicBezTo>
                    <a:pt x="905" y="299"/>
                    <a:pt x="917" y="287"/>
                    <a:pt x="929" y="287"/>
                  </a:cubicBezTo>
                  <a:lnTo>
                    <a:pt x="929" y="287"/>
                  </a:lnTo>
                  <a:cubicBezTo>
                    <a:pt x="917" y="299"/>
                    <a:pt x="917" y="311"/>
                    <a:pt x="929" y="311"/>
                  </a:cubicBezTo>
                  <a:cubicBezTo>
                    <a:pt x="934" y="296"/>
                    <a:pt x="940" y="292"/>
                    <a:pt x="946" y="292"/>
                  </a:cubicBezTo>
                  <a:cubicBezTo>
                    <a:pt x="956" y="292"/>
                    <a:pt x="966" y="308"/>
                    <a:pt x="974" y="308"/>
                  </a:cubicBezTo>
                  <a:cubicBezTo>
                    <a:pt x="980" y="308"/>
                    <a:pt x="985" y="300"/>
                    <a:pt x="988" y="275"/>
                  </a:cubicBezTo>
                  <a:cubicBezTo>
                    <a:pt x="988" y="287"/>
                    <a:pt x="988" y="311"/>
                    <a:pt x="988" y="322"/>
                  </a:cubicBezTo>
                  <a:cubicBezTo>
                    <a:pt x="988" y="287"/>
                    <a:pt x="1012" y="239"/>
                    <a:pt x="1024" y="191"/>
                  </a:cubicBezTo>
                  <a:lnTo>
                    <a:pt x="1024" y="191"/>
                  </a:lnTo>
                  <a:cubicBezTo>
                    <a:pt x="1024" y="222"/>
                    <a:pt x="1019" y="253"/>
                    <a:pt x="1012" y="280"/>
                  </a:cubicBezTo>
                  <a:lnTo>
                    <a:pt x="1012" y="280"/>
                  </a:lnTo>
                  <a:cubicBezTo>
                    <a:pt x="1012" y="279"/>
                    <a:pt x="1012" y="277"/>
                    <a:pt x="1012" y="275"/>
                  </a:cubicBezTo>
                  <a:cubicBezTo>
                    <a:pt x="1012" y="275"/>
                    <a:pt x="1012" y="278"/>
                    <a:pt x="1012" y="282"/>
                  </a:cubicBezTo>
                  <a:lnTo>
                    <a:pt x="1012" y="282"/>
                  </a:lnTo>
                  <a:cubicBezTo>
                    <a:pt x="1012" y="281"/>
                    <a:pt x="1012" y="281"/>
                    <a:pt x="1012" y="280"/>
                  </a:cubicBezTo>
                  <a:lnTo>
                    <a:pt x="1012" y="280"/>
                  </a:lnTo>
                  <a:cubicBezTo>
                    <a:pt x="1014" y="301"/>
                    <a:pt x="1024" y="312"/>
                    <a:pt x="1024" y="334"/>
                  </a:cubicBezTo>
                  <a:cubicBezTo>
                    <a:pt x="1024" y="311"/>
                    <a:pt x="1024" y="287"/>
                    <a:pt x="1036" y="275"/>
                  </a:cubicBezTo>
                  <a:lnTo>
                    <a:pt x="1036" y="275"/>
                  </a:lnTo>
                  <a:cubicBezTo>
                    <a:pt x="1036" y="283"/>
                    <a:pt x="1036" y="297"/>
                    <a:pt x="1032" y="312"/>
                  </a:cubicBezTo>
                  <a:lnTo>
                    <a:pt x="1032" y="312"/>
                  </a:lnTo>
                  <a:cubicBezTo>
                    <a:pt x="1030" y="318"/>
                    <a:pt x="1029" y="322"/>
                    <a:pt x="1028" y="326"/>
                  </a:cubicBezTo>
                  <a:lnTo>
                    <a:pt x="1028" y="326"/>
                  </a:lnTo>
                  <a:cubicBezTo>
                    <a:pt x="1027" y="329"/>
                    <a:pt x="1025" y="332"/>
                    <a:pt x="1024" y="334"/>
                  </a:cubicBezTo>
                  <a:cubicBezTo>
                    <a:pt x="1025" y="332"/>
                    <a:pt x="1026" y="329"/>
                    <a:pt x="1027" y="327"/>
                  </a:cubicBezTo>
                  <a:lnTo>
                    <a:pt x="1027" y="327"/>
                  </a:lnTo>
                  <a:cubicBezTo>
                    <a:pt x="1025" y="336"/>
                    <a:pt x="1026" y="340"/>
                    <a:pt x="1029" y="340"/>
                  </a:cubicBezTo>
                  <a:cubicBezTo>
                    <a:pt x="1039" y="340"/>
                    <a:pt x="1071" y="299"/>
                    <a:pt x="1082" y="273"/>
                  </a:cubicBezTo>
                  <a:lnTo>
                    <a:pt x="1082" y="273"/>
                  </a:lnTo>
                  <a:cubicBezTo>
                    <a:pt x="1079" y="297"/>
                    <a:pt x="1074" y="316"/>
                    <a:pt x="1084" y="334"/>
                  </a:cubicBezTo>
                  <a:cubicBezTo>
                    <a:pt x="1084" y="275"/>
                    <a:pt x="1107" y="227"/>
                    <a:pt x="1119" y="180"/>
                  </a:cubicBezTo>
                  <a:cubicBezTo>
                    <a:pt x="1119" y="191"/>
                    <a:pt x="1119" y="197"/>
                    <a:pt x="1121" y="197"/>
                  </a:cubicBezTo>
                  <a:cubicBezTo>
                    <a:pt x="1122" y="197"/>
                    <a:pt x="1125" y="191"/>
                    <a:pt x="1131" y="180"/>
                  </a:cubicBezTo>
                  <a:lnTo>
                    <a:pt x="1131" y="180"/>
                  </a:lnTo>
                  <a:cubicBezTo>
                    <a:pt x="1107" y="263"/>
                    <a:pt x="1084" y="322"/>
                    <a:pt x="1095" y="382"/>
                  </a:cubicBezTo>
                  <a:cubicBezTo>
                    <a:pt x="1107" y="370"/>
                    <a:pt x="1107" y="346"/>
                    <a:pt x="1119" y="334"/>
                  </a:cubicBezTo>
                  <a:lnTo>
                    <a:pt x="1119" y="334"/>
                  </a:lnTo>
                  <a:cubicBezTo>
                    <a:pt x="1107" y="346"/>
                    <a:pt x="1095" y="358"/>
                    <a:pt x="1095" y="358"/>
                  </a:cubicBezTo>
                  <a:cubicBezTo>
                    <a:pt x="1095" y="334"/>
                    <a:pt x="1107" y="299"/>
                    <a:pt x="1131" y="287"/>
                  </a:cubicBezTo>
                  <a:lnTo>
                    <a:pt x="1131" y="287"/>
                  </a:lnTo>
                  <a:cubicBezTo>
                    <a:pt x="1131" y="311"/>
                    <a:pt x="1119" y="322"/>
                    <a:pt x="1119" y="346"/>
                  </a:cubicBezTo>
                  <a:cubicBezTo>
                    <a:pt x="1119" y="346"/>
                    <a:pt x="1125" y="344"/>
                    <a:pt x="1132" y="344"/>
                  </a:cubicBezTo>
                  <a:cubicBezTo>
                    <a:pt x="1142" y="344"/>
                    <a:pt x="1155" y="349"/>
                    <a:pt x="1155" y="370"/>
                  </a:cubicBezTo>
                  <a:cubicBezTo>
                    <a:pt x="1155" y="311"/>
                    <a:pt x="1155" y="251"/>
                    <a:pt x="1167" y="191"/>
                  </a:cubicBezTo>
                  <a:cubicBezTo>
                    <a:pt x="1191" y="251"/>
                    <a:pt x="1167" y="275"/>
                    <a:pt x="1167" y="334"/>
                  </a:cubicBezTo>
                  <a:lnTo>
                    <a:pt x="1167" y="334"/>
                  </a:lnTo>
                  <a:cubicBezTo>
                    <a:pt x="1167" y="322"/>
                    <a:pt x="1170" y="316"/>
                    <a:pt x="1173" y="316"/>
                  </a:cubicBezTo>
                  <a:cubicBezTo>
                    <a:pt x="1176" y="316"/>
                    <a:pt x="1179" y="322"/>
                    <a:pt x="1179" y="334"/>
                  </a:cubicBezTo>
                  <a:cubicBezTo>
                    <a:pt x="1179" y="322"/>
                    <a:pt x="1203" y="263"/>
                    <a:pt x="1214" y="239"/>
                  </a:cubicBezTo>
                  <a:cubicBezTo>
                    <a:pt x="1214" y="299"/>
                    <a:pt x="1250" y="299"/>
                    <a:pt x="1250" y="346"/>
                  </a:cubicBezTo>
                  <a:cubicBezTo>
                    <a:pt x="1250" y="299"/>
                    <a:pt x="1238" y="263"/>
                    <a:pt x="1286" y="215"/>
                  </a:cubicBezTo>
                  <a:cubicBezTo>
                    <a:pt x="1286" y="215"/>
                    <a:pt x="1286" y="227"/>
                    <a:pt x="1286" y="239"/>
                  </a:cubicBezTo>
                  <a:cubicBezTo>
                    <a:pt x="1298" y="215"/>
                    <a:pt x="1310" y="203"/>
                    <a:pt x="1322" y="203"/>
                  </a:cubicBezTo>
                  <a:cubicBezTo>
                    <a:pt x="1330" y="267"/>
                    <a:pt x="1333" y="291"/>
                    <a:pt x="1331" y="296"/>
                  </a:cubicBezTo>
                  <a:lnTo>
                    <a:pt x="1331" y="296"/>
                  </a:lnTo>
                  <a:cubicBezTo>
                    <a:pt x="1330" y="295"/>
                    <a:pt x="1328" y="294"/>
                    <a:pt x="1327" y="293"/>
                  </a:cubicBezTo>
                  <a:lnTo>
                    <a:pt x="1327" y="293"/>
                  </a:lnTo>
                  <a:cubicBezTo>
                    <a:pt x="1328" y="296"/>
                    <a:pt x="1330" y="297"/>
                    <a:pt x="1330" y="297"/>
                  </a:cubicBezTo>
                  <a:cubicBezTo>
                    <a:pt x="1331" y="297"/>
                    <a:pt x="1331" y="297"/>
                    <a:pt x="1331" y="296"/>
                  </a:cubicBezTo>
                  <a:lnTo>
                    <a:pt x="1331" y="296"/>
                  </a:lnTo>
                  <a:cubicBezTo>
                    <a:pt x="1332" y="297"/>
                    <a:pt x="1333" y="298"/>
                    <a:pt x="1334" y="299"/>
                  </a:cubicBezTo>
                  <a:cubicBezTo>
                    <a:pt x="1334" y="299"/>
                    <a:pt x="1355" y="214"/>
                    <a:pt x="1367" y="214"/>
                  </a:cubicBezTo>
                  <a:cubicBezTo>
                    <a:pt x="1368" y="214"/>
                    <a:pt x="1369" y="215"/>
                    <a:pt x="1369" y="215"/>
                  </a:cubicBezTo>
                  <a:cubicBezTo>
                    <a:pt x="1369" y="218"/>
                    <a:pt x="1369" y="221"/>
                    <a:pt x="1369" y="224"/>
                  </a:cubicBezTo>
                  <a:lnTo>
                    <a:pt x="1369" y="224"/>
                  </a:lnTo>
                  <a:cubicBezTo>
                    <a:pt x="1376" y="200"/>
                    <a:pt x="1393" y="172"/>
                    <a:pt x="1393" y="156"/>
                  </a:cubicBezTo>
                  <a:lnTo>
                    <a:pt x="1393" y="156"/>
                  </a:lnTo>
                  <a:cubicBezTo>
                    <a:pt x="1393" y="168"/>
                    <a:pt x="1381" y="180"/>
                    <a:pt x="1381" y="191"/>
                  </a:cubicBezTo>
                  <a:cubicBezTo>
                    <a:pt x="1381" y="180"/>
                    <a:pt x="1381" y="168"/>
                    <a:pt x="1369" y="144"/>
                  </a:cubicBezTo>
                  <a:cubicBezTo>
                    <a:pt x="1369" y="144"/>
                    <a:pt x="1357" y="168"/>
                    <a:pt x="1357" y="168"/>
                  </a:cubicBezTo>
                  <a:cubicBezTo>
                    <a:pt x="1357" y="179"/>
                    <a:pt x="1359" y="183"/>
                    <a:pt x="1360" y="183"/>
                  </a:cubicBezTo>
                  <a:lnTo>
                    <a:pt x="1360" y="183"/>
                  </a:lnTo>
                  <a:cubicBezTo>
                    <a:pt x="1357" y="189"/>
                    <a:pt x="1352" y="199"/>
                    <a:pt x="1345" y="215"/>
                  </a:cubicBezTo>
                  <a:cubicBezTo>
                    <a:pt x="1345" y="196"/>
                    <a:pt x="1345" y="187"/>
                    <a:pt x="1343" y="187"/>
                  </a:cubicBezTo>
                  <a:cubicBezTo>
                    <a:pt x="1342" y="187"/>
                    <a:pt x="1339" y="193"/>
                    <a:pt x="1334" y="203"/>
                  </a:cubicBezTo>
                  <a:cubicBezTo>
                    <a:pt x="1341" y="160"/>
                    <a:pt x="1290" y="134"/>
                    <a:pt x="1242" y="134"/>
                  </a:cubicBezTo>
                  <a:cubicBezTo>
                    <a:pt x="1211" y="134"/>
                    <a:pt x="1181" y="144"/>
                    <a:pt x="1167" y="168"/>
                  </a:cubicBezTo>
                  <a:cubicBezTo>
                    <a:pt x="1166" y="169"/>
                    <a:pt x="1164" y="169"/>
                    <a:pt x="1162" y="169"/>
                  </a:cubicBezTo>
                  <a:cubicBezTo>
                    <a:pt x="1145" y="169"/>
                    <a:pt x="1096" y="130"/>
                    <a:pt x="1094" y="130"/>
                  </a:cubicBezTo>
                  <a:lnTo>
                    <a:pt x="1094" y="130"/>
                  </a:lnTo>
                  <a:cubicBezTo>
                    <a:pt x="1094" y="130"/>
                    <a:pt x="1094" y="131"/>
                    <a:pt x="1095" y="132"/>
                  </a:cubicBezTo>
                  <a:cubicBezTo>
                    <a:pt x="1084" y="144"/>
                    <a:pt x="1084" y="156"/>
                    <a:pt x="1084" y="168"/>
                  </a:cubicBezTo>
                  <a:cubicBezTo>
                    <a:pt x="1072" y="156"/>
                    <a:pt x="1072" y="144"/>
                    <a:pt x="1072" y="144"/>
                  </a:cubicBezTo>
                  <a:cubicBezTo>
                    <a:pt x="1060" y="156"/>
                    <a:pt x="1048" y="168"/>
                    <a:pt x="1048" y="191"/>
                  </a:cubicBezTo>
                  <a:cubicBezTo>
                    <a:pt x="1048" y="193"/>
                    <a:pt x="1048" y="193"/>
                    <a:pt x="1047" y="193"/>
                  </a:cubicBezTo>
                  <a:cubicBezTo>
                    <a:pt x="1045" y="193"/>
                    <a:pt x="1036" y="156"/>
                    <a:pt x="1036" y="156"/>
                  </a:cubicBezTo>
                  <a:cubicBezTo>
                    <a:pt x="1036" y="168"/>
                    <a:pt x="1024" y="180"/>
                    <a:pt x="1024" y="191"/>
                  </a:cubicBezTo>
                  <a:cubicBezTo>
                    <a:pt x="1018" y="160"/>
                    <a:pt x="1018" y="145"/>
                    <a:pt x="1016" y="145"/>
                  </a:cubicBezTo>
                  <a:cubicBezTo>
                    <a:pt x="1015" y="145"/>
                    <a:pt x="1012" y="157"/>
                    <a:pt x="1001" y="178"/>
                  </a:cubicBezTo>
                  <a:lnTo>
                    <a:pt x="1001" y="178"/>
                  </a:lnTo>
                  <a:cubicBezTo>
                    <a:pt x="989" y="168"/>
                    <a:pt x="940" y="135"/>
                    <a:pt x="928" y="135"/>
                  </a:cubicBezTo>
                  <a:cubicBezTo>
                    <a:pt x="928" y="135"/>
                    <a:pt x="928" y="135"/>
                    <a:pt x="927" y="135"/>
                  </a:cubicBezTo>
                  <a:lnTo>
                    <a:pt x="927" y="135"/>
                  </a:lnTo>
                  <a:cubicBezTo>
                    <a:pt x="927" y="135"/>
                    <a:pt x="927" y="135"/>
                    <a:pt x="927" y="135"/>
                  </a:cubicBezTo>
                  <a:cubicBezTo>
                    <a:pt x="926" y="135"/>
                    <a:pt x="923" y="138"/>
                    <a:pt x="917" y="144"/>
                  </a:cubicBezTo>
                  <a:cubicBezTo>
                    <a:pt x="917" y="144"/>
                    <a:pt x="917" y="113"/>
                    <a:pt x="912" y="113"/>
                  </a:cubicBezTo>
                  <a:cubicBezTo>
                    <a:pt x="911" y="113"/>
                    <a:pt x="908" y="118"/>
                    <a:pt x="905" y="132"/>
                  </a:cubicBezTo>
                  <a:cubicBezTo>
                    <a:pt x="905" y="96"/>
                    <a:pt x="893" y="108"/>
                    <a:pt x="905" y="84"/>
                  </a:cubicBezTo>
                  <a:lnTo>
                    <a:pt x="905" y="84"/>
                  </a:lnTo>
                  <a:cubicBezTo>
                    <a:pt x="893" y="84"/>
                    <a:pt x="869" y="168"/>
                    <a:pt x="869" y="168"/>
                  </a:cubicBezTo>
                  <a:cubicBezTo>
                    <a:pt x="869" y="146"/>
                    <a:pt x="865" y="138"/>
                    <a:pt x="858" y="138"/>
                  </a:cubicBezTo>
                  <a:cubicBezTo>
                    <a:pt x="846" y="138"/>
                    <a:pt x="826" y="169"/>
                    <a:pt x="822" y="169"/>
                  </a:cubicBezTo>
                  <a:cubicBezTo>
                    <a:pt x="822" y="169"/>
                    <a:pt x="822" y="168"/>
                    <a:pt x="822" y="168"/>
                  </a:cubicBezTo>
                  <a:cubicBezTo>
                    <a:pt x="810" y="168"/>
                    <a:pt x="798" y="156"/>
                    <a:pt x="798" y="144"/>
                  </a:cubicBezTo>
                  <a:cubicBezTo>
                    <a:pt x="798" y="156"/>
                    <a:pt x="786" y="168"/>
                    <a:pt x="786" y="180"/>
                  </a:cubicBezTo>
                  <a:cubicBezTo>
                    <a:pt x="781" y="171"/>
                    <a:pt x="778" y="165"/>
                    <a:pt x="776" y="161"/>
                  </a:cubicBezTo>
                  <a:lnTo>
                    <a:pt x="776" y="161"/>
                  </a:lnTo>
                  <a:cubicBezTo>
                    <a:pt x="780" y="138"/>
                    <a:pt x="751" y="106"/>
                    <a:pt x="762" y="84"/>
                  </a:cubicBezTo>
                  <a:cubicBezTo>
                    <a:pt x="750" y="84"/>
                    <a:pt x="750" y="96"/>
                    <a:pt x="750" y="108"/>
                  </a:cubicBezTo>
                  <a:cubicBezTo>
                    <a:pt x="750" y="79"/>
                    <a:pt x="747" y="69"/>
                    <a:pt x="743" y="69"/>
                  </a:cubicBezTo>
                  <a:cubicBezTo>
                    <a:pt x="735" y="69"/>
                    <a:pt x="722" y="104"/>
                    <a:pt x="714" y="120"/>
                  </a:cubicBezTo>
                  <a:cubicBezTo>
                    <a:pt x="714" y="121"/>
                    <a:pt x="713" y="121"/>
                    <a:pt x="712" y="121"/>
                  </a:cubicBezTo>
                  <a:cubicBezTo>
                    <a:pt x="705" y="121"/>
                    <a:pt x="698" y="94"/>
                    <a:pt x="688" y="94"/>
                  </a:cubicBezTo>
                  <a:cubicBezTo>
                    <a:pt x="682" y="94"/>
                    <a:pt x="675" y="103"/>
                    <a:pt x="667" y="132"/>
                  </a:cubicBezTo>
                  <a:cubicBezTo>
                    <a:pt x="667" y="117"/>
                    <a:pt x="647" y="97"/>
                    <a:pt x="630" y="97"/>
                  </a:cubicBezTo>
                  <a:cubicBezTo>
                    <a:pt x="620" y="97"/>
                    <a:pt x="612" y="103"/>
                    <a:pt x="607" y="120"/>
                  </a:cubicBezTo>
                  <a:cubicBezTo>
                    <a:pt x="600" y="106"/>
                    <a:pt x="597" y="93"/>
                    <a:pt x="592" y="93"/>
                  </a:cubicBezTo>
                  <a:cubicBezTo>
                    <a:pt x="587" y="93"/>
                    <a:pt x="582" y="100"/>
                    <a:pt x="572" y="120"/>
                  </a:cubicBezTo>
                  <a:cubicBezTo>
                    <a:pt x="560" y="96"/>
                    <a:pt x="548" y="60"/>
                    <a:pt x="512" y="49"/>
                  </a:cubicBezTo>
                  <a:cubicBezTo>
                    <a:pt x="504" y="49"/>
                    <a:pt x="490" y="92"/>
                    <a:pt x="483" y="124"/>
                  </a:cubicBezTo>
                  <a:lnTo>
                    <a:pt x="483" y="124"/>
                  </a:lnTo>
                  <a:cubicBezTo>
                    <a:pt x="464" y="91"/>
                    <a:pt x="401" y="49"/>
                    <a:pt x="393" y="49"/>
                  </a:cubicBezTo>
                  <a:cubicBezTo>
                    <a:pt x="393" y="60"/>
                    <a:pt x="393" y="72"/>
                    <a:pt x="393" y="84"/>
                  </a:cubicBezTo>
                  <a:cubicBezTo>
                    <a:pt x="369" y="84"/>
                    <a:pt x="369" y="72"/>
                    <a:pt x="381" y="60"/>
                  </a:cubicBezTo>
                  <a:cubicBezTo>
                    <a:pt x="369" y="60"/>
                    <a:pt x="369" y="60"/>
                    <a:pt x="369" y="84"/>
                  </a:cubicBezTo>
                  <a:lnTo>
                    <a:pt x="369" y="84"/>
                  </a:lnTo>
                  <a:cubicBezTo>
                    <a:pt x="369" y="60"/>
                    <a:pt x="369" y="49"/>
                    <a:pt x="381" y="37"/>
                  </a:cubicBezTo>
                  <a:lnTo>
                    <a:pt x="381" y="37"/>
                  </a:lnTo>
                  <a:cubicBezTo>
                    <a:pt x="381" y="37"/>
                    <a:pt x="357" y="52"/>
                    <a:pt x="355" y="65"/>
                  </a:cubicBezTo>
                  <a:lnTo>
                    <a:pt x="355" y="65"/>
                  </a:lnTo>
                  <a:cubicBezTo>
                    <a:pt x="349" y="38"/>
                    <a:pt x="367" y="48"/>
                    <a:pt x="345" y="37"/>
                  </a:cubicBezTo>
                  <a:cubicBezTo>
                    <a:pt x="345" y="49"/>
                    <a:pt x="333" y="96"/>
                    <a:pt x="333" y="96"/>
                  </a:cubicBezTo>
                  <a:cubicBezTo>
                    <a:pt x="333" y="69"/>
                    <a:pt x="323" y="60"/>
                    <a:pt x="310" y="60"/>
                  </a:cubicBezTo>
                  <a:cubicBezTo>
                    <a:pt x="293" y="60"/>
                    <a:pt x="271" y="77"/>
                    <a:pt x="262" y="91"/>
                  </a:cubicBezTo>
                  <a:lnTo>
                    <a:pt x="262" y="91"/>
                  </a:lnTo>
                  <a:cubicBezTo>
                    <a:pt x="261" y="70"/>
                    <a:pt x="259" y="43"/>
                    <a:pt x="250" y="25"/>
                  </a:cubicBezTo>
                  <a:cubicBezTo>
                    <a:pt x="238" y="49"/>
                    <a:pt x="238" y="60"/>
                    <a:pt x="226" y="72"/>
                  </a:cubicBezTo>
                  <a:cubicBezTo>
                    <a:pt x="218" y="64"/>
                    <a:pt x="210" y="29"/>
                    <a:pt x="198" y="29"/>
                  </a:cubicBezTo>
                  <a:cubicBezTo>
                    <a:pt x="193" y="29"/>
                    <a:pt x="186" y="37"/>
                    <a:pt x="179" y="60"/>
                  </a:cubicBezTo>
                  <a:cubicBezTo>
                    <a:pt x="167" y="49"/>
                    <a:pt x="167" y="25"/>
                    <a:pt x="167" y="13"/>
                  </a:cubicBezTo>
                  <a:cubicBezTo>
                    <a:pt x="155" y="37"/>
                    <a:pt x="167" y="37"/>
                    <a:pt x="155" y="49"/>
                  </a:cubicBezTo>
                  <a:cubicBezTo>
                    <a:pt x="144" y="34"/>
                    <a:pt x="133" y="31"/>
                    <a:pt x="121" y="31"/>
                  </a:cubicBezTo>
                  <a:cubicBezTo>
                    <a:pt x="108" y="31"/>
                    <a:pt x="96" y="35"/>
                    <a:pt x="84" y="35"/>
                  </a:cubicBezTo>
                  <a:cubicBezTo>
                    <a:pt x="70" y="35"/>
                    <a:pt x="57" y="2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4"/>
            <p:cNvSpPr/>
            <p:nvPr/>
          </p:nvSpPr>
          <p:spPr>
            <a:xfrm>
              <a:off x="4867850" y="2682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4"/>
            <p:cNvSpPr/>
            <p:nvPr/>
          </p:nvSpPr>
          <p:spPr>
            <a:xfrm>
              <a:off x="4889000" y="267897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4"/>
            <p:cNvSpPr/>
            <p:nvPr/>
          </p:nvSpPr>
          <p:spPr>
            <a:xfrm>
              <a:off x="4889875" y="2682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cubicBezTo>
                    <a:pt x="5" y="1"/>
                    <a:pt x="1" y="8"/>
                    <a:pt x="1" y="15"/>
                  </a:cubicBezTo>
                  <a:cubicBezTo>
                    <a:pt x="6" y="5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4"/>
            <p:cNvSpPr/>
            <p:nvPr/>
          </p:nvSpPr>
          <p:spPr>
            <a:xfrm>
              <a:off x="4889000" y="2680550"/>
              <a:ext cx="350" cy="550"/>
            </a:xfrm>
            <a:custGeom>
              <a:rect b="b" l="l" r="r" t="t"/>
              <a:pathLst>
                <a:path extrusionOk="0" h="22" w="14">
                  <a:moveTo>
                    <a:pt x="10" y="1"/>
                  </a:moveTo>
                  <a:lnTo>
                    <a:pt x="10" y="1"/>
                  </a:lnTo>
                  <a:cubicBezTo>
                    <a:pt x="8" y="1"/>
                    <a:pt x="5" y="4"/>
                    <a:pt x="0" y="11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7" y="21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4"/>
            <p:cNvSpPr/>
            <p:nvPr/>
          </p:nvSpPr>
          <p:spPr>
            <a:xfrm>
              <a:off x="4889300" y="2680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4"/>
            <p:cNvSpPr/>
            <p:nvPr/>
          </p:nvSpPr>
          <p:spPr>
            <a:xfrm>
              <a:off x="4887950" y="267885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6" y="1"/>
                  </a:moveTo>
                  <a:cubicBezTo>
                    <a:pt x="11" y="1"/>
                    <a:pt x="1" y="22"/>
                    <a:pt x="4" y="22"/>
                  </a:cubicBezTo>
                  <a:cubicBezTo>
                    <a:pt x="4" y="22"/>
                    <a:pt x="5" y="21"/>
                    <a:pt x="6" y="20"/>
                  </a:cubicBezTo>
                  <a:cubicBezTo>
                    <a:pt x="6" y="21"/>
                    <a:pt x="7" y="22"/>
                    <a:pt x="7" y="22"/>
                  </a:cubicBezTo>
                  <a:cubicBezTo>
                    <a:pt x="9" y="22"/>
                    <a:pt x="16" y="5"/>
                    <a:pt x="18" y="5"/>
                  </a:cubicBezTo>
                  <a:cubicBezTo>
                    <a:pt x="18" y="5"/>
                    <a:pt x="18" y="6"/>
                    <a:pt x="18" y="8"/>
                  </a:cubicBezTo>
                  <a:lnTo>
                    <a:pt x="18" y="8"/>
                  </a:lnTo>
                  <a:cubicBezTo>
                    <a:pt x="18" y="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4"/>
            <p:cNvSpPr/>
            <p:nvPr/>
          </p:nvSpPr>
          <p:spPr>
            <a:xfrm>
              <a:off x="4889000" y="26811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4"/>
            <p:cNvSpPr/>
            <p:nvPr/>
          </p:nvSpPr>
          <p:spPr>
            <a:xfrm>
              <a:off x="4888400" y="26817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4"/>
            <p:cNvSpPr/>
            <p:nvPr/>
          </p:nvSpPr>
          <p:spPr>
            <a:xfrm>
              <a:off x="4888400" y="26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4"/>
            <p:cNvSpPr/>
            <p:nvPr/>
          </p:nvSpPr>
          <p:spPr>
            <a:xfrm>
              <a:off x="4886325" y="26814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1"/>
                  </a:moveTo>
                  <a:cubicBezTo>
                    <a:pt x="0" y="13"/>
                    <a:pt x="0" y="25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4"/>
            <p:cNvSpPr/>
            <p:nvPr/>
          </p:nvSpPr>
          <p:spPr>
            <a:xfrm>
              <a:off x="4886325" y="2682000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24" y="48"/>
                  </a:moveTo>
                  <a:cubicBezTo>
                    <a:pt x="0" y="1"/>
                    <a:pt x="36" y="72"/>
                    <a:pt x="24" y="48"/>
                  </a:cubicBezTo>
                  <a:cubicBezTo>
                    <a:pt x="12" y="37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4"/>
            <p:cNvSpPr/>
            <p:nvPr/>
          </p:nvSpPr>
          <p:spPr>
            <a:xfrm>
              <a:off x="4886025" y="26832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4"/>
            <p:cNvSpPr/>
            <p:nvPr/>
          </p:nvSpPr>
          <p:spPr>
            <a:xfrm>
              <a:off x="4883625" y="2681000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0" y="0"/>
                  </a:moveTo>
                  <a:cubicBezTo>
                    <a:pt x="9" y="0"/>
                    <a:pt x="6" y="13"/>
                    <a:pt x="1" y="41"/>
                  </a:cubicBezTo>
                  <a:cubicBezTo>
                    <a:pt x="7" y="1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4"/>
            <p:cNvSpPr/>
            <p:nvPr/>
          </p:nvSpPr>
          <p:spPr>
            <a:xfrm>
              <a:off x="4881100" y="26838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4"/>
            <p:cNvSpPr/>
            <p:nvPr/>
          </p:nvSpPr>
          <p:spPr>
            <a:xfrm>
              <a:off x="4855050" y="267457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4"/>
            <p:cNvSpPr/>
            <p:nvPr/>
          </p:nvSpPr>
          <p:spPr>
            <a:xfrm>
              <a:off x="4854750" y="267487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4"/>
            <p:cNvSpPr/>
            <p:nvPr/>
          </p:nvSpPr>
          <p:spPr>
            <a:xfrm>
              <a:off x="4872625" y="2683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0" y="12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4"/>
            <p:cNvSpPr/>
            <p:nvPr/>
          </p:nvSpPr>
          <p:spPr>
            <a:xfrm>
              <a:off x="4870825" y="2681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4"/>
            <p:cNvSpPr/>
            <p:nvPr/>
          </p:nvSpPr>
          <p:spPr>
            <a:xfrm>
              <a:off x="4869050" y="2683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1"/>
                  </a:moveTo>
                  <a:cubicBezTo>
                    <a:pt x="0" y="1"/>
                    <a:pt x="0" y="4"/>
                    <a:pt x="0" y="17"/>
                  </a:cubicBezTo>
                  <a:cubicBezTo>
                    <a:pt x="0" y="17"/>
                    <a:pt x="0" y="10"/>
                    <a:pt x="5" y="7"/>
                  </a:cubicBezTo>
                  <a:lnTo>
                    <a:pt x="5" y="7"/>
                  </a:ln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1" y="7"/>
                    <a:pt x="12" y="5"/>
                  </a:cubicBezTo>
                  <a:cubicBezTo>
                    <a:pt x="9" y="5"/>
                    <a:pt x="7" y="6"/>
                    <a:pt x="5" y="7"/>
                  </a:cubicBezTo>
                  <a:lnTo>
                    <a:pt x="5" y="7"/>
                  </a:lnTo>
                  <a:cubicBezTo>
                    <a:pt x="3" y="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6" name="Google Shape;5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75" y="1290550"/>
            <a:ext cx="4296950" cy="3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257" name="Google Shape;5257;p34"/>
          <p:cNvSpPr txBox="1"/>
          <p:nvPr/>
        </p:nvSpPr>
        <p:spPr>
          <a:xfrm>
            <a:off x="5845950" y="2671400"/>
            <a:ext cx="28206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Aunque en las gráficas se muestra que los datos parecen ser casi los mismos, en las comparativas de los errores se puede evidenciar que las diferencias son de casi 1x10^-4 en los días donde cambian más los datos.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Blackboard Background by Slidesgo">
  <a:themeElements>
    <a:clrScheme name="Simple Light">
      <a:dk1>
        <a:srgbClr val="EE6CD8"/>
      </a:dk1>
      <a:lt1>
        <a:srgbClr val="6D9EEB"/>
      </a:lt1>
      <a:dk2>
        <a:srgbClr val="F1C232"/>
      </a:dk2>
      <a:lt2>
        <a:srgbClr val="666666"/>
      </a:lt2>
      <a:accent1>
        <a:srgbClr val="595959"/>
      </a:accent1>
      <a:accent2>
        <a:srgbClr val="999999"/>
      </a:accent2>
      <a:accent3>
        <a:srgbClr val="B7B7B7"/>
      </a:accent3>
      <a:accent4>
        <a:srgbClr val="666666"/>
      </a:accent4>
      <a:accent5>
        <a:srgbClr val="595959"/>
      </a:accent5>
      <a:accent6>
        <a:srgbClr val="59595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